
<file path=[Content_Types].xml><?xml version="1.0" encoding="utf-8"?>
<Types xmlns="http://schemas.openxmlformats.org/package/2006/content-types">
  <Default Extension="png" ContentType="image/png"/>
  <Default Extension="bin" ContentType="application/vnd.openxmlformats-officedocument.oleObject"/>
  <Default Extension="tmp" ContentType="image/png"/>
  <Default Extension="jpeg" ContentType="image/jpeg"/>
  <Default Extension="wmf" ContentType="image/x-wmf"/>
  <Default Extension="emf" ContentType="image/x-emf"/>
  <Default Extension="rels" ContentType="application/vnd.openxmlformats-package.relationships+xml"/>
  <Default Extension="xml" ContentType="application/xml"/>
  <Default Extension="vml" ContentType="application/vnd.openxmlformats-officedocument.vmlDrawing"/>
  <Default Extension="xlsx" ContentType="application/vnd.openxmlformats-officedocument.spreadsheetml.sheet"/>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Masters/slideMaster11.xml" ContentType="application/vnd.openxmlformats-officedocument.presentationml.slideMaster+xml"/>
  <Override PartName="/ppt/slideMasters/slideMaster12.xml" ContentType="application/vnd.openxmlformats-officedocument.presentationml.slideMaster+xml"/>
  <Override PartName="/ppt/slideMasters/slideMaster13.xml" ContentType="application/vnd.openxmlformats-officedocument.presentationml.slideMaster+xml"/>
  <Override PartName="/ppt/slideMasters/slideMaster1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slides/slide148.xml" ContentType="application/vnd.openxmlformats-officedocument.presentationml.slide+xml"/>
  <Override PartName="/ppt/slides/slide149.xml" ContentType="application/vnd.openxmlformats-officedocument.presentationml.slide+xml"/>
  <Override PartName="/ppt/slides/slide150.xml" ContentType="application/vnd.openxmlformats-officedocument.presentationml.slide+xml"/>
  <Override PartName="/ppt/slides/slide151.xml" ContentType="application/vnd.openxmlformats-officedocument.presentationml.slide+xml"/>
  <Override PartName="/ppt/slides/slide152.xml" ContentType="application/vnd.openxmlformats-officedocument.presentationml.slide+xml"/>
  <Override PartName="/ppt/slides/slide153.xml" ContentType="application/vnd.openxmlformats-officedocument.presentationml.slide+xml"/>
  <Override PartName="/ppt/slides/slide154.xml" ContentType="application/vnd.openxmlformats-officedocument.presentationml.slide+xml"/>
  <Override PartName="/ppt/slides/slide155.xml" ContentType="application/vnd.openxmlformats-officedocument.presentationml.slide+xml"/>
  <Override PartName="/ppt/slides/slide156.xml" ContentType="application/vnd.openxmlformats-officedocument.presentationml.slide+xml"/>
  <Override PartName="/ppt/slides/slide15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theme/theme2.xml" ContentType="application/vnd.openxmlformats-officedocument.theme+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theme/theme3.xml" ContentType="application/vnd.openxmlformats-officedocument.theme+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theme/theme4.xml" ContentType="application/vnd.openxmlformats-officedocument.theme+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theme/theme5.xml" ContentType="application/vnd.openxmlformats-officedocument.theme+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theme/theme6.xml" ContentType="application/vnd.openxmlformats-officedocument.theme+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theme/theme7.xml" ContentType="application/vnd.openxmlformats-officedocument.theme+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theme/theme8.xml" ContentType="application/vnd.openxmlformats-officedocument.theme+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theme/theme9.xml" ContentType="application/vnd.openxmlformats-officedocument.theme+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theme/theme10.xml" ContentType="application/vnd.openxmlformats-officedocument.theme+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theme/theme11.xml" ContentType="application/vnd.openxmlformats-officedocument.theme+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theme/theme12.xml" ContentType="application/vnd.openxmlformats-officedocument.theme+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theme/theme13.xml" ContentType="application/vnd.openxmlformats-officedocument.theme+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theme/theme14.xml" ContentType="application/vnd.openxmlformats-officedocument.theme+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heme/theme15.xml" ContentType="application/vnd.openxmlformats-officedocument.theme+xml"/>
  <Override PartName="/ppt/theme/theme16.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charts/chart1.xml" ContentType="application/vnd.openxmlformats-officedocument.drawingml.chart+xml"/>
  <Override PartName="/ppt/charts/chart2.xml" ContentType="application/vnd.openxmlformats-officedocument.drawingml.chart+xml"/>
  <Override PartName="/ppt/charts/chart3.xml" ContentType="application/vnd.openxmlformats-officedocument.drawingml.chart+xml"/>
  <Override PartName="/ppt/charts/chart4.xml" ContentType="application/vnd.openxmlformats-officedocument.drawingml.chart+xml"/>
  <Override PartName="/ppt/notesSlides/notesSlide3.xml" ContentType="application/vnd.openxmlformats-officedocument.presentationml.notesSlide+xml"/>
  <Override PartName="/ppt/charts/chart5.xml" ContentType="application/vnd.openxmlformats-officedocument.drawingml.chart+xml"/>
  <Override PartName="/ppt/charts/chart6.xml" ContentType="application/vnd.openxmlformats-officedocument.drawingml.chart+xml"/>
  <Override PartName="/ppt/charts/chart7.xml" ContentType="application/vnd.openxmlformats-officedocument.drawingml.chart+xml"/>
  <Override PartName="/ppt/theme/themeOverride1.xml" ContentType="application/vnd.openxmlformats-officedocument.themeOverride+xml"/>
  <Override PartName="/ppt/charts/chart8.xml" ContentType="application/vnd.openxmlformats-officedocument.drawingml.chart+xml"/>
  <Override PartName="/ppt/theme/themeOverride2.xml" ContentType="application/vnd.openxmlformats-officedocument.themeOverride+xml"/>
  <Override PartName="/ppt/charts/chart9.xml" ContentType="application/vnd.openxmlformats-officedocument.drawingml.chart+xml"/>
  <Override PartName="/ppt/charts/chart10.xml" ContentType="application/vnd.openxmlformats-officedocument.drawingml.chart+xml"/>
  <Override PartName="/ppt/theme/themeOverride3.xml" ContentType="application/vnd.openxmlformats-officedocument.themeOverride+xml"/>
  <Override PartName="/ppt/charts/chart11.xml" ContentType="application/vnd.openxmlformats-officedocument.drawingml.chart+xml"/>
  <Override PartName="/ppt/charts/chart12.xml" ContentType="application/vnd.openxmlformats-officedocument.drawingml.chart+xml"/>
  <Override PartName="/ppt/charts/chart13.xml" ContentType="application/vnd.openxmlformats-officedocument.drawingml.chart+xml"/>
  <Override PartName="/ppt/charts/chart14.xml" ContentType="application/vnd.openxmlformats-officedocument.drawingml.chart+xml"/>
  <Override PartName="/ppt/charts/chart15.xml" ContentType="application/vnd.openxmlformats-officedocument.drawingml.chart+xml"/>
  <Override PartName="/ppt/charts/chart16.xml" ContentType="application/vnd.openxmlformats-officedocument.drawingml.chart+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charts/chart17.xml" ContentType="application/vnd.openxmlformats-officedocument.drawingml.chart+xml"/>
  <Override PartName="/ppt/notesSlides/notesSlide7.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charts/chart18.xml" ContentType="application/vnd.openxmlformats-officedocument.drawingml.chart+xml"/>
  <Override PartName="/ppt/charts/chart19.xml" ContentType="application/vnd.openxmlformats-officedocument.drawingml.chart+xml"/>
  <Override PartName="/ppt/theme/themeOverride4.xml" ContentType="application/vnd.openxmlformats-officedocument.themeOverride+xml"/>
  <Override PartName="/ppt/charts/chart20.xml" ContentType="application/vnd.openxmlformats-officedocument.drawingml.chart+xml"/>
  <Override PartName="/ppt/theme/themeOverride5.xml" ContentType="application/vnd.openxmlformats-officedocument.themeOverr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charts/chart21.xml" ContentType="application/vnd.openxmlformats-officedocument.drawingml.chart+xml"/>
  <Override PartName="/ppt/theme/themeOverride6.xml" ContentType="application/vnd.openxmlformats-officedocument.themeOverride+xml"/>
  <Override PartName="/ppt/charts/chart22.xml" ContentType="application/vnd.openxmlformats-officedocument.drawingml.chart+xml"/>
  <Override PartName="/ppt/charts/chart23.xml" ContentType="application/vnd.openxmlformats-officedocument.drawingml.chart+xml"/>
  <Override PartName="/ppt/charts/chart24.xml" ContentType="application/vnd.openxmlformats-officedocument.drawingml.chart+xml"/>
  <Override PartName="/ppt/charts/chart25.xml" ContentType="application/vnd.openxmlformats-officedocument.drawingml.chart+xml"/>
  <Override PartName="/ppt/charts/chart26.xml" ContentType="application/vnd.openxmlformats-officedocument.drawingml.chart+xml"/>
  <Override PartName="/ppt/charts/chart27.xml" ContentType="application/vnd.openxmlformats-officedocument.drawingml.chart+xml"/>
  <Override PartName="/ppt/notesSlides/notesSlide11.xml" ContentType="application/vnd.openxmlformats-officedocument.presentationml.notesSlide+xml"/>
  <Override PartName="/ppt/charts/chart28.xml" ContentType="application/vnd.openxmlformats-officedocument.drawingml.chart+xml"/>
  <Override PartName="/ppt/charts/chart29.xml" ContentType="application/vnd.openxmlformats-officedocument.drawingml.chart+xml"/>
  <Override PartName="/ppt/charts/chart30.xml" ContentType="application/vnd.openxmlformats-officedocument.drawingml.chart+xml"/>
  <Override PartName="/ppt/charts/chart31.xml" ContentType="application/vnd.openxmlformats-officedocument.drawingml.chart+xml"/>
  <Override PartName="/ppt/charts/chart32.xml" ContentType="application/vnd.openxmlformats-officedocument.drawingml.chart+xml"/>
  <Override PartName="/ppt/charts/chart33.xml" ContentType="application/vnd.openxmlformats-officedocument.drawingml.chart+xml"/>
  <Override PartName="/ppt/charts/chart34.xml" ContentType="application/vnd.openxmlformats-officedocument.drawingml.chart+xml"/>
  <Override PartName="/ppt/charts/chart35.xml" ContentType="application/vnd.openxmlformats-officedocument.drawingml.chart+xml"/>
  <Override PartName="/ppt/charts/chart36.xml" ContentType="application/vnd.openxmlformats-officedocument.drawingml.chart+xml"/>
  <Override PartName="/ppt/charts/chart37.xml" ContentType="application/vnd.openxmlformats-officedocument.drawingml.chart+xml"/>
  <Override PartName="/ppt/charts/chart38.xml" ContentType="application/vnd.openxmlformats-officedocument.drawingml.chart+xml"/>
  <Override PartName="/ppt/charts/chart39.xml" ContentType="application/vnd.openxmlformats-officedocument.drawingml.chart+xml"/>
  <Override PartName="/ppt/charts/chart40.xml" ContentType="application/vnd.openxmlformats-officedocument.drawingml.chart+xml"/>
  <Override PartName="/ppt/charts/chart41.xml" ContentType="application/vnd.openxmlformats-officedocument.drawingml.chart+xml"/>
  <Override PartName="/ppt/charts/chart42.xml" ContentType="application/vnd.openxmlformats-officedocument.drawingml.chart+xml"/>
  <Override PartName="/ppt/charts/chart43.xml" ContentType="application/vnd.openxmlformats-officedocument.drawingml.chart+xml"/>
  <Override PartName="/ppt/charts/chart44.xml" ContentType="application/vnd.openxmlformats-officedocument.drawingml.chart+xml"/>
  <Override PartName="/ppt/notesSlides/notesSlide12.xml" ContentType="application/vnd.openxmlformats-officedocument.presentationml.notesSlide+xml"/>
  <Override PartName="/ppt/charts/chart45.xml" ContentType="application/vnd.openxmlformats-officedocument.drawingml.chart+xml"/>
  <Override PartName="/ppt/theme/themeOverride7.xml" ContentType="application/vnd.openxmlformats-officedocument.themeOverride+xml"/>
  <Override PartName="/ppt/drawings/drawing1.xml" ContentType="application/vnd.openxmlformats-officedocument.drawingml.chartshapes+xml"/>
  <Override PartName="/ppt/charts/chart46.xml" ContentType="application/vnd.openxmlformats-officedocument.drawingml.chart+xml"/>
  <Override PartName="/ppt/theme/themeOverride8.xml" ContentType="application/vnd.openxmlformats-officedocument.themeOverride+xml"/>
  <Override PartName="/ppt/drawings/drawing2.xml" ContentType="application/vnd.openxmlformats-officedocument.drawingml.chartshapes+xml"/>
  <Override PartName="/ppt/charts/chart47.xml" ContentType="application/vnd.openxmlformats-officedocument.drawingml.chart+xml"/>
  <Override PartName="/ppt/charts/chart48.xml" ContentType="application/vnd.openxmlformats-officedocument.drawingml.chart+xml"/>
  <Override PartName="/ppt/charts/chart49.xml" ContentType="application/vnd.openxmlformats-officedocument.drawingml.chart+xml"/>
  <Override PartName="/ppt/charts/chart50.xml" ContentType="application/vnd.openxmlformats-officedocument.drawingml.chart+xml"/>
  <Override PartName="/ppt/charts/chart51.xml" ContentType="application/vnd.openxmlformats-officedocument.drawingml.chart+xml"/>
  <Override PartName="/ppt/theme/themeOverride9.xml" ContentType="application/vnd.openxmlformats-officedocument.themeOverride+xml"/>
  <Override PartName="/docProps/core.xml" ContentType="application/vnd.openxmlformats-package.core-properties+xml"/>
  <Override PartName="/docProps/app.xml" ContentType="application/vnd.openxmlformats-officedocument.extended-properties+xml"/>
  <Override PartName="/ppt/charts/chartEx1.xml" ContentType="application/vnd.ms-office.chartex+xml"/>
  <Override PartName="/ppt/revisionInfo.xml" ContentType="application/vnd.ms-powerpoint.revisioninfo+xml"/>
  <Override PartName="/ppt/charts/colors1.xml" ContentType="application/vnd.ms-office.chartcolorstyle+xml"/>
  <Override PartName="/ppt/charts/style1.xml" ContentType="application/vnd.ms-office.chartstyle+xml"/>
  <Override PartName="/ppt/charts/colors2.xml" ContentType="application/vnd.ms-office.chartcolorstyle+xml"/>
  <Override PartName="/ppt/charts/style2.xml" ContentType="application/vnd.ms-office.chartstyle+xml"/>
  <Override PartName="/ppt/charts/colors3.xml" ContentType="application/vnd.ms-office.chartcolorstyle+xml"/>
  <Override PartName="/ppt/charts/style3.xml" ContentType="application/vnd.ms-office.chartstyle+xml"/>
  <Override PartName="/ppt/charts/colors4.xml" ContentType="application/vnd.ms-office.chartcolorstyle+xml"/>
  <Override PartName="/ppt/charts/style4.xml" ContentType="application/vnd.ms-office.chartstyle+xml"/>
  <Override PartName="/ppt/charts/colors7.xml" ContentType="application/vnd.ms-office.chartcolorstyle+xml"/>
  <Override PartName="/ppt/charts/style7.xml" ContentType="application/vnd.ms-office.chartstyle+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48" r:id="rId1"/>
    <p:sldMasterId id="2147483669" r:id="rId2"/>
    <p:sldMasterId id="2147483682" r:id="rId3"/>
    <p:sldMasterId id="2147483695" r:id="rId4"/>
    <p:sldMasterId id="2147483716" r:id="rId5"/>
    <p:sldMasterId id="2147483725" r:id="rId6"/>
    <p:sldMasterId id="2147483735" r:id="rId7"/>
    <p:sldMasterId id="2147483750" r:id="rId8"/>
    <p:sldMasterId id="2147483755" r:id="rId9"/>
    <p:sldMasterId id="2147483770" r:id="rId10"/>
    <p:sldMasterId id="2147483785" r:id="rId11"/>
    <p:sldMasterId id="2147483796" r:id="rId12"/>
    <p:sldMasterId id="2147483806" r:id="rId13"/>
    <p:sldMasterId id="2147483821" r:id="rId14"/>
  </p:sldMasterIdLst>
  <p:notesMasterIdLst>
    <p:notesMasterId r:id="rId172"/>
  </p:notesMasterIdLst>
  <p:handoutMasterIdLst>
    <p:handoutMasterId r:id="rId173"/>
  </p:handoutMasterIdLst>
  <p:sldIdLst>
    <p:sldId id="1094" r:id="rId15"/>
    <p:sldId id="1783" r:id="rId16"/>
    <p:sldId id="1777" r:id="rId17"/>
    <p:sldId id="1778" r:id="rId18"/>
    <p:sldId id="1779" r:id="rId19"/>
    <p:sldId id="1780" r:id="rId20"/>
    <p:sldId id="1781" r:id="rId21"/>
    <p:sldId id="1782" r:id="rId22"/>
    <p:sldId id="1058" r:id="rId23"/>
    <p:sldId id="1654" r:id="rId24"/>
    <p:sldId id="1655" r:id="rId25"/>
    <p:sldId id="1656" r:id="rId26"/>
    <p:sldId id="1657" r:id="rId27"/>
    <p:sldId id="1658" r:id="rId28"/>
    <p:sldId id="1659" r:id="rId29"/>
    <p:sldId id="1660" r:id="rId30"/>
    <p:sldId id="1661" r:id="rId31"/>
    <p:sldId id="1662" r:id="rId32"/>
    <p:sldId id="1663" r:id="rId33"/>
    <p:sldId id="1664" r:id="rId34"/>
    <p:sldId id="1665" r:id="rId35"/>
    <p:sldId id="1666" r:id="rId36"/>
    <p:sldId id="1763" r:id="rId37"/>
    <p:sldId id="1764" r:id="rId38"/>
    <p:sldId id="1765" r:id="rId39"/>
    <p:sldId id="1559" r:id="rId40"/>
    <p:sldId id="1633" r:id="rId41"/>
    <p:sldId id="1634" r:id="rId42"/>
    <p:sldId id="1635" r:id="rId43"/>
    <p:sldId id="1762" r:id="rId44"/>
    <p:sldId id="1637" r:id="rId45"/>
    <p:sldId id="1638" r:id="rId46"/>
    <p:sldId id="1639" r:id="rId47"/>
    <p:sldId id="1640" r:id="rId48"/>
    <p:sldId id="1641" r:id="rId49"/>
    <p:sldId id="1642" r:id="rId50"/>
    <p:sldId id="1643" r:id="rId51"/>
    <p:sldId id="1766" r:id="rId52"/>
    <p:sldId id="1577" r:id="rId53"/>
    <p:sldId id="1570" r:id="rId54"/>
    <p:sldId id="1560" r:id="rId55"/>
    <p:sldId id="1614" r:id="rId56"/>
    <p:sldId id="1616" r:id="rId57"/>
    <p:sldId id="1601" r:id="rId58"/>
    <p:sldId id="1602" r:id="rId59"/>
    <p:sldId id="1767" r:id="rId60"/>
    <p:sldId id="1628" r:id="rId61"/>
    <p:sldId id="1768" r:id="rId62"/>
    <p:sldId id="1630" r:id="rId63"/>
    <p:sldId id="1631" r:id="rId64"/>
    <p:sldId id="1769" r:id="rId65"/>
    <p:sldId id="1770" r:id="rId66"/>
    <p:sldId id="1561" r:id="rId67"/>
    <p:sldId id="1565" r:id="rId68"/>
    <p:sldId id="1566" r:id="rId69"/>
    <p:sldId id="1567" r:id="rId70"/>
    <p:sldId id="1568" r:id="rId71"/>
    <p:sldId id="1569" r:id="rId72"/>
    <p:sldId id="1562" r:id="rId73"/>
    <p:sldId id="1667" r:id="rId74"/>
    <p:sldId id="1703" r:id="rId75"/>
    <p:sldId id="1704" r:id="rId76"/>
    <p:sldId id="1705" r:id="rId77"/>
    <p:sldId id="1706" r:id="rId78"/>
    <p:sldId id="1707" r:id="rId79"/>
    <p:sldId id="1708" r:id="rId80"/>
    <p:sldId id="1709" r:id="rId81"/>
    <p:sldId id="1756" r:id="rId82"/>
    <p:sldId id="1753" r:id="rId83"/>
    <p:sldId id="1712" r:id="rId84"/>
    <p:sldId id="1713" r:id="rId85"/>
    <p:sldId id="1714" r:id="rId86"/>
    <p:sldId id="1715" r:id="rId87"/>
    <p:sldId id="1563" r:id="rId88"/>
    <p:sldId id="1716" r:id="rId89"/>
    <p:sldId id="1717" r:id="rId90"/>
    <p:sldId id="1718" r:id="rId91"/>
    <p:sldId id="1719" r:id="rId92"/>
    <p:sldId id="1720" r:id="rId93"/>
    <p:sldId id="1721" r:id="rId94"/>
    <p:sldId id="1722" r:id="rId95"/>
    <p:sldId id="1723" r:id="rId96"/>
    <p:sldId id="1724" r:id="rId97"/>
    <p:sldId id="1564" r:id="rId98"/>
    <p:sldId id="1608" r:id="rId99"/>
    <p:sldId id="1571" r:id="rId100"/>
    <p:sldId id="1609" r:id="rId101"/>
    <p:sldId id="1572" r:id="rId102"/>
    <p:sldId id="1610" r:id="rId103"/>
    <p:sldId id="1426" r:id="rId104"/>
    <p:sldId id="1546" r:id="rId105"/>
    <p:sldId id="1578" r:id="rId106"/>
    <p:sldId id="1579" r:id="rId107"/>
    <p:sldId id="1580" r:id="rId108"/>
    <p:sldId id="1581" r:id="rId109"/>
    <p:sldId id="1772" r:id="rId110"/>
    <p:sldId id="1583" r:id="rId111"/>
    <p:sldId id="1584" r:id="rId112"/>
    <p:sldId id="1585" r:id="rId113"/>
    <p:sldId id="1586" r:id="rId114"/>
    <p:sldId id="1587" r:id="rId115"/>
    <p:sldId id="1588" r:id="rId116"/>
    <p:sldId id="1589" r:id="rId117"/>
    <p:sldId id="1590" r:id="rId118"/>
    <p:sldId id="1591" r:id="rId119"/>
    <p:sldId id="1592" r:id="rId120"/>
    <p:sldId id="1593" r:id="rId121"/>
    <p:sldId id="1594" r:id="rId122"/>
    <p:sldId id="1595" r:id="rId123"/>
    <p:sldId id="1596" r:id="rId124"/>
    <p:sldId id="1597" r:id="rId125"/>
    <p:sldId id="1611" r:id="rId126"/>
    <p:sldId id="1612" r:id="rId127"/>
    <p:sldId id="1613" r:id="rId128"/>
    <p:sldId id="1773" r:id="rId129"/>
    <p:sldId id="1774" r:id="rId130"/>
    <p:sldId id="1775" r:id="rId131"/>
    <p:sldId id="1547" r:id="rId132"/>
    <p:sldId id="1574" r:id="rId133"/>
    <p:sldId id="1575" r:id="rId134"/>
    <p:sldId id="1576" r:id="rId135"/>
    <p:sldId id="1646" r:id="rId136"/>
    <p:sldId id="1647" r:id="rId137"/>
    <p:sldId id="1648" r:id="rId138"/>
    <p:sldId id="1649" r:id="rId139"/>
    <p:sldId id="1650" r:id="rId140"/>
    <p:sldId id="1651" r:id="rId141"/>
    <p:sldId id="1652" r:id="rId142"/>
    <p:sldId id="1771" r:id="rId143"/>
    <p:sldId id="1545" r:id="rId144"/>
    <p:sldId id="1752" r:id="rId145"/>
    <p:sldId id="1754" r:id="rId146"/>
    <p:sldId id="1755" r:id="rId147"/>
    <p:sldId id="1757" r:id="rId148"/>
    <p:sldId id="1758" r:id="rId149"/>
    <p:sldId id="1759" r:id="rId150"/>
    <p:sldId id="1760" r:id="rId151"/>
    <p:sldId id="1761" r:id="rId152"/>
    <p:sldId id="1734" r:id="rId153"/>
    <p:sldId id="1735" r:id="rId154"/>
    <p:sldId id="1736" r:id="rId155"/>
    <p:sldId id="1737" r:id="rId156"/>
    <p:sldId id="1738" r:id="rId157"/>
    <p:sldId id="1739" r:id="rId158"/>
    <p:sldId id="1740" r:id="rId159"/>
    <p:sldId id="1741" r:id="rId160"/>
    <p:sldId id="1742" r:id="rId161"/>
    <p:sldId id="1743" r:id="rId162"/>
    <p:sldId id="1744" r:id="rId163"/>
    <p:sldId id="1745" r:id="rId164"/>
    <p:sldId id="1746" r:id="rId165"/>
    <p:sldId id="1747" r:id="rId166"/>
    <p:sldId id="1748" r:id="rId167"/>
    <p:sldId id="1749" r:id="rId168"/>
    <p:sldId id="1750" r:id="rId169"/>
    <p:sldId id="1751" r:id="rId170"/>
    <p:sldId id="1776" r:id="rId171"/>
  </p:sldIdLst>
  <p:sldSz cx="9144000" cy="6858000" type="letter"/>
  <p:notesSz cx="7010400" cy="9296400"/>
  <p:defaultTextStyle>
    <a:defPPr>
      <a:defRPr lang="es-ES"/>
    </a:defPPr>
    <a:lvl1pPr algn="l" defTabSz="457200" rtl="0" eaLnBrk="0" fontAlgn="base" hangingPunct="0">
      <a:spcBef>
        <a:spcPct val="0"/>
      </a:spcBef>
      <a:spcAft>
        <a:spcPct val="0"/>
      </a:spcAft>
      <a:defRPr kern="1200">
        <a:solidFill>
          <a:schemeClr val="tx1"/>
        </a:solidFill>
        <a:latin typeface="Calibri" pitchFamily="34" charset="0"/>
        <a:ea typeface="+mn-ea"/>
        <a:cs typeface="+mn-cs"/>
      </a:defRPr>
    </a:lvl1pPr>
    <a:lvl2pPr marL="457200" algn="l" defTabSz="457200" rtl="0" eaLnBrk="0" fontAlgn="base" hangingPunct="0">
      <a:spcBef>
        <a:spcPct val="0"/>
      </a:spcBef>
      <a:spcAft>
        <a:spcPct val="0"/>
      </a:spcAft>
      <a:defRPr kern="1200">
        <a:solidFill>
          <a:schemeClr val="tx1"/>
        </a:solidFill>
        <a:latin typeface="Calibri" pitchFamily="34" charset="0"/>
        <a:ea typeface="+mn-ea"/>
        <a:cs typeface="+mn-cs"/>
      </a:defRPr>
    </a:lvl2pPr>
    <a:lvl3pPr marL="914400" algn="l" defTabSz="457200" rtl="0" eaLnBrk="0" fontAlgn="base" hangingPunct="0">
      <a:spcBef>
        <a:spcPct val="0"/>
      </a:spcBef>
      <a:spcAft>
        <a:spcPct val="0"/>
      </a:spcAft>
      <a:defRPr kern="1200">
        <a:solidFill>
          <a:schemeClr val="tx1"/>
        </a:solidFill>
        <a:latin typeface="Calibri" pitchFamily="34" charset="0"/>
        <a:ea typeface="+mn-ea"/>
        <a:cs typeface="+mn-cs"/>
      </a:defRPr>
    </a:lvl3pPr>
    <a:lvl4pPr marL="1371600" algn="l" defTabSz="457200" rtl="0" eaLnBrk="0" fontAlgn="base" hangingPunct="0">
      <a:spcBef>
        <a:spcPct val="0"/>
      </a:spcBef>
      <a:spcAft>
        <a:spcPct val="0"/>
      </a:spcAft>
      <a:defRPr kern="1200">
        <a:solidFill>
          <a:schemeClr val="tx1"/>
        </a:solidFill>
        <a:latin typeface="Calibri" pitchFamily="34" charset="0"/>
        <a:ea typeface="+mn-ea"/>
        <a:cs typeface="+mn-cs"/>
      </a:defRPr>
    </a:lvl4pPr>
    <a:lvl5pPr marL="1828800" algn="l" defTabSz="457200" rtl="0" eaLnBrk="0" fontAlgn="base" hangingPunct="0">
      <a:spcBef>
        <a:spcPct val="0"/>
      </a:spcBef>
      <a:spcAft>
        <a:spcPct val="0"/>
      </a:spcAft>
      <a:defRPr kern="1200">
        <a:solidFill>
          <a:schemeClr val="tx1"/>
        </a:solidFill>
        <a:latin typeface="Calibri" pitchFamily="34" charset="0"/>
        <a:ea typeface="+mn-ea"/>
        <a:cs typeface="+mn-cs"/>
      </a:defRPr>
    </a:lvl5pPr>
    <a:lvl6pPr marL="2286000" algn="l" defTabSz="914400" rtl="0" eaLnBrk="1" latinLnBrk="0" hangingPunct="1">
      <a:defRPr kern="1200">
        <a:solidFill>
          <a:schemeClr val="tx1"/>
        </a:solidFill>
        <a:latin typeface="Calibri" pitchFamily="34" charset="0"/>
        <a:ea typeface="+mn-ea"/>
        <a:cs typeface="+mn-cs"/>
      </a:defRPr>
    </a:lvl6pPr>
    <a:lvl7pPr marL="2743200" algn="l" defTabSz="914400" rtl="0" eaLnBrk="1" latinLnBrk="0" hangingPunct="1">
      <a:defRPr kern="1200">
        <a:solidFill>
          <a:schemeClr val="tx1"/>
        </a:solidFill>
        <a:latin typeface="Calibri" pitchFamily="34" charset="0"/>
        <a:ea typeface="+mn-ea"/>
        <a:cs typeface="+mn-cs"/>
      </a:defRPr>
    </a:lvl7pPr>
    <a:lvl8pPr marL="3200400" algn="l" defTabSz="914400" rtl="0" eaLnBrk="1" latinLnBrk="0" hangingPunct="1">
      <a:defRPr kern="1200">
        <a:solidFill>
          <a:schemeClr val="tx1"/>
        </a:solidFill>
        <a:latin typeface="Calibri" pitchFamily="34" charset="0"/>
        <a:ea typeface="+mn-ea"/>
        <a:cs typeface="+mn-cs"/>
      </a:defRPr>
    </a:lvl8pPr>
    <a:lvl9pPr marL="3657600" algn="l" defTabSz="914400" rtl="0" eaLnBrk="1" latinLnBrk="0" hangingPunct="1">
      <a:defRPr kern="1200">
        <a:solidFill>
          <a:schemeClr val="tx1"/>
        </a:solidFill>
        <a:latin typeface="Calibri" pitchFamily="34" charset="0"/>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2880">
          <p15:clr>
            <a:srgbClr val="A4A3A4"/>
          </p15:clr>
        </p15:guide>
      </p15:sldGuideLst>
    </p:ext>
    <p:ext uri="{2D200454-40CA-4A62-9FC3-DE9A4176ACB9}">
      <p15:notesGuideLst xmlns:p15="http://schemas.microsoft.com/office/powerpoint/2012/main" xmlns="">
        <p15:guide id="1" orient="horz" pos="3422" userDrawn="1">
          <p15:clr>
            <a:srgbClr val="A4A3A4"/>
          </p15:clr>
        </p15:guide>
        <p15:guide id="2" pos="2168" userDrawn="1">
          <p15:clr>
            <a:srgbClr val="A4A3A4"/>
          </p15:clr>
        </p15:guide>
        <p15:guide id="3" orient="horz" pos="3203" userDrawn="1">
          <p15:clr>
            <a:srgbClr val="A4A3A4"/>
          </p15:clr>
        </p15:guide>
        <p15:guide id="4" pos="2217" userDrawn="1">
          <p15:clr>
            <a:srgbClr val="A4A3A4"/>
          </p15:clr>
        </p15:guide>
        <p15:guide id="5" orient="horz" pos="3446" userDrawn="1">
          <p15:clr>
            <a:srgbClr val="A4A3A4"/>
          </p15:clr>
        </p15:guide>
        <p15:guide id="6" orient="horz" pos="3224" userDrawn="1">
          <p15:clr>
            <a:srgbClr val="A4A3A4"/>
          </p15:clr>
        </p15:guide>
        <p15:guide id="7" pos="2187" userDrawn="1">
          <p15:clr>
            <a:srgbClr val="A4A3A4"/>
          </p15:clr>
        </p15:guide>
        <p15:guide id="8" pos="2236" userDrawn="1">
          <p15:clr>
            <a:srgbClr val="A4A3A4"/>
          </p15:clr>
        </p15:guide>
        <p15:guide id="9" orient="horz" pos="3108">
          <p15:clr>
            <a:srgbClr val="A4A3A4"/>
          </p15:clr>
        </p15:guide>
        <p15:guide id="10" orient="horz" pos="2909">
          <p15:clr>
            <a:srgbClr val="A4A3A4"/>
          </p15:clr>
        </p15:guide>
        <p15:guide id="11" orient="horz" pos="3130">
          <p15:clr>
            <a:srgbClr val="A4A3A4"/>
          </p15:clr>
        </p15:guide>
        <p15:guide id="12" orient="horz" pos="2928">
          <p15:clr>
            <a:srgbClr val="A4A3A4"/>
          </p15:clr>
        </p15:guide>
        <p15:guide id="13" pos="2141">
          <p15:clr>
            <a:srgbClr val="A4A3A4"/>
          </p15:clr>
        </p15:guide>
        <p15:guide id="14" pos="2189">
          <p15:clr>
            <a:srgbClr val="A4A3A4"/>
          </p15:clr>
        </p15:guide>
        <p15:guide id="15" pos="2160">
          <p15:clr>
            <a:srgbClr val="A4A3A4"/>
          </p15:clr>
        </p15:guide>
        <p15:guide id="16" pos="2208">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0504D"/>
    <a:srgbClr val="CD0000"/>
    <a:srgbClr val="EE9D32"/>
    <a:srgbClr val="E3819F"/>
    <a:srgbClr val="CC99FF"/>
    <a:srgbClr val="FF00FF"/>
    <a:srgbClr val="D48112"/>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Estilo medio 2 - Énfasis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284E427A-3D55-4303-BF80-6455036E1DE7}" styleName="Estilo temático 1 - Énfasis 2">
    <a:tblBg>
      <a:fillRef idx="2">
        <a:schemeClr val="accent2"/>
      </a:fillRef>
      <a:effectRef idx="1">
        <a:schemeClr val="accent2"/>
      </a:effectRef>
    </a:tblBg>
    <a:wholeTbl>
      <a:tcTxStyle>
        <a:fontRef idx="minor">
          <a:scrgbClr r="0" g="0" b="0"/>
        </a:fontRef>
        <a:schemeClr val="dk1"/>
      </a:tcTxStyle>
      <a:tcStyle>
        <a:tcBdr>
          <a:left>
            <a:lnRef idx="1">
              <a:schemeClr val="accent2"/>
            </a:lnRef>
          </a:left>
          <a:right>
            <a:lnRef idx="1">
              <a:schemeClr val="accent2"/>
            </a:lnRef>
          </a:right>
          <a:top>
            <a:lnRef idx="1">
              <a:schemeClr val="accent2"/>
            </a:lnRef>
          </a:top>
          <a:bottom>
            <a:lnRef idx="1">
              <a:schemeClr val="accent2"/>
            </a:lnRef>
          </a:bottom>
          <a:insideH>
            <a:lnRef idx="1">
              <a:schemeClr val="accent2"/>
            </a:lnRef>
          </a:insideH>
          <a:insideV>
            <a:lnRef idx="1">
              <a:schemeClr val="accent2"/>
            </a:lnRef>
          </a:insideV>
        </a:tcBdr>
        <a:fill>
          <a:noFill/>
        </a:fill>
      </a:tcStyle>
    </a:wholeTbl>
    <a:band1H>
      <a:tcStyle>
        <a:tcBdr/>
        <a:fill>
          <a:solidFill>
            <a:schemeClr val="accent2">
              <a:alpha val="40000"/>
            </a:schemeClr>
          </a:solidFill>
        </a:fill>
      </a:tcStyle>
    </a:band1H>
    <a:band2H>
      <a:tcStyle>
        <a:tcBdr/>
      </a:tcStyle>
    </a:band2H>
    <a:band1V>
      <a:tcStyle>
        <a:tcBdr>
          <a:top>
            <a:lnRef idx="1">
              <a:schemeClr val="accent2"/>
            </a:lnRef>
          </a:top>
          <a:bottom>
            <a:lnRef idx="1">
              <a:schemeClr val="accent2"/>
            </a:lnRef>
          </a:bottom>
        </a:tcBdr>
        <a:fill>
          <a:solidFill>
            <a:schemeClr val="accent2">
              <a:alpha val="40000"/>
            </a:schemeClr>
          </a:solidFill>
        </a:fill>
      </a:tcStyle>
    </a:band1V>
    <a:band2V>
      <a:tcStyle>
        <a:tcBdr/>
      </a:tcStyle>
    </a:band2V>
    <a:lastCol>
      <a:tcTxStyle b="on"/>
      <a:tcStyle>
        <a:tcBdr>
          <a:left>
            <a:lnRef idx="2">
              <a:schemeClr val="accent2"/>
            </a:lnRef>
          </a:left>
          <a:right>
            <a:lnRef idx="1">
              <a:schemeClr val="accent2"/>
            </a:lnRef>
          </a:right>
          <a:top>
            <a:lnRef idx="1">
              <a:schemeClr val="accent2"/>
            </a:lnRef>
          </a:top>
          <a:bottom>
            <a:lnRef idx="1">
              <a:schemeClr val="accent2"/>
            </a:lnRef>
          </a:bottom>
          <a:insideH>
            <a:lnRef idx="1">
              <a:schemeClr val="accent2"/>
            </a:lnRef>
          </a:insideH>
          <a:insideV>
            <a:ln>
              <a:noFill/>
            </a:ln>
          </a:insideV>
        </a:tcBdr>
      </a:tcStyle>
    </a:lastCol>
    <a:firstCol>
      <a:tcTxStyle b="on"/>
      <a:tcStyle>
        <a:tcBdr>
          <a:left>
            <a:lnRef idx="1">
              <a:schemeClr val="accent2"/>
            </a:lnRef>
          </a:left>
          <a:right>
            <a:lnRef idx="2">
              <a:schemeClr val="accent2"/>
            </a:lnRef>
          </a:right>
          <a:top>
            <a:lnRef idx="1">
              <a:schemeClr val="accent2"/>
            </a:lnRef>
          </a:top>
          <a:bottom>
            <a:lnRef idx="1">
              <a:schemeClr val="accent2"/>
            </a:lnRef>
          </a:bottom>
          <a:insideH>
            <a:lnRef idx="1">
              <a:schemeClr val="accent2"/>
            </a:lnRef>
          </a:insideH>
          <a:insideV>
            <a:ln>
              <a:noFill/>
            </a:ln>
          </a:insideV>
        </a:tcBdr>
      </a:tcStyle>
    </a:firstCol>
    <a:lastRow>
      <a:tcTxStyle b="on"/>
      <a:tcStyle>
        <a:tcBdr>
          <a:left>
            <a:lnRef idx="1">
              <a:schemeClr val="accent2"/>
            </a:lnRef>
          </a:left>
          <a:right>
            <a:lnRef idx="1">
              <a:schemeClr val="accent2"/>
            </a:lnRef>
          </a:right>
          <a:top>
            <a:lnRef idx="2">
              <a:schemeClr val="accent2"/>
            </a:lnRef>
          </a:top>
          <a:bottom>
            <a:lnRef idx="2">
              <a:schemeClr val="accent2"/>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2"/>
            </a:lnRef>
          </a:left>
          <a:right>
            <a:lnRef idx="1">
              <a:schemeClr val="accent2"/>
            </a:lnRef>
          </a:right>
          <a:top>
            <a:lnRef idx="1">
              <a:schemeClr val="accent2"/>
            </a:lnRef>
          </a:top>
          <a:bottom>
            <a:lnRef idx="2">
              <a:schemeClr val="lt1"/>
            </a:lnRef>
          </a:bottom>
          <a:insideH>
            <a:ln>
              <a:noFill/>
            </a:ln>
          </a:insideH>
          <a:insideV>
            <a:ln>
              <a:noFill/>
            </a:ln>
          </a:insideV>
        </a:tcBdr>
        <a:fill>
          <a:solidFill>
            <a:schemeClr val="accent2"/>
          </a:solidFill>
        </a:fill>
      </a:tcStyle>
    </a:firstRow>
  </a:tblStyle>
  <a:tblStyle styleId="{2D5ABB26-0587-4C30-8999-92F81FD0307C}" styleName="Sin estilo ni cuadrícula">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5940675A-B579-460E-94D1-54222C63F5DA}" styleName="Sin estilo, cuadrícula de la tabla">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vertBarState="maximized" horzBarState="maximized">
    <p:restoredLeft sz="13689" autoAdjust="0"/>
    <p:restoredTop sz="98906" autoAdjust="0"/>
  </p:normalViewPr>
  <p:slideViewPr>
    <p:cSldViewPr snapToGrid="0" snapToObjects="1">
      <p:cViewPr>
        <p:scale>
          <a:sx n="81" d="100"/>
          <a:sy n="81" d="100"/>
        </p:scale>
        <p:origin x="-2460" y="-990"/>
      </p:cViewPr>
      <p:guideLst>
        <p:guide orient="horz" pos="2160"/>
        <p:guide pos="2880"/>
      </p:guideLst>
    </p:cSldViewPr>
  </p:slideViewPr>
  <p:outlineViewPr>
    <p:cViewPr>
      <p:scale>
        <a:sx n="33" d="100"/>
        <a:sy n="33" d="100"/>
      </p:scale>
      <p:origin x="0" y="35946"/>
    </p:cViewPr>
    <p:sldLst>
      <p:sld r:id="rId1" collapse="1"/>
    </p:sldLst>
  </p:outlineViewPr>
  <p:notesTextViewPr>
    <p:cViewPr>
      <p:scale>
        <a:sx n="100" d="100"/>
        <a:sy n="100" d="100"/>
      </p:scale>
      <p:origin x="0" y="0"/>
    </p:cViewPr>
  </p:notesTextViewPr>
  <p:sorterViewPr>
    <p:cViewPr>
      <p:scale>
        <a:sx n="200" d="100"/>
        <a:sy n="200" d="100"/>
      </p:scale>
      <p:origin x="0" y="-35712"/>
    </p:cViewPr>
  </p:sorterViewPr>
  <p:notesViewPr>
    <p:cSldViewPr snapToGrid="0" snapToObjects="1">
      <p:cViewPr varScale="1">
        <p:scale>
          <a:sx n="52" d="100"/>
          <a:sy n="52" d="100"/>
        </p:scale>
        <p:origin x="-2970" y="-84"/>
      </p:cViewPr>
      <p:guideLst>
        <p:guide orient="horz" pos="3422"/>
        <p:guide orient="horz" pos="3203"/>
        <p:guide orient="horz" pos="3446"/>
        <p:guide orient="horz" pos="3224"/>
        <p:guide orient="horz" pos="3108"/>
        <p:guide orient="horz" pos="2909"/>
        <p:guide orient="horz" pos="3130"/>
        <p:guide orient="horz" pos="2928"/>
        <p:guide pos="2168"/>
        <p:guide pos="2217"/>
        <p:guide pos="2187"/>
        <p:guide pos="2236"/>
        <p:guide pos="2141"/>
        <p:guide pos="2189"/>
        <p:guide pos="2160"/>
        <p:guide pos="2208"/>
      </p:guideLst>
    </p:cSldViewPr>
  </p:notes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12.xml"/><Relationship Id="rId117" Type="http://schemas.openxmlformats.org/officeDocument/2006/relationships/slide" Target="slides/slide103.xml"/><Relationship Id="rId21" Type="http://schemas.openxmlformats.org/officeDocument/2006/relationships/slide" Target="slides/slide7.xml"/><Relationship Id="rId42" Type="http://schemas.openxmlformats.org/officeDocument/2006/relationships/slide" Target="slides/slide28.xml"/><Relationship Id="rId47" Type="http://schemas.openxmlformats.org/officeDocument/2006/relationships/slide" Target="slides/slide33.xml"/><Relationship Id="rId63" Type="http://schemas.openxmlformats.org/officeDocument/2006/relationships/slide" Target="slides/slide49.xml"/><Relationship Id="rId68" Type="http://schemas.openxmlformats.org/officeDocument/2006/relationships/slide" Target="slides/slide54.xml"/><Relationship Id="rId84" Type="http://schemas.openxmlformats.org/officeDocument/2006/relationships/slide" Target="slides/slide70.xml"/><Relationship Id="rId89" Type="http://schemas.openxmlformats.org/officeDocument/2006/relationships/slide" Target="slides/slide75.xml"/><Relationship Id="rId112" Type="http://schemas.openxmlformats.org/officeDocument/2006/relationships/slide" Target="slides/slide98.xml"/><Relationship Id="rId133" Type="http://schemas.openxmlformats.org/officeDocument/2006/relationships/slide" Target="slides/slide119.xml"/><Relationship Id="rId138" Type="http://schemas.openxmlformats.org/officeDocument/2006/relationships/slide" Target="slides/slide124.xml"/><Relationship Id="rId154" Type="http://schemas.openxmlformats.org/officeDocument/2006/relationships/slide" Target="slides/slide140.xml"/><Relationship Id="rId159" Type="http://schemas.openxmlformats.org/officeDocument/2006/relationships/slide" Target="slides/slide145.xml"/><Relationship Id="rId175" Type="http://schemas.openxmlformats.org/officeDocument/2006/relationships/viewProps" Target="viewProps.xml"/><Relationship Id="rId170" Type="http://schemas.openxmlformats.org/officeDocument/2006/relationships/slide" Target="slides/slide156.xml"/><Relationship Id="rId16" Type="http://schemas.openxmlformats.org/officeDocument/2006/relationships/slide" Target="slides/slide2.xml"/><Relationship Id="rId107" Type="http://schemas.openxmlformats.org/officeDocument/2006/relationships/slide" Target="slides/slide93.xml"/><Relationship Id="rId11" Type="http://schemas.openxmlformats.org/officeDocument/2006/relationships/slideMaster" Target="slideMasters/slideMaster11.xml"/><Relationship Id="rId32" Type="http://schemas.openxmlformats.org/officeDocument/2006/relationships/slide" Target="slides/slide18.xml"/><Relationship Id="rId37" Type="http://schemas.openxmlformats.org/officeDocument/2006/relationships/slide" Target="slides/slide23.xml"/><Relationship Id="rId53" Type="http://schemas.openxmlformats.org/officeDocument/2006/relationships/slide" Target="slides/slide39.xml"/><Relationship Id="rId58" Type="http://schemas.openxmlformats.org/officeDocument/2006/relationships/slide" Target="slides/slide44.xml"/><Relationship Id="rId74" Type="http://schemas.openxmlformats.org/officeDocument/2006/relationships/slide" Target="slides/slide60.xml"/><Relationship Id="rId79" Type="http://schemas.openxmlformats.org/officeDocument/2006/relationships/slide" Target="slides/slide65.xml"/><Relationship Id="rId102" Type="http://schemas.openxmlformats.org/officeDocument/2006/relationships/slide" Target="slides/slide88.xml"/><Relationship Id="rId123" Type="http://schemas.openxmlformats.org/officeDocument/2006/relationships/slide" Target="slides/slide109.xml"/><Relationship Id="rId128" Type="http://schemas.openxmlformats.org/officeDocument/2006/relationships/slide" Target="slides/slide114.xml"/><Relationship Id="rId144" Type="http://schemas.openxmlformats.org/officeDocument/2006/relationships/slide" Target="slides/slide130.xml"/><Relationship Id="rId149" Type="http://schemas.openxmlformats.org/officeDocument/2006/relationships/slide" Target="slides/slide135.xml"/><Relationship Id="rId5" Type="http://schemas.openxmlformats.org/officeDocument/2006/relationships/slideMaster" Target="slideMasters/slideMaster5.xml"/><Relationship Id="rId90" Type="http://schemas.openxmlformats.org/officeDocument/2006/relationships/slide" Target="slides/slide76.xml"/><Relationship Id="rId95" Type="http://schemas.openxmlformats.org/officeDocument/2006/relationships/slide" Target="slides/slide81.xml"/><Relationship Id="rId160" Type="http://schemas.openxmlformats.org/officeDocument/2006/relationships/slide" Target="slides/slide146.xml"/><Relationship Id="rId165" Type="http://schemas.openxmlformats.org/officeDocument/2006/relationships/slide" Target="slides/slide151.xml"/><Relationship Id="rId22" Type="http://schemas.openxmlformats.org/officeDocument/2006/relationships/slide" Target="slides/slide8.xml"/><Relationship Id="rId27" Type="http://schemas.openxmlformats.org/officeDocument/2006/relationships/slide" Target="slides/slide13.xml"/><Relationship Id="rId43" Type="http://schemas.openxmlformats.org/officeDocument/2006/relationships/slide" Target="slides/slide29.xml"/><Relationship Id="rId48" Type="http://schemas.openxmlformats.org/officeDocument/2006/relationships/slide" Target="slides/slide34.xml"/><Relationship Id="rId64" Type="http://schemas.openxmlformats.org/officeDocument/2006/relationships/slide" Target="slides/slide50.xml"/><Relationship Id="rId69" Type="http://schemas.openxmlformats.org/officeDocument/2006/relationships/slide" Target="slides/slide55.xml"/><Relationship Id="rId113" Type="http://schemas.openxmlformats.org/officeDocument/2006/relationships/slide" Target="slides/slide99.xml"/><Relationship Id="rId118" Type="http://schemas.openxmlformats.org/officeDocument/2006/relationships/slide" Target="slides/slide104.xml"/><Relationship Id="rId134" Type="http://schemas.openxmlformats.org/officeDocument/2006/relationships/slide" Target="slides/slide120.xml"/><Relationship Id="rId139" Type="http://schemas.openxmlformats.org/officeDocument/2006/relationships/slide" Target="slides/slide125.xml"/><Relationship Id="rId80" Type="http://schemas.openxmlformats.org/officeDocument/2006/relationships/slide" Target="slides/slide66.xml"/><Relationship Id="rId85" Type="http://schemas.openxmlformats.org/officeDocument/2006/relationships/slide" Target="slides/slide71.xml"/><Relationship Id="rId150" Type="http://schemas.openxmlformats.org/officeDocument/2006/relationships/slide" Target="slides/slide136.xml"/><Relationship Id="rId155" Type="http://schemas.openxmlformats.org/officeDocument/2006/relationships/slide" Target="slides/slide141.xml"/><Relationship Id="rId171" Type="http://schemas.openxmlformats.org/officeDocument/2006/relationships/slide" Target="slides/slide157.xml"/><Relationship Id="rId176" Type="http://schemas.openxmlformats.org/officeDocument/2006/relationships/theme" Target="theme/theme1.xml"/><Relationship Id="rId206" Type="http://schemas.microsoft.com/office/2015/10/relationships/revisionInfo" Target="revisionInfo.xml"/><Relationship Id="rId12" Type="http://schemas.openxmlformats.org/officeDocument/2006/relationships/slideMaster" Target="slideMasters/slideMaster12.xml"/><Relationship Id="rId17" Type="http://schemas.openxmlformats.org/officeDocument/2006/relationships/slide" Target="slides/slide3.xml"/><Relationship Id="rId33" Type="http://schemas.openxmlformats.org/officeDocument/2006/relationships/slide" Target="slides/slide19.xml"/><Relationship Id="rId38" Type="http://schemas.openxmlformats.org/officeDocument/2006/relationships/slide" Target="slides/slide24.xml"/><Relationship Id="rId59" Type="http://schemas.openxmlformats.org/officeDocument/2006/relationships/slide" Target="slides/slide45.xml"/><Relationship Id="rId103" Type="http://schemas.openxmlformats.org/officeDocument/2006/relationships/slide" Target="slides/slide89.xml"/><Relationship Id="rId108" Type="http://schemas.openxmlformats.org/officeDocument/2006/relationships/slide" Target="slides/slide94.xml"/><Relationship Id="rId124" Type="http://schemas.openxmlformats.org/officeDocument/2006/relationships/slide" Target="slides/slide110.xml"/><Relationship Id="rId129" Type="http://schemas.openxmlformats.org/officeDocument/2006/relationships/slide" Target="slides/slide115.xml"/><Relationship Id="rId54" Type="http://schemas.openxmlformats.org/officeDocument/2006/relationships/slide" Target="slides/slide40.xml"/><Relationship Id="rId70" Type="http://schemas.openxmlformats.org/officeDocument/2006/relationships/slide" Target="slides/slide56.xml"/><Relationship Id="rId75" Type="http://schemas.openxmlformats.org/officeDocument/2006/relationships/slide" Target="slides/slide61.xml"/><Relationship Id="rId91" Type="http://schemas.openxmlformats.org/officeDocument/2006/relationships/slide" Target="slides/slide77.xml"/><Relationship Id="rId96" Type="http://schemas.openxmlformats.org/officeDocument/2006/relationships/slide" Target="slides/slide82.xml"/><Relationship Id="rId140" Type="http://schemas.openxmlformats.org/officeDocument/2006/relationships/slide" Target="slides/slide126.xml"/><Relationship Id="rId145" Type="http://schemas.openxmlformats.org/officeDocument/2006/relationships/slide" Target="slides/slide131.xml"/><Relationship Id="rId161" Type="http://schemas.openxmlformats.org/officeDocument/2006/relationships/slide" Target="slides/slide147.xml"/><Relationship Id="rId166" Type="http://schemas.openxmlformats.org/officeDocument/2006/relationships/slide" Target="slides/slide152.xml"/><Relationship Id="rId1" Type="http://schemas.openxmlformats.org/officeDocument/2006/relationships/slideMaster" Target="slideMasters/slideMaster1.xml"/><Relationship Id="rId6" Type="http://schemas.openxmlformats.org/officeDocument/2006/relationships/slideMaster" Target="slideMasters/slideMaster6.xml"/><Relationship Id="rId23" Type="http://schemas.openxmlformats.org/officeDocument/2006/relationships/slide" Target="slides/slide9.xml"/><Relationship Id="rId28" Type="http://schemas.openxmlformats.org/officeDocument/2006/relationships/slide" Target="slides/slide14.xml"/><Relationship Id="rId49" Type="http://schemas.openxmlformats.org/officeDocument/2006/relationships/slide" Target="slides/slide35.xml"/><Relationship Id="rId114" Type="http://schemas.openxmlformats.org/officeDocument/2006/relationships/slide" Target="slides/slide100.xml"/><Relationship Id="rId119" Type="http://schemas.openxmlformats.org/officeDocument/2006/relationships/slide" Target="slides/slide105.xml"/><Relationship Id="rId10" Type="http://schemas.openxmlformats.org/officeDocument/2006/relationships/slideMaster" Target="slideMasters/slideMaster10.xml"/><Relationship Id="rId31" Type="http://schemas.openxmlformats.org/officeDocument/2006/relationships/slide" Target="slides/slide17.xml"/><Relationship Id="rId44" Type="http://schemas.openxmlformats.org/officeDocument/2006/relationships/slide" Target="slides/slide30.xml"/><Relationship Id="rId52" Type="http://schemas.openxmlformats.org/officeDocument/2006/relationships/slide" Target="slides/slide38.xml"/><Relationship Id="rId60" Type="http://schemas.openxmlformats.org/officeDocument/2006/relationships/slide" Target="slides/slide46.xml"/><Relationship Id="rId65" Type="http://schemas.openxmlformats.org/officeDocument/2006/relationships/slide" Target="slides/slide51.xml"/><Relationship Id="rId73" Type="http://schemas.openxmlformats.org/officeDocument/2006/relationships/slide" Target="slides/slide59.xml"/><Relationship Id="rId78" Type="http://schemas.openxmlformats.org/officeDocument/2006/relationships/slide" Target="slides/slide64.xml"/><Relationship Id="rId81" Type="http://schemas.openxmlformats.org/officeDocument/2006/relationships/slide" Target="slides/slide67.xml"/><Relationship Id="rId86" Type="http://schemas.openxmlformats.org/officeDocument/2006/relationships/slide" Target="slides/slide72.xml"/><Relationship Id="rId94" Type="http://schemas.openxmlformats.org/officeDocument/2006/relationships/slide" Target="slides/slide80.xml"/><Relationship Id="rId99" Type="http://schemas.openxmlformats.org/officeDocument/2006/relationships/slide" Target="slides/slide85.xml"/><Relationship Id="rId101" Type="http://schemas.openxmlformats.org/officeDocument/2006/relationships/slide" Target="slides/slide87.xml"/><Relationship Id="rId122" Type="http://schemas.openxmlformats.org/officeDocument/2006/relationships/slide" Target="slides/slide108.xml"/><Relationship Id="rId130" Type="http://schemas.openxmlformats.org/officeDocument/2006/relationships/slide" Target="slides/slide116.xml"/><Relationship Id="rId135" Type="http://schemas.openxmlformats.org/officeDocument/2006/relationships/slide" Target="slides/slide121.xml"/><Relationship Id="rId143" Type="http://schemas.openxmlformats.org/officeDocument/2006/relationships/slide" Target="slides/slide129.xml"/><Relationship Id="rId148" Type="http://schemas.openxmlformats.org/officeDocument/2006/relationships/slide" Target="slides/slide134.xml"/><Relationship Id="rId151" Type="http://schemas.openxmlformats.org/officeDocument/2006/relationships/slide" Target="slides/slide137.xml"/><Relationship Id="rId156" Type="http://schemas.openxmlformats.org/officeDocument/2006/relationships/slide" Target="slides/slide142.xml"/><Relationship Id="rId164" Type="http://schemas.openxmlformats.org/officeDocument/2006/relationships/slide" Target="slides/slide150.xml"/><Relationship Id="rId169" Type="http://schemas.openxmlformats.org/officeDocument/2006/relationships/slide" Target="slides/slide155.xml"/><Relationship Id="rId177" Type="http://schemas.openxmlformats.org/officeDocument/2006/relationships/tableStyles" Target="tableStyles.xml"/><Relationship Id="rId4" Type="http://schemas.openxmlformats.org/officeDocument/2006/relationships/slideMaster" Target="slideMasters/slideMaster4.xml"/><Relationship Id="rId9" Type="http://schemas.openxmlformats.org/officeDocument/2006/relationships/slideMaster" Target="slideMasters/slideMaster9.xml"/><Relationship Id="rId172" Type="http://schemas.openxmlformats.org/officeDocument/2006/relationships/notesMaster" Target="notesMasters/notesMaster1.xml"/><Relationship Id="rId13" Type="http://schemas.openxmlformats.org/officeDocument/2006/relationships/slideMaster" Target="slideMasters/slideMaster13.xml"/><Relationship Id="rId18" Type="http://schemas.openxmlformats.org/officeDocument/2006/relationships/slide" Target="slides/slide4.xml"/><Relationship Id="rId39" Type="http://schemas.openxmlformats.org/officeDocument/2006/relationships/slide" Target="slides/slide25.xml"/><Relationship Id="rId109" Type="http://schemas.openxmlformats.org/officeDocument/2006/relationships/slide" Target="slides/slide95.xml"/><Relationship Id="rId34" Type="http://schemas.openxmlformats.org/officeDocument/2006/relationships/slide" Target="slides/slide20.xml"/><Relationship Id="rId50" Type="http://schemas.openxmlformats.org/officeDocument/2006/relationships/slide" Target="slides/slide36.xml"/><Relationship Id="rId55" Type="http://schemas.openxmlformats.org/officeDocument/2006/relationships/slide" Target="slides/slide41.xml"/><Relationship Id="rId76" Type="http://schemas.openxmlformats.org/officeDocument/2006/relationships/slide" Target="slides/slide62.xml"/><Relationship Id="rId97" Type="http://schemas.openxmlformats.org/officeDocument/2006/relationships/slide" Target="slides/slide83.xml"/><Relationship Id="rId104" Type="http://schemas.openxmlformats.org/officeDocument/2006/relationships/slide" Target="slides/slide90.xml"/><Relationship Id="rId120" Type="http://schemas.openxmlformats.org/officeDocument/2006/relationships/slide" Target="slides/slide106.xml"/><Relationship Id="rId125" Type="http://schemas.openxmlformats.org/officeDocument/2006/relationships/slide" Target="slides/slide111.xml"/><Relationship Id="rId141" Type="http://schemas.openxmlformats.org/officeDocument/2006/relationships/slide" Target="slides/slide127.xml"/><Relationship Id="rId146" Type="http://schemas.openxmlformats.org/officeDocument/2006/relationships/slide" Target="slides/slide132.xml"/><Relationship Id="rId167" Type="http://schemas.openxmlformats.org/officeDocument/2006/relationships/slide" Target="slides/slide153.xml"/><Relationship Id="rId7" Type="http://schemas.openxmlformats.org/officeDocument/2006/relationships/slideMaster" Target="slideMasters/slideMaster7.xml"/><Relationship Id="rId71" Type="http://schemas.openxmlformats.org/officeDocument/2006/relationships/slide" Target="slides/slide57.xml"/><Relationship Id="rId92" Type="http://schemas.openxmlformats.org/officeDocument/2006/relationships/slide" Target="slides/slide78.xml"/><Relationship Id="rId162" Type="http://schemas.openxmlformats.org/officeDocument/2006/relationships/slide" Target="slides/slide148.xml"/><Relationship Id="rId2" Type="http://schemas.openxmlformats.org/officeDocument/2006/relationships/slideMaster" Target="slideMasters/slideMaster2.xml"/><Relationship Id="rId29" Type="http://schemas.openxmlformats.org/officeDocument/2006/relationships/slide" Target="slides/slide15.xml"/><Relationship Id="rId24" Type="http://schemas.openxmlformats.org/officeDocument/2006/relationships/slide" Target="slides/slide10.xml"/><Relationship Id="rId40" Type="http://schemas.openxmlformats.org/officeDocument/2006/relationships/slide" Target="slides/slide26.xml"/><Relationship Id="rId45" Type="http://schemas.openxmlformats.org/officeDocument/2006/relationships/slide" Target="slides/slide31.xml"/><Relationship Id="rId66" Type="http://schemas.openxmlformats.org/officeDocument/2006/relationships/slide" Target="slides/slide52.xml"/><Relationship Id="rId87" Type="http://schemas.openxmlformats.org/officeDocument/2006/relationships/slide" Target="slides/slide73.xml"/><Relationship Id="rId110" Type="http://schemas.openxmlformats.org/officeDocument/2006/relationships/slide" Target="slides/slide96.xml"/><Relationship Id="rId115" Type="http://schemas.openxmlformats.org/officeDocument/2006/relationships/slide" Target="slides/slide101.xml"/><Relationship Id="rId131" Type="http://schemas.openxmlformats.org/officeDocument/2006/relationships/slide" Target="slides/slide117.xml"/><Relationship Id="rId136" Type="http://schemas.openxmlformats.org/officeDocument/2006/relationships/slide" Target="slides/slide122.xml"/><Relationship Id="rId157" Type="http://schemas.openxmlformats.org/officeDocument/2006/relationships/slide" Target="slides/slide143.xml"/><Relationship Id="rId61" Type="http://schemas.openxmlformats.org/officeDocument/2006/relationships/slide" Target="slides/slide47.xml"/><Relationship Id="rId82" Type="http://schemas.openxmlformats.org/officeDocument/2006/relationships/slide" Target="slides/slide68.xml"/><Relationship Id="rId152" Type="http://schemas.openxmlformats.org/officeDocument/2006/relationships/slide" Target="slides/slide138.xml"/><Relationship Id="rId173" Type="http://schemas.openxmlformats.org/officeDocument/2006/relationships/handoutMaster" Target="handoutMasters/handoutMaster1.xml"/><Relationship Id="rId19" Type="http://schemas.openxmlformats.org/officeDocument/2006/relationships/slide" Target="slides/slide5.xml"/><Relationship Id="rId14" Type="http://schemas.openxmlformats.org/officeDocument/2006/relationships/slideMaster" Target="slideMasters/slideMaster14.xml"/><Relationship Id="rId30" Type="http://schemas.openxmlformats.org/officeDocument/2006/relationships/slide" Target="slides/slide16.xml"/><Relationship Id="rId35" Type="http://schemas.openxmlformats.org/officeDocument/2006/relationships/slide" Target="slides/slide21.xml"/><Relationship Id="rId56" Type="http://schemas.openxmlformats.org/officeDocument/2006/relationships/slide" Target="slides/slide42.xml"/><Relationship Id="rId77" Type="http://schemas.openxmlformats.org/officeDocument/2006/relationships/slide" Target="slides/slide63.xml"/><Relationship Id="rId100" Type="http://schemas.openxmlformats.org/officeDocument/2006/relationships/slide" Target="slides/slide86.xml"/><Relationship Id="rId105" Type="http://schemas.openxmlformats.org/officeDocument/2006/relationships/slide" Target="slides/slide91.xml"/><Relationship Id="rId126" Type="http://schemas.openxmlformats.org/officeDocument/2006/relationships/slide" Target="slides/slide112.xml"/><Relationship Id="rId147" Type="http://schemas.openxmlformats.org/officeDocument/2006/relationships/slide" Target="slides/slide133.xml"/><Relationship Id="rId168" Type="http://schemas.openxmlformats.org/officeDocument/2006/relationships/slide" Target="slides/slide154.xml"/><Relationship Id="rId8" Type="http://schemas.openxmlformats.org/officeDocument/2006/relationships/slideMaster" Target="slideMasters/slideMaster8.xml"/><Relationship Id="rId51" Type="http://schemas.openxmlformats.org/officeDocument/2006/relationships/slide" Target="slides/slide37.xml"/><Relationship Id="rId72" Type="http://schemas.openxmlformats.org/officeDocument/2006/relationships/slide" Target="slides/slide58.xml"/><Relationship Id="rId93" Type="http://schemas.openxmlformats.org/officeDocument/2006/relationships/slide" Target="slides/slide79.xml"/><Relationship Id="rId98" Type="http://schemas.openxmlformats.org/officeDocument/2006/relationships/slide" Target="slides/slide84.xml"/><Relationship Id="rId121" Type="http://schemas.openxmlformats.org/officeDocument/2006/relationships/slide" Target="slides/slide107.xml"/><Relationship Id="rId142" Type="http://schemas.openxmlformats.org/officeDocument/2006/relationships/slide" Target="slides/slide128.xml"/><Relationship Id="rId163" Type="http://schemas.openxmlformats.org/officeDocument/2006/relationships/slide" Target="slides/slide149.xml"/><Relationship Id="rId3" Type="http://schemas.openxmlformats.org/officeDocument/2006/relationships/slideMaster" Target="slideMasters/slideMaster3.xml"/><Relationship Id="rId25" Type="http://schemas.openxmlformats.org/officeDocument/2006/relationships/slide" Target="slides/slide11.xml"/><Relationship Id="rId46" Type="http://schemas.openxmlformats.org/officeDocument/2006/relationships/slide" Target="slides/slide32.xml"/><Relationship Id="rId67" Type="http://schemas.openxmlformats.org/officeDocument/2006/relationships/slide" Target="slides/slide53.xml"/><Relationship Id="rId116" Type="http://schemas.openxmlformats.org/officeDocument/2006/relationships/slide" Target="slides/slide102.xml"/><Relationship Id="rId137" Type="http://schemas.openxmlformats.org/officeDocument/2006/relationships/slide" Target="slides/slide123.xml"/><Relationship Id="rId158" Type="http://schemas.openxmlformats.org/officeDocument/2006/relationships/slide" Target="slides/slide144.xml"/><Relationship Id="rId20" Type="http://schemas.openxmlformats.org/officeDocument/2006/relationships/slide" Target="slides/slide6.xml"/><Relationship Id="rId41" Type="http://schemas.openxmlformats.org/officeDocument/2006/relationships/slide" Target="slides/slide27.xml"/><Relationship Id="rId62" Type="http://schemas.openxmlformats.org/officeDocument/2006/relationships/slide" Target="slides/slide48.xml"/><Relationship Id="rId83" Type="http://schemas.openxmlformats.org/officeDocument/2006/relationships/slide" Target="slides/slide69.xml"/><Relationship Id="rId88" Type="http://schemas.openxmlformats.org/officeDocument/2006/relationships/slide" Target="slides/slide74.xml"/><Relationship Id="rId111" Type="http://schemas.openxmlformats.org/officeDocument/2006/relationships/slide" Target="slides/slide97.xml"/><Relationship Id="rId132" Type="http://schemas.openxmlformats.org/officeDocument/2006/relationships/slide" Target="slides/slide118.xml"/><Relationship Id="rId153" Type="http://schemas.openxmlformats.org/officeDocument/2006/relationships/slide" Target="slides/slide139.xml"/><Relationship Id="rId174" Type="http://schemas.openxmlformats.org/officeDocument/2006/relationships/presProps" Target="presProps.xml"/><Relationship Id="rId15" Type="http://schemas.openxmlformats.org/officeDocument/2006/relationships/slide" Target="slides/slide1.xml"/><Relationship Id="rId36" Type="http://schemas.openxmlformats.org/officeDocument/2006/relationships/slide" Target="slides/slide22.xml"/><Relationship Id="rId57" Type="http://schemas.openxmlformats.org/officeDocument/2006/relationships/slide" Target="slides/slide43.xml"/><Relationship Id="rId106" Type="http://schemas.openxmlformats.org/officeDocument/2006/relationships/slide" Target="slides/slide92.xml"/><Relationship Id="rId127" Type="http://schemas.openxmlformats.org/officeDocument/2006/relationships/slide" Target="slides/slide113.xml"/></Relationships>
</file>

<file path=ppt/_rels/viewProps.xml.rels><?xml version="1.0" encoding="UTF-8" standalone="yes"?>
<Relationships xmlns="http://schemas.openxmlformats.org/package/2006/relationships"><Relationship Id="rId1" Type="http://schemas.openxmlformats.org/officeDocument/2006/relationships/slide" Target="slides/slide42.xml"/></Relationships>
</file>

<file path=ppt/charts/_rels/chart1.xml.rels><?xml version="1.0" encoding="UTF-8" standalone="yes"?>
<Relationships xmlns="http://schemas.openxmlformats.org/package/2006/relationships"><Relationship Id="rId1" Type="http://schemas.openxmlformats.org/officeDocument/2006/relationships/oleObject" Target="file:///\\172.25.25.3\shared\cvvr\AnalisisEconomico\II.%20Actualizar%20Archivos\II.%204.%20Infosel\Infosel%20version%20para%20modificaciones%20v2.xlsx" TargetMode="External"/></Relationships>
</file>

<file path=ppt/charts/_rels/chart2.xml.rels><?xml version="1.0" encoding="UTF-8" standalone="yes"?>
<Relationships xmlns="http://schemas.openxmlformats.org/package/2006/relationships"><Relationship Id="rId1" Type="http://schemas.openxmlformats.org/officeDocument/2006/relationships/oleObject" Target="file:///\\172.25.25.3\shared\cvvr\AnalisisEconomico\II.%20Actualizar%20Archivos\II.%204.%20Infosel\Infosel%20version%20para%20modificaciones%20v2.xlsx" TargetMode="External"/></Relationships>
</file>

<file path=ppt/charts/_rels/chart3.xml.rels><?xml version="1.0" encoding="UTF-8" standalone="yes"?>
<Relationships xmlns="http://schemas.openxmlformats.org/package/2006/relationships"><Relationship Id="rId1" Type="http://schemas.openxmlformats.org/officeDocument/2006/relationships/oleObject" Target="Libro8" TargetMode="External"/></Relationships>
</file>

<file path=ppt/charts/_rels/chart4.xml.rels><?xml version="1.0" encoding="UTF-8" standalone="yes"?>
<Relationships xmlns="http://schemas.openxmlformats.org/package/2006/relationships"><Relationship Id="rId1" Type="http://schemas.openxmlformats.org/officeDocument/2006/relationships/oleObject" Target="Libro6" TargetMode="External"/></Relationships>
</file>

<file path=ppt/charts/_rels/chart5.xml.rels><?xml version="1.0" encoding="UTF-8" standalone="yes"?>
<Relationships xmlns="http://schemas.openxmlformats.org/package/2006/relationships"><Relationship Id="rId1" Type="http://schemas.openxmlformats.org/officeDocument/2006/relationships/oleObject" Target="file:///\\172.25.25.3\shared\cvvr\prueba%20actualiza%20tasas%20guber\Actualiza%20TasasGuber%20-%20PruebaFinal%20CI.xlsm" TargetMode="External"/></Relationships>
</file>

<file path=ppt/charts/_rels/chart6.xml.rels><?xml version="1.0" encoding="UTF-8" standalone="yes"?>
<Relationships xmlns="http://schemas.openxmlformats.org/package/2006/relationships"><Relationship Id="rId1" Type="http://schemas.openxmlformats.org/officeDocument/2006/relationships/oleObject" Target="file:///\\172.25.25.3\shared\cvvr\prueba%20actualiza%20tasas%20guber\Actualiza%20TasasGuber%20-%20PruebaFinal%20CI.xlsm" TargetMode="External"/></Relationships>
</file>

<file path=ppt/charts/_rels/chart7.xml.rels><?xml version="1.0" encoding="UTF-8" standalone="yes"?>
<Relationships xmlns="http://schemas.openxmlformats.org/package/2006/relationships"><Relationship Id="rId2" Type="http://schemas.openxmlformats.org/officeDocument/2006/relationships/oleObject" Target="../embeddings/oleObject1.bin"/><Relationship Id="rId1" Type="http://schemas.openxmlformats.org/officeDocument/2006/relationships/themeOverride" Target="../theme/themeOverride1.xml"/></Relationships>
</file>

<file path=ppt/charts/_rels/chart8.xml.rels><?xml version="1.0" encoding="UTF-8" standalone="yes"?>
<Relationships xmlns="http://schemas.openxmlformats.org/package/2006/relationships"><Relationship Id="rId2" Type="http://schemas.openxmlformats.org/officeDocument/2006/relationships/oleObject" Target="../embeddings/oleObject2.bin"/><Relationship Id="rId1" Type="http://schemas.openxmlformats.org/officeDocument/2006/relationships/themeOverride" Target="../theme/themeOverride2.xml"/></Relationships>
</file>

<file path=ppt/charts/_rels/chart9.xml.rels><?xml version="1.0" encoding="UTF-8" standalone="yes"?>
<Relationships xmlns="http://schemas.openxmlformats.org/package/2006/relationships"><Relationship Id="rId1" Type="http://schemas.openxmlformats.org/officeDocument/2006/relationships/oleObject" Target="file:///\\172.25.25.3\shared\cvvr\Varios\Copia%20de%20comparacion%20hpr%20resultado%2020170731%202.xlsx" TargetMode="External"/></Relationships>
</file>

<file path=ppt/charts/_rels/chart10.xml.rels><?xml version="1.0" encoding="UTF-8" standalone="yes"?>
<Relationships xmlns="http://schemas.openxmlformats.org/package/2006/relationships"><Relationship Id="rId2" Type="http://schemas.openxmlformats.org/officeDocument/2006/relationships/oleObject" Target="../embeddings/oleObject3.bin"/><Relationship Id="rId1" Type="http://schemas.openxmlformats.org/officeDocument/2006/relationships/themeOverride" Target="../theme/themeOverride3.xml"/></Relationships>
</file>

<file path=ppt/charts/_rels/chart11.xml.rels><?xml version="1.0" encoding="UTF-8" standalone="yes"?>
<Relationships xmlns="http://schemas.openxmlformats.org/package/2006/relationships"><Relationship Id="rId1" Type="http://schemas.openxmlformats.org/officeDocument/2006/relationships/oleObject" Target="file:///\\172.25.25.3\shared\cvvr\Varios\170808%20BONOS%20M%20UDIBONOS%20FANVIT%20julio%202017.xlsx" TargetMode="External"/></Relationships>
</file>

<file path=ppt/charts/_rels/chart12.xml.rels><?xml version="1.0" encoding="UTF-8" standalone="yes"?>
<Relationships xmlns="http://schemas.openxmlformats.org/package/2006/relationships"><Relationship Id="rId1" Type="http://schemas.openxmlformats.org/officeDocument/2006/relationships/oleObject" Target="file:///\\172.25.25.3\shared\cvvr\Varios\170808%20BONOS%20M%20UDIBONOS%20FANVIT%20julio%202017.xlsx" TargetMode="External"/></Relationships>
</file>

<file path=ppt/charts/_rels/chart13.xml.rels><?xml version="1.0" encoding="UTF-8" standalone="yes"?>
<Relationships xmlns="http://schemas.openxmlformats.org/package/2006/relationships"><Relationship Id="rId1" Type="http://schemas.openxmlformats.org/officeDocument/2006/relationships/oleObject" Target="file:///\\172.25.25.3\shared\cvvr\Varios\170808%20BONOS%20M%20UDIBONOS%20FANVIT%20julio%202017.xlsx" TargetMode="External"/></Relationships>
</file>

<file path=ppt/charts/_rels/chart14.xml.rels><?xml version="1.0" encoding="UTF-8" standalone="yes"?>
<Relationships xmlns="http://schemas.openxmlformats.org/package/2006/relationships"><Relationship Id="rId1" Type="http://schemas.openxmlformats.org/officeDocument/2006/relationships/oleObject" Target="file:///\\172.25.25.3\shared\cvvr\Varios\170808%20BONOS%20M%20UDIBONOS%20FANVIT%20julio%202017.xlsx" TargetMode="External"/></Relationships>
</file>

<file path=ppt/charts/_rels/chart15.xml.rels><?xml version="1.0" encoding="UTF-8" standalone="yes"?>
<Relationships xmlns="http://schemas.openxmlformats.org/package/2006/relationships"><Relationship Id="rId1" Type="http://schemas.openxmlformats.org/officeDocument/2006/relationships/oleObject" Target="file:///\\172.25.25.3\shared\cvvr\Varios\170808%20BONOS%20M%20UDIBONOS%20FANVIT%20julio%202017.xlsx" TargetMode="External"/></Relationships>
</file>

<file path=ppt/charts/_rels/chart16.xml.rels><?xml version="1.0" encoding="UTF-8" standalone="yes"?>
<Relationships xmlns="http://schemas.openxmlformats.org/package/2006/relationships"><Relationship Id="rId1" Type="http://schemas.openxmlformats.org/officeDocument/2006/relationships/oleObject" Target="file:///\\172.25.25.3\shared\cvvr\Varios\170808%20BONOS%20M%20UDIBONOS%20FANVIT%20julio%202017.xlsx" TargetMode="External"/></Relationships>
</file>

<file path=ppt/charts/_rels/chart17.xml.rels><?xml version="1.0" encoding="UTF-8" standalone="yes"?>
<Relationships xmlns="http://schemas.openxmlformats.org/package/2006/relationships"><Relationship Id="rId1" Type="http://schemas.openxmlformats.org/officeDocument/2006/relationships/oleObject" Target="file:///C:\Users\IN098263\Documents\Pedro%20Oyarvide\OPERACION\Datos%20control%20Operaci&#243;n\Operaci&#243;n\Informaci&#243;n%20para%20Subdirecci&#243;n\Arturo%20Hanono\Flujo%20bimestral%20(diciembre%202016%20a%20julio%202017).xlsx" TargetMode="External"/></Relationships>
</file>

<file path=ppt/charts/_rels/chart18.xml.rels><?xml version="1.0" encoding="UTF-8" standalone="yes"?>
<Relationships xmlns="http://schemas.openxmlformats.org/package/2006/relationships"><Relationship Id="rId3" Type="http://schemas.microsoft.com/office/2011/relationships/chartStyle" Target="style1.xml"/><Relationship Id="rId2" Type="http://schemas.microsoft.com/office/2011/relationships/chartColorStyle" Target="colors1.xml"/><Relationship Id="rId1" Type="http://schemas.openxmlformats.org/officeDocument/2006/relationships/oleObject" Target="file:///\\172.25.25.3\e\shared\Riesgo%20de%20cr&#233;dito\CKDs\Precalificaci&#243;n\20170620%20Precalificaci&#243;n%20Credit%20Suisse.xlsx" TargetMode="External"/></Relationships>
</file>

<file path=ppt/charts/_rels/chart19.xml.rels><?xml version="1.0" encoding="UTF-8" standalone="yes"?>
<Relationships xmlns="http://schemas.openxmlformats.org/package/2006/relationships"><Relationship Id="rId3" Type="http://schemas.microsoft.com/office/2011/relationships/chartColorStyle" Target="colors2.xml"/><Relationship Id="rId2" Type="http://schemas.openxmlformats.org/officeDocument/2006/relationships/oleObject" Target="../embeddings/oleObject4.bin"/><Relationship Id="rId1" Type="http://schemas.openxmlformats.org/officeDocument/2006/relationships/themeOverride" Target="../theme/themeOverride4.xml"/><Relationship Id="rId4" Type="http://schemas.microsoft.com/office/2011/relationships/chartStyle" Target="style2.xml"/></Relationships>
</file>

<file path=ppt/charts/_rels/chart20.xml.rels><?xml version="1.0" encoding="UTF-8" standalone="yes"?>
<Relationships xmlns="http://schemas.openxmlformats.org/package/2006/relationships"><Relationship Id="rId3" Type="http://schemas.microsoft.com/office/2011/relationships/chartColorStyle" Target="colors3.xml"/><Relationship Id="rId2" Type="http://schemas.openxmlformats.org/officeDocument/2006/relationships/package" Target="../embeddings/Microsoft_Excel_Worksheet1.xlsx"/><Relationship Id="rId1" Type="http://schemas.openxmlformats.org/officeDocument/2006/relationships/themeOverride" Target="../theme/themeOverride5.xml"/><Relationship Id="rId4" Type="http://schemas.microsoft.com/office/2011/relationships/chartStyle" Target="style3.xml"/></Relationships>
</file>

<file path=ppt/charts/_rels/chart21.xml.rels><?xml version="1.0" encoding="UTF-8" standalone="yes"?>
<Relationships xmlns="http://schemas.openxmlformats.org/package/2006/relationships"><Relationship Id="rId2" Type="http://schemas.openxmlformats.org/officeDocument/2006/relationships/package" Target="../embeddings/Microsoft_Excel_Worksheet3.xlsx"/><Relationship Id="rId1" Type="http://schemas.openxmlformats.org/officeDocument/2006/relationships/themeOverride" Target="../theme/themeOverride6.xml"/></Relationships>
</file>

<file path=ppt/charts/_rels/chart22.xml.rels><?xml version="1.0" encoding="UTF-8" standalone="yes"?>
<Relationships xmlns="http://schemas.openxmlformats.org/package/2006/relationships"><Relationship Id="rId1" Type="http://schemas.openxmlformats.org/officeDocument/2006/relationships/oleObject" Target="../embeddings/oleObject5.bin"/></Relationships>
</file>

<file path=ppt/charts/_rels/chart23.xml.rels><?xml version="1.0" encoding="UTF-8" standalone="yes"?>
<Relationships xmlns="http://schemas.openxmlformats.org/package/2006/relationships"><Relationship Id="rId1" Type="http://schemas.openxmlformats.org/officeDocument/2006/relationships/oleObject" Target="file:///\\172.25.25.3\shared\FrontOffice\Spreadsheets\presentaciones%20semanales\2016\12.%20Diciembre\Historico_Vector%2030.12.2016.xlsx" TargetMode="External"/></Relationships>
</file>

<file path=ppt/charts/_rels/chart24.xml.rels><?xml version="1.0" encoding="UTF-8" standalone="yes"?>
<Relationships xmlns="http://schemas.openxmlformats.org/package/2006/relationships"><Relationship Id="rId1" Type="http://schemas.openxmlformats.org/officeDocument/2006/relationships/oleObject" Target="file:///\\172.25.25.3\shared\FrontOffice\Spreadsheets\presentaciones%20semanales\2017\7.%20JULIO\Historico_Vector%2028.07.2017.xlsx" TargetMode="External"/></Relationships>
</file>

<file path=ppt/charts/_rels/chart25.xml.rels><?xml version="1.0" encoding="UTF-8" standalone="yes"?>
<Relationships xmlns="http://schemas.openxmlformats.org/package/2006/relationships"><Relationship Id="rId1" Type="http://schemas.openxmlformats.org/officeDocument/2006/relationships/oleObject" Target="file:///\\172.25.25.3\shared\FrontOffice\Spreadsheets\presentaciones%20semanales\2017\7.%20JULIO\Historico_Vector%2028.07.2017.xlsx" TargetMode="External"/></Relationships>
</file>

<file path=ppt/charts/_rels/chart26.xml.rels><?xml version="1.0" encoding="UTF-8" standalone="yes"?>
<Relationships xmlns="http://schemas.openxmlformats.org/package/2006/relationships"><Relationship Id="rId1" Type="http://schemas.openxmlformats.org/officeDocument/2006/relationships/oleObject" Target="file:///\\172.25.25.3\shared\FrontOffice\Spreadsheets\presentaciones%20semanales\2017\7.%20JULIO\Historico_Vector%2028.07.2017.xlsx" TargetMode="External"/></Relationships>
</file>

<file path=ppt/charts/_rels/chart27.xml.rels><?xml version="1.0" encoding="UTF-8" standalone="yes"?>
<Relationships xmlns="http://schemas.openxmlformats.org/package/2006/relationships"><Relationship Id="rId1" Type="http://schemas.openxmlformats.org/officeDocument/2006/relationships/oleObject" Target="file:///\\172.25.25.3\shared\FrontOffice\Spreadsheets\presentaciones%20semanales\2017\7.%20JULIO\Historico_Vector%2028.07.2017.xlsx" TargetMode="External"/></Relationships>
</file>

<file path=ppt/charts/_rels/chart28.xml.rels><?xml version="1.0" encoding="UTF-8" standalone="yes"?>
<Relationships xmlns="http://schemas.openxmlformats.org/package/2006/relationships"><Relationship Id="rId1" Type="http://schemas.openxmlformats.org/officeDocument/2006/relationships/oleObject" Target="file:///\\PROSERVER01\Users\Dropbox%20(PRO)\PRO%20INVESTMENT\ASSET%20MANAGEMENT\Investment\Clients\INFONAVIT\Plataforma%20Tecnologica\Monitor%20variables%20internacional\Expectativas%20Economicas.xlsm" TargetMode="External"/></Relationships>
</file>

<file path=ppt/charts/_rels/chart29.xml.rels><?xml version="1.0" encoding="UTF-8" standalone="yes"?>
<Relationships xmlns="http://schemas.openxmlformats.org/package/2006/relationships"><Relationship Id="rId1" Type="http://schemas.openxmlformats.org/officeDocument/2006/relationships/oleObject" Target="file:///\\PROSERVER01\Users\Dropbox%20(PRO)\PRO%20INVESTMENT\ASSET%20MANAGEMENT\Investment\Clients\INFONAVIT\Plataforma%20Tecnologica\Monitor%20variables%20internacional\Expectativas%20Economicas.xlsm" TargetMode="External"/></Relationships>
</file>

<file path=ppt/charts/_rels/chart30.xml.rels><?xml version="1.0" encoding="UTF-8" standalone="yes"?>
<Relationships xmlns="http://schemas.openxmlformats.org/package/2006/relationships"><Relationship Id="rId1" Type="http://schemas.openxmlformats.org/officeDocument/2006/relationships/oleObject" Target="file:///\\PROSERVER01\Users\Dropbox%20(PRO)\PRO%20INVESTMENT\ASSET%20MANAGEMENT\Investment\Clients\INFONAVIT\Plataforma%20Tecnologica\Tipo%20de%20cambio\FX%20internacional.xlsm" TargetMode="External"/></Relationships>
</file>

<file path=ppt/charts/_rels/chart31.xml.rels><?xml version="1.0" encoding="UTF-8" standalone="yes"?>
<Relationships xmlns="http://schemas.openxmlformats.org/package/2006/relationships"><Relationship Id="rId1" Type="http://schemas.openxmlformats.org/officeDocument/2006/relationships/oleObject" Target="file:///\\PROSERVER01\Users\Dropbox%20(PRO)\PRO%20INVESTMENT\ASSET%20MANAGEMENT\Investment\Clients\INFONAVIT\Plataforma%20Tecnologica\Tenencia%20gubernamental\PPP.xlsb" TargetMode="External"/></Relationships>
</file>

<file path=ppt/charts/_rels/chart32.xml.rels><?xml version="1.0" encoding="UTF-8" standalone="yes"?>
<Relationships xmlns="http://schemas.openxmlformats.org/package/2006/relationships"><Relationship Id="rId1" Type="http://schemas.openxmlformats.org/officeDocument/2006/relationships/oleObject" Target="file:///\\PROSERVER01\Users\Dropbox%20(PRO)\PRO%20INVESTMENT\ASSET%20MANAGEMENT\Investment\Clients\INFONAVIT\Plataforma%20Tecnologica\Tenencia%20gubernamental\PPP.xlsb" TargetMode="External"/></Relationships>
</file>

<file path=ppt/charts/_rels/chart33.xml.rels><?xml version="1.0" encoding="UTF-8" standalone="yes"?>
<Relationships xmlns="http://schemas.openxmlformats.org/package/2006/relationships"><Relationship Id="rId1" Type="http://schemas.openxmlformats.org/officeDocument/2006/relationships/oleObject" Target="file:///\\PROSERVER01\Users\Dropbox%20(PRO)\PRO%20INVESTMENT\ASSET%20MANAGEMENT\Investment\Clients\INFONAVIT\Plataforma%20Tecnologica\Tenencia%20gubernamental\PPP.xlsb" TargetMode="External"/></Relationships>
</file>

<file path=ppt/charts/_rels/chart34.xml.rels><?xml version="1.0" encoding="UTF-8" standalone="yes"?>
<Relationships xmlns="http://schemas.openxmlformats.org/package/2006/relationships"><Relationship Id="rId1" Type="http://schemas.openxmlformats.org/officeDocument/2006/relationships/oleObject" Target="file:///\\PROSERVER01\Users\Dropbox%20(PRO)\PRO%20INVESTMENT\ASSET%20MANAGEMENT\Investment\Clients\INFONAVIT\Plataforma%20Tecnologica\Tenencia%20gubernamental\Renta%20variable%20Mx.xls" TargetMode="External"/></Relationships>
</file>

<file path=ppt/charts/_rels/chart35.xml.rels><?xml version="1.0" encoding="UTF-8" standalone="yes"?>
<Relationships xmlns="http://schemas.openxmlformats.org/package/2006/relationships"><Relationship Id="rId1" Type="http://schemas.openxmlformats.org/officeDocument/2006/relationships/oleObject" Target="file:///\\PROSERVER01\Users\Dropbox%20(PRO)\PRO%20INVESTMENT\ASSET%20MANAGEMENT\Investment\Clients\INFONAVIT\Plataforma%20Tecnologica\Monitor%20variables%20internacional\Expectativas%20Economicas.xlsm" TargetMode="External"/></Relationships>
</file>

<file path=ppt/charts/_rels/chart36.xml.rels><?xml version="1.0" encoding="UTF-8" standalone="yes"?>
<Relationships xmlns="http://schemas.openxmlformats.org/package/2006/relationships"><Relationship Id="rId1" Type="http://schemas.openxmlformats.org/officeDocument/2006/relationships/oleObject" Target="file:///\\PROSERVER01\Users\Dropbox%20(PRO)\PRO%20INVESTMENT\ASSET%20MANAGEMENT\Investment\Clients\INFONAVIT\Plataforma%20Tecnologica\Monitor%20variables%20internacional\Expectativas%20Economicas.xlsm" TargetMode="External"/></Relationships>
</file>

<file path=ppt/charts/_rels/chart37.xml.rels><?xml version="1.0" encoding="UTF-8" standalone="yes"?>
<Relationships xmlns="http://schemas.openxmlformats.org/package/2006/relationships"><Relationship Id="rId1" Type="http://schemas.openxmlformats.org/officeDocument/2006/relationships/oleObject" Target="file:///\\PROSERVER01\Users\Dropbox%20(PRO)\PRO%20INVESTMENT\ASSET%20MANAGEMENT\Investment\Clients\INFONAVIT\Plataforma%20Tecnologica\CDS\CDS%20monitor%20PT-757.xlsm" TargetMode="External"/></Relationships>
</file>

<file path=ppt/charts/_rels/chart38.xml.rels><?xml version="1.0" encoding="UTF-8" standalone="yes"?>
<Relationships xmlns="http://schemas.openxmlformats.org/package/2006/relationships"><Relationship Id="rId1" Type="http://schemas.openxmlformats.org/officeDocument/2006/relationships/oleObject" Target="file:///\\PROSERVER01\Users\Dropbox%20(PRO)\PRO%20INVESTMENT\ASSET%20MANAGEMENT\Investment\Clients\INFONAVIT\Plataforma%20Tecnologica\CDS\CDS%20monitor%20PT-757.xlsm" TargetMode="External"/></Relationships>
</file>

<file path=ppt/charts/_rels/chart39.xml.rels><?xml version="1.0" encoding="UTF-8" standalone="yes"?>
<Relationships xmlns="http://schemas.openxmlformats.org/package/2006/relationships"><Relationship Id="rId1" Type="http://schemas.openxmlformats.org/officeDocument/2006/relationships/oleObject" Target="file:///\\PROSERVER01\Users\Dropbox%20(PRO)\PRO%20INVESTMENT\ASSET%20MANAGEMENT\Investment\Clients\INFONAVIT\Plataforma%20Tecnologica\CDS\CDS%20monitor%20PT-757.xlsm" TargetMode="External"/></Relationships>
</file>

<file path=ppt/charts/_rels/chart40.xml.rels><?xml version="1.0" encoding="UTF-8" standalone="yes"?>
<Relationships xmlns="http://schemas.openxmlformats.org/package/2006/relationships"><Relationship Id="rId1" Type="http://schemas.openxmlformats.org/officeDocument/2006/relationships/oleObject" Target="file:///\\PROSERVER01\Users\Dropbox%20(PRO)\PRO%20INVESTMENT\ASSET%20MANAGEMENT\Investment\Research%20&amp;%20Analysis\Economics\Renta%20Variable\Monitor%20RV.xlsm" TargetMode="External"/></Relationships>
</file>

<file path=ppt/charts/_rels/chart41.xml.rels><?xml version="1.0" encoding="UTF-8" standalone="yes"?>
<Relationships xmlns="http://schemas.openxmlformats.org/package/2006/relationships"><Relationship Id="rId1" Type="http://schemas.openxmlformats.org/officeDocument/2006/relationships/oleObject" Target="file:///\\PROSERVER01\Users\Dropbox%20(PRO)\PRO%20INVESTMENT\ASSET%20MANAGEMENT\Investment\Research%20&amp;%20Analysis\Economics\Renta%20Variable\Monitor%20RV.xlsm" TargetMode="External"/></Relationships>
</file>

<file path=ppt/charts/_rels/chart42.xml.rels><?xml version="1.0" encoding="UTF-8" standalone="yes"?>
<Relationships xmlns="http://schemas.openxmlformats.org/package/2006/relationships"><Relationship Id="rId1" Type="http://schemas.openxmlformats.org/officeDocument/2006/relationships/oleObject" Target="file:///\\PROSERVER01\Users\Dropbox%20(PRO)\PRO%20INVESTMENT\ASSET%20MANAGEMENT\Investment\Research%20&amp;%20Analysis\Economics\Renta%20Variable\Monitor%20RV.xlsm" TargetMode="External"/></Relationships>
</file>

<file path=ppt/charts/_rels/chart43.xml.rels><?xml version="1.0" encoding="UTF-8" standalone="yes"?>
<Relationships xmlns="http://schemas.openxmlformats.org/package/2006/relationships"><Relationship Id="rId1" Type="http://schemas.openxmlformats.org/officeDocument/2006/relationships/oleObject" Target="file:///\\172.25.25.3\shared\cvvr\Varios\posicion%20fibras%2020170811.xlsx" TargetMode="External"/></Relationships>
</file>

<file path=ppt/charts/_rels/chart44.xml.rels><?xml version="1.0" encoding="UTF-8" standalone="yes"?>
<Relationships xmlns="http://schemas.openxmlformats.org/package/2006/relationships"><Relationship Id="rId1" Type="http://schemas.openxmlformats.org/officeDocument/2006/relationships/oleObject" Target="Libro9" TargetMode="External"/></Relationships>
</file>

<file path=ppt/charts/_rels/chart45.xml.rels><?xml version="1.0" encoding="UTF-8" standalone="yes"?>
<Relationships xmlns="http://schemas.openxmlformats.org/package/2006/relationships"><Relationship Id="rId3" Type="http://schemas.openxmlformats.org/officeDocument/2006/relationships/chartUserShapes" Target="../drawings/drawing1.xml"/><Relationship Id="rId2" Type="http://schemas.openxmlformats.org/officeDocument/2006/relationships/package" Target="../embeddings/Microsoft_Excel_Worksheet4.xlsx"/><Relationship Id="rId1" Type="http://schemas.openxmlformats.org/officeDocument/2006/relationships/themeOverride" Target="../theme/themeOverride7.xml"/></Relationships>
</file>

<file path=ppt/charts/_rels/chart46.xml.rels><?xml version="1.0" encoding="UTF-8" standalone="yes"?>
<Relationships xmlns="http://schemas.openxmlformats.org/package/2006/relationships"><Relationship Id="rId3" Type="http://schemas.openxmlformats.org/officeDocument/2006/relationships/chartUserShapes" Target="../drawings/drawing2.xml"/><Relationship Id="rId2" Type="http://schemas.openxmlformats.org/officeDocument/2006/relationships/package" Target="../embeddings/Microsoft_Excel_Worksheet5.xlsx"/><Relationship Id="rId1" Type="http://schemas.openxmlformats.org/officeDocument/2006/relationships/themeOverride" Target="../theme/themeOverride8.xml"/></Relationships>
</file>

<file path=ppt/charts/_rels/chart47.xml.rels><?xml version="1.0" encoding="UTF-8" standalone="yes"?>
<Relationships xmlns="http://schemas.openxmlformats.org/package/2006/relationships"><Relationship Id="rId1" Type="http://schemas.openxmlformats.org/officeDocument/2006/relationships/oleObject" Target="https://infonavit-my.sharepoint.com/personal/earteaga_infonavit_org_mx/Documents/EAS/Calculadoras/Valuaciones%20Estados%20Unidos.xlsx" TargetMode="External"/></Relationships>
</file>

<file path=ppt/charts/_rels/chart48.xml.rels><?xml version="1.0" encoding="UTF-8" standalone="yes"?>
<Relationships xmlns="http://schemas.openxmlformats.org/package/2006/relationships"><Relationship Id="rId1" Type="http://schemas.openxmlformats.org/officeDocument/2006/relationships/oleObject" Target="https://infonavit-my.sharepoint.com/personal/earteaga_infonavit_org_mx/Documents/EAS/Calculadoras/Valuaciones%20Estados%20Unidos.xlsx" TargetMode="External"/></Relationships>
</file>

<file path=ppt/charts/_rels/chart49.xml.rels><?xml version="1.0" encoding="UTF-8" standalone="yes"?>
<Relationships xmlns="http://schemas.openxmlformats.org/package/2006/relationships"><Relationship Id="rId1" Type="http://schemas.openxmlformats.org/officeDocument/2006/relationships/oleObject" Target="https://infonavit-my.sharepoint.com/personal/earteaga_infonavit_org_mx/Documents/EAS/Calculadoras/Valuaciones%20Estados%20Unidos.xlsx" TargetMode="External"/></Relationships>
</file>

<file path=ppt/charts/_rels/chart50.xml.rels><?xml version="1.0" encoding="UTF-8" standalone="yes"?>
<Relationships xmlns="http://schemas.openxmlformats.org/package/2006/relationships"><Relationship Id="rId1" Type="http://schemas.openxmlformats.org/officeDocument/2006/relationships/oleObject" Target="https://infonavit-my.sharepoint.com/personal/earteaga_infonavit_org_mx/Documents/EAS/Calculadoras/Valuaciones%20Estados%20Unidos.xlsx" TargetMode="External"/></Relationships>
</file>

<file path=ppt/charts/_rels/chart51.xml.rels><?xml version="1.0" encoding="UTF-8" standalone="yes"?>
<Relationships xmlns="http://schemas.openxmlformats.org/package/2006/relationships"><Relationship Id="rId3" Type="http://schemas.microsoft.com/office/2011/relationships/chartColorStyle" Target="colors4.xml"/><Relationship Id="rId2" Type="http://schemas.openxmlformats.org/officeDocument/2006/relationships/package" Target="../embeddings/Microsoft_Excel_Worksheet6.xlsx"/><Relationship Id="rId1" Type="http://schemas.openxmlformats.org/officeDocument/2006/relationships/themeOverride" Target="../theme/themeOverride9.xml"/><Relationship Id="rId4" Type="http://schemas.microsoft.com/office/2011/relationships/chartStyle" Target="style4.xml"/></Relationships>
</file>

<file path=ppt/charts/_rels/chartEx1.xml.rels><?xml version="1.0" encoding="UTF-8" standalone="yes"?>
<Relationships xmlns="http://schemas.openxmlformats.org/package/2006/relationships"><Relationship Id="rId3" Type="http://schemas.microsoft.com/office/2011/relationships/chartColorStyle" Target="colors7.xml"/><Relationship Id="rId2" Type="http://schemas.microsoft.com/office/2011/relationships/chartStyle" Target="style7.xml"/><Relationship Id="rId1" Type="http://schemas.openxmlformats.org/officeDocument/2006/relationships/oleObject" Target="file:///U:\cvvr\Varios\Copia%20de%20comparacion%20hpr%20resultado%2020170731%202.xlsx" TargetMode="Externa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s-MX"/>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areaChart>
        <c:grouping val="standard"/>
        <c:varyColors val="0"/>
        <c:ser>
          <c:idx val="0"/>
          <c:order val="0"/>
          <c:spPr>
            <a:solidFill>
              <a:srgbClr val="EAEAEA"/>
            </a:solidFill>
            <a:ln>
              <a:solidFill>
                <a:srgbClr val="EAEAEA"/>
              </a:solidFill>
            </a:ln>
          </c:spPr>
          <c:cat>
            <c:numRef>
              <c:f>'[Infosel version para modificaciones v2.xlsx]InflaM'!$Q$9:$Q$44</c:f>
              <c:numCache>
                <c:formatCode>dd\-mmm\-yyyy</c:formatCode>
                <c:ptCount val="36"/>
                <c:pt idx="0">
                  <c:v>42216</c:v>
                </c:pt>
                <c:pt idx="1">
                  <c:v>42247</c:v>
                </c:pt>
                <c:pt idx="2">
                  <c:v>42277</c:v>
                </c:pt>
                <c:pt idx="3">
                  <c:v>42308</c:v>
                </c:pt>
                <c:pt idx="4">
                  <c:v>42338</c:v>
                </c:pt>
                <c:pt idx="5">
                  <c:v>42369</c:v>
                </c:pt>
                <c:pt idx="6">
                  <c:v>42400</c:v>
                </c:pt>
                <c:pt idx="7">
                  <c:v>42429</c:v>
                </c:pt>
                <c:pt idx="8">
                  <c:v>42460</c:v>
                </c:pt>
                <c:pt idx="9">
                  <c:v>42490</c:v>
                </c:pt>
                <c:pt idx="10">
                  <c:v>42521</c:v>
                </c:pt>
                <c:pt idx="11">
                  <c:v>42551</c:v>
                </c:pt>
                <c:pt idx="12">
                  <c:v>42582</c:v>
                </c:pt>
                <c:pt idx="13">
                  <c:v>42613</c:v>
                </c:pt>
                <c:pt idx="14">
                  <c:v>42643</c:v>
                </c:pt>
                <c:pt idx="15">
                  <c:v>42674</c:v>
                </c:pt>
                <c:pt idx="16">
                  <c:v>42704</c:v>
                </c:pt>
                <c:pt idx="17">
                  <c:v>42735</c:v>
                </c:pt>
                <c:pt idx="18">
                  <c:v>42766</c:v>
                </c:pt>
                <c:pt idx="19">
                  <c:v>42794</c:v>
                </c:pt>
                <c:pt idx="20">
                  <c:v>42825</c:v>
                </c:pt>
                <c:pt idx="21">
                  <c:v>42855</c:v>
                </c:pt>
                <c:pt idx="22">
                  <c:v>42886</c:v>
                </c:pt>
                <c:pt idx="23">
                  <c:v>42916</c:v>
                </c:pt>
                <c:pt idx="24">
                  <c:v>42947</c:v>
                </c:pt>
                <c:pt idx="25">
                  <c:v>42978</c:v>
                </c:pt>
                <c:pt idx="26">
                  <c:v>43008</c:v>
                </c:pt>
                <c:pt idx="27">
                  <c:v>43039</c:v>
                </c:pt>
                <c:pt idx="28">
                  <c:v>43069</c:v>
                </c:pt>
                <c:pt idx="29">
                  <c:v>43100</c:v>
                </c:pt>
                <c:pt idx="30">
                  <c:v>43131</c:v>
                </c:pt>
                <c:pt idx="31">
                  <c:v>43159</c:v>
                </c:pt>
                <c:pt idx="32">
                  <c:v>43190</c:v>
                </c:pt>
                <c:pt idx="33">
                  <c:v>43220</c:v>
                </c:pt>
                <c:pt idx="34">
                  <c:v>43251</c:v>
                </c:pt>
                <c:pt idx="35">
                  <c:v>43281</c:v>
                </c:pt>
              </c:numCache>
            </c:numRef>
          </c:cat>
          <c:val>
            <c:numRef>
              <c:f>'[Infosel version para modificaciones v2.xlsx]InflaM'!$R$9:$R$44</c:f>
              <c:numCache>
                <c:formatCode>0.00%</c:formatCode>
                <c:ptCount val="36"/>
                <c:pt idx="0">
                  <c:v>0.04</c:v>
                </c:pt>
                <c:pt idx="1">
                  <c:v>0.04</c:v>
                </c:pt>
                <c:pt idx="2">
                  <c:v>0.04</c:v>
                </c:pt>
                <c:pt idx="3">
                  <c:v>0.04</c:v>
                </c:pt>
                <c:pt idx="4">
                  <c:v>0.04</c:v>
                </c:pt>
                <c:pt idx="5">
                  <c:v>0.04</c:v>
                </c:pt>
                <c:pt idx="6">
                  <c:v>0.04</c:v>
                </c:pt>
                <c:pt idx="7">
                  <c:v>0.04</c:v>
                </c:pt>
                <c:pt idx="8">
                  <c:v>0.04</c:v>
                </c:pt>
                <c:pt idx="9">
                  <c:v>0.04</c:v>
                </c:pt>
                <c:pt idx="10">
                  <c:v>0.04</c:v>
                </c:pt>
                <c:pt idx="11">
                  <c:v>0.04</c:v>
                </c:pt>
                <c:pt idx="12">
                  <c:v>0.04</c:v>
                </c:pt>
                <c:pt idx="13">
                  <c:v>0.04</c:v>
                </c:pt>
                <c:pt idx="14">
                  <c:v>0.04</c:v>
                </c:pt>
                <c:pt idx="15">
                  <c:v>0.04</c:v>
                </c:pt>
                <c:pt idx="16">
                  <c:v>0.04</c:v>
                </c:pt>
                <c:pt idx="17">
                  <c:v>0.04</c:v>
                </c:pt>
                <c:pt idx="18">
                  <c:v>0.04</c:v>
                </c:pt>
                <c:pt idx="19">
                  <c:v>0.04</c:v>
                </c:pt>
                <c:pt idx="20">
                  <c:v>0.04</c:v>
                </c:pt>
                <c:pt idx="21">
                  <c:v>0.04</c:v>
                </c:pt>
                <c:pt idx="22">
                  <c:v>0.04</c:v>
                </c:pt>
                <c:pt idx="23">
                  <c:v>0.04</c:v>
                </c:pt>
                <c:pt idx="24">
                  <c:v>0.04</c:v>
                </c:pt>
                <c:pt idx="25">
                  <c:v>0.04</c:v>
                </c:pt>
                <c:pt idx="26">
                  <c:v>0.04</c:v>
                </c:pt>
                <c:pt idx="27">
                  <c:v>0.04</c:v>
                </c:pt>
                <c:pt idx="28">
                  <c:v>0.04</c:v>
                </c:pt>
                <c:pt idx="29">
                  <c:v>0.04</c:v>
                </c:pt>
                <c:pt idx="30">
                  <c:v>0.04</c:v>
                </c:pt>
                <c:pt idx="31">
                  <c:v>0.04</c:v>
                </c:pt>
                <c:pt idx="32">
                  <c:v>0.04</c:v>
                </c:pt>
                <c:pt idx="33">
                  <c:v>0.04</c:v>
                </c:pt>
                <c:pt idx="34">
                  <c:v>0.04</c:v>
                </c:pt>
                <c:pt idx="35">
                  <c:v>0.04</c:v>
                </c:pt>
              </c:numCache>
            </c:numRef>
          </c:val>
          <c:extLst xmlns:c16r2="http://schemas.microsoft.com/office/drawing/2015/06/chart">
            <c:ext xmlns:c16="http://schemas.microsoft.com/office/drawing/2014/chart" uri="{C3380CC4-5D6E-409C-BE32-E72D297353CC}">
              <c16:uniqueId val="{00000000-5EC7-4D3E-9BB6-7EE7479DD269}"/>
            </c:ext>
          </c:extLst>
        </c:ser>
        <c:ser>
          <c:idx val="1"/>
          <c:order val="1"/>
          <c:spPr>
            <a:solidFill>
              <a:schemeClr val="bg1"/>
            </a:solidFill>
            <a:ln w="25400">
              <a:solidFill>
                <a:schemeClr val="bg1"/>
              </a:solidFill>
            </a:ln>
          </c:spPr>
          <c:cat>
            <c:numRef>
              <c:f>'[Infosel version para modificaciones v2.xlsx]InflaM'!$Q$9:$Q$44</c:f>
              <c:numCache>
                <c:formatCode>dd\-mmm\-yyyy</c:formatCode>
                <c:ptCount val="36"/>
                <c:pt idx="0">
                  <c:v>42216</c:v>
                </c:pt>
                <c:pt idx="1">
                  <c:v>42247</c:v>
                </c:pt>
                <c:pt idx="2">
                  <c:v>42277</c:v>
                </c:pt>
                <c:pt idx="3">
                  <c:v>42308</c:v>
                </c:pt>
                <c:pt idx="4">
                  <c:v>42338</c:v>
                </c:pt>
                <c:pt idx="5">
                  <c:v>42369</c:v>
                </c:pt>
                <c:pt idx="6">
                  <c:v>42400</c:v>
                </c:pt>
                <c:pt idx="7">
                  <c:v>42429</c:v>
                </c:pt>
                <c:pt idx="8">
                  <c:v>42460</c:v>
                </c:pt>
                <c:pt idx="9">
                  <c:v>42490</c:v>
                </c:pt>
                <c:pt idx="10">
                  <c:v>42521</c:v>
                </c:pt>
                <c:pt idx="11">
                  <c:v>42551</c:v>
                </c:pt>
                <c:pt idx="12">
                  <c:v>42582</c:v>
                </c:pt>
                <c:pt idx="13">
                  <c:v>42613</c:v>
                </c:pt>
                <c:pt idx="14">
                  <c:v>42643</c:v>
                </c:pt>
                <c:pt idx="15">
                  <c:v>42674</c:v>
                </c:pt>
                <c:pt idx="16">
                  <c:v>42704</c:v>
                </c:pt>
                <c:pt idx="17">
                  <c:v>42735</c:v>
                </c:pt>
                <c:pt idx="18">
                  <c:v>42766</c:v>
                </c:pt>
                <c:pt idx="19">
                  <c:v>42794</c:v>
                </c:pt>
                <c:pt idx="20">
                  <c:v>42825</c:v>
                </c:pt>
                <c:pt idx="21">
                  <c:v>42855</c:v>
                </c:pt>
                <c:pt idx="22">
                  <c:v>42886</c:v>
                </c:pt>
                <c:pt idx="23">
                  <c:v>42916</c:v>
                </c:pt>
                <c:pt idx="24">
                  <c:v>42947</c:v>
                </c:pt>
                <c:pt idx="25">
                  <c:v>42978</c:v>
                </c:pt>
                <c:pt idx="26">
                  <c:v>43008</c:v>
                </c:pt>
                <c:pt idx="27">
                  <c:v>43039</c:v>
                </c:pt>
                <c:pt idx="28">
                  <c:v>43069</c:v>
                </c:pt>
                <c:pt idx="29">
                  <c:v>43100</c:v>
                </c:pt>
                <c:pt idx="30">
                  <c:v>43131</c:v>
                </c:pt>
                <c:pt idx="31">
                  <c:v>43159</c:v>
                </c:pt>
                <c:pt idx="32">
                  <c:v>43190</c:v>
                </c:pt>
                <c:pt idx="33">
                  <c:v>43220</c:v>
                </c:pt>
                <c:pt idx="34">
                  <c:v>43251</c:v>
                </c:pt>
                <c:pt idx="35">
                  <c:v>43281</c:v>
                </c:pt>
              </c:numCache>
            </c:numRef>
          </c:cat>
          <c:val>
            <c:numRef>
              <c:f>'[Infosel version para modificaciones v2.xlsx]InflaM'!$S$9:$S$44</c:f>
              <c:numCache>
                <c:formatCode>0.00%</c:formatCode>
                <c:ptCount val="36"/>
                <c:pt idx="0">
                  <c:v>0.02</c:v>
                </c:pt>
                <c:pt idx="1">
                  <c:v>0.02</c:v>
                </c:pt>
                <c:pt idx="2">
                  <c:v>0.02</c:v>
                </c:pt>
                <c:pt idx="3">
                  <c:v>0.02</c:v>
                </c:pt>
                <c:pt idx="4">
                  <c:v>0.02</c:v>
                </c:pt>
                <c:pt idx="5">
                  <c:v>0.02</c:v>
                </c:pt>
                <c:pt idx="6">
                  <c:v>0.02</c:v>
                </c:pt>
                <c:pt idx="7">
                  <c:v>0.02</c:v>
                </c:pt>
                <c:pt idx="8">
                  <c:v>0.02</c:v>
                </c:pt>
                <c:pt idx="9">
                  <c:v>0.02</c:v>
                </c:pt>
                <c:pt idx="10">
                  <c:v>0.02</c:v>
                </c:pt>
                <c:pt idx="11">
                  <c:v>0.02</c:v>
                </c:pt>
                <c:pt idx="12">
                  <c:v>0.02</c:v>
                </c:pt>
                <c:pt idx="13">
                  <c:v>0.02</c:v>
                </c:pt>
                <c:pt idx="14">
                  <c:v>0.02</c:v>
                </c:pt>
                <c:pt idx="15">
                  <c:v>0.02</c:v>
                </c:pt>
                <c:pt idx="16">
                  <c:v>0.02</c:v>
                </c:pt>
                <c:pt idx="17">
                  <c:v>0.02</c:v>
                </c:pt>
                <c:pt idx="18">
                  <c:v>0.02</c:v>
                </c:pt>
                <c:pt idx="19">
                  <c:v>0.02</c:v>
                </c:pt>
                <c:pt idx="20">
                  <c:v>0.02</c:v>
                </c:pt>
                <c:pt idx="21">
                  <c:v>0.02</c:v>
                </c:pt>
                <c:pt idx="22">
                  <c:v>0.02</c:v>
                </c:pt>
                <c:pt idx="23">
                  <c:v>0.02</c:v>
                </c:pt>
                <c:pt idx="24">
                  <c:v>0.02</c:v>
                </c:pt>
                <c:pt idx="25">
                  <c:v>0.02</c:v>
                </c:pt>
                <c:pt idx="26">
                  <c:v>0.02</c:v>
                </c:pt>
                <c:pt idx="27">
                  <c:v>0.02</c:v>
                </c:pt>
                <c:pt idx="28">
                  <c:v>0.02</c:v>
                </c:pt>
                <c:pt idx="29">
                  <c:v>0.02</c:v>
                </c:pt>
                <c:pt idx="30">
                  <c:v>0.02</c:v>
                </c:pt>
                <c:pt idx="31">
                  <c:v>0.02</c:v>
                </c:pt>
                <c:pt idx="32">
                  <c:v>0.02</c:v>
                </c:pt>
                <c:pt idx="33">
                  <c:v>0.02</c:v>
                </c:pt>
                <c:pt idx="34">
                  <c:v>0.02</c:v>
                </c:pt>
                <c:pt idx="35">
                  <c:v>0.02</c:v>
                </c:pt>
              </c:numCache>
            </c:numRef>
          </c:val>
          <c:extLst xmlns:c16r2="http://schemas.microsoft.com/office/drawing/2015/06/chart">
            <c:ext xmlns:c16="http://schemas.microsoft.com/office/drawing/2014/chart" uri="{C3380CC4-5D6E-409C-BE32-E72D297353CC}">
              <c16:uniqueId val="{00000001-5EC7-4D3E-9BB6-7EE7479DD269}"/>
            </c:ext>
          </c:extLst>
        </c:ser>
        <c:dLbls>
          <c:showLegendKey val="0"/>
          <c:showVal val="0"/>
          <c:showCatName val="0"/>
          <c:showSerName val="0"/>
          <c:showPercent val="0"/>
          <c:showBubbleSize val="0"/>
        </c:dLbls>
        <c:axId val="166069376"/>
        <c:axId val="166070912"/>
      </c:areaChart>
      <c:lineChart>
        <c:grouping val="standard"/>
        <c:varyColors val="0"/>
        <c:ser>
          <c:idx val="2"/>
          <c:order val="2"/>
          <c:spPr>
            <a:ln w="19050">
              <a:solidFill>
                <a:srgbClr val="C00000"/>
              </a:solidFill>
            </a:ln>
          </c:spPr>
          <c:marker>
            <c:symbol val="none"/>
          </c:marker>
          <c:dPt>
            <c:idx val="24"/>
            <c:bubble3D val="0"/>
            <c:spPr>
              <a:ln w="15875">
                <a:solidFill>
                  <a:srgbClr val="C00000"/>
                </a:solidFill>
              </a:ln>
            </c:spPr>
            <c:extLst xmlns:c16r2="http://schemas.microsoft.com/office/drawing/2015/06/chart">
              <c:ext xmlns:c16="http://schemas.microsoft.com/office/drawing/2014/chart" uri="{C3380CC4-5D6E-409C-BE32-E72D297353CC}">
                <c16:uniqueId val="{00000003-5EC7-4D3E-9BB6-7EE7479DD269}"/>
              </c:ext>
            </c:extLst>
          </c:dPt>
          <c:dPt>
            <c:idx val="25"/>
            <c:bubble3D val="0"/>
            <c:spPr>
              <a:ln w="3175">
                <a:solidFill>
                  <a:srgbClr val="C00000"/>
                </a:solidFill>
                <a:prstDash val="sysDash"/>
              </a:ln>
            </c:spPr>
            <c:extLst xmlns:c16r2="http://schemas.microsoft.com/office/drawing/2015/06/chart">
              <c:ext xmlns:c16="http://schemas.microsoft.com/office/drawing/2014/chart" uri="{C3380CC4-5D6E-409C-BE32-E72D297353CC}">
                <c16:uniqueId val="{00000005-5EC7-4D3E-9BB6-7EE7479DD269}"/>
              </c:ext>
            </c:extLst>
          </c:dPt>
          <c:dPt>
            <c:idx val="26"/>
            <c:bubble3D val="0"/>
            <c:spPr>
              <a:ln w="3175">
                <a:solidFill>
                  <a:srgbClr val="C00000"/>
                </a:solidFill>
                <a:prstDash val="sysDash"/>
              </a:ln>
            </c:spPr>
            <c:extLst xmlns:c16r2="http://schemas.microsoft.com/office/drawing/2015/06/chart">
              <c:ext xmlns:c16="http://schemas.microsoft.com/office/drawing/2014/chart" uri="{C3380CC4-5D6E-409C-BE32-E72D297353CC}">
                <c16:uniqueId val="{00000007-5EC7-4D3E-9BB6-7EE7479DD269}"/>
              </c:ext>
            </c:extLst>
          </c:dPt>
          <c:dPt>
            <c:idx val="27"/>
            <c:bubble3D val="0"/>
            <c:spPr>
              <a:ln w="3175">
                <a:solidFill>
                  <a:srgbClr val="C00000"/>
                </a:solidFill>
                <a:prstDash val="sysDash"/>
              </a:ln>
            </c:spPr>
            <c:extLst xmlns:c16r2="http://schemas.microsoft.com/office/drawing/2015/06/chart">
              <c:ext xmlns:c16="http://schemas.microsoft.com/office/drawing/2014/chart" uri="{C3380CC4-5D6E-409C-BE32-E72D297353CC}">
                <c16:uniqueId val="{00000009-5EC7-4D3E-9BB6-7EE7479DD269}"/>
              </c:ext>
            </c:extLst>
          </c:dPt>
          <c:dPt>
            <c:idx val="28"/>
            <c:bubble3D val="0"/>
            <c:spPr>
              <a:ln w="3175">
                <a:solidFill>
                  <a:srgbClr val="C00000"/>
                </a:solidFill>
                <a:prstDash val="sysDash"/>
              </a:ln>
            </c:spPr>
            <c:extLst xmlns:c16r2="http://schemas.microsoft.com/office/drawing/2015/06/chart">
              <c:ext xmlns:c16="http://schemas.microsoft.com/office/drawing/2014/chart" uri="{C3380CC4-5D6E-409C-BE32-E72D297353CC}">
                <c16:uniqueId val="{0000000B-5EC7-4D3E-9BB6-7EE7479DD269}"/>
              </c:ext>
            </c:extLst>
          </c:dPt>
          <c:dPt>
            <c:idx val="29"/>
            <c:bubble3D val="0"/>
            <c:spPr>
              <a:ln w="3175">
                <a:solidFill>
                  <a:srgbClr val="C00000"/>
                </a:solidFill>
                <a:prstDash val="sysDash"/>
              </a:ln>
            </c:spPr>
            <c:extLst xmlns:c16r2="http://schemas.microsoft.com/office/drawing/2015/06/chart">
              <c:ext xmlns:c16="http://schemas.microsoft.com/office/drawing/2014/chart" uri="{C3380CC4-5D6E-409C-BE32-E72D297353CC}">
                <c16:uniqueId val="{0000000D-5EC7-4D3E-9BB6-7EE7479DD269}"/>
              </c:ext>
            </c:extLst>
          </c:dPt>
          <c:dPt>
            <c:idx val="30"/>
            <c:bubble3D val="0"/>
            <c:spPr>
              <a:ln w="3175">
                <a:solidFill>
                  <a:srgbClr val="C00000"/>
                </a:solidFill>
                <a:prstDash val="sysDash"/>
              </a:ln>
            </c:spPr>
            <c:extLst xmlns:c16r2="http://schemas.microsoft.com/office/drawing/2015/06/chart">
              <c:ext xmlns:c16="http://schemas.microsoft.com/office/drawing/2014/chart" uri="{C3380CC4-5D6E-409C-BE32-E72D297353CC}">
                <c16:uniqueId val="{0000000F-5EC7-4D3E-9BB6-7EE7479DD269}"/>
              </c:ext>
            </c:extLst>
          </c:dPt>
          <c:dPt>
            <c:idx val="31"/>
            <c:bubble3D val="0"/>
            <c:spPr>
              <a:ln w="3175">
                <a:solidFill>
                  <a:srgbClr val="C00000"/>
                </a:solidFill>
                <a:prstDash val="sysDash"/>
              </a:ln>
            </c:spPr>
            <c:extLst xmlns:c16r2="http://schemas.microsoft.com/office/drawing/2015/06/chart">
              <c:ext xmlns:c16="http://schemas.microsoft.com/office/drawing/2014/chart" uri="{C3380CC4-5D6E-409C-BE32-E72D297353CC}">
                <c16:uniqueId val="{00000011-5EC7-4D3E-9BB6-7EE7479DD269}"/>
              </c:ext>
            </c:extLst>
          </c:dPt>
          <c:dPt>
            <c:idx val="32"/>
            <c:bubble3D val="0"/>
            <c:spPr>
              <a:ln w="3175">
                <a:solidFill>
                  <a:srgbClr val="C00000"/>
                </a:solidFill>
                <a:prstDash val="sysDash"/>
              </a:ln>
            </c:spPr>
            <c:extLst xmlns:c16r2="http://schemas.microsoft.com/office/drawing/2015/06/chart">
              <c:ext xmlns:c16="http://schemas.microsoft.com/office/drawing/2014/chart" uri="{C3380CC4-5D6E-409C-BE32-E72D297353CC}">
                <c16:uniqueId val="{00000013-5EC7-4D3E-9BB6-7EE7479DD269}"/>
              </c:ext>
            </c:extLst>
          </c:dPt>
          <c:dPt>
            <c:idx val="33"/>
            <c:bubble3D val="0"/>
            <c:spPr>
              <a:ln w="3175">
                <a:solidFill>
                  <a:srgbClr val="C00000"/>
                </a:solidFill>
                <a:prstDash val="sysDash"/>
              </a:ln>
            </c:spPr>
            <c:extLst xmlns:c16r2="http://schemas.microsoft.com/office/drawing/2015/06/chart">
              <c:ext xmlns:c16="http://schemas.microsoft.com/office/drawing/2014/chart" uri="{C3380CC4-5D6E-409C-BE32-E72D297353CC}">
                <c16:uniqueId val="{00000015-5EC7-4D3E-9BB6-7EE7479DD269}"/>
              </c:ext>
            </c:extLst>
          </c:dPt>
          <c:dPt>
            <c:idx val="34"/>
            <c:bubble3D val="0"/>
            <c:spPr>
              <a:ln w="3175">
                <a:solidFill>
                  <a:srgbClr val="C00000"/>
                </a:solidFill>
                <a:prstDash val="sysDash"/>
              </a:ln>
            </c:spPr>
            <c:extLst xmlns:c16r2="http://schemas.microsoft.com/office/drawing/2015/06/chart">
              <c:ext xmlns:c16="http://schemas.microsoft.com/office/drawing/2014/chart" uri="{C3380CC4-5D6E-409C-BE32-E72D297353CC}">
                <c16:uniqueId val="{00000017-5EC7-4D3E-9BB6-7EE7479DD269}"/>
              </c:ext>
            </c:extLst>
          </c:dPt>
          <c:dPt>
            <c:idx val="35"/>
            <c:bubble3D val="0"/>
            <c:spPr>
              <a:ln w="3175">
                <a:solidFill>
                  <a:srgbClr val="C00000"/>
                </a:solidFill>
                <a:prstDash val="sysDash"/>
              </a:ln>
            </c:spPr>
            <c:extLst xmlns:c16r2="http://schemas.microsoft.com/office/drawing/2015/06/chart">
              <c:ext xmlns:c16="http://schemas.microsoft.com/office/drawing/2014/chart" uri="{C3380CC4-5D6E-409C-BE32-E72D297353CC}">
                <c16:uniqueId val="{00000019-5EC7-4D3E-9BB6-7EE7479DD269}"/>
              </c:ext>
            </c:extLst>
          </c:dPt>
          <c:dLbls>
            <c:dLbl>
              <c:idx val="24"/>
              <c:layout>
                <c:manualLayout>
                  <c:x val="-7.4646074646074645E-2"/>
                  <c:y val="-4.5070435864237444E-2"/>
                </c:manualLayout>
              </c:layout>
              <c:spPr>
                <a:noFill/>
                <a:ln>
                  <a:noFill/>
                </a:ln>
                <a:effectLst/>
              </c:spPr>
              <c:txPr>
                <a:bodyPr wrap="square" lIns="38100" tIns="19050" rIns="38100" bIns="19050" anchor="ctr">
                  <a:spAutoFit/>
                </a:bodyPr>
                <a:lstStyle/>
                <a:p>
                  <a:pPr>
                    <a:defRPr sz="1050" b="1">
                      <a:solidFill>
                        <a:srgbClr val="CD0000"/>
                      </a:solidFill>
                    </a:defRPr>
                  </a:pPr>
                  <a:endParaRPr lang="es-MX"/>
                </a:p>
              </c:txPr>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3-5EC7-4D3E-9BB6-7EE7479DD269}"/>
                </c:ext>
                <c:ext xmlns:c15="http://schemas.microsoft.com/office/drawing/2012/chart" uri="{CE6537A1-D6FC-4f65-9D91-7224C49458BB}"/>
              </c:extLst>
            </c:dLbl>
            <c:spPr>
              <a:noFill/>
              <a:ln>
                <a:noFill/>
              </a:ln>
              <a:effectLst/>
            </c:spPr>
            <c:showLegendKey val="0"/>
            <c:showVal val="0"/>
            <c:showCatName val="0"/>
            <c:showSerName val="0"/>
            <c:showPercent val="0"/>
            <c:showBubbleSize val="0"/>
            <c:extLst xmlns:c16r2="http://schemas.microsoft.com/office/drawing/2015/06/chart">
              <c:ext xmlns:c15="http://schemas.microsoft.com/office/drawing/2012/chart" uri="{CE6537A1-D6FC-4f65-9D91-7224C49458BB}">
                <c15:showLeaderLines val="1"/>
              </c:ext>
            </c:extLst>
          </c:dLbls>
          <c:cat>
            <c:numRef>
              <c:f>'[Infosel version para modificaciones v2.xlsx]InflaM'!$Q$9:$Q$44</c:f>
              <c:numCache>
                <c:formatCode>dd\-mmm\-yyyy</c:formatCode>
                <c:ptCount val="36"/>
                <c:pt idx="0">
                  <c:v>42216</c:v>
                </c:pt>
                <c:pt idx="1">
                  <c:v>42247</c:v>
                </c:pt>
                <c:pt idx="2">
                  <c:v>42277</c:v>
                </c:pt>
                <c:pt idx="3">
                  <c:v>42308</c:v>
                </c:pt>
                <c:pt idx="4">
                  <c:v>42338</c:v>
                </c:pt>
                <c:pt idx="5">
                  <c:v>42369</c:v>
                </c:pt>
                <c:pt idx="6">
                  <c:v>42400</c:v>
                </c:pt>
                <c:pt idx="7">
                  <c:v>42429</c:v>
                </c:pt>
                <c:pt idx="8">
                  <c:v>42460</c:v>
                </c:pt>
                <c:pt idx="9">
                  <c:v>42490</c:v>
                </c:pt>
                <c:pt idx="10">
                  <c:v>42521</c:v>
                </c:pt>
                <c:pt idx="11">
                  <c:v>42551</c:v>
                </c:pt>
                <c:pt idx="12">
                  <c:v>42582</c:v>
                </c:pt>
                <c:pt idx="13">
                  <c:v>42613</c:v>
                </c:pt>
                <c:pt idx="14">
                  <c:v>42643</c:v>
                </c:pt>
                <c:pt idx="15">
                  <c:v>42674</c:v>
                </c:pt>
                <c:pt idx="16">
                  <c:v>42704</c:v>
                </c:pt>
                <c:pt idx="17">
                  <c:v>42735</c:v>
                </c:pt>
                <c:pt idx="18">
                  <c:v>42766</c:v>
                </c:pt>
                <c:pt idx="19">
                  <c:v>42794</c:v>
                </c:pt>
                <c:pt idx="20">
                  <c:v>42825</c:v>
                </c:pt>
                <c:pt idx="21">
                  <c:v>42855</c:v>
                </c:pt>
                <c:pt idx="22">
                  <c:v>42886</c:v>
                </c:pt>
                <c:pt idx="23">
                  <c:v>42916</c:v>
                </c:pt>
                <c:pt idx="24">
                  <c:v>42947</c:v>
                </c:pt>
                <c:pt idx="25">
                  <c:v>42978</c:v>
                </c:pt>
                <c:pt idx="26">
                  <c:v>43008</c:v>
                </c:pt>
                <c:pt idx="27">
                  <c:v>43039</c:v>
                </c:pt>
                <c:pt idx="28">
                  <c:v>43069</c:v>
                </c:pt>
                <c:pt idx="29">
                  <c:v>43100</c:v>
                </c:pt>
                <c:pt idx="30">
                  <c:v>43131</c:v>
                </c:pt>
                <c:pt idx="31">
                  <c:v>43159</c:v>
                </c:pt>
                <c:pt idx="32">
                  <c:v>43190</c:v>
                </c:pt>
                <c:pt idx="33">
                  <c:v>43220</c:v>
                </c:pt>
                <c:pt idx="34">
                  <c:v>43251</c:v>
                </c:pt>
                <c:pt idx="35">
                  <c:v>43281</c:v>
                </c:pt>
              </c:numCache>
            </c:numRef>
          </c:cat>
          <c:val>
            <c:numRef>
              <c:f>'[Infosel version para modificaciones v2.xlsx]InflaM'!$T$9:$T$44</c:f>
              <c:numCache>
                <c:formatCode>0.00%</c:formatCode>
                <c:ptCount val="36"/>
                <c:pt idx="0">
                  <c:v>2.7390473494231848E-2</c:v>
                </c:pt>
                <c:pt idx="1">
                  <c:v>2.5873164195419518E-2</c:v>
                </c:pt>
                <c:pt idx="2">
                  <c:v>2.5188916876583312E-2</c:v>
                </c:pt>
                <c:pt idx="3">
                  <c:v>2.4797283732946873E-2</c:v>
                </c:pt>
                <c:pt idx="4">
                  <c:v>2.2148528482254459E-2</c:v>
                </c:pt>
                <c:pt idx="5">
                  <c:v>2.130812776260349E-2</c:v>
                </c:pt>
                <c:pt idx="6">
                  <c:v>2.6131051968884433E-2</c:v>
                </c:pt>
                <c:pt idx="7">
                  <c:v>2.8672508478661207E-2</c:v>
                </c:pt>
                <c:pt idx="8">
                  <c:v>2.6010098845233864E-2</c:v>
                </c:pt>
                <c:pt idx="9">
                  <c:v>2.5415789247496656E-2</c:v>
                </c:pt>
                <c:pt idx="10">
                  <c:v>2.5966621747693486E-2</c:v>
                </c:pt>
                <c:pt idx="11">
                  <c:v>2.5379878921678589E-2</c:v>
                </c:pt>
                <c:pt idx="12">
                  <c:v>2.6548291540369195E-2</c:v>
                </c:pt>
                <c:pt idx="13">
                  <c:v>2.7274367765718788E-2</c:v>
                </c:pt>
                <c:pt idx="14">
                  <c:v>2.9689493104127385E-2</c:v>
                </c:pt>
                <c:pt idx="15">
                  <c:v>3.0636232007495101E-2</c:v>
                </c:pt>
                <c:pt idx="16">
                  <c:v>3.3053510770768568E-2</c:v>
                </c:pt>
                <c:pt idx="17">
                  <c:v>3.360274018830367E-2</c:v>
                </c:pt>
                <c:pt idx="18">
                  <c:v>4.7182814496075531E-2</c:v>
                </c:pt>
                <c:pt idx="19">
                  <c:v>4.864231622107873E-2</c:v>
                </c:pt>
                <c:pt idx="20">
                  <c:v>5.3525622279225749E-2</c:v>
                </c:pt>
                <c:pt idx="21">
                  <c:v>5.8171698714187592E-2</c:v>
                </c:pt>
                <c:pt idx="22">
                  <c:v>6.164014481770641E-2</c:v>
                </c:pt>
                <c:pt idx="23">
                  <c:v>6.3136558986047309E-2</c:v>
                </c:pt>
                <c:pt idx="24">
                  <c:v>6.4399999999999999E-2</c:v>
                </c:pt>
                <c:pt idx="25">
                  <c:v>6.371849929052753E-2</c:v>
                </c:pt>
                <c:pt idx="26">
                  <c:v>6.2087552834279469E-2</c:v>
                </c:pt>
                <c:pt idx="27">
                  <c:v>6.1257783301939428E-2</c:v>
                </c:pt>
                <c:pt idx="28">
                  <c:v>5.9902632760757024E-2</c:v>
                </c:pt>
                <c:pt idx="29">
                  <c:v>5.9332362159195462E-2</c:v>
                </c:pt>
                <c:pt idx="30">
                  <c:v>4.6583922806838762E-2</c:v>
                </c:pt>
                <c:pt idx="31">
                  <c:v>4.3848017041808074E-2</c:v>
                </c:pt>
                <c:pt idx="32">
                  <c:v>4.1646726151129521E-2</c:v>
                </c:pt>
                <c:pt idx="33">
                  <c:v>3.990604537440734E-2</c:v>
                </c:pt>
                <c:pt idx="34">
                  <c:v>3.8568599391197722E-2</c:v>
                </c:pt>
                <c:pt idx="35">
                  <c:v>3.7975236949402857E-2</c:v>
                </c:pt>
              </c:numCache>
            </c:numRef>
          </c:val>
          <c:smooth val="1"/>
          <c:extLst xmlns:c16r2="http://schemas.microsoft.com/office/drawing/2015/06/chart">
            <c:ext xmlns:c16="http://schemas.microsoft.com/office/drawing/2014/chart" uri="{C3380CC4-5D6E-409C-BE32-E72D297353CC}">
              <c16:uniqueId val="{0000001A-5EC7-4D3E-9BB6-7EE7479DD269}"/>
            </c:ext>
          </c:extLst>
        </c:ser>
        <c:ser>
          <c:idx val="3"/>
          <c:order val="3"/>
          <c:spPr>
            <a:ln w="12700">
              <a:solidFill>
                <a:schemeClr val="tx1"/>
              </a:solidFill>
            </a:ln>
          </c:spPr>
          <c:marker>
            <c:symbol val="none"/>
          </c:marker>
          <c:cat>
            <c:numRef>
              <c:f>'[Infosel version para modificaciones v2.xlsx]InflaM'!$Q$9:$Q$44</c:f>
              <c:numCache>
                <c:formatCode>dd\-mmm\-yyyy</c:formatCode>
                <c:ptCount val="36"/>
                <c:pt idx="0">
                  <c:v>42216</c:v>
                </c:pt>
                <c:pt idx="1">
                  <c:v>42247</c:v>
                </c:pt>
                <c:pt idx="2">
                  <c:v>42277</c:v>
                </c:pt>
                <c:pt idx="3">
                  <c:v>42308</c:v>
                </c:pt>
                <c:pt idx="4">
                  <c:v>42338</c:v>
                </c:pt>
                <c:pt idx="5">
                  <c:v>42369</c:v>
                </c:pt>
                <c:pt idx="6">
                  <c:v>42400</c:v>
                </c:pt>
                <c:pt idx="7">
                  <c:v>42429</c:v>
                </c:pt>
                <c:pt idx="8">
                  <c:v>42460</c:v>
                </c:pt>
                <c:pt idx="9">
                  <c:v>42490</c:v>
                </c:pt>
                <c:pt idx="10">
                  <c:v>42521</c:v>
                </c:pt>
                <c:pt idx="11">
                  <c:v>42551</c:v>
                </c:pt>
                <c:pt idx="12">
                  <c:v>42582</c:v>
                </c:pt>
                <c:pt idx="13">
                  <c:v>42613</c:v>
                </c:pt>
                <c:pt idx="14">
                  <c:v>42643</c:v>
                </c:pt>
                <c:pt idx="15">
                  <c:v>42674</c:v>
                </c:pt>
                <c:pt idx="16">
                  <c:v>42704</c:v>
                </c:pt>
                <c:pt idx="17">
                  <c:v>42735</c:v>
                </c:pt>
                <c:pt idx="18">
                  <c:v>42766</c:v>
                </c:pt>
                <c:pt idx="19">
                  <c:v>42794</c:v>
                </c:pt>
                <c:pt idx="20">
                  <c:v>42825</c:v>
                </c:pt>
                <c:pt idx="21">
                  <c:v>42855</c:v>
                </c:pt>
                <c:pt idx="22">
                  <c:v>42886</c:v>
                </c:pt>
                <c:pt idx="23">
                  <c:v>42916</c:v>
                </c:pt>
                <c:pt idx="24">
                  <c:v>42947</c:v>
                </c:pt>
                <c:pt idx="25">
                  <c:v>42978</c:v>
                </c:pt>
                <c:pt idx="26">
                  <c:v>43008</c:v>
                </c:pt>
                <c:pt idx="27">
                  <c:v>43039</c:v>
                </c:pt>
                <c:pt idx="28">
                  <c:v>43069</c:v>
                </c:pt>
                <c:pt idx="29">
                  <c:v>43100</c:v>
                </c:pt>
                <c:pt idx="30">
                  <c:v>43131</c:v>
                </c:pt>
                <c:pt idx="31">
                  <c:v>43159</c:v>
                </c:pt>
                <c:pt idx="32">
                  <c:v>43190</c:v>
                </c:pt>
                <c:pt idx="33">
                  <c:v>43220</c:v>
                </c:pt>
                <c:pt idx="34">
                  <c:v>43251</c:v>
                </c:pt>
                <c:pt idx="35">
                  <c:v>43281</c:v>
                </c:pt>
              </c:numCache>
            </c:numRef>
          </c:cat>
          <c:val>
            <c:numRef>
              <c:f>'[Infosel version para modificaciones v2.xlsx]InflaM'!$V$9:$V$44</c:f>
              <c:numCache>
                <c:formatCode>0.00%</c:formatCode>
                <c:ptCount val="36"/>
                <c:pt idx="0">
                  <c:v>0.03</c:v>
                </c:pt>
                <c:pt idx="1">
                  <c:v>0.03</c:v>
                </c:pt>
                <c:pt idx="2">
                  <c:v>0.03</c:v>
                </c:pt>
                <c:pt idx="3">
                  <c:v>0.03</c:v>
                </c:pt>
                <c:pt idx="4">
                  <c:v>0.03</c:v>
                </c:pt>
                <c:pt idx="5">
                  <c:v>0.03</c:v>
                </c:pt>
                <c:pt idx="6">
                  <c:v>0.03</c:v>
                </c:pt>
                <c:pt idx="7">
                  <c:v>0.03</c:v>
                </c:pt>
                <c:pt idx="8">
                  <c:v>0.03</c:v>
                </c:pt>
                <c:pt idx="9">
                  <c:v>0.03</c:v>
                </c:pt>
                <c:pt idx="10">
                  <c:v>0.03</c:v>
                </c:pt>
                <c:pt idx="11">
                  <c:v>0.03</c:v>
                </c:pt>
                <c:pt idx="12">
                  <c:v>0.03</c:v>
                </c:pt>
                <c:pt idx="13">
                  <c:v>0.03</c:v>
                </c:pt>
                <c:pt idx="14">
                  <c:v>0.03</c:v>
                </c:pt>
                <c:pt idx="15">
                  <c:v>0.03</c:v>
                </c:pt>
                <c:pt idx="16">
                  <c:v>0.03</c:v>
                </c:pt>
                <c:pt idx="17">
                  <c:v>0.03</c:v>
                </c:pt>
                <c:pt idx="18">
                  <c:v>0.03</c:v>
                </c:pt>
                <c:pt idx="19">
                  <c:v>0.03</c:v>
                </c:pt>
                <c:pt idx="20">
                  <c:v>0.03</c:v>
                </c:pt>
                <c:pt idx="21">
                  <c:v>0.03</c:v>
                </c:pt>
                <c:pt idx="22">
                  <c:v>0.03</c:v>
                </c:pt>
                <c:pt idx="23">
                  <c:v>0.03</c:v>
                </c:pt>
                <c:pt idx="24">
                  <c:v>0.03</c:v>
                </c:pt>
                <c:pt idx="25">
                  <c:v>0.03</c:v>
                </c:pt>
                <c:pt idx="26">
                  <c:v>0.03</c:v>
                </c:pt>
                <c:pt idx="27">
                  <c:v>0.03</c:v>
                </c:pt>
                <c:pt idx="28">
                  <c:v>0.03</c:v>
                </c:pt>
                <c:pt idx="29">
                  <c:v>0.03</c:v>
                </c:pt>
                <c:pt idx="30">
                  <c:v>0.03</c:v>
                </c:pt>
                <c:pt idx="31">
                  <c:v>0.03</c:v>
                </c:pt>
                <c:pt idx="32">
                  <c:v>0.03</c:v>
                </c:pt>
                <c:pt idx="33">
                  <c:v>0.03</c:v>
                </c:pt>
                <c:pt idx="34">
                  <c:v>0.03</c:v>
                </c:pt>
                <c:pt idx="35">
                  <c:v>0.03</c:v>
                </c:pt>
              </c:numCache>
            </c:numRef>
          </c:val>
          <c:smooth val="0"/>
          <c:extLst xmlns:c16r2="http://schemas.microsoft.com/office/drawing/2015/06/chart">
            <c:ext xmlns:c16="http://schemas.microsoft.com/office/drawing/2014/chart" uri="{C3380CC4-5D6E-409C-BE32-E72D297353CC}">
              <c16:uniqueId val="{0000001B-5EC7-4D3E-9BB6-7EE7479DD269}"/>
            </c:ext>
          </c:extLst>
        </c:ser>
        <c:dLbls>
          <c:showLegendKey val="0"/>
          <c:showVal val="0"/>
          <c:showCatName val="0"/>
          <c:showSerName val="0"/>
          <c:showPercent val="0"/>
          <c:showBubbleSize val="0"/>
        </c:dLbls>
        <c:marker val="1"/>
        <c:smooth val="0"/>
        <c:axId val="166090624"/>
        <c:axId val="166089088"/>
      </c:lineChart>
      <c:dateAx>
        <c:axId val="166069376"/>
        <c:scaling>
          <c:orientation val="minMax"/>
        </c:scaling>
        <c:delete val="0"/>
        <c:axPos val="b"/>
        <c:numFmt formatCode="mmm\-yy" sourceLinked="0"/>
        <c:majorTickMark val="out"/>
        <c:minorTickMark val="none"/>
        <c:tickLblPos val="nextTo"/>
        <c:txPr>
          <a:bodyPr rot="-5400000" vert="horz"/>
          <a:lstStyle/>
          <a:p>
            <a:pPr>
              <a:defRPr sz="1050"/>
            </a:pPr>
            <a:endParaRPr lang="es-MX"/>
          </a:p>
        </c:txPr>
        <c:crossAx val="166070912"/>
        <c:crosses val="autoZero"/>
        <c:auto val="1"/>
        <c:lblOffset val="100"/>
        <c:baseTimeUnit val="months"/>
      </c:dateAx>
      <c:valAx>
        <c:axId val="166070912"/>
        <c:scaling>
          <c:orientation val="minMax"/>
          <c:max val="7.0000000000000007E-2"/>
          <c:min val="2.0000000000000004E-2"/>
        </c:scaling>
        <c:delete val="0"/>
        <c:axPos val="l"/>
        <c:numFmt formatCode="0.00%" sourceLinked="1"/>
        <c:majorTickMark val="out"/>
        <c:minorTickMark val="none"/>
        <c:tickLblPos val="nextTo"/>
        <c:spPr>
          <a:ln>
            <a:noFill/>
          </a:ln>
        </c:spPr>
        <c:crossAx val="166069376"/>
        <c:crosses val="autoZero"/>
        <c:crossBetween val="between"/>
        <c:majorUnit val="5.000000000000001E-3"/>
      </c:valAx>
      <c:valAx>
        <c:axId val="166089088"/>
        <c:scaling>
          <c:orientation val="minMax"/>
          <c:max val="7.0000000000000007E-2"/>
          <c:min val="2.0000000000000004E-2"/>
        </c:scaling>
        <c:delete val="0"/>
        <c:axPos val="r"/>
        <c:numFmt formatCode="0.00%" sourceLinked="1"/>
        <c:majorTickMark val="out"/>
        <c:minorTickMark val="none"/>
        <c:tickLblPos val="nextTo"/>
        <c:spPr>
          <a:ln>
            <a:noFill/>
          </a:ln>
        </c:spPr>
        <c:crossAx val="166090624"/>
        <c:crosses val="max"/>
        <c:crossBetween val="between"/>
        <c:majorUnit val="5.000000000000001E-3"/>
      </c:valAx>
      <c:dateAx>
        <c:axId val="166090624"/>
        <c:scaling>
          <c:orientation val="minMax"/>
        </c:scaling>
        <c:delete val="1"/>
        <c:axPos val="b"/>
        <c:numFmt formatCode="dd\-mmm\-yyyy" sourceLinked="1"/>
        <c:majorTickMark val="out"/>
        <c:minorTickMark val="none"/>
        <c:tickLblPos val="nextTo"/>
        <c:crossAx val="166089088"/>
        <c:crosses val="autoZero"/>
        <c:auto val="1"/>
        <c:lblOffset val="100"/>
        <c:baseTimeUnit val="months"/>
      </c:dateAx>
      <c:spPr>
        <a:ln>
          <a:noFill/>
        </a:ln>
      </c:spPr>
    </c:plotArea>
    <c:plotVisOnly val="1"/>
    <c:dispBlanksAs val="zero"/>
    <c:showDLblsOverMax val="0"/>
  </c:chart>
  <c:spPr>
    <a:ln>
      <a:noFill/>
    </a:ln>
  </c:spPr>
  <c:txPr>
    <a:bodyPr/>
    <a:lstStyle/>
    <a:p>
      <a:pPr>
        <a:defRPr b="0">
          <a:latin typeface="Century Gothic" panose="020B0502020202020204" pitchFamily="34" charset="0"/>
        </a:defRPr>
      </a:pPr>
      <a:endParaRPr lang="es-MX"/>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es-MX"/>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7.711078488070347E-2"/>
          <c:y val="4.2054998806967309E-2"/>
          <c:w val="0.845778430238593"/>
          <c:h val="0.80227570985444996"/>
        </c:manualLayout>
      </c:layout>
      <c:areaChart>
        <c:grouping val="standard"/>
        <c:varyColors val="0"/>
        <c:ser>
          <c:idx val="0"/>
          <c:order val="0"/>
          <c:spPr>
            <a:solidFill>
              <a:srgbClr val="EAEAEA"/>
            </a:solidFill>
            <a:ln>
              <a:solidFill>
                <a:srgbClr val="EAEAEA"/>
              </a:solidFill>
            </a:ln>
          </c:spPr>
          <c:cat>
            <c:numRef>
              <c:f>'[Infosel version para modificaciones v2.xlsx]InflaM'!$Q$9:$Q$44</c:f>
              <c:numCache>
                <c:formatCode>dd\-mmm\-yyyy</c:formatCode>
                <c:ptCount val="36"/>
                <c:pt idx="0">
                  <c:v>42216</c:v>
                </c:pt>
                <c:pt idx="1">
                  <c:v>42247</c:v>
                </c:pt>
                <c:pt idx="2">
                  <c:v>42277</c:v>
                </c:pt>
                <c:pt idx="3">
                  <c:v>42308</c:v>
                </c:pt>
                <c:pt idx="4">
                  <c:v>42338</c:v>
                </c:pt>
                <c:pt idx="5">
                  <c:v>42369</c:v>
                </c:pt>
                <c:pt idx="6">
                  <c:v>42400</c:v>
                </c:pt>
                <c:pt idx="7">
                  <c:v>42429</c:v>
                </c:pt>
                <c:pt idx="8">
                  <c:v>42460</c:v>
                </c:pt>
                <c:pt idx="9">
                  <c:v>42490</c:v>
                </c:pt>
                <c:pt idx="10">
                  <c:v>42521</c:v>
                </c:pt>
                <c:pt idx="11">
                  <c:v>42551</c:v>
                </c:pt>
                <c:pt idx="12">
                  <c:v>42582</c:v>
                </c:pt>
                <c:pt idx="13">
                  <c:v>42613</c:v>
                </c:pt>
                <c:pt idx="14">
                  <c:v>42643</c:v>
                </c:pt>
                <c:pt idx="15">
                  <c:v>42674</c:v>
                </c:pt>
                <c:pt idx="16">
                  <c:v>42704</c:v>
                </c:pt>
                <c:pt idx="17">
                  <c:v>42735</c:v>
                </c:pt>
                <c:pt idx="18">
                  <c:v>42766</c:v>
                </c:pt>
                <c:pt idx="19">
                  <c:v>42794</c:v>
                </c:pt>
                <c:pt idx="20">
                  <c:v>42825</c:v>
                </c:pt>
                <c:pt idx="21">
                  <c:v>42855</c:v>
                </c:pt>
                <c:pt idx="22">
                  <c:v>42886</c:v>
                </c:pt>
                <c:pt idx="23">
                  <c:v>42916</c:v>
                </c:pt>
                <c:pt idx="24">
                  <c:v>42947</c:v>
                </c:pt>
                <c:pt idx="25">
                  <c:v>42978</c:v>
                </c:pt>
                <c:pt idx="26">
                  <c:v>43008</c:v>
                </c:pt>
                <c:pt idx="27">
                  <c:v>43039</c:v>
                </c:pt>
                <c:pt idx="28">
                  <c:v>43069</c:v>
                </c:pt>
                <c:pt idx="29">
                  <c:v>43100</c:v>
                </c:pt>
                <c:pt idx="30">
                  <c:v>43131</c:v>
                </c:pt>
                <c:pt idx="31">
                  <c:v>43159</c:v>
                </c:pt>
                <c:pt idx="32">
                  <c:v>43190</c:v>
                </c:pt>
                <c:pt idx="33">
                  <c:v>43220</c:v>
                </c:pt>
                <c:pt idx="34">
                  <c:v>43251</c:v>
                </c:pt>
                <c:pt idx="35">
                  <c:v>43281</c:v>
                </c:pt>
              </c:numCache>
            </c:numRef>
          </c:cat>
          <c:val>
            <c:numRef>
              <c:f>'[Infosel version para modificaciones v2.xlsx]InflaM'!$R$9:$R$44</c:f>
              <c:numCache>
                <c:formatCode>0.00%</c:formatCode>
                <c:ptCount val="36"/>
                <c:pt idx="0">
                  <c:v>0.04</c:v>
                </c:pt>
                <c:pt idx="1">
                  <c:v>0.04</c:v>
                </c:pt>
                <c:pt idx="2">
                  <c:v>0.04</c:v>
                </c:pt>
                <c:pt idx="3">
                  <c:v>0.04</c:v>
                </c:pt>
                <c:pt idx="4">
                  <c:v>0.04</c:v>
                </c:pt>
                <c:pt idx="5">
                  <c:v>0.04</c:v>
                </c:pt>
                <c:pt idx="6">
                  <c:v>0.04</c:v>
                </c:pt>
                <c:pt idx="7">
                  <c:v>0.04</c:v>
                </c:pt>
                <c:pt idx="8">
                  <c:v>0.04</c:v>
                </c:pt>
                <c:pt idx="9">
                  <c:v>0.04</c:v>
                </c:pt>
                <c:pt idx="10">
                  <c:v>0.04</c:v>
                </c:pt>
                <c:pt idx="11">
                  <c:v>0.04</c:v>
                </c:pt>
                <c:pt idx="12">
                  <c:v>0.04</c:v>
                </c:pt>
                <c:pt idx="13">
                  <c:v>0.04</c:v>
                </c:pt>
                <c:pt idx="14">
                  <c:v>0.04</c:v>
                </c:pt>
                <c:pt idx="15">
                  <c:v>0.04</c:v>
                </c:pt>
                <c:pt idx="16">
                  <c:v>0.04</c:v>
                </c:pt>
                <c:pt idx="17">
                  <c:v>0.04</c:v>
                </c:pt>
                <c:pt idx="18">
                  <c:v>0.04</c:v>
                </c:pt>
                <c:pt idx="19">
                  <c:v>0.04</c:v>
                </c:pt>
                <c:pt idx="20">
                  <c:v>0.04</c:v>
                </c:pt>
                <c:pt idx="21">
                  <c:v>0.04</c:v>
                </c:pt>
                <c:pt idx="22">
                  <c:v>0.04</c:v>
                </c:pt>
                <c:pt idx="23">
                  <c:v>0.04</c:v>
                </c:pt>
                <c:pt idx="24">
                  <c:v>0.04</c:v>
                </c:pt>
                <c:pt idx="25">
                  <c:v>0.04</c:v>
                </c:pt>
                <c:pt idx="26">
                  <c:v>0.04</c:v>
                </c:pt>
                <c:pt idx="27">
                  <c:v>0.04</c:v>
                </c:pt>
                <c:pt idx="28">
                  <c:v>0.04</c:v>
                </c:pt>
                <c:pt idx="29">
                  <c:v>0.04</c:v>
                </c:pt>
                <c:pt idx="30">
                  <c:v>0.04</c:v>
                </c:pt>
                <c:pt idx="31">
                  <c:v>0.04</c:v>
                </c:pt>
                <c:pt idx="32">
                  <c:v>0.04</c:v>
                </c:pt>
                <c:pt idx="33">
                  <c:v>0.04</c:v>
                </c:pt>
                <c:pt idx="34">
                  <c:v>0.04</c:v>
                </c:pt>
                <c:pt idx="35">
                  <c:v>0.04</c:v>
                </c:pt>
              </c:numCache>
            </c:numRef>
          </c:val>
          <c:extLst xmlns:c16r2="http://schemas.microsoft.com/office/drawing/2015/06/chart">
            <c:ext xmlns:c16="http://schemas.microsoft.com/office/drawing/2014/chart" uri="{C3380CC4-5D6E-409C-BE32-E72D297353CC}">
              <c16:uniqueId val="{00000000-607F-46A8-9A7A-369F993FEE00}"/>
            </c:ext>
          </c:extLst>
        </c:ser>
        <c:ser>
          <c:idx val="1"/>
          <c:order val="1"/>
          <c:spPr>
            <a:solidFill>
              <a:schemeClr val="bg1"/>
            </a:solidFill>
            <a:ln w="25400">
              <a:solidFill>
                <a:schemeClr val="bg1"/>
              </a:solidFill>
            </a:ln>
          </c:spPr>
          <c:cat>
            <c:numRef>
              <c:f>'[Infosel version para modificaciones v2.xlsx]InflaM'!$Q$9:$Q$44</c:f>
              <c:numCache>
                <c:formatCode>dd\-mmm\-yyyy</c:formatCode>
                <c:ptCount val="36"/>
                <c:pt idx="0">
                  <c:v>42216</c:v>
                </c:pt>
                <c:pt idx="1">
                  <c:v>42247</c:v>
                </c:pt>
                <c:pt idx="2">
                  <c:v>42277</c:v>
                </c:pt>
                <c:pt idx="3">
                  <c:v>42308</c:v>
                </c:pt>
                <c:pt idx="4">
                  <c:v>42338</c:v>
                </c:pt>
                <c:pt idx="5">
                  <c:v>42369</c:v>
                </c:pt>
                <c:pt idx="6">
                  <c:v>42400</c:v>
                </c:pt>
                <c:pt idx="7">
                  <c:v>42429</c:v>
                </c:pt>
                <c:pt idx="8">
                  <c:v>42460</c:v>
                </c:pt>
                <c:pt idx="9">
                  <c:v>42490</c:v>
                </c:pt>
                <c:pt idx="10">
                  <c:v>42521</c:v>
                </c:pt>
                <c:pt idx="11">
                  <c:v>42551</c:v>
                </c:pt>
                <c:pt idx="12">
                  <c:v>42582</c:v>
                </c:pt>
                <c:pt idx="13">
                  <c:v>42613</c:v>
                </c:pt>
                <c:pt idx="14">
                  <c:v>42643</c:v>
                </c:pt>
                <c:pt idx="15">
                  <c:v>42674</c:v>
                </c:pt>
                <c:pt idx="16">
                  <c:v>42704</c:v>
                </c:pt>
                <c:pt idx="17">
                  <c:v>42735</c:v>
                </c:pt>
                <c:pt idx="18">
                  <c:v>42766</c:v>
                </c:pt>
                <c:pt idx="19">
                  <c:v>42794</c:v>
                </c:pt>
                <c:pt idx="20">
                  <c:v>42825</c:v>
                </c:pt>
                <c:pt idx="21">
                  <c:v>42855</c:v>
                </c:pt>
                <c:pt idx="22">
                  <c:v>42886</c:v>
                </c:pt>
                <c:pt idx="23">
                  <c:v>42916</c:v>
                </c:pt>
                <c:pt idx="24">
                  <c:v>42947</c:v>
                </c:pt>
                <c:pt idx="25">
                  <c:v>42978</c:v>
                </c:pt>
                <c:pt idx="26">
                  <c:v>43008</c:v>
                </c:pt>
                <c:pt idx="27">
                  <c:v>43039</c:v>
                </c:pt>
                <c:pt idx="28">
                  <c:v>43069</c:v>
                </c:pt>
                <c:pt idx="29">
                  <c:v>43100</c:v>
                </c:pt>
                <c:pt idx="30">
                  <c:v>43131</c:v>
                </c:pt>
                <c:pt idx="31">
                  <c:v>43159</c:v>
                </c:pt>
                <c:pt idx="32">
                  <c:v>43190</c:v>
                </c:pt>
                <c:pt idx="33">
                  <c:v>43220</c:v>
                </c:pt>
                <c:pt idx="34">
                  <c:v>43251</c:v>
                </c:pt>
                <c:pt idx="35">
                  <c:v>43281</c:v>
                </c:pt>
              </c:numCache>
            </c:numRef>
          </c:cat>
          <c:val>
            <c:numRef>
              <c:f>'[Infosel version para modificaciones v2.xlsx]InflaM'!$S$9:$S$44</c:f>
              <c:numCache>
                <c:formatCode>0.00%</c:formatCode>
                <c:ptCount val="36"/>
                <c:pt idx="0">
                  <c:v>0.02</c:v>
                </c:pt>
                <c:pt idx="1">
                  <c:v>0.02</c:v>
                </c:pt>
                <c:pt idx="2">
                  <c:v>0.02</c:v>
                </c:pt>
                <c:pt idx="3">
                  <c:v>0.02</c:v>
                </c:pt>
                <c:pt idx="4">
                  <c:v>0.02</c:v>
                </c:pt>
                <c:pt idx="5">
                  <c:v>0.02</c:v>
                </c:pt>
                <c:pt idx="6">
                  <c:v>0.02</c:v>
                </c:pt>
                <c:pt idx="7">
                  <c:v>0.02</c:v>
                </c:pt>
                <c:pt idx="8">
                  <c:v>0.02</c:v>
                </c:pt>
                <c:pt idx="9">
                  <c:v>0.02</c:v>
                </c:pt>
                <c:pt idx="10">
                  <c:v>0.02</c:v>
                </c:pt>
                <c:pt idx="11">
                  <c:v>0.02</c:v>
                </c:pt>
                <c:pt idx="12">
                  <c:v>0.02</c:v>
                </c:pt>
                <c:pt idx="13">
                  <c:v>0.02</c:v>
                </c:pt>
                <c:pt idx="14">
                  <c:v>0.02</c:v>
                </c:pt>
                <c:pt idx="15">
                  <c:v>0.02</c:v>
                </c:pt>
                <c:pt idx="16">
                  <c:v>0.02</c:v>
                </c:pt>
                <c:pt idx="17">
                  <c:v>0.02</c:v>
                </c:pt>
                <c:pt idx="18">
                  <c:v>0.02</c:v>
                </c:pt>
                <c:pt idx="19">
                  <c:v>0.02</c:v>
                </c:pt>
                <c:pt idx="20">
                  <c:v>0.02</c:v>
                </c:pt>
                <c:pt idx="21">
                  <c:v>0.02</c:v>
                </c:pt>
                <c:pt idx="22">
                  <c:v>0.02</c:v>
                </c:pt>
                <c:pt idx="23">
                  <c:v>0.02</c:v>
                </c:pt>
                <c:pt idx="24">
                  <c:v>0.02</c:v>
                </c:pt>
                <c:pt idx="25">
                  <c:v>0.02</c:v>
                </c:pt>
                <c:pt idx="26">
                  <c:v>0.02</c:v>
                </c:pt>
                <c:pt idx="27">
                  <c:v>0.02</c:v>
                </c:pt>
                <c:pt idx="28">
                  <c:v>0.02</c:v>
                </c:pt>
                <c:pt idx="29">
                  <c:v>0.02</c:v>
                </c:pt>
                <c:pt idx="30">
                  <c:v>0.02</c:v>
                </c:pt>
                <c:pt idx="31">
                  <c:v>0.02</c:v>
                </c:pt>
                <c:pt idx="32">
                  <c:v>0.02</c:v>
                </c:pt>
                <c:pt idx="33">
                  <c:v>0.02</c:v>
                </c:pt>
                <c:pt idx="34">
                  <c:v>0.02</c:v>
                </c:pt>
                <c:pt idx="35">
                  <c:v>0.02</c:v>
                </c:pt>
              </c:numCache>
            </c:numRef>
          </c:val>
          <c:extLst xmlns:c16r2="http://schemas.microsoft.com/office/drawing/2015/06/chart">
            <c:ext xmlns:c16="http://schemas.microsoft.com/office/drawing/2014/chart" uri="{C3380CC4-5D6E-409C-BE32-E72D297353CC}">
              <c16:uniqueId val="{00000001-607F-46A8-9A7A-369F993FEE00}"/>
            </c:ext>
          </c:extLst>
        </c:ser>
        <c:dLbls>
          <c:showLegendKey val="0"/>
          <c:showVal val="0"/>
          <c:showCatName val="0"/>
          <c:showSerName val="0"/>
          <c:showPercent val="0"/>
          <c:showBubbleSize val="0"/>
        </c:dLbls>
        <c:axId val="171209856"/>
        <c:axId val="171211392"/>
      </c:areaChart>
      <c:lineChart>
        <c:grouping val="standard"/>
        <c:varyColors val="0"/>
        <c:ser>
          <c:idx val="2"/>
          <c:order val="2"/>
          <c:spPr>
            <a:ln w="19050">
              <a:solidFill>
                <a:srgbClr val="0000FF"/>
              </a:solidFill>
            </a:ln>
          </c:spPr>
          <c:marker>
            <c:symbol val="none"/>
          </c:marker>
          <c:dPt>
            <c:idx val="24"/>
            <c:bubble3D val="0"/>
            <c:extLst xmlns:c16r2="http://schemas.microsoft.com/office/drawing/2015/06/chart">
              <c:ext xmlns:c16="http://schemas.microsoft.com/office/drawing/2014/chart" uri="{C3380CC4-5D6E-409C-BE32-E72D297353CC}">
                <c16:uniqueId val="{00000002-607F-46A8-9A7A-369F993FEE00}"/>
              </c:ext>
            </c:extLst>
          </c:dPt>
          <c:dPt>
            <c:idx val="25"/>
            <c:bubble3D val="0"/>
            <c:spPr>
              <a:ln w="3175">
                <a:solidFill>
                  <a:srgbClr val="0000FF"/>
                </a:solidFill>
                <a:prstDash val="sysDash"/>
              </a:ln>
            </c:spPr>
            <c:extLst xmlns:c16r2="http://schemas.microsoft.com/office/drawing/2015/06/chart">
              <c:ext xmlns:c16="http://schemas.microsoft.com/office/drawing/2014/chart" uri="{C3380CC4-5D6E-409C-BE32-E72D297353CC}">
                <c16:uniqueId val="{00000004-607F-46A8-9A7A-369F993FEE00}"/>
              </c:ext>
            </c:extLst>
          </c:dPt>
          <c:dPt>
            <c:idx val="26"/>
            <c:bubble3D val="0"/>
            <c:spPr>
              <a:ln w="3175">
                <a:solidFill>
                  <a:srgbClr val="0000FF"/>
                </a:solidFill>
                <a:prstDash val="sysDash"/>
              </a:ln>
            </c:spPr>
            <c:extLst xmlns:c16r2="http://schemas.microsoft.com/office/drawing/2015/06/chart">
              <c:ext xmlns:c16="http://schemas.microsoft.com/office/drawing/2014/chart" uri="{C3380CC4-5D6E-409C-BE32-E72D297353CC}">
                <c16:uniqueId val="{00000006-607F-46A8-9A7A-369F993FEE00}"/>
              </c:ext>
            </c:extLst>
          </c:dPt>
          <c:dPt>
            <c:idx val="27"/>
            <c:bubble3D val="0"/>
            <c:spPr>
              <a:ln w="3175">
                <a:solidFill>
                  <a:srgbClr val="0000FF"/>
                </a:solidFill>
                <a:prstDash val="sysDash"/>
              </a:ln>
            </c:spPr>
            <c:extLst xmlns:c16r2="http://schemas.microsoft.com/office/drawing/2015/06/chart">
              <c:ext xmlns:c16="http://schemas.microsoft.com/office/drawing/2014/chart" uri="{C3380CC4-5D6E-409C-BE32-E72D297353CC}">
                <c16:uniqueId val="{00000008-607F-46A8-9A7A-369F993FEE00}"/>
              </c:ext>
            </c:extLst>
          </c:dPt>
          <c:dPt>
            <c:idx val="28"/>
            <c:bubble3D val="0"/>
            <c:spPr>
              <a:ln w="3175">
                <a:solidFill>
                  <a:srgbClr val="0000FF"/>
                </a:solidFill>
                <a:prstDash val="sysDash"/>
              </a:ln>
            </c:spPr>
            <c:extLst xmlns:c16r2="http://schemas.microsoft.com/office/drawing/2015/06/chart">
              <c:ext xmlns:c16="http://schemas.microsoft.com/office/drawing/2014/chart" uri="{C3380CC4-5D6E-409C-BE32-E72D297353CC}">
                <c16:uniqueId val="{0000000A-607F-46A8-9A7A-369F993FEE00}"/>
              </c:ext>
            </c:extLst>
          </c:dPt>
          <c:dPt>
            <c:idx val="29"/>
            <c:bubble3D val="0"/>
            <c:spPr>
              <a:ln w="3175">
                <a:solidFill>
                  <a:srgbClr val="0000FF"/>
                </a:solidFill>
                <a:prstDash val="sysDash"/>
              </a:ln>
            </c:spPr>
            <c:extLst xmlns:c16r2="http://schemas.microsoft.com/office/drawing/2015/06/chart">
              <c:ext xmlns:c16="http://schemas.microsoft.com/office/drawing/2014/chart" uri="{C3380CC4-5D6E-409C-BE32-E72D297353CC}">
                <c16:uniqueId val="{0000000C-607F-46A8-9A7A-369F993FEE00}"/>
              </c:ext>
            </c:extLst>
          </c:dPt>
          <c:dPt>
            <c:idx val="30"/>
            <c:bubble3D val="0"/>
            <c:spPr>
              <a:ln w="3175">
                <a:solidFill>
                  <a:srgbClr val="0000FF"/>
                </a:solidFill>
                <a:prstDash val="sysDash"/>
              </a:ln>
            </c:spPr>
            <c:extLst xmlns:c16r2="http://schemas.microsoft.com/office/drawing/2015/06/chart">
              <c:ext xmlns:c16="http://schemas.microsoft.com/office/drawing/2014/chart" uri="{C3380CC4-5D6E-409C-BE32-E72D297353CC}">
                <c16:uniqueId val="{0000000E-607F-46A8-9A7A-369F993FEE00}"/>
              </c:ext>
            </c:extLst>
          </c:dPt>
          <c:dPt>
            <c:idx val="31"/>
            <c:bubble3D val="0"/>
            <c:spPr>
              <a:ln w="3175">
                <a:solidFill>
                  <a:srgbClr val="0000FF"/>
                </a:solidFill>
                <a:prstDash val="sysDash"/>
              </a:ln>
            </c:spPr>
            <c:extLst xmlns:c16r2="http://schemas.microsoft.com/office/drawing/2015/06/chart">
              <c:ext xmlns:c16="http://schemas.microsoft.com/office/drawing/2014/chart" uri="{C3380CC4-5D6E-409C-BE32-E72D297353CC}">
                <c16:uniqueId val="{00000010-607F-46A8-9A7A-369F993FEE00}"/>
              </c:ext>
            </c:extLst>
          </c:dPt>
          <c:dPt>
            <c:idx val="32"/>
            <c:bubble3D val="0"/>
            <c:spPr>
              <a:ln w="3175">
                <a:solidFill>
                  <a:srgbClr val="0000FF"/>
                </a:solidFill>
                <a:prstDash val="sysDash"/>
              </a:ln>
            </c:spPr>
            <c:extLst xmlns:c16r2="http://schemas.microsoft.com/office/drawing/2015/06/chart">
              <c:ext xmlns:c16="http://schemas.microsoft.com/office/drawing/2014/chart" uri="{C3380CC4-5D6E-409C-BE32-E72D297353CC}">
                <c16:uniqueId val="{00000012-607F-46A8-9A7A-369F993FEE00}"/>
              </c:ext>
            </c:extLst>
          </c:dPt>
          <c:dPt>
            <c:idx val="33"/>
            <c:bubble3D val="0"/>
            <c:spPr>
              <a:ln w="3175">
                <a:solidFill>
                  <a:srgbClr val="0000FF"/>
                </a:solidFill>
                <a:prstDash val="sysDash"/>
              </a:ln>
            </c:spPr>
            <c:extLst xmlns:c16r2="http://schemas.microsoft.com/office/drawing/2015/06/chart">
              <c:ext xmlns:c16="http://schemas.microsoft.com/office/drawing/2014/chart" uri="{C3380CC4-5D6E-409C-BE32-E72D297353CC}">
                <c16:uniqueId val="{00000014-607F-46A8-9A7A-369F993FEE00}"/>
              </c:ext>
            </c:extLst>
          </c:dPt>
          <c:dPt>
            <c:idx val="34"/>
            <c:bubble3D val="0"/>
            <c:spPr>
              <a:ln w="3175">
                <a:solidFill>
                  <a:srgbClr val="0000FF"/>
                </a:solidFill>
                <a:prstDash val="sysDash"/>
              </a:ln>
            </c:spPr>
            <c:extLst xmlns:c16r2="http://schemas.microsoft.com/office/drawing/2015/06/chart">
              <c:ext xmlns:c16="http://schemas.microsoft.com/office/drawing/2014/chart" uri="{C3380CC4-5D6E-409C-BE32-E72D297353CC}">
                <c16:uniqueId val="{00000016-607F-46A8-9A7A-369F993FEE00}"/>
              </c:ext>
            </c:extLst>
          </c:dPt>
          <c:dPt>
            <c:idx val="35"/>
            <c:bubble3D val="0"/>
            <c:spPr>
              <a:ln w="3175">
                <a:solidFill>
                  <a:srgbClr val="0000FF"/>
                </a:solidFill>
                <a:prstDash val="sysDash"/>
              </a:ln>
            </c:spPr>
            <c:extLst xmlns:c16r2="http://schemas.microsoft.com/office/drawing/2015/06/chart">
              <c:ext xmlns:c16="http://schemas.microsoft.com/office/drawing/2014/chart" uri="{C3380CC4-5D6E-409C-BE32-E72D297353CC}">
                <c16:uniqueId val="{00000018-607F-46A8-9A7A-369F993FEE00}"/>
              </c:ext>
            </c:extLst>
          </c:dPt>
          <c:dLbls>
            <c:dLbl>
              <c:idx val="24"/>
              <c:layout>
                <c:manualLayout>
                  <c:x val="-0.11354525348781672"/>
                  <c:y val="-5.0433793681982274E-2"/>
                </c:manualLayout>
              </c:layout>
              <c:spPr>
                <a:noFill/>
                <a:ln>
                  <a:noFill/>
                </a:ln>
                <a:effectLst/>
              </c:spPr>
              <c:txPr>
                <a:bodyPr wrap="square" lIns="38100" tIns="19050" rIns="38100" bIns="19050" anchor="ctr">
                  <a:spAutoFit/>
                </a:bodyPr>
                <a:lstStyle/>
                <a:p>
                  <a:pPr>
                    <a:defRPr sz="1100">
                      <a:solidFill>
                        <a:srgbClr val="0000FF"/>
                      </a:solidFill>
                    </a:defRPr>
                  </a:pPr>
                  <a:endParaRPr lang="es-MX"/>
                </a:p>
              </c:txPr>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2-607F-46A8-9A7A-369F993FEE00}"/>
                </c:ext>
                <c:ext xmlns:c15="http://schemas.microsoft.com/office/drawing/2012/chart" uri="{CE6537A1-D6FC-4f65-9D91-7224C49458BB}"/>
              </c:extLst>
            </c:dLbl>
            <c:spPr>
              <a:noFill/>
              <a:ln>
                <a:noFill/>
              </a:ln>
              <a:effectLst/>
            </c:spPr>
            <c:showLegendKey val="0"/>
            <c:showVal val="0"/>
            <c:showCatName val="0"/>
            <c:showSerName val="0"/>
            <c:showPercent val="0"/>
            <c:showBubbleSize val="0"/>
            <c:extLst xmlns:c16r2="http://schemas.microsoft.com/office/drawing/2015/06/chart">
              <c:ext xmlns:c15="http://schemas.microsoft.com/office/drawing/2012/chart" uri="{CE6537A1-D6FC-4f65-9D91-7224C49458BB}">
                <c15:showLeaderLines val="1"/>
              </c:ext>
            </c:extLst>
          </c:dLbls>
          <c:cat>
            <c:numRef>
              <c:f>'[Infosel version para modificaciones v2.xlsx]InflaM'!$Q$9:$Q$44</c:f>
              <c:numCache>
                <c:formatCode>dd\-mmm\-yyyy</c:formatCode>
                <c:ptCount val="36"/>
                <c:pt idx="0">
                  <c:v>42216</c:v>
                </c:pt>
                <c:pt idx="1">
                  <c:v>42247</c:v>
                </c:pt>
                <c:pt idx="2">
                  <c:v>42277</c:v>
                </c:pt>
                <c:pt idx="3">
                  <c:v>42308</c:v>
                </c:pt>
                <c:pt idx="4">
                  <c:v>42338</c:v>
                </c:pt>
                <c:pt idx="5">
                  <c:v>42369</c:v>
                </c:pt>
                <c:pt idx="6">
                  <c:v>42400</c:v>
                </c:pt>
                <c:pt idx="7">
                  <c:v>42429</c:v>
                </c:pt>
                <c:pt idx="8">
                  <c:v>42460</c:v>
                </c:pt>
                <c:pt idx="9">
                  <c:v>42490</c:v>
                </c:pt>
                <c:pt idx="10">
                  <c:v>42521</c:v>
                </c:pt>
                <c:pt idx="11">
                  <c:v>42551</c:v>
                </c:pt>
                <c:pt idx="12">
                  <c:v>42582</c:v>
                </c:pt>
                <c:pt idx="13">
                  <c:v>42613</c:v>
                </c:pt>
                <c:pt idx="14">
                  <c:v>42643</c:v>
                </c:pt>
                <c:pt idx="15">
                  <c:v>42674</c:v>
                </c:pt>
                <c:pt idx="16">
                  <c:v>42704</c:v>
                </c:pt>
                <c:pt idx="17">
                  <c:v>42735</c:v>
                </c:pt>
                <c:pt idx="18">
                  <c:v>42766</c:v>
                </c:pt>
                <c:pt idx="19">
                  <c:v>42794</c:v>
                </c:pt>
                <c:pt idx="20">
                  <c:v>42825</c:v>
                </c:pt>
                <c:pt idx="21">
                  <c:v>42855</c:v>
                </c:pt>
                <c:pt idx="22">
                  <c:v>42886</c:v>
                </c:pt>
                <c:pt idx="23">
                  <c:v>42916</c:v>
                </c:pt>
                <c:pt idx="24">
                  <c:v>42947</c:v>
                </c:pt>
                <c:pt idx="25">
                  <c:v>42978</c:v>
                </c:pt>
                <c:pt idx="26">
                  <c:v>43008</c:v>
                </c:pt>
                <c:pt idx="27">
                  <c:v>43039</c:v>
                </c:pt>
                <c:pt idx="28">
                  <c:v>43069</c:v>
                </c:pt>
                <c:pt idx="29">
                  <c:v>43100</c:v>
                </c:pt>
                <c:pt idx="30">
                  <c:v>43131</c:v>
                </c:pt>
                <c:pt idx="31">
                  <c:v>43159</c:v>
                </c:pt>
                <c:pt idx="32">
                  <c:v>43190</c:v>
                </c:pt>
                <c:pt idx="33">
                  <c:v>43220</c:v>
                </c:pt>
                <c:pt idx="34">
                  <c:v>43251</c:v>
                </c:pt>
                <c:pt idx="35">
                  <c:v>43281</c:v>
                </c:pt>
              </c:numCache>
            </c:numRef>
          </c:cat>
          <c:val>
            <c:numRef>
              <c:f>'[Infosel version para modificaciones v2.xlsx]InflaM'!$U$9:$U$44</c:f>
              <c:numCache>
                <c:formatCode>0.00%</c:formatCode>
                <c:ptCount val="36"/>
                <c:pt idx="0">
                  <c:v>2.3112445832251138E-2</c:v>
                </c:pt>
                <c:pt idx="1">
                  <c:v>2.2994746549221512E-2</c:v>
                </c:pt>
                <c:pt idx="2">
                  <c:v>2.3789168680112383E-2</c:v>
                </c:pt>
                <c:pt idx="3">
                  <c:v>2.4656820691800752E-2</c:v>
                </c:pt>
                <c:pt idx="4">
                  <c:v>2.3365787531192561E-2</c:v>
                </c:pt>
                <c:pt idx="5">
                  <c:v>2.4119558743995295E-2</c:v>
                </c:pt>
                <c:pt idx="6">
                  <c:v>2.6434226555465123E-2</c:v>
                </c:pt>
                <c:pt idx="7">
                  <c:v>2.6623814836084669E-2</c:v>
                </c:pt>
                <c:pt idx="8">
                  <c:v>2.7606484668577069E-2</c:v>
                </c:pt>
                <c:pt idx="9">
                  <c:v>2.8271653975880273E-2</c:v>
                </c:pt>
                <c:pt idx="10">
                  <c:v>2.9277923611228829E-2</c:v>
                </c:pt>
                <c:pt idx="11">
                  <c:v>2.9744353574629345E-2</c:v>
                </c:pt>
                <c:pt idx="12">
                  <c:v>2.9725376004903437E-2</c:v>
                </c:pt>
                <c:pt idx="13">
                  <c:v>2.960919183022348E-2</c:v>
                </c:pt>
                <c:pt idx="14">
                  <c:v>3.069058708675021E-2</c:v>
                </c:pt>
                <c:pt idx="15">
                  <c:v>3.0980049382589581E-2</c:v>
                </c:pt>
                <c:pt idx="16">
                  <c:v>3.2930623557091643E-2</c:v>
                </c:pt>
                <c:pt idx="17">
                  <c:v>3.4373659982048554E-2</c:v>
                </c:pt>
                <c:pt idx="18">
                  <c:v>3.8357376467435422E-2</c:v>
                </c:pt>
                <c:pt idx="19">
                  <c:v>4.2555046474677338E-2</c:v>
                </c:pt>
                <c:pt idx="20">
                  <c:v>4.4783374612475058E-2</c:v>
                </c:pt>
                <c:pt idx="21">
                  <c:v>4.7173262046135145E-2</c:v>
                </c:pt>
                <c:pt idx="22">
                  <c:v>4.781577644854873E-2</c:v>
                </c:pt>
                <c:pt idx="23">
                  <c:v>4.8338438131124484E-2</c:v>
                </c:pt>
                <c:pt idx="24">
                  <c:v>4.9399999999999999E-2</c:v>
                </c:pt>
                <c:pt idx="25">
                  <c:v>4.9765439857402782E-2</c:v>
                </c:pt>
                <c:pt idx="26">
                  <c:v>4.9230915956270493E-2</c:v>
                </c:pt>
                <c:pt idx="27">
                  <c:v>4.913057668198606E-2</c:v>
                </c:pt>
                <c:pt idx="28">
                  <c:v>4.8878067827279548E-2</c:v>
                </c:pt>
                <c:pt idx="29">
                  <c:v>4.7914481043801027E-2</c:v>
                </c:pt>
                <c:pt idx="30">
                  <c:v>4.5591051083230694E-2</c:v>
                </c:pt>
                <c:pt idx="31">
                  <c:v>4.2142863995034752E-2</c:v>
                </c:pt>
                <c:pt idx="32">
                  <c:v>3.9829777170125036E-2</c:v>
                </c:pt>
                <c:pt idx="33">
                  <c:v>3.7713713131994231E-2</c:v>
                </c:pt>
                <c:pt idx="34">
                  <c:v>3.7112175927084934E-2</c:v>
                </c:pt>
                <c:pt idx="35">
                  <c:v>3.641269074701281E-2</c:v>
                </c:pt>
              </c:numCache>
            </c:numRef>
          </c:val>
          <c:smooth val="1"/>
          <c:extLst xmlns:c16r2="http://schemas.microsoft.com/office/drawing/2015/06/chart">
            <c:ext xmlns:c16="http://schemas.microsoft.com/office/drawing/2014/chart" uri="{C3380CC4-5D6E-409C-BE32-E72D297353CC}">
              <c16:uniqueId val="{00000019-607F-46A8-9A7A-369F993FEE00}"/>
            </c:ext>
          </c:extLst>
        </c:ser>
        <c:ser>
          <c:idx val="3"/>
          <c:order val="3"/>
          <c:spPr>
            <a:ln w="12700">
              <a:solidFill>
                <a:schemeClr val="tx1"/>
              </a:solidFill>
            </a:ln>
          </c:spPr>
          <c:marker>
            <c:symbol val="none"/>
          </c:marker>
          <c:cat>
            <c:numRef>
              <c:f>'[Infosel version para modificaciones v2.xlsx]InflaM'!$Q$9:$Q$44</c:f>
              <c:numCache>
                <c:formatCode>dd\-mmm\-yyyy</c:formatCode>
                <c:ptCount val="36"/>
                <c:pt idx="0">
                  <c:v>42216</c:v>
                </c:pt>
                <c:pt idx="1">
                  <c:v>42247</c:v>
                </c:pt>
                <c:pt idx="2">
                  <c:v>42277</c:v>
                </c:pt>
                <c:pt idx="3">
                  <c:v>42308</c:v>
                </c:pt>
                <c:pt idx="4">
                  <c:v>42338</c:v>
                </c:pt>
                <c:pt idx="5">
                  <c:v>42369</c:v>
                </c:pt>
                <c:pt idx="6">
                  <c:v>42400</c:v>
                </c:pt>
                <c:pt idx="7">
                  <c:v>42429</c:v>
                </c:pt>
                <c:pt idx="8">
                  <c:v>42460</c:v>
                </c:pt>
                <c:pt idx="9">
                  <c:v>42490</c:v>
                </c:pt>
                <c:pt idx="10">
                  <c:v>42521</c:v>
                </c:pt>
                <c:pt idx="11">
                  <c:v>42551</c:v>
                </c:pt>
                <c:pt idx="12">
                  <c:v>42582</c:v>
                </c:pt>
                <c:pt idx="13">
                  <c:v>42613</c:v>
                </c:pt>
                <c:pt idx="14">
                  <c:v>42643</c:v>
                </c:pt>
                <c:pt idx="15">
                  <c:v>42674</c:v>
                </c:pt>
                <c:pt idx="16">
                  <c:v>42704</c:v>
                </c:pt>
                <c:pt idx="17">
                  <c:v>42735</c:v>
                </c:pt>
                <c:pt idx="18">
                  <c:v>42766</c:v>
                </c:pt>
                <c:pt idx="19">
                  <c:v>42794</c:v>
                </c:pt>
                <c:pt idx="20">
                  <c:v>42825</c:v>
                </c:pt>
                <c:pt idx="21">
                  <c:v>42855</c:v>
                </c:pt>
                <c:pt idx="22">
                  <c:v>42886</c:v>
                </c:pt>
                <c:pt idx="23">
                  <c:v>42916</c:v>
                </c:pt>
                <c:pt idx="24">
                  <c:v>42947</c:v>
                </c:pt>
                <c:pt idx="25">
                  <c:v>42978</c:v>
                </c:pt>
                <c:pt idx="26">
                  <c:v>43008</c:v>
                </c:pt>
                <c:pt idx="27">
                  <c:v>43039</c:v>
                </c:pt>
                <c:pt idx="28">
                  <c:v>43069</c:v>
                </c:pt>
                <c:pt idx="29">
                  <c:v>43100</c:v>
                </c:pt>
                <c:pt idx="30">
                  <c:v>43131</c:v>
                </c:pt>
                <c:pt idx="31">
                  <c:v>43159</c:v>
                </c:pt>
                <c:pt idx="32">
                  <c:v>43190</c:v>
                </c:pt>
                <c:pt idx="33">
                  <c:v>43220</c:v>
                </c:pt>
                <c:pt idx="34">
                  <c:v>43251</c:v>
                </c:pt>
                <c:pt idx="35">
                  <c:v>43281</c:v>
                </c:pt>
              </c:numCache>
            </c:numRef>
          </c:cat>
          <c:val>
            <c:numRef>
              <c:f>'[Infosel version para modificaciones v2.xlsx]InflaM'!$V$9:$V$44</c:f>
              <c:numCache>
                <c:formatCode>0.00%</c:formatCode>
                <c:ptCount val="36"/>
                <c:pt idx="0">
                  <c:v>0.03</c:v>
                </c:pt>
                <c:pt idx="1">
                  <c:v>0.03</c:v>
                </c:pt>
                <c:pt idx="2">
                  <c:v>0.03</c:v>
                </c:pt>
                <c:pt idx="3">
                  <c:v>0.03</c:v>
                </c:pt>
                <c:pt idx="4">
                  <c:v>0.03</c:v>
                </c:pt>
                <c:pt idx="5">
                  <c:v>0.03</c:v>
                </c:pt>
                <c:pt idx="6">
                  <c:v>0.03</c:v>
                </c:pt>
                <c:pt idx="7">
                  <c:v>0.03</c:v>
                </c:pt>
                <c:pt idx="8">
                  <c:v>0.03</c:v>
                </c:pt>
                <c:pt idx="9">
                  <c:v>0.03</c:v>
                </c:pt>
                <c:pt idx="10">
                  <c:v>0.03</c:v>
                </c:pt>
                <c:pt idx="11">
                  <c:v>0.03</c:v>
                </c:pt>
                <c:pt idx="12">
                  <c:v>0.03</c:v>
                </c:pt>
                <c:pt idx="13">
                  <c:v>0.03</c:v>
                </c:pt>
                <c:pt idx="14">
                  <c:v>0.03</c:v>
                </c:pt>
                <c:pt idx="15">
                  <c:v>0.03</c:v>
                </c:pt>
                <c:pt idx="16">
                  <c:v>0.03</c:v>
                </c:pt>
                <c:pt idx="17">
                  <c:v>0.03</c:v>
                </c:pt>
                <c:pt idx="18">
                  <c:v>0.03</c:v>
                </c:pt>
                <c:pt idx="19">
                  <c:v>0.03</c:v>
                </c:pt>
                <c:pt idx="20">
                  <c:v>0.03</c:v>
                </c:pt>
                <c:pt idx="21">
                  <c:v>0.03</c:v>
                </c:pt>
                <c:pt idx="22">
                  <c:v>0.03</c:v>
                </c:pt>
                <c:pt idx="23">
                  <c:v>0.03</c:v>
                </c:pt>
                <c:pt idx="24">
                  <c:v>0.03</c:v>
                </c:pt>
                <c:pt idx="25">
                  <c:v>0.03</c:v>
                </c:pt>
                <c:pt idx="26">
                  <c:v>0.03</c:v>
                </c:pt>
                <c:pt idx="27">
                  <c:v>0.03</c:v>
                </c:pt>
                <c:pt idx="28">
                  <c:v>0.03</c:v>
                </c:pt>
                <c:pt idx="29">
                  <c:v>0.03</c:v>
                </c:pt>
                <c:pt idx="30">
                  <c:v>0.03</c:v>
                </c:pt>
                <c:pt idx="31">
                  <c:v>0.03</c:v>
                </c:pt>
                <c:pt idx="32">
                  <c:v>0.03</c:v>
                </c:pt>
                <c:pt idx="33">
                  <c:v>0.03</c:v>
                </c:pt>
                <c:pt idx="34">
                  <c:v>0.03</c:v>
                </c:pt>
                <c:pt idx="35">
                  <c:v>0.03</c:v>
                </c:pt>
              </c:numCache>
            </c:numRef>
          </c:val>
          <c:smooth val="0"/>
          <c:extLst xmlns:c16r2="http://schemas.microsoft.com/office/drawing/2015/06/chart">
            <c:ext xmlns:c16="http://schemas.microsoft.com/office/drawing/2014/chart" uri="{C3380CC4-5D6E-409C-BE32-E72D297353CC}">
              <c16:uniqueId val="{0000001A-607F-46A8-9A7A-369F993FEE00}"/>
            </c:ext>
          </c:extLst>
        </c:ser>
        <c:dLbls>
          <c:showLegendKey val="0"/>
          <c:showVal val="0"/>
          <c:showCatName val="0"/>
          <c:showSerName val="0"/>
          <c:showPercent val="0"/>
          <c:showBubbleSize val="0"/>
        </c:dLbls>
        <c:marker val="1"/>
        <c:smooth val="0"/>
        <c:axId val="171227008"/>
        <c:axId val="171225472"/>
      </c:lineChart>
      <c:dateAx>
        <c:axId val="171209856"/>
        <c:scaling>
          <c:orientation val="minMax"/>
        </c:scaling>
        <c:delete val="0"/>
        <c:axPos val="b"/>
        <c:numFmt formatCode="mmm\-yy" sourceLinked="0"/>
        <c:majorTickMark val="out"/>
        <c:minorTickMark val="none"/>
        <c:tickLblPos val="nextTo"/>
        <c:txPr>
          <a:bodyPr rot="-5400000" vert="horz"/>
          <a:lstStyle/>
          <a:p>
            <a:pPr>
              <a:defRPr sz="1050" b="0"/>
            </a:pPr>
            <a:endParaRPr lang="es-MX"/>
          </a:p>
        </c:txPr>
        <c:crossAx val="171211392"/>
        <c:crosses val="autoZero"/>
        <c:auto val="1"/>
        <c:lblOffset val="100"/>
        <c:baseTimeUnit val="months"/>
      </c:dateAx>
      <c:valAx>
        <c:axId val="171211392"/>
        <c:scaling>
          <c:orientation val="minMax"/>
          <c:max val="7.0000000000000007E-2"/>
          <c:min val="2.0000000000000004E-2"/>
        </c:scaling>
        <c:delete val="0"/>
        <c:axPos val="l"/>
        <c:numFmt formatCode="0.00%" sourceLinked="1"/>
        <c:majorTickMark val="out"/>
        <c:minorTickMark val="none"/>
        <c:tickLblPos val="nextTo"/>
        <c:spPr>
          <a:ln>
            <a:noFill/>
          </a:ln>
        </c:spPr>
        <c:txPr>
          <a:bodyPr/>
          <a:lstStyle/>
          <a:p>
            <a:pPr>
              <a:defRPr b="0"/>
            </a:pPr>
            <a:endParaRPr lang="es-MX"/>
          </a:p>
        </c:txPr>
        <c:crossAx val="171209856"/>
        <c:crosses val="autoZero"/>
        <c:crossBetween val="between"/>
        <c:majorUnit val="5.000000000000001E-3"/>
      </c:valAx>
      <c:valAx>
        <c:axId val="171225472"/>
        <c:scaling>
          <c:orientation val="minMax"/>
          <c:max val="7.0000000000000007E-2"/>
          <c:min val="2.0000000000000004E-2"/>
        </c:scaling>
        <c:delete val="0"/>
        <c:axPos val="r"/>
        <c:numFmt formatCode="0.00%" sourceLinked="1"/>
        <c:majorTickMark val="out"/>
        <c:minorTickMark val="none"/>
        <c:tickLblPos val="nextTo"/>
        <c:spPr>
          <a:ln>
            <a:noFill/>
          </a:ln>
        </c:spPr>
        <c:txPr>
          <a:bodyPr/>
          <a:lstStyle/>
          <a:p>
            <a:pPr>
              <a:defRPr b="0"/>
            </a:pPr>
            <a:endParaRPr lang="es-MX"/>
          </a:p>
        </c:txPr>
        <c:crossAx val="171227008"/>
        <c:crosses val="max"/>
        <c:crossBetween val="between"/>
        <c:majorUnit val="5.000000000000001E-3"/>
      </c:valAx>
      <c:dateAx>
        <c:axId val="171227008"/>
        <c:scaling>
          <c:orientation val="minMax"/>
        </c:scaling>
        <c:delete val="1"/>
        <c:axPos val="b"/>
        <c:numFmt formatCode="dd\-mmm\-yyyy" sourceLinked="1"/>
        <c:majorTickMark val="out"/>
        <c:minorTickMark val="none"/>
        <c:tickLblPos val="nextTo"/>
        <c:crossAx val="171225472"/>
        <c:crosses val="autoZero"/>
        <c:auto val="1"/>
        <c:lblOffset val="100"/>
        <c:baseTimeUnit val="months"/>
      </c:dateAx>
      <c:spPr>
        <a:ln>
          <a:noFill/>
        </a:ln>
      </c:spPr>
    </c:plotArea>
    <c:plotVisOnly val="1"/>
    <c:dispBlanksAs val="zero"/>
    <c:showDLblsOverMax val="0"/>
  </c:chart>
  <c:spPr>
    <a:ln>
      <a:noFill/>
    </a:ln>
  </c:spPr>
  <c:txPr>
    <a:bodyPr/>
    <a:lstStyle/>
    <a:p>
      <a:pPr>
        <a:defRPr b="1">
          <a:latin typeface="Century Gothic" panose="020B0502020202020204" pitchFamily="34" charset="0"/>
        </a:defRPr>
      </a:pPr>
      <a:endParaRPr lang="es-MX"/>
    </a:p>
  </c:tx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es-MX"/>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1" i="0" u="none" strike="noStrike" kern="1200" spc="0" baseline="0">
                <a:solidFill>
                  <a:sysClr val="windowText" lastClr="000000"/>
                </a:solidFill>
                <a:latin typeface="Century Gothic" panose="020B0502020202020204" pitchFamily="34" charset="0"/>
                <a:ea typeface="+mn-ea"/>
                <a:cs typeface="+mn-cs"/>
              </a:defRPr>
            </a:pPr>
            <a:r>
              <a:rPr lang="es-MX" b="1"/>
              <a:t>Balances de los bancos centrales: </a:t>
            </a:r>
          </a:p>
          <a:p>
            <a:pPr>
              <a:defRPr sz="1400" b="1" i="0" u="none" strike="noStrike" kern="1200" spc="0" baseline="0">
                <a:solidFill>
                  <a:sysClr val="windowText" lastClr="000000"/>
                </a:solidFill>
                <a:latin typeface="Century Gothic" panose="020B0502020202020204" pitchFamily="34" charset="0"/>
                <a:ea typeface="+mn-ea"/>
                <a:cs typeface="+mn-cs"/>
              </a:defRPr>
            </a:pPr>
            <a:r>
              <a:rPr lang="es-MX" b="1"/>
              <a:t>Reserva Federal vs Banco Central Europeo</a:t>
            </a:r>
          </a:p>
        </c:rich>
      </c:tx>
      <c:layout/>
      <c:overlay val="0"/>
      <c:spPr>
        <a:noFill/>
        <a:ln>
          <a:noFill/>
        </a:ln>
        <a:effectLst/>
      </c:spPr>
    </c:title>
    <c:autoTitleDeleted val="0"/>
    <c:plotArea>
      <c:layout/>
      <c:lineChart>
        <c:grouping val="standard"/>
        <c:varyColors val="0"/>
        <c:ser>
          <c:idx val="0"/>
          <c:order val="0"/>
          <c:tx>
            <c:v>Balance de la Reserva Federal (trilliones de USD)</c:v>
          </c:tx>
          <c:spPr>
            <a:ln w="28575" cap="rnd">
              <a:solidFill>
                <a:srgbClr val="FF0000"/>
              </a:solidFill>
              <a:round/>
            </a:ln>
            <a:effectLst/>
          </c:spPr>
          <c:marker>
            <c:symbol val="none"/>
          </c:marker>
          <c:cat>
            <c:numRef>
              <c:f>Hoja2!$D$4:$D$712</c:f>
              <c:numCache>
                <c:formatCode>m/d/yyyy</c:formatCode>
                <c:ptCount val="709"/>
                <c:pt idx="0">
                  <c:v>38728</c:v>
                </c:pt>
                <c:pt idx="1">
                  <c:v>38735</c:v>
                </c:pt>
                <c:pt idx="2">
                  <c:v>38742</c:v>
                </c:pt>
                <c:pt idx="3">
                  <c:v>38749</c:v>
                </c:pt>
                <c:pt idx="4">
                  <c:v>38756</c:v>
                </c:pt>
                <c:pt idx="5">
                  <c:v>38763</c:v>
                </c:pt>
                <c:pt idx="6">
                  <c:v>38770</c:v>
                </c:pt>
                <c:pt idx="7">
                  <c:v>38777</c:v>
                </c:pt>
                <c:pt idx="8">
                  <c:v>38784</c:v>
                </c:pt>
                <c:pt idx="9">
                  <c:v>38791</c:v>
                </c:pt>
                <c:pt idx="10">
                  <c:v>38798</c:v>
                </c:pt>
                <c:pt idx="11">
                  <c:v>38805</c:v>
                </c:pt>
                <c:pt idx="12">
                  <c:v>38812</c:v>
                </c:pt>
                <c:pt idx="13">
                  <c:v>38819</c:v>
                </c:pt>
                <c:pt idx="14">
                  <c:v>38826</c:v>
                </c:pt>
                <c:pt idx="15">
                  <c:v>38833</c:v>
                </c:pt>
                <c:pt idx="16">
                  <c:v>38840</c:v>
                </c:pt>
                <c:pt idx="17">
                  <c:v>38847</c:v>
                </c:pt>
                <c:pt idx="18">
                  <c:v>38854</c:v>
                </c:pt>
                <c:pt idx="19">
                  <c:v>38861</c:v>
                </c:pt>
                <c:pt idx="20">
                  <c:v>38868</c:v>
                </c:pt>
                <c:pt idx="21">
                  <c:v>38875</c:v>
                </c:pt>
                <c:pt idx="22">
                  <c:v>38882</c:v>
                </c:pt>
                <c:pt idx="23">
                  <c:v>38889</c:v>
                </c:pt>
                <c:pt idx="24">
                  <c:v>38896</c:v>
                </c:pt>
                <c:pt idx="25">
                  <c:v>38903</c:v>
                </c:pt>
                <c:pt idx="26">
                  <c:v>38910</c:v>
                </c:pt>
                <c:pt idx="27">
                  <c:v>38917</c:v>
                </c:pt>
                <c:pt idx="28">
                  <c:v>38924</c:v>
                </c:pt>
                <c:pt idx="29">
                  <c:v>38931</c:v>
                </c:pt>
                <c:pt idx="30">
                  <c:v>38938</c:v>
                </c:pt>
                <c:pt idx="31">
                  <c:v>38945</c:v>
                </c:pt>
                <c:pt idx="32">
                  <c:v>38952</c:v>
                </c:pt>
                <c:pt idx="33">
                  <c:v>38959</c:v>
                </c:pt>
                <c:pt idx="34">
                  <c:v>38966</c:v>
                </c:pt>
                <c:pt idx="35">
                  <c:v>38973</c:v>
                </c:pt>
                <c:pt idx="36">
                  <c:v>38980</c:v>
                </c:pt>
                <c:pt idx="37">
                  <c:v>38987</c:v>
                </c:pt>
                <c:pt idx="38">
                  <c:v>38994</c:v>
                </c:pt>
                <c:pt idx="39">
                  <c:v>39001</c:v>
                </c:pt>
                <c:pt idx="40">
                  <c:v>39008</c:v>
                </c:pt>
                <c:pt idx="41">
                  <c:v>39015</c:v>
                </c:pt>
                <c:pt idx="42">
                  <c:v>39022</c:v>
                </c:pt>
                <c:pt idx="43">
                  <c:v>39029</c:v>
                </c:pt>
                <c:pt idx="44">
                  <c:v>39036</c:v>
                </c:pt>
                <c:pt idx="45">
                  <c:v>39043</c:v>
                </c:pt>
                <c:pt idx="46">
                  <c:v>39050</c:v>
                </c:pt>
                <c:pt idx="47">
                  <c:v>39057</c:v>
                </c:pt>
                <c:pt idx="48">
                  <c:v>39064</c:v>
                </c:pt>
                <c:pt idx="49">
                  <c:v>39071</c:v>
                </c:pt>
                <c:pt idx="50">
                  <c:v>39078</c:v>
                </c:pt>
                <c:pt idx="51">
                  <c:v>39085</c:v>
                </c:pt>
                <c:pt idx="52">
                  <c:v>39092</c:v>
                </c:pt>
                <c:pt idx="53">
                  <c:v>39099</c:v>
                </c:pt>
                <c:pt idx="54">
                  <c:v>39106</c:v>
                </c:pt>
                <c:pt idx="55">
                  <c:v>39113</c:v>
                </c:pt>
                <c:pt idx="56">
                  <c:v>39120</c:v>
                </c:pt>
                <c:pt idx="57">
                  <c:v>39127</c:v>
                </c:pt>
                <c:pt idx="58">
                  <c:v>39134</c:v>
                </c:pt>
                <c:pt idx="59">
                  <c:v>39141</c:v>
                </c:pt>
                <c:pt idx="60">
                  <c:v>39148</c:v>
                </c:pt>
                <c:pt idx="61">
                  <c:v>39155</c:v>
                </c:pt>
                <c:pt idx="62">
                  <c:v>39162</c:v>
                </c:pt>
                <c:pt idx="63">
                  <c:v>39169</c:v>
                </c:pt>
                <c:pt idx="64">
                  <c:v>39176</c:v>
                </c:pt>
                <c:pt idx="65">
                  <c:v>39183</c:v>
                </c:pt>
                <c:pt idx="66">
                  <c:v>39190</c:v>
                </c:pt>
                <c:pt idx="67">
                  <c:v>39197</c:v>
                </c:pt>
                <c:pt idx="68">
                  <c:v>39204</c:v>
                </c:pt>
                <c:pt idx="69">
                  <c:v>39211</c:v>
                </c:pt>
                <c:pt idx="70">
                  <c:v>39218</c:v>
                </c:pt>
                <c:pt idx="71">
                  <c:v>39225</c:v>
                </c:pt>
                <c:pt idx="72">
                  <c:v>39232</c:v>
                </c:pt>
                <c:pt idx="73">
                  <c:v>39239</c:v>
                </c:pt>
                <c:pt idx="74">
                  <c:v>39246</c:v>
                </c:pt>
                <c:pt idx="75">
                  <c:v>39253</c:v>
                </c:pt>
                <c:pt idx="76">
                  <c:v>39260</c:v>
                </c:pt>
                <c:pt idx="77">
                  <c:v>39267</c:v>
                </c:pt>
                <c:pt idx="78">
                  <c:v>39274</c:v>
                </c:pt>
                <c:pt idx="79">
                  <c:v>39281</c:v>
                </c:pt>
                <c:pt idx="80">
                  <c:v>39288</c:v>
                </c:pt>
                <c:pt idx="81">
                  <c:v>39295</c:v>
                </c:pt>
                <c:pt idx="82">
                  <c:v>39302</c:v>
                </c:pt>
                <c:pt idx="83">
                  <c:v>39309</c:v>
                </c:pt>
                <c:pt idx="84">
                  <c:v>39316</c:v>
                </c:pt>
                <c:pt idx="85">
                  <c:v>39323</c:v>
                </c:pt>
                <c:pt idx="86">
                  <c:v>39330</c:v>
                </c:pt>
                <c:pt idx="87">
                  <c:v>39337</c:v>
                </c:pt>
                <c:pt idx="88">
                  <c:v>39344</c:v>
                </c:pt>
                <c:pt idx="89">
                  <c:v>39351</c:v>
                </c:pt>
                <c:pt idx="90">
                  <c:v>39358</c:v>
                </c:pt>
                <c:pt idx="91">
                  <c:v>39365</c:v>
                </c:pt>
                <c:pt idx="92">
                  <c:v>39372</c:v>
                </c:pt>
                <c:pt idx="93">
                  <c:v>39379</c:v>
                </c:pt>
                <c:pt idx="94">
                  <c:v>39386</c:v>
                </c:pt>
                <c:pt idx="95">
                  <c:v>39393</c:v>
                </c:pt>
                <c:pt idx="96">
                  <c:v>39400</c:v>
                </c:pt>
                <c:pt idx="97">
                  <c:v>39407</c:v>
                </c:pt>
                <c:pt idx="98">
                  <c:v>39414</c:v>
                </c:pt>
                <c:pt idx="99">
                  <c:v>39421</c:v>
                </c:pt>
                <c:pt idx="100">
                  <c:v>39428</c:v>
                </c:pt>
                <c:pt idx="101">
                  <c:v>39435</c:v>
                </c:pt>
                <c:pt idx="102">
                  <c:v>39442</c:v>
                </c:pt>
                <c:pt idx="103">
                  <c:v>39449</c:v>
                </c:pt>
                <c:pt idx="104">
                  <c:v>39456</c:v>
                </c:pt>
                <c:pt idx="105">
                  <c:v>39463</c:v>
                </c:pt>
                <c:pt idx="106">
                  <c:v>39470</c:v>
                </c:pt>
                <c:pt idx="107">
                  <c:v>39477</c:v>
                </c:pt>
                <c:pt idx="108">
                  <c:v>39484</c:v>
                </c:pt>
                <c:pt idx="109">
                  <c:v>39491</c:v>
                </c:pt>
                <c:pt idx="110">
                  <c:v>39498</c:v>
                </c:pt>
                <c:pt idx="111">
                  <c:v>39505</c:v>
                </c:pt>
                <c:pt idx="112">
                  <c:v>39512</c:v>
                </c:pt>
                <c:pt idx="113">
                  <c:v>39519</c:v>
                </c:pt>
                <c:pt idx="114">
                  <c:v>39526</c:v>
                </c:pt>
                <c:pt idx="115">
                  <c:v>39533</c:v>
                </c:pt>
                <c:pt idx="116">
                  <c:v>39540</c:v>
                </c:pt>
                <c:pt idx="117">
                  <c:v>39547</c:v>
                </c:pt>
                <c:pt idx="118">
                  <c:v>39554</c:v>
                </c:pt>
                <c:pt idx="119">
                  <c:v>39561</c:v>
                </c:pt>
                <c:pt idx="120">
                  <c:v>39568</c:v>
                </c:pt>
                <c:pt idx="121">
                  <c:v>39575</c:v>
                </c:pt>
                <c:pt idx="122">
                  <c:v>39582</c:v>
                </c:pt>
                <c:pt idx="123">
                  <c:v>39589</c:v>
                </c:pt>
                <c:pt idx="124">
                  <c:v>39596</c:v>
                </c:pt>
                <c:pt idx="125">
                  <c:v>39603</c:v>
                </c:pt>
                <c:pt idx="126">
                  <c:v>39610</c:v>
                </c:pt>
                <c:pt idx="127">
                  <c:v>39617</c:v>
                </c:pt>
                <c:pt idx="128">
                  <c:v>39624</c:v>
                </c:pt>
                <c:pt idx="129">
                  <c:v>39631</c:v>
                </c:pt>
                <c:pt idx="130">
                  <c:v>39638</c:v>
                </c:pt>
                <c:pt idx="131">
                  <c:v>39645</c:v>
                </c:pt>
                <c:pt idx="132">
                  <c:v>39652</c:v>
                </c:pt>
                <c:pt idx="133">
                  <c:v>39659</c:v>
                </c:pt>
                <c:pt idx="134">
                  <c:v>39666</c:v>
                </c:pt>
                <c:pt idx="135">
                  <c:v>39673</c:v>
                </c:pt>
                <c:pt idx="136">
                  <c:v>39680</c:v>
                </c:pt>
                <c:pt idx="137">
                  <c:v>39687</c:v>
                </c:pt>
                <c:pt idx="138">
                  <c:v>39694</c:v>
                </c:pt>
                <c:pt idx="139">
                  <c:v>39701</c:v>
                </c:pt>
                <c:pt idx="140">
                  <c:v>39708</c:v>
                </c:pt>
                <c:pt idx="141">
                  <c:v>39715</c:v>
                </c:pt>
                <c:pt idx="142">
                  <c:v>39722</c:v>
                </c:pt>
                <c:pt idx="143">
                  <c:v>39729</c:v>
                </c:pt>
                <c:pt idx="144">
                  <c:v>39736</c:v>
                </c:pt>
                <c:pt idx="145">
                  <c:v>39743</c:v>
                </c:pt>
                <c:pt idx="146">
                  <c:v>39750</c:v>
                </c:pt>
                <c:pt idx="147">
                  <c:v>39757</c:v>
                </c:pt>
                <c:pt idx="148">
                  <c:v>39764</c:v>
                </c:pt>
                <c:pt idx="149">
                  <c:v>39771</c:v>
                </c:pt>
                <c:pt idx="150">
                  <c:v>39778</c:v>
                </c:pt>
                <c:pt idx="151">
                  <c:v>39785</c:v>
                </c:pt>
                <c:pt idx="152">
                  <c:v>39792</c:v>
                </c:pt>
                <c:pt idx="153">
                  <c:v>39799</c:v>
                </c:pt>
                <c:pt idx="154">
                  <c:v>39806</c:v>
                </c:pt>
                <c:pt idx="155">
                  <c:v>39813</c:v>
                </c:pt>
                <c:pt idx="156">
                  <c:v>39820</c:v>
                </c:pt>
                <c:pt idx="157">
                  <c:v>39827</c:v>
                </c:pt>
                <c:pt idx="158">
                  <c:v>39834</c:v>
                </c:pt>
                <c:pt idx="159">
                  <c:v>39841</c:v>
                </c:pt>
                <c:pt idx="160">
                  <c:v>39848</c:v>
                </c:pt>
                <c:pt idx="161">
                  <c:v>39855</c:v>
                </c:pt>
                <c:pt idx="162">
                  <c:v>39862</c:v>
                </c:pt>
                <c:pt idx="163">
                  <c:v>39869</c:v>
                </c:pt>
                <c:pt idx="164">
                  <c:v>39876</c:v>
                </c:pt>
                <c:pt idx="165">
                  <c:v>39883</c:v>
                </c:pt>
                <c:pt idx="166">
                  <c:v>39890</c:v>
                </c:pt>
                <c:pt idx="167">
                  <c:v>39897</c:v>
                </c:pt>
                <c:pt idx="168">
                  <c:v>39904</c:v>
                </c:pt>
                <c:pt idx="169">
                  <c:v>39911</c:v>
                </c:pt>
                <c:pt idx="170">
                  <c:v>39918</c:v>
                </c:pt>
                <c:pt idx="171">
                  <c:v>39925</c:v>
                </c:pt>
                <c:pt idx="172">
                  <c:v>39932</c:v>
                </c:pt>
                <c:pt idx="173">
                  <c:v>39939</c:v>
                </c:pt>
                <c:pt idx="174">
                  <c:v>39946</c:v>
                </c:pt>
                <c:pt idx="175">
                  <c:v>39953</c:v>
                </c:pt>
                <c:pt idx="176">
                  <c:v>39960</c:v>
                </c:pt>
                <c:pt idx="177">
                  <c:v>39967</c:v>
                </c:pt>
                <c:pt idx="178">
                  <c:v>39974</c:v>
                </c:pt>
                <c:pt idx="179">
                  <c:v>39981</c:v>
                </c:pt>
                <c:pt idx="180">
                  <c:v>39988</c:v>
                </c:pt>
                <c:pt idx="181">
                  <c:v>39995</c:v>
                </c:pt>
                <c:pt idx="182">
                  <c:v>40002</c:v>
                </c:pt>
                <c:pt idx="183">
                  <c:v>40009</c:v>
                </c:pt>
                <c:pt idx="184">
                  <c:v>40016</c:v>
                </c:pt>
                <c:pt idx="185">
                  <c:v>40023</c:v>
                </c:pt>
                <c:pt idx="186">
                  <c:v>40030</c:v>
                </c:pt>
                <c:pt idx="187">
                  <c:v>40037</c:v>
                </c:pt>
                <c:pt idx="188">
                  <c:v>40044</c:v>
                </c:pt>
                <c:pt idx="189">
                  <c:v>40051</c:v>
                </c:pt>
                <c:pt idx="190">
                  <c:v>40058</c:v>
                </c:pt>
                <c:pt idx="191">
                  <c:v>40065</c:v>
                </c:pt>
                <c:pt idx="192">
                  <c:v>40072</c:v>
                </c:pt>
                <c:pt idx="193">
                  <c:v>40079</c:v>
                </c:pt>
                <c:pt idx="194">
                  <c:v>40086</c:v>
                </c:pt>
                <c:pt idx="195">
                  <c:v>40093</c:v>
                </c:pt>
                <c:pt idx="196">
                  <c:v>40100</c:v>
                </c:pt>
                <c:pt idx="197">
                  <c:v>40107</c:v>
                </c:pt>
                <c:pt idx="198">
                  <c:v>40114</c:v>
                </c:pt>
                <c:pt idx="199">
                  <c:v>40121</c:v>
                </c:pt>
                <c:pt idx="200">
                  <c:v>40128</c:v>
                </c:pt>
                <c:pt idx="201">
                  <c:v>40135</c:v>
                </c:pt>
                <c:pt idx="202">
                  <c:v>40142</c:v>
                </c:pt>
                <c:pt idx="203">
                  <c:v>40149</c:v>
                </c:pt>
                <c:pt idx="204">
                  <c:v>40156</c:v>
                </c:pt>
                <c:pt idx="205">
                  <c:v>40163</c:v>
                </c:pt>
                <c:pt idx="206">
                  <c:v>40170</c:v>
                </c:pt>
                <c:pt idx="207">
                  <c:v>40177</c:v>
                </c:pt>
                <c:pt idx="208">
                  <c:v>40184</c:v>
                </c:pt>
                <c:pt idx="209">
                  <c:v>40191</c:v>
                </c:pt>
                <c:pt idx="210">
                  <c:v>40198</c:v>
                </c:pt>
                <c:pt idx="211">
                  <c:v>40205</c:v>
                </c:pt>
                <c:pt idx="212">
                  <c:v>40212</c:v>
                </c:pt>
                <c:pt idx="213">
                  <c:v>40219</c:v>
                </c:pt>
                <c:pt idx="214">
                  <c:v>40226</c:v>
                </c:pt>
                <c:pt idx="215">
                  <c:v>40233</c:v>
                </c:pt>
                <c:pt idx="216">
                  <c:v>40240</c:v>
                </c:pt>
                <c:pt idx="217">
                  <c:v>40247</c:v>
                </c:pt>
                <c:pt idx="218">
                  <c:v>40254</c:v>
                </c:pt>
                <c:pt idx="219">
                  <c:v>40261</c:v>
                </c:pt>
                <c:pt idx="220">
                  <c:v>40268</c:v>
                </c:pt>
                <c:pt idx="221">
                  <c:v>40275</c:v>
                </c:pt>
                <c:pt idx="222">
                  <c:v>40282</c:v>
                </c:pt>
                <c:pt idx="223">
                  <c:v>40289</c:v>
                </c:pt>
                <c:pt idx="224">
                  <c:v>40296</c:v>
                </c:pt>
                <c:pt idx="225">
                  <c:v>40303</c:v>
                </c:pt>
                <c:pt idx="226">
                  <c:v>40310</c:v>
                </c:pt>
                <c:pt idx="227">
                  <c:v>40317</c:v>
                </c:pt>
                <c:pt idx="228">
                  <c:v>40324</c:v>
                </c:pt>
                <c:pt idx="229">
                  <c:v>40331</c:v>
                </c:pt>
                <c:pt idx="230">
                  <c:v>40338</c:v>
                </c:pt>
                <c:pt idx="231">
                  <c:v>40345</c:v>
                </c:pt>
                <c:pt idx="232">
                  <c:v>40352</c:v>
                </c:pt>
                <c:pt idx="233">
                  <c:v>40359</c:v>
                </c:pt>
                <c:pt idx="234">
                  <c:v>40366</c:v>
                </c:pt>
                <c:pt idx="235">
                  <c:v>40373</c:v>
                </c:pt>
                <c:pt idx="236">
                  <c:v>40380</c:v>
                </c:pt>
                <c:pt idx="237">
                  <c:v>40387</c:v>
                </c:pt>
                <c:pt idx="238">
                  <c:v>40394</c:v>
                </c:pt>
                <c:pt idx="239">
                  <c:v>40401</c:v>
                </c:pt>
                <c:pt idx="240">
                  <c:v>40408</c:v>
                </c:pt>
                <c:pt idx="241">
                  <c:v>40415</c:v>
                </c:pt>
                <c:pt idx="242">
                  <c:v>40422</c:v>
                </c:pt>
                <c:pt idx="243">
                  <c:v>40429</c:v>
                </c:pt>
                <c:pt idx="244">
                  <c:v>40436</c:v>
                </c:pt>
                <c:pt idx="245">
                  <c:v>40443</c:v>
                </c:pt>
                <c:pt idx="246">
                  <c:v>40450</c:v>
                </c:pt>
                <c:pt idx="247">
                  <c:v>40457</c:v>
                </c:pt>
                <c:pt idx="248">
                  <c:v>40464</c:v>
                </c:pt>
                <c:pt idx="249">
                  <c:v>40471</c:v>
                </c:pt>
                <c:pt idx="250">
                  <c:v>40478</c:v>
                </c:pt>
                <c:pt idx="251">
                  <c:v>40485</c:v>
                </c:pt>
                <c:pt idx="252">
                  <c:v>40492</c:v>
                </c:pt>
                <c:pt idx="253">
                  <c:v>40499</c:v>
                </c:pt>
                <c:pt idx="254">
                  <c:v>40506</c:v>
                </c:pt>
                <c:pt idx="255">
                  <c:v>40513</c:v>
                </c:pt>
                <c:pt idx="256">
                  <c:v>40520</c:v>
                </c:pt>
                <c:pt idx="257">
                  <c:v>40527</c:v>
                </c:pt>
                <c:pt idx="258">
                  <c:v>40534</c:v>
                </c:pt>
                <c:pt idx="259">
                  <c:v>40541</c:v>
                </c:pt>
                <c:pt idx="260">
                  <c:v>40548</c:v>
                </c:pt>
                <c:pt idx="261">
                  <c:v>40555</c:v>
                </c:pt>
                <c:pt idx="262">
                  <c:v>40562</c:v>
                </c:pt>
                <c:pt idx="263">
                  <c:v>40569</c:v>
                </c:pt>
                <c:pt idx="264">
                  <c:v>40576</c:v>
                </c:pt>
                <c:pt idx="265">
                  <c:v>40583</c:v>
                </c:pt>
                <c:pt idx="266">
                  <c:v>40590</c:v>
                </c:pt>
                <c:pt idx="267">
                  <c:v>40597</c:v>
                </c:pt>
                <c:pt idx="268">
                  <c:v>40604</c:v>
                </c:pt>
                <c:pt idx="269">
                  <c:v>40611</c:v>
                </c:pt>
                <c:pt idx="270">
                  <c:v>40618</c:v>
                </c:pt>
                <c:pt idx="271">
                  <c:v>40625</c:v>
                </c:pt>
                <c:pt idx="272">
                  <c:v>40632</c:v>
                </c:pt>
                <c:pt idx="273">
                  <c:v>40639</c:v>
                </c:pt>
                <c:pt idx="274">
                  <c:v>40646</c:v>
                </c:pt>
                <c:pt idx="275">
                  <c:v>40653</c:v>
                </c:pt>
                <c:pt idx="276">
                  <c:v>40660</c:v>
                </c:pt>
                <c:pt idx="277">
                  <c:v>40667</c:v>
                </c:pt>
                <c:pt idx="278">
                  <c:v>40674</c:v>
                </c:pt>
                <c:pt idx="279">
                  <c:v>40681</c:v>
                </c:pt>
                <c:pt idx="280">
                  <c:v>40688</c:v>
                </c:pt>
                <c:pt idx="281">
                  <c:v>40695</c:v>
                </c:pt>
                <c:pt idx="282">
                  <c:v>40702</c:v>
                </c:pt>
                <c:pt idx="283">
                  <c:v>40709</c:v>
                </c:pt>
                <c:pt idx="284">
                  <c:v>40716</c:v>
                </c:pt>
                <c:pt idx="285">
                  <c:v>40723</c:v>
                </c:pt>
                <c:pt idx="286">
                  <c:v>40730</c:v>
                </c:pt>
                <c:pt idx="287">
                  <c:v>40737</c:v>
                </c:pt>
                <c:pt idx="288">
                  <c:v>40744</c:v>
                </c:pt>
                <c:pt idx="289">
                  <c:v>40751</c:v>
                </c:pt>
                <c:pt idx="290">
                  <c:v>40758</c:v>
                </c:pt>
                <c:pt idx="291">
                  <c:v>40765</c:v>
                </c:pt>
                <c:pt idx="292">
                  <c:v>40772</c:v>
                </c:pt>
                <c:pt idx="293">
                  <c:v>40779</c:v>
                </c:pt>
                <c:pt idx="294">
                  <c:v>40786</c:v>
                </c:pt>
                <c:pt idx="295">
                  <c:v>40793</c:v>
                </c:pt>
                <c:pt idx="296">
                  <c:v>40800</c:v>
                </c:pt>
                <c:pt idx="297">
                  <c:v>40807</c:v>
                </c:pt>
                <c:pt idx="298">
                  <c:v>40814</c:v>
                </c:pt>
                <c:pt idx="299">
                  <c:v>40821</c:v>
                </c:pt>
                <c:pt idx="300">
                  <c:v>40828</c:v>
                </c:pt>
                <c:pt idx="301">
                  <c:v>40835</c:v>
                </c:pt>
                <c:pt idx="302">
                  <c:v>40842</c:v>
                </c:pt>
                <c:pt idx="303">
                  <c:v>40849</c:v>
                </c:pt>
                <c:pt idx="304">
                  <c:v>40856</c:v>
                </c:pt>
                <c:pt idx="305">
                  <c:v>40863</c:v>
                </c:pt>
                <c:pt idx="306">
                  <c:v>40870</c:v>
                </c:pt>
                <c:pt idx="307">
                  <c:v>40877</c:v>
                </c:pt>
                <c:pt idx="308">
                  <c:v>40884</c:v>
                </c:pt>
                <c:pt idx="309">
                  <c:v>40891</c:v>
                </c:pt>
                <c:pt idx="310">
                  <c:v>40898</c:v>
                </c:pt>
                <c:pt idx="311">
                  <c:v>40905</c:v>
                </c:pt>
                <c:pt idx="312">
                  <c:v>40912</c:v>
                </c:pt>
                <c:pt idx="313">
                  <c:v>40919</c:v>
                </c:pt>
                <c:pt idx="314">
                  <c:v>40926</c:v>
                </c:pt>
                <c:pt idx="315">
                  <c:v>40933</c:v>
                </c:pt>
                <c:pt idx="316">
                  <c:v>40940</c:v>
                </c:pt>
                <c:pt idx="317">
                  <c:v>40947</c:v>
                </c:pt>
                <c:pt idx="318">
                  <c:v>40954</c:v>
                </c:pt>
                <c:pt idx="319">
                  <c:v>40961</c:v>
                </c:pt>
                <c:pt idx="320">
                  <c:v>40968</c:v>
                </c:pt>
                <c:pt idx="321">
                  <c:v>40975</c:v>
                </c:pt>
                <c:pt idx="322">
                  <c:v>40982</c:v>
                </c:pt>
                <c:pt idx="323">
                  <c:v>40989</c:v>
                </c:pt>
                <c:pt idx="324">
                  <c:v>40996</c:v>
                </c:pt>
                <c:pt idx="325">
                  <c:v>41003</c:v>
                </c:pt>
                <c:pt idx="326">
                  <c:v>41010</c:v>
                </c:pt>
                <c:pt idx="327">
                  <c:v>41017</c:v>
                </c:pt>
                <c:pt idx="328">
                  <c:v>41024</c:v>
                </c:pt>
                <c:pt idx="329">
                  <c:v>41031</c:v>
                </c:pt>
                <c:pt idx="330">
                  <c:v>41038</c:v>
                </c:pt>
                <c:pt idx="331">
                  <c:v>41045</c:v>
                </c:pt>
                <c:pt idx="332">
                  <c:v>41052</c:v>
                </c:pt>
                <c:pt idx="333">
                  <c:v>41059</c:v>
                </c:pt>
                <c:pt idx="334">
                  <c:v>41066</c:v>
                </c:pt>
                <c:pt idx="335">
                  <c:v>41073</c:v>
                </c:pt>
                <c:pt idx="336">
                  <c:v>41080</c:v>
                </c:pt>
                <c:pt idx="337">
                  <c:v>41087</c:v>
                </c:pt>
                <c:pt idx="338">
                  <c:v>41094</c:v>
                </c:pt>
                <c:pt idx="339">
                  <c:v>41101</c:v>
                </c:pt>
                <c:pt idx="340">
                  <c:v>41108</c:v>
                </c:pt>
                <c:pt idx="341">
                  <c:v>41115</c:v>
                </c:pt>
                <c:pt idx="342">
                  <c:v>41122</c:v>
                </c:pt>
                <c:pt idx="343">
                  <c:v>41129</c:v>
                </c:pt>
                <c:pt idx="344">
                  <c:v>41136</c:v>
                </c:pt>
                <c:pt idx="345">
                  <c:v>41143</c:v>
                </c:pt>
                <c:pt idx="346">
                  <c:v>41150</c:v>
                </c:pt>
                <c:pt idx="347">
                  <c:v>41157</c:v>
                </c:pt>
                <c:pt idx="348">
                  <c:v>41164</c:v>
                </c:pt>
                <c:pt idx="349">
                  <c:v>41171</c:v>
                </c:pt>
                <c:pt idx="350">
                  <c:v>41178</c:v>
                </c:pt>
                <c:pt idx="351">
                  <c:v>41185</c:v>
                </c:pt>
                <c:pt idx="352">
                  <c:v>41192</c:v>
                </c:pt>
                <c:pt idx="353">
                  <c:v>41199</c:v>
                </c:pt>
                <c:pt idx="354">
                  <c:v>41206</c:v>
                </c:pt>
                <c:pt idx="355">
                  <c:v>41213</c:v>
                </c:pt>
                <c:pt idx="356">
                  <c:v>41220</c:v>
                </c:pt>
                <c:pt idx="357">
                  <c:v>41227</c:v>
                </c:pt>
                <c:pt idx="358">
                  <c:v>41234</c:v>
                </c:pt>
                <c:pt idx="359">
                  <c:v>41241</c:v>
                </c:pt>
                <c:pt idx="360">
                  <c:v>41248</c:v>
                </c:pt>
                <c:pt idx="361">
                  <c:v>41255</c:v>
                </c:pt>
                <c:pt idx="362">
                  <c:v>41262</c:v>
                </c:pt>
                <c:pt idx="363">
                  <c:v>41269</c:v>
                </c:pt>
                <c:pt idx="364">
                  <c:v>41276</c:v>
                </c:pt>
                <c:pt idx="365">
                  <c:v>41283</c:v>
                </c:pt>
                <c:pt idx="366">
                  <c:v>41290</c:v>
                </c:pt>
                <c:pt idx="367">
                  <c:v>41297</c:v>
                </c:pt>
                <c:pt idx="368">
                  <c:v>41304</c:v>
                </c:pt>
                <c:pt idx="369">
                  <c:v>41311</c:v>
                </c:pt>
                <c:pt idx="370">
                  <c:v>41318</c:v>
                </c:pt>
                <c:pt idx="371">
                  <c:v>41325</c:v>
                </c:pt>
                <c:pt idx="372">
                  <c:v>41332</c:v>
                </c:pt>
                <c:pt idx="373">
                  <c:v>41339</c:v>
                </c:pt>
                <c:pt idx="374">
                  <c:v>41346</c:v>
                </c:pt>
                <c:pt idx="375">
                  <c:v>41353</c:v>
                </c:pt>
                <c:pt idx="376">
                  <c:v>41360</c:v>
                </c:pt>
                <c:pt idx="377">
                  <c:v>41367</c:v>
                </c:pt>
                <c:pt idx="378">
                  <c:v>41374</c:v>
                </c:pt>
                <c:pt idx="379">
                  <c:v>41381</c:v>
                </c:pt>
                <c:pt idx="380">
                  <c:v>41388</c:v>
                </c:pt>
                <c:pt idx="381">
                  <c:v>41395</c:v>
                </c:pt>
                <c:pt idx="382">
                  <c:v>41402</c:v>
                </c:pt>
                <c:pt idx="383">
                  <c:v>41409</c:v>
                </c:pt>
                <c:pt idx="384">
                  <c:v>41416</c:v>
                </c:pt>
                <c:pt idx="385">
                  <c:v>41423</c:v>
                </c:pt>
                <c:pt idx="386">
                  <c:v>41430</c:v>
                </c:pt>
                <c:pt idx="387">
                  <c:v>41437</c:v>
                </c:pt>
                <c:pt idx="388">
                  <c:v>41444</c:v>
                </c:pt>
                <c:pt idx="389">
                  <c:v>41451</c:v>
                </c:pt>
                <c:pt idx="390">
                  <c:v>41458</c:v>
                </c:pt>
                <c:pt idx="391">
                  <c:v>41465</c:v>
                </c:pt>
                <c:pt idx="392">
                  <c:v>41472</c:v>
                </c:pt>
                <c:pt idx="393">
                  <c:v>41479</c:v>
                </c:pt>
                <c:pt idx="394">
                  <c:v>41486</c:v>
                </c:pt>
                <c:pt idx="395">
                  <c:v>41493</c:v>
                </c:pt>
                <c:pt idx="396">
                  <c:v>41500</c:v>
                </c:pt>
                <c:pt idx="397">
                  <c:v>41507</c:v>
                </c:pt>
                <c:pt idx="398">
                  <c:v>41514</c:v>
                </c:pt>
                <c:pt idx="399">
                  <c:v>41521</c:v>
                </c:pt>
                <c:pt idx="400">
                  <c:v>41528</c:v>
                </c:pt>
                <c:pt idx="401">
                  <c:v>41535</c:v>
                </c:pt>
                <c:pt idx="402">
                  <c:v>41542</c:v>
                </c:pt>
                <c:pt idx="403">
                  <c:v>41549</c:v>
                </c:pt>
                <c:pt idx="404">
                  <c:v>41556</c:v>
                </c:pt>
                <c:pt idx="405">
                  <c:v>41563</c:v>
                </c:pt>
                <c:pt idx="406">
                  <c:v>41570</c:v>
                </c:pt>
                <c:pt idx="407">
                  <c:v>41577</c:v>
                </c:pt>
                <c:pt idx="408">
                  <c:v>41584</c:v>
                </c:pt>
                <c:pt idx="409">
                  <c:v>41591</c:v>
                </c:pt>
                <c:pt idx="410">
                  <c:v>41598</c:v>
                </c:pt>
                <c:pt idx="411">
                  <c:v>41605</c:v>
                </c:pt>
                <c:pt idx="412">
                  <c:v>41612</c:v>
                </c:pt>
                <c:pt idx="413">
                  <c:v>41619</c:v>
                </c:pt>
                <c:pt idx="414">
                  <c:v>41626</c:v>
                </c:pt>
                <c:pt idx="415">
                  <c:v>41633</c:v>
                </c:pt>
                <c:pt idx="416">
                  <c:v>41640</c:v>
                </c:pt>
                <c:pt idx="417">
                  <c:v>41647</c:v>
                </c:pt>
                <c:pt idx="418">
                  <c:v>41654</c:v>
                </c:pt>
                <c:pt idx="419">
                  <c:v>41661</c:v>
                </c:pt>
                <c:pt idx="420">
                  <c:v>41668</c:v>
                </c:pt>
                <c:pt idx="421">
                  <c:v>41675</c:v>
                </c:pt>
                <c:pt idx="422">
                  <c:v>41682</c:v>
                </c:pt>
                <c:pt idx="423">
                  <c:v>41689</c:v>
                </c:pt>
                <c:pt idx="424">
                  <c:v>41696</c:v>
                </c:pt>
                <c:pt idx="425">
                  <c:v>41703</c:v>
                </c:pt>
                <c:pt idx="426">
                  <c:v>41710</c:v>
                </c:pt>
                <c:pt idx="427">
                  <c:v>41717</c:v>
                </c:pt>
                <c:pt idx="428">
                  <c:v>41724</c:v>
                </c:pt>
                <c:pt idx="429">
                  <c:v>41731</c:v>
                </c:pt>
                <c:pt idx="430">
                  <c:v>41738</c:v>
                </c:pt>
                <c:pt idx="431">
                  <c:v>41745</c:v>
                </c:pt>
                <c:pt idx="432">
                  <c:v>41752</c:v>
                </c:pt>
                <c:pt idx="433">
                  <c:v>41759</c:v>
                </c:pt>
                <c:pt idx="434">
                  <c:v>41766</c:v>
                </c:pt>
                <c:pt idx="435">
                  <c:v>41773</c:v>
                </c:pt>
                <c:pt idx="436">
                  <c:v>41780</c:v>
                </c:pt>
                <c:pt idx="437">
                  <c:v>41787</c:v>
                </c:pt>
                <c:pt idx="438">
                  <c:v>41794</c:v>
                </c:pt>
                <c:pt idx="439">
                  <c:v>41801</c:v>
                </c:pt>
                <c:pt idx="440">
                  <c:v>41808</c:v>
                </c:pt>
                <c:pt idx="441">
                  <c:v>41815</c:v>
                </c:pt>
                <c:pt idx="442">
                  <c:v>41822</c:v>
                </c:pt>
                <c:pt idx="443">
                  <c:v>41829</c:v>
                </c:pt>
                <c:pt idx="444">
                  <c:v>41836</c:v>
                </c:pt>
                <c:pt idx="445">
                  <c:v>41843</c:v>
                </c:pt>
                <c:pt idx="446">
                  <c:v>41850</c:v>
                </c:pt>
                <c:pt idx="447">
                  <c:v>41857</c:v>
                </c:pt>
                <c:pt idx="448">
                  <c:v>41864</c:v>
                </c:pt>
                <c:pt idx="449">
                  <c:v>41871</c:v>
                </c:pt>
                <c:pt idx="450">
                  <c:v>41878</c:v>
                </c:pt>
                <c:pt idx="451">
                  <c:v>41885</c:v>
                </c:pt>
                <c:pt idx="452">
                  <c:v>41892</c:v>
                </c:pt>
                <c:pt idx="453">
                  <c:v>41899</c:v>
                </c:pt>
                <c:pt idx="454">
                  <c:v>41906</c:v>
                </c:pt>
                <c:pt idx="455">
                  <c:v>41913</c:v>
                </c:pt>
                <c:pt idx="456">
                  <c:v>41920</c:v>
                </c:pt>
                <c:pt idx="457">
                  <c:v>41927</c:v>
                </c:pt>
                <c:pt idx="458">
                  <c:v>41934</c:v>
                </c:pt>
                <c:pt idx="459">
                  <c:v>41941</c:v>
                </c:pt>
                <c:pt idx="460">
                  <c:v>41948</c:v>
                </c:pt>
                <c:pt idx="461">
                  <c:v>41955</c:v>
                </c:pt>
                <c:pt idx="462">
                  <c:v>41962</c:v>
                </c:pt>
                <c:pt idx="463">
                  <c:v>41969</c:v>
                </c:pt>
                <c:pt idx="464">
                  <c:v>41976</c:v>
                </c:pt>
                <c:pt idx="465">
                  <c:v>41983</c:v>
                </c:pt>
                <c:pt idx="466">
                  <c:v>41990</c:v>
                </c:pt>
                <c:pt idx="467">
                  <c:v>41997</c:v>
                </c:pt>
                <c:pt idx="468">
                  <c:v>42004</c:v>
                </c:pt>
                <c:pt idx="469">
                  <c:v>42011</c:v>
                </c:pt>
                <c:pt idx="470">
                  <c:v>42018</c:v>
                </c:pt>
                <c:pt idx="471">
                  <c:v>42025</c:v>
                </c:pt>
                <c:pt idx="472">
                  <c:v>42032</c:v>
                </c:pt>
                <c:pt idx="473">
                  <c:v>42039</c:v>
                </c:pt>
                <c:pt idx="474">
                  <c:v>42046</c:v>
                </c:pt>
                <c:pt idx="475">
                  <c:v>42053</c:v>
                </c:pt>
                <c:pt idx="476">
                  <c:v>42060</c:v>
                </c:pt>
                <c:pt idx="477">
                  <c:v>42067</c:v>
                </c:pt>
                <c:pt idx="478">
                  <c:v>42074</c:v>
                </c:pt>
                <c:pt idx="479">
                  <c:v>42081</c:v>
                </c:pt>
                <c:pt idx="480">
                  <c:v>42088</c:v>
                </c:pt>
                <c:pt idx="481">
                  <c:v>42095</c:v>
                </c:pt>
                <c:pt idx="482">
                  <c:v>42102</c:v>
                </c:pt>
                <c:pt idx="483">
                  <c:v>42109</c:v>
                </c:pt>
                <c:pt idx="484">
                  <c:v>42116</c:v>
                </c:pt>
                <c:pt idx="485">
                  <c:v>42123</c:v>
                </c:pt>
                <c:pt idx="486">
                  <c:v>42130</c:v>
                </c:pt>
                <c:pt idx="487">
                  <c:v>42137</c:v>
                </c:pt>
                <c:pt idx="488">
                  <c:v>42144</c:v>
                </c:pt>
                <c:pt idx="489">
                  <c:v>42151</c:v>
                </c:pt>
                <c:pt idx="490">
                  <c:v>42158</c:v>
                </c:pt>
                <c:pt idx="491">
                  <c:v>42165</c:v>
                </c:pt>
                <c:pt idx="492">
                  <c:v>42172</c:v>
                </c:pt>
                <c:pt idx="493">
                  <c:v>42179</c:v>
                </c:pt>
                <c:pt idx="494">
                  <c:v>42186</c:v>
                </c:pt>
                <c:pt idx="495">
                  <c:v>42193</c:v>
                </c:pt>
                <c:pt idx="496">
                  <c:v>42200</c:v>
                </c:pt>
                <c:pt idx="497">
                  <c:v>42207</c:v>
                </c:pt>
                <c:pt idx="498">
                  <c:v>42214</c:v>
                </c:pt>
                <c:pt idx="499">
                  <c:v>42221</c:v>
                </c:pt>
                <c:pt idx="500">
                  <c:v>42228</c:v>
                </c:pt>
                <c:pt idx="501">
                  <c:v>42235</c:v>
                </c:pt>
                <c:pt idx="502">
                  <c:v>42242</c:v>
                </c:pt>
                <c:pt idx="503">
                  <c:v>42249</c:v>
                </c:pt>
                <c:pt idx="504">
                  <c:v>42256</c:v>
                </c:pt>
                <c:pt idx="505">
                  <c:v>42263</c:v>
                </c:pt>
                <c:pt idx="506">
                  <c:v>42270</c:v>
                </c:pt>
                <c:pt idx="507">
                  <c:v>42277</c:v>
                </c:pt>
                <c:pt idx="508">
                  <c:v>42284</c:v>
                </c:pt>
                <c:pt idx="509">
                  <c:v>42291</c:v>
                </c:pt>
                <c:pt idx="510">
                  <c:v>42298</c:v>
                </c:pt>
                <c:pt idx="511">
                  <c:v>42305</c:v>
                </c:pt>
                <c:pt idx="512">
                  <c:v>42312</c:v>
                </c:pt>
                <c:pt idx="513">
                  <c:v>42319</c:v>
                </c:pt>
                <c:pt idx="514">
                  <c:v>42326</c:v>
                </c:pt>
                <c:pt idx="515">
                  <c:v>42333</c:v>
                </c:pt>
                <c:pt idx="516">
                  <c:v>42340</c:v>
                </c:pt>
                <c:pt idx="517">
                  <c:v>42347</c:v>
                </c:pt>
                <c:pt idx="518">
                  <c:v>42354</c:v>
                </c:pt>
                <c:pt idx="519">
                  <c:v>42361</c:v>
                </c:pt>
                <c:pt idx="520">
                  <c:v>42368</c:v>
                </c:pt>
                <c:pt idx="521">
                  <c:v>42375</c:v>
                </c:pt>
                <c:pt idx="522">
                  <c:v>42382</c:v>
                </c:pt>
                <c:pt idx="523">
                  <c:v>42389</c:v>
                </c:pt>
                <c:pt idx="524">
                  <c:v>42396</c:v>
                </c:pt>
                <c:pt idx="525">
                  <c:v>42403</c:v>
                </c:pt>
                <c:pt idx="526">
                  <c:v>42410</c:v>
                </c:pt>
                <c:pt idx="527">
                  <c:v>42417</c:v>
                </c:pt>
                <c:pt idx="528">
                  <c:v>42424</c:v>
                </c:pt>
                <c:pt idx="529">
                  <c:v>42431</c:v>
                </c:pt>
                <c:pt idx="530">
                  <c:v>42438</c:v>
                </c:pt>
                <c:pt idx="531">
                  <c:v>42445</c:v>
                </c:pt>
                <c:pt idx="532">
                  <c:v>42452</c:v>
                </c:pt>
                <c:pt idx="533">
                  <c:v>42459</c:v>
                </c:pt>
                <c:pt idx="534">
                  <c:v>42466</c:v>
                </c:pt>
                <c:pt idx="535">
                  <c:v>42473</c:v>
                </c:pt>
                <c:pt idx="536">
                  <c:v>42480</c:v>
                </c:pt>
                <c:pt idx="537">
                  <c:v>42487</c:v>
                </c:pt>
                <c:pt idx="538">
                  <c:v>42494</c:v>
                </c:pt>
                <c:pt idx="539">
                  <c:v>42501</c:v>
                </c:pt>
                <c:pt idx="540">
                  <c:v>42508</c:v>
                </c:pt>
                <c:pt idx="541">
                  <c:v>42515</c:v>
                </c:pt>
                <c:pt idx="542">
                  <c:v>42522</c:v>
                </c:pt>
                <c:pt idx="543">
                  <c:v>42529</c:v>
                </c:pt>
                <c:pt idx="544">
                  <c:v>42536</c:v>
                </c:pt>
                <c:pt idx="545">
                  <c:v>42543</c:v>
                </c:pt>
                <c:pt idx="546">
                  <c:v>42550</c:v>
                </c:pt>
                <c:pt idx="547">
                  <c:v>42557</c:v>
                </c:pt>
                <c:pt idx="548">
                  <c:v>42564</c:v>
                </c:pt>
                <c:pt idx="549">
                  <c:v>42571</c:v>
                </c:pt>
                <c:pt idx="550">
                  <c:v>42578</c:v>
                </c:pt>
                <c:pt idx="551">
                  <c:v>42585</c:v>
                </c:pt>
                <c:pt idx="552">
                  <c:v>42592</c:v>
                </c:pt>
                <c:pt idx="553">
                  <c:v>42599</c:v>
                </c:pt>
                <c:pt idx="554">
                  <c:v>42606</c:v>
                </c:pt>
                <c:pt idx="555">
                  <c:v>42613</c:v>
                </c:pt>
                <c:pt idx="556">
                  <c:v>42620</c:v>
                </c:pt>
                <c:pt idx="557">
                  <c:v>42627</c:v>
                </c:pt>
                <c:pt idx="558">
                  <c:v>42634</c:v>
                </c:pt>
                <c:pt idx="559">
                  <c:v>42641</c:v>
                </c:pt>
                <c:pt idx="560">
                  <c:v>42648</c:v>
                </c:pt>
                <c:pt idx="561">
                  <c:v>42655</c:v>
                </c:pt>
                <c:pt idx="562">
                  <c:v>42662</c:v>
                </c:pt>
                <c:pt idx="563">
                  <c:v>42669</c:v>
                </c:pt>
                <c:pt idx="564">
                  <c:v>42676</c:v>
                </c:pt>
                <c:pt idx="565">
                  <c:v>42683</c:v>
                </c:pt>
                <c:pt idx="566">
                  <c:v>42690</c:v>
                </c:pt>
                <c:pt idx="567">
                  <c:v>42697</c:v>
                </c:pt>
                <c:pt idx="568">
                  <c:v>42704</c:v>
                </c:pt>
                <c:pt idx="569">
                  <c:v>42711</c:v>
                </c:pt>
                <c:pt idx="570">
                  <c:v>42718</c:v>
                </c:pt>
                <c:pt idx="571">
                  <c:v>42725</c:v>
                </c:pt>
                <c:pt idx="572">
                  <c:v>42732</c:v>
                </c:pt>
                <c:pt idx="573">
                  <c:v>42739</c:v>
                </c:pt>
                <c:pt idx="574">
                  <c:v>42746</c:v>
                </c:pt>
                <c:pt idx="575">
                  <c:v>42753</c:v>
                </c:pt>
                <c:pt idx="576">
                  <c:v>42760</c:v>
                </c:pt>
                <c:pt idx="577">
                  <c:v>42767</c:v>
                </c:pt>
                <c:pt idx="578">
                  <c:v>42774</c:v>
                </c:pt>
                <c:pt idx="579">
                  <c:v>42781</c:v>
                </c:pt>
                <c:pt idx="580">
                  <c:v>42788</c:v>
                </c:pt>
                <c:pt idx="581">
                  <c:v>42795</c:v>
                </c:pt>
                <c:pt idx="582">
                  <c:v>42802</c:v>
                </c:pt>
                <c:pt idx="583">
                  <c:v>42809</c:v>
                </c:pt>
                <c:pt idx="584">
                  <c:v>42816</c:v>
                </c:pt>
                <c:pt idx="585">
                  <c:v>42823</c:v>
                </c:pt>
                <c:pt idx="586">
                  <c:v>42830</c:v>
                </c:pt>
                <c:pt idx="587">
                  <c:v>42837</c:v>
                </c:pt>
                <c:pt idx="588">
                  <c:v>42844</c:v>
                </c:pt>
                <c:pt idx="589">
                  <c:v>42851</c:v>
                </c:pt>
                <c:pt idx="590">
                  <c:v>42858</c:v>
                </c:pt>
                <c:pt idx="591">
                  <c:v>42865</c:v>
                </c:pt>
                <c:pt idx="592">
                  <c:v>42872</c:v>
                </c:pt>
                <c:pt idx="593">
                  <c:v>42879</c:v>
                </c:pt>
                <c:pt idx="594">
                  <c:v>42886</c:v>
                </c:pt>
                <c:pt idx="595">
                  <c:v>42893</c:v>
                </c:pt>
                <c:pt idx="596">
                  <c:v>42900</c:v>
                </c:pt>
                <c:pt idx="597">
                  <c:v>42907</c:v>
                </c:pt>
                <c:pt idx="598">
                  <c:v>42914</c:v>
                </c:pt>
                <c:pt idx="599">
                  <c:v>42921</c:v>
                </c:pt>
                <c:pt idx="600">
                  <c:v>42928</c:v>
                </c:pt>
                <c:pt idx="601">
                  <c:v>42935</c:v>
                </c:pt>
                <c:pt idx="602">
                  <c:v>42942</c:v>
                </c:pt>
                <c:pt idx="603">
                  <c:v>42949</c:v>
                </c:pt>
                <c:pt idx="604">
                  <c:v>42956</c:v>
                </c:pt>
              </c:numCache>
            </c:numRef>
          </c:cat>
          <c:val>
            <c:numRef>
              <c:f>Hoja2!$G$4:$G$712</c:f>
              <c:numCache>
                <c:formatCode>General</c:formatCode>
                <c:ptCount val="709"/>
                <c:pt idx="0">
                  <c:v>0.85804899999999995</c:v>
                </c:pt>
                <c:pt idx="1">
                  <c:v>0.86241400000000001</c:v>
                </c:pt>
                <c:pt idx="2">
                  <c:v>0.85816700000000001</c:v>
                </c:pt>
                <c:pt idx="3">
                  <c:v>0.85985999999999996</c:v>
                </c:pt>
                <c:pt idx="4">
                  <c:v>0.85669600000000001</c:v>
                </c:pt>
                <c:pt idx="5">
                  <c:v>0.865398</c:v>
                </c:pt>
                <c:pt idx="6">
                  <c:v>0.86864600000000003</c:v>
                </c:pt>
                <c:pt idx="7">
                  <c:v>0.86943300000000001</c:v>
                </c:pt>
                <c:pt idx="8">
                  <c:v>0.86106799999999994</c:v>
                </c:pt>
                <c:pt idx="9">
                  <c:v>0.87380599999999997</c:v>
                </c:pt>
                <c:pt idx="10">
                  <c:v>0.86037699999999995</c:v>
                </c:pt>
                <c:pt idx="11">
                  <c:v>0.864869</c:v>
                </c:pt>
                <c:pt idx="12">
                  <c:v>0.863564</c:v>
                </c:pt>
                <c:pt idx="13">
                  <c:v>0.86749200000000004</c:v>
                </c:pt>
                <c:pt idx="14">
                  <c:v>0.86667799999999995</c:v>
                </c:pt>
                <c:pt idx="15">
                  <c:v>0.87544999999999995</c:v>
                </c:pt>
                <c:pt idx="16">
                  <c:v>0.87199700000000002</c:v>
                </c:pt>
                <c:pt idx="17">
                  <c:v>0.86984499999999998</c:v>
                </c:pt>
                <c:pt idx="18">
                  <c:v>0.86942600000000003</c:v>
                </c:pt>
                <c:pt idx="19">
                  <c:v>0.87208300000000005</c:v>
                </c:pt>
                <c:pt idx="20">
                  <c:v>0.881077</c:v>
                </c:pt>
                <c:pt idx="21">
                  <c:v>0.880193</c:v>
                </c:pt>
                <c:pt idx="22">
                  <c:v>0.87788999999999995</c:v>
                </c:pt>
                <c:pt idx="23">
                  <c:v>0.87666100000000002</c:v>
                </c:pt>
                <c:pt idx="24">
                  <c:v>0.87706200000000001</c:v>
                </c:pt>
                <c:pt idx="25">
                  <c:v>0.88452399999999998</c:v>
                </c:pt>
                <c:pt idx="26">
                  <c:v>0.87633799999999995</c:v>
                </c:pt>
                <c:pt idx="27">
                  <c:v>0.88200100000000003</c:v>
                </c:pt>
                <c:pt idx="28">
                  <c:v>0.87402000000000002</c:v>
                </c:pt>
                <c:pt idx="29">
                  <c:v>0.88185899999999995</c:v>
                </c:pt>
                <c:pt idx="30">
                  <c:v>0.87266999999999995</c:v>
                </c:pt>
                <c:pt idx="31">
                  <c:v>0.87535399999999997</c:v>
                </c:pt>
                <c:pt idx="32">
                  <c:v>0.87082099999999996</c:v>
                </c:pt>
                <c:pt idx="33">
                  <c:v>0.88362700000000005</c:v>
                </c:pt>
                <c:pt idx="34">
                  <c:v>0.87919199999999997</c:v>
                </c:pt>
                <c:pt idx="35">
                  <c:v>0.87346900000000005</c:v>
                </c:pt>
                <c:pt idx="36">
                  <c:v>0.87075000000000002</c:v>
                </c:pt>
                <c:pt idx="37">
                  <c:v>0.88261400000000001</c:v>
                </c:pt>
                <c:pt idx="38">
                  <c:v>0.87401300000000004</c:v>
                </c:pt>
                <c:pt idx="39">
                  <c:v>0.88994499999999999</c:v>
                </c:pt>
                <c:pt idx="40">
                  <c:v>0.87679499999999999</c:v>
                </c:pt>
                <c:pt idx="41">
                  <c:v>0.88566500000000004</c:v>
                </c:pt>
                <c:pt idx="42">
                  <c:v>0.88778900000000005</c:v>
                </c:pt>
                <c:pt idx="43">
                  <c:v>0.89142600000000005</c:v>
                </c:pt>
                <c:pt idx="44">
                  <c:v>0.88829400000000003</c:v>
                </c:pt>
                <c:pt idx="45">
                  <c:v>0.89783199999999996</c:v>
                </c:pt>
                <c:pt idx="46">
                  <c:v>0.88990599999999997</c:v>
                </c:pt>
                <c:pt idx="47">
                  <c:v>0.89465600000000001</c:v>
                </c:pt>
                <c:pt idx="48">
                  <c:v>0.88575499999999996</c:v>
                </c:pt>
                <c:pt idx="49">
                  <c:v>0.89793699999999999</c:v>
                </c:pt>
                <c:pt idx="50">
                  <c:v>0.90247999999999995</c:v>
                </c:pt>
                <c:pt idx="51">
                  <c:v>0.90720299999999998</c:v>
                </c:pt>
                <c:pt idx="52">
                  <c:v>0.88705500000000004</c:v>
                </c:pt>
                <c:pt idx="53">
                  <c:v>0.890293</c:v>
                </c:pt>
                <c:pt idx="54">
                  <c:v>0.88475700000000002</c:v>
                </c:pt>
                <c:pt idx="55">
                  <c:v>0.89859100000000003</c:v>
                </c:pt>
                <c:pt idx="56">
                  <c:v>0.88742399999999999</c:v>
                </c:pt>
                <c:pt idx="57">
                  <c:v>0.90029400000000004</c:v>
                </c:pt>
                <c:pt idx="58">
                  <c:v>0.90027299999999999</c:v>
                </c:pt>
                <c:pt idx="59">
                  <c:v>0.91047100000000003</c:v>
                </c:pt>
                <c:pt idx="60">
                  <c:v>0.89689600000000003</c:v>
                </c:pt>
                <c:pt idx="61">
                  <c:v>0.90940799999999999</c:v>
                </c:pt>
                <c:pt idx="62">
                  <c:v>0.89656999999999998</c:v>
                </c:pt>
                <c:pt idx="63">
                  <c:v>0.90329800000000005</c:v>
                </c:pt>
                <c:pt idx="64">
                  <c:v>0.89523699999999995</c:v>
                </c:pt>
                <c:pt idx="65">
                  <c:v>0.89896699999999996</c:v>
                </c:pt>
                <c:pt idx="66">
                  <c:v>0.89402400000000004</c:v>
                </c:pt>
                <c:pt idx="67">
                  <c:v>0.91241099999999997</c:v>
                </c:pt>
                <c:pt idx="68">
                  <c:v>0.92277900000000002</c:v>
                </c:pt>
                <c:pt idx="69">
                  <c:v>0.90848600000000002</c:v>
                </c:pt>
                <c:pt idx="70">
                  <c:v>0.89286699999999997</c:v>
                </c:pt>
                <c:pt idx="71">
                  <c:v>0.90703999999999996</c:v>
                </c:pt>
                <c:pt idx="72">
                  <c:v>0.90884200000000004</c:v>
                </c:pt>
                <c:pt idx="73">
                  <c:v>0.90566000000000002</c:v>
                </c:pt>
                <c:pt idx="74">
                  <c:v>0.89819899999999997</c:v>
                </c:pt>
                <c:pt idx="75">
                  <c:v>0.89953700000000003</c:v>
                </c:pt>
                <c:pt idx="76">
                  <c:v>0.89868199999999998</c:v>
                </c:pt>
                <c:pt idx="77">
                  <c:v>0.908466</c:v>
                </c:pt>
                <c:pt idx="78">
                  <c:v>0.899142</c:v>
                </c:pt>
                <c:pt idx="79">
                  <c:v>0.90640600000000004</c:v>
                </c:pt>
                <c:pt idx="80">
                  <c:v>0.89758000000000004</c:v>
                </c:pt>
                <c:pt idx="81">
                  <c:v>0.90370899999999998</c:v>
                </c:pt>
                <c:pt idx="82">
                  <c:v>0.89858300000000002</c:v>
                </c:pt>
                <c:pt idx="83">
                  <c:v>0.89881</c:v>
                </c:pt>
                <c:pt idx="84">
                  <c:v>0.89688199999999996</c:v>
                </c:pt>
                <c:pt idx="85">
                  <c:v>0.90724700000000003</c:v>
                </c:pt>
                <c:pt idx="86">
                  <c:v>0.90388999999999997</c:v>
                </c:pt>
                <c:pt idx="87">
                  <c:v>0.92060399999999998</c:v>
                </c:pt>
                <c:pt idx="88">
                  <c:v>0.90170499999999998</c:v>
                </c:pt>
                <c:pt idx="89">
                  <c:v>0.92439300000000002</c:v>
                </c:pt>
                <c:pt idx="90">
                  <c:v>0.90245600000000004</c:v>
                </c:pt>
                <c:pt idx="91">
                  <c:v>0.91907499999999998</c:v>
                </c:pt>
                <c:pt idx="92">
                  <c:v>0.90318100000000001</c:v>
                </c:pt>
                <c:pt idx="93">
                  <c:v>0.91588099999999995</c:v>
                </c:pt>
                <c:pt idx="94">
                  <c:v>0.91756300000000002</c:v>
                </c:pt>
                <c:pt idx="95">
                  <c:v>0.91980499999999998</c:v>
                </c:pt>
                <c:pt idx="96">
                  <c:v>0.921296</c:v>
                </c:pt>
                <c:pt idx="97">
                  <c:v>0.92540999999999995</c:v>
                </c:pt>
                <c:pt idx="98">
                  <c:v>0.91365200000000002</c:v>
                </c:pt>
                <c:pt idx="99">
                  <c:v>0.91678400000000004</c:v>
                </c:pt>
                <c:pt idx="100">
                  <c:v>0.91569800000000001</c:v>
                </c:pt>
                <c:pt idx="101">
                  <c:v>0.92133900000000002</c:v>
                </c:pt>
                <c:pt idx="102">
                  <c:v>0.92537700000000001</c:v>
                </c:pt>
                <c:pt idx="103">
                  <c:v>0.95628899999999994</c:v>
                </c:pt>
                <c:pt idx="104">
                  <c:v>0.91460600000000003</c:v>
                </c:pt>
                <c:pt idx="105">
                  <c:v>0.92757599999999996</c:v>
                </c:pt>
                <c:pt idx="106">
                  <c:v>0.91050399999999998</c:v>
                </c:pt>
                <c:pt idx="107">
                  <c:v>0.93463700000000005</c:v>
                </c:pt>
                <c:pt idx="108">
                  <c:v>0.90490599999999999</c:v>
                </c:pt>
                <c:pt idx="109">
                  <c:v>0.91744700000000001</c:v>
                </c:pt>
                <c:pt idx="110">
                  <c:v>0.91258300000000003</c:v>
                </c:pt>
                <c:pt idx="111">
                  <c:v>0.92874199999999996</c:v>
                </c:pt>
                <c:pt idx="112">
                  <c:v>0.91569599999999995</c:v>
                </c:pt>
                <c:pt idx="113">
                  <c:v>0.93140500000000004</c:v>
                </c:pt>
                <c:pt idx="114">
                  <c:v>0.922601</c:v>
                </c:pt>
                <c:pt idx="115">
                  <c:v>0.92866499999999996</c:v>
                </c:pt>
                <c:pt idx="116">
                  <c:v>0.91797700000000004</c:v>
                </c:pt>
                <c:pt idx="117">
                  <c:v>0.92741200000000001</c:v>
                </c:pt>
                <c:pt idx="118">
                  <c:v>0.91607000000000005</c:v>
                </c:pt>
                <c:pt idx="119">
                  <c:v>0.91926099999999999</c:v>
                </c:pt>
                <c:pt idx="120">
                  <c:v>0.92314200000000002</c:v>
                </c:pt>
                <c:pt idx="121">
                  <c:v>0.92419899999999999</c:v>
                </c:pt>
                <c:pt idx="122">
                  <c:v>0.91604799999999997</c:v>
                </c:pt>
                <c:pt idx="123">
                  <c:v>0.934396</c:v>
                </c:pt>
                <c:pt idx="124">
                  <c:v>0.93978099999999998</c:v>
                </c:pt>
                <c:pt idx="125">
                  <c:v>0.93202099999999999</c:v>
                </c:pt>
                <c:pt idx="126">
                  <c:v>0.92596400000000001</c:v>
                </c:pt>
                <c:pt idx="127">
                  <c:v>0.93763799999999997</c:v>
                </c:pt>
                <c:pt idx="128">
                  <c:v>0.92845699999999998</c:v>
                </c:pt>
                <c:pt idx="129">
                  <c:v>0.93559400000000004</c:v>
                </c:pt>
                <c:pt idx="130">
                  <c:v>0.93305199999999999</c:v>
                </c:pt>
                <c:pt idx="131">
                  <c:v>0.94572299999999998</c:v>
                </c:pt>
                <c:pt idx="132">
                  <c:v>0.93562400000000001</c:v>
                </c:pt>
                <c:pt idx="133">
                  <c:v>0.95462800000000003</c:v>
                </c:pt>
                <c:pt idx="134">
                  <c:v>0.93582500000000002</c:v>
                </c:pt>
                <c:pt idx="135">
                  <c:v>0.95042300000000002</c:v>
                </c:pt>
                <c:pt idx="136">
                  <c:v>0.93411500000000003</c:v>
                </c:pt>
                <c:pt idx="137">
                  <c:v>0.94564899999999996</c:v>
                </c:pt>
                <c:pt idx="138">
                  <c:v>0.93947899999999995</c:v>
                </c:pt>
                <c:pt idx="139">
                  <c:v>0.96125700000000003</c:v>
                </c:pt>
                <c:pt idx="140">
                  <c:v>1.0296430000000001</c:v>
                </c:pt>
                <c:pt idx="141">
                  <c:v>1.2466120000000001</c:v>
                </c:pt>
                <c:pt idx="142">
                  <c:v>1.5382709999999999</c:v>
                </c:pt>
                <c:pt idx="143">
                  <c:v>1.6259999999999999</c:v>
                </c:pt>
                <c:pt idx="144">
                  <c:v>1.8038069999999999</c:v>
                </c:pt>
                <c:pt idx="145">
                  <c:v>1.837323</c:v>
                </c:pt>
                <c:pt idx="146">
                  <c:v>2.0035769999999999</c:v>
                </c:pt>
                <c:pt idx="147">
                  <c:v>2.1082380000000001</c:v>
                </c:pt>
                <c:pt idx="148">
                  <c:v>2.246715</c:v>
                </c:pt>
                <c:pt idx="149">
                  <c:v>2.2214200000000002</c:v>
                </c:pt>
                <c:pt idx="150">
                  <c:v>2.1408939999999999</c:v>
                </c:pt>
                <c:pt idx="151">
                  <c:v>2.1715900000000001</c:v>
                </c:pt>
                <c:pt idx="152">
                  <c:v>2.284875</c:v>
                </c:pt>
                <c:pt idx="153">
                  <c:v>2.289809</c:v>
                </c:pt>
                <c:pt idx="154">
                  <c:v>2.2667920000000001</c:v>
                </c:pt>
                <c:pt idx="155">
                  <c:v>2.2739630000000002</c:v>
                </c:pt>
                <c:pt idx="156">
                  <c:v>2.1566139999999998</c:v>
                </c:pt>
                <c:pt idx="157">
                  <c:v>2.0857299999999999</c:v>
                </c:pt>
                <c:pt idx="158">
                  <c:v>2.0721790000000002</c:v>
                </c:pt>
                <c:pt idx="159">
                  <c:v>1.9639409999999999</c:v>
                </c:pt>
                <c:pt idx="160">
                  <c:v>1.8883270000000001</c:v>
                </c:pt>
                <c:pt idx="161">
                  <c:v>1.8802399999999999</c:v>
                </c:pt>
                <c:pt idx="162">
                  <c:v>1.951384</c:v>
                </c:pt>
                <c:pt idx="163">
                  <c:v>1.953357</c:v>
                </c:pt>
                <c:pt idx="164">
                  <c:v>1.938132</c:v>
                </c:pt>
                <c:pt idx="165">
                  <c:v>1.9361079999999999</c:v>
                </c:pt>
                <c:pt idx="166">
                  <c:v>2.1045310000000002</c:v>
                </c:pt>
                <c:pt idx="167">
                  <c:v>2.1091950000000002</c:v>
                </c:pt>
                <c:pt idx="168">
                  <c:v>2.1112139999999999</c:v>
                </c:pt>
                <c:pt idx="169">
                  <c:v>2.1254740000000001</c:v>
                </c:pt>
                <c:pt idx="170">
                  <c:v>2.223392</c:v>
                </c:pt>
                <c:pt idx="171">
                  <c:v>2.233352</c:v>
                </c:pt>
                <c:pt idx="172">
                  <c:v>2.1039430000000001</c:v>
                </c:pt>
                <c:pt idx="173">
                  <c:v>2.1159349999999999</c:v>
                </c:pt>
                <c:pt idx="174">
                  <c:v>2.2333850000000002</c:v>
                </c:pt>
                <c:pt idx="175">
                  <c:v>2.219198</c:v>
                </c:pt>
                <c:pt idx="176">
                  <c:v>2.1187779999999998</c:v>
                </c:pt>
                <c:pt idx="177">
                  <c:v>2.1146669999999999</c:v>
                </c:pt>
                <c:pt idx="178">
                  <c:v>2.0899169999999998</c:v>
                </c:pt>
                <c:pt idx="179">
                  <c:v>2.110268</c:v>
                </c:pt>
                <c:pt idx="180">
                  <c:v>2.063447</c:v>
                </c:pt>
                <c:pt idx="181">
                  <c:v>2.0429010000000001</c:v>
                </c:pt>
                <c:pt idx="182">
                  <c:v>2.0304720000000001</c:v>
                </c:pt>
                <c:pt idx="183">
                  <c:v>2.1102300000000001</c:v>
                </c:pt>
                <c:pt idx="184">
                  <c:v>2.0771839999999999</c:v>
                </c:pt>
                <c:pt idx="185">
                  <c:v>2.0385559999999998</c:v>
                </c:pt>
                <c:pt idx="186">
                  <c:v>2.0268139999999999</c:v>
                </c:pt>
                <c:pt idx="187">
                  <c:v>2.052953</c:v>
                </c:pt>
                <c:pt idx="188">
                  <c:v>2.0803419999999999</c:v>
                </c:pt>
                <c:pt idx="189">
                  <c:v>2.1130909999999998</c:v>
                </c:pt>
                <c:pt idx="190">
                  <c:v>2.1213570000000002</c:v>
                </c:pt>
                <c:pt idx="191">
                  <c:v>2.125156</c:v>
                </c:pt>
                <c:pt idx="192">
                  <c:v>2.1779350000000002</c:v>
                </c:pt>
                <c:pt idx="193">
                  <c:v>2.1967479999999999</c:v>
                </c:pt>
                <c:pt idx="194">
                  <c:v>2.17902</c:v>
                </c:pt>
                <c:pt idx="195">
                  <c:v>2.1759689999999998</c:v>
                </c:pt>
                <c:pt idx="196">
                  <c:v>2.2299950000000002</c:v>
                </c:pt>
                <c:pt idx="197">
                  <c:v>2.2390599999999998</c:v>
                </c:pt>
                <c:pt idx="198">
                  <c:v>2.1990340000000002</c:v>
                </c:pt>
                <c:pt idx="199">
                  <c:v>2.202572</c:v>
                </c:pt>
                <c:pt idx="200">
                  <c:v>2.1735980000000001</c:v>
                </c:pt>
                <c:pt idx="201">
                  <c:v>2.2471899999999998</c:v>
                </c:pt>
                <c:pt idx="202">
                  <c:v>2.2446679999999999</c:v>
                </c:pt>
                <c:pt idx="203">
                  <c:v>2.2422559999999998</c:v>
                </c:pt>
                <c:pt idx="204">
                  <c:v>2.2243729999999999</c:v>
                </c:pt>
                <c:pt idx="205">
                  <c:v>2.2737810000000001</c:v>
                </c:pt>
                <c:pt idx="206">
                  <c:v>2.2791670000000002</c:v>
                </c:pt>
                <c:pt idx="207">
                  <c:v>2.2724489999999999</c:v>
                </c:pt>
                <c:pt idx="208">
                  <c:v>2.2720470000000001</c:v>
                </c:pt>
                <c:pt idx="209">
                  <c:v>2.329421</c:v>
                </c:pt>
                <c:pt idx="210">
                  <c:v>2.2887590000000002</c:v>
                </c:pt>
                <c:pt idx="211">
                  <c:v>2.2849520000000001</c:v>
                </c:pt>
                <c:pt idx="212">
                  <c:v>2.286988</c:v>
                </c:pt>
                <c:pt idx="213">
                  <c:v>2.2948149999999998</c:v>
                </c:pt>
                <c:pt idx="214">
                  <c:v>2.314835</c:v>
                </c:pt>
                <c:pt idx="215">
                  <c:v>2.3245580000000001</c:v>
                </c:pt>
                <c:pt idx="216">
                  <c:v>2.3173170000000001</c:v>
                </c:pt>
                <c:pt idx="217">
                  <c:v>2.3207260000000001</c:v>
                </c:pt>
                <c:pt idx="218">
                  <c:v>2.3455919999999999</c:v>
                </c:pt>
                <c:pt idx="219">
                  <c:v>2.3516319999999999</c:v>
                </c:pt>
                <c:pt idx="220">
                  <c:v>2.3450500000000001</c:v>
                </c:pt>
                <c:pt idx="221">
                  <c:v>2.346079</c:v>
                </c:pt>
                <c:pt idx="222">
                  <c:v>2.3773170000000001</c:v>
                </c:pt>
                <c:pt idx="223">
                  <c:v>2.3761999999999999</c:v>
                </c:pt>
                <c:pt idx="224">
                  <c:v>2.3684949999999998</c:v>
                </c:pt>
                <c:pt idx="225">
                  <c:v>2.364385</c:v>
                </c:pt>
                <c:pt idx="226">
                  <c:v>2.3740329999999998</c:v>
                </c:pt>
                <c:pt idx="227">
                  <c:v>2.3895499999999998</c:v>
                </c:pt>
                <c:pt idx="228">
                  <c:v>2.3722099999999999</c:v>
                </c:pt>
                <c:pt idx="229">
                  <c:v>2.3739249999999998</c:v>
                </c:pt>
                <c:pt idx="230">
                  <c:v>2.3695189999999999</c:v>
                </c:pt>
                <c:pt idx="231">
                  <c:v>2.383124</c:v>
                </c:pt>
                <c:pt idx="232">
                  <c:v>2.3835410000000001</c:v>
                </c:pt>
                <c:pt idx="233">
                  <c:v>2.3698389999999998</c:v>
                </c:pt>
                <c:pt idx="234">
                  <c:v>2.3698410000000001</c:v>
                </c:pt>
                <c:pt idx="235">
                  <c:v>2.3796080000000002</c:v>
                </c:pt>
                <c:pt idx="236">
                  <c:v>2.3713289999999998</c:v>
                </c:pt>
                <c:pt idx="237">
                  <c:v>2.3642639999999999</c:v>
                </c:pt>
                <c:pt idx="238">
                  <c:v>2.3653580000000001</c:v>
                </c:pt>
                <c:pt idx="239">
                  <c:v>2.3665229999999999</c:v>
                </c:pt>
                <c:pt idx="240">
                  <c:v>2.3527119999999999</c:v>
                </c:pt>
                <c:pt idx="241">
                  <c:v>2.3402859999999999</c:v>
                </c:pt>
                <c:pt idx="242">
                  <c:v>2.3408449999999998</c:v>
                </c:pt>
                <c:pt idx="243">
                  <c:v>2.3439969999999999</c:v>
                </c:pt>
                <c:pt idx="244">
                  <c:v>2.3351380000000002</c:v>
                </c:pt>
                <c:pt idx="245">
                  <c:v>2.346406</c:v>
                </c:pt>
                <c:pt idx="246">
                  <c:v>2.3377840000000001</c:v>
                </c:pt>
                <c:pt idx="247">
                  <c:v>2.3467880000000001</c:v>
                </c:pt>
                <c:pt idx="248">
                  <c:v>2.347979</c:v>
                </c:pt>
                <c:pt idx="249">
                  <c:v>2.3444210000000001</c:v>
                </c:pt>
                <c:pt idx="250">
                  <c:v>2.3345319999999998</c:v>
                </c:pt>
                <c:pt idx="251">
                  <c:v>2.3391440000000001</c:v>
                </c:pt>
                <c:pt idx="252">
                  <c:v>2.3518750000000002</c:v>
                </c:pt>
                <c:pt idx="253">
                  <c:v>2.3537970000000001</c:v>
                </c:pt>
                <c:pt idx="254">
                  <c:v>2.3853789999999999</c:v>
                </c:pt>
                <c:pt idx="255">
                  <c:v>2.3862719999999999</c:v>
                </c:pt>
                <c:pt idx="256">
                  <c:v>2.4214199999999999</c:v>
                </c:pt>
                <c:pt idx="257">
                  <c:v>2.4248219999999998</c:v>
                </c:pt>
                <c:pt idx="258">
                  <c:v>2.467508</c:v>
                </c:pt>
                <c:pt idx="259">
                  <c:v>2.4600840000000002</c:v>
                </c:pt>
                <c:pt idx="260">
                  <c:v>2.4748830000000002</c:v>
                </c:pt>
                <c:pt idx="261">
                  <c:v>2.507422</c:v>
                </c:pt>
                <c:pt idx="262">
                  <c:v>2.463606</c:v>
                </c:pt>
                <c:pt idx="263">
                  <c:v>2.4830619999999999</c:v>
                </c:pt>
                <c:pt idx="264">
                  <c:v>2.508902</c:v>
                </c:pt>
                <c:pt idx="265">
                  <c:v>2.5396670000000001</c:v>
                </c:pt>
                <c:pt idx="266">
                  <c:v>2.5482309999999999</c:v>
                </c:pt>
                <c:pt idx="267">
                  <c:v>2.5721400000000001</c:v>
                </c:pt>
                <c:pt idx="268">
                  <c:v>2.58447</c:v>
                </c:pt>
                <c:pt idx="269">
                  <c:v>2.6164550000000002</c:v>
                </c:pt>
                <c:pt idx="270">
                  <c:v>2.6228820000000002</c:v>
                </c:pt>
                <c:pt idx="271">
                  <c:v>2.6413669999999998</c:v>
                </c:pt>
                <c:pt idx="272">
                  <c:v>2.6624289999999999</c:v>
                </c:pt>
                <c:pt idx="273">
                  <c:v>2.6883940000000002</c:v>
                </c:pt>
                <c:pt idx="274">
                  <c:v>2.7053410000000002</c:v>
                </c:pt>
                <c:pt idx="275">
                  <c:v>2.7258830000000001</c:v>
                </c:pt>
                <c:pt idx="276">
                  <c:v>2.7313339999999999</c:v>
                </c:pt>
                <c:pt idx="277">
                  <c:v>2.7586949999999999</c:v>
                </c:pt>
                <c:pt idx="278">
                  <c:v>2.784716</c:v>
                </c:pt>
                <c:pt idx="279">
                  <c:v>2.7983530000000001</c:v>
                </c:pt>
                <c:pt idx="280">
                  <c:v>2.8153190000000001</c:v>
                </c:pt>
                <c:pt idx="281">
                  <c:v>2.8281939999999999</c:v>
                </c:pt>
                <c:pt idx="282">
                  <c:v>2.8513630000000001</c:v>
                </c:pt>
                <c:pt idx="283">
                  <c:v>2.8674940000000002</c:v>
                </c:pt>
                <c:pt idx="284">
                  <c:v>2.896811</c:v>
                </c:pt>
                <c:pt idx="285">
                  <c:v>2.9054799999999998</c:v>
                </c:pt>
                <c:pt idx="286">
                  <c:v>2.9097569999999999</c:v>
                </c:pt>
                <c:pt idx="287">
                  <c:v>2.9182739999999998</c:v>
                </c:pt>
                <c:pt idx="288">
                  <c:v>2.9116469999999999</c:v>
                </c:pt>
                <c:pt idx="289">
                  <c:v>2.9038149999999998</c:v>
                </c:pt>
                <c:pt idx="290">
                  <c:v>2.9073159999999998</c:v>
                </c:pt>
                <c:pt idx="291">
                  <c:v>2.9126449999999999</c:v>
                </c:pt>
                <c:pt idx="292">
                  <c:v>2.8982809999999999</c:v>
                </c:pt>
                <c:pt idx="293">
                  <c:v>2.8997069999999998</c:v>
                </c:pt>
                <c:pt idx="294">
                  <c:v>2.894091</c:v>
                </c:pt>
                <c:pt idx="295">
                  <c:v>2.8981690000000002</c:v>
                </c:pt>
                <c:pt idx="296">
                  <c:v>2.9036219999999999</c:v>
                </c:pt>
                <c:pt idx="297">
                  <c:v>2.8980830000000002</c:v>
                </c:pt>
                <c:pt idx="298">
                  <c:v>2.8913609999999998</c:v>
                </c:pt>
                <c:pt idx="299">
                  <c:v>2.9000149999999998</c:v>
                </c:pt>
                <c:pt idx="300">
                  <c:v>2.9003190000000001</c:v>
                </c:pt>
                <c:pt idx="301">
                  <c:v>2.892754</c:v>
                </c:pt>
                <c:pt idx="302">
                  <c:v>2.8862700000000001</c:v>
                </c:pt>
                <c:pt idx="303">
                  <c:v>2.8622899999999998</c:v>
                </c:pt>
                <c:pt idx="304">
                  <c:v>2.8803019999999999</c:v>
                </c:pt>
                <c:pt idx="305">
                  <c:v>2.8717830000000002</c:v>
                </c:pt>
                <c:pt idx="306">
                  <c:v>2.8626119999999999</c:v>
                </c:pt>
                <c:pt idx="307">
                  <c:v>2.8548719999999999</c:v>
                </c:pt>
                <c:pt idx="308">
                  <c:v>2.8611719999999998</c:v>
                </c:pt>
                <c:pt idx="309">
                  <c:v>2.9429620000000001</c:v>
                </c:pt>
                <c:pt idx="310">
                  <c:v>2.9568629999999998</c:v>
                </c:pt>
                <c:pt idx="311">
                  <c:v>2.9663539999999999</c:v>
                </c:pt>
                <c:pt idx="312">
                  <c:v>2.9571230000000002</c:v>
                </c:pt>
                <c:pt idx="313">
                  <c:v>2.9395910000000001</c:v>
                </c:pt>
                <c:pt idx="314">
                  <c:v>2.9591530000000001</c:v>
                </c:pt>
                <c:pt idx="315">
                  <c:v>2.960242</c:v>
                </c:pt>
                <c:pt idx="316">
                  <c:v>2.9654729999999998</c:v>
                </c:pt>
                <c:pt idx="317">
                  <c:v>2.9687399999999999</c:v>
                </c:pt>
                <c:pt idx="318">
                  <c:v>2.978567</c:v>
                </c:pt>
                <c:pt idx="319">
                  <c:v>2.9729239999999999</c:v>
                </c:pt>
                <c:pt idx="320">
                  <c:v>2.966523</c:v>
                </c:pt>
                <c:pt idx="321">
                  <c:v>2.9254020000000001</c:v>
                </c:pt>
                <c:pt idx="322">
                  <c:v>2.934374</c:v>
                </c:pt>
                <c:pt idx="323">
                  <c:v>2.9336570000000002</c:v>
                </c:pt>
                <c:pt idx="324">
                  <c:v>2.9191379999999998</c:v>
                </c:pt>
                <c:pt idx="325">
                  <c:v>2.9060830000000002</c:v>
                </c:pt>
                <c:pt idx="326">
                  <c:v>2.908175</c:v>
                </c:pt>
                <c:pt idx="327">
                  <c:v>2.9162940000000002</c:v>
                </c:pt>
                <c:pt idx="328">
                  <c:v>2.9076200000000001</c:v>
                </c:pt>
                <c:pt idx="329">
                  <c:v>2.9051490000000002</c:v>
                </c:pt>
                <c:pt idx="330">
                  <c:v>2.9051969999999998</c:v>
                </c:pt>
                <c:pt idx="331">
                  <c:v>2.8920590000000002</c:v>
                </c:pt>
                <c:pt idx="332">
                  <c:v>2.9007830000000001</c:v>
                </c:pt>
                <c:pt idx="333">
                  <c:v>2.8834650000000002</c:v>
                </c:pt>
                <c:pt idx="334">
                  <c:v>2.8931800000000001</c:v>
                </c:pt>
                <c:pt idx="335">
                  <c:v>2.9104709999999998</c:v>
                </c:pt>
                <c:pt idx="336">
                  <c:v>2.9122460000000001</c:v>
                </c:pt>
                <c:pt idx="337">
                  <c:v>2.9049659999999999</c:v>
                </c:pt>
                <c:pt idx="338">
                  <c:v>2.9068339999999999</c:v>
                </c:pt>
                <c:pt idx="339">
                  <c:v>2.9077639999999998</c:v>
                </c:pt>
                <c:pt idx="340">
                  <c:v>2.9041190000000001</c:v>
                </c:pt>
                <c:pt idx="341">
                  <c:v>2.8884050000000001</c:v>
                </c:pt>
                <c:pt idx="342">
                  <c:v>2.8926820000000002</c:v>
                </c:pt>
                <c:pt idx="343">
                  <c:v>2.8977270000000002</c:v>
                </c:pt>
                <c:pt idx="344">
                  <c:v>2.8749189999999998</c:v>
                </c:pt>
                <c:pt idx="345">
                  <c:v>2.8672659999999999</c:v>
                </c:pt>
                <c:pt idx="346">
                  <c:v>2.8544149999999999</c:v>
                </c:pt>
                <c:pt idx="347">
                  <c:v>2.8632580000000001</c:v>
                </c:pt>
                <c:pt idx="348">
                  <c:v>2.8649879999999999</c:v>
                </c:pt>
                <c:pt idx="349">
                  <c:v>2.8631829999999998</c:v>
                </c:pt>
                <c:pt idx="350">
                  <c:v>2.8461240000000001</c:v>
                </c:pt>
                <c:pt idx="351">
                  <c:v>2.8500719999999999</c:v>
                </c:pt>
                <c:pt idx="352">
                  <c:v>2.8527439999999999</c:v>
                </c:pt>
                <c:pt idx="353">
                  <c:v>2.8885749999999999</c:v>
                </c:pt>
                <c:pt idx="354">
                  <c:v>2.8826999999999998</c:v>
                </c:pt>
                <c:pt idx="355">
                  <c:v>2.8646199999999999</c:v>
                </c:pt>
                <c:pt idx="356">
                  <c:v>2.8723040000000002</c:v>
                </c:pt>
                <c:pt idx="357">
                  <c:v>2.918113</c:v>
                </c:pt>
                <c:pt idx="358">
                  <c:v>2.9128769999999999</c:v>
                </c:pt>
                <c:pt idx="359">
                  <c:v>2.8931559999999998</c:v>
                </c:pt>
                <c:pt idx="360">
                  <c:v>2.9014359999999999</c:v>
                </c:pt>
                <c:pt idx="361">
                  <c:v>2.9587110000000001</c:v>
                </c:pt>
                <c:pt idx="362">
                  <c:v>2.961865</c:v>
                </c:pt>
                <c:pt idx="363">
                  <c:v>2.9490750000000001</c:v>
                </c:pt>
                <c:pt idx="364">
                  <c:v>2.9586480000000002</c:v>
                </c:pt>
                <c:pt idx="365">
                  <c:v>2.970469</c:v>
                </c:pt>
                <c:pt idx="366">
                  <c:v>3.005655</c:v>
                </c:pt>
                <c:pt idx="367">
                  <c:v>3.0531459999999999</c:v>
                </c:pt>
                <c:pt idx="368">
                  <c:v>3.0505330000000002</c:v>
                </c:pt>
                <c:pt idx="369">
                  <c:v>3.0562399999999998</c:v>
                </c:pt>
                <c:pt idx="370">
                  <c:v>3.11564</c:v>
                </c:pt>
                <c:pt idx="371">
                  <c:v>3.136193</c:v>
                </c:pt>
                <c:pt idx="372">
                  <c:v>3.13185</c:v>
                </c:pt>
                <c:pt idx="373">
                  <c:v>3.1500560000000002</c:v>
                </c:pt>
                <c:pt idx="374">
                  <c:v>3.2069619999999999</c:v>
                </c:pt>
                <c:pt idx="375">
                  <c:v>3.248577</c:v>
                </c:pt>
                <c:pt idx="376">
                  <c:v>3.2443179999999998</c:v>
                </c:pt>
                <c:pt idx="377">
                  <c:v>3.2574320000000001</c:v>
                </c:pt>
                <c:pt idx="378">
                  <c:v>3.2698480000000001</c:v>
                </c:pt>
                <c:pt idx="379">
                  <c:v>3.3371230000000001</c:v>
                </c:pt>
                <c:pt idx="380">
                  <c:v>3.3607680000000002</c:v>
                </c:pt>
                <c:pt idx="381">
                  <c:v>3.3588490000000002</c:v>
                </c:pt>
                <c:pt idx="382">
                  <c:v>3.366279</c:v>
                </c:pt>
                <c:pt idx="383">
                  <c:v>3.3960590000000002</c:v>
                </c:pt>
                <c:pt idx="384">
                  <c:v>3.4406119999999998</c:v>
                </c:pt>
                <c:pt idx="385">
                  <c:v>3.426612</c:v>
                </c:pt>
                <c:pt idx="386">
                  <c:v>3.442323</c:v>
                </c:pt>
                <c:pt idx="387">
                  <c:v>3.4529920000000001</c:v>
                </c:pt>
                <c:pt idx="388">
                  <c:v>3.5127820000000001</c:v>
                </c:pt>
                <c:pt idx="389">
                  <c:v>3.5209540000000001</c:v>
                </c:pt>
                <c:pt idx="390">
                  <c:v>3.5349279999999998</c:v>
                </c:pt>
                <c:pt idx="391">
                  <c:v>3.5464220000000002</c:v>
                </c:pt>
                <c:pt idx="392">
                  <c:v>3.5802320000000001</c:v>
                </c:pt>
                <c:pt idx="393">
                  <c:v>3.6169470000000001</c:v>
                </c:pt>
                <c:pt idx="394">
                  <c:v>3.6141350000000001</c:v>
                </c:pt>
                <c:pt idx="395">
                  <c:v>3.6276969999999999</c:v>
                </c:pt>
                <c:pt idx="396">
                  <c:v>3.6886830000000002</c:v>
                </c:pt>
                <c:pt idx="397">
                  <c:v>3.6881490000000001</c:v>
                </c:pt>
                <c:pt idx="398">
                  <c:v>3.6870039999999999</c:v>
                </c:pt>
                <c:pt idx="399">
                  <c:v>3.6960310000000001</c:v>
                </c:pt>
                <c:pt idx="400">
                  <c:v>3.704447</c:v>
                </c:pt>
                <c:pt idx="401">
                  <c:v>3.7647189999999999</c:v>
                </c:pt>
                <c:pt idx="402">
                  <c:v>3.7766549999999999</c:v>
                </c:pt>
                <c:pt idx="403">
                  <c:v>3.7898369999999999</c:v>
                </c:pt>
                <c:pt idx="404">
                  <c:v>3.801148</c:v>
                </c:pt>
                <c:pt idx="405">
                  <c:v>3.8556010000000001</c:v>
                </c:pt>
                <c:pt idx="406">
                  <c:v>3.8817870000000001</c:v>
                </c:pt>
                <c:pt idx="407">
                  <c:v>3.886123</c:v>
                </c:pt>
                <c:pt idx="408">
                  <c:v>3.894155</c:v>
                </c:pt>
                <c:pt idx="409">
                  <c:v>3.9495800000000001</c:v>
                </c:pt>
                <c:pt idx="410">
                  <c:v>3.9494379999999998</c:v>
                </c:pt>
                <c:pt idx="411">
                  <c:v>3.968683</c:v>
                </c:pt>
                <c:pt idx="412">
                  <c:v>3.9753479999999999</c:v>
                </c:pt>
                <c:pt idx="413">
                  <c:v>4.0367769999999998</c:v>
                </c:pt>
                <c:pt idx="414">
                  <c:v>4.0507980000000003</c:v>
                </c:pt>
                <c:pt idx="415">
                  <c:v>4.074891</c:v>
                </c:pt>
                <c:pt idx="416">
                  <c:v>4.0660540000000003</c:v>
                </c:pt>
                <c:pt idx="417">
                  <c:v>4.0709879999999998</c:v>
                </c:pt>
                <c:pt idx="418">
                  <c:v>4.114439</c:v>
                </c:pt>
                <c:pt idx="419">
                  <c:v>4.1403629999999998</c:v>
                </c:pt>
                <c:pt idx="420">
                  <c:v>4.1451029999999998</c:v>
                </c:pt>
                <c:pt idx="421">
                  <c:v>4.1520859999999997</c:v>
                </c:pt>
                <c:pt idx="422">
                  <c:v>4.1622940000000002</c:v>
                </c:pt>
                <c:pt idx="423">
                  <c:v>4.1916060000000002</c:v>
                </c:pt>
                <c:pt idx="424">
                  <c:v>4.2029009999999998</c:v>
                </c:pt>
                <c:pt idx="425">
                  <c:v>4.2145419999999998</c:v>
                </c:pt>
                <c:pt idx="426">
                  <c:v>4.224278</c:v>
                </c:pt>
                <c:pt idx="427">
                  <c:v>4.26511</c:v>
                </c:pt>
                <c:pt idx="428">
                  <c:v>4.2700969999999998</c:v>
                </c:pt>
                <c:pt idx="429">
                  <c:v>4.27942</c:v>
                </c:pt>
                <c:pt idx="430">
                  <c:v>4.2873089999999996</c:v>
                </c:pt>
                <c:pt idx="431">
                  <c:v>4.3270590000000002</c:v>
                </c:pt>
                <c:pt idx="432">
                  <c:v>4.3395840000000003</c:v>
                </c:pt>
                <c:pt idx="433">
                  <c:v>4.3391080000000004</c:v>
                </c:pt>
                <c:pt idx="434">
                  <c:v>4.3463019999999997</c:v>
                </c:pt>
                <c:pt idx="435">
                  <c:v>4.3798360000000001</c:v>
                </c:pt>
                <c:pt idx="436">
                  <c:v>4.3708790000000004</c:v>
                </c:pt>
                <c:pt idx="437">
                  <c:v>4.3657209999999997</c:v>
                </c:pt>
                <c:pt idx="438">
                  <c:v>4.3741430000000001</c:v>
                </c:pt>
                <c:pt idx="439">
                  <c:v>4.3842410000000003</c:v>
                </c:pt>
                <c:pt idx="440">
                  <c:v>4.4114779999999998</c:v>
                </c:pt>
                <c:pt idx="441">
                  <c:v>4.4118089999999999</c:v>
                </c:pt>
                <c:pt idx="442">
                  <c:v>4.4203359999999998</c:v>
                </c:pt>
                <c:pt idx="443">
                  <c:v>4.4267580000000004</c:v>
                </c:pt>
                <c:pt idx="444">
                  <c:v>4.4416169999999999</c:v>
                </c:pt>
                <c:pt idx="445">
                  <c:v>4.4542330000000003</c:v>
                </c:pt>
                <c:pt idx="446">
                  <c:v>4.4501109999999997</c:v>
                </c:pt>
                <c:pt idx="447">
                  <c:v>4.4533940000000003</c:v>
                </c:pt>
                <c:pt idx="448">
                  <c:v>4.4753980000000002</c:v>
                </c:pt>
                <c:pt idx="449">
                  <c:v>4.4564519999999996</c:v>
                </c:pt>
                <c:pt idx="450">
                  <c:v>4.4572580000000004</c:v>
                </c:pt>
                <c:pt idx="451">
                  <c:v>4.4585699999999999</c:v>
                </c:pt>
                <c:pt idx="452">
                  <c:v>4.4648810000000001</c:v>
                </c:pt>
                <c:pt idx="453">
                  <c:v>4.493144</c:v>
                </c:pt>
                <c:pt idx="454">
                  <c:v>4.5026210000000004</c:v>
                </c:pt>
                <c:pt idx="455">
                  <c:v>4.4938070000000003</c:v>
                </c:pt>
                <c:pt idx="456">
                  <c:v>4.4989840000000001</c:v>
                </c:pt>
                <c:pt idx="457">
                  <c:v>4.5176069999999999</c:v>
                </c:pt>
                <c:pt idx="458">
                  <c:v>4.5253249999999996</c:v>
                </c:pt>
                <c:pt idx="459">
                  <c:v>4.5304549999999999</c:v>
                </c:pt>
                <c:pt idx="460">
                  <c:v>4.5301660000000004</c:v>
                </c:pt>
                <c:pt idx="461">
                  <c:v>4.5320859999999996</c:v>
                </c:pt>
                <c:pt idx="462">
                  <c:v>4.5364810000000002</c:v>
                </c:pt>
                <c:pt idx="463">
                  <c:v>4.5296250000000002</c:v>
                </c:pt>
                <c:pt idx="464">
                  <c:v>4.5298970000000001</c:v>
                </c:pt>
                <c:pt idx="465">
                  <c:v>4.5326659999999999</c:v>
                </c:pt>
                <c:pt idx="466">
                  <c:v>4.5460279999999997</c:v>
                </c:pt>
                <c:pt idx="467">
                  <c:v>4.5532320000000004</c:v>
                </c:pt>
                <c:pt idx="468">
                  <c:v>4.5414510000000003</c:v>
                </c:pt>
                <c:pt idx="469">
                  <c:v>4.5432059999999996</c:v>
                </c:pt>
                <c:pt idx="470">
                  <c:v>4.5599600000000002</c:v>
                </c:pt>
                <c:pt idx="471">
                  <c:v>4.5565920000000002</c:v>
                </c:pt>
                <c:pt idx="472">
                  <c:v>4.5440719999999999</c:v>
                </c:pt>
                <c:pt idx="473">
                  <c:v>4.5442960000000001</c:v>
                </c:pt>
                <c:pt idx="474">
                  <c:v>4.5456529999999997</c:v>
                </c:pt>
                <c:pt idx="475">
                  <c:v>4.540584</c:v>
                </c:pt>
                <c:pt idx="476">
                  <c:v>4.5306100000000002</c:v>
                </c:pt>
                <c:pt idx="477">
                  <c:v>4.5316200000000002</c:v>
                </c:pt>
                <c:pt idx="478">
                  <c:v>4.5332280000000003</c:v>
                </c:pt>
                <c:pt idx="479">
                  <c:v>4.5399799999999999</c:v>
                </c:pt>
                <c:pt idx="480">
                  <c:v>4.5246709999999997</c:v>
                </c:pt>
                <c:pt idx="481">
                  <c:v>4.526046</c:v>
                </c:pt>
                <c:pt idx="482">
                  <c:v>4.5277060000000002</c:v>
                </c:pt>
                <c:pt idx="483">
                  <c:v>4.529687</c:v>
                </c:pt>
                <c:pt idx="484">
                  <c:v>4.5340749999999996</c:v>
                </c:pt>
                <c:pt idx="485">
                  <c:v>4.5159159999999998</c:v>
                </c:pt>
                <c:pt idx="486">
                  <c:v>4.5170510000000004</c:v>
                </c:pt>
                <c:pt idx="487">
                  <c:v>4.5455839999999998</c:v>
                </c:pt>
                <c:pt idx="488">
                  <c:v>4.5249119999999996</c:v>
                </c:pt>
                <c:pt idx="489">
                  <c:v>4.5082089999999999</c:v>
                </c:pt>
                <c:pt idx="490">
                  <c:v>4.5100819999999997</c:v>
                </c:pt>
                <c:pt idx="491">
                  <c:v>4.5125469999999996</c:v>
                </c:pt>
                <c:pt idx="492">
                  <c:v>4.5325530000000001</c:v>
                </c:pt>
                <c:pt idx="493">
                  <c:v>4.5397379999999998</c:v>
                </c:pt>
                <c:pt idx="494">
                  <c:v>4.523822</c:v>
                </c:pt>
                <c:pt idx="495">
                  <c:v>4.5260749999999996</c:v>
                </c:pt>
                <c:pt idx="496">
                  <c:v>4.5384419999999999</c:v>
                </c:pt>
                <c:pt idx="497">
                  <c:v>4.5452680000000001</c:v>
                </c:pt>
                <c:pt idx="498">
                  <c:v>4.5304229999999999</c:v>
                </c:pt>
                <c:pt idx="499">
                  <c:v>4.5312619999999999</c:v>
                </c:pt>
                <c:pt idx="500">
                  <c:v>4.5340590000000001</c:v>
                </c:pt>
                <c:pt idx="501">
                  <c:v>4.5322040000000001</c:v>
                </c:pt>
                <c:pt idx="502">
                  <c:v>4.5199999999999996</c:v>
                </c:pt>
                <c:pt idx="503">
                  <c:v>4.5208959999999996</c:v>
                </c:pt>
                <c:pt idx="504">
                  <c:v>4.5231139999999996</c:v>
                </c:pt>
                <c:pt idx="505">
                  <c:v>4.5328299999999997</c:v>
                </c:pt>
                <c:pt idx="506">
                  <c:v>4.5426440000000001</c:v>
                </c:pt>
                <c:pt idx="507">
                  <c:v>4.5290499999999998</c:v>
                </c:pt>
                <c:pt idx="508">
                  <c:v>4.5312450000000002</c:v>
                </c:pt>
                <c:pt idx="509">
                  <c:v>4.5496629999999998</c:v>
                </c:pt>
                <c:pt idx="510">
                  <c:v>4.5465210000000003</c:v>
                </c:pt>
                <c:pt idx="511">
                  <c:v>4.5343169999999997</c:v>
                </c:pt>
                <c:pt idx="512">
                  <c:v>4.5349000000000004</c:v>
                </c:pt>
                <c:pt idx="513">
                  <c:v>4.5368810000000002</c:v>
                </c:pt>
                <c:pt idx="514">
                  <c:v>4.5319140000000004</c:v>
                </c:pt>
                <c:pt idx="515">
                  <c:v>4.5223230000000001</c:v>
                </c:pt>
                <c:pt idx="516">
                  <c:v>4.5234649999999998</c:v>
                </c:pt>
                <c:pt idx="517">
                  <c:v>4.525779</c:v>
                </c:pt>
                <c:pt idx="518">
                  <c:v>4.5349180000000002</c:v>
                </c:pt>
                <c:pt idx="519">
                  <c:v>4.5417059999999996</c:v>
                </c:pt>
                <c:pt idx="520">
                  <c:v>4.5319799999999999</c:v>
                </c:pt>
                <c:pt idx="521">
                  <c:v>4.5319390000000004</c:v>
                </c:pt>
                <c:pt idx="522">
                  <c:v>4.5469270000000002</c:v>
                </c:pt>
                <c:pt idx="523">
                  <c:v>4.5340639999999999</c:v>
                </c:pt>
                <c:pt idx="524">
                  <c:v>4.5275210000000001</c:v>
                </c:pt>
                <c:pt idx="525">
                  <c:v>4.5289169999999999</c:v>
                </c:pt>
                <c:pt idx="526">
                  <c:v>4.5314439999999996</c:v>
                </c:pt>
                <c:pt idx="527">
                  <c:v>4.5289580000000003</c:v>
                </c:pt>
                <c:pt idx="528">
                  <c:v>4.5347999999999997</c:v>
                </c:pt>
                <c:pt idx="529">
                  <c:v>4.5237590000000001</c:v>
                </c:pt>
                <c:pt idx="530">
                  <c:v>4.52644</c:v>
                </c:pt>
                <c:pt idx="531">
                  <c:v>4.5317600000000002</c:v>
                </c:pt>
                <c:pt idx="532">
                  <c:v>4.5382660000000001</c:v>
                </c:pt>
                <c:pt idx="533">
                  <c:v>4.527291</c:v>
                </c:pt>
                <c:pt idx="534">
                  <c:v>4.5293780000000003</c:v>
                </c:pt>
                <c:pt idx="535">
                  <c:v>4.5452000000000004</c:v>
                </c:pt>
                <c:pt idx="536">
                  <c:v>4.5356319999999997</c:v>
                </c:pt>
                <c:pt idx="537">
                  <c:v>4.5197539999999998</c:v>
                </c:pt>
                <c:pt idx="538">
                  <c:v>4.5228380000000001</c:v>
                </c:pt>
                <c:pt idx="539">
                  <c:v>4.524044</c:v>
                </c:pt>
                <c:pt idx="540">
                  <c:v>4.5193390000000004</c:v>
                </c:pt>
                <c:pt idx="541">
                  <c:v>4.5068609999999998</c:v>
                </c:pt>
                <c:pt idx="542">
                  <c:v>4.5068720000000004</c:v>
                </c:pt>
                <c:pt idx="543">
                  <c:v>4.5092999999999996</c:v>
                </c:pt>
                <c:pt idx="544">
                  <c:v>4.5184749999999996</c:v>
                </c:pt>
                <c:pt idx="545">
                  <c:v>4.5277700000000003</c:v>
                </c:pt>
                <c:pt idx="546">
                  <c:v>4.5111530000000002</c:v>
                </c:pt>
                <c:pt idx="547">
                  <c:v>4.516025</c:v>
                </c:pt>
                <c:pt idx="548">
                  <c:v>4.5176530000000001</c:v>
                </c:pt>
                <c:pt idx="549">
                  <c:v>4.5266679999999999</c:v>
                </c:pt>
                <c:pt idx="550">
                  <c:v>4.5098260000000003</c:v>
                </c:pt>
                <c:pt idx="551">
                  <c:v>4.5124849999999999</c:v>
                </c:pt>
                <c:pt idx="552">
                  <c:v>4.5145559999999998</c:v>
                </c:pt>
                <c:pt idx="553">
                  <c:v>4.5121560000000001</c:v>
                </c:pt>
                <c:pt idx="554">
                  <c:v>4.5194400000000003</c:v>
                </c:pt>
                <c:pt idx="555">
                  <c:v>4.5027689999999998</c:v>
                </c:pt>
                <c:pt idx="556">
                  <c:v>4.5049979999999996</c:v>
                </c:pt>
                <c:pt idx="557">
                  <c:v>4.5271359999999996</c:v>
                </c:pt>
                <c:pt idx="558">
                  <c:v>4.518942</c:v>
                </c:pt>
                <c:pt idx="559">
                  <c:v>4.4975339999999999</c:v>
                </c:pt>
                <c:pt idx="560">
                  <c:v>4.5051540000000001</c:v>
                </c:pt>
                <c:pt idx="561">
                  <c:v>4.503457</c:v>
                </c:pt>
                <c:pt idx="562">
                  <c:v>4.5132380000000003</c:v>
                </c:pt>
                <c:pt idx="563">
                  <c:v>4.5002610000000001</c:v>
                </c:pt>
                <c:pt idx="564">
                  <c:v>4.4991079999999997</c:v>
                </c:pt>
                <c:pt idx="565">
                  <c:v>4.5009880000000004</c:v>
                </c:pt>
                <c:pt idx="566">
                  <c:v>4.4997020000000001</c:v>
                </c:pt>
                <c:pt idx="567">
                  <c:v>4.5119020000000001</c:v>
                </c:pt>
                <c:pt idx="568">
                  <c:v>4.4915349999999998</c:v>
                </c:pt>
                <c:pt idx="569">
                  <c:v>4.4948009999999998</c:v>
                </c:pt>
                <c:pt idx="570">
                  <c:v>4.5169870000000003</c:v>
                </c:pt>
                <c:pt idx="571">
                  <c:v>4.5152539999999997</c:v>
                </c:pt>
                <c:pt idx="572">
                  <c:v>4.4973219999999996</c:v>
                </c:pt>
                <c:pt idx="573">
                  <c:v>4.498799</c:v>
                </c:pt>
                <c:pt idx="574">
                  <c:v>4.4984869999999999</c:v>
                </c:pt>
                <c:pt idx="575">
                  <c:v>4.5066449999999998</c:v>
                </c:pt>
                <c:pt idx="576">
                  <c:v>4.4989020000000002</c:v>
                </c:pt>
                <c:pt idx="577">
                  <c:v>4.5001550000000003</c:v>
                </c:pt>
                <c:pt idx="578">
                  <c:v>4.5025240000000002</c:v>
                </c:pt>
                <c:pt idx="579">
                  <c:v>4.5009050000000004</c:v>
                </c:pt>
                <c:pt idx="580">
                  <c:v>4.5146470000000001</c:v>
                </c:pt>
                <c:pt idx="581">
                  <c:v>4.5042960000000001</c:v>
                </c:pt>
                <c:pt idx="582">
                  <c:v>4.5059630000000004</c:v>
                </c:pt>
                <c:pt idx="583">
                  <c:v>4.5159130000000003</c:v>
                </c:pt>
                <c:pt idx="584">
                  <c:v>4.5245449999999998</c:v>
                </c:pt>
                <c:pt idx="585">
                  <c:v>4.5156520000000002</c:v>
                </c:pt>
                <c:pt idx="586">
                  <c:v>4.5207940000000004</c:v>
                </c:pt>
                <c:pt idx="587">
                  <c:v>4.5307000000000004</c:v>
                </c:pt>
                <c:pt idx="588">
                  <c:v>4.525614</c:v>
                </c:pt>
                <c:pt idx="589">
                  <c:v>4.5165810000000004</c:v>
                </c:pt>
                <c:pt idx="590">
                  <c:v>4.5176069999999999</c:v>
                </c:pt>
                <c:pt idx="591">
                  <c:v>4.5200420000000001</c:v>
                </c:pt>
                <c:pt idx="592">
                  <c:v>4.5136640000000003</c:v>
                </c:pt>
                <c:pt idx="593">
                  <c:v>4.5175049999999999</c:v>
                </c:pt>
                <c:pt idx="594">
                  <c:v>4.5058800000000003</c:v>
                </c:pt>
                <c:pt idx="595">
                  <c:v>4.5089589999999999</c:v>
                </c:pt>
                <c:pt idx="596">
                  <c:v>4.5226480000000002</c:v>
                </c:pt>
                <c:pt idx="597">
                  <c:v>4.5209669999999997</c:v>
                </c:pt>
                <c:pt idx="598">
                  <c:v>4.5096689999999997</c:v>
                </c:pt>
                <c:pt idx="599">
                  <c:v>4.5138129999999999</c:v>
                </c:pt>
                <c:pt idx="600">
                  <c:v>4.5133890000000001</c:v>
                </c:pt>
                <c:pt idx="601">
                  <c:v>4.5236489999999998</c:v>
                </c:pt>
                <c:pt idx="602">
                  <c:v>4.5120319999999996</c:v>
                </c:pt>
                <c:pt idx="603">
                  <c:v>4.5134049999999997</c:v>
                </c:pt>
                <c:pt idx="604">
                  <c:v>4.5158170000000002</c:v>
                </c:pt>
              </c:numCache>
            </c:numRef>
          </c:val>
          <c:smooth val="0"/>
          <c:extLst xmlns:c16r2="http://schemas.microsoft.com/office/drawing/2015/06/chart">
            <c:ext xmlns:c16="http://schemas.microsoft.com/office/drawing/2014/chart" uri="{C3380CC4-5D6E-409C-BE32-E72D297353CC}">
              <c16:uniqueId val="{00000000-B7F6-4486-BF32-8808EB7A6ED1}"/>
            </c:ext>
          </c:extLst>
        </c:ser>
        <c:dLbls>
          <c:showLegendKey val="0"/>
          <c:showVal val="0"/>
          <c:showCatName val="0"/>
          <c:showSerName val="0"/>
          <c:showPercent val="0"/>
          <c:showBubbleSize val="0"/>
        </c:dLbls>
        <c:marker val="1"/>
        <c:smooth val="0"/>
        <c:axId val="188969344"/>
        <c:axId val="188970880"/>
      </c:lineChart>
      <c:lineChart>
        <c:grouping val="standard"/>
        <c:varyColors val="0"/>
        <c:ser>
          <c:idx val="1"/>
          <c:order val="1"/>
          <c:tx>
            <c:v>Balance del Banco Central Europeo (trillones de EUR)</c:v>
          </c:tx>
          <c:spPr>
            <a:ln w="28575" cap="rnd">
              <a:solidFill>
                <a:srgbClr val="0000FF"/>
              </a:solidFill>
              <a:round/>
            </a:ln>
            <a:effectLst/>
          </c:spPr>
          <c:marker>
            <c:symbol val="none"/>
          </c:marker>
          <c:val>
            <c:numRef>
              <c:f>Hoja2!$H$4:$H$712</c:f>
              <c:numCache>
                <c:formatCode>General</c:formatCode>
                <c:ptCount val="709"/>
                <c:pt idx="0">
                  <c:v>1.0386139999999999</c:v>
                </c:pt>
                <c:pt idx="1">
                  <c:v>1.033258</c:v>
                </c:pt>
                <c:pt idx="2">
                  <c:v>1.05118</c:v>
                </c:pt>
                <c:pt idx="3">
                  <c:v>1.055186</c:v>
                </c:pt>
                <c:pt idx="4">
                  <c:v>1.030373</c:v>
                </c:pt>
                <c:pt idx="5">
                  <c:v>1.0353760000000001</c:v>
                </c:pt>
                <c:pt idx="6">
                  <c:v>1.0393330000000001</c:v>
                </c:pt>
                <c:pt idx="7">
                  <c:v>1.062732</c:v>
                </c:pt>
                <c:pt idx="8">
                  <c:v>1.0557650000000001</c:v>
                </c:pt>
                <c:pt idx="9">
                  <c:v>1.0522560000000001</c:v>
                </c:pt>
                <c:pt idx="10">
                  <c:v>1.043998</c:v>
                </c:pt>
                <c:pt idx="11">
                  <c:v>1.056127</c:v>
                </c:pt>
                <c:pt idx="12">
                  <c:v>1.067477</c:v>
                </c:pt>
                <c:pt idx="13">
                  <c:v>1.067024</c:v>
                </c:pt>
                <c:pt idx="14">
                  <c:v>1.0751459999999999</c:v>
                </c:pt>
                <c:pt idx="15">
                  <c:v>1.0848070000000001</c:v>
                </c:pt>
                <c:pt idx="16">
                  <c:v>1.0803889999999998</c:v>
                </c:pt>
                <c:pt idx="17">
                  <c:v>1.079264</c:v>
                </c:pt>
                <c:pt idx="18">
                  <c:v>1.0756939999999999</c:v>
                </c:pt>
                <c:pt idx="19">
                  <c:v>1.0764090000000002</c:v>
                </c:pt>
                <c:pt idx="20">
                  <c:v>1.0840940000000001</c:v>
                </c:pt>
                <c:pt idx="21">
                  <c:v>1.0844860000000001</c:v>
                </c:pt>
                <c:pt idx="22">
                  <c:v>1.0805319999999998</c:v>
                </c:pt>
                <c:pt idx="23">
                  <c:v>1.087256</c:v>
                </c:pt>
                <c:pt idx="24">
                  <c:v>1.1125180000000001</c:v>
                </c:pt>
                <c:pt idx="25">
                  <c:v>1.11277</c:v>
                </c:pt>
                <c:pt idx="26">
                  <c:v>1.111397</c:v>
                </c:pt>
                <c:pt idx="27">
                  <c:v>1.1078379999999999</c:v>
                </c:pt>
                <c:pt idx="28">
                  <c:v>1.125154</c:v>
                </c:pt>
                <c:pt idx="29">
                  <c:v>1.128285</c:v>
                </c:pt>
                <c:pt idx="30">
                  <c:v>1.114627</c:v>
                </c:pt>
                <c:pt idx="31">
                  <c:v>1.1127020000000001</c:v>
                </c:pt>
                <c:pt idx="32">
                  <c:v>1.103912</c:v>
                </c:pt>
                <c:pt idx="33">
                  <c:v>1.1130250000000002</c:v>
                </c:pt>
                <c:pt idx="34">
                  <c:v>1.1072519999999999</c:v>
                </c:pt>
                <c:pt idx="35">
                  <c:v>1.1053979999999999</c:v>
                </c:pt>
                <c:pt idx="36">
                  <c:v>1.1021529999999999</c:v>
                </c:pt>
                <c:pt idx="37">
                  <c:v>1.11253</c:v>
                </c:pt>
                <c:pt idx="38">
                  <c:v>1.1183149999999999</c:v>
                </c:pt>
                <c:pt idx="39">
                  <c:v>1.114603</c:v>
                </c:pt>
                <c:pt idx="40">
                  <c:v>1.110166</c:v>
                </c:pt>
                <c:pt idx="41">
                  <c:v>1.121281</c:v>
                </c:pt>
                <c:pt idx="42">
                  <c:v>1.1187360000000002</c:v>
                </c:pt>
                <c:pt idx="43">
                  <c:v>1.11317</c:v>
                </c:pt>
                <c:pt idx="44">
                  <c:v>1.112832</c:v>
                </c:pt>
                <c:pt idx="45">
                  <c:v>1.1132360000000001</c:v>
                </c:pt>
                <c:pt idx="46">
                  <c:v>1.1333140000000002</c:v>
                </c:pt>
                <c:pt idx="47">
                  <c:v>1.126144</c:v>
                </c:pt>
                <c:pt idx="48">
                  <c:v>1.146252</c:v>
                </c:pt>
                <c:pt idx="49">
                  <c:v>1.1382539999999999</c:v>
                </c:pt>
                <c:pt idx="50">
                  <c:v>1.1423209999999999</c:v>
                </c:pt>
                <c:pt idx="51">
                  <c:v>1.1509800000000001</c:v>
                </c:pt>
                <c:pt idx="52">
                  <c:v>1.1544159999999999</c:v>
                </c:pt>
                <c:pt idx="53">
                  <c:v>1.1382999999999999</c:v>
                </c:pt>
                <c:pt idx="54">
                  <c:v>1.1412260000000001</c:v>
                </c:pt>
                <c:pt idx="55">
                  <c:v>1.1481479999999999</c:v>
                </c:pt>
                <c:pt idx="56">
                  <c:v>1.136671</c:v>
                </c:pt>
                <c:pt idx="57">
                  <c:v>1.1271959999999999</c:v>
                </c:pt>
                <c:pt idx="58">
                  <c:v>1.1350899999999999</c:v>
                </c:pt>
                <c:pt idx="59">
                  <c:v>1.150396</c:v>
                </c:pt>
                <c:pt idx="60">
                  <c:v>1.1482289999999999</c:v>
                </c:pt>
                <c:pt idx="61">
                  <c:v>1.139826</c:v>
                </c:pt>
                <c:pt idx="62">
                  <c:v>1.1299970000000001</c:v>
                </c:pt>
                <c:pt idx="63">
                  <c:v>1.1426559999999999</c:v>
                </c:pt>
                <c:pt idx="64">
                  <c:v>1.162604</c:v>
                </c:pt>
                <c:pt idx="65">
                  <c:v>1.1714200000000001</c:v>
                </c:pt>
                <c:pt idx="66">
                  <c:v>1.16157</c:v>
                </c:pt>
                <c:pt idx="67">
                  <c:v>1.164245</c:v>
                </c:pt>
                <c:pt idx="68">
                  <c:v>1.1763079999999999</c:v>
                </c:pt>
                <c:pt idx="69">
                  <c:v>1.1653549999999999</c:v>
                </c:pt>
                <c:pt idx="70">
                  <c:v>1.164245</c:v>
                </c:pt>
                <c:pt idx="71">
                  <c:v>1.1689929999999999</c:v>
                </c:pt>
                <c:pt idx="72">
                  <c:v>1.187052</c:v>
                </c:pt>
                <c:pt idx="73">
                  <c:v>1.178439</c:v>
                </c:pt>
                <c:pt idx="74">
                  <c:v>1.1763460000000001</c:v>
                </c:pt>
                <c:pt idx="75">
                  <c:v>1.1802600000000001</c:v>
                </c:pt>
                <c:pt idx="76">
                  <c:v>1.1866719999999999</c:v>
                </c:pt>
                <c:pt idx="77">
                  <c:v>1.208453</c:v>
                </c:pt>
                <c:pt idx="78">
                  <c:v>1.191757</c:v>
                </c:pt>
                <c:pt idx="79">
                  <c:v>1.1853640000000001</c:v>
                </c:pt>
                <c:pt idx="80">
                  <c:v>1.1964190000000001</c:v>
                </c:pt>
                <c:pt idx="81">
                  <c:v>1.2125840000000001</c:v>
                </c:pt>
                <c:pt idx="82">
                  <c:v>1.1951230000000002</c:v>
                </c:pt>
                <c:pt idx="83">
                  <c:v>1.253098</c:v>
                </c:pt>
                <c:pt idx="84">
                  <c:v>1.207703</c:v>
                </c:pt>
                <c:pt idx="85">
                  <c:v>1.2168840000000001</c:v>
                </c:pt>
                <c:pt idx="86">
                  <c:v>1.1575340000000001</c:v>
                </c:pt>
                <c:pt idx="87">
                  <c:v>1.2073830000000001</c:v>
                </c:pt>
                <c:pt idx="88">
                  <c:v>1.299307</c:v>
                </c:pt>
                <c:pt idx="89">
                  <c:v>1.1895830000000001</c:v>
                </c:pt>
                <c:pt idx="90">
                  <c:v>1.2503960000000001</c:v>
                </c:pt>
                <c:pt idx="91">
                  <c:v>1.2283520000000001</c:v>
                </c:pt>
                <c:pt idx="92">
                  <c:v>1.289118</c:v>
                </c:pt>
                <c:pt idx="93">
                  <c:v>1.2493270000000001</c:v>
                </c:pt>
                <c:pt idx="94">
                  <c:v>1.263504</c:v>
                </c:pt>
                <c:pt idx="95">
                  <c:v>1.2562610000000001</c:v>
                </c:pt>
                <c:pt idx="96">
                  <c:v>1.248472</c:v>
                </c:pt>
                <c:pt idx="97">
                  <c:v>1.2717609999999999</c:v>
                </c:pt>
                <c:pt idx="98">
                  <c:v>1.285523</c:v>
                </c:pt>
                <c:pt idx="99">
                  <c:v>1.297266</c:v>
                </c:pt>
                <c:pt idx="100">
                  <c:v>1.293026</c:v>
                </c:pt>
                <c:pt idx="101">
                  <c:v>1.3384179999999999</c:v>
                </c:pt>
                <c:pt idx="102">
                  <c:v>1.472961</c:v>
                </c:pt>
                <c:pt idx="103">
                  <c:v>1.5112439999999998</c:v>
                </c:pt>
                <c:pt idx="104">
                  <c:v>1.28579</c:v>
                </c:pt>
                <c:pt idx="105">
                  <c:v>1.3110619999999999</c:v>
                </c:pt>
                <c:pt idx="106">
                  <c:v>1.350779</c:v>
                </c:pt>
                <c:pt idx="107">
                  <c:v>1.337542</c:v>
                </c:pt>
                <c:pt idx="108">
                  <c:v>1.3309179999999998</c:v>
                </c:pt>
                <c:pt idx="109">
                  <c:v>1.3282919999999998</c:v>
                </c:pt>
                <c:pt idx="110">
                  <c:v>1.348061</c:v>
                </c:pt>
                <c:pt idx="111">
                  <c:v>1.3388740000000001</c:v>
                </c:pt>
                <c:pt idx="112">
                  <c:v>1.3367580000000001</c:v>
                </c:pt>
                <c:pt idx="113">
                  <c:v>1.3329770000000001</c:v>
                </c:pt>
                <c:pt idx="114">
                  <c:v>1.367702</c:v>
                </c:pt>
                <c:pt idx="115">
                  <c:v>1.37893</c:v>
                </c:pt>
                <c:pt idx="116">
                  <c:v>1.3908040000000002</c:v>
                </c:pt>
                <c:pt idx="117">
                  <c:v>1.3657929999999998</c:v>
                </c:pt>
                <c:pt idx="118">
                  <c:v>1.357162</c:v>
                </c:pt>
                <c:pt idx="119">
                  <c:v>1.43319</c:v>
                </c:pt>
                <c:pt idx="120">
                  <c:v>1.405859</c:v>
                </c:pt>
                <c:pt idx="121">
                  <c:v>1.3997739999999999</c:v>
                </c:pt>
                <c:pt idx="122">
                  <c:v>1.392863</c:v>
                </c:pt>
                <c:pt idx="123">
                  <c:v>1.4408789999999998</c:v>
                </c:pt>
                <c:pt idx="124">
                  <c:v>1.423797</c:v>
                </c:pt>
                <c:pt idx="125">
                  <c:v>1.4232449999999999</c:v>
                </c:pt>
                <c:pt idx="126">
                  <c:v>1.4077460000000002</c:v>
                </c:pt>
                <c:pt idx="127">
                  <c:v>1.442612</c:v>
                </c:pt>
                <c:pt idx="128">
                  <c:v>1.4411510000000001</c:v>
                </c:pt>
                <c:pt idx="129">
                  <c:v>1.46271</c:v>
                </c:pt>
                <c:pt idx="130">
                  <c:v>1.404892</c:v>
                </c:pt>
                <c:pt idx="131">
                  <c:v>1.4521769999999998</c:v>
                </c:pt>
                <c:pt idx="132">
                  <c:v>1.4273480000000001</c:v>
                </c:pt>
                <c:pt idx="133">
                  <c:v>1.4508989999999999</c:v>
                </c:pt>
                <c:pt idx="134">
                  <c:v>1.4445619999999999</c:v>
                </c:pt>
                <c:pt idx="135">
                  <c:v>1.4416389999999999</c:v>
                </c:pt>
                <c:pt idx="136">
                  <c:v>1.460207</c:v>
                </c:pt>
                <c:pt idx="137">
                  <c:v>1.434957</c:v>
                </c:pt>
                <c:pt idx="138">
                  <c:v>1.449139</c:v>
                </c:pt>
                <c:pt idx="139">
                  <c:v>1.441019</c:v>
                </c:pt>
                <c:pt idx="140">
                  <c:v>1.4577260000000001</c:v>
                </c:pt>
                <c:pt idx="141">
                  <c:v>1.460585</c:v>
                </c:pt>
                <c:pt idx="142">
                  <c:v>1.518548</c:v>
                </c:pt>
                <c:pt idx="143">
                  <c:v>1.758697</c:v>
                </c:pt>
                <c:pt idx="144">
                  <c:v>1.8818540000000001</c:v>
                </c:pt>
                <c:pt idx="145">
                  <c:v>1.9730840000000001</c:v>
                </c:pt>
                <c:pt idx="146">
                  <c:v>1.958164</c:v>
                </c:pt>
                <c:pt idx="147">
                  <c:v>2.031447</c:v>
                </c:pt>
                <c:pt idx="148">
                  <c:v>1.940367</c:v>
                </c:pt>
                <c:pt idx="149">
                  <c:v>1.9987200000000001</c:v>
                </c:pt>
                <c:pt idx="150">
                  <c:v>1.973981</c:v>
                </c:pt>
                <c:pt idx="151">
                  <c:v>1.9790509999999999</c:v>
                </c:pt>
                <c:pt idx="152">
                  <c:v>2.036524</c:v>
                </c:pt>
                <c:pt idx="153">
                  <c:v>2.0538370000000001</c:v>
                </c:pt>
                <c:pt idx="154">
                  <c:v>2.0214840000000001</c:v>
                </c:pt>
                <c:pt idx="155">
                  <c:v>2.0434649999999999</c:v>
                </c:pt>
                <c:pt idx="156">
                  <c:v>2.0888780000000002</c:v>
                </c:pt>
                <c:pt idx="157">
                  <c:v>2.045566</c:v>
                </c:pt>
                <c:pt idx="158">
                  <c:v>2.0106549999999999</c:v>
                </c:pt>
                <c:pt idx="159">
                  <c:v>2.0397989999999999</c:v>
                </c:pt>
                <c:pt idx="160">
                  <c:v>1.906979</c:v>
                </c:pt>
                <c:pt idx="161">
                  <c:v>1.893796</c:v>
                </c:pt>
                <c:pt idx="162">
                  <c:v>1.8340509999999999</c:v>
                </c:pt>
                <c:pt idx="163">
                  <c:v>1.8583750000000001</c:v>
                </c:pt>
                <c:pt idx="164">
                  <c:v>1.820268</c:v>
                </c:pt>
                <c:pt idx="165">
                  <c:v>1.840819</c:v>
                </c:pt>
                <c:pt idx="166">
                  <c:v>1.8294330000000001</c:v>
                </c:pt>
                <c:pt idx="167">
                  <c:v>1.8225480000000001</c:v>
                </c:pt>
                <c:pt idx="168">
                  <c:v>1.803083</c:v>
                </c:pt>
                <c:pt idx="169">
                  <c:v>1.836384</c:v>
                </c:pt>
                <c:pt idx="170">
                  <c:v>1.827798</c:v>
                </c:pt>
                <c:pt idx="171">
                  <c:v>1.8400830000000001</c:v>
                </c:pt>
                <c:pt idx="172">
                  <c:v>1.823963</c:v>
                </c:pt>
                <c:pt idx="173">
                  <c:v>1.7992249999999999</c:v>
                </c:pt>
                <c:pt idx="174">
                  <c:v>1.795099</c:v>
                </c:pt>
                <c:pt idx="175">
                  <c:v>1.7641579999999999</c:v>
                </c:pt>
                <c:pt idx="176">
                  <c:v>1.7368699999999999</c:v>
                </c:pt>
                <c:pt idx="177">
                  <c:v>1.7996099999999999</c:v>
                </c:pt>
                <c:pt idx="178">
                  <c:v>1.747838</c:v>
                </c:pt>
                <c:pt idx="179">
                  <c:v>1.7266239999999999</c:v>
                </c:pt>
                <c:pt idx="180">
                  <c:v>1.7197180000000001</c:v>
                </c:pt>
                <c:pt idx="181">
                  <c:v>1.9973190000000001</c:v>
                </c:pt>
                <c:pt idx="182">
                  <c:v>1.9116279999999999</c:v>
                </c:pt>
                <c:pt idx="183">
                  <c:v>1.8889090000000002</c:v>
                </c:pt>
                <c:pt idx="184">
                  <c:v>1.875712</c:v>
                </c:pt>
                <c:pt idx="185">
                  <c:v>1.867848</c:v>
                </c:pt>
                <c:pt idx="186">
                  <c:v>1.854093</c:v>
                </c:pt>
                <c:pt idx="187">
                  <c:v>1.8358950000000001</c:v>
                </c:pt>
                <c:pt idx="188">
                  <c:v>1.8017570000000001</c:v>
                </c:pt>
                <c:pt idx="189">
                  <c:v>1.7983640000000001</c:v>
                </c:pt>
                <c:pt idx="190">
                  <c:v>1.8213710000000001</c:v>
                </c:pt>
                <c:pt idx="191">
                  <c:v>1.819488</c:v>
                </c:pt>
                <c:pt idx="192">
                  <c:v>1.802473</c:v>
                </c:pt>
                <c:pt idx="193">
                  <c:v>1.792972</c:v>
                </c:pt>
                <c:pt idx="194">
                  <c:v>1.7902419999999999</c:v>
                </c:pt>
                <c:pt idx="195">
                  <c:v>1.8445670000000001</c:v>
                </c:pt>
                <c:pt idx="196">
                  <c:v>1.8027420000000001</c:v>
                </c:pt>
                <c:pt idx="197">
                  <c:v>1.801388</c:v>
                </c:pt>
                <c:pt idx="198">
                  <c:v>1.786122</c:v>
                </c:pt>
                <c:pt idx="199">
                  <c:v>1.7789999999999999</c:v>
                </c:pt>
                <c:pt idx="200">
                  <c:v>1.773685</c:v>
                </c:pt>
                <c:pt idx="201">
                  <c:v>1.7596050000000001</c:v>
                </c:pt>
                <c:pt idx="202">
                  <c:v>1.761476</c:v>
                </c:pt>
                <c:pt idx="203">
                  <c:v>1.7591859999999999</c:v>
                </c:pt>
                <c:pt idx="204">
                  <c:v>1.7594290000000001</c:v>
                </c:pt>
                <c:pt idx="205">
                  <c:v>1.7445419999999998</c:v>
                </c:pt>
                <c:pt idx="206">
                  <c:v>1.842352</c:v>
                </c:pt>
                <c:pt idx="207">
                  <c:v>1.852463</c:v>
                </c:pt>
                <c:pt idx="208">
                  <c:v>1.904935</c:v>
                </c:pt>
                <c:pt idx="209">
                  <c:v>1.8795899999999999</c:v>
                </c:pt>
                <c:pt idx="210">
                  <c:v>1.870606</c:v>
                </c:pt>
                <c:pt idx="211">
                  <c:v>1.8703420000000002</c:v>
                </c:pt>
                <c:pt idx="212">
                  <c:v>1.8776550000000001</c:v>
                </c:pt>
                <c:pt idx="213">
                  <c:v>1.8745000000000001</c:v>
                </c:pt>
                <c:pt idx="214">
                  <c:v>1.874687</c:v>
                </c:pt>
                <c:pt idx="215">
                  <c:v>1.8808710000000002</c:v>
                </c:pt>
                <c:pt idx="216">
                  <c:v>1.8890169999999999</c:v>
                </c:pt>
                <c:pt idx="217">
                  <c:v>1.8903109999999999</c:v>
                </c:pt>
                <c:pt idx="218">
                  <c:v>1.8866969999999998</c:v>
                </c:pt>
                <c:pt idx="219">
                  <c:v>1.8897120000000001</c:v>
                </c:pt>
                <c:pt idx="220">
                  <c:v>1.894898</c:v>
                </c:pt>
                <c:pt idx="221">
                  <c:v>1.9425479999999999</c:v>
                </c:pt>
                <c:pt idx="222">
                  <c:v>1.9366540000000001</c:v>
                </c:pt>
                <c:pt idx="223">
                  <c:v>1.939989</c:v>
                </c:pt>
                <c:pt idx="224">
                  <c:v>1.94326</c:v>
                </c:pt>
                <c:pt idx="225">
                  <c:v>1.9568189999999999</c:v>
                </c:pt>
                <c:pt idx="226">
                  <c:v>1.983241</c:v>
                </c:pt>
                <c:pt idx="227">
                  <c:v>2.0629430000000002</c:v>
                </c:pt>
                <c:pt idx="228">
                  <c:v>2.0699679999999998</c:v>
                </c:pt>
                <c:pt idx="229">
                  <c:v>2.0884499999999999</c:v>
                </c:pt>
                <c:pt idx="230">
                  <c:v>2.0985079999999998</c:v>
                </c:pt>
                <c:pt idx="231">
                  <c:v>2.1071260000000001</c:v>
                </c:pt>
                <c:pt idx="232">
                  <c:v>2.1247399999999996</c:v>
                </c:pt>
                <c:pt idx="233">
                  <c:v>2.154245</c:v>
                </c:pt>
                <c:pt idx="234">
                  <c:v>2.049811</c:v>
                </c:pt>
                <c:pt idx="235">
                  <c:v>2.0047470000000001</c:v>
                </c:pt>
                <c:pt idx="236">
                  <c:v>1.9869890000000001</c:v>
                </c:pt>
                <c:pt idx="237">
                  <c:v>1.9936120000000002</c:v>
                </c:pt>
                <c:pt idx="238">
                  <c:v>2.0016600000000002</c:v>
                </c:pt>
                <c:pt idx="239">
                  <c:v>1.964906</c:v>
                </c:pt>
                <c:pt idx="240">
                  <c:v>1.9530860000000001</c:v>
                </c:pt>
                <c:pt idx="241">
                  <c:v>1.956064</c:v>
                </c:pt>
                <c:pt idx="242">
                  <c:v>1.9579259999999998</c:v>
                </c:pt>
                <c:pt idx="243">
                  <c:v>1.9632229999999999</c:v>
                </c:pt>
                <c:pt idx="244">
                  <c:v>1.9732550000000002</c:v>
                </c:pt>
                <c:pt idx="245">
                  <c:v>1.9704820000000001</c:v>
                </c:pt>
                <c:pt idx="246">
                  <c:v>1.9713559999999999</c:v>
                </c:pt>
                <c:pt idx="247">
                  <c:v>1.865885</c:v>
                </c:pt>
                <c:pt idx="248">
                  <c:v>1.8679520000000001</c:v>
                </c:pt>
                <c:pt idx="249">
                  <c:v>1.876946</c:v>
                </c:pt>
                <c:pt idx="250">
                  <c:v>1.877963</c:v>
                </c:pt>
                <c:pt idx="251">
                  <c:v>1.8956790000000001</c:v>
                </c:pt>
                <c:pt idx="252">
                  <c:v>1.8863530000000002</c:v>
                </c:pt>
                <c:pt idx="253">
                  <c:v>1.878979</c:v>
                </c:pt>
                <c:pt idx="254">
                  <c:v>1.888388</c:v>
                </c:pt>
                <c:pt idx="255">
                  <c:v>1.915961</c:v>
                </c:pt>
                <c:pt idx="256">
                  <c:v>1.9241300000000001</c:v>
                </c:pt>
                <c:pt idx="257">
                  <c:v>1.9516610000000001</c:v>
                </c:pt>
                <c:pt idx="258">
                  <c:v>1.9452320000000001</c:v>
                </c:pt>
                <c:pt idx="259">
                  <c:v>1.9261539999999999</c:v>
                </c:pt>
                <c:pt idx="260">
                  <c:v>2.004432</c:v>
                </c:pt>
                <c:pt idx="261">
                  <c:v>1.9658949999999999</c:v>
                </c:pt>
                <c:pt idx="262">
                  <c:v>1.9571460000000001</c:v>
                </c:pt>
                <c:pt idx="263">
                  <c:v>1.961122</c:v>
                </c:pt>
                <c:pt idx="264">
                  <c:v>1.965568</c:v>
                </c:pt>
                <c:pt idx="265">
                  <c:v>2.0155989999999999</c:v>
                </c:pt>
                <c:pt idx="266">
                  <c:v>1.956143</c:v>
                </c:pt>
                <c:pt idx="267">
                  <c:v>1.958491</c:v>
                </c:pt>
                <c:pt idx="268">
                  <c:v>1.952278</c:v>
                </c:pt>
                <c:pt idx="269">
                  <c:v>1.939219</c:v>
                </c:pt>
                <c:pt idx="270">
                  <c:v>1.9530179999999999</c:v>
                </c:pt>
                <c:pt idx="271">
                  <c:v>1.9403779999999999</c:v>
                </c:pt>
                <c:pt idx="272">
                  <c:v>1.9280550000000001</c:v>
                </c:pt>
                <c:pt idx="273">
                  <c:v>1.8884960000000002</c:v>
                </c:pt>
                <c:pt idx="274">
                  <c:v>1.8731110000000002</c:v>
                </c:pt>
                <c:pt idx="275">
                  <c:v>1.8850169999999999</c:v>
                </c:pt>
                <c:pt idx="276">
                  <c:v>1.8878820000000001</c:v>
                </c:pt>
                <c:pt idx="277">
                  <c:v>1.894101</c:v>
                </c:pt>
                <c:pt idx="278">
                  <c:v>1.9018499999999998</c:v>
                </c:pt>
                <c:pt idx="279">
                  <c:v>1.898665</c:v>
                </c:pt>
                <c:pt idx="280">
                  <c:v>1.8958699999999999</c:v>
                </c:pt>
                <c:pt idx="281">
                  <c:v>1.9006099999999999</c:v>
                </c:pt>
                <c:pt idx="282">
                  <c:v>1.898989</c:v>
                </c:pt>
                <c:pt idx="283">
                  <c:v>1.892579</c:v>
                </c:pt>
                <c:pt idx="284">
                  <c:v>1.9145380000000001</c:v>
                </c:pt>
                <c:pt idx="285">
                  <c:v>1.9721739999999999</c:v>
                </c:pt>
                <c:pt idx="286">
                  <c:v>1.9445830000000002</c:v>
                </c:pt>
                <c:pt idx="287">
                  <c:v>1.9195009999999999</c:v>
                </c:pt>
                <c:pt idx="288">
                  <c:v>1.9571939999999999</c:v>
                </c:pt>
                <c:pt idx="289">
                  <c:v>2.0060609999999999</c:v>
                </c:pt>
                <c:pt idx="290">
                  <c:v>2.0004710000000001</c:v>
                </c:pt>
                <c:pt idx="291">
                  <c:v>2.0042900000000001</c:v>
                </c:pt>
                <c:pt idx="292">
                  <c:v>2.073026</c:v>
                </c:pt>
                <c:pt idx="293">
                  <c:v>2.0766469999999999</c:v>
                </c:pt>
                <c:pt idx="294">
                  <c:v>2.0716329999999998</c:v>
                </c:pt>
                <c:pt idx="295">
                  <c:v>2.0731219999999997</c:v>
                </c:pt>
                <c:pt idx="296">
                  <c:v>2.0863640000000001</c:v>
                </c:pt>
                <c:pt idx="297">
                  <c:v>2.1347209999999999</c:v>
                </c:pt>
                <c:pt idx="298">
                  <c:v>2.180075</c:v>
                </c:pt>
                <c:pt idx="299">
                  <c:v>2.2885710000000001</c:v>
                </c:pt>
                <c:pt idx="300">
                  <c:v>2.2957269999999999</c:v>
                </c:pt>
                <c:pt idx="301">
                  <c:v>2.3108569999999999</c:v>
                </c:pt>
                <c:pt idx="302">
                  <c:v>2.3131750000000002</c:v>
                </c:pt>
                <c:pt idx="303">
                  <c:v>2.3333729999999999</c:v>
                </c:pt>
                <c:pt idx="304">
                  <c:v>2.3285529999999999</c:v>
                </c:pt>
                <c:pt idx="305">
                  <c:v>2.343547</c:v>
                </c:pt>
                <c:pt idx="306">
                  <c:v>2.3933499999999999</c:v>
                </c:pt>
                <c:pt idx="307">
                  <c:v>2.4195479999999998</c:v>
                </c:pt>
                <c:pt idx="308">
                  <c:v>2.4356880000000003</c:v>
                </c:pt>
                <c:pt idx="309">
                  <c:v>2.4608129999999999</c:v>
                </c:pt>
                <c:pt idx="310">
                  <c:v>2.4938060000000002</c:v>
                </c:pt>
                <c:pt idx="311">
                  <c:v>2.7332350000000001</c:v>
                </c:pt>
                <c:pt idx="312">
                  <c:v>2.7356280000000002</c:v>
                </c:pt>
                <c:pt idx="313">
                  <c:v>2.6878709999999999</c:v>
                </c:pt>
                <c:pt idx="314">
                  <c:v>2.676987</c:v>
                </c:pt>
                <c:pt idx="315">
                  <c:v>2.706197</c:v>
                </c:pt>
                <c:pt idx="316">
                  <c:v>2.6825760000000001</c:v>
                </c:pt>
                <c:pt idx="317">
                  <c:v>2.6621260000000002</c:v>
                </c:pt>
                <c:pt idx="318">
                  <c:v>2.6557840000000001</c:v>
                </c:pt>
                <c:pt idx="319">
                  <c:v>2.6632609999999999</c:v>
                </c:pt>
                <c:pt idx="320">
                  <c:v>2.6925979999999998</c:v>
                </c:pt>
                <c:pt idx="321">
                  <c:v>3.0231590000000002</c:v>
                </c:pt>
                <c:pt idx="322">
                  <c:v>3.005782</c:v>
                </c:pt>
                <c:pt idx="323">
                  <c:v>2.986294</c:v>
                </c:pt>
                <c:pt idx="324">
                  <c:v>2.9828490000000003</c:v>
                </c:pt>
                <c:pt idx="325">
                  <c:v>2.9644270000000001</c:v>
                </c:pt>
                <c:pt idx="326">
                  <c:v>2.9653330000000002</c:v>
                </c:pt>
                <c:pt idx="327">
                  <c:v>2.9748589999999999</c:v>
                </c:pt>
                <c:pt idx="328">
                  <c:v>2.9671089999999998</c:v>
                </c:pt>
                <c:pt idx="329">
                  <c:v>2.9621029999999999</c:v>
                </c:pt>
                <c:pt idx="330">
                  <c:v>2.9603169999999999</c:v>
                </c:pt>
                <c:pt idx="331">
                  <c:v>2.9715149999999997</c:v>
                </c:pt>
                <c:pt idx="332">
                  <c:v>2.9752610000000002</c:v>
                </c:pt>
                <c:pt idx="333">
                  <c:v>2.9803099999999998</c:v>
                </c:pt>
                <c:pt idx="334">
                  <c:v>3.0025930000000001</c:v>
                </c:pt>
                <c:pt idx="335">
                  <c:v>3.009684</c:v>
                </c:pt>
                <c:pt idx="336">
                  <c:v>3.0273049999999997</c:v>
                </c:pt>
                <c:pt idx="337">
                  <c:v>3.0578919999999998</c:v>
                </c:pt>
                <c:pt idx="338">
                  <c:v>3.1022270000000001</c:v>
                </c:pt>
                <c:pt idx="339">
                  <c:v>3.0850059999999999</c:v>
                </c:pt>
                <c:pt idx="340">
                  <c:v>3.0996460000000003</c:v>
                </c:pt>
                <c:pt idx="341">
                  <c:v>3.0797489999999996</c:v>
                </c:pt>
                <c:pt idx="342">
                  <c:v>3.0941439999999996</c:v>
                </c:pt>
                <c:pt idx="343">
                  <c:v>3.0852140000000001</c:v>
                </c:pt>
                <c:pt idx="344">
                  <c:v>3.0868220000000002</c:v>
                </c:pt>
                <c:pt idx="345">
                  <c:v>3.0858449999999999</c:v>
                </c:pt>
                <c:pt idx="346">
                  <c:v>3.0804520000000002</c:v>
                </c:pt>
                <c:pt idx="347">
                  <c:v>3.0847689999999997</c:v>
                </c:pt>
                <c:pt idx="348">
                  <c:v>3.0734940000000002</c:v>
                </c:pt>
                <c:pt idx="349">
                  <c:v>3.0610120000000003</c:v>
                </c:pt>
                <c:pt idx="350">
                  <c:v>3.0495390000000002</c:v>
                </c:pt>
                <c:pt idx="351">
                  <c:v>3.0824319999999998</c:v>
                </c:pt>
                <c:pt idx="352">
                  <c:v>3.062589</c:v>
                </c:pt>
                <c:pt idx="353">
                  <c:v>3.0536410000000003</c:v>
                </c:pt>
                <c:pt idx="354">
                  <c:v>3.0465689999999999</c:v>
                </c:pt>
                <c:pt idx="355">
                  <c:v>3.0465430000000002</c:v>
                </c:pt>
                <c:pt idx="356">
                  <c:v>3.0406930000000001</c:v>
                </c:pt>
                <c:pt idx="357">
                  <c:v>3.0388709999999999</c:v>
                </c:pt>
                <c:pt idx="358">
                  <c:v>3.0413049999999999</c:v>
                </c:pt>
                <c:pt idx="359">
                  <c:v>3.0352800000000002</c:v>
                </c:pt>
                <c:pt idx="360">
                  <c:v>3.0332939999999997</c:v>
                </c:pt>
                <c:pt idx="361">
                  <c:v>3.0304220000000002</c:v>
                </c:pt>
                <c:pt idx="362">
                  <c:v>3.0248119999999998</c:v>
                </c:pt>
                <c:pt idx="363">
                  <c:v>3.0111999999999997</c:v>
                </c:pt>
                <c:pt idx="364">
                  <c:v>3.0181979999999999</c:v>
                </c:pt>
                <c:pt idx="365">
                  <c:v>2.9561649999999999</c:v>
                </c:pt>
                <c:pt idx="366">
                  <c:v>2.9525320000000002</c:v>
                </c:pt>
                <c:pt idx="367">
                  <c:v>2.9422109999999999</c:v>
                </c:pt>
                <c:pt idx="368">
                  <c:v>2.9287809999999999</c:v>
                </c:pt>
                <c:pt idx="369">
                  <c:v>2.769695</c:v>
                </c:pt>
                <c:pt idx="370">
                  <c:v>2.7675709999999998</c:v>
                </c:pt>
                <c:pt idx="371">
                  <c:v>2.755725</c:v>
                </c:pt>
                <c:pt idx="372">
                  <c:v>2.7488229999999998</c:v>
                </c:pt>
                <c:pt idx="373">
                  <c:v>2.6806190000000001</c:v>
                </c:pt>
                <c:pt idx="374">
                  <c:v>2.6659470000000001</c:v>
                </c:pt>
                <c:pt idx="375">
                  <c:v>2.6478440000000001</c:v>
                </c:pt>
                <c:pt idx="376">
                  <c:v>2.6426999999999996</c:v>
                </c:pt>
                <c:pt idx="377">
                  <c:v>2.6481260000000004</c:v>
                </c:pt>
                <c:pt idx="378">
                  <c:v>2.647097</c:v>
                </c:pt>
                <c:pt idx="379">
                  <c:v>2.6344540000000003</c:v>
                </c:pt>
                <c:pt idx="380">
                  <c:v>2.6172629999999999</c:v>
                </c:pt>
                <c:pt idx="381">
                  <c:v>2.6112519999999999</c:v>
                </c:pt>
                <c:pt idx="382">
                  <c:v>2.60812</c:v>
                </c:pt>
                <c:pt idx="383">
                  <c:v>2.606277</c:v>
                </c:pt>
                <c:pt idx="384">
                  <c:v>2.5774059999999999</c:v>
                </c:pt>
                <c:pt idx="385">
                  <c:v>2.5602020000000003</c:v>
                </c:pt>
                <c:pt idx="386">
                  <c:v>2.5494490000000001</c:v>
                </c:pt>
                <c:pt idx="387">
                  <c:v>2.5465999999999998</c:v>
                </c:pt>
                <c:pt idx="388">
                  <c:v>2.5506840000000004</c:v>
                </c:pt>
                <c:pt idx="389">
                  <c:v>2.5453209999999999</c:v>
                </c:pt>
                <c:pt idx="390">
                  <c:v>2.4304229999999998</c:v>
                </c:pt>
                <c:pt idx="391">
                  <c:v>2.420347</c:v>
                </c:pt>
                <c:pt idx="392">
                  <c:v>2.4033329999999999</c:v>
                </c:pt>
                <c:pt idx="393">
                  <c:v>2.3989589999999996</c:v>
                </c:pt>
                <c:pt idx="394">
                  <c:v>2.3961809999999999</c:v>
                </c:pt>
                <c:pt idx="395">
                  <c:v>2.3910900000000002</c:v>
                </c:pt>
                <c:pt idx="396">
                  <c:v>2.3793220000000002</c:v>
                </c:pt>
                <c:pt idx="397">
                  <c:v>2.3685210000000003</c:v>
                </c:pt>
                <c:pt idx="398">
                  <c:v>2.3608319999999998</c:v>
                </c:pt>
                <c:pt idx="399">
                  <c:v>2.3606389999999999</c:v>
                </c:pt>
                <c:pt idx="400">
                  <c:v>2.3566750000000001</c:v>
                </c:pt>
                <c:pt idx="401">
                  <c:v>2.3501270000000001</c:v>
                </c:pt>
                <c:pt idx="402">
                  <c:v>2.3465910000000001</c:v>
                </c:pt>
                <c:pt idx="403">
                  <c:v>2.338044</c:v>
                </c:pt>
                <c:pt idx="404">
                  <c:v>2.3505799999999999</c:v>
                </c:pt>
                <c:pt idx="405">
                  <c:v>2.3404209999999996</c:v>
                </c:pt>
                <c:pt idx="406">
                  <c:v>2.3279619999999999</c:v>
                </c:pt>
                <c:pt idx="407">
                  <c:v>2.3187440000000001</c:v>
                </c:pt>
                <c:pt idx="408">
                  <c:v>2.3143929999999999</c:v>
                </c:pt>
                <c:pt idx="409">
                  <c:v>2.305431</c:v>
                </c:pt>
                <c:pt idx="410">
                  <c:v>2.2990169999999996</c:v>
                </c:pt>
                <c:pt idx="411">
                  <c:v>2.2936010000000002</c:v>
                </c:pt>
                <c:pt idx="412">
                  <c:v>2.290956</c:v>
                </c:pt>
                <c:pt idx="413">
                  <c:v>2.2807939999999998</c:v>
                </c:pt>
                <c:pt idx="414">
                  <c:v>2.28302</c:v>
                </c:pt>
                <c:pt idx="415">
                  <c:v>2.287531</c:v>
                </c:pt>
                <c:pt idx="416">
                  <c:v>2.285399</c:v>
                </c:pt>
                <c:pt idx="417">
                  <c:v>2.2785600000000001</c:v>
                </c:pt>
                <c:pt idx="418">
                  <c:v>2.220507</c:v>
                </c:pt>
                <c:pt idx="419">
                  <c:v>2.1978599999999999</c:v>
                </c:pt>
                <c:pt idx="420">
                  <c:v>2.2212959999999997</c:v>
                </c:pt>
                <c:pt idx="421">
                  <c:v>2.2170610000000002</c:v>
                </c:pt>
                <c:pt idx="422">
                  <c:v>2.1903380000000001</c:v>
                </c:pt>
                <c:pt idx="423">
                  <c:v>2.190099</c:v>
                </c:pt>
                <c:pt idx="424">
                  <c:v>2.1848480000000001</c:v>
                </c:pt>
                <c:pt idx="425">
                  <c:v>2.181079</c:v>
                </c:pt>
                <c:pt idx="426">
                  <c:v>2.1723240000000001</c:v>
                </c:pt>
                <c:pt idx="427">
                  <c:v>2.1677710000000001</c:v>
                </c:pt>
                <c:pt idx="428">
                  <c:v>2.16608</c:v>
                </c:pt>
                <c:pt idx="429">
                  <c:v>2.1521029999999999</c:v>
                </c:pt>
                <c:pt idx="430">
                  <c:v>2.160987</c:v>
                </c:pt>
                <c:pt idx="431">
                  <c:v>2.1690810000000003</c:v>
                </c:pt>
                <c:pt idx="432">
                  <c:v>2.1678009999999999</c:v>
                </c:pt>
                <c:pt idx="433">
                  <c:v>2.1690610000000001</c:v>
                </c:pt>
                <c:pt idx="434">
                  <c:v>2.2171280000000002</c:v>
                </c:pt>
                <c:pt idx="435">
                  <c:v>2.1677179999999998</c:v>
                </c:pt>
                <c:pt idx="436">
                  <c:v>2.185009</c:v>
                </c:pt>
                <c:pt idx="437">
                  <c:v>2.1637269999999997</c:v>
                </c:pt>
                <c:pt idx="438">
                  <c:v>2.197095</c:v>
                </c:pt>
                <c:pt idx="439">
                  <c:v>2.1723159999999999</c:v>
                </c:pt>
                <c:pt idx="440">
                  <c:v>2.1242809999999999</c:v>
                </c:pt>
                <c:pt idx="441">
                  <c:v>2.0799750000000001</c:v>
                </c:pt>
                <c:pt idx="442">
                  <c:v>2.0880990000000001</c:v>
                </c:pt>
                <c:pt idx="443">
                  <c:v>2.0702929999999999</c:v>
                </c:pt>
                <c:pt idx="444">
                  <c:v>2.057083</c:v>
                </c:pt>
                <c:pt idx="445">
                  <c:v>2.0624740000000004</c:v>
                </c:pt>
                <c:pt idx="446">
                  <c:v>2.0443119999999997</c:v>
                </c:pt>
                <c:pt idx="447">
                  <c:v>2.0596830000000002</c:v>
                </c:pt>
                <c:pt idx="448">
                  <c:v>2.025258</c:v>
                </c:pt>
                <c:pt idx="449">
                  <c:v>2.0231759999999999</c:v>
                </c:pt>
                <c:pt idx="450">
                  <c:v>2.0130189999999999</c:v>
                </c:pt>
                <c:pt idx="451">
                  <c:v>2.038716</c:v>
                </c:pt>
                <c:pt idx="452">
                  <c:v>2.01213</c:v>
                </c:pt>
                <c:pt idx="453">
                  <c:v>2.0038019999999999</c:v>
                </c:pt>
                <c:pt idx="454">
                  <c:v>1.9881530000000001</c:v>
                </c:pt>
                <c:pt idx="455">
                  <c:v>2.0382349999999998</c:v>
                </c:pt>
                <c:pt idx="456">
                  <c:v>2.053668</c:v>
                </c:pt>
                <c:pt idx="457">
                  <c:v>2.0426850000000001</c:v>
                </c:pt>
                <c:pt idx="458">
                  <c:v>2.029725</c:v>
                </c:pt>
                <c:pt idx="459">
                  <c:v>2.0327829999999998</c:v>
                </c:pt>
                <c:pt idx="460">
                  <c:v>2.0520700000000001</c:v>
                </c:pt>
                <c:pt idx="461">
                  <c:v>2.0297369999999999</c:v>
                </c:pt>
                <c:pt idx="462">
                  <c:v>2.0281560000000001</c:v>
                </c:pt>
                <c:pt idx="463">
                  <c:v>2.0331649999999999</c:v>
                </c:pt>
                <c:pt idx="464">
                  <c:v>2.0538919999999998</c:v>
                </c:pt>
                <c:pt idx="465">
                  <c:v>2.0380910000000001</c:v>
                </c:pt>
                <c:pt idx="466">
                  <c:v>2.0347460000000002</c:v>
                </c:pt>
                <c:pt idx="467">
                  <c:v>2.1348020000000001</c:v>
                </c:pt>
                <c:pt idx="468">
                  <c:v>2.1502469999999998</c:v>
                </c:pt>
                <c:pt idx="469">
                  <c:v>2.2159949999999999</c:v>
                </c:pt>
                <c:pt idx="470">
                  <c:v>2.1688209999999999</c:v>
                </c:pt>
                <c:pt idx="471">
                  <c:v>2.1582220000000003</c:v>
                </c:pt>
                <c:pt idx="472">
                  <c:v>2.1597959999999996</c:v>
                </c:pt>
                <c:pt idx="473">
                  <c:v>2.1819540000000002</c:v>
                </c:pt>
                <c:pt idx="474">
                  <c:v>2.1502119999999998</c:v>
                </c:pt>
                <c:pt idx="475">
                  <c:v>2.1531250000000002</c:v>
                </c:pt>
                <c:pt idx="476">
                  <c:v>2.1677939999999998</c:v>
                </c:pt>
                <c:pt idx="477">
                  <c:v>2.1558359999999999</c:v>
                </c:pt>
                <c:pt idx="478">
                  <c:v>2.1348189999999998</c:v>
                </c:pt>
                <c:pt idx="479">
                  <c:v>2.1421160000000001</c:v>
                </c:pt>
                <c:pt idx="480">
                  <c:v>2.1578409999999999</c:v>
                </c:pt>
                <c:pt idx="481">
                  <c:v>2.2508010000000001</c:v>
                </c:pt>
                <c:pt idx="482">
                  <c:v>2.3341260000000004</c:v>
                </c:pt>
                <c:pt idx="483">
                  <c:v>2.3489630000000004</c:v>
                </c:pt>
                <c:pt idx="484">
                  <c:v>2.3440620000000001</c:v>
                </c:pt>
                <c:pt idx="485">
                  <c:v>2.3607900000000002</c:v>
                </c:pt>
                <c:pt idx="486">
                  <c:v>2.3725529999999999</c:v>
                </c:pt>
                <c:pt idx="487">
                  <c:v>2.3778539999999997</c:v>
                </c:pt>
                <c:pt idx="488">
                  <c:v>2.3886270000000001</c:v>
                </c:pt>
                <c:pt idx="489">
                  <c:v>2.4025529999999997</c:v>
                </c:pt>
                <c:pt idx="490">
                  <c:v>2.4166660000000002</c:v>
                </c:pt>
                <c:pt idx="491">
                  <c:v>2.4283260000000002</c:v>
                </c:pt>
                <c:pt idx="492">
                  <c:v>2.4420980000000001</c:v>
                </c:pt>
                <c:pt idx="493">
                  <c:v>2.4519470000000001</c:v>
                </c:pt>
                <c:pt idx="494">
                  <c:v>2.5395439999999998</c:v>
                </c:pt>
                <c:pt idx="495">
                  <c:v>2.4970030000000003</c:v>
                </c:pt>
                <c:pt idx="496">
                  <c:v>2.5081950000000002</c:v>
                </c:pt>
                <c:pt idx="497">
                  <c:v>2.5189720000000002</c:v>
                </c:pt>
                <c:pt idx="498">
                  <c:v>2.5251589999999999</c:v>
                </c:pt>
                <c:pt idx="499">
                  <c:v>2.5365920000000002</c:v>
                </c:pt>
                <c:pt idx="500">
                  <c:v>2.5366339999999998</c:v>
                </c:pt>
                <c:pt idx="501">
                  <c:v>2.541947</c:v>
                </c:pt>
                <c:pt idx="502">
                  <c:v>2.5492539999999999</c:v>
                </c:pt>
                <c:pt idx="503">
                  <c:v>2.5587800000000001</c:v>
                </c:pt>
                <c:pt idx="504">
                  <c:v>2.568311</c:v>
                </c:pt>
                <c:pt idx="505">
                  <c:v>2.5872800000000002</c:v>
                </c:pt>
                <c:pt idx="506">
                  <c:v>2.6023139999999998</c:v>
                </c:pt>
                <c:pt idx="507">
                  <c:v>2.6206309999999999</c:v>
                </c:pt>
                <c:pt idx="508">
                  <c:v>2.6268350000000003</c:v>
                </c:pt>
                <c:pt idx="509">
                  <c:v>2.6323000000000003</c:v>
                </c:pt>
                <c:pt idx="510">
                  <c:v>2.6405569999999998</c:v>
                </c:pt>
                <c:pt idx="511">
                  <c:v>2.6532330000000002</c:v>
                </c:pt>
                <c:pt idx="512">
                  <c:v>2.6649959999999999</c:v>
                </c:pt>
                <c:pt idx="513">
                  <c:v>2.6689029999999998</c:v>
                </c:pt>
                <c:pt idx="514">
                  <c:v>2.6823739999999998</c:v>
                </c:pt>
                <c:pt idx="515">
                  <c:v>2.6924430000000004</c:v>
                </c:pt>
                <c:pt idx="516">
                  <c:v>2.7067399999999999</c:v>
                </c:pt>
                <c:pt idx="517">
                  <c:v>2.7186500000000002</c:v>
                </c:pt>
                <c:pt idx="518">
                  <c:v>2.7319360000000001</c:v>
                </c:pt>
                <c:pt idx="519">
                  <c:v>2.759255</c:v>
                </c:pt>
                <c:pt idx="520">
                  <c:v>2.7678150000000001</c:v>
                </c:pt>
                <c:pt idx="521">
                  <c:v>2.781145</c:v>
                </c:pt>
                <c:pt idx="522">
                  <c:v>2.7668889999999999</c:v>
                </c:pt>
                <c:pt idx="523">
                  <c:v>2.7782649999999998</c:v>
                </c:pt>
                <c:pt idx="524">
                  <c:v>2.794527</c:v>
                </c:pt>
                <c:pt idx="525">
                  <c:v>2.8083309999999999</c:v>
                </c:pt>
                <c:pt idx="526">
                  <c:v>2.8119130000000001</c:v>
                </c:pt>
                <c:pt idx="527">
                  <c:v>2.8276029999999999</c:v>
                </c:pt>
                <c:pt idx="528">
                  <c:v>2.8375749999999997</c:v>
                </c:pt>
                <c:pt idx="529">
                  <c:v>2.8502990000000001</c:v>
                </c:pt>
                <c:pt idx="530">
                  <c:v>2.8598409999999999</c:v>
                </c:pt>
                <c:pt idx="531">
                  <c:v>2.8723209999999999</c:v>
                </c:pt>
                <c:pt idx="532">
                  <c:v>2.8861979999999998</c:v>
                </c:pt>
                <c:pt idx="533">
                  <c:v>2.8976959999999998</c:v>
                </c:pt>
                <c:pt idx="534">
                  <c:v>2.9417610000000001</c:v>
                </c:pt>
                <c:pt idx="535">
                  <c:v>2.9531359999999998</c:v>
                </c:pt>
                <c:pt idx="536">
                  <c:v>2.966107</c:v>
                </c:pt>
                <c:pt idx="537">
                  <c:v>2.9831829999999999</c:v>
                </c:pt>
                <c:pt idx="538">
                  <c:v>3.000759</c:v>
                </c:pt>
                <c:pt idx="539">
                  <c:v>3.0177890000000001</c:v>
                </c:pt>
                <c:pt idx="540">
                  <c:v>3.0328400000000002</c:v>
                </c:pt>
                <c:pt idx="541">
                  <c:v>3.0541010000000002</c:v>
                </c:pt>
                <c:pt idx="542">
                  <c:v>3.0674810000000003</c:v>
                </c:pt>
                <c:pt idx="543">
                  <c:v>3.0786120000000001</c:v>
                </c:pt>
                <c:pt idx="544">
                  <c:v>3.0938659999999998</c:v>
                </c:pt>
                <c:pt idx="545">
                  <c:v>3.109588</c:v>
                </c:pt>
                <c:pt idx="546">
                  <c:v>3.1310949999999997</c:v>
                </c:pt>
                <c:pt idx="547">
                  <c:v>3.232618</c:v>
                </c:pt>
                <c:pt idx="548">
                  <c:v>3.2379199999999999</c:v>
                </c:pt>
                <c:pt idx="549">
                  <c:v>3.249177</c:v>
                </c:pt>
                <c:pt idx="550">
                  <c:v>3.265838</c:v>
                </c:pt>
                <c:pt idx="551">
                  <c:v>3.2843090000000004</c:v>
                </c:pt>
                <c:pt idx="552">
                  <c:v>3.2861389999999999</c:v>
                </c:pt>
                <c:pt idx="553">
                  <c:v>3.2965680000000002</c:v>
                </c:pt>
                <c:pt idx="554">
                  <c:v>3.313323</c:v>
                </c:pt>
                <c:pt idx="555">
                  <c:v>3.3304870000000002</c:v>
                </c:pt>
                <c:pt idx="556">
                  <c:v>3.3417750000000002</c:v>
                </c:pt>
                <c:pt idx="557">
                  <c:v>3.3587420000000003</c:v>
                </c:pt>
                <c:pt idx="558">
                  <c:v>3.3723730000000001</c:v>
                </c:pt>
                <c:pt idx="559">
                  <c:v>3.3914020000000002</c:v>
                </c:pt>
                <c:pt idx="560">
                  <c:v>3.438145</c:v>
                </c:pt>
                <c:pt idx="561">
                  <c:v>3.4514260000000001</c:v>
                </c:pt>
                <c:pt idx="562">
                  <c:v>3.4692810000000001</c:v>
                </c:pt>
                <c:pt idx="563">
                  <c:v>3.494929</c:v>
                </c:pt>
                <c:pt idx="564">
                  <c:v>3.5074009999999998</c:v>
                </c:pt>
                <c:pt idx="565">
                  <c:v>3.5184549999999999</c:v>
                </c:pt>
                <c:pt idx="566">
                  <c:v>3.5342660000000001</c:v>
                </c:pt>
                <c:pt idx="567">
                  <c:v>3.553353</c:v>
                </c:pt>
                <c:pt idx="568">
                  <c:v>3.56623</c:v>
                </c:pt>
                <c:pt idx="569">
                  <c:v>3.58738</c:v>
                </c:pt>
                <c:pt idx="570">
                  <c:v>3.6097730000000001</c:v>
                </c:pt>
                <c:pt idx="571">
                  <c:v>3.6307320000000001</c:v>
                </c:pt>
                <c:pt idx="572">
                  <c:v>3.685708</c:v>
                </c:pt>
                <c:pt idx="573">
                  <c:v>3.6629009999999997</c:v>
                </c:pt>
                <c:pt idx="574">
                  <c:v>3.6726380000000001</c:v>
                </c:pt>
                <c:pt idx="575">
                  <c:v>3.6973020000000001</c:v>
                </c:pt>
                <c:pt idx="576">
                  <c:v>3.7196239999999996</c:v>
                </c:pt>
                <c:pt idx="577">
                  <c:v>3.7407660000000003</c:v>
                </c:pt>
                <c:pt idx="578">
                  <c:v>3.7494989999999997</c:v>
                </c:pt>
                <c:pt idx="579">
                  <c:v>3.7709419999999998</c:v>
                </c:pt>
                <c:pt idx="580">
                  <c:v>3.787893</c:v>
                </c:pt>
                <c:pt idx="581">
                  <c:v>3.8082420000000003</c:v>
                </c:pt>
                <c:pt idx="582">
                  <c:v>3.820341</c:v>
                </c:pt>
                <c:pt idx="583">
                  <c:v>3.839855</c:v>
                </c:pt>
                <c:pt idx="584">
                  <c:v>3.856913</c:v>
                </c:pt>
                <c:pt idx="585">
                  <c:v>3.8770369999999996</c:v>
                </c:pt>
                <c:pt idx="586">
                  <c:v>4.1007299999999995</c:v>
                </c:pt>
                <c:pt idx="587">
                  <c:v>4.1163530000000002</c:v>
                </c:pt>
                <c:pt idx="588">
                  <c:v>4.1299960000000002</c:v>
                </c:pt>
                <c:pt idx="589">
                  <c:v>4.1393979999999999</c:v>
                </c:pt>
                <c:pt idx="590">
                  <c:v>4.1480319999999997</c:v>
                </c:pt>
                <c:pt idx="591">
                  <c:v>4.1568259999999997</c:v>
                </c:pt>
                <c:pt idx="592">
                  <c:v>4.1705879999999995</c:v>
                </c:pt>
                <c:pt idx="593">
                  <c:v>4.1856930000000006</c:v>
                </c:pt>
                <c:pt idx="594">
                  <c:v>4.1956850000000001</c:v>
                </c:pt>
                <c:pt idx="595">
                  <c:v>4.2045429999999993</c:v>
                </c:pt>
                <c:pt idx="596">
                  <c:v>4.2181290000000002</c:v>
                </c:pt>
                <c:pt idx="597">
                  <c:v>4.2329409999999994</c:v>
                </c:pt>
                <c:pt idx="598">
                  <c:v>4.2461499999999992</c:v>
                </c:pt>
                <c:pt idx="599">
                  <c:v>4.2095099999999999</c:v>
                </c:pt>
                <c:pt idx="600">
                  <c:v>4.214696</c:v>
                </c:pt>
                <c:pt idx="601">
                  <c:v>4.2292860000000001</c:v>
                </c:pt>
                <c:pt idx="602">
                  <c:v>4.2357579999999997</c:v>
                </c:pt>
                <c:pt idx="603">
                  <c:v>4.2482799999999994</c:v>
                </c:pt>
                <c:pt idx="604">
                  <c:v>4.2464849999999998</c:v>
                </c:pt>
              </c:numCache>
            </c:numRef>
          </c:val>
          <c:smooth val="0"/>
          <c:extLst xmlns:c16r2="http://schemas.microsoft.com/office/drawing/2015/06/chart">
            <c:ext xmlns:c16="http://schemas.microsoft.com/office/drawing/2014/chart" uri="{C3380CC4-5D6E-409C-BE32-E72D297353CC}">
              <c16:uniqueId val="{00000001-B7F6-4486-BF32-8808EB7A6ED1}"/>
            </c:ext>
          </c:extLst>
        </c:ser>
        <c:dLbls>
          <c:showLegendKey val="0"/>
          <c:showVal val="0"/>
          <c:showCatName val="0"/>
          <c:showSerName val="0"/>
          <c:showPercent val="0"/>
          <c:showBubbleSize val="0"/>
        </c:dLbls>
        <c:marker val="1"/>
        <c:smooth val="0"/>
        <c:axId val="188982400"/>
        <c:axId val="188972416"/>
      </c:lineChart>
      <c:dateAx>
        <c:axId val="188969344"/>
        <c:scaling>
          <c:orientation val="minMax"/>
          <c:max val="43686"/>
        </c:scaling>
        <c:delete val="0"/>
        <c:axPos val="b"/>
        <c:numFmt formatCode="mmm\-yy" sourceLinked="0"/>
        <c:majorTickMark val="none"/>
        <c:minorTickMark val="none"/>
        <c:tickLblPos val="nextTo"/>
        <c:spPr>
          <a:noFill/>
          <a:ln w="9525" cap="flat" cmpd="sng" algn="ctr">
            <a:solidFill>
              <a:schemeClr val="tx1">
                <a:lumMod val="15000"/>
                <a:lumOff val="85000"/>
              </a:schemeClr>
            </a:solidFill>
            <a:round/>
          </a:ln>
          <a:effectLst/>
        </c:spPr>
        <c:txPr>
          <a:bodyPr rot="-5400000" spcFirstLastPara="1" vertOverflow="ellipsis" wrap="square" anchor="ctr" anchorCtr="1"/>
          <a:lstStyle/>
          <a:p>
            <a:pPr>
              <a:defRPr sz="1050" b="0" i="0" u="none" strike="noStrike" kern="1200" baseline="0">
                <a:solidFill>
                  <a:sysClr val="windowText" lastClr="000000"/>
                </a:solidFill>
                <a:latin typeface="Century Gothic" panose="020B0502020202020204" pitchFamily="34" charset="0"/>
                <a:ea typeface="+mn-ea"/>
                <a:cs typeface="+mn-cs"/>
              </a:defRPr>
            </a:pPr>
            <a:endParaRPr lang="es-MX"/>
          </a:p>
        </c:txPr>
        <c:crossAx val="188970880"/>
        <c:crosses val="autoZero"/>
        <c:auto val="1"/>
        <c:lblOffset val="100"/>
        <c:baseTimeUnit val="days"/>
      </c:dateAx>
      <c:valAx>
        <c:axId val="188970880"/>
        <c:scaling>
          <c:orientation val="minMax"/>
        </c:scaling>
        <c:delete val="0"/>
        <c:axPos val="l"/>
        <c:majorGridlines>
          <c:spPr>
            <a:ln w="9525" cap="flat" cmpd="sng" algn="ctr">
              <a:solidFill>
                <a:schemeClr val="bg1">
                  <a:lumMod val="95000"/>
                </a:schemeClr>
              </a:solidFill>
              <a:round/>
            </a:ln>
            <a:effectLst/>
          </c:spPr>
        </c:majorGridlines>
        <c:numFmt formatCode="#,##0.0" sourceLinked="0"/>
        <c:majorTickMark val="none"/>
        <c:minorTickMark val="none"/>
        <c:tickLblPos val="nextTo"/>
        <c:spPr>
          <a:noFill/>
          <a:ln>
            <a:noFill/>
          </a:ln>
          <a:effectLst/>
        </c:spPr>
        <c:txPr>
          <a:bodyPr rot="-60000000" spcFirstLastPara="1" vertOverflow="ellipsis" vert="horz" wrap="square" anchor="ctr" anchorCtr="1"/>
          <a:lstStyle/>
          <a:p>
            <a:pPr>
              <a:defRPr sz="1050" b="0" i="0" u="none" strike="noStrike" kern="1200" baseline="0">
                <a:solidFill>
                  <a:srgbClr val="FF0000"/>
                </a:solidFill>
                <a:latin typeface="Century Gothic" panose="020B0502020202020204" pitchFamily="34" charset="0"/>
                <a:ea typeface="+mn-ea"/>
                <a:cs typeface="+mn-cs"/>
              </a:defRPr>
            </a:pPr>
            <a:endParaRPr lang="es-MX"/>
          </a:p>
        </c:txPr>
        <c:crossAx val="188969344"/>
        <c:crosses val="autoZero"/>
        <c:crossBetween val="between"/>
      </c:valAx>
      <c:valAx>
        <c:axId val="188972416"/>
        <c:scaling>
          <c:orientation val="minMax"/>
          <c:max val="5"/>
        </c:scaling>
        <c:delete val="0"/>
        <c:axPos val="r"/>
        <c:numFmt formatCode="#,##0.0" sourceLinked="0"/>
        <c:majorTickMark val="out"/>
        <c:minorTickMark val="none"/>
        <c:tickLblPos val="nextTo"/>
        <c:spPr>
          <a:noFill/>
          <a:ln>
            <a:noFill/>
          </a:ln>
          <a:effectLst/>
        </c:spPr>
        <c:txPr>
          <a:bodyPr rot="-60000000" spcFirstLastPara="1" vertOverflow="ellipsis" vert="horz" wrap="square" anchor="ctr" anchorCtr="1"/>
          <a:lstStyle/>
          <a:p>
            <a:pPr>
              <a:defRPr sz="1050" b="0" i="0" u="none" strike="noStrike" kern="1200" baseline="0">
                <a:solidFill>
                  <a:srgbClr val="0000FF"/>
                </a:solidFill>
                <a:latin typeface="Century Gothic" panose="020B0502020202020204" pitchFamily="34" charset="0"/>
                <a:ea typeface="+mn-ea"/>
                <a:cs typeface="+mn-cs"/>
              </a:defRPr>
            </a:pPr>
            <a:endParaRPr lang="es-MX"/>
          </a:p>
        </c:txPr>
        <c:crossAx val="188982400"/>
        <c:crosses val="max"/>
        <c:crossBetween val="between"/>
      </c:valAx>
      <c:catAx>
        <c:axId val="188982400"/>
        <c:scaling>
          <c:orientation val="minMax"/>
        </c:scaling>
        <c:delete val="1"/>
        <c:axPos val="b"/>
        <c:majorTickMark val="out"/>
        <c:minorTickMark val="none"/>
        <c:tickLblPos val="nextTo"/>
        <c:crossAx val="188972416"/>
        <c:crosses val="autoZero"/>
        <c:auto val="1"/>
        <c:lblAlgn val="ctr"/>
        <c:lblOffset val="100"/>
        <c:noMultiLvlLbl val="0"/>
      </c:catAx>
      <c:spPr>
        <a:noFill/>
        <a:ln>
          <a:noFill/>
        </a:ln>
        <a:effectLst/>
      </c:spPr>
    </c:plotArea>
    <c:legend>
      <c:legendPos val="b"/>
      <c:legendEntry>
        <c:idx val="0"/>
        <c:txPr>
          <a:bodyPr rot="0" spcFirstLastPara="1" vertOverflow="ellipsis" vert="horz" wrap="square" anchor="ctr" anchorCtr="1"/>
          <a:lstStyle/>
          <a:p>
            <a:pPr>
              <a:defRPr sz="1050" b="0" i="0" u="none" strike="noStrike" kern="1200" baseline="0">
                <a:solidFill>
                  <a:srgbClr val="FF0000"/>
                </a:solidFill>
                <a:latin typeface="Century Gothic" panose="020B0502020202020204" pitchFamily="34" charset="0"/>
                <a:ea typeface="+mn-ea"/>
                <a:cs typeface="+mn-cs"/>
              </a:defRPr>
            </a:pPr>
            <a:endParaRPr lang="es-MX"/>
          </a:p>
        </c:txPr>
      </c:legendEntry>
      <c:legendEntry>
        <c:idx val="1"/>
        <c:txPr>
          <a:bodyPr rot="0" spcFirstLastPara="1" vertOverflow="ellipsis" vert="horz" wrap="square" anchor="ctr" anchorCtr="1"/>
          <a:lstStyle/>
          <a:p>
            <a:pPr>
              <a:defRPr sz="1050" b="0" i="0" u="none" strike="noStrike" kern="1200" baseline="0">
                <a:solidFill>
                  <a:srgbClr val="0000FF"/>
                </a:solidFill>
                <a:latin typeface="Century Gothic" panose="020B0502020202020204" pitchFamily="34" charset="0"/>
                <a:ea typeface="+mn-ea"/>
                <a:cs typeface="+mn-cs"/>
              </a:defRPr>
            </a:pPr>
            <a:endParaRPr lang="es-MX"/>
          </a:p>
        </c:txPr>
      </c:legendEntry>
      <c:layout/>
      <c:overlay val="0"/>
      <c:spPr>
        <a:noFill/>
        <a:ln>
          <a:noFill/>
        </a:ln>
        <a:effectLst/>
      </c:spPr>
      <c:txPr>
        <a:bodyPr rot="0" spcFirstLastPara="1" vertOverflow="ellipsis" vert="horz" wrap="square" anchor="ctr" anchorCtr="1"/>
        <a:lstStyle/>
        <a:p>
          <a:pPr>
            <a:defRPr sz="1050" b="0" i="0" u="none" strike="noStrike" kern="1200" baseline="0">
              <a:solidFill>
                <a:sysClr val="windowText" lastClr="000000"/>
              </a:solidFill>
              <a:latin typeface="Century Gothic" panose="020B0502020202020204" pitchFamily="34" charset="0"/>
              <a:ea typeface="+mn-ea"/>
              <a:cs typeface="+mn-cs"/>
            </a:defRPr>
          </a:pPr>
          <a:endParaRPr lang="es-MX"/>
        </a:p>
      </c:txPr>
    </c:legend>
    <c:plotVisOnly val="1"/>
    <c:dispBlanksAs val="gap"/>
    <c:showDLblsOverMax val="0"/>
  </c:chart>
  <c:spPr>
    <a:solidFill>
      <a:schemeClr val="bg1"/>
    </a:solidFill>
    <a:ln w="9525" cap="flat" cmpd="sng" algn="ctr">
      <a:noFill/>
      <a:round/>
    </a:ln>
    <a:effectLst/>
  </c:spPr>
  <c:txPr>
    <a:bodyPr/>
    <a:lstStyle/>
    <a:p>
      <a:pPr>
        <a:defRPr>
          <a:solidFill>
            <a:sysClr val="windowText" lastClr="000000"/>
          </a:solidFill>
          <a:latin typeface="Century Gothic" panose="020B0502020202020204" pitchFamily="34" charset="0"/>
        </a:defRPr>
      </a:pPr>
      <a:endParaRPr lang="es-MX"/>
    </a:p>
  </c:txPr>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0"/>
  <c:lang val="es-MX"/>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1" i="0" u="none" strike="noStrike" kern="1200" spc="0" baseline="0">
                <a:solidFill>
                  <a:sysClr val="windowText" lastClr="000000"/>
                </a:solidFill>
                <a:latin typeface="Century Gothic" panose="020B0502020202020204" pitchFamily="34" charset="0"/>
                <a:ea typeface="+mn-ea"/>
                <a:cs typeface="+mn-cs"/>
              </a:defRPr>
            </a:pPr>
            <a:r>
              <a:rPr lang="es-MX" b="1"/>
              <a:t>Expectativas de tasa de fondeo de Banxico</a:t>
            </a:r>
          </a:p>
        </c:rich>
      </c:tx>
      <c:layout/>
      <c:overlay val="0"/>
      <c:spPr>
        <a:noFill/>
        <a:ln>
          <a:noFill/>
        </a:ln>
        <a:effectLst/>
      </c:spPr>
    </c:title>
    <c:autoTitleDeleted val="0"/>
    <c:plotArea>
      <c:layout/>
      <c:lineChart>
        <c:grouping val="standard"/>
        <c:varyColors val="0"/>
        <c:ser>
          <c:idx val="0"/>
          <c:order val="0"/>
          <c:tx>
            <c:v>Tasa de fondeo implícita en forwards de TIIE28d</c:v>
          </c:tx>
          <c:spPr>
            <a:ln w="28575" cap="rnd">
              <a:solidFill>
                <a:schemeClr val="bg1">
                  <a:lumMod val="50000"/>
                </a:schemeClr>
              </a:solidFill>
              <a:round/>
            </a:ln>
            <a:effectLst/>
          </c:spPr>
          <c:marker>
            <c:symbol val="none"/>
          </c:marker>
          <c:cat>
            <c:numRef>
              <c:f>Hoja1!$J$5:$J$21</c:f>
              <c:numCache>
                <c:formatCode>d\-mmm\-yy</c:formatCode>
                <c:ptCount val="17"/>
                <c:pt idx="0">
                  <c:v>42957</c:v>
                </c:pt>
                <c:pt idx="1">
                  <c:v>43006</c:v>
                </c:pt>
                <c:pt idx="2">
                  <c:v>43048</c:v>
                </c:pt>
                <c:pt idx="3">
                  <c:v>43083</c:v>
                </c:pt>
                <c:pt idx="4">
                  <c:v>43124</c:v>
                </c:pt>
                <c:pt idx="5">
                  <c:v>43125</c:v>
                </c:pt>
                <c:pt idx="6">
                  <c:v>43167</c:v>
                </c:pt>
                <c:pt idx="7">
                  <c:v>43209</c:v>
                </c:pt>
                <c:pt idx="8">
                  <c:v>43251</c:v>
                </c:pt>
                <c:pt idx="9">
                  <c:v>43292</c:v>
                </c:pt>
                <c:pt idx="10">
                  <c:v>43293</c:v>
                </c:pt>
                <c:pt idx="11">
                  <c:v>43370</c:v>
                </c:pt>
                <c:pt idx="12">
                  <c:v>43371</c:v>
                </c:pt>
                <c:pt idx="13">
                  <c:v>43412</c:v>
                </c:pt>
                <c:pt idx="14">
                  <c:v>43413</c:v>
                </c:pt>
                <c:pt idx="15">
                  <c:v>43448</c:v>
                </c:pt>
                <c:pt idx="16">
                  <c:v>43490</c:v>
                </c:pt>
              </c:numCache>
            </c:numRef>
          </c:cat>
          <c:val>
            <c:numRef>
              <c:f>Hoja1!$K$5:$K$21</c:f>
              <c:numCache>
                <c:formatCode>General</c:formatCode>
                <c:ptCount val="17"/>
                <c:pt idx="0">
                  <c:v>7.0000000000000009</c:v>
                </c:pt>
                <c:pt idx="1">
                  <c:v>7.0000000000000009</c:v>
                </c:pt>
                <c:pt idx="2">
                  <c:v>7.0000000000000009</c:v>
                </c:pt>
                <c:pt idx="3">
                  <c:v>7.0000000000000009</c:v>
                </c:pt>
                <c:pt idx="4">
                  <c:v>7.0000000000000009</c:v>
                </c:pt>
                <c:pt idx="5">
                  <c:v>6.75</c:v>
                </c:pt>
                <c:pt idx="6">
                  <c:v>6.75</c:v>
                </c:pt>
                <c:pt idx="7">
                  <c:v>6.75</c:v>
                </c:pt>
                <c:pt idx="8">
                  <c:v>6.75</c:v>
                </c:pt>
                <c:pt idx="9">
                  <c:v>6.75</c:v>
                </c:pt>
                <c:pt idx="10">
                  <c:v>6.75</c:v>
                </c:pt>
                <c:pt idx="11">
                  <c:v>6.75</c:v>
                </c:pt>
                <c:pt idx="12">
                  <c:v>6.25</c:v>
                </c:pt>
                <c:pt idx="13">
                  <c:v>6.25</c:v>
                </c:pt>
                <c:pt idx="14">
                  <c:v>6.25</c:v>
                </c:pt>
                <c:pt idx="15">
                  <c:v>6.25</c:v>
                </c:pt>
                <c:pt idx="16">
                  <c:v>6.25</c:v>
                </c:pt>
              </c:numCache>
            </c:numRef>
          </c:val>
          <c:smooth val="0"/>
          <c:extLst xmlns:c16r2="http://schemas.microsoft.com/office/drawing/2015/06/chart">
            <c:ext xmlns:c16="http://schemas.microsoft.com/office/drawing/2014/chart" uri="{C3380CC4-5D6E-409C-BE32-E72D297353CC}">
              <c16:uniqueId val="{00000000-9A23-45FA-9AFD-7604B394985B}"/>
            </c:ext>
          </c:extLst>
        </c:ser>
        <c:ser>
          <c:idx val="1"/>
          <c:order val="1"/>
          <c:tx>
            <c:v>Encuesta de analistas de Banco de México</c:v>
          </c:tx>
          <c:spPr>
            <a:ln w="28575" cap="rnd">
              <a:solidFill>
                <a:srgbClr val="00B050"/>
              </a:solidFill>
              <a:prstDash val="sysDash"/>
              <a:round/>
            </a:ln>
            <a:effectLst/>
          </c:spPr>
          <c:marker>
            <c:symbol val="none"/>
          </c:marker>
          <c:cat>
            <c:numRef>
              <c:f>Hoja1!$J$5:$J$21</c:f>
              <c:numCache>
                <c:formatCode>d\-mmm\-yy</c:formatCode>
                <c:ptCount val="17"/>
                <c:pt idx="0">
                  <c:v>42957</c:v>
                </c:pt>
                <c:pt idx="1">
                  <c:v>43006</c:v>
                </c:pt>
                <c:pt idx="2">
                  <c:v>43048</c:v>
                </c:pt>
                <c:pt idx="3">
                  <c:v>43083</c:v>
                </c:pt>
                <c:pt idx="4">
                  <c:v>43124</c:v>
                </c:pt>
                <c:pt idx="5">
                  <c:v>43125</c:v>
                </c:pt>
                <c:pt idx="6">
                  <c:v>43167</c:v>
                </c:pt>
                <c:pt idx="7">
                  <c:v>43209</c:v>
                </c:pt>
                <c:pt idx="8">
                  <c:v>43251</c:v>
                </c:pt>
                <c:pt idx="9">
                  <c:v>43292</c:v>
                </c:pt>
                <c:pt idx="10">
                  <c:v>43293</c:v>
                </c:pt>
                <c:pt idx="11">
                  <c:v>43370</c:v>
                </c:pt>
                <c:pt idx="12">
                  <c:v>43371</c:v>
                </c:pt>
                <c:pt idx="13">
                  <c:v>43412</c:v>
                </c:pt>
                <c:pt idx="14">
                  <c:v>43413</c:v>
                </c:pt>
                <c:pt idx="15">
                  <c:v>43448</c:v>
                </c:pt>
                <c:pt idx="16">
                  <c:v>43490</c:v>
                </c:pt>
              </c:numCache>
            </c:numRef>
          </c:cat>
          <c:val>
            <c:numRef>
              <c:f>Hoja1!$L$5:$L$21</c:f>
              <c:numCache>
                <c:formatCode>General</c:formatCode>
                <c:ptCount val="17"/>
                <c:pt idx="0">
                  <c:v>7</c:v>
                </c:pt>
                <c:pt idx="1">
                  <c:v>7</c:v>
                </c:pt>
                <c:pt idx="2">
                  <c:v>7</c:v>
                </c:pt>
                <c:pt idx="3">
                  <c:v>7</c:v>
                </c:pt>
                <c:pt idx="4">
                  <c:v>7</c:v>
                </c:pt>
                <c:pt idx="5">
                  <c:v>7</c:v>
                </c:pt>
                <c:pt idx="6">
                  <c:v>7</c:v>
                </c:pt>
                <c:pt idx="7">
                  <c:v>7</c:v>
                </c:pt>
                <c:pt idx="8">
                  <c:v>7</c:v>
                </c:pt>
                <c:pt idx="9">
                  <c:v>7</c:v>
                </c:pt>
                <c:pt idx="10">
                  <c:v>6.75</c:v>
                </c:pt>
                <c:pt idx="11">
                  <c:v>6.75</c:v>
                </c:pt>
                <c:pt idx="12">
                  <c:v>6.75</c:v>
                </c:pt>
                <c:pt idx="13">
                  <c:v>6.75</c:v>
                </c:pt>
                <c:pt idx="14">
                  <c:v>6.5</c:v>
                </c:pt>
                <c:pt idx="15">
                  <c:v>6.5</c:v>
                </c:pt>
                <c:pt idx="16">
                  <c:v>6.5</c:v>
                </c:pt>
              </c:numCache>
            </c:numRef>
          </c:val>
          <c:smooth val="0"/>
          <c:extLst xmlns:c16r2="http://schemas.microsoft.com/office/drawing/2015/06/chart">
            <c:ext xmlns:c16="http://schemas.microsoft.com/office/drawing/2014/chart" uri="{C3380CC4-5D6E-409C-BE32-E72D297353CC}">
              <c16:uniqueId val="{00000001-9A23-45FA-9AFD-7604B394985B}"/>
            </c:ext>
          </c:extLst>
        </c:ser>
        <c:dLbls>
          <c:showLegendKey val="0"/>
          <c:showVal val="0"/>
          <c:showCatName val="0"/>
          <c:showSerName val="0"/>
          <c:showPercent val="0"/>
          <c:showBubbleSize val="0"/>
        </c:dLbls>
        <c:marker val="1"/>
        <c:smooth val="0"/>
        <c:axId val="189799424"/>
        <c:axId val="189846272"/>
      </c:lineChart>
      <c:dateAx>
        <c:axId val="189799424"/>
        <c:scaling>
          <c:orientation val="minMax"/>
        </c:scaling>
        <c:delete val="0"/>
        <c:axPos val="b"/>
        <c:numFmt formatCode="mmm\-yy" sourceLinked="0"/>
        <c:majorTickMark val="none"/>
        <c:minorTickMark val="none"/>
        <c:tickLblPos val="nextTo"/>
        <c:spPr>
          <a:noFill/>
          <a:ln w="9525" cap="flat" cmpd="sng" algn="ctr">
            <a:solidFill>
              <a:schemeClr val="tx1">
                <a:lumMod val="15000"/>
                <a:lumOff val="85000"/>
              </a:schemeClr>
            </a:solidFill>
            <a:round/>
          </a:ln>
          <a:effectLst/>
        </c:spPr>
        <c:txPr>
          <a:bodyPr rot="-5400000" spcFirstLastPara="1" vertOverflow="ellipsis" vert="horz" wrap="square" anchor="ctr" anchorCtr="1"/>
          <a:lstStyle/>
          <a:p>
            <a:pPr>
              <a:defRPr sz="1100" b="0" i="0" u="none" strike="noStrike" kern="1200" baseline="0">
                <a:solidFill>
                  <a:sysClr val="windowText" lastClr="000000"/>
                </a:solidFill>
                <a:latin typeface="Century Gothic" panose="020B0502020202020204" pitchFamily="34" charset="0"/>
                <a:ea typeface="+mn-ea"/>
                <a:cs typeface="+mn-cs"/>
              </a:defRPr>
            </a:pPr>
            <a:endParaRPr lang="es-MX"/>
          </a:p>
        </c:txPr>
        <c:crossAx val="189846272"/>
        <c:crosses val="autoZero"/>
        <c:auto val="1"/>
        <c:lblOffset val="100"/>
        <c:baseTimeUnit val="days"/>
      </c:dateAx>
      <c:valAx>
        <c:axId val="189846272"/>
        <c:scaling>
          <c:orientation val="minMax"/>
          <c:min val="6"/>
        </c:scaling>
        <c:delete val="0"/>
        <c:axPos val="l"/>
        <c:majorGridlines>
          <c:spPr>
            <a:ln w="9525" cap="flat" cmpd="sng" algn="ctr">
              <a:solidFill>
                <a:schemeClr val="bg1">
                  <a:lumMod val="95000"/>
                </a:schemeClr>
              </a:solidFill>
              <a:round/>
            </a:ln>
            <a:effectLst/>
          </c:spPr>
        </c:majorGridlines>
        <c:numFmt formatCode="#,##0.00" sourceLinked="0"/>
        <c:majorTickMark val="none"/>
        <c:minorTickMark val="none"/>
        <c:tickLblPos val="nextTo"/>
        <c:spPr>
          <a:noFill/>
          <a:ln>
            <a:noFill/>
          </a:ln>
          <a:effectLst/>
        </c:spPr>
        <c:txPr>
          <a:bodyPr rot="-60000000" spcFirstLastPara="1" vertOverflow="ellipsis" vert="horz" wrap="square" anchor="ctr" anchorCtr="1"/>
          <a:lstStyle/>
          <a:p>
            <a:pPr>
              <a:defRPr sz="1050" b="0" i="0" u="none" strike="noStrike" kern="1200" baseline="0">
                <a:solidFill>
                  <a:sysClr val="windowText" lastClr="000000"/>
                </a:solidFill>
                <a:latin typeface="Century Gothic" panose="020B0502020202020204" pitchFamily="34" charset="0"/>
                <a:ea typeface="+mn-ea"/>
                <a:cs typeface="+mn-cs"/>
              </a:defRPr>
            </a:pPr>
            <a:endParaRPr lang="es-MX"/>
          </a:p>
        </c:txPr>
        <c:crossAx val="189799424"/>
        <c:crosses val="autoZero"/>
        <c:crossBetween val="between"/>
        <c:majorUnit val="0.25"/>
      </c:valAx>
      <c:spPr>
        <a:noFill/>
        <a:ln>
          <a:noFill/>
        </a:ln>
        <a:effectLst/>
      </c:spPr>
    </c:plotArea>
    <c:legend>
      <c:legendPos val="b"/>
      <c:legendEntry>
        <c:idx val="1"/>
        <c:txPr>
          <a:bodyPr rot="0" spcFirstLastPara="1" vertOverflow="ellipsis" vert="horz" wrap="square" anchor="ctr" anchorCtr="1"/>
          <a:lstStyle/>
          <a:p>
            <a:pPr>
              <a:defRPr sz="1100" b="0" i="0" u="none" strike="noStrike" kern="1200" baseline="0">
                <a:solidFill>
                  <a:srgbClr val="00B050"/>
                </a:solidFill>
                <a:latin typeface="Century Gothic" panose="020B0502020202020204" pitchFamily="34" charset="0"/>
                <a:ea typeface="+mn-ea"/>
                <a:cs typeface="+mn-cs"/>
              </a:defRPr>
            </a:pPr>
            <a:endParaRPr lang="es-MX"/>
          </a:p>
        </c:txPr>
      </c:legendEntry>
      <c:layout/>
      <c:overlay val="0"/>
      <c:spPr>
        <a:noFill/>
        <a:ln>
          <a:noFill/>
        </a:ln>
        <a:effectLst/>
      </c:spPr>
      <c:txPr>
        <a:bodyPr rot="0" spcFirstLastPara="1" vertOverflow="ellipsis" vert="horz" wrap="square" anchor="ctr" anchorCtr="1"/>
        <a:lstStyle/>
        <a:p>
          <a:pPr>
            <a:defRPr sz="1100" b="0" i="0" u="none" strike="noStrike" kern="1200" baseline="0">
              <a:solidFill>
                <a:sysClr val="windowText" lastClr="000000"/>
              </a:solidFill>
              <a:latin typeface="Century Gothic" panose="020B0502020202020204" pitchFamily="34" charset="0"/>
              <a:ea typeface="+mn-ea"/>
              <a:cs typeface="+mn-cs"/>
            </a:defRPr>
          </a:pPr>
          <a:endParaRPr lang="es-MX"/>
        </a:p>
      </c:txPr>
    </c:legend>
    <c:plotVisOnly val="1"/>
    <c:dispBlanksAs val="gap"/>
    <c:showDLblsOverMax val="0"/>
  </c:chart>
  <c:spPr>
    <a:solidFill>
      <a:schemeClr val="bg1"/>
    </a:solidFill>
    <a:ln w="9525" cap="flat" cmpd="sng" algn="ctr">
      <a:noFill/>
      <a:round/>
    </a:ln>
    <a:effectLst/>
  </c:spPr>
  <c:txPr>
    <a:bodyPr/>
    <a:lstStyle/>
    <a:p>
      <a:pPr>
        <a:defRPr>
          <a:solidFill>
            <a:sysClr val="windowText" lastClr="000000"/>
          </a:solidFill>
          <a:latin typeface="Century Gothic" panose="020B0502020202020204" pitchFamily="34" charset="0"/>
        </a:defRPr>
      </a:pPr>
      <a:endParaRPr lang="es-MX"/>
    </a:p>
  </c:txPr>
  <c:externalData r:id="rId1">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c:date1904 val="0"/>
  <c:lang val="es-MX"/>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1" i="0" u="none" strike="noStrike" kern="1200" spc="0" baseline="0">
                <a:solidFill>
                  <a:sysClr val="windowText" lastClr="000000"/>
                </a:solidFill>
                <a:latin typeface="Century Gothic" panose="020B0502020202020204" pitchFamily="34" charset="0"/>
                <a:ea typeface="+mn-ea"/>
                <a:cs typeface="+mn-cs"/>
              </a:defRPr>
            </a:pPr>
            <a:r>
              <a:rPr lang="es-MX" b="1" dirty="0"/>
              <a:t>Curva Real</a:t>
            </a:r>
          </a:p>
        </c:rich>
      </c:tx>
      <c:layout/>
      <c:overlay val="0"/>
      <c:spPr>
        <a:noFill/>
        <a:ln>
          <a:noFill/>
        </a:ln>
        <a:effectLst/>
      </c:spPr>
    </c:title>
    <c:autoTitleDeleted val="0"/>
    <c:plotArea>
      <c:layout/>
      <c:scatterChart>
        <c:scatterStyle val="smoothMarker"/>
        <c:varyColors val="0"/>
        <c:ser>
          <c:idx val="2"/>
          <c:order val="0"/>
          <c:tx>
            <c:strRef>
              <c:f>'[Actualiza TasasGuber - PruebaFinal CI.xlsm]Tabla Reporte Diario'!$B$13</c:f>
              <c:strCache>
                <c:ptCount val="1"/>
                <c:pt idx="0">
                  <c:v>Un mes antes</c:v>
                </c:pt>
              </c:strCache>
            </c:strRef>
          </c:tx>
          <c:spPr>
            <a:ln w="19050" cap="rnd">
              <a:solidFill>
                <a:srgbClr val="00B050"/>
              </a:solidFill>
              <a:round/>
            </a:ln>
            <a:effectLst/>
          </c:spPr>
          <c:marker>
            <c:symbol val="circle"/>
            <c:size val="7"/>
            <c:spPr>
              <a:solidFill>
                <a:srgbClr val="00B050"/>
              </a:solidFill>
              <a:ln w="9525">
                <a:solidFill>
                  <a:schemeClr val="accent3"/>
                </a:solidFill>
              </a:ln>
              <a:effectLst/>
            </c:spPr>
          </c:marker>
          <c:xVal>
            <c:numRef>
              <c:f>'[Actualiza TasasGuber - PruebaFinal CI.xlsm]Tabla Reporte Diario'!$D$4:$K$4</c:f>
              <c:numCache>
                <c:formatCode>General</c:formatCode>
                <c:ptCount val="8"/>
                <c:pt idx="0">
                  <c:v>2</c:v>
                </c:pt>
                <c:pt idx="1">
                  <c:v>3</c:v>
                </c:pt>
                <c:pt idx="2">
                  <c:v>5</c:v>
                </c:pt>
                <c:pt idx="3">
                  <c:v>7</c:v>
                </c:pt>
                <c:pt idx="4">
                  <c:v>10</c:v>
                </c:pt>
                <c:pt idx="5">
                  <c:v>15</c:v>
                </c:pt>
                <c:pt idx="6">
                  <c:v>20</c:v>
                </c:pt>
                <c:pt idx="7">
                  <c:v>30</c:v>
                </c:pt>
              </c:numCache>
            </c:numRef>
          </c:xVal>
          <c:yVal>
            <c:numRef>
              <c:f>'[Actualiza TasasGuber - PruebaFinal CI.xlsm]Tabla Reporte Diario'!$D$13:$K$13</c:f>
              <c:numCache>
                <c:formatCode>0.00</c:formatCode>
                <c:ptCount val="8"/>
                <c:pt idx="0">
                  <c:v>3.2272530000000001</c:v>
                </c:pt>
                <c:pt idx="1">
                  <c:v>3.1872530000000001</c:v>
                </c:pt>
                <c:pt idx="2">
                  <c:v>3.1696080000000002</c:v>
                </c:pt>
                <c:pt idx="3">
                  <c:v>3.1581790000000001</c:v>
                </c:pt>
                <c:pt idx="4">
                  <c:v>3.2179760000000002</c:v>
                </c:pt>
                <c:pt idx="5">
                  <c:v>3.3615699999999999</c:v>
                </c:pt>
                <c:pt idx="6">
                  <c:v>3.471374</c:v>
                </c:pt>
                <c:pt idx="7">
                  <c:v>3.5710809999999999</c:v>
                </c:pt>
              </c:numCache>
            </c:numRef>
          </c:yVal>
          <c:smooth val="1"/>
          <c:extLst xmlns:c16r2="http://schemas.microsoft.com/office/drawing/2015/06/chart">
            <c:ext xmlns:c16="http://schemas.microsoft.com/office/drawing/2014/chart" uri="{C3380CC4-5D6E-409C-BE32-E72D297353CC}">
              <c16:uniqueId val="{00000000-E567-49AE-A838-2ADF44AE4286}"/>
            </c:ext>
          </c:extLst>
        </c:ser>
        <c:ser>
          <c:idx val="3"/>
          <c:order val="1"/>
          <c:tx>
            <c:strRef>
              <c:f>'[Actualiza TasasGuber - PruebaFinal CI.xlsm]Tabla Reporte Diario'!$B$8</c:f>
              <c:strCache>
                <c:ptCount val="1"/>
                <c:pt idx="0">
                  <c:v>Cierre 2016</c:v>
                </c:pt>
              </c:strCache>
            </c:strRef>
          </c:tx>
          <c:spPr>
            <a:ln w="25400" cap="rnd">
              <a:solidFill>
                <a:schemeClr val="tx1"/>
              </a:solidFill>
              <a:prstDash val="dash"/>
              <a:round/>
            </a:ln>
            <a:effectLst/>
          </c:spPr>
          <c:marker>
            <c:symbol val="circle"/>
            <c:size val="7"/>
            <c:spPr>
              <a:solidFill>
                <a:schemeClr val="tx1"/>
              </a:solidFill>
              <a:ln w="9525">
                <a:solidFill>
                  <a:schemeClr val="tx1"/>
                </a:solidFill>
              </a:ln>
              <a:effectLst/>
            </c:spPr>
          </c:marker>
          <c:xVal>
            <c:numRef>
              <c:f>'[Actualiza TasasGuber - PruebaFinal CI.xlsm]Tabla Reporte Diario'!$D$4:$K$4</c:f>
              <c:numCache>
                <c:formatCode>General</c:formatCode>
                <c:ptCount val="8"/>
                <c:pt idx="0">
                  <c:v>2</c:v>
                </c:pt>
                <c:pt idx="1">
                  <c:v>3</c:v>
                </c:pt>
                <c:pt idx="2">
                  <c:v>5</c:v>
                </c:pt>
                <c:pt idx="3">
                  <c:v>7</c:v>
                </c:pt>
                <c:pt idx="4">
                  <c:v>10</c:v>
                </c:pt>
                <c:pt idx="5">
                  <c:v>15</c:v>
                </c:pt>
                <c:pt idx="6">
                  <c:v>20</c:v>
                </c:pt>
                <c:pt idx="7">
                  <c:v>30</c:v>
                </c:pt>
              </c:numCache>
            </c:numRef>
          </c:xVal>
          <c:yVal>
            <c:numRef>
              <c:f>'[Actualiza TasasGuber - PruebaFinal CI.xlsm]Tabla Reporte Diario'!$D$14:$K$14</c:f>
              <c:numCache>
                <c:formatCode>0.00</c:formatCode>
                <c:ptCount val="8"/>
                <c:pt idx="0">
                  <c:v>0.88500000000000001</c:v>
                </c:pt>
                <c:pt idx="1">
                  <c:v>1.2161900000000001</c:v>
                </c:pt>
                <c:pt idx="2">
                  <c:v>1.9478569999999999</c:v>
                </c:pt>
                <c:pt idx="3">
                  <c:v>2.2080950000000001</c:v>
                </c:pt>
                <c:pt idx="4">
                  <c:v>2.516327</c:v>
                </c:pt>
                <c:pt idx="5">
                  <c:v>2.8279290000000001</c:v>
                </c:pt>
                <c:pt idx="6">
                  <c:v>3.0979290000000002</c:v>
                </c:pt>
                <c:pt idx="7">
                  <c:v>3.23</c:v>
                </c:pt>
              </c:numCache>
            </c:numRef>
          </c:yVal>
          <c:smooth val="1"/>
          <c:extLst xmlns:c16r2="http://schemas.microsoft.com/office/drawing/2015/06/chart">
            <c:ext xmlns:c16="http://schemas.microsoft.com/office/drawing/2014/chart" uri="{C3380CC4-5D6E-409C-BE32-E72D297353CC}">
              <c16:uniqueId val="{00000001-E567-49AE-A838-2ADF44AE4286}"/>
            </c:ext>
          </c:extLst>
        </c:ser>
        <c:ser>
          <c:idx val="0"/>
          <c:order val="2"/>
          <c:tx>
            <c:strRef>
              <c:f>'[Actualiza TasasGuber - PruebaFinal CI.xlsm]Tabla Reporte Diario'!$C$11</c:f>
              <c:strCache>
                <c:ptCount val="1"/>
                <c:pt idx="0">
                  <c:v>07/08/2017</c:v>
                </c:pt>
              </c:strCache>
            </c:strRef>
          </c:tx>
          <c:spPr>
            <a:ln w="25400" cap="rnd">
              <a:solidFill>
                <a:srgbClr val="C00000"/>
              </a:solidFill>
              <a:round/>
            </a:ln>
            <a:effectLst/>
          </c:spPr>
          <c:marker>
            <c:symbol val="circle"/>
            <c:size val="7"/>
            <c:spPr>
              <a:solidFill>
                <a:srgbClr val="C00000"/>
              </a:solidFill>
              <a:ln w="9525">
                <a:solidFill>
                  <a:srgbClr val="C00000"/>
                </a:solidFill>
              </a:ln>
              <a:effectLst/>
            </c:spPr>
          </c:marker>
          <c:dLbls>
            <c:dLbl>
              <c:idx val="0"/>
              <c:layout>
                <c:manualLayout>
                  <c:x val="-5.8866813833701251E-3"/>
                  <c:y val="6.157966492313921E-2"/>
                </c:manualLayout>
              </c:layout>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2-E567-49AE-A838-2ADF44AE4286}"/>
                </c:ext>
                <c:ext xmlns:c15="http://schemas.microsoft.com/office/drawing/2012/chart" uri="{CE6537A1-D6FC-4f65-9D91-7224C49458BB}"/>
              </c:extLst>
            </c:dLbl>
            <c:dLbl>
              <c:idx val="1"/>
              <c:layout>
                <c:manualLayout>
                  <c:x val="3.5320088300220695E-2"/>
                  <c:y val="4.5515404508407277E-2"/>
                </c:manualLayout>
              </c:layout>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3-E567-49AE-A838-2ADF44AE4286}"/>
                </c:ext>
                <c:ext xmlns:c15="http://schemas.microsoft.com/office/drawing/2012/chart" uri="{CE6537A1-D6FC-4f65-9D91-7224C49458BB}"/>
              </c:extLst>
            </c:dLbl>
            <c:dLbl>
              <c:idx val="2"/>
              <c:layout>
                <c:manualLayout>
                  <c:x val="2.6490066225165563E-2"/>
                  <c:y val="3.2128520829463963E-2"/>
                </c:manualLayout>
              </c:layout>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4-E567-49AE-A838-2ADF44AE4286}"/>
                </c:ext>
                <c:ext xmlns:c15="http://schemas.microsoft.com/office/drawing/2012/chart" uri="{CE6537A1-D6FC-4f65-9D91-7224C49458BB}"/>
              </c:extLst>
            </c:dLbl>
            <c:dLbl>
              <c:idx val="3"/>
              <c:layout>
                <c:manualLayout>
                  <c:x val="5.8866813833701251E-2"/>
                  <c:y val="2.6773767357886585E-2"/>
                </c:manualLayout>
              </c:layout>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5-E567-49AE-A838-2ADF44AE4286}"/>
                </c:ext>
                <c:ext xmlns:c15="http://schemas.microsoft.com/office/drawing/2012/chart" uri="{CE6537A1-D6FC-4f65-9D91-7224C49458BB}"/>
              </c:extLst>
            </c:dLbl>
            <c:dLbl>
              <c:idx val="4"/>
              <c:layout>
                <c:manualLayout>
                  <c:x val="4.1206769683590876E-2"/>
                  <c:y val="1.8741637150520643E-2"/>
                </c:manualLayout>
              </c:layout>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6-E567-49AE-A838-2ADF44AE4286}"/>
                </c:ext>
                <c:ext xmlns:c15="http://schemas.microsoft.com/office/drawing/2012/chart" uri="{CE6537A1-D6FC-4f65-9D91-7224C49458BB}"/>
              </c:extLst>
            </c:dLbl>
            <c:dLbl>
              <c:idx val="5"/>
              <c:layout>
                <c:manualLayout>
                  <c:x val="0"/>
                  <c:y val="1.6129035672050561E-2"/>
                </c:manualLayout>
              </c:layout>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7-E567-49AE-A838-2ADF44AE4286}"/>
                </c:ext>
                <c:ext xmlns:c15="http://schemas.microsoft.com/office/drawing/2012/chart" uri="{CE6537A1-D6FC-4f65-9D91-7224C49458BB}"/>
              </c:extLst>
            </c:dLbl>
            <c:dLbl>
              <c:idx val="6"/>
              <c:layout>
                <c:manualLayout>
                  <c:x val="5.8866813833701251E-3"/>
                  <c:y val="3.2193241668667674E-2"/>
                </c:manualLayout>
              </c:layout>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8-E567-49AE-A838-2ADF44AE4286}"/>
                </c:ext>
                <c:ext xmlns:c15="http://schemas.microsoft.com/office/drawing/2012/chart" uri="{CE6537A1-D6FC-4f65-9D91-7224C49458BB}"/>
              </c:extLst>
            </c:dLbl>
            <c:dLbl>
              <c:idx val="7"/>
              <c:layout>
                <c:manualLayout>
                  <c:x val="-3.5320088300220862E-2"/>
                  <c:y val="-3.7375335963346551E-2"/>
                </c:manualLayout>
              </c:layout>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9-E567-49AE-A838-2ADF44AE4286}"/>
                </c:ext>
                <c:ext xmlns:c15="http://schemas.microsoft.com/office/drawing/2012/chart" uri="{CE6537A1-D6FC-4f65-9D91-7224C49458BB}"/>
              </c:extLst>
            </c:dLbl>
            <c:spPr>
              <a:noFill/>
              <a:ln>
                <a:noFill/>
              </a:ln>
              <a:effectLst/>
            </c:spPr>
            <c:txPr>
              <a:bodyPr rot="0" spcFirstLastPara="1" vertOverflow="ellipsis" vert="horz" wrap="square" anchor="ctr" anchorCtr="1"/>
              <a:lstStyle/>
              <a:p>
                <a:pPr>
                  <a:defRPr sz="900" b="0" i="0" u="none" strike="noStrike" kern="1200" baseline="0">
                    <a:solidFill>
                      <a:srgbClr val="C00000"/>
                    </a:solidFill>
                    <a:latin typeface="Century Gothic" panose="020B0502020202020204" pitchFamily="34" charset="0"/>
                    <a:ea typeface="+mn-ea"/>
                    <a:cs typeface="+mn-cs"/>
                  </a:defRPr>
                </a:pPr>
                <a:endParaRPr lang="es-MX"/>
              </a:p>
            </c:txPr>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xVal>
            <c:numRef>
              <c:f>'[Actualiza TasasGuber - PruebaFinal CI.xlsm]Tabla Reporte Diario'!$D$4:$K$4</c:f>
              <c:numCache>
                <c:formatCode>General</c:formatCode>
                <c:ptCount val="8"/>
                <c:pt idx="0">
                  <c:v>2</c:v>
                </c:pt>
                <c:pt idx="1">
                  <c:v>3</c:v>
                </c:pt>
                <c:pt idx="2">
                  <c:v>5</c:v>
                </c:pt>
                <c:pt idx="3">
                  <c:v>7</c:v>
                </c:pt>
                <c:pt idx="4">
                  <c:v>10</c:v>
                </c:pt>
                <c:pt idx="5">
                  <c:v>15</c:v>
                </c:pt>
                <c:pt idx="6">
                  <c:v>20</c:v>
                </c:pt>
                <c:pt idx="7">
                  <c:v>30</c:v>
                </c:pt>
              </c:numCache>
            </c:numRef>
          </c:xVal>
          <c:yVal>
            <c:numRef>
              <c:f>'[Actualiza TasasGuber - PruebaFinal CI.xlsm]Tabla Reporte Diario'!$D$11:$K$11</c:f>
              <c:numCache>
                <c:formatCode>0.00</c:formatCode>
                <c:ptCount val="8"/>
                <c:pt idx="0">
                  <c:v>3.1293220000000002</c:v>
                </c:pt>
                <c:pt idx="1">
                  <c:v>3.0559889999999998</c:v>
                </c:pt>
                <c:pt idx="2">
                  <c:v>3.0316640000000001</c:v>
                </c:pt>
                <c:pt idx="3">
                  <c:v>3.0545209999999998</c:v>
                </c:pt>
                <c:pt idx="4">
                  <c:v>3.113883</c:v>
                </c:pt>
                <c:pt idx="5">
                  <c:v>3.290616</c:v>
                </c:pt>
                <c:pt idx="6">
                  <c:v>3.452912</c:v>
                </c:pt>
                <c:pt idx="7">
                  <c:v>3.551231</c:v>
                </c:pt>
              </c:numCache>
            </c:numRef>
          </c:yVal>
          <c:smooth val="1"/>
          <c:extLst xmlns:c16r2="http://schemas.microsoft.com/office/drawing/2015/06/chart">
            <c:ext xmlns:c16="http://schemas.microsoft.com/office/drawing/2014/chart" uri="{C3380CC4-5D6E-409C-BE32-E72D297353CC}">
              <c16:uniqueId val="{0000000A-E567-49AE-A838-2ADF44AE4286}"/>
            </c:ext>
          </c:extLst>
        </c:ser>
        <c:dLbls>
          <c:showLegendKey val="0"/>
          <c:showVal val="0"/>
          <c:showCatName val="0"/>
          <c:showSerName val="0"/>
          <c:showPercent val="0"/>
          <c:showBubbleSize val="0"/>
        </c:dLbls>
        <c:axId val="189888768"/>
        <c:axId val="189890944"/>
      </c:scatterChart>
      <c:valAx>
        <c:axId val="189888768"/>
        <c:scaling>
          <c:orientation val="minMax"/>
          <c:max val="30"/>
        </c:scaling>
        <c:delete val="0"/>
        <c:axPos val="b"/>
        <c:title>
          <c:tx>
            <c:rich>
              <a:bodyPr rot="0" spcFirstLastPara="1" vertOverflow="ellipsis" vert="horz" wrap="square" anchor="ctr" anchorCtr="1"/>
              <a:lstStyle/>
              <a:p>
                <a:pPr>
                  <a:defRPr sz="1000" b="0" i="0" u="none" strike="noStrike" kern="1200" baseline="0">
                    <a:solidFill>
                      <a:sysClr val="windowText" lastClr="000000"/>
                    </a:solidFill>
                    <a:latin typeface="Century Gothic" panose="020B0502020202020204" pitchFamily="34" charset="0"/>
                    <a:ea typeface="+mn-ea"/>
                    <a:cs typeface="+mn-cs"/>
                  </a:defRPr>
                </a:pPr>
                <a:r>
                  <a:rPr lang="es-MX" dirty="0"/>
                  <a:t>Años</a:t>
                </a:r>
              </a:p>
            </c:rich>
          </c:tx>
          <c:layout/>
          <c:overlay val="0"/>
          <c:spPr>
            <a:noFill/>
            <a:ln>
              <a:noFill/>
            </a:ln>
            <a:effectLst/>
          </c:spPr>
        </c:title>
        <c:numFmt formatCode="General" sourceLinked="1"/>
        <c:majorTickMark val="none"/>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sz="1050" b="0" i="0" u="none" strike="noStrike" kern="1200" baseline="0">
                <a:solidFill>
                  <a:sysClr val="windowText" lastClr="000000"/>
                </a:solidFill>
                <a:latin typeface="Century Gothic" panose="020B0502020202020204" pitchFamily="34" charset="0"/>
                <a:ea typeface="+mn-ea"/>
                <a:cs typeface="+mn-cs"/>
              </a:defRPr>
            </a:pPr>
            <a:endParaRPr lang="es-MX"/>
          </a:p>
        </c:txPr>
        <c:crossAx val="189890944"/>
        <c:crosses val="autoZero"/>
        <c:crossBetween val="midCat"/>
      </c:valAx>
      <c:valAx>
        <c:axId val="189890944"/>
        <c:scaling>
          <c:orientation val="minMax"/>
          <c:min val="0"/>
        </c:scaling>
        <c:delete val="0"/>
        <c:axPos val="l"/>
        <c:majorGridlines>
          <c:spPr>
            <a:ln w="9525" cap="flat" cmpd="sng" algn="ctr">
              <a:solidFill>
                <a:schemeClr val="bg1">
                  <a:lumMod val="95000"/>
                </a:schemeClr>
              </a:solidFill>
              <a:round/>
            </a:ln>
            <a:effectLst/>
          </c:spPr>
        </c:majorGridlines>
        <c:numFmt formatCode="0.00" sourceLinked="1"/>
        <c:majorTickMark val="none"/>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sz="1050" b="0" i="0" u="none" strike="noStrike" kern="1200" baseline="0">
                <a:solidFill>
                  <a:sysClr val="windowText" lastClr="000000"/>
                </a:solidFill>
                <a:latin typeface="Century Gothic" panose="020B0502020202020204" pitchFamily="34" charset="0"/>
                <a:ea typeface="+mn-ea"/>
                <a:cs typeface="+mn-cs"/>
              </a:defRPr>
            </a:pPr>
            <a:endParaRPr lang="es-MX"/>
          </a:p>
        </c:txPr>
        <c:crossAx val="189888768"/>
        <c:crosses val="autoZero"/>
        <c:crossBetween val="midCat"/>
      </c:valAx>
      <c:spPr>
        <a:noFill/>
        <a:ln>
          <a:noFill/>
        </a:ln>
        <a:effectLst/>
      </c:spPr>
    </c:plotArea>
    <c:legend>
      <c:legendPos val="b"/>
      <c:legendEntry>
        <c:idx val="0"/>
        <c:txPr>
          <a:bodyPr rot="0" spcFirstLastPara="1" vertOverflow="ellipsis" vert="horz" wrap="square" anchor="ctr" anchorCtr="1"/>
          <a:lstStyle/>
          <a:p>
            <a:pPr>
              <a:defRPr sz="1100" b="0" i="0" u="none" strike="noStrike" kern="1200" baseline="0">
                <a:solidFill>
                  <a:sysClr val="windowText" lastClr="000000"/>
                </a:solidFill>
                <a:latin typeface="Century Gothic" panose="020B0502020202020204" pitchFamily="34" charset="0"/>
                <a:ea typeface="+mn-ea"/>
                <a:cs typeface="+mn-cs"/>
              </a:defRPr>
            </a:pPr>
            <a:endParaRPr lang="es-MX"/>
          </a:p>
        </c:txPr>
      </c:legendEntry>
      <c:legendEntry>
        <c:idx val="1"/>
        <c:txPr>
          <a:bodyPr rot="0" spcFirstLastPara="1" vertOverflow="ellipsis" vert="horz" wrap="square" anchor="ctr" anchorCtr="1"/>
          <a:lstStyle/>
          <a:p>
            <a:pPr>
              <a:defRPr sz="1100" b="0" i="0" u="none" strike="noStrike" kern="1200" baseline="0">
                <a:solidFill>
                  <a:sysClr val="windowText" lastClr="000000"/>
                </a:solidFill>
                <a:latin typeface="Century Gothic" panose="020B0502020202020204" pitchFamily="34" charset="0"/>
                <a:ea typeface="+mn-ea"/>
                <a:cs typeface="+mn-cs"/>
              </a:defRPr>
            </a:pPr>
            <a:endParaRPr lang="es-MX"/>
          </a:p>
        </c:txPr>
      </c:legendEntry>
      <c:legendEntry>
        <c:idx val="2"/>
        <c:txPr>
          <a:bodyPr rot="0" spcFirstLastPara="1" vertOverflow="ellipsis" vert="horz" wrap="square" anchor="ctr" anchorCtr="1"/>
          <a:lstStyle/>
          <a:p>
            <a:pPr>
              <a:defRPr sz="1100" b="0" i="0" u="none" strike="noStrike" kern="1200" baseline="0">
                <a:solidFill>
                  <a:sysClr val="windowText" lastClr="000000"/>
                </a:solidFill>
                <a:latin typeface="Century Gothic" panose="020B0502020202020204" pitchFamily="34" charset="0"/>
                <a:ea typeface="+mn-ea"/>
                <a:cs typeface="+mn-cs"/>
              </a:defRPr>
            </a:pPr>
            <a:endParaRPr lang="es-MX"/>
          </a:p>
        </c:txPr>
      </c:legendEntry>
      <c:layout/>
      <c:overlay val="0"/>
      <c:spPr>
        <a:noFill/>
        <a:ln>
          <a:noFill/>
        </a:ln>
        <a:effectLst/>
      </c:spPr>
      <c:txPr>
        <a:bodyPr rot="0" spcFirstLastPara="1" vertOverflow="ellipsis" vert="horz" wrap="square" anchor="ctr" anchorCtr="1"/>
        <a:lstStyle/>
        <a:p>
          <a:pPr>
            <a:defRPr sz="1100" b="0" i="0" u="none" strike="noStrike" kern="1200" baseline="0">
              <a:solidFill>
                <a:sysClr val="windowText" lastClr="000000"/>
              </a:solidFill>
              <a:latin typeface="Century Gothic" panose="020B0502020202020204" pitchFamily="34" charset="0"/>
              <a:ea typeface="+mn-ea"/>
              <a:cs typeface="+mn-cs"/>
            </a:defRPr>
          </a:pPr>
          <a:endParaRPr lang="es-MX"/>
        </a:p>
      </c:txPr>
    </c:legend>
    <c:plotVisOnly val="1"/>
    <c:dispBlanksAs val="gap"/>
    <c:showDLblsOverMax val="0"/>
  </c:chart>
  <c:spPr>
    <a:solidFill>
      <a:schemeClr val="bg1"/>
    </a:solidFill>
    <a:ln w="9525" cap="flat" cmpd="sng" algn="ctr">
      <a:noFill/>
      <a:round/>
    </a:ln>
    <a:effectLst/>
  </c:spPr>
  <c:txPr>
    <a:bodyPr/>
    <a:lstStyle/>
    <a:p>
      <a:pPr>
        <a:defRPr b="0" i="0">
          <a:solidFill>
            <a:sysClr val="windowText" lastClr="000000"/>
          </a:solidFill>
          <a:latin typeface="Century Gothic" panose="020B0502020202020204" pitchFamily="34" charset="0"/>
        </a:defRPr>
      </a:pPr>
      <a:endParaRPr lang="es-MX"/>
    </a:p>
  </c:txPr>
  <c:externalData r:id="rId1">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c:date1904 val="0"/>
  <c:lang val="es-MX"/>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1" i="0" u="none" strike="noStrike" kern="1200" spc="0" baseline="0">
                <a:solidFill>
                  <a:sysClr val="windowText" lastClr="000000"/>
                </a:solidFill>
                <a:latin typeface="Century Gothic" panose="020B0502020202020204" pitchFamily="34" charset="0"/>
                <a:ea typeface="+mn-ea"/>
                <a:cs typeface="+mn-cs"/>
              </a:defRPr>
            </a:pPr>
            <a:r>
              <a:rPr lang="es-MX" b="1" dirty="0"/>
              <a:t>Curva Nominal</a:t>
            </a:r>
          </a:p>
        </c:rich>
      </c:tx>
      <c:layout/>
      <c:overlay val="0"/>
      <c:spPr>
        <a:noFill/>
        <a:ln>
          <a:noFill/>
        </a:ln>
        <a:effectLst/>
      </c:spPr>
    </c:title>
    <c:autoTitleDeleted val="0"/>
    <c:plotArea>
      <c:layout/>
      <c:scatterChart>
        <c:scatterStyle val="smoothMarker"/>
        <c:varyColors val="0"/>
        <c:ser>
          <c:idx val="2"/>
          <c:order val="0"/>
          <c:tx>
            <c:strRef>
              <c:f>'[Actualiza TasasGuber - PruebaFinal CI.xlsm]Tabla Reporte Diario'!$B$7</c:f>
              <c:strCache>
                <c:ptCount val="1"/>
                <c:pt idx="0">
                  <c:v>Un mes antes</c:v>
                </c:pt>
              </c:strCache>
            </c:strRef>
          </c:tx>
          <c:spPr>
            <a:ln w="19050" cap="rnd">
              <a:solidFill>
                <a:srgbClr val="00B050"/>
              </a:solidFill>
              <a:round/>
            </a:ln>
            <a:effectLst/>
          </c:spPr>
          <c:marker>
            <c:symbol val="circle"/>
            <c:size val="7"/>
            <c:spPr>
              <a:solidFill>
                <a:srgbClr val="00B050"/>
              </a:solidFill>
              <a:ln w="9525">
                <a:solidFill>
                  <a:schemeClr val="accent3"/>
                </a:solidFill>
              </a:ln>
              <a:effectLst/>
            </c:spPr>
          </c:marker>
          <c:xVal>
            <c:numRef>
              <c:f>'[Actualiza TasasGuber - PruebaFinal CI.xlsm]Tabla Reporte Diario'!$D$4:$K$4</c:f>
              <c:numCache>
                <c:formatCode>General</c:formatCode>
                <c:ptCount val="8"/>
                <c:pt idx="0">
                  <c:v>2</c:v>
                </c:pt>
                <c:pt idx="1">
                  <c:v>3</c:v>
                </c:pt>
                <c:pt idx="2">
                  <c:v>5</c:v>
                </c:pt>
                <c:pt idx="3">
                  <c:v>7</c:v>
                </c:pt>
                <c:pt idx="4">
                  <c:v>10</c:v>
                </c:pt>
                <c:pt idx="5">
                  <c:v>15</c:v>
                </c:pt>
                <c:pt idx="6">
                  <c:v>20</c:v>
                </c:pt>
                <c:pt idx="7">
                  <c:v>30</c:v>
                </c:pt>
              </c:numCache>
            </c:numRef>
          </c:xVal>
          <c:yVal>
            <c:numRef>
              <c:f>'[Actualiza TasasGuber - PruebaFinal CI.xlsm]Tabla Reporte Diario'!$D$7:$K$7</c:f>
              <c:numCache>
                <c:formatCode>0.00</c:formatCode>
                <c:ptCount val="8"/>
                <c:pt idx="0">
                  <c:v>6.7074379999999998</c:v>
                </c:pt>
                <c:pt idx="1">
                  <c:v>6.5713739999999996</c:v>
                </c:pt>
                <c:pt idx="2">
                  <c:v>6.6332050000000002</c:v>
                </c:pt>
                <c:pt idx="3">
                  <c:v>6.722747</c:v>
                </c:pt>
                <c:pt idx="4">
                  <c:v>6.8141210000000001</c:v>
                </c:pt>
                <c:pt idx="5">
                  <c:v>7.0583200000000001</c:v>
                </c:pt>
                <c:pt idx="6">
                  <c:v>7.221374</c:v>
                </c:pt>
                <c:pt idx="7">
                  <c:v>7.2882749999999996</c:v>
                </c:pt>
              </c:numCache>
            </c:numRef>
          </c:yVal>
          <c:smooth val="1"/>
          <c:extLst xmlns:c16r2="http://schemas.microsoft.com/office/drawing/2015/06/chart">
            <c:ext xmlns:c16="http://schemas.microsoft.com/office/drawing/2014/chart" uri="{C3380CC4-5D6E-409C-BE32-E72D297353CC}">
              <c16:uniqueId val="{00000000-82EB-48C8-A2BE-6D7B740A0BE4}"/>
            </c:ext>
          </c:extLst>
        </c:ser>
        <c:ser>
          <c:idx val="3"/>
          <c:order val="1"/>
          <c:tx>
            <c:strRef>
              <c:f>'[Actualiza TasasGuber - PruebaFinal CI.xlsm]Tabla Reporte Diario'!$B$8</c:f>
              <c:strCache>
                <c:ptCount val="1"/>
                <c:pt idx="0">
                  <c:v>Cierre 2016</c:v>
                </c:pt>
              </c:strCache>
            </c:strRef>
          </c:tx>
          <c:spPr>
            <a:ln w="25400" cap="rnd">
              <a:solidFill>
                <a:schemeClr val="tx1"/>
              </a:solidFill>
              <a:prstDash val="dash"/>
              <a:round/>
            </a:ln>
            <a:effectLst/>
          </c:spPr>
          <c:marker>
            <c:symbol val="circle"/>
            <c:size val="7"/>
            <c:spPr>
              <a:solidFill>
                <a:schemeClr val="tx1"/>
              </a:solidFill>
              <a:ln w="9525">
                <a:solidFill>
                  <a:schemeClr val="tx1"/>
                </a:solidFill>
              </a:ln>
              <a:effectLst/>
            </c:spPr>
          </c:marker>
          <c:xVal>
            <c:numRef>
              <c:f>'[Actualiza TasasGuber - PruebaFinal CI.xlsm]Tabla Reporte Diario'!$D$4:$K$4</c:f>
              <c:numCache>
                <c:formatCode>General</c:formatCode>
                <c:ptCount val="8"/>
                <c:pt idx="0">
                  <c:v>2</c:v>
                </c:pt>
                <c:pt idx="1">
                  <c:v>3</c:v>
                </c:pt>
                <c:pt idx="2">
                  <c:v>5</c:v>
                </c:pt>
                <c:pt idx="3">
                  <c:v>7</c:v>
                </c:pt>
                <c:pt idx="4">
                  <c:v>10</c:v>
                </c:pt>
                <c:pt idx="5">
                  <c:v>15</c:v>
                </c:pt>
                <c:pt idx="6">
                  <c:v>20</c:v>
                </c:pt>
                <c:pt idx="7">
                  <c:v>30</c:v>
                </c:pt>
              </c:numCache>
            </c:numRef>
          </c:xVal>
          <c:yVal>
            <c:numRef>
              <c:f>'[Actualiza TasasGuber - PruebaFinal CI.xlsm]Tabla Reporte Diario'!$D$8:$K$8</c:f>
              <c:numCache>
                <c:formatCode>0.00</c:formatCode>
                <c:ptCount val="8"/>
                <c:pt idx="0">
                  <c:v>6.8637189999999997</c:v>
                </c:pt>
                <c:pt idx="1">
                  <c:v>6.9596169999999997</c:v>
                </c:pt>
                <c:pt idx="2">
                  <c:v>7.229533</c:v>
                </c:pt>
                <c:pt idx="3">
                  <c:v>7.3132970000000004</c:v>
                </c:pt>
                <c:pt idx="4">
                  <c:v>7.5159560000000001</c:v>
                </c:pt>
                <c:pt idx="5">
                  <c:v>7.7623699999999998</c:v>
                </c:pt>
                <c:pt idx="6">
                  <c:v>7.8610300000000004</c:v>
                </c:pt>
                <c:pt idx="7">
                  <c:v>7.7447319999999999</c:v>
                </c:pt>
              </c:numCache>
            </c:numRef>
          </c:yVal>
          <c:smooth val="1"/>
          <c:extLst xmlns:c16r2="http://schemas.microsoft.com/office/drawing/2015/06/chart">
            <c:ext xmlns:c16="http://schemas.microsoft.com/office/drawing/2014/chart" uri="{C3380CC4-5D6E-409C-BE32-E72D297353CC}">
              <c16:uniqueId val="{00000001-82EB-48C8-A2BE-6D7B740A0BE4}"/>
            </c:ext>
          </c:extLst>
        </c:ser>
        <c:ser>
          <c:idx val="0"/>
          <c:order val="2"/>
          <c:tx>
            <c:strRef>
              <c:f>'[Actualiza TasasGuber - PruebaFinal CI.xlsm]Tabla Reporte Diario'!$C$11</c:f>
              <c:strCache>
                <c:ptCount val="1"/>
                <c:pt idx="0">
                  <c:v>07/08/2017</c:v>
                </c:pt>
              </c:strCache>
            </c:strRef>
          </c:tx>
          <c:spPr>
            <a:ln w="25400" cap="rnd">
              <a:solidFill>
                <a:srgbClr val="C00000"/>
              </a:solidFill>
              <a:round/>
            </a:ln>
            <a:effectLst/>
          </c:spPr>
          <c:marker>
            <c:symbol val="circle"/>
            <c:size val="7"/>
            <c:spPr>
              <a:solidFill>
                <a:srgbClr val="C00000"/>
              </a:solidFill>
              <a:ln w="9525">
                <a:solidFill>
                  <a:srgbClr val="C00000"/>
                </a:solidFill>
              </a:ln>
              <a:effectLst/>
            </c:spPr>
          </c:marker>
          <c:dLbls>
            <c:dLbl>
              <c:idx val="0"/>
              <c:layout>
                <c:manualLayout>
                  <c:x val="-7.9470198675496706E-2"/>
                  <c:y val="-2.9256770758998456E-2"/>
                </c:manualLayout>
              </c:layout>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2-82EB-48C8-A2BE-6D7B740A0BE4}"/>
                </c:ext>
                <c:ext xmlns:c15="http://schemas.microsoft.com/office/drawing/2012/chart" uri="{CE6537A1-D6FC-4f65-9D91-7224C49458BB}"/>
              </c:extLst>
            </c:dLbl>
            <c:dLbl>
              <c:idx val="1"/>
              <c:layout>
                <c:manualLayout>
                  <c:x val="-3.8263428991905837E-2"/>
                  <c:y val="-8.0224115406321433E-2"/>
                </c:manualLayout>
              </c:layout>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3-82EB-48C8-A2BE-6D7B740A0BE4}"/>
                </c:ext>
                <c:ext xmlns:c15="http://schemas.microsoft.com/office/drawing/2012/chart" uri="{CE6537A1-D6FC-4f65-9D91-7224C49458BB}"/>
              </c:extLst>
            </c:dLbl>
            <c:dLbl>
              <c:idx val="2"/>
              <c:layout>
                <c:manualLayout>
                  <c:x val="-1.7660044150110431E-2"/>
                  <c:y val="-6.6804765899243362E-2"/>
                </c:manualLayout>
              </c:layout>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4-82EB-48C8-A2BE-6D7B740A0BE4}"/>
                </c:ext>
                <c:ext xmlns:c15="http://schemas.microsoft.com/office/drawing/2012/chart" uri="{CE6537A1-D6FC-4f65-9D91-7224C49458BB}"/>
              </c:extLst>
            </c:dLbl>
            <c:dLbl>
              <c:idx val="3"/>
              <c:layout>
                <c:manualLayout>
                  <c:x val="5.8866813833701251E-3"/>
                  <c:y val="-6.6804765899243362E-2"/>
                </c:manualLayout>
              </c:layout>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5-82EB-48C8-A2BE-6D7B740A0BE4}"/>
                </c:ext>
                <c:ext xmlns:c15="http://schemas.microsoft.com/office/drawing/2012/chart" uri="{CE6537A1-D6FC-4f65-9D91-7224C49458BB}"/>
              </c:extLst>
            </c:dLbl>
            <c:dLbl>
              <c:idx val="4"/>
              <c:layout>
                <c:manualLayout>
                  <c:x val="-5.8866813833701789E-3"/>
                  <c:y val="-8.0159394567117723E-2"/>
                </c:manualLayout>
              </c:layout>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6-82EB-48C8-A2BE-6D7B740A0BE4}"/>
                </c:ext>
                <c:ext xmlns:c15="http://schemas.microsoft.com/office/drawing/2012/chart" uri="{CE6537A1-D6FC-4f65-9D91-7224C49458BB}"/>
              </c:extLst>
            </c:dLbl>
            <c:dLbl>
              <c:idx val="5"/>
              <c:layout>
                <c:manualLayout>
                  <c:x val="-4.7093451066961112E-2"/>
                  <c:y val="-5.9010226525045381E-2"/>
                </c:manualLayout>
              </c:layout>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7-82EB-48C8-A2BE-6D7B740A0BE4}"/>
                </c:ext>
                <c:ext xmlns:c15="http://schemas.microsoft.com/office/drawing/2012/chart" uri="{CE6537A1-D6FC-4f65-9D91-7224C49458BB}"/>
              </c:extLst>
            </c:dLbl>
            <c:dLbl>
              <c:idx val="6"/>
              <c:layout>
                <c:manualLayout>
                  <c:x val="-2.0603384841795438E-2"/>
                  <c:y val="-4.5580125347611085E-2"/>
                </c:manualLayout>
              </c:layout>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8-82EB-48C8-A2BE-6D7B740A0BE4}"/>
                </c:ext>
                <c:ext xmlns:c15="http://schemas.microsoft.com/office/drawing/2012/chart" uri="{CE6537A1-D6FC-4f65-9D91-7224C49458BB}"/>
              </c:extLst>
            </c:dLbl>
            <c:dLbl>
              <c:idx val="7"/>
              <c:layout>
                <c:manualLayout>
                  <c:x val="-3.8263428991905817E-2"/>
                  <c:y val="-5.6386818958104164E-2"/>
                </c:manualLayout>
              </c:layout>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9-82EB-48C8-A2BE-6D7B740A0BE4}"/>
                </c:ext>
                <c:ext xmlns:c15="http://schemas.microsoft.com/office/drawing/2012/chart" uri="{CE6537A1-D6FC-4f65-9D91-7224C49458BB}"/>
              </c:extLst>
            </c:dLbl>
            <c:spPr>
              <a:noFill/>
              <a:ln>
                <a:noFill/>
              </a:ln>
              <a:effectLst/>
            </c:spPr>
            <c:txPr>
              <a:bodyPr rot="0" spcFirstLastPara="1" vertOverflow="ellipsis" vert="horz" wrap="square" anchor="ctr" anchorCtr="1"/>
              <a:lstStyle/>
              <a:p>
                <a:pPr>
                  <a:defRPr sz="900" b="0" i="0" u="none" strike="noStrike" kern="1200" baseline="0">
                    <a:solidFill>
                      <a:srgbClr val="C00000"/>
                    </a:solidFill>
                    <a:latin typeface="Century Gothic" panose="020B0502020202020204" pitchFamily="34" charset="0"/>
                    <a:ea typeface="+mn-ea"/>
                    <a:cs typeface="+mn-cs"/>
                  </a:defRPr>
                </a:pPr>
                <a:endParaRPr lang="es-MX"/>
              </a:p>
            </c:txPr>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xVal>
            <c:numRef>
              <c:f>'[Actualiza TasasGuber - PruebaFinal CI.xlsm]Tabla Reporte Diario'!$D$4:$K$4</c:f>
              <c:numCache>
                <c:formatCode>General</c:formatCode>
                <c:ptCount val="8"/>
                <c:pt idx="0">
                  <c:v>2</c:v>
                </c:pt>
                <c:pt idx="1">
                  <c:v>3</c:v>
                </c:pt>
                <c:pt idx="2">
                  <c:v>5</c:v>
                </c:pt>
                <c:pt idx="3">
                  <c:v>7</c:v>
                </c:pt>
                <c:pt idx="4">
                  <c:v>10</c:v>
                </c:pt>
                <c:pt idx="5">
                  <c:v>15</c:v>
                </c:pt>
                <c:pt idx="6">
                  <c:v>20</c:v>
                </c:pt>
                <c:pt idx="7">
                  <c:v>30</c:v>
                </c:pt>
              </c:numCache>
            </c:numRef>
          </c:xVal>
          <c:yVal>
            <c:numRef>
              <c:f>'[Actualiza TasasGuber - PruebaFinal CI.xlsm]Tabla Reporte Diario'!$D$5:$K$5</c:f>
              <c:numCache>
                <c:formatCode>0.00</c:formatCode>
                <c:ptCount val="8"/>
                <c:pt idx="0">
                  <c:v>6.815207</c:v>
                </c:pt>
                <c:pt idx="1">
                  <c:v>6.74</c:v>
                </c:pt>
                <c:pt idx="2">
                  <c:v>6.7709710000000003</c:v>
                </c:pt>
                <c:pt idx="3">
                  <c:v>6.7993680000000003</c:v>
                </c:pt>
                <c:pt idx="4">
                  <c:v>6.8758239999999997</c:v>
                </c:pt>
                <c:pt idx="5">
                  <c:v>7.0563659999999997</c:v>
                </c:pt>
                <c:pt idx="6">
                  <c:v>7.1664560000000002</c:v>
                </c:pt>
                <c:pt idx="7">
                  <c:v>7.2678739999999999</c:v>
                </c:pt>
              </c:numCache>
            </c:numRef>
          </c:yVal>
          <c:smooth val="1"/>
          <c:extLst xmlns:c16r2="http://schemas.microsoft.com/office/drawing/2015/06/chart">
            <c:ext xmlns:c16="http://schemas.microsoft.com/office/drawing/2014/chart" uri="{C3380CC4-5D6E-409C-BE32-E72D297353CC}">
              <c16:uniqueId val="{0000000A-82EB-48C8-A2BE-6D7B740A0BE4}"/>
            </c:ext>
          </c:extLst>
        </c:ser>
        <c:dLbls>
          <c:showLegendKey val="0"/>
          <c:showVal val="0"/>
          <c:showCatName val="0"/>
          <c:showSerName val="0"/>
          <c:showPercent val="0"/>
          <c:showBubbleSize val="0"/>
        </c:dLbls>
        <c:axId val="190091264"/>
        <c:axId val="190093184"/>
      </c:scatterChart>
      <c:valAx>
        <c:axId val="190091264"/>
        <c:scaling>
          <c:orientation val="minMax"/>
          <c:max val="30"/>
        </c:scaling>
        <c:delete val="0"/>
        <c:axPos val="b"/>
        <c:title>
          <c:tx>
            <c:rich>
              <a:bodyPr rot="0" spcFirstLastPara="1" vertOverflow="ellipsis" vert="horz" wrap="square" anchor="ctr" anchorCtr="1"/>
              <a:lstStyle/>
              <a:p>
                <a:pPr>
                  <a:defRPr sz="1000" b="0" i="0" u="none" strike="noStrike" kern="1200" baseline="0">
                    <a:solidFill>
                      <a:sysClr val="windowText" lastClr="000000"/>
                    </a:solidFill>
                    <a:latin typeface="Century Gothic" panose="020B0502020202020204" pitchFamily="34" charset="0"/>
                    <a:ea typeface="+mn-ea"/>
                    <a:cs typeface="+mn-cs"/>
                  </a:defRPr>
                </a:pPr>
                <a:r>
                  <a:rPr lang="es-MX" dirty="0"/>
                  <a:t>Años</a:t>
                </a:r>
              </a:p>
            </c:rich>
          </c:tx>
          <c:layout/>
          <c:overlay val="0"/>
          <c:spPr>
            <a:noFill/>
            <a:ln>
              <a:noFill/>
            </a:ln>
            <a:effectLst/>
          </c:spPr>
        </c:title>
        <c:numFmt formatCode="General" sourceLinked="1"/>
        <c:majorTickMark val="none"/>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sz="1050" b="0" i="0" u="none" strike="noStrike" kern="1200" baseline="0">
                <a:solidFill>
                  <a:sysClr val="windowText" lastClr="000000"/>
                </a:solidFill>
                <a:latin typeface="Century Gothic" panose="020B0502020202020204" pitchFamily="34" charset="0"/>
                <a:ea typeface="+mn-ea"/>
                <a:cs typeface="+mn-cs"/>
              </a:defRPr>
            </a:pPr>
            <a:endParaRPr lang="es-MX"/>
          </a:p>
        </c:txPr>
        <c:crossAx val="190093184"/>
        <c:crosses val="autoZero"/>
        <c:crossBetween val="midCat"/>
        <c:majorUnit val="5"/>
      </c:valAx>
      <c:valAx>
        <c:axId val="190093184"/>
        <c:scaling>
          <c:orientation val="minMax"/>
          <c:min val="6.5"/>
        </c:scaling>
        <c:delete val="0"/>
        <c:axPos val="l"/>
        <c:majorGridlines>
          <c:spPr>
            <a:ln w="9525" cap="flat" cmpd="sng" algn="ctr">
              <a:solidFill>
                <a:schemeClr val="bg1">
                  <a:lumMod val="95000"/>
                </a:schemeClr>
              </a:solidFill>
              <a:round/>
            </a:ln>
            <a:effectLst/>
          </c:spPr>
        </c:majorGridlines>
        <c:numFmt formatCode="0.00" sourceLinked="1"/>
        <c:majorTickMark val="none"/>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sz="1050" b="0" i="0" u="none" strike="noStrike" kern="1200" baseline="0">
                <a:solidFill>
                  <a:sysClr val="windowText" lastClr="000000"/>
                </a:solidFill>
                <a:latin typeface="Century Gothic" panose="020B0502020202020204" pitchFamily="34" charset="0"/>
                <a:ea typeface="+mn-ea"/>
                <a:cs typeface="+mn-cs"/>
              </a:defRPr>
            </a:pPr>
            <a:endParaRPr lang="es-MX"/>
          </a:p>
        </c:txPr>
        <c:crossAx val="190091264"/>
        <c:crosses val="autoZero"/>
        <c:crossBetween val="midCat"/>
      </c:valAx>
      <c:spPr>
        <a:noFill/>
        <a:ln>
          <a:noFill/>
        </a:ln>
        <a:effectLst/>
      </c:spPr>
    </c:plotArea>
    <c:legend>
      <c:legendPos val="b"/>
      <c:legendEntry>
        <c:idx val="0"/>
        <c:txPr>
          <a:bodyPr rot="0" spcFirstLastPara="1" vertOverflow="ellipsis" vert="horz" wrap="square" anchor="ctr" anchorCtr="1"/>
          <a:lstStyle/>
          <a:p>
            <a:pPr>
              <a:defRPr sz="1100" b="0" i="0" u="none" strike="noStrike" kern="1200" baseline="0">
                <a:solidFill>
                  <a:sysClr val="windowText" lastClr="000000"/>
                </a:solidFill>
                <a:latin typeface="Century Gothic" panose="020B0502020202020204" pitchFamily="34" charset="0"/>
                <a:ea typeface="+mn-ea"/>
                <a:cs typeface="+mn-cs"/>
              </a:defRPr>
            </a:pPr>
            <a:endParaRPr lang="es-MX"/>
          </a:p>
        </c:txPr>
      </c:legendEntry>
      <c:legendEntry>
        <c:idx val="1"/>
        <c:txPr>
          <a:bodyPr rot="0" spcFirstLastPara="1" vertOverflow="ellipsis" vert="horz" wrap="square" anchor="ctr" anchorCtr="1"/>
          <a:lstStyle/>
          <a:p>
            <a:pPr>
              <a:defRPr sz="1100" b="0" i="0" u="none" strike="noStrike" kern="1200" baseline="0">
                <a:solidFill>
                  <a:sysClr val="windowText" lastClr="000000"/>
                </a:solidFill>
                <a:latin typeface="Century Gothic" panose="020B0502020202020204" pitchFamily="34" charset="0"/>
                <a:ea typeface="+mn-ea"/>
                <a:cs typeface="+mn-cs"/>
              </a:defRPr>
            </a:pPr>
            <a:endParaRPr lang="es-MX"/>
          </a:p>
        </c:txPr>
      </c:legendEntry>
      <c:legendEntry>
        <c:idx val="2"/>
        <c:txPr>
          <a:bodyPr rot="0" spcFirstLastPara="1" vertOverflow="ellipsis" vert="horz" wrap="square" anchor="ctr" anchorCtr="1"/>
          <a:lstStyle/>
          <a:p>
            <a:pPr>
              <a:defRPr sz="1100" b="0" i="0" u="none" strike="noStrike" kern="1200" baseline="0">
                <a:solidFill>
                  <a:sysClr val="windowText" lastClr="000000"/>
                </a:solidFill>
                <a:latin typeface="Century Gothic" panose="020B0502020202020204" pitchFamily="34" charset="0"/>
                <a:ea typeface="+mn-ea"/>
                <a:cs typeface="+mn-cs"/>
              </a:defRPr>
            </a:pPr>
            <a:endParaRPr lang="es-MX"/>
          </a:p>
        </c:txPr>
      </c:legendEntry>
      <c:layout/>
      <c:overlay val="0"/>
      <c:spPr>
        <a:noFill/>
        <a:ln>
          <a:noFill/>
        </a:ln>
        <a:effectLst/>
      </c:spPr>
      <c:txPr>
        <a:bodyPr rot="0" spcFirstLastPara="1" vertOverflow="ellipsis" vert="horz" wrap="square" anchor="ctr" anchorCtr="1"/>
        <a:lstStyle/>
        <a:p>
          <a:pPr>
            <a:defRPr sz="1100" b="0" i="0" u="none" strike="noStrike" kern="1200" baseline="0">
              <a:solidFill>
                <a:sysClr val="windowText" lastClr="000000"/>
              </a:solidFill>
              <a:latin typeface="Century Gothic" panose="020B0502020202020204" pitchFamily="34" charset="0"/>
              <a:ea typeface="+mn-ea"/>
              <a:cs typeface="+mn-cs"/>
            </a:defRPr>
          </a:pPr>
          <a:endParaRPr lang="es-MX"/>
        </a:p>
      </c:txPr>
    </c:legend>
    <c:plotVisOnly val="1"/>
    <c:dispBlanksAs val="gap"/>
    <c:showDLblsOverMax val="0"/>
  </c:chart>
  <c:spPr>
    <a:solidFill>
      <a:schemeClr val="bg1"/>
    </a:solidFill>
    <a:ln w="9525" cap="flat" cmpd="sng" algn="ctr">
      <a:noFill/>
      <a:round/>
    </a:ln>
    <a:effectLst/>
  </c:spPr>
  <c:txPr>
    <a:bodyPr/>
    <a:lstStyle/>
    <a:p>
      <a:pPr>
        <a:defRPr b="0" i="0">
          <a:solidFill>
            <a:sysClr val="windowText" lastClr="000000"/>
          </a:solidFill>
          <a:latin typeface="Century Gothic" panose="020B0502020202020204" pitchFamily="34" charset="0"/>
        </a:defRPr>
      </a:pPr>
      <a:endParaRPr lang="es-MX"/>
    </a:p>
  </c:txPr>
  <c:externalData r:id="rId1">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c:date1904 val="0"/>
  <c:lang val="es-MX"/>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1400" b="1" i="0" u="none" strike="noStrike" kern="1200" spc="0" baseline="0">
                <a:solidFill>
                  <a:sysClr val="windowText" lastClr="000000"/>
                </a:solidFill>
                <a:latin typeface="Century Gothic" panose="020B0502020202020204" pitchFamily="34" charset="0"/>
                <a:ea typeface="+mn-ea"/>
                <a:cs typeface="+mn-cs"/>
              </a:defRPr>
            </a:pPr>
            <a:r>
              <a:rPr lang="es-MX" b="1" dirty="0"/>
              <a:t>Comparativo de tasas en México </a:t>
            </a:r>
          </a:p>
        </c:rich>
      </c:tx>
      <c:layout/>
      <c:overlay val="0"/>
      <c:spPr>
        <a:noFill/>
        <a:ln>
          <a:noFill/>
        </a:ln>
        <a:effectLst/>
      </c:spPr>
    </c:title>
    <c:autoTitleDeleted val="0"/>
    <c:plotArea>
      <c:layout>
        <c:manualLayout>
          <c:layoutTarget val="inner"/>
          <c:xMode val="edge"/>
          <c:yMode val="edge"/>
          <c:x val="5.2954620861657191E-2"/>
          <c:y val="0.12070231939124869"/>
          <c:w val="0.8544327933104664"/>
          <c:h val="0.71453327711798109"/>
        </c:manualLayout>
      </c:layout>
      <c:lineChart>
        <c:grouping val="standard"/>
        <c:varyColors val="0"/>
        <c:ser>
          <c:idx val="0"/>
          <c:order val="0"/>
          <c:spPr>
            <a:ln w="28575" cap="rnd">
              <a:solidFill>
                <a:srgbClr val="0070C0"/>
              </a:solidFill>
              <a:round/>
            </a:ln>
            <a:effectLst/>
          </c:spPr>
          <c:marker>
            <c:symbol val="none"/>
          </c:marker>
          <c:cat>
            <c:numRef>
              <c:f>'[Gráfico en Microsoft PowerPoint]Hoja1'!$B$3:$B$1158</c:f>
              <c:numCache>
                <c:formatCode>m/d/yyyy</c:formatCode>
                <c:ptCount val="1156"/>
                <c:pt idx="0">
                  <c:v>41276</c:v>
                </c:pt>
                <c:pt idx="1">
                  <c:v>41277</c:v>
                </c:pt>
                <c:pt idx="2">
                  <c:v>41278</c:v>
                </c:pt>
                <c:pt idx="3">
                  <c:v>41281</c:v>
                </c:pt>
                <c:pt idx="4">
                  <c:v>41282</c:v>
                </c:pt>
                <c:pt idx="5">
                  <c:v>41283</c:v>
                </c:pt>
                <c:pt idx="6">
                  <c:v>41284</c:v>
                </c:pt>
                <c:pt idx="7">
                  <c:v>41285</c:v>
                </c:pt>
                <c:pt idx="8">
                  <c:v>41288</c:v>
                </c:pt>
                <c:pt idx="9">
                  <c:v>41289</c:v>
                </c:pt>
                <c:pt idx="10">
                  <c:v>41290</c:v>
                </c:pt>
                <c:pt idx="11">
                  <c:v>41291</c:v>
                </c:pt>
                <c:pt idx="12">
                  <c:v>41292</c:v>
                </c:pt>
                <c:pt idx="13">
                  <c:v>41295</c:v>
                </c:pt>
                <c:pt idx="14">
                  <c:v>41296</c:v>
                </c:pt>
                <c:pt idx="15">
                  <c:v>41297</c:v>
                </c:pt>
                <c:pt idx="16">
                  <c:v>41298</c:v>
                </c:pt>
                <c:pt idx="17">
                  <c:v>41299</c:v>
                </c:pt>
                <c:pt idx="18">
                  <c:v>41302</c:v>
                </c:pt>
                <c:pt idx="19">
                  <c:v>41303</c:v>
                </c:pt>
                <c:pt idx="20">
                  <c:v>41304</c:v>
                </c:pt>
                <c:pt idx="21">
                  <c:v>41305</c:v>
                </c:pt>
                <c:pt idx="22">
                  <c:v>41306</c:v>
                </c:pt>
                <c:pt idx="23">
                  <c:v>41310</c:v>
                </c:pt>
                <c:pt idx="24">
                  <c:v>41311</c:v>
                </c:pt>
                <c:pt idx="25">
                  <c:v>41312</c:v>
                </c:pt>
                <c:pt idx="26">
                  <c:v>41313</c:v>
                </c:pt>
                <c:pt idx="27">
                  <c:v>41316</c:v>
                </c:pt>
                <c:pt idx="28">
                  <c:v>41317</c:v>
                </c:pt>
                <c:pt idx="29">
                  <c:v>41318</c:v>
                </c:pt>
                <c:pt idx="30">
                  <c:v>41319</c:v>
                </c:pt>
                <c:pt idx="31">
                  <c:v>41320</c:v>
                </c:pt>
                <c:pt idx="32">
                  <c:v>41323</c:v>
                </c:pt>
                <c:pt idx="33">
                  <c:v>41324</c:v>
                </c:pt>
                <c:pt idx="34">
                  <c:v>41325</c:v>
                </c:pt>
                <c:pt idx="35">
                  <c:v>41326</c:v>
                </c:pt>
                <c:pt idx="36">
                  <c:v>41327</c:v>
                </c:pt>
                <c:pt idx="37">
                  <c:v>41330</c:v>
                </c:pt>
                <c:pt idx="38">
                  <c:v>41331</c:v>
                </c:pt>
                <c:pt idx="39">
                  <c:v>41332</c:v>
                </c:pt>
                <c:pt idx="40">
                  <c:v>41333</c:v>
                </c:pt>
                <c:pt idx="41">
                  <c:v>41334</c:v>
                </c:pt>
                <c:pt idx="42">
                  <c:v>41337</c:v>
                </c:pt>
                <c:pt idx="43">
                  <c:v>41338</c:v>
                </c:pt>
                <c:pt idx="44">
                  <c:v>41339</c:v>
                </c:pt>
                <c:pt idx="45">
                  <c:v>41340</c:v>
                </c:pt>
                <c:pt idx="46">
                  <c:v>41341</c:v>
                </c:pt>
                <c:pt idx="47">
                  <c:v>41344</c:v>
                </c:pt>
                <c:pt idx="48">
                  <c:v>41345</c:v>
                </c:pt>
                <c:pt idx="49">
                  <c:v>41346</c:v>
                </c:pt>
                <c:pt idx="50">
                  <c:v>41347</c:v>
                </c:pt>
                <c:pt idx="51">
                  <c:v>41348</c:v>
                </c:pt>
                <c:pt idx="52">
                  <c:v>41352</c:v>
                </c:pt>
                <c:pt idx="53">
                  <c:v>41353</c:v>
                </c:pt>
                <c:pt idx="54">
                  <c:v>41354</c:v>
                </c:pt>
                <c:pt idx="55">
                  <c:v>41355</c:v>
                </c:pt>
                <c:pt idx="56">
                  <c:v>41358</c:v>
                </c:pt>
                <c:pt idx="57">
                  <c:v>41359</c:v>
                </c:pt>
                <c:pt idx="58">
                  <c:v>41360</c:v>
                </c:pt>
                <c:pt idx="59">
                  <c:v>41365</c:v>
                </c:pt>
                <c:pt idx="60">
                  <c:v>41366</c:v>
                </c:pt>
                <c:pt idx="61">
                  <c:v>41367</c:v>
                </c:pt>
                <c:pt idx="62">
                  <c:v>41368</c:v>
                </c:pt>
                <c:pt idx="63">
                  <c:v>41369</c:v>
                </c:pt>
                <c:pt idx="64">
                  <c:v>41372</c:v>
                </c:pt>
                <c:pt idx="65">
                  <c:v>41373</c:v>
                </c:pt>
                <c:pt idx="66">
                  <c:v>41374</c:v>
                </c:pt>
                <c:pt idx="67">
                  <c:v>41375</c:v>
                </c:pt>
                <c:pt idx="68">
                  <c:v>41376</c:v>
                </c:pt>
                <c:pt idx="69">
                  <c:v>41379</c:v>
                </c:pt>
                <c:pt idx="70">
                  <c:v>41380</c:v>
                </c:pt>
                <c:pt idx="71">
                  <c:v>41381</c:v>
                </c:pt>
                <c:pt idx="72">
                  <c:v>41382</c:v>
                </c:pt>
                <c:pt idx="73">
                  <c:v>41383</c:v>
                </c:pt>
                <c:pt idx="74">
                  <c:v>41386</c:v>
                </c:pt>
                <c:pt idx="75">
                  <c:v>41387</c:v>
                </c:pt>
                <c:pt idx="76">
                  <c:v>41388</c:v>
                </c:pt>
                <c:pt idx="77">
                  <c:v>41389</c:v>
                </c:pt>
                <c:pt idx="78">
                  <c:v>41390</c:v>
                </c:pt>
                <c:pt idx="79">
                  <c:v>41393</c:v>
                </c:pt>
                <c:pt idx="80">
                  <c:v>41394</c:v>
                </c:pt>
                <c:pt idx="81">
                  <c:v>41396</c:v>
                </c:pt>
                <c:pt idx="82">
                  <c:v>41397</c:v>
                </c:pt>
                <c:pt idx="83">
                  <c:v>41400</c:v>
                </c:pt>
                <c:pt idx="84">
                  <c:v>41401</c:v>
                </c:pt>
                <c:pt idx="85">
                  <c:v>41402</c:v>
                </c:pt>
                <c:pt idx="86">
                  <c:v>41403</c:v>
                </c:pt>
                <c:pt idx="87">
                  <c:v>41404</c:v>
                </c:pt>
                <c:pt idx="88">
                  <c:v>41407</c:v>
                </c:pt>
                <c:pt idx="89">
                  <c:v>41408</c:v>
                </c:pt>
                <c:pt idx="90">
                  <c:v>41409</c:v>
                </c:pt>
                <c:pt idx="91">
                  <c:v>41410</c:v>
                </c:pt>
                <c:pt idx="92">
                  <c:v>41411</c:v>
                </c:pt>
                <c:pt idx="93">
                  <c:v>41414</c:v>
                </c:pt>
                <c:pt idx="94">
                  <c:v>41415</c:v>
                </c:pt>
                <c:pt idx="95">
                  <c:v>41416</c:v>
                </c:pt>
                <c:pt idx="96">
                  <c:v>41417</c:v>
                </c:pt>
                <c:pt idx="97">
                  <c:v>41418</c:v>
                </c:pt>
                <c:pt idx="98">
                  <c:v>41421</c:v>
                </c:pt>
                <c:pt idx="99">
                  <c:v>41422</c:v>
                </c:pt>
                <c:pt idx="100">
                  <c:v>41423</c:v>
                </c:pt>
                <c:pt idx="101">
                  <c:v>41424</c:v>
                </c:pt>
                <c:pt idx="102">
                  <c:v>41425</c:v>
                </c:pt>
                <c:pt idx="103">
                  <c:v>41428</c:v>
                </c:pt>
                <c:pt idx="104">
                  <c:v>41429</c:v>
                </c:pt>
                <c:pt idx="105">
                  <c:v>41430</c:v>
                </c:pt>
                <c:pt idx="106">
                  <c:v>41431</c:v>
                </c:pt>
                <c:pt idx="107">
                  <c:v>41432</c:v>
                </c:pt>
                <c:pt idx="108">
                  <c:v>41435</c:v>
                </c:pt>
                <c:pt idx="109">
                  <c:v>41436</c:v>
                </c:pt>
                <c:pt idx="110">
                  <c:v>41437</c:v>
                </c:pt>
                <c:pt idx="111">
                  <c:v>41438</c:v>
                </c:pt>
                <c:pt idx="112">
                  <c:v>41439</c:v>
                </c:pt>
                <c:pt idx="113">
                  <c:v>41442</c:v>
                </c:pt>
                <c:pt idx="114">
                  <c:v>41443</c:v>
                </c:pt>
                <c:pt idx="115">
                  <c:v>41444</c:v>
                </c:pt>
                <c:pt idx="116">
                  <c:v>41445</c:v>
                </c:pt>
                <c:pt idx="117">
                  <c:v>41446</c:v>
                </c:pt>
                <c:pt idx="118">
                  <c:v>41449</c:v>
                </c:pt>
                <c:pt idx="119">
                  <c:v>41450</c:v>
                </c:pt>
                <c:pt idx="120">
                  <c:v>41451</c:v>
                </c:pt>
                <c:pt idx="121">
                  <c:v>41452</c:v>
                </c:pt>
                <c:pt idx="122">
                  <c:v>41453</c:v>
                </c:pt>
                <c:pt idx="123">
                  <c:v>41456</c:v>
                </c:pt>
                <c:pt idx="124">
                  <c:v>41457</c:v>
                </c:pt>
                <c:pt idx="125">
                  <c:v>41458</c:v>
                </c:pt>
                <c:pt idx="126">
                  <c:v>41459</c:v>
                </c:pt>
                <c:pt idx="127">
                  <c:v>41460</c:v>
                </c:pt>
                <c:pt idx="128">
                  <c:v>41463</c:v>
                </c:pt>
                <c:pt idx="129">
                  <c:v>41464</c:v>
                </c:pt>
                <c:pt idx="130">
                  <c:v>41465</c:v>
                </c:pt>
                <c:pt idx="131">
                  <c:v>41466</c:v>
                </c:pt>
                <c:pt idx="132">
                  <c:v>41467</c:v>
                </c:pt>
                <c:pt idx="133">
                  <c:v>41470</c:v>
                </c:pt>
                <c:pt idx="134">
                  <c:v>41471</c:v>
                </c:pt>
                <c:pt idx="135">
                  <c:v>41472</c:v>
                </c:pt>
                <c:pt idx="136">
                  <c:v>41473</c:v>
                </c:pt>
                <c:pt idx="137">
                  <c:v>41474</c:v>
                </c:pt>
                <c:pt idx="138">
                  <c:v>41477</c:v>
                </c:pt>
                <c:pt idx="139">
                  <c:v>41478</c:v>
                </c:pt>
                <c:pt idx="140">
                  <c:v>41479</c:v>
                </c:pt>
                <c:pt idx="141">
                  <c:v>41480</c:v>
                </c:pt>
                <c:pt idx="142">
                  <c:v>41481</c:v>
                </c:pt>
                <c:pt idx="143">
                  <c:v>41484</c:v>
                </c:pt>
                <c:pt idx="144">
                  <c:v>41485</c:v>
                </c:pt>
                <c:pt idx="145">
                  <c:v>41486</c:v>
                </c:pt>
                <c:pt idx="146">
                  <c:v>41487</c:v>
                </c:pt>
                <c:pt idx="147">
                  <c:v>41488</c:v>
                </c:pt>
                <c:pt idx="148">
                  <c:v>41491</c:v>
                </c:pt>
                <c:pt idx="149">
                  <c:v>41492</c:v>
                </c:pt>
                <c:pt idx="150">
                  <c:v>41493</c:v>
                </c:pt>
                <c:pt idx="151">
                  <c:v>41494</c:v>
                </c:pt>
                <c:pt idx="152">
                  <c:v>41495</c:v>
                </c:pt>
                <c:pt idx="153">
                  <c:v>41498</c:v>
                </c:pt>
                <c:pt idx="154">
                  <c:v>41499</c:v>
                </c:pt>
                <c:pt idx="155">
                  <c:v>41500</c:v>
                </c:pt>
                <c:pt idx="156">
                  <c:v>41501</c:v>
                </c:pt>
                <c:pt idx="157">
                  <c:v>41502</c:v>
                </c:pt>
                <c:pt idx="158">
                  <c:v>41505</c:v>
                </c:pt>
                <c:pt idx="159">
                  <c:v>41506</c:v>
                </c:pt>
                <c:pt idx="160">
                  <c:v>41507</c:v>
                </c:pt>
                <c:pt idx="161">
                  <c:v>41508</c:v>
                </c:pt>
                <c:pt idx="162">
                  <c:v>41509</c:v>
                </c:pt>
                <c:pt idx="163">
                  <c:v>41512</c:v>
                </c:pt>
                <c:pt idx="164">
                  <c:v>41513</c:v>
                </c:pt>
                <c:pt idx="165">
                  <c:v>41514</c:v>
                </c:pt>
                <c:pt idx="166">
                  <c:v>41515</c:v>
                </c:pt>
                <c:pt idx="167">
                  <c:v>41516</c:v>
                </c:pt>
                <c:pt idx="168">
                  <c:v>41519</c:v>
                </c:pt>
                <c:pt idx="169">
                  <c:v>41520</c:v>
                </c:pt>
                <c:pt idx="170">
                  <c:v>41521</c:v>
                </c:pt>
                <c:pt idx="171">
                  <c:v>41522</c:v>
                </c:pt>
                <c:pt idx="172">
                  <c:v>41523</c:v>
                </c:pt>
                <c:pt idx="173">
                  <c:v>41526</c:v>
                </c:pt>
                <c:pt idx="174">
                  <c:v>41527</c:v>
                </c:pt>
                <c:pt idx="175">
                  <c:v>41528</c:v>
                </c:pt>
                <c:pt idx="176">
                  <c:v>41529</c:v>
                </c:pt>
                <c:pt idx="177">
                  <c:v>41530</c:v>
                </c:pt>
                <c:pt idx="178">
                  <c:v>41534</c:v>
                </c:pt>
                <c:pt idx="179">
                  <c:v>41535</c:v>
                </c:pt>
                <c:pt idx="180">
                  <c:v>41536</c:v>
                </c:pt>
                <c:pt idx="181">
                  <c:v>41537</c:v>
                </c:pt>
                <c:pt idx="182">
                  <c:v>41540</c:v>
                </c:pt>
                <c:pt idx="183">
                  <c:v>41541</c:v>
                </c:pt>
                <c:pt idx="184">
                  <c:v>41542</c:v>
                </c:pt>
                <c:pt idx="185">
                  <c:v>41543</c:v>
                </c:pt>
                <c:pt idx="186">
                  <c:v>41544</c:v>
                </c:pt>
                <c:pt idx="187">
                  <c:v>41547</c:v>
                </c:pt>
                <c:pt idx="188">
                  <c:v>41548</c:v>
                </c:pt>
                <c:pt idx="189">
                  <c:v>41549</c:v>
                </c:pt>
                <c:pt idx="190">
                  <c:v>41550</c:v>
                </c:pt>
                <c:pt idx="191">
                  <c:v>41551</c:v>
                </c:pt>
                <c:pt idx="192">
                  <c:v>41554</c:v>
                </c:pt>
                <c:pt idx="193">
                  <c:v>41555</c:v>
                </c:pt>
                <c:pt idx="194">
                  <c:v>41556</c:v>
                </c:pt>
                <c:pt idx="195">
                  <c:v>41557</c:v>
                </c:pt>
                <c:pt idx="196">
                  <c:v>41558</c:v>
                </c:pt>
                <c:pt idx="197">
                  <c:v>41561</c:v>
                </c:pt>
                <c:pt idx="198">
                  <c:v>41562</c:v>
                </c:pt>
                <c:pt idx="199">
                  <c:v>41563</c:v>
                </c:pt>
                <c:pt idx="200">
                  <c:v>41564</c:v>
                </c:pt>
                <c:pt idx="201">
                  <c:v>41565</c:v>
                </c:pt>
                <c:pt idx="202">
                  <c:v>41568</c:v>
                </c:pt>
                <c:pt idx="203">
                  <c:v>41569</c:v>
                </c:pt>
                <c:pt idx="204">
                  <c:v>41570</c:v>
                </c:pt>
                <c:pt idx="205">
                  <c:v>41571</c:v>
                </c:pt>
                <c:pt idx="206">
                  <c:v>41572</c:v>
                </c:pt>
                <c:pt idx="207">
                  <c:v>41575</c:v>
                </c:pt>
                <c:pt idx="208">
                  <c:v>41576</c:v>
                </c:pt>
                <c:pt idx="209">
                  <c:v>41577</c:v>
                </c:pt>
                <c:pt idx="210">
                  <c:v>41578</c:v>
                </c:pt>
                <c:pt idx="211">
                  <c:v>41579</c:v>
                </c:pt>
                <c:pt idx="212">
                  <c:v>41582</c:v>
                </c:pt>
                <c:pt idx="213">
                  <c:v>41583</c:v>
                </c:pt>
                <c:pt idx="214">
                  <c:v>41584</c:v>
                </c:pt>
                <c:pt idx="215">
                  <c:v>41585</c:v>
                </c:pt>
                <c:pt idx="216">
                  <c:v>41586</c:v>
                </c:pt>
                <c:pt idx="217">
                  <c:v>41589</c:v>
                </c:pt>
                <c:pt idx="218">
                  <c:v>41590</c:v>
                </c:pt>
                <c:pt idx="219">
                  <c:v>41591</c:v>
                </c:pt>
                <c:pt idx="220">
                  <c:v>41592</c:v>
                </c:pt>
                <c:pt idx="221">
                  <c:v>41593</c:v>
                </c:pt>
                <c:pt idx="222">
                  <c:v>41597</c:v>
                </c:pt>
                <c:pt idx="223">
                  <c:v>41598</c:v>
                </c:pt>
                <c:pt idx="224">
                  <c:v>41599</c:v>
                </c:pt>
                <c:pt idx="225">
                  <c:v>41600</c:v>
                </c:pt>
                <c:pt idx="226">
                  <c:v>41603</c:v>
                </c:pt>
                <c:pt idx="227">
                  <c:v>41604</c:v>
                </c:pt>
                <c:pt idx="228">
                  <c:v>41605</c:v>
                </c:pt>
                <c:pt idx="229">
                  <c:v>41606</c:v>
                </c:pt>
                <c:pt idx="230">
                  <c:v>41607</c:v>
                </c:pt>
                <c:pt idx="231">
                  <c:v>41610</c:v>
                </c:pt>
                <c:pt idx="232">
                  <c:v>41611</c:v>
                </c:pt>
                <c:pt idx="233">
                  <c:v>41612</c:v>
                </c:pt>
                <c:pt idx="234">
                  <c:v>41613</c:v>
                </c:pt>
                <c:pt idx="235">
                  <c:v>41614</c:v>
                </c:pt>
                <c:pt idx="236">
                  <c:v>41617</c:v>
                </c:pt>
                <c:pt idx="237">
                  <c:v>41618</c:v>
                </c:pt>
                <c:pt idx="238">
                  <c:v>41619</c:v>
                </c:pt>
                <c:pt idx="239">
                  <c:v>41621</c:v>
                </c:pt>
                <c:pt idx="240">
                  <c:v>41624</c:v>
                </c:pt>
                <c:pt idx="241">
                  <c:v>41625</c:v>
                </c:pt>
                <c:pt idx="242">
                  <c:v>41626</c:v>
                </c:pt>
                <c:pt idx="243">
                  <c:v>41627</c:v>
                </c:pt>
                <c:pt idx="244">
                  <c:v>41628</c:v>
                </c:pt>
                <c:pt idx="245">
                  <c:v>41631</c:v>
                </c:pt>
                <c:pt idx="246">
                  <c:v>41632</c:v>
                </c:pt>
                <c:pt idx="247">
                  <c:v>41634</c:v>
                </c:pt>
                <c:pt idx="248">
                  <c:v>41635</c:v>
                </c:pt>
                <c:pt idx="249">
                  <c:v>41638</c:v>
                </c:pt>
                <c:pt idx="250">
                  <c:v>41639</c:v>
                </c:pt>
                <c:pt idx="251">
                  <c:v>41641</c:v>
                </c:pt>
                <c:pt idx="252">
                  <c:v>41642</c:v>
                </c:pt>
                <c:pt idx="253">
                  <c:v>41645</c:v>
                </c:pt>
                <c:pt idx="254">
                  <c:v>41646</c:v>
                </c:pt>
                <c:pt idx="255">
                  <c:v>41647</c:v>
                </c:pt>
                <c:pt idx="256">
                  <c:v>41648</c:v>
                </c:pt>
                <c:pt idx="257">
                  <c:v>41649</c:v>
                </c:pt>
                <c:pt idx="258">
                  <c:v>41652</c:v>
                </c:pt>
                <c:pt idx="259">
                  <c:v>41653</c:v>
                </c:pt>
                <c:pt idx="260">
                  <c:v>41654</c:v>
                </c:pt>
                <c:pt idx="261">
                  <c:v>41655</c:v>
                </c:pt>
                <c:pt idx="262">
                  <c:v>41656</c:v>
                </c:pt>
                <c:pt idx="263">
                  <c:v>41659</c:v>
                </c:pt>
                <c:pt idx="264">
                  <c:v>41660</c:v>
                </c:pt>
                <c:pt idx="265">
                  <c:v>41661</c:v>
                </c:pt>
                <c:pt idx="266">
                  <c:v>41662</c:v>
                </c:pt>
                <c:pt idx="267">
                  <c:v>41663</c:v>
                </c:pt>
                <c:pt idx="268">
                  <c:v>41666</c:v>
                </c:pt>
                <c:pt idx="269">
                  <c:v>41667</c:v>
                </c:pt>
                <c:pt idx="270">
                  <c:v>41668</c:v>
                </c:pt>
                <c:pt idx="271">
                  <c:v>41669</c:v>
                </c:pt>
                <c:pt idx="272">
                  <c:v>41670</c:v>
                </c:pt>
                <c:pt idx="273">
                  <c:v>41674</c:v>
                </c:pt>
                <c:pt idx="274">
                  <c:v>41675</c:v>
                </c:pt>
                <c:pt idx="275">
                  <c:v>41676</c:v>
                </c:pt>
                <c:pt idx="276">
                  <c:v>41677</c:v>
                </c:pt>
                <c:pt idx="277">
                  <c:v>41680</c:v>
                </c:pt>
                <c:pt idx="278">
                  <c:v>41681</c:v>
                </c:pt>
                <c:pt idx="279">
                  <c:v>41682</c:v>
                </c:pt>
                <c:pt idx="280">
                  <c:v>41683</c:v>
                </c:pt>
                <c:pt idx="281">
                  <c:v>41684</c:v>
                </c:pt>
                <c:pt idx="282">
                  <c:v>41687</c:v>
                </c:pt>
                <c:pt idx="283">
                  <c:v>41688</c:v>
                </c:pt>
                <c:pt idx="284">
                  <c:v>41689</c:v>
                </c:pt>
                <c:pt idx="285">
                  <c:v>41690</c:v>
                </c:pt>
                <c:pt idx="286">
                  <c:v>41691</c:v>
                </c:pt>
                <c:pt idx="287">
                  <c:v>41694</c:v>
                </c:pt>
                <c:pt idx="288">
                  <c:v>41695</c:v>
                </c:pt>
                <c:pt idx="289">
                  <c:v>41696</c:v>
                </c:pt>
                <c:pt idx="290">
                  <c:v>41697</c:v>
                </c:pt>
                <c:pt idx="291">
                  <c:v>41698</c:v>
                </c:pt>
                <c:pt idx="292">
                  <c:v>41701</c:v>
                </c:pt>
                <c:pt idx="293">
                  <c:v>41702</c:v>
                </c:pt>
                <c:pt idx="294">
                  <c:v>41703</c:v>
                </c:pt>
                <c:pt idx="295">
                  <c:v>41704</c:v>
                </c:pt>
                <c:pt idx="296">
                  <c:v>41705</c:v>
                </c:pt>
                <c:pt idx="297">
                  <c:v>41708</c:v>
                </c:pt>
                <c:pt idx="298">
                  <c:v>41709</c:v>
                </c:pt>
                <c:pt idx="299">
                  <c:v>41710</c:v>
                </c:pt>
                <c:pt idx="300">
                  <c:v>41711</c:v>
                </c:pt>
                <c:pt idx="301">
                  <c:v>41712</c:v>
                </c:pt>
                <c:pt idx="302">
                  <c:v>41716</c:v>
                </c:pt>
                <c:pt idx="303">
                  <c:v>41717</c:v>
                </c:pt>
                <c:pt idx="304">
                  <c:v>41718</c:v>
                </c:pt>
                <c:pt idx="305">
                  <c:v>41719</c:v>
                </c:pt>
                <c:pt idx="306">
                  <c:v>41722</c:v>
                </c:pt>
                <c:pt idx="307">
                  <c:v>41723</c:v>
                </c:pt>
                <c:pt idx="308">
                  <c:v>41724</c:v>
                </c:pt>
                <c:pt idx="309">
                  <c:v>41725</c:v>
                </c:pt>
                <c:pt idx="310">
                  <c:v>41726</c:v>
                </c:pt>
                <c:pt idx="311">
                  <c:v>41729</c:v>
                </c:pt>
                <c:pt idx="312">
                  <c:v>41730</c:v>
                </c:pt>
                <c:pt idx="313">
                  <c:v>41731</c:v>
                </c:pt>
                <c:pt idx="314">
                  <c:v>41732</c:v>
                </c:pt>
                <c:pt idx="315">
                  <c:v>41733</c:v>
                </c:pt>
                <c:pt idx="316">
                  <c:v>41736</c:v>
                </c:pt>
                <c:pt idx="317">
                  <c:v>41737</c:v>
                </c:pt>
                <c:pt idx="318">
                  <c:v>41738</c:v>
                </c:pt>
                <c:pt idx="319">
                  <c:v>41739</c:v>
                </c:pt>
                <c:pt idx="320">
                  <c:v>41740</c:v>
                </c:pt>
                <c:pt idx="321">
                  <c:v>41743</c:v>
                </c:pt>
                <c:pt idx="322">
                  <c:v>41744</c:v>
                </c:pt>
                <c:pt idx="323">
                  <c:v>41745</c:v>
                </c:pt>
                <c:pt idx="324">
                  <c:v>41750</c:v>
                </c:pt>
                <c:pt idx="325">
                  <c:v>41751</c:v>
                </c:pt>
                <c:pt idx="326">
                  <c:v>41752</c:v>
                </c:pt>
                <c:pt idx="327">
                  <c:v>41753</c:v>
                </c:pt>
                <c:pt idx="328">
                  <c:v>41754</c:v>
                </c:pt>
                <c:pt idx="329">
                  <c:v>41757</c:v>
                </c:pt>
                <c:pt idx="330">
                  <c:v>41758</c:v>
                </c:pt>
                <c:pt idx="331">
                  <c:v>41759</c:v>
                </c:pt>
                <c:pt idx="332">
                  <c:v>41761</c:v>
                </c:pt>
                <c:pt idx="333">
                  <c:v>41764</c:v>
                </c:pt>
                <c:pt idx="334">
                  <c:v>41765</c:v>
                </c:pt>
                <c:pt idx="335">
                  <c:v>41766</c:v>
                </c:pt>
                <c:pt idx="336">
                  <c:v>41767</c:v>
                </c:pt>
                <c:pt idx="337">
                  <c:v>41768</c:v>
                </c:pt>
                <c:pt idx="338">
                  <c:v>41771</c:v>
                </c:pt>
                <c:pt idx="339">
                  <c:v>41772</c:v>
                </c:pt>
                <c:pt idx="340">
                  <c:v>41773</c:v>
                </c:pt>
                <c:pt idx="341">
                  <c:v>41774</c:v>
                </c:pt>
                <c:pt idx="342">
                  <c:v>41775</c:v>
                </c:pt>
                <c:pt idx="343">
                  <c:v>41778</c:v>
                </c:pt>
                <c:pt idx="344">
                  <c:v>41779</c:v>
                </c:pt>
                <c:pt idx="345">
                  <c:v>41780</c:v>
                </c:pt>
                <c:pt idx="346">
                  <c:v>41781</c:v>
                </c:pt>
                <c:pt idx="347">
                  <c:v>41782</c:v>
                </c:pt>
                <c:pt idx="348">
                  <c:v>41785</c:v>
                </c:pt>
                <c:pt idx="349">
                  <c:v>41786</c:v>
                </c:pt>
                <c:pt idx="350">
                  <c:v>41787</c:v>
                </c:pt>
                <c:pt idx="351">
                  <c:v>41788</c:v>
                </c:pt>
                <c:pt idx="352">
                  <c:v>41789</c:v>
                </c:pt>
                <c:pt idx="353">
                  <c:v>41792</c:v>
                </c:pt>
                <c:pt idx="354">
                  <c:v>41793</c:v>
                </c:pt>
                <c:pt idx="355">
                  <c:v>41794</c:v>
                </c:pt>
                <c:pt idx="356">
                  <c:v>41795</c:v>
                </c:pt>
                <c:pt idx="357">
                  <c:v>41796</c:v>
                </c:pt>
                <c:pt idx="358">
                  <c:v>41799</c:v>
                </c:pt>
                <c:pt idx="359">
                  <c:v>41800</c:v>
                </c:pt>
                <c:pt idx="360">
                  <c:v>41801</c:v>
                </c:pt>
                <c:pt idx="361">
                  <c:v>41802</c:v>
                </c:pt>
                <c:pt idx="362">
                  <c:v>41803</c:v>
                </c:pt>
                <c:pt idx="363">
                  <c:v>41806</c:v>
                </c:pt>
                <c:pt idx="364">
                  <c:v>41807</c:v>
                </c:pt>
                <c:pt idx="365">
                  <c:v>41808</c:v>
                </c:pt>
                <c:pt idx="366">
                  <c:v>41809</c:v>
                </c:pt>
                <c:pt idx="367">
                  <c:v>41810</c:v>
                </c:pt>
                <c:pt idx="368">
                  <c:v>41813</c:v>
                </c:pt>
                <c:pt idx="369">
                  <c:v>41814</c:v>
                </c:pt>
                <c:pt idx="370">
                  <c:v>41815</c:v>
                </c:pt>
                <c:pt idx="371">
                  <c:v>41816</c:v>
                </c:pt>
                <c:pt idx="372">
                  <c:v>41817</c:v>
                </c:pt>
                <c:pt idx="373">
                  <c:v>41820</c:v>
                </c:pt>
                <c:pt idx="374">
                  <c:v>41821</c:v>
                </c:pt>
                <c:pt idx="375">
                  <c:v>41822</c:v>
                </c:pt>
                <c:pt idx="376">
                  <c:v>41823</c:v>
                </c:pt>
                <c:pt idx="377">
                  <c:v>41824</c:v>
                </c:pt>
                <c:pt idx="378">
                  <c:v>41827</c:v>
                </c:pt>
                <c:pt idx="379">
                  <c:v>41828</c:v>
                </c:pt>
                <c:pt idx="380">
                  <c:v>41829</c:v>
                </c:pt>
                <c:pt idx="381">
                  <c:v>41830</c:v>
                </c:pt>
                <c:pt idx="382">
                  <c:v>41831</c:v>
                </c:pt>
                <c:pt idx="383">
                  <c:v>41834</c:v>
                </c:pt>
                <c:pt idx="384">
                  <c:v>41835</c:v>
                </c:pt>
                <c:pt idx="385">
                  <c:v>41836</c:v>
                </c:pt>
                <c:pt idx="386">
                  <c:v>41837</c:v>
                </c:pt>
                <c:pt idx="387">
                  <c:v>41838</c:v>
                </c:pt>
                <c:pt idx="388">
                  <c:v>41841</c:v>
                </c:pt>
                <c:pt idx="389">
                  <c:v>41842</c:v>
                </c:pt>
                <c:pt idx="390">
                  <c:v>41843</c:v>
                </c:pt>
                <c:pt idx="391">
                  <c:v>41844</c:v>
                </c:pt>
                <c:pt idx="392">
                  <c:v>41845</c:v>
                </c:pt>
                <c:pt idx="393">
                  <c:v>41848</c:v>
                </c:pt>
                <c:pt idx="394">
                  <c:v>41849</c:v>
                </c:pt>
                <c:pt idx="395">
                  <c:v>41850</c:v>
                </c:pt>
                <c:pt idx="396">
                  <c:v>41851</c:v>
                </c:pt>
                <c:pt idx="397">
                  <c:v>41852</c:v>
                </c:pt>
                <c:pt idx="398">
                  <c:v>41855</c:v>
                </c:pt>
                <c:pt idx="399">
                  <c:v>41856</c:v>
                </c:pt>
                <c:pt idx="400">
                  <c:v>41857</c:v>
                </c:pt>
                <c:pt idx="401">
                  <c:v>41858</c:v>
                </c:pt>
                <c:pt idx="402">
                  <c:v>41859</c:v>
                </c:pt>
                <c:pt idx="403">
                  <c:v>41862</c:v>
                </c:pt>
                <c:pt idx="404">
                  <c:v>41863</c:v>
                </c:pt>
                <c:pt idx="405">
                  <c:v>41864</c:v>
                </c:pt>
                <c:pt idx="406">
                  <c:v>41865</c:v>
                </c:pt>
                <c:pt idx="407">
                  <c:v>41866</c:v>
                </c:pt>
                <c:pt idx="408">
                  <c:v>41869</c:v>
                </c:pt>
                <c:pt idx="409">
                  <c:v>41870</c:v>
                </c:pt>
                <c:pt idx="410">
                  <c:v>41871</c:v>
                </c:pt>
                <c:pt idx="411">
                  <c:v>41872</c:v>
                </c:pt>
                <c:pt idx="412">
                  <c:v>41873</c:v>
                </c:pt>
                <c:pt idx="413">
                  <c:v>41876</c:v>
                </c:pt>
                <c:pt idx="414">
                  <c:v>41877</c:v>
                </c:pt>
                <c:pt idx="415">
                  <c:v>41878</c:v>
                </c:pt>
                <c:pt idx="416">
                  <c:v>41879</c:v>
                </c:pt>
                <c:pt idx="417">
                  <c:v>41880</c:v>
                </c:pt>
                <c:pt idx="418">
                  <c:v>41883</c:v>
                </c:pt>
                <c:pt idx="419">
                  <c:v>41884</c:v>
                </c:pt>
                <c:pt idx="420">
                  <c:v>41885</c:v>
                </c:pt>
                <c:pt idx="421">
                  <c:v>41886</c:v>
                </c:pt>
                <c:pt idx="422">
                  <c:v>41887</c:v>
                </c:pt>
                <c:pt idx="423">
                  <c:v>41890</c:v>
                </c:pt>
                <c:pt idx="424">
                  <c:v>41891</c:v>
                </c:pt>
                <c:pt idx="425">
                  <c:v>41892</c:v>
                </c:pt>
                <c:pt idx="426">
                  <c:v>41893</c:v>
                </c:pt>
                <c:pt idx="427">
                  <c:v>41894</c:v>
                </c:pt>
                <c:pt idx="428">
                  <c:v>41897</c:v>
                </c:pt>
                <c:pt idx="429">
                  <c:v>41899</c:v>
                </c:pt>
                <c:pt idx="430">
                  <c:v>41900</c:v>
                </c:pt>
                <c:pt idx="431">
                  <c:v>41901</c:v>
                </c:pt>
                <c:pt idx="432">
                  <c:v>41904</c:v>
                </c:pt>
                <c:pt idx="433">
                  <c:v>41905</c:v>
                </c:pt>
                <c:pt idx="434">
                  <c:v>41906</c:v>
                </c:pt>
                <c:pt idx="435">
                  <c:v>41907</c:v>
                </c:pt>
                <c:pt idx="436">
                  <c:v>41908</c:v>
                </c:pt>
                <c:pt idx="437">
                  <c:v>41911</c:v>
                </c:pt>
                <c:pt idx="438">
                  <c:v>41912</c:v>
                </c:pt>
                <c:pt idx="439">
                  <c:v>41913</c:v>
                </c:pt>
                <c:pt idx="440">
                  <c:v>41914</c:v>
                </c:pt>
                <c:pt idx="441">
                  <c:v>41915</c:v>
                </c:pt>
                <c:pt idx="442">
                  <c:v>41918</c:v>
                </c:pt>
                <c:pt idx="443">
                  <c:v>41919</c:v>
                </c:pt>
                <c:pt idx="444">
                  <c:v>41920</c:v>
                </c:pt>
                <c:pt idx="445">
                  <c:v>41921</c:v>
                </c:pt>
                <c:pt idx="446">
                  <c:v>41922</c:v>
                </c:pt>
                <c:pt idx="447">
                  <c:v>41925</c:v>
                </c:pt>
                <c:pt idx="448">
                  <c:v>41926</c:v>
                </c:pt>
                <c:pt idx="449">
                  <c:v>41927</c:v>
                </c:pt>
                <c:pt idx="450">
                  <c:v>41928</c:v>
                </c:pt>
                <c:pt idx="451">
                  <c:v>41929</c:v>
                </c:pt>
                <c:pt idx="452">
                  <c:v>41932</c:v>
                </c:pt>
                <c:pt idx="453">
                  <c:v>41933</c:v>
                </c:pt>
                <c:pt idx="454">
                  <c:v>41934</c:v>
                </c:pt>
                <c:pt idx="455">
                  <c:v>41935</c:v>
                </c:pt>
                <c:pt idx="456">
                  <c:v>41936</c:v>
                </c:pt>
                <c:pt idx="457">
                  <c:v>41939</c:v>
                </c:pt>
                <c:pt idx="458">
                  <c:v>41940</c:v>
                </c:pt>
                <c:pt idx="459">
                  <c:v>41941</c:v>
                </c:pt>
                <c:pt idx="460">
                  <c:v>41942</c:v>
                </c:pt>
                <c:pt idx="461">
                  <c:v>41943</c:v>
                </c:pt>
                <c:pt idx="462">
                  <c:v>41946</c:v>
                </c:pt>
                <c:pt idx="463">
                  <c:v>41947</c:v>
                </c:pt>
                <c:pt idx="464">
                  <c:v>41948</c:v>
                </c:pt>
                <c:pt idx="465">
                  <c:v>41949</c:v>
                </c:pt>
                <c:pt idx="466">
                  <c:v>41950</c:v>
                </c:pt>
                <c:pt idx="467">
                  <c:v>41953</c:v>
                </c:pt>
                <c:pt idx="468">
                  <c:v>41954</c:v>
                </c:pt>
                <c:pt idx="469">
                  <c:v>41955</c:v>
                </c:pt>
                <c:pt idx="470">
                  <c:v>41956</c:v>
                </c:pt>
                <c:pt idx="471">
                  <c:v>41957</c:v>
                </c:pt>
                <c:pt idx="472">
                  <c:v>41961</c:v>
                </c:pt>
                <c:pt idx="473">
                  <c:v>41962</c:v>
                </c:pt>
                <c:pt idx="474">
                  <c:v>41963</c:v>
                </c:pt>
                <c:pt idx="475">
                  <c:v>41964</c:v>
                </c:pt>
                <c:pt idx="476">
                  <c:v>41967</c:v>
                </c:pt>
                <c:pt idx="477">
                  <c:v>41968</c:v>
                </c:pt>
                <c:pt idx="478">
                  <c:v>41969</c:v>
                </c:pt>
                <c:pt idx="479">
                  <c:v>41970</c:v>
                </c:pt>
                <c:pt idx="480">
                  <c:v>41971</c:v>
                </c:pt>
                <c:pt idx="481">
                  <c:v>41974</c:v>
                </c:pt>
                <c:pt idx="482">
                  <c:v>41975</c:v>
                </c:pt>
                <c:pt idx="483">
                  <c:v>41976</c:v>
                </c:pt>
                <c:pt idx="484">
                  <c:v>41977</c:v>
                </c:pt>
                <c:pt idx="485">
                  <c:v>41978</c:v>
                </c:pt>
                <c:pt idx="486">
                  <c:v>41981</c:v>
                </c:pt>
                <c:pt idx="487">
                  <c:v>41982</c:v>
                </c:pt>
                <c:pt idx="488">
                  <c:v>41983</c:v>
                </c:pt>
                <c:pt idx="489">
                  <c:v>41984</c:v>
                </c:pt>
                <c:pt idx="490">
                  <c:v>41988</c:v>
                </c:pt>
                <c:pt idx="491">
                  <c:v>41989</c:v>
                </c:pt>
                <c:pt idx="492">
                  <c:v>41990</c:v>
                </c:pt>
                <c:pt idx="493">
                  <c:v>41991</c:v>
                </c:pt>
                <c:pt idx="494">
                  <c:v>41992</c:v>
                </c:pt>
                <c:pt idx="495">
                  <c:v>41995</c:v>
                </c:pt>
                <c:pt idx="496">
                  <c:v>41996</c:v>
                </c:pt>
                <c:pt idx="497">
                  <c:v>41997</c:v>
                </c:pt>
                <c:pt idx="498">
                  <c:v>41999</c:v>
                </c:pt>
                <c:pt idx="499">
                  <c:v>42002</c:v>
                </c:pt>
                <c:pt idx="500">
                  <c:v>42003</c:v>
                </c:pt>
                <c:pt idx="501">
                  <c:v>42004</c:v>
                </c:pt>
                <c:pt idx="502">
                  <c:v>42006</c:v>
                </c:pt>
                <c:pt idx="503">
                  <c:v>42009</c:v>
                </c:pt>
                <c:pt idx="504">
                  <c:v>42010</c:v>
                </c:pt>
                <c:pt idx="505">
                  <c:v>42011</c:v>
                </c:pt>
                <c:pt idx="506">
                  <c:v>42012</c:v>
                </c:pt>
                <c:pt idx="507">
                  <c:v>42013</c:v>
                </c:pt>
                <c:pt idx="508">
                  <c:v>42016</c:v>
                </c:pt>
                <c:pt idx="509">
                  <c:v>42017</c:v>
                </c:pt>
                <c:pt idx="510">
                  <c:v>42018</c:v>
                </c:pt>
                <c:pt idx="511">
                  <c:v>42019</c:v>
                </c:pt>
                <c:pt idx="512">
                  <c:v>42020</c:v>
                </c:pt>
                <c:pt idx="513">
                  <c:v>42023</c:v>
                </c:pt>
                <c:pt idx="514">
                  <c:v>42024</c:v>
                </c:pt>
                <c:pt idx="515">
                  <c:v>42025</c:v>
                </c:pt>
                <c:pt idx="516">
                  <c:v>42026</c:v>
                </c:pt>
                <c:pt idx="517">
                  <c:v>42027</c:v>
                </c:pt>
                <c:pt idx="518">
                  <c:v>42030</c:v>
                </c:pt>
                <c:pt idx="519">
                  <c:v>42031</c:v>
                </c:pt>
                <c:pt idx="520">
                  <c:v>42032</c:v>
                </c:pt>
                <c:pt idx="521">
                  <c:v>42033</c:v>
                </c:pt>
                <c:pt idx="522">
                  <c:v>42034</c:v>
                </c:pt>
                <c:pt idx="523">
                  <c:v>42038</c:v>
                </c:pt>
                <c:pt idx="524">
                  <c:v>42039</c:v>
                </c:pt>
                <c:pt idx="525">
                  <c:v>42040</c:v>
                </c:pt>
                <c:pt idx="526">
                  <c:v>42041</c:v>
                </c:pt>
                <c:pt idx="527">
                  <c:v>42044</c:v>
                </c:pt>
                <c:pt idx="528">
                  <c:v>42045</c:v>
                </c:pt>
                <c:pt idx="529">
                  <c:v>42046</c:v>
                </c:pt>
                <c:pt idx="530">
                  <c:v>42047</c:v>
                </c:pt>
                <c:pt idx="531">
                  <c:v>42048</c:v>
                </c:pt>
                <c:pt idx="532">
                  <c:v>42051</c:v>
                </c:pt>
                <c:pt idx="533">
                  <c:v>42052</c:v>
                </c:pt>
                <c:pt idx="534">
                  <c:v>42053</c:v>
                </c:pt>
                <c:pt idx="535">
                  <c:v>42054</c:v>
                </c:pt>
                <c:pt idx="536">
                  <c:v>42055</c:v>
                </c:pt>
                <c:pt idx="537">
                  <c:v>42058</c:v>
                </c:pt>
                <c:pt idx="538">
                  <c:v>42059</c:v>
                </c:pt>
                <c:pt idx="539">
                  <c:v>42060</c:v>
                </c:pt>
                <c:pt idx="540">
                  <c:v>42061</c:v>
                </c:pt>
                <c:pt idx="541">
                  <c:v>42062</c:v>
                </c:pt>
                <c:pt idx="542">
                  <c:v>42065</c:v>
                </c:pt>
                <c:pt idx="543">
                  <c:v>42066</c:v>
                </c:pt>
                <c:pt idx="544">
                  <c:v>42067</c:v>
                </c:pt>
                <c:pt idx="545">
                  <c:v>42068</c:v>
                </c:pt>
                <c:pt idx="546">
                  <c:v>42069</c:v>
                </c:pt>
                <c:pt idx="547">
                  <c:v>42072</c:v>
                </c:pt>
                <c:pt idx="548">
                  <c:v>42073</c:v>
                </c:pt>
                <c:pt idx="549">
                  <c:v>42074</c:v>
                </c:pt>
                <c:pt idx="550">
                  <c:v>42075</c:v>
                </c:pt>
                <c:pt idx="551">
                  <c:v>42076</c:v>
                </c:pt>
                <c:pt idx="552">
                  <c:v>42080</c:v>
                </c:pt>
                <c:pt idx="553">
                  <c:v>42081</c:v>
                </c:pt>
                <c:pt idx="554">
                  <c:v>42082</c:v>
                </c:pt>
                <c:pt idx="555">
                  <c:v>42083</c:v>
                </c:pt>
                <c:pt idx="556">
                  <c:v>42086</c:v>
                </c:pt>
                <c:pt idx="557">
                  <c:v>42087</c:v>
                </c:pt>
                <c:pt idx="558">
                  <c:v>42088</c:v>
                </c:pt>
                <c:pt idx="559">
                  <c:v>42089</c:v>
                </c:pt>
                <c:pt idx="560">
                  <c:v>42090</c:v>
                </c:pt>
                <c:pt idx="561">
                  <c:v>42093</c:v>
                </c:pt>
                <c:pt idx="562">
                  <c:v>42094</c:v>
                </c:pt>
                <c:pt idx="563">
                  <c:v>42095</c:v>
                </c:pt>
                <c:pt idx="564">
                  <c:v>42100</c:v>
                </c:pt>
                <c:pt idx="565">
                  <c:v>42101</c:v>
                </c:pt>
                <c:pt idx="566">
                  <c:v>42102</c:v>
                </c:pt>
                <c:pt idx="567">
                  <c:v>42103</c:v>
                </c:pt>
                <c:pt idx="568">
                  <c:v>42104</c:v>
                </c:pt>
                <c:pt idx="569">
                  <c:v>42107</c:v>
                </c:pt>
                <c:pt idx="570">
                  <c:v>42108</c:v>
                </c:pt>
                <c:pt idx="571">
                  <c:v>42109</c:v>
                </c:pt>
                <c:pt idx="572">
                  <c:v>42110</c:v>
                </c:pt>
                <c:pt idx="573">
                  <c:v>42111</c:v>
                </c:pt>
                <c:pt idx="574">
                  <c:v>42114</c:v>
                </c:pt>
                <c:pt idx="575">
                  <c:v>42115</c:v>
                </c:pt>
                <c:pt idx="576">
                  <c:v>42116</c:v>
                </c:pt>
                <c:pt idx="577">
                  <c:v>42117</c:v>
                </c:pt>
                <c:pt idx="578">
                  <c:v>42118</c:v>
                </c:pt>
                <c:pt idx="579">
                  <c:v>42121</c:v>
                </c:pt>
                <c:pt idx="580">
                  <c:v>42122</c:v>
                </c:pt>
                <c:pt idx="581">
                  <c:v>42123</c:v>
                </c:pt>
                <c:pt idx="582">
                  <c:v>42124</c:v>
                </c:pt>
                <c:pt idx="583">
                  <c:v>42128</c:v>
                </c:pt>
                <c:pt idx="584">
                  <c:v>42129</c:v>
                </c:pt>
                <c:pt idx="585">
                  <c:v>42130</c:v>
                </c:pt>
                <c:pt idx="586">
                  <c:v>42131</c:v>
                </c:pt>
                <c:pt idx="587">
                  <c:v>42132</c:v>
                </c:pt>
                <c:pt idx="588">
                  <c:v>42135</c:v>
                </c:pt>
                <c:pt idx="589">
                  <c:v>42136</c:v>
                </c:pt>
                <c:pt idx="590">
                  <c:v>42137</c:v>
                </c:pt>
                <c:pt idx="591">
                  <c:v>42138</c:v>
                </c:pt>
                <c:pt idx="592">
                  <c:v>42139</c:v>
                </c:pt>
                <c:pt idx="593">
                  <c:v>42142</c:v>
                </c:pt>
                <c:pt idx="594">
                  <c:v>42143</c:v>
                </c:pt>
                <c:pt idx="595">
                  <c:v>42144</c:v>
                </c:pt>
                <c:pt idx="596">
                  <c:v>42145</c:v>
                </c:pt>
                <c:pt idx="597">
                  <c:v>42146</c:v>
                </c:pt>
                <c:pt idx="598">
                  <c:v>42149</c:v>
                </c:pt>
                <c:pt idx="599">
                  <c:v>42150</c:v>
                </c:pt>
                <c:pt idx="600">
                  <c:v>42151</c:v>
                </c:pt>
                <c:pt idx="601">
                  <c:v>42152</c:v>
                </c:pt>
                <c:pt idx="602">
                  <c:v>42153</c:v>
                </c:pt>
                <c:pt idx="603">
                  <c:v>42156</c:v>
                </c:pt>
                <c:pt idx="604">
                  <c:v>42157</c:v>
                </c:pt>
                <c:pt idx="605">
                  <c:v>42158</c:v>
                </c:pt>
                <c:pt idx="606">
                  <c:v>42159</c:v>
                </c:pt>
                <c:pt idx="607">
                  <c:v>42160</c:v>
                </c:pt>
                <c:pt idx="608">
                  <c:v>42163</c:v>
                </c:pt>
                <c:pt idx="609">
                  <c:v>42164</c:v>
                </c:pt>
                <c:pt idx="610">
                  <c:v>42165</c:v>
                </c:pt>
                <c:pt idx="611">
                  <c:v>42166</c:v>
                </c:pt>
                <c:pt idx="612">
                  <c:v>42167</c:v>
                </c:pt>
                <c:pt idx="613">
                  <c:v>42170</c:v>
                </c:pt>
                <c:pt idx="614">
                  <c:v>42171</c:v>
                </c:pt>
                <c:pt idx="615">
                  <c:v>42172</c:v>
                </c:pt>
                <c:pt idx="616">
                  <c:v>42173</c:v>
                </c:pt>
                <c:pt idx="617">
                  <c:v>42174</c:v>
                </c:pt>
                <c:pt idx="618">
                  <c:v>42177</c:v>
                </c:pt>
                <c:pt idx="619">
                  <c:v>42178</c:v>
                </c:pt>
                <c:pt idx="620">
                  <c:v>42179</c:v>
                </c:pt>
                <c:pt idx="621">
                  <c:v>42180</c:v>
                </c:pt>
                <c:pt idx="622">
                  <c:v>42181</c:v>
                </c:pt>
                <c:pt idx="623">
                  <c:v>42184</c:v>
                </c:pt>
                <c:pt idx="624">
                  <c:v>42185</c:v>
                </c:pt>
                <c:pt idx="625">
                  <c:v>42186</c:v>
                </c:pt>
                <c:pt idx="626">
                  <c:v>42187</c:v>
                </c:pt>
                <c:pt idx="627">
                  <c:v>42188</c:v>
                </c:pt>
                <c:pt idx="628">
                  <c:v>42191</c:v>
                </c:pt>
                <c:pt idx="629">
                  <c:v>42192</c:v>
                </c:pt>
                <c:pt idx="630">
                  <c:v>42193</c:v>
                </c:pt>
                <c:pt idx="631">
                  <c:v>42194</c:v>
                </c:pt>
                <c:pt idx="632">
                  <c:v>42195</c:v>
                </c:pt>
                <c:pt idx="633">
                  <c:v>42198</c:v>
                </c:pt>
                <c:pt idx="634">
                  <c:v>42199</c:v>
                </c:pt>
                <c:pt idx="635">
                  <c:v>42200</c:v>
                </c:pt>
                <c:pt idx="636">
                  <c:v>42201</c:v>
                </c:pt>
                <c:pt idx="637">
                  <c:v>42202</c:v>
                </c:pt>
                <c:pt idx="638">
                  <c:v>42205</c:v>
                </c:pt>
                <c:pt idx="639">
                  <c:v>42206</c:v>
                </c:pt>
                <c:pt idx="640">
                  <c:v>42207</c:v>
                </c:pt>
                <c:pt idx="641">
                  <c:v>42208</c:v>
                </c:pt>
                <c:pt idx="642">
                  <c:v>42209</c:v>
                </c:pt>
                <c:pt idx="643">
                  <c:v>42212</c:v>
                </c:pt>
                <c:pt idx="644">
                  <c:v>42213</c:v>
                </c:pt>
                <c:pt idx="645">
                  <c:v>42214</c:v>
                </c:pt>
                <c:pt idx="646">
                  <c:v>42215</c:v>
                </c:pt>
                <c:pt idx="647">
                  <c:v>42216</c:v>
                </c:pt>
                <c:pt idx="648">
                  <c:v>42219</c:v>
                </c:pt>
                <c:pt idx="649">
                  <c:v>42220</c:v>
                </c:pt>
                <c:pt idx="650">
                  <c:v>42221</c:v>
                </c:pt>
                <c:pt idx="651">
                  <c:v>42222</c:v>
                </c:pt>
                <c:pt idx="652">
                  <c:v>42223</c:v>
                </c:pt>
                <c:pt idx="653">
                  <c:v>42226</c:v>
                </c:pt>
                <c:pt idx="654">
                  <c:v>42227</c:v>
                </c:pt>
                <c:pt idx="655">
                  <c:v>42228</c:v>
                </c:pt>
                <c:pt idx="656">
                  <c:v>42229</c:v>
                </c:pt>
                <c:pt idx="657">
                  <c:v>42230</c:v>
                </c:pt>
                <c:pt idx="658">
                  <c:v>42233</c:v>
                </c:pt>
                <c:pt idx="659">
                  <c:v>42234</c:v>
                </c:pt>
                <c:pt idx="660">
                  <c:v>42235</c:v>
                </c:pt>
                <c:pt idx="661">
                  <c:v>42236</c:v>
                </c:pt>
                <c:pt idx="662">
                  <c:v>42237</c:v>
                </c:pt>
                <c:pt idx="663">
                  <c:v>42240</c:v>
                </c:pt>
                <c:pt idx="664">
                  <c:v>42241</c:v>
                </c:pt>
                <c:pt idx="665">
                  <c:v>42242</c:v>
                </c:pt>
                <c:pt idx="666">
                  <c:v>42243</c:v>
                </c:pt>
                <c:pt idx="667">
                  <c:v>42244</c:v>
                </c:pt>
                <c:pt idx="668">
                  <c:v>42247</c:v>
                </c:pt>
                <c:pt idx="669">
                  <c:v>42248</c:v>
                </c:pt>
                <c:pt idx="670">
                  <c:v>42249</c:v>
                </c:pt>
                <c:pt idx="671">
                  <c:v>42250</c:v>
                </c:pt>
                <c:pt idx="672">
                  <c:v>42251</c:v>
                </c:pt>
                <c:pt idx="673">
                  <c:v>42254</c:v>
                </c:pt>
                <c:pt idx="674">
                  <c:v>42255</c:v>
                </c:pt>
                <c:pt idx="675">
                  <c:v>42256</c:v>
                </c:pt>
                <c:pt idx="676">
                  <c:v>42257</c:v>
                </c:pt>
                <c:pt idx="677">
                  <c:v>42258</c:v>
                </c:pt>
                <c:pt idx="678">
                  <c:v>42261</c:v>
                </c:pt>
                <c:pt idx="679">
                  <c:v>42262</c:v>
                </c:pt>
                <c:pt idx="680">
                  <c:v>42264</c:v>
                </c:pt>
                <c:pt idx="681">
                  <c:v>42265</c:v>
                </c:pt>
                <c:pt idx="682">
                  <c:v>42268</c:v>
                </c:pt>
                <c:pt idx="683">
                  <c:v>42269</c:v>
                </c:pt>
                <c:pt idx="684">
                  <c:v>42270</c:v>
                </c:pt>
                <c:pt idx="685">
                  <c:v>42271</c:v>
                </c:pt>
                <c:pt idx="686">
                  <c:v>42272</c:v>
                </c:pt>
                <c:pt idx="687">
                  <c:v>42275</c:v>
                </c:pt>
                <c:pt idx="688">
                  <c:v>42276</c:v>
                </c:pt>
                <c:pt idx="689">
                  <c:v>42277</c:v>
                </c:pt>
                <c:pt idx="690">
                  <c:v>42278</c:v>
                </c:pt>
                <c:pt idx="691">
                  <c:v>42279</c:v>
                </c:pt>
                <c:pt idx="692">
                  <c:v>42282</c:v>
                </c:pt>
                <c:pt idx="693">
                  <c:v>42283</c:v>
                </c:pt>
                <c:pt idx="694">
                  <c:v>42284</c:v>
                </c:pt>
                <c:pt idx="695">
                  <c:v>42285</c:v>
                </c:pt>
                <c:pt idx="696">
                  <c:v>42286</c:v>
                </c:pt>
                <c:pt idx="697">
                  <c:v>42289</c:v>
                </c:pt>
                <c:pt idx="698">
                  <c:v>42290</c:v>
                </c:pt>
                <c:pt idx="699">
                  <c:v>42291</c:v>
                </c:pt>
                <c:pt idx="700">
                  <c:v>42292</c:v>
                </c:pt>
                <c:pt idx="701">
                  <c:v>42293</c:v>
                </c:pt>
                <c:pt idx="702">
                  <c:v>42296</c:v>
                </c:pt>
                <c:pt idx="703">
                  <c:v>42297</c:v>
                </c:pt>
                <c:pt idx="704">
                  <c:v>42298</c:v>
                </c:pt>
                <c:pt idx="705">
                  <c:v>42299</c:v>
                </c:pt>
                <c:pt idx="706">
                  <c:v>42300</c:v>
                </c:pt>
                <c:pt idx="707">
                  <c:v>42303</c:v>
                </c:pt>
                <c:pt idx="708">
                  <c:v>42304</c:v>
                </c:pt>
                <c:pt idx="709">
                  <c:v>42305</c:v>
                </c:pt>
                <c:pt idx="710">
                  <c:v>42306</c:v>
                </c:pt>
                <c:pt idx="711">
                  <c:v>42307</c:v>
                </c:pt>
                <c:pt idx="712">
                  <c:v>42311</c:v>
                </c:pt>
                <c:pt idx="713">
                  <c:v>42312</c:v>
                </c:pt>
                <c:pt idx="714">
                  <c:v>42313</c:v>
                </c:pt>
                <c:pt idx="715">
                  <c:v>42314</c:v>
                </c:pt>
                <c:pt idx="716">
                  <c:v>42317</c:v>
                </c:pt>
                <c:pt idx="717">
                  <c:v>42318</c:v>
                </c:pt>
                <c:pt idx="718">
                  <c:v>42319</c:v>
                </c:pt>
                <c:pt idx="719">
                  <c:v>42320</c:v>
                </c:pt>
                <c:pt idx="720">
                  <c:v>42321</c:v>
                </c:pt>
                <c:pt idx="721">
                  <c:v>42325</c:v>
                </c:pt>
                <c:pt idx="722">
                  <c:v>42326</c:v>
                </c:pt>
                <c:pt idx="723">
                  <c:v>42327</c:v>
                </c:pt>
                <c:pt idx="724">
                  <c:v>42328</c:v>
                </c:pt>
                <c:pt idx="725">
                  <c:v>42331</c:v>
                </c:pt>
                <c:pt idx="726">
                  <c:v>42332</c:v>
                </c:pt>
                <c:pt idx="727">
                  <c:v>42333</c:v>
                </c:pt>
                <c:pt idx="728">
                  <c:v>42334</c:v>
                </c:pt>
                <c:pt idx="729">
                  <c:v>42335</c:v>
                </c:pt>
                <c:pt idx="730">
                  <c:v>42338</c:v>
                </c:pt>
                <c:pt idx="731">
                  <c:v>42339</c:v>
                </c:pt>
                <c:pt idx="732">
                  <c:v>42340</c:v>
                </c:pt>
                <c:pt idx="733">
                  <c:v>42341</c:v>
                </c:pt>
                <c:pt idx="734">
                  <c:v>42342</c:v>
                </c:pt>
                <c:pt idx="735">
                  <c:v>42345</c:v>
                </c:pt>
                <c:pt idx="736">
                  <c:v>42346</c:v>
                </c:pt>
                <c:pt idx="737">
                  <c:v>42347</c:v>
                </c:pt>
                <c:pt idx="738">
                  <c:v>42348</c:v>
                </c:pt>
                <c:pt idx="739">
                  <c:v>42349</c:v>
                </c:pt>
                <c:pt idx="740">
                  <c:v>42352</c:v>
                </c:pt>
                <c:pt idx="741">
                  <c:v>42353</c:v>
                </c:pt>
                <c:pt idx="742">
                  <c:v>42354</c:v>
                </c:pt>
                <c:pt idx="743">
                  <c:v>42355</c:v>
                </c:pt>
                <c:pt idx="744">
                  <c:v>42356</c:v>
                </c:pt>
                <c:pt idx="745">
                  <c:v>42359</c:v>
                </c:pt>
                <c:pt idx="746">
                  <c:v>42360</c:v>
                </c:pt>
                <c:pt idx="747">
                  <c:v>42361</c:v>
                </c:pt>
                <c:pt idx="748">
                  <c:v>42362</c:v>
                </c:pt>
                <c:pt idx="749">
                  <c:v>42366</c:v>
                </c:pt>
                <c:pt idx="750">
                  <c:v>42367</c:v>
                </c:pt>
                <c:pt idx="751">
                  <c:v>42368</c:v>
                </c:pt>
                <c:pt idx="752">
                  <c:v>42369</c:v>
                </c:pt>
                <c:pt idx="753">
                  <c:v>42373</c:v>
                </c:pt>
                <c:pt idx="754">
                  <c:v>42374</c:v>
                </c:pt>
                <c:pt idx="755">
                  <c:v>42375</c:v>
                </c:pt>
                <c:pt idx="756">
                  <c:v>42376</c:v>
                </c:pt>
                <c:pt idx="757">
                  <c:v>42377</c:v>
                </c:pt>
                <c:pt idx="758">
                  <c:v>42380</c:v>
                </c:pt>
                <c:pt idx="759">
                  <c:v>42381</c:v>
                </c:pt>
                <c:pt idx="760">
                  <c:v>42382</c:v>
                </c:pt>
                <c:pt idx="761">
                  <c:v>42383</c:v>
                </c:pt>
                <c:pt idx="762">
                  <c:v>42384</c:v>
                </c:pt>
                <c:pt idx="763">
                  <c:v>42387</c:v>
                </c:pt>
                <c:pt idx="764">
                  <c:v>42388</c:v>
                </c:pt>
                <c:pt idx="765">
                  <c:v>42389</c:v>
                </c:pt>
                <c:pt idx="766">
                  <c:v>42390</c:v>
                </c:pt>
                <c:pt idx="767">
                  <c:v>42391</c:v>
                </c:pt>
                <c:pt idx="768">
                  <c:v>42394</c:v>
                </c:pt>
                <c:pt idx="769">
                  <c:v>42395</c:v>
                </c:pt>
                <c:pt idx="770">
                  <c:v>42396</c:v>
                </c:pt>
                <c:pt idx="771">
                  <c:v>42397</c:v>
                </c:pt>
                <c:pt idx="772">
                  <c:v>42398</c:v>
                </c:pt>
                <c:pt idx="773">
                  <c:v>42402</c:v>
                </c:pt>
                <c:pt idx="774">
                  <c:v>42403</c:v>
                </c:pt>
                <c:pt idx="775">
                  <c:v>42404</c:v>
                </c:pt>
                <c:pt idx="776">
                  <c:v>42405</c:v>
                </c:pt>
                <c:pt idx="777">
                  <c:v>42408</c:v>
                </c:pt>
                <c:pt idx="778">
                  <c:v>42409</c:v>
                </c:pt>
                <c:pt idx="779">
                  <c:v>42410</c:v>
                </c:pt>
                <c:pt idx="780">
                  <c:v>42411</c:v>
                </c:pt>
                <c:pt idx="781">
                  <c:v>42412</c:v>
                </c:pt>
                <c:pt idx="782">
                  <c:v>42415</c:v>
                </c:pt>
                <c:pt idx="783">
                  <c:v>42416</c:v>
                </c:pt>
                <c:pt idx="784">
                  <c:v>42417</c:v>
                </c:pt>
                <c:pt idx="785">
                  <c:v>42418</c:v>
                </c:pt>
                <c:pt idx="786">
                  <c:v>42419</c:v>
                </c:pt>
                <c:pt idx="787">
                  <c:v>42422</c:v>
                </c:pt>
                <c:pt idx="788">
                  <c:v>42423</c:v>
                </c:pt>
                <c:pt idx="789">
                  <c:v>42424</c:v>
                </c:pt>
                <c:pt idx="790">
                  <c:v>42425</c:v>
                </c:pt>
                <c:pt idx="791">
                  <c:v>42426</c:v>
                </c:pt>
                <c:pt idx="792">
                  <c:v>42429</c:v>
                </c:pt>
                <c:pt idx="793">
                  <c:v>42430</c:v>
                </c:pt>
                <c:pt idx="794">
                  <c:v>42431</c:v>
                </c:pt>
                <c:pt idx="795">
                  <c:v>42432</c:v>
                </c:pt>
                <c:pt idx="796">
                  <c:v>42433</c:v>
                </c:pt>
                <c:pt idx="797">
                  <c:v>42436</c:v>
                </c:pt>
                <c:pt idx="798">
                  <c:v>42437</c:v>
                </c:pt>
                <c:pt idx="799">
                  <c:v>42438</c:v>
                </c:pt>
                <c:pt idx="800">
                  <c:v>42439</c:v>
                </c:pt>
                <c:pt idx="801">
                  <c:v>42440</c:v>
                </c:pt>
                <c:pt idx="802">
                  <c:v>42443</c:v>
                </c:pt>
                <c:pt idx="803">
                  <c:v>42444</c:v>
                </c:pt>
                <c:pt idx="804">
                  <c:v>42445</c:v>
                </c:pt>
                <c:pt idx="805">
                  <c:v>42446</c:v>
                </c:pt>
                <c:pt idx="806">
                  <c:v>42447</c:v>
                </c:pt>
                <c:pt idx="807">
                  <c:v>42451</c:v>
                </c:pt>
                <c:pt idx="808">
                  <c:v>42452</c:v>
                </c:pt>
                <c:pt idx="809">
                  <c:v>42457</c:v>
                </c:pt>
                <c:pt idx="810">
                  <c:v>42458</c:v>
                </c:pt>
                <c:pt idx="811">
                  <c:v>42459</c:v>
                </c:pt>
                <c:pt idx="812">
                  <c:v>42460</c:v>
                </c:pt>
                <c:pt idx="813">
                  <c:v>42461</c:v>
                </c:pt>
                <c:pt idx="814">
                  <c:v>42464</c:v>
                </c:pt>
                <c:pt idx="815">
                  <c:v>42465</c:v>
                </c:pt>
                <c:pt idx="816">
                  <c:v>42466</c:v>
                </c:pt>
                <c:pt idx="817">
                  <c:v>42467</c:v>
                </c:pt>
                <c:pt idx="818">
                  <c:v>42468</c:v>
                </c:pt>
                <c:pt idx="819">
                  <c:v>42471</c:v>
                </c:pt>
                <c:pt idx="820">
                  <c:v>42472</c:v>
                </c:pt>
                <c:pt idx="821">
                  <c:v>42473</c:v>
                </c:pt>
                <c:pt idx="822">
                  <c:v>42474</c:v>
                </c:pt>
                <c:pt idx="823">
                  <c:v>42475</c:v>
                </c:pt>
                <c:pt idx="824">
                  <c:v>42478</c:v>
                </c:pt>
                <c:pt idx="825">
                  <c:v>42479</c:v>
                </c:pt>
                <c:pt idx="826">
                  <c:v>42480</c:v>
                </c:pt>
                <c:pt idx="827">
                  <c:v>42481</c:v>
                </c:pt>
                <c:pt idx="828">
                  <c:v>42482</c:v>
                </c:pt>
                <c:pt idx="829">
                  <c:v>42485</c:v>
                </c:pt>
                <c:pt idx="830">
                  <c:v>42486</c:v>
                </c:pt>
                <c:pt idx="831">
                  <c:v>42487</c:v>
                </c:pt>
                <c:pt idx="832">
                  <c:v>42488</c:v>
                </c:pt>
                <c:pt idx="833">
                  <c:v>42489</c:v>
                </c:pt>
                <c:pt idx="834">
                  <c:v>42492</c:v>
                </c:pt>
                <c:pt idx="835">
                  <c:v>42493</c:v>
                </c:pt>
                <c:pt idx="836">
                  <c:v>42494</c:v>
                </c:pt>
                <c:pt idx="837">
                  <c:v>42495</c:v>
                </c:pt>
                <c:pt idx="838">
                  <c:v>42496</c:v>
                </c:pt>
                <c:pt idx="839">
                  <c:v>42499</c:v>
                </c:pt>
                <c:pt idx="840">
                  <c:v>42500</c:v>
                </c:pt>
                <c:pt idx="841">
                  <c:v>42501</c:v>
                </c:pt>
                <c:pt idx="842">
                  <c:v>42502</c:v>
                </c:pt>
                <c:pt idx="843">
                  <c:v>42503</c:v>
                </c:pt>
                <c:pt idx="844">
                  <c:v>42506</c:v>
                </c:pt>
                <c:pt idx="845">
                  <c:v>42507</c:v>
                </c:pt>
                <c:pt idx="846">
                  <c:v>42508</c:v>
                </c:pt>
                <c:pt idx="847">
                  <c:v>42509</c:v>
                </c:pt>
                <c:pt idx="848">
                  <c:v>42510</c:v>
                </c:pt>
                <c:pt idx="849">
                  <c:v>42513</c:v>
                </c:pt>
                <c:pt idx="850">
                  <c:v>42514</c:v>
                </c:pt>
                <c:pt idx="851">
                  <c:v>42515</c:v>
                </c:pt>
                <c:pt idx="852">
                  <c:v>42516</c:v>
                </c:pt>
                <c:pt idx="853">
                  <c:v>42517</c:v>
                </c:pt>
                <c:pt idx="854">
                  <c:v>42520</c:v>
                </c:pt>
                <c:pt idx="855">
                  <c:v>42521</c:v>
                </c:pt>
                <c:pt idx="856">
                  <c:v>42522</c:v>
                </c:pt>
                <c:pt idx="857">
                  <c:v>42523</c:v>
                </c:pt>
                <c:pt idx="858">
                  <c:v>42524</c:v>
                </c:pt>
                <c:pt idx="859">
                  <c:v>42527</c:v>
                </c:pt>
                <c:pt idx="860">
                  <c:v>42528</c:v>
                </c:pt>
                <c:pt idx="861">
                  <c:v>42529</c:v>
                </c:pt>
                <c:pt idx="862">
                  <c:v>42530</c:v>
                </c:pt>
                <c:pt idx="863">
                  <c:v>42531</c:v>
                </c:pt>
                <c:pt idx="864">
                  <c:v>42534</c:v>
                </c:pt>
                <c:pt idx="865">
                  <c:v>42535</c:v>
                </c:pt>
                <c:pt idx="866">
                  <c:v>42536</c:v>
                </c:pt>
                <c:pt idx="867">
                  <c:v>42537</c:v>
                </c:pt>
                <c:pt idx="868">
                  <c:v>42538</c:v>
                </c:pt>
                <c:pt idx="869">
                  <c:v>42541</c:v>
                </c:pt>
                <c:pt idx="870">
                  <c:v>42542</c:v>
                </c:pt>
                <c:pt idx="871">
                  <c:v>42543</c:v>
                </c:pt>
                <c:pt idx="872">
                  <c:v>42544</c:v>
                </c:pt>
                <c:pt idx="873">
                  <c:v>42545</c:v>
                </c:pt>
                <c:pt idx="874">
                  <c:v>42548</c:v>
                </c:pt>
                <c:pt idx="875">
                  <c:v>42549</c:v>
                </c:pt>
                <c:pt idx="876">
                  <c:v>42550</c:v>
                </c:pt>
                <c:pt idx="877">
                  <c:v>42551</c:v>
                </c:pt>
                <c:pt idx="878">
                  <c:v>42552</c:v>
                </c:pt>
                <c:pt idx="879">
                  <c:v>42555</c:v>
                </c:pt>
                <c:pt idx="880">
                  <c:v>42556</c:v>
                </c:pt>
                <c:pt idx="881">
                  <c:v>42557</c:v>
                </c:pt>
                <c:pt idx="882">
                  <c:v>42558</c:v>
                </c:pt>
                <c:pt idx="883">
                  <c:v>42559</c:v>
                </c:pt>
                <c:pt idx="884">
                  <c:v>42562</c:v>
                </c:pt>
                <c:pt idx="885">
                  <c:v>42563</c:v>
                </c:pt>
                <c:pt idx="886">
                  <c:v>42564</c:v>
                </c:pt>
                <c:pt idx="887">
                  <c:v>42565</c:v>
                </c:pt>
                <c:pt idx="888">
                  <c:v>42566</c:v>
                </c:pt>
                <c:pt idx="889">
                  <c:v>42569</c:v>
                </c:pt>
                <c:pt idx="890">
                  <c:v>42570</c:v>
                </c:pt>
                <c:pt idx="891">
                  <c:v>42571</c:v>
                </c:pt>
                <c:pt idx="892">
                  <c:v>42572</c:v>
                </c:pt>
                <c:pt idx="893">
                  <c:v>42573</c:v>
                </c:pt>
                <c:pt idx="894">
                  <c:v>42576</c:v>
                </c:pt>
                <c:pt idx="895">
                  <c:v>42577</c:v>
                </c:pt>
                <c:pt idx="896">
                  <c:v>42578</c:v>
                </c:pt>
                <c:pt idx="897">
                  <c:v>42579</c:v>
                </c:pt>
                <c:pt idx="898">
                  <c:v>42580</c:v>
                </c:pt>
                <c:pt idx="899">
                  <c:v>42583</c:v>
                </c:pt>
                <c:pt idx="900">
                  <c:v>42584</c:v>
                </c:pt>
                <c:pt idx="901">
                  <c:v>42585</c:v>
                </c:pt>
                <c:pt idx="902">
                  <c:v>42586</c:v>
                </c:pt>
                <c:pt idx="903">
                  <c:v>42587</c:v>
                </c:pt>
                <c:pt idx="904">
                  <c:v>42590</c:v>
                </c:pt>
                <c:pt idx="905">
                  <c:v>42591</c:v>
                </c:pt>
                <c:pt idx="906">
                  <c:v>42592</c:v>
                </c:pt>
                <c:pt idx="907">
                  <c:v>42593</c:v>
                </c:pt>
                <c:pt idx="908">
                  <c:v>42594</c:v>
                </c:pt>
                <c:pt idx="909">
                  <c:v>42597</c:v>
                </c:pt>
                <c:pt idx="910">
                  <c:v>42598</c:v>
                </c:pt>
                <c:pt idx="911">
                  <c:v>42599</c:v>
                </c:pt>
                <c:pt idx="912">
                  <c:v>42600</c:v>
                </c:pt>
                <c:pt idx="913">
                  <c:v>42601</c:v>
                </c:pt>
                <c:pt idx="914">
                  <c:v>42604</c:v>
                </c:pt>
                <c:pt idx="915">
                  <c:v>42605</c:v>
                </c:pt>
                <c:pt idx="916">
                  <c:v>42606</c:v>
                </c:pt>
                <c:pt idx="917">
                  <c:v>42607</c:v>
                </c:pt>
                <c:pt idx="918">
                  <c:v>42608</c:v>
                </c:pt>
                <c:pt idx="919">
                  <c:v>42611</c:v>
                </c:pt>
                <c:pt idx="920">
                  <c:v>42612</c:v>
                </c:pt>
                <c:pt idx="921">
                  <c:v>42613</c:v>
                </c:pt>
                <c:pt idx="922">
                  <c:v>42614</c:v>
                </c:pt>
                <c:pt idx="923">
                  <c:v>42615</c:v>
                </c:pt>
                <c:pt idx="924">
                  <c:v>42618</c:v>
                </c:pt>
                <c:pt idx="925">
                  <c:v>42619</c:v>
                </c:pt>
                <c:pt idx="926">
                  <c:v>42620</c:v>
                </c:pt>
                <c:pt idx="927">
                  <c:v>42621</c:v>
                </c:pt>
                <c:pt idx="928">
                  <c:v>42622</c:v>
                </c:pt>
                <c:pt idx="929">
                  <c:v>42625</c:v>
                </c:pt>
                <c:pt idx="930">
                  <c:v>42626</c:v>
                </c:pt>
                <c:pt idx="931">
                  <c:v>42627</c:v>
                </c:pt>
                <c:pt idx="932">
                  <c:v>42628</c:v>
                </c:pt>
                <c:pt idx="933">
                  <c:v>42632</c:v>
                </c:pt>
                <c:pt idx="934">
                  <c:v>42633</c:v>
                </c:pt>
                <c:pt idx="935">
                  <c:v>42634</c:v>
                </c:pt>
                <c:pt idx="936">
                  <c:v>42635</c:v>
                </c:pt>
                <c:pt idx="937">
                  <c:v>42636</c:v>
                </c:pt>
                <c:pt idx="938">
                  <c:v>42639</c:v>
                </c:pt>
                <c:pt idx="939">
                  <c:v>42640</c:v>
                </c:pt>
                <c:pt idx="940">
                  <c:v>42641</c:v>
                </c:pt>
                <c:pt idx="941">
                  <c:v>42642</c:v>
                </c:pt>
                <c:pt idx="942">
                  <c:v>42643</c:v>
                </c:pt>
                <c:pt idx="943">
                  <c:v>42646</c:v>
                </c:pt>
                <c:pt idx="944">
                  <c:v>42647</c:v>
                </c:pt>
                <c:pt idx="945">
                  <c:v>42648</c:v>
                </c:pt>
                <c:pt idx="946">
                  <c:v>42649</c:v>
                </c:pt>
                <c:pt idx="947">
                  <c:v>42650</c:v>
                </c:pt>
                <c:pt idx="948">
                  <c:v>42653</c:v>
                </c:pt>
                <c:pt idx="949">
                  <c:v>42654</c:v>
                </c:pt>
                <c:pt idx="950">
                  <c:v>42655</c:v>
                </c:pt>
                <c:pt idx="951">
                  <c:v>42656</c:v>
                </c:pt>
                <c:pt idx="952">
                  <c:v>42657</c:v>
                </c:pt>
                <c:pt idx="953">
                  <c:v>42660</c:v>
                </c:pt>
                <c:pt idx="954">
                  <c:v>42661</c:v>
                </c:pt>
                <c:pt idx="955">
                  <c:v>42662</c:v>
                </c:pt>
                <c:pt idx="956">
                  <c:v>42663</c:v>
                </c:pt>
                <c:pt idx="957">
                  <c:v>42664</c:v>
                </c:pt>
                <c:pt idx="958">
                  <c:v>42667</c:v>
                </c:pt>
                <c:pt idx="959">
                  <c:v>42668</c:v>
                </c:pt>
                <c:pt idx="960">
                  <c:v>42669</c:v>
                </c:pt>
                <c:pt idx="961">
                  <c:v>42670</c:v>
                </c:pt>
                <c:pt idx="962">
                  <c:v>42671</c:v>
                </c:pt>
                <c:pt idx="963">
                  <c:v>42674</c:v>
                </c:pt>
                <c:pt idx="964">
                  <c:v>42675</c:v>
                </c:pt>
                <c:pt idx="965">
                  <c:v>42677</c:v>
                </c:pt>
                <c:pt idx="966">
                  <c:v>42678</c:v>
                </c:pt>
                <c:pt idx="967">
                  <c:v>42681</c:v>
                </c:pt>
                <c:pt idx="968">
                  <c:v>42682</c:v>
                </c:pt>
                <c:pt idx="969">
                  <c:v>42683</c:v>
                </c:pt>
                <c:pt idx="970">
                  <c:v>42684</c:v>
                </c:pt>
                <c:pt idx="971">
                  <c:v>42685</c:v>
                </c:pt>
                <c:pt idx="972">
                  <c:v>42688</c:v>
                </c:pt>
                <c:pt idx="973">
                  <c:v>42689</c:v>
                </c:pt>
                <c:pt idx="974">
                  <c:v>42690</c:v>
                </c:pt>
                <c:pt idx="975">
                  <c:v>42691</c:v>
                </c:pt>
                <c:pt idx="976">
                  <c:v>42692</c:v>
                </c:pt>
                <c:pt idx="977">
                  <c:v>42696</c:v>
                </c:pt>
                <c:pt idx="978">
                  <c:v>42697</c:v>
                </c:pt>
                <c:pt idx="979">
                  <c:v>42698</c:v>
                </c:pt>
                <c:pt idx="980">
                  <c:v>42699</c:v>
                </c:pt>
                <c:pt idx="981">
                  <c:v>42702</c:v>
                </c:pt>
                <c:pt idx="982">
                  <c:v>42703</c:v>
                </c:pt>
                <c:pt idx="983">
                  <c:v>42704</c:v>
                </c:pt>
                <c:pt idx="984">
                  <c:v>42705</c:v>
                </c:pt>
                <c:pt idx="985">
                  <c:v>42706</c:v>
                </c:pt>
                <c:pt idx="986">
                  <c:v>42709</c:v>
                </c:pt>
                <c:pt idx="987">
                  <c:v>42710</c:v>
                </c:pt>
                <c:pt idx="988">
                  <c:v>42711</c:v>
                </c:pt>
                <c:pt idx="989">
                  <c:v>42712</c:v>
                </c:pt>
                <c:pt idx="990">
                  <c:v>42713</c:v>
                </c:pt>
                <c:pt idx="991">
                  <c:v>42717</c:v>
                </c:pt>
                <c:pt idx="992">
                  <c:v>42718</c:v>
                </c:pt>
                <c:pt idx="993">
                  <c:v>42719</c:v>
                </c:pt>
                <c:pt idx="994">
                  <c:v>42720</c:v>
                </c:pt>
                <c:pt idx="995">
                  <c:v>42723</c:v>
                </c:pt>
                <c:pt idx="996">
                  <c:v>42724</c:v>
                </c:pt>
                <c:pt idx="997">
                  <c:v>42725</c:v>
                </c:pt>
                <c:pt idx="998">
                  <c:v>42726</c:v>
                </c:pt>
                <c:pt idx="999">
                  <c:v>42727</c:v>
                </c:pt>
                <c:pt idx="1000">
                  <c:v>42730</c:v>
                </c:pt>
                <c:pt idx="1001">
                  <c:v>42731</c:v>
                </c:pt>
                <c:pt idx="1002">
                  <c:v>42732</c:v>
                </c:pt>
                <c:pt idx="1003">
                  <c:v>42733</c:v>
                </c:pt>
                <c:pt idx="1004">
                  <c:v>42734</c:v>
                </c:pt>
                <c:pt idx="1005">
                  <c:v>42737</c:v>
                </c:pt>
                <c:pt idx="1006">
                  <c:v>42738</c:v>
                </c:pt>
                <c:pt idx="1007">
                  <c:v>42739</c:v>
                </c:pt>
                <c:pt idx="1008">
                  <c:v>42740</c:v>
                </c:pt>
                <c:pt idx="1009">
                  <c:v>42741</c:v>
                </c:pt>
                <c:pt idx="1010">
                  <c:v>42744</c:v>
                </c:pt>
                <c:pt idx="1011">
                  <c:v>42745</c:v>
                </c:pt>
                <c:pt idx="1012">
                  <c:v>42746</c:v>
                </c:pt>
                <c:pt idx="1013">
                  <c:v>42747</c:v>
                </c:pt>
                <c:pt idx="1014">
                  <c:v>42748</c:v>
                </c:pt>
                <c:pt idx="1015">
                  <c:v>42751</c:v>
                </c:pt>
                <c:pt idx="1016">
                  <c:v>42752</c:v>
                </c:pt>
                <c:pt idx="1017">
                  <c:v>42753</c:v>
                </c:pt>
                <c:pt idx="1018">
                  <c:v>42753</c:v>
                </c:pt>
                <c:pt idx="1019">
                  <c:v>42754</c:v>
                </c:pt>
                <c:pt idx="1020">
                  <c:v>42755</c:v>
                </c:pt>
                <c:pt idx="1021">
                  <c:v>42758</c:v>
                </c:pt>
                <c:pt idx="1022">
                  <c:v>42759</c:v>
                </c:pt>
                <c:pt idx="1023">
                  <c:v>42760</c:v>
                </c:pt>
                <c:pt idx="1024">
                  <c:v>42761</c:v>
                </c:pt>
                <c:pt idx="1025">
                  <c:v>42762</c:v>
                </c:pt>
                <c:pt idx="1026">
                  <c:v>42765</c:v>
                </c:pt>
                <c:pt idx="1027">
                  <c:v>42766</c:v>
                </c:pt>
                <c:pt idx="1028">
                  <c:v>42767</c:v>
                </c:pt>
                <c:pt idx="1029">
                  <c:v>42768</c:v>
                </c:pt>
                <c:pt idx="1030">
                  <c:v>42769</c:v>
                </c:pt>
                <c:pt idx="1031">
                  <c:v>42773</c:v>
                </c:pt>
                <c:pt idx="1032">
                  <c:v>42774</c:v>
                </c:pt>
                <c:pt idx="1033">
                  <c:v>42776</c:v>
                </c:pt>
                <c:pt idx="1034">
                  <c:v>42779</c:v>
                </c:pt>
                <c:pt idx="1035">
                  <c:v>42780</c:v>
                </c:pt>
                <c:pt idx="1036">
                  <c:v>42781</c:v>
                </c:pt>
                <c:pt idx="1037">
                  <c:v>42782</c:v>
                </c:pt>
                <c:pt idx="1038">
                  <c:v>42783</c:v>
                </c:pt>
                <c:pt idx="1039">
                  <c:v>42786</c:v>
                </c:pt>
                <c:pt idx="1040">
                  <c:v>42787</c:v>
                </c:pt>
                <c:pt idx="1041">
                  <c:v>42788</c:v>
                </c:pt>
                <c:pt idx="1042">
                  <c:v>42789</c:v>
                </c:pt>
                <c:pt idx="1043">
                  <c:v>42790</c:v>
                </c:pt>
                <c:pt idx="1044">
                  <c:v>42793</c:v>
                </c:pt>
                <c:pt idx="1045">
                  <c:v>42794</c:v>
                </c:pt>
                <c:pt idx="1046">
                  <c:v>42795</c:v>
                </c:pt>
                <c:pt idx="1047">
                  <c:v>42796</c:v>
                </c:pt>
                <c:pt idx="1048">
                  <c:v>42797</c:v>
                </c:pt>
                <c:pt idx="1049">
                  <c:v>42800</c:v>
                </c:pt>
                <c:pt idx="1050">
                  <c:v>42801</c:v>
                </c:pt>
                <c:pt idx="1051">
                  <c:v>42802</c:v>
                </c:pt>
                <c:pt idx="1052">
                  <c:v>42803</c:v>
                </c:pt>
                <c:pt idx="1053">
                  <c:v>42804</c:v>
                </c:pt>
                <c:pt idx="1054">
                  <c:v>42807</c:v>
                </c:pt>
                <c:pt idx="1055">
                  <c:v>42808</c:v>
                </c:pt>
                <c:pt idx="1056">
                  <c:v>42809</c:v>
                </c:pt>
                <c:pt idx="1057">
                  <c:v>42810</c:v>
                </c:pt>
                <c:pt idx="1058">
                  <c:v>42811</c:v>
                </c:pt>
                <c:pt idx="1059">
                  <c:v>42815</c:v>
                </c:pt>
                <c:pt idx="1060">
                  <c:v>42816</c:v>
                </c:pt>
                <c:pt idx="1061">
                  <c:v>42817</c:v>
                </c:pt>
                <c:pt idx="1062">
                  <c:v>42818</c:v>
                </c:pt>
                <c:pt idx="1063">
                  <c:v>42821</c:v>
                </c:pt>
                <c:pt idx="1064">
                  <c:v>42822</c:v>
                </c:pt>
                <c:pt idx="1065">
                  <c:v>42823</c:v>
                </c:pt>
                <c:pt idx="1066">
                  <c:v>42824</c:v>
                </c:pt>
                <c:pt idx="1067">
                  <c:v>42825</c:v>
                </c:pt>
                <c:pt idx="1068">
                  <c:v>42828</c:v>
                </c:pt>
                <c:pt idx="1069">
                  <c:v>42829</c:v>
                </c:pt>
                <c:pt idx="1070">
                  <c:v>42830</c:v>
                </c:pt>
                <c:pt idx="1071">
                  <c:v>42831</c:v>
                </c:pt>
                <c:pt idx="1072">
                  <c:v>42832</c:v>
                </c:pt>
                <c:pt idx="1073">
                  <c:v>42835</c:v>
                </c:pt>
                <c:pt idx="1074">
                  <c:v>42836</c:v>
                </c:pt>
                <c:pt idx="1075">
                  <c:v>42837</c:v>
                </c:pt>
                <c:pt idx="1076">
                  <c:v>42842</c:v>
                </c:pt>
                <c:pt idx="1077">
                  <c:v>42843</c:v>
                </c:pt>
                <c:pt idx="1078">
                  <c:v>42844</c:v>
                </c:pt>
                <c:pt idx="1079">
                  <c:v>42845</c:v>
                </c:pt>
                <c:pt idx="1080">
                  <c:v>42846</c:v>
                </c:pt>
                <c:pt idx="1081">
                  <c:v>42849</c:v>
                </c:pt>
                <c:pt idx="1082">
                  <c:v>42850</c:v>
                </c:pt>
                <c:pt idx="1083">
                  <c:v>42851</c:v>
                </c:pt>
                <c:pt idx="1084">
                  <c:v>42852</c:v>
                </c:pt>
                <c:pt idx="1085">
                  <c:v>42853</c:v>
                </c:pt>
                <c:pt idx="1086">
                  <c:v>42857</c:v>
                </c:pt>
                <c:pt idx="1087">
                  <c:v>42858</c:v>
                </c:pt>
                <c:pt idx="1088">
                  <c:v>42859</c:v>
                </c:pt>
                <c:pt idx="1089">
                  <c:v>42860</c:v>
                </c:pt>
                <c:pt idx="1090">
                  <c:v>42863</c:v>
                </c:pt>
                <c:pt idx="1091">
                  <c:v>42864</c:v>
                </c:pt>
                <c:pt idx="1092">
                  <c:v>42865</c:v>
                </c:pt>
                <c:pt idx="1093">
                  <c:v>42866</c:v>
                </c:pt>
                <c:pt idx="1094">
                  <c:v>42867</c:v>
                </c:pt>
                <c:pt idx="1095">
                  <c:v>42870</c:v>
                </c:pt>
                <c:pt idx="1096">
                  <c:v>42871</c:v>
                </c:pt>
                <c:pt idx="1097">
                  <c:v>42872</c:v>
                </c:pt>
                <c:pt idx="1098">
                  <c:v>42873</c:v>
                </c:pt>
                <c:pt idx="1099">
                  <c:v>42874</c:v>
                </c:pt>
                <c:pt idx="1100">
                  <c:v>42877</c:v>
                </c:pt>
                <c:pt idx="1101">
                  <c:v>42878</c:v>
                </c:pt>
                <c:pt idx="1102">
                  <c:v>42879</c:v>
                </c:pt>
                <c:pt idx="1103">
                  <c:v>42880</c:v>
                </c:pt>
                <c:pt idx="1104">
                  <c:v>42881</c:v>
                </c:pt>
                <c:pt idx="1105">
                  <c:v>42884</c:v>
                </c:pt>
                <c:pt idx="1106">
                  <c:v>42885</c:v>
                </c:pt>
                <c:pt idx="1107">
                  <c:v>42886</c:v>
                </c:pt>
                <c:pt idx="1108">
                  <c:v>42887</c:v>
                </c:pt>
                <c:pt idx="1109">
                  <c:v>42888</c:v>
                </c:pt>
                <c:pt idx="1110">
                  <c:v>42891</c:v>
                </c:pt>
                <c:pt idx="1111">
                  <c:v>42892</c:v>
                </c:pt>
                <c:pt idx="1112">
                  <c:v>42893</c:v>
                </c:pt>
                <c:pt idx="1113">
                  <c:v>42894</c:v>
                </c:pt>
                <c:pt idx="1114">
                  <c:v>42895</c:v>
                </c:pt>
                <c:pt idx="1115">
                  <c:v>42898</c:v>
                </c:pt>
                <c:pt idx="1116">
                  <c:v>42899</c:v>
                </c:pt>
                <c:pt idx="1117">
                  <c:v>42900</c:v>
                </c:pt>
                <c:pt idx="1118">
                  <c:v>42901</c:v>
                </c:pt>
                <c:pt idx="1119">
                  <c:v>42902</c:v>
                </c:pt>
                <c:pt idx="1120">
                  <c:v>42905</c:v>
                </c:pt>
                <c:pt idx="1121">
                  <c:v>42906</c:v>
                </c:pt>
                <c:pt idx="1122">
                  <c:v>42907</c:v>
                </c:pt>
                <c:pt idx="1123">
                  <c:v>42908</c:v>
                </c:pt>
                <c:pt idx="1124">
                  <c:v>42909</c:v>
                </c:pt>
                <c:pt idx="1125">
                  <c:v>42912</c:v>
                </c:pt>
                <c:pt idx="1126">
                  <c:v>42913</c:v>
                </c:pt>
                <c:pt idx="1127">
                  <c:v>42914</c:v>
                </c:pt>
                <c:pt idx="1128">
                  <c:v>42915</c:v>
                </c:pt>
                <c:pt idx="1129">
                  <c:v>42916</c:v>
                </c:pt>
                <c:pt idx="1130">
                  <c:v>42919</c:v>
                </c:pt>
                <c:pt idx="1131">
                  <c:v>42920</c:v>
                </c:pt>
                <c:pt idx="1132">
                  <c:v>42921</c:v>
                </c:pt>
                <c:pt idx="1133">
                  <c:v>42922</c:v>
                </c:pt>
                <c:pt idx="1134">
                  <c:v>42923</c:v>
                </c:pt>
                <c:pt idx="1135">
                  <c:v>42926</c:v>
                </c:pt>
                <c:pt idx="1136">
                  <c:v>42927</c:v>
                </c:pt>
                <c:pt idx="1137">
                  <c:v>42928</c:v>
                </c:pt>
                <c:pt idx="1138">
                  <c:v>42929</c:v>
                </c:pt>
                <c:pt idx="1139">
                  <c:v>42930</c:v>
                </c:pt>
                <c:pt idx="1140">
                  <c:v>42933</c:v>
                </c:pt>
                <c:pt idx="1141">
                  <c:v>42934</c:v>
                </c:pt>
                <c:pt idx="1142">
                  <c:v>42935</c:v>
                </c:pt>
                <c:pt idx="1143">
                  <c:v>42936</c:v>
                </c:pt>
                <c:pt idx="1144">
                  <c:v>42937</c:v>
                </c:pt>
                <c:pt idx="1145">
                  <c:v>42940</c:v>
                </c:pt>
                <c:pt idx="1146">
                  <c:v>42941</c:v>
                </c:pt>
                <c:pt idx="1147">
                  <c:v>42942</c:v>
                </c:pt>
                <c:pt idx="1148">
                  <c:v>42943</c:v>
                </c:pt>
                <c:pt idx="1149">
                  <c:v>42944</c:v>
                </c:pt>
                <c:pt idx="1150">
                  <c:v>42947</c:v>
                </c:pt>
                <c:pt idx="1151">
                  <c:v>42948</c:v>
                </c:pt>
                <c:pt idx="1152">
                  <c:v>42949</c:v>
                </c:pt>
                <c:pt idx="1153">
                  <c:v>42950</c:v>
                </c:pt>
                <c:pt idx="1154">
                  <c:v>42951</c:v>
                </c:pt>
                <c:pt idx="1155">
                  <c:v>42954</c:v>
                </c:pt>
              </c:numCache>
            </c:numRef>
          </c:cat>
          <c:val>
            <c:numRef>
              <c:f>'[Gráfico en Microsoft PowerPoint]Hoja1'!$C$3:$C$1158</c:f>
              <c:numCache>
                <c:formatCode>0.00</c:formatCode>
                <c:ptCount val="1156"/>
                <c:pt idx="0">
                  <c:v>5.4385709999999996</c:v>
                </c:pt>
                <c:pt idx="1">
                  <c:v>5.4487180000000004</c:v>
                </c:pt>
                <c:pt idx="2">
                  <c:v>5.4988640000000002</c:v>
                </c:pt>
                <c:pt idx="3">
                  <c:v>5.4756410000000004</c:v>
                </c:pt>
                <c:pt idx="4">
                  <c:v>5.4920879999999999</c:v>
                </c:pt>
                <c:pt idx="5">
                  <c:v>5.4495969999999998</c:v>
                </c:pt>
                <c:pt idx="6">
                  <c:v>5.4197439999999997</c:v>
                </c:pt>
                <c:pt idx="7">
                  <c:v>5.4198899999999997</c:v>
                </c:pt>
                <c:pt idx="8">
                  <c:v>5.387912</c:v>
                </c:pt>
                <c:pt idx="9">
                  <c:v>5.3604760000000002</c:v>
                </c:pt>
                <c:pt idx="10">
                  <c:v>5.3544510000000001</c:v>
                </c:pt>
                <c:pt idx="11">
                  <c:v>5.3346150000000003</c:v>
                </c:pt>
                <c:pt idx="12">
                  <c:v>5.1947799999999997</c:v>
                </c:pt>
                <c:pt idx="13">
                  <c:v>5.0995970000000002</c:v>
                </c:pt>
                <c:pt idx="14">
                  <c:v>5.1436260000000003</c:v>
                </c:pt>
                <c:pt idx="15">
                  <c:v>5.0879120000000002</c:v>
                </c:pt>
                <c:pt idx="16">
                  <c:v>5.0879490000000001</c:v>
                </c:pt>
                <c:pt idx="17">
                  <c:v>5.1279849999999998</c:v>
                </c:pt>
                <c:pt idx="18">
                  <c:v>5.1702380000000003</c:v>
                </c:pt>
                <c:pt idx="19">
                  <c:v>5.1340659999999998</c:v>
                </c:pt>
                <c:pt idx="20">
                  <c:v>5.1381680000000003</c:v>
                </c:pt>
                <c:pt idx="21">
                  <c:v>5.1487179999999997</c:v>
                </c:pt>
                <c:pt idx="22">
                  <c:v>5.066484</c:v>
                </c:pt>
                <c:pt idx="23">
                  <c:v>5.0251650000000003</c:v>
                </c:pt>
                <c:pt idx="24">
                  <c:v>5.0252749999999997</c:v>
                </c:pt>
                <c:pt idx="25">
                  <c:v>5.1153849999999998</c:v>
                </c:pt>
                <c:pt idx="26">
                  <c:v>5.1127469999999997</c:v>
                </c:pt>
                <c:pt idx="27">
                  <c:v>5.0829120000000003</c:v>
                </c:pt>
                <c:pt idx="28">
                  <c:v>5.042967</c:v>
                </c:pt>
                <c:pt idx="29">
                  <c:v>5.037363</c:v>
                </c:pt>
                <c:pt idx="30">
                  <c:v>5.061795</c:v>
                </c:pt>
                <c:pt idx="31">
                  <c:v>5.0618860000000003</c:v>
                </c:pt>
                <c:pt idx="32">
                  <c:v>5.0577290000000001</c:v>
                </c:pt>
                <c:pt idx="33">
                  <c:v>5.0522530000000003</c:v>
                </c:pt>
                <c:pt idx="34">
                  <c:v>5.0678749999999999</c:v>
                </c:pt>
                <c:pt idx="35">
                  <c:v>5.0524360000000001</c:v>
                </c:pt>
                <c:pt idx="36">
                  <c:v>5.0180220000000002</c:v>
                </c:pt>
                <c:pt idx="37">
                  <c:v>5.0182419999999999</c:v>
                </c:pt>
                <c:pt idx="38">
                  <c:v>5.0937359999999998</c:v>
                </c:pt>
                <c:pt idx="39">
                  <c:v>5.0837909999999997</c:v>
                </c:pt>
                <c:pt idx="40">
                  <c:v>5.078462</c:v>
                </c:pt>
                <c:pt idx="41">
                  <c:v>5.0485350000000002</c:v>
                </c:pt>
                <c:pt idx="42">
                  <c:v>5.0040659999999999</c:v>
                </c:pt>
                <c:pt idx="43">
                  <c:v>4.9935349999999996</c:v>
                </c:pt>
                <c:pt idx="44">
                  <c:v>4.9736260000000003</c:v>
                </c:pt>
                <c:pt idx="45">
                  <c:v>4.9384620000000004</c:v>
                </c:pt>
                <c:pt idx="46">
                  <c:v>4.9695239999999998</c:v>
                </c:pt>
                <c:pt idx="47">
                  <c:v>4.9744510000000002</c:v>
                </c:pt>
                <c:pt idx="48">
                  <c:v>4.8696700000000002</c:v>
                </c:pt>
                <c:pt idx="49">
                  <c:v>4.8545600000000002</c:v>
                </c:pt>
                <c:pt idx="50">
                  <c:v>4.8997440000000001</c:v>
                </c:pt>
                <c:pt idx="51">
                  <c:v>4.9497799999999996</c:v>
                </c:pt>
                <c:pt idx="52">
                  <c:v>4.9348900000000002</c:v>
                </c:pt>
                <c:pt idx="53">
                  <c:v>4.9399629999999997</c:v>
                </c:pt>
                <c:pt idx="54">
                  <c:v>4.9450000000000003</c:v>
                </c:pt>
                <c:pt idx="55">
                  <c:v>4.9550549999999998</c:v>
                </c:pt>
                <c:pt idx="56">
                  <c:v>5.0053660000000004</c:v>
                </c:pt>
                <c:pt idx="57">
                  <c:v>4.9852749999999997</c:v>
                </c:pt>
                <c:pt idx="58">
                  <c:v>4.9604400000000002</c:v>
                </c:pt>
                <c:pt idx="59">
                  <c:v>4.9612090000000002</c:v>
                </c:pt>
                <c:pt idx="60">
                  <c:v>4.9713190000000003</c:v>
                </c:pt>
                <c:pt idx="61">
                  <c:v>4.9714289999999997</c:v>
                </c:pt>
                <c:pt idx="62">
                  <c:v>4.9115380000000002</c:v>
                </c:pt>
                <c:pt idx="63">
                  <c:v>4.8169230000000001</c:v>
                </c:pt>
                <c:pt idx="64">
                  <c:v>4.747967</c:v>
                </c:pt>
                <c:pt idx="65">
                  <c:v>4.6927839999999996</c:v>
                </c:pt>
                <c:pt idx="66">
                  <c:v>4.7075639999999996</c:v>
                </c:pt>
                <c:pt idx="67">
                  <c:v>4.722308</c:v>
                </c:pt>
                <c:pt idx="68">
                  <c:v>4.7470150000000002</c:v>
                </c:pt>
                <c:pt idx="69">
                  <c:v>4.7672889999999999</c:v>
                </c:pt>
                <c:pt idx="70">
                  <c:v>4.7073809999999998</c:v>
                </c:pt>
                <c:pt idx="71">
                  <c:v>4.6874729999999998</c:v>
                </c:pt>
                <c:pt idx="72">
                  <c:v>4.6185900000000002</c:v>
                </c:pt>
                <c:pt idx="73">
                  <c:v>4.5687179999999996</c:v>
                </c:pt>
                <c:pt idx="74">
                  <c:v>4.5246890000000004</c:v>
                </c:pt>
                <c:pt idx="75">
                  <c:v>4.5892309999999998</c:v>
                </c:pt>
                <c:pt idx="76">
                  <c:v>4.5649819999999997</c:v>
                </c:pt>
                <c:pt idx="77">
                  <c:v>4.5494870000000001</c:v>
                </c:pt>
                <c:pt idx="78">
                  <c:v>4.5139560000000003</c:v>
                </c:pt>
                <c:pt idx="79">
                  <c:v>4.5585709999999997</c:v>
                </c:pt>
                <c:pt idx="80">
                  <c:v>4.5043959999999998</c:v>
                </c:pt>
                <c:pt idx="81">
                  <c:v>4.4903849999999998</c:v>
                </c:pt>
                <c:pt idx="82">
                  <c:v>4.5747249999999999</c:v>
                </c:pt>
                <c:pt idx="83">
                  <c:v>4.5892119999999998</c:v>
                </c:pt>
                <c:pt idx="84">
                  <c:v>4.5351650000000001</c:v>
                </c:pt>
                <c:pt idx="85">
                  <c:v>4.5011539999999997</c:v>
                </c:pt>
                <c:pt idx="86">
                  <c:v>4.457179</c:v>
                </c:pt>
                <c:pt idx="87">
                  <c:v>4.58141</c:v>
                </c:pt>
                <c:pt idx="88">
                  <c:v>4.6258239999999997</c:v>
                </c:pt>
                <c:pt idx="89">
                  <c:v>4.6399999999999997</c:v>
                </c:pt>
                <c:pt idx="90">
                  <c:v>4.674029</c:v>
                </c:pt>
                <c:pt idx="91">
                  <c:v>4.5861539999999996</c:v>
                </c:pt>
                <c:pt idx="92">
                  <c:v>4.6902200000000001</c:v>
                </c:pt>
                <c:pt idx="93">
                  <c:v>4.7465929999999998</c:v>
                </c:pt>
                <c:pt idx="94">
                  <c:v>4.7467030000000001</c:v>
                </c:pt>
                <c:pt idx="95">
                  <c:v>4.914542</c:v>
                </c:pt>
                <c:pt idx="96">
                  <c:v>4.986923</c:v>
                </c:pt>
                <c:pt idx="97">
                  <c:v>5.1208609999999997</c:v>
                </c:pt>
                <c:pt idx="98">
                  <c:v>5.1311359999999997</c:v>
                </c:pt>
                <c:pt idx="99">
                  <c:v>5.1974729999999996</c:v>
                </c:pt>
                <c:pt idx="100">
                  <c:v>5.3238459999999996</c:v>
                </c:pt>
                <c:pt idx="101">
                  <c:v>5.4039739999999998</c:v>
                </c:pt>
                <c:pt idx="102">
                  <c:v>5.4404029999999999</c:v>
                </c:pt>
                <c:pt idx="103">
                  <c:v>5.4499079999999998</c:v>
                </c:pt>
                <c:pt idx="104">
                  <c:v>5.218242</c:v>
                </c:pt>
                <c:pt idx="105">
                  <c:v>5.318352</c:v>
                </c:pt>
                <c:pt idx="106">
                  <c:v>5.3520510000000003</c:v>
                </c:pt>
                <c:pt idx="107">
                  <c:v>5.4285709999999998</c:v>
                </c:pt>
                <c:pt idx="108">
                  <c:v>5.5713189999999999</c:v>
                </c:pt>
                <c:pt idx="109">
                  <c:v>5.5120149999999999</c:v>
                </c:pt>
                <c:pt idx="110">
                  <c:v>5.422161</c:v>
                </c:pt>
                <c:pt idx="111">
                  <c:v>5.2757690000000004</c:v>
                </c:pt>
                <c:pt idx="112">
                  <c:v>5.225568</c:v>
                </c:pt>
                <c:pt idx="113">
                  <c:v>5.3295050000000002</c:v>
                </c:pt>
                <c:pt idx="114">
                  <c:v>5.4661900000000001</c:v>
                </c:pt>
                <c:pt idx="115">
                  <c:v>5.5664290000000003</c:v>
                </c:pt>
                <c:pt idx="116">
                  <c:v>5.9633330000000004</c:v>
                </c:pt>
                <c:pt idx="117">
                  <c:v>6.0769599999999997</c:v>
                </c:pt>
                <c:pt idx="118">
                  <c:v>6.0773989999999998</c:v>
                </c:pt>
                <c:pt idx="119">
                  <c:v>6.1575819999999997</c:v>
                </c:pt>
                <c:pt idx="120">
                  <c:v>6.1813190000000002</c:v>
                </c:pt>
                <c:pt idx="121">
                  <c:v>5.9579490000000002</c:v>
                </c:pt>
                <c:pt idx="122">
                  <c:v>5.8417579999999996</c:v>
                </c:pt>
                <c:pt idx="123">
                  <c:v>5.6961539999999999</c:v>
                </c:pt>
                <c:pt idx="124">
                  <c:v>5.7488640000000002</c:v>
                </c:pt>
                <c:pt idx="125">
                  <c:v>5.8690480000000003</c:v>
                </c:pt>
                <c:pt idx="126">
                  <c:v>5.9030769999999997</c:v>
                </c:pt>
                <c:pt idx="127">
                  <c:v>6.0663549999999997</c:v>
                </c:pt>
                <c:pt idx="128">
                  <c:v>5.9569599999999996</c:v>
                </c:pt>
                <c:pt idx="129">
                  <c:v>5.8641759999999996</c:v>
                </c:pt>
                <c:pt idx="130">
                  <c:v>5.9062640000000002</c:v>
                </c:pt>
                <c:pt idx="131">
                  <c:v>5.7893590000000001</c:v>
                </c:pt>
                <c:pt idx="132">
                  <c:v>5.7824179999999998</c:v>
                </c:pt>
                <c:pt idx="133">
                  <c:v>5.7827469999999996</c:v>
                </c:pt>
                <c:pt idx="134">
                  <c:v>5.7628570000000003</c:v>
                </c:pt>
                <c:pt idx="135">
                  <c:v>5.6901279999999996</c:v>
                </c:pt>
                <c:pt idx="136">
                  <c:v>5.771795</c:v>
                </c:pt>
                <c:pt idx="137">
                  <c:v>5.8119779999999999</c:v>
                </c:pt>
                <c:pt idx="138">
                  <c:v>5.7452750000000004</c:v>
                </c:pt>
                <c:pt idx="139">
                  <c:v>5.6881680000000001</c:v>
                </c:pt>
                <c:pt idx="140">
                  <c:v>5.8237360000000002</c:v>
                </c:pt>
                <c:pt idx="141">
                  <c:v>5.8992310000000003</c:v>
                </c:pt>
                <c:pt idx="142">
                  <c:v>5.9193040000000003</c:v>
                </c:pt>
                <c:pt idx="143">
                  <c:v>6.0390480000000002</c:v>
                </c:pt>
                <c:pt idx="144">
                  <c:v>6.063993</c:v>
                </c:pt>
                <c:pt idx="145">
                  <c:v>5.9967579999999998</c:v>
                </c:pt>
                <c:pt idx="146">
                  <c:v>6.0543589999999998</c:v>
                </c:pt>
                <c:pt idx="147">
                  <c:v>5.841996</c:v>
                </c:pt>
                <c:pt idx="148">
                  <c:v>5.8026010000000001</c:v>
                </c:pt>
                <c:pt idx="149">
                  <c:v>5.9077469999999996</c:v>
                </c:pt>
                <c:pt idx="150">
                  <c:v>5.887912</c:v>
                </c:pt>
                <c:pt idx="151">
                  <c:v>5.8180769999999997</c:v>
                </c:pt>
                <c:pt idx="152">
                  <c:v>5.7906589999999998</c:v>
                </c:pt>
                <c:pt idx="153">
                  <c:v>5.8487359999999997</c:v>
                </c:pt>
                <c:pt idx="154">
                  <c:v>5.9935900000000002</c:v>
                </c:pt>
                <c:pt idx="155">
                  <c:v>6.0837180000000002</c:v>
                </c:pt>
                <c:pt idx="156">
                  <c:v>6.1115380000000004</c:v>
                </c:pt>
                <c:pt idx="157">
                  <c:v>6.1993960000000001</c:v>
                </c:pt>
                <c:pt idx="158">
                  <c:v>6.352125</c:v>
                </c:pt>
                <c:pt idx="159">
                  <c:v>6.2444870000000003</c:v>
                </c:pt>
                <c:pt idx="160">
                  <c:v>6.2824179999999998</c:v>
                </c:pt>
                <c:pt idx="161">
                  <c:v>6.2803849999999999</c:v>
                </c:pt>
                <c:pt idx="162">
                  <c:v>6.1548720000000001</c:v>
                </c:pt>
                <c:pt idx="163">
                  <c:v>6.2510440000000003</c:v>
                </c:pt>
                <c:pt idx="164">
                  <c:v>6.2932969999999999</c:v>
                </c:pt>
                <c:pt idx="165">
                  <c:v>6.4113740000000004</c:v>
                </c:pt>
                <c:pt idx="166">
                  <c:v>6.3635900000000003</c:v>
                </c:pt>
                <c:pt idx="167">
                  <c:v>6.3617030000000003</c:v>
                </c:pt>
                <c:pt idx="168">
                  <c:v>6.4102199999999998</c:v>
                </c:pt>
                <c:pt idx="169">
                  <c:v>6.5184430000000004</c:v>
                </c:pt>
                <c:pt idx="170">
                  <c:v>6.4905860000000004</c:v>
                </c:pt>
                <c:pt idx="171">
                  <c:v>6.5607689999999996</c:v>
                </c:pt>
                <c:pt idx="172">
                  <c:v>6.3347619999999996</c:v>
                </c:pt>
                <c:pt idx="173">
                  <c:v>6.2978019999999999</c:v>
                </c:pt>
                <c:pt idx="174">
                  <c:v>6.3361900000000002</c:v>
                </c:pt>
                <c:pt idx="175">
                  <c:v>6.2828020000000002</c:v>
                </c:pt>
                <c:pt idx="176">
                  <c:v>6.1858969999999998</c:v>
                </c:pt>
                <c:pt idx="177">
                  <c:v>6.0862449999999999</c:v>
                </c:pt>
                <c:pt idx="178">
                  <c:v>6.0925269999999996</c:v>
                </c:pt>
                <c:pt idx="179">
                  <c:v>5.9112450000000001</c:v>
                </c:pt>
                <c:pt idx="180">
                  <c:v>5.7783329999999999</c:v>
                </c:pt>
                <c:pt idx="181">
                  <c:v>5.8170330000000003</c:v>
                </c:pt>
                <c:pt idx="182">
                  <c:v>5.9449449999999997</c:v>
                </c:pt>
                <c:pt idx="183">
                  <c:v>5.9184979999999996</c:v>
                </c:pt>
                <c:pt idx="184">
                  <c:v>5.938205</c:v>
                </c:pt>
                <c:pt idx="185">
                  <c:v>6.0330769999999996</c:v>
                </c:pt>
                <c:pt idx="186">
                  <c:v>6.0417579999999997</c:v>
                </c:pt>
                <c:pt idx="187">
                  <c:v>6.0653480000000002</c:v>
                </c:pt>
                <c:pt idx="188">
                  <c:v>6.0355309999999998</c:v>
                </c:pt>
                <c:pt idx="189">
                  <c:v>6.0071430000000001</c:v>
                </c:pt>
                <c:pt idx="190">
                  <c:v>5.9488459999999996</c:v>
                </c:pt>
                <c:pt idx="191">
                  <c:v>5.9291210000000003</c:v>
                </c:pt>
                <c:pt idx="192">
                  <c:v>5.9272710000000002</c:v>
                </c:pt>
                <c:pt idx="193">
                  <c:v>6.014176</c:v>
                </c:pt>
                <c:pt idx="194">
                  <c:v>6.0578940000000001</c:v>
                </c:pt>
                <c:pt idx="195">
                  <c:v>5.978205</c:v>
                </c:pt>
                <c:pt idx="196">
                  <c:v>5.8847250000000004</c:v>
                </c:pt>
                <c:pt idx="197">
                  <c:v>5.9046149999999997</c:v>
                </c:pt>
                <c:pt idx="198">
                  <c:v>5.9838100000000001</c:v>
                </c:pt>
                <c:pt idx="199">
                  <c:v>5.8465569999999998</c:v>
                </c:pt>
                <c:pt idx="200">
                  <c:v>5.7180770000000001</c:v>
                </c:pt>
                <c:pt idx="201">
                  <c:v>5.7318319999999998</c:v>
                </c:pt>
                <c:pt idx="202">
                  <c:v>5.8205489999999998</c:v>
                </c:pt>
                <c:pt idx="203">
                  <c:v>5.7219410000000002</c:v>
                </c:pt>
                <c:pt idx="204">
                  <c:v>5.7043410000000003</c:v>
                </c:pt>
                <c:pt idx="205">
                  <c:v>5.726667</c:v>
                </c:pt>
                <c:pt idx="206">
                  <c:v>5.7079120000000003</c:v>
                </c:pt>
                <c:pt idx="207">
                  <c:v>5.8566669999999998</c:v>
                </c:pt>
                <c:pt idx="208">
                  <c:v>5.9569229999999997</c:v>
                </c:pt>
                <c:pt idx="209">
                  <c:v>5.940842</c:v>
                </c:pt>
                <c:pt idx="210">
                  <c:v>6.0565379999999998</c:v>
                </c:pt>
                <c:pt idx="211">
                  <c:v>6.054176</c:v>
                </c:pt>
                <c:pt idx="212">
                  <c:v>6.0135160000000001</c:v>
                </c:pt>
                <c:pt idx="213">
                  <c:v>6.1538830000000004</c:v>
                </c:pt>
                <c:pt idx="214">
                  <c:v>6.1642489999999999</c:v>
                </c:pt>
                <c:pt idx="215">
                  <c:v>6.1146149999999997</c:v>
                </c:pt>
                <c:pt idx="216">
                  <c:v>6.2542309999999999</c:v>
                </c:pt>
                <c:pt idx="217">
                  <c:v>6.3553850000000001</c:v>
                </c:pt>
                <c:pt idx="218">
                  <c:v>6.2957689999999999</c:v>
                </c:pt>
                <c:pt idx="219">
                  <c:v>6.2954949999999998</c:v>
                </c:pt>
                <c:pt idx="220">
                  <c:v>6.2265379999999997</c:v>
                </c:pt>
                <c:pt idx="221">
                  <c:v>6.2081679999999997</c:v>
                </c:pt>
                <c:pt idx="222">
                  <c:v>6.1317579999999996</c:v>
                </c:pt>
                <c:pt idx="223">
                  <c:v>6.153626</c:v>
                </c:pt>
                <c:pt idx="224">
                  <c:v>6.250769</c:v>
                </c:pt>
                <c:pt idx="225">
                  <c:v>6.2410990000000002</c:v>
                </c:pt>
                <c:pt idx="226">
                  <c:v>6.3020880000000004</c:v>
                </c:pt>
                <c:pt idx="227">
                  <c:v>6.244103</c:v>
                </c:pt>
                <c:pt idx="228">
                  <c:v>6.2139559999999996</c:v>
                </c:pt>
                <c:pt idx="229">
                  <c:v>6.164231</c:v>
                </c:pt>
                <c:pt idx="230">
                  <c:v>6.2348720000000002</c:v>
                </c:pt>
                <c:pt idx="231">
                  <c:v>6.3653300000000002</c:v>
                </c:pt>
                <c:pt idx="232">
                  <c:v>6.4044319999999999</c:v>
                </c:pt>
                <c:pt idx="233">
                  <c:v>6.4542310000000001</c:v>
                </c:pt>
                <c:pt idx="234">
                  <c:v>6.4446149999999998</c:v>
                </c:pt>
                <c:pt idx="235">
                  <c:v>6.3354759999999999</c:v>
                </c:pt>
                <c:pt idx="236">
                  <c:v>6.326886</c:v>
                </c:pt>
                <c:pt idx="237">
                  <c:v>6.3371979999999999</c:v>
                </c:pt>
                <c:pt idx="238">
                  <c:v>6.457363</c:v>
                </c:pt>
                <c:pt idx="239">
                  <c:v>6.3972530000000001</c:v>
                </c:pt>
                <c:pt idx="240">
                  <c:v>6.4285709999999998</c:v>
                </c:pt>
                <c:pt idx="241">
                  <c:v>6.4091209999999998</c:v>
                </c:pt>
                <c:pt idx="242">
                  <c:v>6.3995050000000004</c:v>
                </c:pt>
                <c:pt idx="243">
                  <c:v>6.39</c:v>
                </c:pt>
                <c:pt idx="244">
                  <c:v>6.2699730000000002</c:v>
                </c:pt>
                <c:pt idx="245">
                  <c:v>6.38</c:v>
                </c:pt>
                <c:pt idx="246">
                  <c:v>6.5197250000000002</c:v>
                </c:pt>
                <c:pt idx="247">
                  <c:v>6.5298080000000001</c:v>
                </c:pt>
                <c:pt idx="248">
                  <c:v>6.4697800000000001</c:v>
                </c:pt>
                <c:pt idx="249">
                  <c:v>6.4296980000000001</c:v>
                </c:pt>
                <c:pt idx="250">
                  <c:v>6.4393409999999998</c:v>
                </c:pt>
                <c:pt idx="251">
                  <c:v>6.3696149999999996</c:v>
                </c:pt>
                <c:pt idx="252">
                  <c:v>6.3004119999999997</c:v>
                </c:pt>
                <c:pt idx="253">
                  <c:v>6.35</c:v>
                </c:pt>
                <c:pt idx="254">
                  <c:v>6.340522</c:v>
                </c:pt>
                <c:pt idx="255">
                  <c:v>6.4305490000000001</c:v>
                </c:pt>
                <c:pt idx="256">
                  <c:v>6.4805770000000003</c:v>
                </c:pt>
                <c:pt idx="257">
                  <c:v>6.3712090000000003</c:v>
                </c:pt>
                <c:pt idx="258">
                  <c:v>6.3613739999999996</c:v>
                </c:pt>
                <c:pt idx="259">
                  <c:v>6.430714</c:v>
                </c:pt>
                <c:pt idx="260">
                  <c:v>6.4607419999999998</c:v>
                </c:pt>
                <c:pt idx="261">
                  <c:v>6.4023079999999997</c:v>
                </c:pt>
                <c:pt idx="262">
                  <c:v>6.3331869999999997</c:v>
                </c:pt>
                <c:pt idx="263">
                  <c:v>6.3561540000000001</c:v>
                </c:pt>
                <c:pt idx="264">
                  <c:v>6.4436260000000001</c:v>
                </c:pt>
                <c:pt idx="265">
                  <c:v>6.4546700000000001</c:v>
                </c:pt>
                <c:pt idx="266">
                  <c:v>6.4357689999999996</c:v>
                </c:pt>
                <c:pt idx="267">
                  <c:v>6.5159339999999997</c:v>
                </c:pt>
                <c:pt idx="268">
                  <c:v>6.5042859999999996</c:v>
                </c:pt>
                <c:pt idx="269">
                  <c:v>6.4454950000000002</c:v>
                </c:pt>
                <c:pt idx="270">
                  <c:v>6.5456320000000003</c:v>
                </c:pt>
                <c:pt idx="271">
                  <c:v>6.5880770000000002</c:v>
                </c:pt>
                <c:pt idx="272">
                  <c:v>6.5870879999999996</c:v>
                </c:pt>
                <c:pt idx="273">
                  <c:v>6.6464559999999997</c:v>
                </c:pt>
                <c:pt idx="274">
                  <c:v>6.5179119999999999</c:v>
                </c:pt>
                <c:pt idx="275">
                  <c:v>6.4307689999999997</c:v>
                </c:pt>
                <c:pt idx="276">
                  <c:v>6.320989</c:v>
                </c:pt>
                <c:pt idx="277">
                  <c:v>6.3316480000000004</c:v>
                </c:pt>
                <c:pt idx="278">
                  <c:v>6.3318680000000001</c:v>
                </c:pt>
                <c:pt idx="279">
                  <c:v>6.3520880000000002</c:v>
                </c:pt>
                <c:pt idx="280">
                  <c:v>6.2907690000000001</c:v>
                </c:pt>
                <c:pt idx="281">
                  <c:v>6.2993959999999998</c:v>
                </c:pt>
                <c:pt idx="282">
                  <c:v>6.3082419999999999</c:v>
                </c:pt>
                <c:pt idx="283">
                  <c:v>6.2817309999999997</c:v>
                </c:pt>
                <c:pt idx="284">
                  <c:v>6.3836259999999996</c:v>
                </c:pt>
                <c:pt idx="285">
                  <c:v>6.3421149999999997</c:v>
                </c:pt>
                <c:pt idx="286">
                  <c:v>6.2923080000000002</c:v>
                </c:pt>
                <c:pt idx="287">
                  <c:v>6.2747250000000001</c:v>
                </c:pt>
                <c:pt idx="288">
                  <c:v>6.2749449999999998</c:v>
                </c:pt>
                <c:pt idx="289">
                  <c:v>6.2851650000000001</c:v>
                </c:pt>
                <c:pt idx="290">
                  <c:v>6.275385</c:v>
                </c:pt>
                <c:pt idx="291">
                  <c:v>6.2836540000000003</c:v>
                </c:pt>
                <c:pt idx="292">
                  <c:v>6.3042309999999997</c:v>
                </c:pt>
                <c:pt idx="293">
                  <c:v>6.2644229999999999</c:v>
                </c:pt>
                <c:pt idx="294">
                  <c:v>6.224615</c:v>
                </c:pt>
                <c:pt idx="295">
                  <c:v>6.2205769999999996</c:v>
                </c:pt>
                <c:pt idx="296">
                  <c:v>6.2707139999999999</c:v>
                </c:pt>
                <c:pt idx="297">
                  <c:v>6.2511260000000002</c:v>
                </c:pt>
                <c:pt idx="298">
                  <c:v>6.2035159999999996</c:v>
                </c:pt>
                <c:pt idx="299">
                  <c:v>6.2114010000000004</c:v>
                </c:pt>
                <c:pt idx="300">
                  <c:v>6.211538</c:v>
                </c:pt>
                <c:pt idx="301">
                  <c:v>6.1516760000000001</c:v>
                </c:pt>
                <c:pt idx="302">
                  <c:v>6.1122249999999996</c:v>
                </c:pt>
                <c:pt idx="303">
                  <c:v>6.2148349999999999</c:v>
                </c:pt>
                <c:pt idx="304">
                  <c:v>6.2925000000000004</c:v>
                </c:pt>
                <c:pt idx="305">
                  <c:v>6.2351650000000003</c:v>
                </c:pt>
                <c:pt idx="306">
                  <c:v>6.2478300000000004</c:v>
                </c:pt>
                <c:pt idx="307">
                  <c:v>6.2052750000000003</c:v>
                </c:pt>
                <c:pt idx="308">
                  <c:v>6.1553300000000002</c:v>
                </c:pt>
                <c:pt idx="309">
                  <c:v>6.0953850000000003</c:v>
                </c:pt>
                <c:pt idx="310">
                  <c:v>6.1554399999999996</c:v>
                </c:pt>
                <c:pt idx="311">
                  <c:v>6.1656040000000001</c:v>
                </c:pt>
                <c:pt idx="312">
                  <c:v>6.1856590000000002</c:v>
                </c:pt>
                <c:pt idx="313">
                  <c:v>6.2585709999999999</c:v>
                </c:pt>
                <c:pt idx="314">
                  <c:v>6.2444230000000003</c:v>
                </c:pt>
                <c:pt idx="315">
                  <c:v>6.181648</c:v>
                </c:pt>
                <c:pt idx="316">
                  <c:v>6.128984</c:v>
                </c:pt>
                <c:pt idx="317">
                  <c:v>6.1090660000000003</c:v>
                </c:pt>
                <c:pt idx="318">
                  <c:v>6.1291479999999998</c:v>
                </c:pt>
                <c:pt idx="319">
                  <c:v>6.0892309999999998</c:v>
                </c:pt>
                <c:pt idx="320">
                  <c:v>6.0724179999999999</c:v>
                </c:pt>
                <c:pt idx="321">
                  <c:v>6.136374</c:v>
                </c:pt>
                <c:pt idx="322">
                  <c:v>6.1628569999999998</c:v>
                </c:pt>
                <c:pt idx="323">
                  <c:v>6.1629670000000001</c:v>
                </c:pt>
                <c:pt idx="324">
                  <c:v>6.2035159999999996</c:v>
                </c:pt>
                <c:pt idx="325">
                  <c:v>6.2236260000000003</c:v>
                </c:pt>
                <c:pt idx="326">
                  <c:v>6.1803020000000002</c:v>
                </c:pt>
                <c:pt idx="327">
                  <c:v>6.1807689999999997</c:v>
                </c:pt>
                <c:pt idx="328">
                  <c:v>6.2074449999999999</c:v>
                </c:pt>
                <c:pt idx="329">
                  <c:v>6.2278570000000002</c:v>
                </c:pt>
                <c:pt idx="330">
                  <c:v>6.2079950000000004</c:v>
                </c:pt>
                <c:pt idx="331">
                  <c:v>6.1681319999999999</c:v>
                </c:pt>
                <c:pt idx="332">
                  <c:v>6.1084069999999997</c:v>
                </c:pt>
                <c:pt idx="333">
                  <c:v>6.1088190000000004</c:v>
                </c:pt>
                <c:pt idx="334">
                  <c:v>6.0427470000000003</c:v>
                </c:pt>
                <c:pt idx="335">
                  <c:v>5.9990930000000002</c:v>
                </c:pt>
                <c:pt idx="336">
                  <c:v>5.8607690000000003</c:v>
                </c:pt>
                <c:pt idx="337">
                  <c:v>5.9209889999999996</c:v>
                </c:pt>
                <c:pt idx="338">
                  <c:v>5.9437360000000004</c:v>
                </c:pt>
                <c:pt idx="339">
                  <c:v>5.8539009999999996</c:v>
                </c:pt>
                <c:pt idx="340">
                  <c:v>5.7960989999999999</c:v>
                </c:pt>
                <c:pt idx="341">
                  <c:v>5.8082690000000001</c:v>
                </c:pt>
                <c:pt idx="342">
                  <c:v>5.8403299999999998</c:v>
                </c:pt>
                <c:pt idx="343">
                  <c:v>5.8407419999999997</c:v>
                </c:pt>
                <c:pt idx="344">
                  <c:v>5.8692310000000001</c:v>
                </c:pt>
                <c:pt idx="345">
                  <c:v>5.8568129999999998</c:v>
                </c:pt>
                <c:pt idx="346">
                  <c:v>5.8511540000000002</c:v>
                </c:pt>
                <c:pt idx="347">
                  <c:v>5.8455490000000001</c:v>
                </c:pt>
                <c:pt idx="348">
                  <c:v>5.8760440000000003</c:v>
                </c:pt>
                <c:pt idx="349">
                  <c:v>5.8518410000000003</c:v>
                </c:pt>
                <c:pt idx="350">
                  <c:v>5.7863740000000004</c:v>
                </c:pt>
                <c:pt idx="351">
                  <c:v>5.7665379999999997</c:v>
                </c:pt>
                <c:pt idx="352">
                  <c:v>5.7967029999999999</c:v>
                </c:pt>
                <c:pt idx="353">
                  <c:v>5.8717309999999996</c:v>
                </c:pt>
                <c:pt idx="354">
                  <c:v>5.9528020000000001</c:v>
                </c:pt>
                <c:pt idx="355">
                  <c:v>5.9629399999999997</c:v>
                </c:pt>
                <c:pt idx="356">
                  <c:v>5.9023079999999997</c:v>
                </c:pt>
                <c:pt idx="357">
                  <c:v>5.588571</c:v>
                </c:pt>
                <c:pt idx="358">
                  <c:v>5.6436260000000003</c:v>
                </c:pt>
                <c:pt idx="359">
                  <c:v>5.6937639999999998</c:v>
                </c:pt>
                <c:pt idx="360">
                  <c:v>5.6591209999999998</c:v>
                </c:pt>
                <c:pt idx="361">
                  <c:v>5.6544230000000004</c:v>
                </c:pt>
                <c:pt idx="362">
                  <c:v>5.679341</c:v>
                </c:pt>
                <c:pt idx="363">
                  <c:v>5.7196699999999998</c:v>
                </c:pt>
                <c:pt idx="364">
                  <c:v>5.8148350000000004</c:v>
                </c:pt>
                <c:pt idx="365">
                  <c:v>5.7749730000000001</c:v>
                </c:pt>
                <c:pt idx="366">
                  <c:v>5.7149999999999999</c:v>
                </c:pt>
                <c:pt idx="367">
                  <c:v>5.7000549999999999</c:v>
                </c:pt>
                <c:pt idx="368">
                  <c:v>5.66533</c:v>
                </c:pt>
                <c:pt idx="369">
                  <c:v>5.6605489999999996</c:v>
                </c:pt>
                <c:pt idx="370">
                  <c:v>5.6506590000000001</c:v>
                </c:pt>
                <c:pt idx="371">
                  <c:v>5.6555770000000001</c:v>
                </c:pt>
                <c:pt idx="372">
                  <c:v>5.655659</c:v>
                </c:pt>
                <c:pt idx="373">
                  <c:v>5.6659069999999998</c:v>
                </c:pt>
                <c:pt idx="374">
                  <c:v>5.7106589999999997</c:v>
                </c:pt>
                <c:pt idx="375">
                  <c:v>5.7814290000000002</c:v>
                </c:pt>
                <c:pt idx="376">
                  <c:v>5.7415380000000003</c:v>
                </c:pt>
                <c:pt idx="377">
                  <c:v>5.7370599999999996</c:v>
                </c:pt>
                <c:pt idx="378">
                  <c:v>5.7319779999999998</c:v>
                </c:pt>
                <c:pt idx="379">
                  <c:v>5.686566</c:v>
                </c:pt>
                <c:pt idx="380">
                  <c:v>5.6966479999999997</c:v>
                </c:pt>
                <c:pt idx="381">
                  <c:v>5.6823079999999999</c:v>
                </c:pt>
                <c:pt idx="382">
                  <c:v>5.6724180000000004</c:v>
                </c:pt>
                <c:pt idx="383">
                  <c:v>5.7070600000000002</c:v>
                </c:pt>
                <c:pt idx="384">
                  <c:v>5.6971429999999996</c:v>
                </c:pt>
                <c:pt idx="385">
                  <c:v>5.677225</c:v>
                </c:pt>
                <c:pt idx="386">
                  <c:v>5.6330770000000001</c:v>
                </c:pt>
                <c:pt idx="387">
                  <c:v>5.6473899999999997</c:v>
                </c:pt>
                <c:pt idx="388">
                  <c:v>5.627637</c:v>
                </c:pt>
                <c:pt idx="389">
                  <c:v>5.6036260000000002</c:v>
                </c:pt>
                <c:pt idx="390">
                  <c:v>5.5937359999999998</c:v>
                </c:pt>
                <c:pt idx="391">
                  <c:v>5.6238460000000003</c:v>
                </c:pt>
                <c:pt idx="392">
                  <c:v>5.6099449999999997</c:v>
                </c:pt>
                <c:pt idx="393">
                  <c:v>5.6342860000000003</c:v>
                </c:pt>
                <c:pt idx="394">
                  <c:v>5.6304949999999998</c:v>
                </c:pt>
                <c:pt idx="395">
                  <c:v>5.7106320000000004</c:v>
                </c:pt>
                <c:pt idx="396">
                  <c:v>5.8084619999999996</c:v>
                </c:pt>
                <c:pt idx="397">
                  <c:v>5.7747250000000001</c:v>
                </c:pt>
                <c:pt idx="398">
                  <c:v>5.7813189999999999</c:v>
                </c:pt>
                <c:pt idx="399">
                  <c:v>5.847747</c:v>
                </c:pt>
                <c:pt idx="400">
                  <c:v>5.781593</c:v>
                </c:pt>
                <c:pt idx="401">
                  <c:v>5.7553850000000004</c:v>
                </c:pt>
                <c:pt idx="402">
                  <c:v>5.7491209999999997</c:v>
                </c:pt>
                <c:pt idx="403">
                  <c:v>5.7058239999999998</c:v>
                </c:pt>
                <c:pt idx="404">
                  <c:v>5.689451</c:v>
                </c:pt>
                <c:pt idx="405">
                  <c:v>5.689533</c:v>
                </c:pt>
                <c:pt idx="406">
                  <c:v>5.6726919999999996</c:v>
                </c:pt>
                <c:pt idx="407">
                  <c:v>5.6228300000000004</c:v>
                </c:pt>
                <c:pt idx="408">
                  <c:v>5.6432419999999999</c:v>
                </c:pt>
                <c:pt idx="409">
                  <c:v>5.6633789999999999</c:v>
                </c:pt>
                <c:pt idx="410">
                  <c:v>5.7168130000000001</c:v>
                </c:pt>
                <c:pt idx="411">
                  <c:v>5.7336539999999996</c:v>
                </c:pt>
                <c:pt idx="412">
                  <c:v>5.7870330000000001</c:v>
                </c:pt>
                <c:pt idx="413">
                  <c:v>5.7905220000000002</c:v>
                </c:pt>
                <c:pt idx="414">
                  <c:v>5.7906040000000001</c:v>
                </c:pt>
                <c:pt idx="415">
                  <c:v>5.7375819999999997</c:v>
                </c:pt>
                <c:pt idx="416">
                  <c:v>5.7007690000000002</c:v>
                </c:pt>
                <c:pt idx="417">
                  <c:v>5.6978020000000003</c:v>
                </c:pt>
                <c:pt idx="418">
                  <c:v>5.6910990000000004</c:v>
                </c:pt>
                <c:pt idx="419">
                  <c:v>5.7411810000000001</c:v>
                </c:pt>
                <c:pt idx="420">
                  <c:v>5.7383519999999999</c:v>
                </c:pt>
                <c:pt idx="421">
                  <c:v>5.7513459999999998</c:v>
                </c:pt>
                <c:pt idx="422">
                  <c:v>5.7285709999999996</c:v>
                </c:pt>
                <c:pt idx="423">
                  <c:v>5.7889010000000001</c:v>
                </c:pt>
                <c:pt idx="424">
                  <c:v>5.861758</c:v>
                </c:pt>
                <c:pt idx="425">
                  <c:v>5.8445600000000004</c:v>
                </c:pt>
                <c:pt idx="426">
                  <c:v>5.8646149999999997</c:v>
                </c:pt>
                <c:pt idx="427">
                  <c:v>5.9346699999999997</c:v>
                </c:pt>
                <c:pt idx="428">
                  <c:v>5.9548350000000001</c:v>
                </c:pt>
                <c:pt idx="429">
                  <c:v>5.8873629999999997</c:v>
                </c:pt>
                <c:pt idx="430">
                  <c:v>5.9175000000000004</c:v>
                </c:pt>
                <c:pt idx="431">
                  <c:v>5.9001099999999997</c:v>
                </c:pt>
                <c:pt idx="432">
                  <c:v>5.9228300000000003</c:v>
                </c:pt>
                <c:pt idx="433">
                  <c:v>5.9429119999999998</c:v>
                </c:pt>
                <c:pt idx="434">
                  <c:v>5.9929949999999996</c:v>
                </c:pt>
                <c:pt idx="435">
                  <c:v>5.9907690000000002</c:v>
                </c:pt>
                <c:pt idx="436">
                  <c:v>6.0885990000000003</c:v>
                </c:pt>
                <c:pt idx="437">
                  <c:v>6.1512089999999997</c:v>
                </c:pt>
                <c:pt idx="438">
                  <c:v>6.0834890000000001</c:v>
                </c:pt>
                <c:pt idx="439">
                  <c:v>6.0635709999999996</c:v>
                </c:pt>
                <c:pt idx="440">
                  <c:v>5.9936540000000003</c:v>
                </c:pt>
                <c:pt idx="441">
                  <c:v>6.0337360000000002</c:v>
                </c:pt>
                <c:pt idx="442">
                  <c:v>5.9959889999999998</c:v>
                </c:pt>
                <c:pt idx="443">
                  <c:v>5.9860439999999997</c:v>
                </c:pt>
                <c:pt idx="444">
                  <c:v>5.9241479999999997</c:v>
                </c:pt>
                <c:pt idx="445">
                  <c:v>5.8942310000000004</c:v>
                </c:pt>
                <c:pt idx="446">
                  <c:v>5.9043130000000001</c:v>
                </c:pt>
                <c:pt idx="447">
                  <c:v>5.8527469999999999</c:v>
                </c:pt>
                <c:pt idx="448">
                  <c:v>5.7946429999999998</c:v>
                </c:pt>
                <c:pt idx="449">
                  <c:v>5.7347250000000001</c:v>
                </c:pt>
                <c:pt idx="450">
                  <c:v>5.8148080000000002</c:v>
                </c:pt>
                <c:pt idx="451">
                  <c:v>5.8565930000000002</c:v>
                </c:pt>
                <c:pt idx="452">
                  <c:v>5.8367579999999997</c:v>
                </c:pt>
                <c:pt idx="453">
                  <c:v>5.8752199999999997</c:v>
                </c:pt>
                <c:pt idx="454">
                  <c:v>5.916868</c:v>
                </c:pt>
                <c:pt idx="455">
                  <c:v>5.9053849999999999</c:v>
                </c:pt>
                <c:pt idx="456">
                  <c:v>5.8569779999999998</c:v>
                </c:pt>
                <c:pt idx="457">
                  <c:v>5.8357140000000003</c:v>
                </c:pt>
                <c:pt idx="458">
                  <c:v>5.7957970000000003</c:v>
                </c:pt>
                <c:pt idx="459">
                  <c:v>5.8358790000000003</c:v>
                </c:pt>
                <c:pt idx="460">
                  <c:v>5.8759620000000004</c:v>
                </c:pt>
                <c:pt idx="461">
                  <c:v>5.8773629999999999</c:v>
                </c:pt>
                <c:pt idx="462">
                  <c:v>5.9062910000000004</c:v>
                </c:pt>
                <c:pt idx="463">
                  <c:v>5.8851649999999998</c:v>
                </c:pt>
                <c:pt idx="464">
                  <c:v>5.9152750000000003</c:v>
                </c:pt>
                <c:pt idx="465">
                  <c:v>5.9165380000000001</c:v>
                </c:pt>
                <c:pt idx="466">
                  <c:v>5.8966209999999997</c:v>
                </c:pt>
                <c:pt idx="467">
                  <c:v>5.9368679999999996</c:v>
                </c:pt>
                <c:pt idx="468">
                  <c:v>5.9759339999999996</c:v>
                </c:pt>
                <c:pt idx="469">
                  <c:v>5.957033</c:v>
                </c:pt>
                <c:pt idx="470">
                  <c:v>5.9171149999999999</c:v>
                </c:pt>
                <c:pt idx="471">
                  <c:v>5.9071980000000002</c:v>
                </c:pt>
                <c:pt idx="472">
                  <c:v>5.8575270000000002</c:v>
                </c:pt>
                <c:pt idx="473">
                  <c:v>5.9084070000000004</c:v>
                </c:pt>
                <c:pt idx="474">
                  <c:v>5.9076919999999999</c:v>
                </c:pt>
                <c:pt idx="475">
                  <c:v>5.8370329999999999</c:v>
                </c:pt>
                <c:pt idx="476">
                  <c:v>5.7973629999999998</c:v>
                </c:pt>
                <c:pt idx="477">
                  <c:v>5.7674729999999998</c:v>
                </c:pt>
                <c:pt idx="478">
                  <c:v>5.7575820000000002</c:v>
                </c:pt>
                <c:pt idx="479">
                  <c:v>5.7782689999999999</c:v>
                </c:pt>
                <c:pt idx="480">
                  <c:v>5.7572530000000004</c:v>
                </c:pt>
                <c:pt idx="481">
                  <c:v>5.7681319999999996</c:v>
                </c:pt>
                <c:pt idx="482">
                  <c:v>5.917802</c:v>
                </c:pt>
                <c:pt idx="483">
                  <c:v>5.9287640000000001</c:v>
                </c:pt>
                <c:pt idx="484">
                  <c:v>5.8992310000000003</c:v>
                </c:pt>
                <c:pt idx="485">
                  <c:v>6.0089290000000002</c:v>
                </c:pt>
                <c:pt idx="486">
                  <c:v>6.0694509999999999</c:v>
                </c:pt>
                <c:pt idx="487">
                  <c:v>6.0495049999999999</c:v>
                </c:pt>
                <c:pt idx="488">
                  <c:v>6.0791209999999998</c:v>
                </c:pt>
                <c:pt idx="489">
                  <c:v>6.0792310000000001</c:v>
                </c:pt>
                <c:pt idx="490">
                  <c:v>6.1397529999999998</c:v>
                </c:pt>
                <c:pt idx="491">
                  <c:v>6.1698899999999997</c:v>
                </c:pt>
                <c:pt idx="492">
                  <c:v>6.0498900000000004</c:v>
                </c:pt>
                <c:pt idx="493">
                  <c:v>5.96</c:v>
                </c:pt>
                <c:pt idx="494">
                  <c:v>5.8602749999999997</c:v>
                </c:pt>
                <c:pt idx="495">
                  <c:v>5.8508789999999999</c:v>
                </c:pt>
                <c:pt idx="496">
                  <c:v>5.9110990000000001</c:v>
                </c:pt>
                <c:pt idx="497">
                  <c:v>5.9513850000000001</c:v>
                </c:pt>
                <c:pt idx="498">
                  <c:v>5.8920219999999999</c:v>
                </c:pt>
                <c:pt idx="499">
                  <c:v>5.9327800000000002</c:v>
                </c:pt>
                <c:pt idx="500">
                  <c:v>5.8736920000000001</c:v>
                </c:pt>
                <c:pt idx="501">
                  <c:v>5.8244290000000003</c:v>
                </c:pt>
                <c:pt idx="502">
                  <c:v>5.8149449999999998</c:v>
                </c:pt>
                <c:pt idx="503">
                  <c:v>5.8259340000000002</c:v>
                </c:pt>
                <c:pt idx="504">
                  <c:v>5.7660549999999997</c:v>
                </c:pt>
                <c:pt idx="505">
                  <c:v>5.6761540000000004</c:v>
                </c:pt>
                <c:pt idx="506">
                  <c:v>5.6157690000000002</c:v>
                </c:pt>
                <c:pt idx="507">
                  <c:v>5.6258020000000002</c:v>
                </c:pt>
                <c:pt idx="508">
                  <c:v>5.6465930000000002</c:v>
                </c:pt>
                <c:pt idx="509">
                  <c:v>5.6568569999999996</c:v>
                </c:pt>
                <c:pt idx="510">
                  <c:v>5.5762309999999999</c:v>
                </c:pt>
                <c:pt idx="511">
                  <c:v>5.4964620000000002</c:v>
                </c:pt>
                <c:pt idx="512">
                  <c:v>5.3960549999999996</c:v>
                </c:pt>
                <c:pt idx="513">
                  <c:v>5.3973849999999999</c:v>
                </c:pt>
                <c:pt idx="514">
                  <c:v>5.407978</c:v>
                </c:pt>
                <c:pt idx="515">
                  <c:v>5.457846</c:v>
                </c:pt>
                <c:pt idx="516">
                  <c:v>5.387308</c:v>
                </c:pt>
                <c:pt idx="517">
                  <c:v>5.3179119999999998</c:v>
                </c:pt>
                <c:pt idx="518">
                  <c:v>5.3090000000000002</c:v>
                </c:pt>
                <c:pt idx="519">
                  <c:v>5.2792310000000002</c:v>
                </c:pt>
                <c:pt idx="520">
                  <c:v>5.2003630000000003</c:v>
                </c:pt>
                <c:pt idx="521">
                  <c:v>5.2592309999999998</c:v>
                </c:pt>
                <c:pt idx="522">
                  <c:v>5.2403959999999996</c:v>
                </c:pt>
                <c:pt idx="523">
                  <c:v>5.382396</c:v>
                </c:pt>
                <c:pt idx="524">
                  <c:v>5.3816040000000003</c:v>
                </c:pt>
                <c:pt idx="525">
                  <c:v>5.4223850000000002</c:v>
                </c:pt>
                <c:pt idx="526">
                  <c:v>5.6337359999999999</c:v>
                </c:pt>
                <c:pt idx="527">
                  <c:v>5.6539780000000004</c:v>
                </c:pt>
                <c:pt idx="528">
                  <c:v>5.6966150000000004</c:v>
                </c:pt>
                <c:pt idx="529">
                  <c:v>5.7475269999999998</c:v>
                </c:pt>
                <c:pt idx="530">
                  <c:v>5.6790770000000004</c:v>
                </c:pt>
                <c:pt idx="531">
                  <c:v>5.6787910000000004</c:v>
                </c:pt>
                <c:pt idx="532">
                  <c:v>5.7197800000000001</c:v>
                </c:pt>
                <c:pt idx="533">
                  <c:v>5.7487690000000002</c:v>
                </c:pt>
                <c:pt idx="534">
                  <c:v>5.6583959999999998</c:v>
                </c:pt>
                <c:pt idx="535">
                  <c:v>5.6800769999999998</c:v>
                </c:pt>
                <c:pt idx="536">
                  <c:v>5.6289889999999998</c:v>
                </c:pt>
                <c:pt idx="537">
                  <c:v>5.579879</c:v>
                </c:pt>
                <c:pt idx="538">
                  <c:v>5.5601760000000002</c:v>
                </c:pt>
                <c:pt idx="539">
                  <c:v>5.6027469999999999</c:v>
                </c:pt>
                <c:pt idx="540">
                  <c:v>5.6130769999999997</c:v>
                </c:pt>
                <c:pt idx="541">
                  <c:v>5.6518459999999999</c:v>
                </c:pt>
                <c:pt idx="542">
                  <c:v>5.742769</c:v>
                </c:pt>
                <c:pt idx="543">
                  <c:v>5.8539009999999996</c:v>
                </c:pt>
                <c:pt idx="544">
                  <c:v>5.823385</c:v>
                </c:pt>
                <c:pt idx="545">
                  <c:v>5.844538</c:v>
                </c:pt>
                <c:pt idx="546">
                  <c:v>6.0148570000000001</c:v>
                </c:pt>
                <c:pt idx="547">
                  <c:v>6.1231429999999998</c:v>
                </c:pt>
                <c:pt idx="548">
                  <c:v>6.0925269999999996</c:v>
                </c:pt>
                <c:pt idx="549">
                  <c:v>5.9737140000000002</c:v>
                </c:pt>
                <c:pt idx="550">
                  <c:v>6.0540000000000003</c:v>
                </c:pt>
                <c:pt idx="551">
                  <c:v>6.1261539999999997</c:v>
                </c:pt>
                <c:pt idx="552">
                  <c:v>6.0454290000000004</c:v>
                </c:pt>
                <c:pt idx="553">
                  <c:v>5.8557139999999999</c:v>
                </c:pt>
                <c:pt idx="554">
                  <c:v>5.907</c:v>
                </c:pt>
                <c:pt idx="555">
                  <c:v>5.7442640000000003</c:v>
                </c:pt>
                <c:pt idx="556">
                  <c:v>5.7171430000000001</c:v>
                </c:pt>
                <c:pt idx="557">
                  <c:v>5.7284839999999999</c:v>
                </c:pt>
                <c:pt idx="558">
                  <c:v>5.7998459999999996</c:v>
                </c:pt>
                <c:pt idx="559">
                  <c:v>5.8733849999999999</c:v>
                </c:pt>
                <c:pt idx="560">
                  <c:v>5.9204619999999997</c:v>
                </c:pt>
                <c:pt idx="561">
                  <c:v>5.988022</c:v>
                </c:pt>
                <c:pt idx="562">
                  <c:v>5.9294289999999998</c:v>
                </c:pt>
                <c:pt idx="563">
                  <c:v>5.878571</c:v>
                </c:pt>
                <c:pt idx="564">
                  <c:v>5.7623410000000002</c:v>
                </c:pt>
                <c:pt idx="565">
                  <c:v>5.7138460000000002</c:v>
                </c:pt>
                <c:pt idx="566">
                  <c:v>5.6941540000000002</c:v>
                </c:pt>
                <c:pt idx="567">
                  <c:v>5.7444620000000004</c:v>
                </c:pt>
                <c:pt idx="568">
                  <c:v>5.7835270000000003</c:v>
                </c:pt>
                <c:pt idx="569">
                  <c:v>5.7831429999999999</c:v>
                </c:pt>
                <c:pt idx="570">
                  <c:v>5.7334290000000001</c:v>
                </c:pt>
                <c:pt idx="571">
                  <c:v>5.733714</c:v>
                </c:pt>
                <c:pt idx="572">
                  <c:v>5.734</c:v>
                </c:pt>
                <c:pt idx="573">
                  <c:v>5.7642860000000002</c:v>
                </c:pt>
                <c:pt idx="574">
                  <c:v>5.8351430000000004</c:v>
                </c:pt>
                <c:pt idx="575">
                  <c:v>5.8454290000000002</c:v>
                </c:pt>
                <c:pt idx="576">
                  <c:v>5.8757140000000003</c:v>
                </c:pt>
                <c:pt idx="577">
                  <c:v>5.8346150000000003</c:v>
                </c:pt>
                <c:pt idx="578">
                  <c:v>5.8134949999999996</c:v>
                </c:pt>
                <c:pt idx="579">
                  <c:v>5.8457140000000001</c:v>
                </c:pt>
                <c:pt idx="580">
                  <c:v>5.8845489999999998</c:v>
                </c:pt>
                <c:pt idx="581">
                  <c:v>5.8962640000000004</c:v>
                </c:pt>
                <c:pt idx="582">
                  <c:v>5.9465380000000003</c:v>
                </c:pt>
                <c:pt idx="583">
                  <c:v>6.0476369999999999</c:v>
                </c:pt>
                <c:pt idx="584">
                  <c:v>6.1179119999999996</c:v>
                </c:pt>
                <c:pt idx="585">
                  <c:v>6.1581869999999999</c:v>
                </c:pt>
                <c:pt idx="586">
                  <c:v>6.0669230000000001</c:v>
                </c:pt>
                <c:pt idx="587">
                  <c:v>5.9387359999999996</c:v>
                </c:pt>
                <c:pt idx="588">
                  <c:v>6.0311430000000001</c:v>
                </c:pt>
                <c:pt idx="589">
                  <c:v>6.0730219999999999</c:v>
                </c:pt>
                <c:pt idx="590">
                  <c:v>6.1017140000000003</c:v>
                </c:pt>
                <c:pt idx="591">
                  <c:v>6.0336150000000002</c:v>
                </c:pt>
                <c:pt idx="592">
                  <c:v>5.9155379999999997</c:v>
                </c:pt>
                <c:pt idx="593">
                  <c:v>5.9664619999999999</c:v>
                </c:pt>
                <c:pt idx="594">
                  <c:v>5.9650990000000004</c:v>
                </c:pt>
                <c:pt idx="595">
                  <c:v>5.9237140000000004</c:v>
                </c:pt>
                <c:pt idx="596">
                  <c:v>5.944</c:v>
                </c:pt>
                <c:pt idx="597">
                  <c:v>5.9759890000000002</c:v>
                </c:pt>
                <c:pt idx="598">
                  <c:v>5.9951429999999997</c:v>
                </c:pt>
                <c:pt idx="599">
                  <c:v>5.9554289999999996</c:v>
                </c:pt>
                <c:pt idx="600">
                  <c:v>5.9892310000000002</c:v>
                </c:pt>
                <c:pt idx="601">
                  <c:v>6.0295379999999996</c:v>
                </c:pt>
                <c:pt idx="602">
                  <c:v>6.0262859999999998</c:v>
                </c:pt>
                <c:pt idx="603">
                  <c:v>6.097143</c:v>
                </c:pt>
                <c:pt idx="604">
                  <c:v>6.1292530000000003</c:v>
                </c:pt>
                <c:pt idx="605">
                  <c:v>6.1758790000000001</c:v>
                </c:pt>
                <c:pt idx="606">
                  <c:v>6.1835380000000004</c:v>
                </c:pt>
                <c:pt idx="607">
                  <c:v>6.3301429999999996</c:v>
                </c:pt>
                <c:pt idx="608">
                  <c:v>6.2891430000000001</c:v>
                </c:pt>
                <c:pt idx="609">
                  <c:v>6.2875269999999999</c:v>
                </c:pt>
                <c:pt idx="610">
                  <c:v>6.3078019999999997</c:v>
                </c:pt>
                <c:pt idx="611">
                  <c:v>6.2261540000000002</c:v>
                </c:pt>
                <c:pt idx="612">
                  <c:v>6.2402860000000002</c:v>
                </c:pt>
                <c:pt idx="613">
                  <c:v>6.2211429999999996</c:v>
                </c:pt>
                <c:pt idx="614">
                  <c:v>6.2114289999999999</c:v>
                </c:pt>
                <c:pt idx="615">
                  <c:v>6.2017139999999999</c:v>
                </c:pt>
                <c:pt idx="616">
                  <c:v>6.1420000000000003</c:v>
                </c:pt>
                <c:pt idx="617">
                  <c:v>6.1022860000000003</c:v>
                </c:pt>
                <c:pt idx="618">
                  <c:v>6.153143</c:v>
                </c:pt>
                <c:pt idx="619">
                  <c:v>6.1734289999999996</c:v>
                </c:pt>
                <c:pt idx="620">
                  <c:v>6.1437140000000001</c:v>
                </c:pt>
                <c:pt idx="621">
                  <c:v>6.1619229999999998</c:v>
                </c:pt>
                <c:pt idx="622">
                  <c:v>6.2121979999999999</c:v>
                </c:pt>
                <c:pt idx="623">
                  <c:v>6.1251429999999996</c:v>
                </c:pt>
                <c:pt idx="624">
                  <c:v>6.105429</c:v>
                </c:pt>
                <c:pt idx="625">
                  <c:v>6.1778570000000004</c:v>
                </c:pt>
                <c:pt idx="626">
                  <c:v>6.1481539999999999</c:v>
                </c:pt>
                <c:pt idx="627">
                  <c:v>6.1206149999999999</c:v>
                </c:pt>
                <c:pt idx="628">
                  <c:v>6.0693409999999997</c:v>
                </c:pt>
                <c:pt idx="629">
                  <c:v>6.0418459999999996</c:v>
                </c:pt>
                <c:pt idx="630">
                  <c:v>5.995495</c:v>
                </c:pt>
                <c:pt idx="631">
                  <c:v>6.0413079999999999</c:v>
                </c:pt>
                <c:pt idx="632">
                  <c:v>6.0738019999999997</c:v>
                </c:pt>
                <c:pt idx="633">
                  <c:v>6.0568679999999997</c:v>
                </c:pt>
                <c:pt idx="634">
                  <c:v>6.0071430000000001</c:v>
                </c:pt>
                <c:pt idx="635">
                  <c:v>6.0074180000000004</c:v>
                </c:pt>
                <c:pt idx="636">
                  <c:v>6.04</c:v>
                </c:pt>
                <c:pt idx="637">
                  <c:v>6.0526039999999997</c:v>
                </c:pt>
                <c:pt idx="638">
                  <c:v>6.0911429999999998</c:v>
                </c:pt>
                <c:pt idx="639">
                  <c:v>6.1314289999999998</c:v>
                </c:pt>
                <c:pt idx="640">
                  <c:v>6.1617139999999999</c:v>
                </c:pt>
                <c:pt idx="641">
                  <c:v>6.1443849999999998</c:v>
                </c:pt>
                <c:pt idx="642">
                  <c:v>6.1922860000000002</c:v>
                </c:pt>
                <c:pt idx="643">
                  <c:v>6.1431430000000002</c:v>
                </c:pt>
                <c:pt idx="644">
                  <c:v>6.1385490000000003</c:v>
                </c:pt>
                <c:pt idx="645">
                  <c:v>6.1263629999999996</c:v>
                </c:pt>
                <c:pt idx="646">
                  <c:v>6.1239999999999997</c:v>
                </c:pt>
                <c:pt idx="647">
                  <c:v>6.0919230000000004</c:v>
                </c:pt>
                <c:pt idx="648">
                  <c:v>6.0651210000000004</c:v>
                </c:pt>
                <c:pt idx="649">
                  <c:v>6.1128460000000002</c:v>
                </c:pt>
                <c:pt idx="650">
                  <c:v>6.1456039999999996</c:v>
                </c:pt>
                <c:pt idx="651">
                  <c:v>6.118385</c:v>
                </c:pt>
                <c:pt idx="652">
                  <c:v>6.0637359999999996</c:v>
                </c:pt>
                <c:pt idx="653">
                  <c:v>6.1268130000000003</c:v>
                </c:pt>
                <c:pt idx="654">
                  <c:v>6.0770549999999997</c:v>
                </c:pt>
                <c:pt idx="655">
                  <c:v>6.0372969999999997</c:v>
                </c:pt>
                <c:pt idx="656">
                  <c:v>6.0675379999999999</c:v>
                </c:pt>
                <c:pt idx="657">
                  <c:v>6.0477800000000004</c:v>
                </c:pt>
                <c:pt idx="658">
                  <c:v>6.0585050000000003</c:v>
                </c:pt>
                <c:pt idx="659">
                  <c:v>6.1087470000000001</c:v>
                </c:pt>
                <c:pt idx="660">
                  <c:v>6.0916699999999997</c:v>
                </c:pt>
                <c:pt idx="661">
                  <c:v>6.0646149999999999</c:v>
                </c:pt>
                <c:pt idx="662">
                  <c:v>6.102176</c:v>
                </c:pt>
                <c:pt idx="663">
                  <c:v>6.1256700000000004</c:v>
                </c:pt>
                <c:pt idx="664">
                  <c:v>6.153187</c:v>
                </c:pt>
                <c:pt idx="665">
                  <c:v>6.18344</c:v>
                </c:pt>
                <c:pt idx="666">
                  <c:v>6.1336919999999999</c:v>
                </c:pt>
                <c:pt idx="667">
                  <c:v>6.1139450000000002</c:v>
                </c:pt>
                <c:pt idx="668">
                  <c:v>6.1247030000000002</c:v>
                </c:pt>
                <c:pt idx="669">
                  <c:v>6.1677799999999996</c:v>
                </c:pt>
                <c:pt idx="670">
                  <c:v>6.2108790000000003</c:v>
                </c:pt>
                <c:pt idx="671">
                  <c:v>6.1883080000000001</c:v>
                </c:pt>
                <c:pt idx="672">
                  <c:v>6.1757140000000001</c:v>
                </c:pt>
                <c:pt idx="673">
                  <c:v>6.1935820000000001</c:v>
                </c:pt>
                <c:pt idx="674">
                  <c:v>6.2325270000000002</c:v>
                </c:pt>
                <c:pt idx="675">
                  <c:v>6.1828019999999997</c:v>
                </c:pt>
                <c:pt idx="676">
                  <c:v>6.1730770000000001</c:v>
                </c:pt>
                <c:pt idx="677">
                  <c:v>6.1762860000000002</c:v>
                </c:pt>
                <c:pt idx="678">
                  <c:v>6.2241759999999999</c:v>
                </c:pt>
                <c:pt idx="679">
                  <c:v>6.2574290000000001</c:v>
                </c:pt>
                <c:pt idx="680">
                  <c:v>6.1550000000000002</c:v>
                </c:pt>
                <c:pt idx="681">
                  <c:v>6.0682859999999996</c:v>
                </c:pt>
                <c:pt idx="682">
                  <c:v>6.1060990000000004</c:v>
                </c:pt>
                <c:pt idx="683">
                  <c:v>6.082484</c:v>
                </c:pt>
                <c:pt idx="684">
                  <c:v>6.1419779999999999</c:v>
                </c:pt>
                <c:pt idx="685">
                  <c:v>6.1453850000000001</c:v>
                </c:pt>
                <c:pt idx="686">
                  <c:v>6.1826369999999997</c:v>
                </c:pt>
                <c:pt idx="687">
                  <c:v>6.1905049999999999</c:v>
                </c:pt>
                <c:pt idx="688">
                  <c:v>6.1670879999999997</c:v>
                </c:pt>
                <c:pt idx="689">
                  <c:v>6.1474289999999998</c:v>
                </c:pt>
                <c:pt idx="690">
                  <c:v>6.117769</c:v>
                </c:pt>
                <c:pt idx="691">
                  <c:v>6.0449450000000002</c:v>
                </c:pt>
                <c:pt idx="692">
                  <c:v>6.0527360000000003</c:v>
                </c:pt>
                <c:pt idx="693">
                  <c:v>6.0030549999999998</c:v>
                </c:pt>
                <c:pt idx="694">
                  <c:v>6.0065929999999996</c:v>
                </c:pt>
                <c:pt idx="695">
                  <c:v>5.986923</c:v>
                </c:pt>
                <c:pt idx="696">
                  <c:v>6.0334620000000001</c:v>
                </c:pt>
                <c:pt idx="697">
                  <c:v>6.0613409999999996</c:v>
                </c:pt>
                <c:pt idx="698">
                  <c:v>6.065143</c:v>
                </c:pt>
                <c:pt idx="699">
                  <c:v>6.0286809999999997</c:v>
                </c:pt>
                <c:pt idx="700">
                  <c:v>5.9858460000000004</c:v>
                </c:pt>
                <c:pt idx="701">
                  <c:v>5.9661980000000003</c:v>
                </c:pt>
                <c:pt idx="702">
                  <c:v>5.9806590000000002</c:v>
                </c:pt>
                <c:pt idx="703">
                  <c:v>6.0177800000000001</c:v>
                </c:pt>
                <c:pt idx="704">
                  <c:v>6.0081980000000001</c:v>
                </c:pt>
                <c:pt idx="705">
                  <c:v>5.9686149999999998</c:v>
                </c:pt>
                <c:pt idx="706">
                  <c:v>6.0090329999999996</c:v>
                </c:pt>
                <c:pt idx="707">
                  <c:v>6.0034289999999997</c:v>
                </c:pt>
                <c:pt idx="708">
                  <c:v>5.993824</c:v>
                </c:pt>
                <c:pt idx="709">
                  <c:v>6.0311209999999997</c:v>
                </c:pt>
                <c:pt idx="710">
                  <c:v>6.1246150000000004</c:v>
                </c:pt>
                <c:pt idx="711">
                  <c:v>6.1041759999999998</c:v>
                </c:pt>
                <c:pt idx="712">
                  <c:v>6.1354949999999997</c:v>
                </c:pt>
                <c:pt idx="713">
                  <c:v>6.1317139999999997</c:v>
                </c:pt>
                <c:pt idx="714">
                  <c:v>6.1219999999999999</c:v>
                </c:pt>
                <c:pt idx="715">
                  <c:v>6.1580880000000002</c:v>
                </c:pt>
                <c:pt idx="716">
                  <c:v>6.2088130000000001</c:v>
                </c:pt>
                <c:pt idx="717">
                  <c:v>6.1962419999999998</c:v>
                </c:pt>
                <c:pt idx="718">
                  <c:v>6.2265050000000004</c:v>
                </c:pt>
                <c:pt idx="719">
                  <c:v>6.2240000000000002</c:v>
                </c:pt>
                <c:pt idx="720">
                  <c:v>6.194286</c:v>
                </c:pt>
                <c:pt idx="721">
                  <c:v>6.1827690000000004</c:v>
                </c:pt>
                <c:pt idx="722">
                  <c:v>6.1583519999999998</c:v>
                </c:pt>
                <c:pt idx="723">
                  <c:v>6.1433850000000003</c:v>
                </c:pt>
                <c:pt idx="724">
                  <c:v>6.1336919999999999</c:v>
                </c:pt>
                <c:pt idx="725">
                  <c:v>6.1346150000000002</c:v>
                </c:pt>
                <c:pt idx="726">
                  <c:v>6.1474289999999998</c:v>
                </c:pt>
                <c:pt idx="727">
                  <c:v>6.1877139999999997</c:v>
                </c:pt>
                <c:pt idx="728">
                  <c:v>6.1879999999999997</c:v>
                </c:pt>
                <c:pt idx="729">
                  <c:v>6.1858459999999997</c:v>
                </c:pt>
                <c:pt idx="730">
                  <c:v>6.1843959999999996</c:v>
                </c:pt>
                <c:pt idx="731">
                  <c:v>6.1423740000000002</c:v>
                </c:pt>
                <c:pt idx="732">
                  <c:v>6.1727249999999998</c:v>
                </c:pt>
                <c:pt idx="733">
                  <c:v>6.275385</c:v>
                </c:pt>
                <c:pt idx="734">
                  <c:v>6.2380000000000004</c:v>
                </c:pt>
                <c:pt idx="735">
                  <c:v>6.2367030000000003</c:v>
                </c:pt>
                <c:pt idx="736">
                  <c:v>6.289231</c:v>
                </c:pt>
                <c:pt idx="737">
                  <c:v>6.2617139999999996</c:v>
                </c:pt>
                <c:pt idx="738">
                  <c:v>6.3276919999999999</c:v>
                </c:pt>
                <c:pt idx="739">
                  <c:v>6.3780219999999996</c:v>
                </c:pt>
                <c:pt idx="740">
                  <c:v>6.3590109999999997</c:v>
                </c:pt>
                <c:pt idx="741">
                  <c:v>6.3232090000000003</c:v>
                </c:pt>
                <c:pt idx="742">
                  <c:v>6.2656260000000001</c:v>
                </c:pt>
                <c:pt idx="743">
                  <c:v>6.1820000000000004</c:v>
                </c:pt>
                <c:pt idx="744">
                  <c:v>6.148352</c:v>
                </c:pt>
                <c:pt idx="745">
                  <c:v>6.1353629999999999</c:v>
                </c:pt>
                <c:pt idx="746">
                  <c:v>6.1878679999999999</c:v>
                </c:pt>
                <c:pt idx="747">
                  <c:v>6.2019780000000004</c:v>
                </c:pt>
                <c:pt idx="748">
                  <c:v>6.2004619999999999</c:v>
                </c:pt>
                <c:pt idx="749">
                  <c:v>6.1901099999999998</c:v>
                </c:pt>
                <c:pt idx="750">
                  <c:v>6.2722199999999999</c:v>
                </c:pt>
                <c:pt idx="751">
                  <c:v>6.2667140000000003</c:v>
                </c:pt>
                <c:pt idx="752">
                  <c:v>6.2329230000000004</c:v>
                </c:pt>
                <c:pt idx="753">
                  <c:v>6.1827249999999996</c:v>
                </c:pt>
                <c:pt idx="754">
                  <c:v>6.1730989999999997</c:v>
                </c:pt>
                <c:pt idx="755">
                  <c:v>6.1634729999999998</c:v>
                </c:pt>
                <c:pt idx="756">
                  <c:v>6.2023080000000004</c:v>
                </c:pt>
                <c:pt idx="757">
                  <c:v>6.1627029999999996</c:v>
                </c:pt>
                <c:pt idx="758">
                  <c:v>6.1809890000000003</c:v>
                </c:pt>
                <c:pt idx="759">
                  <c:v>6.1414289999999996</c:v>
                </c:pt>
                <c:pt idx="760">
                  <c:v>6.0932750000000002</c:v>
                </c:pt>
                <c:pt idx="761">
                  <c:v>6.1236920000000001</c:v>
                </c:pt>
                <c:pt idx="762">
                  <c:v>6.1941100000000002</c:v>
                </c:pt>
                <c:pt idx="763">
                  <c:v>6.2340660000000003</c:v>
                </c:pt>
                <c:pt idx="764">
                  <c:v>6.1845049999999997</c:v>
                </c:pt>
                <c:pt idx="765">
                  <c:v>6.224945</c:v>
                </c:pt>
                <c:pt idx="766">
                  <c:v>6.2178459999999998</c:v>
                </c:pt>
                <c:pt idx="767">
                  <c:v>6.207033</c:v>
                </c:pt>
                <c:pt idx="768">
                  <c:v>6.2171430000000001</c:v>
                </c:pt>
                <c:pt idx="769">
                  <c:v>6.1987030000000001</c:v>
                </c:pt>
                <c:pt idx="770">
                  <c:v>6.1691209999999996</c:v>
                </c:pt>
                <c:pt idx="771">
                  <c:v>6.1106150000000001</c:v>
                </c:pt>
                <c:pt idx="772">
                  <c:v>6.0099559999999999</c:v>
                </c:pt>
                <c:pt idx="773">
                  <c:v>6.0606590000000002</c:v>
                </c:pt>
                <c:pt idx="774">
                  <c:v>5.9439339999999996</c:v>
                </c:pt>
                <c:pt idx="775">
                  <c:v>5.9833850000000002</c:v>
                </c:pt>
                <c:pt idx="776">
                  <c:v>6.0428790000000001</c:v>
                </c:pt>
                <c:pt idx="777">
                  <c:v>6.0658019999999997</c:v>
                </c:pt>
                <c:pt idx="778">
                  <c:v>6.1153630000000003</c:v>
                </c:pt>
                <c:pt idx="779">
                  <c:v>6.0449669999999998</c:v>
                </c:pt>
                <c:pt idx="780">
                  <c:v>6.0961540000000003</c:v>
                </c:pt>
                <c:pt idx="781">
                  <c:v>6.0665490000000002</c:v>
                </c:pt>
                <c:pt idx="782">
                  <c:v>6.0370549999999996</c:v>
                </c:pt>
                <c:pt idx="783">
                  <c:v>6.0774730000000003</c:v>
                </c:pt>
                <c:pt idx="784">
                  <c:v>6.0704399999999996</c:v>
                </c:pt>
                <c:pt idx="785">
                  <c:v>6.0595379999999999</c:v>
                </c:pt>
                <c:pt idx="786">
                  <c:v>6.1005050000000001</c:v>
                </c:pt>
                <c:pt idx="787">
                  <c:v>6.0820879999999997</c:v>
                </c:pt>
                <c:pt idx="788">
                  <c:v>6.1329229999999999</c:v>
                </c:pt>
                <c:pt idx="789">
                  <c:v>6.0732309999999998</c:v>
                </c:pt>
                <c:pt idx="790">
                  <c:v>6.0439999999999996</c:v>
                </c:pt>
                <c:pt idx="791">
                  <c:v>6.1138459999999997</c:v>
                </c:pt>
                <c:pt idx="792">
                  <c:v>6.0943959999999997</c:v>
                </c:pt>
                <c:pt idx="793">
                  <c:v>6.1247249999999998</c:v>
                </c:pt>
                <c:pt idx="794">
                  <c:v>6.154725</c:v>
                </c:pt>
                <c:pt idx="795">
                  <c:v>6.1753850000000003</c:v>
                </c:pt>
                <c:pt idx="796">
                  <c:v>6.1257140000000003</c:v>
                </c:pt>
                <c:pt idx="797">
                  <c:v>6.1164839999999998</c:v>
                </c:pt>
                <c:pt idx="798">
                  <c:v>6.1466370000000001</c:v>
                </c:pt>
                <c:pt idx="799">
                  <c:v>6.1670109999999996</c:v>
                </c:pt>
                <c:pt idx="800">
                  <c:v>6.1675380000000004</c:v>
                </c:pt>
                <c:pt idx="801">
                  <c:v>6.1777579999999999</c:v>
                </c:pt>
                <c:pt idx="802">
                  <c:v>6.1790770000000004</c:v>
                </c:pt>
                <c:pt idx="803">
                  <c:v>6.1894289999999996</c:v>
                </c:pt>
                <c:pt idx="804">
                  <c:v>6.1196919999999997</c:v>
                </c:pt>
                <c:pt idx="805">
                  <c:v>5.97</c:v>
                </c:pt>
                <c:pt idx="806">
                  <c:v>5.9804399999999998</c:v>
                </c:pt>
                <c:pt idx="807">
                  <c:v>6.042198</c:v>
                </c:pt>
                <c:pt idx="808">
                  <c:v>6.0725049999999996</c:v>
                </c:pt>
                <c:pt idx="809">
                  <c:v>6.0548349999999997</c:v>
                </c:pt>
                <c:pt idx="810">
                  <c:v>6.0347470000000003</c:v>
                </c:pt>
                <c:pt idx="811">
                  <c:v>5.9454289999999999</c:v>
                </c:pt>
                <c:pt idx="812">
                  <c:v>5.9555379999999998</c:v>
                </c:pt>
                <c:pt idx="813">
                  <c:v>5.9662639999999998</c:v>
                </c:pt>
                <c:pt idx="814">
                  <c:v>5.8971210000000003</c:v>
                </c:pt>
                <c:pt idx="815">
                  <c:v>5.8970989999999999</c:v>
                </c:pt>
                <c:pt idx="816">
                  <c:v>5.9179120000000003</c:v>
                </c:pt>
                <c:pt idx="817">
                  <c:v>5.946923</c:v>
                </c:pt>
                <c:pt idx="818">
                  <c:v>5.9472529999999999</c:v>
                </c:pt>
                <c:pt idx="819">
                  <c:v>5.9393409999999998</c:v>
                </c:pt>
                <c:pt idx="820">
                  <c:v>5.8597140000000003</c:v>
                </c:pt>
                <c:pt idx="821">
                  <c:v>5.8989010000000004</c:v>
                </c:pt>
                <c:pt idx="822">
                  <c:v>5.8986150000000004</c:v>
                </c:pt>
                <c:pt idx="823">
                  <c:v>5.8089230000000001</c:v>
                </c:pt>
                <c:pt idx="824">
                  <c:v>5.8098460000000003</c:v>
                </c:pt>
                <c:pt idx="825">
                  <c:v>5.8308790000000004</c:v>
                </c:pt>
                <c:pt idx="826">
                  <c:v>5.8627029999999998</c:v>
                </c:pt>
                <c:pt idx="827">
                  <c:v>5.9330769999999999</c:v>
                </c:pt>
                <c:pt idx="828">
                  <c:v>5.9326590000000001</c:v>
                </c:pt>
                <c:pt idx="829">
                  <c:v>5.9045709999999998</c:v>
                </c:pt>
                <c:pt idx="830">
                  <c:v>5.8867029999999998</c:v>
                </c:pt>
                <c:pt idx="831">
                  <c:v>5.9153190000000002</c:v>
                </c:pt>
                <c:pt idx="832">
                  <c:v>5.8656920000000001</c:v>
                </c:pt>
                <c:pt idx="833">
                  <c:v>5.875121</c:v>
                </c:pt>
                <c:pt idx="834">
                  <c:v>5.8961759999999996</c:v>
                </c:pt>
                <c:pt idx="835">
                  <c:v>5.9044619999999997</c:v>
                </c:pt>
                <c:pt idx="836">
                  <c:v>5.9147689999999997</c:v>
                </c:pt>
                <c:pt idx="837">
                  <c:v>5.944</c:v>
                </c:pt>
                <c:pt idx="838">
                  <c:v>5.9164839999999996</c:v>
                </c:pt>
                <c:pt idx="839">
                  <c:v>5.9186370000000004</c:v>
                </c:pt>
                <c:pt idx="840">
                  <c:v>5.9301760000000003</c:v>
                </c:pt>
                <c:pt idx="841">
                  <c:v>5.9305490000000001</c:v>
                </c:pt>
                <c:pt idx="842">
                  <c:v>5.9121540000000001</c:v>
                </c:pt>
                <c:pt idx="843">
                  <c:v>5.9325489999999999</c:v>
                </c:pt>
                <c:pt idx="844">
                  <c:v>6.0050549999999996</c:v>
                </c:pt>
                <c:pt idx="845">
                  <c:v>6.0454730000000003</c:v>
                </c:pt>
                <c:pt idx="846">
                  <c:v>6.1058899999999996</c:v>
                </c:pt>
                <c:pt idx="847">
                  <c:v>6.1335379999999997</c:v>
                </c:pt>
                <c:pt idx="848">
                  <c:v>6.1253190000000002</c:v>
                </c:pt>
                <c:pt idx="849">
                  <c:v>6.215033</c:v>
                </c:pt>
                <c:pt idx="850">
                  <c:v>6.1939120000000001</c:v>
                </c:pt>
                <c:pt idx="851">
                  <c:v>6.1672969999999996</c:v>
                </c:pt>
                <c:pt idx="852">
                  <c:v>6.1092310000000003</c:v>
                </c:pt>
                <c:pt idx="853">
                  <c:v>6.1180880000000002</c:v>
                </c:pt>
                <c:pt idx="854">
                  <c:v>6.1676479999999998</c:v>
                </c:pt>
                <c:pt idx="855">
                  <c:v>6.176374</c:v>
                </c:pt>
                <c:pt idx="856">
                  <c:v>6.1750550000000004</c:v>
                </c:pt>
                <c:pt idx="857">
                  <c:v>6.2053849999999997</c:v>
                </c:pt>
                <c:pt idx="858">
                  <c:v>6.1491429999999996</c:v>
                </c:pt>
                <c:pt idx="859">
                  <c:v>6.1920440000000001</c:v>
                </c:pt>
                <c:pt idx="860">
                  <c:v>6.1442420000000002</c:v>
                </c:pt>
                <c:pt idx="861">
                  <c:v>6.052835</c:v>
                </c:pt>
                <c:pt idx="862">
                  <c:v>6.0369229999999998</c:v>
                </c:pt>
                <c:pt idx="863">
                  <c:v>6.1154950000000001</c:v>
                </c:pt>
                <c:pt idx="864">
                  <c:v>6.1786810000000001</c:v>
                </c:pt>
                <c:pt idx="865">
                  <c:v>6.1991209999999999</c:v>
                </c:pt>
                <c:pt idx="866">
                  <c:v>6.1015379999999997</c:v>
                </c:pt>
                <c:pt idx="867">
                  <c:v>6.1360000000000001</c:v>
                </c:pt>
                <c:pt idx="868">
                  <c:v>6.1084180000000003</c:v>
                </c:pt>
                <c:pt idx="869">
                  <c:v>6.0796700000000001</c:v>
                </c:pt>
                <c:pt idx="870">
                  <c:v>6.1137579999999998</c:v>
                </c:pt>
                <c:pt idx="871">
                  <c:v>6.128374</c:v>
                </c:pt>
                <c:pt idx="872">
                  <c:v>6.0909230000000001</c:v>
                </c:pt>
                <c:pt idx="873">
                  <c:v>6.0591650000000001</c:v>
                </c:pt>
                <c:pt idx="874">
                  <c:v>6.0503520000000002</c:v>
                </c:pt>
                <c:pt idx="875">
                  <c:v>6.0030109999999999</c:v>
                </c:pt>
                <c:pt idx="876">
                  <c:v>5.9388569999999996</c:v>
                </c:pt>
                <c:pt idx="877">
                  <c:v>5.9376920000000002</c:v>
                </c:pt>
                <c:pt idx="878">
                  <c:v>5.9309669999999999</c:v>
                </c:pt>
                <c:pt idx="879">
                  <c:v>5.9639559999999996</c:v>
                </c:pt>
                <c:pt idx="880">
                  <c:v>5.9514290000000001</c:v>
                </c:pt>
                <c:pt idx="881">
                  <c:v>5.9341540000000004</c:v>
                </c:pt>
                <c:pt idx="882">
                  <c:v>5.9644620000000002</c:v>
                </c:pt>
                <c:pt idx="883">
                  <c:v>5.8697359999999996</c:v>
                </c:pt>
                <c:pt idx="884">
                  <c:v>5.9082420000000004</c:v>
                </c:pt>
                <c:pt idx="885">
                  <c:v>5.9459999999999997</c:v>
                </c:pt>
                <c:pt idx="886">
                  <c:v>5.9514950000000004</c:v>
                </c:pt>
                <c:pt idx="887">
                  <c:v>5.9592309999999999</c:v>
                </c:pt>
                <c:pt idx="888">
                  <c:v>6.0395599999999998</c:v>
                </c:pt>
                <c:pt idx="889">
                  <c:v>6.037846</c:v>
                </c:pt>
                <c:pt idx="890">
                  <c:v>5.9954289999999997</c:v>
                </c:pt>
                <c:pt idx="891">
                  <c:v>6.0102200000000003</c:v>
                </c:pt>
                <c:pt idx="892">
                  <c:v>5.9859999999999998</c:v>
                </c:pt>
                <c:pt idx="893">
                  <c:v>5.9462859999999997</c:v>
                </c:pt>
                <c:pt idx="894">
                  <c:v>5.9571430000000003</c:v>
                </c:pt>
                <c:pt idx="895">
                  <c:v>5.9503079999999997</c:v>
                </c:pt>
                <c:pt idx="896">
                  <c:v>5.9577140000000002</c:v>
                </c:pt>
                <c:pt idx="897">
                  <c:v>5.965077</c:v>
                </c:pt>
                <c:pt idx="898">
                  <c:v>5.9653409999999996</c:v>
                </c:pt>
                <c:pt idx="899">
                  <c:v>6.006132</c:v>
                </c:pt>
                <c:pt idx="900">
                  <c:v>6.0433630000000003</c:v>
                </c:pt>
                <c:pt idx="901">
                  <c:v>6.0636039999999998</c:v>
                </c:pt>
                <c:pt idx="902">
                  <c:v>6.0469229999999996</c:v>
                </c:pt>
                <c:pt idx="903">
                  <c:v>5.9971870000000003</c:v>
                </c:pt>
                <c:pt idx="904">
                  <c:v>5.9411430000000003</c:v>
                </c:pt>
                <c:pt idx="905">
                  <c:v>5.934615</c:v>
                </c:pt>
                <c:pt idx="906">
                  <c:v>5.921341</c:v>
                </c:pt>
                <c:pt idx="907">
                  <c:v>5.8784619999999999</c:v>
                </c:pt>
                <c:pt idx="908">
                  <c:v>5.8755379999999997</c:v>
                </c:pt>
                <c:pt idx="909">
                  <c:v>5.8664620000000003</c:v>
                </c:pt>
                <c:pt idx="910">
                  <c:v>5.8534069999999998</c:v>
                </c:pt>
                <c:pt idx="911">
                  <c:v>5.836989</c:v>
                </c:pt>
                <c:pt idx="912">
                  <c:v>5.8272310000000003</c:v>
                </c:pt>
                <c:pt idx="913">
                  <c:v>5.8674730000000004</c:v>
                </c:pt>
                <c:pt idx="914">
                  <c:v>5.8847250000000004</c:v>
                </c:pt>
                <c:pt idx="915">
                  <c:v>5.9184400000000004</c:v>
                </c:pt>
                <c:pt idx="916">
                  <c:v>5.9016479999999998</c:v>
                </c:pt>
                <c:pt idx="917">
                  <c:v>5.8753849999999996</c:v>
                </c:pt>
                <c:pt idx="918">
                  <c:v>5.8656040000000003</c:v>
                </c:pt>
                <c:pt idx="919">
                  <c:v>5.8726370000000001</c:v>
                </c:pt>
                <c:pt idx="920">
                  <c:v>5.8901320000000004</c:v>
                </c:pt>
                <c:pt idx="921">
                  <c:v>5.870374</c:v>
                </c:pt>
                <c:pt idx="922">
                  <c:v>5.8832310000000003</c:v>
                </c:pt>
                <c:pt idx="923">
                  <c:v>5.8671430000000004</c:v>
                </c:pt>
                <c:pt idx="924">
                  <c:v>5.8678020000000002</c:v>
                </c:pt>
                <c:pt idx="925">
                  <c:v>5.815626</c:v>
                </c:pt>
                <c:pt idx="926">
                  <c:v>5.8258900000000002</c:v>
                </c:pt>
                <c:pt idx="927">
                  <c:v>5.8538459999999999</c:v>
                </c:pt>
                <c:pt idx="928">
                  <c:v>5.9764179999999998</c:v>
                </c:pt>
                <c:pt idx="929">
                  <c:v>5.9932749999999997</c:v>
                </c:pt>
                <c:pt idx="930">
                  <c:v>6.0535160000000001</c:v>
                </c:pt>
                <c:pt idx="931">
                  <c:v>6.0577360000000002</c:v>
                </c:pt>
                <c:pt idx="932">
                  <c:v>6.09</c:v>
                </c:pt>
                <c:pt idx="933">
                  <c:v>6.179055</c:v>
                </c:pt>
                <c:pt idx="934">
                  <c:v>6.1852090000000004</c:v>
                </c:pt>
                <c:pt idx="935">
                  <c:v>6.1147910000000003</c:v>
                </c:pt>
                <c:pt idx="936">
                  <c:v>6.0773849999999996</c:v>
                </c:pt>
                <c:pt idx="937">
                  <c:v>6.1675820000000003</c:v>
                </c:pt>
                <c:pt idx="938">
                  <c:v>6.2066590000000001</c:v>
                </c:pt>
                <c:pt idx="939">
                  <c:v>6.0854290000000004</c:v>
                </c:pt>
                <c:pt idx="940">
                  <c:v>6.0914289999999998</c:v>
                </c:pt>
                <c:pt idx="941">
                  <c:v>6.0789229999999996</c:v>
                </c:pt>
                <c:pt idx="942">
                  <c:v>6.1119560000000002</c:v>
                </c:pt>
                <c:pt idx="943">
                  <c:v>6.1027469999999999</c:v>
                </c:pt>
                <c:pt idx="944">
                  <c:v>6.1474289999999998</c:v>
                </c:pt>
                <c:pt idx="945">
                  <c:v>6.1721539999999999</c:v>
                </c:pt>
                <c:pt idx="946">
                  <c:v>6.1469230000000001</c:v>
                </c:pt>
                <c:pt idx="947">
                  <c:v>6.1582860000000004</c:v>
                </c:pt>
                <c:pt idx="948">
                  <c:v>6.0945929999999997</c:v>
                </c:pt>
                <c:pt idx="949">
                  <c:v>6.1194290000000002</c:v>
                </c:pt>
                <c:pt idx="950">
                  <c:v>6.1534950000000004</c:v>
                </c:pt>
                <c:pt idx="951">
                  <c:v>6.1146149999999997</c:v>
                </c:pt>
                <c:pt idx="952">
                  <c:v>6.1102860000000003</c:v>
                </c:pt>
                <c:pt idx="953">
                  <c:v>6.0964400000000003</c:v>
                </c:pt>
                <c:pt idx="954">
                  <c:v>6.0767030000000002</c:v>
                </c:pt>
                <c:pt idx="955">
                  <c:v>6.0917139999999996</c:v>
                </c:pt>
                <c:pt idx="956">
                  <c:v>6.1315379999999999</c:v>
                </c:pt>
                <c:pt idx="957">
                  <c:v>6.1274949999999997</c:v>
                </c:pt>
                <c:pt idx="958">
                  <c:v>6.1334289999999996</c:v>
                </c:pt>
                <c:pt idx="959">
                  <c:v>6.1785490000000003</c:v>
                </c:pt>
                <c:pt idx="960">
                  <c:v>6.2037139999999997</c:v>
                </c:pt>
                <c:pt idx="961">
                  <c:v>6.279077</c:v>
                </c:pt>
                <c:pt idx="962">
                  <c:v>6.3392309999999998</c:v>
                </c:pt>
                <c:pt idx="963">
                  <c:v>6.3151210000000004</c:v>
                </c:pt>
                <c:pt idx="964">
                  <c:v>6.4554289999999996</c:v>
                </c:pt>
                <c:pt idx="965">
                  <c:v>6.4009229999999997</c:v>
                </c:pt>
                <c:pt idx="966">
                  <c:v>6.3513849999999996</c:v>
                </c:pt>
                <c:pt idx="967">
                  <c:v>6.3026369999999998</c:v>
                </c:pt>
                <c:pt idx="968">
                  <c:v>6.2122419999999998</c:v>
                </c:pt>
                <c:pt idx="969">
                  <c:v>6.6629230000000002</c:v>
                </c:pt>
                <c:pt idx="970">
                  <c:v>7.1384619999999996</c:v>
                </c:pt>
                <c:pt idx="971">
                  <c:v>7.314044</c:v>
                </c:pt>
                <c:pt idx="972">
                  <c:v>7.3285049999999998</c:v>
                </c:pt>
                <c:pt idx="973">
                  <c:v>7.1187469999999999</c:v>
                </c:pt>
                <c:pt idx="974">
                  <c:v>7.1143520000000002</c:v>
                </c:pt>
                <c:pt idx="975">
                  <c:v>7.1153849999999998</c:v>
                </c:pt>
                <c:pt idx="976">
                  <c:v>7.3994730000000004</c:v>
                </c:pt>
                <c:pt idx="977">
                  <c:v>7.4559340000000001</c:v>
                </c:pt>
                <c:pt idx="978">
                  <c:v>7.4851650000000003</c:v>
                </c:pt>
                <c:pt idx="979">
                  <c:v>7.529846</c:v>
                </c:pt>
                <c:pt idx="980">
                  <c:v>7.4756039999999997</c:v>
                </c:pt>
                <c:pt idx="981">
                  <c:v>7.4018899999999999</c:v>
                </c:pt>
                <c:pt idx="982">
                  <c:v>7.3464840000000002</c:v>
                </c:pt>
                <c:pt idx="983">
                  <c:v>7.3010330000000003</c:v>
                </c:pt>
                <c:pt idx="984">
                  <c:v>7.3669229999999999</c:v>
                </c:pt>
                <c:pt idx="985">
                  <c:v>7.4014290000000003</c:v>
                </c:pt>
                <c:pt idx="986">
                  <c:v>7.3678020000000002</c:v>
                </c:pt>
                <c:pt idx="987">
                  <c:v>7.3280219999999998</c:v>
                </c:pt>
                <c:pt idx="988">
                  <c:v>7.2624180000000003</c:v>
                </c:pt>
                <c:pt idx="989">
                  <c:v>7.2726150000000001</c:v>
                </c:pt>
                <c:pt idx="990">
                  <c:v>7.3845489999999998</c:v>
                </c:pt>
                <c:pt idx="991">
                  <c:v>7.3595600000000001</c:v>
                </c:pt>
                <c:pt idx="992">
                  <c:v>7.3477139999999999</c:v>
                </c:pt>
                <c:pt idx="993">
                  <c:v>7.3520000000000003</c:v>
                </c:pt>
                <c:pt idx="994">
                  <c:v>7.4021540000000003</c:v>
                </c:pt>
                <c:pt idx="995">
                  <c:v>7.3230550000000001</c:v>
                </c:pt>
                <c:pt idx="996">
                  <c:v>7.3572090000000001</c:v>
                </c:pt>
                <c:pt idx="997">
                  <c:v>7.3535820000000003</c:v>
                </c:pt>
                <c:pt idx="998">
                  <c:v>7.4492310000000002</c:v>
                </c:pt>
                <c:pt idx="999">
                  <c:v>7.4694070000000004</c:v>
                </c:pt>
                <c:pt idx="1000">
                  <c:v>7.4699340000000003</c:v>
                </c:pt>
                <c:pt idx="1001">
                  <c:v>7.6213189999999997</c:v>
                </c:pt>
                <c:pt idx="1002">
                  <c:v>7.6491429999999996</c:v>
                </c:pt>
                <c:pt idx="1003">
                  <c:v>7.5746149999999997</c:v>
                </c:pt>
                <c:pt idx="1004">
                  <c:v>7.5159560000000001</c:v>
                </c:pt>
                <c:pt idx="1005">
                  <c:v>7.5203519999999999</c:v>
                </c:pt>
                <c:pt idx="1006">
                  <c:v>7.640593</c:v>
                </c:pt>
                <c:pt idx="1007">
                  <c:v>7.7143959999999998</c:v>
                </c:pt>
                <c:pt idx="1008">
                  <c:v>7.8346150000000003</c:v>
                </c:pt>
                <c:pt idx="1009">
                  <c:v>7.6948350000000003</c:v>
                </c:pt>
                <c:pt idx="1010">
                  <c:v>7.7220440000000004</c:v>
                </c:pt>
                <c:pt idx="1011">
                  <c:v>7.8122860000000003</c:v>
                </c:pt>
                <c:pt idx="1012">
                  <c:v>7.7325270000000002</c:v>
                </c:pt>
                <c:pt idx="1013">
                  <c:v>7.6526149999999999</c:v>
                </c:pt>
                <c:pt idx="1014">
                  <c:v>7.6529230000000004</c:v>
                </c:pt>
                <c:pt idx="1015">
                  <c:v>7.7138460000000002</c:v>
                </c:pt>
                <c:pt idx="1016">
                  <c:v>7.7143300000000004</c:v>
                </c:pt>
                <c:pt idx="1017">
                  <c:v>7.7944620000000002</c:v>
                </c:pt>
                <c:pt idx="1018">
                  <c:v>7.7944620000000002</c:v>
                </c:pt>
                <c:pt idx="1019">
                  <c:v>7.7679999999999998</c:v>
                </c:pt>
                <c:pt idx="1020">
                  <c:v>7.7082860000000002</c:v>
                </c:pt>
                <c:pt idx="1021">
                  <c:v>7.6591430000000003</c:v>
                </c:pt>
                <c:pt idx="1022">
                  <c:v>7.6825489999999999</c:v>
                </c:pt>
                <c:pt idx="1023">
                  <c:v>7.7059119999999997</c:v>
                </c:pt>
                <c:pt idx="1024">
                  <c:v>7.65</c:v>
                </c:pt>
                <c:pt idx="1025">
                  <c:v>7.608066</c:v>
                </c:pt>
                <c:pt idx="1026">
                  <c:v>7.5551649999999997</c:v>
                </c:pt>
                <c:pt idx="1027">
                  <c:v>7.4854950000000002</c:v>
                </c:pt>
                <c:pt idx="1028">
                  <c:v>7.4776040000000004</c:v>
                </c:pt>
                <c:pt idx="1029">
                  <c:v>7.4849230000000002</c:v>
                </c:pt>
                <c:pt idx="1030">
                  <c:v>7.5193849999999998</c:v>
                </c:pt>
                <c:pt idx="1031">
                  <c:v>7.469055</c:v>
                </c:pt>
                <c:pt idx="1032">
                  <c:v>7.3720879999999998</c:v>
                </c:pt>
                <c:pt idx="1033">
                  <c:v>7.385275</c:v>
                </c:pt>
                <c:pt idx="1034">
                  <c:v>7.3531870000000001</c:v>
                </c:pt>
                <c:pt idx="1035">
                  <c:v>7.4134070000000003</c:v>
                </c:pt>
                <c:pt idx="1036">
                  <c:v>7.4683520000000003</c:v>
                </c:pt>
                <c:pt idx="1037">
                  <c:v>7.4812310000000002</c:v>
                </c:pt>
                <c:pt idx="1038">
                  <c:v>7.4888789999999998</c:v>
                </c:pt>
                <c:pt idx="1039">
                  <c:v>7.4871429999999997</c:v>
                </c:pt>
                <c:pt idx="1040">
                  <c:v>7.4049670000000001</c:v>
                </c:pt>
                <c:pt idx="1041">
                  <c:v>7.3701980000000002</c:v>
                </c:pt>
                <c:pt idx="1042">
                  <c:v>7.320462</c:v>
                </c:pt>
                <c:pt idx="1043">
                  <c:v>7.3507249999999997</c:v>
                </c:pt>
                <c:pt idx="1044">
                  <c:v>7.4115159999999998</c:v>
                </c:pt>
                <c:pt idx="1045">
                  <c:v>7.474132</c:v>
                </c:pt>
                <c:pt idx="1046">
                  <c:v>7.4773849999999999</c:v>
                </c:pt>
                <c:pt idx="1047">
                  <c:v>7.4969229999999998</c:v>
                </c:pt>
                <c:pt idx="1048">
                  <c:v>7.3571429999999998</c:v>
                </c:pt>
                <c:pt idx="1049">
                  <c:v>7.4000219999999999</c:v>
                </c:pt>
                <c:pt idx="1050">
                  <c:v>7.3758239999999997</c:v>
                </c:pt>
                <c:pt idx="1051">
                  <c:v>7.3982419999999998</c:v>
                </c:pt>
                <c:pt idx="1052">
                  <c:v>7.4649229999999998</c:v>
                </c:pt>
                <c:pt idx="1053">
                  <c:v>7.4486809999999997</c:v>
                </c:pt>
                <c:pt idx="1054">
                  <c:v>7.4093410000000004</c:v>
                </c:pt>
                <c:pt idx="1055">
                  <c:v>7.4116039999999996</c:v>
                </c:pt>
                <c:pt idx="1056">
                  <c:v>7.337758</c:v>
                </c:pt>
                <c:pt idx="1057">
                  <c:v>7.3739999999999997</c:v>
                </c:pt>
                <c:pt idx="1058">
                  <c:v>7.3121980000000004</c:v>
                </c:pt>
                <c:pt idx="1059">
                  <c:v>7.2729889999999999</c:v>
                </c:pt>
                <c:pt idx="1060">
                  <c:v>7.2213190000000003</c:v>
                </c:pt>
                <c:pt idx="1061">
                  <c:v>7.1352310000000001</c:v>
                </c:pt>
                <c:pt idx="1062">
                  <c:v>7.1135820000000001</c:v>
                </c:pt>
                <c:pt idx="1063">
                  <c:v>7.1294510000000004</c:v>
                </c:pt>
                <c:pt idx="1064">
                  <c:v>7.2161099999999996</c:v>
                </c:pt>
                <c:pt idx="1065">
                  <c:v>7.1345710000000002</c:v>
                </c:pt>
                <c:pt idx="1066">
                  <c:v>7.0681539999999998</c:v>
                </c:pt>
                <c:pt idx="1067">
                  <c:v>7.083297</c:v>
                </c:pt>
                <c:pt idx="1068">
                  <c:v>7.1455599999999997</c:v>
                </c:pt>
                <c:pt idx="1069">
                  <c:v>7.1857579999999999</c:v>
                </c:pt>
                <c:pt idx="1070">
                  <c:v>7.1159559999999997</c:v>
                </c:pt>
                <c:pt idx="1071">
                  <c:v>7.1461540000000001</c:v>
                </c:pt>
                <c:pt idx="1072">
                  <c:v>7.1633190000000004</c:v>
                </c:pt>
                <c:pt idx="1073">
                  <c:v>7.2240440000000001</c:v>
                </c:pt>
                <c:pt idx="1074">
                  <c:v>7.2242860000000002</c:v>
                </c:pt>
                <c:pt idx="1075">
                  <c:v>7.1945269999999999</c:v>
                </c:pt>
                <c:pt idx="1076">
                  <c:v>7.1370329999999997</c:v>
                </c:pt>
                <c:pt idx="1077">
                  <c:v>7.1172529999999998</c:v>
                </c:pt>
                <c:pt idx="1078">
                  <c:v>7.1587249999999996</c:v>
                </c:pt>
                <c:pt idx="1079">
                  <c:v>7.2001540000000004</c:v>
                </c:pt>
                <c:pt idx="1080">
                  <c:v>7.2103299999999999</c:v>
                </c:pt>
                <c:pt idx="1081">
                  <c:v>7.2108569999999999</c:v>
                </c:pt>
                <c:pt idx="1082">
                  <c:v>7.2487909999999998</c:v>
                </c:pt>
                <c:pt idx="1083">
                  <c:v>7.2801099999999996</c:v>
                </c:pt>
                <c:pt idx="1084">
                  <c:v>7.2424619999999997</c:v>
                </c:pt>
                <c:pt idx="1085">
                  <c:v>7.2026149999999998</c:v>
                </c:pt>
                <c:pt idx="1086">
                  <c:v>7.1522639999999997</c:v>
                </c:pt>
                <c:pt idx="1087">
                  <c:v>7.1633849999999999</c:v>
                </c:pt>
                <c:pt idx="1088">
                  <c:v>7.2516920000000002</c:v>
                </c:pt>
                <c:pt idx="1089">
                  <c:v>7.2236919999999998</c:v>
                </c:pt>
                <c:pt idx="1090">
                  <c:v>7.2541539999999998</c:v>
                </c:pt>
                <c:pt idx="1091">
                  <c:v>7.2859340000000001</c:v>
                </c:pt>
                <c:pt idx="1092">
                  <c:v>7.2660439999999999</c:v>
                </c:pt>
                <c:pt idx="1093">
                  <c:v>7.2461539999999998</c:v>
                </c:pt>
                <c:pt idx="1094">
                  <c:v>7.1962640000000002</c:v>
                </c:pt>
                <c:pt idx="1095">
                  <c:v>7.1772749999999998</c:v>
                </c:pt>
                <c:pt idx="1096">
                  <c:v>7.1567030000000003</c:v>
                </c:pt>
                <c:pt idx="1097">
                  <c:v>7.1061759999999996</c:v>
                </c:pt>
                <c:pt idx="1098">
                  <c:v>7.2163079999999997</c:v>
                </c:pt>
                <c:pt idx="1099">
                  <c:v>7.2758459999999996</c:v>
                </c:pt>
                <c:pt idx="1100">
                  <c:v>7.3168350000000002</c:v>
                </c:pt>
                <c:pt idx="1101">
                  <c:v>7.3184839999999998</c:v>
                </c:pt>
                <c:pt idx="1102">
                  <c:v>7.3085490000000002</c:v>
                </c:pt>
                <c:pt idx="1103">
                  <c:v>7.3286150000000001</c:v>
                </c:pt>
                <c:pt idx="1104">
                  <c:v>7.2986810000000002</c:v>
                </c:pt>
                <c:pt idx="1105">
                  <c:v>7.3088790000000001</c:v>
                </c:pt>
                <c:pt idx="1106">
                  <c:v>7.3585929999999999</c:v>
                </c:pt>
                <c:pt idx="1107">
                  <c:v>7.3290110000000004</c:v>
                </c:pt>
                <c:pt idx="1108">
                  <c:v>7.2890769999999998</c:v>
                </c:pt>
                <c:pt idx="1109">
                  <c:v>7.2594289999999999</c:v>
                </c:pt>
                <c:pt idx="1110">
                  <c:v>7.1893409999999998</c:v>
                </c:pt>
                <c:pt idx="1111">
                  <c:v>7.0896039999999996</c:v>
                </c:pt>
                <c:pt idx="1112">
                  <c:v>7.1296480000000004</c:v>
                </c:pt>
                <c:pt idx="1113">
                  <c:v>7.0996920000000001</c:v>
                </c:pt>
                <c:pt idx="1114">
                  <c:v>7.0897360000000003</c:v>
                </c:pt>
                <c:pt idx="1115">
                  <c:v>7.119802</c:v>
                </c:pt>
                <c:pt idx="1116">
                  <c:v>7.0799560000000001</c:v>
                </c:pt>
                <c:pt idx="1117">
                  <c:v>6.9699780000000002</c:v>
                </c:pt>
                <c:pt idx="1118">
                  <c:v>6.94</c:v>
                </c:pt>
                <c:pt idx="1119">
                  <c:v>6.850041</c:v>
                </c:pt>
                <c:pt idx="1120">
                  <c:v>6.8802199999999996</c:v>
                </c:pt>
                <c:pt idx="1121">
                  <c:v>6.9302060000000001</c:v>
                </c:pt>
                <c:pt idx="1122">
                  <c:v>6.9602469999999999</c:v>
                </c:pt>
                <c:pt idx="1123">
                  <c:v>6.8008649999999999</c:v>
                </c:pt>
                <c:pt idx="1124">
                  <c:v>6.6907690000000004</c:v>
                </c:pt>
                <c:pt idx="1125">
                  <c:v>6.6610579999999997</c:v>
                </c:pt>
                <c:pt idx="1126">
                  <c:v>6.7408239999999999</c:v>
                </c:pt>
                <c:pt idx="1127">
                  <c:v>6.691071</c:v>
                </c:pt>
                <c:pt idx="1128">
                  <c:v>6.7411539999999999</c:v>
                </c:pt>
                <c:pt idx="1129">
                  <c:v>6.8014419999999998</c:v>
                </c:pt>
                <c:pt idx="1130">
                  <c:v>6.8619779999999997</c:v>
                </c:pt>
                <c:pt idx="1131">
                  <c:v>6.8323489999999998</c:v>
                </c:pt>
                <c:pt idx="1132">
                  <c:v>6.8221980000000002</c:v>
                </c:pt>
                <c:pt idx="1133">
                  <c:v>6.8525960000000001</c:v>
                </c:pt>
                <c:pt idx="1134">
                  <c:v>6.8233240000000004</c:v>
                </c:pt>
                <c:pt idx="1135">
                  <c:v>6.8141210000000001</c:v>
                </c:pt>
                <c:pt idx="1136">
                  <c:v>6.8346429999999998</c:v>
                </c:pt>
                <c:pt idx="1137">
                  <c:v>6.8048209999999996</c:v>
                </c:pt>
                <c:pt idx="1138">
                  <c:v>6.8346150000000003</c:v>
                </c:pt>
                <c:pt idx="1139">
                  <c:v>6.7943819999999997</c:v>
                </c:pt>
                <c:pt idx="1140">
                  <c:v>6.8143960000000003</c:v>
                </c:pt>
                <c:pt idx="1141">
                  <c:v>6.8245329999999997</c:v>
                </c:pt>
                <c:pt idx="1142">
                  <c:v>6.8451370000000002</c:v>
                </c:pt>
                <c:pt idx="1143">
                  <c:v>6.8362499999999997</c:v>
                </c:pt>
                <c:pt idx="1144">
                  <c:v>6.8464289999999997</c:v>
                </c:pt>
                <c:pt idx="1145">
                  <c:v>6.8664290000000001</c:v>
                </c:pt>
                <c:pt idx="1146">
                  <c:v>6.8854949999999997</c:v>
                </c:pt>
                <c:pt idx="1147">
                  <c:v>6.853942</c:v>
                </c:pt>
                <c:pt idx="1148">
                  <c:v>6.8634620000000002</c:v>
                </c:pt>
                <c:pt idx="1149">
                  <c:v>6.8741349999999999</c:v>
                </c:pt>
                <c:pt idx="1150">
                  <c:v>6.8650549999999999</c:v>
                </c:pt>
                <c:pt idx="1151">
                  <c:v>6.8745190000000003</c:v>
                </c:pt>
                <c:pt idx="1152">
                  <c:v>6.8652749999999996</c:v>
                </c:pt>
                <c:pt idx="1153">
                  <c:v>6.8453850000000003</c:v>
                </c:pt>
                <c:pt idx="1154">
                  <c:v>6.8748079999999998</c:v>
                </c:pt>
                <c:pt idx="1155">
                  <c:v>6.8758239999999997</c:v>
                </c:pt>
              </c:numCache>
            </c:numRef>
          </c:val>
          <c:smooth val="0"/>
          <c:extLst xmlns:c16r2="http://schemas.microsoft.com/office/drawing/2015/06/chart">
            <c:ext xmlns:c16="http://schemas.microsoft.com/office/drawing/2014/chart" uri="{C3380CC4-5D6E-409C-BE32-E72D297353CC}">
              <c16:uniqueId val="{00000000-568C-486B-988B-AE5EE8EC038D}"/>
            </c:ext>
          </c:extLst>
        </c:ser>
        <c:ser>
          <c:idx val="1"/>
          <c:order val="1"/>
          <c:spPr>
            <a:ln w="28575" cap="rnd">
              <a:solidFill>
                <a:srgbClr val="00B050"/>
              </a:solidFill>
              <a:round/>
            </a:ln>
            <a:effectLst/>
          </c:spPr>
          <c:marker>
            <c:symbol val="none"/>
          </c:marker>
          <c:cat>
            <c:numRef>
              <c:f>'[Gráfico en Microsoft PowerPoint]Hoja1'!$B$3:$B$1158</c:f>
              <c:numCache>
                <c:formatCode>m/d/yyyy</c:formatCode>
                <c:ptCount val="1156"/>
                <c:pt idx="0">
                  <c:v>41276</c:v>
                </c:pt>
                <c:pt idx="1">
                  <c:v>41277</c:v>
                </c:pt>
                <c:pt idx="2">
                  <c:v>41278</c:v>
                </c:pt>
                <c:pt idx="3">
                  <c:v>41281</c:v>
                </c:pt>
                <c:pt idx="4">
                  <c:v>41282</c:v>
                </c:pt>
                <c:pt idx="5">
                  <c:v>41283</c:v>
                </c:pt>
                <c:pt idx="6">
                  <c:v>41284</c:v>
                </c:pt>
                <c:pt idx="7">
                  <c:v>41285</c:v>
                </c:pt>
                <c:pt idx="8">
                  <c:v>41288</c:v>
                </c:pt>
                <c:pt idx="9">
                  <c:v>41289</c:v>
                </c:pt>
                <c:pt idx="10">
                  <c:v>41290</c:v>
                </c:pt>
                <c:pt idx="11">
                  <c:v>41291</c:v>
                </c:pt>
                <c:pt idx="12">
                  <c:v>41292</c:v>
                </c:pt>
                <c:pt idx="13">
                  <c:v>41295</c:v>
                </c:pt>
                <c:pt idx="14">
                  <c:v>41296</c:v>
                </c:pt>
                <c:pt idx="15">
                  <c:v>41297</c:v>
                </c:pt>
                <c:pt idx="16">
                  <c:v>41298</c:v>
                </c:pt>
                <c:pt idx="17">
                  <c:v>41299</c:v>
                </c:pt>
                <c:pt idx="18">
                  <c:v>41302</c:v>
                </c:pt>
                <c:pt idx="19">
                  <c:v>41303</c:v>
                </c:pt>
                <c:pt idx="20">
                  <c:v>41304</c:v>
                </c:pt>
                <c:pt idx="21">
                  <c:v>41305</c:v>
                </c:pt>
                <c:pt idx="22">
                  <c:v>41306</c:v>
                </c:pt>
                <c:pt idx="23">
                  <c:v>41310</c:v>
                </c:pt>
                <c:pt idx="24">
                  <c:v>41311</c:v>
                </c:pt>
                <c:pt idx="25">
                  <c:v>41312</c:v>
                </c:pt>
                <c:pt idx="26">
                  <c:v>41313</c:v>
                </c:pt>
                <c:pt idx="27">
                  <c:v>41316</c:v>
                </c:pt>
                <c:pt idx="28">
                  <c:v>41317</c:v>
                </c:pt>
                <c:pt idx="29">
                  <c:v>41318</c:v>
                </c:pt>
                <c:pt idx="30">
                  <c:v>41319</c:v>
                </c:pt>
                <c:pt idx="31">
                  <c:v>41320</c:v>
                </c:pt>
                <c:pt idx="32">
                  <c:v>41323</c:v>
                </c:pt>
                <c:pt idx="33">
                  <c:v>41324</c:v>
                </c:pt>
                <c:pt idx="34">
                  <c:v>41325</c:v>
                </c:pt>
                <c:pt idx="35">
                  <c:v>41326</c:v>
                </c:pt>
                <c:pt idx="36">
                  <c:v>41327</c:v>
                </c:pt>
                <c:pt idx="37">
                  <c:v>41330</c:v>
                </c:pt>
                <c:pt idx="38">
                  <c:v>41331</c:v>
                </c:pt>
                <c:pt idx="39">
                  <c:v>41332</c:v>
                </c:pt>
                <c:pt idx="40">
                  <c:v>41333</c:v>
                </c:pt>
                <c:pt idx="41">
                  <c:v>41334</c:v>
                </c:pt>
                <c:pt idx="42">
                  <c:v>41337</c:v>
                </c:pt>
                <c:pt idx="43">
                  <c:v>41338</c:v>
                </c:pt>
                <c:pt idx="44">
                  <c:v>41339</c:v>
                </c:pt>
                <c:pt idx="45">
                  <c:v>41340</c:v>
                </c:pt>
                <c:pt idx="46">
                  <c:v>41341</c:v>
                </c:pt>
                <c:pt idx="47">
                  <c:v>41344</c:v>
                </c:pt>
                <c:pt idx="48">
                  <c:v>41345</c:v>
                </c:pt>
                <c:pt idx="49">
                  <c:v>41346</c:v>
                </c:pt>
                <c:pt idx="50">
                  <c:v>41347</c:v>
                </c:pt>
                <c:pt idx="51">
                  <c:v>41348</c:v>
                </c:pt>
                <c:pt idx="52">
                  <c:v>41352</c:v>
                </c:pt>
                <c:pt idx="53">
                  <c:v>41353</c:v>
                </c:pt>
                <c:pt idx="54">
                  <c:v>41354</c:v>
                </c:pt>
                <c:pt idx="55">
                  <c:v>41355</c:v>
                </c:pt>
                <c:pt idx="56">
                  <c:v>41358</c:v>
                </c:pt>
                <c:pt idx="57">
                  <c:v>41359</c:v>
                </c:pt>
                <c:pt idx="58">
                  <c:v>41360</c:v>
                </c:pt>
                <c:pt idx="59">
                  <c:v>41365</c:v>
                </c:pt>
                <c:pt idx="60">
                  <c:v>41366</c:v>
                </c:pt>
                <c:pt idx="61">
                  <c:v>41367</c:v>
                </c:pt>
                <c:pt idx="62">
                  <c:v>41368</c:v>
                </c:pt>
                <c:pt idx="63">
                  <c:v>41369</c:v>
                </c:pt>
                <c:pt idx="64">
                  <c:v>41372</c:v>
                </c:pt>
                <c:pt idx="65">
                  <c:v>41373</c:v>
                </c:pt>
                <c:pt idx="66">
                  <c:v>41374</c:v>
                </c:pt>
                <c:pt idx="67">
                  <c:v>41375</c:v>
                </c:pt>
                <c:pt idx="68">
                  <c:v>41376</c:v>
                </c:pt>
                <c:pt idx="69">
                  <c:v>41379</c:v>
                </c:pt>
                <c:pt idx="70">
                  <c:v>41380</c:v>
                </c:pt>
                <c:pt idx="71">
                  <c:v>41381</c:v>
                </c:pt>
                <c:pt idx="72">
                  <c:v>41382</c:v>
                </c:pt>
                <c:pt idx="73">
                  <c:v>41383</c:v>
                </c:pt>
                <c:pt idx="74">
                  <c:v>41386</c:v>
                </c:pt>
                <c:pt idx="75">
                  <c:v>41387</c:v>
                </c:pt>
                <c:pt idx="76">
                  <c:v>41388</c:v>
                </c:pt>
                <c:pt idx="77">
                  <c:v>41389</c:v>
                </c:pt>
                <c:pt idx="78">
                  <c:v>41390</c:v>
                </c:pt>
                <c:pt idx="79">
                  <c:v>41393</c:v>
                </c:pt>
                <c:pt idx="80">
                  <c:v>41394</c:v>
                </c:pt>
                <c:pt idx="81">
                  <c:v>41396</c:v>
                </c:pt>
                <c:pt idx="82">
                  <c:v>41397</c:v>
                </c:pt>
                <c:pt idx="83">
                  <c:v>41400</c:v>
                </c:pt>
                <c:pt idx="84">
                  <c:v>41401</c:v>
                </c:pt>
                <c:pt idx="85">
                  <c:v>41402</c:v>
                </c:pt>
                <c:pt idx="86">
                  <c:v>41403</c:v>
                </c:pt>
                <c:pt idx="87">
                  <c:v>41404</c:v>
                </c:pt>
                <c:pt idx="88">
                  <c:v>41407</c:v>
                </c:pt>
                <c:pt idx="89">
                  <c:v>41408</c:v>
                </c:pt>
                <c:pt idx="90">
                  <c:v>41409</c:v>
                </c:pt>
                <c:pt idx="91">
                  <c:v>41410</c:v>
                </c:pt>
                <c:pt idx="92">
                  <c:v>41411</c:v>
                </c:pt>
                <c:pt idx="93">
                  <c:v>41414</c:v>
                </c:pt>
                <c:pt idx="94">
                  <c:v>41415</c:v>
                </c:pt>
                <c:pt idx="95">
                  <c:v>41416</c:v>
                </c:pt>
                <c:pt idx="96">
                  <c:v>41417</c:v>
                </c:pt>
                <c:pt idx="97">
                  <c:v>41418</c:v>
                </c:pt>
                <c:pt idx="98">
                  <c:v>41421</c:v>
                </c:pt>
                <c:pt idx="99">
                  <c:v>41422</c:v>
                </c:pt>
                <c:pt idx="100">
                  <c:v>41423</c:v>
                </c:pt>
                <c:pt idx="101">
                  <c:v>41424</c:v>
                </c:pt>
                <c:pt idx="102">
                  <c:v>41425</c:v>
                </c:pt>
                <c:pt idx="103">
                  <c:v>41428</c:v>
                </c:pt>
                <c:pt idx="104">
                  <c:v>41429</c:v>
                </c:pt>
                <c:pt idx="105">
                  <c:v>41430</c:v>
                </c:pt>
                <c:pt idx="106">
                  <c:v>41431</c:v>
                </c:pt>
                <c:pt idx="107">
                  <c:v>41432</c:v>
                </c:pt>
                <c:pt idx="108">
                  <c:v>41435</c:v>
                </c:pt>
                <c:pt idx="109">
                  <c:v>41436</c:v>
                </c:pt>
                <c:pt idx="110">
                  <c:v>41437</c:v>
                </c:pt>
                <c:pt idx="111">
                  <c:v>41438</c:v>
                </c:pt>
                <c:pt idx="112">
                  <c:v>41439</c:v>
                </c:pt>
                <c:pt idx="113">
                  <c:v>41442</c:v>
                </c:pt>
                <c:pt idx="114">
                  <c:v>41443</c:v>
                </c:pt>
                <c:pt idx="115">
                  <c:v>41444</c:v>
                </c:pt>
                <c:pt idx="116">
                  <c:v>41445</c:v>
                </c:pt>
                <c:pt idx="117">
                  <c:v>41446</c:v>
                </c:pt>
                <c:pt idx="118">
                  <c:v>41449</c:v>
                </c:pt>
                <c:pt idx="119">
                  <c:v>41450</c:v>
                </c:pt>
                <c:pt idx="120">
                  <c:v>41451</c:v>
                </c:pt>
                <c:pt idx="121">
                  <c:v>41452</c:v>
                </c:pt>
                <c:pt idx="122">
                  <c:v>41453</c:v>
                </c:pt>
                <c:pt idx="123">
                  <c:v>41456</c:v>
                </c:pt>
                <c:pt idx="124">
                  <c:v>41457</c:v>
                </c:pt>
                <c:pt idx="125">
                  <c:v>41458</c:v>
                </c:pt>
                <c:pt idx="126">
                  <c:v>41459</c:v>
                </c:pt>
                <c:pt idx="127">
                  <c:v>41460</c:v>
                </c:pt>
                <c:pt idx="128">
                  <c:v>41463</c:v>
                </c:pt>
                <c:pt idx="129">
                  <c:v>41464</c:v>
                </c:pt>
                <c:pt idx="130">
                  <c:v>41465</c:v>
                </c:pt>
                <c:pt idx="131">
                  <c:v>41466</c:v>
                </c:pt>
                <c:pt idx="132">
                  <c:v>41467</c:v>
                </c:pt>
                <c:pt idx="133">
                  <c:v>41470</c:v>
                </c:pt>
                <c:pt idx="134">
                  <c:v>41471</c:v>
                </c:pt>
                <c:pt idx="135">
                  <c:v>41472</c:v>
                </c:pt>
                <c:pt idx="136">
                  <c:v>41473</c:v>
                </c:pt>
                <c:pt idx="137">
                  <c:v>41474</c:v>
                </c:pt>
                <c:pt idx="138">
                  <c:v>41477</c:v>
                </c:pt>
                <c:pt idx="139">
                  <c:v>41478</c:v>
                </c:pt>
                <c:pt idx="140">
                  <c:v>41479</c:v>
                </c:pt>
                <c:pt idx="141">
                  <c:v>41480</c:v>
                </c:pt>
                <c:pt idx="142">
                  <c:v>41481</c:v>
                </c:pt>
                <c:pt idx="143">
                  <c:v>41484</c:v>
                </c:pt>
                <c:pt idx="144">
                  <c:v>41485</c:v>
                </c:pt>
                <c:pt idx="145">
                  <c:v>41486</c:v>
                </c:pt>
                <c:pt idx="146">
                  <c:v>41487</c:v>
                </c:pt>
                <c:pt idx="147">
                  <c:v>41488</c:v>
                </c:pt>
                <c:pt idx="148">
                  <c:v>41491</c:v>
                </c:pt>
                <c:pt idx="149">
                  <c:v>41492</c:v>
                </c:pt>
                <c:pt idx="150">
                  <c:v>41493</c:v>
                </c:pt>
                <c:pt idx="151">
                  <c:v>41494</c:v>
                </c:pt>
                <c:pt idx="152">
                  <c:v>41495</c:v>
                </c:pt>
                <c:pt idx="153">
                  <c:v>41498</c:v>
                </c:pt>
                <c:pt idx="154">
                  <c:v>41499</c:v>
                </c:pt>
                <c:pt idx="155">
                  <c:v>41500</c:v>
                </c:pt>
                <c:pt idx="156">
                  <c:v>41501</c:v>
                </c:pt>
                <c:pt idx="157">
                  <c:v>41502</c:v>
                </c:pt>
                <c:pt idx="158">
                  <c:v>41505</c:v>
                </c:pt>
                <c:pt idx="159">
                  <c:v>41506</c:v>
                </c:pt>
                <c:pt idx="160">
                  <c:v>41507</c:v>
                </c:pt>
                <c:pt idx="161">
                  <c:v>41508</c:v>
                </c:pt>
                <c:pt idx="162">
                  <c:v>41509</c:v>
                </c:pt>
                <c:pt idx="163">
                  <c:v>41512</c:v>
                </c:pt>
                <c:pt idx="164">
                  <c:v>41513</c:v>
                </c:pt>
                <c:pt idx="165">
                  <c:v>41514</c:v>
                </c:pt>
                <c:pt idx="166">
                  <c:v>41515</c:v>
                </c:pt>
                <c:pt idx="167">
                  <c:v>41516</c:v>
                </c:pt>
                <c:pt idx="168">
                  <c:v>41519</c:v>
                </c:pt>
                <c:pt idx="169">
                  <c:v>41520</c:v>
                </c:pt>
                <c:pt idx="170">
                  <c:v>41521</c:v>
                </c:pt>
                <c:pt idx="171">
                  <c:v>41522</c:v>
                </c:pt>
                <c:pt idx="172">
                  <c:v>41523</c:v>
                </c:pt>
                <c:pt idx="173">
                  <c:v>41526</c:v>
                </c:pt>
                <c:pt idx="174">
                  <c:v>41527</c:v>
                </c:pt>
                <c:pt idx="175">
                  <c:v>41528</c:v>
                </c:pt>
                <c:pt idx="176">
                  <c:v>41529</c:v>
                </c:pt>
                <c:pt idx="177">
                  <c:v>41530</c:v>
                </c:pt>
                <c:pt idx="178">
                  <c:v>41534</c:v>
                </c:pt>
                <c:pt idx="179">
                  <c:v>41535</c:v>
                </c:pt>
                <c:pt idx="180">
                  <c:v>41536</c:v>
                </c:pt>
                <c:pt idx="181">
                  <c:v>41537</c:v>
                </c:pt>
                <c:pt idx="182">
                  <c:v>41540</c:v>
                </c:pt>
                <c:pt idx="183">
                  <c:v>41541</c:v>
                </c:pt>
                <c:pt idx="184">
                  <c:v>41542</c:v>
                </c:pt>
                <c:pt idx="185">
                  <c:v>41543</c:v>
                </c:pt>
                <c:pt idx="186">
                  <c:v>41544</c:v>
                </c:pt>
                <c:pt idx="187">
                  <c:v>41547</c:v>
                </c:pt>
                <c:pt idx="188">
                  <c:v>41548</c:v>
                </c:pt>
                <c:pt idx="189">
                  <c:v>41549</c:v>
                </c:pt>
                <c:pt idx="190">
                  <c:v>41550</c:v>
                </c:pt>
                <c:pt idx="191">
                  <c:v>41551</c:v>
                </c:pt>
                <c:pt idx="192">
                  <c:v>41554</c:v>
                </c:pt>
                <c:pt idx="193">
                  <c:v>41555</c:v>
                </c:pt>
                <c:pt idx="194">
                  <c:v>41556</c:v>
                </c:pt>
                <c:pt idx="195">
                  <c:v>41557</c:v>
                </c:pt>
                <c:pt idx="196">
                  <c:v>41558</c:v>
                </c:pt>
                <c:pt idx="197">
                  <c:v>41561</c:v>
                </c:pt>
                <c:pt idx="198">
                  <c:v>41562</c:v>
                </c:pt>
                <c:pt idx="199">
                  <c:v>41563</c:v>
                </c:pt>
                <c:pt idx="200">
                  <c:v>41564</c:v>
                </c:pt>
                <c:pt idx="201">
                  <c:v>41565</c:v>
                </c:pt>
                <c:pt idx="202">
                  <c:v>41568</c:v>
                </c:pt>
                <c:pt idx="203">
                  <c:v>41569</c:v>
                </c:pt>
                <c:pt idx="204">
                  <c:v>41570</c:v>
                </c:pt>
                <c:pt idx="205">
                  <c:v>41571</c:v>
                </c:pt>
                <c:pt idx="206">
                  <c:v>41572</c:v>
                </c:pt>
                <c:pt idx="207">
                  <c:v>41575</c:v>
                </c:pt>
                <c:pt idx="208">
                  <c:v>41576</c:v>
                </c:pt>
                <c:pt idx="209">
                  <c:v>41577</c:v>
                </c:pt>
                <c:pt idx="210">
                  <c:v>41578</c:v>
                </c:pt>
                <c:pt idx="211">
                  <c:v>41579</c:v>
                </c:pt>
                <c:pt idx="212">
                  <c:v>41582</c:v>
                </c:pt>
                <c:pt idx="213">
                  <c:v>41583</c:v>
                </c:pt>
                <c:pt idx="214">
                  <c:v>41584</c:v>
                </c:pt>
                <c:pt idx="215">
                  <c:v>41585</c:v>
                </c:pt>
                <c:pt idx="216">
                  <c:v>41586</c:v>
                </c:pt>
                <c:pt idx="217">
                  <c:v>41589</c:v>
                </c:pt>
                <c:pt idx="218">
                  <c:v>41590</c:v>
                </c:pt>
                <c:pt idx="219">
                  <c:v>41591</c:v>
                </c:pt>
                <c:pt idx="220">
                  <c:v>41592</c:v>
                </c:pt>
                <c:pt idx="221">
                  <c:v>41593</c:v>
                </c:pt>
                <c:pt idx="222">
                  <c:v>41597</c:v>
                </c:pt>
                <c:pt idx="223">
                  <c:v>41598</c:v>
                </c:pt>
                <c:pt idx="224">
                  <c:v>41599</c:v>
                </c:pt>
                <c:pt idx="225">
                  <c:v>41600</c:v>
                </c:pt>
                <c:pt idx="226">
                  <c:v>41603</c:v>
                </c:pt>
                <c:pt idx="227">
                  <c:v>41604</c:v>
                </c:pt>
                <c:pt idx="228">
                  <c:v>41605</c:v>
                </c:pt>
                <c:pt idx="229">
                  <c:v>41606</c:v>
                </c:pt>
                <c:pt idx="230">
                  <c:v>41607</c:v>
                </c:pt>
                <c:pt idx="231">
                  <c:v>41610</c:v>
                </c:pt>
                <c:pt idx="232">
                  <c:v>41611</c:v>
                </c:pt>
                <c:pt idx="233">
                  <c:v>41612</c:v>
                </c:pt>
                <c:pt idx="234">
                  <c:v>41613</c:v>
                </c:pt>
                <c:pt idx="235">
                  <c:v>41614</c:v>
                </c:pt>
                <c:pt idx="236">
                  <c:v>41617</c:v>
                </c:pt>
                <c:pt idx="237">
                  <c:v>41618</c:v>
                </c:pt>
                <c:pt idx="238">
                  <c:v>41619</c:v>
                </c:pt>
                <c:pt idx="239">
                  <c:v>41621</c:v>
                </c:pt>
                <c:pt idx="240">
                  <c:v>41624</c:v>
                </c:pt>
                <c:pt idx="241">
                  <c:v>41625</c:v>
                </c:pt>
                <c:pt idx="242">
                  <c:v>41626</c:v>
                </c:pt>
                <c:pt idx="243">
                  <c:v>41627</c:v>
                </c:pt>
                <c:pt idx="244">
                  <c:v>41628</c:v>
                </c:pt>
                <c:pt idx="245">
                  <c:v>41631</c:v>
                </c:pt>
                <c:pt idx="246">
                  <c:v>41632</c:v>
                </c:pt>
                <c:pt idx="247">
                  <c:v>41634</c:v>
                </c:pt>
                <c:pt idx="248">
                  <c:v>41635</c:v>
                </c:pt>
                <c:pt idx="249">
                  <c:v>41638</c:v>
                </c:pt>
                <c:pt idx="250">
                  <c:v>41639</c:v>
                </c:pt>
                <c:pt idx="251">
                  <c:v>41641</c:v>
                </c:pt>
                <c:pt idx="252">
                  <c:v>41642</c:v>
                </c:pt>
                <c:pt idx="253">
                  <c:v>41645</c:v>
                </c:pt>
                <c:pt idx="254">
                  <c:v>41646</c:v>
                </c:pt>
                <c:pt idx="255">
                  <c:v>41647</c:v>
                </c:pt>
                <c:pt idx="256">
                  <c:v>41648</c:v>
                </c:pt>
                <c:pt idx="257">
                  <c:v>41649</c:v>
                </c:pt>
                <c:pt idx="258">
                  <c:v>41652</c:v>
                </c:pt>
                <c:pt idx="259">
                  <c:v>41653</c:v>
                </c:pt>
                <c:pt idx="260">
                  <c:v>41654</c:v>
                </c:pt>
                <c:pt idx="261">
                  <c:v>41655</c:v>
                </c:pt>
                <c:pt idx="262">
                  <c:v>41656</c:v>
                </c:pt>
                <c:pt idx="263">
                  <c:v>41659</c:v>
                </c:pt>
                <c:pt idx="264">
                  <c:v>41660</c:v>
                </c:pt>
                <c:pt idx="265">
                  <c:v>41661</c:v>
                </c:pt>
                <c:pt idx="266">
                  <c:v>41662</c:v>
                </c:pt>
                <c:pt idx="267">
                  <c:v>41663</c:v>
                </c:pt>
                <c:pt idx="268">
                  <c:v>41666</c:v>
                </c:pt>
                <c:pt idx="269">
                  <c:v>41667</c:v>
                </c:pt>
                <c:pt idx="270">
                  <c:v>41668</c:v>
                </c:pt>
                <c:pt idx="271">
                  <c:v>41669</c:v>
                </c:pt>
                <c:pt idx="272">
                  <c:v>41670</c:v>
                </c:pt>
                <c:pt idx="273">
                  <c:v>41674</c:v>
                </c:pt>
                <c:pt idx="274">
                  <c:v>41675</c:v>
                </c:pt>
                <c:pt idx="275">
                  <c:v>41676</c:v>
                </c:pt>
                <c:pt idx="276">
                  <c:v>41677</c:v>
                </c:pt>
                <c:pt idx="277">
                  <c:v>41680</c:v>
                </c:pt>
                <c:pt idx="278">
                  <c:v>41681</c:v>
                </c:pt>
                <c:pt idx="279">
                  <c:v>41682</c:v>
                </c:pt>
                <c:pt idx="280">
                  <c:v>41683</c:v>
                </c:pt>
                <c:pt idx="281">
                  <c:v>41684</c:v>
                </c:pt>
                <c:pt idx="282">
                  <c:v>41687</c:v>
                </c:pt>
                <c:pt idx="283">
                  <c:v>41688</c:v>
                </c:pt>
                <c:pt idx="284">
                  <c:v>41689</c:v>
                </c:pt>
                <c:pt idx="285">
                  <c:v>41690</c:v>
                </c:pt>
                <c:pt idx="286">
                  <c:v>41691</c:v>
                </c:pt>
                <c:pt idx="287">
                  <c:v>41694</c:v>
                </c:pt>
                <c:pt idx="288">
                  <c:v>41695</c:v>
                </c:pt>
                <c:pt idx="289">
                  <c:v>41696</c:v>
                </c:pt>
                <c:pt idx="290">
                  <c:v>41697</c:v>
                </c:pt>
                <c:pt idx="291">
                  <c:v>41698</c:v>
                </c:pt>
                <c:pt idx="292">
                  <c:v>41701</c:v>
                </c:pt>
                <c:pt idx="293">
                  <c:v>41702</c:v>
                </c:pt>
                <c:pt idx="294">
                  <c:v>41703</c:v>
                </c:pt>
                <c:pt idx="295">
                  <c:v>41704</c:v>
                </c:pt>
                <c:pt idx="296">
                  <c:v>41705</c:v>
                </c:pt>
                <c:pt idx="297">
                  <c:v>41708</c:v>
                </c:pt>
                <c:pt idx="298">
                  <c:v>41709</c:v>
                </c:pt>
                <c:pt idx="299">
                  <c:v>41710</c:v>
                </c:pt>
                <c:pt idx="300">
                  <c:v>41711</c:v>
                </c:pt>
                <c:pt idx="301">
                  <c:v>41712</c:v>
                </c:pt>
                <c:pt idx="302">
                  <c:v>41716</c:v>
                </c:pt>
                <c:pt idx="303">
                  <c:v>41717</c:v>
                </c:pt>
                <c:pt idx="304">
                  <c:v>41718</c:v>
                </c:pt>
                <c:pt idx="305">
                  <c:v>41719</c:v>
                </c:pt>
                <c:pt idx="306">
                  <c:v>41722</c:v>
                </c:pt>
                <c:pt idx="307">
                  <c:v>41723</c:v>
                </c:pt>
                <c:pt idx="308">
                  <c:v>41724</c:v>
                </c:pt>
                <c:pt idx="309">
                  <c:v>41725</c:v>
                </c:pt>
                <c:pt idx="310">
                  <c:v>41726</c:v>
                </c:pt>
                <c:pt idx="311">
                  <c:v>41729</c:v>
                </c:pt>
                <c:pt idx="312">
                  <c:v>41730</c:v>
                </c:pt>
                <c:pt idx="313">
                  <c:v>41731</c:v>
                </c:pt>
                <c:pt idx="314">
                  <c:v>41732</c:v>
                </c:pt>
                <c:pt idx="315">
                  <c:v>41733</c:v>
                </c:pt>
                <c:pt idx="316">
                  <c:v>41736</c:v>
                </c:pt>
                <c:pt idx="317">
                  <c:v>41737</c:v>
                </c:pt>
                <c:pt idx="318">
                  <c:v>41738</c:v>
                </c:pt>
                <c:pt idx="319">
                  <c:v>41739</c:v>
                </c:pt>
                <c:pt idx="320">
                  <c:v>41740</c:v>
                </c:pt>
                <c:pt idx="321">
                  <c:v>41743</c:v>
                </c:pt>
                <c:pt idx="322">
                  <c:v>41744</c:v>
                </c:pt>
                <c:pt idx="323">
                  <c:v>41745</c:v>
                </c:pt>
                <c:pt idx="324">
                  <c:v>41750</c:v>
                </c:pt>
                <c:pt idx="325">
                  <c:v>41751</c:v>
                </c:pt>
                <c:pt idx="326">
                  <c:v>41752</c:v>
                </c:pt>
                <c:pt idx="327">
                  <c:v>41753</c:v>
                </c:pt>
                <c:pt idx="328">
                  <c:v>41754</c:v>
                </c:pt>
                <c:pt idx="329">
                  <c:v>41757</c:v>
                </c:pt>
                <c:pt idx="330">
                  <c:v>41758</c:v>
                </c:pt>
                <c:pt idx="331">
                  <c:v>41759</c:v>
                </c:pt>
                <c:pt idx="332">
                  <c:v>41761</c:v>
                </c:pt>
                <c:pt idx="333">
                  <c:v>41764</c:v>
                </c:pt>
                <c:pt idx="334">
                  <c:v>41765</c:v>
                </c:pt>
                <c:pt idx="335">
                  <c:v>41766</c:v>
                </c:pt>
                <c:pt idx="336">
                  <c:v>41767</c:v>
                </c:pt>
                <c:pt idx="337">
                  <c:v>41768</c:v>
                </c:pt>
                <c:pt idx="338">
                  <c:v>41771</c:v>
                </c:pt>
                <c:pt idx="339">
                  <c:v>41772</c:v>
                </c:pt>
                <c:pt idx="340">
                  <c:v>41773</c:v>
                </c:pt>
                <c:pt idx="341">
                  <c:v>41774</c:v>
                </c:pt>
                <c:pt idx="342">
                  <c:v>41775</c:v>
                </c:pt>
                <c:pt idx="343">
                  <c:v>41778</c:v>
                </c:pt>
                <c:pt idx="344">
                  <c:v>41779</c:v>
                </c:pt>
                <c:pt idx="345">
                  <c:v>41780</c:v>
                </c:pt>
                <c:pt idx="346">
                  <c:v>41781</c:v>
                </c:pt>
                <c:pt idx="347">
                  <c:v>41782</c:v>
                </c:pt>
                <c:pt idx="348">
                  <c:v>41785</c:v>
                </c:pt>
                <c:pt idx="349">
                  <c:v>41786</c:v>
                </c:pt>
                <c:pt idx="350">
                  <c:v>41787</c:v>
                </c:pt>
                <c:pt idx="351">
                  <c:v>41788</c:v>
                </c:pt>
                <c:pt idx="352">
                  <c:v>41789</c:v>
                </c:pt>
                <c:pt idx="353">
                  <c:v>41792</c:v>
                </c:pt>
                <c:pt idx="354">
                  <c:v>41793</c:v>
                </c:pt>
                <c:pt idx="355">
                  <c:v>41794</c:v>
                </c:pt>
                <c:pt idx="356">
                  <c:v>41795</c:v>
                </c:pt>
                <c:pt idx="357">
                  <c:v>41796</c:v>
                </c:pt>
                <c:pt idx="358">
                  <c:v>41799</c:v>
                </c:pt>
                <c:pt idx="359">
                  <c:v>41800</c:v>
                </c:pt>
                <c:pt idx="360">
                  <c:v>41801</c:v>
                </c:pt>
                <c:pt idx="361">
                  <c:v>41802</c:v>
                </c:pt>
                <c:pt idx="362">
                  <c:v>41803</c:v>
                </c:pt>
                <c:pt idx="363">
                  <c:v>41806</c:v>
                </c:pt>
                <c:pt idx="364">
                  <c:v>41807</c:v>
                </c:pt>
                <c:pt idx="365">
                  <c:v>41808</c:v>
                </c:pt>
                <c:pt idx="366">
                  <c:v>41809</c:v>
                </c:pt>
                <c:pt idx="367">
                  <c:v>41810</c:v>
                </c:pt>
                <c:pt idx="368">
                  <c:v>41813</c:v>
                </c:pt>
                <c:pt idx="369">
                  <c:v>41814</c:v>
                </c:pt>
                <c:pt idx="370">
                  <c:v>41815</c:v>
                </c:pt>
                <c:pt idx="371">
                  <c:v>41816</c:v>
                </c:pt>
                <c:pt idx="372">
                  <c:v>41817</c:v>
                </c:pt>
                <c:pt idx="373">
                  <c:v>41820</c:v>
                </c:pt>
                <c:pt idx="374">
                  <c:v>41821</c:v>
                </c:pt>
                <c:pt idx="375">
                  <c:v>41822</c:v>
                </c:pt>
                <c:pt idx="376">
                  <c:v>41823</c:v>
                </c:pt>
                <c:pt idx="377">
                  <c:v>41824</c:v>
                </c:pt>
                <c:pt idx="378">
                  <c:v>41827</c:v>
                </c:pt>
                <c:pt idx="379">
                  <c:v>41828</c:v>
                </c:pt>
                <c:pt idx="380">
                  <c:v>41829</c:v>
                </c:pt>
                <c:pt idx="381">
                  <c:v>41830</c:v>
                </c:pt>
                <c:pt idx="382">
                  <c:v>41831</c:v>
                </c:pt>
                <c:pt idx="383">
                  <c:v>41834</c:v>
                </c:pt>
                <c:pt idx="384">
                  <c:v>41835</c:v>
                </c:pt>
                <c:pt idx="385">
                  <c:v>41836</c:v>
                </c:pt>
                <c:pt idx="386">
                  <c:v>41837</c:v>
                </c:pt>
                <c:pt idx="387">
                  <c:v>41838</c:v>
                </c:pt>
                <c:pt idx="388">
                  <c:v>41841</c:v>
                </c:pt>
                <c:pt idx="389">
                  <c:v>41842</c:v>
                </c:pt>
                <c:pt idx="390">
                  <c:v>41843</c:v>
                </c:pt>
                <c:pt idx="391">
                  <c:v>41844</c:v>
                </c:pt>
                <c:pt idx="392">
                  <c:v>41845</c:v>
                </c:pt>
                <c:pt idx="393">
                  <c:v>41848</c:v>
                </c:pt>
                <c:pt idx="394">
                  <c:v>41849</c:v>
                </c:pt>
                <c:pt idx="395">
                  <c:v>41850</c:v>
                </c:pt>
                <c:pt idx="396">
                  <c:v>41851</c:v>
                </c:pt>
                <c:pt idx="397">
                  <c:v>41852</c:v>
                </c:pt>
                <c:pt idx="398">
                  <c:v>41855</c:v>
                </c:pt>
                <c:pt idx="399">
                  <c:v>41856</c:v>
                </c:pt>
                <c:pt idx="400">
                  <c:v>41857</c:v>
                </c:pt>
                <c:pt idx="401">
                  <c:v>41858</c:v>
                </c:pt>
                <c:pt idx="402">
                  <c:v>41859</c:v>
                </c:pt>
                <c:pt idx="403">
                  <c:v>41862</c:v>
                </c:pt>
                <c:pt idx="404">
                  <c:v>41863</c:v>
                </c:pt>
                <c:pt idx="405">
                  <c:v>41864</c:v>
                </c:pt>
                <c:pt idx="406">
                  <c:v>41865</c:v>
                </c:pt>
                <c:pt idx="407">
                  <c:v>41866</c:v>
                </c:pt>
                <c:pt idx="408">
                  <c:v>41869</c:v>
                </c:pt>
                <c:pt idx="409">
                  <c:v>41870</c:v>
                </c:pt>
                <c:pt idx="410">
                  <c:v>41871</c:v>
                </c:pt>
                <c:pt idx="411">
                  <c:v>41872</c:v>
                </c:pt>
                <c:pt idx="412">
                  <c:v>41873</c:v>
                </c:pt>
                <c:pt idx="413">
                  <c:v>41876</c:v>
                </c:pt>
                <c:pt idx="414">
                  <c:v>41877</c:v>
                </c:pt>
                <c:pt idx="415">
                  <c:v>41878</c:v>
                </c:pt>
                <c:pt idx="416">
                  <c:v>41879</c:v>
                </c:pt>
                <c:pt idx="417">
                  <c:v>41880</c:v>
                </c:pt>
                <c:pt idx="418">
                  <c:v>41883</c:v>
                </c:pt>
                <c:pt idx="419">
                  <c:v>41884</c:v>
                </c:pt>
                <c:pt idx="420">
                  <c:v>41885</c:v>
                </c:pt>
                <c:pt idx="421">
                  <c:v>41886</c:v>
                </c:pt>
                <c:pt idx="422">
                  <c:v>41887</c:v>
                </c:pt>
                <c:pt idx="423">
                  <c:v>41890</c:v>
                </c:pt>
                <c:pt idx="424">
                  <c:v>41891</c:v>
                </c:pt>
                <c:pt idx="425">
                  <c:v>41892</c:v>
                </c:pt>
                <c:pt idx="426">
                  <c:v>41893</c:v>
                </c:pt>
                <c:pt idx="427">
                  <c:v>41894</c:v>
                </c:pt>
                <c:pt idx="428">
                  <c:v>41897</c:v>
                </c:pt>
                <c:pt idx="429">
                  <c:v>41899</c:v>
                </c:pt>
                <c:pt idx="430">
                  <c:v>41900</c:v>
                </c:pt>
                <c:pt idx="431">
                  <c:v>41901</c:v>
                </c:pt>
                <c:pt idx="432">
                  <c:v>41904</c:v>
                </c:pt>
                <c:pt idx="433">
                  <c:v>41905</c:v>
                </c:pt>
                <c:pt idx="434">
                  <c:v>41906</c:v>
                </c:pt>
                <c:pt idx="435">
                  <c:v>41907</c:v>
                </c:pt>
                <c:pt idx="436">
                  <c:v>41908</c:v>
                </c:pt>
                <c:pt idx="437">
                  <c:v>41911</c:v>
                </c:pt>
                <c:pt idx="438">
                  <c:v>41912</c:v>
                </c:pt>
                <c:pt idx="439">
                  <c:v>41913</c:v>
                </c:pt>
                <c:pt idx="440">
                  <c:v>41914</c:v>
                </c:pt>
                <c:pt idx="441">
                  <c:v>41915</c:v>
                </c:pt>
                <c:pt idx="442">
                  <c:v>41918</c:v>
                </c:pt>
                <c:pt idx="443">
                  <c:v>41919</c:v>
                </c:pt>
                <c:pt idx="444">
                  <c:v>41920</c:v>
                </c:pt>
                <c:pt idx="445">
                  <c:v>41921</c:v>
                </c:pt>
                <c:pt idx="446">
                  <c:v>41922</c:v>
                </c:pt>
                <c:pt idx="447">
                  <c:v>41925</c:v>
                </c:pt>
                <c:pt idx="448">
                  <c:v>41926</c:v>
                </c:pt>
                <c:pt idx="449">
                  <c:v>41927</c:v>
                </c:pt>
                <c:pt idx="450">
                  <c:v>41928</c:v>
                </c:pt>
                <c:pt idx="451">
                  <c:v>41929</c:v>
                </c:pt>
                <c:pt idx="452">
                  <c:v>41932</c:v>
                </c:pt>
                <c:pt idx="453">
                  <c:v>41933</c:v>
                </c:pt>
                <c:pt idx="454">
                  <c:v>41934</c:v>
                </c:pt>
                <c:pt idx="455">
                  <c:v>41935</c:v>
                </c:pt>
                <c:pt idx="456">
                  <c:v>41936</c:v>
                </c:pt>
                <c:pt idx="457">
                  <c:v>41939</c:v>
                </c:pt>
                <c:pt idx="458">
                  <c:v>41940</c:v>
                </c:pt>
                <c:pt idx="459">
                  <c:v>41941</c:v>
                </c:pt>
                <c:pt idx="460">
                  <c:v>41942</c:v>
                </c:pt>
                <c:pt idx="461">
                  <c:v>41943</c:v>
                </c:pt>
                <c:pt idx="462">
                  <c:v>41946</c:v>
                </c:pt>
                <c:pt idx="463">
                  <c:v>41947</c:v>
                </c:pt>
                <c:pt idx="464">
                  <c:v>41948</c:v>
                </c:pt>
                <c:pt idx="465">
                  <c:v>41949</c:v>
                </c:pt>
                <c:pt idx="466">
                  <c:v>41950</c:v>
                </c:pt>
                <c:pt idx="467">
                  <c:v>41953</c:v>
                </c:pt>
                <c:pt idx="468">
                  <c:v>41954</c:v>
                </c:pt>
                <c:pt idx="469">
                  <c:v>41955</c:v>
                </c:pt>
                <c:pt idx="470">
                  <c:v>41956</c:v>
                </c:pt>
                <c:pt idx="471">
                  <c:v>41957</c:v>
                </c:pt>
                <c:pt idx="472">
                  <c:v>41961</c:v>
                </c:pt>
                <c:pt idx="473">
                  <c:v>41962</c:v>
                </c:pt>
                <c:pt idx="474">
                  <c:v>41963</c:v>
                </c:pt>
                <c:pt idx="475">
                  <c:v>41964</c:v>
                </c:pt>
                <c:pt idx="476">
                  <c:v>41967</c:v>
                </c:pt>
                <c:pt idx="477">
                  <c:v>41968</c:v>
                </c:pt>
                <c:pt idx="478">
                  <c:v>41969</c:v>
                </c:pt>
                <c:pt idx="479">
                  <c:v>41970</c:v>
                </c:pt>
                <c:pt idx="480">
                  <c:v>41971</c:v>
                </c:pt>
                <c:pt idx="481">
                  <c:v>41974</c:v>
                </c:pt>
                <c:pt idx="482">
                  <c:v>41975</c:v>
                </c:pt>
                <c:pt idx="483">
                  <c:v>41976</c:v>
                </c:pt>
                <c:pt idx="484">
                  <c:v>41977</c:v>
                </c:pt>
                <c:pt idx="485">
                  <c:v>41978</c:v>
                </c:pt>
                <c:pt idx="486">
                  <c:v>41981</c:v>
                </c:pt>
                <c:pt idx="487">
                  <c:v>41982</c:v>
                </c:pt>
                <c:pt idx="488">
                  <c:v>41983</c:v>
                </c:pt>
                <c:pt idx="489">
                  <c:v>41984</c:v>
                </c:pt>
                <c:pt idx="490">
                  <c:v>41988</c:v>
                </c:pt>
                <c:pt idx="491">
                  <c:v>41989</c:v>
                </c:pt>
                <c:pt idx="492">
                  <c:v>41990</c:v>
                </c:pt>
                <c:pt idx="493">
                  <c:v>41991</c:v>
                </c:pt>
                <c:pt idx="494">
                  <c:v>41992</c:v>
                </c:pt>
                <c:pt idx="495">
                  <c:v>41995</c:v>
                </c:pt>
                <c:pt idx="496">
                  <c:v>41996</c:v>
                </c:pt>
                <c:pt idx="497">
                  <c:v>41997</c:v>
                </c:pt>
                <c:pt idx="498">
                  <c:v>41999</c:v>
                </c:pt>
                <c:pt idx="499">
                  <c:v>42002</c:v>
                </c:pt>
                <c:pt idx="500">
                  <c:v>42003</c:v>
                </c:pt>
                <c:pt idx="501">
                  <c:v>42004</c:v>
                </c:pt>
                <c:pt idx="502">
                  <c:v>42006</c:v>
                </c:pt>
                <c:pt idx="503">
                  <c:v>42009</c:v>
                </c:pt>
                <c:pt idx="504">
                  <c:v>42010</c:v>
                </c:pt>
                <c:pt idx="505">
                  <c:v>42011</c:v>
                </c:pt>
                <c:pt idx="506">
                  <c:v>42012</c:v>
                </c:pt>
                <c:pt idx="507">
                  <c:v>42013</c:v>
                </c:pt>
                <c:pt idx="508">
                  <c:v>42016</c:v>
                </c:pt>
                <c:pt idx="509">
                  <c:v>42017</c:v>
                </c:pt>
                <c:pt idx="510">
                  <c:v>42018</c:v>
                </c:pt>
                <c:pt idx="511">
                  <c:v>42019</c:v>
                </c:pt>
                <c:pt idx="512">
                  <c:v>42020</c:v>
                </c:pt>
                <c:pt idx="513">
                  <c:v>42023</c:v>
                </c:pt>
                <c:pt idx="514">
                  <c:v>42024</c:v>
                </c:pt>
                <c:pt idx="515">
                  <c:v>42025</c:v>
                </c:pt>
                <c:pt idx="516">
                  <c:v>42026</c:v>
                </c:pt>
                <c:pt idx="517">
                  <c:v>42027</c:v>
                </c:pt>
                <c:pt idx="518">
                  <c:v>42030</c:v>
                </c:pt>
                <c:pt idx="519">
                  <c:v>42031</c:v>
                </c:pt>
                <c:pt idx="520">
                  <c:v>42032</c:v>
                </c:pt>
                <c:pt idx="521">
                  <c:v>42033</c:v>
                </c:pt>
                <c:pt idx="522">
                  <c:v>42034</c:v>
                </c:pt>
                <c:pt idx="523">
                  <c:v>42038</c:v>
                </c:pt>
                <c:pt idx="524">
                  <c:v>42039</c:v>
                </c:pt>
                <c:pt idx="525">
                  <c:v>42040</c:v>
                </c:pt>
                <c:pt idx="526">
                  <c:v>42041</c:v>
                </c:pt>
                <c:pt idx="527">
                  <c:v>42044</c:v>
                </c:pt>
                <c:pt idx="528">
                  <c:v>42045</c:v>
                </c:pt>
                <c:pt idx="529">
                  <c:v>42046</c:v>
                </c:pt>
                <c:pt idx="530">
                  <c:v>42047</c:v>
                </c:pt>
                <c:pt idx="531">
                  <c:v>42048</c:v>
                </c:pt>
                <c:pt idx="532">
                  <c:v>42051</c:v>
                </c:pt>
                <c:pt idx="533">
                  <c:v>42052</c:v>
                </c:pt>
                <c:pt idx="534">
                  <c:v>42053</c:v>
                </c:pt>
                <c:pt idx="535">
                  <c:v>42054</c:v>
                </c:pt>
                <c:pt idx="536">
                  <c:v>42055</c:v>
                </c:pt>
                <c:pt idx="537">
                  <c:v>42058</c:v>
                </c:pt>
                <c:pt idx="538">
                  <c:v>42059</c:v>
                </c:pt>
                <c:pt idx="539">
                  <c:v>42060</c:v>
                </c:pt>
                <c:pt idx="540">
                  <c:v>42061</c:v>
                </c:pt>
                <c:pt idx="541">
                  <c:v>42062</c:v>
                </c:pt>
                <c:pt idx="542">
                  <c:v>42065</c:v>
                </c:pt>
                <c:pt idx="543">
                  <c:v>42066</c:v>
                </c:pt>
                <c:pt idx="544">
                  <c:v>42067</c:v>
                </c:pt>
                <c:pt idx="545">
                  <c:v>42068</c:v>
                </c:pt>
                <c:pt idx="546">
                  <c:v>42069</c:v>
                </c:pt>
                <c:pt idx="547">
                  <c:v>42072</c:v>
                </c:pt>
                <c:pt idx="548">
                  <c:v>42073</c:v>
                </c:pt>
                <c:pt idx="549">
                  <c:v>42074</c:v>
                </c:pt>
                <c:pt idx="550">
                  <c:v>42075</c:v>
                </c:pt>
                <c:pt idx="551">
                  <c:v>42076</c:v>
                </c:pt>
                <c:pt idx="552">
                  <c:v>42080</c:v>
                </c:pt>
                <c:pt idx="553">
                  <c:v>42081</c:v>
                </c:pt>
                <c:pt idx="554">
                  <c:v>42082</c:v>
                </c:pt>
                <c:pt idx="555">
                  <c:v>42083</c:v>
                </c:pt>
                <c:pt idx="556">
                  <c:v>42086</c:v>
                </c:pt>
                <c:pt idx="557">
                  <c:v>42087</c:v>
                </c:pt>
                <c:pt idx="558">
                  <c:v>42088</c:v>
                </c:pt>
                <c:pt idx="559">
                  <c:v>42089</c:v>
                </c:pt>
                <c:pt idx="560">
                  <c:v>42090</c:v>
                </c:pt>
                <c:pt idx="561">
                  <c:v>42093</c:v>
                </c:pt>
                <c:pt idx="562">
                  <c:v>42094</c:v>
                </c:pt>
                <c:pt idx="563">
                  <c:v>42095</c:v>
                </c:pt>
                <c:pt idx="564">
                  <c:v>42100</c:v>
                </c:pt>
                <c:pt idx="565">
                  <c:v>42101</c:v>
                </c:pt>
                <c:pt idx="566">
                  <c:v>42102</c:v>
                </c:pt>
                <c:pt idx="567">
                  <c:v>42103</c:v>
                </c:pt>
                <c:pt idx="568">
                  <c:v>42104</c:v>
                </c:pt>
                <c:pt idx="569">
                  <c:v>42107</c:v>
                </c:pt>
                <c:pt idx="570">
                  <c:v>42108</c:v>
                </c:pt>
                <c:pt idx="571">
                  <c:v>42109</c:v>
                </c:pt>
                <c:pt idx="572">
                  <c:v>42110</c:v>
                </c:pt>
                <c:pt idx="573">
                  <c:v>42111</c:v>
                </c:pt>
                <c:pt idx="574">
                  <c:v>42114</c:v>
                </c:pt>
                <c:pt idx="575">
                  <c:v>42115</c:v>
                </c:pt>
                <c:pt idx="576">
                  <c:v>42116</c:v>
                </c:pt>
                <c:pt idx="577">
                  <c:v>42117</c:v>
                </c:pt>
                <c:pt idx="578">
                  <c:v>42118</c:v>
                </c:pt>
                <c:pt idx="579">
                  <c:v>42121</c:v>
                </c:pt>
                <c:pt idx="580">
                  <c:v>42122</c:v>
                </c:pt>
                <c:pt idx="581">
                  <c:v>42123</c:v>
                </c:pt>
                <c:pt idx="582">
                  <c:v>42124</c:v>
                </c:pt>
                <c:pt idx="583">
                  <c:v>42128</c:v>
                </c:pt>
                <c:pt idx="584">
                  <c:v>42129</c:v>
                </c:pt>
                <c:pt idx="585">
                  <c:v>42130</c:v>
                </c:pt>
                <c:pt idx="586">
                  <c:v>42131</c:v>
                </c:pt>
                <c:pt idx="587">
                  <c:v>42132</c:v>
                </c:pt>
                <c:pt idx="588">
                  <c:v>42135</c:v>
                </c:pt>
                <c:pt idx="589">
                  <c:v>42136</c:v>
                </c:pt>
                <c:pt idx="590">
                  <c:v>42137</c:v>
                </c:pt>
                <c:pt idx="591">
                  <c:v>42138</c:v>
                </c:pt>
                <c:pt idx="592">
                  <c:v>42139</c:v>
                </c:pt>
                <c:pt idx="593">
                  <c:v>42142</c:v>
                </c:pt>
                <c:pt idx="594">
                  <c:v>42143</c:v>
                </c:pt>
                <c:pt idx="595">
                  <c:v>42144</c:v>
                </c:pt>
                <c:pt idx="596">
                  <c:v>42145</c:v>
                </c:pt>
                <c:pt idx="597">
                  <c:v>42146</c:v>
                </c:pt>
                <c:pt idx="598">
                  <c:v>42149</c:v>
                </c:pt>
                <c:pt idx="599">
                  <c:v>42150</c:v>
                </c:pt>
                <c:pt idx="600">
                  <c:v>42151</c:v>
                </c:pt>
                <c:pt idx="601">
                  <c:v>42152</c:v>
                </c:pt>
                <c:pt idx="602">
                  <c:v>42153</c:v>
                </c:pt>
                <c:pt idx="603">
                  <c:v>42156</c:v>
                </c:pt>
                <c:pt idx="604">
                  <c:v>42157</c:v>
                </c:pt>
                <c:pt idx="605">
                  <c:v>42158</c:v>
                </c:pt>
                <c:pt idx="606">
                  <c:v>42159</c:v>
                </c:pt>
                <c:pt idx="607">
                  <c:v>42160</c:v>
                </c:pt>
                <c:pt idx="608">
                  <c:v>42163</c:v>
                </c:pt>
                <c:pt idx="609">
                  <c:v>42164</c:v>
                </c:pt>
                <c:pt idx="610">
                  <c:v>42165</c:v>
                </c:pt>
                <c:pt idx="611">
                  <c:v>42166</c:v>
                </c:pt>
                <c:pt idx="612">
                  <c:v>42167</c:v>
                </c:pt>
                <c:pt idx="613">
                  <c:v>42170</c:v>
                </c:pt>
                <c:pt idx="614">
                  <c:v>42171</c:v>
                </c:pt>
                <c:pt idx="615">
                  <c:v>42172</c:v>
                </c:pt>
                <c:pt idx="616">
                  <c:v>42173</c:v>
                </c:pt>
                <c:pt idx="617">
                  <c:v>42174</c:v>
                </c:pt>
                <c:pt idx="618">
                  <c:v>42177</c:v>
                </c:pt>
                <c:pt idx="619">
                  <c:v>42178</c:v>
                </c:pt>
                <c:pt idx="620">
                  <c:v>42179</c:v>
                </c:pt>
                <c:pt idx="621">
                  <c:v>42180</c:v>
                </c:pt>
                <c:pt idx="622">
                  <c:v>42181</c:v>
                </c:pt>
                <c:pt idx="623">
                  <c:v>42184</c:v>
                </c:pt>
                <c:pt idx="624">
                  <c:v>42185</c:v>
                </c:pt>
                <c:pt idx="625">
                  <c:v>42186</c:v>
                </c:pt>
                <c:pt idx="626">
                  <c:v>42187</c:v>
                </c:pt>
                <c:pt idx="627">
                  <c:v>42188</c:v>
                </c:pt>
                <c:pt idx="628">
                  <c:v>42191</c:v>
                </c:pt>
                <c:pt idx="629">
                  <c:v>42192</c:v>
                </c:pt>
                <c:pt idx="630">
                  <c:v>42193</c:v>
                </c:pt>
                <c:pt idx="631">
                  <c:v>42194</c:v>
                </c:pt>
                <c:pt idx="632">
                  <c:v>42195</c:v>
                </c:pt>
                <c:pt idx="633">
                  <c:v>42198</c:v>
                </c:pt>
                <c:pt idx="634">
                  <c:v>42199</c:v>
                </c:pt>
                <c:pt idx="635">
                  <c:v>42200</c:v>
                </c:pt>
                <c:pt idx="636">
                  <c:v>42201</c:v>
                </c:pt>
                <c:pt idx="637">
                  <c:v>42202</c:v>
                </c:pt>
                <c:pt idx="638">
                  <c:v>42205</c:v>
                </c:pt>
                <c:pt idx="639">
                  <c:v>42206</c:v>
                </c:pt>
                <c:pt idx="640">
                  <c:v>42207</c:v>
                </c:pt>
                <c:pt idx="641">
                  <c:v>42208</c:v>
                </c:pt>
                <c:pt idx="642">
                  <c:v>42209</c:v>
                </c:pt>
                <c:pt idx="643">
                  <c:v>42212</c:v>
                </c:pt>
                <c:pt idx="644">
                  <c:v>42213</c:v>
                </c:pt>
                <c:pt idx="645">
                  <c:v>42214</c:v>
                </c:pt>
                <c:pt idx="646">
                  <c:v>42215</c:v>
                </c:pt>
                <c:pt idx="647">
                  <c:v>42216</c:v>
                </c:pt>
                <c:pt idx="648">
                  <c:v>42219</c:v>
                </c:pt>
                <c:pt idx="649">
                  <c:v>42220</c:v>
                </c:pt>
                <c:pt idx="650">
                  <c:v>42221</c:v>
                </c:pt>
                <c:pt idx="651">
                  <c:v>42222</c:v>
                </c:pt>
                <c:pt idx="652">
                  <c:v>42223</c:v>
                </c:pt>
                <c:pt idx="653">
                  <c:v>42226</c:v>
                </c:pt>
                <c:pt idx="654">
                  <c:v>42227</c:v>
                </c:pt>
                <c:pt idx="655">
                  <c:v>42228</c:v>
                </c:pt>
                <c:pt idx="656">
                  <c:v>42229</c:v>
                </c:pt>
                <c:pt idx="657">
                  <c:v>42230</c:v>
                </c:pt>
                <c:pt idx="658">
                  <c:v>42233</c:v>
                </c:pt>
                <c:pt idx="659">
                  <c:v>42234</c:v>
                </c:pt>
                <c:pt idx="660">
                  <c:v>42235</c:v>
                </c:pt>
                <c:pt idx="661">
                  <c:v>42236</c:v>
                </c:pt>
                <c:pt idx="662">
                  <c:v>42237</c:v>
                </c:pt>
                <c:pt idx="663">
                  <c:v>42240</c:v>
                </c:pt>
                <c:pt idx="664">
                  <c:v>42241</c:v>
                </c:pt>
                <c:pt idx="665">
                  <c:v>42242</c:v>
                </c:pt>
                <c:pt idx="666">
                  <c:v>42243</c:v>
                </c:pt>
                <c:pt idx="667">
                  <c:v>42244</c:v>
                </c:pt>
                <c:pt idx="668">
                  <c:v>42247</c:v>
                </c:pt>
                <c:pt idx="669">
                  <c:v>42248</c:v>
                </c:pt>
                <c:pt idx="670">
                  <c:v>42249</c:v>
                </c:pt>
                <c:pt idx="671">
                  <c:v>42250</c:v>
                </c:pt>
                <c:pt idx="672">
                  <c:v>42251</c:v>
                </c:pt>
                <c:pt idx="673">
                  <c:v>42254</c:v>
                </c:pt>
                <c:pt idx="674">
                  <c:v>42255</c:v>
                </c:pt>
                <c:pt idx="675">
                  <c:v>42256</c:v>
                </c:pt>
                <c:pt idx="676">
                  <c:v>42257</c:v>
                </c:pt>
                <c:pt idx="677">
                  <c:v>42258</c:v>
                </c:pt>
                <c:pt idx="678">
                  <c:v>42261</c:v>
                </c:pt>
                <c:pt idx="679">
                  <c:v>42262</c:v>
                </c:pt>
                <c:pt idx="680">
                  <c:v>42264</c:v>
                </c:pt>
                <c:pt idx="681">
                  <c:v>42265</c:v>
                </c:pt>
                <c:pt idx="682">
                  <c:v>42268</c:v>
                </c:pt>
                <c:pt idx="683">
                  <c:v>42269</c:v>
                </c:pt>
                <c:pt idx="684">
                  <c:v>42270</c:v>
                </c:pt>
                <c:pt idx="685">
                  <c:v>42271</c:v>
                </c:pt>
                <c:pt idx="686">
                  <c:v>42272</c:v>
                </c:pt>
                <c:pt idx="687">
                  <c:v>42275</c:v>
                </c:pt>
                <c:pt idx="688">
                  <c:v>42276</c:v>
                </c:pt>
                <c:pt idx="689">
                  <c:v>42277</c:v>
                </c:pt>
                <c:pt idx="690">
                  <c:v>42278</c:v>
                </c:pt>
                <c:pt idx="691">
                  <c:v>42279</c:v>
                </c:pt>
                <c:pt idx="692">
                  <c:v>42282</c:v>
                </c:pt>
                <c:pt idx="693">
                  <c:v>42283</c:v>
                </c:pt>
                <c:pt idx="694">
                  <c:v>42284</c:v>
                </c:pt>
                <c:pt idx="695">
                  <c:v>42285</c:v>
                </c:pt>
                <c:pt idx="696">
                  <c:v>42286</c:v>
                </c:pt>
                <c:pt idx="697">
                  <c:v>42289</c:v>
                </c:pt>
                <c:pt idx="698">
                  <c:v>42290</c:v>
                </c:pt>
                <c:pt idx="699">
                  <c:v>42291</c:v>
                </c:pt>
                <c:pt idx="700">
                  <c:v>42292</c:v>
                </c:pt>
                <c:pt idx="701">
                  <c:v>42293</c:v>
                </c:pt>
                <c:pt idx="702">
                  <c:v>42296</c:v>
                </c:pt>
                <c:pt idx="703">
                  <c:v>42297</c:v>
                </c:pt>
                <c:pt idx="704">
                  <c:v>42298</c:v>
                </c:pt>
                <c:pt idx="705">
                  <c:v>42299</c:v>
                </c:pt>
                <c:pt idx="706">
                  <c:v>42300</c:v>
                </c:pt>
                <c:pt idx="707">
                  <c:v>42303</c:v>
                </c:pt>
                <c:pt idx="708">
                  <c:v>42304</c:v>
                </c:pt>
                <c:pt idx="709">
                  <c:v>42305</c:v>
                </c:pt>
                <c:pt idx="710">
                  <c:v>42306</c:v>
                </c:pt>
                <c:pt idx="711">
                  <c:v>42307</c:v>
                </c:pt>
                <c:pt idx="712">
                  <c:v>42311</c:v>
                </c:pt>
                <c:pt idx="713">
                  <c:v>42312</c:v>
                </c:pt>
                <c:pt idx="714">
                  <c:v>42313</c:v>
                </c:pt>
                <c:pt idx="715">
                  <c:v>42314</c:v>
                </c:pt>
                <c:pt idx="716">
                  <c:v>42317</c:v>
                </c:pt>
                <c:pt idx="717">
                  <c:v>42318</c:v>
                </c:pt>
                <c:pt idx="718">
                  <c:v>42319</c:v>
                </c:pt>
                <c:pt idx="719">
                  <c:v>42320</c:v>
                </c:pt>
                <c:pt idx="720">
                  <c:v>42321</c:v>
                </c:pt>
                <c:pt idx="721">
                  <c:v>42325</c:v>
                </c:pt>
                <c:pt idx="722">
                  <c:v>42326</c:v>
                </c:pt>
                <c:pt idx="723">
                  <c:v>42327</c:v>
                </c:pt>
                <c:pt idx="724">
                  <c:v>42328</c:v>
                </c:pt>
                <c:pt idx="725">
                  <c:v>42331</c:v>
                </c:pt>
                <c:pt idx="726">
                  <c:v>42332</c:v>
                </c:pt>
                <c:pt idx="727">
                  <c:v>42333</c:v>
                </c:pt>
                <c:pt idx="728">
                  <c:v>42334</c:v>
                </c:pt>
                <c:pt idx="729">
                  <c:v>42335</c:v>
                </c:pt>
                <c:pt idx="730">
                  <c:v>42338</c:v>
                </c:pt>
                <c:pt idx="731">
                  <c:v>42339</c:v>
                </c:pt>
                <c:pt idx="732">
                  <c:v>42340</c:v>
                </c:pt>
                <c:pt idx="733">
                  <c:v>42341</c:v>
                </c:pt>
                <c:pt idx="734">
                  <c:v>42342</c:v>
                </c:pt>
                <c:pt idx="735">
                  <c:v>42345</c:v>
                </c:pt>
                <c:pt idx="736">
                  <c:v>42346</c:v>
                </c:pt>
                <c:pt idx="737">
                  <c:v>42347</c:v>
                </c:pt>
                <c:pt idx="738">
                  <c:v>42348</c:v>
                </c:pt>
                <c:pt idx="739">
                  <c:v>42349</c:v>
                </c:pt>
                <c:pt idx="740">
                  <c:v>42352</c:v>
                </c:pt>
                <c:pt idx="741">
                  <c:v>42353</c:v>
                </c:pt>
                <c:pt idx="742">
                  <c:v>42354</c:v>
                </c:pt>
                <c:pt idx="743">
                  <c:v>42355</c:v>
                </c:pt>
                <c:pt idx="744">
                  <c:v>42356</c:v>
                </c:pt>
                <c:pt idx="745">
                  <c:v>42359</c:v>
                </c:pt>
                <c:pt idx="746">
                  <c:v>42360</c:v>
                </c:pt>
                <c:pt idx="747">
                  <c:v>42361</c:v>
                </c:pt>
                <c:pt idx="748">
                  <c:v>42362</c:v>
                </c:pt>
                <c:pt idx="749">
                  <c:v>42366</c:v>
                </c:pt>
                <c:pt idx="750">
                  <c:v>42367</c:v>
                </c:pt>
                <c:pt idx="751">
                  <c:v>42368</c:v>
                </c:pt>
                <c:pt idx="752">
                  <c:v>42369</c:v>
                </c:pt>
                <c:pt idx="753">
                  <c:v>42373</c:v>
                </c:pt>
                <c:pt idx="754">
                  <c:v>42374</c:v>
                </c:pt>
                <c:pt idx="755">
                  <c:v>42375</c:v>
                </c:pt>
                <c:pt idx="756">
                  <c:v>42376</c:v>
                </c:pt>
                <c:pt idx="757">
                  <c:v>42377</c:v>
                </c:pt>
                <c:pt idx="758">
                  <c:v>42380</c:v>
                </c:pt>
                <c:pt idx="759">
                  <c:v>42381</c:v>
                </c:pt>
                <c:pt idx="760">
                  <c:v>42382</c:v>
                </c:pt>
                <c:pt idx="761">
                  <c:v>42383</c:v>
                </c:pt>
                <c:pt idx="762">
                  <c:v>42384</c:v>
                </c:pt>
                <c:pt idx="763">
                  <c:v>42387</c:v>
                </c:pt>
                <c:pt idx="764">
                  <c:v>42388</c:v>
                </c:pt>
                <c:pt idx="765">
                  <c:v>42389</c:v>
                </c:pt>
                <c:pt idx="766">
                  <c:v>42390</c:v>
                </c:pt>
                <c:pt idx="767">
                  <c:v>42391</c:v>
                </c:pt>
                <c:pt idx="768">
                  <c:v>42394</c:v>
                </c:pt>
                <c:pt idx="769">
                  <c:v>42395</c:v>
                </c:pt>
                <c:pt idx="770">
                  <c:v>42396</c:v>
                </c:pt>
                <c:pt idx="771">
                  <c:v>42397</c:v>
                </c:pt>
                <c:pt idx="772">
                  <c:v>42398</c:v>
                </c:pt>
                <c:pt idx="773">
                  <c:v>42402</c:v>
                </c:pt>
                <c:pt idx="774">
                  <c:v>42403</c:v>
                </c:pt>
                <c:pt idx="775">
                  <c:v>42404</c:v>
                </c:pt>
                <c:pt idx="776">
                  <c:v>42405</c:v>
                </c:pt>
                <c:pt idx="777">
                  <c:v>42408</c:v>
                </c:pt>
                <c:pt idx="778">
                  <c:v>42409</c:v>
                </c:pt>
                <c:pt idx="779">
                  <c:v>42410</c:v>
                </c:pt>
                <c:pt idx="780">
                  <c:v>42411</c:v>
                </c:pt>
                <c:pt idx="781">
                  <c:v>42412</c:v>
                </c:pt>
                <c:pt idx="782">
                  <c:v>42415</c:v>
                </c:pt>
                <c:pt idx="783">
                  <c:v>42416</c:v>
                </c:pt>
                <c:pt idx="784">
                  <c:v>42417</c:v>
                </c:pt>
                <c:pt idx="785">
                  <c:v>42418</c:v>
                </c:pt>
                <c:pt idx="786">
                  <c:v>42419</c:v>
                </c:pt>
                <c:pt idx="787">
                  <c:v>42422</c:v>
                </c:pt>
                <c:pt idx="788">
                  <c:v>42423</c:v>
                </c:pt>
                <c:pt idx="789">
                  <c:v>42424</c:v>
                </c:pt>
                <c:pt idx="790">
                  <c:v>42425</c:v>
                </c:pt>
                <c:pt idx="791">
                  <c:v>42426</c:v>
                </c:pt>
                <c:pt idx="792">
                  <c:v>42429</c:v>
                </c:pt>
                <c:pt idx="793">
                  <c:v>42430</c:v>
                </c:pt>
                <c:pt idx="794">
                  <c:v>42431</c:v>
                </c:pt>
                <c:pt idx="795">
                  <c:v>42432</c:v>
                </c:pt>
                <c:pt idx="796">
                  <c:v>42433</c:v>
                </c:pt>
                <c:pt idx="797">
                  <c:v>42436</c:v>
                </c:pt>
                <c:pt idx="798">
                  <c:v>42437</c:v>
                </c:pt>
                <c:pt idx="799">
                  <c:v>42438</c:v>
                </c:pt>
                <c:pt idx="800">
                  <c:v>42439</c:v>
                </c:pt>
                <c:pt idx="801">
                  <c:v>42440</c:v>
                </c:pt>
                <c:pt idx="802">
                  <c:v>42443</c:v>
                </c:pt>
                <c:pt idx="803">
                  <c:v>42444</c:v>
                </c:pt>
                <c:pt idx="804">
                  <c:v>42445</c:v>
                </c:pt>
                <c:pt idx="805">
                  <c:v>42446</c:v>
                </c:pt>
                <c:pt idx="806">
                  <c:v>42447</c:v>
                </c:pt>
                <c:pt idx="807">
                  <c:v>42451</c:v>
                </c:pt>
                <c:pt idx="808">
                  <c:v>42452</c:v>
                </c:pt>
                <c:pt idx="809">
                  <c:v>42457</c:v>
                </c:pt>
                <c:pt idx="810">
                  <c:v>42458</c:v>
                </c:pt>
                <c:pt idx="811">
                  <c:v>42459</c:v>
                </c:pt>
                <c:pt idx="812">
                  <c:v>42460</c:v>
                </c:pt>
                <c:pt idx="813">
                  <c:v>42461</c:v>
                </c:pt>
                <c:pt idx="814">
                  <c:v>42464</c:v>
                </c:pt>
                <c:pt idx="815">
                  <c:v>42465</c:v>
                </c:pt>
                <c:pt idx="816">
                  <c:v>42466</c:v>
                </c:pt>
                <c:pt idx="817">
                  <c:v>42467</c:v>
                </c:pt>
                <c:pt idx="818">
                  <c:v>42468</c:v>
                </c:pt>
                <c:pt idx="819">
                  <c:v>42471</c:v>
                </c:pt>
                <c:pt idx="820">
                  <c:v>42472</c:v>
                </c:pt>
                <c:pt idx="821">
                  <c:v>42473</c:v>
                </c:pt>
                <c:pt idx="822">
                  <c:v>42474</c:v>
                </c:pt>
                <c:pt idx="823">
                  <c:v>42475</c:v>
                </c:pt>
                <c:pt idx="824">
                  <c:v>42478</c:v>
                </c:pt>
                <c:pt idx="825">
                  <c:v>42479</c:v>
                </c:pt>
                <c:pt idx="826">
                  <c:v>42480</c:v>
                </c:pt>
                <c:pt idx="827">
                  <c:v>42481</c:v>
                </c:pt>
                <c:pt idx="828">
                  <c:v>42482</c:v>
                </c:pt>
                <c:pt idx="829">
                  <c:v>42485</c:v>
                </c:pt>
                <c:pt idx="830">
                  <c:v>42486</c:v>
                </c:pt>
                <c:pt idx="831">
                  <c:v>42487</c:v>
                </c:pt>
                <c:pt idx="832">
                  <c:v>42488</c:v>
                </c:pt>
                <c:pt idx="833">
                  <c:v>42489</c:v>
                </c:pt>
                <c:pt idx="834">
                  <c:v>42492</c:v>
                </c:pt>
                <c:pt idx="835">
                  <c:v>42493</c:v>
                </c:pt>
                <c:pt idx="836">
                  <c:v>42494</c:v>
                </c:pt>
                <c:pt idx="837">
                  <c:v>42495</c:v>
                </c:pt>
                <c:pt idx="838">
                  <c:v>42496</c:v>
                </c:pt>
                <c:pt idx="839">
                  <c:v>42499</c:v>
                </c:pt>
                <c:pt idx="840">
                  <c:v>42500</c:v>
                </c:pt>
                <c:pt idx="841">
                  <c:v>42501</c:v>
                </c:pt>
                <c:pt idx="842">
                  <c:v>42502</c:v>
                </c:pt>
                <c:pt idx="843">
                  <c:v>42503</c:v>
                </c:pt>
                <c:pt idx="844">
                  <c:v>42506</c:v>
                </c:pt>
                <c:pt idx="845">
                  <c:v>42507</c:v>
                </c:pt>
                <c:pt idx="846">
                  <c:v>42508</c:v>
                </c:pt>
                <c:pt idx="847">
                  <c:v>42509</c:v>
                </c:pt>
                <c:pt idx="848">
                  <c:v>42510</c:v>
                </c:pt>
                <c:pt idx="849">
                  <c:v>42513</c:v>
                </c:pt>
                <c:pt idx="850">
                  <c:v>42514</c:v>
                </c:pt>
                <c:pt idx="851">
                  <c:v>42515</c:v>
                </c:pt>
                <c:pt idx="852">
                  <c:v>42516</c:v>
                </c:pt>
                <c:pt idx="853">
                  <c:v>42517</c:v>
                </c:pt>
                <c:pt idx="854">
                  <c:v>42520</c:v>
                </c:pt>
                <c:pt idx="855">
                  <c:v>42521</c:v>
                </c:pt>
                <c:pt idx="856">
                  <c:v>42522</c:v>
                </c:pt>
                <c:pt idx="857">
                  <c:v>42523</c:v>
                </c:pt>
                <c:pt idx="858">
                  <c:v>42524</c:v>
                </c:pt>
                <c:pt idx="859">
                  <c:v>42527</c:v>
                </c:pt>
                <c:pt idx="860">
                  <c:v>42528</c:v>
                </c:pt>
                <c:pt idx="861">
                  <c:v>42529</c:v>
                </c:pt>
                <c:pt idx="862">
                  <c:v>42530</c:v>
                </c:pt>
                <c:pt idx="863">
                  <c:v>42531</c:v>
                </c:pt>
                <c:pt idx="864">
                  <c:v>42534</c:v>
                </c:pt>
                <c:pt idx="865">
                  <c:v>42535</c:v>
                </c:pt>
                <c:pt idx="866">
                  <c:v>42536</c:v>
                </c:pt>
                <c:pt idx="867">
                  <c:v>42537</c:v>
                </c:pt>
                <c:pt idx="868">
                  <c:v>42538</c:v>
                </c:pt>
                <c:pt idx="869">
                  <c:v>42541</c:v>
                </c:pt>
                <c:pt idx="870">
                  <c:v>42542</c:v>
                </c:pt>
                <c:pt idx="871">
                  <c:v>42543</c:v>
                </c:pt>
                <c:pt idx="872">
                  <c:v>42544</c:v>
                </c:pt>
                <c:pt idx="873">
                  <c:v>42545</c:v>
                </c:pt>
                <c:pt idx="874">
                  <c:v>42548</c:v>
                </c:pt>
                <c:pt idx="875">
                  <c:v>42549</c:v>
                </c:pt>
                <c:pt idx="876">
                  <c:v>42550</c:v>
                </c:pt>
                <c:pt idx="877">
                  <c:v>42551</c:v>
                </c:pt>
                <c:pt idx="878">
                  <c:v>42552</c:v>
                </c:pt>
                <c:pt idx="879">
                  <c:v>42555</c:v>
                </c:pt>
                <c:pt idx="880">
                  <c:v>42556</c:v>
                </c:pt>
                <c:pt idx="881">
                  <c:v>42557</c:v>
                </c:pt>
                <c:pt idx="882">
                  <c:v>42558</c:v>
                </c:pt>
                <c:pt idx="883">
                  <c:v>42559</c:v>
                </c:pt>
                <c:pt idx="884">
                  <c:v>42562</c:v>
                </c:pt>
                <c:pt idx="885">
                  <c:v>42563</c:v>
                </c:pt>
                <c:pt idx="886">
                  <c:v>42564</c:v>
                </c:pt>
                <c:pt idx="887">
                  <c:v>42565</c:v>
                </c:pt>
                <c:pt idx="888">
                  <c:v>42566</c:v>
                </c:pt>
                <c:pt idx="889">
                  <c:v>42569</c:v>
                </c:pt>
                <c:pt idx="890">
                  <c:v>42570</c:v>
                </c:pt>
                <c:pt idx="891">
                  <c:v>42571</c:v>
                </c:pt>
                <c:pt idx="892">
                  <c:v>42572</c:v>
                </c:pt>
                <c:pt idx="893">
                  <c:v>42573</c:v>
                </c:pt>
                <c:pt idx="894">
                  <c:v>42576</c:v>
                </c:pt>
                <c:pt idx="895">
                  <c:v>42577</c:v>
                </c:pt>
                <c:pt idx="896">
                  <c:v>42578</c:v>
                </c:pt>
                <c:pt idx="897">
                  <c:v>42579</c:v>
                </c:pt>
                <c:pt idx="898">
                  <c:v>42580</c:v>
                </c:pt>
                <c:pt idx="899">
                  <c:v>42583</c:v>
                </c:pt>
                <c:pt idx="900">
                  <c:v>42584</c:v>
                </c:pt>
                <c:pt idx="901">
                  <c:v>42585</c:v>
                </c:pt>
                <c:pt idx="902">
                  <c:v>42586</c:v>
                </c:pt>
                <c:pt idx="903">
                  <c:v>42587</c:v>
                </c:pt>
                <c:pt idx="904">
                  <c:v>42590</c:v>
                </c:pt>
                <c:pt idx="905">
                  <c:v>42591</c:v>
                </c:pt>
                <c:pt idx="906">
                  <c:v>42592</c:v>
                </c:pt>
                <c:pt idx="907">
                  <c:v>42593</c:v>
                </c:pt>
                <c:pt idx="908">
                  <c:v>42594</c:v>
                </c:pt>
                <c:pt idx="909">
                  <c:v>42597</c:v>
                </c:pt>
                <c:pt idx="910">
                  <c:v>42598</c:v>
                </c:pt>
                <c:pt idx="911">
                  <c:v>42599</c:v>
                </c:pt>
                <c:pt idx="912">
                  <c:v>42600</c:v>
                </c:pt>
                <c:pt idx="913">
                  <c:v>42601</c:v>
                </c:pt>
                <c:pt idx="914">
                  <c:v>42604</c:v>
                </c:pt>
                <c:pt idx="915">
                  <c:v>42605</c:v>
                </c:pt>
                <c:pt idx="916">
                  <c:v>42606</c:v>
                </c:pt>
                <c:pt idx="917">
                  <c:v>42607</c:v>
                </c:pt>
                <c:pt idx="918">
                  <c:v>42608</c:v>
                </c:pt>
                <c:pt idx="919">
                  <c:v>42611</c:v>
                </c:pt>
                <c:pt idx="920">
                  <c:v>42612</c:v>
                </c:pt>
                <c:pt idx="921">
                  <c:v>42613</c:v>
                </c:pt>
                <c:pt idx="922">
                  <c:v>42614</c:v>
                </c:pt>
                <c:pt idx="923">
                  <c:v>42615</c:v>
                </c:pt>
                <c:pt idx="924">
                  <c:v>42618</c:v>
                </c:pt>
                <c:pt idx="925">
                  <c:v>42619</c:v>
                </c:pt>
                <c:pt idx="926">
                  <c:v>42620</c:v>
                </c:pt>
                <c:pt idx="927">
                  <c:v>42621</c:v>
                </c:pt>
                <c:pt idx="928">
                  <c:v>42622</c:v>
                </c:pt>
                <c:pt idx="929">
                  <c:v>42625</c:v>
                </c:pt>
                <c:pt idx="930">
                  <c:v>42626</c:v>
                </c:pt>
                <c:pt idx="931">
                  <c:v>42627</c:v>
                </c:pt>
                <c:pt idx="932">
                  <c:v>42628</c:v>
                </c:pt>
                <c:pt idx="933">
                  <c:v>42632</c:v>
                </c:pt>
                <c:pt idx="934">
                  <c:v>42633</c:v>
                </c:pt>
                <c:pt idx="935">
                  <c:v>42634</c:v>
                </c:pt>
                <c:pt idx="936">
                  <c:v>42635</c:v>
                </c:pt>
                <c:pt idx="937">
                  <c:v>42636</c:v>
                </c:pt>
                <c:pt idx="938">
                  <c:v>42639</c:v>
                </c:pt>
                <c:pt idx="939">
                  <c:v>42640</c:v>
                </c:pt>
                <c:pt idx="940">
                  <c:v>42641</c:v>
                </c:pt>
                <c:pt idx="941">
                  <c:v>42642</c:v>
                </c:pt>
                <c:pt idx="942">
                  <c:v>42643</c:v>
                </c:pt>
                <c:pt idx="943">
                  <c:v>42646</c:v>
                </c:pt>
                <c:pt idx="944">
                  <c:v>42647</c:v>
                </c:pt>
                <c:pt idx="945">
                  <c:v>42648</c:v>
                </c:pt>
                <c:pt idx="946">
                  <c:v>42649</c:v>
                </c:pt>
                <c:pt idx="947">
                  <c:v>42650</c:v>
                </c:pt>
                <c:pt idx="948">
                  <c:v>42653</c:v>
                </c:pt>
                <c:pt idx="949">
                  <c:v>42654</c:v>
                </c:pt>
                <c:pt idx="950">
                  <c:v>42655</c:v>
                </c:pt>
                <c:pt idx="951">
                  <c:v>42656</c:v>
                </c:pt>
                <c:pt idx="952">
                  <c:v>42657</c:v>
                </c:pt>
                <c:pt idx="953">
                  <c:v>42660</c:v>
                </c:pt>
                <c:pt idx="954">
                  <c:v>42661</c:v>
                </c:pt>
                <c:pt idx="955">
                  <c:v>42662</c:v>
                </c:pt>
                <c:pt idx="956">
                  <c:v>42663</c:v>
                </c:pt>
                <c:pt idx="957">
                  <c:v>42664</c:v>
                </c:pt>
                <c:pt idx="958">
                  <c:v>42667</c:v>
                </c:pt>
                <c:pt idx="959">
                  <c:v>42668</c:v>
                </c:pt>
                <c:pt idx="960">
                  <c:v>42669</c:v>
                </c:pt>
                <c:pt idx="961">
                  <c:v>42670</c:v>
                </c:pt>
                <c:pt idx="962">
                  <c:v>42671</c:v>
                </c:pt>
                <c:pt idx="963">
                  <c:v>42674</c:v>
                </c:pt>
                <c:pt idx="964">
                  <c:v>42675</c:v>
                </c:pt>
                <c:pt idx="965">
                  <c:v>42677</c:v>
                </c:pt>
                <c:pt idx="966">
                  <c:v>42678</c:v>
                </c:pt>
                <c:pt idx="967">
                  <c:v>42681</c:v>
                </c:pt>
                <c:pt idx="968">
                  <c:v>42682</c:v>
                </c:pt>
                <c:pt idx="969">
                  <c:v>42683</c:v>
                </c:pt>
                <c:pt idx="970">
                  <c:v>42684</c:v>
                </c:pt>
                <c:pt idx="971">
                  <c:v>42685</c:v>
                </c:pt>
                <c:pt idx="972">
                  <c:v>42688</c:v>
                </c:pt>
                <c:pt idx="973">
                  <c:v>42689</c:v>
                </c:pt>
                <c:pt idx="974">
                  <c:v>42690</c:v>
                </c:pt>
                <c:pt idx="975">
                  <c:v>42691</c:v>
                </c:pt>
                <c:pt idx="976">
                  <c:v>42692</c:v>
                </c:pt>
                <c:pt idx="977">
                  <c:v>42696</c:v>
                </c:pt>
                <c:pt idx="978">
                  <c:v>42697</c:v>
                </c:pt>
                <c:pt idx="979">
                  <c:v>42698</c:v>
                </c:pt>
                <c:pt idx="980">
                  <c:v>42699</c:v>
                </c:pt>
                <c:pt idx="981">
                  <c:v>42702</c:v>
                </c:pt>
                <c:pt idx="982">
                  <c:v>42703</c:v>
                </c:pt>
                <c:pt idx="983">
                  <c:v>42704</c:v>
                </c:pt>
                <c:pt idx="984">
                  <c:v>42705</c:v>
                </c:pt>
                <c:pt idx="985">
                  <c:v>42706</c:v>
                </c:pt>
                <c:pt idx="986">
                  <c:v>42709</c:v>
                </c:pt>
                <c:pt idx="987">
                  <c:v>42710</c:v>
                </c:pt>
                <c:pt idx="988">
                  <c:v>42711</c:v>
                </c:pt>
                <c:pt idx="989">
                  <c:v>42712</c:v>
                </c:pt>
                <c:pt idx="990">
                  <c:v>42713</c:v>
                </c:pt>
                <c:pt idx="991">
                  <c:v>42717</c:v>
                </c:pt>
                <c:pt idx="992">
                  <c:v>42718</c:v>
                </c:pt>
                <c:pt idx="993">
                  <c:v>42719</c:v>
                </c:pt>
                <c:pt idx="994">
                  <c:v>42720</c:v>
                </c:pt>
                <c:pt idx="995">
                  <c:v>42723</c:v>
                </c:pt>
                <c:pt idx="996">
                  <c:v>42724</c:v>
                </c:pt>
                <c:pt idx="997">
                  <c:v>42725</c:v>
                </c:pt>
                <c:pt idx="998">
                  <c:v>42726</c:v>
                </c:pt>
                <c:pt idx="999">
                  <c:v>42727</c:v>
                </c:pt>
                <c:pt idx="1000">
                  <c:v>42730</c:v>
                </c:pt>
                <c:pt idx="1001">
                  <c:v>42731</c:v>
                </c:pt>
                <c:pt idx="1002">
                  <c:v>42732</c:v>
                </c:pt>
                <c:pt idx="1003">
                  <c:v>42733</c:v>
                </c:pt>
                <c:pt idx="1004">
                  <c:v>42734</c:v>
                </c:pt>
                <c:pt idx="1005">
                  <c:v>42737</c:v>
                </c:pt>
                <c:pt idx="1006">
                  <c:v>42738</c:v>
                </c:pt>
                <c:pt idx="1007">
                  <c:v>42739</c:v>
                </c:pt>
                <c:pt idx="1008">
                  <c:v>42740</c:v>
                </c:pt>
                <c:pt idx="1009">
                  <c:v>42741</c:v>
                </c:pt>
                <c:pt idx="1010">
                  <c:v>42744</c:v>
                </c:pt>
                <c:pt idx="1011">
                  <c:v>42745</c:v>
                </c:pt>
                <c:pt idx="1012">
                  <c:v>42746</c:v>
                </c:pt>
                <c:pt idx="1013">
                  <c:v>42747</c:v>
                </c:pt>
                <c:pt idx="1014">
                  <c:v>42748</c:v>
                </c:pt>
                <c:pt idx="1015">
                  <c:v>42751</c:v>
                </c:pt>
                <c:pt idx="1016">
                  <c:v>42752</c:v>
                </c:pt>
                <c:pt idx="1017">
                  <c:v>42753</c:v>
                </c:pt>
                <c:pt idx="1018">
                  <c:v>42753</c:v>
                </c:pt>
                <c:pt idx="1019">
                  <c:v>42754</c:v>
                </c:pt>
                <c:pt idx="1020">
                  <c:v>42755</c:v>
                </c:pt>
                <c:pt idx="1021">
                  <c:v>42758</c:v>
                </c:pt>
                <c:pt idx="1022">
                  <c:v>42759</c:v>
                </c:pt>
                <c:pt idx="1023">
                  <c:v>42760</c:v>
                </c:pt>
                <c:pt idx="1024">
                  <c:v>42761</c:v>
                </c:pt>
                <c:pt idx="1025">
                  <c:v>42762</c:v>
                </c:pt>
                <c:pt idx="1026">
                  <c:v>42765</c:v>
                </c:pt>
                <c:pt idx="1027">
                  <c:v>42766</c:v>
                </c:pt>
                <c:pt idx="1028">
                  <c:v>42767</c:v>
                </c:pt>
                <c:pt idx="1029">
                  <c:v>42768</c:v>
                </c:pt>
                <c:pt idx="1030">
                  <c:v>42769</c:v>
                </c:pt>
                <c:pt idx="1031">
                  <c:v>42773</c:v>
                </c:pt>
                <c:pt idx="1032">
                  <c:v>42774</c:v>
                </c:pt>
                <c:pt idx="1033">
                  <c:v>42776</c:v>
                </c:pt>
                <c:pt idx="1034">
                  <c:v>42779</c:v>
                </c:pt>
                <c:pt idx="1035">
                  <c:v>42780</c:v>
                </c:pt>
                <c:pt idx="1036">
                  <c:v>42781</c:v>
                </c:pt>
                <c:pt idx="1037">
                  <c:v>42782</c:v>
                </c:pt>
                <c:pt idx="1038">
                  <c:v>42783</c:v>
                </c:pt>
                <c:pt idx="1039">
                  <c:v>42786</c:v>
                </c:pt>
                <c:pt idx="1040">
                  <c:v>42787</c:v>
                </c:pt>
                <c:pt idx="1041">
                  <c:v>42788</c:v>
                </c:pt>
                <c:pt idx="1042">
                  <c:v>42789</c:v>
                </c:pt>
                <c:pt idx="1043">
                  <c:v>42790</c:v>
                </c:pt>
                <c:pt idx="1044">
                  <c:v>42793</c:v>
                </c:pt>
                <c:pt idx="1045">
                  <c:v>42794</c:v>
                </c:pt>
                <c:pt idx="1046">
                  <c:v>42795</c:v>
                </c:pt>
                <c:pt idx="1047">
                  <c:v>42796</c:v>
                </c:pt>
                <c:pt idx="1048">
                  <c:v>42797</c:v>
                </c:pt>
                <c:pt idx="1049">
                  <c:v>42800</c:v>
                </c:pt>
                <c:pt idx="1050">
                  <c:v>42801</c:v>
                </c:pt>
                <c:pt idx="1051">
                  <c:v>42802</c:v>
                </c:pt>
                <c:pt idx="1052">
                  <c:v>42803</c:v>
                </c:pt>
                <c:pt idx="1053">
                  <c:v>42804</c:v>
                </c:pt>
                <c:pt idx="1054">
                  <c:v>42807</c:v>
                </c:pt>
                <c:pt idx="1055">
                  <c:v>42808</c:v>
                </c:pt>
                <c:pt idx="1056">
                  <c:v>42809</c:v>
                </c:pt>
                <c:pt idx="1057">
                  <c:v>42810</c:v>
                </c:pt>
                <c:pt idx="1058">
                  <c:v>42811</c:v>
                </c:pt>
                <c:pt idx="1059">
                  <c:v>42815</c:v>
                </c:pt>
                <c:pt idx="1060">
                  <c:v>42816</c:v>
                </c:pt>
                <c:pt idx="1061">
                  <c:v>42817</c:v>
                </c:pt>
                <c:pt idx="1062">
                  <c:v>42818</c:v>
                </c:pt>
                <c:pt idx="1063">
                  <c:v>42821</c:v>
                </c:pt>
                <c:pt idx="1064">
                  <c:v>42822</c:v>
                </c:pt>
                <c:pt idx="1065">
                  <c:v>42823</c:v>
                </c:pt>
                <c:pt idx="1066">
                  <c:v>42824</c:v>
                </c:pt>
                <c:pt idx="1067">
                  <c:v>42825</c:v>
                </c:pt>
                <c:pt idx="1068">
                  <c:v>42828</c:v>
                </c:pt>
                <c:pt idx="1069">
                  <c:v>42829</c:v>
                </c:pt>
                <c:pt idx="1070">
                  <c:v>42830</c:v>
                </c:pt>
                <c:pt idx="1071">
                  <c:v>42831</c:v>
                </c:pt>
                <c:pt idx="1072">
                  <c:v>42832</c:v>
                </c:pt>
                <c:pt idx="1073">
                  <c:v>42835</c:v>
                </c:pt>
                <c:pt idx="1074">
                  <c:v>42836</c:v>
                </c:pt>
                <c:pt idx="1075">
                  <c:v>42837</c:v>
                </c:pt>
                <c:pt idx="1076">
                  <c:v>42842</c:v>
                </c:pt>
                <c:pt idx="1077">
                  <c:v>42843</c:v>
                </c:pt>
                <c:pt idx="1078">
                  <c:v>42844</c:v>
                </c:pt>
                <c:pt idx="1079">
                  <c:v>42845</c:v>
                </c:pt>
                <c:pt idx="1080">
                  <c:v>42846</c:v>
                </c:pt>
                <c:pt idx="1081">
                  <c:v>42849</c:v>
                </c:pt>
                <c:pt idx="1082">
                  <c:v>42850</c:v>
                </c:pt>
                <c:pt idx="1083">
                  <c:v>42851</c:v>
                </c:pt>
                <c:pt idx="1084">
                  <c:v>42852</c:v>
                </c:pt>
                <c:pt idx="1085">
                  <c:v>42853</c:v>
                </c:pt>
                <c:pt idx="1086">
                  <c:v>42857</c:v>
                </c:pt>
                <c:pt idx="1087">
                  <c:v>42858</c:v>
                </c:pt>
                <c:pt idx="1088">
                  <c:v>42859</c:v>
                </c:pt>
                <c:pt idx="1089">
                  <c:v>42860</c:v>
                </c:pt>
                <c:pt idx="1090">
                  <c:v>42863</c:v>
                </c:pt>
                <c:pt idx="1091">
                  <c:v>42864</c:v>
                </c:pt>
                <c:pt idx="1092">
                  <c:v>42865</c:v>
                </c:pt>
                <c:pt idx="1093">
                  <c:v>42866</c:v>
                </c:pt>
                <c:pt idx="1094">
                  <c:v>42867</c:v>
                </c:pt>
                <c:pt idx="1095">
                  <c:v>42870</c:v>
                </c:pt>
                <c:pt idx="1096">
                  <c:v>42871</c:v>
                </c:pt>
                <c:pt idx="1097">
                  <c:v>42872</c:v>
                </c:pt>
                <c:pt idx="1098">
                  <c:v>42873</c:v>
                </c:pt>
                <c:pt idx="1099">
                  <c:v>42874</c:v>
                </c:pt>
                <c:pt idx="1100">
                  <c:v>42877</c:v>
                </c:pt>
                <c:pt idx="1101">
                  <c:v>42878</c:v>
                </c:pt>
                <c:pt idx="1102">
                  <c:v>42879</c:v>
                </c:pt>
                <c:pt idx="1103">
                  <c:v>42880</c:v>
                </c:pt>
                <c:pt idx="1104">
                  <c:v>42881</c:v>
                </c:pt>
                <c:pt idx="1105">
                  <c:v>42884</c:v>
                </c:pt>
                <c:pt idx="1106">
                  <c:v>42885</c:v>
                </c:pt>
                <c:pt idx="1107">
                  <c:v>42886</c:v>
                </c:pt>
                <c:pt idx="1108">
                  <c:v>42887</c:v>
                </c:pt>
                <c:pt idx="1109">
                  <c:v>42888</c:v>
                </c:pt>
                <c:pt idx="1110">
                  <c:v>42891</c:v>
                </c:pt>
                <c:pt idx="1111">
                  <c:v>42892</c:v>
                </c:pt>
                <c:pt idx="1112">
                  <c:v>42893</c:v>
                </c:pt>
                <c:pt idx="1113">
                  <c:v>42894</c:v>
                </c:pt>
                <c:pt idx="1114">
                  <c:v>42895</c:v>
                </c:pt>
                <c:pt idx="1115">
                  <c:v>42898</c:v>
                </c:pt>
                <c:pt idx="1116">
                  <c:v>42899</c:v>
                </c:pt>
                <c:pt idx="1117">
                  <c:v>42900</c:v>
                </c:pt>
                <c:pt idx="1118">
                  <c:v>42901</c:v>
                </c:pt>
                <c:pt idx="1119">
                  <c:v>42902</c:v>
                </c:pt>
                <c:pt idx="1120">
                  <c:v>42905</c:v>
                </c:pt>
                <c:pt idx="1121">
                  <c:v>42906</c:v>
                </c:pt>
                <c:pt idx="1122">
                  <c:v>42907</c:v>
                </c:pt>
                <c:pt idx="1123">
                  <c:v>42908</c:v>
                </c:pt>
                <c:pt idx="1124">
                  <c:v>42909</c:v>
                </c:pt>
                <c:pt idx="1125">
                  <c:v>42912</c:v>
                </c:pt>
                <c:pt idx="1126">
                  <c:v>42913</c:v>
                </c:pt>
                <c:pt idx="1127">
                  <c:v>42914</c:v>
                </c:pt>
                <c:pt idx="1128">
                  <c:v>42915</c:v>
                </c:pt>
                <c:pt idx="1129">
                  <c:v>42916</c:v>
                </c:pt>
                <c:pt idx="1130">
                  <c:v>42919</c:v>
                </c:pt>
                <c:pt idx="1131">
                  <c:v>42920</c:v>
                </c:pt>
                <c:pt idx="1132">
                  <c:v>42921</c:v>
                </c:pt>
                <c:pt idx="1133">
                  <c:v>42922</c:v>
                </c:pt>
                <c:pt idx="1134">
                  <c:v>42923</c:v>
                </c:pt>
                <c:pt idx="1135">
                  <c:v>42926</c:v>
                </c:pt>
                <c:pt idx="1136">
                  <c:v>42927</c:v>
                </c:pt>
                <c:pt idx="1137">
                  <c:v>42928</c:v>
                </c:pt>
                <c:pt idx="1138">
                  <c:v>42929</c:v>
                </c:pt>
                <c:pt idx="1139">
                  <c:v>42930</c:v>
                </c:pt>
                <c:pt idx="1140">
                  <c:v>42933</c:v>
                </c:pt>
                <c:pt idx="1141">
                  <c:v>42934</c:v>
                </c:pt>
                <c:pt idx="1142">
                  <c:v>42935</c:v>
                </c:pt>
                <c:pt idx="1143">
                  <c:v>42936</c:v>
                </c:pt>
                <c:pt idx="1144">
                  <c:v>42937</c:v>
                </c:pt>
                <c:pt idx="1145">
                  <c:v>42940</c:v>
                </c:pt>
                <c:pt idx="1146">
                  <c:v>42941</c:v>
                </c:pt>
                <c:pt idx="1147">
                  <c:v>42942</c:v>
                </c:pt>
                <c:pt idx="1148">
                  <c:v>42943</c:v>
                </c:pt>
                <c:pt idx="1149">
                  <c:v>42944</c:v>
                </c:pt>
                <c:pt idx="1150">
                  <c:v>42947</c:v>
                </c:pt>
                <c:pt idx="1151">
                  <c:v>42948</c:v>
                </c:pt>
                <c:pt idx="1152">
                  <c:v>42949</c:v>
                </c:pt>
                <c:pt idx="1153">
                  <c:v>42950</c:v>
                </c:pt>
                <c:pt idx="1154">
                  <c:v>42951</c:v>
                </c:pt>
                <c:pt idx="1155">
                  <c:v>42954</c:v>
                </c:pt>
              </c:numCache>
            </c:numRef>
          </c:cat>
          <c:val>
            <c:numRef>
              <c:f>'[Gráfico en Microsoft PowerPoint]Hoja1'!$D$3:$D$1158</c:f>
              <c:numCache>
                <c:formatCode>0.00</c:formatCode>
                <c:ptCount val="1156"/>
                <c:pt idx="0">
                  <c:v>1.520357</c:v>
                </c:pt>
                <c:pt idx="1">
                  <c:v>1.5903849999999999</c:v>
                </c:pt>
                <c:pt idx="2">
                  <c:v>1.630412</c:v>
                </c:pt>
                <c:pt idx="3">
                  <c:v>1.610495</c:v>
                </c:pt>
                <c:pt idx="4">
                  <c:v>1.6605220000000001</c:v>
                </c:pt>
                <c:pt idx="5">
                  <c:v>1.7005490000000001</c:v>
                </c:pt>
                <c:pt idx="6">
                  <c:v>1.700577</c:v>
                </c:pt>
                <c:pt idx="7">
                  <c:v>1.750604</c:v>
                </c:pt>
                <c:pt idx="8">
                  <c:v>1.7406870000000001</c:v>
                </c:pt>
                <c:pt idx="9">
                  <c:v>1.7207140000000001</c:v>
                </c:pt>
                <c:pt idx="10">
                  <c:v>1.680742</c:v>
                </c:pt>
                <c:pt idx="11">
                  <c:v>1.700769</c:v>
                </c:pt>
                <c:pt idx="12">
                  <c:v>1.6407970000000001</c:v>
                </c:pt>
                <c:pt idx="13">
                  <c:v>1.6008789999999999</c:v>
                </c:pt>
                <c:pt idx="14">
                  <c:v>1.6109070000000001</c:v>
                </c:pt>
                <c:pt idx="15">
                  <c:v>1.5809340000000001</c:v>
                </c:pt>
                <c:pt idx="16">
                  <c:v>1.570962</c:v>
                </c:pt>
                <c:pt idx="17">
                  <c:v>1.600989</c:v>
                </c:pt>
                <c:pt idx="18">
                  <c:v>1.6010709999999999</c:v>
                </c:pt>
                <c:pt idx="19">
                  <c:v>1.6110990000000001</c:v>
                </c:pt>
                <c:pt idx="20">
                  <c:v>1.601126</c:v>
                </c:pt>
                <c:pt idx="21">
                  <c:v>1.5711539999999999</c:v>
                </c:pt>
                <c:pt idx="22">
                  <c:v>1.5411809999999999</c:v>
                </c:pt>
                <c:pt idx="23">
                  <c:v>1.5012909999999999</c:v>
                </c:pt>
                <c:pt idx="24">
                  <c:v>1.5113190000000001</c:v>
                </c:pt>
                <c:pt idx="25">
                  <c:v>1.524038</c:v>
                </c:pt>
                <c:pt idx="26">
                  <c:v>1.5141210000000001</c:v>
                </c:pt>
                <c:pt idx="27">
                  <c:v>1.4443680000000001</c:v>
                </c:pt>
                <c:pt idx="28">
                  <c:v>1.4344509999999999</c:v>
                </c:pt>
                <c:pt idx="29">
                  <c:v>1.4945329999999999</c:v>
                </c:pt>
                <c:pt idx="30">
                  <c:v>1.5346150000000001</c:v>
                </c:pt>
                <c:pt idx="31">
                  <c:v>1.5346979999999999</c:v>
                </c:pt>
                <c:pt idx="32">
                  <c:v>1.534945</c:v>
                </c:pt>
                <c:pt idx="33">
                  <c:v>1.5550269999999999</c:v>
                </c:pt>
                <c:pt idx="34">
                  <c:v>1.58511</c:v>
                </c:pt>
                <c:pt idx="35">
                  <c:v>1.5651919999999999</c:v>
                </c:pt>
                <c:pt idx="36">
                  <c:v>1.4952749999999999</c:v>
                </c:pt>
                <c:pt idx="37">
                  <c:v>1.505522</c:v>
                </c:pt>
                <c:pt idx="38">
                  <c:v>1.595604</c:v>
                </c:pt>
                <c:pt idx="39">
                  <c:v>1.5756870000000001</c:v>
                </c:pt>
                <c:pt idx="40">
                  <c:v>1.5357689999999999</c:v>
                </c:pt>
                <c:pt idx="41">
                  <c:v>1.485852</c:v>
                </c:pt>
                <c:pt idx="42">
                  <c:v>1.466099</c:v>
                </c:pt>
                <c:pt idx="43">
                  <c:v>1.476181</c:v>
                </c:pt>
                <c:pt idx="44">
                  <c:v>1.506264</c:v>
                </c:pt>
                <c:pt idx="45">
                  <c:v>1.536346</c:v>
                </c:pt>
                <c:pt idx="46">
                  <c:v>1.5464290000000001</c:v>
                </c:pt>
                <c:pt idx="47">
                  <c:v>1.5166759999999999</c:v>
                </c:pt>
                <c:pt idx="48">
                  <c:v>1.436758</c:v>
                </c:pt>
                <c:pt idx="49">
                  <c:v>1.366841</c:v>
                </c:pt>
                <c:pt idx="50">
                  <c:v>1.4169229999999999</c:v>
                </c:pt>
                <c:pt idx="51">
                  <c:v>1.4370050000000001</c:v>
                </c:pt>
                <c:pt idx="52">
                  <c:v>1.397335</c:v>
                </c:pt>
                <c:pt idx="53">
                  <c:v>1.357418</c:v>
                </c:pt>
                <c:pt idx="54">
                  <c:v>1.3875</c:v>
                </c:pt>
                <c:pt idx="55">
                  <c:v>1.3575820000000001</c:v>
                </c:pt>
                <c:pt idx="56">
                  <c:v>1.3878299999999999</c:v>
                </c:pt>
                <c:pt idx="57">
                  <c:v>1.377912</c:v>
                </c:pt>
                <c:pt idx="58">
                  <c:v>1.337995</c:v>
                </c:pt>
                <c:pt idx="59">
                  <c:v>1.3584069999999999</c:v>
                </c:pt>
                <c:pt idx="60">
                  <c:v>1.4084890000000001</c:v>
                </c:pt>
                <c:pt idx="61">
                  <c:v>1.408571</c:v>
                </c:pt>
                <c:pt idx="62">
                  <c:v>1.368654</c:v>
                </c:pt>
                <c:pt idx="63">
                  <c:v>1.3032969999999999</c:v>
                </c:pt>
                <c:pt idx="64">
                  <c:v>1.2739560000000001</c:v>
                </c:pt>
                <c:pt idx="65">
                  <c:v>1.247198</c:v>
                </c:pt>
                <c:pt idx="66">
                  <c:v>1.2374449999999999</c:v>
                </c:pt>
                <c:pt idx="67">
                  <c:v>1.247692</c:v>
                </c:pt>
                <c:pt idx="68">
                  <c:v>1.2579400000000001</c:v>
                </c:pt>
                <c:pt idx="69">
                  <c:v>1.278681</c:v>
                </c:pt>
                <c:pt idx="70">
                  <c:v>1.2089289999999999</c:v>
                </c:pt>
                <c:pt idx="71">
                  <c:v>1.219176</c:v>
                </c:pt>
                <c:pt idx="72">
                  <c:v>1.2194229999999999</c:v>
                </c:pt>
                <c:pt idx="73">
                  <c:v>1.15967</c:v>
                </c:pt>
                <c:pt idx="74">
                  <c:v>1.1004119999999999</c:v>
                </c:pt>
                <c:pt idx="75">
                  <c:v>1.1406590000000001</c:v>
                </c:pt>
                <c:pt idx="76">
                  <c:v>1.1209070000000001</c:v>
                </c:pt>
                <c:pt idx="77">
                  <c:v>1.0707690000000001</c:v>
                </c:pt>
                <c:pt idx="78">
                  <c:v>1.1009340000000001</c:v>
                </c:pt>
                <c:pt idx="79">
                  <c:v>1.091429</c:v>
                </c:pt>
                <c:pt idx="80">
                  <c:v>0.99159299999999995</c:v>
                </c:pt>
                <c:pt idx="81">
                  <c:v>0.96192299999999997</c:v>
                </c:pt>
                <c:pt idx="82">
                  <c:v>0.94208800000000004</c:v>
                </c:pt>
                <c:pt idx="83">
                  <c:v>0.97258199999999995</c:v>
                </c:pt>
                <c:pt idx="84">
                  <c:v>0.97274700000000003</c:v>
                </c:pt>
                <c:pt idx="85">
                  <c:v>0.95291199999999998</c:v>
                </c:pt>
                <c:pt idx="86">
                  <c:v>0.97307699999999997</c:v>
                </c:pt>
                <c:pt idx="87">
                  <c:v>1.073242</c:v>
                </c:pt>
                <c:pt idx="88">
                  <c:v>1.1137360000000001</c:v>
                </c:pt>
                <c:pt idx="89">
                  <c:v>1.1739010000000001</c:v>
                </c:pt>
                <c:pt idx="90">
                  <c:v>1.1940660000000001</c:v>
                </c:pt>
                <c:pt idx="91">
                  <c:v>1.154231</c:v>
                </c:pt>
                <c:pt idx="92">
                  <c:v>1.224396</c:v>
                </c:pt>
                <c:pt idx="93">
                  <c:v>1.3048900000000001</c:v>
                </c:pt>
                <c:pt idx="94">
                  <c:v>1.3050550000000001</c:v>
                </c:pt>
                <c:pt idx="95">
                  <c:v>1.4352199999999999</c:v>
                </c:pt>
                <c:pt idx="96">
                  <c:v>1.3953850000000001</c:v>
                </c:pt>
                <c:pt idx="97">
                  <c:v>1.485549</c:v>
                </c:pt>
                <c:pt idx="98">
                  <c:v>1.4860439999999999</c:v>
                </c:pt>
                <c:pt idx="99">
                  <c:v>1.5462089999999999</c:v>
                </c:pt>
                <c:pt idx="100">
                  <c:v>1.656374</c:v>
                </c:pt>
                <c:pt idx="101">
                  <c:v>1.776538</c:v>
                </c:pt>
                <c:pt idx="102">
                  <c:v>1.840055</c:v>
                </c:pt>
                <c:pt idx="103">
                  <c:v>1.9107970000000001</c:v>
                </c:pt>
                <c:pt idx="104">
                  <c:v>1.691044</c:v>
                </c:pt>
                <c:pt idx="105">
                  <c:v>1.7612909999999999</c:v>
                </c:pt>
                <c:pt idx="106">
                  <c:v>1.751538</c:v>
                </c:pt>
                <c:pt idx="107">
                  <c:v>1.7517860000000001</c:v>
                </c:pt>
                <c:pt idx="108">
                  <c:v>1.862527</c:v>
                </c:pt>
                <c:pt idx="109">
                  <c:v>1.9027750000000001</c:v>
                </c:pt>
                <c:pt idx="110">
                  <c:v>1.903022</c:v>
                </c:pt>
                <c:pt idx="111">
                  <c:v>1.8832690000000001</c:v>
                </c:pt>
                <c:pt idx="112">
                  <c:v>1.8235159999999999</c:v>
                </c:pt>
                <c:pt idx="113">
                  <c:v>1.874258</c:v>
                </c:pt>
                <c:pt idx="114">
                  <c:v>1.9145049999999999</c:v>
                </c:pt>
                <c:pt idx="115">
                  <c:v>1.964753</c:v>
                </c:pt>
                <c:pt idx="116">
                  <c:v>2.375</c:v>
                </c:pt>
                <c:pt idx="117">
                  <c:v>2.3752469999999999</c:v>
                </c:pt>
                <c:pt idx="118">
                  <c:v>2.3859889999999999</c:v>
                </c:pt>
                <c:pt idx="119">
                  <c:v>2.2462360000000001</c:v>
                </c:pt>
                <c:pt idx="120">
                  <c:v>2.4364840000000001</c:v>
                </c:pt>
                <c:pt idx="121">
                  <c:v>2.3267310000000001</c:v>
                </c:pt>
                <c:pt idx="122">
                  <c:v>2.306978</c:v>
                </c:pt>
                <c:pt idx="123">
                  <c:v>2.1577199999999999</c:v>
                </c:pt>
                <c:pt idx="124">
                  <c:v>2.1579670000000002</c:v>
                </c:pt>
                <c:pt idx="125">
                  <c:v>2.1782140000000001</c:v>
                </c:pt>
                <c:pt idx="126">
                  <c:v>2.2184620000000002</c:v>
                </c:pt>
                <c:pt idx="127">
                  <c:v>2.2787090000000001</c:v>
                </c:pt>
                <c:pt idx="128">
                  <c:v>2.169451</c:v>
                </c:pt>
                <c:pt idx="129">
                  <c:v>2.1496979999999999</c:v>
                </c:pt>
                <c:pt idx="130">
                  <c:v>2.1699449999999998</c:v>
                </c:pt>
                <c:pt idx="131">
                  <c:v>2.050192</c:v>
                </c:pt>
                <c:pt idx="132">
                  <c:v>2.1004399999999999</c:v>
                </c:pt>
                <c:pt idx="133">
                  <c:v>2.0511810000000001</c:v>
                </c:pt>
                <c:pt idx="134">
                  <c:v>2.0514290000000002</c:v>
                </c:pt>
                <c:pt idx="135">
                  <c:v>2.0716760000000001</c:v>
                </c:pt>
                <c:pt idx="136">
                  <c:v>2.131923</c:v>
                </c:pt>
                <c:pt idx="137">
                  <c:v>2.1621700000000001</c:v>
                </c:pt>
                <c:pt idx="138">
                  <c:v>2.1029119999999999</c:v>
                </c:pt>
                <c:pt idx="139">
                  <c:v>2.053159</c:v>
                </c:pt>
                <c:pt idx="140">
                  <c:v>2.1734070000000001</c:v>
                </c:pt>
                <c:pt idx="141">
                  <c:v>2.193654</c:v>
                </c:pt>
                <c:pt idx="142">
                  <c:v>2.1739009999999999</c:v>
                </c:pt>
                <c:pt idx="143">
                  <c:v>2.2946430000000002</c:v>
                </c:pt>
                <c:pt idx="144">
                  <c:v>2.2248899999999998</c:v>
                </c:pt>
                <c:pt idx="145">
                  <c:v>2.1551369999999999</c:v>
                </c:pt>
                <c:pt idx="146">
                  <c:v>2.1553849999999999</c:v>
                </c:pt>
                <c:pt idx="147">
                  <c:v>2.0556320000000001</c:v>
                </c:pt>
                <c:pt idx="148">
                  <c:v>2.0263740000000001</c:v>
                </c:pt>
                <c:pt idx="149">
                  <c:v>2.0766209999999998</c:v>
                </c:pt>
                <c:pt idx="150">
                  <c:v>2.0268679999999999</c:v>
                </c:pt>
                <c:pt idx="151">
                  <c:v>1.9671149999999999</c:v>
                </c:pt>
                <c:pt idx="152">
                  <c:v>1.9173629999999999</c:v>
                </c:pt>
                <c:pt idx="153">
                  <c:v>1.928104</c:v>
                </c:pt>
                <c:pt idx="154">
                  <c:v>2.0283519999999999</c:v>
                </c:pt>
                <c:pt idx="155">
                  <c:v>2.0685989999999999</c:v>
                </c:pt>
                <c:pt idx="156">
                  <c:v>2.078846</c:v>
                </c:pt>
                <c:pt idx="157">
                  <c:v>2.0690930000000001</c:v>
                </c:pt>
                <c:pt idx="158">
                  <c:v>2.169835</c:v>
                </c:pt>
                <c:pt idx="159">
                  <c:v>2.0900820000000002</c:v>
                </c:pt>
                <c:pt idx="160">
                  <c:v>2.10033</c:v>
                </c:pt>
                <c:pt idx="161">
                  <c:v>2.156209</c:v>
                </c:pt>
                <c:pt idx="162">
                  <c:v>2.1008239999999998</c:v>
                </c:pt>
                <c:pt idx="163">
                  <c:v>2.1488070000000001</c:v>
                </c:pt>
                <c:pt idx="164">
                  <c:v>2.1855730000000002</c:v>
                </c:pt>
                <c:pt idx="165">
                  <c:v>2.218626</c:v>
                </c:pt>
                <c:pt idx="166">
                  <c:v>2.1623079999999999</c:v>
                </c:pt>
                <c:pt idx="167">
                  <c:v>2.159027</c:v>
                </c:pt>
                <c:pt idx="168">
                  <c:v>2.1718679999999999</c:v>
                </c:pt>
                <c:pt idx="169">
                  <c:v>2.2655419999999999</c:v>
                </c:pt>
                <c:pt idx="170">
                  <c:v>2.2716479999999999</c:v>
                </c:pt>
                <c:pt idx="171">
                  <c:v>2.3242310000000002</c:v>
                </c:pt>
                <c:pt idx="172">
                  <c:v>2.187551</c:v>
                </c:pt>
                <c:pt idx="173">
                  <c:v>2.1610990000000001</c:v>
                </c:pt>
                <c:pt idx="174">
                  <c:v>2.2229830000000002</c:v>
                </c:pt>
                <c:pt idx="175">
                  <c:v>2.2368450000000002</c:v>
                </c:pt>
                <c:pt idx="176">
                  <c:v>2.187802</c:v>
                </c:pt>
                <c:pt idx="177">
                  <c:v>2.1241840000000001</c:v>
                </c:pt>
                <c:pt idx="178">
                  <c:v>2.173108</c:v>
                </c:pt>
                <c:pt idx="179">
                  <c:v>2.0665460000000002</c:v>
                </c:pt>
                <c:pt idx="180">
                  <c:v>1.95</c:v>
                </c:pt>
                <c:pt idx="181">
                  <c:v>1.953579</c:v>
                </c:pt>
                <c:pt idx="182">
                  <c:v>2.0572059999999999</c:v>
                </c:pt>
                <c:pt idx="183">
                  <c:v>2.02</c:v>
                </c:pt>
                <c:pt idx="184">
                  <c:v>2.0263810000000002</c:v>
                </c:pt>
                <c:pt idx="185">
                  <c:v>2.049121</c:v>
                </c:pt>
                <c:pt idx="186">
                  <c:v>2.062732</c:v>
                </c:pt>
                <c:pt idx="187">
                  <c:v>2.0663420000000001</c:v>
                </c:pt>
                <c:pt idx="188">
                  <c:v>2.0790030000000002</c:v>
                </c:pt>
                <c:pt idx="189">
                  <c:v>2.0916329999999999</c:v>
                </c:pt>
                <c:pt idx="190">
                  <c:v>2.1052749999999998</c:v>
                </c:pt>
                <c:pt idx="191">
                  <c:v>2.0852430000000002</c:v>
                </c:pt>
                <c:pt idx="192">
                  <c:v>2.1114359999999999</c:v>
                </c:pt>
                <c:pt idx="193">
                  <c:v>2.113721</c:v>
                </c:pt>
                <c:pt idx="194">
                  <c:v>2.1750859999999999</c:v>
                </c:pt>
                <c:pt idx="195">
                  <c:v>2.1425269999999998</c:v>
                </c:pt>
                <c:pt idx="196">
                  <c:v>2.1037439999999998</c:v>
                </c:pt>
                <c:pt idx="197">
                  <c:v>2.1175350000000002</c:v>
                </c:pt>
                <c:pt idx="198">
                  <c:v>2.1386729999999998</c:v>
                </c:pt>
                <c:pt idx="199">
                  <c:v>2.0872999999999999</c:v>
                </c:pt>
                <c:pt idx="200">
                  <c:v>2.0210439999999998</c:v>
                </c:pt>
                <c:pt idx="201">
                  <c:v>2.0010050000000001</c:v>
                </c:pt>
                <c:pt idx="202">
                  <c:v>2.033242</c:v>
                </c:pt>
                <c:pt idx="203">
                  <c:v>1.9755259999999999</c:v>
                </c:pt>
                <c:pt idx="204">
                  <c:v>1.9454549999999999</c:v>
                </c:pt>
                <c:pt idx="205">
                  <c:v>1.961538</c:v>
                </c:pt>
                <c:pt idx="206">
                  <c:v>1.9276059999999999</c:v>
                </c:pt>
                <c:pt idx="207">
                  <c:v>1.977347</c:v>
                </c:pt>
                <c:pt idx="208">
                  <c:v>2.053375</c:v>
                </c:pt>
                <c:pt idx="209">
                  <c:v>2.0671740000000001</c:v>
                </c:pt>
                <c:pt idx="210">
                  <c:v>2.1831870000000002</c:v>
                </c:pt>
                <c:pt idx="211">
                  <c:v>2.1530930000000001</c:v>
                </c:pt>
                <c:pt idx="212">
                  <c:v>2.1228099999999999</c:v>
                </c:pt>
                <c:pt idx="213">
                  <c:v>2.201193</c:v>
                </c:pt>
                <c:pt idx="214">
                  <c:v>2.2249840000000001</c:v>
                </c:pt>
                <c:pt idx="215">
                  <c:v>2.2248350000000001</c:v>
                </c:pt>
                <c:pt idx="216">
                  <c:v>2.3307220000000002</c:v>
                </c:pt>
                <c:pt idx="217">
                  <c:v>2.3762639999999999</c:v>
                </c:pt>
                <c:pt idx="218">
                  <c:v>2.3480850000000002</c:v>
                </c:pt>
                <c:pt idx="219">
                  <c:v>2.375934</c:v>
                </c:pt>
                <c:pt idx="220">
                  <c:v>2.363791</c:v>
                </c:pt>
                <c:pt idx="221">
                  <c:v>2.3576609999999998</c:v>
                </c:pt>
                <c:pt idx="222">
                  <c:v>2.3270960000000001</c:v>
                </c:pt>
                <c:pt idx="223">
                  <c:v>2.3469540000000002</c:v>
                </c:pt>
                <c:pt idx="224">
                  <c:v>2.3727469999999999</c:v>
                </c:pt>
                <c:pt idx="225">
                  <c:v>2.3370410000000001</c:v>
                </c:pt>
                <c:pt idx="226">
                  <c:v>2.336735</c:v>
                </c:pt>
                <c:pt idx="227">
                  <c:v>2.3120020000000001</c:v>
                </c:pt>
                <c:pt idx="228">
                  <c:v>2.2483050000000002</c:v>
                </c:pt>
                <c:pt idx="229">
                  <c:v>2.1923080000000001</c:v>
                </c:pt>
                <c:pt idx="230">
                  <c:v>2.2763270000000002</c:v>
                </c:pt>
                <c:pt idx="231">
                  <c:v>2.3594110000000001</c:v>
                </c:pt>
                <c:pt idx="232">
                  <c:v>2.4401570000000001</c:v>
                </c:pt>
                <c:pt idx="233">
                  <c:v>2.4916330000000002</c:v>
                </c:pt>
                <c:pt idx="234">
                  <c:v>2.4321980000000001</c:v>
                </c:pt>
                <c:pt idx="235">
                  <c:v>2.4003060000000001</c:v>
                </c:pt>
                <c:pt idx="236">
                  <c:v>2.4153690000000001</c:v>
                </c:pt>
                <c:pt idx="237">
                  <c:v>2.4093330000000002</c:v>
                </c:pt>
                <c:pt idx="238">
                  <c:v>2.417535</c:v>
                </c:pt>
                <c:pt idx="239">
                  <c:v>2.4170799999999999</c:v>
                </c:pt>
                <c:pt idx="240">
                  <c:v>2.456232</c:v>
                </c:pt>
                <c:pt idx="241">
                  <c:v>2.4319000000000002</c:v>
                </c:pt>
                <c:pt idx="242">
                  <c:v>2.428776</c:v>
                </c:pt>
                <c:pt idx="243">
                  <c:v>2.4014289999999998</c:v>
                </c:pt>
                <c:pt idx="244">
                  <c:v>2.368312</c:v>
                </c:pt>
                <c:pt idx="245">
                  <c:v>2.3632179999999998</c:v>
                </c:pt>
                <c:pt idx="246">
                  <c:v>2.3759260000000002</c:v>
                </c:pt>
                <c:pt idx="247">
                  <c:v>2.4680770000000001</c:v>
                </c:pt>
                <c:pt idx="248">
                  <c:v>2.423454</c:v>
                </c:pt>
                <c:pt idx="249">
                  <c:v>2.3726060000000002</c:v>
                </c:pt>
                <c:pt idx="250">
                  <c:v>2.416703</c:v>
                </c:pt>
                <c:pt idx="251">
                  <c:v>2.3737360000000001</c:v>
                </c:pt>
                <c:pt idx="252">
                  <c:v>2.3155100000000002</c:v>
                </c:pt>
                <c:pt idx="253">
                  <c:v>2.3658869999999999</c:v>
                </c:pt>
                <c:pt idx="254">
                  <c:v>2.3468680000000002</c:v>
                </c:pt>
                <c:pt idx="255">
                  <c:v>2.411146</c:v>
                </c:pt>
                <c:pt idx="256">
                  <c:v>2.4365380000000001</c:v>
                </c:pt>
                <c:pt idx="257">
                  <c:v>2.4331239999999998</c:v>
                </c:pt>
                <c:pt idx="258">
                  <c:v>2.4517350000000002</c:v>
                </c:pt>
                <c:pt idx="259">
                  <c:v>2.4671430000000001</c:v>
                </c:pt>
                <c:pt idx="260">
                  <c:v>2.5070329999999998</c:v>
                </c:pt>
                <c:pt idx="261">
                  <c:v>2.4594510000000001</c:v>
                </c:pt>
                <c:pt idx="262">
                  <c:v>2.42584</c:v>
                </c:pt>
                <c:pt idx="263">
                  <c:v>2.425557</c:v>
                </c:pt>
                <c:pt idx="264">
                  <c:v>2.4191050000000001</c:v>
                </c:pt>
                <c:pt idx="265">
                  <c:v>2.414396</c:v>
                </c:pt>
                <c:pt idx="266">
                  <c:v>2.4415930000000001</c:v>
                </c:pt>
                <c:pt idx="267">
                  <c:v>2.5060440000000002</c:v>
                </c:pt>
                <c:pt idx="268">
                  <c:v>2.5681630000000002</c:v>
                </c:pt>
                <c:pt idx="269">
                  <c:v>2.6088070000000001</c:v>
                </c:pt>
                <c:pt idx="270">
                  <c:v>2.6286339999999999</c:v>
                </c:pt>
                <c:pt idx="271">
                  <c:v>2.6184620000000001</c:v>
                </c:pt>
                <c:pt idx="272">
                  <c:v>2.6229119999999999</c:v>
                </c:pt>
                <c:pt idx="273">
                  <c:v>2.6569069999999999</c:v>
                </c:pt>
                <c:pt idx="274">
                  <c:v>2.5967500000000001</c:v>
                </c:pt>
                <c:pt idx="275">
                  <c:v>2.5519229999999999</c:v>
                </c:pt>
                <c:pt idx="276">
                  <c:v>2.521115</c:v>
                </c:pt>
                <c:pt idx="277">
                  <c:v>2.5306670000000002</c:v>
                </c:pt>
                <c:pt idx="278">
                  <c:v>2.549356</c:v>
                </c:pt>
                <c:pt idx="279">
                  <c:v>2.5633910000000002</c:v>
                </c:pt>
                <c:pt idx="280">
                  <c:v>2.5463740000000001</c:v>
                </c:pt>
                <c:pt idx="281">
                  <c:v>2.5405340000000001</c:v>
                </c:pt>
                <c:pt idx="282">
                  <c:v>2.5304869999999999</c:v>
                </c:pt>
                <c:pt idx="283">
                  <c:v>2.490942</c:v>
                </c:pt>
                <c:pt idx="284">
                  <c:v>2.5065930000000001</c:v>
                </c:pt>
                <c:pt idx="285">
                  <c:v>2.5169779999999999</c:v>
                </c:pt>
                <c:pt idx="286">
                  <c:v>2.5321189999999998</c:v>
                </c:pt>
                <c:pt idx="287">
                  <c:v>2.5318839999999998</c:v>
                </c:pt>
                <c:pt idx="288">
                  <c:v>2.537347</c:v>
                </c:pt>
                <c:pt idx="289">
                  <c:v>2.5369000000000002</c:v>
                </c:pt>
                <c:pt idx="290">
                  <c:v>2.487473</c:v>
                </c:pt>
                <c:pt idx="291">
                  <c:v>2.4825119999999998</c:v>
                </c:pt>
                <c:pt idx="292">
                  <c:v>2.477268</c:v>
                </c:pt>
                <c:pt idx="293">
                  <c:v>2.4820090000000001</c:v>
                </c:pt>
                <c:pt idx="294">
                  <c:v>2.4970020000000002</c:v>
                </c:pt>
                <c:pt idx="295">
                  <c:v>2.5117579999999999</c:v>
                </c:pt>
                <c:pt idx="296">
                  <c:v>2.5316329999999998</c:v>
                </c:pt>
                <c:pt idx="297">
                  <c:v>2.5261770000000001</c:v>
                </c:pt>
                <c:pt idx="298">
                  <c:v>2.5011299999999999</c:v>
                </c:pt>
                <c:pt idx="299">
                  <c:v>2.4959419999999999</c:v>
                </c:pt>
                <c:pt idx="300">
                  <c:v>2.4706589999999999</c:v>
                </c:pt>
                <c:pt idx="301">
                  <c:v>2.4604710000000001</c:v>
                </c:pt>
                <c:pt idx="302">
                  <c:v>2.450126</c:v>
                </c:pt>
                <c:pt idx="303">
                  <c:v>2.5200629999999999</c:v>
                </c:pt>
                <c:pt idx="304">
                  <c:v>2.5750000000000002</c:v>
                </c:pt>
                <c:pt idx="305">
                  <c:v>2.5599059999999998</c:v>
                </c:pt>
                <c:pt idx="306">
                  <c:v>2.5645920000000002</c:v>
                </c:pt>
                <c:pt idx="307">
                  <c:v>2.534411</c:v>
                </c:pt>
                <c:pt idx="308">
                  <c:v>2.5143879999999998</c:v>
                </c:pt>
                <c:pt idx="309">
                  <c:v>2.4797799999999999</c:v>
                </c:pt>
                <c:pt idx="310">
                  <c:v>2.5358160000000001</c:v>
                </c:pt>
                <c:pt idx="311">
                  <c:v>2.5515539999999999</c:v>
                </c:pt>
                <c:pt idx="312">
                  <c:v>2.5716950000000001</c:v>
                </c:pt>
                <c:pt idx="313">
                  <c:v>2.6218370000000002</c:v>
                </c:pt>
                <c:pt idx="314">
                  <c:v>2.6417579999999998</c:v>
                </c:pt>
                <c:pt idx="315">
                  <c:v>2.5818840000000001</c:v>
                </c:pt>
                <c:pt idx="316">
                  <c:v>2.572543</c:v>
                </c:pt>
                <c:pt idx="317">
                  <c:v>2.5375350000000001</c:v>
                </c:pt>
                <c:pt idx="318">
                  <c:v>2.5225119999999999</c:v>
                </c:pt>
                <c:pt idx="319">
                  <c:v>2.5274730000000001</c:v>
                </c:pt>
                <c:pt idx="320">
                  <c:v>2.5327630000000001</c:v>
                </c:pt>
                <c:pt idx="321">
                  <c:v>2.5331399999999999</c:v>
                </c:pt>
                <c:pt idx="322">
                  <c:v>2.5332650000000001</c:v>
                </c:pt>
                <c:pt idx="323">
                  <c:v>2.5333909999999999</c:v>
                </c:pt>
                <c:pt idx="324">
                  <c:v>2.5387680000000001</c:v>
                </c:pt>
                <c:pt idx="325">
                  <c:v>2.6314760000000001</c:v>
                </c:pt>
                <c:pt idx="326">
                  <c:v>2.611672</c:v>
                </c:pt>
                <c:pt idx="327">
                  <c:v>2.5918679999999998</c:v>
                </c:pt>
                <c:pt idx="328">
                  <c:v>2.5679120000000002</c:v>
                </c:pt>
                <c:pt idx="329">
                  <c:v>2.5738780000000001</c:v>
                </c:pt>
                <c:pt idx="330">
                  <c:v>2.568791</c:v>
                </c:pt>
                <c:pt idx="331">
                  <c:v>2.5402979999999999</c:v>
                </c:pt>
                <c:pt idx="332">
                  <c:v>2.4994510000000001</c:v>
                </c:pt>
                <c:pt idx="333">
                  <c:v>2.5347490000000001</c:v>
                </c:pt>
                <c:pt idx="334">
                  <c:v>2.5256989999999999</c:v>
                </c:pt>
                <c:pt idx="335">
                  <c:v>2.4797959999999999</c:v>
                </c:pt>
                <c:pt idx="336">
                  <c:v>2.3592309999999999</c:v>
                </c:pt>
                <c:pt idx="337">
                  <c:v>2.375597</c:v>
                </c:pt>
                <c:pt idx="338">
                  <c:v>2.370816</c:v>
                </c:pt>
                <c:pt idx="339">
                  <c:v>2.3084769999999999</c:v>
                </c:pt>
                <c:pt idx="340">
                  <c:v>2.261476</c:v>
                </c:pt>
                <c:pt idx="341">
                  <c:v>2.276154</c:v>
                </c:pt>
                <c:pt idx="342">
                  <c:v>2.2699220000000002</c:v>
                </c:pt>
                <c:pt idx="343">
                  <c:v>2.2956509999999999</c:v>
                </c:pt>
                <c:pt idx="344">
                  <c:v>2.3669699999999998</c:v>
                </c:pt>
                <c:pt idx="345">
                  <c:v>2.3481399999999999</c:v>
                </c:pt>
                <c:pt idx="346">
                  <c:v>2.3373629999999999</c:v>
                </c:pt>
                <c:pt idx="347">
                  <c:v>2.2985639999999998</c:v>
                </c:pt>
                <c:pt idx="348">
                  <c:v>2.2991990000000002</c:v>
                </c:pt>
                <c:pt idx="349">
                  <c:v>2.284945</c:v>
                </c:pt>
                <c:pt idx="350">
                  <c:v>2.2507060000000001</c:v>
                </c:pt>
                <c:pt idx="351">
                  <c:v>2.2164839999999999</c:v>
                </c:pt>
                <c:pt idx="352">
                  <c:v>2.2322760000000001</c:v>
                </c:pt>
                <c:pt idx="353">
                  <c:v>2.2730060000000001</c:v>
                </c:pt>
                <c:pt idx="354">
                  <c:v>2.307661</c:v>
                </c:pt>
                <c:pt idx="355">
                  <c:v>2.3022999999999998</c:v>
                </c:pt>
                <c:pt idx="356">
                  <c:v>2.2725270000000002</c:v>
                </c:pt>
                <c:pt idx="357">
                  <c:v>2.0783670000000001</c:v>
                </c:pt>
                <c:pt idx="358">
                  <c:v>2.0834380000000001</c:v>
                </c:pt>
                <c:pt idx="359">
                  <c:v>2.0736659999999998</c:v>
                </c:pt>
                <c:pt idx="360">
                  <c:v>2.060848</c:v>
                </c:pt>
                <c:pt idx="361">
                  <c:v>2.0510989999999998</c:v>
                </c:pt>
                <c:pt idx="362">
                  <c:v>2.0756830000000002</c:v>
                </c:pt>
                <c:pt idx="363">
                  <c:v>2.1264129999999999</c:v>
                </c:pt>
                <c:pt idx="364">
                  <c:v>2.2509579999999998</c:v>
                </c:pt>
                <c:pt idx="365">
                  <c:v>2.2454869999999998</c:v>
                </c:pt>
                <c:pt idx="366">
                  <c:v>2.2514289999999999</c:v>
                </c:pt>
                <c:pt idx="367">
                  <c:v>2.2230530000000002</c:v>
                </c:pt>
                <c:pt idx="368">
                  <c:v>2.2178960000000001</c:v>
                </c:pt>
                <c:pt idx="369">
                  <c:v>2.2038380000000002</c:v>
                </c:pt>
                <c:pt idx="370">
                  <c:v>2.1925119999999998</c:v>
                </c:pt>
                <c:pt idx="371">
                  <c:v>2.1769229999999999</c:v>
                </c:pt>
                <c:pt idx="372">
                  <c:v>2.1744270000000001</c:v>
                </c:pt>
                <c:pt idx="373">
                  <c:v>2.186617</c:v>
                </c:pt>
                <c:pt idx="374">
                  <c:v>2.2335950000000002</c:v>
                </c:pt>
                <c:pt idx="375">
                  <c:v>2.3079589999999999</c:v>
                </c:pt>
                <c:pt idx="376">
                  <c:v>2.2523080000000002</c:v>
                </c:pt>
                <c:pt idx="377">
                  <c:v>2.2024729999999999</c:v>
                </c:pt>
                <c:pt idx="378">
                  <c:v>2.197111</c:v>
                </c:pt>
                <c:pt idx="379">
                  <c:v>2.178995</c:v>
                </c:pt>
                <c:pt idx="380">
                  <c:v>2.215039</c:v>
                </c:pt>
                <c:pt idx="381">
                  <c:v>2.2169780000000001</c:v>
                </c:pt>
                <c:pt idx="382">
                  <c:v>2.2412869999999998</c:v>
                </c:pt>
                <c:pt idx="383">
                  <c:v>2.2636729999999998</c:v>
                </c:pt>
                <c:pt idx="384">
                  <c:v>2.3034690000000002</c:v>
                </c:pt>
                <c:pt idx="385">
                  <c:v>2.2774179999999999</c:v>
                </c:pt>
                <c:pt idx="386">
                  <c:v>2.2314289999999999</c:v>
                </c:pt>
                <c:pt idx="387">
                  <c:v>2.251735</c:v>
                </c:pt>
                <c:pt idx="388">
                  <c:v>2.2347570000000001</c:v>
                </c:pt>
                <c:pt idx="389">
                  <c:v>2.203093</c:v>
                </c:pt>
                <c:pt idx="390">
                  <c:v>2.205416</c:v>
                </c:pt>
                <c:pt idx="391">
                  <c:v>2.201648</c:v>
                </c:pt>
                <c:pt idx="392">
                  <c:v>2.1839089999999999</c:v>
                </c:pt>
                <c:pt idx="393">
                  <c:v>2.2086730000000001</c:v>
                </c:pt>
                <c:pt idx="394">
                  <c:v>2.2029040000000002</c:v>
                </c:pt>
                <c:pt idx="395">
                  <c:v>2.2471190000000001</c:v>
                </c:pt>
                <c:pt idx="396">
                  <c:v>2.303407</c:v>
                </c:pt>
                <c:pt idx="397">
                  <c:v>2.2594509999999999</c:v>
                </c:pt>
                <c:pt idx="398">
                  <c:v>2.2640349999999998</c:v>
                </c:pt>
                <c:pt idx="399">
                  <c:v>2.31033</c:v>
                </c:pt>
                <c:pt idx="400">
                  <c:v>2.272732</c:v>
                </c:pt>
                <c:pt idx="401">
                  <c:v>2.2551649999999999</c:v>
                </c:pt>
                <c:pt idx="402">
                  <c:v>2.2576299999999998</c:v>
                </c:pt>
                <c:pt idx="403">
                  <c:v>2.2423000000000002</c:v>
                </c:pt>
                <c:pt idx="404">
                  <c:v>2.2248350000000001</c:v>
                </c:pt>
                <c:pt idx="405">
                  <c:v>2.2412559999999999</c:v>
                </c:pt>
                <c:pt idx="406">
                  <c:v>2.235385</c:v>
                </c:pt>
                <c:pt idx="407">
                  <c:v>2.191821</c:v>
                </c:pt>
                <c:pt idx="408">
                  <c:v>2.1864840000000001</c:v>
                </c:pt>
                <c:pt idx="409">
                  <c:v>2.1705649999999999</c:v>
                </c:pt>
                <c:pt idx="410">
                  <c:v>2.2146309999999998</c:v>
                </c:pt>
                <c:pt idx="411">
                  <c:v>2.2210990000000002</c:v>
                </c:pt>
                <c:pt idx="412">
                  <c:v>2.2437990000000001</c:v>
                </c:pt>
                <c:pt idx="413">
                  <c:v>2.2508870000000001</c:v>
                </c:pt>
                <c:pt idx="414">
                  <c:v>2.2636729999999998</c:v>
                </c:pt>
                <c:pt idx="415">
                  <c:v>2.2277239999999998</c:v>
                </c:pt>
                <c:pt idx="416">
                  <c:v>2.2117580000000001</c:v>
                </c:pt>
                <c:pt idx="417">
                  <c:v>2.2483200000000001</c:v>
                </c:pt>
                <c:pt idx="418">
                  <c:v>2.2229199999999998</c:v>
                </c:pt>
                <c:pt idx="419">
                  <c:v>2.2595130000000001</c:v>
                </c:pt>
                <c:pt idx="420">
                  <c:v>2.2298119999999999</c:v>
                </c:pt>
                <c:pt idx="421">
                  <c:v>2.2364289999999998</c:v>
                </c:pt>
                <c:pt idx="422">
                  <c:v>2.2467350000000001</c:v>
                </c:pt>
                <c:pt idx="423">
                  <c:v>2.294003</c:v>
                </c:pt>
                <c:pt idx="424">
                  <c:v>2.3570329999999999</c:v>
                </c:pt>
                <c:pt idx="425">
                  <c:v>2.3373629999999999</c:v>
                </c:pt>
                <c:pt idx="426">
                  <c:v>2.3213189999999999</c:v>
                </c:pt>
                <c:pt idx="427">
                  <c:v>2.365259</c:v>
                </c:pt>
                <c:pt idx="428">
                  <c:v>2.389796</c:v>
                </c:pt>
                <c:pt idx="429">
                  <c:v>2.3939870000000001</c:v>
                </c:pt>
                <c:pt idx="430">
                  <c:v>2.3921429999999999</c:v>
                </c:pt>
                <c:pt idx="431">
                  <c:v>2.378838</c:v>
                </c:pt>
                <c:pt idx="432">
                  <c:v>2.4031790000000002</c:v>
                </c:pt>
                <c:pt idx="433">
                  <c:v>2.4205019999999999</c:v>
                </c:pt>
                <c:pt idx="434">
                  <c:v>2.447794</c:v>
                </c:pt>
                <c:pt idx="435">
                  <c:v>2.441538</c:v>
                </c:pt>
                <c:pt idx="436">
                  <c:v>2.5082499999999999</c:v>
                </c:pt>
                <c:pt idx="437">
                  <c:v>2.6124179999999999</c:v>
                </c:pt>
                <c:pt idx="438">
                  <c:v>2.5787279999999999</c:v>
                </c:pt>
                <c:pt idx="439">
                  <c:v>2.5528569999999999</c:v>
                </c:pt>
                <c:pt idx="440">
                  <c:v>2.5230769999999998</c:v>
                </c:pt>
                <c:pt idx="441">
                  <c:v>2.5563889999999998</c:v>
                </c:pt>
                <c:pt idx="442">
                  <c:v>2.546805</c:v>
                </c:pt>
                <c:pt idx="443">
                  <c:v>2.533909</c:v>
                </c:pt>
                <c:pt idx="444">
                  <c:v>2.4941520000000001</c:v>
                </c:pt>
                <c:pt idx="445">
                  <c:v>2.4680219999999999</c:v>
                </c:pt>
                <c:pt idx="446">
                  <c:v>2.475031</c:v>
                </c:pt>
                <c:pt idx="447">
                  <c:v>2.4689950000000001</c:v>
                </c:pt>
                <c:pt idx="448">
                  <c:v>2.4458160000000002</c:v>
                </c:pt>
                <c:pt idx="449">
                  <c:v>2.416013</c:v>
                </c:pt>
                <c:pt idx="450">
                  <c:v>2.5262090000000001</c:v>
                </c:pt>
                <c:pt idx="451">
                  <c:v>2.5096859999999999</c:v>
                </c:pt>
                <c:pt idx="452">
                  <c:v>2.4737130000000001</c:v>
                </c:pt>
                <c:pt idx="453">
                  <c:v>2.4673159999999998</c:v>
                </c:pt>
                <c:pt idx="454">
                  <c:v>2.4676450000000001</c:v>
                </c:pt>
                <c:pt idx="455">
                  <c:v>2.4345050000000001</c:v>
                </c:pt>
                <c:pt idx="456">
                  <c:v>2.3914680000000001</c:v>
                </c:pt>
                <c:pt idx="457">
                  <c:v>2.3722449999999999</c:v>
                </c:pt>
                <c:pt idx="458">
                  <c:v>2.3859889999999999</c:v>
                </c:pt>
                <c:pt idx="459">
                  <c:v>2.4062640000000002</c:v>
                </c:pt>
                <c:pt idx="460">
                  <c:v>2.4465379999999999</c:v>
                </c:pt>
                <c:pt idx="461">
                  <c:v>2.4771109999999998</c:v>
                </c:pt>
                <c:pt idx="462">
                  <c:v>2.5312169999999998</c:v>
                </c:pt>
                <c:pt idx="463">
                  <c:v>2.5583049999999998</c:v>
                </c:pt>
                <c:pt idx="464">
                  <c:v>2.5717970000000001</c:v>
                </c:pt>
                <c:pt idx="465">
                  <c:v>2.6025269999999998</c:v>
                </c:pt>
                <c:pt idx="466">
                  <c:v>2.546484</c:v>
                </c:pt>
                <c:pt idx="467">
                  <c:v>2.5669390000000001</c:v>
                </c:pt>
                <c:pt idx="468">
                  <c:v>2.590392</c:v>
                </c:pt>
                <c:pt idx="469">
                  <c:v>2.58697</c:v>
                </c:pt>
                <c:pt idx="470">
                  <c:v>2.5903849999999999</c:v>
                </c:pt>
                <c:pt idx="471">
                  <c:v>2.5437829999999999</c:v>
                </c:pt>
                <c:pt idx="472">
                  <c:v>2.507943</c:v>
                </c:pt>
                <c:pt idx="473">
                  <c:v>2.5382030000000002</c:v>
                </c:pt>
                <c:pt idx="474">
                  <c:v>2.5353850000000002</c:v>
                </c:pt>
                <c:pt idx="475">
                  <c:v>2.4717899999999999</c:v>
                </c:pt>
                <c:pt idx="476">
                  <c:v>2.4194979999999999</c:v>
                </c:pt>
                <c:pt idx="477">
                  <c:v>2.4197570000000002</c:v>
                </c:pt>
                <c:pt idx="478">
                  <c:v>2.4200159999999999</c:v>
                </c:pt>
                <c:pt idx="479">
                  <c:v>2.4232969999999998</c:v>
                </c:pt>
                <c:pt idx="480">
                  <c:v>2.4475199999999999</c:v>
                </c:pt>
                <c:pt idx="481">
                  <c:v>2.4732729999999998</c:v>
                </c:pt>
                <c:pt idx="482">
                  <c:v>2.588587</c:v>
                </c:pt>
                <c:pt idx="483">
                  <c:v>2.6177790000000001</c:v>
                </c:pt>
                <c:pt idx="484">
                  <c:v>2.6280220000000001</c:v>
                </c:pt>
                <c:pt idx="485">
                  <c:v>2.695306</c:v>
                </c:pt>
                <c:pt idx="486">
                  <c:v>2.7301880000000001</c:v>
                </c:pt>
                <c:pt idx="487">
                  <c:v>2.7404549999999999</c:v>
                </c:pt>
                <c:pt idx="488">
                  <c:v>2.7636419999999999</c:v>
                </c:pt>
                <c:pt idx="489">
                  <c:v>2.7355489999999998</c:v>
                </c:pt>
                <c:pt idx="490">
                  <c:v>2.763579</c:v>
                </c:pt>
                <c:pt idx="491">
                  <c:v>2.800942</c:v>
                </c:pt>
                <c:pt idx="492">
                  <c:v>2.66832</c:v>
                </c:pt>
                <c:pt idx="493">
                  <c:v>2.5714290000000002</c:v>
                </c:pt>
                <c:pt idx="494">
                  <c:v>2.428823</c:v>
                </c:pt>
                <c:pt idx="495">
                  <c:v>2.4095759999999999</c:v>
                </c:pt>
                <c:pt idx="496">
                  <c:v>2.407009</c:v>
                </c:pt>
                <c:pt idx="497">
                  <c:v>2.4344579999999998</c:v>
                </c:pt>
                <c:pt idx="498">
                  <c:v>2.419403</c:v>
                </c:pt>
                <c:pt idx="499">
                  <c:v>2.5130219999999999</c:v>
                </c:pt>
                <c:pt idx="500">
                  <c:v>2.4932970000000001</c:v>
                </c:pt>
                <c:pt idx="501">
                  <c:v>2.516327</c:v>
                </c:pt>
                <c:pt idx="502">
                  <c:v>2.5013809999999999</c:v>
                </c:pt>
                <c:pt idx="503">
                  <c:v>2.5176609999999999</c:v>
                </c:pt>
                <c:pt idx="504">
                  <c:v>2.5479280000000002</c:v>
                </c:pt>
                <c:pt idx="505">
                  <c:v>2.5062950000000002</c:v>
                </c:pt>
                <c:pt idx="506">
                  <c:v>2.4692310000000002</c:v>
                </c:pt>
                <c:pt idx="507">
                  <c:v>2.4748350000000001</c:v>
                </c:pt>
                <c:pt idx="508">
                  <c:v>2.490173</c:v>
                </c:pt>
                <c:pt idx="509">
                  <c:v>2.5204080000000002</c:v>
                </c:pt>
                <c:pt idx="510">
                  <c:v>2.4859339999999999</c:v>
                </c:pt>
                <c:pt idx="511">
                  <c:v>2.473516</c:v>
                </c:pt>
                <c:pt idx="512">
                  <c:v>2.3742619999999999</c:v>
                </c:pt>
                <c:pt idx="513">
                  <c:v>2.3448509999999998</c:v>
                </c:pt>
                <c:pt idx="514">
                  <c:v>2.347645</c:v>
                </c:pt>
                <c:pt idx="515">
                  <c:v>2.3774730000000002</c:v>
                </c:pt>
                <c:pt idx="516">
                  <c:v>2.4509340000000002</c:v>
                </c:pt>
                <c:pt idx="517">
                  <c:v>2.415934</c:v>
                </c:pt>
                <c:pt idx="518">
                  <c:v>2.4187759999999998</c:v>
                </c:pt>
                <c:pt idx="519">
                  <c:v>2.4589639999999999</c:v>
                </c:pt>
                <c:pt idx="520">
                  <c:v>2.399152</c:v>
                </c:pt>
                <c:pt idx="521">
                  <c:v>2.3818679999999999</c:v>
                </c:pt>
                <c:pt idx="522">
                  <c:v>2.3544900000000002</c:v>
                </c:pt>
                <c:pt idx="523">
                  <c:v>2.4553060000000002</c:v>
                </c:pt>
                <c:pt idx="524">
                  <c:v>2.4105490000000001</c:v>
                </c:pt>
                <c:pt idx="525">
                  <c:v>2.3907690000000001</c:v>
                </c:pt>
                <c:pt idx="526">
                  <c:v>2.5385239999999998</c:v>
                </c:pt>
                <c:pt idx="527">
                  <c:v>2.5567660000000001</c:v>
                </c:pt>
                <c:pt idx="528">
                  <c:v>2.6394350000000002</c:v>
                </c:pt>
                <c:pt idx="529">
                  <c:v>2.6772369999999999</c:v>
                </c:pt>
                <c:pt idx="530">
                  <c:v>2.6123080000000001</c:v>
                </c:pt>
                <c:pt idx="531">
                  <c:v>2.552527</c:v>
                </c:pt>
                <c:pt idx="532">
                  <c:v>2.5708009999999999</c:v>
                </c:pt>
                <c:pt idx="533">
                  <c:v>2.6105420000000001</c:v>
                </c:pt>
                <c:pt idx="534">
                  <c:v>2.5336259999999999</c:v>
                </c:pt>
                <c:pt idx="535">
                  <c:v>2.576209</c:v>
                </c:pt>
                <c:pt idx="536">
                  <c:v>2.5511300000000001</c:v>
                </c:pt>
                <c:pt idx="537">
                  <c:v>2.549388</c:v>
                </c:pt>
                <c:pt idx="538">
                  <c:v>2.5572680000000001</c:v>
                </c:pt>
                <c:pt idx="539">
                  <c:v>2.536743</c:v>
                </c:pt>
                <c:pt idx="540">
                  <c:v>2.546923</c:v>
                </c:pt>
                <c:pt idx="541">
                  <c:v>2.5671040000000001</c:v>
                </c:pt>
                <c:pt idx="542">
                  <c:v>2.622198</c:v>
                </c:pt>
                <c:pt idx="543">
                  <c:v>2.7469000000000001</c:v>
                </c:pt>
                <c:pt idx="544">
                  <c:v>2.7325270000000002</c:v>
                </c:pt>
                <c:pt idx="545">
                  <c:v>2.7794509999999999</c:v>
                </c:pt>
                <c:pt idx="546">
                  <c:v>2.901837</c:v>
                </c:pt>
                <c:pt idx="547">
                  <c:v>2.9689009999999998</c:v>
                </c:pt>
                <c:pt idx="548">
                  <c:v>2.943438</c:v>
                </c:pt>
                <c:pt idx="549">
                  <c:v>2.8557380000000001</c:v>
                </c:pt>
                <c:pt idx="550">
                  <c:v>2.925824</c:v>
                </c:pt>
                <c:pt idx="551">
                  <c:v>3.021531</c:v>
                </c:pt>
                <c:pt idx="552">
                  <c:v>2.967622</c:v>
                </c:pt>
                <c:pt idx="553">
                  <c:v>2.8455889999999999</c:v>
                </c:pt>
                <c:pt idx="554">
                  <c:v>2.8735710000000001</c:v>
                </c:pt>
                <c:pt idx="555">
                  <c:v>2.7737050000000001</c:v>
                </c:pt>
                <c:pt idx="556">
                  <c:v>2.741994</c:v>
                </c:pt>
                <c:pt idx="557">
                  <c:v>2.7737210000000001</c:v>
                </c:pt>
                <c:pt idx="558">
                  <c:v>2.8259889999999999</c:v>
                </c:pt>
                <c:pt idx="559">
                  <c:v>2.8582420000000002</c:v>
                </c:pt>
                <c:pt idx="560">
                  <c:v>2.904239</c:v>
                </c:pt>
                <c:pt idx="561">
                  <c:v>2.9568129999999999</c:v>
                </c:pt>
                <c:pt idx="562">
                  <c:v>2.9228809999999998</c:v>
                </c:pt>
                <c:pt idx="563">
                  <c:v>2.8651019999999998</c:v>
                </c:pt>
                <c:pt idx="564">
                  <c:v>2.8079670000000001</c:v>
                </c:pt>
                <c:pt idx="565">
                  <c:v>2.768132</c:v>
                </c:pt>
                <c:pt idx="566">
                  <c:v>2.7822680000000002</c:v>
                </c:pt>
                <c:pt idx="567">
                  <c:v>2.776484</c:v>
                </c:pt>
                <c:pt idx="568">
                  <c:v>2.7846860000000002</c:v>
                </c:pt>
                <c:pt idx="569">
                  <c:v>2.777174</c:v>
                </c:pt>
                <c:pt idx="570">
                  <c:v>2.7334689999999999</c:v>
                </c:pt>
                <c:pt idx="571">
                  <c:v>2.6917270000000002</c:v>
                </c:pt>
                <c:pt idx="572">
                  <c:v>2.683846</c:v>
                </c:pt>
                <c:pt idx="573">
                  <c:v>2.7159499999999999</c:v>
                </c:pt>
                <c:pt idx="574">
                  <c:v>2.7927080000000002</c:v>
                </c:pt>
                <c:pt idx="575">
                  <c:v>2.8147880000000001</c:v>
                </c:pt>
                <c:pt idx="576">
                  <c:v>2.8068520000000001</c:v>
                </c:pt>
                <c:pt idx="577">
                  <c:v>2.8289010000000001</c:v>
                </c:pt>
                <c:pt idx="578">
                  <c:v>2.8327939999999998</c:v>
                </c:pt>
                <c:pt idx="579">
                  <c:v>2.8632650000000002</c:v>
                </c:pt>
                <c:pt idx="580">
                  <c:v>2.9134220000000002</c:v>
                </c:pt>
                <c:pt idx="581">
                  <c:v>2.9354</c:v>
                </c:pt>
                <c:pt idx="582">
                  <c:v>2.9519229999999999</c:v>
                </c:pt>
                <c:pt idx="583">
                  <c:v>3.0325820000000001</c:v>
                </c:pt>
                <c:pt idx="584">
                  <c:v>3.099199</c:v>
                </c:pt>
                <c:pt idx="585">
                  <c:v>3.09938</c:v>
                </c:pt>
                <c:pt idx="586">
                  <c:v>2.961319</c:v>
                </c:pt>
                <c:pt idx="587">
                  <c:v>2.8479909999999999</c:v>
                </c:pt>
                <c:pt idx="588">
                  <c:v>2.9068290000000001</c:v>
                </c:pt>
                <c:pt idx="589">
                  <c:v>2.9187439999999998</c:v>
                </c:pt>
                <c:pt idx="590">
                  <c:v>2.9006439999999998</c:v>
                </c:pt>
                <c:pt idx="591">
                  <c:v>2.8642310000000002</c:v>
                </c:pt>
                <c:pt idx="592">
                  <c:v>2.7328730000000001</c:v>
                </c:pt>
                <c:pt idx="593">
                  <c:v>2.8015780000000001</c:v>
                </c:pt>
                <c:pt idx="594">
                  <c:v>2.850047</c:v>
                </c:pt>
                <c:pt idx="595">
                  <c:v>2.8101880000000001</c:v>
                </c:pt>
                <c:pt idx="596">
                  <c:v>2.8070330000000001</c:v>
                </c:pt>
                <c:pt idx="597">
                  <c:v>2.8255490000000001</c:v>
                </c:pt>
                <c:pt idx="598">
                  <c:v>2.826044</c:v>
                </c:pt>
                <c:pt idx="599">
                  <c:v>2.808163</c:v>
                </c:pt>
                <c:pt idx="600">
                  <c:v>2.788367</c:v>
                </c:pt>
                <c:pt idx="601">
                  <c:v>2.7337910000000001</c:v>
                </c:pt>
                <c:pt idx="602">
                  <c:v>2.7671899999999998</c:v>
                </c:pt>
                <c:pt idx="603">
                  <c:v>2.8378260000000002</c:v>
                </c:pt>
                <c:pt idx="604">
                  <c:v>2.8733749999999998</c:v>
                </c:pt>
                <c:pt idx="605">
                  <c:v>2.892064</c:v>
                </c:pt>
                <c:pt idx="606">
                  <c:v>2.8769230000000001</c:v>
                </c:pt>
                <c:pt idx="607">
                  <c:v>2.9786730000000001</c:v>
                </c:pt>
                <c:pt idx="608">
                  <c:v>2.9947879999999998</c:v>
                </c:pt>
                <c:pt idx="609">
                  <c:v>2.970526</c:v>
                </c:pt>
                <c:pt idx="610">
                  <c:v>2.9648189999999999</c:v>
                </c:pt>
                <c:pt idx="611">
                  <c:v>2.8965930000000002</c:v>
                </c:pt>
                <c:pt idx="612">
                  <c:v>2.8939249999999999</c:v>
                </c:pt>
                <c:pt idx="613">
                  <c:v>2.9219149999999998</c:v>
                </c:pt>
                <c:pt idx="614">
                  <c:v>2.9351180000000001</c:v>
                </c:pt>
                <c:pt idx="615">
                  <c:v>2.9268519999999998</c:v>
                </c:pt>
                <c:pt idx="616">
                  <c:v>2.871429</c:v>
                </c:pt>
                <c:pt idx="617">
                  <c:v>2.8302749999999999</c:v>
                </c:pt>
                <c:pt idx="618">
                  <c:v>2.8783050000000001</c:v>
                </c:pt>
                <c:pt idx="619">
                  <c:v>2.907206</c:v>
                </c:pt>
                <c:pt idx="620">
                  <c:v>2.857504</c:v>
                </c:pt>
                <c:pt idx="621">
                  <c:v>2.8650549999999999</c:v>
                </c:pt>
                <c:pt idx="622">
                  <c:v>2.9081000000000001</c:v>
                </c:pt>
                <c:pt idx="623">
                  <c:v>2.8703379999999998</c:v>
                </c:pt>
                <c:pt idx="624">
                  <c:v>2.853297</c:v>
                </c:pt>
                <c:pt idx="625">
                  <c:v>2.8995920000000002</c:v>
                </c:pt>
                <c:pt idx="626">
                  <c:v>2.858571</c:v>
                </c:pt>
                <c:pt idx="627">
                  <c:v>2.848878</c:v>
                </c:pt>
                <c:pt idx="628">
                  <c:v>2.809796</c:v>
                </c:pt>
                <c:pt idx="629">
                  <c:v>2.7826610000000001</c:v>
                </c:pt>
                <c:pt idx="630">
                  <c:v>2.7629510000000002</c:v>
                </c:pt>
                <c:pt idx="631">
                  <c:v>2.8419780000000001</c:v>
                </c:pt>
                <c:pt idx="632">
                  <c:v>2.8447879999999999</c:v>
                </c:pt>
                <c:pt idx="633">
                  <c:v>2.860706</c:v>
                </c:pt>
                <c:pt idx="634">
                  <c:v>2.8597959999999998</c:v>
                </c:pt>
                <c:pt idx="635">
                  <c:v>2.8225509999999998</c:v>
                </c:pt>
                <c:pt idx="636">
                  <c:v>2.8504399999999999</c:v>
                </c:pt>
                <c:pt idx="637">
                  <c:v>2.8307609999999999</c:v>
                </c:pt>
                <c:pt idx="638">
                  <c:v>2.8605489999999998</c:v>
                </c:pt>
                <c:pt idx="639">
                  <c:v>2.8720490000000001</c:v>
                </c:pt>
                <c:pt idx="640">
                  <c:v>2.8958560000000002</c:v>
                </c:pt>
                <c:pt idx="641">
                  <c:v>2.887308</c:v>
                </c:pt>
                <c:pt idx="642">
                  <c:v>2.9353060000000002</c:v>
                </c:pt>
                <c:pt idx="643">
                  <c:v>2.9251019999999999</c:v>
                </c:pt>
                <c:pt idx="644">
                  <c:v>2.9265310000000002</c:v>
                </c:pt>
                <c:pt idx="645">
                  <c:v>2.9168370000000001</c:v>
                </c:pt>
                <c:pt idx="646">
                  <c:v>2.9193410000000002</c:v>
                </c:pt>
                <c:pt idx="647">
                  <c:v>2.8796309999999998</c:v>
                </c:pt>
                <c:pt idx="648">
                  <c:v>2.8883670000000001</c:v>
                </c:pt>
                <c:pt idx="649">
                  <c:v>2.9386730000000001</c:v>
                </c:pt>
                <c:pt idx="650">
                  <c:v>2.9721350000000002</c:v>
                </c:pt>
                <c:pt idx="651">
                  <c:v>2.9724179999999998</c:v>
                </c:pt>
                <c:pt idx="652">
                  <c:v>2.9347720000000002</c:v>
                </c:pt>
                <c:pt idx="653">
                  <c:v>2.9955729999999998</c:v>
                </c:pt>
                <c:pt idx="654">
                  <c:v>2.9668450000000002</c:v>
                </c:pt>
                <c:pt idx="655">
                  <c:v>2.9471039999999999</c:v>
                </c:pt>
                <c:pt idx="656">
                  <c:v>2.9663740000000001</c:v>
                </c:pt>
                <c:pt idx="657">
                  <c:v>2.9576220000000002</c:v>
                </c:pt>
                <c:pt idx="658">
                  <c:v>2.967441</c:v>
                </c:pt>
                <c:pt idx="659">
                  <c:v>2.966758</c:v>
                </c:pt>
                <c:pt idx="660">
                  <c:v>2.975149</c:v>
                </c:pt>
                <c:pt idx="661">
                  <c:v>2.9645049999999999</c:v>
                </c:pt>
                <c:pt idx="662">
                  <c:v>2.9657300000000002</c:v>
                </c:pt>
                <c:pt idx="663">
                  <c:v>3.007504</c:v>
                </c:pt>
                <c:pt idx="664">
                  <c:v>3.0277859999999999</c:v>
                </c:pt>
                <c:pt idx="665">
                  <c:v>3.0471819999999998</c:v>
                </c:pt>
                <c:pt idx="666">
                  <c:v>3.0057140000000002</c:v>
                </c:pt>
                <c:pt idx="667">
                  <c:v>2.9868920000000001</c:v>
                </c:pt>
                <c:pt idx="668">
                  <c:v>2.9877859999999998</c:v>
                </c:pt>
                <c:pt idx="669">
                  <c:v>2.9972449999999999</c:v>
                </c:pt>
                <c:pt idx="670">
                  <c:v>3.0133909999999999</c:v>
                </c:pt>
                <c:pt idx="671">
                  <c:v>2.9837359999999999</c:v>
                </c:pt>
                <c:pt idx="672">
                  <c:v>2.9648979999999998</c:v>
                </c:pt>
                <c:pt idx="673">
                  <c:v>2.9659110000000002</c:v>
                </c:pt>
                <c:pt idx="674">
                  <c:v>2.955463</c:v>
                </c:pt>
                <c:pt idx="675">
                  <c:v>2.9558080000000002</c:v>
                </c:pt>
                <c:pt idx="676">
                  <c:v>2.9453849999999999</c:v>
                </c:pt>
                <c:pt idx="677">
                  <c:v>2.9257379999999999</c:v>
                </c:pt>
                <c:pt idx="678">
                  <c:v>2.957535</c:v>
                </c:pt>
                <c:pt idx="679">
                  <c:v>2.9800710000000001</c:v>
                </c:pt>
                <c:pt idx="680">
                  <c:v>2.891429</c:v>
                </c:pt>
                <c:pt idx="681">
                  <c:v>2.87033</c:v>
                </c:pt>
                <c:pt idx="682">
                  <c:v>2.8840499999999998</c:v>
                </c:pt>
                <c:pt idx="683">
                  <c:v>2.8729979999999999</c:v>
                </c:pt>
                <c:pt idx="684">
                  <c:v>2.9226450000000002</c:v>
                </c:pt>
                <c:pt idx="685">
                  <c:v>2.9549449999999999</c:v>
                </c:pt>
                <c:pt idx="686">
                  <c:v>3.0058950000000002</c:v>
                </c:pt>
                <c:pt idx="687">
                  <c:v>3.006138</c:v>
                </c:pt>
                <c:pt idx="688">
                  <c:v>2.9745759999999999</c:v>
                </c:pt>
                <c:pt idx="689">
                  <c:v>2.9830610000000002</c:v>
                </c:pt>
                <c:pt idx="690">
                  <c:v>3.0034070000000002</c:v>
                </c:pt>
                <c:pt idx="691">
                  <c:v>2.9931549999999998</c:v>
                </c:pt>
                <c:pt idx="692">
                  <c:v>3.0042149999999999</c:v>
                </c:pt>
                <c:pt idx="693">
                  <c:v>2.9445679999999999</c:v>
                </c:pt>
                <c:pt idx="694">
                  <c:v>2.9243640000000002</c:v>
                </c:pt>
                <c:pt idx="695">
                  <c:v>2.944725</c:v>
                </c:pt>
                <c:pt idx="696">
                  <c:v>2.96617</c:v>
                </c:pt>
                <c:pt idx="697">
                  <c:v>2.9777239999999998</c:v>
                </c:pt>
                <c:pt idx="698">
                  <c:v>2.9890819999999998</c:v>
                </c:pt>
                <c:pt idx="699">
                  <c:v>2.9778959999999999</c:v>
                </c:pt>
                <c:pt idx="700">
                  <c:v>2.9477470000000001</c:v>
                </c:pt>
                <c:pt idx="701">
                  <c:v>2.9376139999999999</c:v>
                </c:pt>
                <c:pt idx="702">
                  <c:v>2.9373079999999998</c:v>
                </c:pt>
                <c:pt idx="703">
                  <c:v>2.9372370000000001</c:v>
                </c:pt>
                <c:pt idx="704">
                  <c:v>2.9276300000000002</c:v>
                </c:pt>
                <c:pt idx="705">
                  <c:v>2.8975819999999999</c:v>
                </c:pt>
                <c:pt idx="706">
                  <c:v>2.9279829999999998</c:v>
                </c:pt>
                <c:pt idx="707">
                  <c:v>2.9183669999999999</c:v>
                </c:pt>
                <c:pt idx="708">
                  <c:v>2.897983</c:v>
                </c:pt>
                <c:pt idx="709">
                  <c:v>2.909592</c:v>
                </c:pt>
                <c:pt idx="710">
                  <c:v>2.960385</c:v>
                </c:pt>
                <c:pt idx="711">
                  <c:v>2.9600309999999999</c:v>
                </c:pt>
                <c:pt idx="712">
                  <c:v>3.0016949999999998</c:v>
                </c:pt>
                <c:pt idx="713">
                  <c:v>3.0127860000000002</c:v>
                </c:pt>
                <c:pt idx="714">
                  <c:v>3.0235159999999999</c:v>
                </c:pt>
                <c:pt idx="715">
                  <c:v>3.035196</c:v>
                </c:pt>
                <c:pt idx="716">
                  <c:v>3.0665779999999998</c:v>
                </c:pt>
                <c:pt idx="717">
                  <c:v>3.0269309999999998</c:v>
                </c:pt>
                <c:pt idx="718">
                  <c:v>3.0375670000000001</c:v>
                </c:pt>
                <c:pt idx="719">
                  <c:v>3.0276369999999999</c:v>
                </c:pt>
                <c:pt idx="720">
                  <c:v>3.0079910000000001</c:v>
                </c:pt>
                <c:pt idx="721">
                  <c:v>3.0291679999999999</c:v>
                </c:pt>
                <c:pt idx="722">
                  <c:v>3.0490740000000001</c:v>
                </c:pt>
                <c:pt idx="723">
                  <c:v>3.0196700000000001</c:v>
                </c:pt>
                <c:pt idx="724">
                  <c:v>3.0196149999999999</c:v>
                </c:pt>
                <c:pt idx="725">
                  <c:v>3.0209579999999998</c:v>
                </c:pt>
                <c:pt idx="726">
                  <c:v>3.0818759999999998</c:v>
                </c:pt>
                <c:pt idx="727">
                  <c:v>3.1227469999999999</c:v>
                </c:pt>
                <c:pt idx="728">
                  <c:v>3.1332420000000001</c:v>
                </c:pt>
                <c:pt idx="729">
                  <c:v>3.1530930000000001</c:v>
                </c:pt>
                <c:pt idx="730">
                  <c:v>3.183862</c:v>
                </c:pt>
                <c:pt idx="731">
                  <c:v>3.2042229999999998</c:v>
                </c:pt>
                <c:pt idx="732">
                  <c:v>3.3045840000000002</c:v>
                </c:pt>
                <c:pt idx="733">
                  <c:v>3.374835</c:v>
                </c:pt>
                <c:pt idx="734">
                  <c:v>3.2855099999999999</c:v>
                </c:pt>
                <c:pt idx="735">
                  <c:v>3.2864680000000002</c:v>
                </c:pt>
                <c:pt idx="736">
                  <c:v>3.3768210000000001</c:v>
                </c:pt>
                <c:pt idx="737">
                  <c:v>3.4274249999999999</c:v>
                </c:pt>
                <c:pt idx="738">
                  <c:v>3.4479120000000001</c:v>
                </c:pt>
                <c:pt idx="739">
                  <c:v>3.4481160000000002</c:v>
                </c:pt>
                <c:pt idx="740">
                  <c:v>3.449058</c:v>
                </c:pt>
                <c:pt idx="741">
                  <c:v>3.3594349999999999</c:v>
                </c:pt>
                <c:pt idx="742">
                  <c:v>3.319725</c:v>
                </c:pt>
                <c:pt idx="743">
                  <c:v>3.26</c:v>
                </c:pt>
                <c:pt idx="744">
                  <c:v>3.2301099999999998</c:v>
                </c:pt>
                <c:pt idx="745">
                  <c:v>3.230451</c:v>
                </c:pt>
                <c:pt idx="746">
                  <c:v>3.2905489999999999</c:v>
                </c:pt>
                <c:pt idx="747">
                  <c:v>3.2707090000000001</c:v>
                </c:pt>
                <c:pt idx="748">
                  <c:v>3.2808649999999999</c:v>
                </c:pt>
                <c:pt idx="749">
                  <c:v>3.291299</c:v>
                </c:pt>
                <c:pt idx="750">
                  <c:v>3.3315489999999999</c:v>
                </c:pt>
                <c:pt idx="751">
                  <c:v>3.3317860000000001</c:v>
                </c:pt>
                <c:pt idx="752">
                  <c:v>3.3518460000000001</c:v>
                </c:pt>
                <c:pt idx="753">
                  <c:v>3.3323239999999998</c:v>
                </c:pt>
                <c:pt idx="754">
                  <c:v>3.3324009999999999</c:v>
                </c:pt>
                <c:pt idx="755">
                  <c:v>3.3026369999999998</c:v>
                </c:pt>
                <c:pt idx="756">
                  <c:v>3.252942</c:v>
                </c:pt>
                <c:pt idx="757">
                  <c:v>3.1632030000000002</c:v>
                </c:pt>
                <c:pt idx="758">
                  <c:v>3.18364</c:v>
                </c:pt>
                <c:pt idx="759">
                  <c:v>3.2137859999999998</c:v>
                </c:pt>
                <c:pt idx="760">
                  <c:v>3.233857</c:v>
                </c:pt>
                <c:pt idx="761">
                  <c:v>3.2440769999999999</c:v>
                </c:pt>
                <c:pt idx="762">
                  <c:v>3.3043019999999999</c:v>
                </c:pt>
                <c:pt idx="763">
                  <c:v>3.3047469999999999</c:v>
                </c:pt>
                <c:pt idx="764">
                  <c:v>3.2747139999999999</c:v>
                </c:pt>
                <c:pt idx="765">
                  <c:v>3.2649509999999999</c:v>
                </c:pt>
                <c:pt idx="766">
                  <c:v>3.2651919999999999</c:v>
                </c:pt>
                <c:pt idx="767">
                  <c:v>3.2154400000000001</c:v>
                </c:pt>
                <c:pt idx="768">
                  <c:v>3.2158929999999999</c:v>
                </c:pt>
                <c:pt idx="769">
                  <c:v>3.2258239999999998</c:v>
                </c:pt>
                <c:pt idx="770">
                  <c:v>3.1958570000000002</c:v>
                </c:pt>
                <c:pt idx="771">
                  <c:v>3.2157689999999999</c:v>
                </c:pt>
                <c:pt idx="772">
                  <c:v>3.146379</c:v>
                </c:pt>
                <c:pt idx="773">
                  <c:v>3.1674890000000002</c:v>
                </c:pt>
                <c:pt idx="774">
                  <c:v>3.0780439999999998</c:v>
                </c:pt>
                <c:pt idx="775">
                  <c:v>3.0387499999999998</c:v>
                </c:pt>
                <c:pt idx="776">
                  <c:v>3.0192030000000001</c:v>
                </c:pt>
                <c:pt idx="777">
                  <c:v>3.0396100000000001</c:v>
                </c:pt>
                <c:pt idx="778">
                  <c:v>3.0099399999999998</c:v>
                </c:pt>
                <c:pt idx="779">
                  <c:v>3.0701239999999999</c:v>
                </c:pt>
                <c:pt idx="780">
                  <c:v>3.1204619999999998</c:v>
                </c:pt>
                <c:pt idx="781">
                  <c:v>3.1404920000000001</c:v>
                </c:pt>
                <c:pt idx="782">
                  <c:v>3.0912090000000001</c:v>
                </c:pt>
                <c:pt idx="783">
                  <c:v>3.0708929999999999</c:v>
                </c:pt>
                <c:pt idx="784">
                  <c:v>3.08039</c:v>
                </c:pt>
                <c:pt idx="785">
                  <c:v>3.0398649999999998</c:v>
                </c:pt>
                <c:pt idx="786">
                  <c:v>3.0996700000000001</c:v>
                </c:pt>
                <c:pt idx="787">
                  <c:v>3.1301239999999999</c:v>
                </c:pt>
                <c:pt idx="788">
                  <c:v>3.2093410000000002</c:v>
                </c:pt>
                <c:pt idx="789">
                  <c:v>3.179478</c:v>
                </c:pt>
                <c:pt idx="790">
                  <c:v>3.1796150000000001</c:v>
                </c:pt>
                <c:pt idx="791">
                  <c:v>3.1701429999999999</c:v>
                </c:pt>
                <c:pt idx="792">
                  <c:v>3.2585989999999998</c:v>
                </c:pt>
                <c:pt idx="793">
                  <c:v>3.2205080000000001</c:v>
                </c:pt>
                <c:pt idx="794">
                  <c:v>3.2104400000000002</c:v>
                </c:pt>
                <c:pt idx="795">
                  <c:v>3.2301540000000002</c:v>
                </c:pt>
                <c:pt idx="796">
                  <c:v>3.160714</c:v>
                </c:pt>
                <c:pt idx="797">
                  <c:v>3.1711260000000001</c:v>
                </c:pt>
                <c:pt idx="798">
                  <c:v>3.141489</c:v>
                </c:pt>
                <c:pt idx="799">
                  <c:v>3.1611729999999998</c:v>
                </c:pt>
                <c:pt idx="800">
                  <c:v>3.1517689999999998</c:v>
                </c:pt>
                <c:pt idx="801">
                  <c:v>3.1523759999999998</c:v>
                </c:pt>
                <c:pt idx="802">
                  <c:v>3.163297</c:v>
                </c:pt>
                <c:pt idx="803">
                  <c:v>3.1639370000000002</c:v>
                </c:pt>
                <c:pt idx="804">
                  <c:v>3.124835</c:v>
                </c:pt>
                <c:pt idx="805">
                  <c:v>3.0049999999999999</c:v>
                </c:pt>
                <c:pt idx="806">
                  <c:v>3.0339010000000002</c:v>
                </c:pt>
                <c:pt idx="807">
                  <c:v>3.0550329999999999</c:v>
                </c:pt>
                <c:pt idx="808">
                  <c:v>3.055723</c:v>
                </c:pt>
                <c:pt idx="809">
                  <c:v>3.0559729999999998</c:v>
                </c:pt>
                <c:pt idx="810">
                  <c:v>3.0264120000000001</c:v>
                </c:pt>
                <c:pt idx="811">
                  <c:v>2.9968569999999999</c:v>
                </c:pt>
                <c:pt idx="812">
                  <c:v>2.9194019999999998</c:v>
                </c:pt>
                <c:pt idx="813">
                  <c:v>3.0068899999999998</c:v>
                </c:pt>
                <c:pt idx="814">
                  <c:v>2.947368</c:v>
                </c:pt>
                <c:pt idx="815">
                  <c:v>2.9678300000000002</c:v>
                </c:pt>
                <c:pt idx="816">
                  <c:v>2.997992</c:v>
                </c:pt>
                <c:pt idx="817">
                  <c:v>3.0275379999999998</c:v>
                </c:pt>
                <c:pt idx="818">
                  <c:v>3.018316</c:v>
                </c:pt>
                <c:pt idx="819">
                  <c:v>3.0197579999999999</c:v>
                </c:pt>
                <c:pt idx="820">
                  <c:v>2.9596070000000001</c:v>
                </c:pt>
                <c:pt idx="821">
                  <c:v>2.9994510000000001</c:v>
                </c:pt>
                <c:pt idx="822">
                  <c:v>2.9686349999999999</c:v>
                </c:pt>
                <c:pt idx="823">
                  <c:v>2.9171429999999998</c:v>
                </c:pt>
                <c:pt idx="824">
                  <c:v>2.9175710000000001</c:v>
                </c:pt>
                <c:pt idx="825">
                  <c:v>3.0249890000000001</c:v>
                </c:pt>
                <c:pt idx="826">
                  <c:v>3.055453</c:v>
                </c:pt>
                <c:pt idx="827">
                  <c:v>3.0766149999999999</c:v>
                </c:pt>
                <c:pt idx="828">
                  <c:v>3.0477940000000001</c:v>
                </c:pt>
                <c:pt idx="829">
                  <c:v>3.058214</c:v>
                </c:pt>
                <c:pt idx="830">
                  <c:v>3.0469149999999998</c:v>
                </c:pt>
                <c:pt idx="831">
                  <c:v>3.0370439999999999</c:v>
                </c:pt>
                <c:pt idx="832">
                  <c:v>3.0168080000000002</c:v>
                </c:pt>
                <c:pt idx="833">
                  <c:v>2.9973019999999999</c:v>
                </c:pt>
                <c:pt idx="834">
                  <c:v>2.9880659999999999</c:v>
                </c:pt>
                <c:pt idx="835">
                  <c:v>3.0189560000000002</c:v>
                </c:pt>
                <c:pt idx="836">
                  <c:v>3.0179480000000001</c:v>
                </c:pt>
                <c:pt idx="837">
                  <c:v>3.019231</c:v>
                </c:pt>
                <c:pt idx="838">
                  <c:v>3.0193680000000001</c:v>
                </c:pt>
                <c:pt idx="839">
                  <c:v>3.0597799999999999</c:v>
                </c:pt>
                <c:pt idx="840">
                  <c:v>3.0699179999999999</c:v>
                </c:pt>
                <c:pt idx="841">
                  <c:v>3.0784509999999998</c:v>
                </c:pt>
                <c:pt idx="842">
                  <c:v>3.0277690000000002</c:v>
                </c:pt>
                <c:pt idx="843">
                  <c:v>3.0266700000000002</c:v>
                </c:pt>
                <c:pt idx="844">
                  <c:v>3.1170079999999998</c:v>
                </c:pt>
                <c:pt idx="845">
                  <c:v>3.126703</c:v>
                </c:pt>
                <c:pt idx="846">
                  <c:v>3.164291</c:v>
                </c:pt>
                <c:pt idx="847">
                  <c:v>3.2148080000000001</c:v>
                </c:pt>
                <c:pt idx="848">
                  <c:v>3.224478</c:v>
                </c:pt>
                <c:pt idx="849">
                  <c:v>3.3034560000000002</c:v>
                </c:pt>
                <c:pt idx="850">
                  <c:v>3.306162</c:v>
                </c:pt>
                <c:pt idx="851">
                  <c:v>3.3162639999999999</c:v>
                </c:pt>
                <c:pt idx="852">
                  <c:v>3.2094619999999998</c:v>
                </c:pt>
                <c:pt idx="853">
                  <c:v>3.1704729999999999</c:v>
                </c:pt>
                <c:pt idx="854">
                  <c:v>3.1803979999999998</c:v>
                </c:pt>
                <c:pt idx="855">
                  <c:v>3.2105220000000001</c:v>
                </c:pt>
                <c:pt idx="856">
                  <c:v>3.1638570000000001</c:v>
                </c:pt>
                <c:pt idx="857">
                  <c:v>3.1944620000000001</c:v>
                </c:pt>
                <c:pt idx="858">
                  <c:v>3.1164640000000001</c:v>
                </c:pt>
                <c:pt idx="859">
                  <c:v>3.1169340000000001</c:v>
                </c:pt>
                <c:pt idx="860">
                  <c:v>2.8179120000000002</c:v>
                </c:pt>
                <c:pt idx="861">
                  <c:v>3.028203</c:v>
                </c:pt>
                <c:pt idx="862">
                  <c:v>2.9783650000000002</c:v>
                </c:pt>
                <c:pt idx="863">
                  <c:v>3.0875599999999999</c:v>
                </c:pt>
                <c:pt idx="864">
                  <c:v>3.1370469999999999</c:v>
                </c:pt>
                <c:pt idx="865">
                  <c:v>3.1176919999999999</c:v>
                </c:pt>
                <c:pt idx="866">
                  <c:v>2.999835</c:v>
                </c:pt>
                <c:pt idx="867">
                  <c:v>2.9815</c:v>
                </c:pt>
                <c:pt idx="868">
                  <c:v>2.9921760000000002</c:v>
                </c:pt>
                <c:pt idx="869">
                  <c:v>2.961681</c:v>
                </c:pt>
                <c:pt idx="870">
                  <c:v>2.9723649999999999</c:v>
                </c:pt>
                <c:pt idx="871">
                  <c:v>3.0020220000000002</c:v>
                </c:pt>
                <c:pt idx="872">
                  <c:v>2.9906350000000002</c:v>
                </c:pt>
                <c:pt idx="873">
                  <c:v>2.979231</c:v>
                </c:pt>
                <c:pt idx="874">
                  <c:v>2.9502229999999998</c:v>
                </c:pt>
                <c:pt idx="875">
                  <c:v>2.8987799999999999</c:v>
                </c:pt>
                <c:pt idx="876">
                  <c:v>2.839464</c:v>
                </c:pt>
                <c:pt idx="877">
                  <c:v>2.8101539999999998</c:v>
                </c:pt>
                <c:pt idx="878">
                  <c:v>2.7897660000000002</c:v>
                </c:pt>
                <c:pt idx="879">
                  <c:v>2.7891210000000002</c:v>
                </c:pt>
                <c:pt idx="880">
                  <c:v>2.760923</c:v>
                </c:pt>
                <c:pt idx="881">
                  <c:v>2.7021869999999999</c:v>
                </c:pt>
                <c:pt idx="882">
                  <c:v>2.703462</c:v>
                </c:pt>
                <c:pt idx="883">
                  <c:v>2.6130659999999999</c:v>
                </c:pt>
                <c:pt idx="884">
                  <c:v>2.630709</c:v>
                </c:pt>
                <c:pt idx="885">
                  <c:v>2.6002860000000001</c:v>
                </c:pt>
                <c:pt idx="886">
                  <c:v>2.6015799999999998</c:v>
                </c:pt>
                <c:pt idx="887">
                  <c:v>2.6428850000000002</c:v>
                </c:pt>
                <c:pt idx="888">
                  <c:v>2.713041</c:v>
                </c:pt>
                <c:pt idx="889">
                  <c:v>2.7417470000000002</c:v>
                </c:pt>
                <c:pt idx="890">
                  <c:v>2.7201240000000002</c:v>
                </c:pt>
                <c:pt idx="891">
                  <c:v>2.7408570000000001</c:v>
                </c:pt>
                <c:pt idx="892">
                  <c:v>2.7204039999999998</c:v>
                </c:pt>
                <c:pt idx="893">
                  <c:v>2.6811430000000001</c:v>
                </c:pt>
                <c:pt idx="894">
                  <c:v>2.6903570000000001</c:v>
                </c:pt>
                <c:pt idx="895">
                  <c:v>2.6604950000000001</c:v>
                </c:pt>
                <c:pt idx="896">
                  <c:v>2.6387939999999999</c:v>
                </c:pt>
                <c:pt idx="897">
                  <c:v>2.6001539999999999</c:v>
                </c:pt>
                <c:pt idx="898">
                  <c:v>2.5709070000000001</c:v>
                </c:pt>
                <c:pt idx="899">
                  <c:v>2.5725709999999999</c:v>
                </c:pt>
                <c:pt idx="900">
                  <c:v>2.5727139999999999</c:v>
                </c:pt>
                <c:pt idx="901">
                  <c:v>2.5841210000000001</c:v>
                </c:pt>
                <c:pt idx="902">
                  <c:v>2.5749040000000001</c:v>
                </c:pt>
                <c:pt idx="903">
                  <c:v>2.5637799999999999</c:v>
                </c:pt>
                <c:pt idx="904">
                  <c:v>2.5835710000000001</c:v>
                </c:pt>
                <c:pt idx="905">
                  <c:v>2.6511209999999998</c:v>
                </c:pt>
                <c:pt idx="906">
                  <c:v>2.6425550000000002</c:v>
                </c:pt>
                <c:pt idx="907">
                  <c:v>2.6020379999999999</c:v>
                </c:pt>
                <c:pt idx="908">
                  <c:v>2.6015160000000002</c:v>
                </c:pt>
                <c:pt idx="909">
                  <c:v>2.6425770000000002</c:v>
                </c:pt>
                <c:pt idx="910">
                  <c:v>2.6933790000000002</c:v>
                </c:pt>
                <c:pt idx="911">
                  <c:v>2.6994950000000002</c:v>
                </c:pt>
                <c:pt idx="912">
                  <c:v>2.6789420000000002</c:v>
                </c:pt>
                <c:pt idx="913">
                  <c:v>2.6997360000000001</c:v>
                </c:pt>
                <c:pt idx="914">
                  <c:v>2.7080470000000001</c:v>
                </c:pt>
                <c:pt idx="915">
                  <c:v>2.718159</c:v>
                </c:pt>
                <c:pt idx="916">
                  <c:v>2.708272</c:v>
                </c:pt>
                <c:pt idx="917">
                  <c:v>2.7076920000000002</c:v>
                </c:pt>
                <c:pt idx="918">
                  <c:v>2.707802</c:v>
                </c:pt>
                <c:pt idx="919">
                  <c:v>2.7174290000000001</c:v>
                </c:pt>
                <c:pt idx="920">
                  <c:v>2.7489479999999999</c:v>
                </c:pt>
                <c:pt idx="921">
                  <c:v>2.7583519999999999</c:v>
                </c:pt>
                <c:pt idx="922">
                  <c:v>2.7313079999999998</c:v>
                </c:pt>
                <c:pt idx="923">
                  <c:v>2.7121430000000002</c:v>
                </c:pt>
                <c:pt idx="924">
                  <c:v>2.7125140000000001</c:v>
                </c:pt>
                <c:pt idx="925">
                  <c:v>2.7282860000000002</c:v>
                </c:pt>
                <c:pt idx="926">
                  <c:v>2.7098490000000002</c:v>
                </c:pt>
                <c:pt idx="927">
                  <c:v>2.712154</c:v>
                </c:pt>
                <c:pt idx="928">
                  <c:v>2.813008</c:v>
                </c:pt>
                <c:pt idx="929">
                  <c:v>2.783379</c:v>
                </c:pt>
                <c:pt idx="930">
                  <c:v>2.7872249999999998</c:v>
                </c:pt>
                <c:pt idx="931">
                  <c:v>2.7973629999999998</c:v>
                </c:pt>
                <c:pt idx="932">
                  <c:v>2.7974999999999999</c:v>
                </c:pt>
                <c:pt idx="933">
                  <c:v>2.8988100000000001</c:v>
                </c:pt>
                <c:pt idx="934">
                  <c:v>2.8904779999999999</c:v>
                </c:pt>
                <c:pt idx="935">
                  <c:v>2.8306239999999998</c:v>
                </c:pt>
                <c:pt idx="936">
                  <c:v>2.763077</c:v>
                </c:pt>
                <c:pt idx="937">
                  <c:v>2.8032309999999998</c:v>
                </c:pt>
                <c:pt idx="938">
                  <c:v>2.8313519999999999</c:v>
                </c:pt>
                <c:pt idx="939">
                  <c:v>2.7607140000000001</c:v>
                </c:pt>
                <c:pt idx="940">
                  <c:v>2.7392859999999999</c:v>
                </c:pt>
                <c:pt idx="941">
                  <c:v>2.7386349999999999</c:v>
                </c:pt>
                <c:pt idx="942">
                  <c:v>2.737187</c:v>
                </c:pt>
                <c:pt idx="943">
                  <c:v>2.7659750000000001</c:v>
                </c:pt>
                <c:pt idx="944">
                  <c:v>2.7769010000000001</c:v>
                </c:pt>
                <c:pt idx="945">
                  <c:v>2.8078319999999999</c:v>
                </c:pt>
                <c:pt idx="946">
                  <c:v>2.8071540000000001</c:v>
                </c:pt>
                <c:pt idx="947">
                  <c:v>2.7880910000000001</c:v>
                </c:pt>
                <c:pt idx="948">
                  <c:v>2.7476590000000001</c:v>
                </c:pt>
                <c:pt idx="949">
                  <c:v>2.8045</c:v>
                </c:pt>
                <c:pt idx="950">
                  <c:v>2.8262640000000001</c:v>
                </c:pt>
                <c:pt idx="951">
                  <c:v>2.817212</c:v>
                </c:pt>
                <c:pt idx="952">
                  <c:v>2.8281649999999998</c:v>
                </c:pt>
                <c:pt idx="953">
                  <c:v>2.8193820000000001</c:v>
                </c:pt>
                <c:pt idx="954">
                  <c:v>2.8178299999999998</c:v>
                </c:pt>
                <c:pt idx="955">
                  <c:v>2.818797</c:v>
                </c:pt>
                <c:pt idx="956">
                  <c:v>2.8206150000000001</c:v>
                </c:pt>
                <c:pt idx="957">
                  <c:v>2.7907470000000001</c:v>
                </c:pt>
                <c:pt idx="958">
                  <c:v>2.7811430000000001</c:v>
                </c:pt>
                <c:pt idx="959">
                  <c:v>2.8229950000000001</c:v>
                </c:pt>
                <c:pt idx="960">
                  <c:v>2.851407</c:v>
                </c:pt>
                <c:pt idx="961">
                  <c:v>2.890673</c:v>
                </c:pt>
                <c:pt idx="962">
                  <c:v>2.9425379999999999</c:v>
                </c:pt>
                <c:pt idx="963">
                  <c:v>3.0133019999999999</c:v>
                </c:pt>
                <c:pt idx="964">
                  <c:v>3.1369229999999999</c:v>
                </c:pt>
                <c:pt idx="965">
                  <c:v>3.0762689999999999</c:v>
                </c:pt>
                <c:pt idx="966">
                  <c:v>3.0563820000000002</c:v>
                </c:pt>
                <c:pt idx="967">
                  <c:v>3.068511</c:v>
                </c:pt>
                <c:pt idx="968">
                  <c:v>3.0177309999999999</c:v>
                </c:pt>
                <c:pt idx="969">
                  <c:v>3.2951429999999999</c:v>
                </c:pt>
                <c:pt idx="970">
                  <c:v>3.4689230000000002</c:v>
                </c:pt>
                <c:pt idx="971">
                  <c:v>3.622665</c:v>
                </c:pt>
                <c:pt idx="972">
                  <c:v>3.6482969999999999</c:v>
                </c:pt>
                <c:pt idx="973">
                  <c:v>3.4492690000000001</c:v>
                </c:pt>
                <c:pt idx="974">
                  <c:v>3.4174859999999998</c:v>
                </c:pt>
                <c:pt idx="975">
                  <c:v>3.2912309999999998</c:v>
                </c:pt>
                <c:pt idx="976">
                  <c:v>3.4494419999999999</c:v>
                </c:pt>
                <c:pt idx="977">
                  <c:v>3.5177990000000001</c:v>
                </c:pt>
                <c:pt idx="978">
                  <c:v>3.443489</c:v>
                </c:pt>
                <c:pt idx="979">
                  <c:v>3.4035579999999999</c:v>
                </c:pt>
                <c:pt idx="980">
                  <c:v>3.3645710000000002</c:v>
                </c:pt>
                <c:pt idx="981">
                  <c:v>3.3957389999999998</c:v>
                </c:pt>
                <c:pt idx="982">
                  <c:v>3.3786809999999998</c:v>
                </c:pt>
                <c:pt idx="983">
                  <c:v>3.317393</c:v>
                </c:pt>
                <c:pt idx="984">
                  <c:v>3.360385</c:v>
                </c:pt>
                <c:pt idx="985">
                  <c:v>3.3433929999999998</c:v>
                </c:pt>
                <c:pt idx="986">
                  <c:v>3.3347359999999999</c:v>
                </c:pt>
                <c:pt idx="987">
                  <c:v>3.283887</c:v>
                </c:pt>
                <c:pt idx="988">
                  <c:v>3.2449889999999999</c:v>
                </c:pt>
                <c:pt idx="989">
                  <c:v>3.2851149999999998</c:v>
                </c:pt>
                <c:pt idx="990">
                  <c:v>3.2991760000000001</c:v>
                </c:pt>
                <c:pt idx="991">
                  <c:v>3.2907199999999999</c:v>
                </c:pt>
                <c:pt idx="992">
                  <c:v>3.261857</c:v>
                </c:pt>
                <c:pt idx="993">
                  <c:v>3.278</c:v>
                </c:pt>
                <c:pt idx="994">
                  <c:v>3.2781319999999998</c:v>
                </c:pt>
                <c:pt idx="995">
                  <c:v>3.226505</c:v>
                </c:pt>
                <c:pt idx="996">
                  <c:v>3.2035909999999999</c:v>
                </c:pt>
                <c:pt idx="997">
                  <c:v>3.177775</c:v>
                </c:pt>
                <c:pt idx="998">
                  <c:v>3.2370770000000002</c:v>
                </c:pt>
                <c:pt idx="999">
                  <c:v>3.2431429999999999</c:v>
                </c:pt>
                <c:pt idx="1000">
                  <c:v>3.2435710000000002</c:v>
                </c:pt>
                <c:pt idx="1001">
                  <c:v>3.071275</c:v>
                </c:pt>
                <c:pt idx="1002">
                  <c:v>3.1304289999999999</c:v>
                </c:pt>
                <c:pt idx="1003">
                  <c:v>3.0378850000000002</c:v>
                </c:pt>
                <c:pt idx="1004">
                  <c:v>3.0291320000000002</c:v>
                </c:pt>
                <c:pt idx="1005">
                  <c:v>3.0308079999999999</c:v>
                </c:pt>
                <c:pt idx="1006">
                  <c:v>3.0989149999999999</c:v>
                </c:pt>
                <c:pt idx="1007">
                  <c:v>3.1559560000000002</c:v>
                </c:pt>
                <c:pt idx="1008">
                  <c:v>3.1850960000000001</c:v>
                </c:pt>
                <c:pt idx="1009">
                  <c:v>3.14317</c:v>
                </c:pt>
                <c:pt idx="1010">
                  <c:v>3.1794639999999998</c:v>
                </c:pt>
                <c:pt idx="1011">
                  <c:v>3.2374999999999998</c:v>
                </c:pt>
                <c:pt idx="1012">
                  <c:v>3.199821</c:v>
                </c:pt>
                <c:pt idx="1013">
                  <c:v>3.1232310000000001</c:v>
                </c:pt>
                <c:pt idx="1014">
                  <c:v>3.1890990000000001</c:v>
                </c:pt>
                <c:pt idx="1015">
                  <c:v>3.2474509999999999</c:v>
                </c:pt>
                <c:pt idx="1016">
                  <c:v>3.2565300000000001</c:v>
                </c:pt>
                <c:pt idx="1017">
                  <c:v>3.2077909999999998</c:v>
                </c:pt>
                <c:pt idx="1018">
                  <c:v>3.2077909999999998</c:v>
                </c:pt>
                <c:pt idx="1019">
                  <c:v>3.166865</c:v>
                </c:pt>
                <c:pt idx="1020">
                  <c:v>3.081429</c:v>
                </c:pt>
                <c:pt idx="1021">
                  <c:v>3.08975</c:v>
                </c:pt>
                <c:pt idx="1022">
                  <c:v>3.0699230000000002</c:v>
                </c:pt>
                <c:pt idx="1023">
                  <c:v>3.0934339999999998</c:v>
                </c:pt>
                <c:pt idx="1024">
                  <c:v>3.1425000000000001</c:v>
                </c:pt>
                <c:pt idx="1025">
                  <c:v>3.1315599999999999</c:v>
                </c:pt>
                <c:pt idx="1026">
                  <c:v>3.1809620000000001</c:v>
                </c:pt>
                <c:pt idx="1027">
                  <c:v>3.2154889999999998</c:v>
                </c:pt>
                <c:pt idx="1028">
                  <c:v>3.2711209999999999</c:v>
                </c:pt>
                <c:pt idx="1029">
                  <c:v>3.2646730000000002</c:v>
                </c:pt>
                <c:pt idx="1030">
                  <c:v>3.2836919999999998</c:v>
                </c:pt>
                <c:pt idx="1031">
                  <c:v>3.2820109999999998</c:v>
                </c:pt>
                <c:pt idx="1032">
                  <c:v>3.236764</c:v>
                </c:pt>
                <c:pt idx="1033">
                  <c:v>3.2059259999999998</c:v>
                </c:pt>
                <c:pt idx="1034">
                  <c:v>3.2063959999999998</c:v>
                </c:pt>
                <c:pt idx="1035">
                  <c:v>3.2730489999999999</c:v>
                </c:pt>
                <c:pt idx="1036">
                  <c:v>3.308516</c:v>
                </c:pt>
                <c:pt idx="1037">
                  <c:v>3.278654</c:v>
                </c:pt>
                <c:pt idx="1038">
                  <c:v>3.2311429999999999</c:v>
                </c:pt>
                <c:pt idx="1039">
                  <c:v>3.2315710000000002</c:v>
                </c:pt>
                <c:pt idx="1040">
                  <c:v>3.303407</c:v>
                </c:pt>
                <c:pt idx="1041">
                  <c:v>3.320668</c:v>
                </c:pt>
                <c:pt idx="1042">
                  <c:v>3.292462</c:v>
                </c:pt>
                <c:pt idx="1043">
                  <c:v>3.2749730000000001</c:v>
                </c:pt>
                <c:pt idx="1044">
                  <c:v>3.297758</c:v>
                </c:pt>
                <c:pt idx="1045">
                  <c:v>3.3530660000000001</c:v>
                </c:pt>
                <c:pt idx="1046">
                  <c:v>3.355604</c:v>
                </c:pt>
                <c:pt idx="1047">
                  <c:v>3.3733080000000002</c:v>
                </c:pt>
                <c:pt idx="1048">
                  <c:v>3.3258570000000001</c:v>
                </c:pt>
                <c:pt idx="1049">
                  <c:v>3.343791</c:v>
                </c:pt>
                <c:pt idx="1050">
                  <c:v>3.389011</c:v>
                </c:pt>
                <c:pt idx="1051">
                  <c:v>3.405437</c:v>
                </c:pt>
                <c:pt idx="1052">
                  <c:v>3.425538</c:v>
                </c:pt>
                <c:pt idx="1053">
                  <c:v>3.40564</c:v>
                </c:pt>
                <c:pt idx="1054">
                  <c:v>3.4022199999999998</c:v>
                </c:pt>
                <c:pt idx="1055">
                  <c:v>3.457335</c:v>
                </c:pt>
                <c:pt idx="1056">
                  <c:v>3.4036759999999999</c:v>
                </c:pt>
                <c:pt idx="1057">
                  <c:v>3.4387500000000002</c:v>
                </c:pt>
                <c:pt idx="1058">
                  <c:v>3.4075600000000001</c:v>
                </c:pt>
                <c:pt idx="1059">
                  <c:v>3.4465379999999999</c:v>
                </c:pt>
                <c:pt idx="1060">
                  <c:v>3.4003960000000002</c:v>
                </c:pt>
                <c:pt idx="1061">
                  <c:v>3.3991920000000002</c:v>
                </c:pt>
                <c:pt idx="1062">
                  <c:v>3.3705270000000001</c:v>
                </c:pt>
                <c:pt idx="1063">
                  <c:v>3.3532860000000002</c:v>
                </c:pt>
                <c:pt idx="1064">
                  <c:v>3.372074</c:v>
                </c:pt>
                <c:pt idx="1065">
                  <c:v>3.343429</c:v>
                </c:pt>
                <c:pt idx="1066">
                  <c:v>3.3296350000000001</c:v>
                </c:pt>
                <c:pt idx="1067">
                  <c:v>3.3901279999999998</c:v>
                </c:pt>
                <c:pt idx="1068">
                  <c:v>3.3946519999999998</c:v>
                </c:pt>
                <c:pt idx="1069">
                  <c:v>3.424725</c:v>
                </c:pt>
                <c:pt idx="1070">
                  <c:v>3.407848</c:v>
                </c:pt>
                <c:pt idx="1071">
                  <c:v>3.3779490000000001</c:v>
                </c:pt>
                <c:pt idx="1072">
                  <c:v>3.3624179999999999</c:v>
                </c:pt>
                <c:pt idx="1073">
                  <c:v>3.3683519999999998</c:v>
                </c:pt>
                <c:pt idx="1074">
                  <c:v>3.3940480000000002</c:v>
                </c:pt>
                <c:pt idx="1075">
                  <c:v>3.3629669999999998</c:v>
                </c:pt>
                <c:pt idx="1076">
                  <c:v>3.3945970000000001</c:v>
                </c:pt>
                <c:pt idx="1077">
                  <c:v>3.3991579999999999</c:v>
                </c:pt>
                <c:pt idx="1078">
                  <c:v>3.4358240000000002</c:v>
                </c:pt>
                <c:pt idx="1079">
                  <c:v>3.4703849999999998</c:v>
                </c:pt>
                <c:pt idx="1080">
                  <c:v>3.484963</c:v>
                </c:pt>
                <c:pt idx="1081">
                  <c:v>3.4561899999999999</c:v>
                </c:pt>
                <c:pt idx="1082">
                  <c:v>3.4198629999999999</c:v>
                </c:pt>
                <c:pt idx="1083">
                  <c:v>3.3681320000000001</c:v>
                </c:pt>
                <c:pt idx="1084">
                  <c:v>3.2937180000000001</c:v>
                </c:pt>
                <c:pt idx="1085">
                  <c:v>3.2792859999999999</c:v>
                </c:pt>
                <c:pt idx="1086">
                  <c:v>3.229762</c:v>
                </c:pt>
                <c:pt idx="1087">
                  <c:v>3.2152750000000001</c:v>
                </c:pt>
                <c:pt idx="1088">
                  <c:v>3.255385</c:v>
                </c:pt>
                <c:pt idx="1089">
                  <c:v>3.246245</c:v>
                </c:pt>
                <c:pt idx="1090">
                  <c:v>3.2465199999999999</c:v>
                </c:pt>
                <c:pt idx="1091">
                  <c:v>3.2312729999999998</c:v>
                </c:pt>
                <c:pt idx="1092">
                  <c:v>3.2207140000000001</c:v>
                </c:pt>
                <c:pt idx="1093">
                  <c:v>3.2508330000000001</c:v>
                </c:pt>
                <c:pt idx="1094">
                  <c:v>3.246264</c:v>
                </c:pt>
                <c:pt idx="1095">
                  <c:v>3.2718769999999999</c:v>
                </c:pt>
                <c:pt idx="1096">
                  <c:v>3.2861539999999998</c:v>
                </c:pt>
                <c:pt idx="1097">
                  <c:v>3.2615479999999999</c:v>
                </c:pt>
                <c:pt idx="1098">
                  <c:v>3.3021790000000002</c:v>
                </c:pt>
                <c:pt idx="1099">
                  <c:v>3.3665379999999998</c:v>
                </c:pt>
                <c:pt idx="1100">
                  <c:v>3.4225819999999998</c:v>
                </c:pt>
                <c:pt idx="1101">
                  <c:v>3.4078940000000002</c:v>
                </c:pt>
                <c:pt idx="1102">
                  <c:v>3.347985</c:v>
                </c:pt>
                <c:pt idx="1103">
                  <c:v>3.3376920000000001</c:v>
                </c:pt>
                <c:pt idx="1104">
                  <c:v>3.3081680000000002</c:v>
                </c:pt>
                <c:pt idx="1105">
                  <c:v>3.308443</c:v>
                </c:pt>
                <c:pt idx="1106">
                  <c:v>3.348535</c:v>
                </c:pt>
                <c:pt idx="1107">
                  <c:v>3.3337639999999999</c:v>
                </c:pt>
                <c:pt idx="1108">
                  <c:v>3.2789739999999998</c:v>
                </c:pt>
                <c:pt idx="1109">
                  <c:v>3.244405</c:v>
                </c:pt>
                <c:pt idx="1110">
                  <c:v>3.204542</c:v>
                </c:pt>
                <c:pt idx="1111">
                  <c:v>3.1145879999999999</c:v>
                </c:pt>
                <c:pt idx="1112">
                  <c:v>3.1194139999999999</c:v>
                </c:pt>
                <c:pt idx="1113">
                  <c:v>3.0845509999999998</c:v>
                </c:pt>
                <c:pt idx="1114">
                  <c:v>3.1096699999999999</c:v>
                </c:pt>
                <c:pt idx="1115">
                  <c:v>3.1298349999999999</c:v>
                </c:pt>
                <c:pt idx="1116">
                  <c:v>3.2098900000000001</c:v>
                </c:pt>
                <c:pt idx="1117">
                  <c:v>3.184936</c:v>
                </c:pt>
                <c:pt idx="1118">
                  <c:v>3.1850000000000001</c:v>
                </c:pt>
                <c:pt idx="1119">
                  <c:v>3.1200730000000001</c:v>
                </c:pt>
                <c:pt idx="1120">
                  <c:v>3.150293</c:v>
                </c:pt>
                <c:pt idx="1121">
                  <c:v>3.2003659999999998</c:v>
                </c:pt>
                <c:pt idx="1122">
                  <c:v>3.20044</c:v>
                </c:pt>
                <c:pt idx="1123">
                  <c:v>3.1605129999999999</c:v>
                </c:pt>
                <c:pt idx="1124">
                  <c:v>3.0859519999999998</c:v>
                </c:pt>
                <c:pt idx="1125">
                  <c:v>3.0712090000000001</c:v>
                </c:pt>
                <c:pt idx="1126">
                  <c:v>3.1510989999999999</c:v>
                </c:pt>
                <c:pt idx="1127">
                  <c:v>3.1211899999999999</c:v>
                </c:pt>
                <c:pt idx="1128">
                  <c:v>3.1564100000000002</c:v>
                </c:pt>
                <c:pt idx="1129">
                  <c:v>3.1470600000000002</c:v>
                </c:pt>
                <c:pt idx="1130">
                  <c:v>3.177473</c:v>
                </c:pt>
                <c:pt idx="1131">
                  <c:v>3.147262</c:v>
                </c:pt>
                <c:pt idx="1132">
                  <c:v>3.1718320000000002</c:v>
                </c:pt>
                <c:pt idx="1133">
                  <c:v>3.206731</c:v>
                </c:pt>
                <c:pt idx="1134">
                  <c:v>3.217619</c:v>
                </c:pt>
                <c:pt idx="1135">
                  <c:v>3.2179760000000002</c:v>
                </c:pt>
                <c:pt idx="1136">
                  <c:v>3.2433329999999998</c:v>
                </c:pt>
                <c:pt idx="1137">
                  <c:v>3.2077200000000001</c:v>
                </c:pt>
                <c:pt idx="1138">
                  <c:v>3.223077</c:v>
                </c:pt>
                <c:pt idx="1139">
                  <c:v>3.1726559999999999</c:v>
                </c:pt>
                <c:pt idx="1140">
                  <c:v>3.1535160000000002</c:v>
                </c:pt>
                <c:pt idx="1141">
                  <c:v>3.173022</c:v>
                </c:pt>
                <c:pt idx="1142">
                  <c:v>3.1584249999999998</c:v>
                </c:pt>
                <c:pt idx="1143">
                  <c:v>3.1332049999999998</c:v>
                </c:pt>
                <c:pt idx="1144">
                  <c:v>3.1379670000000002</c:v>
                </c:pt>
                <c:pt idx="1145">
                  <c:v>3.1082139999999998</c:v>
                </c:pt>
                <c:pt idx="1146">
                  <c:v>3.1282969999999999</c:v>
                </c:pt>
                <c:pt idx="1147">
                  <c:v>3.098379</c:v>
                </c:pt>
                <c:pt idx="1148">
                  <c:v>3.1184620000000001</c:v>
                </c:pt>
                <c:pt idx="1149">
                  <c:v>3.1739380000000001</c:v>
                </c:pt>
                <c:pt idx="1150">
                  <c:v>3.1742119999999998</c:v>
                </c:pt>
                <c:pt idx="1151">
                  <c:v>3.1543040000000002</c:v>
                </c:pt>
                <c:pt idx="1152">
                  <c:v>3.1189559999999998</c:v>
                </c:pt>
                <c:pt idx="1153">
                  <c:v>3.109038</c:v>
                </c:pt>
                <c:pt idx="1154">
                  <c:v>3.109121</c:v>
                </c:pt>
                <c:pt idx="1155">
                  <c:v>3.113883</c:v>
                </c:pt>
              </c:numCache>
            </c:numRef>
          </c:val>
          <c:smooth val="0"/>
          <c:extLst xmlns:c16r2="http://schemas.microsoft.com/office/drawing/2015/06/chart">
            <c:ext xmlns:c16="http://schemas.microsoft.com/office/drawing/2014/chart" uri="{C3380CC4-5D6E-409C-BE32-E72D297353CC}">
              <c16:uniqueId val="{00000001-568C-486B-988B-AE5EE8EC038D}"/>
            </c:ext>
          </c:extLst>
        </c:ser>
        <c:ser>
          <c:idx val="2"/>
          <c:order val="2"/>
          <c:spPr>
            <a:ln w="28575" cap="rnd">
              <a:solidFill>
                <a:schemeClr val="accent3"/>
              </a:solidFill>
              <a:round/>
            </a:ln>
            <a:effectLst/>
          </c:spPr>
          <c:marker>
            <c:symbol val="none"/>
          </c:marker>
          <c:cat>
            <c:numRef>
              <c:f>'[Gráfico en Microsoft PowerPoint]Hoja1'!$B$3:$B$1158</c:f>
              <c:numCache>
                <c:formatCode>m/d/yyyy</c:formatCode>
                <c:ptCount val="1156"/>
                <c:pt idx="0">
                  <c:v>41276</c:v>
                </c:pt>
                <c:pt idx="1">
                  <c:v>41277</c:v>
                </c:pt>
                <c:pt idx="2">
                  <c:v>41278</c:v>
                </c:pt>
                <c:pt idx="3">
                  <c:v>41281</c:v>
                </c:pt>
                <c:pt idx="4">
                  <c:v>41282</c:v>
                </c:pt>
                <c:pt idx="5">
                  <c:v>41283</c:v>
                </c:pt>
                <c:pt idx="6">
                  <c:v>41284</c:v>
                </c:pt>
                <c:pt idx="7">
                  <c:v>41285</c:v>
                </c:pt>
                <c:pt idx="8">
                  <c:v>41288</c:v>
                </c:pt>
                <c:pt idx="9">
                  <c:v>41289</c:v>
                </c:pt>
                <c:pt idx="10">
                  <c:v>41290</c:v>
                </c:pt>
                <c:pt idx="11">
                  <c:v>41291</c:v>
                </c:pt>
                <c:pt idx="12">
                  <c:v>41292</c:v>
                </c:pt>
                <c:pt idx="13">
                  <c:v>41295</c:v>
                </c:pt>
                <c:pt idx="14">
                  <c:v>41296</c:v>
                </c:pt>
                <c:pt idx="15">
                  <c:v>41297</c:v>
                </c:pt>
                <c:pt idx="16">
                  <c:v>41298</c:v>
                </c:pt>
                <c:pt idx="17">
                  <c:v>41299</c:v>
                </c:pt>
                <c:pt idx="18">
                  <c:v>41302</c:v>
                </c:pt>
                <c:pt idx="19">
                  <c:v>41303</c:v>
                </c:pt>
                <c:pt idx="20">
                  <c:v>41304</c:v>
                </c:pt>
                <c:pt idx="21">
                  <c:v>41305</c:v>
                </c:pt>
                <c:pt idx="22">
                  <c:v>41306</c:v>
                </c:pt>
                <c:pt idx="23">
                  <c:v>41310</c:v>
                </c:pt>
                <c:pt idx="24">
                  <c:v>41311</c:v>
                </c:pt>
                <c:pt idx="25">
                  <c:v>41312</c:v>
                </c:pt>
                <c:pt idx="26">
                  <c:v>41313</c:v>
                </c:pt>
                <c:pt idx="27">
                  <c:v>41316</c:v>
                </c:pt>
                <c:pt idx="28">
                  <c:v>41317</c:v>
                </c:pt>
                <c:pt idx="29">
                  <c:v>41318</c:v>
                </c:pt>
                <c:pt idx="30">
                  <c:v>41319</c:v>
                </c:pt>
                <c:pt idx="31">
                  <c:v>41320</c:v>
                </c:pt>
                <c:pt idx="32">
                  <c:v>41323</c:v>
                </c:pt>
                <c:pt idx="33">
                  <c:v>41324</c:v>
                </c:pt>
                <c:pt idx="34">
                  <c:v>41325</c:v>
                </c:pt>
                <c:pt idx="35">
                  <c:v>41326</c:v>
                </c:pt>
                <c:pt idx="36">
                  <c:v>41327</c:v>
                </c:pt>
                <c:pt idx="37">
                  <c:v>41330</c:v>
                </c:pt>
                <c:pt idx="38">
                  <c:v>41331</c:v>
                </c:pt>
                <c:pt idx="39">
                  <c:v>41332</c:v>
                </c:pt>
                <c:pt idx="40">
                  <c:v>41333</c:v>
                </c:pt>
                <c:pt idx="41">
                  <c:v>41334</c:v>
                </c:pt>
                <c:pt idx="42">
                  <c:v>41337</c:v>
                </c:pt>
                <c:pt idx="43">
                  <c:v>41338</c:v>
                </c:pt>
                <c:pt idx="44">
                  <c:v>41339</c:v>
                </c:pt>
                <c:pt idx="45">
                  <c:v>41340</c:v>
                </c:pt>
                <c:pt idx="46">
                  <c:v>41341</c:v>
                </c:pt>
                <c:pt idx="47">
                  <c:v>41344</c:v>
                </c:pt>
                <c:pt idx="48">
                  <c:v>41345</c:v>
                </c:pt>
                <c:pt idx="49">
                  <c:v>41346</c:v>
                </c:pt>
                <c:pt idx="50">
                  <c:v>41347</c:v>
                </c:pt>
                <c:pt idx="51">
                  <c:v>41348</c:v>
                </c:pt>
                <c:pt idx="52">
                  <c:v>41352</c:v>
                </c:pt>
                <c:pt idx="53">
                  <c:v>41353</c:v>
                </c:pt>
                <c:pt idx="54">
                  <c:v>41354</c:v>
                </c:pt>
                <c:pt idx="55">
                  <c:v>41355</c:v>
                </c:pt>
                <c:pt idx="56">
                  <c:v>41358</c:v>
                </c:pt>
                <c:pt idx="57">
                  <c:v>41359</c:v>
                </c:pt>
                <c:pt idx="58">
                  <c:v>41360</c:v>
                </c:pt>
                <c:pt idx="59">
                  <c:v>41365</c:v>
                </c:pt>
                <c:pt idx="60">
                  <c:v>41366</c:v>
                </c:pt>
                <c:pt idx="61">
                  <c:v>41367</c:v>
                </c:pt>
                <c:pt idx="62">
                  <c:v>41368</c:v>
                </c:pt>
                <c:pt idx="63">
                  <c:v>41369</c:v>
                </c:pt>
                <c:pt idx="64">
                  <c:v>41372</c:v>
                </c:pt>
                <c:pt idx="65">
                  <c:v>41373</c:v>
                </c:pt>
                <c:pt idx="66">
                  <c:v>41374</c:v>
                </c:pt>
                <c:pt idx="67">
                  <c:v>41375</c:v>
                </c:pt>
                <c:pt idx="68">
                  <c:v>41376</c:v>
                </c:pt>
                <c:pt idx="69">
                  <c:v>41379</c:v>
                </c:pt>
                <c:pt idx="70">
                  <c:v>41380</c:v>
                </c:pt>
                <c:pt idx="71">
                  <c:v>41381</c:v>
                </c:pt>
                <c:pt idx="72">
                  <c:v>41382</c:v>
                </c:pt>
                <c:pt idx="73">
                  <c:v>41383</c:v>
                </c:pt>
                <c:pt idx="74">
                  <c:v>41386</c:v>
                </c:pt>
                <c:pt idx="75">
                  <c:v>41387</c:v>
                </c:pt>
                <c:pt idx="76">
                  <c:v>41388</c:v>
                </c:pt>
                <c:pt idx="77">
                  <c:v>41389</c:v>
                </c:pt>
                <c:pt idx="78">
                  <c:v>41390</c:v>
                </c:pt>
                <c:pt idx="79">
                  <c:v>41393</c:v>
                </c:pt>
                <c:pt idx="80">
                  <c:v>41394</c:v>
                </c:pt>
                <c:pt idx="81">
                  <c:v>41396</c:v>
                </c:pt>
                <c:pt idx="82">
                  <c:v>41397</c:v>
                </c:pt>
                <c:pt idx="83">
                  <c:v>41400</c:v>
                </c:pt>
                <c:pt idx="84">
                  <c:v>41401</c:v>
                </c:pt>
                <c:pt idx="85">
                  <c:v>41402</c:v>
                </c:pt>
                <c:pt idx="86">
                  <c:v>41403</c:v>
                </c:pt>
                <c:pt idx="87">
                  <c:v>41404</c:v>
                </c:pt>
                <c:pt idx="88">
                  <c:v>41407</c:v>
                </c:pt>
                <c:pt idx="89">
                  <c:v>41408</c:v>
                </c:pt>
                <c:pt idx="90">
                  <c:v>41409</c:v>
                </c:pt>
                <c:pt idx="91">
                  <c:v>41410</c:v>
                </c:pt>
                <c:pt idx="92">
                  <c:v>41411</c:v>
                </c:pt>
                <c:pt idx="93">
                  <c:v>41414</c:v>
                </c:pt>
                <c:pt idx="94">
                  <c:v>41415</c:v>
                </c:pt>
                <c:pt idx="95">
                  <c:v>41416</c:v>
                </c:pt>
                <c:pt idx="96">
                  <c:v>41417</c:v>
                </c:pt>
                <c:pt idx="97">
                  <c:v>41418</c:v>
                </c:pt>
                <c:pt idx="98">
                  <c:v>41421</c:v>
                </c:pt>
                <c:pt idx="99">
                  <c:v>41422</c:v>
                </c:pt>
                <c:pt idx="100">
                  <c:v>41423</c:v>
                </c:pt>
                <c:pt idx="101">
                  <c:v>41424</c:v>
                </c:pt>
                <c:pt idx="102">
                  <c:v>41425</c:v>
                </c:pt>
                <c:pt idx="103">
                  <c:v>41428</c:v>
                </c:pt>
                <c:pt idx="104">
                  <c:v>41429</c:v>
                </c:pt>
                <c:pt idx="105">
                  <c:v>41430</c:v>
                </c:pt>
                <c:pt idx="106">
                  <c:v>41431</c:v>
                </c:pt>
                <c:pt idx="107">
                  <c:v>41432</c:v>
                </c:pt>
                <c:pt idx="108">
                  <c:v>41435</c:v>
                </c:pt>
                <c:pt idx="109">
                  <c:v>41436</c:v>
                </c:pt>
                <c:pt idx="110">
                  <c:v>41437</c:v>
                </c:pt>
                <c:pt idx="111">
                  <c:v>41438</c:v>
                </c:pt>
                <c:pt idx="112">
                  <c:v>41439</c:v>
                </c:pt>
                <c:pt idx="113">
                  <c:v>41442</c:v>
                </c:pt>
                <c:pt idx="114">
                  <c:v>41443</c:v>
                </c:pt>
                <c:pt idx="115">
                  <c:v>41444</c:v>
                </c:pt>
                <c:pt idx="116">
                  <c:v>41445</c:v>
                </c:pt>
                <c:pt idx="117">
                  <c:v>41446</c:v>
                </c:pt>
                <c:pt idx="118">
                  <c:v>41449</c:v>
                </c:pt>
                <c:pt idx="119">
                  <c:v>41450</c:v>
                </c:pt>
                <c:pt idx="120">
                  <c:v>41451</c:v>
                </c:pt>
                <c:pt idx="121">
                  <c:v>41452</c:v>
                </c:pt>
                <c:pt idx="122">
                  <c:v>41453</c:v>
                </c:pt>
                <c:pt idx="123">
                  <c:v>41456</c:v>
                </c:pt>
                <c:pt idx="124">
                  <c:v>41457</c:v>
                </c:pt>
                <c:pt idx="125">
                  <c:v>41458</c:v>
                </c:pt>
                <c:pt idx="126">
                  <c:v>41459</c:v>
                </c:pt>
                <c:pt idx="127">
                  <c:v>41460</c:v>
                </c:pt>
                <c:pt idx="128">
                  <c:v>41463</c:v>
                </c:pt>
                <c:pt idx="129">
                  <c:v>41464</c:v>
                </c:pt>
                <c:pt idx="130">
                  <c:v>41465</c:v>
                </c:pt>
                <c:pt idx="131">
                  <c:v>41466</c:v>
                </c:pt>
                <c:pt idx="132">
                  <c:v>41467</c:v>
                </c:pt>
                <c:pt idx="133">
                  <c:v>41470</c:v>
                </c:pt>
                <c:pt idx="134">
                  <c:v>41471</c:v>
                </c:pt>
                <c:pt idx="135">
                  <c:v>41472</c:v>
                </c:pt>
                <c:pt idx="136">
                  <c:v>41473</c:v>
                </c:pt>
                <c:pt idx="137">
                  <c:v>41474</c:v>
                </c:pt>
                <c:pt idx="138">
                  <c:v>41477</c:v>
                </c:pt>
                <c:pt idx="139">
                  <c:v>41478</c:v>
                </c:pt>
                <c:pt idx="140">
                  <c:v>41479</c:v>
                </c:pt>
                <c:pt idx="141">
                  <c:v>41480</c:v>
                </c:pt>
                <c:pt idx="142">
                  <c:v>41481</c:v>
                </c:pt>
                <c:pt idx="143">
                  <c:v>41484</c:v>
                </c:pt>
                <c:pt idx="144">
                  <c:v>41485</c:v>
                </c:pt>
                <c:pt idx="145">
                  <c:v>41486</c:v>
                </c:pt>
                <c:pt idx="146">
                  <c:v>41487</c:v>
                </c:pt>
                <c:pt idx="147">
                  <c:v>41488</c:v>
                </c:pt>
                <c:pt idx="148">
                  <c:v>41491</c:v>
                </c:pt>
                <c:pt idx="149">
                  <c:v>41492</c:v>
                </c:pt>
                <c:pt idx="150">
                  <c:v>41493</c:v>
                </c:pt>
                <c:pt idx="151">
                  <c:v>41494</c:v>
                </c:pt>
                <c:pt idx="152">
                  <c:v>41495</c:v>
                </c:pt>
                <c:pt idx="153">
                  <c:v>41498</c:v>
                </c:pt>
                <c:pt idx="154">
                  <c:v>41499</c:v>
                </c:pt>
                <c:pt idx="155">
                  <c:v>41500</c:v>
                </c:pt>
                <c:pt idx="156">
                  <c:v>41501</c:v>
                </c:pt>
                <c:pt idx="157">
                  <c:v>41502</c:v>
                </c:pt>
                <c:pt idx="158">
                  <c:v>41505</c:v>
                </c:pt>
                <c:pt idx="159">
                  <c:v>41506</c:v>
                </c:pt>
                <c:pt idx="160">
                  <c:v>41507</c:v>
                </c:pt>
                <c:pt idx="161">
                  <c:v>41508</c:v>
                </c:pt>
                <c:pt idx="162">
                  <c:v>41509</c:v>
                </c:pt>
                <c:pt idx="163">
                  <c:v>41512</c:v>
                </c:pt>
                <c:pt idx="164">
                  <c:v>41513</c:v>
                </c:pt>
                <c:pt idx="165">
                  <c:v>41514</c:v>
                </c:pt>
                <c:pt idx="166">
                  <c:v>41515</c:v>
                </c:pt>
                <c:pt idx="167">
                  <c:v>41516</c:v>
                </c:pt>
                <c:pt idx="168">
                  <c:v>41519</c:v>
                </c:pt>
                <c:pt idx="169">
                  <c:v>41520</c:v>
                </c:pt>
                <c:pt idx="170">
                  <c:v>41521</c:v>
                </c:pt>
                <c:pt idx="171">
                  <c:v>41522</c:v>
                </c:pt>
                <c:pt idx="172">
                  <c:v>41523</c:v>
                </c:pt>
                <c:pt idx="173">
                  <c:v>41526</c:v>
                </c:pt>
                <c:pt idx="174">
                  <c:v>41527</c:v>
                </c:pt>
                <c:pt idx="175">
                  <c:v>41528</c:v>
                </c:pt>
                <c:pt idx="176">
                  <c:v>41529</c:v>
                </c:pt>
                <c:pt idx="177">
                  <c:v>41530</c:v>
                </c:pt>
                <c:pt idx="178">
                  <c:v>41534</c:v>
                </c:pt>
                <c:pt idx="179">
                  <c:v>41535</c:v>
                </c:pt>
                <c:pt idx="180">
                  <c:v>41536</c:v>
                </c:pt>
                <c:pt idx="181">
                  <c:v>41537</c:v>
                </c:pt>
                <c:pt idx="182">
                  <c:v>41540</c:v>
                </c:pt>
                <c:pt idx="183">
                  <c:v>41541</c:v>
                </c:pt>
                <c:pt idx="184">
                  <c:v>41542</c:v>
                </c:pt>
                <c:pt idx="185">
                  <c:v>41543</c:v>
                </c:pt>
                <c:pt idx="186">
                  <c:v>41544</c:v>
                </c:pt>
                <c:pt idx="187">
                  <c:v>41547</c:v>
                </c:pt>
                <c:pt idx="188">
                  <c:v>41548</c:v>
                </c:pt>
                <c:pt idx="189">
                  <c:v>41549</c:v>
                </c:pt>
                <c:pt idx="190">
                  <c:v>41550</c:v>
                </c:pt>
                <c:pt idx="191">
                  <c:v>41551</c:v>
                </c:pt>
                <c:pt idx="192">
                  <c:v>41554</c:v>
                </c:pt>
                <c:pt idx="193">
                  <c:v>41555</c:v>
                </c:pt>
                <c:pt idx="194">
                  <c:v>41556</c:v>
                </c:pt>
                <c:pt idx="195">
                  <c:v>41557</c:v>
                </c:pt>
                <c:pt idx="196">
                  <c:v>41558</c:v>
                </c:pt>
                <c:pt idx="197">
                  <c:v>41561</c:v>
                </c:pt>
                <c:pt idx="198">
                  <c:v>41562</c:v>
                </c:pt>
                <c:pt idx="199">
                  <c:v>41563</c:v>
                </c:pt>
                <c:pt idx="200">
                  <c:v>41564</c:v>
                </c:pt>
                <c:pt idx="201">
                  <c:v>41565</c:v>
                </c:pt>
                <c:pt idx="202">
                  <c:v>41568</c:v>
                </c:pt>
                <c:pt idx="203">
                  <c:v>41569</c:v>
                </c:pt>
                <c:pt idx="204">
                  <c:v>41570</c:v>
                </c:pt>
                <c:pt idx="205">
                  <c:v>41571</c:v>
                </c:pt>
                <c:pt idx="206">
                  <c:v>41572</c:v>
                </c:pt>
                <c:pt idx="207">
                  <c:v>41575</c:v>
                </c:pt>
                <c:pt idx="208">
                  <c:v>41576</c:v>
                </c:pt>
                <c:pt idx="209">
                  <c:v>41577</c:v>
                </c:pt>
                <c:pt idx="210">
                  <c:v>41578</c:v>
                </c:pt>
                <c:pt idx="211">
                  <c:v>41579</c:v>
                </c:pt>
                <c:pt idx="212">
                  <c:v>41582</c:v>
                </c:pt>
                <c:pt idx="213">
                  <c:v>41583</c:v>
                </c:pt>
                <c:pt idx="214">
                  <c:v>41584</c:v>
                </c:pt>
                <c:pt idx="215">
                  <c:v>41585</c:v>
                </c:pt>
                <c:pt idx="216">
                  <c:v>41586</c:v>
                </c:pt>
                <c:pt idx="217">
                  <c:v>41589</c:v>
                </c:pt>
                <c:pt idx="218">
                  <c:v>41590</c:v>
                </c:pt>
                <c:pt idx="219">
                  <c:v>41591</c:v>
                </c:pt>
                <c:pt idx="220">
                  <c:v>41592</c:v>
                </c:pt>
                <c:pt idx="221">
                  <c:v>41593</c:v>
                </c:pt>
                <c:pt idx="222">
                  <c:v>41597</c:v>
                </c:pt>
                <c:pt idx="223">
                  <c:v>41598</c:v>
                </c:pt>
                <c:pt idx="224">
                  <c:v>41599</c:v>
                </c:pt>
                <c:pt idx="225">
                  <c:v>41600</c:v>
                </c:pt>
                <c:pt idx="226">
                  <c:v>41603</c:v>
                </c:pt>
                <c:pt idx="227">
                  <c:v>41604</c:v>
                </c:pt>
                <c:pt idx="228">
                  <c:v>41605</c:v>
                </c:pt>
                <c:pt idx="229">
                  <c:v>41606</c:v>
                </c:pt>
                <c:pt idx="230">
                  <c:v>41607</c:v>
                </c:pt>
                <c:pt idx="231">
                  <c:v>41610</c:v>
                </c:pt>
                <c:pt idx="232">
                  <c:v>41611</c:v>
                </c:pt>
                <c:pt idx="233">
                  <c:v>41612</c:v>
                </c:pt>
                <c:pt idx="234">
                  <c:v>41613</c:v>
                </c:pt>
                <c:pt idx="235">
                  <c:v>41614</c:v>
                </c:pt>
                <c:pt idx="236">
                  <c:v>41617</c:v>
                </c:pt>
                <c:pt idx="237">
                  <c:v>41618</c:v>
                </c:pt>
                <c:pt idx="238">
                  <c:v>41619</c:v>
                </c:pt>
                <c:pt idx="239">
                  <c:v>41621</c:v>
                </c:pt>
                <c:pt idx="240">
                  <c:v>41624</c:v>
                </c:pt>
                <c:pt idx="241">
                  <c:v>41625</c:v>
                </c:pt>
                <c:pt idx="242">
                  <c:v>41626</c:v>
                </c:pt>
                <c:pt idx="243">
                  <c:v>41627</c:v>
                </c:pt>
                <c:pt idx="244">
                  <c:v>41628</c:v>
                </c:pt>
                <c:pt idx="245">
                  <c:v>41631</c:v>
                </c:pt>
                <c:pt idx="246">
                  <c:v>41632</c:v>
                </c:pt>
                <c:pt idx="247">
                  <c:v>41634</c:v>
                </c:pt>
                <c:pt idx="248">
                  <c:v>41635</c:v>
                </c:pt>
                <c:pt idx="249">
                  <c:v>41638</c:v>
                </c:pt>
                <c:pt idx="250">
                  <c:v>41639</c:v>
                </c:pt>
                <c:pt idx="251">
                  <c:v>41641</c:v>
                </c:pt>
                <c:pt idx="252">
                  <c:v>41642</c:v>
                </c:pt>
                <c:pt idx="253">
                  <c:v>41645</c:v>
                </c:pt>
                <c:pt idx="254">
                  <c:v>41646</c:v>
                </c:pt>
                <c:pt idx="255">
                  <c:v>41647</c:v>
                </c:pt>
                <c:pt idx="256">
                  <c:v>41648</c:v>
                </c:pt>
                <c:pt idx="257">
                  <c:v>41649</c:v>
                </c:pt>
                <c:pt idx="258">
                  <c:v>41652</c:v>
                </c:pt>
                <c:pt idx="259">
                  <c:v>41653</c:v>
                </c:pt>
                <c:pt idx="260">
                  <c:v>41654</c:v>
                </c:pt>
                <c:pt idx="261">
                  <c:v>41655</c:v>
                </c:pt>
                <c:pt idx="262">
                  <c:v>41656</c:v>
                </c:pt>
                <c:pt idx="263">
                  <c:v>41659</c:v>
                </c:pt>
                <c:pt idx="264">
                  <c:v>41660</c:v>
                </c:pt>
                <c:pt idx="265">
                  <c:v>41661</c:v>
                </c:pt>
                <c:pt idx="266">
                  <c:v>41662</c:v>
                </c:pt>
                <c:pt idx="267">
                  <c:v>41663</c:v>
                </c:pt>
                <c:pt idx="268">
                  <c:v>41666</c:v>
                </c:pt>
                <c:pt idx="269">
                  <c:v>41667</c:v>
                </c:pt>
                <c:pt idx="270">
                  <c:v>41668</c:v>
                </c:pt>
                <c:pt idx="271">
                  <c:v>41669</c:v>
                </c:pt>
                <c:pt idx="272">
                  <c:v>41670</c:v>
                </c:pt>
                <c:pt idx="273">
                  <c:v>41674</c:v>
                </c:pt>
                <c:pt idx="274">
                  <c:v>41675</c:v>
                </c:pt>
                <c:pt idx="275">
                  <c:v>41676</c:v>
                </c:pt>
                <c:pt idx="276">
                  <c:v>41677</c:v>
                </c:pt>
                <c:pt idx="277">
                  <c:v>41680</c:v>
                </c:pt>
                <c:pt idx="278">
                  <c:v>41681</c:v>
                </c:pt>
                <c:pt idx="279">
                  <c:v>41682</c:v>
                </c:pt>
                <c:pt idx="280">
                  <c:v>41683</c:v>
                </c:pt>
                <c:pt idx="281">
                  <c:v>41684</c:v>
                </c:pt>
                <c:pt idx="282">
                  <c:v>41687</c:v>
                </c:pt>
                <c:pt idx="283">
                  <c:v>41688</c:v>
                </c:pt>
                <c:pt idx="284">
                  <c:v>41689</c:v>
                </c:pt>
                <c:pt idx="285">
                  <c:v>41690</c:v>
                </c:pt>
                <c:pt idx="286">
                  <c:v>41691</c:v>
                </c:pt>
                <c:pt idx="287">
                  <c:v>41694</c:v>
                </c:pt>
                <c:pt idx="288">
                  <c:v>41695</c:v>
                </c:pt>
                <c:pt idx="289">
                  <c:v>41696</c:v>
                </c:pt>
                <c:pt idx="290">
                  <c:v>41697</c:v>
                </c:pt>
                <c:pt idx="291">
                  <c:v>41698</c:v>
                </c:pt>
                <c:pt idx="292">
                  <c:v>41701</c:v>
                </c:pt>
                <c:pt idx="293">
                  <c:v>41702</c:v>
                </c:pt>
                <c:pt idx="294">
                  <c:v>41703</c:v>
                </c:pt>
                <c:pt idx="295">
                  <c:v>41704</c:v>
                </c:pt>
                <c:pt idx="296">
                  <c:v>41705</c:v>
                </c:pt>
                <c:pt idx="297">
                  <c:v>41708</c:v>
                </c:pt>
                <c:pt idx="298">
                  <c:v>41709</c:v>
                </c:pt>
                <c:pt idx="299">
                  <c:v>41710</c:v>
                </c:pt>
                <c:pt idx="300">
                  <c:v>41711</c:v>
                </c:pt>
                <c:pt idx="301">
                  <c:v>41712</c:v>
                </c:pt>
                <c:pt idx="302">
                  <c:v>41716</c:v>
                </c:pt>
                <c:pt idx="303">
                  <c:v>41717</c:v>
                </c:pt>
                <c:pt idx="304">
                  <c:v>41718</c:v>
                </c:pt>
                <c:pt idx="305">
                  <c:v>41719</c:v>
                </c:pt>
                <c:pt idx="306">
                  <c:v>41722</c:v>
                </c:pt>
                <c:pt idx="307">
                  <c:v>41723</c:v>
                </c:pt>
                <c:pt idx="308">
                  <c:v>41724</c:v>
                </c:pt>
                <c:pt idx="309">
                  <c:v>41725</c:v>
                </c:pt>
                <c:pt idx="310">
                  <c:v>41726</c:v>
                </c:pt>
                <c:pt idx="311">
                  <c:v>41729</c:v>
                </c:pt>
                <c:pt idx="312">
                  <c:v>41730</c:v>
                </c:pt>
                <c:pt idx="313">
                  <c:v>41731</c:v>
                </c:pt>
                <c:pt idx="314">
                  <c:v>41732</c:v>
                </c:pt>
                <c:pt idx="315">
                  <c:v>41733</c:v>
                </c:pt>
                <c:pt idx="316">
                  <c:v>41736</c:v>
                </c:pt>
                <c:pt idx="317">
                  <c:v>41737</c:v>
                </c:pt>
                <c:pt idx="318">
                  <c:v>41738</c:v>
                </c:pt>
                <c:pt idx="319">
                  <c:v>41739</c:v>
                </c:pt>
                <c:pt idx="320">
                  <c:v>41740</c:v>
                </c:pt>
                <c:pt idx="321">
                  <c:v>41743</c:v>
                </c:pt>
                <c:pt idx="322">
                  <c:v>41744</c:v>
                </c:pt>
                <c:pt idx="323">
                  <c:v>41745</c:v>
                </c:pt>
                <c:pt idx="324">
                  <c:v>41750</c:v>
                </c:pt>
                <c:pt idx="325">
                  <c:v>41751</c:v>
                </c:pt>
                <c:pt idx="326">
                  <c:v>41752</c:v>
                </c:pt>
                <c:pt idx="327">
                  <c:v>41753</c:v>
                </c:pt>
                <c:pt idx="328">
                  <c:v>41754</c:v>
                </c:pt>
                <c:pt idx="329">
                  <c:v>41757</c:v>
                </c:pt>
                <c:pt idx="330">
                  <c:v>41758</c:v>
                </c:pt>
                <c:pt idx="331">
                  <c:v>41759</c:v>
                </c:pt>
                <c:pt idx="332">
                  <c:v>41761</c:v>
                </c:pt>
                <c:pt idx="333">
                  <c:v>41764</c:v>
                </c:pt>
                <c:pt idx="334">
                  <c:v>41765</c:v>
                </c:pt>
                <c:pt idx="335">
                  <c:v>41766</c:v>
                </c:pt>
                <c:pt idx="336">
                  <c:v>41767</c:v>
                </c:pt>
                <c:pt idx="337">
                  <c:v>41768</c:v>
                </c:pt>
                <c:pt idx="338">
                  <c:v>41771</c:v>
                </c:pt>
                <c:pt idx="339">
                  <c:v>41772</c:v>
                </c:pt>
                <c:pt idx="340">
                  <c:v>41773</c:v>
                </c:pt>
                <c:pt idx="341">
                  <c:v>41774</c:v>
                </c:pt>
                <c:pt idx="342">
                  <c:v>41775</c:v>
                </c:pt>
                <c:pt idx="343">
                  <c:v>41778</c:v>
                </c:pt>
                <c:pt idx="344">
                  <c:v>41779</c:v>
                </c:pt>
                <c:pt idx="345">
                  <c:v>41780</c:v>
                </c:pt>
                <c:pt idx="346">
                  <c:v>41781</c:v>
                </c:pt>
                <c:pt idx="347">
                  <c:v>41782</c:v>
                </c:pt>
                <c:pt idx="348">
                  <c:v>41785</c:v>
                </c:pt>
                <c:pt idx="349">
                  <c:v>41786</c:v>
                </c:pt>
                <c:pt idx="350">
                  <c:v>41787</c:v>
                </c:pt>
                <c:pt idx="351">
                  <c:v>41788</c:v>
                </c:pt>
                <c:pt idx="352">
                  <c:v>41789</c:v>
                </c:pt>
                <c:pt idx="353">
                  <c:v>41792</c:v>
                </c:pt>
                <c:pt idx="354">
                  <c:v>41793</c:v>
                </c:pt>
                <c:pt idx="355">
                  <c:v>41794</c:v>
                </c:pt>
                <c:pt idx="356">
                  <c:v>41795</c:v>
                </c:pt>
                <c:pt idx="357">
                  <c:v>41796</c:v>
                </c:pt>
                <c:pt idx="358">
                  <c:v>41799</c:v>
                </c:pt>
                <c:pt idx="359">
                  <c:v>41800</c:v>
                </c:pt>
                <c:pt idx="360">
                  <c:v>41801</c:v>
                </c:pt>
                <c:pt idx="361">
                  <c:v>41802</c:v>
                </c:pt>
                <c:pt idx="362">
                  <c:v>41803</c:v>
                </c:pt>
                <c:pt idx="363">
                  <c:v>41806</c:v>
                </c:pt>
                <c:pt idx="364">
                  <c:v>41807</c:v>
                </c:pt>
                <c:pt idx="365">
                  <c:v>41808</c:v>
                </c:pt>
                <c:pt idx="366">
                  <c:v>41809</c:v>
                </c:pt>
                <c:pt idx="367">
                  <c:v>41810</c:v>
                </c:pt>
                <c:pt idx="368">
                  <c:v>41813</c:v>
                </c:pt>
                <c:pt idx="369">
                  <c:v>41814</c:v>
                </c:pt>
                <c:pt idx="370">
                  <c:v>41815</c:v>
                </c:pt>
                <c:pt idx="371">
                  <c:v>41816</c:v>
                </c:pt>
                <c:pt idx="372">
                  <c:v>41817</c:v>
                </c:pt>
                <c:pt idx="373">
                  <c:v>41820</c:v>
                </c:pt>
                <c:pt idx="374">
                  <c:v>41821</c:v>
                </c:pt>
                <c:pt idx="375">
                  <c:v>41822</c:v>
                </c:pt>
                <c:pt idx="376">
                  <c:v>41823</c:v>
                </c:pt>
                <c:pt idx="377">
                  <c:v>41824</c:v>
                </c:pt>
                <c:pt idx="378">
                  <c:v>41827</c:v>
                </c:pt>
                <c:pt idx="379">
                  <c:v>41828</c:v>
                </c:pt>
                <c:pt idx="380">
                  <c:v>41829</c:v>
                </c:pt>
                <c:pt idx="381">
                  <c:v>41830</c:v>
                </c:pt>
                <c:pt idx="382">
                  <c:v>41831</c:v>
                </c:pt>
                <c:pt idx="383">
                  <c:v>41834</c:v>
                </c:pt>
                <c:pt idx="384">
                  <c:v>41835</c:v>
                </c:pt>
                <c:pt idx="385">
                  <c:v>41836</c:v>
                </c:pt>
                <c:pt idx="386">
                  <c:v>41837</c:v>
                </c:pt>
                <c:pt idx="387">
                  <c:v>41838</c:v>
                </c:pt>
                <c:pt idx="388">
                  <c:v>41841</c:v>
                </c:pt>
                <c:pt idx="389">
                  <c:v>41842</c:v>
                </c:pt>
                <c:pt idx="390">
                  <c:v>41843</c:v>
                </c:pt>
                <c:pt idx="391">
                  <c:v>41844</c:v>
                </c:pt>
                <c:pt idx="392">
                  <c:v>41845</c:v>
                </c:pt>
                <c:pt idx="393">
                  <c:v>41848</c:v>
                </c:pt>
                <c:pt idx="394">
                  <c:v>41849</c:v>
                </c:pt>
                <c:pt idx="395">
                  <c:v>41850</c:v>
                </c:pt>
                <c:pt idx="396">
                  <c:v>41851</c:v>
                </c:pt>
                <c:pt idx="397">
                  <c:v>41852</c:v>
                </c:pt>
                <c:pt idx="398">
                  <c:v>41855</c:v>
                </c:pt>
                <c:pt idx="399">
                  <c:v>41856</c:v>
                </c:pt>
                <c:pt idx="400">
                  <c:v>41857</c:v>
                </c:pt>
                <c:pt idx="401">
                  <c:v>41858</c:v>
                </c:pt>
                <c:pt idx="402">
                  <c:v>41859</c:v>
                </c:pt>
                <c:pt idx="403">
                  <c:v>41862</c:v>
                </c:pt>
                <c:pt idx="404">
                  <c:v>41863</c:v>
                </c:pt>
                <c:pt idx="405">
                  <c:v>41864</c:v>
                </c:pt>
                <c:pt idx="406">
                  <c:v>41865</c:v>
                </c:pt>
                <c:pt idx="407">
                  <c:v>41866</c:v>
                </c:pt>
                <c:pt idx="408">
                  <c:v>41869</c:v>
                </c:pt>
                <c:pt idx="409">
                  <c:v>41870</c:v>
                </c:pt>
                <c:pt idx="410">
                  <c:v>41871</c:v>
                </c:pt>
                <c:pt idx="411">
                  <c:v>41872</c:v>
                </c:pt>
                <c:pt idx="412">
                  <c:v>41873</c:v>
                </c:pt>
                <c:pt idx="413">
                  <c:v>41876</c:v>
                </c:pt>
                <c:pt idx="414">
                  <c:v>41877</c:v>
                </c:pt>
                <c:pt idx="415">
                  <c:v>41878</c:v>
                </c:pt>
                <c:pt idx="416">
                  <c:v>41879</c:v>
                </c:pt>
                <c:pt idx="417">
                  <c:v>41880</c:v>
                </c:pt>
                <c:pt idx="418">
                  <c:v>41883</c:v>
                </c:pt>
                <c:pt idx="419">
                  <c:v>41884</c:v>
                </c:pt>
                <c:pt idx="420">
                  <c:v>41885</c:v>
                </c:pt>
                <c:pt idx="421">
                  <c:v>41886</c:v>
                </c:pt>
                <c:pt idx="422">
                  <c:v>41887</c:v>
                </c:pt>
                <c:pt idx="423">
                  <c:v>41890</c:v>
                </c:pt>
                <c:pt idx="424">
                  <c:v>41891</c:v>
                </c:pt>
                <c:pt idx="425">
                  <c:v>41892</c:v>
                </c:pt>
                <c:pt idx="426">
                  <c:v>41893</c:v>
                </c:pt>
                <c:pt idx="427">
                  <c:v>41894</c:v>
                </c:pt>
                <c:pt idx="428">
                  <c:v>41897</c:v>
                </c:pt>
                <c:pt idx="429">
                  <c:v>41899</c:v>
                </c:pt>
                <c:pt idx="430">
                  <c:v>41900</c:v>
                </c:pt>
                <c:pt idx="431">
                  <c:v>41901</c:v>
                </c:pt>
                <c:pt idx="432">
                  <c:v>41904</c:v>
                </c:pt>
                <c:pt idx="433">
                  <c:v>41905</c:v>
                </c:pt>
                <c:pt idx="434">
                  <c:v>41906</c:v>
                </c:pt>
                <c:pt idx="435">
                  <c:v>41907</c:v>
                </c:pt>
                <c:pt idx="436">
                  <c:v>41908</c:v>
                </c:pt>
                <c:pt idx="437">
                  <c:v>41911</c:v>
                </c:pt>
                <c:pt idx="438">
                  <c:v>41912</c:v>
                </c:pt>
                <c:pt idx="439">
                  <c:v>41913</c:v>
                </c:pt>
                <c:pt idx="440">
                  <c:v>41914</c:v>
                </c:pt>
                <c:pt idx="441">
                  <c:v>41915</c:v>
                </c:pt>
                <c:pt idx="442">
                  <c:v>41918</c:v>
                </c:pt>
                <c:pt idx="443">
                  <c:v>41919</c:v>
                </c:pt>
                <c:pt idx="444">
                  <c:v>41920</c:v>
                </c:pt>
                <c:pt idx="445">
                  <c:v>41921</c:v>
                </c:pt>
                <c:pt idx="446">
                  <c:v>41922</c:v>
                </c:pt>
                <c:pt idx="447">
                  <c:v>41925</c:v>
                </c:pt>
                <c:pt idx="448">
                  <c:v>41926</c:v>
                </c:pt>
                <c:pt idx="449">
                  <c:v>41927</c:v>
                </c:pt>
                <c:pt idx="450">
                  <c:v>41928</c:v>
                </c:pt>
                <c:pt idx="451">
                  <c:v>41929</c:v>
                </c:pt>
                <c:pt idx="452">
                  <c:v>41932</c:v>
                </c:pt>
                <c:pt idx="453">
                  <c:v>41933</c:v>
                </c:pt>
                <c:pt idx="454">
                  <c:v>41934</c:v>
                </c:pt>
                <c:pt idx="455">
                  <c:v>41935</c:v>
                </c:pt>
                <c:pt idx="456">
                  <c:v>41936</c:v>
                </c:pt>
                <c:pt idx="457">
                  <c:v>41939</c:v>
                </c:pt>
                <c:pt idx="458">
                  <c:v>41940</c:v>
                </c:pt>
                <c:pt idx="459">
                  <c:v>41941</c:v>
                </c:pt>
                <c:pt idx="460">
                  <c:v>41942</c:v>
                </c:pt>
                <c:pt idx="461">
                  <c:v>41943</c:v>
                </c:pt>
                <c:pt idx="462">
                  <c:v>41946</c:v>
                </c:pt>
                <c:pt idx="463">
                  <c:v>41947</c:v>
                </c:pt>
                <c:pt idx="464">
                  <c:v>41948</c:v>
                </c:pt>
                <c:pt idx="465">
                  <c:v>41949</c:v>
                </c:pt>
                <c:pt idx="466">
                  <c:v>41950</c:v>
                </c:pt>
                <c:pt idx="467">
                  <c:v>41953</c:v>
                </c:pt>
                <c:pt idx="468">
                  <c:v>41954</c:v>
                </c:pt>
                <c:pt idx="469">
                  <c:v>41955</c:v>
                </c:pt>
                <c:pt idx="470">
                  <c:v>41956</c:v>
                </c:pt>
                <c:pt idx="471">
                  <c:v>41957</c:v>
                </c:pt>
                <c:pt idx="472">
                  <c:v>41961</c:v>
                </c:pt>
                <c:pt idx="473">
                  <c:v>41962</c:v>
                </c:pt>
                <c:pt idx="474">
                  <c:v>41963</c:v>
                </c:pt>
                <c:pt idx="475">
                  <c:v>41964</c:v>
                </c:pt>
                <c:pt idx="476">
                  <c:v>41967</c:v>
                </c:pt>
                <c:pt idx="477">
                  <c:v>41968</c:v>
                </c:pt>
                <c:pt idx="478">
                  <c:v>41969</c:v>
                </c:pt>
                <c:pt idx="479">
                  <c:v>41970</c:v>
                </c:pt>
                <c:pt idx="480">
                  <c:v>41971</c:v>
                </c:pt>
                <c:pt idx="481">
                  <c:v>41974</c:v>
                </c:pt>
                <c:pt idx="482">
                  <c:v>41975</c:v>
                </c:pt>
                <c:pt idx="483">
                  <c:v>41976</c:v>
                </c:pt>
                <c:pt idx="484">
                  <c:v>41977</c:v>
                </c:pt>
                <c:pt idx="485">
                  <c:v>41978</c:v>
                </c:pt>
                <c:pt idx="486">
                  <c:v>41981</c:v>
                </c:pt>
                <c:pt idx="487">
                  <c:v>41982</c:v>
                </c:pt>
                <c:pt idx="488">
                  <c:v>41983</c:v>
                </c:pt>
                <c:pt idx="489">
                  <c:v>41984</c:v>
                </c:pt>
                <c:pt idx="490">
                  <c:v>41988</c:v>
                </c:pt>
                <c:pt idx="491">
                  <c:v>41989</c:v>
                </c:pt>
                <c:pt idx="492">
                  <c:v>41990</c:v>
                </c:pt>
                <c:pt idx="493">
                  <c:v>41991</c:v>
                </c:pt>
                <c:pt idx="494">
                  <c:v>41992</c:v>
                </c:pt>
                <c:pt idx="495">
                  <c:v>41995</c:v>
                </c:pt>
                <c:pt idx="496">
                  <c:v>41996</c:v>
                </c:pt>
                <c:pt idx="497">
                  <c:v>41997</c:v>
                </c:pt>
                <c:pt idx="498">
                  <c:v>41999</c:v>
                </c:pt>
                <c:pt idx="499">
                  <c:v>42002</c:v>
                </c:pt>
                <c:pt idx="500">
                  <c:v>42003</c:v>
                </c:pt>
                <c:pt idx="501">
                  <c:v>42004</c:v>
                </c:pt>
                <c:pt idx="502">
                  <c:v>42006</c:v>
                </c:pt>
                <c:pt idx="503">
                  <c:v>42009</c:v>
                </c:pt>
                <c:pt idx="504">
                  <c:v>42010</c:v>
                </c:pt>
                <c:pt idx="505">
                  <c:v>42011</c:v>
                </c:pt>
                <c:pt idx="506">
                  <c:v>42012</c:v>
                </c:pt>
                <c:pt idx="507">
                  <c:v>42013</c:v>
                </c:pt>
                <c:pt idx="508">
                  <c:v>42016</c:v>
                </c:pt>
                <c:pt idx="509">
                  <c:v>42017</c:v>
                </c:pt>
                <c:pt idx="510">
                  <c:v>42018</c:v>
                </c:pt>
                <c:pt idx="511">
                  <c:v>42019</c:v>
                </c:pt>
                <c:pt idx="512">
                  <c:v>42020</c:v>
                </c:pt>
                <c:pt idx="513">
                  <c:v>42023</c:v>
                </c:pt>
                <c:pt idx="514">
                  <c:v>42024</c:v>
                </c:pt>
                <c:pt idx="515">
                  <c:v>42025</c:v>
                </c:pt>
                <c:pt idx="516">
                  <c:v>42026</c:v>
                </c:pt>
                <c:pt idx="517">
                  <c:v>42027</c:v>
                </c:pt>
                <c:pt idx="518">
                  <c:v>42030</c:v>
                </c:pt>
                <c:pt idx="519">
                  <c:v>42031</c:v>
                </c:pt>
                <c:pt idx="520">
                  <c:v>42032</c:v>
                </c:pt>
                <c:pt idx="521">
                  <c:v>42033</c:v>
                </c:pt>
                <c:pt idx="522">
                  <c:v>42034</c:v>
                </c:pt>
                <c:pt idx="523">
                  <c:v>42038</c:v>
                </c:pt>
                <c:pt idx="524">
                  <c:v>42039</c:v>
                </c:pt>
                <c:pt idx="525">
                  <c:v>42040</c:v>
                </c:pt>
                <c:pt idx="526">
                  <c:v>42041</c:v>
                </c:pt>
                <c:pt idx="527">
                  <c:v>42044</c:v>
                </c:pt>
                <c:pt idx="528">
                  <c:v>42045</c:v>
                </c:pt>
                <c:pt idx="529">
                  <c:v>42046</c:v>
                </c:pt>
                <c:pt idx="530">
                  <c:v>42047</c:v>
                </c:pt>
                <c:pt idx="531">
                  <c:v>42048</c:v>
                </c:pt>
                <c:pt idx="532">
                  <c:v>42051</c:v>
                </c:pt>
                <c:pt idx="533">
                  <c:v>42052</c:v>
                </c:pt>
                <c:pt idx="534">
                  <c:v>42053</c:v>
                </c:pt>
                <c:pt idx="535">
                  <c:v>42054</c:v>
                </c:pt>
                <c:pt idx="536">
                  <c:v>42055</c:v>
                </c:pt>
                <c:pt idx="537">
                  <c:v>42058</c:v>
                </c:pt>
                <c:pt idx="538">
                  <c:v>42059</c:v>
                </c:pt>
                <c:pt idx="539">
                  <c:v>42060</c:v>
                </c:pt>
                <c:pt idx="540">
                  <c:v>42061</c:v>
                </c:pt>
                <c:pt idx="541">
                  <c:v>42062</c:v>
                </c:pt>
                <c:pt idx="542">
                  <c:v>42065</c:v>
                </c:pt>
                <c:pt idx="543">
                  <c:v>42066</c:v>
                </c:pt>
                <c:pt idx="544">
                  <c:v>42067</c:v>
                </c:pt>
                <c:pt idx="545">
                  <c:v>42068</c:v>
                </c:pt>
                <c:pt idx="546">
                  <c:v>42069</c:v>
                </c:pt>
                <c:pt idx="547">
                  <c:v>42072</c:v>
                </c:pt>
                <c:pt idx="548">
                  <c:v>42073</c:v>
                </c:pt>
                <c:pt idx="549">
                  <c:v>42074</c:v>
                </c:pt>
                <c:pt idx="550">
                  <c:v>42075</c:v>
                </c:pt>
                <c:pt idx="551">
                  <c:v>42076</c:v>
                </c:pt>
                <c:pt idx="552">
                  <c:v>42080</c:v>
                </c:pt>
                <c:pt idx="553">
                  <c:v>42081</c:v>
                </c:pt>
                <c:pt idx="554">
                  <c:v>42082</c:v>
                </c:pt>
                <c:pt idx="555">
                  <c:v>42083</c:v>
                </c:pt>
                <c:pt idx="556">
                  <c:v>42086</c:v>
                </c:pt>
                <c:pt idx="557">
                  <c:v>42087</c:v>
                </c:pt>
                <c:pt idx="558">
                  <c:v>42088</c:v>
                </c:pt>
                <c:pt idx="559">
                  <c:v>42089</c:v>
                </c:pt>
                <c:pt idx="560">
                  <c:v>42090</c:v>
                </c:pt>
                <c:pt idx="561">
                  <c:v>42093</c:v>
                </c:pt>
                <c:pt idx="562">
                  <c:v>42094</c:v>
                </c:pt>
                <c:pt idx="563">
                  <c:v>42095</c:v>
                </c:pt>
                <c:pt idx="564">
                  <c:v>42100</c:v>
                </c:pt>
                <c:pt idx="565">
                  <c:v>42101</c:v>
                </c:pt>
                <c:pt idx="566">
                  <c:v>42102</c:v>
                </c:pt>
                <c:pt idx="567">
                  <c:v>42103</c:v>
                </c:pt>
                <c:pt idx="568">
                  <c:v>42104</c:v>
                </c:pt>
                <c:pt idx="569">
                  <c:v>42107</c:v>
                </c:pt>
                <c:pt idx="570">
                  <c:v>42108</c:v>
                </c:pt>
                <c:pt idx="571">
                  <c:v>42109</c:v>
                </c:pt>
                <c:pt idx="572">
                  <c:v>42110</c:v>
                </c:pt>
                <c:pt idx="573">
                  <c:v>42111</c:v>
                </c:pt>
                <c:pt idx="574">
                  <c:v>42114</c:v>
                </c:pt>
                <c:pt idx="575">
                  <c:v>42115</c:v>
                </c:pt>
                <c:pt idx="576">
                  <c:v>42116</c:v>
                </c:pt>
                <c:pt idx="577">
                  <c:v>42117</c:v>
                </c:pt>
                <c:pt idx="578">
                  <c:v>42118</c:v>
                </c:pt>
                <c:pt idx="579">
                  <c:v>42121</c:v>
                </c:pt>
                <c:pt idx="580">
                  <c:v>42122</c:v>
                </c:pt>
                <c:pt idx="581">
                  <c:v>42123</c:v>
                </c:pt>
                <c:pt idx="582">
                  <c:v>42124</c:v>
                </c:pt>
                <c:pt idx="583">
                  <c:v>42128</c:v>
                </c:pt>
                <c:pt idx="584">
                  <c:v>42129</c:v>
                </c:pt>
                <c:pt idx="585">
                  <c:v>42130</c:v>
                </c:pt>
                <c:pt idx="586">
                  <c:v>42131</c:v>
                </c:pt>
                <c:pt idx="587">
                  <c:v>42132</c:v>
                </c:pt>
                <c:pt idx="588">
                  <c:v>42135</c:v>
                </c:pt>
                <c:pt idx="589">
                  <c:v>42136</c:v>
                </c:pt>
                <c:pt idx="590">
                  <c:v>42137</c:v>
                </c:pt>
                <c:pt idx="591">
                  <c:v>42138</c:v>
                </c:pt>
                <c:pt idx="592">
                  <c:v>42139</c:v>
                </c:pt>
                <c:pt idx="593">
                  <c:v>42142</c:v>
                </c:pt>
                <c:pt idx="594">
                  <c:v>42143</c:v>
                </c:pt>
                <c:pt idx="595">
                  <c:v>42144</c:v>
                </c:pt>
                <c:pt idx="596">
                  <c:v>42145</c:v>
                </c:pt>
                <c:pt idx="597">
                  <c:v>42146</c:v>
                </c:pt>
                <c:pt idx="598">
                  <c:v>42149</c:v>
                </c:pt>
                <c:pt idx="599">
                  <c:v>42150</c:v>
                </c:pt>
                <c:pt idx="600">
                  <c:v>42151</c:v>
                </c:pt>
                <c:pt idx="601">
                  <c:v>42152</c:v>
                </c:pt>
                <c:pt idx="602">
                  <c:v>42153</c:v>
                </c:pt>
                <c:pt idx="603">
                  <c:v>42156</c:v>
                </c:pt>
                <c:pt idx="604">
                  <c:v>42157</c:v>
                </c:pt>
                <c:pt idx="605">
                  <c:v>42158</c:v>
                </c:pt>
                <c:pt idx="606">
                  <c:v>42159</c:v>
                </c:pt>
                <c:pt idx="607">
                  <c:v>42160</c:v>
                </c:pt>
                <c:pt idx="608">
                  <c:v>42163</c:v>
                </c:pt>
                <c:pt idx="609">
                  <c:v>42164</c:v>
                </c:pt>
                <c:pt idx="610">
                  <c:v>42165</c:v>
                </c:pt>
                <c:pt idx="611">
                  <c:v>42166</c:v>
                </c:pt>
                <c:pt idx="612">
                  <c:v>42167</c:v>
                </c:pt>
                <c:pt idx="613">
                  <c:v>42170</c:v>
                </c:pt>
                <c:pt idx="614">
                  <c:v>42171</c:v>
                </c:pt>
                <c:pt idx="615">
                  <c:v>42172</c:v>
                </c:pt>
                <c:pt idx="616">
                  <c:v>42173</c:v>
                </c:pt>
                <c:pt idx="617">
                  <c:v>42174</c:v>
                </c:pt>
                <c:pt idx="618">
                  <c:v>42177</c:v>
                </c:pt>
                <c:pt idx="619">
                  <c:v>42178</c:v>
                </c:pt>
                <c:pt idx="620">
                  <c:v>42179</c:v>
                </c:pt>
                <c:pt idx="621">
                  <c:v>42180</c:v>
                </c:pt>
                <c:pt idx="622">
                  <c:v>42181</c:v>
                </c:pt>
                <c:pt idx="623">
                  <c:v>42184</c:v>
                </c:pt>
                <c:pt idx="624">
                  <c:v>42185</c:v>
                </c:pt>
                <c:pt idx="625">
                  <c:v>42186</c:v>
                </c:pt>
                <c:pt idx="626">
                  <c:v>42187</c:v>
                </c:pt>
                <c:pt idx="627">
                  <c:v>42188</c:v>
                </c:pt>
                <c:pt idx="628">
                  <c:v>42191</c:v>
                </c:pt>
                <c:pt idx="629">
                  <c:v>42192</c:v>
                </c:pt>
                <c:pt idx="630">
                  <c:v>42193</c:v>
                </c:pt>
                <c:pt idx="631">
                  <c:v>42194</c:v>
                </c:pt>
                <c:pt idx="632">
                  <c:v>42195</c:v>
                </c:pt>
                <c:pt idx="633">
                  <c:v>42198</c:v>
                </c:pt>
                <c:pt idx="634">
                  <c:v>42199</c:v>
                </c:pt>
                <c:pt idx="635">
                  <c:v>42200</c:v>
                </c:pt>
                <c:pt idx="636">
                  <c:v>42201</c:v>
                </c:pt>
                <c:pt idx="637">
                  <c:v>42202</c:v>
                </c:pt>
                <c:pt idx="638">
                  <c:v>42205</c:v>
                </c:pt>
                <c:pt idx="639">
                  <c:v>42206</c:v>
                </c:pt>
                <c:pt idx="640">
                  <c:v>42207</c:v>
                </c:pt>
                <c:pt idx="641">
                  <c:v>42208</c:v>
                </c:pt>
                <c:pt idx="642">
                  <c:v>42209</c:v>
                </c:pt>
                <c:pt idx="643">
                  <c:v>42212</c:v>
                </c:pt>
                <c:pt idx="644">
                  <c:v>42213</c:v>
                </c:pt>
                <c:pt idx="645">
                  <c:v>42214</c:v>
                </c:pt>
                <c:pt idx="646">
                  <c:v>42215</c:v>
                </c:pt>
                <c:pt idx="647">
                  <c:v>42216</c:v>
                </c:pt>
                <c:pt idx="648">
                  <c:v>42219</c:v>
                </c:pt>
                <c:pt idx="649">
                  <c:v>42220</c:v>
                </c:pt>
                <c:pt idx="650">
                  <c:v>42221</c:v>
                </c:pt>
                <c:pt idx="651">
                  <c:v>42222</c:v>
                </c:pt>
                <c:pt idx="652">
                  <c:v>42223</c:v>
                </c:pt>
                <c:pt idx="653">
                  <c:v>42226</c:v>
                </c:pt>
                <c:pt idx="654">
                  <c:v>42227</c:v>
                </c:pt>
                <c:pt idx="655">
                  <c:v>42228</c:v>
                </c:pt>
                <c:pt idx="656">
                  <c:v>42229</c:v>
                </c:pt>
                <c:pt idx="657">
                  <c:v>42230</c:v>
                </c:pt>
                <c:pt idx="658">
                  <c:v>42233</c:v>
                </c:pt>
                <c:pt idx="659">
                  <c:v>42234</c:v>
                </c:pt>
                <c:pt idx="660">
                  <c:v>42235</c:v>
                </c:pt>
                <c:pt idx="661">
                  <c:v>42236</c:v>
                </c:pt>
                <c:pt idx="662">
                  <c:v>42237</c:v>
                </c:pt>
                <c:pt idx="663">
                  <c:v>42240</c:v>
                </c:pt>
                <c:pt idx="664">
                  <c:v>42241</c:v>
                </c:pt>
                <c:pt idx="665">
                  <c:v>42242</c:v>
                </c:pt>
                <c:pt idx="666">
                  <c:v>42243</c:v>
                </c:pt>
                <c:pt idx="667">
                  <c:v>42244</c:v>
                </c:pt>
                <c:pt idx="668">
                  <c:v>42247</c:v>
                </c:pt>
                <c:pt idx="669">
                  <c:v>42248</c:v>
                </c:pt>
                <c:pt idx="670">
                  <c:v>42249</c:v>
                </c:pt>
                <c:pt idx="671">
                  <c:v>42250</c:v>
                </c:pt>
                <c:pt idx="672">
                  <c:v>42251</c:v>
                </c:pt>
                <c:pt idx="673">
                  <c:v>42254</c:v>
                </c:pt>
                <c:pt idx="674">
                  <c:v>42255</c:v>
                </c:pt>
                <c:pt idx="675">
                  <c:v>42256</c:v>
                </c:pt>
                <c:pt idx="676">
                  <c:v>42257</c:v>
                </c:pt>
                <c:pt idx="677">
                  <c:v>42258</c:v>
                </c:pt>
                <c:pt idx="678">
                  <c:v>42261</c:v>
                </c:pt>
                <c:pt idx="679">
                  <c:v>42262</c:v>
                </c:pt>
                <c:pt idx="680">
                  <c:v>42264</c:v>
                </c:pt>
                <c:pt idx="681">
                  <c:v>42265</c:v>
                </c:pt>
                <c:pt idx="682">
                  <c:v>42268</c:v>
                </c:pt>
                <c:pt idx="683">
                  <c:v>42269</c:v>
                </c:pt>
                <c:pt idx="684">
                  <c:v>42270</c:v>
                </c:pt>
                <c:pt idx="685">
                  <c:v>42271</c:v>
                </c:pt>
                <c:pt idx="686">
                  <c:v>42272</c:v>
                </c:pt>
                <c:pt idx="687">
                  <c:v>42275</c:v>
                </c:pt>
                <c:pt idx="688">
                  <c:v>42276</c:v>
                </c:pt>
                <c:pt idx="689">
                  <c:v>42277</c:v>
                </c:pt>
                <c:pt idx="690">
                  <c:v>42278</c:v>
                </c:pt>
                <c:pt idx="691">
                  <c:v>42279</c:v>
                </c:pt>
                <c:pt idx="692">
                  <c:v>42282</c:v>
                </c:pt>
                <c:pt idx="693">
                  <c:v>42283</c:v>
                </c:pt>
                <c:pt idx="694">
                  <c:v>42284</c:v>
                </c:pt>
                <c:pt idx="695">
                  <c:v>42285</c:v>
                </c:pt>
                <c:pt idx="696">
                  <c:v>42286</c:v>
                </c:pt>
                <c:pt idx="697">
                  <c:v>42289</c:v>
                </c:pt>
                <c:pt idx="698">
                  <c:v>42290</c:v>
                </c:pt>
                <c:pt idx="699">
                  <c:v>42291</c:v>
                </c:pt>
                <c:pt idx="700">
                  <c:v>42292</c:v>
                </c:pt>
                <c:pt idx="701">
                  <c:v>42293</c:v>
                </c:pt>
                <c:pt idx="702">
                  <c:v>42296</c:v>
                </c:pt>
                <c:pt idx="703">
                  <c:v>42297</c:v>
                </c:pt>
                <c:pt idx="704">
                  <c:v>42298</c:v>
                </c:pt>
                <c:pt idx="705">
                  <c:v>42299</c:v>
                </c:pt>
                <c:pt idx="706">
                  <c:v>42300</c:v>
                </c:pt>
                <c:pt idx="707">
                  <c:v>42303</c:v>
                </c:pt>
                <c:pt idx="708">
                  <c:v>42304</c:v>
                </c:pt>
                <c:pt idx="709">
                  <c:v>42305</c:v>
                </c:pt>
                <c:pt idx="710">
                  <c:v>42306</c:v>
                </c:pt>
                <c:pt idx="711">
                  <c:v>42307</c:v>
                </c:pt>
                <c:pt idx="712">
                  <c:v>42311</c:v>
                </c:pt>
                <c:pt idx="713">
                  <c:v>42312</c:v>
                </c:pt>
                <c:pt idx="714">
                  <c:v>42313</c:v>
                </c:pt>
                <c:pt idx="715">
                  <c:v>42314</c:v>
                </c:pt>
                <c:pt idx="716">
                  <c:v>42317</c:v>
                </c:pt>
                <c:pt idx="717">
                  <c:v>42318</c:v>
                </c:pt>
                <c:pt idx="718">
                  <c:v>42319</c:v>
                </c:pt>
                <c:pt idx="719">
                  <c:v>42320</c:v>
                </c:pt>
                <c:pt idx="720">
                  <c:v>42321</c:v>
                </c:pt>
                <c:pt idx="721">
                  <c:v>42325</c:v>
                </c:pt>
                <c:pt idx="722">
                  <c:v>42326</c:v>
                </c:pt>
                <c:pt idx="723">
                  <c:v>42327</c:v>
                </c:pt>
                <c:pt idx="724">
                  <c:v>42328</c:v>
                </c:pt>
                <c:pt idx="725">
                  <c:v>42331</c:v>
                </c:pt>
                <c:pt idx="726">
                  <c:v>42332</c:v>
                </c:pt>
                <c:pt idx="727">
                  <c:v>42333</c:v>
                </c:pt>
                <c:pt idx="728">
                  <c:v>42334</c:v>
                </c:pt>
                <c:pt idx="729">
                  <c:v>42335</c:v>
                </c:pt>
                <c:pt idx="730">
                  <c:v>42338</c:v>
                </c:pt>
                <c:pt idx="731">
                  <c:v>42339</c:v>
                </c:pt>
                <c:pt idx="732">
                  <c:v>42340</c:v>
                </c:pt>
                <c:pt idx="733">
                  <c:v>42341</c:v>
                </c:pt>
                <c:pt idx="734">
                  <c:v>42342</c:v>
                </c:pt>
                <c:pt idx="735">
                  <c:v>42345</c:v>
                </c:pt>
                <c:pt idx="736">
                  <c:v>42346</c:v>
                </c:pt>
                <c:pt idx="737">
                  <c:v>42347</c:v>
                </c:pt>
                <c:pt idx="738">
                  <c:v>42348</c:v>
                </c:pt>
                <c:pt idx="739">
                  <c:v>42349</c:v>
                </c:pt>
                <c:pt idx="740">
                  <c:v>42352</c:v>
                </c:pt>
                <c:pt idx="741">
                  <c:v>42353</c:v>
                </c:pt>
                <c:pt idx="742">
                  <c:v>42354</c:v>
                </c:pt>
                <c:pt idx="743">
                  <c:v>42355</c:v>
                </c:pt>
                <c:pt idx="744">
                  <c:v>42356</c:v>
                </c:pt>
                <c:pt idx="745">
                  <c:v>42359</c:v>
                </c:pt>
                <c:pt idx="746">
                  <c:v>42360</c:v>
                </c:pt>
                <c:pt idx="747">
                  <c:v>42361</c:v>
                </c:pt>
                <c:pt idx="748">
                  <c:v>42362</c:v>
                </c:pt>
                <c:pt idx="749">
                  <c:v>42366</c:v>
                </c:pt>
                <c:pt idx="750">
                  <c:v>42367</c:v>
                </c:pt>
                <c:pt idx="751">
                  <c:v>42368</c:v>
                </c:pt>
                <c:pt idx="752">
                  <c:v>42369</c:v>
                </c:pt>
                <c:pt idx="753">
                  <c:v>42373</c:v>
                </c:pt>
                <c:pt idx="754">
                  <c:v>42374</c:v>
                </c:pt>
                <c:pt idx="755">
                  <c:v>42375</c:v>
                </c:pt>
                <c:pt idx="756">
                  <c:v>42376</c:v>
                </c:pt>
                <c:pt idx="757">
                  <c:v>42377</c:v>
                </c:pt>
                <c:pt idx="758">
                  <c:v>42380</c:v>
                </c:pt>
                <c:pt idx="759">
                  <c:v>42381</c:v>
                </c:pt>
                <c:pt idx="760">
                  <c:v>42382</c:v>
                </c:pt>
                <c:pt idx="761">
                  <c:v>42383</c:v>
                </c:pt>
                <c:pt idx="762">
                  <c:v>42384</c:v>
                </c:pt>
                <c:pt idx="763">
                  <c:v>42387</c:v>
                </c:pt>
                <c:pt idx="764">
                  <c:v>42388</c:v>
                </c:pt>
                <c:pt idx="765">
                  <c:v>42389</c:v>
                </c:pt>
                <c:pt idx="766">
                  <c:v>42390</c:v>
                </c:pt>
                <c:pt idx="767">
                  <c:v>42391</c:v>
                </c:pt>
                <c:pt idx="768">
                  <c:v>42394</c:v>
                </c:pt>
                <c:pt idx="769">
                  <c:v>42395</c:v>
                </c:pt>
                <c:pt idx="770">
                  <c:v>42396</c:v>
                </c:pt>
                <c:pt idx="771">
                  <c:v>42397</c:v>
                </c:pt>
                <c:pt idx="772">
                  <c:v>42398</c:v>
                </c:pt>
                <c:pt idx="773">
                  <c:v>42402</c:v>
                </c:pt>
                <c:pt idx="774">
                  <c:v>42403</c:v>
                </c:pt>
                <c:pt idx="775">
                  <c:v>42404</c:v>
                </c:pt>
                <c:pt idx="776">
                  <c:v>42405</c:v>
                </c:pt>
                <c:pt idx="777">
                  <c:v>42408</c:v>
                </c:pt>
                <c:pt idx="778">
                  <c:v>42409</c:v>
                </c:pt>
                <c:pt idx="779">
                  <c:v>42410</c:v>
                </c:pt>
                <c:pt idx="780">
                  <c:v>42411</c:v>
                </c:pt>
                <c:pt idx="781">
                  <c:v>42412</c:v>
                </c:pt>
                <c:pt idx="782">
                  <c:v>42415</c:v>
                </c:pt>
                <c:pt idx="783">
                  <c:v>42416</c:v>
                </c:pt>
                <c:pt idx="784">
                  <c:v>42417</c:v>
                </c:pt>
                <c:pt idx="785">
                  <c:v>42418</c:v>
                </c:pt>
                <c:pt idx="786">
                  <c:v>42419</c:v>
                </c:pt>
                <c:pt idx="787">
                  <c:v>42422</c:v>
                </c:pt>
                <c:pt idx="788">
                  <c:v>42423</c:v>
                </c:pt>
                <c:pt idx="789">
                  <c:v>42424</c:v>
                </c:pt>
                <c:pt idx="790">
                  <c:v>42425</c:v>
                </c:pt>
                <c:pt idx="791">
                  <c:v>42426</c:v>
                </c:pt>
                <c:pt idx="792">
                  <c:v>42429</c:v>
                </c:pt>
                <c:pt idx="793">
                  <c:v>42430</c:v>
                </c:pt>
                <c:pt idx="794">
                  <c:v>42431</c:v>
                </c:pt>
                <c:pt idx="795">
                  <c:v>42432</c:v>
                </c:pt>
                <c:pt idx="796">
                  <c:v>42433</c:v>
                </c:pt>
                <c:pt idx="797">
                  <c:v>42436</c:v>
                </c:pt>
                <c:pt idx="798">
                  <c:v>42437</c:v>
                </c:pt>
                <c:pt idx="799">
                  <c:v>42438</c:v>
                </c:pt>
                <c:pt idx="800">
                  <c:v>42439</c:v>
                </c:pt>
                <c:pt idx="801">
                  <c:v>42440</c:v>
                </c:pt>
                <c:pt idx="802">
                  <c:v>42443</c:v>
                </c:pt>
                <c:pt idx="803">
                  <c:v>42444</c:v>
                </c:pt>
                <c:pt idx="804">
                  <c:v>42445</c:v>
                </c:pt>
                <c:pt idx="805">
                  <c:v>42446</c:v>
                </c:pt>
                <c:pt idx="806">
                  <c:v>42447</c:v>
                </c:pt>
                <c:pt idx="807">
                  <c:v>42451</c:v>
                </c:pt>
                <c:pt idx="808">
                  <c:v>42452</c:v>
                </c:pt>
                <c:pt idx="809">
                  <c:v>42457</c:v>
                </c:pt>
                <c:pt idx="810">
                  <c:v>42458</c:v>
                </c:pt>
                <c:pt idx="811">
                  <c:v>42459</c:v>
                </c:pt>
                <c:pt idx="812">
                  <c:v>42460</c:v>
                </c:pt>
                <c:pt idx="813">
                  <c:v>42461</c:v>
                </c:pt>
                <c:pt idx="814">
                  <c:v>42464</c:v>
                </c:pt>
                <c:pt idx="815">
                  <c:v>42465</c:v>
                </c:pt>
                <c:pt idx="816">
                  <c:v>42466</c:v>
                </c:pt>
                <c:pt idx="817">
                  <c:v>42467</c:v>
                </c:pt>
                <c:pt idx="818">
                  <c:v>42468</c:v>
                </c:pt>
                <c:pt idx="819">
                  <c:v>42471</c:v>
                </c:pt>
                <c:pt idx="820">
                  <c:v>42472</c:v>
                </c:pt>
                <c:pt idx="821">
                  <c:v>42473</c:v>
                </c:pt>
                <c:pt idx="822">
                  <c:v>42474</c:v>
                </c:pt>
                <c:pt idx="823">
                  <c:v>42475</c:v>
                </c:pt>
                <c:pt idx="824">
                  <c:v>42478</c:v>
                </c:pt>
                <c:pt idx="825">
                  <c:v>42479</c:v>
                </c:pt>
                <c:pt idx="826">
                  <c:v>42480</c:v>
                </c:pt>
                <c:pt idx="827">
                  <c:v>42481</c:v>
                </c:pt>
                <c:pt idx="828">
                  <c:v>42482</c:v>
                </c:pt>
                <c:pt idx="829">
                  <c:v>42485</c:v>
                </c:pt>
                <c:pt idx="830">
                  <c:v>42486</c:v>
                </c:pt>
                <c:pt idx="831">
                  <c:v>42487</c:v>
                </c:pt>
                <c:pt idx="832">
                  <c:v>42488</c:v>
                </c:pt>
                <c:pt idx="833">
                  <c:v>42489</c:v>
                </c:pt>
                <c:pt idx="834">
                  <c:v>42492</c:v>
                </c:pt>
                <c:pt idx="835">
                  <c:v>42493</c:v>
                </c:pt>
                <c:pt idx="836">
                  <c:v>42494</c:v>
                </c:pt>
                <c:pt idx="837">
                  <c:v>42495</c:v>
                </c:pt>
                <c:pt idx="838">
                  <c:v>42496</c:v>
                </c:pt>
                <c:pt idx="839">
                  <c:v>42499</c:v>
                </c:pt>
                <c:pt idx="840">
                  <c:v>42500</c:v>
                </c:pt>
                <c:pt idx="841">
                  <c:v>42501</c:v>
                </c:pt>
                <c:pt idx="842">
                  <c:v>42502</c:v>
                </c:pt>
                <c:pt idx="843">
                  <c:v>42503</c:v>
                </c:pt>
                <c:pt idx="844">
                  <c:v>42506</c:v>
                </c:pt>
                <c:pt idx="845">
                  <c:v>42507</c:v>
                </c:pt>
                <c:pt idx="846">
                  <c:v>42508</c:v>
                </c:pt>
                <c:pt idx="847">
                  <c:v>42509</c:v>
                </c:pt>
                <c:pt idx="848">
                  <c:v>42510</c:v>
                </c:pt>
                <c:pt idx="849">
                  <c:v>42513</c:v>
                </c:pt>
                <c:pt idx="850">
                  <c:v>42514</c:v>
                </c:pt>
                <c:pt idx="851">
                  <c:v>42515</c:v>
                </c:pt>
                <c:pt idx="852">
                  <c:v>42516</c:v>
                </c:pt>
                <c:pt idx="853">
                  <c:v>42517</c:v>
                </c:pt>
                <c:pt idx="854">
                  <c:v>42520</c:v>
                </c:pt>
                <c:pt idx="855">
                  <c:v>42521</c:v>
                </c:pt>
                <c:pt idx="856">
                  <c:v>42522</c:v>
                </c:pt>
                <c:pt idx="857">
                  <c:v>42523</c:v>
                </c:pt>
                <c:pt idx="858">
                  <c:v>42524</c:v>
                </c:pt>
                <c:pt idx="859">
                  <c:v>42527</c:v>
                </c:pt>
                <c:pt idx="860">
                  <c:v>42528</c:v>
                </c:pt>
                <c:pt idx="861">
                  <c:v>42529</c:v>
                </c:pt>
                <c:pt idx="862">
                  <c:v>42530</c:v>
                </c:pt>
                <c:pt idx="863">
                  <c:v>42531</c:v>
                </c:pt>
                <c:pt idx="864">
                  <c:v>42534</c:v>
                </c:pt>
                <c:pt idx="865">
                  <c:v>42535</c:v>
                </c:pt>
                <c:pt idx="866">
                  <c:v>42536</c:v>
                </c:pt>
                <c:pt idx="867">
                  <c:v>42537</c:v>
                </c:pt>
                <c:pt idx="868">
                  <c:v>42538</c:v>
                </c:pt>
                <c:pt idx="869">
                  <c:v>42541</c:v>
                </c:pt>
                <c:pt idx="870">
                  <c:v>42542</c:v>
                </c:pt>
                <c:pt idx="871">
                  <c:v>42543</c:v>
                </c:pt>
                <c:pt idx="872">
                  <c:v>42544</c:v>
                </c:pt>
                <c:pt idx="873">
                  <c:v>42545</c:v>
                </c:pt>
                <c:pt idx="874">
                  <c:v>42548</c:v>
                </c:pt>
                <c:pt idx="875">
                  <c:v>42549</c:v>
                </c:pt>
                <c:pt idx="876">
                  <c:v>42550</c:v>
                </c:pt>
                <c:pt idx="877">
                  <c:v>42551</c:v>
                </c:pt>
                <c:pt idx="878">
                  <c:v>42552</c:v>
                </c:pt>
                <c:pt idx="879">
                  <c:v>42555</c:v>
                </c:pt>
                <c:pt idx="880">
                  <c:v>42556</c:v>
                </c:pt>
                <c:pt idx="881">
                  <c:v>42557</c:v>
                </c:pt>
                <c:pt idx="882">
                  <c:v>42558</c:v>
                </c:pt>
                <c:pt idx="883">
                  <c:v>42559</c:v>
                </c:pt>
                <c:pt idx="884">
                  <c:v>42562</c:v>
                </c:pt>
                <c:pt idx="885">
                  <c:v>42563</c:v>
                </c:pt>
                <c:pt idx="886">
                  <c:v>42564</c:v>
                </c:pt>
                <c:pt idx="887">
                  <c:v>42565</c:v>
                </c:pt>
                <c:pt idx="888">
                  <c:v>42566</c:v>
                </c:pt>
                <c:pt idx="889">
                  <c:v>42569</c:v>
                </c:pt>
                <c:pt idx="890">
                  <c:v>42570</c:v>
                </c:pt>
                <c:pt idx="891">
                  <c:v>42571</c:v>
                </c:pt>
                <c:pt idx="892">
                  <c:v>42572</c:v>
                </c:pt>
                <c:pt idx="893">
                  <c:v>42573</c:v>
                </c:pt>
                <c:pt idx="894">
                  <c:v>42576</c:v>
                </c:pt>
                <c:pt idx="895">
                  <c:v>42577</c:v>
                </c:pt>
                <c:pt idx="896">
                  <c:v>42578</c:v>
                </c:pt>
                <c:pt idx="897">
                  <c:v>42579</c:v>
                </c:pt>
                <c:pt idx="898">
                  <c:v>42580</c:v>
                </c:pt>
                <c:pt idx="899">
                  <c:v>42583</c:v>
                </c:pt>
                <c:pt idx="900">
                  <c:v>42584</c:v>
                </c:pt>
                <c:pt idx="901">
                  <c:v>42585</c:v>
                </c:pt>
                <c:pt idx="902">
                  <c:v>42586</c:v>
                </c:pt>
                <c:pt idx="903">
                  <c:v>42587</c:v>
                </c:pt>
                <c:pt idx="904">
                  <c:v>42590</c:v>
                </c:pt>
                <c:pt idx="905">
                  <c:v>42591</c:v>
                </c:pt>
                <c:pt idx="906">
                  <c:v>42592</c:v>
                </c:pt>
                <c:pt idx="907">
                  <c:v>42593</c:v>
                </c:pt>
                <c:pt idx="908">
                  <c:v>42594</c:v>
                </c:pt>
                <c:pt idx="909">
                  <c:v>42597</c:v>
                </c:pt>
                <c:pt idx="910">
                  <c:v>42598</c:v>
                </c:pt>
                <c:pt idx="911">
                  <c:v>42599</c:v>
                </c:pt>
                <c:pt idx="912">
                  <c:v>42600</c:v>
                </c:pt>
                <c:pt idx="913">
                  <c:v>42601</c:v>
                </c:pt>
                <c:pt idx="914">
                  <c:v>42604</c:v>
                </c:pt>
                <c:pt idx="915">
                  <c:v>42605</c:v>
                </c:pt>
                <c:pt idx="916">
                  <c:v>42606</c:v>
                </c:pt>
                <c:pt idx="917">
                  <c:v>42607</c:v>
                </c:pt>
                <c:pt idx="918">
                  <c:v>42608</c:v>
                </c:pt>
                <c:pt idx="919">
                  <c:v>42611</c:v>
                </c:pt>
                <c:pt idx="920">
                  <c:v>42612</c:v>
                </c:pt>
                <c:pt idx="921">
                  <c:v>42613</c:v>
                </c:pt>
                <c:pt idx="922">
                  <c:v>42614</c:v>
                </c:pt>
                <c:pt idx="923">
                  <c:v>42615</c:v>
                </c:pt>
                <c:pt idx="924">
                  <c:v>42618</c:v>
                </c:pt>
                <c:pt idx="925">
                  <c:v>42619</c:v>
                </c:pt>
                <c:pt idx="926">
                  <c:v>42620</c:v>
                </c:pt>
                <c:pt idx="927">
                  <c:v>42621</c:v>
                </c:pt>
                <c:pt idx="928">
                  <c:v>42622</c:v>
                </c:pt>
                <c:pt idx="929">
                  <c:v>42625</c:v>
                </c:pt>
                <c:pt idx="930">
                  <c:v>42626</c:v>
                </c:pt>
                <c:pt idx="931">
                  <c:v>42627</c:v>
                </c:pt>
                <c:pt idx="932">
                  <c:v>42628</c:v>
                </c:pt>
                <c:pt idx="933">
                  <c:v>42632</c:v>
                </c:pt>
                <c:pt idx="934">
                  <c:v>42633</c:v>
                </c:pt>
                <c:pt idx="935">
                  <c:v>42634</c:v>
                </c:pt>
                <c:pt idx="936">
                  <c:v>42635</c:v>
                </c:pt>
                <c:pt idx="937">
                  <c:v>42636</c:v>
                </c:pt>
                <c:pt idx="938">
                  <c:v>42639</c:v>
                </c:pt>
                <c:pt idx="939">
                  <c:v>42640</c:v>
                </c:pt>
                <c:pt idx="940">
                  <c:v>42641</c:v>
                </c:pt>
                <c:pt idx="941">
                  <c:v>42642</c:v>
                </c:pt>
                <c:pt idx="942">
                  <c:v>42643</c:v>
                </c:pt>
                <c:pt idx="943">
                  <c:v>42646</c:v>
                </c:pt>
                <c:pt idx="944">
                  <c:v>42647</c:v>
                </c:pt>
                <c:pt idx="945">
                  <c:v>42648</c:v>
                </c:pt>
                <c:pt idx="946">
                  <c:v>42649</c:v>
                </c:pt>
                <c:pt idx="947">
                  <c:v>42650</c:v>
                </c:pt>
                <c:pt idx="948">
                  <c:v>42653</c:v>
                </c:pt>
                <c:pt idx="949">
                  <c:v>42654</c:v>
                </c:pt>
                <c:pt idx="950">
                  <c:v>42655</c:v>
                </c:pt>
                <c:pt idx="951">
                  <c:v>42656</c:v>
                </c:pt>
                <c:pt idx="952">
                  <c:v>42657</c:v>
                </c:pt>
                <c:pt idx="953">
                  <c:v>42660</c:v>
                </c:pt>
                <c:pt idx="954">
                  <c:v>42661</c:v>
                </c:pt>
                <c:pt idx="955">
                  <c:v>42662</c:v>
                </c:pt>
                <c:pt idx="956">
                  <c:v>42663</c:v>
                </c:pt>
                <c:pt idx="957">
                  <c:v>42664</c:v>
                </c:pt>
                <c:pt idx="958">
                  <c:v>42667</c:v>
                </c:pt>
                <c:pt idx="959">
                  <c:v>42668</c:v>
                </c:pt>
                <c:pt idx="960">
                  <c:v>42669</c:v>
                </c:pt>
                <c:pt idx="961">
                  <c:v>42670</c:v>
                </c:pt>
                <c:pt idx="962">
                  <c:v>42671</c:v>
                </c:pt>
                <c:pt idx="963">
                  <c:v>42674</c:v>
                </c:pt>
                <c:pt idx="964">
                  <c:v>42675</c:v>
                </c:pt>
                <c:pt idx="965">
                  <c:v>42677</c:v>
                </c:pt>
                <c:pt idx="966">
                  <c:v>42678</c:v>
                </c:pt>
                <c:pt idx="967">
                  <c:v>42681</c:v>
                </c:pt>
                <c:pt idx="968">
                  <c:v>42682</c:v>
                </c:pt>
                <c:pt idx="969">
                  <c:v>42683</c:v>
                </c:pt>
                <c:pt idx="970">
                  <c:v>42684</c:v>
                </c:pt>
                <c:pt idx="971">
                  <c:v>42685</c:v>
                </c:pt>
                <c:pt idx="972">
                  <c:v>42688</c:v>
                </c:pt>
                <c:pt idx="973">
                  <c:v>42689</c:v>
                </c:pt>
                <c:pt idx="974">
                  <c:v>42690</c:v>
                </c:pt>
                <c:pt idx="975">
                  <c:v>42691</c:v>
                </c:pt>
                <c:pt idx="976">
                  <c:v>42692</c:v>
                </c:pt>
                <c:pt idx="977">
                  <c:v>42696</c:v>
                </c:pt>
                <c:pt idx="978">
                  <c:v>42697</c:v>
                </c:pt>
                <c:pt idx="979">
                  <c:v>42698</c:v>
                </c:pt>
                <c:pt idx="980">
                  <c:v>42699</c:v>
                </c:pt>
                <c:pt idx="981">
                  <c:v>42702</c:v>
                </c:pt>
                <c:pt idx="982">
                  <c:v>42703</c:v>
                </c:pt>
                <c:pt idx="983">
                  <c:v>42704</c:v>
                </c:pt>
                <c:pt idx="984">
                  <c:v>42705</c:v>
                </c:pt>
                <c:pt idx="985">
                  <c:v>42706</c:v>
                </c:pt>
                <c:pt idx="986">
                  <c:v>42709</c:v>
                </c:pt>
                <c:pt idx="987">
                  <c:v>42710</c:v>
                </c:pt>
                <c:pt idx="988">
                  <c:v>42711</c:v>
                </c:pt>
                <c:pt idx="989">
                  <c:v>42712</c:v>
                </c:pt>
                <c:pt idx="990">
                  <c:v>42713</c:v>
                </c:pt>
                <c:pt idx="991">
                  <c:v>42717</c:v>
                </c:pt>
                <c:pt idx="992">
                  <c:v>42718</c:v>
                </c:pt>
                <c:pt idx="993">
                  <c:v>42719</c:v>
                </c:pt>
                <c:pt idx="994">
                  <c:v>42720</c:v>
                </c:pt>
                <c:pt idx="995">
                  <c:v>42723</c:v>
                </c:pt>
                <c:pt idx="996">
                  <c:v>42724</c:v>
                </c:pt>
                <c:pt idx="997">
                  <c:v>42725</c:v>
                </c:pt>
                <c:pt idx="998">
                  <c:v>42726</c:v>
                </c:pt>
                <c:pt idx="999">
                  <c:v>42727</c:v>
                </c:pt>
                <c:pt idx="1000">
                  <c:v>42730</c:v>
                </c:pt>
                <c:pt idx="1001">
                  <c:v>42731</c:v>
                </c:pt>
                <c:pt idx="1002">
                  <c:v>42732</c:v>
                </c:pt>
                <c:pt idx="1003">
                  <c:v>42733</c:v>
                </c:pt>
                <c:pt idx="1004">
                  <c:v>42734</c:v>
                </c:pt>
                <c:pt idx="1005">
                  <c:v>42737</c:v>
                </c:pt>
                <c:pt idx="1006">
                  <c:v>42738</c:v>
                </c:pt>
                <c:pt idx="1007">
                  <c:v>42739</c:v>
                </c:pt>
                <c:pt idx="1008">
                  <c:v>42740</c:v>
                </c:pt>
                <c:pt idx="1009">
                  <c:v>42741</c:v>
                </c:pt>
                <c:pt idx="1010">
                  <c:v>42744</c:v>
                </c:pt>
                <c:pt idx="1011">
                  <c:v>42745</c:v>
                </c:pt>
                <c:pt idx="1012">
                  <c:v>42746</c:v>
                </c:pt>
                <c:pt idx="1013">
                  <c:v>42747</c:v>
                </c:pt>
                <c:pt idx="1014">
                  <c:v>42748</c:v>
                </c:pt>
                <c:pt idx="1015">
                  <c:v>42751</c:v>
                </c:pt>
                <c:pt idx="1016">
                  <c:v>42752</c:v>
                </c:pt>
                <c:pt idx="1017">
                  <c:v>42753</c:v>
                </c:pt>
                <c:pt idx="1018">
                  <c:v>42753</c:v>
                </c:pt>
                <c:pt idx="1019">
                  <c:v>42754</c:v>
                </c:pt>
                <c:pt idx="1020">
                  <c:v>42755</c:v>
                </c:pt>
                <c:pt idx="1021">
                  <c:v>42758</c:v>
                </c:pt>
                <c:pt idx="1022">
                  <c:v>42759</c:v>
                </c:pt>
                <c:pt idx="1023">
                  <c:v>42760</c:v>
                </c:pt>
                <c:pt idx="1024">
                  <c:v>42761</c:v>
                </c:pt>
                <c:pt idx="1025">
                  <c:v>42762</c:v>
                </c:pt>
                <c:pt idx="1026">
                  <c:v>42765</c:v>
                </c:pt>
                <c:pt idx="1027">
                  <c:v>42766</c:v>
                </c:pt>
                <c:pt idx="1028">
                  <c:v>42767</c:v>
                </c:pt>
                <c:pt idx="1029">
                  <c:v>42768</c:v>
                </c:pt>
                <c:pt idx="1030">
                  <c:v>42769</c:v>
                </c:pt>
                <c:pt idx="1031">
                  <c:v>42773</c:v>
                </c:pt>
                <c:pt idx="1032">
                  <c:v>42774</c:v>
                </c:pt>
                <c:pt idx="1033">
                  <c:v>42776</c:v>
                </c:pt>
                <c:pt idx="1034">
                  <c:v>42779</c:v>
                </c:pt>
                <c:pt idx="1035">
                  <c:v>42780</c:v>
                </c:pt>
                <c:pt idx="1036">
                  <c:v>42781</c:v>
                </c:pt>
                <c:pt idx="1037">
                  <c:v>42782</c:v>
                </c:pt>
                <c:pt idx="1038">
                  <c:v>42783</c:v>
                </c:pt>
                <c:pt idx="1039">
                  <c:v>42786</c:v>
                </c:pt>
                <c:pt idx="1040">
                  <c:v>42787</c:v>
                </c:pt>
                <c:pt idx="1041">
                  <c:v>42788</c:v>
                </c:pt>
                <c:pt idx="1042">
                  <c:v>42789</c:v>
                </c:pt>
                <c:pt idx="1043">
                  <c:v>42790</c:v>
                </c:pt>
                <c:pt idx="1044">
                  <c:v>42793</c:v>
                </c:pt>
                <c:pt idx="1045">
                  <c:v>42794</c:v>
                </c:pt>
                <c:pt idx="1046">
                  <c:v>42795</c:v>
                </c:pt>
                <c:pt idx="1047">
                  <c:v>42796</c:v>
                </c:pt>
                <c:pt idx="1048">
                  <c:v>42797</c:v>
                </c:pt>
                <c:pt idx="1049">
                  <c:v>42800</c:v>
                </c:pt>
                <c:pt idx="1050">
                  <c:v>42801</c:v>
                </c:pt>
                <c:pt idx="1051">
                  <c:v>42802</c:v>
                </c:pt>
                <c:pt idx="1052">
                  <c:v>42803</c:v>
                </c:pt>
                <c:pt idx="1053">
                  <c:v>42804</c:v>
                </c:pt>
                <c:pt idx="1054">
                  <c:v>42807</c:v>
                </c:pt>
                <c:pt idx="1055">
                  <c:v>42808</c:v>
                </c:pt>
                <c:pt idx="1056">
                  <c:v>42809</c:v>
                </c:pt>
                <c:pt idx="1057">
                  <c:v>42810</c:v>
                </c:pt>
                <c:pt idx="1058">
                  <c:v>42811</c:v>
                </c:pt>
                <c:pt idx="1059">
                  <c:v>42815</c:v>
                </c:pt>
                <c:pt idx="1060">
                  <c:v>42816</c:v>
                </c:pt>
                <c:pt idx="1061">
                  <c:v>42817</c:v>
                </c:pt>
                <c:pt idx="1062">
                  <c:v>42818</c:v>
                </c:pt>
                <c:pt idx="1063">
                  <c:v>42821</c:v>
                </c:pt>
                <c:pt idx="1064">
                  <c:v>42822</c:v>
                </c:pt>
                <c:pt idx="1065">
                  <c:v>42823</c:v>
                </c:pt>
                <c:pt idx="1066">
                  <c:v>42824</c:v>
                </c:pt>
                <c:pt idx="1067">
                  <c:v>42825</c:v>
                </c:pt>
                <c:pt idx="1068">
                  <c:v>42828</c:v>
                </c:pt>
                <c:pt idx="1069">
                  <c:v>42829</c:v>
                </c:pt>
                <c:pt idx="1070">
                  <c:v>42830</c:v>
                </c:pt>
                <c:pt idx="1071">
                  <c:v>42831</c:v>
                </c:pt>
                <c:pt idx="1072">
                  <c:v>42832</c:v>
                </c:pt>
                <c:pt idx="1073">
                  <c:v>42835</c:v>
                </c:pt>
                <c:pt idx="1074">
                  <c:v>42836</c:v>
                </c:pt>
                <c:pt idx="1075">
                  <c:v>42837</c:v>
                </c:pt>
                <c:pt idx="1076">
                  <c:v>42842</c:v>
                </c:pt>
                <c:pt idx="1077">
                  <c:v>42843</c:v>
                </c:pt>
                <c:pt idx="1078">
                  <c:v>42844</c:v>
                </c:pt>
                <c:pt idx="1079">
                  <c:v>42845</c:v>
                </c:pt>
                <c:pt idx="1080">
                  <c:v>42846</c:v>
                </c:pt>
                <c:pt idx="1081">
                  <c:v>42849</c:v>
                </c:pt>
                <c:pt idx="1082">
                  <c:v>42850</c:v>
                </c:pt>
                <c:pt idx="1083">
                  <c:v>42851</c:v>
                </c:pt>
                <c:pt idx="1084">
                  <c:v>42852</c:v>
                </c:pt>
                <c:pt idx="1085">
                  <c:v>42853</c:v>
                </c:pt>
                <c:pt idx="1086">
                  <c:v>42857</c:v>
                </c:pt>
                <c:pt idx="1087">
                  <c:v>42858</c:v>
                </c:pt>
                <c:pt idx="1088">
                  <c:v>42859</c:v>
                </c:pt>
                <c:pt idx="1089">
                  <c:v>42860</c:v>
                </c:pt>
                <c:pt idx="1090">
                  <c:v>42863</c:v>
                </c:pt>
                <c:pt idx="1091">
                  <c:v>42864</c:v>
                </c:pt>
                <c:pt idx="1092">
                  <c:v>42865</c:v>
                </c:pt>
                <c:pt idx="1093">
                  <c:v>42866</c:v>
                </c:pt>
                <c:pt idx="1094">
                  <c:v>42867</c:v>
                </c:pt>
                <c:pt idx="1095">
                  <c:v>42870</c:v>
                </c:pt>
                <c:pt idx="1096">
                  <c:v>42871</c:v>
                </c:pt>
                <c:pt idx="1097">
                  <c:v>42872</c:v>
                </c:pt>
                <c:pt idx="1098">
                  <c:v>42873</c:v>
                </c:pt>
                <c:pt idx="1099">
                  <c:v>42874</c:v>
                </c:pt>
                <c:pt idx="1100">
                  <c:v>42877</c:v>
                </c:pt>
                <c:pt idx="1101">
                  <c:v>42878</c:v>
                </c:pt>
                <c:pt idx="1102">
                  <c:v>42879</c:v>
                </c:pt>
                <c:pt idx="1103">
                  <c:v>42880</c:v>
                </c:pt>
                <c:pt idx="1104">
                  <c:v>42881</c:v>
                </c:pt>
                <c:pt idx="1105">
                  <c:v>42884</c:v>
                </c:pt>
                <c:pt idx="1106">
                  <c:v>42885</c:v>
                </c:pt>
                <c:pt idx="1107">
                  <c:v>42886</c:v>
                </c:pt>
                <c:pt idx="1108">
                  <c:v>42887</c:v>
                </c:pt>
                <c:pt idx="1109">
                  <c:v>42888</c:v>
                </c:pt>
                <c:pt idx="1110">
                  <c:v>42891</c:v>
                </c:pt>
                <c:pt idx="1111">
                  <c:v>42892</c:v>
                </c:pt>
                <c:pt idx="1112">
                  <c:v>42893</c:v>
                </c:pt>
                <c:pt idx="1113">
                  <c:v>42894</c:v>
                </c:pt>
                <c:pt idx="1114">
                  <c:v>42895</c:v>
                </c:pt>
                <c:pt idx="1115">
                  <c:v>42898</c:v>
                </c:pt>
                <c:pt idx="1116">
                  <c:v>42899</c:v>
                </c:pt>
                <c:pt idx="1117">
                  <c:v>42900</c:v>
                </c:pt>
                <c:pt idx="1118">
                  <c:v>42901</c:v>
                </c:pt>
                <c:pt idx="1119">
                  <c:v>42902</c:v>
                </c:pt>
                <c:pt idx="1120">
                  <c:v>42905</c:v>
                </c:pt>
                <c:pt idx="1121">
                  <c:v>42906</c:v>
                </c:pt>
                <c:pt idx="1122">
                  <c:v>42907</c:v>
                </c:pt>
                <c:pt idx="1123">
                  <c:v>42908</c:v>
                </c:pt>
                <c:pt idx="1124">
                  <c:v>42909</c:v>
                </c:pt>
                <c:pt idx="1125">
                  <c:v>42912</c:v>
                </c:pt>
                <c:pt idx="1126">
                  <c:v>42913</c:v>
                </c:pt>
                <c:pt idx="1127">
                  <c:v>42914</c:v>
                </c:pt>
                <c:pt idx="1128">
                  <c:v>42915</c:v>
                </c:pt>
                <c:pt idx="1129">
                  <c:v>42916</c:v>
                </c:pt>
                <c:pt idx="1130">
                  <c:v>42919</c:v>
                </c:pt>
                <c:pt idx="1131">
                  <c:v>42920</c:v>
                </c:pt>
                <c:pt idx="1132">
                  <c:v>42921</c:v>
                </c:pt>
                <c:pt idx="1133">
                  <c:v>42922</c:v>
                </c:pt>
                <c:pt idx="1134">
                  <c:v>42923</c:v>
                </c:pt>
                <c:pt idx="1135">
                  <c:v>42926</c:v>
                </c:pt>
                <c:pt idx="1136">
                  <c:v>42927</c:v>
                </c:pt>
                <c:pt idx="1137">
                  <c:v>42928</c:v>
                </c:pt>
                <c:pt idx="1138">
                  <c:v>42929</c:v>
                </c:pt>
                <c:pt idx="1139">
                  <c:v>42930</c:v>
                </c:pt>
                <c:pt idx="1140">
                  <c:v>42933</c:v>
                </c:pt>
                <c:pt idx="1141">
                  <c:v>42934</c:v>
                </c:pt>
                <c:pt idx="1142">
                  <c:v>42935</c:v>
                </c:pt>
                <c:pt idx="1143">
                  <c:v>42936</c:v>
                </c:pt>
                <c:pt idx="1144">
                  <c:v>42937</c:v>
                </c:pt>
                <c:pt idx="1145">
                  <c:v>42940</c:v>
                </c:pt>
                <c:pt idx="1146">
                  <c:v>42941</c:v>
                </c:pt>
                <c:pt idx="1147">
                  <c:v>42942</c:v>
                </c:pt>
                <c:pt idx="1148">
                  <c:v>42943</c:v>
                </c:pt>
                <c:pt idx="1149">
                  <c:v>42944</c:v>
                </c:pt>
                <c:pt idx="1150">
                  <c:v>42947</c:v>
                </c:pt>
                <c:pt idx="1151">
                  <c:v>42948</c:v>
                </c:pt>
                <c:pt idx="1152">
                  <c:v>42949</c:v>
                </c:pt>
                <c:pt idx="1153">
                  <c:v>42950</c:v>
                </c:pt>
                <c:pt idx="1154">
                  <c:v>42951</c:v>
                </c:pt>
                <c:pt idx="1155">
                  <c:v>42954</c:v>
                </c:pt>
              </c:numCache>
            </c:numRef>
          </c:cat>
          <c:val>
            <c:numRef>
              <c:f>'[Gráfico en Microsoft PowerPoint]Hoja1'!$E$3:$E$1158</c:f>
              <c:numCache>
                <c:formatCode>General</c:formatCode>
                <c:ptCount val="1156"/>
                <c:pt idx="0">
                  <c:v>4.51</c:v>
                </c:pt>
                <c:pt idx="1">
                  <c:v>4.5</c:v>
                </c:pt>
                <c:pt idx="2">
                  <c:v>4.49</c:v>
                </c:pt>
                <c:pt idx="3">
                  <c:v>4.49</c:v>
                </c:pt>
                <c:pt idx="4">
                  <c:v>4.4800000000000004</c:v>
                </c:pt>
                <c:pt idx="5">
                  <c:v>4.47</c:v>
                </c:pt>
                <c:pt idx="6">
                  <c:v>4.46</c:v>
                </c:pt>
                <c:pt idx="7">
                  <c:v>4.5</c:v>
                </c:pt>
                <c:pt idx="8">
                  <c:v>4.5</c:v>
                </c:pt>
                <c:pt idx="9">
                  <c:v>4.5</c:v>
                </c:pt>
                <c:pt idx="10">
                  <c:v>4.5</c:v>
                </c:pt>
                <c:pt idx="11">
                  <c:v>4.5</c:v>
                </c:pt>
                <c:pt idx="12">
                  <c:v>4.51</c:v>
                </c:pt>
                <c:pt idx="13">
                  <c:v>4.5</c:v>
                </c:pt>
                <c:pt idx="14">
                  <c:v>4.5</c:v>
                </c:pt>
                <c:pt idx="15">
                  <c:v>4.5</c:v>
                </c:pt>
                <c:pt idx="16">
                  <c:v>4.5</c:v>
                </c:pt>
                <c:pt idx="17">
                  <c:v>4.5</c:v>
                </c:pt>
                <c:pt idx="18">
                  <c:v>4.49</c:v>
                </c:pt>
                <c:pt idx="19">
                  <c:v>4.4800000000000004</c:v>
                </c:pt>
                <c:pt idx="20">
                  <c:v>4.47</c:v>
                </c:pt>
                <c:pt idx="21">
                  <c:v>4.49</c:v>
                </c:pt>
                <c:pt idx="22">
                  <c:v>4.5</c:v>
                </c:pt>
                <c:pt idx="23">
                  <c:v>4.5</c:v>
                </c:pt>
                <c:pt idx="24">
                  <c:v>4.5</c:v>
                </c:pt>
                <c:pt idx="25">
                  <c:v>4.5</c:v>
                </c:pt>
                <c:pt idx="26">
                  <c:v>4.5</c:v>
                </c:pt>
                <c:pt idx="27">
                  <c:v>4.49</c:v>
                </c:pt>
                <c:pt idx="28">
                  <c:v>4.49</c:v>
                </c:pt>
                <c:pt idx="29">
                  <c:v>4.49</c:v>
                </c:pt>
                <c:pt idx="30">
                  <c:v>4.49</c:v>
                </c:pt>
                <c:pt idx="31">
                  <c:v>4.49</c:v>
                </c:pt>
                <c:pt idx="32">
                  <c:v>4.49</c:v>
                </c:pt>
                <c:pt idx="33">
                  <c:v>4.49</c:v>
                </c:pt>
                <c:pt idx="34">
                  <c:v>4.49</c:v>
                </c:pt>
                <c:pt idx="35">
                  <c:v>4.49</c:v>
                </c:pt>
                <c:pt idx="36">
                  <c:v>4.5</c:v>
                </c:pt>
                <c:pt idx="37">
                  <c:v>4.5</c:v>
                </c:pt>
                <c:pt idx="38">
                  <c:v>4.5</c:v>
                </c:pt>
                <c:pt idx="39">
                  <c:v>4.51</c:v>
                </c:pt>
                <c:pt idx="40">
                  <c:v>4.5199999999999996</c:v>
                </c:pt>
                <c:pt idx="41">
                  <c:v>4.51</c:v>
                </c:pt>
                <c:pt idx="42">
                  <c:v>4.51</c:v>
                </c:pt>
                <c:pt idx="43">
                  <c:v>4.51</c:v>
                </c:pt>
                <c:pt idx="44">
                  <c:v>4.51</c:v>
                </c:pt>
                <c:pt idx="45">
                  <c:v>4.5</c:v>
                </c:pt>
                <c:pt idx="46">
                  <c:v>4.01</c:v>
                </c:pt>
                <c:pt idx="47">
                  <c:v>4.01</c:v>
                </c:pt>
                <c:pt idx="48">
                  <c:v>4.01</c:v>
                </c:pt>
                <c:pt idx="49">
                  <c:v>4</c:v>
                </c:pt>
                <c:pt idx="50">
                  <c:v>4</c:v>
                </c:pt>
                <c:pt idx="51">
                  <c:v>4.04</c:v>
                </c:pt>
                <c:pt idx="52">
                  <c:v>4.01</c:v>
                </c:pt>
                <c:pt idx="53">
                  <c:v>4.01</c:v>
                </c:pt>
                <c:pt idx="54">
                  <c:v>4.01</c:v>
                </c:pt>
                <c:pt idx="55">
                  <c:v>4.01</c:v>
                </c:pt>
                <c:pt idx="56">
                  <c:v>4.0199999999999996</c:v>
                </c:pt>
                <c:pt idx="57">
                  <c:v>4.05</c:v>
                </c:pt>
                <c:pt idx="58">
                  <c:v>4.07</c:v>
                </c:pt>
                <c:pt idx="59">
                  <c:v>4.01</c:v>
                </c:pt>
                <c:pt idx="60">
                  <c:v>4.01</c:v>
                </c:pt>
                <c:pt idx="61">
                  <c:v>4.04</c:v>
                </c:pt>
                <c:pt idx="62">
                  <c:v>4.04</c:v>
                </c:pt>
                <c:pt idx="63">
                  <c:v>4.0199999999999996</c:v>
                </c:pt>
                <c:pt idx="64">
                  <c:v>4.03</c:v>
                </c:pt>
                <c:pt idx="65">
                  <c:v>4.03</c:v>
                </c:pt>
                <c:pt idx="66">
                  <c:v>4.0199999999999996</c:v>
                </c:pt>
                <c:pt idx="67">
                  <c:v>4.0199999999999996</c:v>
                </c:pt>
                <c:pt idx="68">
                  <c:v>4.01</c:v>
                </c:pt>
                <c:pt idx="69">
                  <c:v>4.0199999999999996</c:v>
                </c:pt>
                <c:pt idx="70">
                  <c:v>4.0199999999999996</c:v>
                </c:pt>
                <c:pt idx="71">
                  <c:v>4.01</c:v>
                </c:pt>
                <c:pt idx="72">
                  <c:v>4.01</c:v>
                </c:pt>
                <c:pt idx="73">
                  <c:v>4.0199999999999996</c:v>
                </c:pt>
                <c:pt idx="74">
                  <c:v>4.0199999999999996</c:v>
                </c:pt>
                <c:pt idx="75">
                  <c:v>4.01</c:v>
                </c:pt>
                <c:pt idx="76">
                  <c:v>4.01</c:v>
                </c:pt>
                <c:pt idx="77">
                  <c:v>4.0199999999999996</c:v>
                </c:pt>
                <c:pt idx="78">
                  <c:v>4.0199999999999996</c:v>
                </c:pt>
                <c:pt idx="79">
                  <c:v>4.0199999999999996</c:v>
                </c:pt>
                <c:pt idx="80">
                  <c:v>4.0599999999999996</c:v>
                </c:pt>
                <c:pt idx="81">
                  <c:v>4.03</c:v>
                </c:pt>
                <c:pt idx="82">
                  <c:v>4.0199999999999996</c:v>
                </c:pt>
                <c:pt idx="83">
                  <c:v>4.0199999999999996</c:v>
                </c:pt>
                <c:pt idx="84">
                  <c:v>4.0199999999999996</c:v>
                </c:pt>
                <c:pt idx="85">
                  <c:v>4.0199999999999996</c:v>
                </c:pt>
                <c:pt idx="86">
                  <c:v>4.0199999999999996</c:v>
                </c:pt>
                <c:pt idx="87">
                  <c:v>4.0199999999999996</c:v>
                </c:pt>
                <c:pt idx="88">
                  <c:v>4.0199999999999996</c:v>
                </c:pt>
                <c:pt idx="89">
                  <c:v>4.0199999999999996</c:v>
                </c:pt>
                <c:pt idx="90">
                  <c:v>4.03</c:v>
                </c:pt>
                <c:pt idx="91">
                  <c:v>4.03</c:v>
                </c:pt>
                <c:pt idx="92">
                  <c:v>4.03</c:v>
                </c:pt>
                <c:pt idx="93">
                  <c:v>4.0199999999999996</c:v>
                </c:pt>
                <c:pt idx="94">
                  <c:v>4.03</c:v>
                </c:pt>
                <c:pt idx="95">
                  <c:v>4.0199999999999996</c:v>
                </c:pt>
                <c:pt idx="96">
                  <c:v>4.01</c:v>
                </c:pt>
                <c:pt idx="97">
                  <c:v>4.01</c:v>
                </c:pt>
                <c:pt idx="98">
                  <c:v>4.01</c:v>
                </c:pt>
                <c:pt idx="99">
                  <c:v>4.0199999999999996</c:v>
                </c:pt>
                <c:pt idx="100">
                  <c:v>4.03</c:v>
                </c:pt>
                <c:pt idx="101">
                  <c:v>4.0199999999999996</c:v>
                </c:pt>
                <c:pt idx="102">
                  <c:v>4.07</c:v>
                </c:pt>
                <c:pt idx="103">
                  <c:v>4.03</c:v>
                </c:pt>
                <c:pt idx="104">
                  <c:v>4.0199999999999996</c:v>
                </c:pt>
                <c:pt idx="105">
                  <c:v>4.0199999999999996</c:v>
                </c:pt>
                <c:pt idx="106">
                  <c:v>4.03</c:v>
                </c:pt>
                <c:pt idx="107">
                  <c:v>4.03</c:v>
                </c:pt>
                <c:pt idx="108">
                  <c:v>4.03</c:v>
                </c:pt>
                <c:pt idx="109">
                  <c:v>4.0199999999999996</c:v>
                </c:pt>
                <c:pt idx="110">
                  <c:v>4.0199999999999996</c:v>
                </c:pt>
                <c:pt idx="111">
                  <c:v>4.0199999999999996</c:v>
                </c:pt>
                <c:pt idx="112">
                  <c:v>4.03</c:v>
                </c:pt>
                <c:pt idx="113">
                  <c:v>4.0199999999999996</c:v>
                </c:pt>
                <c:pt idx="114">
                  <c:v>4.0199999999999996</c:v>
                </c:pt>
                <c:pt idx="115">
                  <c:v>4.0199999999999996</c:v>
                </c:pt>
                <c:pt idx="116">
                  <c:v>4.0199999999999996</c:v>
                </c:pt>
                <c:pt idx="117">
                  <c:v>4.01</c:v>
                </c:pt>
                <c:pt idx="118">
                  <c:v>4.01</c:v>
                </c:pt>
                <c:pt idx="119">
                  <c:v>4</c:v>
                </c:pt>
                <c:pt idx="120">
                  <c:v>3.99</c:v>
                </c:pt>
                <c:pt idx="121">
                  <c:v>4</c:v>
                </c:pt>
                <c:pt idx="122">
                  <c:v>4.05</c:v>
                </c:pt>
                <c:pt idx="123">
                  <c:v>4.01</c:v>
                </c:pt>
                <c:pt idx="124">
                  <c:v>4.01</c:v>
                </c:pt>
                <c:pt idx="125">
                  <c:v>4.01</c:v>
                </c:pt>
                <c:pt idx="126">
                  <c:v>4.01</c:v>
                </c:pt>
                <c:pt idx="127">
                  <c:v>4.0199999999999996</c:v>
                </c:pt>
                <c:pt idx="128">
                  <c:v>4.01</c:v>
                </c:pt>
                <c:pt idx="129">
                  <c:v>4.01</c:v>
                </c:pt>
                <c:pt idx="130">
                  <c:v>4.01</c:v>
                </c:pt>
                <c:pt idx="131">
                  <c:v>4.01</c:v>
                </c:pt>
                <c:pt idx="132">
                  <c:v>4.01</c:v>
                </c:pt>
                <c:pt idx="133">
                  <c:v>4.01</c:v>
                </c:pt>
                <c:pt idx="134">
                  <c:v>4.01</c:v>
                </c:pt>
                <c:pt idx="135">
                  <c:v>4.01</c:v>
                </c:pt>
                <c:pt idx="136">
                  <c:v>4.01</c:v>
                </c:pt>
                <c:pt idx="137">
                  <c:v>4.01</c:v>
                </c:pt>
                <c:pt idx="138">
                  <c:v>4.01</c:v>
                </c:pt>
                <c:pt idx="139">
                  <c:v>4.01</c:v>
                </c:pt>
                <c:pt idx="140">
                  <c:v>4</c:v>
                </c:pt>
                <c:pt idx="141">
                  <c:v>4</c:v>
                </c:pt>
                <c:pt idx="142">
                  <c:v>4</c:v>
                </c:pt>
                <c:pt idx="143">
                  <c:v>4</c:v>
                </c:pt>
                <c:pt idx="144">
                  <c:v>4</c:v>
                </c:pt>
                <c:pt idx="145">
                  <c:v>4.0199999999999996</c:v>
                </c:pt>
                <c:pt idx="146">
                  <c:v>4.01</c:v>
                </c:pt>
                <c:pt idx="147">
                  <c:v>4.01</c:v>
                </c:pt>
                <c:pt idx="148">
                  <c:v>4.01</c:v>
                </c:pt>
                <c:pt idx="149">
                  <c:v>4.01</c:v>
                </c:pt>
                <c:pt idx="150">
                  <c:v>4.01</c:v>
                </c:pt>
                <c:pt idx="151">
                  <c:v>4.01</c:v>
                </c:pt>
                <c:pt idx="152">
                  <c:v>4.01</c:v>
                </c:pt>
                <c:pt idx="153">
                  <c:v>4.01</c:v>
                </c:pt>
                <c:pt idx="154">
                  <c:v>4</c:v>
                </c:pt>
                <c:pt idx="155">
                  <c:v>4</c:v>
                </c:pt>
                <c:pt idx="156">
                  <c:v>4</c:v>
                </c:pt>
                <c:pt idx="157">
                  <c:v>4</c:v>
                </c:pt>
                <c:pt idx="158">
                  <c:v>4.01</c:v>
                </c:pt>
                <c:pt idx="159">
                  <c:v>4.01</c:v>
                </c:pt>
                <c:pt idx="160">
                  <c:v>4.01</c:v>
                </c:pt>
                <c:pt idx="161">
                  <c:v>4.01</c:v>
                </c:pt>
                <c:pt idx="162">
                  <c:v>4.01</c:v>
                </c:pt>
                <c:pt idx="163">
                  <c:v>4.01</c:v>
                </c:pt>
                <c:pt idx="164">
                  <c:v>4.01</c:v>
                </c:pt>
                <c:pt idx="165">
                  <c:v>4.01</c:v>
                </c:pt>
                <c:pt idx="166">
                  <c:v>4.01</c:v>
                </c:pt>
                <c:pt idx="167">
                  <c:v>4.0199999999999996</c:v>
                </c:pt>
                <c:pt idx="168">
                  <c:v>4.01</c:v>
                </c:pt>
                <c:pt idx="169">
                  <c:v>4.0199999999999996</c:v>
                </c:pt>
                <c:pt idx="170">
                  <c:v>4.01</c:v>
                </c:pt>
                <c:pt idx="171">
                  <c:v>4.01</c:v>
                </c:pt>
                <c:pt idx="172">
                  <c:v>3.76</c:v>
                </c:pt>
                <c:pt idx="173">
                  <c:v>3.76</c:v>
                </c:pt>
                <c:pt idx="174">
                  <c:v>3.77</c:v>
                </c:pt>
                <c:pt idx="175">
                  <c:v>3.77</c:v>
                </c:pt>
                <c:pt idx="176">
                  <c:v>3.77</c:v>
                </c:pt>
                <c:pt idx="177">
                  <c:v>3.77</c:v>
                </c:pt>
                <c:pt idx="178">
                  <c:v>3.77</c:v>
                </c:pt>
                <c:pt idx="179">
                  <c:v>3.77</c:v>
                </c:pt>
                <c:pt idx="180">
                  <c:v>3.77</c:v>
                </c:pt>
                <c:pt idx="181">
                  <c:v>3.76</c:v>
                </c:pt>
                <c:pt idx="182">
                  <c:v>3.76</c:v>
                </c:pt>
                <c:pt idx="183">
                  <c:v>3.77</c:v>
                </c:pt>
                <c:pt idx="184">
                  <c:v>3.77</c:v>
                </c:pt>
                <c:pt idx="185">
                  <c:v>3.77</c:v>
                </c:pt>
                <c:pt idx="186">
                  <c:v>3.77</c:v>
                </c:pt>
                <c:pt idx="187">
                  <c:v>3.82</c:v>
                </c:pt>
                <c:pt idx="188">
                  <c:v>3.7800000000000002</c:v>
                </c:pt>
                <c:pt idx="189">
                  <c:v>3.79</c:v>
                </c:pt>
                <c:pt idx="190">
                  <c:v>3.7800000000000002</c:v>
                </c:pt>
                <c:pt idx="191">
                  <c:v>3.7800000000000002</c:v>
                </c:pt>
                <c:pt idx="192">
                  <c:v>3.77</c:v>
                </c:pt>
                <c:pt idx="193">
                  <c:v>3.77</c:v>
                </c:pt>
                <c:pt idx="194">
                  <c:v>3.77</c:v>
                </c:pt>
                <c:pt idx="195">
                  <c:v>3.77</c:v>
                </c:pt>
                <c:pt idx="196">
                  <c:v>3.77</c:v>
                </c:pt>
                <c:pt idx="197">
                  <c:v>3.77</c:v>
                </c:pt>
                <c:pt idx="198">
                  <c:v>3.77</c:v>
                </c:pt>
                <c:pt idx="199">
                  <c:v>3.7800000000000002</c:v>
                </c:pt>
                <c:pt idx="200">
                  <c:v>3.77</c:v>
                </c:pt>
                <c:pt idx="201">
                  <c:v>3.7800000000000002</c:v>
                </c:pt>
                <c:pt idx="202">
                  <c:v>3.77</c:v>
                </c:pt>
                <c:pt idx="203">
                  <c:v>3.7800000000000002</c:v>
                </c:pt>
                <c:pt idx="204">
                  <c:v>3.8</c:v>
                </c:pt>
                <c:pt idx="205">
                  <c:v>3.81</c:v>
                </c:pt>
                <c:pt idx="206">
                  <c:v>3.5300000000000002</c:v>
                </c:pt>
                <c:pt idx="207">
                  <c:v>3.5300000000000002</c:v>
                </c:pt>
                <c:pt idx="208">
                  <c:v>3.54</c:v>
                </c:pt>
                <c:pt idx="209">
                  <c:v>3.5300000000000002</c:v>
                </c:pt>
                <c:pt idx="210">
                  <c:v>3.59</c:v>
                </c:pt>
                <c:pt idx="211">
                  <c:v>3.54</c:v>
                </c:pt>
                <c:pt idx="212">
                  <c:v>3.54</c:v>
                </c:pt>
                <c:pt idx="213">
                  <c:v>3.55</c:v>
                </c:pt>
                <c:pt idx="214">
                  <c:v>3.56</c:v>
                </c:pt>
                <c:pt idx="215">
                  <c:v>3.57</c:v>
                </c:pt>
                <c:pt idx="216">
                  <c:v>3.58</c:v>
                </c:pt>
                <c:pt idx="217">
                  <c:v>3.59</c:v>
                </c:pt>
                <c:pt idx="218">
                  <c:v>3.59</c:v>
                </c:pt>
                <c:pt idx="219">
                  <c:v>3.61</c:v>
                </c:pt>
                <c:pt idx="220">
                  <c:v>3.6</c:v>
                </c:pt>
                <c:pt idx="221">
                  <c:v>3.63</c:v>
                </c:pt>
                <c:pt idx="222">
                  <c:v>3.59</c:v>
                </c:pt>
                <c:pt idx="223">
                  <c:v>3.6</c:v>
                </c:pt>
                <c:pt idx="224">
                  <c:v>3.55</c:v>
                </c:pt>
                <c:pt idx="225">
                  <c:v>3.5300000000000002</c:v>
                </c:pt>
                <c:pt idx="226">
                  <c:v>3.5300000000000002</c:v>
                </c:pt>
                <c:pt idx="227">
                  <c:v>3.5300000000000002</c:v>
                </c:pt>
                <c:pt idx="228">
                  <c:v>3.5300000000000002</c:v>
                </c:pt>
                <c:pt idx="229">
                  <c:v>3.54</c:v>
                </c:pt>
                <c:pt idx="230">
                  <c:v>3.62</c:v>
                </c:pt>
                <c:pt idx="231">
                  <c:v>3.55</c:v>
                </c:pt>
                <c:pt idx="232">
                  <c:v>3.58</c:v>
                </c:pt>
                <c:pt idx="233">
                  <c:v>3.62</c:v>
                </c:pt>
                <c:pt idx="234">
                  <c:v>3.64</c:v>
                </c:pt>
                <c:pt idx="235">
                  <c:v>3.58</c:v>
                </c:pt>
                <c:pt idx="236">
                  <c:v>3.56</c:v>
                </c:pt>
                <c:pt idx="237">
                  <c:v>3.6</c:v>
                </c:pt>
                <c:pt idx="238">
                  <c:v>3.67</c:v>
                </c:pt>
                <c:pt idx="239">
                  <c:v>3.69</c:v>
                </c:pt>
                <c:pt idx="240">
                  <c:v>3.68</c:v>
                </c:pt>
                <c:pt idx="241">
                  <c:v>3.65</c:v>
                </c:pt>
                <c:pt idx="242">
                  <c:v>3.56</c:v>
                </c:pt>
                <c:pt idx="243">
                  <c:v>3.55</c:v>
                </c:pt>
                <c:pt idx="244">
                  <c:v>3.55</c:v>
                </c:pt>
                <c:pt idx="245">
                  <c:v>3.61</c:v>
                </c:pt>
                <c:pt idx="246">
                  <c:v>3.69</c:v>
                </c:pt>
                <c:pt idx="247">
                  <c:v>3.66</c:v>
                </c:pt>
                <c:pt idx="248">
                  <c:v>3.66</c:v>
                </c:pt>
                <c:pt idx="249">
                  <c:v>3.66</c:v>
                </c:pt>
                <c:pt idx="250">
                  <c:v>3.68</c:v>
                </c:pt>
                <c:pt idx="251">
                  <c:v>3.59</c:v>
                </c:pt>
                <c:pt idx="252">
                  <c:v>3.55</c:v>
                </c:pt>
                <c:pt idx="253">
                  <c:v>3.52</c:v>
                </c:pt>
                <c:pt idx="254">
                  <c:v>3.5</c:v>
                </c:pt>
                <c:pt idx="255">
                  <c:v>3.48</c:v>
                </c:pt>
                <c:pt idx="256">
                  <c:v>3.4699999999999998</c:v>
                </c:pt>
                <c:pt idx="257">
                  <c:v>3.4699999999999998</c:v>
                </c:pt>
                <c:pt idx="258">
                  <c:v>3.4699999999999998</c:v>
                </c:pt>
                <c:pt idx="259">
                  <c:v>3.4699999999999998</c:v>
                </c:pt>
                <c:pt idx="260">
                  <c:v>3.4699999999999998</c:v>
                </c:pt>
                <c:pt idx="261">
                  <c:v>3.48</c:v>
                </c:pt>
                <c:pt idx="262">
                  <c:v>3.5</c:v>
                </c:pt>
                <c:pt idx="263">
                  <c:v>3.49</c:v>
                </c:pt>
                <c:pt idx="264">
                  <c:v>3.5</c:v>
                </c:pt>
                <c:pt idx="265">
                  <c:v>3.5300000000000002</c:v>
                </c:pt>
                <c:pt idx="266">
                  <c:v>3.5300000000000002</c:v>
                </c:pt>
                <c:pt idx="267">
                  <c:v>3.55</c:v>
                </c:pt>
                <c:pt idx="268">
                  <c:v>3.54</c:v>
                </c:pt>
                <c:pt idx="269">
                  <c:v>3.52</c:v>
                </c:pt>
                <c:pt idx="270">
                  <c:v>3.5</c:v>
                </c:pt>
                <c:pt idx="271">
                  <c:v>3.51</c:v>
                </c:pt>
                <c:pt idx="272">
                  <c:v>3.5300000000000002</c:v>
                </c:pt>
                <c:pt idx="273">
                  <c:v>3.51</c:v>
                </c:pt>
                <c:pt idx="274">
                  <c:v>3.51</c:v>
                </c:pt>
                <c:pt idx="275">
                  <c:v>3.51</c:v>
                </c:pt>
                <c:pt idx="276">
                  <c:v>3.5</c:v>
                </c:pt>
                <c:pt idx="277">
                  <c:v>3.51</c:v>
                </c:pt>
                <c:pt idx="278">
                  <c:v>3.51</c:v>
                </c:pt>
                <c:pt idx="279">
                  <c:v>3.51</c:v>
                </c:pt>
                <c:pt idx="280">
                  <c:v>3.51</c:v>
                </c:pt>
                <c:pt idx="281">
                  <c:v>3.51</c:v>
                </c:pt>
                <c:pt idx="282">
                  <c:v>3.51</c:v>
                </c:pt>
                <c:pt idx="283">
                  <c:v>3.51</c:v>
                </c:pt>
                <c:pt idx="284">
                  <c:v>3.51</c:v>
                </c:pt>
                <c:pt idx="285">
                  <c:v>3.52</c:v>
                </c:pt>
                <c:pt idx="286">
                  <c:v>3.52</c:v>
                </c:pt>
                <c:pt idx="287">
                  <c:v>3.52</c:v>
                </c:pt>
                <c:pt idx="288">
                  <c:v>3.52</c:v>
                </c:pt>
                <c:pt idx="289">
                  <c:v>3.5300000000000002</c:v>
                </c:pt>
                <c:pt idx="290">
                  <c:v>3.5300000000000002</c:v>
                </c:pt>
                <c:pt idx="291">
                  <c:v>3.6</c:v>
                </c:pt>
                <c:pt idx="292">
                  <c:v>3.5300000000000002</c:v>
                </c:pt>
                <c:pt idx="293">
                  <c:v>3.51</c:v>
                </c:pt>
                <c:pt idx="294">
                  <c:v>3.51</c:v>
                </c:pt>
                <c:pt idx="295">
                  <c:v>3.52</c:v>
                </c:pt>
                <c:pt idx="296">
                  <c:v>3.51</c:v>
                </c:pt>
                <c:pt idx="297">
                  <c:v>3.51</c:v>
                </c:pt>
                <c:pt idx="298">
                  <c:v>3.51</c:v>
                </c:pt>
                <c:pt idx="299">
                  <c:v>3.52</c:v>
                </c:pt>
                <c:pt idx="300">
                  <c:v>3.51</c:v>
                </c:pt>
                <c:pt idx="301">
                  <c:v>3.54</c:v>
                </c:pt>
                <c:pt idx="302">
                  <c:v>3.51</c:v>
                </c:pt>
                <c:pt idx="303">
                  <c:v>3.52</c:v>
                </c:pt>
                <c:pt idx="304">
                  <c:v>3.52</c:v>
                </c:pt>
                <c:pt idx="305">
                  <c:v>3.52</c:v>
                </c:pt>
                <c:pt idx="306">
                  <c:v>3.52</c:v>
                </c:pt>
                <c:pt idx="307">
                  <c:v>3.51</c:v>
                </c:pt>
                <c:pt idx="308">
                  <c:v>3.51</c:v>
                </c:pt>
                <c:pt idx="309">
                  <c:v>3.51</c:v>
                </c:pt>
                <c:pt idx="310">
                  <c:v>3.52</c:v>
                </c:pt>
                <c:pt idx="311">
                  <c:v>3.56</c:v>
                </c:pt>
                <c:pt idx="312">
                  <c:v>3.51</c:v>
                </c:pt>
                <c:pt idx="313">
                  <c:v>3.5300000000000002</c:v>
                </c:pt>
                <c:pt idx="314">
                  <c:v>3.55</c:v>
                </c:pt>
                <c:pt idx="315">
                  <c:v>3.55</c:v>
                </c:pt>
                <c:pt idx="316">
                  <c:v>3.54</c:v>
                </c:pt>
                <c:pt idx="317">
                  <c:v>3.54</c:v>
                </c:pt>
                <c:pt idx="318">
                  <c:v>3.54</c:v>
                </c:pt>
                <c:pt idx="319">
                  <c:v>3.54</c:v>
                </c:pt>
                <c:pt idx="320">
                  <c:v>3.54</c:v>
                </c:pt>
                <c:pt idx="321">
                  <c:v>3.54</c:v>
                </c:pt>
                <c:pt idx="322">
                  <c:v>3.55</c:v>
                </c:pt>
                <c:pt idx="323">
                  <c:v>3.57</c:v>
                </c:pt>
                <c:pt idx="324">
                  <c:v>3.5300000000000002</c:v>
                </c:pt>
                <c:pt idx="325">
                  <c:v>3.52</c:v>
                </c:pt>
                <c:pt idx="326">
                  <c:v>3.51</c:v>
                </c:pt>
                <c:pt idx="327">
                  <c:v>3.51</c:v>
                </c:pt>
                <c:pt idx="328">
                  <c:v>3.51</c:v>
                </c:pt>
                <c:pt idx="329">
                  <c:v>3.51</c:v>
                </c:pt>
                <c:pt idx="330">
                  <c:v>3.52</c:v>
                </c:pt>
                <c:pt idx="331">
                  <c:v>3.57</c:v>
                </c:pt>
                <c:pt idx="332">
                  <c:v>3.5300000000000002</c:v>
                </c:pt>
                <c:pt idx="333">
                  <c:v>3.52</c:v>
                </c:pt>
                <c:pt idx="334">
                  <c:v>3.5300000000000002</c:v>
                </c:pt>
                <c:pt idx="335">
                  <c:v>3.54</c:v>
                </c:pt>
                <c:pt idx="336">
                  <c:v>3.54</c:v>
                </c:pt>
                <c:pt idx="337">
                  <c:v>3.5300000000000002</c:v>
                </c:pt>
                <c:pt idx="338">
                  <c:v>3.52</c:v>
                </c:pt>
                <c:pt idx="339">
                  <c:v>3.5300000000000002</c:v>
                </c:pt>
                <c:pt idx="340">
                  <c:v>3.5300000000000002</c:v>
                </c:pt>
                <c:pt idx="341">
                  <c:v>3.54</c:v>
                </c:pt>
                <c:pt idx="342">
                  <c:v>3.54</c:v>
                </c:pt>
                <c:pt idx="343">
                  <c:v>3.5300000000000002</c:v>
                </c:pt>
                <c:pt idx="344">
                  <c:v>3.52</c:v>
                </c:pt>
                <c:pt idx="345">
                  <c:v>3.52</c:v>
                </c:pt>
                <c:pt idx="346">
                  <c:v>3.5300000000000002</c:v>
                </c:pt>
                <c:pt idx="347">
                  <c:v>3.5300000000000002</c:v>
                </c:pt>
                <c:pt idx="348">
                  <c:v>3.5300000000000002</c:v>
                </c:pt>
                <c:pt idx="349">
                  <c:v>3.5300000000000002</c:v>
                </c:pt>
                <c:pt idx="350">
                  <c:v>3.5300000000000002</c:v>
                </c:pt>
                <c:pt idx="351">
                  <c:v>3.5300000000000002</c:v>
                </c:pt>
                <c:pt idx="352">
                  <c:v>3.56</c:v>
                </c:pt>
                <c:pt idx="353">
                  <c:v>3.5300000000000002</c:v>
                </c:pt>
                <c:pt idx="354">
                  <c:v>3.54</c:v>
                </c:pt>
                <c:pt idx="355">
                  <c:v>3.54</c:v>
                </c:pt>
                <c:pt idx="356">
                  <c:v>3.54</c:v>
                </c:pt>
                <c:pt idx="357">
                  <c:v>3.04</c:v>
                </c:pt>
                <c:pt idx="358">
                  <c:v>3.04</c:v>
                </c:pt>
                <c:pt idx="359">
                  <c:v>3.04</c:v>
                </c:pt>
                <c:pt idx="360">
                  <c:v>3.05</c:v>
                </c:pt>
                <c:pt idx="361">
                  <c:v>3.06</c:v>
                </c:pt>
                <c:pt idx="362">
                  <c:v>3.08</c:v>
                </c:pt>
                <c:pt idx="363">
                  <c:v>3.06</c:v>
                </c:pt>
                <c:pt idx="364">
                  <c:v>3.08</c:v>
                </c:pt>
                <c:pt idx="365">
                  <c:v>3.08</c:v>
                </c:pt>
                <c:pt idx="366">
                  <c:v>3.06</c:v>
                </c:pt>
                <c:pt idx="367">
                  <c:v>3.05</c:v>
                </c:pt>
                <c:pt idx="368">
                  <c:v>3.03</c:v>
                </c:pt>
                <c:pt idx="369">
                  <c:v>3.03</c:v>
                </c:pt>
                <c:pt idx="370">
                  <c:v>3.02</c:v>
                </c:pt>
                <c:pt idx="371">
                  <c:v>3.03</c:v>
                </c:pt>
                <c:pt idx="372">
                  <c:v>3.03</c:v>
                </c:pt>
                <c:pt idx="373">
                  <c:v>3.08</c:v>
                </c:pt>
                <c:pt idx="374">
                  <c:v>3.04</c:v>
                </c:pt>
                <c:pt idx="375">
                  <c:v>3.04</c:v>
                </c:pt>
                <c:pt idx="376">
                  <c:v>3.03</c:v>
                </c:pt>
                <c:pt idx="377">
                  <c:v>3.03</c:v>
                </c:pt>
                <c:pt idx="378">
                  <c:v>3.03</c:v>
                </c:pt>
                <c:pt idx="379">
                  <c:v>3.02</c:v>
                </c:pt>
                <c:pt idx="380">
                  <c:v>3.02</c:v>
                </c:pt>
                <c:pt idx="381">
                  <c:v>3.02</c:v>
                </c:pt>
                <c:pt idx="382">
                  <c:v>3.02</c:v>
                </c:pt>
                <c:pt idx="383">
                  <c:v>3.02</c:v>
                </c:pt>
                <c:pt idx="384">
                  <c:v>3.02</c:v>
                </c:pt>
                <c:pt idx="385">
                  <c:v>3.02</c:v>
                </c:pt>
                <c:pt idx="386">
                  <c:v>3.02</c:v>
                </c:pt>
                <c:pt idx="387">
                  <c:v>3.02</c:v>
                </c:pt>
                <c:pt idx="388">
                  <c:v>3.02</c:v>
                </c:pt>
                <c:pt idx="389">
                  <c:v>3.02</c:v>
                </c:pt>
                <c:pt idx="390">
                  <c:v>3.02</c:v>
                </c:pt>
                <c:pt idx="391">
                  <c:v>3.02</c:v>
                </c:pt>
                <c:pt idx="392">
                  <c:v>3.02</c:v>
                </c:pt>
                <c:pt idx="393">
                  <c:v>3.02</c:v>
                </c:pt>
                <c:pt idx="394">
                  <c:v>3.02</c:v>
                </c:pt>
                <c:pt idx="395">
                  <c:v>3.02</c:v>
                </c:pt>
                <c:pt idx="396">
                  <c:v>3.06</c:v>
                </c:pt>
                <c:pt idx="397">
                  <c:v>3.03</c:v>
                </c:pt>
                <c:pt idx="398">
                  <c:v>3.03</c:v>
                </c:pt>
                <c:pt idx="399">
                  <c:v>3.05</c:v>
                </c:pt>
                <c:pt idx="400">
                  <c:v>3.07</c:v>
                </c:pt>
                <c:pt idx="401">
                  <c:v>3.06</c:v>
                </c:pt>
                <c:pt idx="402">
                  <c:v>3.05</c:v>
                </c:pt>
                <c:pt idx="403">
                  <c:v>3.04</c:v>
                </c:pt>
                <c:pt idx="404">
                  <c:v>3.04</c:v>
                </c:pt>
                <c:pt idx="405">
                  <c:v>3.04</c:v>
                </c:pt>
                <c:pt idx="406">
                  <c:v>3.03</c:v>
                </c:pt>
                <c:pt idx="407">
                  <c:v>3.04</c:v>
                </c:pt>
                <c:pt idx="408">
                  <c:v>3.04</c:v>
                </c:pt>
                <c:pt idx="409">
                  <c:v>3.05</c:v>
                </c:pt>
                <c:pt idx="410">
                  <c:v>3.05</c:v>
                </c:pt>
                <c:pt idx="411">
                  <c:v>3.07</c:v>
                </c:pt>
                <c:pt idx="412">
                  <c:v>3.07</c:v>
                </c:pt>
                <c:pt idx="413">
                  <c:v>3.06</c:v>
                </c:pt>
                <c:pt idx="414">
                  <c:v>3.04</c:v>
                </c:pt>
                <c:pt idx="415">
                  <c:v>3.04</c:v>
                </c:pt>
                <c:pt idx="416">
                  <c:v>3.04</c:v>
                </c:pt>
                <c:pt idx="417">
                  <c:v>3.1</c:v>
                </c:pt>
                <c:pt idx="418">
                  <c:v>3.04</c:v>
                </c:pt>
                <c:pt idx="419">
                  <c:v>3.04</c:v>
                </c:pt>
                <c:pt idx="420">
                  <c:v>3.04</c:v>
                </c:pt>
                <c:pt idx="421">
                  <c:v>3.04</c:v>
                </c:pt>
                <c:pt idx="422">
                  <c:v>3.04</c:v>
                </c:pt>
                <c:pt idx="423">
                  <c:v>3.03</c:v>
                </c:pt>
                <c:pt idx="424">
                  <c:v>3.02</c:v>
                </c:pt>
                <c:pt idx="425">
                  <c:v>3.02</c:v>
                </c:pt>
                <c:pt idx="426">
                  <c:v>3.02</c:v>
                </c:pt>
                <c:pt idx="427">
                  <c:v>3.02</c:v>
                </c:pt>
                <c:pt idx="428">
                  <c:v>3.03</c:v>
                </c:pt>
                <c:pt idx="429">
                  <c:v>3.02</c:v>
                </c:pt>
                <c:pt idx="430">
                  <c:v>3.01</c:v>
                </c:pt>
                <c:pt idx="431">
                  <c:v>3.01</c:v>
                </c:pt>
                <c:pt idx="432">
                  <c:v>3.01</c:v>
                </c:pt>
                <c:pt idx="433">
                  <c:v>3</c:v>
                </c:pt>
                <c:pt idx="434">
                  <c:v>2.99</c:v>
                </c:pt>
                <c:pt idx="435">
                  <c:v>2.99</c:v>
                </c:pt>
                <c:pt idx="436">
                  <c:v>2.99</c:v>
                </c:pt>
                <c:pt idx="437">
                  <c:v>2.99</c:v>
                </c:pt>
                <c:pt idx="438">
                  <c:v>3.07</c:v>
                </c:pt>
                <c:pt idx="439">
                  <c:v>3.01</c:v>
                </c:pt>
                <c:pt idx="440">
                  <c:v>3.04</c:v>
                </c:pt>
                <c:pt idx="441">
                  <c:v>3.05</c:v>
                </c:pt>
                <c:pt idx="442">
                  <c:v>3.03</c:v>
                </c:pt>
                <c:pt idx="443">
                  <c:v>3.03</c:v>
                </c:pt>
                <c:pt idx="444">
                  <c:v>3.03</c:v>
                </c:pt>
                <c:pt idx="445">
                  <c:v>3.03</c:v>
                </c:pt>
                <c:pt idx="446">
                  <c:v>3.03</c:v>
                </c:pt>
                <c:pt idx="447">
                  <c:v>3.03</c:v>
                </c:pt>
                <c:pt idx="448">
                  <c:v>3.03</c:v>
                </c:pt>
                <c:pt idx="449">
                  <c:v>3.04</c:v>
                </c:pt>
                <c:pt idx="450">
                  <c:v>3.03</c:v>
                </c:pt>
                <c:pt idx="451">
                  <c:v>3.05</c:v>
                </c:pt>
                <c:pt idx="452">
                  <c:v>3.06</c:v>
                </c:pt>
                <c:pt idx="453">
                  <c:v>3.04</c:v>
                </c:pt>
                <c:pt idx="454">
                  <c:v>3.04</c:v>
                </c:pt>
                <c:pt idx="455">
                  <c:v>3.03</c:v>
                </c:pt>
                <c:pt idx="456">
                  <c:v>3.03</c:v>
                </c:pt>
                <c:pt idx="457">
                  <c:v>3.04</c:v>
                </c:pt>
                <c:pt idx="458">
                  <c:v>3.05</c:v>
                </c:pt>
                <c:pt idx="459">
                  <c:v>3.03</c:v>
                </c:pt>
                <c:pt idx="460">
                  <c:v>3.05</c:v>
                </c:pt>
                <c:pt idx="461">
                  <c:v>3.08</c:v>
                </c:pt>
                <c:pt idx="462">
                  <c:v>3.06</c:v>
                </c:pt>
                <c:pt idx="463">
                  <c:v>3.07</c:v>
                </c:pt>
                <c:pt idx="464">
                  <c:v>3.04</c:v>
                </c:pt>
                <c:pt idx="465">
                  <c:v>3.04</c:v>
                </c:pt>
                <c:pt idx="466">
                  <c:v>3.04</c:v>
                </c:pt>
                <c:pt idx="467">
                  <c:v>3.05</c:v>
                </c:pt>
                <c:pt idx="468">
                  <c:v>3.06</c:v>
                </c:pt>
                <c:pt idx="469">
                  <c:v>3.06</c:v>
                </c:pt>
                <c:pt idx="470">
                  <c:v>3.06</c:v>
                </c:pt>
                <c:pt idx="471">
                  <c:v>3.07</c:v>
                </c:pt>
                <c:pt idx="472">
                  <c:v>3.06</c:v>
                </c:pt>
                <c:pt idx="473">
                  <c:v>3.07</c:v>
                </c:pt>
                <c:pt idx="474">
                  <c:v>3.06</c:v>
                </c:pt>
                <c:pt idx="475">
                  <c:v>3.04</c:v>
                </c:pt>
                <c:pt idx="476">
                  <c:v>3.04</c:v>
                </c:pt>
                <c:pt idx="477">
                  <c:v>3.03</c:v>
                </c:pt>
                <c:pt idx="478">
                  <c:v>3.03</c:v>
                </c:pt>
                <c:pt idx="479">
                  <c:v>3.04</c:v>
                </c:pt>
                <c:pt idx="480">
                  <c:v>3.05</c:v>
                </c:pt>
                <c:pt idx="481">
                  <c:v>3.03</c:v>
                </c:pt>
                <c:pt idx="482">
                  <c:v>3.04</c:v>
                </c:pt>
                <c:pt idx="483">
                  <c:v>3.03</c:v>
                </c:pt>
                <c:pt idx="484">
                  <c:v>3.03</c:v>
                </c:pt>
                <c:pt idx="485">
                  <c:v>3.04</c:v>
                </c:pt>
                <c:pt idx="486">
                  <c:v>3.04</c:v>
                </c:pt>
                <c:pt idx="487">
                  <c:v>3.04</c:v>
                </c:pt>
                <c:pt idx="488">
                  <c:v>3.05</c:v>
                </c:pt>
                <c:pt idx="489">
                  <c:v>3.07</c:v>
                </c:pt>
                <c:pt idx="490">
                  <c:v>3.07</c:v>
                </c:pt>
                <c:pt idx="491">
                  <c:v>3.08</c:v>
                </c:pt>
                <c:pt idx="492">
                  <c:v>3.1</c:v>
                </c:pt>
                <c:pt idx="493">
                  <c:v>3.09</c:v>
                </c:pt>
                <c:pt idx="494">
                  <c:v>3.1</c:v>
                </c:pt>
                <c:pt idx="495">
                  <c:v>3.1</c:v>
                </c:pt>
                <c:pt idx="496">
                  <c:v>3.1</c:v>
                </c:pt>
                <c:pt idx="497">
                  <c:v>3.15</c:v>
                </c:pt>
                <c:pt idx="498">
                  <c:v>3.12</c:v>
                </c:pt>
                <c:pt idx="499">
                  <c:v>3.12</c:v>
                </c:pt>
                <c:pt idx="500">
                  <c:v>3.11</c:v>
                </c:pt>
                <c:pt idx="501">
                  <c:v>3.22</c:v>
                </c:pt>
                <c:pt idx="502">
                  <c:v>3.15</c:v>
                </c:pt>
                <c:pt idx="503">
                  <c:v>3.1</c:v>
                </c:pt>
                <c:pt idx="504">
                  <c:v>3.05</c:v>
                </c:pt>
                <c:pt idx="505">
                  <c:v>3.03</c:v>
                </c:pt>
                <c:pt idx="506">
                  <c:v>3.02</c:v>
                </c:pt>
                <c:pt idx="507">
                  <c:v>3.03</c:v>
                </c:pt>
                <c:pt idx="508">
                  <c:v>3.02</c:v>
                </c:pt>
                <c:pt idx="509">
                  <c:v>3.02</c:v>
                </c:pt>
                <c:pt idx="510">
                  <c:v>3.03</c:v>
                </c:pt>
                <c:pt idx="511">
                  <c:v>3.03</c:v>
                </c:pt>
                <c:pt idx="512">
                  <c:v>3.03</c:v>
                </c:pt>
                <c:pt idx="513">
                  <c:v>3.02</c:v>
                </c:pt>
                <c:pt idx="514">
                  <c:v>3.02</c:v>
                </c:pt>
                <c:pt idx="515">
                  <c:v>3.03</c:v>
                </c:pt>
                <c:pt idx="516">
                  <c:v>3.02</c:v>
                </c:pt>
                <c:pt idx="517">
                  <c:v>3.01</c:v>
                </c:pt>
                <c:pt idx="518">
                  <c:v>3.03</c:v>
                </c:pt>
                <c:pt idx="519">
                  <c:v>3.02</c:v>
                </c:pt>
                <c:pt idx="520">
                  <c:v>3.03</c:v>
                </c:pt>
                <c:pt idx="521">
                  <c:v>3.01</c:v>
                </c:pt>
                <c:pt idx="522">
                  <c:v>3.07</c:v>
                </c:pt>
                <c:pt idx="523">
                  <c:v>3.03</c:v>
                </c:pt>
                <c:pt idx="524">
                  <c:v>3.07</c:v>
                </c:pt>
                <c:pt idx="525">
                  <c:v>3.04</c:v>
                </c:pt>
                <c:pt idx="526">
                  <c:v>3.05</c:v>
                </c:pt>
                <c:pt idx="527">
                  <c:v>3.05</c:v>
                </c:pt>
                <c:pt idx="528">
                  <c:v>3.05</c:v>
                </c:pt>
                <c:pt idx="529">
                  <c:v>3.07</c:v>
                </c:pt>
                <c:pt idx="530">
                  <c:v>3.07</c:v>
                </c:pt>
                <c:pt idx="531">
                  <c:v>3.08</c:v>
                </c:pt>
                <c:pt idx="532">
                  <c:v>3.08</c:v>
                </c:pt>
                <c:pt idx="533">
                  <c:v>3.06</c:v>
                </c:pt>
                <c:pt idx="534">
                  <c:v>3.07</c:v>
                </c:pt>
                <c:pt idx="535">
                  <c:v>3.06</c:v>
                </c:pt>
                <c:pt idx="536">
                  <c:v>3.06</c:v>
                </c:pt>
                <c:pt idx="537">
                  <c:v>3.04</c:v>
                </c:pt>
                <c:pt idx="538">
                  <c:v>3.04</c:v>
                </c:pt>
                <c:pt idx="539">
                  <c:v>3.04</c:v>
                </c:pt>
                <c:pt idx="540">
                  <c:v>3.05</c:v>
                </c:pt>
                <c:pt idx="541">
                  <c:v>3.09</c:v>
                </c:pt>
                <c:pt idx="542">
                  <c:v>3.06</c:v>
                </c:pt>
                <c:pt idx="543">
                  <c:v>3.11</c:v>
                </c:pt>
                <c:pt idx="544">
                  <c:v>3.07</c:v>
                </c:pt>
                <c:pt idx="545">
                  <c:v>3.06</c:v>
                </c:pt>
                <c:pt idx="546">
                  <c:v>3.07</c:v>
                </c:pt>
                <c:pt idx="547">
                  <c:v>3.06</c:v>
                </c:pt>
                <c:pt idx="548">
                  <c:v>3.08</c:v>
                </c:pt>
                <c:pt idx="549">
                  <c:v>3.09</c:v>
                </c:pt>
                <c:pt idx="550">
                  <c:v>3.07</c:v>
                </c:pt>
                <c:pt idx="551">
                  <c:v>3.1</c:v>
                </c:pt>
                <c:pt idx="552">
                  <c:v>3.08</c:v>
                </c:pt>
                <c:pt idx="553">
                  <c:v>3.1</c:v>
                </c:pt>
                <c:pt idx="554">
                  <c:v>3.08</c:v>
                </c:pt>
                <c:pt idx="555">
                  <c:v>3.05</c:v>
                </c:pt>
                <c:pt idx="556">
                  <c:v>3.06</c:v>
                </c:pt>
                <c:pt idx="557">
                  <c:v>3.07</c:v>
                </c:pt>
                <c:pt idx="558">
                  <c:v>3.06</c:v>
                </c:pt>
                <c:pt idx="559">
                  <c:v>3.06</c:v>
                </c:pt>
                <c:pt idx="560">
                  <c:v>3.06</c:v>
                </c:pt>
                <c:pt idx="561">
                  <c:v>3.09</c:v>
                </c:pt>
                <c:pt idx="562">
                  <c:v>3.13</c:v>
                </c:pt>
                <c:pt idx="563">
                  <c:v>3.14</c:v>
                </c:pt>
                <c:pt idx="564">
                  <c:v>3.11</c:v>
                </c:pt>
                <c:pt idx="565">
                  <c:v>3.07</c:v>
                </c:pt>
                <c:pt idx="566">
                  <c:v>3.06</c:v>
                </c:pt>
                <c:pt idx="567">
                  <c:v>3.06</c:v>
                </c:pt>
                <c:pt idx="568">
                  <c:v>3.05</c:v>
                </c:pt>
                <c:pt idx="569">
                  <c:v>3.05</c:v>
                </c:pt>
                <c:pt idx="570">
                  <c:v>3.05</c:v>
                </c:pt>
                <c:pt idx="571">
                  <c:v>3.05</c:v>
                </c:pt>
                <c:pt idx="572">
                  <c:v>3.05</c:v>
                </c:pt>
                <c:pt idx="573">
                  <c:v>3.05</c:v>
                </c:pt>
                <c:pt idx="574">
                  <c:v>3.04</c:v>
                </c:pt>
                <c:pt idx="575">
                  <c:v>3.04</c:v>
                </c:pt>
                <c:pt idx="576">
                  <c:v>3.04</c:v>
                </c:pt>
                <c:pt idx="577">
                  <c:v>3</c:v>
                </c:pt>
                <c:pt idx="578">
                  <c:v>2.99</c:v>
                </c:pt>
                <c:pt idx="579">
                  <c:v>2.99</c:v>
                </c:pt>
                <c:pt idx="580">
                  <c:v>2.99</c:v>
                </c:pt>
                <c:pt idx="581">
                  <c:v>2.99</c:v>
                </c:pt>
                <c:pt idx="582">
                  <c:v>3.07</c:v>
                </c:pt>
                <c:pt idx="583">
                  <c:v>3.01</c:v>
                </c:pt>
                <c:pt idx="584">
                  <c:v>3.05</c:v>
                </c:pt>
                <c:pt idx="585">
                  <c:v>3.01</c:v>
                </c:pt>
                <c:pt idx="586">
                  <c:v>3.01</c:v>
                </c:pt>
                <c:pt idx="587">
                  <c:v>3</c:v>
                </c:pt>
                <c:pt idx="588">
                  <c:v>3.01</c:v>
                </c:pt>
                <c:pt idx="589">
                  <c:v>3</c:v>
                </c:pt>
                <c:pt idx="590">
                  <c:v>3.01</c:v>
                </c:pt>
                <c:pt idx="591">
                  <c:v>3.02</c:v>
                </c:pt>
                <c:pt idx="592">
                  <c:v>3.02</c:v>
                </c:pt>
                <c:pt idx="593">
                  <c:v>3.03</c:v>
                </c:pt>
                <c:pt idx="594">
                  <c:v>3.02</c:v>
                </c:pt>
                <c:pt idx="595">
                  <c:v>3.02</c:v>
                </c:pt>
                <c:pt idx="596">
                  <c:v>3.01</c:v>
                </c:pt>
                <c:pt idx="597">
                  <c:v>2.99</c:v>
                </c:pt>
                <c:pt idx="598">
                  <c:v>3</c:v>
                </c:pt>
                <c:pt idx="599">
                  <c:v>2.99</c:v>
                </c:pt>
                <c:pt idx="600">
                  <c:v>2.99</c:v>
                </c:pt>
                <c:pt idx="601">
                  <c:v>3.02</c:v>
                </c:pt>
                <c:pt idx="602">
                  <c:v>3.09</c:v>
                </c:pt>
                <c:pt idx="603">
                  <c:v>3.03</c:v>
                </c:pt>
                <c:pt idx="604">
                  <c:v>3.07</c:v>
                </c:pt>
                <c:pt idx="605">
                  <c:v>3.07</c:v>
                </c:pt>
                <c:pt idx="606">
                  <c:v>3.09</c:v>
                </c:pt>
                <c:pt idx="607">
                  <c:v>3.1</c:v>
                </c:pt>
                <c:pt idx="608">
                  <c:v>3.1</c:v>
                </c:pt>
                <c:pt idx="609">
                  <c:v>3.1</c:v>
                </c:pt>
                <c:pt idx="610">
                  <c:v>3.09</c:v>
                </c:pt>
                <c:pt idx="611">
                  <c:v>3.04</c:v>
                </c:pt>
                <c:pt idx="612">
                  <c:v>3.08</c:v>
                </c:pt>
                <c:pt idx="613">
                  <c:v>3.1</c:v>
                </c:pt>
                <c:pt idx="614">
                  <c:v>3.14</c:v>
                </c:pt>
                <c:pt idx="615">
                  <c:v>3.13</c:v>
                </c:pt>
                <c:pt idx="616">
                  <c:v>3.13</c:v>
                </c:pt>
                <c:pt idx="617">
                  <c:v>3.12</c:v>
                </c:pt>
                <c:pt idx="618">
                  <c:v>3.07</c:v>
                </c:pt>
                <c:pt idx="619">
                  <c:v>3.07</c:v>
                </c:pt>
                <c:pt idx="620">
                  <c:v>3.08</c:v>
                </c:pt>
                <c:pt idx="621">
                  <c:v>3.09</c:v>
                </c:pt>
                <c:pt idx="622">
                  <c:v>3.11</c:v>
                </c:pt>
                <c:pt idx="623">
                  <c:v>3.16</c:v>
                </c:pt>
                <c:pt idx="624">
                  <c:v>3.32</c:v>
                </c:pt>
                <c:pt idx="625">
                  <c:v>3.1</c:v>
                </c:pt>
                <c:pt idx="626">
                  <c:v>3.08</c:v>
                </c:pt>
                <c:pt idx="627">
                  <c:v>3.13</c:v>
                </c:pt>
                <c:pt idx="628">
                  <c:v>3.19</c:v>
                </c:pt>
                <c:pt idx="629">
                  <c:v>3.15</c:v>
                </c:pt>
                <c:pt idx="630">
                  <c:v>3.15</c:v>
                </c:pt>
                <c:pt idx="631">
                  <c:v>3.07</c:v>
                </c:pt>
                <c:pt idx="632">
                  <c:v>3.05</c:v>
                </c:pt>
                <c:pt idx="633">
                  <c:v>3.06</c:v>
                </c:pt>
                <c:pt idx="634">
                  <c:v>3.09</c:v>
                </c:pt>
                <c:pt idx="635">
                  <c:v>3.06</c:v>
                </c:pt>
                <c:pt idx="636">
                  <c:v>3.06</c:v>
                </c:pt>
                <c:pt idx="637">
                  <c:v>3.1</c:v>
                </c:pt>
                <c:pt idx="638">
                  <c:v>3.09</c:v>
                </c:pt>
                <c:pt idx="639">
                  <c:v>3.1</c:v>
                </c:pt>
                <c:pt idx="640">
                  <c:v>3.11</c:v>
                </c:pt>
                <c:pt idx="641">
                  <c:v>3.04</c:v>
                </c:pt>
                <c:pt idx="642">
                  <c:v>3.05</c:v>
                </c:pt>
                <c:pt idx="643">
                  <c:v>3.06</c:v>
                </c:pt>
                <c:pt idx="644">
                  <c:v>3.08</c:v>
                </c:pt>
                <c:pt idx="645">
                  <c:v>3.08</c:v>
                </c:pt>
                <c:pt idx="646">
                  <c:v>3.11</c:v>
                </c:pt>
                <c:pt idx="647">
                  <c:v>3.18</c:v>
                </c:pt>
                <c:pt idx="648">
                  <c:v>3.07</c:v>
                </c:pt>
                <c:pt idx="649">
                  <c:v>3.06</c:v>
                </c:pt>
                <c:pt idx="650">
                  <c:v>3.06</c:v>
                </c:pt>
                <c:pt idx="651">
                  <c:v>3.08</c:v>
                </c:pt>
                <c:pt idx="652">
                  <c:v>3.11</c:v>
                </c:pt>
                <c:pt idx="653">
                  <c:v>3.13</c:v>
                </c:pt>
                <c:pt idx="654">
                  <c:v>3.17</c:v>
                </c:pt>
                <c:pt idx="655">
                  <c:v>3.24</c:v>
                </c:pt>
                <c:pt idx="656">
                  <c:v>3.09</c:v>
                </c:pt>
                <c:pt idx="657">
                  <c:v>3.05</c:v>
                </c:pt>
                <c:pt idx="658">
                  <c:v>3.04</c:v>
                </c:pt>
                <c:pt idx="659">
                  <c:v>3.03</c:v>
                </c:pt>
                <c:pt idx="660">
                  <c:v>3.02</c:v>
                </c:pt>
                <c:pt idx="661">
                  <c:v>3.02</c:v>
                </c:pt>
                <c:pt idx="662">
                  <c:v>3.02</c:v>
                </c:pt>
                <c:pt idx="663">
                  <c:v>3.03</c:v>
                </c:pt>
                <c:pt idx="664">
                  <c:v>3.03</c:v>
                </c:pt>
                <c:pt idx="665">
                  <c:v>3.04</c:v>
                </c:pt>
                <c:pt idx="666">
                  <c:v>3.05</c:v>
                </c:pt>
                <c:pt idx="667">
                  <c:v>3.07</c:v>
                </c:pt>
                <c:pt idx="668">
                  <c:v>3.17</c:v>
                </c:pt>
                <c:pt idx="669">
                  <c:v>3.1</c:v>
                </c:pt>
                <c:pt idx="670">
                  <c:v>3.16</c:v>
                </c:pt>
                <c:pt idx="671">
                  <c:v>3.19</c:v>
                </c:pt>
                <c:pt idx="672">
                  <c:v>3.07</c:v>
                </c:pt>
                <c:pt idx="673">
                  <c:v>3.04</c:v>
                </c:pt>
                <c:pt idx="674">
                  <c:v>3.04</c:v>
                </c:pt>
                <c:pt idx="675">
                  <c:v>3.04</c:v>
                </c:pt>
                <c:pt idx="676">
                  <c:v>3.05</c:v>
                </c:pt>
                <c:pt idx="677">
                  <c:v>3.06</c:v>
                </c:pt>
                <c:pt idx="678">
                  <c:v>3.07</c:v>
                </c:pt>
                <c:pt idx="679">
                  <c:v>3.1</c:v>
                </c:pt>
                <c:pt idx="680">
                  <c:v>3.05</c:v>
                </c:pt>
                <c:pt idx="681">
                  <c:v>3.04</c:v>
                </c:pt>
                <c:pt idx="682">
                  <c:v>3.04</c:v>
                </c:pt>
                <c:pt idx="683">
                  <c:v>3.03</c:v>
                </c:pt>
                <c:pt idx="684">
                  <c:v>3.04</c:v>
                </c:pt>
                <c:pt idx="685">
                  <c:v>3.04</c:v>
                </c:pt>
                <c:pt idx="686">
                  <c:v>3.04</c:v>
                </c:pt>
                <c:pt idx="687">
                  <c:v>3.04</c:v>
                </c:pt>
                <c:pt idx="688">
                  <c:v>3.04</c:v>
                </c:pt>
                <c:pt idx="689">
                  <c:v>3.08</c:v>
                </c:pt>
                <c:pt idx="690">
                  <c:v>3.06</c:v>
                </c:pt>
                <c:pt idx="691">
                  <c:v>3.08</c:v>
                </c:pt>
                <c:pt idx="692">
                  <c:v>3.04</c:v>
                </c:pt>
                <c:pt idx="693">
                  <c:v>3.04</c:v>
                </c:pt>
                <c:pt idx="694">
                  <c:v>3.04</c:v>
                </c:pt>
                <c:pt idx="695">
                  <c:v>3.02</c:v>
                </c:pt>
                <c:pt idx="696">
                  <c:v>3</c:v>
                </c:pt>
                <c:pt idx="697">
                  <c:v>2.99</c:v>
                </c:pt>
                <c:pt idx="698">
                  <c:v>3</c:v>
                </c:pt>
                <c:pt idx="699">
                  <c:v>3.03</c:v>
                </c:pt>
                <c:pt idx="700">
                  <c:v>3.03</c:v>
                </c:pt>
                <c:pt idx="701">
                  <c:v>3.03</c:v>
                </c:pt>
                <c:pt idx="702">
                  <c:v>3.03</c:v>
                </c:pt>
                <c:pt idx="703">
                  <c:v>3.04</c:v>
                </c:pt>
                <c:pt idx="704">
                  <c:v>3.05</c:v>
                </c:pt>
                <c:pt idx="705">
                  <c:v>3.03</c:v>
                </c:pt>
                <c:pt idx="706">
                  <c:v>3.02</c:v>
                </c:pt>
                <c:pt idx="707">
                  <c:v>3.03</c:v>
                </c:pt>
                <c:pt idx="708">
                  <c:v>3.06</c:v>
                </c:pt>
                <c:pt idx="709">
                  <c:v>3.07</c:v>
                </c:pt>
                <c:pt idx="710">
                  <c:v>3.09</c:v>
                </c:pt>
                <c:pt idx="711">
                  <c:v>3.19</c:v>
                </c:pt>
                <c:pt idx="712">
                  <c:v>3.07</c:v>
                </c:pt>
                <c:pt idx="713">
                  <c:v>3.07</c:v>
                </c:pt>
                <c:pt idx="714">
                  <c:v>3.14</c:v>
                </c:pt>
                <c:pt idx="715">
                  <c:v>3.09</c:v>
                </c:pt>
                <c:pt idx="716">
                  <c:v>3.07</c:v>
                </c:pt>
                <c:pt idx="717">
                  <c:v>3.08</c:v>
                </c:pt>
                <c:pt idx="718">
                  <c:v>3.14</c:v>
                </c:pt>
                <c:pt idx="719">
                  <c:v>3.15</c:v>
                </c:pt>
                <c:pt idx="720">
                  <c:v>3.06</c:v>
                </c:pt>
                <c:pt idx="721">
                  <c:v>3.05</c:v>
                </c:pt>
                <c:pt idx="722">
                  <c:v>3.05</c:v>
                </c:pt>
                <c:pt idx="723">
                  <c:v>3.06</c:v>
                </c:pt>
                <c:pt idx="724">
                  <c:v>3.04</c:v>
                </c:pt>
                <c:pt idx="725">
                  <c:v>3.04</c:v>
                </c:pt>
                <c:pt idx="726">
                  <c:v>3.03</c:v>
                </c:pt>
                <c:pt idx="727">
                  <c:v>3.03</c:v>
                </c:pt>
                <c:pt idx="728">
                  <c:v>3.03</c:v>
                </c:pt>
                <c:pt idx="729">
                  <c:v>3.02</c:v>
                </c:pt>
                <c:pt idx="730">
                  <c:v>3.13</c:v>
                </c:pt>
                <c:pt idx="731">
                  <c:v>3.08</c:v>
                </c:pt>
                <c:pt idx="732">
                  <c:v>3.13</c:v>
                </c:pt>
                <c:pt idx="733">
                  <c:v>3.1</c:v>
                </c:pt>
                <c:pt idx="734">
                  <c:v>3.12</c:v>
                </c:pt>
                <c:pt idx="735">
                  <c:v>3.18</c:v>
                </c:pt>
                <c:pt idx="736">
                  <c:v>3.38</c:v>
                </c:pt>
                <c:pt idx="737">
                  <c:v>3.16</c:v>
                </c:pt>
                <c:pt idx="738">
                  <c:v>3.09</c:v>
                </c:pt>
                <c:pt idx="739">
                  <c:v>3.01</c:v>
                </c:pt>
                <c:pt idx="740">
                  <c:v>3.01</c:v>
                </c:pt>
                <c:pt idx="741">
                  <c:v>3.06</c:v>
                </c:pt>
                <c:pt idx="742">
                  <c:v>3.34</c:v>
                </c:pt>
                <c:pt idx="743">
                  <c:v>3.55</c:v>
                </c:pt>
                <c:pt idx="744">
                  <c:v>3.34</c:v>
                </c:pt>
                <c:pt idx="745">
                  <c:v>3.33</c:v>
                </c:pt>
                <c:pt idx="746">
                  <c:v>3.33</c:v>
                </c:pt>
                <c:pt idx="747">
                  <c:v>3.37</c:v>
                </c:pt>
                <c:pt idx="748">
                  <c:v>3.45</c:v>
                </c:pt>
                <c:pt idx="749">
                  <c:v>3.33</c:v>
                </c:pt>
                <c:pt idx="750">
                  <c:v>3.27</c:v>
                </c:pt>
                <c:pt idx="751">
                  <c:v>3.2800000000000002</c:v>
                </c:pt>
                <c:pt idx="752">
                  <c:v>3.32</c:v>
                </c:pt>
                <c:pt idx="753">
                  <c:v>3.31</c:v>
                </c:pt>
                <c:pt idx="754">
                  <c:v>3.36</c:v>
                </c:pt>
                <c:pt idx="755">
                  <c:v>3.33</c:v>
                </c:pt>
                <c:pt idx="756">
                  <c:v>3.3</c:v>
                </c:pt>
                <c:pt idx="757">
                  <c:v>3.27</c:v>
                </c:pt>
                <c:pt idx="758">
                  <c:v>3.24</c:v>
                </c:pt>
                <c:pt idx="759">
                  <c:v>3.24</c:v>
                </c:pt>
                <c:pt idx="760">
                  <c:v>3.24</c:v>
                </c:pt>
                <c:pt idx="761">
                  <c:v>3.23</c:v>
                </c:pt>
                <c:pt idx="762">
                  <c:v>3.23</c:v>
                </c:pt>
                <c:pt idx="763">
                  <c:v>3.24</c:v>
                </c:pt>
                <c:pt idx="764">
                  <c:v>3.26</c:v>
                </c:pt>
                <c:pt idx="765">
                  <c:v>3.33</c:v>
                </c:pt>
                <c:pt idx="766">
                  <c:v>3.29</c:v>
                </c:pt>
                <c:pt idx="767">
                  <c:v>3.25</c:v>
                </c:pt>
                <c:pt idx="768">
                  <c:v>3.25</c:v>
                </c:pt>
                <c:pt idx="769">
                  <c:v>3.2800000000000002</c:v>
                </c:pt>
                <c:pt idx="770">
                  <c:v>3.3</c:v>
                </c:pt>
                <c:pt idx="771">
                  <c:v>3.26</c:v>
                </c:pt>
                <c:pt idx="772">
                  <c:v>3.35</c:v>
                </c:pt>
                <c:pt idx="773">
                  <c:v>3.29</c:v>
                </c:pt>
                <c:pt idx="774">
                  <c:v>3.2800000000000002</c:v>
                </c:pt>
                <c:pt idx="775">
                  <c:v>3.27</c:v>
                </c:pt>
                <c:pt idx="776">
                  <c:v>3.26</c:v>
                </c:pt>
                <c:pt idx="777">
                  <c:v>3.25</c:v>
                </c:pt>
                <c:pt idx="778">
                  <c:v>3.25</c:v>
                </c:pt>
                <c:pt idx="779">
                  <c:v>3.25</c:v>
                </c:pt>
                <c:pt idx="780">
                  <c:v>3.27</c:v>
                </c:pt>
                <c:pt idx="781">
                  <c:v>3.27</c:v>
                </c:pt>
                <c:pt idx="782">
                  <c:v>3.27</c:v>
                </c:pt>
                <c:pt idx="783">
                  <c:v>3.25</c:v>
                </c:pt>
                <c:pt idx="784">
                  <c:v>3.26</c:v>
                </c:pt>
                <c:pt idx="785">
                  <c:v>3.81</c:v>
                </c:pt>
                <c:pt idx="786">
                  <c:v>3.81</c:v>
                </c:pt>
                <c:pt idx="787">
                  <c:v>3.83</c:v>
                </c:pt>
                <c:pt idx="788">
                  <c:v>3.79</c:v>
                </c:pt>
                <c:pt idx="789">
                  <c:v>3.77</c:v>
                </c:pt>
                <c:pt idx="790">
                  <c:v>3.77</c:v>
                </c:pt>
                <c:pt idx="791">
                  <c:v>3.82</c:v>
                </c:pt>
                <c:pt idx="792">
                  <c:v>3.92</c:v>
                </c:pt>
                <c:pt idx="793">
                  <c:v>3.83</c:v>
                </c:pt>
                <c:pt idx="794">
                  <c:v>3.86</c:v>
                </c:pt>
                <c:pt idx="795">
                  <c:v>3.8</c:v>
                </c:pt>
                <c:pt idx="796">
                  <c:v>3.79</c:v>
                </c:pt>
                <c:pt idx="797">
                  <c:v>3.77</c:v>
                </c:pt>
                <c:pt idx="798">
                  <c:v>3.76</c:v>
                </c:pt>
                <c:pt idx="799">
                  <c:v>3.76</c:v>
                </c:pt>
                <c:pt idx="800">
                  <c:v>3.77</c:v>
                </c:pt>
                <c:pt idx="801">
                  <c:v>3.76</c:v>
                </c:pt>
                <c:pt idx="802">
                  <c:v>3.77</c:v>
                </c:pt>
                <c:pt idx="803">
                  <c:v>3.76</c:v>
                </c:pt>
                <c:pt idx="804">
                  <c:v>3.7800000000000002</c:v>
                </c:pt>
                <c:pt idx="805">
                  <c:v>3.8</c:v>
                </c:pt>
                <c:pt idx="806">
                  <c:v>3.83</c:v>
                </c:pt>
                <c:pt idx="807">
                  <c:v>3.85</c:v>
                </c:pt>
                <c:pt idx="808">
                  <c:v>3.8</c:v>
                </c:pt>
                <c:pt idx="809">
                  <c:v>3.77</c:v>
                </c:pt>
                <c:pt idx="810">
                  <c:v>3.75</c:v>
                </c:pt>
                <c:pt idx="811">
                  <c:v>3.76</c:v>
                </c:pt>
                <c:pt idx="812">
                  <c:v>3.81</c:v>
                </c:pt>
                <c:pt idx="813">
                  <c:v>3.75</c:v>
                </c:pt>
                <c:pt idx="814">
                  <c:v>3.75</c:v>
                </c:pt>
                <c:pt idx="815">
                  <c:v>3.71</c:v>
                </c:pt>
                <c:pt idx="816">
                  <c:v>3.63</c:v>
                </c:pt>
                <c:pt idx="817">
                  <c:v>3.63</c:v>
                </c:pt>
                <c:pt idx="818">
                  <c:v>3.66</c:v>
                </c:pt>
                <c:pt idx="819">
                  <c:v>3.75</c:v>
                </c:pt>
                <c:pt idx="820">
                  <c:v>3.76</c:v>
                </c:pt>
                <c:pt idx="821">
                  <c:v>3.76</c:v>
                </c:pt>
                <c:pt idx="822">
                  <c:v>3.76</c:v>
                </c:pt>
                <c:pt idx="823">
                  <c:v>3.76</c:v>
                </c:pt>
                <c:pt idx="824">
                  <c:v>3.75</c:v>
                </c:pt>
                <c:pt idx="825">
                  <c:v>3.76</c:v>
                </c:pt>
                <c:pt idx="826">
                  <c:v>3.77</c:v>
                </c:pt>
                <c:pt idx="827">
                  <c:v>3.74</c:v>
                </c:pt>
                <c:pt idx="828">
                  <c:v>3.76</c:v>
                </c:pt>
                <c:pt idx="829">
                  <c:v>3.79</c:v>
                </c:pt>
                <c:pt idx="830">
                  <c:v>3.85</c:v>
                </c:pt>
                <c:pt idx="831">
                  <c:v>3.89</c:v>
                </c:pt>
                <c:pt idx="832">
                  <c:v>3.86</c:v>
                </c:pt>
                <c:pt idx="833">
                  <c:v>3.9699999999999998</c:v>
                </c:pt>
                <c:pt idx="834">
                  <c:v>3.85</c:v>
                </c:pt>
                <c:pt idx="835">
                  <c:v>3.89</c:v>
                </c:pt>
                <c:pt idx="836">
                  <c:v>3.85</c:v>
                </c:pt>
                <c:pt idx="837">
                  <c:v>3.79</c:v>
                </c:pt>
                <c:pt idx="838">
                  <c:v>3.75</c:v>
                </c:pt>
                <c:pt idx="839">
                  <c:v>3.71</c:v>
                </c:pt>
                <c:pt idx="840">
                  <c:v>3.8</c:v>
                </c:pt>
                <c:pt idx="841">
                  <c:v>3.82</c:v>
                </c:pt>
                <c:pt idx="842">
                  <c:v>3.83</c:v>
                </c:pt>
                <c:pt idx="843">
                  <c:v>3.85</c:v>
                </c:pt>
                <c:pt idx="844">
                  <c:v>3.84</c:v>
                </c:pt>
                <c:pt idx="845">
                  <c:v>3.84</c:v>
                </c:pt>
                <c:pt idx="846">
                  <c:v>3.79</c:v>
                </c:pt>
                <c:pt idx="847">
                  <c:v>3.8</c:v>
                </c:pt>
                <c:pt idx="848">
                  <c:v>3.77</c:v>
                </c:pt>
                <c:pt idx="849">
                  <c:v>3.73</c:v>
                </c:pt>
                <c:pt idx="850">
                  <c:v>3.67</c:v>
                </c:pt>
                <c:pt idx="851">
                  <c:v>3.7</c:v>
                </c:pt>
                <c:pt idx="852">
                  <c:v>3.74</c:v>
                </c:pt>
                <c:pt idx="853">
                  <c:v>3.8</c:v>
                </c:pt>
                <c:pt idx="854">
                  <c:v>3.85</c:v>
                </c:pt>
                <c:pt idx="855">
                  <c:v>3.9699999999999998</c:v>
                </c:pt>
                <c:pt idx="856">
                  <c:v>3.83</c:v>
                </c:pt>
                <c:pt idx="857">
                  <c:v>3.99</c:v>
                </c:pt>
                <c:pt idx="858">
                  <c:v>4.0599999999999996</c:v>
                </c:pt>
                <c:pt idx="859">
                  <c:v>3.85</c:v>
                </c:pt>
                <c:pt idx="860">
                  <c:v>3.79</c:v>
                </c:pt>
                <c:pt idx="861">
                  <c:v>3.7800000000000002</c:v>
                </c:pt>
                <c:pt idx="862">
                  <c:v>3.77</c:v>
                </c:pt>
                <c:pt idx="863">
                  <c:v>3.83</c:v>
                </c:pt>
                <c:pt idx="864">
                  <c:v>3.84</c:v>
                </c:pt>
                <c:pt idx="865">
                  <c:v>3.85</c:v>
                </c:pt>
                <c:pt idx="866">
                  <c:v>3.85</c:v>
                </c:pt>
                <c:pt idx="867">
                  <c:v>3.7800000000000002</c:v>
                </c:pt>
                <c:pt idx="868">
                  <c:v>3.74</c:v>
                </c:pt>
                <c:pt idx="869">
                  <c:v>3.77</c:v>
                </c:pt>
                <c:pt idx="870">
                  <c:v>3.77</c:v>
                </c:pt>
                <c:pt idx="871">
                  <c:v>3.7800000000000002</c:v>
                </c:pt>
                <c:pt idx="872">
                  <c:v>3.7800000000000002</c:v>
                </c:pt>
                <c:pt idx="873">
                  <c:v>3.83</c:v>
                </c:pt>
                <c:pt idx="874">
                  <c:v>3.82</c:v>
                </c:pt>
                <c:pt idx="875">
                  <c:v>3.8</c:v>
                </c:pt>
                <c:pt idx="876">
                  <c:v>3.8</c:v>
                </c:pt>
                <c:pt idx="877">
                  <c:v>3.95</c:v>
                </c:pt>
                <c:pt idx="878">
                  <c:v>4.2699999999999996</c:v>
                </c:pt>
                <c:pt idx="879">
                  <c:v>4.25</c:v>
                </c:pt>
                <c:pt idx="880">
                  <c:v>4.25</c:v>
                </c:pt>
                <c:pt idx="881">
                  <c:v>4.25</c:v>
                </c:pt>
                <c:pt idx="882">
                  <c:v>4.25</c:v>
                </c:pt>
                <c:pt idx="883">
                  <c:v>4.26</c:v>
                </c:pt>
                <c:pt idx="884">
                  <c:v>4.26</c:v>
                </c:pt>
                <c:pt idx="885">
                  <c:v>4.26</c:v>
                </c:pt>
                <c:pt idx="886">
                  <c:v>4.26</c:v>
                </c:pt>
                <c:pt idx="887">
                  <c:v>4.26</c:v>
                </c:pt>
                <c:pt idx="888">
                  <c:v>4.26</c:v>
                </c:pt>
                <c:pt idx="889">
                  <c:v>4.26</c:v>
                </c:pt>
                <c:pt idx="890">
                  <c:v>4.26</c:v>
                </c:pt>
                <c:pt idx="891">
                  <c:v>4.26</c:v>
                </c:pt>
                <c:pt idx="892">
                  <c:v>4.26</c:v>
                </c:pt>
                <c:pt idx="893">
                  <c:v>4.26</c:v>
                </c:pt>
                <c:pt idx="894">
                  <c:v>4.26</c:v>
                </c:pt>
                <c:pt idx="895">
                  <c:v>4.26</c:v>
                </c:pt>
                <c:pt idx="896">
                  <c:v>4.2699999999999996</c:v>
                </c:pt>
                <c:pt idx="897">
                  <c:v>4.29</c:v>
                </c:pt>
                <c:pt idx="898">
                  <c:v>4.37</c:v>
                </c:pt>
                <c:pt idx="899">
                  <c:v>4.34</c:v>
                </c:pt>
                <c:pt idx="900">
                  <c:v>4.3099999999999996</c:v>
                </c:pt>
                <c:pt idx="901">
                  <c:v>4.29</c:v>
                </c:pt>
                <c:pt idx="902">
                  <c:v>4.29</c:v>
                </c:pt>
                <c:pt idx="903">
                  <c:v>4.29</c:v>
                </c:pt>
                <c:pt idx="904">
                  <c:v>4.3</c:v>
                </c:pt>
                <c:pt idx="905">
                  <c:v>4.3099999999999996</c:v>
                </c:pt>
                <c:pt idx="906">
                  <c:v>4.3</c:v>
                </c:pt>
                <c:pt idx="907">
                  <c:v>4.29</c:v>
                </c:pt>
                <c:pt idx="908">
                  <c:v>4.29</c:v>
                </c:pt>
                <c:pt idx="909">
                  <c:v>4.3</c:v>
                </c:pt>
                <c:pt idx="910">
                  <c:v>4.3</c:v>
                </c:pt>
                <c:pt idx="911">
                  <c:v>4.28</c:v>
                </c:pt>
                <c:pt idx="912">
                  <c:v>4.2699999999999996</c:v>
                </c:pt>
                <c:pt idx="913">
                  <c:v>4.28</c:v>
                </c:pt>
                <c:pt idx="914">
                  <c:v>4.2699999999999996</c:v>
                </c:pt>
                <c:pt idx="915">
                  <c:v>4.2699999999999996</c:v>
                </c:pt>
                <c:pt idx="916">
                  <c:v>4.3</c:v>
                </c:pt>
                <c:pt idx="917">
                  <c:v>4.28</c:v>
                </c:pt>
                <c:pt idx="918">
                  <c:v>4.28</c:v>
                </c:pt>
                <c:pt idx="919">
                  <c:v>4.2699999999999996</c:v>
                </c:pt>
                <c:pt idx="920">
                  <c:v>4.29</c:v>
                </c:pt>
                <c:pt idx="921">
                  <c:v>4.32</c:v>
                </c:pt>
                <c:pt idx="922">
                  <c:v>4.3099999999999996</c:v>
                </c:pt>
                <c:pt idx="923">
                  <c:v>4.32</c:v>
                </c:pt>
                <c:pt idx="924">
                  <c:v>4.3099999999999996</c:v>
                </c:pt>
                <c:pt idx="925">
                  <c:v>4.33</c:v>
                </c:pt>
                <c:pt idx="926">
                  <c:v>4.32</c:v>
                </c:pt>
                <c:pt idx="927">
                  <c:v>4.33</c:v>
                </c:pt>
                <c:pt idx="928">
                  <c:v>4.32</c:v>
                </c:pt>
                <c:pt idx="929">
                  <c:v>4.32</c:v>
                </c:pt>
                <c:pt idx="930">
                  <c:v>4.3099999999999996</c:v>
                </c:pt>
                <c:pt idx="931">
                  <c:v>4.32</c:v>
                </c:pt>
                <c:pt idx="932">
                  <c:v>4.38</c:v>
                </c:pt>
                <c:pt idx="933">
                  <c:v>4.32</c:v>
                </c:pt>
                <c:pt idx="934">
                  <c:v>4.28</c:v>
                </c:pt>
                <c:pt idx="935">
                  <c:v>4.2699999999999996</c:v>
                </c:pt>
                <c:pt idx="936">
                  <c:v>4.25</c:v>
                </c:pt>
                <c:pt idx="937">
                  <c:v>4.24</c:v>
                </c:pt>
                <c:pt idx="938">
                  <c:v>4.25</c:v>
                </c:pt>
                <c:pt idx="939">
                  <c:v>4.25</c:v>
                </c:pt>
                <c:pt idx="940">
                  <c:v>4.25</c:v>
                </c:pt>
                <c:pt idx="941">
                  <c:v>4.3899999999999997</c:v>
                </c:pt>
                <c:pt idx="942">
                  <c:v>4.8899999999999997</c:v>
                </c:pt>
                <c:pt idx="943">
                  <c:v>4.79</c:v>
                </c:pt>
                <c:pt idx="944">
                  <c:v>4.78</c:v>
                </c:pt>
                <c:pt idx="945">
                  <c:v>4.7699999999999996</c:v>
                </c:pt>
                <c:pt idx="946">
                  <c:v>4.75</c:v>
                </c:pt>
                <c:pt idx="947">
                  <c:v>4.7699999999999996</c:v>
                </c:pt>
                <c:pt idx="948">
                  <c:v>4.7699999999999996</c:v>
                </c:pt>
                <c:pt idx="949">
                  <c:v>4.78</c:v>
                </c:pt>
                <c:pt idx="950">
                  <c:v>4.78</c:v>
                </c:pt>
                <c:pt idx="951">
                  <c:v>4.7699999999999996</c:v>
                </c:pt>
                <c:pt idx="952">
                  <c:v>4.7699999999999996</c:v>
                </c:pt>
                <c:pt idx="953">
                  <c:v>4.76</c:v>
                </c:pt>
                <c:pt idx="954">
                  <c:v>4.7699999999999996</c:v>
                </c:pt>
                <c:pt idx="955">
                  <c:v>4.7699999999999996</c:v>
                </c:pt>
                <c:pt idx="956">
                  <c:v>4.76</c:v>
                </c:pt>
                <c:pt idx="957">
                  <c:v>4.7699999999999996</c:v>
                </c:pt>
                <c:pt idx="958">
                  <c:v>4.76</c:v>
                </c:pt>
                <c:pt idx="959">
                  <c:v>4.7699999999999996</c:v>
                </c:pt>
                <c:pt idx="960">
                  <c:v>4.76</c:v>
                </c:pt>
                <c:pt idx="961">
                  <c:v>4.7699999999999996</c:v>
                </c:pt>
                <c:pt idx="962">
                  <c:v>4.7699999999999996</c:v>
                </c:pt>
                <c:pt idx="963">
                  <c:v>4.83</c:v>
                </c:pt>
                <c:pt idx="964">
                  <c:v>4.79</c:v>
                </c:pt>
                <c:pt idx="965">
                  <c:v>4.8</c:v>
                </c:pt>
                <c:pt idx="966">
                  <c:v>4.83</c:v>
                </c:pt>
                <c:pt idx="967">
                  <c:v>4.8</c:v>
                </c:pt>
                <c:pt idx="968">
                  <c:v>4.9000000000000004</c:v>
                </c:pt>
                <c:pt idx="969">
                  <c:v>4.88</c:v>
                </c:pt>
                <c:pt idx="970">
                  <c:v>4.75</c:v>
                </c:pt>
                <c:pt idx="971">
                  <c:v>4.7699999999999996</c:v>
                </c:pt>
                <c:pt idx="972">
                  <c:v>4.7699999999999996</c:v>
                </c:pt>
                <c:pt idx="973">
                  <c:v>4.7699999999999996</c:v>
                </c:pt>
                <c:pt idx="974">
                  <c:v>4.76</c:v>
                </c:pt>
                <c:pt idx="975">
                  <c:v>5.09</c:v>
                </c:pt>
                <c:pt idx="976">
                  <c:v>5.26</c:v>
                </c:pt>
                <c:pt idx="977">
                  <c:v>5.25</c:v>
                </c:pt>
                <c:pt idx="978">
                  <c:v>5.2</c:v>
                </c:pt>
                <c:pt idx="979">
                  <c:v>5.24</c:v>
                </c:pt>
                <c:pt idx="980">
                  <c:v>5.25</c:v>
                </c:pt>
                <c:pt idx="981">
                  <c:v>5.26</c:v>
                </c:pt>
                <c:pt idx="982">
                  <c:v>5.27</c:v>
                </c:pt>
                <c:pt idx="983">
                  <c:v>5.3</c:v>
                </c:pt>
                <c:pt idx="984">
                  <c:v>5.27</c:v>
                </c:pt>
                <c:pt idx="985">
                  <c:v>5.27</c:v>
                </c:pt>
                <c:pt idx="986">
                  <c:v>5.27</c:v>
                </c:pt>
                <c:pt idx="987">
                  <c:v>5.26</c:v>
                </c:pt>
                <c:pt idx="988">
                  <c:v>5.26</c:v>
                </c:pt>
                <c:pt idx="989">
                  <c:v>5.27</c:v>
                </c:pt>
                <c:pt idx="990">
                  <c:v>5.28</c:v>
                </c:pt>
                <c:pt idx="991">
                  <c:v>5.29</c:v>
                </c:pt>
                <c:pt idx="992">
                  <c:v>5.45</c:v>
                </c:pt>
                <c:pt idx="993">
                  <c:v>5.79</c:v>
                </c:pt>
                <c:pt idx="994">
                  <c:v>5.82</c:v>
                </c:pt>
                <c:pt idx="995">
                  <c:v>5.8</c:v>
                </c:pt>
                <c:pt idx="996">
                  <c:v>5.8</c:v>
                </c:pt>
                <c:pt idx="997">
                  <c:v>5.79</c:v>
                </c:pt>
                <c:pt idx="998">
                  <c:v>5.78</c:v>
                </c:pt>
                <c:pt idx="999">
                  <c:v>5.75</c:v>
                </c:pt>
                <c:pt idx="1000">
                  <c:v>5.78</c:v>
                </c:pt>
                <c:pt idx="1001">
                  <c:v>5.79</c:v>
                </c:pt>
                <c:pt idx="1002">
                  <c:v>5.78</c:v>
                </c:pt>
                <c:pt idx="1003">
                  <c:v>5.77</c:v>
                </c:pt>
                <c:pt idx="1004">
                  <c:v>5.74</c:v>
                </c:pt>
                <c:pt idx="1005">
                  <c:v>5.76</c:v>
                </c:pt>
                <c:pt idx="1006">
                  <c:v>5.78</c:v>
                </c:pt>
                <c:pt idx="1007">
                  <c:v>5.77</c:v>
                </c:pt>
                <c:pt idx="1008">
                  <c:v>5.76</c:v>
                </c:pt>
                <c:pt idx="1009">
                  <c:v>5.76</c:v>
                </c:pt>
                <c:pt idx="1010">
                  <c:v>5.76</c:v>
                </c:pt>
                <c:pt idx="1011">
                  <c:v>5.75</c:v>
                </c:pt>
                <c:pt idx="1012">
                  <c:v>5.75</c:v>
                </c:pt>
                <c:pt idx="1013">
                  <c:v>5.77</c:v>
                </c:pt>
                <c:pt idx="1014">
                  <c:v>5.82</c:v>
                </c:pt>
                <c:pt idx="1015">
                  <c:v>5.8</c:v>
                </c:pt>
                <c:pt idx="1016">
                  <c:v>5.76</c:v>
                </c:pt>
                <c:pt idx="1017">
                  <c:v>5.77</c:v>
                </c:pt>
                <c:pt idx="1018">
                  <c:v>5.77</c:v>
                </c:pt>
                <c:pt idx="1019">
                  <c:v>5.77</c:v>
                </c:pt>
                <c:pt idx="1020">
                  <c:v>5.78</c:v>
                </c:pt>
                <c:pt idx="1021">
                  <c:v>5.77</c:v>
                </c:pt>
                <c:pt idx="1022">
                  <c:v>5.78</c:v>
                </c:pt>
                <c:pt idx="1023">
                  <c:v>5.8</c:v>
                </c:pt>
                <c:pt idx="1024">
                  <c:v>5.78</c:v>
                </c:pt>
                <c:pt idx="1025">
                  <c:v>5.76</c:v>
                </c:pt>
                <c:pt idx="1026">
                  <c:v>5.75</c:v>
                </c:pt>
                <c:pt idx="1027">
                  <c:v>5.82</c:v>
                </c:pt>
                <c:pt idx="1028">
                  <c:v>5.8</c:v>
                </c:pt>
                <c:pt idx="1029">
                  <c:v>5.82</c:v>
                </c:pt>
                <c:pt idx="1030">
                  <c:v>5.82</c:v>
                </c:pt>
                <c:pt idx="1031">
                  <c:v>5.79</c:v>
                </c:pt>
                <c:pt idx="1032">
                  <c:v>5.82</c:v>
                </c:pt>
                <c:pt idx="1033">
                  <c:v>6.28</c:v>
                </c:pt>
                <c:pt idx="1034">
                  <c:v>6.29</c:v>
                </c:pt>
                <c:pt idx="1035">
                  <c:v>6.28</c:v>
                </c:pt>
                <c:pt idx="1036">
                  <c:v>6.26</c:v>
                </c:pt>
                <c:pt idx="1037">
                  <c:v>6.21</c:v>
                </c:pt>
                <c:pt idx="1038">
                  <c:v>6.21</c:v>
                </c:pt>
                <c:pt idx="1039">
                  <c:v>6.23</c:v>
                </c:pt>
                <c:pt idx="1040">
                  <c:v>6.26</c:v>
                </c:pt>
                <c:pt idx="1041">
                  <c:v>6.26</c:v>
                </c:pt>
                <c:pt idx="1042">
                  <c:v>6.27</c:v>
                </c:pt>
                <c:pt idx="1043">
                  <c:v>6.27</c:v>
                </c:pt>
                <c:pt idx="1044">
                  <c:v>6.28</c:v>
                </c:pt>
                <c:pt idx="1045">
                  <c:v>6.29</c:v>
                </c:pt>
                <c:pt idx="1046">
                  <c:v>6.32</c:v>
                </c:pt>
                <c:pt idx="1047">
                  <c:v>6.31</c:v>
                </c:pt>
                <c:pt idx="1048">
                  <c:v>6.3</c:v>
                </c:pt>
                <c:pt idx="1049">
                  <c:v>6.29</c:v>
                </c:pt>
                <c:pt idx="1050">
                  <c:v>6.29</c:v>
                </c:pt>
                <c:pt idx="1051">
                  <c:v>6.3</c:v>
                </c:pt>
                <c:pt idx="1052">
                  <c:v>6.3</c:v>
                </c:pt>
                <c:pt idx="1053">
                  <c:v>6.33</c:v>
                </c:pt>
                <c:pt idx="1054">
                  <c:v>6.33</c:v>
                </c:pt>
                <c:pt idx="1055">
                  <c:v>6.4</c:v>
                </c:pt>
                <c:pt idx="1056">
                  <c:v>6.49</c:v>
                </c:pt>
                <c:pt idx="1057">
                  <c:v>6.32</c:v>
                </c:pt>
                <c:pt idx="1058">
                  <c:v>6.26</c:v>
                </c:pt>
                <c:pt idx="1059">
                  <c:v>6.21</c:v>
                </c:pt>
                <c:pt idx="1060">
                  <c:v>6.29</c:v>
                </c:pt>
                <c:pt idx="1061">
                  <c:v>6.2</c:v>
                </c:pt>
                <c:pt idx="1062">
                  <c:v>6.08</c:v>
                </c:pt>
                <c:pt idx="1063">
                  <c:v>6.24</c:v>
                </c:pt>
                <c:pt idx="1064">
                  <c:v>6.26</c:v>
                </c:pt>
                <c:pt idx="1065">
                  <c:v>6.26</c:v>
                </c:pt>
                <c:pt idx="1066">
                  <c:v>6.49</c:v>
                </c:pt>
                <c:pt idx="1067">
                  <c:v>6.59</c:v>
                </c:pt>
                <c:pt idx="1068">
                  <c:v>6.66</c:v>
                </c:pt>
                <c:pt idx="1069">
                  <c:v>6.74</c:v>
                </c:pt>
                <c:pt idx="1070">
                  <c:v>6.66</c:v>
                </c:pt>
                <c:pt idx="1071">
                  <c:v>6.45</c:v>
                </c:pt>
                <c:pt idx="1072">
                  <c:v>6.46</c:v>
                </c:pt>
                <c:pt idx="1073">
                  <c:v>6.52</c:v>
                </c:pt>
                <c:pt idx="1074">
                  <c:v>6.6</c:v>
                </c:pt>
                <c:pt idx="1075">
                  <c:v>6.6</c:v>
                </c:pt>
                <c:pt idx="1076">
                  <c:v>6.45</c:v>
                </c:pt>
                <c:pt idx="1077">
                  <c:v>6.42</c:v>
                </c:pt>
                <c:pt idx="1078">
                  <c:v>6.51</c:v>
                </c:pt>
                <c:pt idx="1079">
                  <c:v>6.53</c:v>
                </c:pt>
                <c:pt idx="1080">
                  <c:v>6.62</c:v>
                </c:pt>
                <c:pt idx="1081">
                  <c:v>6.67</c:v>
                </c:pt>
                <c:pt idx="1082">
                  <c:v>6.73</c:v>
                </c:pt>
                <c:pt idx="1083">
                  <c:v>6.53</c:v>
                </c:pt>
                <c:pt idx="1084">
                  <c:v>6.49</c:v>
                </c:pt>
                <c:pt idx="1085">
                  <c:v>6.6899999999999995</c:v>
                </c:pt>
                <c:pt idx="1086">
                  <c:v>6.72</c:v>
                </c:pt>
                <c:pt idx="1087">
                  <c:v>6.52</c:v>
                </c:pt>
                <c:pt idx="1088">
                  <c:v>6.47</c:v>
                </c:pt>
                <c:pt idx="1089">
                  <c:v>6.48</c:v>
                </c:pt>
                <c:pt idx="1090">
                  <c:v>6.49</c:v>
                </c:pt>
                <c:pt idx="1091">
                  <c:v>6.54</c:v>
                </c:pt>
                <c:pt idx="1092">
                  <c:v>6.53</c:v>
                </c:pt>
                <c:pt idx="1093">
                  <c:v>6.55</c:v>
                </c:pt>
                <c:pt idx="1094">
                  <c:v>6.55</c:v>
                </c:pt>
                <c:pt idx="1095">
                  <c:v>6.55</c:v>
                </c:pt>
                <c:pt idx="1096">
                  <c:v>6.51</c:v>
                </c:pt>
                <c:pt idx="1097">
                  <c:v>6.48</c:v>
                </c:pt>
                <c:pt idx="1098">
                  <c:v>6.55</c:v>
                </c:pt>
                <c:pt idx="1099">
                  <c:v>6.76</c:v>
                </c:pt>
                <c:pt idx="1100">
                  <c:v>6.7</c:v>
                </c:pt>
                <c:pt idx="1101">
                  <c:v>6.65</c:v>
                </c:pt>
                <c:pt idx="1102">
                  <c:v>6.8</c:v>
                </c:pt>
                <c:pt idx="1103">
                  <c:v>6.82</c:v>
                </c:pt>
                <c:pt idx="1104">
                  <c:v>6.78</c:v>
                </c:pt>
                <c:pt idx="1105">
                  <c:v>6.8100000000000005</c:v>
                </c:pt>
                <c:pt idx="1106">
                  <c:v>6.77</c:v>
                </c:pt>
                <c:pt idx="1107">
                  <c:v>6.83</c:v>
                </c:pt>
                <c:pt idx="1108">
                  <c:v>6.85</c:v>
                </c:pt>
                <c:pt idx="1109">
                  <c:v>6.79</c:v>
                </c:pt>
                <c:pt idx="1110">
                  <c:v>6.83</c:v>
                </c:pt>
                <c:pt idx="1111">
                  <c:v>6.83</c:v>
                </c:pt>
                <c:pt idx="1112">
                  <c:v>6.76</c:v>
                </c:pt>
                <c:pt idx="1113">
                  <c:v>6.74</c:v>
                </c:pt>
                <c:pt idx="1114">
                  <c:v>6.75</c:v>
                </c:pt>
                <c:pt idx="1115">
                  <c:v>6.76</c:v>
                </c:pt>
                <c:pt idx="1116">
                  <c:v>6.77</c:v>
                </c:pt>
                <c:pt idx="1117">
                  <c:v>6.77</c:v>
                </c:pt>
                <c:pt idx="1118">
                  <c:v>6.86</c:v>
                </c:pt>
                <c:pt idx="1119">
                  <c:v>6.89</c:v>
                </c:pt>
                <c:pt idx="1120">
                  <c:v>6.74</c:v>
                </c:pt>
                <c:pt idx="1121">
                  <c:v>6.72</c:v>
                </c:pt>
                <c:pt idx="1122">
                  <c:v>6.73</c:v>
                </c:pt>
                <c:pt idx="1123">
                  <c:v>6.93</c:v>
                </c:pt>
                <c:pt idx="1124">
                  <c:v>6.98</c:v>
                </c:pt>
                <c:pt idx="1125">
                  <c:v>6.98</c:v>
                </c:pt>
                <c:pt idx="1126">
                  <c:v>6.95</c:v>
                </c:pt>
                <c:pt idx="1127">
                  <c:v>6.9399999999999995</c:v>
                </c:pt>
                <c:pt idx="1128">
                  <c:v>7</c:v>
                </c:pt>
                <c:pt idx="1129">
                  <c:v>7.09</c:v>
                </c:pt>
                <c:pt idx="1130">
                  <c:v>7.1</c:v>
                </c:pt>
                <c:pt idx="1131">
                  <c:v>7.16</c:v>
                </c:pt>
                <c:pt idx="1132">
                  <c:v>7.01</c:v>
                </c:pt>
                <c:pt idx="1133">
                  <c:v>7.02</c:v>
                </c:pt>
                <c:pt idx="1134">
                  <c:v>7.02</c:v>
                </c:pt>
                <c:pt idx="1135">
                  <c:v>7.02</c:v>
                </c:pt>
                <c:pt idx="1136">
                  <c:v>7.06</c:v>
                </c:pt>
                <c:pt idx="1137">
                  <c:v>7.07</c:v>
                </c:pt>
                <c:pt idx="1138">
                  <c:v>7.1</c:v>
                </c:pt>
                <c:pt idx="1139">
                  <c:v>7.08</c:v>
                </c:pt>
                <c:pt idx="1140">
                  <c:v>7.01</c:v>
                </c:pt>
                <c:pt idx="1141">
                  <c:v>7.03</c:v>
                </c:pt>
                <c:pt idx="1142">
                  <c:v>7.09</c:v>
                </c:pt>
                <c:pt idx="1143">
                  <c:v>7.06</c:v>
                </c:pt>
                <c:pt idx="1144">
                  <c:v>7.03</c:v>
                </c:pt>
                <c:pt idx="1145">
                  <c:v>7.02</c:v>
                </c:pt>
                <c:pt idx="1146">
                  <c:v>7.03</c:v>
                </c:pt>
                <c:pt idx="1147">
                  <c:v>7.04</c:v>
                </c:pt>
                <c:pt idx="1148">
                  <c:v>7.09</c:v>
                </c:pt>
                <c:pt idx="1149">
                  <c:v>7.06</c:v>
                </c:pt>
                <c:pt idx="1150">
                  <c:v>7.1</c:v>
                </c:pt>
                <c:pt idx="1151">
                  <c:v>7.1</c:v>
                </c:pt>
                <c:pt idx="1152">
                  <c:v>7.09</c:v>
                </c:pt>
                <c:pt idx="1153">
                  <c:v>7.03</c:v>
                </c:pt>
                <c:pt idx="1154">
                  <c:v>7.03</c:v>
                </c:pt>
                <c:pt idx="1155">
                  <c:v>7.04</c:v>
                </c:pt>
              </c:numCache>
            </c:numRef>
          </c:val>
          <c:smooth val="0"/>
          <c:extLst xmlns:c16r2="http://schemas.microsoft.com/office/drawing/2015/06/chart">
            <c:ext xmlns:c16="http://schemas.microsoft.com/office/drawing/2014/chart" uri="{C3380CC4-5D6E-409C-BE32-E72D297353CC}">
              <c16:uniqueId val="{00000002-568C-486B-988B-AE5EE8EC038D}"/>
            </c:ext>
          </c:extLst>
        </c:ser>
        <c:dLbls>
          <c:showLegendKey val="0"/>
          <c:showVal val="0"/>
          <c:showCatName val="0"/>
          <c:showSerName val="0"/>
          <c:showPercent val="0"/>
          <c:showBubbleSize val="0"/>
        </c:dLbls>
        <c:marker val="1"/>
        <c:smooth val="0"/>
        <c:axId val="190036992"/>
        <c:axId val="190042880"/>
      </c:lineChart>
      <c:lineChart>
        <c:grouping val="standard"/>
        <c:varyColors val="0"/>
        <c:ser>
          <c:idx val="3"/>
          <c:order val="3"/>
          <c:spPr>
            <a:ln w="47625" cap="rnd">
              <a:solidFill>
                <a:srgbClr val="C00000"/>
              </a:solidFill>
              <a:prstDash val="sysDash"/>
              <a:round/>
            </a:ln>
            <a:effectLst/>
          </c:spPr>
          <c:marker>
            <c:symbol val="none"/>
          </c:marker>
          <c:cat>
            <c:numRef>
              <c:f>'[Gráfico en Microsoft PowerPoint]Hoja1'!$B$3:$B$1158</c:f>
              <c:numCache>
                <c:formatCode>m/d/yyyy</c:formatCode>
                <c:ptCount val="1156"/>
                <c:pt idx="0">
                  <c:v>41276</c:v>
                </c:pt>
                <c:pt idx="1">
                  <c:v>41277</c:v>
                </c:pt>
                <c:pt idx="2">
                  <c:v>41278</c:v>
                </c:pt>
                <c:pt idx="3">
                  <c:v>41281</c:v>
                </c:pt>
                <c:pt idx="4">
                  <c:v>41282</c:v>
                </c:pt>
                <c:pt idx="5">
                  <c:v>41283</c:v>
                </c:pt>
                <c:pt idx="6">
                  <c:v>41284</c:v>
                </c:pt>
                <c:pt idx="7">
                  <c:v>41285</c:v>
                </c:pt>
                <c:pt idx="8">
                  <c:v>41288</c:v>
                </c:pt>
                <c:pt idx="9">
                  <c:v>41289</c:v>
                </c:pt>
                <c:pt idx="10">
                  <c:v>41290</c:v>
                </c:pt>
                <c:pt idx="11">
                  <c:v>41291</c:v>
                </c:pt>
                <c:pt idx="12">
                  <c:v>41292</c:v>
                </c:pt>
                <c:pt idx="13">
                  <c:v>41295</c:v>
                </c:pt>
                <c:pt idx="14">
                  <c:v>41296</c:v>
                </c:pt>
                <c:pt idx="15">
                  <c:v>41297</c:v>
                </c:pt>
                <c:pt idx="16">
                  <c:v>41298</c:v>
                </c:pt>
                <c:pt idx="17">
                  <c:v>41299</c:v>
                </c:pt>
                <c:pt idx="18">
                  <c:v>41302</c:v>
                </c:pt>
                <c:pt idx="19">
                  <c:v>41303</c:v>
                </c:pt>
                <c:pt idx="20">
                  <c:v>41304</c:v>
                </c:pt>
                <c:pt idx="21">
                  <c:v>41305</c:v>
                </c:pt>
                <c:pt idx="22">
                  <c:v>41306</c:v>
                </c:pt>
                <c:pt idx="23">
                  <c:v>41310</c:v>
                </c:pt>
                <c:pt idx="24">
                  <c:v>41311</c:v>
                </c:pt>
                <c:pt idx="25">
                  <c:v>41312</c:v>
                </c:pt>
                <c:pt idx="26">
                  <c:v>41313</c:v>
                </c:pt>
                <c:pt idx="27">
                  <c:v>41316</c:v>
                </c:pt>
                <c:pt idx="28">
                  <c:v>41317</c:v>
                </c:pt>
                <c:pt idx="29">
                  <c:v>41318</c:v>
                </c:pt>
                <c:pt idx="30">
                  <c:v>41319</c:v>
                </c:pt>
                <c:pt idx="31">
                  <c:v>41320</c:v>
                </c:pt>
                <c:pt idx="32">
                  <c:v>41323</c:v>
                </c:pt>
                <c:pt idx="33">
                  <c:v>41324</c:v>
                </c:pt>
                <c:pt idx="34">
                  <c:v>41325</c:v>
                </c:pt>
                <c:pt idx="35">
                  <c:v>41326</c:v>
                </c:pt>
                <c:pt idx="36">
                  <c:v>41327</c:v>
                </c:pt>
                <c:pt idx="37">
                  <c:v>41330</c:v>
                </c:pt>
                <c:pt idx="38">
                  <c:v>41331</c:v>
                </c:pt>
                <c:pt idx="39">
                  <c:v>41332</c:v>
                </c:pt>
                <c:pt idx="40">
                  <c:v>41333</c:v>
                </c:pt>
                <c:pt idx="41">
                  <c:v>41334</c:v>
                </c:pt>
                <c:pt idx="42">
                  <c:v>41337</c:v>
                </c:pt>
                <c:pt idx="43">
                  <c:v>41338</c:v>
                </c:pt>
                <c:pt idx="44">
                  <c:v>41339</c:v>
                </c:pt>
                <c:pt idx="45">
                  <c:v>41340</c:v>
                </c:pt>
                <c:pt idx="46">
                  <c:v>41341</c:v>
                </c:pt>
                <c:pt idx="47">
                  <c:v>41344</c:v>
                </c:pt>
                <c:pt idx="48">
                  <c:v>41345</c:v>
                </c:pt>
                <c:pt idx="49">
                  <c:v>41346</c:v>
                </c:pt>
                <c:pt idx="50">
                  <c:v>41347</c:v>
                </c:pt>
                <c:pt idx="51">
                  <c:v>41348</c:v>
                </c:pt>
                <c:pt idx="52">
                  <c:v>41352</c:v>
                </c:pt>
                <c:pt idx="53">
                  <c:v>41353</c:v>
                </c:pt>
                <c:pt idx="54">
                  <c:v>41354</c:v>
                </c:pt>
                <c:pt idx="55">
                  <c:v>41355</c:v>
                </c:pt>
                <c:pt idx="56">
                  <c:v>41358</c:v>
                </c:pt>
                <c:pt idx="57">
                  <c:v>41359</c:v>
                </c:pt>
                <c:pt idx="58">
                  <c:v>41360</c:v>
                </c:pt>
                <c:pt idx="59">
                  <c:v>41365</c:v>
                </c:pt>
                <c:pt idx="60">
                  <c:v>41366</c:v>
                </c:pt>
                <c:pt idx="61">
                  <c:v>41367</c:v>
                </c:pt>
                <c:pt idx="62">
                  <c:v>41368</c:v>
                </c:pt>
                <c:pt idx="63">
                  <c:v>41369</c:v>
                </c:pt>
                <c:pt idx="64">
                  <c:v>41372</c:v>
                </c:pt>
                <c:pt idx="65">
                  <c:v>41373</c:v>
                </c:pt>
                <c:pt idx="66">
                  <c:v>41374</c:v>
                </c:pt>
                <c:pt idx="67">
                  <c:v>41375</c:v>
                </c:pt>
                <c:pt idx="68">
                  <c:v>41376</c:v>
                </c:pt>
                <c:pt idx="69">
                  <c:v>41379</c:v>
                </c:pt>
                <c:pt idx="70">
                  <c:v>41380</c:v>
                </c:pt>
                <c:pt idx="71">
                  <c:v>41381</c:v>
                </c:pt>
                <c:pt idx="72">
                  <c:v>41382</c:v>
                </c:pt>
                <c:pt idx="73">
                  <c:v>41383</c:v>
                </c:pt>
                <c:pt idx="74">
                  <c:v>41386</c:v>
                </c:pt>
                <c:pt idx="75">
                  <c:v>41387</c:v>
                </c:pt>
                <c:pt idx="76">
                  <c:v>41388</c:v>
                </c:pt>
                <c:pt idx="77">
                  <c:v>41389</c:v>
                </c:pt>
                <c:pt idx="78">
                  <c:v>41390</c:v>
                </c:pt>
                <c:pt idx="79">
                  <c:v>41393</c:v>
                </c:pt>
                <c:pt idx="80">
                  <c:v>41394</c:v>
                </c:pt>
                <c:pt idx="81">
                  <c:v>41396</c:v>
                </c:pt>
                <c:pt idx="82">
                  <c:v>41397</c:v>
                </c:pt>
                <c:pt idx="83">
                  <c:v>41400</c:v>
                </c:pt>
                <c:pt idx="84">
                  <c:v>41401</c:v>
                </c:pt>
                <c:pt idx="85">
                  <c:v>41402</c:v>
                </c:pt>
                <c:pt idx="86">
                  <c:v>41403</c:v>
                </c:pt>
                <c:pt idx="87">
                  <c:v>41404</c:v>
                </c:pt>
                <c:pt idx="88">
                  <c:v>41407</c:v>
                </c:pt>
                <c:pt idx="89">
                  <c:v>41408</c:v>
                </c:pt>
                <c:pt idx="90">
                  <c:v>41409</c:v>
                </c:pt>
                <c:pt idx="91">
                  <c:v>41410</c:v>
                </c:pt>
                <c:pt idx="92">
                  <c:v>41411</c:v>
                </c:pt>
                <c:pt idx="93">
                  <c:v>41414</c:v>
                </c:pt>
                <c:pt idx="94">
                  <c:v>41415</c:v>
                </c:pt>
                <c:pt idx="95">
                  <c:v>41416</c:v>
                </c:pt>
                <c:pt idx="96">
                  <c:v>41417</c:v>
                </c:pt>
                <c:pt idx="97">
                  <c:v>41418</c:v>
                </c:pt>
                <c:pt idx="98">
                  <c:v>41421</c:v>
                </c:pt>
                <c:pt idx="99">
                  <c:v>41422</c:v>
                </c:pt>
                <c:pt idx="100">
                  <c:v>41423</c:v>
                </c:pt>
                <c:pt idx="101">
                  <c:v>41424</c:v>
                </c:pt>
                <c:pt idx="102">
                  <c:v>41425</c:v>
                </c:pt>
                <c:pt idx="103">
                  <c:v>41428</c:v>
                </c:pt>
                <c:pt idx="104">
                  <c:v>41429</c:v>
                </c:pt>
                <c:pt idx="105">
                  <c:v>41430</c:v>
                </c:pt>
                <c:pt idx="106">
                  <c:v>41431</c:v>
                </c:pt>
                <c:pt idx="107">
                  <c:v>41432</c:v>
                </c:pt>
                <c:pt idx="108">
                  <c:v>41435</c:v>
                </c:pt>
                <c:pt idx="109">
                  <c:v>41436</c:v>
                </c:pt>
                <c:pt idx="110">
                  <c:v>41437</c:v>
                </c:pt>
                <c:pt idx="111">
                  <c:v>41438</c:v>
                </c:pt>
                <c:pt idx="112">
                  <c:v>41439</c:v>
                </c:pt>
                <c:pt idx="113">
                  <c:v>41442</c:v>
                </c:pt>
                <c:pt idx="114">
                  <c:v>41443</c:v>
                </c:pt>
                <c:pt idx="115">
                  <c:v>41444</c:v>
                </c:pt>
                <c:pt idx="116">
                  <c:v>41445</c:v>
                </c:pt>
                <c:pt idx="117">
                  <c:v>41446</c:v>
                </c:pt>
                <c:pt idx="118">
                  <c:v>41449</c:v>
                </c:pt>
                <c:pt idx="119">
                  <c:v>41450</c:v>
                </c:pt>
                <c:pt idx="120">
                  <c:v>41451</c:v>
                </c:pt>
                <c:pt idx="121">
                  <c:v>41452</c:v>
                </c:pt>
                <c:pt idx="122">
                  <c:v>41453</c:v>
                </c:pt>
                <c:pt idx="123">
                  <c:v>41456</c:v>
                </c:pt>
                <c:pt idx="124">
                  <c:v>41457</c:v>
                </c:pt>
                <c:pt idx="125">
                  <c:v>41458</c:v>
                </c:pt>
                <c:pt idx="126">
                  <c:v>41459</c:v>
                </c:pt>
                <c:pt idx="127">
                  <c:v>41460</c:v>
                </c:pt>
                <c:pt idx="128">
                  <c:v>41463</c:v>
                </c:pt>
                <c:pt idx="129">
                  <c:v>41464</c:v>
                </c:pt>
                <c:pt idx="130">
                  <c:v>41465</c:v>
                </c:pt>
                <c:pt idx="131">
                  <c:v>41466</c:v>
                </c:pt>
                <c:pt idx="132">
                  <c:v>41467</c:v>
                </c:pt>
                <c:pt idx="133">
                  <c:v>41470</c:v>
                </c:pt>
                <c:pt idx="134">
                  <c:v>41471</c:v>
                </c:pt>
                <c:pt idx="135">
                  <c:v>41472</c:v>
                </c:pt>
                <c:pt idx="136">
                  <c:v>41473</c:v>
                </c:pt>
                <c:pt idx="137">
                  <c:v>41474</c:v>
                </c:pt>
                <c:pt idx="138">
                  <c:v>41477</c:v>
                </c:pt>
                <c:pt idx="139">
                  <c:v>41478</c:v>
                </c:pt>
                <c:pt idx="140">
                  <c:v>41479</c:v>
                </c:pt>
                <c:pt idx="141">
                  <c:v>41480</c:v>
                </c:pt>
                <c:pt idx="142">
                  <c:v>41481</c:v>
                </c:pt>
                <c:pt idx="143">
                  <c:v>41484</c:v>
                </c:pt>
                <c:pt idx="144">
                  <c:v>41485</c:v>
                </c:pt>
                <c:pt idx="145">
                  <c:v>41486</c:v>
                </c:pt>
                <c:pt idx="146">
                  <c:v>41487</c:v>
                </c:pt>
                <c:pt idx="147">
                  <c:v>41488</c:v>
                </c:pt>
                <c:pt idx="148">
                  <c:v>41491</c:v>
                </c:pt>
                <c:pt idx="149">
                  <c:v>41492</c:v>
                </c:pt>
                <c:pt idx="150">
                  <c:v>41493</c:v>
                </c:pt>
                <c:pt idx="151">
                  <c:v>41494</c:v>
                </c:pt>
                <c:pt idx="152">
                  <c:v>41495</c:v>
                </c:pt>
                <c:pt idx="153">
                  <c:v>41498</c:v>
                </c:pt>
                <c:pt idx="154">
                  <c:v>41499</c:v>
                </c:pt>
                <c:pt idx="155">
                  <c:v>41500</c:v>
                </c:pt>
                <c:pt idx="156">
                  <c:v>41501</c:v>
                </c:pt>
                <c:pt idx="157">
                  <c:v>41502</c:v>
                </c:pt>
                <c:pt idx="158">
                  <c:v>41505</c:v>
                </c:pt>
                <c:pt idx="159">
                  <c:v>41506</c:v>
                </c:pt>
                <c:pt idx="160">
                  <c:v>41507</c:v>
                </c:pt>
                <c:pt idx="161">
                  <c:v>41508</c:v>
                </c:pt>
                <c:pt idx="162">
                  <c:v>41509</c:v>
                </c:pt>
                <c:pt idx="163">
                  <c:v>41512</c:v>
                </c:pt>
                <c:pt idx="164">
                  <c:v>41513</c:v>
                </c:pt>
                <c:pt idx="165">
                  <c:v>41514</c:v>
                </c:pt>
                <c:pt idx="166">
                  <c:v>41515</c:v>
                </c:pt>
                <c:pt idx="167">
                  <c:v>41516</c:v>
                </c:pt>
                <c:pt idx="168">
                  <c:v>41519</c:v>
                </c:pt>
                <c:pt idx="169">
                  <c:v>41520</c:v>
                </c:pt>
                <c:pt idx="170">
                  <c:v>41521</c:v>
                </c:pt>
                <c:pt idx="171">
                  <c:v>41522</c:v>
                </c:pt>
                <c:pt idx="172">
                  <c:v>41523</c:v>
                </c:pt>
                <c:pt idx="173">
                  <c:v>41526</c:v>
                </c:pt>
                <c:pt idx="174">
                  <c:v>41527</c:v>
                </c:pt>
                <c:pt idx="175">
                  <c:v>41528</c:v>
                </c:pt>
                <c:pt idx="176">
                  <c:v>41529</c:v>
                </c:pt>
                <c:pt idx="177">
                  <c:v>41530</c:v>
                </c:pt>
                <c:pt idx="178">
                  <c:v>41534</c:v>
                </c:pt>
                <c:pt idx="179">
                  <c:v>41535</c:v>
                </c:pt>
                <c:pt idx="180">
                  <c:v>41536</c:v>
                </c:pt>
                <c:pt idx="181">
                  <c:v>41537</c:v>
                </c:pt>
                <c:pt idx="182">
                  <c:v>41540</c:v>
                </c:pt>
                <c:pt idx="183">
                  <c:v>41541</c:v>
                </c:pt>
                <c:pt idx="184">
                  <c:v>41542</c:v>
                </c:pt>
                <c:pt idx="185">
                  <c:v>41543</c:v>
                </c:pt>
                <c:pt idx="186">
                  <c:v>41544</c:v>
                </c:pt>
                <c:pt idx="187">
                  <c:v>41547</c:v>
                </c:pt>
                <c:pt idx="188">
                  <c:v>41548</c:v>
                </c:pt>
                <c:pt idx="189">
                  <c:v>41549</c:v>
                </c:pt>
                <c:pt idx="190">
                  <c:v>41550</c:v>
                </c:pt>
                <c:pt idx="191">
                  <c:v>41551</c:v>
                </c:pt>
                <c:pt idx="192">
                  <c:v>41554</c:v>
                </c:pt>
                <c:pt idx="193">
                  <c:v>41555</c:v>
                </c:pt>
                <c:pt idx="194">
                  <c:v>41556</c:v>
                </c:pt>
                <c:pt idx="195">
                  <c:v>41557</c:v>
                </c:pt>
                <c:pt idx="196">
                  <c:v>41558</c:v>
                </c:pt>
                <c:pt idx="197">
                  <c:v>41561</c:v>
                </c:pt>
                <c:pt idx="198">
                  <c:v>41562</c:v>
                </c:pt>
                <c:pt idx="199">
                  <c:v>41563</c:v>
                </c:pt>
                <c:pt idx="200">
                  <c:v>41564</c:v>
                </c:pt>
                <c:pt idx="201">
                  <c:v>41565</c:v>
                </c:pt>
                <c:pt idx="202">
                  <c:v>41568</c:v>
                </c:pt>
                <c:pt idx="203">
                  <c:v>41569</c:v>
                </c:pt>
                <c:pt idx="204">
                  <c:v>41570</c:v>
                </c:pt>
                <c:pt idx="205">
                  <c:v>41571</c:v>
                </c:pt>
                <c:pt idx="206">
                  <c:v>41572</c:v>
                </c:pt>
                <c:pt idx="207">
                  <c:v>41575</c:v>
                </c:pt>
                <c:pt idx="208">
                  <c:v>41576</c:v>
                </c:pt>
                <c:pt idx="209">
                  <c:v>41577</c:v>
                </c:pt>
                <c:pt idx="210">
                  <c:v>41578</c:v>
                </c:pt>
                <c:pt idx="211">
                  <c:v>41579</c:v>
                </c:pt>
                <c:pt idx="212">
                  <c:v>41582</c:v>
                </c:pt>
                <c:pt idx="213">
                  <c:v>41583</c:v>
                </c:pt>
                <c:pt idx="214">
                  <c:v>41584</c:v>
                </c:pt>
                <c:pt idx="215">
                  <c:v>41585</c:v>
                </c:pt>
                <c:pt idx="216">
                  <c:v>41586</c:v>
                </c:pt>
                <c:pt idx="217">
                  <c:v>41589</c:v>
                </c:pt>
                <c:pt idx="218">
                  <c:v>41590</c:v>
                </c:pt>
                <c:pt idx="219">
                  <c:v>41591</c:v>
                </c:pt>
                <c:pt idx="220">
                  <c:v>41592</c:v>
                </c:pt>
                <c:pt idx="221">
                  <c:v>41593</c:v>
                </c:pt>
                <c:pt idx="222">
                  <c:v>41597</c:v>
                </c:pt>
                <c:pt idx="223">
                  <c:v>41598</c:v>
                </c:pt>
                <c:pt idx="224">
                  <c:v>41599</c:v>
                </c:pt>
                <c:pt idx="225">
                  <c:v>41600</c:v>
                </c:pt>
                <c:pt idx="226">
                  <c:v>41603</c:v>
                </c:pt>
                <c:pt idx="227">
                  <c:v>41604</c:v>
                </c:pt>
                <c:pt idx="228">
                  <c:v>41605</c:v>
                </c:pt>
                <c:pt idx="229">
                  <c:v>41606</c:v>
                </c:pt>
                <c:pt idx="230">
                  <c:v>41607</c:v>
                </c:pt>
                <c:pt idx="231">
                  <c:v>41610</c:v>
                </c:pt>
                <c:pt idx="232">
                  <c:v>41611</c:v>
                </c:pt>
                <c:pt idx="233">
                  <c:v>41612</c:v>
                </c:pt>
                <c:pt idx="234">
                  <c:v>41613</c:v>
                </c:pt>
                <c:pt idx="235">
                  <c:v>41614</c:v>
                </c:pt>
                <c:pt idx="236">
                  <c:v>41617</c:v>
                </c:pt>
                <c:pt idx="237">
                  <c:v>41618</c:v>
                </c:pt>
                <c:pt idx="238">
                  <c:v>41619</c:v>
                </c:pt>
                <c:pt idx="239">
                  <c:v>41621</c:v>
                </c:pt>
                <c:pt idx="240">
                  <c:v>41624</c:v>
                </c:pt>
                <c:pt idx="241">
                  <c:v>41625</c:v>
                </c:pt>
                <c:pt idx="242">
                  <c:v>41626</c:v>
                </c:pt>
                <c:pt idx="243">
                  <c:v>41627</c:v>
                </c:pt>
                <c:pt idx="244">
                  <c:v>41628</c:v>
                </c:pt>
                <c:pt idx="245">
                  <c:v>41631</c:v>
                </c:pt>
                <c:pt idx="246">
                  <c:v>41632</c:v>
                </c:pt>
                <c:pt idx="247">
                  <c:v>41634</c:v>
                </c:pt>
                <c:pt idx="248">
                  <c:v>41635</c:v>
                </c:pt>
                <c:pt idx="249">
                  <c:v>41638</c:v>
                </c:pt>
                <c:pt idx="250">
                  <c:v>41639</c:v>
                </c:pt>
                <c:pt idx="251">
                  <c:v>41641</c:v>
                </c:pt>
                <c:pt idx="252">
                  <c:v>41642</c:v>
                </c:pt>
                <c:pt idx="253">
                  <c:v>41645</c:v>
                </c:pt>
                <c:pt idx="254">
                  <c:v>41646</c:v>
                </c:pt>
                <c:pt idx="255">
                  <c:v>41647</c:v>
                </c:pt>
                <c:pt idx="256">
                  <c:v>41648</c:v>
                </c:pt>
                <c:pt idx="257">
                  <c:v>41649</c:v>
                </c:pt>
                <c:pt idx="258">
                  <c:v>41652</c:v>
                </c:pt>
                <c:pt idx="259">
                  <c:v>41653</c:v>
                </c:pt>
                <c:pt idx="260">
                  <c:v>41654</c:v>
                </c:pt>
                <c:pt idx="261">
                  <c:v>41655</c:v>
                </c:pt>
                <c:pt idx="262">
                  <c:v>41656</c:v>
                </c:pt>
                <c:pt idx="263">
                  <c:v>41659</c:v>
                </c:pt>
                <c:pt idx="264">
                  <c:v>41660</c:v>
                </c:pt>
                <c:pt idx="265">
                  <c:v>41661</c:v>
                </c:pt>
                <c:pt idx="266">
                  <c:v>41662</c:v>
                </c:pt>
                <c:pt idx="267">
                  <c:v>41663</c:v>
                </c:pt>
                <c:pt idx="268">
                  <c:v>41666</c:v>
                </c:pt>
                <c:pt idx="269">
                  <c:v>41667</c:v>
                </c:pt>
                <c:pt idx="270">
                  <c:v>41668</c:v>
                </c:pt>
                <c:pt idx="271">
                  <c:v>41669</c:v>
                </c:pt>
                <c:pt idx="272">
                  <c:v>41670</c:v>
                </c:pt>
                <c:pt idx="273">
                  <c:v>41674</c:v>
                </c:pt>
                <c:pt idx="274">
                  <c:v>41675</c:v>
                </c:pt>
                <c:pt idx="275">
                  <c:v>41676</c:v>
                </c:pt>
                <c:pt idx="276">
                  <c:v>41677</c:v>
                </c:pt>
                <c:pt idx="277">
                  <c:v>41680</c:v>
                </c:pt>
                <c:pt idx="278">
                  <c:v>41681</c:v>
                </c:pt>
                <c:pt idx="279">
                  <c:v>41682</c:v>
                </c:pt>
                <c:pt idx="280">
                  <c:v>41683</c:v>
                </c:pt>
                <c:pt idx="281">
                  <c:v>41684</c:v>
                </c:pt>
                <c:pt idx="282">
                  <c:v>41687</c:v>
                </c:pt>
                <c:pt idx="283">
                  <c:v>41688</c:v>
                </c:pt>
                <c:pt idx="284">
                  <c:v>41689</c:v>
                </c:pt>
                <c:pt idx="285">
                  <c:v>41690</c:v>
                </c:pt>
                <c:pt idx="286">
                  <c:v>41691</c:v>
                </c:pt>
                <c:pt idx="287">
                  <c:v>41694</c:v>
                </c:pt>
                <c:pt idx="288">
                  <c:v>41695</c:v>
                </c:pt>
                <c:pt idx="289">
                  <c:v>41696</c:v>
                </c:pt>
                <c:pt idx="290">
                  <c:v>41697</c:v>
                </c:pt>
                <c:pt idx="291">
                  <c:v>41698</c:v>
                </c:pt>
                <c:pt idx="292">
                  <c:v>41701</c:v>
                </c:pt>
                <c:pt idx="293">
                  <c:v>41702</c:v>
                </c:pt>
                <c:pt idx="294">
                  <c:v>41703</c:v>
                </c:pt>
                <c:pt idx="295">
                  <c:v>41704</c:v>
                </c:pt>
                <c:pt idx="296">
                  <c:v>41705</c:v>
                </c:pt>
                <c:pt idx="297">
                  <c:v>41708</c:v>
                </c:pt>
                <c:pt idx="298">
                  <c:v>41709</c:v>
                </c:pt>
                <c:pt idx="299">
                  <c:v>41710</c:v>
                </c:pt>
                <c:pt idx="300">
                  <c:v>41711</c:v>
                </c:pt>
                <c:pt idx="301">
                  <c:v>41712</c:v>
                </c:pt>
                <c:pt idx="302">
                  <c:v>41716</c:v>
                </c:pt>
                <c:pt idx="303">
                  <c:v>41717</c:v>
                </c:pt>
                <c:pt idx="304">
                  <c:v>41718</c:v>
                </c:pt>
                <c:pt idx="305">
                  <c:v>41719</c:v>
                </c:pt>
                <c:pt idx="306">
                  <c:v>41722</c:v>
                </c:pt>
                <c:pt idx="307">
                  <c:v>41723</c:v>
                </c:pt>
                <c:pt idx="308">
                  <c:v>41724</c:v>
                </c:pt>
                <c:pt idx="309">
                  <c:v>41725</c:v>
                </c:pt>
                <c:pt idx="310">
                  <c:v>41726</c:v>
                </c:pt>
                <c:pt idx="311">
                  <c:v>41729</c:v>
                </c:pt>
                <c:pt idx="312">
                  <c:v>41730</c:v>
                </c:pt>
                <c:pt idx="313">
                  <c:v>41731</c:v>
                </c:pt>
                <c:pt idx="314">
                  <c:v>41732</c:v>
                </c:pt>
                <c:pt idx="315">
                  <c:v>41733</c:v>
                </c:pt>
                <c:pt idx="316">
                  <c:v>41736</c:v>
                </c:pt>
                <c:pt idx="317">
                  <c:v>41737</c:v>
                </c:pt>
                <c:pt idx="318">
                  <c:v>41738</c:v>
                </c:pt>
                <c:pt idx="319">
                  <c:v>41739</c:v>
                </c:pt>
                <c:pt idx="320">
                  <c:v>41740</c:v>
                </c:pt>
                <c:pt idx="321">
                  <c:v>41743</c:v>
                </c:pt>
                <c:pt idx="322">
                  <c:v>41744</c:v>
                </c:pt>
                <c:pt idx="323">
                  <c:v>41745</c:v>
                </c:pt>
                <c:pt idx="324">
                  <c:v>41750</c:v>
                </c:pt>
                <c:pt idx="325">
                  <c:v>41751</c:v>
                </c:pt>
                <c:pt idx="326">
                  <c:v>41752</c:v>
                </c:pt>
                <c:pt idx="327">
                  <c:v>41753</c:v>
                </c:pt>
                <c:pt idx="328">
                  <c:v>41754</c:v>
                </c:pt>
                <c:pt idx="329">
                  <c:v>41757</c:v>
                </c:pt>
                <c:pt idx="330">
                  <c:v>41758</c:v>
                </c:pt>
                <c:pt idx="331">
                  <c:v>41759</c:v>
                </c:pt>
                <c:pt idx="332">
                  <c:v>41761</c:v>
                </c:pt>
                <c:pt idx="333">
                  <c:v>41764</c:v>
                </c:pt>
                <c:pt idx="334">
                  <c:v>41765</c:v>
                </c:pt>
                <c:pt idx="335">
                  <c:v>41766</c:v>
                </c:pt>
                <c:pt idx="336">
                  <c:v>41767</c:v>
                </c:pt>
                <c:pt idx="337">
                  <c:v>41768</c:v>
                </c:pt>
                <c:pt idx="338">
                  <c:v>41771</c:v>
                </c:pt>
                <c:pt idx="339">
                  <c:v>41772</c:v>
                </c:pt>
                <c:pt idx="340">
                  <c:v>41773</c:v>
                </c:pt>
                <c:pt idx="341">
                  <c:v>41774</c:v>
                </c:pt>
                <c:pt idx="342">
                  <c:v>41775</c:v>
                </c:pt>
                <c:pt idx="343">
                  <c:v>41778</c:v>
                </c:pt>
                <c:pt idx="344">
                  <c:v>41779</c:v>
                </c:pt>
                <c:pt idx="345">
                  <c:v>41780</c:v>
                </c:pt>
                <c:pt idx="346">
                  <c:v>41781</c:v>
                </c:pt>
                <c:pt idx="347">
                  <c:v>41782</c:v>
                </c:pt>
                <c:pt idx="348">
                  <c:v>41785</c:v>
                </c:pt>
                <c:pt idx="349">
                  <c:v>41786</c:v>
                </c:pt>
                <c:pt idx="350">
                  <c:v>41787</c:v>
                </c:pt>
                <c:pt idx="351">
                  <c:v>41788</c:v>
                </c:pt>
                <c:pt idx="352">
                  <c:v>41789</c:v>
                </c:pt>
                <c:pt idx="353">
                  <c:v>41792</c:v>
                </c:pt>
                <c:pt idx="354">
                  <c:v>41793</c:v>
                </c:pt>
                <c:pt idx="355">
                  <c:v>41794</c:v>
                </c:pt>
                <c:pt idx="356">
                  <c:v>41795</c:v>
                </c:pt>
                <c:pt idx="357">
                  <c:v>41796</c:v>
                </c:pt>
                <c:pt idx="358">
                  <c:v>41799</c:v>
                </c:pt>
                <c:pt idx="359">
                  <c:v>41800</c:v>
                </c:pt>
                <c:pt idx="360">
                  <c:v>41801</c:v>
                </c:pt>
                <c:pt idx="361">
                  <c:v>41802</c:v>
                </c:pt>
                <c:pt idx="362">
                  <c:v>41803</c:v>
                </c:pt>
                <c:pt idx="363">
                  <c:v>41806</c:v>
                </c:pt>
                <c:pt idx="364">
                  <c:v>41807</c:v>
                </c:pt>
                <c:pt idx="365">
                  <c:v>41808</c:v>
                </c:pt>
                <c:pt idx="366">
                  <c:v>41809</c:v>
                </c:pt>
                <c:pt idx="367">
                  <c:v>41810</c:v>
                </c:pt>
                <c:pt idx="368">
                  <c:v>41813</c:v>
                </c:pt>
                <c:pt idx="369">
                  <c:v>41814</c:v>
                </c:pt>
                <c:pt idx="370">
                  <c:v>41815</c:v>
                </c:pt>
                <c:pt idx="371">
                  <c:v>41816</c:v>
                </c:pt>
                <c:pt idx="372">
                  <c:v>41817</c:v>
                </c:pt>
                <c:pt idx="373">
                  <c:v>41820</c:v>
                </c:pt>
                <c:pt idx="374">
                  <c:v>41821</c:v>
                </c:pt>
                <c:pt idx="375">
                  <c:v>41822</c:v>
                </c:pt>
                <c:pt idx="376">
                  <c:v>41823</c:v>
                </c:pt>
                <c:pt idx="377">
                  <c:v>41824</c:v>
                </c:pt>
                <c:pt idx="378">
                  <c:v>41827</c:v>
                </c:pt>
                <c:pt idx="379">
                  <c:v>41828</c:v>
                </c:pt>
                <c:pt idx="380">
                  <c:v>41829</c:v>
                </c:pt>
                <c:pt idx="381">
                  <c:v>41830</c:v>
                </c:pt>
                <c:pt idx="382">
                  <c:v>41831</c:v>
                </c:pt>
                <c:pt idx="383">
                  <c:v>41834</c:v>
                </c:pt>
                <c:pt idx="384">
                  <c:v>41835</c:v>
                </c:pt>
                <c:pt idx="385">
                  <c:v>41836</c:v>
                </c:pt>
                <c:pt idx="386">
                  <c:v>41837</c:v>
                </c:pt>
                <c:pt idx="387">
                  <c:v>41838</c:v>
                </c:pt>
                <c:pt idx="388">
                  <c:v>41841</c:v>
                </c:pt>
                <c:pt idx="389">
                  <c:v>41842</c:v>
                </c:pt>
                <c:pt idx="390">
                  <c:v>41843</c:v>
                </c:pt>
                <c:pt idx="391">
                  <c:v>41844</c:v>
                </c:pt>
                <c:pt idx="392">
                  <c:v>41845</c:v>
                </c:pt>
                <c:pt idx="393">
                  <c:v>41848</c:v>
                </c:pt>
                <c:pt idx="394">
                  <c:v>41849</c:v>
                </c:pt>
                <c:pt idx="395">
                  <c:v>41850</c:v>
                </c:pt>
                <c:pt idx="396">
                  <c:v>41851</c:v>
                </c:pt>
                <c:pt idx="397">
                  <c:v>41852</c:v>
                </c:pt>
                <c:pt idx="398">
                  <c:v>41855</c:v>
                </c:pt>
                <c:pt idx="399">
                  <c:v>41856</c:v>
                </c:pt>
                <c:pt idx="400">
                  <c:v>41857</c:v>
                </c:pt>
                <c:pt idx="401">
                  <c:v>41858</c:v>
                </c:pt>
                <c:pt idx="402">
                  <c:v>41859</c:v>
                </c:pt>
                <c:pt idx="403">
                  <c:v>41862</c:v>
                </c:pt>
                <c:pt idx="404">
                  <c:v>41863</c:v>
                </c:pt>
                <c:pt idx="405">
                  <c:v>41864</c:v>
                </c:pt>
                <c:pt idx="406">
                  <c:v>41865</c:v>
                </c:pt>
                <c:pt idx="407">
                  <c:v>41866</c:v>
                </c:pt>
                <c:pt idx="408">
                  <c:v>41869</c:v>
                </c:pt>
                <c:pt idx="409">
                  <c:v>41870</c:v>
                </c:pt>
                <c:pt idx="410">
                  <c:v>41871</c:v>
                </c:pt>
                <c:pt idx="411">
                  <c:v>41872</c:v>
                </c:pt>
                <c:pt idx="412">
                  <c:v>41873</c:v>
                </c:pt>
                <c:pt idx="413">
                  <c:v>41876</c:v>
                </c:pt>
                <c:pt idx="414">
                  <c:v>41877</c:v>
                </c:pt>
                <c:pt idx="415">
                  <c:v>41878</c:v>
                </c:pt>
                <c:pt idx="416">
                  <c:v>41879</c:v>
                </c:pt>
                <c:pt idx="417">
                  <c:v>41880</c:v>
                </c:pt>
                <c:pt idx="418">
                  <c:v>41883</c:v>
                </c:pt>
                <c:pt idx="419">
                  <c:v>41884</c:v>
                </c:pt>
                <c:pt idx="420">
                  <c:v>41885</c:v>
                </c:pt>
                <c:pt idx="421">
                  <c:v>41886</c:v>
                </c:pt>
                <c:pt idx="422">
                  <c:v>41887</c:v>
                </c:pt>
                <c:pt idx="423">
                  <c:v>41890</c:v>
                </c:pt>
                <c:pt idx="424">
                  <c:v>41891</c:v>
                </c:pt>
                <c:pt idx="425">
                  <c:v>41892</c:v>
                </c:pt>
                <c:pt idx="426">
                  <c:v>41893</c:v>
                </c:pt>
                <c:pt idx="427">
                  <c:v>41894</c:v>
                </c:pt>
                <c:pt idx="428">
                  <c:v>41897</c:v>
                </c:pt>
                <c:pt idx="429">
                  <c:v>41899</c:v>
                </c:pt>
                <c:pt idx="430">
                  <c:v>41900</c:v>
                </c:pt>
                <c:pt idx="431">
                  <c:v>41901</c:v>
                </c:pt>
                <c:pt idx="432">
                  <c:v>41904</c:v>
                </c:pt>
                <c:pt idx="433">
                  <c:v>41905</c:v>
                </c:pt>
                <c:pt idx="434">
                  <c:v>41906</c:v>
                </c:pt>
                <c:pt idx="435">
                  <c:v>41907</c:v>
                </c:pt>
                <c:pt idx="436">
                  <c:v>41908</c:v>
                </c:pt>
                <c:pt idx="437">
                  <c:v>41911</c:v>
                </c:pt>
                <c:pt idx="438">
                  <c:v>41912</c:v>
                </c:pt>
                <c:pt idx="439">
                  <c:v>41913</c:v>
                </c:pt>
                <c:pt idx="440">
                  <c:v>41914</c:v>
                </c:pt>
                <c:pt idx="441">
                  <c:v>41915</c:v>
                </c:pt>
                <c:pt idx="442">
                  <c:v>41918</c:v>
                </c:pt>
                <c:pt idx="443">
                  <c:v>41919</c:v>
                </c:pt>
                <c:pt idx="444">
                  <c:v>41920</c:v>
                </c:pt>
                <c:pt idx="445">
                  <c:v>41921</c:v>
                </c:pt>
                <c:pt idx="446">
                  <c:v>41922</c:v>
                </c:pt>
                <c:pt idx="447">
                  <c:v>41925</c:v>
                </c:pt>
                <c:pt idx="448">
                  <c:v>41926</c:v>
                </c:pt>
                <c:pt idx="449">
                  <c:v>41927</c:v>
                </c:pt>
                <c:pt idx="450">
                  <c:v>41928</c:v>
                </c:pt>
                <c:pt idx="451">
                  <c:v>41929</c:v>
                </c:pt>
                <c:pt idx="452">
                  <c:v>41932</c:v>
                </c:pt>
                <c:pt idx="453">
                  <c:v>41933</c:v>
                </c:pt>
                <c:pt idx="454">
                  <c:v>41934</c:v>
                </c:pt>
                <c:pt idx="455">
                  <c:v>41935</c:v>
                </c:pt>
                <c:pt idx="456">
                  <c:v>41936</c:v>
                </c:pt>
                <c:pt idx="457">
                  <c:v>41939</c:v>
                </c:pt>
                <c:pt idx="458">
                  <c:v>41940</c:v>
                </c:pt>
                <c:pt idx="459">
                  <c:v>41941</c:v>
                </c:pt>
                <c:pt idx="460">
                  <c:v>41942</c:v>
                </c:pt>
                <c:pt idx="461">
                  <c:v>41943</c:v>
                </c:pt>
                <c:pt idx="462">
                  <c:v>41946</c:v>
                </c:pt>
                <c:pt idx="463">
                  <c:v>41947</c:v>
                </c:pt>
                <c:pt idx="464">
                  <c:v>41948</c:v>
                </c:pt>
                <c:pt idx="465">
                  <c:v>41949</c:v>
                </c:pt>
                <c:pt idx="466">
                  <c:v>41950</c:v>
                </c:pt>
                <c:pt idx="467">
                  <c:v>41953</c:v>
                </c:pt>
                <c:pt idx="468">
                  <c:v>41954</c:v>
                </c:pt>
                <c:pt idx="469">
                  <c:v>41955</c:v>
                </c:pt>
                <c:pt idx="470">
                  <c:v>41956</c:v>
                </c:pt>
                <c:pt idx="471">
                  <c:v>41957</c:v>
                </c:pt>
                <c:pt idx="472">
                  <c:v>41961</c:v>
                </c:pt>
                <c:pt idx="473">
                  <c:v>41962</c:v>
                </c:pt>
                <c:pt idx="474">
                  <c:v>41963</c:v>
                </c:pt>
                <c:pt idx="475">
                  <c:v>41964</c:v>
                </c:pt>
                <c:pt idx="476">
                  <c:v>41967</c:v>
                </c:pt>
                <c:pt idx="477">
                  <c:v>41968</c:v>
                </c:pt>
                <c:pt idx="478">
                  <c:v>41969</c:v>
                </c:pt>
                <c:pt idx="479">
                  <c:v>41970</c:v>
                </c:pt>
                <c:pt idx="480">
                  <c:v>41971</c:v>
                </c:pt>
                <c:pt idx="481">
                  <c:v>41974</c:v>
                </c:pt>
                <c:pt idx="482">
                  <c:v>41975</c:v>
                </c:pt>
                <c:pt idx="483">
                  <c:v>41976</c:v>
                </c:pt>
                <c:pt idx="484">
                  <c:v>41977</c:v>
                </c:pt>
                <c:pt idx="485">
                  <c:v>41978</c:v>
                </c:pt>
                <c:pt idx="486">
                  <c:v>41981</c:v>
                </c:pt>
                <c:pt idx="487">
                  <c:v>41982</c:v>
                </c:pt>
                <c:pt idx="488">
                  <c:v>41983</c:v>
                </c:pt>
                <c:pt idx="489">
                  <c:v>41984</c:v>
                </c:pt>
                <c:pt idx="490">
                  <c:v>41988</c:v>
                </c:pt>
                <c:pt idx="491">
                  <c:v>41989</c:v>
                </c:pt>
                <c:pt idx="492">
                  <c:v>41990</c:v>
                </c:pt>
                <c:pt idx="493">
                  <c:v>41991</c:v>
                </c:pt>
                <c:pt idx="494">
                  <c:v>41992</c:v>
                </c:pt>
                <c:pt idx="495">
                  <c:v>41995</c:v>
                </c:pt>
                <c:pt idx="496">
                  <c:v>41996</c:v>
                </c:pt>
                <c:pt idx="497">
                  <c:v>41997</c:v>
                </c:pt>
                <c:pt idx="498">
                  <c:v>41999</c:v>
                </c:pt>
                <c:pt idx="499">
                  <c:v>42002</c:v>
                </c:pt>
                <c:pt idx="500">
                  <c:v>42003</c:v>
                </c:pt>
                <c:pt idx="501">
                  <c:v>42004</c:v>
                </c:pt>
                <c:pt idx="502">
                  <c:v>42006</c:v>
                </c:pt>
                <c:pt idx="503">
                  <c:v>42009</c:v>
                </c:pt>
                <c:pt idx="504">
                  <c:v>42010</c:v>
                </c:pt>
                <c:pt idx="505">
                  <c:v>42011</c:v>
                </c:pt>
                <c:pt idx="506">
                  <c:v>42012</c:v>
                </c:pt>
                <c:pt idx="507">
                  <c:v>42013</c:v>
                </c:pt>
                <c:pt idx="508">
                  <c:v>42016</c:v>
                </c:pt>
                <c:pt idx="509">
                  <c:v>42017</c:v>
                </c:pt>
                <c:pt idx="510">
                  <c:v>42018</c:v>
                </c:pt>
                <c:pt idx="511">
                  <c:v>42019</c:v>
                </c:pt>
                <c:pt idx="512">
                  <c:v>42020</c:v>
                </c:pt>
                <c:pt idx="513">
                  <c:v>42023</c:v>
                </c:pt>
                <c:pt idx="514">
                  <c:v>42024</c:v>
                </c:pt>
                <c:pt idx="515">
                  <c:v>42025</c:v>
                </c:pt>
                <c:pt idx="516">
                  <c:v>42026</c:v>
                </c:pt>
                <c:pt idx="517">
                  <c:v>42027</c:v>
                </c:pt>
                <c:pt idx="518">
                  <c:v>42030</c:v>
                </c:pt>
                <c:pt idx="519">
                  <c:v>42031</c:v>
                </c:pt>
                <c:pt idx="520">
                  <c:v>42032</c:v>
                </c:pt>
                <c:pt idx="521">
                  <c:v>42033</c:v>
                </c:pt>
                <c:pt idx="522">
                  <c:v>42034</c:v>
                </c:pt>
                <c:pt idx="523">
                  <c:v>42038</c:v>
                </c:pt>
                <c:pt idx="524">
                  <c:v>42039</c:v>
                </c:pt>
                <c:pt idx="525">
                  <c:v>42040</c:v>
                </c:pt>
                <c:pt idx="526">
                  <c:v>42041</c:v>
                </c:pt>
                <c:pt idx="527">
                  <c:v>42044</c:v>
                </c:pt>
                <c:pt idx="528">
                  <c:v>42045</c:v>
                </c:pt>
                <c:pt idx="529">
                  <c:v>42046</c:v>
                </c:pt>
                <c:pt idx="530">
                  <c:v>42047</c:v>
                </c:pt>
                <c:pt idx="531">
                  <c:v>42048</c:v>
                </c:pt>
                <c:pt idx="532">
                  <c:v>42051</c:v>
                </c:pt>
                <c:pt idx="533">
                  <c:v>42052</c:v>
                </c:pt>
                <c:pt idx="534">
                  <c:v>42053</c:v>
                </c:pt>
                <c:pt idx="535">
                  <c:v>42054</c:v>
                </c:pt>
                <c:pt idx="536">
                  <c:v>42055</c:v>
                </c:pt>
                <c:pt idx="537">
                  <c:v>42058</c:v>
                </c:pt>
                <c:pt idx="538">
                  <c:v>42059</c:v>
                </c:pt>
                <c:pt idx="539">
                  <c:v>42060</c:v>
                </c:pt>
                <c:pt idx="540">
                  <c:v>42061</c:v>
                </c:pt>
                <c:pt idx="541">
                  <c:v>42062</c:v>
                </c:pt>
                <c:pt idx="542">
                  <c:v>42065</c:v>
                </c:pt>
                <c:pt idx="543">
                  <c:v>42066</c:v>
                </c:pt>
                <c:pt idx="544">
                  <c:v>42067</c:v>
                </c:pt>
                <c:pt idx="545">
                  <c:v>42068</c:v>
                </c:pt>
                <c:pt idx="546">
                  <c:v>42069</c:v>
                </c:pt>
                <c:pt idx="547">
                  <c:v>42072</c:v>
                </c:pt>
                <c:pt idx="548">
                  <c:v>42073</c:v>
                </c:pt>
                <c:pt idx="549">
                  <c:v>42074</c:v>
                </c:pt>
                <c:pt idx="550">
                  <c:v>42075</c:v>
                </c:pt>
                <c:pt idx="551">
                  <c:v>42076</c:v>
                </c:pt>
                <c:pt idx="552">
                  <c:v>42080</c:v>
                </c:pt>
                <c:pt idx="553">
                  <c:v>42081</c:v>
                </c:pt>
                <c:pt idx="554">
                  <c:v>42082</c:v>
                </c:pt>
                <c:pt idx="555">
                  <c:v>42083</c:v>
                </c:pt>
                <c:pt idx="556">
                  <c:v>42086</c:v>
                </c:pt>
                <c:pt idx="557">
                  <c:v>42087</c:v>
                </c:pt>
                <c:pt idx="558">
                  <c:v>42088</c:v>
                </c:pt>
                <c:pt idx="559">
                  <c:v>42089</c:v>
                </c:pt>
                <c:pt idx="560">
                  <c:v>42090</c:v>
                </c:pt>
                <c:pt idx="561">
                  <c:v>42093</c:v>
                </c:pt>
                <c:pt idx="562">
                  <c:v>42094</c:v>
                </c:pt>
                <c:pt idx="563">
                  <c:v>42095</c:v>
                </c:pt>
                <c:pt idx="564">
                  <c:v>42100</c:v>
                </c:pt>
                <c:pt idx="565">
                  <c:v>42101</c:v>
                </c:pt>
                <c:pt idx="566">
                  <c:v>42102</c:v>
                </c:pt>
                <c:pt idx="567">
                  <c:v>42103</c:v>
                </c:pt>
                <c:pt idx="568">
                  <c:v>42104</c:v>
                </c:pt>
                <c:pt idx="569">
                  <c:v>42107</c:v>
                </c:pt>
                <c:pt idx="570">
                  <c:v>42108</c:v>
                </c:pt>
                <c:pt idx="571">
                  <c:v>42109</c:v>
                </c:pt>
                <c:pt idx="572">
                  <c:v>42110</c:v>
                </c:pt>
                <c:pt idx="573">
                  <c:v>42111</c:v>
                </c:pt>
                <c:pt idx="574">
                  <c:v>42114</c:v>
                </c:pt>
                <c:pt idx="575">
                  <c:v>42115</c:v>
                </c:pt>
                <c:pt idx="576">
                  <c:v>42116</c:v>
                </c:pt>
                <c:pt idx="577">
                  <c:v>42117</c:v>
                </c:pt>
                <c:pt idx="578">
                  <c:v>42118</c:v>
                </c:pt>
                <c:pt idx="579">
                  <c:v>42121</c:v>
                </c:pt>
                <c:pt idx="580">
                  <c:v>42122</c:v>
                </c:pt>
                <c:pt idx="581">
                  <c:v>42123</c:v>
                </c:pt>
                <c:pt idx="582">
                  <c:v>42124</c:v>
                </c:pt>
                <c:pt idx="583">
                  <c:v>42128</c:v>
                </c:pt>
                <c:pt idx="584">
                  <c:v>42129</c:v>
                </c:pt>
                <c:pt idx="585">
                  <c:v>42130</c:v>
                </c:pt>
                <c:pt idx="586">
                  <c:v>42131</c:v>
                </c:pt>
                <c:pt idx="587">
                  <c:v>42132</c:v>
                </c:pt>
                <c:pt idx="588">
                  <c:v>42135</c:v>
                </c:pt>
                <c:pt idx="589">
                  <c:v>42136</c:v>
                </c:pt>
                <c:pt idx="590">
                  <c:v>42137</c:v>
                </c:pt>
                <c:pt idx="591">
                  <c:v>42138</c:v>
                </c:pt>
                <c:pt idx="592">
                  <c:v>42139</c:v>
                </c:pt>
                <c:pt idx="593">
                  <c:v>42142</c:v>
                </c:pt>
                <c:pt idx="594">
                  <c:v>42143</c:v>
                </c:pt>
                <c:pt idx="595">
                  <c:v>42144</c:v>
                </c:pt>
                <c:pt idx="596">
                  <c:v>42145</c:v>
                </c:pt>
                <c:pt idx="597">
                  <c:v>42146</c:v>
                </c:pt>
                <c:pt idx="598">
                  <c:v>42149</c:v>
                </c:pt>
                <c:pt idx="599">
                  <c:v>42150</c:v>
                </c:pt>
                <c:pt idx="600">
                  <c:v>42151</c:v>
                </c:pt>
                <c:pt idx="601">
                  <c:v>42152</c:v>
                </c:pt>
                <c:pt idx="602">
                  <c:v>42153</c:v>
                </c:pt>
                <c:pt idx="603">
                  <c:v>42156</c:v>
                </c:pt>
                <c:pt idx="604">
                  <c:v>42157</c:v>
                </c:pt>
                <c:pt idx="605">
                  <c:v>42158</c:v>
                </c:pt>
                <c:pt idx="606">
                  <c:v>42159</c:v>
                </c:pt>
                <c:pt idx="607">
                  <c:v>42160</c:v>
                </c:pt>
                <c:pt idx="608">
                  <c:v>42163</c:v>
                </c:pt>
                <c:pt idx="609">
                  <c:v>42164</c:v>
                </c:pt>
                <c:pt idx="610">
                  <c:v>42165</c:v>
                </c:pt>
                <c:pt idx="611">
                  <c:v>42166</c:v>
                </c:pt>
                <c:pt idx="612">
                  <c:v>42167</c:v>
                </c:pt>
                <c:pt idx="613">
                  <c:v>42170</c:v>
                </c:pt>
                <c:pt idx="614">
                  <c:v>42171</c:v>
                </c:pt>
                <c:pt idx="615">
                  <c:v>42172</c:v>
                </c:pt>
                <c:pt idx="616">
                  <c:v>42173</c:v>
                </c:pt>
                <c:pt idx="617">
                  <c:v>42174</c:v>
                </c:pt>
                <c:pt idx="618">
                  <c:v>42177</c:v>
                </c:pt>
                <c:pt idx="619">
                  <c:v>42178</c:v>
                </c:pt>
                <c:pt idx="620">
                  <c:v>42179</c:v>
                </c:pt>
                <c:pt idx="621">
                  <c:v>42180</c:v>
                </c:pt>
                <c:pt idx="622">
                  <c:v>42181</c:v>
                </c:pt>
                <c:pt idx="623">
                  <c:v>42184</c:v>
                </c:pt>
                <c:pt idx="624">
                  <c:v>42185</c:v>
                </c:pt>
                <c:pt idx="625">
                  <c:v>42186</c:v>
                </c:pt>
                <c:pt idx="626">
                  <c:v>42187</c:v>
                </c:pt>
                <c:pt idx="627">
                  <c:v>42188</c:v>
                </c:pt>
                <c:pt idx="628">
                  <c:v>42191</c:v>
                </c:pt>
                <c:pt idx="629">
                  <c:v>42192</c:v>
                </c:pt>
                <c:pt idx="630">
                  <c:v>42193</c:v>
                </c:pt>
                <c:pt idx="631">
                  <c:v>42194</c:v>
                </c:pt>
                <c:pt idx="632">
                  <c:v>42195</c:v>
                </c:pt>
                <c:pt idx="633">
                  <c:v>42198</c:v>
                </c:pt>
                <c:pt idx="634">
                  <c:v>42199</c:v>
                </c:pt>
                <c:pt idx="635">
                  <c:v>42200</c:v>
                </c:pt>
                <c:pt idx="636">
                  <c:v>42201</c:v>
                </c:pt>
                <c:pt idx="637">
                  <c:v>42202</c:v>
                </c:pt>
                <c:pt idx="638">
                  <c:v>42205</c:v>
                </c:pt>
                <c:pt idx="639">
                  <c:v>42206</c:v>
                </c:pt>
                <c:pt idx="640">
                  <c:v>42207</c:v>
                </c:pt>
                <c:pt idx="641">
                  <c:v>42208</c:v>
                </c:pt>
                <c:pt idx="642">
                  <c:v>42209</c:v>
                </c:pt>
                <c:pt idx="643">
                  <c:v>42212</c:v>
                </c:pt>
                <c:pt idx="644">
                  <c:v>42213</c:v>
                </c:pt>
                <c:pt idx="645">
                  <c:v>42214</c:v>
                </c:pt>
                <c:pt idx="646">
                  <c:v>42215</c:v>
                </c:pt>
                <c:pt idx="647">
                  <c:v>42216</c:v>
                </c:pt>
                <c:pt idx="648">
                  <c:v>42219</c:v>
                </c:pt>
                <c:pt idx="649">
                  <c:v>42220</c:v>
                </c:pt>
                <c:pt idx="650">
                  <c:v>42221</c:v>
                </c:pt>
                <c:pt idx="651">
                  <c:v>42222</c:v>
                </c:pt>
                <c:pt idx="652">
                  <c:v>42223</c:v>
                </c:pt>
                <c:pt idx="653">
                  <c:v>42226</c:v>
                </c:pt>
                <c:pt idx="654">
                  <c:v>42227</c:v>
                </c:pt>
                <c:pt idx="655">
                  <c:v>42228</c:v>
                </c:pt>
                <c:pt idx="656">
                  <c:v>42229</c:v>
                </c:pt>
                <c:pt idx="657">
                  <c:v>42230</c:v>
                </c:pt>
                <c:pt idx="658">
                  <c:v>42233</c:v>
                </c:pt>
                <c:pt idx="659">
                  <c:v>42234</c:v>
                </c:pt>
                <c:pt idx="660">
                  <c:v>42235</c:v>
                </c:pt>
                <c:pt idx="661">
                  <c:v>42236</c:v>
                </c:pt>
                <c:pt idx="662">
                  <c:v>42237</c:v>
                </c:pt>
                <c:pt idx="663">
                  <c:v>42240</c:v>
                </c:pt>
                <c:pt idx="664">
                  <c:v>42241</c:v>
                </c:pt>
                <c:pt idx="665">
                  <c:v>42242</c:v>
                </c:pt>
                <c:pt idx="666">
                  <c:v>42243</c:v>
                </c:pt>
                <c:pt idx="667">
                  <c:v>42244</c:v>
                </c:pt>
                <c:pt idx="668">
                  <c:v>42247</c:v>
                </c:pt>
                <c:pt idx="669">
                  <c:v>42248</c:v>
                </c:pt>
                <c:pt idx="670">
                  <c:v>42249</c:v>
                </c:pt>
                <c:pt idx="671">
                  <c:v>42250</c:v>
                </c:pt>
                <c:pt idx="672">
                  <c:v>42251</c:v>
                </c:pt>
                <c:pt idx="673">
                  <c:v>42254</c:v>
                </c:pt>
                <c:pt idx="674">
                  <c:v>42255</c:v>
                </c:pt>
                <c:pt idx="675">
                  <c:v>42256</c:v>
                </c:pt>
                <c:pt idx="676">
                  <c:v>42257</c:v>
                </c:pt>
                <c:pt idx="677">
                  <c:v>42258</c:v>
                </c:pt>
                <c:pt idx="678">
                  <c:v>42261</c:v>
                </c:pt>
                <c:pt idx="679">
                  <c:v>42262</c:v>
                </c:pt>
                <c:pt idx="680">
                  <c:v>42264</c:v>
                </c:pt>
                <c:pt idx="681">
                  <c:v>42265</c:v>
                </c:pt>
                <c:pt idx="682">
                  <c:v>42268</c:v>
                </c:pt>
                <c:pt idx="683">
                  <c:v>42269</c:v>
                </c:pt>
                <c:pt idx="684">
                  <c:v>42270</c:v>
                </c:pt>
                <c:pt idx="685">
                  <c:v>42271</c:v>
                </c:pt>
                <c:pt idx="686">
                  <c:v>42272</c:v>
                </c:pt>
                <c:pt idx="687">
                  <c:v>42275</c:v>
                </c:pt>
                <c:pt idx="688">
                  <c:v>42276</c:v>
                </c:pt>
                <c:pt idx="689">
                  <c:v>42277</c:v>
                </c:pt>
                <c:pt idx="690">
                  <c:v>42278</c:v>
                </c:pt>
                <c:pt idx="691">
                  <c:v>42279</c:v>
                </c:pt>
                <c:pt idx="692">
                  <c:v>42282</c:v>
                </c:pt>
                <c:pt idx="693">
                  <c:v>42283</c:v>
                </c:pt>
                <c:pt idx="694">
                  <c:v>42284</c:v>
                </c:pt>
                <c:pt idx="695">
                  <c:v>42285</c:v>
                </c:pt>
                <c:pt idx="696">
                  <c:v>42286</c:v>
                </c:pt>
                <c:pt idx="697">
                  <c:v>42289</c:v>
                </c:pt>
                <c:pt idx="698">
                  <c:v>42290</c:v>
                </c:pt>
                <c:pt idx="699">
                  <c:v>42291</c:v>
                </c:pt>
                <c:pt idx="700">
                  <c:v>42292</c:v>
                </c:pt>
                <c:pt idx="701">
                  <c:v>42293</c:v>
                </c:pt>
                <c:pt idx="702">
                  <c:v>42296</c:v>
                </c:pt>
                <c:pt idx="703">
                  <c:v>42297</c:v>
                </c:pt>
                <c:pt idx="704">
                  <c:v>42298</c:v>
                </c:pt>
                <c:pt idx="705">
                  <c:v>42299</c:v>
                </c:pt>
                <c:pt idx="706">
                  <c:v>42300</c:v>
                </c:pt>
                <c:pt idx="707">
                  <c:v>42303</c:v>
                </c:pt>
                <c:pt idx="708">
                  <c:v>42304</c:v>
                </c:pt>
                <c:pt idx="709">
                  <c:v>42305</c:v>
                </c:pt>
                <c:pt idx="710">
                  <c:v>42306</c:v>
                </c:pt>
                <c:pt idx="711">
                  <c:v>42307</c:v>
                </c:pt>
                <c:pt idx="712">
                  <c:v>42311</c:v>
                </c:pt>
                <c:pt idx="713">
                  <c:v>42312</c:v>
                </c:pt>
                <c:pt idx="714">
                  <c:v>42313</c:v>
                </c:pt>
                <c:pt idx="715">
                  <c:v>42314</c:v>
                </c:pt>
                <c:pt idx="716">
                  <c:v>42317</c:v>
                </c:pt>
                <c:pt idx="717">
                  <c:v>42318</c:v>
                </c:pt>
                <c:pt idx="718">
                  <c:v>42319</c:v>
                </c:pt>
                <c:pt idx="719">
                  <c:v>42320</c:v>
                </c:pt>
                <c:pt idx="720">
                  <c:v>42321</c:v>
                </c:pt>
                <c:pt idx="721">
                  <c:v>42325</c:v>
                </c:pt>
                <c:pt idx="722">
                  <c:v>42326</c:v>
                </c:pt>
                <c:pt idx="723">
                  <c:v>42327</c:v>
                </c:pt>
                <c:pt idx="724">
                  <c:v>42328</c:v>
                </c:pt>
                <c:pt idx="725">
                  <c:v>42331</c:v>
                </c:pt>
                <c:pt idx="726">
                  <c:v>42332</c:v>
                </c:pt>
                <c:pt idx="727">
                  <c:v>42333</c:v>
                </c:pt>
                <c:pt idx="728">
                  <c:v>42334</c:v>
                </c:pt>
                <c:pt idx="729">
                  <c:v>42335</c:v>
                </c:pt>
                <c:pt idx="730">
                  <c:v>42338</c:v>
                </c:pt>
                <c:pt idx="731">
                  <c:v>42339</c:v>
                </c:pt>
                <c:pt idx="732">
                  <c:v>42340</c:v>
                </c:pt>
                <c:pt idx="733">
                  <c:v>42341</c:v>
                </c:pt>
                <c:pt idx="734">
                  <c:v>42342</c:v>
                </c:pt>
                <c:pt idx="735">
                  <c:v>42345</c:v>
                </c:pt>
                <c:pt idx="736">
                  <c:v>42346</c:v>
                </c:pt>
                <c:pt idx="737">
                  <c:v>42347</c:v>
                </c:pt>
                <c:pt idx="738">
                  <c:v>42348</c:v>
                </c:pt>
                <c:pt idx="739">
                  <c:v>42349</c:v>
                </c:pt>
                <c:pt idx="740">
                  <c:v>42352</c:v>
                </c:pt>
                <c:pt idx="741">
                  <c:v>42353</c:v>
                </c:pt>
                <c:pt idx="742">
                  <c:v>42354</c:v>
                </c:pt>
                <c:pt idx="743">
                  <c:v>42355</c:v>
                </c:pt>
                <c:pt idx="744">
                  <c:v>42356</c:v>
                </c:pt>
                <c:pt idx="745">
                  <c:v>42359</c:v>
                </c:pt>
                <c:pt idx="746">
                  <c:v>42360</c:v>
                </c:pt>
                <c:pt idx="747">
                  <c:v>42361</c:v>
                </c:pt>
                <c:pt idx="748">
                  <c:v>42362</c:v>
                </c:pt>
                <c:pt idx="749">
                  <c:v>42366</c:v>
                </c:pt>
                <c:pt idx="750">
                  <c:v>42367</c:v>
                </c:pt>
                <c:pt idx="751">
                  <c:v>42368</c:v>
                </c:pt>
                <c:pt idx="752">
                  <c:v>42369</c:v>
                </c:pt>
                <c:pt idx="753">
                  <c:v>42373</c:v>
                </c:pt>
                <c:pt idx="754">
                  <c:v>42374</c:v>
                </c:pt>
                <c:pt idx="755">
                  <c:v>42375</c:v>
                </c:pt>
                <c:pt idx="756">
                  <c:v>42376</c:v>
                </c:pt>
                <c:pt idx="757">
                  <c:v>42377</c:v>
                </c:pt>
                <c:pt idx="758">
                  <c:v>42380</c:v>
                </c:pt>
                <c:pt idx="759">
                  <c:v>42381</c:v>
                </c:pt>
                <c:pt idx="760">
                  <c:v>42382</c:v>
                </c:pt>
                <c:pt idx="761">
                  <c:v>42383</c:v>
                </c:pt>
                <c:pt idx="762">
                  <c:v>42384</c:v>
                </c:pt>
                <c:pt idx="763">
                  <c:v>42387</c:v>
                </c:pt>
                <c:pt idx="764">
                  <c:v>42388</c:v>
                </c:pt>
                <c:pt idx="765">
                  <c:v>42389</c:v>
                </c:pt>
                <c:pt idx="766">
                  <c:v>42390</c:v>
                </c:pt>
                <c:pt idx="767">
                  <c:v>42391</c:v>
                </c:pt>
                <c:pt idx="768">
                  <c:v>42394</c:v>
                </c:pt>
                <c:pt idx="769">
                  <c:v>42395</c:v>
                </c:pt>
                <c:pt idx="770">
                  <c:v>42396</c:v>
                </c:pt>
                <c:pt idx="771">
                  <c:v>42397</c:v>
                </c:pt>
                <c:pt idx="772">
                  <c:v>42398</c:v>
                </c:pt>
                <c:pt idx="773">
                  <c:v>42402</c:v>
                </c:pt>
                <c:pt idx="774">
                  <c:v>42403</c:v>
                </c:pt>
                <c:pt idx="775">
                  <c:v>42404</c:v>
                </c:pt>
                <c:pt idx="776">
                  <c:v>42405</c:v>
                </c:pt>
                <c:pt idx="777">
                  <c:v>42408</c:v>
                </c:pt>
                <c:pt idx="778">
                  <c:v>42409</c:v>
                </c:pt>
                <c:pt idx="779">
                  <c:v>42410</c:v>
                </c:pt>
                <c:pt idx="780">
                  <c:v>42411</c:v>
                </c:pt>
                <c:pt idx="781">
                  <c:v>42412</c:v>
                </c:pt>
                <c:pt idx="782">
                  <c:v>42415</c:v>
                </c:pt>
                <c:pt idx="783">
                  <c:v>42416</c:v>
                </c:pt>
                <c:pt idx="784">
                  <c:v>42417</c:v>
                </c:pt>
                <c:pt idx="785">
                  <c:v>42418</c:v>
                </c:pt>
                <c:pt idx="786">
                  <c:v>42419</c:v>
                </c:pt>
                <c:pt idx="787">
                  <c:v>42422</c:v>
                </c:pt>
                <c:pt idx="788">
                  <c:v>42423</c:v>
                </c:pt>
                <c:pt idx="789">
                  <c:v>42424</c:v>
                </c:pt>
                <c:pt idx="790">
                  <c:v>42425</c:v>
                </c:pt>
                <c:pt idx="791">
                  <c:v>42426</c:v>
                </c:pt>
                <c:pt idx="792">
                  <c:v>42429</c:v>
                </c:pt>
                <c:pt idx="793">
                  <c:v>42430</c:v>
                </c:pt>
                <c:pt idx="794">
                  <c:v>42431</c:v>
                </c:pt>
                <c:pt idx="795">
                  <c:v>42432</c:v>
                </c:pt>
                <c:pt idx="796">
                  <c:v>42433</c:v>
                </c:pt>
                <c:pt idx="797">
                  <c:v>42436</c:v>
                </c:pt>
                <c:pt idx="798">
                  <c:v>42437</c:v>
                </c:pt>
                <c:pt idx="799">
                  <c:v>42438</c:v>
                </c:pt>
                <c:pt idx="800">
                  <c:v>42439</c:v>
                </c:pt>
                <c:pt idx="801">
                  <c:v>42440</c:v>
                </c:pt>
                <c:pt idx="802">
                  <c:v>42443</c:v>
                </c:pt>
                <c:pt idx="803">
                  <c:v>42444</c:v>
                </c:pt>
                <c:pt idx="804">
                  <c:v>42445</c:v>
                </c:pt>
                <c:pt idx="805">
                  <c:v>42446</c:v>
                </c:pt>
                <c:pt idx="806">
                  <c:v>42447</c:v>
                </c:pt>
                <c:pt idx="807">
                  <c:v>42451</c:v>
                </c:pt>
                <c:pt idx="808">
                  <c:v>42452</c:v>
                </c:pt>
                <c:pt idx="809">
                  <c:v>42457</c:v>
                </c:pt>
                <c:pt idx="810">
                  <c:v>42458</c:v>
                </c:pt>
                <c:pt idx="811">
                  <c:v>42459</c:v>
                </c:pt>
                <c:pt idx="812">
                  <c:v>42460</c:v>
                </c:pt>
                <c:pt idx="813">
                  <c:v>42461</c:v>
                </c:pt>
                <c:pt idx="814">
                  <c:v>42464</c:v>
                </c:pt>
                <c:pt idx="815">
                  <c:v>42465</c:v>
                </c:pt>
                <c:pt idx="816">
                  <c:v>42466</c:v>
                </c:pt>
                <c:pt idx="817">
                  <c:v>42467</c:v>
                </c:pt>
                <c:pt idx="818">
                  <c:v>42468</c:v>
                </c:pt>
                <c:pt idx="819">
                  <c:v>42471</c:v>
                </c:pt>
                <c:pt idx="820">
                  <c:v>42472</c:v>
                </c:pt>
                <c:pt idx="821">
                  <c:v>42473</c:v>
                </c:pt>
                <c:pt idx="822">
                  <c:v>42474</c:v>
                </c:pt>
                <c:pt idx="823">
                  <c:v>42475</c:v>
                </c:pt>
                <c:pt idx="824">
                  <c:v>42478</c:v>
                </c:pt>
                <c:pt idx="825">
                  <c:v>42479</c:v>
                </c:pt>
                <c:pt idx="826">
                  <c:v>42480</c:v>
                </c:pt>
                <c:pt idx="827">
                  <c:v>42481</c:v>
                </c:pt>
                <c:pt idx="828">
                  <c:v>42482</c:v>
                </c:pt>
                <c:pt idx="829">
                  <c:v>42485</c:v>
                </c:pt>
                <c:pt idx="830">
                  <c:v>42486</c:v>
                </c:pt>
                <c:pt idx="831">
                  <c:v>42487</c:v>
                </c:pt>
                <c:pt idx="832">
                  <c:v>42488</c:v>
                </c:pt>
                <c:pt idx="833">
                  <c:v>42489</c:v>
                </c:pt>
                <c:pt idx="834">
                  <c:v>42492</c:v>
                </c:pt>
                <c:pt idx="835">
                  <c:v>42493</c:v>
                </c:pt>
                <c:pt idx="836">
                  <c:v>42494</c:v>
                </c:pt>
                <c:pt idx="837">
                  <c:v>42495</c:v>
                </c:pt>
                <c:pt idx="838">
                  <c:v>42496</c:v>
                </c:pt>
                <c:pt idx="839">
                  <c:v>42499</c:v>
                </c:pt>
                <c:pt idx="840">
                  <c:v>42500</c:v>
                </c:pt>
                <c:pt idx="841">
                  <c:v>42501</c:v>
                </c:pt>
                <c:pt idx="842">
                  <c:v>42502</c:v>
                </c:pt>
                <c:pt idx="843">
                  <c:v>42503</c:v>
                </c:pt>
                <c:pt idx="844">
                  <c:v>42506</c:v>
                </c:pt>
                <c:pt idx="845">
                  <c:v>42507</c:v>
                </c:pt>
                <c:pt idx="846">
                  <c:v>42508</c:v>
                </c:pt>
                <c:pt idx="847">
                  <c:v>42509</c:v>
                </c:pt>
                <c:pt idx="848">
                  <c:v>42510</c:v>
                </c:pt>
                <c:pt idx="849">
                  <c:v>42513</c:v>
                </c:pt>
                <c:pt idx="850">
                  <c:v>42514</c:v>
                </c:pt>
                <c:pt idx="851">
                  <c:v>42515</c:v>
                </c:pt>
                <c:pt idx="852">
                  <c:v>42516</c:v>
                </c:pt>
                <c:pt idx="853">
                  <c:v>42517</c:v>
                </c:pt>
                <c:pt idx="854">
                  <c:v>42520</c:v>
                </c:pt>
                <c:pt idx="855">
                  <c:v>42521</c:v>
                </c:pt>
                <c:pt idx="856">
                  <c:v>42522</c:v>
                </c:pt>
                <c:pt idx="857">
                  <c:v>42523</c:v>
                </c:pt>
                <c:pt idx="858">
                  <c:v>42524</c:v>
                </c:pt>
                <c:pt idx="859">
                  <c:v>42527</c:v>
                </c:pt>
                <c:pt idx="860">
                  <c:v>42528</c:v>
                </c:pt>
                <c:pt idx="861">
                  <c:v>42529</c:v>
                </c:pt>
                <c:pt idx="862">
                  <c:v>42530</c:v>
                </c:pt>
                <c:pt idx="863">
                  <c:v>42531</c:v>
                </c:pt>
                <c:pt idx="864">
                  <c:v>42534</c:v>
                </c:pt>
                <c:pt idx="865">
                  <c:v>42535</c:v>
                </c:pt>
                <c:pt idx="866">
                  <c:v>42536</c:v>
                </c:pt>
                <c:pt idx="867">
                  <c:v>42537</c:v>
                </c:pt>
                <c:pt idx="868">
                  <c:v>42538</c:v>
                </c:pt>
                <c:pt idx="869">
                  <c:v>42541</c:v>
                </c:pt>
                <c:pt idx="870">
                  <c:v>42542</c:v>
                </c:pt>
                <c:pt idx="871">
                  <c:v>42543</c:v>
                </c:pt>
                <c:pt idx="872">
                  <c:v>42544</c:v>
                </c:pt>
                <c:pt idx="873">
                  <c:v>42545</c:v>
                </c:pt>
                <c:pt idx="874">
                  <c:v>42548</c:v>
                </c:pt>
                <c:pt idx="875">
                  <c:v>42549</c:v>
                </c:pt>
                <c:pt idx="876">
                  <c:v>42550</c:v>
                </c:pt>
                <c:pt idx="877">
                  <c:v>42551</c:v>
                </c:pt>
                <c:pt idx="878">
                  <c:v>42552</c:v>
                </c:pt>
                <c:pt idx="879">
                  <c:v>42555</c:v>
                </c:pt>
                <c:pt idx="880">
                  <c:v>42556</c:v>
                </c:pt>
                <c:pt idx="881">
                  <c:v>42557</c:v>
                </c:pt>
                <c:pt idx="882">
                  <c:v>42558</c:v>
                </c:pt>
                <c:pt idx="883">
                  <c:v>42559</c:v>
                </c:pt>
                <c:pt idx="884">
                  <c:v>42562</c:v>
                </c:pt>
                <c:pt idx="885">
                  <c:v>42563</c:v>
                </c:pt>
                <c:pt idx="886">
                  <c:v>42564</c:v>
                </c:pt>
                <c:pt idx="887">
                  <c:v>42565</c:v>
                </c:pt>
                <c:pt idx="888">
                  <c:v>42566</c:v>
                </c:pt>
                <c:pt idx="889">
                  <c:v>42569</c:v>
                </c:pt>
                <c:pt idx="890">
                  <c:v>42570</c:v>
                </c:pt>
                <c:pt idx="891">
                  <c:v>42571</c:v>
                </c:pt>
                <c:pt idx="892">
                  <c:v>42572</c:v>
                </c:pt>
                <c:pt idx="893">
                  <c:v>42573</c:v>
                </c:pt>
                <c:pt idx="894">
                  <c:v>42576</c:v>
                </c:pt>
                <c:pt idx="895">
                  <c:v>42577</c:v>
                </c:pt>
                <c:pt idx="896">
                  <c:v>42578</c:v>
                </c:pt>
                <c:pt idx="897">
                  <c:v>42579</c:v>
                </c:pt>
                <c:pt idx="898">
                  <c:v>42580</c:v>
                </c:pt>
                <c:pt idx="899">
                  <c:v>42583</c:v>
                </c:pt>
                <c:pt idx="900">
                  <c:v>42584</c:v>
                </c:pt>
                <c:pt idx="901">
                  <c:v>42585</c:v>
                </c:pt>
                <c:pt idx="902">
                  <c:v>42586</c:v>
                </c:pt>
                <c:pt idx="903">
                  <c:v>42587</c:v>
                </c:pt>
                <c:pt idx="904">
                  <c:v>42590</c:v>
                </c:pt>
                <c:pt idx="905">
                  <c:v>42591</c:v>
                </c:pt>
                <c:pt idx="906">
                  <c:v>42592</c:v>
                </c:pt>
                <c:pt idx="907">
                  <c:v>42593</c:v>
                </c:pt>
                <c:pt idx="908">
                  <c:v>42594</c:v>
                </c:pt>
                <c:pt idx="909">
                  <c:v>42597</c:v>
                </c:pt>
                <c:pt idx="910">
                  <c:v>42598</c:v>
                </c:pt>
                <c:pt idx="911">
                  <c:v>42599</c:v>
                </c:pt>
                <c:pt idx="912">
                  <c:v>42600</c:v>
                </c:pt>
                <c:pt idx="913">
                  <c:v>42601</c:v>
                </c:pt>
                <c:pt idx="914">
                  <c:v>42604</c:v>
                </c:pt>
                <c:pt idx="915">
                  <c:v>42605</c:v>
                </c:pt>
                <c:pt idx="916">
                  <c:v>42606</c:v>
                </c:pt>
                <c:pt idx="917">
                  <c:v>42607</c:v>
                </c:pt>
                <c:pt idx="918">
                  <c:v>42608</c:v>
                </c:pt>
                <c:pt idx="919">
                  <c:v>42611</c:v>
                </c:pt>
                <c:pt idx="920">
                  <c:v>42612</c:v>
                </c:pt>
                <c:pt idx="921">
                  <c:v>42613</c:v>
                </c:pt>
                <c:pt idx="922">
                  <c:v>42614</c:v>
                </c:pt>
                <c:pt idx="923">
                  <c:v>42615</c:v>
                </c:pt>
                <c:pt idx="924">
                  <c:v>42618</c:v>
                </c:pt>
                <c:pt idx="925">
                  <c:v>42619</c:v>
                </c:pt>
                <c:pt idx="926">
                  <c:v>42620</c:v>
                </c:pt>
                <c:pt idx="927">
                  <c:v>42621</c:v>
                </c:pt>
                <c:pt idx="928">
                  <c:v>42622</c:v>
                </c:pt>
                <c:pt idx="929">
                  <c:v>42625</c:v>
                </c:pt>
                <c:pt idx="930">
                  <c:v>42626</c:v>
                </c:pt>
                <c:pt idx="931">
                  <c:v>42627</c:v>
                </c:pt>
                <c:pt idx="932">
                  <c:v>42628</c:v>
                </c:pt>
                <c:pt idx="933">
                  <c:v>42632</c:v>
                </c:pt>
                <c:pt idx="934">
                  <c:v>42633</c:v>
                </c:pt>
                <c:pt idx="935">
                  <c:v>42634</c:v>
                </c:pt>
                <c:pt idx="936">
                  <c:v>42635</c:v>
                </c:pt>
                <c:pt idx="937">
                  <c:v>42636</c:v>
                </c:pt>
                <c:pt idx="938">
                  <c:v>42639</c:v>
                </c:pt>
                <c:pt idx="939">
                  <c:v>42640</c:v>
                </c:pt>
                <c:pt idx="940">
                  <c:v>42641</c:v>
                </c:pt>
                <c:pt idx="941">
                  <c:v>42642</c:v>
                </c:pt>
                <c:pt idx="942">
                  <c:v>42643</c:v>
                </c:pt>
                <c:pt idx="943">
                  <c:v>42646</c:v>
                </c:pt>
                <c:pt idx="944">
                  <c:v>42647</c:v>
                </c:pt>
                <c:pt idx="945">
                  <c:v>42648</c:v>
                </c:pt>
                <c:pt idx="946">
                  <c:v>42649</c:v>
                </c:pt>
                <c:pt idx="947">
                  <c:v>42650</c:v>
                </c:pt>
                <c:pt idx="948">
                  <c:v>42653</c:v>
                </c:pt>
                <c:pt idx="949">
                  <c:v>42654</c:v>
                </c:pt>
                <c:pt idx="950">
                  <c:v>42655</c:v>
                </c:pt>
                <c:pt idx="951">
                  <c:v>42656</c:v>
                </c:pt>
                <c:pt idx="952">
                  <c:v>42657</c:v>
                </c:pt>
                <c:pt idx="953">
                  <c:v>42660</c:v>
                </c:pt>
                <c:pt idx="954">
                  <c:v>42661</c:v>
                </c:pt>
                <c:pt idx="955">
                  <c:v>42662</c:v>
                </c:pt>
                <c:pt idx="956">
                  <c:v>42663</c:v>
                </c:pt>
                <c:pt idx="957">
                  <c:v>42664</c:v>
                </c:pt>
                <c:pt idx="958">
                  <c:v>42667</c:v>
                </c:pt>
                <c:pt idx="959">
                  <c:v>42668</c:v>
                </c:pt>
                <c:pt idx="960">
                  <c:v>42669</c:v>
                </c:pt>
                <c:pt idx="961">
                  <c:v>42670</c:v>
                </c:pt>
                <c:pt idx="962">
                  <c:v>42671</c:v>
                </c:pt>
                <c:pt idx="963">
                  <c:v>42674</c:v>
                </c:pt>
                <c:pt idx="964">
                  <c:v>42675</c:v>
                </c:pt>
                <c:pt idx="965">
                  <c:v>42677</c:v>
                </c:pt>
                <c:pt idx="966">
                  <c:v>42678</c:v>
                </c:pt>
                <c:pt idx="967">
                  <c:v>42681</c:v>
                </c:pt>
                <c:pt idx="968">
                  <c:v>42682</c:v>
                </c:pt>
                <c:pt idx="969">
                  <c:v>42683</c:v>
                </c:pt>
                <c:pt idx="970">
                  <c:v>42684</c:v>
                </c:pt>
                <c:pt idx="971">
                  <c:v>42685</c:v>
                </c:pt>
                <c:pt idx="972">
                  <c:v>42688</c:v>
                </c:pt>
                <c:pt idx="973">
                  <c:v>42689</c:v>
                </c:pt>
                <c:pt idx="974">
                  <c:v>42690</c:v>
                </c:pt>
                <c:pt idx="975">
                  <c:v>42691</c:v>
                </c:pt>
                <c:pt idx="976">
                  <c:v>42692</c:v>
                </c:pt>
                <c:pt idx="977">
                  <c:v>42696</c:v>
                </c:pt>
                <c:pt idx="978">
                  <c:v>42697</c:v>
                </c:pt>
                <c:pt idx="979">
                  <c:v>42698</c:v>
                </c:pt>
                <c:pt idx="980">
                  <c:v>42699</c:v>
                </c:pt>
                <c:pt idx="981">
                  <c:v>42702</c:v>
                </c:pt>
                <c:pt idx="982">
                  <c:v>42703</c:v>
                </c:pt>
                <c:pt idx="983">
                  <c:v>42704</c:v>
                </c:pt>
                <c:pt idx="984">
                  <c:v>42705</c:v>
                </c:pt>
                <c:pt idx="985">
                  <c:v>42706</c:v>
                </c:pt>
                <c:pt idx="986">
                  <c:v>42709</c:v>
                </c:pt>
                <c:pt idx="987">
                  <c:v>42710</c:v>
                </c:pt>
                <c:pt idx="988">
                  <c:v>42711</c:v>
                </c:pt>
                <c:pt idx="989">
                  <c:v>42712</c:v>
                </c:pt>
                <c:pt idx="990">
                  <c:v>42713</c:v>
                </c:pt>
                <c:pt idx="991">
                  <c:v>42717</c:v>
                </c:pt>
                <c:pt idx="992">
                  <c:v>42718</c:v>
                </c:pt>
                <c:pt idx="993">
                  <c:v>42719</c:v>
                </c:pt>
                <c:pt idx="994">
                  <c:v>42720</c:v>
                </c:pt>
                <c:pt idx="995">
                  <c:v>42723</c:v>
                </c:pt>
                <c:pt idx="996">
                  <c:v>42724</c:v>
                </c:pt>
                <c:pt idx="997">
                  <c:v>42725</c:v>
                </c:pt>
                <c:pt idx="998">
                  <c:v>42726</c:v>
                </c:pt>
                <c:pt idx="999">
                  <c:v>42727</c:v>
                </c:pt>
                <c:pt idx="1000">
                  <c:v>42730</c:v>
                </c:pt>
                <c:pt idx="1001">
                  <c:v>42731</c:v>
                </c:pt>
                <c:pt idx="1002">
                  <c:v>42732</c:v>
                </c:pt>
                <c:pt idx="1003">
                  <c:v>42733</c:v>
                </c:pt>
                <c:pt idx="1004">
                  <c:v>42734</c:v>
                </c:pt>
                <c:pt idx="1005">
                  <c:v>42737</c:v>
                </c:pt>
                <c:pt idx="1006">
                  <c:v>42738</c:v>
                </c:pt>
                <c:pt idx="1007">
                  <c:v>42739</c:v>
                </c:pt>
                <c:pt idx="1008">
                  <c:v>42740</c:v>
                </c:pt>
                <c:pt idx="1009">
                  <c:v>42741</c:v>
                </c:pt>
                <c:pt idx="1010">
                  <c:v>42744</c:v>
                </c:pt>
                <c:pt idx="1011">
                  <c:v>42745</c:v>
                </c:pt>
                <c:pt idx="1012">
                  <c:v>42746</c:v>
                </c:pt>
                <c:pt idx="1013">
                  <c:v>42747</c:v>
                </c:pt>
                <c:pt idx="1014">
                  <c:v>42748</c:v>
                </c:pt>
                <c:pt idx="1015">
                  <c:v>42751</c:v>
                </c:pt>
                <c:pt idx="1016">
                  <c:v>42752</c:v>
                </c:pt>
                <c:pt idx="1017">
                  <c:v>42753</c:v>
                </c:pt>
                <c:pt idx="1018">
                  <c:v>42753</c:v>
                </c:pt>
                <c:pt idx="1019">
                  <c:v>42754</c:v>
                </c:pt>
                <c:pt idx="1020">
                  <c:v>42755</c:v>
                </c:pt>
                <c:pt idx="1021">
                  <c:v>42758</c:v>
                </c:pt>
                <c:pt idx="1022">
                  <c:v>42759</c:v>
                </c:pt>
                <c:pt idx="1023">
                  <c:v>42760</c:v>
                </c:pt>
                <c:pt idx="1024">
                  <c:v>42761</c:v>
                </c:pt>
                <c:pt idx="1025">
                  <c:v>42762</c:v>
                </c:pt>
                <c:pt idx="1026">
                  <c:v>42765</c:v>
                </c:pt>
                <c:pt idx="1027">
                  <c:v>42766</c:v>
                </c:pt>
                <c:pt idx="1028">
                  <c:v>42767</c:v>
                </c:pt>
                <c:pt idx="1029">
                  <c:v>42768</c:v>
                </c:pt>
                <c:pt idx="1030">
                  <c:v>42769</c:v>
                </c:pt>
                <c:pt idx="1031">
                  <c:v>42773</c:v>
                </c:pt>
                <c:pt idx="1032">
                  <c:v>42774</c:v>
                </c:pt>
                <c:pt idx="1033">
                  <c:v>42776</c:v>
                </c:pt>
                <c:pt idx="1034">
                  <c:v>42779</c:v>
                </c:pt>
                <c:pt idx="1035">
                  <c:v>42780</c:v>
                </c:pt>
                <c:pt idx="1036">
                  <c:v>42781</c:v>
                </c:pt>
                <c:pt idx="1037">
                  <c:v>42782</c:v>
                </c:pt>
                <c:pt idx="1038">
                  <c:v>42783</c:v>
                </c:pt>
                <c:pt idx="1039">
                  <c:v>42786</c:v>
                </c:pt>
                <c:pt idx="1040">
                  <c:v>42787</c:v>
                </c:pt>
                <c:pt idx="1041">
                  <c:v>42788</c:v>
                </c:pt>
                <c:pt idx="1042">
                  <c:v>42789</c:v>
                </c:pt>
                <c:pt idx="1043">
                  <c:v>42790</c:v>
                </c:pt>
                <c:pt idx="1044">
                  <c:v>42793</c:v>
                </c:pt>
                <c:pt idx="1045">
                  <c:v>42794</c:v>
                </c:pt>
                <c:pt idx="1046">
                  <c:v>42795</c:v>
                </c:pt>
                <c:pt idx="1047">
                  <c:v>42796</c:v>
                </c:pt>
                <c:pt idx="1048">
                  <c:v>42797</c:v>
                </c:pt>
                <c:pt idx="1049">
                  <c:v>42800</c:v>
                </c:pt>
                <c:pt idx="1050">
                  <c:v>42801</c:v>
                </c:pt>
                <c:pt idx="1051">
                  <c:v>42802</c:v>
                </c:pt>
                <c:pt idx="1052">
                  <c:v>42803</c:v>
                </c:pt>
                <c:pt idx="1053">
                  <c:v>42804</c:v>
                </c:pt>
                <c:pt idx="1054">
                  <c:v>42807</c:v>
                </c:pt>
                <c:pt idx="1055">
                  <c:v>42808</c:v>
                </c:pt>
                <c:pt idx="1056">
                  <c:v>42809</c:v>
                </c:pt>
                <c:pt idx="1057">
                  <c:v>42810</c:v>
                </c:pt>
                <c:pt idx="1058">
                  <c:v>42811</c:v>
                </c:pt>
                <c:pt idx="1059">
                  <c:v>42815</c:v>
                </c:pt>
                <c:pt idx="1060">
                  <c:v>42816</c:v>
                </c:pt>
                <c:pt idx="1061">
                  <c:v>42817</c:v>
                </c:pt>
                <c:pt idx="1062">
                  <c:v>42818</c:v>
                </c:pt>
                <c:pt idx="1063">
                  <c:v>42821</c:v>
                </c:pt>
                <c:pt idx="1064">
                  <c:v>42822</c:v>
                </c:pt>
                <c:pt idx="1065">
                  <c:v>42823</c:v>
                </c:pt>
                <c:pt idx="1066">
                  <c:v>42824</c:v>
                </c:pt>
                <c:pt idx="1067">
                  <c:v>42825</c:v>
                </c:pt>
                <c:pt idx="1068">
                  <c:v>42828</c:v>
                </c:pt>
                <c:pt idx="1069">
                  <c:v>42829</c:v>
                </c:pt>
                <c:pt idx="1070">
                  <c:v>42830</c:v>
                </c:pt>
                <c:pt idx="1071">
                  <c:v>42831</c:v>
                </c:pt>
                <c:pt idx="1072">
                  <c:v>42832</c:v>
                </c:pt>
                <c:pt idx="1073">
                  <c:v>42835</c:v>
                </c:pt>
                <c:pt idx="1074">
                  <c:v>42836</c:v>
                </c:pt>
                <c:pt idx="1075">
                  <c:v>42837</c:v>
                </c:pt>
                <c:pt idx="1076">
                  <c:v>42842</c:v>
                </c:pt>
                <c:pt idx="1077">
                  <c:v>42843</c:v>
                </c:pt>
                <c:pt idx="1078">
                  <c:v>42844</c:v>
                </c:pt>
                <c:pt idx="1079">
                  <c:v>42845</c:v>
                </c:pt>
                <c:pt idx="1080">
                  <c:v>42846</c:v>
                </c:pt>
                <c:pt idx="1081">
                  <c:v>42849</c:v>
                </c:pt>
                <c:pt idx="1082">
                  <c:v>42850</c:v>
                </c:pt>
                <c:pt idx="1083">
                  <c:v>42851</c:v>
                </c:pt>
                <c:pt idx="1084">
                  <c:v>42852</c:v>
                </c:pt>
                <c:pt idx="1085">
                  <c:v>42853</c:v>
                </c:pt>
                <c:pt idx="1086">
                  <c:v>42857</c:v>
                </c:pt>
                <c:pt idx="1087">
                  <c:v>42858</c:v>
                </c:pt>
                <c:pt idx="1088">
                  <c:v>42859</c:v>
                </c:pt>
                <c:pt idx="1089">
                  <c:v>42860</c:v>
                </c:pt>
                <c:pt idx="1090">
                  <c:v>42863</c:v>
                </c:pt>
                <c:pt idx="1091">
                  <c:v>42864</c:v>
                </c:pt>
                <c:pt idx="1092">
                  <c:v>42865</c:v>
                </c:pt>
                <c:pt idx="1093">
                  <c:v>42866</c:v>
                </c:pt>
                <c:pt idx="1094">
                  <c:v>42867</c:v>
                </c:pt>
                <c:pt idx="1095">
                  <c:v>42870</c:v>
                </c:pt>
                <c:pt idx="1096">
                  <c:v>42871</c:v>
                </c:pt>
                <c:pt idx="1097">
                  <c:v>42872</c:v>
                </c:pt>
                <c:pt idx="1098">
                  <c:v>42873</c:v>
                </c:pt>
                <c:pt idx="1099">
                  <c:v>42874</c:v>
                </c:pt>
                <c:pt idx="1100">
                  <c:v>42877</c:v>
                </c:pt>
                <c:pt idx="1101">
                  <c:v>42878</c:v>
                </c:pt>
                <c:pt idx="1102">
                  <c:v>42879</c:v>
                </c:pt>
                <c:pt idx="1103">
                  <c:v>42880</c:v>
                </c:pt>
                <c:pt idx="1104">
                  <c:v>42881</c:v>
                </c:pt>
                <c:pt idx="1105">
                  <c:v>42884</c:v>
                </c:pt>
                <c:pt idx="1106">
                  <c:v>42885</c:v>
                </c:pt>
                <c:pt idx="1107">
                  <c:v>42886</c:v>
                </c:pt>
                <c:pt idx="1108">
                  <c:v>42887</c:v>
                </c:pt>
                <c:pt idx="1109">
                  <c:v>42888</c:v>
                </c:pt>
                <c:pt idx="1110">
                  <c:v>42891</c:v>
                </c:pt>
                <c:pt idx="1111">
                  <c:v>42892</c:v>
                </c:pt>
                <c:pt idx="1112">
                  <c:v>42893</c:v>
                </c:pt>
                <c:pt idx="1113">
                  <c:v>42894</c:v>
                </c:pt>
                <c:pt idx="1114">
                  <c:v>42895</c:v>
                </c:pt>
                <c:pt idx="1115">
                  <c:v>42898</c:v>
                </c:pt>
                <c:pt idx="1116">
                  <c:v>42899</c:v>
                </c:pt>
                <c:pt idx="1117">
                  <c:v>42900</c:v>
                </c:pt>
                <c:pt idx="1118">
                  <c:v>42901</c:v>
                </c:pt>
                <c:pt idx="1119">
                  <c:v>42902</c:v>
                </c:pt>
                <c:pt idx="1120">
                  <c:v>42905</c:v>
                </c:pt>
                <c:pt idx="1121">
                  <c:v>42906</c:v>
                </c:pt>
                <c:pt idx="1122">
                  <c:v>42907</c:v>
                </c:pt>
                <c:pt idx="1123">
                  <c:v>42908</c:v>
                </c:pt>
                <c:pt idx="1124">
                  <c:v>42909</c:v>
                </c:pt>
                <c:pt idx="1125">
                  <c:v>42912</c:v>
                </c:pt>
                <c:pt idx="1126">
                  <c:v>42913</c:v>
                </c:pt>
                <c:pt idx="1127">
                  <c:v>42914</c:v>
                </c:pt>
                <c:pt idx="1128">
                  <c:v>42915</c:v>
                </c:pt>
                <c:pt idx="1129">
                  <c:v>42916</c:v>
                </c:pt>
                <c:pt idx="1130">
                  <c:v>42919</c:v>
                </c:pt>
                <c:pt idx="1131">
                  <c:v>42920</c:v>
                </c:pt>
                <c:pt idx="1132">
                  <c:v>42921</c:v>
                </c:pt>
                <c:pt idx="1133">
                  <c:v>42922</c:v>
                </c:pt>
                <c:pt idx="1134">
                  <c:v>42923</c:v>
                </c:pt>
                <c:pt idx="1135">
                  <c:v>42926</c:v>
                </c:pt>
                <c:pt idx="1136">
                  <c:v>42927</c:v>
                </c:pt>
                <c:pt idx="1137">
                  <c:v>42928</c:v>
                </c:pt>
                <c:pt idx="1138">
                  <c:v>42929</c:v>
                </c:pt>
                <c:pt idx="1139">
                  <c:v>42930</c:v>
                </c:pt>
                <c:pt idx="1140">
                  <c:v>42933</c:v>
                </c:pt>
                <c:pt idx="1141">
                  <c:v>42934</c:v>
                </c:pt>
                <c:pt idx="1142">
                  <c:v>42935</c:v>
                </c:pt>
                <c:pt idx="1143">
                  <c:v>42936</c:v>
                </c:pt>
                <c:pt idx="1144">
                  <c:v>42937</c:v>
                </c:pt>
                <c:pt idx="1145">
                  <c:v>42940</c:v>
                </c:pt>
                <c:pt idx="1146">
                  <c:v>42941</c:v>
                </c:pt>
                <c:pt idx="1147">
                  <c:v>42942</c:v>
                </c:pt>
                <c:pt idx="1148">
                  <c:v>42943</c:v>
                </c:pt>
                <c:pt idx="1149">
                  <c:v>42944</c:v>
                </c:pt>
                <c:pt idx="1150">
                  <c:v>42947</c:v>
                </c:pt>
                <c:pt idx="1151">
                  <c:v>42948</c:v>
                </c:pt>
                <c:pt idx="1152">
                  <c:v>42949</c:v>
                </c:pt>
                <c:pt idx="1153">
                  <c:v>42950</c:v>
                </c:pt>
                <c:pt idx="1154">
                  <c:v>42951</c:v>
                </c:pt>
                <c:pt idx="1155">
                  <c:v>42954</c:v>
                </c:pt>
              </c:numCache>
            </c:numRef>
          </c:cat>
          <c:val>
            <c:numRef>
              <c:f>'[Gráfico en Microsoft PowerPoint]Hoja1'!$F$3:$F$1158</c:f>
              <c:numCache>
                <c:formatCode>General</c:formatCode>
                <c:ptCount val="1156"/>
                <c:pt idx="0">
                  <c:v>#N/A</c:v>
                </c:pt>
                <c:pt idx="1">
                  <c:v>#N/A</c:v>
                </c:pt>
                <c:pt idx="2">
                  <c:v>#N/A</c:v>
                </c:pt>
                <c:pt idx="3">
                  <c:v>#N/A</c:v>
                </c:pt>
                <c:pt idx="4">
                  <c:v>#N/A</c:v>
                </c:pt>
                <c:pt idx="5">
                  <c:v>#N/A</c:v>
                </c:pt>
                <c:pt idx="6">
                  <c:v>#N/A</c:v>
                </c:pt>
                <c:pt idx="7">
                  <c:v>#N/A</c:v>
                </c:pt>
                <c:pt idx="8">
                  <c:v>#N/A</c:v>
                </c:pt>
                <c:pt idx="9">
                  <c:v>#N/A</c:v>
                </c:pt>
                <c:pt idx="10">
                  <c:v>#N/A</c:v>
                </c:pt>
                <c:pt idx="11">
                  <c:v>#N/A</c:v>
                </c:pt>
                <c:pt idx="12">
                  <c:v>#N/A</c:v>
                </c:pt>
                <c:pt idx="13">
                  <c:v>#N/A</c:v>
                </c:pt>
                <c:pt idx="14">
                  <c:v>#N/A</c:v>
                </c:pt>
                <c:pt idx="15">
                  <c:v>#N/A</c:v>
                </c:pt>
                <c:pt idx="16">
                  <c:v>#N/A</c:v>
                </c:pt>
                <c:pt idx="17">
                  <c:v>#N/A</c:v>
                </c:pt>
                <c:pt idx="18">
                  <c:v>#N/A</c:v>
                </c:pt>
                <c:pt idx="19">
                  <c:v>#N/A</c:v>
                </c:pt>
                <c:pt idx="20">
                  <c:v>#N/A</c:v>
                </c:pt>
                <c:pt idx="21">
                  <c:v>#N/A</c:v>
                </c:pt>
                <c:pt idx="22">
                  <c:v>#N/A</c:v>
                </c:pt>
                <c:pt idx="23">
                  <c:v>#N/A</c:v>
                </c:pt>
                <c:pt idx="24">
                  <c:v>#N/A</c:v>
                </c:pt>
                <c:pt idx="25">
                  <c:v>#N/A</c:v>
                </c:pt>
                <c:pt idx="26">
                  <c:v>#N/A</c:v>
                </c:pt>
                <c:pt idx="27">
                  <c:v>#N/A</c:v>
                </c:pt>
                <c:pt idx="28">
                  <c:v>#N/A</c:v>
                </c:pt>
                <c:pt idx="29">
                  <c:v>#N/A</c:v>
                </c:pt>
                <c:pt idx="30">
                  <c:v>#N/A</c:v>
                </c:pt>
                <c:pt idx="31">
                  <c:v>#N/A</c:v>
                </c:pt>
                <c:pt idx="32">
                  <c:v>#N/A</c:v>
                </c:pt>
                <c:pt idx="33">
                  <c:v>#N/A</c:v>
                </c:pt>
                <c:pt idx="34">
                  <c:v>#N/A</c:v>
                </c:pt>
                <c:pt idx="35">
                  <c:v>#N/A</c:v>
                </c:pt>
                <c:pt idx="36">
                  <c:v>#N/A</c:v>
                </c:pt>
                <c:pt idx="37">
                  <c:v>#N/A</c:v>
                </c:pt>
                <c:pt idx="38">
                  <c:v>#N/A</c:v>
                </c:pt>
                <c:pt idx="39">
                  <c:v>#N/A</c:v>
                </c:pt>
                <c:pt idx="40">
                  <c:v>#N/A</c:v>
                </c:pt>
                <c:pt idx="41">
                  <c:v>#N/A</c:v>
                </c:pt>
                <c:pt idx="42">
                  <c:v>#N/A</c:v>
                </c:pt>
                <c:pt idx="43">
                  <c:v>#N/A</c:v>
                </c:pt>
                <c:pt idx="44">
                  <c:v>#N/A</c:v>
                </c:pt>
                <c:pt idx="45">
                  <c:v>#N/A</c:v>
                </c:pt>
                <c:pt idx="46">
                  <c:v>#N/A</c:v>
                </c:pt>
                <c:pt idx="47">
                  <c:v>#N/A</c:v>
                </c:pt>
                <c:pt idx="48">
                  <c:v>#N/A</c:v>
                </c:pt>
                <c:pt idx="49">
                  <c:v>#N/A</c:v>
                </c:pt>
                <c:pt idx="50">
                  <c:v>#N/A</c:v>
                </c:pt>
                <c:pt idx="51">
                  <c:v>#N/A</c:v>
                </c:pt>
                <c:pt idx="52">
                  <c:v>#N/A</c:v>
                </c:pt>
                <c:pt idx="53">
                  <c:v>#N/A</c:v>
                </c:pt>
                <c:pt idx="54">
                  <c:v>#N/A</c:v>
                </c:pt>
                <c:pt idx="55">
                  <c:v>#N/A</c:v>
                </c:pt>
                <c:pt idx="56">
                  <c:v>#N/A</c:v>
                </c:pt>
                <c:pt idx="57">
                  <c:v>#N/A</c:v>
                </c:pt>
                <c:pt idx="58">
                  <c:v>#N/A</c:v>
                </c:pt>
                <c:pt idx="59">
                  <c:v>#N/A</c:v>
                </c:pt>
                <c:pt idx="60">
                  <c:v>#N/A</c:v>
                </c:pt>
                <c:pt idx="61">
                  <c:v>#N/A</c:v>
                </c:pt>
                <c:pt idx="62">
                  <c:v>#N/A</c:v>
                </c:pt>
                <c:pt idx="63">
                  <c:v>#N/A</c:v>
                </c:pt>
                <c:pt idx="64">
                  <c:v>#N/A</c:v>
                </c:pt>
                <c:pt idx="65">
                  <c:v>#N/A</c:v>
                </c:pt>
                <c:pt idx="66">
                  <c:v>#N/A</c:v>
                </c:pt>
                <c:pt idx="67">
                  <c:v>#N/A</c:v>
                </c:pt>
                <c:pt idx="68">
                  <c:v>#N/A</c:v>
                </c:pt>
                <c:pt idx="69">
                  <c:v>#N/A</c:v>
                </c:pt>
                <c:pt idx="70">
                  <c:v>#N/A</c:v>
                </c:pt>
                <c:pt idx="71">
                  <c:v>#N/A</c:v>
                </c:pt>
                <c:pt idx="72">
                  <c:v>#N/A</c:v>
                </c:pt>
                <c:pt idx="73">
                  <c:v>#N/A</c:v>
                </c:pt>
                <c:pt idx="74">
                  <c:v>#N/A</c:v>
                </c:pt>
                <c:pt idx="75">
                  <c:v>#N/A</c:v>
                </c:pt>
                <c:pt idx="76">
                  <c:v>#N/A</c:v>
                </c:pt>
                <c:pt idx="77">
                  <c:v>#N/A</c:v>
                </c:pt>
                <c:pt idx="78">
                  <c:v>#N/A</c:v>
                </c:pt>
                <c:pt idx="79">
                  <c:v>#N/A</c:v>
                </c:pt>
                <c:pt idx="80">
                  <c:v>#N/A</c:v>
                </c:pt>
                <c:pt idx="81">
                  <c:v>#N/A</c:v>
                </c:pt>
                <c:pt idx="82">
                  <c:v>#N/A</c:v>
                </c:pt>
                <c:pt idx="83">
                  <c:v>#N/A</c:v>
                </c:pt>
                <c:pt idx="84">
                  <c:v>#N/A</c:v>
                </c:pt>
                <c:pt idx="85">
                  <c:v>#N/A</c:v>
                </c:pt>
                <c:pt idx="86">
                  <c:v>#N/A</c:v>
                </c:pt>
                <c:pt idx="87">
                  <c:v>#N/A</c:v>
                </c:pt>
                <c:pt idx="88">
                  <c:v>#N/A</c:v>
                </c:pt>
                <c:pt idx="89">
                  <c:v>#N/A</c:v>
                </c:pt>
                <c:pt idx="90">
                  <c:v>#N/A</c:v>
                </c:pt>
                <c:pt idx="91">
                  <c:v>#N/A</c:v>
                </c:pt>
                <c:pt idx="92">
                  <c:v>#N/A</c:v>
                </c:pt>
                <c:pt idx="93">
                  <c:v>#N/A</c:v>
                </c:pt>
                <c:pt idx="94">
                  <c:v>#N/A</c:v>
                </c:pt>
                <c:pt idx="95">
                  <c:v>#N/A</c:v>
                </c:pt>
                <c:pt idx="96">
                  <c:v>#N/A</c:v>
                </c:pt>
                <c:pt idx="97">
                  <c:v>#N/A</c:v>
                </c:pt>
                <c:pt idx="98">
                  <c:v>#N/A</c:v>
                </c:pt>
                <c:pt idx="99">
                  <c:v>#N/A</c:v>
                </c:pt>
                <c:pt idx="100">
                  <c:v>#N/A</c:v>
                </c:pt>
                <c:pt idx="101">
                  <c:v>#N/A</c:v>
                </c:pt>
                <c:pt idx="102">
                  <c:v>#N/A</c:v>
                </c:pt>
                <c:pt idx="103">
                  <c:v>#N/A</c:v>
                </c:pt>
                <c:pt idx="104">
                  <c:v>#N/A</c:v>
                </c:pt>
                <c:pt idx="105">
                  <c:v>#N/A</c:v>
                </c:pt>
                <c:pt idx="106">
                  <c:v>#N/A</c:v>
                </c:pt>
                <c:pt idx="107">
                  <c:v>#N/A</c:v>
                </c:pt>
                <c:pt idx="108">
                  <c:v>#N/A</c:v>
                </c:pt>
                <c:pt idx="109">
                  <c:v>#N/A</c:v>
                </c:pt>
                <c:pt idx="110">
                  <c:v>#N/A</c:v>
                </c:pt>
                <c:pt idx="111">
                  <c:v>#N/A</c:v>
                </c:pt>
                <c:pt idx="112">
                  <c:v>#N/A</c:v>
                </c:pt>
                <c:pt idx="113">
                  <c:v>#N/A</c:v>
                </c:pt>
                <c:pt idx="114">
                  <c:v>#N/A</c:v>
                </c:pt>
                <c:pt idx="115">
                  <c:v>#N/A</c:v>
                </c:pt>
                <c:pt idx="116">
                  <c:v>#N/A</c:v>
                </c:pt>
                <c:pt idx="117">
                  <c:v>#N/A</c:v>
                </c:pt>
                <c:pt idx="118">
                  <c:v>#N/A</c:v>
                </c:pt>
                <c:pt idx="119">
                  <c:v>#N/A</c:v>
                </c:pt>
                <c:pt idx="120">
                  <c:v>#N/A</c:v>
                </c:pt>
                <c:pt idx="121">
                  <c:v>#N/A</c:v>
                </c:pt>
                <c:pt idx="122">
                  <c:v>#N/A</c:v>
                </c:pt>
                <c:pt idx="123">
                  <c:v>#N/A</c:v>
                </c:pt>
                <c:pt idx="124">
                  <c:v>#N/A</c:v>
                </c:pt>
                <c:pt idx="125">
                  <c:v>#N/A</c:v>
                </c:pt>
                <c:pt idx="126">
                  <c:v>#N/A</c:v>
                </c:pt>
                <c:pt idx="127">
                  <c:v>#N/A</c:v>
                </c:pt>
                <c:pt idx="128">
                  <c:v>#N/A</c:v>
                </c:pt>
                <c:pt idx="129">
                  <c:v>#N/A</c:v>
                </c:pt>
                <c:pt idx="130">
                  <c:v>#N/A</c:v>
                </c:pt>
                <c:pt idx="131">
                  <c:v>#N/A</c:v>
                </c:pt>
                <c:pt idx="132">
                  <c:v>#N/A</c:v>
                </c:pt>
                <c:pt idx="133">
                  <c:v>#N/A</c:v>
                </c:pt>
                <c:pt idx="134">
                  <c:v>#N/A</c:v>
                </c:pt>
                <c:pt idx="135">
                  <c:v>#N/A</c:v>
                </c:pt>
                <c:pt idx="136">
                  <c:v>#N/A</c:v>
                </c:pt>
                <c:pt idx="137">
                  <c:v>#N/A</c:v>
                </c:pt>
                <c:pt idx="138">
                  <c:v>#N/A</c:v>
                </c:pt>
                <c:pt idx="139">
                  <c:v>#N/A</c:v>
                </c:pt>
                <c:pt idx="140">
                  <c:v>#N/A</c:v>
                </c:pt>
                <c:pt idx="141">
                  <c:v>#N/A</c:v>
                </c:pt>
                <c:pt idx="142">
                  <c:v>#N/A</c:v>
                </c:pt>
                <c:pt idx="143">
                  <c:v>#N/A</c:v>
                </c:pt>
                <c:pt idx="144">
                  <c:v>#N/A</c:v>
                </c:pt>
                <c:pt idx="145">
                  <c:v>#N/A</c:v>
                </c:pt>
                <c:pt idx="146">
                  <c:v>#N/A</c:v>
                </c:pt>
                <c:pt idx="147">
                  <c:v>#N/A</c:v>
                </c:pt>
                <c:pt idx="148">
                  <c:v>#N/A</c:v>
                </c:pt>
                <c:pt idx="149">
                  <c:v>#N/A</c:v>
                </c:pt>
                <c:pt idx="150">
                  <c:v>#N/A</c:v>
                </c:pt>
                <c:pt idx="151">
                  <c:v>#N/A</c:v>
                </c:pt>
                <c:pt idx="152">
                  <c:v>#N/A</c:v>
                </c:pt>
                <c:pt idx="153">
                  <c:v>#N/A</c:v>
                </c:pt>
                <c:pt idx="154">
                  <c:v>#N/A</c:v>
                </c:pt>
                <c:pt idx="155">
                  <c:v>#N/A</c:v>
                </c:pt>
                <c:pt idx="156">
                  <c:v>#N/A</c:v>
                </c:pt>
                <c:pt idx="157">
                  <c:v>#N/A</c:v>
                </c:pt>
                <c:pt idx="158">
                  <c:v>#N/A</c:v>
                </c:pt>
                <c:pt idx="159">
                  <c:v>#N/A</c:v>
                </c:pt>
                <c:pt idx="160">
                  <c:v>#N/A</c:v>
                </c:pt>
                <c:pt idx="161">
                  <c:v>#N/A</c:v>
                </c:pt>
                <c:pt idx="162">
                  <c:v>#N/A</c:v>
                </c:pt>
                <c:pt idx="163">
                  <c:v>#N/A</c:v>
                </c:pt>
                <c:pt idx="164">
                  <c:v>#N/A</c:v>
                </c:pt>
                <c:pt idx="165">
                  <c:v>#N/A</c:v>
                </c:pt>
                <c:pt idx="166">
                  <c:v>#N/A</c:v>
                </c:pt>
                <c:pt idx="167">
                  <c:v>#N/A</c:v>
                </c:pt>
                <c:pt idx="168">
                  <c:v>#N/A</c:v>
                </c:pt>
                <c:pt idx="169">
                  <c:v>#N/A</c:v>
                </c:pt>
                <c:pt idx="170">
                  <c:v>#N/A</c:v>
                </c:pt>
                <c:pt idx="171">
                  <c:v>#N/A</c:v>
                </c:pt>
                <c:pt idx="172">
                  <c:v>#N/A</c:v>
                </c:pt>
                <c:pt idx="173">
                  <c:v>#N/A</c:v>
                </c:pt>
                <c:pt idx="174">
                  <c:v>#N/A</c:v>
                </c:pt>
                <c:pt idx="175">
                  <c:v>#N/A</c:v>
                </c:pt>
                <c:pt idx="176">
                  <c:v>#N/A</c:v>
                </c:pt>
                <c:pt idx="177">
                  <c:v>#N/A</c:v>
                </c:pt>
                <c:pt idx="178">
                  <c:v>#N/A</c:v>
                </c:pt>
                <c:pt idx="179">
                  <c:v>#N/A</c:v>
                </c:pt>
                <c:pt idx="180">
                  <c:v>#N/A</c:v>
                </c:pt>
                <c:pt idx="181">
                  <c:v>#N/A</c:v>
                </c:pt>
                <c:pt idx="182">
                  <c:v>#N/A</c:v>
                </c:pt>
                <c:pt idx="183">
                  <c:v>#N/A</c:v>
                </c:pt>
                <c:pt idx="184">
                  <c:v>#N/A</c:v>
                </c:pt>
                <c:pt idx="185">
                  <c:v>#N/A</c:v>
                </c:pt>
                <c:pt idx="186">
                  <c:v>#N/A</c:v>
                </c:pt>
                <c:pt idx="187">
                  <c:v>#N/A</c:v>
                </c:pt>
                <c:pt idx="188">
                  <c:v>#N/A</c:v>
                </c:pt>
                <c:pt idx="189">
                  <c:v>#N/A</c:v>
                </c:pt>
                <c:pt idx="190">
                  <c:v>#N/A</c:v>
                </c:pt>
                <c:pt idx="191">
                  <c:v>#N/A</c:v>
                </c:pt>
                <c:pt idx="192">
                  <c:v>#N/A</c:v>
                </c:pt>
                <c:pt idx="193">
                  <c:v>#N/A</c:v>
                </c:pt>
                <c:pt idx="194">
                  <c:v>#N/A</c:v>
                </c:pt>
                <c:pt idx="195">
                  <c:v>#N/A</c:v>
                </c:pt>
                <c:pt idx="196">
                  <c:v>#N/A</c:v>
                </c:pt>
                <c:pt idx="197">
                  <c:v>#N/A</c:v>
                </c:pt>
                <c:pt idx="198">
                  <c:v>#N/A</c:v>
                </c:pt>
                <c:pt idx="199">
                  <c:v>#N/A</c:v>
                </c:pt>
                <c:pt idx="200">
                  <c:v>#N/A</c:v>
                </c:pt>
                <c:pt idx="201">
                  <c:v>#N/A</c:v>
                </c:pt>
                <c:pt idx="202">
                  <c:v>#N/A</c:v>
                </c:pt>
                <c:pt idx="203">
                  <c:v>#N/A</c:v>
                </c:pt>
                <c:pt idx="204">
                  <c:v>#N/A</c:v>
                </c:pt>
                <c:pt idx="205">
                  <c:v>#N/A</c:v>
                </c:pt>
                <c:pt idx="206">
                  <c:v>#N/A</c:v>
                </c:pt>
                <c:pt idx="207">
                  <c:v>#N/A</c:v>
                </c:pt>
                <c:pt idx="208">
                  <c:v>#N/A</c:v>
                </c:pt>
                <c:pt idx="209">
                  <c:v>#N/A</c:v>
                </c:pt>
                <c:pt idx="210">
                  <c:v>#N/A</c:v>
                </c:pt>
                <c:pt idx="211">
                  <c:v>#N/A</c:v>
                </c:pt>
                <c:pt idx="212">
                  <c:v>#N/A</c:v>
                </c:pt>
                <c:pt idx="213">
                  <c:v>#N/A</c:v>
                </c:pt>
                <c:pt idx="214">
                  <c:v>#N/A</c:v>
                </c:pt>
                <c:pt idx="215">
                  <c:v>#N/A</c:v>
                </c:pt>
                <c:pt idx="216">
                  <c:v>#N/A</c:v>
                </c:pt>
                <c:pt idx="217">
                  <c:v>#N/A</c:v>
                </c:pt>
                <c:pt idx="218">
                  <c:v>#N/A</c:v>
                </c:pt>
                <c:pt idx="219">
                  <c:v>#N/A</c:v>
                </c:pt>
                <c:pt idx="220">
                  <c:v>#N/A</c:v>
                </c:pt>
                <c:pt idx="221">
                  <c:v>#N/A</c:v>
                </c:pt>
                <c:pt idx="222">
                  <c:v>#N/A</c:v>
                </c:pt>
                <c:pt idx="223">
                  <c:v>#N/A</c:v>
                </c:pt>
                <c:pt idx="224">
                  <c:v>#N/A</c:v>
                </c:pt>
                <c:pt idx="225">
                  <c:v>#N/A</c:v>
                </c:pt>
                <c:pt idx="226">
                  <c:v>#N/A</c:v>
                </c:pt>
                <c:pt idx="227">
                  <c:v>#N/A</c:v>
                </c:pt>
                <c:pt idx="228">
                  <c:v>#N/A</c:v>
                </c:pt>
                <c:pt idx="229">
                  <c:v>#N/A</c:v>
                </c:pt>
                <c:pt idx="230">
                  <c:v>#N/A</c:v>
                </c:pt>
                <c:pt idx="231">
                  <c:v>#N/A</c:v>
                </c:pt>
                <c:pt idx="232">
                  <c:v>#N/A</c:v>
                </c:pt>
                <c:pt idx="233">
                  <c:v>#N/A</c:v>
                </c:pt>
                <c:pt idx="234">
                  <c:v>#N/A</c:v>
                </c:pt>
                <c:pt idx="235">
                  <c:v>#N/A</c:v>
                </c:pt>
                <c:pt idx="236">
                  <c:v>#N/A</c:v>
                </c:pt>
                <c:pt idx="237">
                  <c:v>#N/A</c:v>
                </c:pt>
                <c:pt idx="238">
                  <c:v>#N/A</c:v>
                </c:pt>
                <c:pt idx="239">
                  <c:v>#N/A</c:v>
                </c:pt>
                <c:pt idx="240">
                  <c:v>#N/A</c:v>
                </c:pt>
                <c:pt idx="241">
                  <c:v>#N/A</c:v>
                </c:pt>
                <c:pt idx="242">
                  <c:v>#N/A</c:v>
                </c:pt>
                <c:pt idx="243">
                  <c:v>#N/A</c:v>
                </c:pt>
                <c:pt idx="244">
                  <c:v>#N/A</c:v>
                </c:pt>
                <c:pt idx="245">
                  <c:v>#N/A</c:v>
                </c:pt>
                <c:pt idx="246">
                  <c:v>#N/A</c:v>
                </c:pt>
                <c:pt idx="247">
                  <c:v>#N/A</c:v>
                </c:pt>
                <c:pt idx="248">
                  <c:v>#N/A</c:v>
                </c:pt>
                <c:pt idx="249">
                  <c:v>#N/A</c:v>
                </c:pt>
                <c:pt idx="250">
                  <c:v>#N/A</c:v>
                </c:pt>
                <c:pt idx="251">
                  <c:v>#N/A</c:v>
                </c:pt>
                <c:pt idx="252">
                  <c:v>#N/A</c:v>
                </c:pt>
                <c:pt idx="253">
                  <c:v>#N/A</c:v>
                </c:pt>
                <c:pt idx="254">
                  <c:v>#N/A</c:v>
                </c:pt>
                <c:pt idx="255">
                  <c:v>#N/A</c:v>
                </c:pt>
                <c:pt idx="256">
                  <c:v>#N/A</c:v>
                </c:pt>
                <c:pt idx="257">
                  <c:v>#N/A</c:v>
                </c:pt>
                <c:pt idx="258">
                  <c:v>#N/A</c:v>
                </c:pt>
                <c:pt idx="259">
                  <c:v>#N/A</c:v>
                </c:pt>
                <c:pt idx="260">
                  <c:v>#N/A</c:v>
                </c:pt>
                <c:pt idx="261">
                  <c:v>#N/A</c:v>
                </c:pt>
                <c:pt idx="262">
                  <c:v>#N/A</c:v>
                </c:pt>
                <c:pt idx="263">
                  <c:v>#N/A</c:v>
                </c:pt>
                <c:pt idx="264">
                  <c:v>#N/A</c:v>
                </c:pt>
                <c:pt idx="265">
                  <c:v>#N/A</c:v>
                </c:pt>
                <c:pt idx="266">
                  <c:v>#N/A</c:v>
                </c:pt>
                <c:pt idx="267">
                  <c:v>#N/A</c:v>
                </c:pt>
                <c:pt idx="268">
                  <c:v>#N/A</c:v>
                </c:pt>
                <c:pt idx="269">
                  <c:v>#N/A</c:v>
                </c:pt>
                <c:pt idx="270">
                  <c:v>#N/A</c:v>
                </c:pt>
                <c:pt idx="271">
                  <c:v>#N/A</c:v>
                </c:pt>
                <c:pt idx="272">
                  <c:v>#N/A</c:v>
                </c:pt>
                <c:pt idx="273">
                  <c:v>#N/A</c:v>
                </c:pt>
                <c:pt idx="274">
                  <c:v>#N/A</c:v>
                </c:pt>
                <c:pt idx="275">
                  <c:v>#N/A</c:v>
                </c:pt>
                <c:pt idx="276">
                  <c:v>#N/A</c:v>
                </c:pt>
                <c:pt idx="277">
                  <c:v>#N/A</c:v>
                </c:pt>
                <c:pt idx="278">
                  <c:v>#N/A</c:v>
                </c:pt>
                <c:pt idx="279">
                  <c:v>#N/A</c:v>
                </c:pt>
                <c:pt idx="280">
                  <c:v>#N/A</c:v>
                </c:pt>
                <c:pt idx="281">
                  <c:v>#N/A</c:v>
                </c:pt>
                <c:pt idx="282">
                  <c:v>#N/A</c:v>
                </c:pt>
                <c:pt idx="283">
                  <c:v>#N/A</c:v>
                </c:pt>
                <c:pt idx="284">
                  <c:v>#N/A</c:v>
                </c:pt>
                <c:pt idx="285">
                  <c:v>#N/A</c:v>
                </c:pt>
                <c:pt idx="286">
                  <c:v>#N/A</c:v>
                </c:pt>
                <c:pt idx="287">
                  <c:v>#N/A</c:v>
                </c:pt>
                <c:pt idx="288">
                  <c:v>#N/A</c:v>
                </c:pt>
                <c:pt idx="289">
                  <c:v>#N/A</c:v>
                </c:pt>
                <c:pt idx="290">
                  <c:v>#N/A</c:v>
                </c:pt>
                <c:pt idx="291">
                  <c:v>#N/A</c:v>
                </c:pt>
                <c:pt idx="292">
                  <c:v>#N/A</c:v>
                </c:pt>
                <c:pt idx="293">
                  <c:v>#N/A</c:v>
                </c:pt>
                <c:pt idx="294">
                  <c:v>#N/A</c:v>
                </c:pt>
                <c:pt idx="295">
                  <c:v>#N/A</c:v>
                </c:pt>
                <c:pt idx="296">
                  <c:v>#N/A</c:v>
                </c:pt>
                <c:pt idx="297">
                  <c:v>#N/A</c:v>
                </c:pt>
                <c:pt idx="298">
                  <c:v>#N/A</c:v>
                </c:pt>
                <c:pt idx="299">
                  <c:v>#N/A</c:v>
                </c:pt>
                <c:pt idx="300">
                  <c:v>#N/A</c:v>
                </c:pt>
                <c:pt idx="301">
                  <c:v>#N/A</c:v>
                </c:pt>
                <c:pt idx="302">
                  <c:v>#N/A</c:v>
                </c:pt>
                <c:pt idx="303">
                  <c:v>#N/A</c:v>
                </c:pt>
                <c:pt idx="304">
                  <c:v>#N/A</c:v>
                </c:pt>
                <c:pt idx="305">
                  <c:v>#N/A</c:v>
                </c:pt>
                <c:pt idx="306">
                  <c:v>#N/A</c:v>
                </c:pt>
                <c:pt idx="307">
                  <c:v>#N/A</c:v>
                </c:pt>
                <c:pt idx="308">
                  <c:v>#N/A</c:v>
                </c:pt>
                <c:pt idx="309">
                  <c:v>#N/A</c:v>
                </c:pt>
                <c:pt idx="310">
                  <c:v>#N/A</c:v>
                </c:pt>
                <c:pt idx="311">
                  <c:v>#N/A</c:v>
                </c:pt>
                <c:pt idx="312">
                  <c:v>#N/A</c:v>
                </c:pt>
                <c:pt idx="313">
                  <c:v>#N/A</c:v>
                </c:pt>
                <c:pt idx="314">
                  <c:v>#N/A</c:v>
                </c:pt>
                <c:pt idx="315">
                  <c:v>#N/A</c:v>
                </c:pt>
                <c:pt idx="316">
                  <c:v>#N/A</c:v>
                </c:pt>
                <c:pt idx="317">
                  <c:v>#N/A</c:v>
                </c:pt>
                <c:pt idx="318">
                  <c:v>#N/A</c:v>
                </c:pt>
                <c:pt idx="319">
                  <c:v>#N/A</c:v>
                </c:pt>
                <c:pt idx="320">
                  <c:v>#N/A</c:v>
                </c:pt>
                <c:pt idx="321">
                  <c:v>#N/A</c:v>
                </c:pt>
                <c:pt idx="322">
                  <c:v>#N/A</c:v>
                </c:pt>
                <c:pt idx="323">
                  <c:v>#N/A</c:v>
                </c:pt>
                <c:pt idx="324">
                  <c:v>#N/A</c:v>
                </c:pt>
                <c:pt idx="325">
                  <c:v>#N/A</c:v>
                </c:pt>
                <c:pt idx="326">
                  <c:v>#N/A</c:v>
                </c:pt>
                <c:pt idx="327">
                  <c:v>#N/A</c:v>
                </c:pt>
                <c:pt idx="328">
                  <c:v>#N/A</c:v>
                </c:pt>
                <c:pt idx="329">
                  <c:v>#N/A</c:v>
                </c:pt>
                <c:pt idx="330">
                  <c:v>#N/A</c:v>
                </c:pt>
                <c:pt idx="331">
                  <c:v>#N/A</c:v>
                </c:pt>
                <c:pt idx="332">
                  <c:v>#N/A</c:v>
                </c:pt>
                <c:pt idx="333">
                  <c:v>#N/A</c:v>
                </c:pt>
                <c:pt idx="334">
                  <c:v>#N/A</c:v>
                </c:pt>
                <c:pt idx="335">
                  <c:v>#N/A</c:v>
                </c:pt>
                <c:pt idx="336">
                  <c:v>#N/A</c:v>
                </c:pt>
                <c:pt idx="337">
                  <c:v>#N/A</c:v>
                </c:pt>
                <c:pt idx="338">
                  <c:v>#N/A</c:v>
                </c:pt>
                <c:pt idx="339">
                  <c:v>#N/A</c:v>
                </c:pt>
                <c:pt idx="340">
                  <c:v>#N/A</c:v>
                </c:pt>
                <c:pt idx="341">
                  <c:v>#N/A</c:v>
                </c:pt>
                <c:pt idx="342">
                  <c:v>#N/A</c:v>
                </c:pt>
                <c:pt idx="343">
                  <c:v>#N/A</c:v>
                </c:pt>
                <c:pt idx="344">
                  <c:v>#N/A</c:v>
                </c:pt>
                <c:pt idx="345">
                  <c:v>#N/A</c:v>
                </c:pt>
                <c:pt idx="346">
                  <c:v>#N/A</c:v>
                </c:pt>
                <c:pt idx="347">
                  <c:v>#N/A</c:v>
                </c:pt>
                <c:pt idx="348">
                  <c:v>#N/A</c:v>
                </c:pt>
                <c:pt idx="349">
                  <c:v>#N/A</c:v>
                </c:pt>
                <c:pt idx="350">
                  <c:v>#N/A</c:v>
                </c:pt>
                <c:pt idx="351">
                  <c:v>#N/A</c:v>
                </c:pt>
                <c:pt idx="352">
                  <c:v>#N/A</c:v>
                </c:pt>
                <c:pt idx="353">
                  <c:v>#N/A</c:v>
                </c:pt>
                <c:pt idx="354">
                  <c:v>#N/A</c:v>
                </c:pt>
                <c:pt idx="355">
                  <c:v>#N/A</c:v>
                </c:pt>
                <c:pt idx="356">
                  <c:v>#N/A</c:v>
                </c:pt>
                <c:pt idx="357">
                  <c:v>#N/A</c:v>
                </c:pt>
                <c:pt idx="358">
                  <c:v>#N/A</c:v>
                </c:pt>
                <c:pt idx="359">
                  <c:v>#N/A</c:v>
                </c:pt>
                <c:pt idx="360">
                  <c:v>#N/A</c:v>
                </c:pt>
                <c:pt idx="361">
                  <c:v>#N/A</c:v>
                </c:pt>
                <c:pt idx="362">
                  <c:v>#N/A</c:v>
                </c:pt>
                <c:pt idx="363">
                  <c:v>#N/A</c:v>
                </c:pt>
                <c:pt idx="364">
                  <c:v>#N/A</c:v>
                </c:pt>
                <c:pt idx="365">
                  <c:v>#N/A</c:v>
                </c:pt>
                <c:pt idx="366">
                  <c:v>#N/A</c:v>
                </c:pt>
                <c:pt idx="367">
                  <c:v>#N/A</c:v>
                </c:pt>
                <c:pt idx="368">
                  <c:v>#N/A</c:v>
                </c:pt>
                <c:pt idx="369">
                  <c:v>#N/A</c:v>
                </c:pt>
                <c:pt idx="370">
                  <c:v>#N/A</c:v>
                </c:pt>
                <c:pt idx="371">
                  <c:v>#N/A</c:v>
                </c:pt>
                <c:pt idx="372">
                  <c:v>#N/A</c:v>
                </c:pt>
                <c:pt idx="373">
                  <c:v>#N/A</c:v>
                </c:pt>
                <c:pt idx="374">
                  <c:v>#N/A</c:v>
                </c:pt>
                <c:pt idx="375">
                  <c:v>#N/A</c:v>
                </c:pt>
                <c:pt idx="376">
                  <c:v>#N/A</c:v>
                </c:pt>
                <c:pt idx="377">
                  <c:v>#N/A</c:v>
                </c:pt>
                <c:pt idx="378">
                  <c:v>#N/A</c:v>
                </c:pt>
                <c:pt idx="379">
                  <c:v>#N/A</c:v>
                </c:pt>
                <c:pt idx="380">
                  <c:v>#N/A</c:v>
                </c:pt>
                <c:pt idx="381">
                  <c:v>#N/A</c:v>
                </c:pt>
                <c:pt idx="382">
                  <c:v>10049271.769999998</c:v>
                </c:pt>
                <c:pt idx="383">
                  <c:v>10003279.689999999</c:v>
                </c:pt>
                <c:pt idx="384">
                  <c:v>59995889.720000006</c:v>
                </c:pt>
                <c:pt idx="385">
                  <c:v>59995314.68</c:v>
                </c:pt>
                <c:pt idx="386">
                  <c:v>60016295.030000001</c:v>
                </c:pt>
                <c:pt idx="387">
                  <c:v>60030236.300000004</c:v>
                </c:pt>
                <c:pt idx="388">
                  <c:v>60051027.550000004</c:v>
                </c:pt>
                <c:pt idx="389">
                  <c:v>60080415.060000002</c:v>
                </c:pt>
                <c:pt idx="390">
                  <c:v>60035441.610000007</c:v>
                </c:pt>
                <c:pt idx="391">
                  <c:v>2059800377.5100002</c:v>
                </c:pt>
                <c:pt idx="392">
                  <c:v>2061011044.7400002</c:v>
                </c:pt>
                <c:pt idx="393">
                  <c:v>2060118310.9300001</c:v>
                </c:pt>
                <c:pt idx="394">
                  <c:v>2059977525.8900001</c:v>
                </c:pt>
                <c:pt idx="395">
                  <c:v>2057634966.95</c:v>
                </c:pt>
                <c:pt idx="396">
                  <c:v>4054627980.0299997</c:v>
                </c:pt>
                <c:pt idx="397">
                  <c:v>4056937712.6200008</c:v>
                </c:pt>
                <c:pt idx="398">
                  <c:v>4056692355.9400001</c:v>
                </c:pt>
                <c:pt idx="399">
                  <c:v>4052020491.9299998</c:v>
                </c:pt>
                <c:pt idx="400">
                  <c:v>4055260255.9599996</c:v>
                </c:pt>
                <c:pt idx="401">
                  <c:v>6059628578.6499996</c:v>
                </c:pt>
                <c:pt idx="402">
                  <c:v>6062208323.8000011</c:v>
                </c:pt>
                <c:pt idx="403">
                  <c:v>6066385103.8399992</c:v>
                </c:pt>
                <c:pt idx="404">
                  <c:v>6067353619.4300003</c:v>
                </c:pt>
                <c:pt idx="405">
                  <c:v>6064037999.1900005</c:v>
                </c:pt>
                <c:pt idx="406">
                  <c:v>8065254403.0299997</c:v>
                </c:pt>
                <c:pt idx="407">
                  <c:v>8071039477.6799994</c:v>
                </c:pt>
                <c:pt idx="408">
                  <c:v>8072114892.4699993</c:v>
                </c:pt>
                <c:pt idx="409">
                  <c:v>8072929744.5699997</c:v>
                </c:pt>
                <c:pt idx="410">
                  <c:v>8069634245.8899994</c:v>
                </c:pt>
                <c:pt idx="411">
                  <c:v>10070787600.08</c:v>
                </c:pt>
                <c:pt idx="412">
                  <c:v>10076120091.590002</c:v>
                </c:pt>
                <c:pt idx="413">
                  <c:v>10073320503.459999</c:v>
                </c:pt>
                <c:pt idx="414">
                  <c:v>10065637319.129999</c:v>
                </c:pt>
                <c:pt idx="415">
                  <c:v>10069956374.16</c:v>
                </c:pt>
                <c:pt idx="416">
                  <c:v>12071516919.040001</c:v>
                </c:pt>
                <c:pt idx="417">
                  <c:v>12072013929.889999</c:v>
                </c:pt>
                <c:pt idx="418">
                  <c:v>12075847276.209999</c:v>
                </c:pt>
                <c:pt idx="419">
                  <c:v>12074719539.539997</c:v>
                </c:pt>
                <c:pt idx="420">
                  <c:v>12095851411.239998</c:v>
                </c:pt>
                <c:pt idx="421">
                  <c:v>14104631534.25</c:v>
                </c:pt>
                <c:pt idx="422">
                  <c:v>14117792472.820002</c:v>
                </c:pt>
                <c:pt idx="423">
                  <c:v>14118080286.530001</c:v>
                </c:pt>
                <c:pt idx="424">
                  <c:v>14121146397.200001</c:v>
                </c:pt>
                <c:pt idx="425">
                  <c:v>14124584501.51</c:v>
                </c:pt>
                <c:pt idx="426">
                  <c:v>15127559800.65</c:v>
                </c:pt>
                <c:pt idx="427">
                  <c:v>15113487395.710001</c:v>
                </c:pt>
                <c:pt idx="428">
                  <c:v>15078422283.370001</c:v>
                </c:pt>
                <c:pt idx="429">
                  <c:v>18389840072.709999</c:v>
                </c:pt>
                <c:pt idx="430">
                  <c:v>18382385185.139996</c:v>
                </c:pt>
                <c:pt idx="431">
                  <c:v>18392376831.629997</c:v>
                </c:pt>
                <c:pt idx="432">
                  <c:v>21366074567.099998</c:v>
                </c:pt>
                <c:pt idx="433">
                  <c:v>21370308795.580002</c:v>
                </c:pt>
                <c:pt idx="434">
                  <c:v>21370618124.760002</c:v>
                </c:pt>
                <c:pt idx="435">
                  <c:v>21353197729.84</c:v>
                </c:pt>
                <c:pt idx="436">
                  <c:v>21298750944.950001</c:v>
                </c:pt>
                <c:pt idx="437">
                  <c:v>24229979422.169998</c:v>
                </c:pt>
                <c:pt idx="438">
                  <c:v>24276919816.48</c:v>
                </c:pt>
                <c:pt idx="439">
                  <c:v>24310864195.199997</c:v>
                </c:pt>
                <c:pt idx="440">
                  <c:v>24355457158.459999</c:v>
                </c:pt>
                <c:pt idx="441">
                  <c:v>24345528052.080002</c:v>
                </c:pt>
                <c:pt idx="442">
                  <c:v>27375522894.080002</c:v>
                </c:pt>
                <c:pt idx="443">
                  <c:v>27376958811.140003</c:v>
                </c:pt>
                <c:pt idx="444">
                  <c:v>27419663545.790001</c:v>
                </c:pt>
                <c:pt idx="445">
                  <c:v>27389764946.860001</c:v>
                </c:pt>
                <c:pt idx="446">
                  <c:v>27369467114.279999</c:v>
                </c:pt>
                <c:pt idx="447">
                  <c:v>30381118533.459999</c:v>
                </c:pt>
                <c:pt idx="448">
                  <c:v>30385784993.360001</c:v>
                </c:pt>
                <c:pt idx="449">
                  <c:v>30374905296.630001</c:v>
                </c:pt>
                <c:pt idx="450">
                  <c:v>30323628954.470005</c:v>
                </c:pt>
                <c:pt idx="451">
                  <c:v>30343538218.399998</c:v>
                </c:pt>
                <c:pt idx="452">
                  <c:v>30391469517.280003</c:v>
                </c:pt>
                <c:pt idx="453">
                  <c:v>30408087983.380001</c:v>
                </c:pt>
                <c:pt idx="454">
                  <c:v>30426678890.259998</c:v>
                </c:pt>
                <c:pt idx="455">
                  <c:v>30435854456.509998</c:v>
                </c:pt>
                <c:pt idx="456">
                  <c:v>30499739787.119995</c:v>
                </c:pt>
                <c:pt idx="457">
                  <c:v>30531598452.579998</c:v>
                </c:pt>
                <c:pt idx="458">
                  <c:v>30537313363.300003</c:v>
                </c:pt>
                <c:pt idx="459">
                  <c:v>30535499303.470001</c:v>
                </c:pt>
                <c:pt idx="460">
                  <c:v>30467823282.52</c:v>
                </c:pt>
                <c:pt idx="461">
                  <c:v>30474930671.649998</c:v>
                </c:pt>
                <c:pt idx="462">
                  <c:v>30428434752.680004</c:v>
                </c:pt>
                <c:pt idx="463">
                  <c:v>30449352652.830006</c:v>
                </c:pt>
                <c:pt idx="464">
                  <c:v>30445643669.890003</c:v>
                </c:pt>
                <c:pt idx="465">
                  <c:v>30426228358.740002</c:v>
                </c:pt>
                <c:pt idx="466">
                  <c:v>30477809576.160004</c:v>
                </c:pt>
                <c:pt idx="467">
                  <c:v>30456632474.530003</c:v>
                </c:pt>
                <c:pt idx="468">
                  <c:v>30458350306.439995</c:v>
                </c:pt>
                <c:pt idx="469">
                  <c:v>30470575939.91</c:v>
                </c:pt>
                <c:pt idx="470">
                  <c:v>30475419402.09</c:v>
                </c:pt>
                <c:pt idx="471">
                  <c:v>30509933274.829998</c:v>
                </c:pt>
                <c:pt idx="472">
                  <c:v>30538407271.34</c:v>
                </c:pt>
                <c:pt idx="473">
                  <c:v>30518645481.800003</c:v>
                </c:pt>
                <c:pt idx="474">
                  <c:v>30514985536.789997</c:v>
                </c:pt>
                <c:pt idx="475">
                  <c:v>30572384559.359997</c:v>
                </c:pt>
                <c:pt idx="476">
                  <c:v>30622543154.240005</c:v>
                </c:pt>
                <c:pt idx="477">
                  <c:v>30652370101.360001</c:v>
                </c:pt>
                <c:pt idx="478">
                  <c:v>30668197492.560001</c:v>
                </c:pt>
                <c:pt idx="479">
                  <c:v>30647513194.900002</c:v>
                </c:pt>
                <c:pt idx="480">
                  <c:v>30655489724.400002</c:v>
                </c:pt>
                <c:pt idx="481">
                  <c:v>30637349078.610004</c:v>
                </c:pt>
                <c:pt idx="482">
                  <c:v>30545086207.950001</c:v>
                </c:pt>
                <c:pt idx="483">
                  <c:v>30550360129.210003</c:v>
                </c:pt>
                <c:pt idx="484">
                  <c:v>30541652603.399998</c:v>
                </c:pt>
                <c:pt idx="485">
                  <c:v>30513381283.580002</c:v>
                </c:pt>
                <c:pt idx="486">
                  <c:v>30504426940.579998</c:v>
                </c:pt>
                <c:pt idx="487">
                  <c:v>30524419704.850002</c:v>
                </c:pt>
                <c:pt idx="488">
                  <c:v>30496134462.27</c:v>
                </c:pt>
                <c:pt idx="489">
                  <c:v>30509893271.549999</c:v>
                </c:pt>
                <c:pt idx="490">
                  <c:v>30470104282.110004</c:v>
                </c:pt>
                <c:pt idx="491">
                  <c:v>35402982651.420006</c:v>
                </c:pt>
                <c:pt idx="492">
                  <c:v>35503360697</c:v>
                </c:pt>
                <c:pt idx="493">
                  <c:v>35592774163.809998</c:v>
                </c:pt>
                <c:pt idx="494">
                  <c:v>35691442688.529999</c:v>
                </c:pt>
                <c:pt idx="495">
                  <c:v>40706447621.329994</c:v>
                </c:pt>
                <c:pt idx="496">
                  <c:v>40725870943.620003</c:v>
                </c:pt>
                <c:pt idx="497">
                  <c:v>40713543919.459999</c:v>
                </c:pt>
                <c:pt idx="498">
                  <c:v>40772026226.629997</c:v>
                </c:pt>
                <c:pt idx="499">
                  <c:v>40741698622.629997</c:v>
                </c:pt>
                <c:pt idx="500">
                  <c:v>40739096665.900009</c:v>
                </c:pt>
                <c:pt idx="501">
                  <c:v>40757358771.25</c:v>
                </c:pt>
                <c:pt idx="502">
                  <c:v>40786510922.499992</c:v>
                </c:pt>
                <c:pt idx="503">
                  <c:v>40738966365.149994</c:v>
                </c:pt>
                <c:pt idx="504">
                  <c:v>40689286737.690002</c:v>
                </c:pt>
                <c:pt idx="505">
                  <c:v>40726487860.510002</c:v>
                </c:pt>
                <c:pt idx="506">
                  <c:v>40781797868.360001</c:v>
                </c:pt>
                <c:pt idx="507">
                  <c:v>40775955798.989998</c:v>
                </c:pt>
                <c:pt idx="508">
                  <c:v>40785879018.689995</c:v>
                </c:pt>
                <c:pt idx="509">
                  <c:v>40785408515.309998</c:v>
                </c:pt>
                <c:pt idx="510">
                  <c:v>40839362345.099998</c:v>
                </c:pt>
                <c:pt idx="511">
                  <c:v>40880483014.590004</c:v>
                </c:pt>
                <c:pt idx="512">
                  <c:v>40980042909.660004</c:v>
                </c:pt>
                <c:pt idx="513">
                  <c:v>40996234798.900002</c:v>
                </c:pt>
                <c:pt idx="514">
                  <c:v>40995258522.18</c:v>
                </c:pt>
                <c:pt idx="515">
                  <c:v>40989241860.169998</c:v>
                </c:pt>
                <c:pt idx="516">
                  <c:v>40921776475.990005</c:v>
                </c:pt>
                <c:pt idx="517">
                  <c:v>40977196588.960007</c:v>
                </c:pt>
                <c:pt idx="518">
                  <c:v>41055318581.230003</c:v>
                </c:pt>
                <c:pt idx="519">
                  <c:v>41031431954.449997</c:v>
                </c:pt>
                <c:pt idx="520">
                  <c:v>41060256350.020004</c:v>
                </c:pt>
                <c:pt idx="521">
                  <c:v>41059135251.400002</c:v>
                </c:pt>
                <c:pt idx="522">
                  <c:v>41001864172.309998</c:v>
                </c:pt>
                <c:pt idx="523">
                  <c:v>40885989487.789993</c:v>
                </c:pt>
                <c:pt idx="524">
                  <c:v>40895495973.849998</c:v>
                </c:pt>
                <c:pt idx="525">
                  <c:v>40901024102.830002</c:v>
                </c:pt>
                <c:pt idx="526">
                  <c:v>40772710755.850006</c:v>
                </c:pt>
                <c:pt idx="527">
                  <c:v>40747207269.039993</c:v>
                </c:pt>
                <c:pt idx="528">
                  <c:v>40708246455.060005</c:v>
                </c:pt>
                <c:pt idx="529">
                  <c:v>40686335615.700005</c:v>
                </c:pt>
                <c:pt idx="530">
                  <c:v>40782164822.939995</c:v>
                </c:pt>
                <c:pt idx="531">
                  <c:v>40814702639.389999</c:v>
                </c:pt>
                <c:pt idx="532">
                  <c:v>40780914395.460007</c:v>
                </c:pt>
                <c:pt idx="533">
                  <c:v>40729792589.809998</c:v>
                </c:pt>
                <c:pt idx="534">
                  <c:v>40814361445.580002</c:v>
                </c:pt>
                <c:pt idx="535">
                  <c:v>40778515447.099998</c:v>
                </c:pt>
                <c:pt idx="536">
                  <c:v>40833618427.470001</c:v>
                </c:pt>
                <c:pt idx="537">
                  <c:v>40869983536.169998</c:v>
                </c:pt>
                <c:pt idx="538">
                  <c:v>40895921886.939995</c:v>
                </c:pt>
                <c:pt idx="539">
                  <c:v>40882037715.639999</c:v>
                </c:pt>
                <c:pt idx="540">
                  <c:v>40888606348.970001</c:v>
                </c:pt>
                <c:pt idx="541">
                  <c:v>40873559061.400009</c:v>
                </c:pt>
                <c:pt idx="542">
                  <c:v>40807220639.480003</c:v>
                </c:pt>
                <c:pt idx="543">
                  <c:v>40701503120.860001</c:v>
                </c:pt>
                <c:pt idx="544">
                  <c:v>40698484855.979996</c:v>
                </c:pt>
                <c:pt idx="545">
                  <c:v>40665501591.580002</c:v>
                </c:pt>
                <c:pt idx="546">
                  <c:v>40497607185.379997</c:v>
                </c:pt>
                <c:pt idx="547">
                  <c:v>40404901800.940002</c:v>
                </c:pt>
                <c:pt idx="548">
                  <c:v>40423794881.090004</c:v>
                </c:pt>
                <c:pt idx="549">
                  <c:v>40539113665.860001</c:v>
                </c:pt>
                <c:pt idx="550">
                  <c:v>40481656289.100006</c:v>
                </c:pt>
                <c:pt idx="551">
                  <c:v>40414568568.260002</c:v>
                </c:pt>
                <c:pt idx="552">
                  <c:v>40507906135.32</c:v>
                </c:pt>
                <c:pt idx="553">
                  <c:v>40722314296.940002</c:v>
                </c:pt>
                <c:pt idx="554">
                  <c:v>40657898280.280006</c:v>
                </c:pt>
                <c:pt idx="555">
                  <c:v>40805239049.720009</c:v>
                </c:pt>
                <c:pt idx="556">
                  <c:v>40843435689.629997</c:v>
                </c:pt>
                <c:pt idx="557">
                  <c:v>40815854040.400002</c:v>
                </c:pt>
                <c:pt idx="558">
                  <c:v>40727608250.720001</c:v>
                </c:pt>
                <c:pt idx="559">
                  <c:v>40684658380.459999</c:v>
                </c:pt>
                <c:pt idx="560">
                  <c:v>45658372631.26001</c:v>
                </c:pt>
                <c:pt idx="561">
                  <c:v>45626279652.580002</c:v>
                </c:pt>
                <c:pt idx="562">
                  <c:v>45655425317.68</c:v>
                </c:pt>
                <c:pt idx="563">
                  <c:v>45715691059.75</c:v>
                </c:pt>
                <c:pt idx="564">
                  <c:v>45803367342.269997</c:v>
                </c:pt>
                <c:pt idx="565">
                  <c:v>45837811917.020004</c:v>
                </c:pt>
                <c:pt idx="566">
                  <c:v>45858926858.799995</c:v>
                </c:pt>
                <c:pt idx="567">
                  <c:v>45878832769.670006</c:v>
                </c:pt>
                <c:pt idx="568">
                  <c:v>45883532324.150002</c:v>
                </c:pt>
                <c:pt idx="569">
                  <c:v>45890393701.350006</c:v>
                </c:pt>
                <c:pt idx="570">
                  <c:v>45923451891.769997</c:v>
                </c:pt>
                <c:pt idx="571">
                  <c:v>45987580901.910004</c:v>
                </c:pt>
                <c:pt idx="572">
                  <c:v>45978816003.749992</c:v>
                </c:pt>
                <c:pt idx="573">
                  <c:v>45972128824.119995</c:v>
                </c:pt>
                <c:pt idx="574">
                  <c:v>45921906478.659996</c:v>
                </c:pt>
                <c:pt idx="575">
                  <c:v>45881531540.650002</c:v>
                </c:pt>
                <c:pt idx="576">
                  <c:v>45871952222.160004</c:v>
                </c:pt>
                <c:pt idx="577">
                  <c:v>45884761611.25</c:v>
                </c:pt>
                <c:pt idx="578">
                  <c:v>45918954221.740005</c:v>
                </c:pt>
                <c:pt idx="579">
                  <c:v>45873812301.329994</c:v>
                </c:pt>
                <c:pt idx="580">
                  <c:v>45821137406.049995</c:v>
                </c:pt>
                <c:pt idx="581">
                  <c:v>45811966067.759995</c:v>
                </c:pt>
                <c:pt idx="582">
                  <c:v>45791210481.330002</c:v>
                </c:pt>
                <c:pt idx="583">
                  <c:v>45716037550.110001</c:v>
                </c:pt>
                <c:pt idx="584">
                  <c:v>45590208517.309998</c:v>
                </c:pt>
                <c:pt idx="585">
                  <c:v>45544110340.900002</c:v>
                </c:pt>
                <c:pt idx="586">
                  <c:v>45658293775.150002</c:v>
                </c:pt>
                <c:pt idx="587">
                  <c:v>45836988134.879997</c:v>
                </c:pt>
                <c:pt idx="588">
                  <c:v>45731790205.009995</c:v>
                </c:pt>
                <c:pt idx="589">
                  <c:v>45708042953.849998</c:v>
                </c:pt>
                <c:pt idx="590">
                  <c:v>45672931262.089996</c:v>
                </c:pt>
                <c:pt idx="591">
                  <c:v>45748536463.989998</c:v>
                </c:pt>
                <c:pt idx="592">
                  <c:v>45902193571.889999</c:v>
                </c:pt>
                <c:pt idx="593">
                  <c:v>45852536007.07</c:v>
                </c:pt>
                <c:pt idx="594">
                  <c:v>45835468184.739998</c:v>
                </c:pt>
                <c:pt idx="595">
                  <c:v>45893442152.720009</c:v>
                </c:pt>
                <c:pt idx="596">
                  <c:v>45886710023.749992</c:v>
                </c:pt>
                <c:pt idx="597">
                  <c:v>45848543814.909996</c:v>
                </c:pt>
                <c:pt idx="598">
                  <c:v>45832765505.73999</c:v>
                </c:pt>
                <c:pt idx="599">
                  <c:v>45915561117.560005</c:v>
                </c:pt>
                <c:pt idx="600">
                  <c:v>45937149487.43</c:v>
                </c:pt>
                <c:pt idx="601">
                  <c:v>45978366798.509995</c:v>
                </c:pt>
                <c:pt idx="602">
                  <c:v>45911414425.030006</c:v>
                </c:pt>
                <c:pt idx="603">
                  <c:v>45770774020.830002</c:v>
                </c:pt>
                <c:pt idx="604">
                  <c:v>45725908304.880005</c:v>
                </c:pt>
                <c:pt idx="605">
                  <c:v>45698921892.610008</c:v>
                </c:pt>
                <c:pt idx="606">
                  <c:v>45686520734.629997</c:v>
                </c:pt>
                <c:pt idx="607">
                  <c:v>45458325875.610001</c:v>
                </c:pt>
                <c:pt idx="608">
                  <c:v>45494760840.179993</c:v>
                </c:pt>
                <c:pt idx="609">
                  <c:v>45515239468.650002</c:v>
                </c:pt>
                <c:pt idx="610">
                  <c:v>45545528094.630005</c:v>
                </c:pt>
                <c:pt idx="611">
                  <c:v>45715200546.139999</c:v>
                </c:pt>
                <c:pt idx="612">
                  <c:v>45707100510</c:v>
                </c:pt>
                <c:pt idx="613">
                  <c:v>45684907281.759995</c:v>
                </c:pt>
                <c:pt idx="614">
                  <c:v>45653333184.200005</c:v>
                </c:pt>
                <c:pt idx="615">
                  <c:v>45669635003.5</c:v>
                </c:pt>
                <c:pt idx="616">
                  <c:v>45778072244.100006</c:v>
                </c:pt>
                <c:pt idx="617">
                  <c:v>45872216880.75</c:v>
                </c:pt>
                <c:pt idx="618">
                  <c:v>45819875213.390007</c:v>
                </c:pt>
                <c:pt idx="619">
                  <c:v>45830106384.730003</c:v>
                </c:pt>
                <c:pt idx="620">
                  <c:v>45899818026.519997</c:v>
                </c:pt>
                <c:pt idx="621">
                  <c:v>45864206723.350006</c:v>
                </c:pt>
                <c:pt idx="622">
                  <c:v>45806794116.199997</c:v>
                </c:pt>
                <c:pt idx="623">
                  <c:v>45882489708.139992</c:v>
                </c:pt>
                <c:pt idx="624">
                  <c:v>45922759298.339996</c:v>
                </c:pt>
                <c:pt idx="625">
                  <c:v>45870119790.880005</c:v>
                </c:pt>
                <c:pt idx="626">
                  <c:v>45953083754.619995</c:v>
                </c:pt>
                <c:pt idx="627">
                  <c:v>46023948424.769997</c:v>
                </c:pt>
                <c:pt idx="628">
                  <c:v>46062181200.349991</c:v>
                </c:pt>
                <c:pt idx="629">
                  <c:v>46095839949.989998</c:v>
                </c:pt>
                <c:pt idx="630">
                  <c:v>46100764960.840004</c:v>
                </c:pt>
                <c:pt idx="631">
                  <c:v>45998454207.209999</c:v>
                </c:pt>
                <c:pt idx="632">
                  <c:v>46019257330.150002</c:v>
                </c:pt>
                <c:pt idx="633">
                  <c:v>46046002949.830002</c:v>
                </c:pt>
                <c:pt idx="634">
                  <c:v>46082108627.660004</c:v>
                </c:pt>
                <c:pt idx="635">
                  <c:v>46109451021.889999</c:v>
                </c:pt>
                <c:pt idx="636">
                  <c:v>46114139670.150002</c:v>
                </c:pt>
                <c:pt idx="637">
                  <c:v>46140610682</c:v>
                </c:pt>
                <c:pt idx="638">
                  <c:v>46101998377.260002</c:v>
                </c:pt>
                <c:pt idx="639">
                  <c:v>46065654503.920006</c:v>
                </c:pt>
                <c:pt idx="640">
                  <c:v>46026231843.119995</c:v>
                </c:pt>
                <c:pt idx="641">
                  <c:v>46035901566.709999</c:v>
                </c:pt>
                <c:pt idx="642">
                  <c:v>45971559973.059998</c:v>
                </c:pt>
                <c:pt idx="643">
                  <c:v>45994008381.769997</c:v>
                </c:pt>
                <c:pt idx="644">
                  <c:v>46016440651.230003</c:v>
                </c:pt>
                <c:pt idx="645">
                  <c:v>46029953472.970001</c:v>
                </c:pt>
                <c:pt idx="646">
                  <c:v>46044780774.490005</c:v>
                </c:pt>
                <c:pt idx="647">
                  <c:v>46122107374.720001</c:v>
                </c:pt>
                <c:pt idx="648">
                  <c:v>46122530095.049995</c:v>
                </c:pt>
                <c:pt idx="649">
                  <c:v>46032154699.110001</c:v>
                </c:pt>
                <c:pt idx="650">
                  <c:v>45957257094.940002</c:v>
                </c:pt>
                <c:pt idx="651">
                  <c:v>45973871368.830002</c:v>
                </c:pt>
                <c:pt idx="652">
                  <c:v>46074129453.230003</c:v>
                </c:pt>
                <c:pt idx="653">
                  <c:v>46006918516.470001</c:v>
                </c:pt>
                <c:pt idx="654">
                  <c:v>46050521709.25</c:v>
                </c:pt>
                <c:pt idx="655">
                  <c:v>46084344555.630005</c:v>
                </c:pt>
                <c:pt idx="656">
                  <c:v>46058284544.190002</c:v>
                </c:pt>
                <c:pt idx="657">
                  <c:v>46100796134.090012</c:v>
                </c:pt>
                <c:pt idx="658">
                  <c:v>46100248271.709999</c:v>
                </c:pt>
                <c:pt idx="659">
                  <c:v>46064930682.389992</c:v>
                </c:pt>
                <c:pt idx="660">
                  <c:v>46079815111.699997</c:v>
                </c:pt>
                <c:pt idx="661">
                  <c:v>46105742977.729988</c:v>
                </c:pt>
                <c:pt idx="662">
                  <c:v>46063712444.109993</c:v>
                </c:pt>
                <c:pt idx="663">
                  <c:v>45950484640</c:v>
                </c:pt>
                <c:pt idx="664">
                  <c:v>45918688252.309998</c:v>
                </c:pt>
                <c:pt idx="665">
                  <c:v>45942958367.650002</c:v>
                </c:pt>
                <c:pt idx="666">
                  <c:v>46063768798.870003</c:v>
                </c:pt>
                <c:pt idx="667">
                  <c:v>46091524811.189995</c:v>
                </c:pt>
                <c:pt idx="668">
                  <c:v>46079113883.099998</c:v>
                </c:pt>
                <c:pt idx="669">
                  <c:v>46015935690.510002</c:v>
                </c:pt>
                <c:pt idx="670">
                  <c:v>46021569427.699997</c:v>
                </c:pt>
                <c:pt idx="671">
                  <c:v>48102807731.029999</c:v>
                </c:pt>
                <c:pt idx="672">
                  <c:v>51128362640.649994</c:v>
                </c:pt>
                <c:pt idx="673">
                  <c:v>51113884630.620003</c:v>
                </c:pt>
                <c:pt idx="674">
                  <c:v>51086088275.469994</c:v>
                </c:pt>
                <c:pt idx="675">
                  <c:v>51128468708.729996</c:v>
                </c:pt>
                <c:pt idx="676">
                  <c:v>51154701247.650002</c:v>
                </c:pt>
                <c:pt idx="677">
                  <c:v>51201609780.169998</c:v>
                </c:pt>
                <c:pt idx="678">
                  <c:v>51142225021.299995</c:v>
                </c:pt>
                <c:pt idx="679">
                  <c:v>51094376662.919998</c:v>
                </c:pt>
                <c:pt idx="680">
                  <c:v>51295839355.809998</c:v>
                </c:pt>
                <c:pt idx="681">
                  <c:v>51367473579.030006</c:v>
                </c:pt>
                <c:pt idx="682">
                  <c:v>51315383584.610001</c:v>
                </c:pt>
                <c:pt idx="683">
                  <c:v>51340352364.330002</c:v>
                </c:pt>
                <c:pt idx="684">
                  <c:v>51264299446.75</c:v>
                </c:pt>
                <c:pt idx="685">
                  <c:v>51233491253.130005</c:v>
                </c:pt>
                <c:pt idx="686">
                  <c:v>51143870426.529999</c:v>
                </c:pt>
                <c:pt idx="687">
                  <c:v>51131930376.210007</c:v>
                </c:pt>
                <c:pt idx="688">
                  <c:v>51172732332.360008</c:v>
                </c:pt>
                <c:pt idx="689">
                  <c:v>51211100501.230003</c:v>
                </c:pt>
                <c:pt idx="690">
                  <c:v>51235961207.719994</c:v>
                </c:pt>
                <c:pt idx="691">
                  <c:v>51347854865.950005</c:v>
                </c:pt>
                <c:pt idx="692">
                  <c:v>51360483612.320007</c:v>
                </c:pt>
                <c:pt idx="693">
                  <c:v>51456134208.059998</c:v>
                </c:pt>
                <c:pt idx="694">
                  <c:v>51507790486.870003</c:v>
                </c:pt>
                <c:pt idx="695">
                  <c:v>51520150774.219994</c:v>
                </c:pt>
                <c:pt idx="696">
                  <c:v>51488462171.720001</c:v>
                </c:pt>
                <c:pt idx="697">
                  <c:v>51419783109.349998</c:v>
                </c:pt>
                <c:pt idx="698">
                  <c:v>51412462530.760002</c:v>
                </c:pt>
                <c:pt idx="699">
                  <c:v>51503862305.139999</c:v>
                </c:pt>
                <c:pt idx="700">
                  <c:v>51601668687.810005</c:v>
                </c:pt>
                <c:pt idx="701">
                  <c:v>51699118352.270004</c:v>
                </c:pt>
                <c:pt idx="702">
                  <c:v>51718117568.159996</c:v>
                </c:pt>
                <c:pt idx="703">
                  <c:v>51698972680.440002</c:v>
                </c:pt>
                <c:pt idx="704">
                  <c:v>51720269188.220001</c:v>
                </c:pt>
                <c:pt idx="705">
                  <c:v>51768689076.450005</c:v>
                </c:pt>
                <c:pt idx="706">
                  <c:v>51739318195.120003</c:v>
                </c:pt>
                <c:pt idx="707">
                  <c:v>51739888997.43</c:v>
                </c:pt>
                <c:pt idx="708">
                  <c:v>51758674730.560005</c:v>
                </c:pt>
                <c:pt idx="709">
                  <c:v>51710621825.959999</c:v>
                </c:pt>
                <c:pt idx="710">
                  <c:v>51556669202.779999</c:v>
                </c:pt>
                <c:pt idx="711">
                  <c:v>51595817885.350006</c:v>
                </c:pt>
                <c:pt idx="712">
                  <c:v>51520879408.979996</c:v>
                </c:pt>
                <c:pt idx="713">
                  <c:v>51500968326.68</c:v>
                </c:pt>
                <c:pt idx="714">
                  <c:v>51481567093.970001</c:v>
                </c:pt>
                <c:pt idx="715">
                  <c:v>51395854768.489998</c:v>
                </c:pt>
                <c:pt idx="716">
                  <c:v>51272081123.089996</c:v>
                </c:pt>
                <c:pt idx="717">
                  <c:v>51320929697.679993</c:v>
                </c:pt>
                <c:pt idx="718">
                  <c:v>51271475014.290001</c:v>
                </c:pt>
                <c:pt idx="719">
                  <c:v>51278385338.599998</c:v>
                </c:pt>
                <c:pt idx="720">
                  <c:v>51318380026.440002</c:v>
                </c:pt>
                <c:pt idx="721">
                  <c:v>51368766361.32</c:v>
                </c:pt>
                <c:pt idx="722">
                  <c:v>51427857216.189995</c:v>
                </c:pt>
                <c:pt idx="723">
                  <c:v>51498388321.139999</c:v>
                </c:pt>
                <c:pt idx="724">
                  <c:v>51529608638.239998</c:v>
                </c:pt>
                <c:pt idx="725">
                  <c:v>51529395033.500008</c:v>
                </c:pt>
                <c:pt idx="726">
                  <c:v>51427140683.75</c:v>
                </c:pt>
                <c:pt idx="727">
                  <c:v>51338814353.799995</c:v>
                </c:pt>
                <c:pt idx="728">
                  <c:v>51244525040.870003</c:v>
                </c:pt>
                <c:pt idx="729">
                  <c:v>50830214437.68</c:v>
                </c:pt>
                <c:pt idx="730">
                  <c:v>50811872238.600006</c:v>
                </c:pt>
                <c:pt idx="731">
                  <c:v>50845668618.660004</c:v>
                </c:pt>
                <c:pt idx="732">
                  <c:v>50718743619.580002</c:v>
                </c:pt>
                <c:pt idx="733">
                  <c:v>50650200629.790001</c:v>
                </c:pt>
                <c:pt idx="734">
                  <c:v>50791832702.450005</c:v>
                </c:pt>
                <c:pt idx="735">
                  <c:v>50761477742.369995</c:v>
                </c:pt>
                <c:pt idx="736">
                  <c:v>50597276693.470001</c:v>
                </c:pt>
                <c:pt idx="737">
                  <c:v>50554697127.209999</c:v>
                </c:pt>
                <c:pt idx="738">
                  <c:v>50445733538.489998</c:v>
                </c:pt>
                <c:pt idx="739">
                  <c:v>50374242576.029991</c:v>
                </c:pt>
                <c:pt idx="740">
                  <c:v>50375636559.360001</c:v>
                </c:pt>
                <c:pt idx="741">
                  <c:v>50557055252.169998</c:v>
                </c:pt>
                <c:pt idx="742">
                  <c:v>50656311915.379997</c:v>
                </c:pt>
                <c:pt idx="743">
                  <c:v>50810991036.509995</c:v>
                </c:pt>
                <c:pt idx="744">
                  <c:v>50839478327.660004</c:v>
                </c:pt>
                <c:pt idx="745">
                  <c:v>50848121898.779999</c:v>
                </c:pt>
                <c:pt idx="746">
                  <c:v>50763718116.760002</c:v>
                </c:pt>
                <c:pt idx="747">
                  <c:v>50795749202.68</c:v>
                </c:pt>
                <c:pt idx="748">
                  <c:v>50818167162.420006</c:v>
                </c:pt>
                <c:pt idx="749">
                  <c:v>50819619298.040001</c:v>
                </c:pt>
                <c:pt idx="750">
                  <c:v>50672808257.910004</c:v>
                </c:pt>
                <c:pt idx="751">
                  <c:v>50655094537.849998</c:v>
                </c:pt>
                <c:pt idx="752">
                  <c:v>50704847719.789993</c:v>
                </c:pt>
                <c:pt idx="753">
                  <c:v>50778550057.080002</c:v>
                </c:pt>
                <c:pt idx="754">
                  <c:v>50801683132.829994</c:v>
                </c:pt>
                <c:pt idx="755">
                  <c:v>50843225332.580009</c:v>
                </c:pt>
                <c:pt idx="756">
                  <c:v>50803396147.830002</c:v>
                </c:pt>
                <c:pt idx="757">
                  <c:v>50902206761.68</c:v>
                </c:pt>
                <c:pt idx="758">
                  <c:v>50907290999.709999</c:v>
                </c:pt>
                <c:pt idx="759">
                  <c:v>50913843324.75</c:v>
                </c:pt>
                <c:pt idx="760">
                  <c:v>50910655510.229996</c:v>
                </c:pt>
                <c:pt idx="761">
                  <c:v>50892064021.810005</c:v>
                </c:pt>
                <c:pt idx="762">
                  <c:v>50670162185.879997</c:v>
                </c:pt>
                <c:pt idx="763">
                  <c:v>50655445664.419998</c:v>
                </c:pt>
                <c:pt idx="764">
                  <c:v>50707573873.159996</c:v>
                </c:pt>
                <c:pt idx="765">
                  <c:v>50587518946.210007</c:v>
                </c:pt>
                <c:pt idx="766">
                  <c:v>50662672256.559998</c:v>
                </c:pt>
                <c:pt idx="767">
                  <c:v>50756075035.650002</c:v>
                </c:pt>
                <c:pt idx="768">
                  <c:v>50772912181.980003</c:v>
                </c:pt>
                <c:pt idx="769">
                  <c:v>50832195624.660004</c:v>
                </c:pt>
                <c:pt idx="770">
                  <c:v>50878157728.940002</c:v>
                </c:pt>
                <c:pt idx="771">
                  <c:v>50917256487.369995</c:v>
                </c:pt>
                <c:pt idx="772">
                  <c:v>51147391537.830002</c:v>
                </c:pt>
                <c:pt idx="773">
                  <c:v>51025609396.970001</c:v>
                </c:pt>
                <c:pt idx="774">
                  <c:v>51149984290.690002</c:v>
                </c:pt>
                <c:pt idx="775">
                  <c:v>51177989331.980003</c:v>
                </c:pt>
                <c:pt idx="776">
                  <c:v>51111209963.25</c:v>
                </c:pt>
                <c:pt idx="777">
                  <c:v>51031055915.129997</c:v>
                </c:pt>
                <c:pt idx="778">
                  <c:v>51019505081.690002</c:v>
                </c:pt>
                <c:pt idx="779">
                  <c:v>51081179732.209999</c:v>
                </c:pt>
                <c:pt idx="780">
                  <c:v>50997477621.980003</c:v>
                </c:pt>
                <c:pt idx="781">
                  <c:v>51074257031.339996</c:v>
                </c:pt>
                <c:pt idx="782">
                  <c:v>51168972515.940002</c:v>
                </c:pt>
                <c:pt idx="783">
                  <c:v>51135355524.210007</c:v>
                </c:pt>
                <c:pt idx="784">
                  <c:v>51125776104.07</c:v>
                </c:pt>
                <c:pt idx="785">
                  <c:v>51115080677.059998</c:v>
                </c:pt>
                <c:pt idx="786">
                  <c:v>51026387713.980003</c:v>
                </c:pt>
                <c:pt idx="787">
                  <c:v>51036843535.379997</c:v>
                </c:pt>
                <c:pt idx="788">
                  <c:v>50901391154.480003</c:v>
                </c:pt>
                <c:pt idx="789">
                  <c:v>50981606288.57</c:v>
                </c:pt>
                <c:pt idx="790">
                  <c:v>51018780193.709999</c:v>
                </c:pt>
                <c:pt idx="791">
                  <c:v>51001796784.260002</c:v>
                </c:pt>
                <c:pt idx="792">
                  <c:v>51046109505.839996</c:v>
                </c:pt>
                <c:pt idx="793">
                  <c:v>51004583057.909996</c:v>
                </c:pt>
                <c:pt idx="794">
                  <c:v>50996203240.529999</c:v>
                </c:pt>
                <c:pt idx="795">
                  <c:v>50970154825.670006</c:v>
                </c:pt>
                <c:pt idx="796">
                  <c:v>51106283925.110001</c:v>
                </c:pt>
                <c:pt idx="797">
                  <c:v>51118069174.870003</c:v>
                </c:pt>
                <c:pt idx="798">
                  <c:v>51114718840.030006</c:v>
                </c:pt>
                <c:pt idx="799">
                  <c:v>51108945766.110001</c:v>
                </c:pt>
                <c:pt idx="800">
                  <c:v>51106849495.179993</c:v>
                </c:pt>
                <c:pt idx="801">
                  <c:v>51135555953.659996</c:v>
                </c:pt>
                <c:pt idx="802">
                  <c:v>51107224532.399994</c:v>
                </c:pt>
                <c:pt idx="803">
                  <c:v>51082383637.090004</c:v>
                </c:pt>
                <c:pt idx="804">
                  <c:v>51193390993.639999</c:v>
                </c:pt>
                <c:pt idx="805">
                  <c:v>51422062114.82</c:v>
                </c:pt>
                <c:pt idx="806">
                  <c:v>51481281655.020004</c:v>
                </c:pt>
                <c:pt idx="807">
                  <c:v>51434248046.609993</c:v>
                </c:pt>
                <c:pt idx="808">
                  <c:v>51416543066.910004</c:v>
                </c:pt>
                <c:pt idx="809">
                  <c:v>51438376085.359993</c:v>
                </c:pt>
                <c:pt idx="810">
                  <c:v>51526198979.779999</c:v>
                </c:pt>
                <c:pt idx="811">
                  <c:v>51677181457.379997</c:v>
                </c:pt>
                <c:pt idx="812">
                  <c:v>51630436027.970009</c:v>
                </c:pt>
                <c:pt idx="813">
                  <c:v>51642983895.759995</c:v>
                </c:pt>
                <c:pt idx="814">
                  <c:v>51762605328.619995</c:v>
                </c:pt>
                <c:pt idx="815">
                  <c:v>51721899502.520004</c:v>
                </c:pt>
                <c:pt idx="816">
                  <c:v>51710435832.860001</c:v>
                </c:pt>
                <c:pt idx="817">
                  <c:v>51619991269.029999</c:v>
                </c:pt>
                <c:pt idx="818">
                  <c:v>51661679007.260002</c:v>
                </c:pt>
                <c:pt idx="819">
                  <c:v>51662332667.269997</c:v>
                </c:pt>
                <c:pt idx="820">
                  <c:v>51788398157.400002</c:v>
                </c:pt>
                <c:pt idx="821">
                  <c:v>51769359910.360001</c:v>
                </c:pt>
                <c:pt idx="822">
                  <c:v>51825490815.75</c:v>
                </c:pt>
                <c:pt idx="823">
                  <c:v>51974186777.379997</c:v>
                </c:pt>
                <c:pt idx="824">
                  <c:v>51999967836.279999</c:v>
                </c:pt>
                <c:pt idx="825">
                  <c:v>51945191518.989998</c:v>
                </c:pt>
                <c:pt idx="826">
                  <c:v>51913112487.149994</c:v>
                </c:pt>
                <c:pt idx="827">
                  <c:v>51836137993.989998</c:v>
                </c:pt>
                <c:pt idx="828">
                  <c:v>51899788613.629997</c:v>
                </c:pt>
                <c:pt idx="829">
                  <c:v>51915658182.139999</c:v>
                </c:pt>
                <c:pt idx="830">
                  <c:v>51926286159.129997</c:v>
                </c:pt>
                <c:pt idx="831">
                  <c:v>51922554399.549995</c:v>
                </c:pt>
                <c:pt idx="832">
                  <c:v>51991366739.390007</c:v>
                </c:pt>
                <c:pt idx="833">
                  <c:v>51982691190.220001</c:v>
                </c:pt>
                <c:pt idx="834">
                  <c:v>51988233764.710007</c:v>
                </c:pt>
                <c:pt idx="835">
                  <c:v>51958874185.68</c:v>
                </c:pt>
                <c:pt idx="836">
                  <c:v>51933421180.830002</c:v>
                </c:pt>
                <c:pt idx="837">
                  <c:v>51910244897.509995</c:v>
                </c:pt>
                <c:pt idx="838">
                  <c:v>51960649518.620003</c:v>
                </c:pt>
                <c:pt idx="839">
                  <c:v>51944414064.900002</c:v>
                </c:pt>
                <c:pt idx="840">
                  <c:v>51925583620.93</c:v>
                </c:pt>
                <c:pt idx="841">
                  <c:v>51921461775.599998</c:v>
                </c:pt>
                <c:pt idx="842">
                  <c:v>51979571737.080002</c:v>
                </c:pt>
                <c:pt idx="843">
                  <c:v>51974911084.07</c:v>
                </c:pt>
                <c:pt idx="844">
                  <c:v>51861370658.060005</c:v>
                </c:pt>
                <c:pt idx="845">
                  <c:v>51807464844.610008</c:v>
                </c:pt>
                <c:pt idx="846">
                  <c:v>51730633288.659996</c:v>
                </c:pt>
                <c:pt idx="847">
                  <c:v>51636985734.240005</c:v>
                </c:pt>
                <c:pt idx="848">
                  <c:v>51660038450.100006</c:v>
                </c:pt>
                <c:pt idx="849">
                  <c:v>51531082079.119995</c:v>
                </c:pt>
                <c:pt idx="850">
                  <c:v>51575410188.980003</c:v>
                </c:pt>
                <c:pt idx="851">
                  <c:v>51616977961.399994</c:v>
                </c:pt>
                <c:pt idx="852">
                  <c:v>51739187277.050003</c:v>
                </c:pt>
                <c:pt idx="853">
                  <c:v>51743817776.399994</c:v>
                </c:pt>
                <c:pt idx="854">
                  <c:v>51718470203.020004</c:v>
                </c:pt>
                <c:pt idx="855">
                  <c:v>51685787112.240005</c:v>
                </c:pt>
                <c:pt idx="856">
                  <c:v>51718406178.610001</c:v>
                </c:pt>
                <c:pt idx="857">
                  <c:v>51678741577.769997</c:v>
                </c:pt>
                <c:pt idx="858">
                  <c:v>51810809659.849998</c:v>
                </c:pt>
                <c:pt idx="859">
                  <c:v>51769578731.980003</c:v>
                </c:pt>
                <c:pt idx="860">
                  <c:v>51856506844.110001</c:v>
                </c:pt>
                <c:pt idx="861">
                  <c:v>52019007538.280006</c:v>
                </c:pt>
                <c:pt idx="862">
                  <c:v>52053167451.68</c:v>
                </c:pt>
                <c:pt idx="863">
                  <c:v>51906165721.189995</c:v>
                </c:pt>
                <c:pt idx="864">
                  <c:v>51790780462.730003</c:v>
                </c:pt>
                <c:pt idx="865">
                  <c:v>51750199776.620003</c:v>
                </c:pt>
                <c:pt idx="866">
                  <c:v>51926813452.949997</c:v>
                </c:pt>
                <c:pt idx="867">
                  <c:v>51894109999.550003</c:v>
                </c:pt>
                <c:pt idx="868">
                  <c:v>51969545716.309998</c:v>
                </c:pt>
                <c:pt idx="869">
                  <c:v>52074654648.639999</c:v>
                </c:pt>
                <c:pt idx="870">
                  <c:v>52047746570.260002</c:v>
                </c:pt>
                <c:pt idx="871">
                  <c:v>52011017717.160004</c:v>
                </c:pt>
                <c:pt idx="872">
                  <c:v>52101279921.410004</c:v>
                </c:pt>
                <c:pt idx="873">
                  <c:v>52073460279.139999</c:v>
                </c:pt>
                <c:pt idx="874">
                  <c:v>52040405725.750008</c:v>
                </c:pt>
                <c:pt idx="875">
                  <c:v>52160498252.980003</c:v>
                </c:pt>
                <c:pt idx="876">
                  <c:v>52309836060.329994</c:v>
                </c:pt>
                <c:pt idx="877">
                  <c:v>52371876833.240005</c:v>
                </c:pt>
                <c:pt idx="878">
                  <c:v>52379744482</c:v>
                </c:pt>
                <c:pt idx="879">
                  <c:v>52355134616.300003</c:v>
                </c:pt>
                <c:pt idx="880">
                  <c:v>52375900982.120003</c:v>
                </c:pt>
                <c:pt idx="881">
                  <c:v>52426065277.340004</c:v>
                </c:pt>
                <c:pt idx="882">
                  <c:v>52383997790.439995</c:v>
                </c:pt>
                <c:pt idx="883">
                  <c:v>52611049781.289993</c:v>
                </c:pt>
                <c:pt idx="884">
                  <c:v>52615237291.43</c:v>
                </c:pt>
                <c:pt idx="885">
                  <c:v>52625452872.480003</c:v>
                </c:pt>
                <c:pt idx="886">
                  <c:v>52605063101.859993</c:v>
                </c:pt>
                <c:pt idx="887">
                  <c:v>52577293650.729996</c:v>
                </c:pt>
                <c:pt idx="888">
                  <c:v>52441703968.389999</c:v>
                </c:pt>
                <c:pt idx="889">
                  <c:v>52473402454.389999</c:v>
                </c:pt>
                <c:pt idx="890">
                  <c:v>52541472275.219994</c:v>
                </c:pt>
                <c:pt idx="891">
                  <c:v>52532232905.759995</c:v>
                </c:pt>
                <c:pt idx="892">
                  <c:v>52575936356.669998</c:v>
                </c:pt>
                <c:pt idx="893">
                  <c:v>52687868319.120003</c:v>
                </c:pt>
                <c:pt idx="894">
                  <c:v>52669831300.130005</c:v>
                </c:pt>
                <c:pt idx="895">
                  <c:v>52702930426.640007</c:v>
                </c:pt>
                <c:pt idx="896">
                  <c:v>52713942737.970001</c:v>
                </c:pt>
                <c:pt idx="897">
                  <c:v>52723941429.289993</c:v>
                </c:pt>
                <c:pt idx="898">
                  <c:v>52765293979.829994</c:v>
                </c:pt>
                <c:pt idx="899">
                  <c:v>52723849005.660004</c:v>
                </c:pt>
                <c:pt idx="900">
                  <c:v>52673096206.980003</c:v>
                </c:pt>
                <c:pt idx="901">
                  <c:v>52636970159.279999</c:v>
                </c:pt>
                <c:pt idx="902">
                  <c:v>52675922395.510002</c:v>
                </c:pt>
                <c:pt idx="903">
                  <c:v>52812549775.799995</c:v>
                </c:pt>
                <c:pt idx="904">
                  <c:v>52868866498.830002</c:v>
                </c:pt>
                <c:pt idx="905">
                  <c:v>52842437947.099998</c:v>
                </c:pt>
                <c:pt idx="906">
                  <c:v>52864813025.5</c:v>
                </c:pt>
                <c:pt idx="907">
                  <c:v>52992776116.560005</c:v>
                </c:pt>
                <c:pt idx="908">
                  <c:v>53048382387.680008</c:v>
                </c:pt>
                <c:pt idx="909">
                  <c:v>53041642811.080002</c:v>
                </c:pt>
                <c:pt idx="910">
                  <c:v>53008409189.169998</c:v>
                </c:pt>
                <c:pt idx="911">
                  <c:v>53002242593.730003</c:v>
                </c:pt>
                <c:pt idx="912">
                  <c:v>53068124124.039993</c:v>
                </c:pt>
                <c:pt idx="913">
                  <c:v>53026429755.309998</c:v>
                </c:pt>
                <c:pt idx="914">
                  <c:v>53007699414.639999</c:v>
                </c:pt>
                <c:pt idx="915">
                  <c:v>52980573581.129997</c:v>
                </c:pt>
                <c:pt idx="916">
                  <c:v>53021854652.380005</c:v>
                </c:pt>
                <c:pt idx="917">
                  <c:v>53052206780.200005</c:v>
                </c:pt>
                <c:pt idx="918">
                  <c:v>53093538526.020004</c:v>
                </c:pt>
                <c:pt idx="919">
                  <c:v>53092642500.769997</c:v>
                </c:pt>
                <c:pt idx="920">
                  <c:v>53027059378.540001</c:v>
                </c:pt>
                <c:pt idx="921">
                  <c:v>53031112773.189995</c:v>
                </c:pt>
                <c:pt idx="922">
                  <c:v>53041548332.950005</c:v>
                </c:pt>
                <c:pt idx="923">
                  <c:v>53103867012.550003</c:v>
                </c:pt>
                <c:pt idx="924">
                  <c:v>53118931412.330002</c:v>
                </c:pt>
                <c:pt idx="925">
                  <c:v>53204233619.68</c:v>
                </c:pt>
                <c:pt idx="926">
                  <c:v>53226763956.290001</c:v>
                </c:pt>
                <c:pt idx="927">
                  <c:v>53190459638.070007</c:v>
                </c:pt>
                <c:pt idx="928">
                  <c:v>52909418758.379997</c:v>
                </c:pt>
                <c:pt idx="929">
                  <c:v>52917267102.730011</c:v>
                </c:pt>
                <c:pt idx="930">
                  <c:v>52809582197.859993</c:v>
                </c:pt>
                <c:pt idx="931">
                  <c:v>52800562186.239998</c:v>
                </c:pt>
                <c:pt idx="932">
                  <c:v>52787885202.369995</c:v>
                </c:pt>
                <c:pt idx="933">
                  <c:v>52589678505.480003</c:v>
                </c:pt>
                <c:pt idx="934">
                  <c:v>52611988954.979996</c:v>
                </c:pt>
                <c:pt idx="935">
                  <c:v>52790961842.010002</c:v>
                </c:pt>
                <c:pt idx="936">
                  <c:v>52934745989.140007</c:v>
                </c:pt>
                <c:pt idx="937">
                  <c:v>52793698151.150002</c:v>
                </c:pt>
                <c:pt idx="938">
                  <c:v>52722657176.590004</c:v>
                </c:pt>
                <c:pt idx="939">
                  <c:v>52947391882.329994</c:v>
                </c:pt>
                <c:pt idx="940">
                  <c:v>53016699691.339996</c:v>
                </c:pt>
                <c:pt idx="941">
                  <c:v>53016049440.199997</c:v>
                </c:pt>
                <c:pt idx="942">
                  <c:v>53017968598.370003</c:v>
                </c:pt>
                <c:pt idx="943">
                  <c:v>53040622246.160004</c:v>
                </c:pt>
                <c:pt idx="944">
                  <c:v>52965437812.029999</c:v>
                </c:pt>
                <c:pt idx="945">
                  <c:v>52914985734.82</c:v>
                </c:pt>
                <c:pt idx="946">
                  <c:v>52972817538.599998</c:v>
                </c:pt>
                <c:pt idx="947">
                  <c:v>53022542875.210007</c:v>
                </c:pt>
                <c:pt idx="948">
                  <c:v>57184974170.900002</c:v>
                </c:pt>
                <c:pt idx="949">
                  <c:v>57098582683.030006</c:v>
                </c:pt>
                <c:pt idx="950">
                  <c:v>57050549194.019997</c:v>
                </c:pt>
                <c:pt idx="951">
                  <c:v>57109595744.230003</c:v>
                </c:pt>
                <c:pt idx="952">
                  <c:v>61144802759.18</c:v>
                </c:pt>
                <c:pt idx="953">
                  <c:v>61177621888.82</c:v>
                </c:pt>
                <c:pt idx="954">
                  <c:v>61232099497.909996</c:v>
                </c:pt>
                <c:pt idx="955">
                  <c:v>65230349530.730011</c:v>
                </c:pt>
                <c:pt idx="956">
                  <c:v>69178266552.959991</c:v>
                </c:pt>
                <c:pt idx="957">
                  <c:v>69248242759.069992</c:v>
                </c:pt>
                <c:pt idx="958">
                  <c:v>69266588885.110016</c:v>
                </c:pt>
                <c:pt idx="959">
                  <c:v>69152566251.899994</c:v>
                </c:pt>
                <c:pt idx="960">
                  <c:v>73077271137.810013</c:v>
                </c:pt>
                <c:pt idx="961">
                  <c:v>76927406392.500015</c:v>
                </c:pt>
                <c:pt idx="962">
                  <c:v>76803728620.679993</c:v>
                </c:pt>
                <c:pt idx="963">
                  <c:v>76809047198.729996</c:v>
                </c:pt>
                <c:pt idx="964">
                  <c:v>76291218782.579987</c:v>
                </c:pt>
                <c:pt idx="965">
                  <c:v>80469552717.929993</c:v>
                </c:pt>
                <c:pt idx="966">
                  <c:v>80645105993.160004</c:v>
                </c:pt>
                <c:pt idx="967">
                  <c:v>80861932580.640015</c:v>
                </c:pt>
                <c:pt idx="968">
                  <c:v>81157901943.97998</c:v>
                </c:pt>
                <c:pt idx="969">
                  <c:v>79681402614.440002</c:v>
                </c:pt>
                <c:pt idx="970">
                  <c:v>78256015332.179993</c:v>
                </c:pt>
                <c:pt idx="971">
                  <c:v>77722066100.820007</c:v>
                </c:pt>
                <c:pt idx="972">
                  <c:v>77682931552.919998</c:v>
                </c:pt>
                <c:pt idx="973">
                  <c:v>78403197118.690002</c:v>
                </c:pt>
                <c:pt idx="974">
                  <c:v>78518665378.550003</c:v>
                </c:pt>
                <c:pt idx="975">
                  <c:v>82731767076.840012</c:v>
                </c:pt>
                <c:pt idx="976">
                  <c:v>84913749120.389999</c:v>
                </c:pt>
                <c:pt idx="977">
                  <c:v>84759421206.25</c:v>
                </c:pt>
                <c:pt idx="978">
                  <c:v>84776766544.759995</c:v>
                </c:pt>
                <c:pt idx="979">
                  <c:v>84809684324.200012</c:v>
                </c:pt>
                <c:pt idx="980">
                  <c:v>85047766741.009995</c:v>
                </c:pt>
                <c:pt idx="981">
                  <c:v>90147398990.310013</c:v>
                </c:pt>
                <c:pt idx="982">
                  <c:v>90256223777.309998</c:v>
                </c:pt>
                <c:pt idx="983">
                  <c:v>90327129911.650009</c:v>
                </c:pt>
                <c:pt idx="984">
                  <c:v>90177264608.970001</c:v>
                </c:pt>
                <c:pt idx="985">
                  <c:v>90196127721.889999</c:v>
                </c:pt>
                <c:pt idx="986">
                  <c:v>90317600875.640015</c:v>
                </c:pt>
                <c:pt idx="987">
                  <c:v>90514490446.940002</c:v>
                </c:pt>
                <c:pt idx="988">
                  <c:v>90763167435.919998</c:v>
                </c:pt>
                <c:pt idx="989">
                  <c:v>90789254574.079987</c:v>
                </c:pt>
                <c:pt idx="990">
                  <c:v>90590237097.880005</c:v>
                </c:pt>
                <c:pt idx="991">
                  <c:v>90716835738.680008</c:v>
                </c:pt>
                <c:pt idx="992">
                  <c:v>90759923350.169998</c:v>
                </c:pt>
                <c:pt idx="993">
                  <c:v>90735408766.939987</c:v>
                </c:pt>
                <c:pt idx="994">
                  <c:v>90565987402.020004</c:v>
                </c:pt>
                <c:pt idx="995">
                  <c:v>90842065706.539993</c:v>
                </c:pt>
                <c:pt idx="996">
                  <c:v>90864813342.940018</c:v>
                </c:pt>
                <c:pt idx="997">
                  <c:v>90846274867.030014</c:v>
                </c:pt>
                <c:pt idx="998">
                  <c:v>90496455634.820007</c:v>
                </c:pt>
                <c:pt idx="999">
                  <c:v>90501736337.87001</c:v>
                </c:pt>
                <c:pt idx="1000">
                  <c:v>90528950032.630005</c:v>
                </c:pt>
                <c:pt idx="1001">
                  <c:v>90410464363.570007</c:v>
                </c:pt>
                <c:pt idx="1002">
                  <c:v>90340204817.130005</c:v>
                </c:pt>
                <c:pt idx="1003">
                  <c:v>90636017386.76001</c:v>
                </c:pt>
                <c:pt idx="1004">
                  <c:v>90727121026.049988</c:v>
                </c:pt>
                <c:pt idx="1005">
                  <c:v>90779387310.559998</c:v>
                </c:pt>
                <c:pt idx="1006">
                  <c:v>90506794270.460007</c:v>
                </c:pt>
                <c:pt idx="1007">
                  <c:v>90399668891.789993</c:v>
                </c:pt>
                <c:pt idx="1008">
                  <c:v>90126280520.589996</c:v>
                </c:pt>
                <c:pt idx="1009">
                  <c:v>90486476164.100006</c:v>
                </c:pt>
                <c:pt idx="1010">
                  <c:v>90366627013.919998</c:v>
                </c:pt>
                <c:pt idx="1011">
                  <c:v>90134157743.149994</c:v>
                </c:pt>
                <c:pt idx="1012">
                  <c:v>90362476585.199997</c:v>
                </c:pt>
                <c:pt idx="1013">
                  <c:v>90680516156.899994</c:v>
                </c:pt>
                <c:pt idx="1014">
                  <c:v>90622224650.340012</c:v>
                </c:pt>
                <c:pt idx="1015">
                  <c:v>90492320899.559998</c:v>
                </c:pt>
                <c:pt idx="1016">
                  <c:v>90472451374.889984</c:v>
                </c:pt>
                <c:pt idx="1017">
                  <c:v>90540101773.480011</c:v>
                </c:pt>
                <c:pt idx="1018">
                  <c:v>90540101773.480011</c:v>
                </c:pt>
                <c:pt idx="1019">
                  <c:v>90621957278.110001</c:v>
                </c:pt>
                <c:pt idx="1020">
                  <c:v>96878557169.710007</c:v>
                </c:pt>
                <c:pt idx="1021">
                  <c:v>97026175003.449997</c:v>
                </c:pt>
                <c:pt idx="1022">
                  <c:v>97086956723.220001</c:v>
                </c:pt>
                <c:pt idx="1023">
                  <c:v>96965623842.650009</c:v>
                </c:pt>
                <c:pt idx="1024">
                  <c:v>96964606936.080002</c:v>
                </c:pt>
                <c:pt idx="1025">
                  <c:v>97073442109.320007</c:v>
                </c:pt>
                <c:pt idx="1026">
                  <c:v>97087304839.449997</c:v>
                </c:pt>
                <c:pt idx="1027">
                  <c:v>97197826587.929993</c:v>
                </c:pt>
                <c:pt idx="1028">
                  <c:v>97146273017.059998</c:v>
                </c:pt>
                <c:pt idx="1029">
                  <c:v>97126211921.259995</c:v>
                </c:pt>
                <c:pt idx="1030">
                  <c:v>97083014578.809998</c:v>
                </c:pt>
                <c:pt idx="1031">
                  <c:v>97346874263.169998</c:v>
                </c:pt>
                <c:pt idx="1032">
                  <c:v>97612484821.62001</c:v>
                </c:pt>
                <c:pt idx="1033">
                  <c:v>97806426978.419998</c:v>
                </c:pt>
                <c:pt idx="1034">
                  <c:v>97976644804.01001</c:v>
                </c:pt>
                <c:pt idx="1035">
                  <c:v>97787012496.939987</c:v>
                </c:pt>
                <c:pt idx="1036">
                  <c:v>97642098675.850006</c:v>
                </c:pt>
                <c:pt idx="1037">
                  <c:v>97679271567.460007</c:v>
                </c:pt>
                <c:pt idx="1038">
                  <c:v>97724796650.319992</c:v>
                </c:pt>
                <c:pt idx="1039">
                  <c:v>97797353518.75</c:v>
                </c:pt>
                <c:pt idx="1040">
                  <c:v>97915599256.869995</c:v>
                </c:pt>
                <c:pt idx="1041">
                  <c:v>97891855463.450012</c:v>
                </c:pt>
                <c:pt idx="1042">
                  <c:v>98075384009.830002</c:v>
                </c:pt>
                <c:pt idx="1043">
                  <c:v>98044968252.190002</c:v>
                </c:pt>
                <c:pt idx="1044">
                  <c:v>97951686474.860001</c:v>
                </c:pt>
                <c:pt idx="1045">
                  <c:v>97762645518.399994</c:v>
                </c:pt>
                <c:pt idx="1046">
                  <c:v>97919188765.309998</c:v>
                </c:pt>
                <c:pt idx="1047">
                  <c:v>97772791463.76001</c:v>
                </c:pt>
                <c:pt idx="1048">
                  <c:v>98102145027.710007</c:v>
                </c:pt>
                <c:pt idx="1049">
                  <c:v>98110388792.829987</c:v>
                </c:pt>
                <c:pt idx="1050">
                  <c:v>98126998520.770004</c:v>
                </c:pt>
                <c:pt idx="1051">
                  <c:v>98093891145.680008</c:v>
                </c:pt>
                <c:pt idx="1052">
                  <c:v>97966786502.770004</c:v>
                </c:pt>
                <c:pt idx="1053">
                  <c:v>98077502821.219986</c:v>
                </c:pt>
                <c:pt idx="1054">
                  <c:v>98198147483.550003</c:v>
                </c:pt>
                <c:pt idx="1055">
                  <c:v>98093119196.579987</c:v>
                </c:pt>
                <c:pt idx="1056">
                  <c:v>98410980433.409988</c:v>
                </c:pt>
                <c:pt idx="1057">
                  <c:v>98335370644.410004</c:v>
                </c:pt>
                <c:pt idx="1058">
                  <c:v>98530399778.449997</c:v>
                </c:pt>
                <c:pt idx="1059">
                  <c:v>98585232130.459991</c:v>
                </c:pt>
                <c:pt idx="1060">
                  <c:v>98788204070.439987</c:v>
                </c:pt>
                <c:pt idx="1061">
                  <c:v>98988001694.529999</c:v>
                </c:pt>
                <c:pt idx="1062">
                  <c:v>99075976959.459991</c:v>
                </c:pt>
                <c:pt idx="1063">
                  <c:v>99102905668.970001</c:v>
                </c:pt>
                <c:pt idx="1064">
                  <c:v>98958357361.210007</c:v>
                </c:pt>
                <c:pt idx="1065">
                  <c:v>99177762212.509995</c:v>
                </c:pt>
                <c:pt idx="1066">
                  <c:v>99344530005.600006</c:v>
                </c:pt>
                <c:pt idx="1067">
                  <c:v>99327337436.829987</c:v>
                </c:pt>
                <c:pt idx="1068">
                  <c:v>99252792608.039993</c:v>
                </c:pt>
                <c:pt idx="1069">
                  <c:v>104187506512.55</c:v>
                </c:pt>
                <c:pt idx="1070">
                  <c:v>104336163496.62</c:v>
                </c:pt>
                <c:pt idx="1071">
                  <c:v>104282750755.28</c:v>
                </c:pt>
                <c:pt idx="1072">
                  <c:v>104353350656.34999</c:v>
                </c:pt>
                <c:pt idx="1073">
                  <c:v>104247359642.98999</c:v>
                </c:pt>
                <c:pt idx="1074">
                  <c:v>104187055365.21001</c:v>
                </c:pt>
                <c:pt idx="1075">
                  <c:v>104245311366.33002</c:v>
                </c:pt>
                <c:pt idx="1076">
                  <c:v>104349806668.5</c:v>
                </c:pt>
                <c:pt idx="1077">
                  <c:v>104409585205.26001</c:v>
                </c:pt>
                <c:pt idx="1078">
                  <c:v>104321708213.12999</c:v>
                </c:pt>
                <c:pt idx="1079">
                  <c:v>104219770273.40001</c:v>
                </c:pt>
                <c:pt idx="1080">
                  <c:v>104183061585.12</c:v>
                </c:pt>
                <c:pt idx="1081">
                  <c:v>104331323749.16</c:v>
                </c:pt>
                <c:pt idx="1082">
                  <c:v>104405470702.37001</c:v>
                </c:pt>
                <c:pt idx="1083">
                  <c:v>104456842294.48</c:v>
                </c:pt>
                <c:pt idx="1084">
                  <c:v>104637045213.85001</c:v>
                </c:pt>
                <c:pt idx="1085">
                  <c:v>104726532003.75999</c:v>
                </c:pt>
                <c:pt idx="1086">
                  <c:v>105012968749.69</c:v>
                </c:pt>
                <c:pt idx="1087">
                  <c:v>105020907762.08</c:v>
                </c:pt>
                <c:pt idx="1088">
                  <c:v>104878482021.48</c:v>
                </c:pt>
                <c:pt idx="1089">
                  <c:v>105033495204.95</c:v>
                </c:pt>
                <c:pt idx="1090">
                  <c:v>105023794238.63</c:v>
                </c:pt>
                <c:pt idx="1091">
                  <c:v>104986931972.33</c:v>
                </c:pt>
                <c:pt idx="1092">
                  <c:v>105006771620.14999</c:v>
                </c:pt>
                <c:pt idx="1093">
                  <c:v>105019224813.03</c:v>
                </c:pt>
                <c:pt idx="1094">
                  <c:v>105107336332.05</c:v>
                </c:pt>
                <c:pt idx="1095">
                  <c:v>105166545861.10001</c:v>
                </c:pt>
                <c:pt idx="1096">
                  <c:v>105245611848.05</c:v>
                </c:pt>
                <c:pt idx="1097">
                  <c:v>105306046491.06998</c:v>
                </c:pt>
                <c:pt idx="1098">
                  <c:v>105078446323.36</c:v>
                </c:pt>
                <c:pt idx="1099">
                  <c:v>104944862928.10001</c:v>
                </c:pt>
                <c:pt idx="1100">
                  <c:v>104841024273.27002</c:v>
                </c:pt>
                <c:pt idx="1101">
                  <c:v>104822050804.75</c:v>
                </c:pt>
                <c:pt idx="1102">
                  <c:v>105004806784.31001</c:v>
                </c:pt>
                <c:pt idx="1103">
                  <c:v>104988480342.67999</c:v>
                </c:pt>
                <c:pt idx="1104">
                  <c:v>105107914017.79999</c:v>
                </c:pt>
                <c:pt idx="1105">
                  <c:v>105121988925.15001</c:v>
                </c:pt>
                <c:pt idx="1106">
                  <c:v>104980204953.85001</c:v>
                </c:pt>
                <c:pt idx="1107">
                  <c:v>105026386959.69</c:v>
                </c:pt>
                <c:pt idx="1108">
                  <c:v>105267070891.56</c:v>
                </c:pt>
                <c:pt idx="1109">
                  <c:v>105463110177.28999</c:v>
                </c:pt>
                <c:pt idx="1110">
                  <c:v>105720468260.75</c:v>
                </c:pt>
                <c:pt idx="1111">
                  <c:v>111564873800.23</c:v>
                </c:pt>
                <c:pt idx="1112">
                  <c:v>115481833511.01001</c:v>
                </c:pt>
                <c:pt idx="1113">
                  <c:v>119682233117.21001</c:v>
                </c:pt>
                <c:pt idx="1114">
                  <c:v>123673424621.34</c:v>
                </c:pt>
                <c:pt idx="1115">
                  <c:v>123609494131.81001</c:v>
                </c:pt>
                <c:pt idx="1116">
                  <c:v>123560840004.79001</c:v>
                </c:pt>
                <c:pt idx="1117">
                  <c:v>123821694224.72</c:v>
                </c:pt>
                <c:pt idx="1118">
                  <c:v>123918898780.27</c:v>
                </c:pt>
                <c:pt idx="1119">
                  <c:v>124275735003.94</c:v>
                </c:pt>
                <c:pt idx="1120">
                  <c:v>124269341226.87</c:v>
                </c:pt>
                <c:pt idx="1121">
                  <c:v>124106826108.11</c:v>
                </c:pt>
                <c:pt idx="1122">
                  <c:v>124058867984.87999</c:v>
                </c:pt>
                <c:pt idx="1123">
                  <c:v>124502387682.47</c:v>
                </c:pt>
                <c:pt idx="1124">
                  <c:v>124801349643.97</c:v>
                </c:pt>
                <c:pt idx="1125">
                  <c:v>124908107800.48999</c:v>
                </c:pt>
                <c:pt idx="1126">
                  <c:v>124588211786.92</c:v>
                </c:pt>
                <c:pt idx="1127">
                  <c:v>124830990994.27</c:v>
                </c:pt>
                <c:pt idx="1128">
                  <c:v>124637037527.12001</c:v>
                </c:pt>
                <c:pt idx="1129">
                  <c:v>124557586535.87</c:v>
                </c:pt>
                <c:pt idx="1130">
                  <c:v>124473918528.34</c:v>
                </c:pt>
                <c:pt idx="1131">
                  <c:v>124633804505.12001</c:v>
                </c:pt>
                <c:pt idx="1132">
                  <c:v>124682406358.43001</c:v>
                </c:pt>
                <c:pt idx="1133">
                  <c:v>124502148508.59999</c:v>
                </c:pt>
                <c:pt idx="1134">
                  <c:v>124550631170.86</c:v>
                </c:pt>
                <c:pt idx="1135">
                  <c:v>124646840856.95001</c:v>
                </c:pt>
                <c:pt idx="1136">
                  <c:v>124557704206.89</c:v>
                </c:pt>
                <c:pt idx="1137">
                  <c:v>124678093209.12001</c:v>
                </c:pt>
                <c:pt idx="1138">
                  <c:v>124638279549.11</c:v>
                </c:pt>
                <c:pt idx="1139">
                  <c:v>124834473289.75</c:v>
                </c:pt>
                <c:pt idx="1140">
                  <c:v>124889528500.05</c:v>
                </c:pt>
                <c:pt idx="1141">
                  <c:v>124806279304.87001</c:v>
                </c:pt>
                <c:pt idx="1142">
                  <c:v>124796184346.3</c:v>
                </c:pt>
                <c:pt idx="1143">
                  <c:v>124877393338.75</c:v>
                </c:pt>
                <c:pt idx="1144">
                  <c:v>124841362059.84001</c:v>
                </c:pt>
                <c:pt idx="1145">
                  <c:v>124841362059.84001</c:v>
                </c:pt>
                <c:pt idx="1146">
                  <c:v>124841362059.84001</c:v>
                </c:pt>
                <c:pt idx="1147">
                  <c:v>124841362059.84001</c:v>
                </c:pt>
                <c:pt idx="1148">
                  <c:v>124841362059.84001</c:v>
                </c:pt>
                <c:pt idx="1149">
                  <c:v>124841362059.84001</c:v>
                </c:pt>
                <c:pt idx="1150">
                  <c:v>124841362059.84001</c:v>
                </c:pt>
                <c:pt idx="1151">
                  <c:v>124841362059.84001</c:v>
                </c:pt>
                <c:pt idx="1152">
                  <c:v>124841362059.84001</c:v>
                </c:pt>
                <c:pt idx="1153">
                  <c:v>124841362059.84001</c:v>
                </c:pt>
                <c:pt idx="1154">
                  <c:v>124841362059.84001</c:v>
                </c:pt>
                <c:pt idx="1155">
                  <c:v>124841362059.84001</c:v>
                </c:pt>
              </c:numCache>
            </c:numRef>
          </c:val>
          <c:smooth val="0"/>
          <c:extLst xmlns:c16r2="http://schemas.microsoft.com/office/drawing/2015/06/chart">
            <c:ext xmlns:c16="http://schemas.microsoft.com/office/drawing/2014/chart" uri="{C3380CC4-5D6E-409C-BE32-E72D297353CC}">
              <c16:uniqueId val="{00000003-568C-486B-988B-AE5EE8EC038D}"/>
            </c:ext>
          </c:extLst>
        </c:ser>
        <c:dLbls>
          <c:showLegendKey val="0"/>
          <c:showVal val="0"/>
          <c:showCatName val="0"/>
          <c:showSerName val="0"/>
          <c:showPercent val="0"/>
          <c:showBubbleSize val="0"/>
        </c:dLbls>
        <c:marker val="1"/>
        <c:smooth val="0"/>
        <c:axId val="190189952"/>
        <c:axId val="190044416"/>
      </c:lineChart>
      <c:dateAx>
        <c:axId val="190036992"/>
        <c:scaling>
          <c:orientation val="minMax"/>
          <c:min val="41811"/>
        </c:scaling>
        <c:delete val="0"/>
        <c:axPos val="b"/>
        <c:numFmt formatCode="mmm\-yy" sourceLinked="0"/>
        <c:majorTickMark val="none"/>
        <c:minorTickMark val="none"/>
        <c:tickLblPos val="nextTo"/>
        <c:spPr>
          <a:noFill/>
          <a:ln w="9525" cap="flat" cmpd="sng" algn="ctr">
            <a:solidFill>
              <a:schemeClr val="tx1">
                <a:lumMod val="15000"/>
                <a:lumOff val="85000"/>
              </a:schemeClr>
            </a:solidFill>
            <a:round/>
          </a:ln>
          <a:effectLst/>
        </c:spPr>
        <c:txPr>
          <a:bodyPr rot="-5400000" spcFirstLastPara="1" vertOverflow="ellipsis" wrap="square" anchor="ctr" anchorCtr="1"/>
          <a:lstStyle/>
          <a:p>
            <a:pPr>
              <a:defRPr sz="1050" b="0" i="0" u="none" strike="noStrike" kern="1200" baseline="0">
                <a:solidFill>
                  <a:sysClr val="windowText" lastClr="000000"/>
                </a:solidFill>
                <a:latin typeface="Century Gothic" panose="020B0502020202020204" pitchFamily="34" charset="0"/>
                <a:ea typeface="+mn-ea"/>
                <a:cs typeface="+mn-cs"/>
              </a:defRPr>
            </a:pPr>
            <a:endParaRPr lang="es-MX"/>
          </a:p>
        </c:txPr>
        <c:crossAx val="190042880"/>
        <c:crosses val="autoZero"/>
        <c:auto val="1"/>
        <c:lblOffset val="100"/>
        <c:baseTimeUnit val="days"/>
      </c:dateAx>
      <c:valAx>
        <c:axId val="190042880"/>
        <c:scaling>
          <c:orientation val="minMax"/>
        </c:scaling>
        <c:delete val="0"/>
        <c:axPos val="l"/>
        <c:majorGridlines>
          <c:spPr>
            <a:ln w="9525" cap="flat" cmpd="sng" algn="ctr">
              <a:solidFill>
                <a:schemeClr val="bg1">
                  <a:lumMod val="95000"/>
                </a:schemeClr>
              </a:solidFill>
              <a:round/>
            </a:ln>
            <a:effectLst/>
          </c:spPr>
        </c:majorGridlines>
        <c:numFmt formatCode="0.00" sourceLinked="1"/>
        <c:majorTickMark val="none"/>
        <c:minorTickMark val="none"/>
        <c:tickLblPos val="nextTo"/>
        <c:spPr>
          <a:noFill/>
          <a:ln>
            <a:noFill/>
          </a:ln>
          <a:effectLst/>
        </c:spPr>
        <c:txPr>
          <a:bodyPr rot="-60000000" spcFirstLastPara="1" vertOverflow="ellipsis" vert="horz" wrap="square" anchor="ctr" anchorCtr="1"/>
          <a:lstStyle/>
          <a:p>
            <a:pPr>
              <a:defRPr sz="1050" b="0" i="0" u="none" strike="noStrike" kern="1200" baseline="0">
                <a:solidFill>
                  <a:sysClr val="windowText" lastClr="000000"/>
                </a:solidFill>
                <a:latin typeface="Century Gothic" panose="020B0502020202020204" pitchFamily="34" charset="0"/>
                <a:ea typeface="+mn-ea"/>
                <a:cs typeface="+mn-cs"/>
              </a:defRPr>
            </a:pPr>
            <a:endParaRPr lang="es-MX"/>
          </a:p>
        </c:txPr>
        <c:crossAx val="190036992"/>
        <c:crosses val="autoZero"/>
        <c:crossBetween val="between"/>
      </c:valAx>
      <c:valAx>
        <c:axId val="190044416"/>
        <c:scaling>
          <c:orientation val="minMax"/>
        </c:scaling>
        <c:delete val="0"/>
        <c:axPos val="r"/>
        <c:numFmt formatCode="General" sourceLinked="1"/>
        <c:majorTickMark val="out"/>
        <c:minorTickMark val="none"/>
        <c:tickLblPos val="nextTo"/>
        <c:spPr>
          <a:noFill/>
          <a:ln>
            <a:noFill/>
          </a:ln>
          <a:effectLst/>
        </c:spPr>
        <c:txPr>
          <a:bodyPr rot="-60000000" spcFirstLastPara="1" vertOverflow="ellipsis" vert="horz" wrap="square" anchor="ctr" anchorCtr="1"/>
          <a:lstStyle/>
          <a:p>
            <a:pPr>
              <a:defRPr sz="1050" b="0" i="0" u="none" strike="noStrike" kern="1200" baseline="0">
                <a:solidFill>
                  <a:srgbClr val="C00000"/>
                </a:solidFill>
                <a:latin typeface="Century Gothic" panose="020B0502020202020204" pitchFamily="34" charset="0"/>
                <a:ea typeface="+mn-ea"/>
                <a:cs typeface="+mn-cs"/>
              </a:defRPr>
            </a:pPr>
            <a:endParaRPr lang="es-MX"/>
          </a:p>
        </c:txPr>
        <c:crossAx val="190189952"/>
        <c:crosses val="max"/>
        <c:crossBetween val="between"/>
        <c:dispUnits>
          <c:builtInUnit val="billions"/>
          <c:dispUnitsLbl>
            <c:layout>
              <c:manualLayout>
                <c:xMode val="edge"/>
                <c:yMode val="edge"/>
                <c:x val="0.94730298691820602"/>
                <c:y val="0.38412299091544377"/>
              </c:manualLayout>
            </c:layout>
            <c:tx>
              <c:rich>
                <a:bodyPr rot="-5400000" spcFirstLastPara="1" vertOverflow="ellipsis" vert="horz" wrap="square" anchor="ctr" anchorCtr="1"/>
                <a:lstStyle/>
                <a:p>
                  <a:pPr>
                    <a:defRPr sz="1000" b="0" i="0" u="none" strike="noStrike" kern="1200" baseline="0">
                      <a:solidFill>
                        <a:srgbClr val="C00000"/>
                      </a:solidFill>
                      <a:latin typeface="Century Gothic" panose="020B0502020202020204" pitchFamily="34" charset="0"/>
                      <a:ea typeface="+mn-ea"/>
                      <a:cs typeface="+mn-cs"/>
                    </a:defRPr>
                  </a:pPr>
                  <a:r>
                    <a:rPr lang="es-MX">
                      <a:solidFill>
                        <a:srgbClr val="C00000"/>
                      </a:solidFill>
                    </a:rPr>
                    <a:t>mmdp</a:t>
                  </a:r>
                </a:p>
              </c:rich>
            </c:tx>
            <c:spPr>
              <a:noFill/>
              <a:ln>
                <a:noFill/>
              </a:ln>
              <a:effectLst/>
            </c:spPr>
          </c:dispUnitsLbl>
        </c:dispUnits>
      </c:valAx>
      <c:dateAx>
        <c:axId val="190189952"/>
        <c:scaling>
          <c:orientation val="minMax"/>
        </c:scaling>
        <c:delete val="1"/>
        <c:axPos val="b"/>
        <c:numFmt formatCode="m/d/yyyy" sourceLinked="1"/>
        <c:majorTickMark val="out"/>
        <c:minorTickMark val="none"/>
        <c:tickLblPos val="nextTo"/>
        <c:crossAx val="190044416"/>
        <c:crosses val="autoZero"/>
        <c:auto val="1"/>
        <c:lblOffset val="100"/>
        <c:baseTimeUnit val="days"/>
      </c:dateAx>
      <c:spPr>
        <a:noFill/>
        <a:ln>
          <a:noFill/>
        </a:ln>
        <a:effectLst/>
      </c:spPr>
    </c:plotArea>
    <c:plotVisOnly val="1"/>
    <c:dispBlanksAs val="gap"/>
    <c:showDLblsOverMax val="0"/>
  </c:chart>
  <c:spPr>
    <a:solidFill>
      <a:schemeClr val="bg1"/>
    </a:solidFill>
    <a:ln w="9525" cap="flat" cmpd="sng" algn="ctr">
      <a:noFill/>
      <a:round/>
    </a:ln>
    <a:effectLst/>
  </c:spPr>
  <c:txPr>
    <a:bodyPr/>
    <a:lstStyle/>
    <a:p>
      <a:pPr>
        <a:defRPr>
          <a:solidFill>
            <a:sysClr val="windowText" lastClr="000000"/>
          </a:solidFill>
          <a:latin typeface="Century Gothic" panose="020B0502020202020204" pitchFamily="34" charset="0"/>
        </a:defRPr>
      </a:pPr>
      <a:endParaRPr lang="es-MX"/>
    </a:p>
  </c:txPr>
  <c:externalData r:id="rId2">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c:date1904 val="0"/>
  <c:lang val="es-MX"/>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1400" b="1" i="0" u="none" strike="noStrike" kern="1200" spc="0" baseline="0">
                <a:solidFill>
                  <a:sysClr val="windowText" lastClr="000000"/>
                </a:solidFill>
                <a:latin typeface="Century Gothic" panose="020B0502020202020204" pitchFamily="34" charset="0"/>
                <a:ea typeface="+mn-ea"/>
                <a:cs typeface="+mn-cs"/>
              </a:defRPr>
            </a:pPr>
            <a:r>
              <a:rPr lang="es-MX" b="1" dirty="0"/>
              <a:t>Comparativo de tasas en México </a:t>
            </a:r>
          </a:p>
        </c:rich>
      </c:tx>
      <c:layout/>
      <c:overlay val="0"/>
      <c:spPr>
        <a:noFill/>
        <a:ln>
          <a:noFill/>
        </a:ln>
        <a:effectLst/>
      </c:spPr>
    </c:title>
    <c:autoTitleDeleted val="0"/>
    <c:plotArea>
      <c:layout/>
      <c:lineChart>
        <c:grouping val="standard"/>
        <c:varyColors val="0"/>
        <c:ser>
          <c:idx val="0"/>
          <c:order val="0"/>
          <c:spPr>
            <a:ln w="28575" cap="rnd">
              <a:solidFill>
                <a:srgbClr val="0070C0"/>
              </a:solidFill>
              <a:round/>
            </a:ln>
            <a:effectLst/>
          </c:spPr>
          <c:marker>
            <c:symbol val="none"/>
          </c:marker>
          <c:cat>
            <c:numRef>
              <c:f>'[Gráfico en Microsoft PowerPoint]Hoja1'!$B$3:$B$1158</c:f>
              <c:numCache>
                <c:formatCode>m/d/yyyy</c:formatCode>
                <c:ptCount val="1156"/>
                <c:pt idx="0">
                  <c:v>41276</c:v>
                </c:pt>
                <c:pt idx="1">
                  <c:v>41277</c:v>
                </c:pt>
                <c:pt idx="2">
                  <c:v>41278</c:v>
                </c:pt>
                <c:pt idx="3">
                  <c:v>41281</c:v>
                </c:pt>
                <c:pt idx="4">
                  <c:v>41282</c:v>
                </c:pt>
                <c:pt idx="5">
                  <c:v>41283</c:v>
                </c:pt>
                <c:pt idx="6">
                  <c:v>41284</c:v>
                </c:pt>
                <c:pt idx="7">
                  <c:v>41285</c:v>
                </c:pt>
                <c:pt idx="8">
                  <c:v>41288</c:v>
                </c:pt>
                <c:pt idx="9">
                  <c:v>41289</c:v>
                </c:pt>
                <c:pt idx="10">
                  <c:v>41290</c:v>
                </c:pt>
                <c:pt idx="11">
                  <c:v>41291</c:v>
                </c:pt>
                <c:pt idx="12">
                  <c:v>41292</c:v>
                </c:pt>
                <c:pt idx="13">
                  <c:v>41295</c:v>
                </c:pt>
                <c:pt idx="14">
                  <c:v>41296</c:v>
                </c:pt>
                <c:pt idx="15">
                  <c:v>41297</c:v>
                </c:pt>
                <c:pt idx="16">
                  <c:v>41298</c:v>
                </c:pt>
                <c:pt idx="17">
                  <c:v>41299</c:v>
                </c:pt>
                <c:pt idx="18">
                  <c:v>41302</c:v>
                </c:pt>
                <c:pt idx="19">
                  <c:v>41303</c:v>
                </c:pt>
                <c:pt idx="20">
                  <c:v>41304</c:v>
                </c:pt>
                <c:pt idx="21">
                  <c:v>41305</c:v>
                </c:pt>
                <c:pt idx="22">
                  <c:v>41306</c:v>
                </c:pt>
                <c:pt idx="23">
                  <c:v>41310</c:v>
                </c:pt>
                <c:pt idx="24">
                  <c:v>41311</c:v>
                </c:pt>
                <c:pt idx="25">
                  <c:v>41312</c:v>
                </c:pt>
                <c:pt idx="26">
                  <c:v>41313</c:v>
                </c:pt>
                <c:pt idx="27">
                  <c:v>41316</c:v>
                </c:pt>
                <c:pt idx="28">
                  <c:v>41317</c:v>
                </c:pt>
                <c:pt idx="29">
                  <c:v>41318</c:v>
                </c:pt>
                <c:pt idx="30">
                  <c:v>41319</c:v>
                </c:pt>
                <c:pt idx="31">
                  <c:v>41320</c:v>
                </c:pt>
                <c:pt idx="32">
                  <c:v>41323</c:v>
                </c:pt>
                <c:pt idx="33">
                  <c:v>41324</c:v>
                </c:pt>
                <c:pt idx="34">
                  <c:v>41325</c:v>
                </c:pt>
                <c:pt idx="35">
                  <c:v>41326</c:v>
                </c:pt>
                <c:pt idx="36">
                  <c:v>41327</c:v>
                </c:pt>
                <c:pt idx="37">
                  <c:v>41330</c:v>
                </c:pt>
                <c:pt idx="38">
                  <c:v>41331</c:v>
                </c:pt>
                <c:pt idx="39">
                  <c:v>41332</c:v>
                </c:pt>
                <c:pt idx="40">
                  <c:v>41333</c:v>
                </c:pt>
                <c:pt idx="41">
                  <c:v>41334</c:v>
                </c:pt>
                <c:pt idx="42">
                  <c:v>41337</c:v>
                </c:pt>
                <c:pt idx="43">
                  <c:v>41338</c:v>
                </c:pt>
                <c:pt idx="44">
                  <c:v>41339</c:v>
                </c:pt>
                <c:pt idx="45">
                  <c:v>41340</c:v>
                </c:pt>
                <c:pt idx="46">
                  <c:v>41341</c:v>
                </c:pt>
                <c:pt idx="47">
                  <c:v>41344</c:v>
                </c:pt>
                <c:pt idx="48">
                  <c:v>41345</c:v>
                </c:pt>
                <c:pt idx="49">
                  <c:v>41346</c:v>
                </c:pt>
                <c:pt idx="50">
                  <c:v>41347</c:v>
                </c:pt>
                <c:pt idx="51">
                  <c:v>41348</c:v>
                </c:pt>
                <c:pt idx="52">
                  <c:v>41352</c:v>
                </c:pt>
                <c:pt idx="53">
                  <c:v>41353</c:v>
                </c:pt>
                <c:pt idx="54">
                  <c:v>41354</c:v>
                </c:pt>
                <c:pt idx="55">
                  <c:v>41355</c:v>
                </c:pt>
                <c:pt idx="56">
                  <c:v>41358</c:v>
                </c:pt>
                <c:pt idx="57">
                  <c:v>41359</c:v>
                </c:pt>
                <c:pt idx="58">
                  <c:v>41360</c:v>
                </c:pt>
                <c:pt idx="59">
                  <c:v>41365</c:v>
                </c:pt>
                <c:pt idx="60">
                  <c:v>41366</c:v>
                </c:pt>
                <c:pt idx="61">
                  <c:v>41367</c:v>
                </c:pt>
                <c:pt idx="62">
                  <c:v>41368</c:v>
                </c:pt>
                <c:pt idx="63">
                  <c:v>41369</c:v>
                </c:pt>
                <c:pt idx="64">
                  <c:v>41372</c:v>
                </c:pt>
                <c:pt idx="65">
                  <c:v>41373</c:v>
                </c:pt>
                <c:pt idx="66">
                  <c:v>41374</c:v>
                </c:pt>
                <c:pt idx="67">
                  <c:v>41375</c:v>
                </c:pt>
                <c:pt idx="68">
                  <c:v>41376</c:v>
                </c:pt>
                <c:pt idx="69">
                  <c:v>41379</c:v>
                </c:pt>
                <c:pt idx="70">
                  <c:v>41380</c:v>
                </c:pt>
                <c:pt idx="71">
                  <c:v>41381</c:v>
                </c:pt>
                <c:pt idx="72">
                  <c:v>41382</c:v>
                </c:pt>
                <c:pt idx="73">
                  <c:v>41383</c:v>
                </c:pt>
                <c:pt idx="74">
                  <c:v>41386</c:v>
                </c:pt>
                <c:pt idx="75">
                  <c:v>41387</c:v>
                </c:pt>
                <c:pt idx="76">
                  <c:v>41388</c:v>
                </c:pt>
                <c:pt idx="77">
                  <c:v>41389</c:v>
                </c:pt>
                <c:pt idx="78">
                  <c:v>41390</c:v>
                </c:pt>
                <c:pt idx="79">
                  <c:v>41393</c:v>
                </c:pt>
                <c:pt idx="80">
                  <c:v>41394</c:v>
                </c:pt>
                <c:pt idx="81">
                  <c:v>41396</c:v>
                </c:pt>
                <c:pt idx="82">
                  <c:v>41397</c:v>
                </c:pt>
                <c:pt idx="83">
                  <c:v>41400</c:v>
                </c:pt>
                <c:pt idx="84">
                  <c:v>41401</c:v>
                </c:pt>
                <c:pt idx="85">
                  <c:v>41402</c:v>
                </c:pt>
                <c:pt idx="86">
                  <c:v>41403</c:v>
                </c:pt>
                <c:pt idx="87">
                  <c:v>41404</c:v>
                </c:pt>
                <c:pt idx="88">
                  <c:v>41407</c:v>
                </c:pt>
                <c:pt idx="89">
                  <c:v>41408</c:v>
                </c:pt>
                <c:pt idx="90">
                  <c:v>41409</c:v>
                </c:pt>
                <c:pt idx="91">
                  <c:v>41410</c:v>
                </c:pt>
                <c:pt idx="92">
                  <c:v>41411</c:v>
                </c:pt>
                <c:pt idx="93">
                  <c:v>41414</c:v>
                </c:pt>
                <c:pt idx="94">
                  <c:v>41415</c:v>
                </c:pt>
                <c:pt idx="95">
                  <c:v>41416</c:v>
                </c:pt>
                <c:pt idx="96">
                  <c:v>41417</c:v>
                </c:pt>
                <c:pt idx="97">
                  <c:v>41418</c:v>
                </c:pt>
                <c:pt idx="98">
                  <c:v>41421</c:v>
                </c:pt>
                <c:pt idx="99">
                  <c:v>41422</c:v>
                </c:pt>
                <c:pt idx="100">
                  <c:v>41423</c:v>
                </c:pt>
                <c:pt idx="101">
                  <c:v>41424</c:v>
                </c:pt>
                <c:pt idx="102">
                  <c:v>41425</c:v>
                </c:pt>
                <c:pt idx="103">
                  <c:v>41428</c:v>
                </c:pt>
                <c:pt idx="104">
                  <c:v>41429</c:v>
                </c:pt>
                <c:pt idx="105">
                  <c:v>41430</c:v>
                </c:pt>
                <c:pt idx="106">
                  <c:v>41431</c:v>
                </c:pt>
                <c:pt idx="107">
                  <c:v>41432</c:v>
                </c:pt>
                <c:pt idx="108">
                  <c:v>41435</c:v>
                </c:pt>
                <c:pt idx="109">
                  <c:v>41436</c:v>
                </c:pt>
                <c:pt idx="110">
                  <c:v>41437</c:v>
                </c:pt>
                <c:pt idx="111">
                  <c:v>41438</c:v>
                </c:pt>
                <c:pt idx="112">
                  <c:v>41439</c:v>
                </c:pt>
                <c:pt idx="113">
                  <c:v>41442</c:v>
                </c:pt>
                <c:pt idx="114">
                  <c:v>41443</c:v>
                </c:pt>
                <c:pt idx="115">
                  <c:v>41444</c:v>
                </c:pt>
                <c:pt idx="116">
                  <c:v>41445</c:v>
                </c:pt>
                <c:pt idx="117">
                  <c:v>41446</c:v>
                </c:pt>
                <c:pt idx="118">
                  <c:v>41449</c:v>
                </c:pt>
                <c:pt idx="119">
                  <c:v>41450</c:v>
                </c:pt>
                <c:pt idx="120">
                  <c:v>41451</c:v>
                </c:pt>
                <c:pt idx="121">
                  <c:v>41452</c:v>
                </c:pt>
                <c:pt idx="122">
                  <c:v>41453</c:v>
                </c:pt>
                <c:pt idx="123">
                  <c:v>41456</c:v>
                </c:pt>
                <c:pt idx="124">
                  <c:v>41457</c:v>
                </c:pt>
                <c:pt idx="125">
                  <c:v>41458</c:v>
                </c:pt>
                <c:pt idx="126">
                  <c:v>41459</c:v>
                </c:pt>
                <c:pt idx="127">
                  <c:v>41460</c:v>
                </c:pt>
                <c:pt idx="128">
                  <c:v>41463</c:v>
                </c:pt>
                <c:pt idx="129">
                  <c:v>41464</c:v>
                </c:pt>
                <c:pt idx="130">
                  <c:v>41465</c:v>
                </c:pt>
                <c:pt idx="131">
                  <c:v>41466</c:v>
                </c:pt>
                <c:pt idx="132">
                  <c:v>41467</c:v>
                </c:pt>
                <c:pt idx="133">
                  <c:v>41470</c:v>
                </c:pt>
                <c:pt idx="134">
                  <c:v>41471</c:v>
                </c:pt>
                <c:pt idx="135">
                  <c:v>41472</c:v>
                </c:pt>
                <c:pt idx="136">
                  <c:v>41473</c:v>
                </c:pt>
                <c:pt idx="137">
                  <c:v>41474</c:v>
                </c:pt>
                <c:pt idx="138">
                  <c:v>41477</c:v>
                </c:pt>
                <c:pt idx="139">
                  <c:v>41478</c:v>
                </c:pt>
                <c:pt idx="140">
                  <c:v>41479</c:v>
                </c:pt>
                <c:pt idx="141">
                  <c:v>41480</c:v>
                </c:pt>
                <c:pt idx="142">
                  <c:v>41481</c:v>
                </c:pt>
                <c:pt idx="143">
                  <c:v>41484</c:v>
                </c:pt>
                <c:pt idx="144">
                  <c:v>41485</c:v>
                </c:pt>
                <c:pt idx="145">
                  <c:v>41486</c:v>
                </c:pt>
                <c:pt idx="146">
                  <c:v>41487</c:v>
                </c:pt>
                <c:pt idx="147">
                  <c:v>41488</c:v>
                </c:pt>
                <c:pt idx="148">
                  <c:v>41491</c:v>
                </c:pt>
                <c:pt idx="149">
                  <c:v>41492</c:v>
                </c:pt>
                <c:pt idx="150">
                  <c:v>41493</c:v>
                </c:pt>
                <c:pt idx="151">
                  <c:v>41494</c:v>
                </c:pt>
                <c:pt idx="152">
                  <c:v>41495</c:v>
                </c:pt>
                <c:pt idx="153">
                  <c:v>41498</c:v>
                </c:pt>
                <c:pt idx="154">
                  <c:v>41499</c:v>
                </c:pt>
                <c:pt idx="155">
                  <c:v>41500</c:v>
                </c:pt>
                <c:pt idx="156">
                  <c:v>41501</c:v>
                </c:pt>
                <c:pt idx="157">
                  <c:v>41502</c:v>
                </c:pt>
                <c:pt idx="158">
                  <c:v>41505</c:v>
                </c:pt>
                <c:pt idx="159">
                  <c:v>41506</c:v>
                </c:pt>
                <c:pt idx="160">
                  <c:v>41507</c:v>
                </c:pt>
                <c:pt idx="161">
                  <c:v>41508</c:v>
                </c:pt>
                <c:pt idx="162">
                  <c:v>41509</c:v>
                </c:pt>
                <c:pt idx="163">
                  <c:v>41512</c:v>
                </c:pt>
                <c:pt idx="164">
                  <c:v>41513</c:v>
                </c:pt>
                <c:pt idx="165">
                  <c:v>41514</c:v>
                </c:pt>
                <c:pt idx="166">
                  <c:v>41515</c:v>
                </c:pt>
                <c:pt idx="167">
                  <c:v>41516</c:v>
                </c:pt>
                <c:pt idx="168">
                  <c:v>41519</c:v>
                </c:pt>
                <c:pt idx="169">
                  <c:v>41520</c:v>
                </c:pt>
                <c:pt idx="170">
                  <c:v>41521</c:v>
                </c:pt>
                <c:pt idx="171">
                  <c:v>41522</c:v>
                </c:pt>
                <c:pt idx="172">
                  <c:v>41523</c:v>
                </c:pt>
                <c:pt idx="173">
                  <c:v>41526</c:v>
                </c:pt>
                <c:pt idx="174">
                  <c:v>41527</c:v>
                </c:pt>
                <c:pt idx="175">
                  <c:v>41528</c:v>
                </c:pt>
                <c:pt idx="176">
                  <c:v>41529</c:v>
                </c:pt>
                <c:pt idx="177">
                  <c:v>41530</c:v>
                </c:pt>
                <c:pt idx="178">
                  <c:v>41534</c:v>
                </c:pt>
                <c:pt idx="179">
                  <c:v>41535</c:v>
                </c:pt>
                <c:pt idx="180">
                  <c:v>41536</c:v>
                </c:pt>
                <c:pt idx="181">
                  <c:v>41537</c:v>
                </c:pt>
                <c:pt idx="182">
                  <c:v>41540</c:v>
                </c:pt>
                <c:pt idx="183">
                  <c:v>41541</c:v>
                </c:pt>
                <c:pt idx="184">
                  <c:v>41542</c:v>
                </c:pt>
                <c:pt idx="185">
                  <c:v>41543</c:v>
                </c:pt>
                <c:pt idx="186">
                  <c:v>41544</c:v>
                </c:pt>
                <c:pt idx="187">
                  <c:v>41547</c:v>
                </c:pt>
                <c:pt idx="188">
                  <c:v>41548</c:v>
                </c:pt>
                <c:pt idx="189">
                  <c:v>41549</c:v>
                </c:pt>
                <c:pt idx="190">
                  <c:v>41550</c:v>
                </c:pt>
                <c:pt idx="191">
                  <c:v>41551</c:v>
                </c:pt>
                <c:pt idx="192">
                  <c:v>41554</c:v>
                </c:pt>
                <c:pt idx="193">
                  <c:v>41555</c:v>
                </c:pt>
                <c:pt idx="194">
                  <c:v>41556</c:v>
                </c:pt>
                <c:pt idx="195">
                  <c:v>41557</c:v>
                </c:pt>
                <c:pt idx="196">
                  <c:v>41558</c:v>
                </c:pt>
                <c:pt idx="197">
                  <c:v>41561</c:v>
                </c:pt>
                <c:pt idx="198">
                  <c:v>41562</c:v>
                </c:pt>
                <c:pt idx="199">
                  <c:v>41563</c:v>
                </c:pt>
                <c:pt idx="200">
                  <c:v>41564</c:v>
                </c:pt>
                <c:pt idx="201">
                  <c:v>41565</c:v>
                </c:pt>
                <c:pt idx="202">
                  <c:v>41568</c:v>
                </c:pt>
                <c:pt idx="203">
                  <c:v>41569</c:v>
                </c:pt>
                <c:pt idx="204">
                  <c:v>41570</c:v>
                </c:pt>
                <c:pt idx="205">
                  <c:v>41571</c:v>
                </c:pt>
                <c:pt idx="206">
                  <c:v>41572</c:v>
                </c:pt>
                <c:pt idx="207">
                  <c:v>41575</c:v>
                </c:pt>
                <c:pt idx="208">
                  <c:v>41576</c:v>
                </c:pt>
                <c:pt idx="209">
                  <c:v>41577</c:v>
                </c:pt>
                <c:pt idx="210">
                  <c:v>41578</c:v>
                </c:pt>
                <c:pt idx="211">
                  <c:v>41579</c:v>
                </c:pt>
                <c:pt idx="212">
                  <c:v>41582</c:v>
                </c:pt>
                <c:pt idx="213">
                  <c:v>41583</c:v>
                </c:pt>
                <c:pt idx="214">
                  <c:v>41584</c:v>
                </c:pt>
                <c:pt idx="215">
                  <c:v>41585</c:v>
                </c:pt>
                <c:pt idx="216">
                  <c:v>41586</c:v>
                </c:pt>
                <c:pt idx="217">
                  <c:v>41589</c:v>
                </c:pt>
                <c:pt idx="218">
                  <c:v>41590</c:v>
                </c:pt>
                <c:pt idx="219">
                  <c:v>41591</c:v>
                </c:pt>
                <c:pt idx="220">
                  <c:v>41592</c:v>
                </c:pt>
                <c:pt idx="221">
                  <c:v>41593</c:v>
                </c:pt>
                <c:pt idx="222">
                  <c:v>41597</c:v>
                </c:pt>
                <c:pt idx="223">
                  <c:v>41598</c:v>
                </c:pt>
                <c:pt idx="224">
                  <c:v>41599</c:v>
                </c:pt>
                <c:pt idx="225">
                  <c:v>41600</c:v>
                </c:pt>
                <c:pt idx="226">
                  <c:v>41603</c:v>
                </c:pt>
                <c:pt idx="227">
                  <c:v>41604</c:v>
                </c:pt>
                <c:pt idx="228">
                  <c:v>41605</c:v>
                </c:pt>
                <c:pt idx="229">
                  <c:v>41606</c:v>
                </c:pt>
                <c:pt idx="230">
                  <c:v>41607</c:v>
                </c:pt>
                <c:pt idx="231">
                  <c:v>41610</c:v>
                </c:pt>
                <c:pt idx="232">
                  <c:v>41611</c:v>
                </c:pt>
                <c:pt idx="233">
                  <c:v>41612</c:v>
                </c:pt>
                <c:pt idx="234">
                  <c:v>41613</c:v>
                </c:pt>
                <c:pt idx="235">
                  <c:v>41614</c:v>
                </c:pt>
                <c:pt idx="236">
                  <c:v>41617</c:v>
                </c:pt>
                <c:pt idx="237">
                  <c:v>41618</c:v>
                </c:pt>
                <c:pt idx="238">
                  <c:v>41619</c:v>
                </c:pt>
                <c:pt idx="239">
                  <c:v>41621</c:v>
                </c:pt>
                <c:pt idx="240">
                  <c:v>41624</c:v>
                </c:pt>
                <c:pt idx="241">
                  <c:v>41625</c:v>
                </c:pt>
                <c:pt idx="242">
                  <c:v>41626</c:v>
                </c:pt>
                <c:pt idx="243">
                  <c:v>41627</c:v>
                </c:pt>
                <c:pt idx="244">
                  <c:v>41628</c:v>
                </c:pt>
                <c:pt idx="245">
                  <c:v>41631</c:v>
                </c:pt>
                <c:pt idx="246">
                  <c:v>41632</c:v>
                </c:pt>
                <c:pt idx="247">
                  <c:v>41634</c:v>
                </c:pt>
                <c:pt idx="248">
                  <c:v>41635</c:v>
                </c:pt>
                <c:pt idx="249">
                  <c:v>41638</c:v>
                </c:pt>
                <c:pt idx="250">
                  <c:v>41639</c:v>
                </c:pt>
                <c:pt idx="251">
                  <c:v>41641</c:v>
                </c:pt>
                <c:pt idx="252">
                  <c:v>41642</c:v>
                </c:pt>
                <c:pt idx="253">
                  <c:v>41645</c:v>
                </c:pt>
                <c:pt idx="254">
                  <c:v>41646</c:v>
                </c:pt>
                <c:pt idx="255">
                  <c:v>41647</c:v>
                </c:pt>
                <c:pt idx="256">
                  <c:v>41648</c:v>
                </c:pt>
                <c:pt idx="257">
                  <c:v>41649</c:v>
                </c:pt>
                <c:pt idx="258">
                  <c:v>41652</c:v>
                </c:pt>
                <c:pt idx="259">
                  <c:v>41653</c:v>
                </c:pt>
                <c:pt idx="260">
                  <c:v>41654</c:v>
                </c:pt>
                <c:pt idx="261">
                  <c:v>41655</c:v>
                </c:pt>
                <c:pt idx="262">
                  <c:v>41656</c:v>
                </c:pt>
                <c:pt idx="263">
                  <c:v>41659</c:v>
                </c:pt>
                <c:pt idx="264">
                  <c:v>41660</c:v>
                </c:pt>
                <c:pt idx="265">
                  <c:v>41661</c:v>
                </c:pt>
                <c:pt idx="266">
                  <c:v>41662</c:v>
                </c:pt>
                <c:pt idx="267">
                  <c:v>41663</c:v>
                </c:pt>
                <c:pt idx="268">
                  <c:v>41666</c:v>
                </c:pt>
                <c:pt idx="269">
                  <c:v>41667</c:v>
                </c:pt>
                <c:pt idx="270">
                  <c:v>41668</c:v>
                </c:pt>
                <c:pt idx="271">
                  <c:v>41669</c:v>
                </c:pt>
                <c:pt idx="272">
                  <c:v>41670</c:v>
                </c:pt>
                <c:pt idx="273">
                  <c:v>41674</c:v>
                </c:pt>
                <c:pt idx="274">
                  <c:v>41675</c:v>
                </c:pt>
                <c:pt idx="275">
                  <c:v>41676</c:v>
                </c:pt>
                <c:pt idx="276">
                  <c:v>41677</c:v>
                </c:pt>
                <c:pt idx="277">
                  <c:v>41680</c:v>
                </c:pt>
                <c:pt idx="278">
                  <c:v>41681</c:v>
                </c:pt>
                <c:pt idx="279">
                  <c:v>41682</c:v>
                </c:pt>
                <c:pt idx="280">
                  <c:v>41683</c:v>
                </c:pt>
                <c:pt idx="281">
                  <c:v>41684</c:v>
                </c:pt>
                <c:pt idx="282">
                  <c:v>41687</c:v>
                </c:pt>
                <c:pt idx="283">
                  <c:v>41688</c:v>
                </c:pt>
                <c:pt idx="284">
                  <c:v>41689</c:v>
                </c:pt>
                <c:pt idx="285">
                  <c:v>41690</c:v>
                </c:pt>
                <c:pt idx="286">
                  <c:v>41691</c:v>
                </c:pt>
                <c:pt idx="287">
                  <c:v>41694</c:v>
                </c:pt>
                <c:pt idx="288">
                  <c:v>41695</c:v>
                </c:pt>
                <c:pt idx="289">
                  <c:v>41696</c:v>
                </c:pt>
                <c:pt idx="290">
                  <c:v>41697</c:v>
                </c:pt>
                <c:pt idx="291">
                  <c:v>41698</c:v>
                </c:pt>
                <c:pt idx="292">
                  <c:v>41701</c:v>
                </c:pt>
                <c:pt idx="293">
                  <c:v>41702</c:v>
                </c:pt>
                <c:pt idx="294">
                  <c:v>41703</c:v>
                </c:pt>
                <c:pt idx="295">
                  <c:v>41704</c:v>
                </c:pt>
                <c:pt idx="296">
                  <c:v>41705</c:v>
                </c:pt>
                <c:pt idx="297">
                  <c:v>41708</c:v>
                </c:pt>
                <c:pt idx="298">
                  <c:v>41709</c:v>
                </c:pt>
                <c:pt idx="299">
                  <c:v>41710</c:v>
                </c:pt>
                <c:pt idx="300">
                  <c:v>41711</c:v>
                </c:pt>
                <c:pt idx="301">
                  <c:v>41712</c:v>
                </c:pt>
                <c:pt idx="302">
                  <c:v>41716</c:v>
                </c:pt>
                <c:pt idx="303">
                  <c:v>41717</c:v>
                </c:pt>
                <c:pt idx="304">
                  <c:v>41718</c:v>
                </c:pt>
                <c:pt idx="305">
                  <c:v>41719</c:v>
                </c:pt>
                <c:pt idx="306">
                  <c:v>41722</c:v>
                </c:pt>
                <c:pt idx="307">
                  <c:v>41723</c:v>
                </c:pt>
                <c:pt idx="308">
                  <c:v>41724</c:v>
                </c:pt>
                <c:pt idx="309">
                  <c:v>41725</c:v>
                </c:pt>
                <c:pt idx="310">
                  <c:v>41726</c:v>
                </c:pt>
                <c:pt idx="311">
                  <c:v>41729</c:v>
                </c:pt>
                <c:pt idx="312">
                  <c:v>41730</c:v>
                </c:pt>
                <c:pt idx="313">
                  <c:v>41731</c:v>
                </c:pt>
                <c:pt idx="314">
                  <c:v>41732</c:v>
                </c:pt>
                <c:pt idx="315">
                  <c:v>41733</c:v>
                </c:pt>
                <c:pt idx="316">
                  <c:v>41736</c:v>
                </c:pt>
                <c:pt idx="317">
                  <c:v>41737</c:v>
                </c:pt>
                <c:pt idx="318">
                  <c:v>41738</c:v>
                </c:pt>
                <c:pt idx="319">
                  <c:v>41739</c:v>
                </c:pt>
                <c:pt idx="320">
                  <c:v>41740</c:v>
                </c:pt>
                <c:pt idx="321">
                  <c:v>41743</c:v>
                </c:pt>
                <c:pt idx="322">
                  <c:v>41744</c:v>
                </c:pt>
                <c:pt idx="323">
                  <c:v>41745</c:v>
                </c:pt>
                <c:pt idx="324">
                  <c:v>41750</c:v>
                </c:pt>
                <c:pt idx="325">
                  <c:v>41751</c:v>
                </c:pt>
                <c:pt idx="326">
                  <c:v>41752</c:v>
                </c:pt>
                <c:pt idx="327">
                  <c:v>41753</c:v>
                </c:pt>
                <c:pt idx="328">
                  <c:v>41754</c:v>
                </c:pt>
                <c:pt idx="329">
                  <c:v>41757</c:v>
                </c:pt>
                <c:pt idx="330">
                  <c:v>41758</c:v>
                </c:pt>
                <c:pt idx="331">
                  <c:v>41759</c:v>
                </c:pt>
                <c:pt idx="332">
                  <c:v>41761</c:v>
                </c:pt>
                <c:pt idx="333">
                  <c:v>41764</c:v>
                </c:pt>
                <c:pt idx="334">
                  <c:v>41765</c:v>
                </c:pt>
                <c:pt idx="335">
                  <c:v>41766</c:v>
                </c:pt>
                <c:pt idx="336">
                  <c:v>41767</c:v>
                </c:pt>
                <c:pt idx="337">
                  <c:v>41768</c:v>
                </c:pt>
                <c:pt idx="338">
                  <c:v>41771</c:v>
                </c:pt>
                <c:pt idx="339">
                  <c:v>41772</c:v>
                </c:pt>
                <c:pt idx="340">
                  <c:v>41773</c:v>
                </c:pt>
                <c:pt idx="341">
                  <c:v>41774</c:v>
                </c:pt>
                <c:pt idx="342">
                  <c:v>41775</c:v>
                </c:pt>
                <c:pt idx="343">
                  <c:v>41778</c:v>
                </c:pt>
                <c:pt idx="344">
                  <c:v>41779</c:v>
                </c:pt>
                <c:pt idx="345">
                  <c:v>41780</c:v>
                </c:pt>
                <c:pt idx="346">
                  <c:v>41781</c:v>
                </c:pt>
                <c:pt idx="347">
                  <c:v>41782</c:v>
                </c:pt>
                <c:pt idx="348">
                  <c:v>41785</c:v>
                </c:pt>
                <c:pt idx="349">
                  <c:v>41786</c:v>
                </c:pt>
                <c:pt idx="350">
                  <c:v>41787</c:v>
                </c:pt>
                <c:pt idx="351">
                  <c:v>41788</c:v>
                </c:pt>
                <c:pt idx="352">
                  <c:v>41789</c:v>
                </c:pt>
                <c:pt idx="353">
                  <c:v>41792</c:v>
                </c:pt>
                <c:pt idx="354">
                  <c:v>41793</c:v>
                </c:pt>
                <c:pt idx="355">
                  <c:v>41794</c:v>
                </c:pt>
                <c:pt idx="356">
                  <c:v>41795</c:v>
                </c:pt>
                <c:pt idx="357">
                  <c:v>41796</c:v>
                </c:pt>
                <c:pt idx="358">
                  <c:v>41799</c:v>
                </c:pt>
                <c:pt idx="359">
                  <c:v>41800</c:v>
                </c:pt>
                <c:pt idx="360">
                  <c:v>41801</c:v>
                </c:pt>
                <c:pt idx="361">
                  <c:v>41802</c:v>
                </c:pt>
                <c:pt idx="362">
                  <c:v>41803</c:v>
                </c:pt>
                <c:pt idx="363">
                  <c:v>41806</c:v>
                </c:pt>
                <c:pt idx="364">
                  <c:v>41807</c:v>
                </c:pt>
                <c:pt idx="365">
                  <c:v>41808</c:v>
                </c:pt>
                <c:pt idx="366">
                  <c:v>41809</c:v>
                </c:pt>
                <c:pt idx="367">
                  <c:v>41810</c:v>
                </c:pt>
                <c:pt idx="368">
                  <c:v>41813</c:v>
                </c:pt>
                <c:pt idx="369">
                  <c:v>41814</c:v>
                </c:pt>
                <c:pt idx="370">
                  <c:v>41815</c:v>
                </c:pt>
                <c:pt idx="371">
                  <c:v>41816</c:v>
                </c:pt>
                <c:pt idx="372">
                  <c:v>41817</c:v>
                </c:pt>
                <c:pt idx="373">
                  <c:v>41820</c:v>
                </c:pt>
                <c:pt idx="374">
                  <c:v>41821</c:v>
                </c:pt>
                <c:pt idx="375">
                  <c:v>41822</c:v>
                </c:pt>
                <c:pt idx="376">
                  <c:v>41823</c:v>
                </c:pt>
                <c:pt idx="377">
                  <c:v>41824</c:v>
                </c:pt>
                <c:pt idx="378">
                  <c:v>41827</c:v>
                </c:pt>
                <c:pt idx="379">
                  <c:v>41828</c:v>
                </c:pt>
                <c:pt idx="380">
                  <c:v>41829</c:v>
                </c:pt>
                <c:pt idx="381">
                  <c:v>41830</c:v>
                </c:pt>
                <c:pt idx="382">
                  <c:v>41831</c:v>
                </c:pt>
                <c:pt idx="383">
                  <c:v>41834</c:v>
                </c:pt>
                <c:pt idx="384">
                  <c:v>41835</c:v>
                </c:pt>
                <c:pt idx="385">
                  <c:v>41836</c:v>
                </c:pt>
                <c:pt idx="386">
                  <c:v>41837</c:v>
                </c:pt>
                <c:pt idx="387">
                  <c:v>41838</c:v>
                </c:pt>
                <c:pt idx="388">
                  <c:v>41841</c:v>
                </c:pt>
                <c:pt idx="389">
                  <c:v>41842</c:v>
                </c:pt>
                <c:pt idx="390">
                  <c:v>41843</c:v>
                </c:pt>
                <c:pt idx="391">
                  <c:v>41844</c:v>
                </c:pt>
                <c:pt idx="392">
                  <c:v>41845</c:v>
                </c:pt>
                <c:pt idx="393">
                  <c:v>41848</c:v>
                </c:pt>
                <c:pt idx="394">
                  <c:v>41849</c:v>
                </c:pt>
                <c:pt idx="395">
                  <c:v>41850</c:v>
                </c:pt>
                <c:pt idx="396">
                  <c:v>41851</c:v>
                </c:pt>
                <c:pt idx="397">
                  <c:v>41852</c:v>
                </c:pt>
                <c:pt idx="398">
                  <c:v>41855</c:v>
                </c:pt>
                <c:pt idx="399">
                  <c:v>41856</c:v>
                </c:pt>
                <c:pt idx="400">
                  <c:v>41857</c:v>
                </c:pt>
                <c:pt idx="401">
                  <c:v>41858</c:v>
                </c:pt>
                <c:pt idx="402">
                  <c:v>41859</c:v>
                </c:pt>
                <c:pt idx="403">
                  <c:v>41862</c:v>
                </c:pt>
                <c:pt idx="404">
                  <c:v>41863</c:v>
                </c:pt>
                <c:pt idx="405">
                  <c:v>41864</c:v>
                </c:pt>
                <c:pt idx="406">
                  <c:v>41865</c:v>
                </c:pt>
                <c:pt idx="407">
                  <c:v>41866</c:v>
                </c:pt>
                <c:pt idx="408">
                  <c:v>41869</c:v>
                </c:pt>
                <c:pt idx="409">
                  <c:v>41870</c:v>
                </c:pt>
                <c:pt idx="410">
                  <c:v>41871</c:v>
                </c:pt>
                <c:pt idx="411">
                  <c:v>41872</c:v>
                </c:pt>
                <c:pt idx="412">
                  <c:v>41873</c:v>
                </c:pt>
                <c:pt idx="413">
                  <c:v>41876</c:v>
                </c:pt>
                <c:pt idx="414">
                  <c:v>41877</c:v>
                </c:pt>
                <c:pt idx="415">
                  <c:v>41878</c:v>
                </c:pt>
                <c:pt idx="416">
                  <c:v>41879</c:v>
                </c:pt>
                <c:pt idx="417">
                  <c:v>41880</c:v>
                </c:pt>
                <c:pt idx="418">
                  <c:v>41883</c:v>
                </c:pt>
                <c:pt idx="419">
                  <c:v>41884</c:v>
                </c:pt>
                <c:pt idx="420">
                  <c:v>41885</c:v>
                </c:pt>
                <c:pt idx="421">
                  <c:v>41886</c:v>
                </c:pt>
                <c:pt idx="422">
                  <c:v>41887</c:v>
                </c:pt>
                <c:pt idx="423">
                  <c:v>41890</c:v>
                </c:pt>
                <c:pt idx="424">
                  <c:v>41891</c:v>
                </c:pt>
                <c:pt idx="425">
                  <c:v>41892</c:v>
                </c:pt>
                <c:pt idx="426">
                  <c:v>41893</c:v>
                </c:pt>
                <c:pt idx="427">
                  <c:v>41894</c:v>
                </c:pt>
                <c:pt idx="428">
                  <c:v>41897</c:v>
                </c:pt>
                <c:pt idx="429">
                  <c:v>41899</c:v>
                </c:pt>
                <c:pt idx="430">
                  <c:v>41900</c:v>
                </c:pt>
                <c:pt idx="431">
                  <c:v>41901</c:v>
                </c:pt>
                <c:pt idx="432">
                  <c:v>41904</c:v>
                </c:pt>
                <c:pt idx="433">
                  <c:v>41905</c:v>
                </c:pt>
                <c:pt idx="434">
                  <c:v>41906</c:v>
                </c:pt>
                <c:pt idx="435">
                  <c:v>41907</c:v>
                </c:pt>
                <c:pt idx="436">
                  <c:v>41908</c:v>
                </c:pt>
                <c:pt idx="437">
                  <c:v>41911</c:v>
                </c:pt>
                <c:pt idx="438">
                  <c:v>41912</c:v>
                </c:pt>
                <c:pt idx="439">
                  <c:v>41913</c:v>
                </c:pt>
                <c:pt idx="440">
                  <c:v>41914</c:v>
                </c:pt>
                <c:pt idx="441">
                  <c:v>41915</c:v>
                </c:pt>
                <c:pt idx="442">
                  <c:v>41918</c:v>
                </c:pt>
                <c:pt idx="443">
                  <c:v>41919</c:v>
                </c:pt>
                <c:pt idx="444">
                  <c:v>41920</c:v>
                </c:pt>
                <c:pt idx="445">
                  <c:v>41921</c:v>
                </c:pt>
                <c:pt idx="446">
                  <c:v>41922</c:v>
                </c:pt>
                <c:pt idx="447">
                  <c:v>41925</c:v>
                </c:pt>
                <c:pt idx="448">
                  <c:v>41926</c:v>
                </c:pt>
                <c:pt idx="449">
                  <c:v>41927</c:v>
                </c:pt>
                <c:pt idx="450">
                  <c:v>41928</c:v>
                </c:pt>
                <c:pt idx="451">
                  <c:v>41929</c:v>
                </c:pt>
                <c:pt idx="452">
                  <c:v>41932</c:v>
                </c:pt>
                <c:pt idx="453">
                  <c:v>41933</c:v>
                </c:pt>
                <c:pt idx="454">
                  <c:v>41934</c:v>
                </c:pt>
                <c:pt idx="455">
                  <c:v>41935</c:v>
                </c:pt>
                <c:pt idx="456">
                  <c:v>41936</c:v>
                </c:pt>
                <c:pt idx="457">
                  <c:v>41939</c:v>
                </c:pt>
                <c:pt idx="458">
                  <c:v>41940</c:v>
                </c:pt>
                <c:pt idx="459">
                  <c:v>41941</c:v>
                </c:pt>
                <c:pt idx="460">
                  <c:v>41942</c:v>
                </c:pt>
                <c:pt idx="461">
                  <c:v>41943</c:v>
                </c:pt>
                <c:pt idx="462">
                  <c:v>41946</c:v>
                </c:pt>
                <c:pt idx="463">
                  <c:v>41947</c:v>
                </c:pt>
                <c:pt idx="464">
                  <c:v>41948</c:v>
                </c:pt>
                <c:pt idx="465">
                  <c:v>41949</c:v>
                </c:pt>
                <c:pt idx="466">
                  <c:v>41950</c:v>
                </c:pt>
                <c:pt idx="467">
                  <c:v>41953</c:v>
                </c:pt>
                <c:pt idx="468">
                  <c:v>41954</c:v>
                </c:pt>
                <c:pt idx="469">
                  <c:v>41955</c:v>
                </c:pt>
                <c:pt idx="470">
                  <c:v>41956</c:v>
                </c:pt>
                <c:pt idx="471">
                  <c:v>41957</c:v>
                </c:pt>
                <c:pt idx="472">
                  <c:v>41961</c:v>
                </c:pt>
                <c:pt idx="473">
                  <c:v>41962</c:v>
                </c:pt>
                <c:pt idx="474">
                  <c:v>41963</c:v>
                </c:pt>
                <c:pt idx="475">
                  <c:v>41964</c:v>
                </c:pt>
                <c:pt idx="476">
                  <c:v>41967</c:v>
                </c:pt>
                <c:pt idx="477">
                  <c:v>41968</c:v>
                </c:pt>
                <c:pt idx="478">
                  <c:v>41969</c:v>
                </c:pt>
                <c:pt idx="479">
                  <c:v>41970</c:v>
                </c:pt>
                <c:pt idx="480">
                  <c:v>41971</c:v>
                </c:pt>
                <c:pt idx="481">
                  <c:v>41974</c:v>
                </c:pt>
                <c:pt idx="482">
                  <c:v>41975</c:v>
                </c:pt>
                <c:pt idx="483">
                  <c:v>41976</c:v>
                </c:pt>
                <c:pt idx="484">
                  <c:v>41977</c:v>
                </c:pt>
                <c:pt idx="485">
                  <c:v>41978</c:v>
                </c:pt>
                <c:pt idx="486">
                  <c:v>41981</c:v>
                </c:pt>
                <c:pt idx="487">
                  <c:v>41982</c:v>
                </c:pt>
                <c:pt idx="488">
                  <c:v>41983</c:v>
                </c:pt>
                <c:pt idx="489">
                  <c:v>41984</c:v>
                </c:pt>
                <c:pt idx="490">
                  <c:v>41988</c:v>
                </c:pt>
                <c:pt idx="491">
                  <c:v>41989</c:v>
                </c:pt>
                <c:pt idx="492">
                  <c:v>41990</c:v>
                </c:pt>
                <c:pt idx="493">
                  <c:v>41991</c:v>
                </c:pt>
                <c:pt idx="494">
                  <c:v>41992</c:v>
                </c:pt>
                <c:pt idx="495">
                  <c:v>41995</c:v>
                </c:pt>
                <c:pt idx="496">
                  <c:v>41996</c:v>
                </c:pt>
                <c:pt idx="497">
                  <c:v>41997</c:v>
                </c:pt>
                <c:pt idx="498">
                  <c:v>41999</c:v>
                </c:pt>
                <c:pt idx="499">
                  <c:v>42002</c:v>
                </c:pt>
                <c:pt idx="500">
                  <c:v>42003</c:v>
                </c:pt>
                <c:pt idx="501">
                  <c:v>42004</c:v>
                </c:pt>
                <c:pt idx="502">
                  <c:v>42006</c:v>
                </c:pt>
                <c:pt idx="503">
                  <c:v>42009</c:v>
                </c:pt>
                <c:pt idx="504">
                  <c:v>42010</c:v>
                </c:pt>
                <c:pt idx="505">
                  <c:v>42011</c:v>
                </c:pt>
                <c:pt idx="506">
                  <c:v>42012</c:v>
                </c:pt>
                <c:pt idx="507">
                  <c:v>42013</c:v>
                </c:pt>
                <c:pt idx="508">
                  <c:v>42016</c:v>
                </c:pt>
                <c:pt idx="509">
                  <c:v>42017</c:v>
                </c:pt>
                <c:pt idx="510">
                  <c:v>42018</c:v>
                </c:pt>
                <c:pt idx="511">
                  <c:v>42019</c:v>
                </c:pt>
                <c:pt idx="512">
                  <c:v>42020</c:v>
                </c:pt>
                <c:pt idx="513">
                  <c:v>42023</c:v>
                </c:pt>
                <c:pt idx="514">
                  <c:v>42024</c:v>
                </c:pt>
                <c:pt idx="515">
                  <c:v>42025</c:v>
                </c:pt>
                <c:pt idx="516">
                  <c:v>42026</c:v>
                </c:pt>
                <c:pt idx="517">
                  <c:v>42027</c:v>
                </c:pt>
                <c:pt idx="518">
                  <c:v>42030</c:v>
                </c:pt>
                <c:pt idx="519">
                  <c:v>42031</c:v>
                </c:pt>
                <c:pt idx="520">
                  <c:v>42032</c:v>
                </c:pt>
                <c:pt idx="521">
                  <c:v>42033</c:v>
                </c:pt>
                <c:pt idx="522">
                  <c:v>42034</c:v>
                </c:pt>
                <c:pt idx="523">
                  <c:v>42038</c:v>
                </c:pt>
                <c:pt idx="524">
                  <c:v>42039</c:v>
                </c:pt>
                <c:pt idx="525">
                  <c:v>42040</c:v>
                </c:pt>
                <c:pt idx="526">
                  <c:v>42041</c:v>
                </c:pt>
                <c:pt idx="527">
                  <c:v>42044</c:v>
                </c:pt>
                <c:pt idx="528">
                  <c:v>42045</c:v>
                </c:pt>
                <c:pt idx="529">
                  <c:v>42046</c:v>
                </c:pt>
                <c:pt idx="530">
                  <c:v>42047</c:v>
                </c:pt>
                <c:pt idx="531">
                  <c:v>42048</c:v>
                </c:pt>
                <c:pt idx="532">
                  <c:v>42051</c:v>
                </c:pt>
                <c:pt idx="533">
                  <c:v>42052</c:v>
                </c:pt>
                <c:pt idx="534">
                  <c:v>42053</c:v>
                </c:pt>
                <c:pt idx="535">
                  <c:v>42054</c:v>
                </c:pt>
                <c:pt idx="536">
                  <c:v>42055</c:v>
                </c:pt>
                <c:pt idx="537">
                  <c:v>42058</c:v>
                </c:pt>
                <c:pt idx="538">
                  <c:v>42059</c:v>
                </c:pt>
                <c:pt idx="539">
                  <c:v>42060</c:v>
                </c:pt>
                <c:pt idx="540">
                  <c:v>42061</c:v>
                </c:pt>
                <c:pt idx="541">
                  <c:v>42062</c:v>
                </c:pt>
                <c:pt idx="542">
                  <c:v>42065</c:v>
                </c:pt>
                <c:pt idx="543">
                  <c:v>42066</c:v>
                </c:pt>
                <c:pt idx="544">
                  <c:v>42067</c:v>
                </c:pt>
                <c:pt idx="545">
                  <c:v>42068</c:v>
                </c:pt>
                <c:pt idx="546">
                  <c:v>42069</c:v>
                </c:pt>
                <c:pt idx="547">
                  <c:v>42072</c:v>
                </c:pt>
                <c:pt idx="548">
                  <c:v>42073</c:v>
                </c:pt>
                <c:pt idx="549">
                  <c:v>42074</c:v>
                </c:pt>
                <c:pt idx="550">
                  <c:v>42075</c:v>
                </c:pt>
                <c:pt idx="551">
                  <c:v>42076</c:v>
                </c:pt>
                <c:pt idx="552">
                  <c:v>42080</c:v>
                </c:pt>
                <c:pt idx="553">
                  <c:v>42081</c:v>
                </c:pt>
                <c:pt idx="554">
                  <c:v>42082</c:v>
                </c:pt>
                <c:pt idx="555">
                  <c:v>42083</c:v>
                </c:pt>
                <c:pt idx="556">
                  <c:v>42086</c:v>
                </c:pt>
                <c:pt idx="557">
                  <c:v>42087</c:v>
                </c:pt>
                <c:pt idx="558">
                  <c:v>42088</c:v>
                </c:pt>
                <c:pt idx="559">
                  <c:v>42089</c:v>
                </c:pt>
                <c:pt idx="560">
                  <c:v>42090</c:v>
                </c:pt>
                <c:pt idx="561">
                  <c:v>42093</c:v>
                </c:pt>
                <c:pt idx="562">
                  <c:v>42094</c:v>
                </c:pt>
                <c:pt idx="563">
                  <c:v>42095</c:v>
                </c:pt>
                <c:pt idx="564">
                  <c:v>42100</c:v>
                </c:pt>
                <c:pt idx="565">
                  <c:v>42101</c:v>
                </c:pt>
                <c:pt idx="566">
                  <c:v>42102</c:v>
                </c:pt>
                <c:pt idx="567">
                  <c:v>42103</c:v>
                </c:pt>
                <c:pt idx="568">
                  <c:v>42104</c:v>
                </c:pt>
                <c:pt idx="569">
                  <c:v>42107</c:v>
                </c:pt>
                <c:pt idx="570">
                  <c:v>42108</c:v>
                </c:pt>
                <c:pt idx="571">
                  <c:v>42109</c:v>
                </c:pt>
                <c:pt idx="572">
                  <c:v>42110</c:v>
                </c:pt>
                <c:pt idx="573">
                  <c:v>42111</c:v>
                </c:pt>
                <c:pt idx="574">
                  <c:v>42114</c:v>
                </c:pt>
                <c:pt idx="575">
                  <c:v>42115</c:v>
                </c:pt>
                <c:pt idx="576">
                  <c:v>42116</c:v>
                </c:pt>
                <c:pt idx="577">
                  <c:v>42117</c:v>
                </c:pt>
                <c:pt idx="578">
                  <c:v>42118</c:v>
                </c:pt>
                <c:pt idx="579">
                  <c:v>42121</c:v>
                </c:pt>
                <c:pt idx="580">
                  <c:v>42122</c:v>
                </c:pt>
                <c:pt idx="581">
                  <c:v>42123</c:v>
                </c:pt>
                <c:pt idx="582">
                  <c:v>42124</c:v>
                </c:pt>
                <c:pt idx="583">
                  <c:v>42128</c:v>
                </c:pt>
                <c:pt idx="584">
                  <c:v>42129</c:v>
                </c:pt>
                <c:pt idx="585">
                  <c:v>42130</c:v>
                </c:pt>
                <c:pt idx="586">
                  <c:v>42131</c:v>
                </c:pt>
                <c:pt idx="587">
                  <c:v>42132</c:v>
                </c:pt>
                <c:pt idx="588">
                  <c:v>42135</c:v>
                </c:pt>
                <c:pt idx="589">
                  <c:v>42136</c:v>
                </c:pt>
                <c:pt idx="590">
                  <c:v>42137</c:v>
                </c:pt>
                <c:pt idx="591">
                  <c:v>42138</c:v>
                </c:pt>
                <c:pt idx="592">
                  <c:v>42139</c:v>
                </c:pt>
                <c:pt idx="593">
                  <c:v>42142</c:v>
                </c:pt>
                <c:pt idx="594">
                  <c:v>42143</c:v>
                </c:pt>
                <c:pt idx="595">
                  <c:v>42144</c:v>
                </c:pt>
                <c:pt idx="596">
                  <c:v>42145</c:v>
                </c:pt>
                <c:pt idx="597">
                  <c:v>42146</c:v>
                </c:pt>
                <c:pt idx="598">
                  <c:v>42149</c:v>
                </c:pt>
                <c:pt idx="599">
                  <c:v>42150</c:v>
                </c:pt>
                <c:pt idx="600">
                  <c:v>42151</c:v>
                </c:pt>
                <c:pt idx="601">
                  <c:v>42152</c:v>
                </c:pt>
                <c:pt idx="602">
                  <c:v>42153</c:v>
                </c:pt>
                <c:pt idx="603">
                  <c:v>42156</c:v>
                </c:pt>
                <c:pt idx="604">
                  <c:v>42157</c:v>
                </c:pt>
                <c:pt idx="605">
                  <c:v>42158</c:v>
                </c:pt>
                <c:pt idx="606">
                  <c:v>42159</c:v>
                </c:pt>
                <c:pt idx="607">
                  <c:v>42160</c:v>
                </c:pt>
                <c:pt idx="608">
                  <c:v>42163</c:v>
                </c:pt>
                <c:pt idx="609">
                  <c:v>42164</c:v>
                </c:pt>
                <c:pt idx="610">
                  <c:v>42165</c:v>
                </c:pt>
                <c:pt idx="611">
                  <c:v>42166</c:v>
                </c:pt>
                <c:pt idx="612">
                  <c:v>42167</c:v>
                </c:pt>
                <c:pt idx="613">
                  <c:v>42170</c:v>
                </c:pt>
                <c:pt idx="614">
                  <c:v>42171</c:v>
                </c:pt>
                <c:pt idx="615">
                  <c:v>42172</c:v>
                </c:pt>
                <c:pt idx="616">
                  <c:v>42173</c:v>
                </c:pt>
                <c:pt idx="617">
                  <c:v>42174</c:v>
                </c:pt>
                <c:pt idx="618">
                  <c:v>42177</c:v>
                </c:pt>
                <c:pt idx="619">
                  <c:v>42178</c:v>
                </c:pt>
                <c:pt idx="620">
                  <c:v>42179</c:v>
                </c:pt>
                <c:pt idx="621">
                  <c:v>42180</c:v>
                </c:pt>
                <c:pt idx="622">
                  <c:v>42181</c:v>
                </c:pt>
                <c:pt idx="623">
                  <c:v>42184</c:v>
                </c:pt>
                <c:pt idx="624">
                  <c:v>42185</c:v>
                </c:pt>
                <c:pt idx="625">
                  <c:v>42186</c:v>
                </c:pt>
                <c:pt idx="626">
                  <c:v>42187</c:v>
                </c:pt>
                <c:pt idx="627">
                  <c:v>42188</c:v>
                </c:pt>
                <c:pt idx="628">
                  <c:v>42191</c:v>
                </c:pt>
                <c:pt idx="629">
                  <c:v>42192</c:v>
                </c:pt>
                <c:pt idx="630">
                  <c:v>42193</c:v>
                </c:pt>
                <c:pt idx="631">
                  <c:v>42194</c:v>
                </c:pt>
                <c:pt idx="632">
                  <c:v>42195</c:v>
                </c:pt>
                <c:pt idx="633">
                  <c:v>42198</c:v>
                </c:pt>
                <c:pt idx="634">
                  <c:v>42199</c:v>
                </c:pt>
                <c:pt idx="635">
                  <c:v>42200</c:v>
                </c:pt>
                <c:pt idx="636">
                  <c:v>42201</c:v>
                </c:pt>
                <c:pt idx="637">
                  <c:v>42202</c:v>
                </c:pt>
                <c:pt idx="638">
                  <c:v>42205</c:v>
                </c:pt>
                <c:pt idx="639">
                  <c:v>42206</c:v>
                </c:pt>
                <c:pt idx="640">
                  <c:v>42207</c:v>
                </c:pt>
                <c:pt idx="641">
                  <c:v>42208</c:v>
                </c:pt>
                <c:pt idx="642">
                  <c:v>42209</c:v>
                </c:pt>
                <c:pt idx="643">
                  <c:v>42212</c:v>
                </c:pt>
                <c:pt idx="644">
                  <c:v>42213</c:v>
                </c:pt>
                <c:pt idx="645">
                  <c:v>42214</c:v>
                </c:pt>
                <c:pt idx="646">
                  <c:v>42215</c:v>
                </c:pt>
                <c:pt idx="647">
                  <c:v>42216</c:v>
                </c:pt>
                <c:pt idx="648">
                  <c:v>42219</c:v>
                </c:pt>
                <c:pt idx="649">
                  <c:v>42220</c:v>
                </c:pt>
                <c:pt idx="650">
                  <c:v>42221</c:v>
                </c:pt>
                <c:pt idx="651">
                  <c:v>42222</c:v>
                </c:pt>
                <c:pt idx="652">
                  <c:v>42223</c:v>
                </c:pt>
                <c:pt idx="653">
                  <c:v>42226</c:v>
                </c:pt>
                <c:pt idx="654">
                  <c:v>42227</c:v>
                </c:pt>
                <c:pt idx="655">
                  <c:v>42228</c:v>
                </c:pt>
                <c:pt idx="656">
                  <c:v>42229</c:v>
                </c:pt>
                <c:pt idx="657">
                  <c:v>42230</c:v>
                </c:pt>
                <c:pt idx="658">
                  <c:v>42233</c:v>
                </c:pt>
                <c:pt idx="659">
                  <c:v>42234</c:v>
                </c:pt>
                <c:pt idx="660">
                  <c:v>42235</c:v>
                </c:pt>
                <c:pt idx="661">
                  <c:v>42236</c:v>
                </c:pt>
                <c:pt idx="662">
                  <c:v>42237</c:v>
                </c:pt>
                <c:pt idx="663">
                  <c:v>42240</c:v>
                </c:pt>
                <c:pt idx="664">
                  <c:v>42241</c:v>
                </c:pt>
                <c:pt idx="665">
                  <c:v>42242</c:v>
                </c:pt>
                <c:pt idx="666">
                  <c:v>42243</c:v>
                </c:pt>
                <c:pt idx="667">
                  <c:v>42244</c:v>
                </c:pt>
                <c:pt idx="668">
                  <c:v>42247</c:v>
                </c:pt>
                <c:pt idx="669">
                  <c:v>42248</c:v>
                </c:pt>
                <c:pt idx="670">
                  <c:v>42249</c:v>
                </c:pt>
                <c:pt idx="671">
                  <c:v>42250</c:v>
                </c:pt>
                <c:pt idx="672">
                  <c:v>42251</c:v>
                </c:pt>
                <c:pt idx="673">
                  <c:v>42254</c:v>
                </c:pt>
                <c:pt idx="674">
                  <c:v>42255</c:v>
                </c:pt>
                <c:pt idx="675">
                  <c:v>42256</c:v>
                </c:pt>
                <c:pt idx="676">
                  <c:v>42257</c:v>
                </c:pt>
                <c:pt idx="677">
                  <c:v>42258</c:v>
                </c:pt>
                <c:pt idx="678">
                  <c:v>42261</c:v>
                </c:pt>
                <c:pt idx="679">
                  <c:v>42262</c:v>
                </c:pt>
                <c:pt idx="680">
                  <c:v>42264</c:v>
                </c:pt>
                <c:pt idx="681">
                  <c:v>42265</c:v>
                </c:pt>
                <c:pt idx="682">
                  <c:v>42268</c:v>
                </c:pt>
                <c:pt idx="683">
                  <c:v>42269</c:v>
                </c:pt>
                <c:pt idx="684">
                  <c:v>42270</c:v>
                </c:pt>
                <c:pt idx="685">
                  <c:v>42271</c:v>
                </c:pt>
                <c:pt idx="686">
                  <c:v>42272</c:v>
                </c:pt>
                <c:pt idx="687">
                  <c:v>42275</c:v>
                </c:pt>
                <c:pt idx="688">
                  <c:v>42276</c:v>
                </c:pt>
                <c:pt idx="689">
                  <c:v>42277</c:v>
                </c:pt>
                <c:pt idx="690">
                  <c:v>42278</c:v>
                </c:pt>
                <c:pt idx="691">
                  <c:v>42279</c:v>
                </c:pt>
                <c:pt idx="692">
                  <c:v>42282</c:v>
                </c:pt>
                <c:pt idx="693">
                  <c:v>42283</c:v>
                </c:pt>
                <c:pt idx="694">
                  <c:v>42284</c:v>
                </c:pt>
                <c:pt idx="695">
                  <c:v>42285</c:v>
                </c:pt>
                <c:pt idx="696">
                  <c:v>42286</c:v>
                </c:pt>
                <c:pt idx="697">
                  <c:v>42289</c:v>
                </c:pt>
                <c:pt idx="698">
                  <c:v>42290</c:v>
                </c:pt>
                <c:pt idx="699">
                  <c:v>42291</c:v>
                </c:pt>
                <c:pt idx="700">
                  <c:v>42292</c:v>
                </c:pt>
                <c:pt idx="701">
                  <c:v>42293</c:v>
                </c:pt>
                <c:pt idx="702">
                  <c:v>42296</c:v>
                </c:pt>
                <c:pt idx="703">
                  <c:v>42297</c:v>
                </c:pt>
                <c:pt idx="704">
                  <c:v>42298</c:v>
                </c:pt>
                <c:pt idx="705">
                  <c:v>42299</c:v>
                </c:pt>
                <c:pt idx="706">
                  <c:v>42300</c:v>
                </c:pt>
                <c:pt idx="707">
                  <c:v>42303</c:v>
                </c:pt>
                <c:pt idx="708">
                  <c:v>42304</c:v>
                </c:pt>
                <c:pt idx="709">
                  <c:v>42305</c:v>
                </c:pt>
                <c:pt idx="710">
                  <c:v>42306</c:v>
                </c:pt>
                <c:pt idx="711">
                  <c:v>42307</c:v>
                </c:pt>
                <c:pt idx="712">
                  <c:v>42311</c:v>
                </c:pt>
                <c:pt idx="713">
                  <c:v>42312</c:v>
                </c:pt>
                <c:pt idx="714">
                  <c:v>42313</c:v>
                </c:pt>
                <c:pt idx="715">
                  <c:v>42314</c:v>
                </c:pt>
                <c:pt idx="716">
                  <c:v>42317</c:v>
                </c:pt>
                <c:pt idx="717">
                  <c:v>42318</c:v>
                </c:pt>
                <c:pt idx="718">
                  <c:v>42319</c:v>
                </c:pt>
                <c:pt idx="719">
                  <c:v>42320</c:v>
                </c:pt>
                <c:pt idx="720">
                  <c:v>42321</c:v>
                </c:pt>
                <c:pt idx="721">
                  <c:v>42325</c:v>
                </c:pt>
                <c:pt idx="722">
                  <c:v>42326</c:v>
                </c:pt>
                <c:pt idx="723">
                  <c:v>42327</c:v>
                </c:pt>
                <c:pt idx="724">
                  <c:v>42328</c:v>
                </c:pt>
                <c:pt idx="725">
                  <c:v>42331</c:v>
                </c:pt>
                <c:pt idx="726">
                  <c:v>42332</c:v>
                </c:pt>
                <c:pt idx="727">
                  <c:v>42333</c:v>
                </c:pt>
                <c:pt idx="728">
                  <c:v>42334</c:v>
                </c:pt>
                <c:pt idx="729">
                  <c:v>42335</c:v>
                </c:pt>
                <c:pt idx="730">
                  <c:v>42338</c:v>
                </c:pt>
                <c:pt idx="731">
                  <c:v>42339</c:v>
                </c:pt>
                <c:pt idx="732">
                  <c:v>42340</c:v>
                </c:pt>
                <c:pt idx="733">
                  <c:v>42341</c:v>
                </c:pt>
                <c:pt idx="734">
                  <c:v>42342</c:v>
                </c:pt>
                <c:pt idx="735">
                  <c:v>42345</c:v>
                </c:pt>
                <c:pt idx="736">
                  <c:v>42346</c:v>
                </c:pt>
                <c:pt idx="737">
                  <c:v>42347</c:v>
                </c:pt>
                <c:pt idx="738">
                  <c:v>42348</c:v>
                </c:pt>
                <c:pt idx="739">
                  <c:v>42349</c:v>
                </c:pt>
                <c:pt idx="740">
                  <c:v>42352</c:v>
                </c:pt>
                <c:pt idx="741">
                  <c:v>42353</c:v>
                </c:pt>
                <c:pt idx="742">
                  <c:v>42354</c:v>
                </c:pt>
                <c:pt idx="743">
                  <c:v>42355</c:v>
                </c:pt>
                <c:pt idx="744">
                  <c:v>42356</c:v>
                </c:pt>
                <c:pt idx="745">
                  <c:v>42359</c:v>
                </c:pt>
                <c:pt idx="746">
                  <c:v>42360</c:v>
                </c:pt>
                <c:pt idx="747">
                  <c:v>42361</c:v>
                </c:pt>
                <c:pt idx="748">
                  <c:v>42362</c:v>
                </c:pt>
                <c:pt idx="749">
                  <c:v>42366</c:v>
                </c:pt>
                <c:pt idx="750">
                  <c:v>42367</c:v>
                </c:pt>
                <c:pt idx="751">
                  <c:v>42368</c:v>
                </c:pt>
                <c:pt idx="752">
                  <c:v>42369</c:v>
                </c:pt>
                <c:pt idx="753">
                  <c:v>42373</c:v>
                </c:pt>
                <c:pt idx="754">
                  <c:v>42374</c:v>
                </c:pt>
                <c:pt idx="755">
                  <c:v>42375</c:v>
                </c:pt>
                <c:pt idx="756">
                  <c:v>42376</c:v>
                </c:pt>
                <c:pt idx="757">
                  <c:v>42377</c:v>
                </c:pt>
                <c:pt idx="758">
                  <c:v>42380</c:v>
                </c:pt>
                <c:pt idx="759">
                  <c:v>42381</c:v>
                </c:pt>
                <c:pt idx="760">
                  <c:v>42382</c:v>
                </c:pt>
                <c:pt idx="761">
                  <c:v>42383</c:v>
                </c:pt>
                <c:pt idx="762">
                  <c:v>42384</c:v>
                </c:pt>
                <c:pt idx="763">
                  <c:v>42387</c:v>
                </c:pt>
                <c:pt idx="764">
                  <c:v>42388</c:v>
                </c:pt>
                <c:pt idx="765">
                  <c:v>42389</c:v>
                </c:pt>
                <c:pt idx="766">
                  <c:v>42390</c:v>
                </c:pt>
                <c:pt idx="767">
                  <c:v>42391</c:v>
                </c:pt>
                <c:pt idx="768">
                  <c:v>42394</c:v>
                </c:pt>
                <c:pt idx="769">
                  <c:v>42395</c:v>
                </c:pt>
                <c:pt idx="770">
                  <c:v>42396</c:v>
                </c:pt>
                <c:pt idx="771">
                  <c:v>42397</c:v>
                </c:pt>
                <c:pt idx="772">
                  <c:v>42398</c:v>
                </c:pt>
                <c:pt idx="773">
                  <c:v>42402</c:v>
                </c:pt>
                <c:pt idx="774">
                  <c:v>42403</c:v>
                </c:pt>
                <c:pt idx="775">
                  <c:v>42404</c:v>
                </c:pt>
                <c:pt idx="776">
                  <c:v>42405</c:v>
                </c:pt>
                <c:pt idx="777">
                  <c:v>42408</c:v>
                </c:pt>
                <c:pt idx="778">
                  <c:v>42409</c:v>
                </c:pt>
                <c:pt idx="779">
                  <c:v>42410</c:v>
                </c:pt>
                <c:pt idx="780">
                  <c:v>42411</c:v>
                </c:pt>
                <c:pt idx="781">
                  <c:v>42412</c:v>
                </c:pt>
                <c:pt idx="782">
                  <c:v>42415</c:v>
                </c:pt>
                <c:pt idx="783">
                  <c:v>42416</c:v>
                </c:pt>
                <c:pt idx="784">
                  <c:v>42417</c:v>
                </c:pt>
                <c:pt idx="785">
                  <c:v>42418</c:v>
                </c:pt>
                <c:pt idx="786">
                  <c:v>42419</c:v>
                </c:pt>
                <c:pt idx="787">
                  <c:v>42422</c:v>
                </c:pt>
                <c:pt idx="788">
                  <c:v>42423</c:v>
                </c:pt>
                <c:pt idx="789">
                  <c:v>42424</c:v>
                </c:pt>
                <c:pt idx="790">
                  <c:v>42425</c:v>
                </c:pt>
                <c:pt idx="791">
                  <c:v>42426</c:v>
                </c:pt>
                <c:pt idx="792">
                  <c:v>42429</c:v>
                </c:pt>
                <c:pt idx="793">
                  <c:v>42430</c:v>
                </c:pt>
                <c:pt idx="794">
                  <c:v>42431</c:v>
                </c:pt>
                <c:pt idx="795">
                  <c:v>42432</c:v>
                </c:pt>
                <c:pt idx="796">
                  <c:v>42433</c:v>
                </c:pt>
                <c:pt idx="797">
                  <c:v>42436</c:v>
                </c:pt>
                <c:pt idx="798">
                  <c:v>42437</c:v>
                </c:pt>
                <c:pt idx="799">
                  <c:v>42438</c:v>
                </c:pt>
                <c:pt idx="800">
                  <c:v>42439</c:v>
                </c:pt>
                <c:pt idx="801">
                  <c:v>42440</c:v>
                </c:pt>
                <c:pt idx="802">
                  <c:v>42443</c:v>
                </c:pt>
                <c:pt idx="803">
                  <c:v>42444</c:v>
                </c:pt>
                <c:pt idx="804">
                  <c:v>42445</c:v>
                </c:pt>
                <c:pt idx="805">
                  <c:v>42446</c:v>
                </c:pt>
                <c:pt idx="806">
                  <c:v>42447</c:v>
                </c:pt>
                <c:pt idx="807">
                  <c:v>42451</c:v>
                </c:pt>
                <c:pt idx="808">
                  <c:v>42452</c:v>
                </c:pt>
                <c:pt idx="809">
                  <c:v>42457</c:v>
                </c:pt>
                <c:pt idx="810">
                  <c:v>42458</c:v>
                </c:pt>
                <c:pt idx="811">
                  <c:v>42459</c:v>
                </c:pt>
                <c:pt idx="812">
                  <c:v>42460</c:v>
                </c:pt>
                <c:pt idx="813">
                  <c:v>42461</c:v>
                </c:pt>
                <c:pt idx="814">
                  <c:v>42464</c:v>
                </c:pt>
                <c:pt idx="815">
                  <c:v>42465</c:v>
                </c:pt>
                <c:pt idx="816">
                  <c:v>42466</c:v>
                </c:pt>
                <c:pt idx="817">
                  <c:v>42467</c:v>
                </c:pt>
                <c:pt idx="818">
                  <c:v>42468</c:v>
                </c:pt>
                <c:pt idx="819">
                  <c:v>42471</c:v>
                </c:pt>
                <c:pt idx="820">
                  <c:v>42472</c:v>
                </c:pt>
                <c:pt idx="821">
                  <c:v>42473</c:v>
                </c:pt>
                <c:pt idx="822">
                  <c:v>42474</c:v>
                </c:pt>
                <c:pt idx="823">
                  <c:v>42475</c:v>
                </c:pt>
                <c:pt idx="824">
                  <c:v>42478</c:v>
                </c:pt>
                <c:pt idx="825">
                  <c:v>42479</c:v>
                </c:pt>
                <c:pt idx="826">
                  <c:v>42480</c:v>
                </c:pt>
                <c:pt idx="827">
                  <c:v>42481</c:v>
                </c:pt>
                <c:pt idx="828">
                  <c:v>42482</c:v>
                </c:pt>
                <c:pt idx="829">
                  <c:v>42485</c:v>
                </c:pt>
                <c:pt idx="830">
                  <c:v>42486</c:v>
                </c:pt>
                <c:pt idx="831">
                  <c:v>42487</c:v>
                </c:pt>
                <c:pt idx="832">
                  <c:v>42488</c:v>
                </c:pt>
                <c:pt idx="833">
                  <c:v>42489</c:v>
                </c:pt>
                <c:pt idx="834">
                  <c:v>42492</c:v>
                </c:pt>
                <c:pt idx="835">
                  <c:v>42493</c:v>
                </c:pt>
                <c:pt idx="836">
                  <c:v>42494</c:v>
                </c:pt>
                <c:pt idx="837">
                  <c:v>42495</c:v>
                </c:pt>
                <c:pt idx="838">
                  <c:v>42496</c:v>
                </c:pt>
                <c:pt idx="839">
                  <c:v>42499</c:v>
                </c:pt>
                <c:pt idx="840">
                  <c:v>42500</c:v>
                </c:pt>
                <c:pt idx="841">
                  <c:v>42501</c:v>
                </c:pt>
                <c:pt idx="842">
                  <c:v>42502</c:v>
                </c:pt>
                <c:pt idx="843">
                  <c:v>42503</c:v>
                </c:pt>
                <c:pt idx="844">
                  <c:v>42506</c:v>
                </c:pt>
                <c:pt idx="845">
                  <c:v>42507</c:v>
                </c:pt>
                <c:pt idx="846">
                  <c:v>42508</c:v>
                </c:pt>
                <c:pt idx="847">
                  <c:v>42509</c:v>
                </c:pt>
                <c:pt idx="848">
                  <c:v>42510</c:v>
                </c:pt>
                <c:pt idx="849">
                  <c:v>42513</c:v>
                </c:pt>
                <c:pt idx="850">
                  <c:v>42514</c:v>
                </c:pt>
                <c:pt idx="851">
                  <c:v>42515</c:v>
                </c:pt>
                <c:pt idx="852">
                  <c:v>42516</c:v>
                </c:pt>
                <c:pt idx="853">
                  <c:v>42517</c:v>
                </c:pt>
                <c:pt idx="854">
                  <c:v>42520</c:v>
                </c:pt>
                <c:pt idx="855">
                  <c:v>42521</c:v>
                </c:pt>
                <c:pt idx="856">
                  <c:v>42522</c:v>
                </c:pt>
                <c:pt idx="857">
                  <c:v>42523</c:v>
                </c:pt>
                <c:pt idx="858">
                  <c:v>42524</c:v>
                </c:pt>
                <c:pt idx="859">
                  <c:v>42527</c:v>
                </c:pt>
                <c:pt idx="860">
                  <c:v>42528</c:v>
                </c:pt>
                <c:pt idx="861">
                  <c:v>42529</c:v>
                </c:pt>
                <c:pt idx="862">
                  <c:v>42530</c:v>
                </c:pt>
                <c:pt idx="863">
                  <c:v>42531</c:v>
                </c:pt>
                <c:pt idx="864">
                  <c:v>42534</c:v>
                </c:pt>
                <c:pt idx="865">
                  <c:v>42535</c:v>
                </c:pt>
                <c:pt idx="866">
                  <c:v>42536</c:v>
                </c:pt>
                <c:pt idx="867">
                  <c:v>42537</c:v>
                </c:pt>
                <c:pt idx="868">
                  <c:v>42538</c:v>
                </c:pt>
                <c:pt idx="869">
                  <c:v>42541</c:v>
                </c:pt>
                <c:pt idx="870">
                  <c:v>42542</c:v>
                </c:pt>
                <c:pt idx="871">
                  <c:v>42543</c:v>
                </c:pt>
                <c:pt idx="872">
                  <c:v>42544</c:v>
                </c:pt>
                <c:pt idx="873">
                  <c:v>42545</c:v>
                </c:pt>
                <c:pt idx="874">
                  <c:v>42548</c:v>
                </c:pt>
                <c:pt idx="875">
                  <c:v>42549</c:v>
                </c:pt>
                <c:pt idx="876">
                  <c:v>42550</c:v>
                </c:pt>
                <c:pt idx="877">
                  <c:v>42551</c:v>
                </c:pt>
                <c:pt idx="878">
                  <c:v>42552</c:v>
                </c:pt>
                <c:pt idx="879">
                  <c:v>42555</c:v>
                </c:pt>
                <c:pt idx="880">
                  <c:v>42556</c:v>
                </c:pt>
                <c:pt idx="881">
                  <c:v>42557</c:v>
                </c:pt>
                <c:pt idx="882">
                  <c:v>42558</c:v>
                </c:pt>
                <c:pt idx="883">
                  <c:v>42559</c:v>
                </c:pt>
                <c:pt idx="884">
                  <c:v>42562</c:v>
                </c:pt>
                <c:pt idx="885">
                  <c:v>42563</c:v>
                </c:pt>
                <c:pt idx="886">
                  <c:v>42564</c:v>
                </c:pt>
                <c:pt idx="887">
                  <c:v>42565</c:v>
                </c:pt>
                <c:pt idx="888">
                  <c:v>42566</c:v>
                </c:pt>
                <c:pt idx="889">
                  <c:v>42569</c:v>
                </c:pt>
                <c:pt idx="890">
                  <c:v>42570</c:v>
                </c:pt>
                <c:pt idx="891">
                  <c:v>42571</c:v>
                </c:pt>
                <c:pt idx="892">
                  <c:v>42572</c:v>
                </c:pt>
                <c:pt idx="893">
                  <c:v>42573</c:v>
                </c:pt>
                <c:pt idx="894">
                  <c:v>42576</c:v>
                </c:pt>
                <c:pt idx="895">
                  <c:v>42577</c:v>
                </c:pt>
                <c:pt idx="896">
                  <c:v>42578</c:v>
                </c:pt>
                <c:pt idx="897">
                  <c:v>42579</c:v>
                </c:pt>
                <c:pt idx="898">
                  <c:v>42580</c:v>
                </c:pt>
                <c:pt idx="899">
                  <c:v>42583</c:v>
                </c:pt>
                <c:pt idx="900">
                  <c:v>42584</c:v>
                </c:pt>
                <c:pt idx="901">
                  <c:v>42585</c:v>
                </c:pt>
                <c:pt idx="902">
                  <c:v>42586</c:v>
                </c:pt>
                <c:pt idx="903">
                  <c:v>42587</c:v>
                </c:pt>
                <c:pt idx="904">
                  <c:v>42590</c:v>
                </c:pt>
                <c:pt idx="905">
                  <c:v>42591</c:v>
                </c:pt>
                <c:pt idx="906">
                  <c:v>42592</c:v>
                </c:pt>
                <c:pt idx="907">
                  <c:v>42593</c:v>
                </c:pt>
                <c:pt idx="908">
                  <c:v>42594</c:v>
                </c:pt>
                <c:pt idx="909">
                  <c:v>42597</c:v>
                </c:pt>
                <c:pt idx="910">
                  <c:v>42598</c:v>
                </c:pt>
                <c:pt idx="911">
                  <c:v>42599</c:v>
                </c:pt>
                <c:pt idx="912">
                  <c:v>42600</c:v>
                </c:pt>
                <c:pt idx="913">
                  <c:v>42601</c:v>
                </c:pt>
                <c:pt idx="914">
                  <c:v>42604</c:v>
                </c:pt>
                <c:pt idx="915">
                  <c:v>42605</c:v>
                </c:pt>
                <c:pt idx="916">
                  <c:v>42606</c:v>
                </c:pt>
                <c:pt idx="917">
                  <c:v>42607</c:v>
                </c:pt>
                <c:pt idx="918">
                  <c:v>42608</c:v>
                </c:pt>
                <c:pt idx="919">
                  <c:v>42611</c:v>
                </c:pt>
                <c:pt idx="920">
                  <c:v>42612</c:v>
                </c:pt>
                <c:pt idx="921">
                  <c:v>42613</c:v>
                </c:pt>
                <c:pt idx="922">
                  <c:v>42614</c:v>
                </c:pt>
                <c:pt idx="923">
                  <c:v>42615</c:v>
                </c:pt>
                <c:pt idx="924">
                  <c:v>42618</c:v>
                </c:pt>
                <c:pt idx="925">
                  <c:v>42619</c:v>
                </c:pt>
                <c:pt idx="926">
                  <c:v>42620</c:v>
                </c:pt>
                <c:pt idx="927">
                  <c:v>42621</c:v>
                </c:pt>
                <c:pt idx="928">
                  <c:v>42622</c:v>
                </c:pt>
                <c:pt idx="929">
                  <c:v>42625</c:v>
                </c:pt>
                <c:pt idx="930">
                  <c:v>42626</c:v>
                </c:pt>
                <c:pt idx="931">
                  <c:v>42627</c:v>
                </c:pt>
                <c:pt idx="932">
                  <c:v>42628</c:v>
                </c:pt>
                <c:pt idx="933">
                  <c:v>42632</c:v>
                </c:pt>
                <c:pt idx="934">
                  <c:v>42633</c:v>
                </c:pt>
                <c:pt idx="935">
                  <c:v>42634</c:v>
                </c:pt>
                <c:pt idx="936">
                  <c:v>42635</c:v>
                </c:pt>
                <c:pt idx="937">
                  <c:v>42636</c:v>
                </c:pt>
                <c:pt idx="938">
                  <c:v>42639</c:v>
                </c:pt>
                <c:pt idx="939">
                  <c:v>42640</c:v>
                </c:pt>
                <c:pt idx="940">
                  <c:v>42641</c:v>
                </c:pt>
                <c:pt idx="941">
                  <c:v>42642</c:v>
                </c:pt>
                <c:pt idx="942">
                  <c:v>42643</c:v>
                </c:pt>
                <c:pt idx="943">
                  <c:v>42646</c:v>
                </c:pt>
                <c:pt idx="944">
                  <c:v>42647</c:v>
                </c:pt>
                <c:pt idx="945">
                  <c:v>42648</c:v>
                </c:pt>
                <c:pt idx="946">
                  <c:v>42649</c:v>
                </c:pt>
                <c:pt idx="947">
                  <c:v>42650</c:v>
                </c:pt>
                <c:pt idx="948">
                  <c:v>42653</c:v>
                </c:pt>
                <c:pt idx="949">
                  <c:v>42654</c:v>
                </c:pt>
                <c:pt idx="950">
                  <c:v>42655</c:v>
                </c:pt>
                <c:pt idx="951">
                  <c:v>42656</c:v>
                </c:pt>
                <c:pt idx="952">
                  <c:v>42657</c:v>
                </c:pt>
                <c:pt idx="953">
                  <c:v>42660</c:v>
                </c:pt>
                <c:pt idx="954">
                  <c:v>42661</c:v>
                </c:pt>
                <c:pt idx="955">
                  <c:v>42662</c:v>
                </c:pt>
                <c:pt idx="956">
                  <c:v>42663</c:v>
                </c:pt>
                <c:pt idx="957">
                  <c:v>42664</c:v>
                </c:pt>
                <c:pt idx="958">
                  <c:v>42667</c:v>
                </c:pt>
                <c:pt idx="959">
                  <c:v>42668</c:v>
                </c:pt>
                <c:pt idx="960">
                  <c:v>42669</c:v>
                </c:pt>
                <c:pt idx="961">
                  <c:v>42670</c:v>
                </c:pt>
                <c:pt idx="962">
                  <c:v>42671</c:v>
                </c:pt>
                <c:pt idx="963">
                  <c:v>42674</c:v>
                </c:pt>
                <c:pt idx="964">
                  <c:v>42675</c:v>
                </c:pt>
                <c:pt idx="965">
                  <c:v>42677</c:v>
                </c:pt>
                <c:pt idx="966">
                  <c:v>42678</c:v>
                </c:pt>
                <c:pt idx="967">
                  <c:v>42681</c:v>
                </c:pt>
                <c:pt idx="968">
                  <c:v>42682</c:v>
                </c:pt>
                <c:pt idx="969">
                  <c:v>42683</c:v>
                </c:pt>
                <c:pt idx="970">
                  <c:v>42684</c:v>
                </c:pt>
                <c:pt idx="971">
                  <c:v>42685</c:v>
                </c:pt>
                <c:pt idx="972">
                  <c:v>42688</c:v>
                </c:pt>
                <c:pt idx="973">
                  <c:v>42689</c:v>
                </c:pt>
                <c:pt idx="974">
                  <c:v>42690</c:v>
                </c:pt>
                <c:pt idx="975">
                  <c:v>42691</c:v>
                </c:pt>
                <c:pt idx="976">
                  <c:v>42692</c:v>
                </c:pt>
                <c:pt idx="977">
                  <c:v>42696</c:v>
                </c:pt>
                <c:pt idx="978">
                  <c:v>42697</c:v>
                </c:pt>
                <c:pt idx="979">
                  <c:v>42698</c:v>
                </c:pt>
                <c:pt idx="980">
                  <c:v>42699</c:v>
                </c:pt>
                <c:pt idx="981">
                  <c:v>42702</c:v>
                </c:pt>
                <c:pt idx="982">
                  <c:v>42703</c:v>
                </c:pt>
                <c:pt idx="983">
                  <c:v>42704</c:v>
                </c:pt>
                <c:pt idx="984">
                  <c:v>42705</c:v>
                </c:pt>
                <c:pt idx="985">
                  <c:v>42706</c:v>
                </c:pt>
                <c:pt idx="986">
                  <c:v>42709</c:v>
                </c:pt>
                <c:pt idx="987">
                  <c:v>42710</c:v>
                </c:pt>
                <c:pt idx="988">
                  <c:v>42711</c:v>
                </c:pt>
                <c:pt idx="989">
                  <c:v>42712</c:v>
                </c:pt>
                <c:pt idx="990">
                  <c:v>42713</c:v>
                </c:pt>
                <c:pt idx="991">
                  <c:v>42717</c:v>
                </c:pt>
                <c:pt idx="992">
                  <c:v>42718</c:v>
                </c:pt>
                <c:pt idx="993">
                  <c:v>42719</c:v>
                </c:pt>
                <c:pt idx="994">
                  <c:v>42720</c:v>
                </c:pt>
                <c:pt idx="995">
                  <c:v>42723</c:v>
                </c:pt>
                <c:pt idx="996">
                  <c:v>42724</c:v>
                </c:pt>
                <c:pt idx="997">
                  <c:v>42725</c:v>
                </c:pt>
                <c:pt idx="998">
                  <c:v>42726</c:v>
                </c:pt>
                <c:pt idx="999">
                  <c:v>42727</c:v>
                </c:pt>
                <c:pt idx="1000">
                  <c:v>42730</c:v>
                </c:pt>
                <c:pt idx="1001">
                  <c:v>42731</c:v>
                </c:pt>
                <c:pt idx="1002">
                  <c:v>42732</c:v>
                </c:pt>
                <c:pt idx="1003">
                  <c:v>42733</c:v>
                </c:pt>
                <c:pt idx="1004">
                  <c:v>42734</c:v>
                </c:pt>
                <c:pt idx="1005">
                  <c:v>42737</c:v>
                </c:pt>
                <c:pt idx="1006">
                  <c:v>42738</c:v>
                </c:pt>
                <c:pt idx="1007">
                  <c:v>42739</c:v>
                </c:pt>
                <c:pt idx="1008">
                  <c:v>42740</c:v>
                </c:pt>
                <c:pt idx="1009">
                  <c:v>42741</c:v>
                </c:pt>
                <c:pt idx="1010">
                  <c:v>42744</c:v>
                </c:pt>
                <c:pt idx="1011">
                  <c:v>42745</c:v>
                </c:pt>
                <c:pt idx="1012">
                  <c:v>42746</c:v>
                </c:pt>
                <c:pt idx="1013">
                  <c:v>42747</c:v>
                </c:pt>
                <c:pt idx="1014">
                  <c:v>42748</c:v>
                </c:pt>
                <c:pt idx="1015">
                  <c:v>42751</c:v>
                </c:pt>
                <c:pt idx="1016">
                  <c:v>42752</c:v>
                </c:pt>
                <c:pt idx="1017">
                  <c:v>42753</c:v>
                </c:pt>
                <c:pt idx="1018">
                  <c:v>42753</c:v>
                </c:pt>
                <c:pt idx="1019">
                  <c:v>42754</c:v>
                </c:pt>
                <c:pt idx="1020">
                  <c:v>42755</c:v>
                </c:pt>
                <c:pt idx="1021">
                  <c:v>42758</c:v>
                </c:pt>
                <c:pt idx="1022">
                  <c:v>42759</c:v>
                </c:pt>
                <c:pt idx="1023">
                  <c:v>42760</c:v>
                </c:pt>
                <c:pt idx="1024">
                  <c:v>42761</c:v>
                </c:pt>
                <c:pt idx="1025">
                  <c:v>42762</c:v>
                </c:pt>
                <c:pt idx="1026">
                  <c:v>42765</c:v>
                </c:pt>
                <c:pt idx="1027">
                  <c:v>42766</c:v>
                </c:pt>
                <c:pt idx="1028">
                  <c:v>42767</c:v>
                </c:pt>
                <c:pt idx="1029">
                  <c:v>42768</c:v>
                </c:pt>
                <c:pt idx="1030">
                  <c:v>42769</c:v>
                </c:pt>
                <c:pt idx="1031">
                  <c:v>42773</c:v>
                </c:pt>
                <c:pt idx="1032">
                  <c:v>42774</c:v>
                </c:pt>
                <c:pt idx="1033">
                  <c:v>42776</c:v>
                </c:pt>
                <c:pt idx="1034">
                  <c:v>42779</c:v>
                </c:pt>
                <c:pt idx="1035">
                  <c:v>42780</c:v>
                </c:pt>
                <c:pt idx="1036">
                  <c:v>42781</c:v>
                </c:pt>
                <c:pt idx="1037">
                  <c:v>42782</c:v>
                </c:pt>
                <c:pt idx="1038">
                  <c:v>42783</c:v>
                </c:pt>
                <c:pt idx="1039">
                  <c:v>42786</c:v>
                </c:pt>
                <c:pt idx="1040">
                  <c:v>42787</c:v>
                </c:pt>
                <c:pt idx="1041">
                  <c:v>42788</c:v>
                </c:pt>
                <c:pt idx="1042">
                  <c:v>42789</c:v>
                </c:pt>
                <c:pt idx="1043">
                  <c:v>42790</c:v>
                </c:pt>
                <c:pt idx="1044">
                  <c:v>42793</c:v>
                </c:pt>
                <c:pt idx="1045">
                  <c:v>42794</c:v>
                </c:pt>
                <c:pt idx="1046">
                  <c:v>42795</c:v>
                </c:pt>
                <c:pt idx="1047">
                  <c:v>42796</c:v>
                </c:pt>
                <c:pt idx="1048">
                  <c:v>42797</c:v>
                </c:pt>
                <c:pt idx="1049">
                  <c:v>42800</c:v>
                </c:pt>
                <c:pt idx="1050">
                  <c:v>42801</c:v>
                </c:pt>
                <c:pt idx="1051">
                  <c:v>42802</c:v>
                </c:pt>
                <c:pt idx="1052">
                  <c:v>42803</c:v>
                </c:pt>
                <c:pt idx="1053">
                  <c:v>42804</c:v>
                </c:pt>
                <c:pt idx="1054">
                  <c:v>42807</c:v>
                </c:pt>
                <c:pt idx="1055">
                  <c:v>42808</c:v>
                </c:pt>
                <c:pt idx="1056">
                  <c:v>42809</c:v>
                </c:pt>
                <c:pt idx="1057">
                  <c:v>42810</c:v>
                </c:pt>
                <c:pt idx="1058">
                  <c:v>42811</c:v>
                </c:pt>
                <c:pt idx="1059">
                  <c:v>42815</c:v>
                </c:pt>
                <c:pt idx="1060">
                  <c:v>42816</c:v>
                </c:pt>
                <c:pt idx="1061">
                  <c:v>42817</c:v>
                </c:pt>
                <c:pt idx="1062">
                  <c:v>42818</c:v>
                </c:pt>
                <c:pt idx="1063">
                  <c:v>42821</c:v>
                </c:pt>
                <c:pt idx="1064">
                  <c:v>42822</c:v>
                </c:pt>
                <c:pt idx="1065">
                  <c:v>42823</c:v>
                </c:pt>
                <c:pt idx="1066">
                  <c:v>42824</c:v>
                </c:pt>
                <c:pt idx="1067">
                  <c:v>42825</c:v>
                </c:pt>
                <c:pt idx="1068">
                  <c:v>42828</c:v>
                </c:pt>
                <c:pt idx="1069">
                  <c:v>42829</c:v>
                </c:pt>
                <c:pt idx="1070">
                  <c:v>42830</c:v>
                </c:pt>
                <c:pt idx="1071">
                  <c:v>42831</c:v>
                </c:pt>
                <c:pt idx="1072">
                  <c:v>42832</c:v>
                </c:pt>
                <c:pt idx="1073">
                  <c:v>42835</c:v>
                </c:pt>
                <c:pt idx="1074">
                  <c:v>42836</c:v>
                </c:pt>
                <c:pt idx="1075">
                  <c:v>42837</c:v>
                </c:pt>
                <c:pt idx="1076">
                  <c:v>42842</c:v>
                </c:pt>
                <c:pt idx="1077">
                  <c:v>42843</c:v>
                </c:pt>
                <c:pt idx="1078">
                  <c:v>42844</c:v>
                </c:pt>
                <c:pt idx="1079">
                  <c:v>42845</c:v>
                </c:pt>
                <c:pt idx="1080">
                  <c:v>42846</c:v>
                </c:pt>
                <c:pt idx="1081">
                  <c:v>42849</c:v>
                </c:pt>
                <c:pt idx="1082">
                  <c:v>42850</c:v>
                </c:pt>
                <c:pt idx="1083">
                  <c:v>42851</c:v>
                </c:pt>
                <c:pt idx="1084">
                  <c:v>42852</c:v>
                </c:pt>
                <c:pt idx="1085">
                  <c:v>42853</c:v>
                </c:pt>
                <c:pt idx="1086">
                  <c:v>42857</c:v>
                </c:pt>
                <c:pt idx="1087">
                  <c:v>42858</c:v>
                </c:pt>
                <c:pt idx="1088">
                  <c:v>42859</c:v>
                </c:pt>
                <c:pt idx="1089">
                  <c:v>42860</c:v>
                </c:pt>
                <c:pt idx="1090">
                  <c:v>42863</c:v>
                </c:pt>
                <c:pt idx="1091">
                  <c:v>42864</c:v>
                </c:pt>
                <c:pt idx="1092">
                  <c:v>42865</c:v>
                </c:pt>
                <c:pt idx="1093">
                  <c:v>42866</c:v>
                </c:pt>
                <c:pt idx="1094">
                  <c:v>42867</c:v>
                </c:pt>
                <c:pt idx="1095">
                  <c:v>42870</c:v>
                </c:pt>
                <c:pt idx="1096">
                  <c:v>42871</c:v>
                </c:pt>
                <c:pt idx="1097">
                  <c:v>42872</c:v>
                </c:pt>
                <c:pt idx="1098">
                  <c:v>42873</c:v>
                </c:pt>
                <c:pt idx="1099">
                  <c:v>42874</c:v>
                </c:pt>
                <c:pt idx="1100">
                  <c:v>42877</c:v>
                </c:pt>
                <c:pt idx="1101">
                  <c:v>42878</c:v>
                </c:pt>
                <c:pt idx="1102">
                  <c:v>42879</c:v>
                </c:pt>
                <c:pt idx="1103">
                  <c:v>42880</c:v>
                </c:pt>
                <c:pt idx="1104">
                  <c:v>42881</c:v>
                </c:pt>
                <c:pt idx="1105">
                  <c:v>42884</c:v>
                </c:pt>
                <c:pt idx="1106">
                  <c:v>42885</c:v>
                </c:pt>
                <c:pt idx="1107">
                  <c:v>42886</c:v>
                </c:pt>
                <c:pt idx="1108">
                  <c:v>42887</c:v>
                </c:pt>
                <c:pt idx="1109">
                  <c:v>42888</c:v>
                </c:pt>
                <c:pt idx="1110">
                  <c:v>42891</c:v>
                </c:pt>
                <c:pt idx="1111">
                  <c:v>42892</c:v>
                </c:pt>
                <c:pt idx="1112">
                  <c:v>42893</c:v>
                </c:pt>
                <c:pt idx="1113">
                  <c:v>42894</c:v>
                </c:pt>
                <c:pt idx="1114">
                  <c:v>42895</c:v>
                </c:pt>
                <c:pt idx="1115">
                  <c:v>42898</c:v>
                </c:pt>
                <c:pt idx="1116">
                  <c:v>42899</c:v>
                </c:pt>
                <c:pt idx="1117">
                  <c:v>42900</c:v>
                </c:pt>
                <c:pt idx="1118">
                  <c:v>42901</c:v>
                </c:pt>
                <c:pt idx="1119">
                  <c:v>42902</c:v>
                </c:pt>
                <c:pt idx="1120">
                  <c:v>42905</c:v>
                </c:pt>
                <c:pt idx="1121">
                  <c:v>42906</c:v>
                </c:pt>
                <c:pt idx="1122">
                  <c:v>42907</c:v>
                </c:pt>
                <c:pt idx="1123">
                  <c:v>42908</c:v>
                </c:pt>
                <c:pt idx="1124">
                  <c:v>42909</c:v>
                </c:pt>
                <c:pt idx="1125">
                  <c:v>42912</c:v>
                </c:pt>
                <c:pt idx="1126">
                  <c:v>42913</c:v>
                </c:pt>
                <c:pt idx="1127">
                  <c:v>42914</c:v>
                </c:pt>
                <c:pt idx="1128">
                  <c:v>42915</c:v>
                </c:pt>
                <c:pt idx="1129">
                  <c:v>42916</c:v>
                </c:pt>
                <c:pt idx="1130">
                  <c:v>42919</c:v>
                </c:pt>
                <c:pt idx="1131">
                  <c:v>42920</c:v>
                </c:pt>
                <c:pt idx="1132">
                  <c:v>42921</c:v>
                </c:pt>
                <c:pt idx="1133">
                  <c:v>42922</c:v>
                </c:pt>
                <c:pt idx="1134">
                  <c:v>42923</c:v>
                </c:pt>
                <c:pt idx="1135">
                  <c:v>42926</c:v>
                </c:pt>
                <c:pt idx="1136">
                  <c:v>42927</c:v>
                </c:pt>
                <c:pt idx="1137">
                  <c:v>42928</c:v>
                </c:pt>
                <c:pt idx="1138">
                  <c:v>42929</c:v>
                </c:pt>
                <c:pt idx="1139">
                  <c:v>42930</c:v>
                </c:pt>
                <c:pt idx="1140">
                  <c:v>42933</c:v>
                </c:pt>
                <c:pt idx="1141">
                  <c:v>42934</c:v>
                </c:pt>
                <c:pt idx="1142">
                  <c:v>42935</c:v>
                </c:pt>
                <c:pt idx="1143">
                  <c:v>42936</c:v>
                </c:pt>
                <c:pt idx="1144">
                  <c:v>42937</c:v>
                </c:pt>
                <c:pt idx="1145">
                  <c:v>42940</c:v>
                </c:pt>
                <c:pt idx="1146">
                  <c:v>42941</c:v>
                </c:pt>
                <c:pt idx="1147">
                  <c:v>42942</c:v>
                </c:pt>
                <c:pt idx="1148">
                  <c:v>42943</c:v>
                </c:pt>
                <c:pt idx="1149">
                  <c:v>42944</c:v>
                </c:pt>
                <c:pt idx="1150">
                  <c:v>42947</c:v>
                </c:pt>
                <c:pt idx="1151">
                  <c:v>42948</c:v>
                </c:pt>
                <c:pt idx="1152">
                  <c:v>42949</c:v>
                </c:pt>
                <c:pt idx="1153">
                  <c:v>42950</c:v>
                </c:pt>
                <c:pt idx="1154">
                  <c:v>42951</c:v>
                </c:pt>
                <c:pt idx="1155">
                  <c:v>42954</c:v>
                </c:pt>
              </c:numCache>
            </c:numRef>
          </c:cat>
          <c:val>
            <c:numRef>
              <c:f>'[Gráfico en Microsoft PowerPoint]Hoja1'!$C$3:$C$1158</c:f>
              <c:numCache>
                <c:formatCode>0.00</c:formatCode>
                <c:ptCount val="1156"/>
                <c:pt idx="0">
                  <c:v>5.4385709999999996</c:v>
                </c:pt>
                <c:pt idx="1">
                  <c:v>5.4487180000000004</c:v>
                </c:pt>
                <c:pt idx="2">
                  <c:v>5.4988640000000002</c:v>
                </c:pt>
                <c:pt idx="3">
                  <c:v>5.4756410000000004</c:v>
                </c:pt>
                <c:pt idx="4">
                  <c:v>5.4920879999999999</c:v>
                </c:pt>
                <c:pt idx="5">
                  <c:v>5.4495969999999998</c:v>
                </c:pt>
                <c:pt idx="6">
                  <c:v>5.4197439999999997</c:v>
                </c:pt>
                <c:pt idx="7">
                  <c:v>5.4198899999999997</c:v>
                </c:pt>
                <c:pt idx="8">
                  <c:v>5.387912</c:v>
                </c:pt>
                <c:pt idx="9">
                  <c:v>5.3604760000000002</c:v>
                </c:pt>
                <c:pt idx="10">
                  <c:v>5.3544510000000001</c:v>
                </c:pt>
                <c:pt idx="11">
                  <c:v>5.3346150000000003</c:v>
                </c:pt>
                <c:pt idx="12">
                  <c:v>5.1947799999999997</c:v>
                </c:pt>
                <c:pt idx="13">
                  <c:v>5.0995970000000002</c:v>
                </c:pt>
                <c:pt idx="14">
                  <c:v>5.1436260000000003</c:v>
                </c:pt>
                <c:pt idx="15">
                  <c:v>5.0879120000000002</c:v>
                </c:pt>
                <c:pt idx="16">
                  <c:v>5.0879490000000001</c:v>
                </c:pt>
                <c:pt idx="17">
                  <c:v>5.1279849999999998</c:v>
                </c:pt>
                <c:pt idx="18">
                  <c:v>5.1702380000000003</c:v>
                </c:pt>
                <c:pt idx="19">
                  <c:v>5.1340659999999998</c:v>
                </c:pt>
                <c:pt idx="20">
                  <c:v>5.1381680000000003</c:v>
                </c:pt>
                <c:pt idx="21">
                  <c:v>5.1487179999999997</c:v>
                </c:pt>
                <c:pt idx="22">
                  <c:v>5.066484</c:v>
                </c:pt>
                <c:pt idx="23">
                  <c:v>5.0251650000000003</c:v>
                </c:pt>
                <c:pt idx="24">
                  <c:v>5.0252749999999997</c:v>
                </c:pt>
                <c:pt idx="25">
                  <c:v>5.1153849999999998</c:v>
                </c:pt>
                <c:pt idx="26">
                  <c:v>5.1127469999999997</c:v>
                </c:pt>
                <c:pt idx="27">
                  <c:v>5.0829120000000003</c:v>
                </c:pt>
                <c:pt idx="28">
                  <c:v>5.042967</c:v>
                </c:pt>
                <c:pt idx="29">
                  <c:v>5.037363</c:v>
                </c:pt>
                <c:pt idx="30">
                  <c:v>5.061795</c:v>
                </c:pt>
                <c:pt idx="31">
                  <c:v>5.0618860000000003</c:v>
                </c:pt>
                <c:pt idx="32">
                  <c:v>5.0577290000000001</c:v>
                </c:pt>
                <c:pt idx="33">
                  <c:v>5.0522530000000003</c:v>
                </c:pt>
                <c:pt idx="34">
                  <c:v>5.0678749999999999</c:v>
                </c:pt>
                <c:pt idx="35">
                  <c:v>5.0524360000000001</c:v>
                </c:pt>
                <c:pt idx="36">
                  <c:v>5.0180220000000002</c:v>
                </c:pt>
                <c:pt idx="37">
                  <c:v>5.0182419999999999</c:v>
                </c:pt>
                <c:pt idx="38">
                  <c:v>5.0937359999999998</c:v>
                </c:pt>
                <c:pt idx="39">
                  <c:v>5.0837909999999997</c:v>
                </c:pt>
                <c:pt idx="40">
                  <c:v>5.078462</c:v>
                </c:pt>
                <c:pt idx="41">
                  <c:v>5.0485350000000002</c:v>
                </c:pt>
                <c:pt idx="42">
                  <c:v>5.0040659999999999</c:v>
                </c:pt>
                <c:pt idx="43">
                  <c:v>4.9935349999999996</c:v>
                </c:pt>
                <c:pt idx="44">
                  <c:v>4.9736260000000003</c:v>
                </c:pt>
                <c:pt idx="45">
                  <c:v>4.9384620000000004</c:v>
                </c:pt>
                <c:pt idx="46">
                  <c:v>4.9695239999999998</c:v>
                </c:pt>
                <c:pt idx="47">
                  <c:v>4.9744510000000002</c:v>
                </c:pt>
                <c:pt idx="48">
                  <c:v>4.8696700000000002</c:v>
                </c:pt>
                <c:pt idx="49">
                  <c:v>4.8545600000000002</c:v>
                </c:pt>
                <c:pt idx="50">
                  <c:v>4.8997440000000001</c:v>
                </c:pt>
                <c:pt idx="51">
                  <c:v>4.9497799999999996</c:v>
                </c:pt>
                <c:pt idx="52">
                  <c:v>4.9348900000000002</c:v>
                </c:pt>
                <c:pt idx="53">
                  <c:v>4.9399629999999997</c:v>
                </c:pt>
                <c:pt idx="54">
                  <c:v>4.9450000000000003</c:v>
                </c:pt>
                <c:pt idx="55">
                  <c:v>4.9550549999999998</c:v>
                </c:pt>
                <c:pt idx="56">
                  <c:v>5.0053660000000004</c:v>
                </c:pt>
                <c:pt idx="57">
                  <c:v>4.9852749999999997</c:v>
                </c:pt>
                <c:pt idx="58">
                  <c:v>4.9604400000000002</c:v>
                </c:pt>
                <c:pt idx="59">
                  <c:v>4.9612090000000002</c:v>
                </c:pt>
                <c:pt idx="60">
                  <c:v>4.9713190000000003</c:v>
                </c:pt>
                <c:pt idx="61">
                  <c:v>4.9714289999999997</c:v>
                </c:pt>
                <c:pt idx="62">
                  <c:v>4.9115380000000002</c:v>
                </c:pt>
                <c:pt idx="63">
                  <c:v>4.8169230000000001</c:v>
                </c:pt>
                <c:pt idx="64">
                  <c:v>4.747967</c:v>
                </c:pt>
                <c:pt idx="65">
                  <c:v>4.6927839999999996</c:v>
                </c:pt>
                <c:pt idx="66">
                  <c:v>4.7075639999999996</c:v>
                </c:pt>
                <c:pt idx="67">
                  <c:v>4.722308</c:v>
                </c:pt>
                <c:pt idx="68">
                  <c:v>4.7470150000000002</c:v>
                </c:pt>
                <c:pt idx="69">
                  <c:v>4.7672889999999999</c:v>
                </c:pt>
                <c:pt idx="70">
                  <c:v>4.7073809999999998</c:v>
                </c:pt>
                <c:pt idx="71">
                  <c:v>4.6874729999999998</c:v>
                </c:pt>
                <c:pt idx="72">
                  <c:v>4.6185900000000002</c:v>
                </c:pt>
                <c:pt idx="73">
                  <c:v>4.5687179999999996</c:v>
                </c:pt>
                <c:pt idx="74">
                  <c:v>4.5246890000000004</c:v>
                </c:pt>
                <c:pt idx="75">
                  <c:v>4.5892309999999998</c:v>
                </c:pt>
                <c:pt idx="76">
                  <c:v>4.5649819999999997</c:v>
                </c:pt>
                <c:pt idx="77">
                  <c:v>4.5494870000000001</c:v>
                </c:pt>
                <c:pt idx="78">
                  <c:v>4.5139560000000003</c:v>
                </c:pt>
                <c:pt idx="79">
                  <c:v>4.5585709999999997</c:v>
                </c:pt>
                <c:pt idx="80">
                  <c:v>4.5043959999999998</c:v>
                </c:pt>
                <c:pt idx="81">
                  <c:v>4.4903849999999998</c:v>
                </c:pt>
                <c:pt idx="82">
                  <c:v>4.5747249999999999</c:v>
                </c:pt>
                <c:pt idx="83">
                  <c:v>4.5892119999999998</c:v>
                </c:pt>
                <c:pt idx="84">
                  <c:v>4.5351650000000001</c:v>
                </c:pt>
                <c:pt idx="85">
                  <c:v>4.5011539999999997</c:v>
                </c:pt>
                <c:pt idx="86">
                  <c:v>4.457179</c:v>
                </c:pt>
                <c:pt idx="87">
                  <c:v>4.58141</c:v>
                </c:pt>
                <c:pt idx="88">
                  <c:v>4.6258239999999997</c:v>
                </c:pt>
                <c:pt idx="89">
                  <c:v>4.6399999999999997</c:v>
                </c:pt>
                <c:pt idx="90">
                  <c:v>4.674029</c:v>
                </c:pt>
                <c:pt idx="91">
                  <c:v>4.5861539999999996</c:v>
                </c:pt>
                <c:pt idx="92">
                  <c:v>4.6902200000000001</c:v>
                </c:pt>
                <c:pt idx="93">
                  <c:v>4.7465929999999998</c:v>
                </c:pt>
                <c:pt idx="94">
                  <c:v>4.7467030000000001</c:v>
                </c:pt>
                <c:pt idx="95">
                  <c:v>4.914542</c:v>
                </c:pt>
                <c:pt idx="96">
                  <c:v>4.986923</c:v>
                </c:pt>
                <c:pt idx="97">
                  <c:v>5.1208609999999997</c:v>
                </c:pt>
                <c:pt idx="98">
                  <c:v>5.1311359999999997</c:v>
                </c:pt>
                <c:pt idx="99">
                  <c:v>5.1974729999999996</c:v>
                </c:pt>
                <c:pt idx="100">
                  <c:v>5.3238459999999996</c:v>
                </c:pt>
                <c:pt idx="101">
                  <c:v>5.4039739999999998</c:v>
                </c:pt>
                <c:pt idx="102">
                  <c:v>5.4404029999999999</c:v>
                </c:pt>
                <c:pt idx="103">
                  <c:v>5.4499079999999998</c:v>
                </c:pt>
                <c:pt idx="104">
                  <c:v>5.218242</c:v>
                </c:pt>
                <c:pt idx="105">
                  <c:v>5.318352</c:v>
                </c:pt>
                <c:pt idx="106">
                  <c:v>5.3520510000000003</c:v>
                </c:pt>
                <c:pt idx="107">
                  <c:v>5.4285709999999998</c:v>
                </c:pt>
                <c:pt idx="108">
                  <c:v>5.5713189999999999</c:v>
                </c:pt>
                <c:pt idx="109">
                  <c:v>5.5120149999999999</c:v>
                </c:pt>
                <c:pt idx="110">
                  <c:v>5.422161</c:v>
                </c:pt>
                <c:pt idx="111">
                  <c:v>5.2757690000000004</c:v>
                </c:pt>
                <c:pt idx="112">
                  <c:v>5.225568</c:v>
                </c:pt>
                <c:pt idx="113">
                  <c:v>5.3295050000000002</c:v>
                </c:pt>
                <c:pt idx="114">
                  <c:v>5.4661900000000001</c:v>
                </c:pt>
                <c:pt idx="115">
                  <c:v>5.5664290000000003</c:v>
                </c:pt>
                <c:pt idx="116">
                  <c:v>5.9633330000000004</c:v>
                </c:pt>
                <c:pt idx="117">
                  <c:v>6.0769599999999997</c:v>
                </c:pt>
                <c:pt idx="118">
                  <c:v>6.0773989999999998</c:v>
                </c:pt>
                <c:pt idx="119">
                  <c:v>6.1575819999999997</c:v>
                </c:pt>
                <c:pt idx="120">
                  <c:v>6.1813190000000002</c:v>
                </c:pt>
                <c:pt idx="121">
                  <c:v>5.9579490000000002</c:v>
                </c:pt>
                <c:pt idx="122">
                  <c:v>5.8417579999999996</c:v>
                </c:pt>
                <c:pt idx="123">
                  <c:v>5.6961539999999999</c:v>
                </c:pt>
                <c:pt idx="124">
                  <c:v>5.7488640000000002</c:v>
                </c:pt>
                <c:pt idx="125">
                  <c:v>5.8690480000000003</c:v>
                </c:pt>
                <c:pt idx="126">
                  <c:v>5.9030769999999997</c:v>
                </c:pt>
                <c:pt idx="127">
                  <c:v>6.0663549999999997</c:v>
                </c:pt>
                <c:pt idx="128">
                  <c:v>5.9569599999999996</c:v>
                </c:pt>
                <c:pt idx="129">
                  <c:v>5.8641759999999996</c:v>
                </c:pt>
                <c:pt idx="130">
                  <c:v>5.9062640000000002</c:v>
                </c:pt>
                <c:pt idx="131">
                  <c:v>5.7893590000000001</c:v>
                </c:pt>
                <c:pt idx="132">
                  <c:v>5.7824179999999998</c:v>
                </c:pt>
                <c:pt idx="133">
                  <c:v>5.7827469999999996</c:v>
                </c:pt>
                <c:pt idx="134">
                  <c:v>5.7628570000000003</c:v>
                </c:pt>
                <c:pt idx="135">
                  <c:v>5.6901279999999996</c:v>
                </c:pt>
                <c:pt idx="136">
                  <c:v>5.771795</c:v>
                </c:pt>
                <c:pt idx="137">
                  <c:v>5.8119779999999999</c:v>
                </c:pt>
                <c:pt idx="138">
                  <c:v>5.7452750000000004</c:v>
                </c:pt>
                <c:pt idx="139">
                  <c:v>5.6881680000000001</c:v>
                </c:pt>
                <c:pt idx="140">
                  <c:v>5.8237360000000002</c:v>
                </c:pt>
                <c:pt idx="141">
                  <c:v>5.8992310000000003</c:v>
                </c:pt>
                <c:pt idx="142">
                  <c:v>5.9193040000000003</c:v>
                </c:pt>
                <c:pt idx="143">
                  <c:v>6.0390480000000002</c:v>
                </c:pt>
                <c:pt idx="144">
                  <c:v>6.063993</c:v>
                </c:pt>
                <c:pt idx="145">
                  <c:v>5.9967579999999998</c:v>
                </c:pt>
                <c:pt idx="146">
                  <c:v>6.0543589999999998</c:v>
                </c:pt>
                <c:pt idx="147">
                  <c:v>5.841996</c:v>
                </c:pt>
                <c:pt idx="148">
                  <c:v>5.8026010000000001</c:v>
                </c:pt>
                <c:pt idx="149">
                  <c:v>5.9077469999999996</c:v>
                </c:pt>
                <c:pt idx="150">
                  <c:v>5.887912</c:v>
                </c:pt>
                <c:pt idx="151">
                  <c:v>5.8180769999999997</c:v>
                </c:pt>
                <c:pt idx="152">
                  <c:v>5.7906589999999998</c:v>
                </c:pt>
                <c:pt idx="153">
                  <c:v>5.8487359999999997</c:v>
                </c:pt>
                <c:pt idx="154">
                  <c:v>5.9935900000000002</c:v>
                </c:pt>
                <c:pt idx="155">
                  <c:v>6.0837180000000002</c:v>
                </c:pt>
                <c:pt idx="156">
                  <c:v>6.1115380000000004</c:v>
                </c:pt>
                <c:pt idx="157">
                  <c:v>6.1993960000000001</c:v>
                </c:pt>
                <c:pt idx="158">
                  <c:v>6.352125</c:v>
                </c:pt>
                <c:pt idx="159">
                  <c:v>6.2444870000000003</c:v>
                </c:pt>
                <c:pt idx="160">
                  <c:v>6.2824179999999998</c:v>
                </c:pt>
                <c:pt idx="161">
                  <c:v>6.2803849999999999</c:v>
                </c:pt>
                <c:pt idx="162">
                  <c:v>6.1548720000000001</c:v>
                </c:pt>
                <c:pt idx="163">
                  <c:v>6.2510440000000003</c:v>
                </c:pt>
                <c:pt idx="164">
                  <c:v>6.2932969999999999</c:v>
                </c:pt>
                <c:pt idx="165">
                  <c:v>6.4113740000000004</c:v>
                </c:pt>
                <c:pt idx="166">
                  <c:v>6.3635900000000003</c:v>
                </c:pt>
                <c:pt idx="167">
                  <c:v>6.3617030000000003</c:v>
                </c:pt>
                <c:pt idx="168">
                  <c:v>6.4102199999999998</c:v>
                </c:pt>
                <c:pt idx="169">
                  <c:v>6.5184430000000004</c:v>
                </c:pt>
                <c:pt idx="170">
                  <c:v>6.4905860000000004</c:v>
                </c:pt>
                <c:pt idx="171">
                  <c:v>6.5607689999999996</c:v>
                </c:pt>
                <c:pt idx="172">
                  <c:v>6.3347619999999996</c:v>
                </c:pt>
                <c:pt idx="173">
                  <c:v>6.2978019999999999</c:v>
                </c:pt>
                <c:pt idx="174">
                  <c:v>6.3361900000000002</c:v>
                </c:pt>
                <c:pt idx="175">
                  <c:v>6.2828020000000002</c:v>
                </c:pt>
                <c:pt idx="176">
                  <c:v>6.1858969999999998</c:v>
                </c:pt>
                <c:pt idx="177">
                  <c:v>6.0862449999999999</c:v>
                </c:pt>
                <c:pt idx="178">
                  <c:v>6.0925269999999996</c:v>
                </c:pt>
                <c:pt idx="179">
                  <c:v>5.9112450000000001</c:v>
                </c:pt>
                <c:pt idx="180">
                  <c:v>5.7783329999999999</c:v>
                </c:pt>
                <c:pt idx="181">
                  <c:v>5.8170330000000003</c:v>
                </c:pt>
                <c:pt idx="182">
                  <c:v>5.9449449999999997</c:v>
                </c:pt>
                <c:pt idx="183">
                  <c:v>5.9184979999999996</c:v>
                </c:pt>
                <c:pt idx="184">
                  <c:v>5.938205</c:v>
                </c:pt>
                <c:pt idx="185">
                  <c:v>6.0330769999999996</c:v>
                </c:pt>
                <c:pt idx="186">
                  <c:v>6.0417579999999997</c:v>
                </c:pt>
                <c:pt idx="187">
                  <c:v>6.0653480000000002</c:v>
                </c:pt>
                <c:pt idx="188">
                  <c:v>6.0355309999999998</c:v>
                </c:pt>
                <c:pt idx="189">
                  <c:v>6.0071430000000001</c:v>
                </c:pt>
                <c:pt idx="190">
                  <c:v>5.9488459999999996</c:v>
                </c:pt>
                <c:pt idx="191">
                  <c:v>5.9291210000000003</c:v>
                </c:pt>
                <c:pt idx="192">
                  <c:v>5.9272710000000002</c:v>
                </c:pt>
                <c:pt idx="193">
                  <c:v>6.014176</c:v>
                </c:pt>
                <c:pt idx="194">
                  <c:v>6.0578940000000001</c:v>
                </c:pt>
                <c:pt idx="195">
                  <c:v>5.978205</c:v>
                </c:pt>
                <c:pt idx="196">
                  <c:v>5.8847250000000004</c:v>
                </c:pt>
                <c:pt idx="197">
                  <c:v>5.9046149999999997</c:v>
                </c:pt>
                <c:pt idx="198">
                  <c:v>5.9838100000000001</c:v>
                </c:pt>
                <c:pt idx="199">
                  <c:v>5.8465569999999998</c:v>
                </c:pt>
                <c:pt idx="200">
                  <c:v>5.7180770000000001</c:v>
                </c:pt>
                <c:pt idx="201">
                  <c:v>5.7318319999999998</c:v>
                </c:pt>
                <c:pt idx="202">
                  <c:v>5.8205489999999998</c:v>
                </c:pt>
                <c:pt idx="203">
                  <c:v>5.7219410000000002</c:v>
                </c:pt>
                <c:pt idx="204">
                  <c:v>5.7043410000000003</c:v>
                </c:pt>
                <c:pt idx="205">
                  <c:v>5.726667</c:v>
                </c:pt>
                <c:pt idx="206">
                  <c:v>5.7079120000000003</c:v>
                </c:pt>
                <c:pt idx="207">
                  <c:v>5.8566669999999998</c:v>
                </c:pt>
                <c:pt idx="208">
                  <c:v>5.9569229999999997</c:v>
                </c:pt>
                <c:pt idx="209">
                  <c:v>5.940842</c:v>
                </c:pt>
                <c:pt idx="210">
                  <c:v>6.0565379999999998</c:v>
                </c:pt>
                <c:pt idx="211">
                  <c:v>6.054176</c:v>
                </c:pt>
                <c:pt idx="212">
                  <c:v>6.0135160000000001</c:v>
                </c:pt>
                <c:pt idx="213">
                  <c:v>6.1538830000000004</c:v>
                </c:pt>
                <c:pt idx="214">
                  <c:v>6.1642489999999999</c:v>
                </c:pt>
                <c:pt idx="215">
                  <c:v>6.1146149999999997</c:v>
                </c:pt>
                <c:pt idx="216">
                  <c:v>6.2542309999999999</c:v>
                </c:pt>
                <c:pt idx="217">
                  <c:v>6.3553850000000001</c:v>
                </c:pt>
                <c:pt idx="218">
                  <c:v>6.2957689999999999</c:v>
                </c:pt>
                <c:pt idx="219">
                  <c:v>6.2954949999999998</c:v>
                </c:pt>
                <c:pt idx="220">
                  <c:v>6.2265379999999997</c:v>
                </c:pt>
                <c:pt idx="221">
                  <c:v>6.2081679999999997</c:v>
                </c:pt>
                <c:pt idx="222">
                  <c:v>6.1317579999999996</c:v>
                </c:pt>
                <c:pt idx="223">
                  <c:v>6.153626</c:v>
                </c:pt>
                <c:pt idx="224">
                  <c:v>6.250769</c:v>
                </c:pt>
                <c:pt idx="225">
                  <c:v>6.2410990000000002</c:v>
                </c:pt>
                <c:pt idx="226">
                  <c:v>6.3020880000000004</c:v>
                </c:pt>
                <c:pt idx="227">
                  <c:v>6.244103</c:v>
                </c:pt>
                <c:pt idx="228">
                  <c:v>6.2139559999999996</c:v>
                </c:pt>
                <c:pt idx="229">
                  <c:v>6.164231</c:v>
                </c:pt>
                <c:pt idx="230">
                  <c:v>6.2348720000000002</c:v>
                </c:pt>
                <c:pt idx="231">
                  <c:v>6.3653300000000002</c:v>
                </c:pt>
                <c:pt idx="232">
                  <c:v>6.4044319999999999</c:v>
                </c:pt>
                <c:pt idx="233">
                  <c:v>6.4542310000000001</c:v>
                </c:pt>
                <c:pt idx="234">
                  <c:v>6.4446149999999998</c:v>
                </c:pt>
                <c:pt idx="235">
                  <c:v>6.3354759999999999</c:v>
                </c:pt>
                <c:pt idx="236">
                  <c:v>6.326886</c:v>
                </c:pt>
                <c:pt idx="237">
                  <c:v>6.3371979999999999</c:v>
                </c:pt>
                <c:pt idx="238">
                  <c:v>6.457363</c:v>
                </c:pt>
                <c:pt idx="239">
                  <c:v>6.3972530000000001</c:v>
                </c:pt>
                <c:pt idx="240">
                  <c:v>6.4285709999999998</c:v>
                </c:pt>
                <c:pt idx="241">
                  <c:v>6.4091209999999998</c:v>
                </c:pt>
                <c:pt idx="242">
                  <c:v>6.3995050000000004</c:v>
                </c:pt>
                <c:pt idx="243">
                  <c:v>6.39</c:v>
                </c:pt>
                <c:pt idx="244">
                  <c:v>6.2699730000000002</c:v>
                </c:pt>
                <c:pt idx="245">
                  <c:v>6.38</c:v>
                </c:pt>
                <c:pt idx="246">
                  <c:v>6.5197250000000002</c:v>
                </c:pt>
                <c:pt idx="247">
                  <c:v>6.5298080000000001</c:v>
                </c:pt>
                <c:pt idx="248">
                  <c:v>6.4697800000000001</c:v>
                </c:pt>
                <c:pt idx="249">
                  <c:v>6.4296980000000001</c:v>
                </c:pt>
                <c:pt idx="250">
                  <c:v>6.4393409999999998</c:v>
                </c:pt>
                <c:pt idx="251">
                  <c:v>6.3696149999999996</c:v>
                </c:pt>
                <c:pt idx="252">
                  <c:v>6.3004119999999997</c:v>
                </c:pt>
                <c:pt idx="253">
                  <c:v>6.35</c:v>
                </c:pt>
                <c:pt idx="254">
                  <c:v>6.340522</c:v>
                </c:pt>
                <c:pt idx="255">
                  <c:v>6.4305490000000001</c:v>
                </c:pt>
                <c:pt idx="256">
                  <c:v>6.4805770000000003</c:v>
                </c:pt>
                <c:pt idx="257">
                  <c:v>6.3712090000000003</c:v>
                </c:pt>
                <c:pt idx="258">
                  <c:v>6.3613739999999996</c:v>
                </c:pt>
                <c:pt idx="259">
                  <c:v>6.430714</c:v>
                </c:pt>
                <c:pt idx="260">
                  <c:v>6.4607419999999998</c:v>
                </c:pt>
                <c:pt idx="261">
                  <c:v>6.4023079999999997</c:v>
                </c:pt>
                <c:pt idx="262">
                  <c:v>6.3331869999999997</c:v>
                </c:pt>
                <c:pt idx="263">
                  <c:v>6.3561540000000001</c:v>
                </c:pt>
                <c:pt idx="264">
                  <c:v>6.4436260000000001</c:v>
                </c:pt>
                <c:pt idx="265">
                  <c:v>6.4546700000000001</c:v>
                </c:pt>
                <c:pt idx="266">
                  <c:v>6.4357689999999996</c:v>
                </c:pt>
                <c:pt idx="267">
                  <c:v>6.5159339999999997</c:v>
                </c:pt>
                <c:pt idx="268">
                  <c:v>6.5042859999999996</c:v>
                </c:pt>
                <c:pt idx="269">
                  <c:v>6.4454950000000002</c:v>
                </c:pt>
                <c:pt idx="270">
                  <c:v>6.5456320000000003</c:v>
                </c:pt>
                <c:pt idx="271">
                  <c:v>6.5880770000000002</c:v>
                </c:pt>
                <c:pt idx="272">
                  <c:v>6.5870879999999996</c:v>
                </c:pt>
                <c:pt idx="273">
                  <c:v>6.6464559999999997</c:v>
                </c:pt>
                <c:pt idx="274">
                  <c:v>6.5179119999999999</c:v>
                </c:pt>
                <c:pt idx="275">
                  <c:v>6.4307689999999997</c:v>
                </c:pt>
                <c:pt idx="276">
                  <c:v>6.320989</c:v>
                </c:pt>
                <c:pt idx="277">
                  <c:v>6.3316480000000004</c:v>
                </c:pt>
                <c:pt idx="278">
                  <c:v>6.3318680000000001</c:v>
                </c:pt>
                <c:pt idx="279">
                  <c:v>6.3520880000000002</c:v>
                </c:pt>
                <c:pt idx="280">
                  <c:v>6.2907690000000001</c:v>
                </c:pt>
                <c:pt idx="281">
                  <c:v>6.2993959999999998</c:v>
                </c:pt>
                <c:pt idx="282">
                  <c:v>6.3082419999999999</c:v>
                </c:pt>
                <c:pt idx="283">
                  <c:v>6.2817309999999997</c:v>
                </c:pt>
                <c:pt idx="284">
                  <c:v>6.3836259999999996</c:v>
                </c:pt>
                <c:pt idx="285">
                  <c:v>6.3421149999999997</c:v>
                </c:pt>
                <c:pt idx="286">
                  <c:v>6.2923080000000002</c:v>
                </c:pt>
                <c:pt idx="287">
                  <c:v>6.2747250000000001</c:v>
                </c:pt>
                <c:pt idx="288">
                  <c:v>6.2749449999999998</c:v>
                </c:pt>
                <c:pt idx="289">
                  <c:v>6.2851650000000001</c:v>
                </c:pt>
                <c:pt idx="290">
                  <c:v>6.275385</c:v>
                </c:pt>
                <c:pt idx="291">
                  <c:v>6.2836540000000003</c:v>
                </c:pt>
                <c:pt idx="292">
                  <c:v>6.3042309999999997</c:v>
                </c:pt>
                <c:pt idx="293">
                  <c:v>6.2644229999999999</c:v>
                </c:pt>
                <c:pt idx="294">
                  <c:v>6.224615</c:v>
                </c:pt>
                <c:pt idx="295">
                  <c:v>6.2205769999999996</c:v>
                </c:pt>
                <c:pt idx="296">
                  <c:v>6.2707139999999999</c:v>
                </c:pt>
                <c:pt idx="297">
                  <c:v>6.2511260000000002</c:v>
                </c:pt>
                <c:pt idx="298">
                  <c:v>6.2035159999999996</c:v>
                </c:pt>
                <c:pt idx="299">
                  <c:v>6.2114010000000004</c:v>
                </c:pt>
                <c:pt idx="300">
                  <c:v>6.211538</c:v>
                </c:pt>
                <c:pt idx="301">
                  <c:v>6.1516760000000001</c:v>
                </c:pt>
                <c:pt idx="302">
                  <c:v>6.1122249999999996</c:v>
                </c:pt>
                <c:pt idx="303">
                  <c:v>6.2148349999999999</c:v>
                </c:pt>
                <c:pt idx="304">
                  <c:v>6.2925000000000004</c:v>
                </c:pt>
                <c:pt idx="305">
                  <c:v>6.2351650000000003</c:v>
                </c:pt>
                <c:pt idx="306">
                  <c:v>6.2478300000000004</c:v>
                </c:pt>
                <c:pt idx="307">
                  <c:v>6.2052750000000003</c:v>
                </c:pt>
                <c:pt idx="308">
                  <c:v>6.1553300000000002</c:v>
                </c:pt>
                <c:pt idx="309">
                  <c:v>6.0953850000000003</c:v>
                </c:pt>
                <c:pt idx="310">
                  <c:v>6.1554399999999996</c:v>
                </c:pt>
                <c:pt idx="311">
                  <c:v>6.1656040000000001</c:v>
                </c:pt>
                <c:pt idx="312">
                  <c:v>6.1856590000000002</c:v>
                </c:pt>
                <c:pt idx="313">
                  <c:v>6.2585709999999999</c:v>
                </c:pt>
                <c:pt idx="314">
                  <c:v>6.2444230000000003</c:v>
                </c:pt>
                <c:pt idx="315">
                  <c:v>6.181648</c:v>
                </c:pt>
                <c:pt idx="316">
                  <c:v>6.128984</c:v>
                </c:pt>
                <c:pt idx="317">
                  <c:v>6.1090660000000003</c:v>
                </c:pt>
                <c:pt idx="318">
                  <c:v>6.1291479999999998</c:v>
                </c:pt>
                <c:pt idx="319">
                  <c:v>6.0892309999999998</c:v>
                </c:pt>
                <c:pt idx="320">
                  <c:v>6.0724179999999999</c:v>
                </c:pt>
                <c:pt idx="321">
                  <c:v>6.136374</c:v>
                </c:pt>
                <c:pt idx="322">
                  <c:v>6.1628569999999998</c:v>
                </c:pt>
                <c:pt idx="323">
                  <c:v>6.1629670000000001</c:v>
                </c:pt>
                <c:pt idx="324">
                  <c:v>6.2035159999999996</c:v>
                </c:pt>
                <c:pt idx="325">
                  <c:v>6.2236260000000003</c:v>
                </c:pt>
                <c:pt idx="326">
                  <c:v>6.1803020000000002</c:v>
                </c:pt>
                <c:pt idx="327">
                  <c:v>6.1807689999999997</c:v>
                </c:pt>
                <c:pt idx="328">
                  <c:v>6.2074449999999999</c:v>
                </c:pt>
                <c:pt idx="329">
                  <c:v>6.2278570000000002</c:v>
                </c:pt>
                <c:pt idx="330">
                  <c:v>6.2079950000000004</c:v>
                </c:pt>
                <c:pt idx="331">
                  <c:v>6.1681319999999999</c:v>
                </c:pt>
                <c:pt idx="332">
                  <c:v>6.1084069999999997</c:v>
                </c:pt>
                <c:pt idx="333">
                  <c:v>6.1088190000000004</c:v>
                </c:pt>
                <c:pt idx="334">
                  <c:v>6.0427470000000003</c:v>
                </c:pt>
                <c:pt idx="335">
                  <c:v>5.9990930000000002</c:v>
                </c:pt>
                <c:pt idx="336">
                  <c:v>5.8607690000000003</c:v>
                </c:pt>
                <c:pt idx="337">
                  <c:v>5.9209889999999996</c:v>
                </c:pt>
                <c:pt idx="338">
                  <c:v>5.9437360000000004</c:v>
                </c:pt>
                <c:pt idx="339">
                  <c:v>5.8539009999999996</c:v>
                </c:pt>
                <c:pt idx="340">
                  <c:v>5.7960989999999999</c:v>
                </c:pt>
                <c:pt idx="341">
                  <c:v>5.8082690000000001</c:v>
                </c:pt>
                <c:pt idx="342">
                  <c:v>5.8403299999999998</c:v>
                </c:pt>
                <c:pt idx="343">
                  <c:v>5.8407419999999997</c:v>
                </c:pt>
                <c:pt idx="344">
                  <c:v>5.8692310000000001</c:v>
                </c:pt>
                <c:pt idx="345">
                  <c:v>5.8568129999999998</c:v>
                </c:pt>
                <c:pt idx="346">
                  <c:v>5.8511540000000002</c:v>
                </c:pt>
                <c:pt idx="347">
                  <c:v>5.8455490000000001</c:v>
                </c:pt>
                <c:pt idx="348">
                  <c:v>5.8760440000000003</c:v>
                </c:pt>
                <c:pt idx="349">
                  <c:v>5.8518410000000003</c:v>
                </c:pt>
                <c:pt idx="350">
                  <c:v>5.7863740000000004</c:v>
                </c:pt>
                <c:pt idx="351">
                  <c:v>5.7665379999999997</c:v>
                </c:pt>
                <c:pt idx="352">
                  <c:v>5.7967029999999999</c:v>
                </c:pt>
                <c:pt idx="353">
                  <c:v>5.8717309999999996</c:v>
                </c:pt>
                <c:pt idx="354">
                  <c:v>5.9528020000000001</c:v>
                </c:pt>
                <c:pt idx="355">
                  <c:v>5.9629399999999997</c:v>
                </c:pt>
                <c:pt idx="356">
                  <c:v>5.9023079999999997</c:v>
                </c:pt>
                <c:pt idx="357">
                  <c:v>5.588571</c:v>
                </c:pt>
                <c:pt idx="358">
                  <c:v>5.6436260000000003</c:v>
                </c:pt>
                <c:pt idx="359">
                  <c:v>5.6937639999999998</c:v>
                </c:pt>
                <c:pt idx="360">
                  <c:v>5.6591209999999998</c:v>
                </c:pt>
                <c:pt idx="361">
                  <c:v>5.6544230000000004</c:v>
                </c:pt>
                <c:pt idx="362">
                  <c:v>5.679341</c:v>
                </c:pt>
                <c:pt idx="363">
                  <c:v>5.7196699999999998</c:v>
                </c:pt>
                <c:pt idx="364">
                  <c:v>5.8148350000000004</c:v>
                </c:pt>
                <c:pt idx="365">
                  <c:v>5.7749730000000001</c:v>
                </c:pt>
                <c:pt idx="366">
                  <c:v>5.7149999999999999</c:v>
                </c:pt>
                <c:pt idx="367">
                  <c:v>5.7000549999999999</c:v>
                </c:pt>
                <c:pt idx="368">
                  <c:v>5.66533</c:v>
                </c:pt>
                <c:pt idx="369">
                  <c:v>5.6605489999999996</c:v>
                </c:pt>
                <c:pt idx="370">
                  <c:v>5.6506590000000001</c:v>
                </c:pt>
                <c:pt idx="371">
                  <c:v>5.6555770000000001</c:v>
                </c:pt>
                <c:pt idx="372">
                  <c:v>5.655659</c:v>
                </c:pt>
                <c:pt idx="373">
                  <c:v>5.6659069999999998</c:v>
                </c:pt>
                <c:pt idx="374">
                  <c:v>5.7106589999999997</c:v>
                </c:pt>
                <c:pt idx="375">
                  <c:v>5.7814290000000002</c:v>
                </c:pt>
                <c:pt idx="376">
                  <c:v>5.7415380000000003</c:v>
                </c:pt>
                <c:pt idx="377">
                  <c:v>5.7370599999999996</c:v>
                </c:pt>
                <c:pt idx="378">
                  <c:v>5.7319779999999998</c:v>
                </c:pt>
                <c:pt idx="379">
                  <c:v>5.686566</c:v>
                </c:pt>
                <c:pt idx="380">
                  <c:v>5.6966479999999997</c:v>
                </c:pt>
                <c:pt idx="381">
                  <c:v>5.6823079999999999</c:v>
                </c:pt>
                <c:pt idx="382">
                  <c:v>5.6724180000000004</c:v>
                </c:pt>
                <c:pt idx="383">
                  <c:v>5.7070600000000002</c:v>
                </c:pt>
                <c:pt idx="384">
                  <c:v>5.6971429999999996</c:v>
                </c:pt>
                <c:pt idx="385">
                  <c:v>5.677225</c:v>
                </c:pt>
                <c:pt idx="386">
                  <c:v>5.6330770000000001</c:v>
                </c:pt>
                <c:pt idx="387">
                  <c:v>5.6473899999999997</c:v>
                </c:pt>
                <c:pt idx="388">
                  <c:v>5.627637</c:v>
                </c:pt>
                <c:pt idx="389">
                  <c:v>5.6036260000000002</c:v>
                </c:pt>
                <c:pt idx="390">
                  <c:v>5.5937359999999998</c:v>
                </c:pt>
                <c:pt idx="391">
                  <c:v>5.6238460000000003</c:v>
                </c:pt>
                <c:pt idx="392">
                  <c:v>5.6099449999999997</c:v>
                </c:pt>
                <c:pt idx="393">
                  <c:v>5.6342860000000003</c:v>
                </c:pt>
                <c:pt idx="394">
                  <c:v>5.6304949999999998</c:v>
                </c:pt>
                <c:pt idx="395">
                  <c:v>5.7106320000000004</c:v>
                </c:pt>
                <c:pt idx="396">
                  <c:v>5.8084619999999996</c:v>
                </c:pt>
                <c:pt idx="397">
                  <c:v>5.7747250000000001</c:v>
                </c:pt>
                <c:pt idx="398">
                  <c:v>5.7813189999999999</c:v>
                </c:pt>
                <c:pt idx="399">
                  <c:v>5.847747</c:v>
                </c:pt>
                <c:pt idx="400">
                  <c:v>5.781593</c:v>
                </c:pt>
                <c:pt idx="401">
                  <c:v>5.7553850000000004</c:v>
                </c:pt>
                <c:pt idx="402">
                  <c:v>5.7491209999999997</c:v>
                </c:pt>
                <c:pt idx="403">
                  <c:v>5.7058239999999998</c:v>
                </c:pt>
                <c:pt idx="404">
                  <c:v>5.689451</c:v>
                </c:pt>
                <c:pt idx="405">
                  <c:v>5.689533</c:v>
                </c:pt>
                <c:pt idx="406">
                  <c:v>5.6726919999999996</c:v>
                </c:pt>
                <c:pt idx="407">
                  <c:v>5.6228300000000004</c:v>
                </c:pt>
                <c:pt idx="408">
                  <c:v>5.6432419999999999</c:v>
                </c:pt>
                <c:pt idx="409">
                  <c:v>5.6633789999999999</c:v>
                </c:pt>
                <c:pt idx="410">
                  <c:v>5.7168130000000001</c:v>
                </c:pt>
                <c:pt idx="411">
                  <c:v>5.7336539999999996</c:v>
                </c:pt>
                <c:pt idx="412">
                  <c:v>5.7870330000000001</c:v>
                </c:pt>
                <c:pt idx="413">
                  <c:v>5.7905220000000002</c:v>
                </c:pt>
                <c:pt idx="414">
                  <c:v>5.7906040000000001</c:v>
                </c:pt>
                <c:pt idx="415">
                  <c:v>5.7375819999999997</c:v>
                </c:pt>
                <c:pt idx="416">
                  <c:v>5.7007690000000002</c:v>
                </c:pt>
                <c:pt idx="417">
                  <c:v>5.6978020000000003</c:v>
                </c:pt>
                <c:pt idx="418">
                  <c:v>5.6910990000000004</c:v>
                </c:pt>
                <c:pt idx="419">
                  <c:v>5.7411810000000001</c:v>
                </c:pt>
                <c:pt idx="420">
                  <c:v>5.7383519999999999</c:v>
                </c:pt>
                <c:pt idx="421">
                  <c:v>5.7513459999999998</c:v>
                </c:pt>
                <c:pt idx="422">
                  <c:v>5.7285709999999996</c:v>
                </c:pt>
                <c:pt idx="423">
                  <c:v>5.7889010000000001</c:v>
                </c:pt>
                <c:pt idx="424">
                  <c:v>5.861758</c:v>
                </c:pt>
                <c:pt idx="425">
                  <c:v>5.8445600000000004</c:v>
                </c:pt>
                <c:pt idx="426">
                  <c:v>5.8646149999999997</c:v>
                </c:pt>
                <c:pt idx="427">
                  <c:v>5.9346699999999997</c:v>
                </c:pt>
                <c:pt idx="428">
                  <c:v>5.9548350000000001</c:v>
                </c:pt>
                <c:pt idx="429">
                  <c:v>5.8873629999999997</c:v>
                </c:pt>
                <c:pt idx="430">
                  <c:v>5.9175000000000004</c:v>
                </c:pt>
                <c:pt idx="431">
                  <c:v>5.9001099999999997</c:v>
                </c:pt>
                <c:pt idx="432">
                  <c:v>5.9228300000000003</c:v>
                </c:pt>
                <c:pt idx="433">
                  <c:v>5.9429119999999998</c:v>
                </c:pt>
                <c:pt idx="434">
                  <c:v>5.9929949999999996</c:v>
                </c:pt>
                <c:pt idx="435">
                  <c:v>5.9907690000000002</c:v>
                </c:pt>
                <c:pt idx="436">
                  <c:v>6.0885990000000003</c:v>
                </c:pt>
                <c:pt idx="437">
                  <c:v>6.1512089999999997</c:v>
                </c:pt>
                <c:pt idx="438">
                  <c:v>6.0834890000000001</c:v>
                </c:pt>
                <c:pt idx="439">
                  <c:v>6.0635709999999996</c:v>
                </c:pt>
                <c:pt idx="440">
                  <c:v>5.9936540000000003</c:v>
                </c:pt>
                <c:pt idx="441">
                  <c:v>6.0337360000000002</c:v>
                </c:pt>
                <c:pt idx="442">
                  <c:v>5.9959889999999998</c:v>
                </c:pt>
                <c:pt idx="443">
                  <c:v>5.9860439999999997</c:v>
                </c:pt>
                <c:pt idx="444">
                  <c:v>5.9241479999999997</c:v>
                </c:pt>
                <c:pt idx="445">
                  <c:v>5.8942310000000004</c:v>
                </c:pt>
                <c:pt idx="446">
                  <c:v>5.9043130000000001</c:v>
                </c:pt>
                <c:pt idx="447">
                  <c:v>5.8527469999999999</c:v>
                </c:pt>
                <c:pt idx="448">
                  <c:v>5.7946429999999998</c:v>
                </c:pt>
                <c:pt idx="449">
                  <c:v>5.7347250000000001</c:v>
                </c:pt>
                <c:pt idx="450">
                  <c:v>5.8148080000000002</c:v>
                </c:pt>
                <c:pt idx="451">
                  <c:v>5.8565930000000002</c:v>
                </c:pt>
                <c:pt idx="452">
                  <c:v>5.8367579999999997</c:v>
                </c:pt>
                <c:pt idx="453">
                  <c:v>5.8752199999999997</c:v>
                </c:pt>
                <c:pt idx="454">
                  <c:v>5.916868</c:v>
                </c:pt>
                <c:pt idx="455">
                  <c:v>5.9053849999999999</c:v>
                </c:pt>
                <c:pt idx="456">
                  <c:v>5.8569779999999998</c:v>
                </c:pt>
                <c:pt idx="457">
                  <c:v>5.8357140000000003</c:v>
                </c:pt>
                <c:pt idx="458">
                  <c:v>5.7957970000000003</c:v>
                </c:pt>
                <c:pt idx="459">
                  <c:v>5.8358790000000003</c:v>
                </c:pt>
                <c:pt idx="460">
                  <c:v>5.8759620000000004</c:v>
                </c:pt>
                <c:pt idx="461">
                  <c:v>5.8773629999999999</c:v>
                </c:pt>
                <c:pt idx="462">
                  <c:v>5.9062910000000004</c:v>
                </c:pt>
                <c:pt idx="463">
                  <c:v>5.8851649999999998</c:v>
                </c:pt>
                <c:pt idx="464">
                  <c:v>5.9152750000000003</c:v>
                </c:pt>
                <c:pt idx="465">
                  <c:v>5.9165380000000001</c:v>
                </c:pt>
                <c:pt idx="466">
                  <c:v>5.8966209999999997</c:v>
                </c:pt>
                <c:pt idx="467">
                  <c:v>5.9368679999999996</c:v>
                </c:pt>
                <c:pt idx="468">
                  <c:v>5.9759339999999996</c:v>
                </c:pt>
                <c:pt idx="469">
                  <c:v>5.957033</c:v>
                </c:pt>
                <c:pt idx="470">
                  <c:v>5.9171149999999999</c:v>
                </c:pt>
                <c:pt idx="471">
                  <c:v>5.9071980000000002</c:v>
                </c:pt>
                <c:pt idx="472">
                  <c:v>5.8575270000000002</c:v>
                </c:pt>
                <c:pt idx="473">
                  <c:v>5.9084070000000004</c:v>
                </c:pt>
                <c:pt idx="474">
                  <c:v>5.9076919999999999</c:v>
                </c:pt>
                <c:pt idx="475">
                  <c:v>5.8370329999999999</c:v>
                </c:pt>
                <c:pt idx="476">
                  <c:v>5.7973629999999998</c:v>
                </c:pt>
                <c:pt idx="477">
                  <c:v>5.7674729999999998</c:v>
                </c:pt>
                <c:pt idx="478">
                  <c:v>5.7575820000000002</c:v>
                </c:pt>
                <c:pt idx="479">
                  <c:v>5.7782689999999999</c:v>
                </c:pt>
                <c:pt idx="480">
                  <c:v>5.7572530000000004</c:v>
                </c:pt>
                <c:pt idx="481">
                  <c:v>5.7681319999999996</c:v>
                </c:pt>
                <c:pt idx="482">
                  <c:v>5.917802</c:v>
                </c:pt>
                <c:pt idx="483">
                  <c:v>5.9287640000000001</c:v>
                </c:pt>
                <c:pt idx="484">
                  <c:v>5.8992310000000003</c:v>
                </c:pt>
                <c:pt idx="485">
                  <c:v>6.0089290000000002</c:v>
                </c:pt>
                <c:pt idx="486">
                  <c:v>6.0694509999999999</c:v>
                </c:pt>
                <c:pt idx="487">
                  <c:v>6.0495049999999999</c:v>
                </c:pt>
                <c:pt idx="488">
                  <c:v>6.0791209999999998</c:v>
                </c:pt>
                <c:pt idx="489">
                  <c:v>6.0792310000000001</c:v>
                </c:pt>
                <c:pt idx="490">
                  <c:v>6.1397529999999998</c:v>
                </c:pt>
                <c:pt idx="491">
                  <c:v>6.1698899999999997</c:v>
                </c:pt>
                <c:pt idx="492">
                  <c:v>6.0498900000000004</c:v>
                </c:pt>
                <c:pt idx="493">
                  <c:v>5.96</c:v>
                </c:pt>
                <c:pt idx="494">
                  <c:v>5.8602749999999997</c:v>
                </c:pt>
                <c:pt idx="495">
                  <c:v>5.8508789999999999</c:v>
                </c:pt>
                <c:pt idx="496">
                  <c:v>5.9110990000000001</c:v>
                </c:pt>
                <c:pt idx="497">
                  <c:v>5.9513850000000001</c:v>
                </c:pt>
                <c:pt idx="498">
                  <c:v>5.8920219999999999</c:v>
                </c:pt>
                <c:pt idx="499">
                  <c:v>5.9327800000000002</c:v>
                </c:pt>
                <c:pt idx="500">
                  <c:v>5.8736920000000001</c:v>
                </c:pt>
                <c:pt idx="501">
                  <c:v>5.8244290000000003</c:v>
                </c:pt>
                <c:pt idx="502">
                  <c:v>5.8149449999999998</c:v>
                </c:pt>
                <c:pt idx="503">
                  <c:v>5.8259340000000002</c:v>
                </c:pt>
                <c:pt idx="504">
                  <c:v>5.7660549999999997</c:v>
                </c:pt>
                <c:pt idx="505">
                  <c:v>5.6761540000000004</c:v>
                </c:pt>
                <c:pt idx="506">
                  <c:v>5.6157690000000002</c:v>
                </c:pt>
                <c:pt idx="507">
                  <c:v>5.6258020000000002</c:v>
                </c:pt>
                <c:pt idx="508">
                  <c:v>5.6465930000000002</c:v>
                </c:pt>
                <c:pt idx="509">
                  <c:v>5.6568569999999996</c:v>
                </c:pt>
                <c:pt idx="510">
                  <c:v>5.5762309999999999</c:v>
                </c:pt>
                <c:pt idx="511">
                  <c:v>5.4964620000000002</c:v>
                </c:pt>
                <c:pt idx="512">
                  <c:v>5.3960549999999996</c:v>
                </c:pt>
                <c:pt idx="513">
                  <c:v>5.3973849999999999</c:v>
                </c:pt>
                <c:pt idx="514">
                  <c:v>5.407978</c:v>
                </c:pt>
                <c:pt idx="515">
                  <c:v>5.457846</c:v>
                </c:pt>
                <c:pt idx="516">
                  <c:v>5.387308</c:v>
                </c:pt>
                <c:pt idx="517">
                  <c:v>5.3179119999999998</c:v>
                </c:pt>
                <c:pt idx="518">
                  <c:v>5.3090000000000002</c:v>
                </c:pt>
                <c:pt idx="519">
                  <c:v>5.2792310000000002</c:v>
                </c:pt>
                <c:pt idx="520">
                  <c:v>5.2003630000000003</c:v>
                </c:pt>
                <c:pt idx="521">
                  <c:v>5.2592309999999998</c:v>
                </c:pt>
                <c:pt idx="522">
                  <c:v>5.2403959999999996</c:v>
                </c:pt>
                <c:pt idx="523">
                  <c:v>5.382396</c:v>
                </c:pt>
                <c:pt idx="524">
                  <c:v>5.3816040000000003</c:v>
                </c:pt>
                <c:pt idx="525">
                  <c:v>5.4223850000000002</c:v>
                </c:pt>
                <c:pt idx="526">
                  <c:v>5.6337359999999999</c:v>
                </c:pt>
                <c:pt idx="527">
                  <c:v>5.6539780000000004</c:v>
                </c:pt>
                <c:pt idx="528">
                  <c:v>5.6966150000000004</c:v>
                </c:pt>
                <c:pt idx="529">
                  <c:v>5.7475269999999998</c:v>
                </c:pt>
                <c:pt idx="530">
                  <c:v>5.6790770000000004</c:v>
                </c:pt>
                <c:pt idx="531">
                  <c:v>5.6787910000000004</c:v>
                </c:pt>
                <c:pt idx="532">
                  <c:v>5.7197800000000001</c:v>
                </c:pt>
                <c:pt idx="533">
                  <c:v>5.7487690000000002</c:v>
                </c:pt>
                <c:pt idx="534">
                  <c:v>5.6583959999999998</c:v>
                </c:pt>
                <c:pt idx="535">
                  <c:v>5.6800769999999998</c:v>
                </c:pt>
                <c:pt idx="536">
                  <c:v>5.6289889999999998</c:v>
                </c:pt>
                <c:pt idx="537">
                  <c:v>5.579879</c:v>
                </c:pt>
                <c:pt idx="538">
                  <c:v>5.5601760000000002</c:v>
                </c:pt>
                <c:pt idx="539">
                  <c:v>5.6027469999999999</c:v>
                </c:pt>
                <c:pt idx="540">
                  <c:v>5.6130769999999997</c:v>
                </c:pt>
                <c:pt idx="541">
                  <c:v>5.6518459999999999</c:v>
                </c:pt>
                <c:pt idx="542">
                  <c:v>5.742769</c:v>
                </c:pt>
                <c:pt idx="543">
                  <c:v>5.8539009999999996</c:v>
                </c:pt>
                <c:pt idx="544">
                  <c:v>5.823385</c:v>
                </c:pt>
                <c:pt idx="545">
                  <c:v>5.844538</c:v>
                </c:pt>
                <c:pt idx="546">
                  <c:v>6.0148570000000001</c:v>
                </c:pt>
                <c:pt idx="547">
                  <c:v>6.1231429999999998</c:v>
                </c:pt>
                <c:pt idx="548">
                  <c:v>6.0925269999999996</c:v>
                </c:pt>
                <c:pt idx="549">
                  <c:v>5.9737140000000002</c:v>
                </c:pt>
                <c:pt idx="550">
                  <c:v>6.0540000000000003</c:v>
                </c:pt>
                <c:pt idx="551">
                  <c:v>6.1261539999999997</c:v>
                </c:pt>
                <c:pt idx="552">
                  <c:v>6.0454290000000004</c:v>
                </c:pt>
                <c:pt idx="553">
                  <c:v>5.8557139999999999</c:v>
                </c:pt>
                <c:pt idx="554">
                  <c:v>5.907</c:v>
                </c:pt>
                <c:pt idx="555">
                  <c:v>5.7442640000000003</c:v>
                </c:pt>
                <c:pt idx="556">
                  <c:v>5.7171430000000001</c:v>
                </c:pt>
                <c:pt idx="557">
                  <c:v>5.7284839999999999</c:v>
                </c:pt>
                <c:pt idx="558">
                  <c:v>5.7998459999999996</c:v>
                </c:pt>
                <c:pt idx="559">
                  <c:v>5.8733849999999999</c:v>
                </c:pt>
                <c:pt idx="560">
                  <c:v>5.9204619999999997</c:v>
                </c:pt>
                <c:pt idx="561">
                  <c:v>5.988022</c:v>
                </c:pt>
                <c:pt idx="562">
                  <c:v>5.9294289999999998</c:v>
                </c:pt>
                <c:pt idx="563">
                  <c:v>5.878571</c:v>
                </c:pt>
                <c:pt idx="564">
                  <c:v>5.7623410000000002</c:v>
                </c:pt>
                <c:pt idx="565">
                  <c:v>5.7138460000000002</c:v>
                </c:pt>
                <c:pt idx="566">
                  <c:v>5.6941540000000002</c:v>
                </c:pt>
                <c:pt idx="567">
                  <c:v>5.7444620000000004</c:v>
                </c:pt>
                <c:pt idx="568">
                  <c:v>5.7835270000000003</c:v>
                </c:pt>
                <c:pt idx="569">
                  <c:v>5.7831429999999999</c:v>
                </c:pt>
                <c:pt idx="570">
                  <c:v>5.7334290000000001</c:v>
                </c:pt>
                <c:pt idx="571">
                  <c:v>5.733714</c:v>
                </c:pt>
                <c:pt idx="572">
                  <c:v>5.734</c:v>
                </c:pt>
                <c:pt idx="573">
                  <c:v>5.7642860000000002</c:v>
                </c:pt>
                <c:pt idx="574">
                  <c:v>5.8351430000000004</c:v>
                </c:pt>
                <c:pt idx="575">
                  <c:v>5.8454290000000002</c:v>
                </c:pt>
                <c:pt idx="576">
                  <c:v>5.8757140000000003</c:v>
                </c:pt>
                <c:pt idx="577">
                  <c:v>5.8346150000000003</c:v>
                </c:pt>
                <c:pt idx="578">
                  <c:v>5.8134949999999996</c:v>
                </c:pt>
                <c:pt idx="579">
                  <c:v>5.8457140000000001</c:v>
                </c:pt>
                <c:pt idx="580">
                  <c:v>5.8845489999999998</c:v>
                </c:pt>
                <c:pt idx="581">
                  <c:v>5.8962640000000004</c:v>
                </c:pt>
                <c:pt idx="582">
                  <c:v>5.9465380000000003</c:v>
                </c:pt>
                <c:pt idx="583">
                  <c:v>6.0476369999999999</c:v>
                </c:pt>
                <c:pt idx="584">
                  <c:v>6.1179119999999996</c:v>
                </c:pt>
                <c:pt idx="585">
                  <c:v>6.1581869999999999</c:v>
                </c:pt>
                <c:pt idx="586">
                  <c:v>6.0669230000000001</c:v>
                </c:pt>
                <c:pt idx="587">
                  <c:v>5.9387359999999996</c:v>
                </c:pt>
                <c:pt idx="588">
                  <c:v>6.0311430000000001</c:v>
                </c:pt>
                <c:pt idx="589">
                  <c:v>6.0730219999999999</c:v>
                </c:pt>
                <c:pt idx="590">
                  <c:v>6.1017140000000003</c:v>
                </c:pt>
                <c:pt idx="591">
                  <c:v>6.0336150000000002</c:v>
                </c:pt>
                <c:pt idx="592">
                  <c:v>5.9155379999999997</c:v>
                </c:pt>
                <c:pt idx="593">
                  <c:v>5.9664619999999999</c:v>
                </c:pt>
                <c:pt idx="594">
                  <c:v>5.9650990000000004</c:v>
                </c:pt>
                <c:pt idx="595">
                  <c:v>5.9237140000000004</c:v>
                </c:pt>
                <c:pt idx="596">
                  <c:v>5.944</c:v>
                </c:pt>
                <c:pt idx="597">
                  <c:v>5.9759890000000002</c:v>
                </c:pt>
                <c:pt idx="598">
                  <c:v>5.9951429999999997</c:v>
                </c:pt>
                <c:pt idx="599">
                  <c:v>5.9554289999999996</c:v>
                </c:pt>
                <c:pt idx="600">
                  <c:v>5.9892310000000002</c:v>
                </c:pt>
                <c:pt idx="601">
                  <c:v>6.0295379999999996</c:v>
                </c:pt>
                <c:pt idx="602">
                  <c:v>6.0262859999999998</c:v>
                </c:pt>
                <c:pt idx="603">
                  <c:v>6.097143</c:v>
                </c:pt>
                <c:pt idx="604">
                  <c:v>6.1292530000000003</c:v>
                </c:pt>
                <c:pt idx="605">
                  <c:v>6.1758790000000001</c:v>
                </c:pt>
                <c:pt idx="606">
                  <c:v>6.1835380000000004</c:v>
                </c:pt>
                <c:pt idx="607">
                  <c:v>6.3301429999999996</c:v>
                </c:pt>
                <c:pt idx="608">
                  <c:v>6.2891430000000001</c:v>
                </c:pt>
                <c:pt idx="609">
                  <c:v>6.2875269999999999</c:v>
                </c:pt>
                <c:pt idx="610">
                  <c:v>6.3078019999999997</c:v>
                </c:pt>
                <c:pt idx="611">
                  <c:v>6.2261540000000002</c:v>
                </c:pt>
                <c:pt idx="612">
                  <c:v>6.2402860000000002</c:v>
                </c:pt>
                <c:pt idx="613">
                  <c:v>6.2211429999999996</c:v>
                </c:pt>
                <c:pt idx="614">
                  <c:v>6.2114289999999999</c:v>
                </c:pt>
                <c:pt idx="615">
                  <c:v>6.2017139999999999</c:v>
                </c:pt>
                <c:pt idx="616">
                  <c:v>6.1420000000000003</c:v>
                </c:pt>
                <c:pt idx="617">
                  <c:v>6.1022860000000003</c:v>
                </c:pt>
                <c:pt idx="618">
                  <c:v>6.153143</c:v>
                </c:pt>
                <c:pt idx="619">
                  <c:v>6.1734289999999996</c:v>
                </c:pt>
                <c:pt idx="620">
                  <c:v>6.1437140000000001</c:v>
                </c:pt>
                <c:pt idx="621">
                  <c:v>6.1619229999999998</c:v>
                </c:pt>
                <c:pt idx="622">
                  <c:v>6.2121979999999999</c:v>
                </c:pt>
                <c:pt idx="623">
                  <c:v>6.1251429999999996</c:v>
                </c:pt>
                <c:pt idx="624">
                  <c:v>6.105429</c:v>
                </c:pt>
                <c:pt idx="625">
                  <c:v>6.1778570000000004</c:v>
                </c:pt>
                <c:pt idx="626">
                  <c:v>6.1481539999999999</c:v>
                </c:pt>
                <c:pt idx="627">
                  <c:v>6.1206149999999999</c:v>
                </c:pt>
                <c:pt idx="628">
                  <c:v>6.0693409999999997</c:v>
                </c:pt>
                <c:pt idx="629">
                  <c:v>6.0418459999999996</c:v>
                </c:pt>
                <c:pt idx="630">
                  <c:v>5.995495</c:v>
                </c:pt>
                <c:pt idx="631">
                  <c:v>6.0413079999999999</c:v>
                </c:pt>
                <c:pt idx="632">
                  <c:v>6.0738019999999997</c:v>
                </c:pt>
                <c:pt idx="633">
                  <c:v>6.0568679999999997</c:v>
                </c:pt>
                <c:pt idx="634">
                  <c:v>6.0071430000000001</c:v>
                </c:pt>
                <c:pt idx="635">
                  <c:v>6.0074180000000004</c:v>
                </c:pt>
                <c:pt idx="636">
                  <c:v>6.04</c:v>
                </c:pt>
                <c:pt idx="637">
                  <c:v>6.0526039999999997</c:v>
                </c:pt>
                <c:pt idx="638">
                  <c:v>6.0911429999999998</c:v>
                </c:pt>
                <c:pt idx="639">
                  <c:v>6.1314289999999998</c:v>
                </c:pt>
                <c:pt idx="640">
                  <c:v>6.1617139999999999</c:v>
                </c:pt>
                <c:pt idx="641">
                  <c:v>6.1443849999999998</c:v>
                </c:pt>
                <c:pt idx="642">
                  <c:v>6.1922860000000002</c:v>
                </c:pt>
                <c:pt idx="643">
                  <c:v>6.1431430000000002</c:v>
                </c:pt>
                <c:pt idx="644">
                  <c:v>6.1385490000000003</c:v>
                </c:pt>
                <c:pt idx="645">
                  <c:v>6.1263629999999996</c:v>
                </c:pt>
                <c:pt idx="646">
                  <c:v>6.1239999999999997</c:v>
                </c:pt>
                <c:pt idx="647">
                  <c:v>6.0919230000000004</c:v>
                </c:pt>
                <c:pt idx="648">
                  <c:v>6.0651210000000004</c:v>
                </c:pt>
                <c:pt idx="649">
                  <c:v>6.1128460000000002</c:v>
                </c:pt>
                <c:pt idx="650">
                  <c:v>6.1456039999999996</c:v>
                </c:pt>
                <c:pt idx="651">
                  <c:v>6.118385</c:v>
                </c:pt>
                <c:pt idx="652">
                  <c:v>6.0637359999999996</c:v>
                </c:pt>
                <c:pt idx="653">
                  <c:v>6.1268130000000003</c:v>
                </c:pt>
                <c:pt idx="654">
                  <c:v>6.0770549999999997</c:v>
                </c:pt>
                <c:pt idx="655">
                  <c:v>6.0372969999999997</c:v>
                </c:pt>
                <c:pt idx="656">
                  <c:v>6.0675379999999999</c:v>
                </c:pt>
                <c:pt idx="657">
                  <c:v>6.0477800000000004</c:v>
                </c:pt>
                <c:pt idx="658">
                  <c:v>6.0585050000000003</c:v>
                </c:pt>
                <c:pt idx="659">
                  <c:v>6.1087470000000001</c:v>
                </c:pt>
                <c:pt idx="660">
                  <c:v>6.0916699999999997</c:v>
                </c:pt>
                <c:pt idx="661">
                  <c:v>6.0646149999999999</c:v>
                </c:pt>
                <c:pt idx="662">
                  <c:v>6.102176</c:v>
                </c:pt>
                <c:pt idx="663">
                  <c:v>6.1256700000000004</c:v>
                </c:pt>
                <c:pt idx="664">
                  <c:v>6.153187</c:v>
                </c:pt>
                <c:pt idx="665">
                  <c:v>6.18344</c:v>
                </c:pt>
                <c:pt idx="666">
                  <c:v>6.1336919999999999</c:v>
                </c:pt>
                <c:pt idx="667">
                  <c:v>6.1139450000000002</c:v>
                </c:pt>
                <c:pt idx="668">
                  <c:v>6.1247030000000002</c:v>
                </c:pt>
                <c:pt idx="669">
                  <c:v>6.1677799999999996</c:v>
                </c:pt>
                <c:pt idx="670">
                  <c:v>6.2108790000000003</c:v>
                </c:pt>
                <c:pt idx="671">
                  <c:v>6.1883080000000001</c:v>
                </c:pt>
                <c:pt idx="672">
                  <c:v>6.1757140000000001</c:v>
                </c:pt>
                <c:pt idx="673">
                  <c:v>6.1935820000000001</c:v>
                </c:pt>
                <c:pt idx="674">
                  <c:v>6.2325270000000002</c:v>
                </c:pt>
                <c:pt idx="675">
                  <c:v>6.1828019999999997</c:v>
                </c:pt>
                <c:pt idx="676">
                  <c:v>6.1730770000000001</c:v>
                </c:pt>
                <c:pt idx="677">
                  <c:v>6.1762860000000002</c:v>
                </c:pt>
                <c:pt idx="678">
                  <c:v>6.2241759999999999</c:v>
                </c:pt>
                <c:pt idx="679">
                  <c:v>6.2574290000000001</c:v>
                </c:pt>
                <c:pt idx="680">
                  <c:v>6.1550000000000002</c:v>
                </c:pt>
                <c:pt idx="681">
                  <c:v>6.0682859999999996</c:v>
                </c:pt>
                <c:pt idx="682">
                  <c:v>6.1060990000000004</c:v>
                </c:pt>
                <c:pt idx="683">
                  <c:v>6.082484</c:v>
                </c:pt>
                <c:pt idx="684">
                  <c:v>6.1419779999999999</c:v>
                </c:pt>
                <c:pt idx="685">
                  <c:v>6.1453850000000001</c:v>
                </c:pt>
                <c:pt idx="686">
                  <c:v>6.1826369999999997</c:v>
                </c:pt>
                <c:pt idx="687">
                  <c:v>6.1905049999999999</c:v>
                </c:pt>
                <c:pt idx="688">
                  <c:v>6.1670879999999997</c:v>
                </c:pt>
                <c:pt idx="689">
                  <c:v>6.1474289999999998</c:v>
                </c:pt>
                <c:pt idx="690">
                  <c:v>6.117769</c:v>
                </c:pt>
                <c:pt idx="691">
                  <c:v>6.0449450000000002</c:v>
                </c:pt>
                <c:pt idx="692">
                  <c:v>6.0527360000000003</c:v>
                </c:pt>
                <c:pt idx="693">
                  <c:v>6.0030549999999998</c:v>
                </c:pt>
                <c:pt idx="694">
                  <c:v>6.0065929999999996</c:v>
                </c:pt>
                <c:pt idx="695">
                  <c:v>5.986923</c:v>
                </c:pt>
                <c:pt idx="696">
                  <c:v>6.0334620000000001</c:v>
                </c:pt>
                <c:pt idx="697">
                  <c:v>6.0613409999999996</c:v>
                </c:pt>
                <c:pt idx="698">
                  <c:v>6.065143</c:v>
                </c:pt>
                <c:pt idx="699">
                  <c:v>6.0286809999999997</c:v>
                </c:pt>
                <c:pt idx="700">
                  <c:v>5.9858460000000004</c:v>
                </c:pt>
                <c:pt idx="701">
                  <c:v>5.9661980000000003</c:v>
                </c:pt>
                <c:pt idx="702">
                  <c:v>5.9806590000000002</c:v>
                </c:pt>
                <c:pt idx="703">
                  <c:v>6.0177800000000001</c:v>
                </c:pt>
                <c:pt idx="704">
                  <c:v>6.0081980000000001</c:v>
                </c:pt>
                <c:pt idx="705">
                  <c:v>5.9686149999999998</c:v>
                </c:pt>
                <c:pt idx="706">
                  <c:v>6.0090329999999996</c:v>
                </c:pt>
                <c:pt idx="707">
                  <c:v>6.0034289999999997</c:v>
                </c:pt>
                <c:pt idx="708">
                  <c:v>5.993824</c:v>
                </c:pt>
                <c:pt idx="709">
                  <c:v>6.0311209999999997</c:v>
                </c:pt>
                <c:pt idx="710">
                  <c:v>6.1246150000000004</c:v>
                </c:pt>
                <c:pt idx="711">
                  <c:v>6.1041759999999998</c:v>
                </c:pt>
                <c:pt idx="712">
                  <c:v>6.1354949999999997</c:v>
                </c:pt>
                <c:pt idx="713">
                  <c:v>6.1317139999999997</c:v>
                </c:pt>
                <c:pt idx="714">
                  <c:v>6.1219999999999999</c:v>
                </c:pt>
                <c:pt idx="715">
                  <c:v>6.1580880000000002</c:v>
                </c:pt>
                <c:pt idx="716">
                  <c:v>6.2088130000000001</c:v>
                </c:pt>
                <c:pt idx="717">
                  <c:v>6.1962419999999998</c:v>
                </c:pt>
                <c:pt idx="718">
                  <c:v>6.2265050000000004</c:v>
                </c:pt>
                <c:pt idx="719">
                  <c:v>6.2240000000000002</c:v>
                </c:pt>
                <c:pt idx="720">
                  <c:v>6.194286</c:v>
                </c:pt>
                <c:pt idx="721">
                  <c:v>6.1827690000000004</c:v>
                </c:pt>
                <c:pt idx="722">
                  <c:v>6.1583519999999998</c:v>
                </c:pt>
                <c:pt idx="723">
                  <c:v>6.1433850000000003</c:v>
                </c:pt>
                <c:pt idx="724">
                  <c:v>6.1336919999999999</c:v>
                </c:pt>
                <c:pt idx="725">
                  <c:v>6.1346150000000002</c:v>
                </c:pt>
                <c:pt idx="726">
                  <c:v>6.1474289999999998</c:v>
                </c:pt>
                <c:pt idx="727">
                  <c:v>6.1877139999999997</c:v>
                </c:pt>
                <c:pt idx="728">
                  <c:v>6.1879999999999997</c:v>
                </c:pt>
                <c:pt idx="729">
                  <c:v>6.1858459999999997</c:v>
                </c:pt>
                <c:pt idx="730">
                  <c:v>6.1843959999999996</c:v>
                </c:pt>
                <c:pt idx="731">
                  <c:v>6.1423740000000002</c:v>
                </c:pt>
                <c:pt idx="732">
                  <c:v>6.1727249999999998</c:v>
                </c:pt>
                <c:pt idx="733">
                  <c:v>6.275385</c:v>
                </c:pt>
                <c:pt idx="734">
                  <c:v>6.2380000000000004</c:v>
                </c:pt>
                <c:pt idx="735">
                  <c:v>6.2367030000000003</c:v>
                </c:pt>
                <c:pt idx="736">
                  <c:v>6.289231</c:v>
                </c:pt>
                <c:pt idx="737">
                  <c:v>6.2617139999999996</c:v>
                </c:pt>
                <c:pt idx="738">
                  <c:v>6.3276919999999999</c:v>
                </c:pt>
                <c:pt idx="739">
                  <c:v>6.3780219999999996</c:v>
                </c:pt>
                <c:pt idx="740">
                  <c:v>6.3590109999999997</c:v>
                </c:pt>
                <c:pt idx="741">
                  <c:v>6.3232090000000003</c:v>
                </c:pt>
                <c:pt idx="742">
                  <c:v>6.2656260000000001</c:v>
                </c:pt>
                <c:pt idx="743">
                  <c:v>6.1820000000000004</c:v>
                </c:pt>
                <c:pt idx="744">
                  <c:v>6.148352</c:v>
                </c:pt>
                <c:pt idx="745">
                  <c:v>6.1353629999999999</c:v>
                </c:pt>
                <c:pt idx="746">
                  <c:v>6.1878679999999999</c:v>
                </c:pt>
                <c:pt idx="747">
                  <c:v>6.2019780000000004</c:v>
                </c:pt>
                <c:pt idx="748">
                  <c:v>6.2004619999999999</c:v>
                </c:pt>
                <c:pt idx="749">
                  <c:v>6.1901099999999998</c:v>
                </c:pt>
                <c:pt idx="750">
                  <c:v>6.2722199999999999</c:v>
                </c:pt>
                <c:pt idx="751">
                  <c:v>6.2667140000000003</c:v>
                </c:pt>
                <c:pt idx="752">
                  <c:v>6.2329230000000004</c:v>
                </c:pt>
                <c:pt idx="753">
                  <c:v>6.1827249999999996</c:v>
                </c:pt>
                <c:pt idx="754">
                  <c:v>6.1730989999999997</c:v>
                </c:pt>
                <c:pt idx="755">
                  <c:v>6.1634729999999998</c:v>
                </c:pt>
                <c:pt idx="756">
                  <c:v>6.2023080000000004</c:v>
                </c:pt>
                <c:pt idx="757">
                  <c:v>6.1627029999999996</c:v>
                </c:pt>
                <c:pt idx="758">
                  <c:v>6.1809890000000003</c:v>
                </c:pt>
                <c:pt idx="759">
                  <c:v>6.1414289999999996</c:v>
                </c:pt>
                <c:pt idx="760">
                  <c:v>6.0932750000000002</c:v>
                </c:pt>
                <c:pt idx="761">
                  <c:v>6.1236920000000001</c:v>
                </c:pt>
                <c:pt idx="762">
                  <c:v>6.1941100000000002</c:v>
                </c:pt>
                <c:pt idx="763">
                  <c:v>6.2340660000000003</c:v>
                </c:pt>
                <c:pt idx="764">
                  <c:v>6.1845049999999997</c:v>
                </c:pt>
                <c:pt idx="765">
                  <c:v>6.224945</c:v>
                </c:pt>
                <c:pt idx="766">
                  <c:v>6.2178459999999998</c:v>
                </c:pt>
                <c:pt idx="767">
                  <c:v>6.207033</c:v>
                </c:pt>
                <c:pt idx="768">
                  <c:v>6.2171430000000001</c:v>
                </c:pt>
                <c:pt idx="769">
                  <c:v>6.1987030000000001</c:v>
                </c:pt>
                <c:pt idx="770">
                  <c:v>6.1691209999999996</c:v>
                </c:pt>
                <c:pt idx="771">
                  <c:v>6.1106150000000001</c:v>
                </c:pt>
                <c:pt idx="772">
                  <c:v>6.0099559999999999</c:v>
                </c:pt>
                <c:pt idx="773">
                  <c:v>6.0606590000000002</c:v>
                </c:pt>
                <c:pt idx="774">
                  <c:v>5.9439339999999996</c:v>
                </c:pt>
                <c:pt idx="775">
                  <c:v>5.9833850000000002</c:v>
                </c:pt>
                <c:pt idx="776">
                  <c:v>6.0428790000000001</c:v>
                </c:pt>
                <c:pt idx="777">
                  <c:v>6.0658019999999997</c:v>
                </c:pt>
                <c:pt idx="778">
                  <c:v>6.1153630000000003</c:v>
                </c:pt>
                <c:pt idx="779">
                  <c:v>6.0449669999999998</c:v>
                </c:pt>
                <c:pt idx="780">
                  <c:v>6.0961540000000003</c:v>
                </c:pt>
                <c:pt idx="781">
                  <c:v>6.0665490000000002</c:v>
                </c:pt>
                <c:pt idx="782">
                  <c:v>6.0370549999999996</c:v>
                </c:pt>
                <c:pt idx="783">
                  <c:v>6.0774730000000003</c:v>
                </c:pt>
                <c:pt idx="784">
                  <c:v>6.0704399999999996</c:v>
                </c:pt>
                <c:pt idx="785">
                  <c:v>6.0595379999999999</c:v>
                </c:pt>
                <c:pt idx="786">
                  <c:v>6.1005050000000001</c:v>
                </c:pt>
                <c:pt idx="787">
                  <c:v>6.0820879999999997</c:v>
                </c:pt>
                <c:pt idx="788">
                  <c:v>6.1329229999999999</c:v>
                </c:pt>
                <c:pt idx="789">
                  <c:v>6.0732309999999998</c:v>
                </c:pt>
                <c:pt idx="790">
                  <c:v>6.0439999999999996</c:v>
                </c:pt>
                <c:pt idx="791">
                  <c:v>6.1138459999999997</c:v>
                </c:pt>
                <c:pt idx="792">
                  <c:v>6.0943959999999997</c:v>
                </c:pt>
                <c:pt idx="793">
                  <c:v>6.1247249999999998</c:v>
                </c:pt>
                <c:pt idx="794">
                  <c:v>6.154725</c:v>
                </c:pt>
                <c:pt idx="795">
                  <c:v>6.1753850000000003</c:v>
                </c:pt>
                <c:pt idx="796">
                  <c:v>6.1257140000000003</c:v>
                </c:pt>
                <c:pt idx="797">
                  <c:v>6.1164839999999998</c:v>
                </c:pt>
                <c:pt idx="798">
                  <c:v>6.1466370000000001</c:v>
                </c:pt>
                <c:pt idx="799">
                  <c:v>6.1670109999999996</c:v>
                </c:pt>
                <c:pt idx="800">
                  <c:v>6.1675380000000004</c:v>
                </c:pt>
                <c:pt idx="801">
                  <c:v>6.1777579999999999</c:v>
                </c:pt>
                <c:pt idx="802">
                  <c:v>6.1790770000000004</c:v>
                </c:pt>
                <c:pt idx="803">
                  <c:v>6.1894289999999996</c:v>
                </c:pt>
                <c:pt idx="804">
                  <c:v>6.1196919999999997</c:v>
                </c:pt>
                <c:pt idx="805">
                  <c:v>5.97</c:v>
                </c:pt>
                <c:pt idx="806">
                  <c:v>5.9804399999999998</c:v>
                </c:pt>
                <c:pt idx="807">
                  <c:v>6.042198</c:v>
                </c:pt>
                <c:pt idx="808">
                  <c:v>6.0725049999999996</c:v>
                </c:pt>
                <c:pt idx="809">
                  <c:v>6.0548349999999997</c:v>
                </c:pt>
                <c:pt idx="810">
                  <c:v>6.0347470000000003</c:v>
                </c:pt>
                <c:pt idx="811">
                  <c:v>5.9454289999999999</c:v>
                </c:pt>
                <c:pt idx="812">
                  <c:v>5.9555379999999998</c:v>
                </c:pt>
                <c:pt idx="813">
                  <c:v>5.9662639999999998</c:v>
                </c:pt>
                <c:pt idx="814">
                  <c:v>5.8971210000000003</c:v>
                </c:pt>
                <c:pt idx="815">
                  <c:v>5.8970989999999999</c:v>
                </c:pt>
                <c:pt idx="816">
                  <c:v>5.9179120000000003</c:v>
                </c:pt>
                <c:pt idx="817">
                  <c:v>5.946923</c:v>
                </c:pt>
                <c:pt idx="818">
                  <c:v>5.9472529999999999</c:v>
                </c:pt>
                <c:pt idx="819">
                  <c:v>5.9393409999999998</c:v>
                </c:pt>
                <c:pt idx="820">
                  <c:v>5.8597140000000003</c:v>
                </c:pt>
                <c:pt idx="821">
                  <c:v>5.8989010000000004</c:v>
                </c:pt>
                <c:pt idx="822">
                  <c:v>5.8986150000000004</c:v>
                </c:pt>
                <c:pt idx="823">
                  <c:v>5.8089230000000001</c:v>
                </c:pt>
                <c:pt idx="824">
                  <c:v>5.8098460000000003</c:v>
                </c:pt>
                <c:pt idx="825">
                  <c:v>5.8308790000000004</c:v>
                </c:pt>
                <c:pt idx="826">
                  <c:v>5.8627029999999998</c:v>
                </c:pt>
                <c:pt idx="827">
                  <c:v>5.9330769999999999</c:v>
                </c:pt>
                <c:pt idx="828">
                  <c:v>5.9326590000000001</c:v>
                </c:pt>
                <c:pt idx="829">
                  <c:v>5.9045709999999998</c:v>
                </c:pt>
                <c:pt idx="830">
                  <c:v>5.8867029999999998</c:v>
                </c:pt>
                <c:pt idx="831">
                  <c:v>5.9153190000000002</c:v>
                </c:pt>
                <c:pt idx="832">
                  <c:v>5.8656920000000001</c:v>
                </c:pt>
                <c:pt idx="833">
                  <c:v>5.875121</c:v>
                </c:pt>
                <c:pt idx="834">
                  <c:v>5.8961759999999996</c:v>
                </c:pt>
                <c:pt idx="835">
                  <c:v>5.9044619999999997</c:v>
                </c:pt>
                <c:pt idx="836">
                  <c:v>5.9147689999999997</c:v>
                </c:pt>
                <c:pt idx="837">
                  <c:v>5.944</c:v>
                </c:pt>
                <c:pt idx="838">
                  <c:v>5.9164839999999996</c:v>
                </c:pt>
                <c:pt idx="839">
                  <c:v>5.9186370000000004</c:v>
                </c:pt>
                <c:pt idx="840">
                  <c:v>5.9301760000000003</c:v>
                </c:pt>
                <c:pt idx="841">
                  <c:v>5.9305490000000001</c:v>
                </c:pt>
                <c:pt idx="842">
                  <c:v>5.9121540000000001</c:v>
                </c:pt>
                <c:pt idx="843">
                  <c:v>5.9325489999999999</c:v>
                </c:pt>
                <c:pt idx="844">
                  <c:v>6.0050549999999996</c:v>
                </c:pt>
                <c:pt idx="845">
                  <c:v>6.0454730000000003</c:v>
                </c:pt>
                <c:pt idx="846">
                  <c:v>6.1058899999999996</c:v>
                </c:pt>
                <c:pt idx="847">
                  <c:v>6.1335379999999997</c:v>
                </c:pt>
                <c:pt idx="848">
                  <c:v>6.1253190000000002</c:v>
                </c:pt>
                <c:pt idx="849">
                  <c:v>6.215033</c:v>
                </c:pt>
                <c:pt idx="850">
                  <c:v>6.1939120000000001</c:v>
                </c:pt>
                <c:pt idx="851">
                  <c:v>6.1672969999999996</c:v>
                </c:pt>
                <c:pt idx="852">
                  <c:v>6.1092310000000003</c:v>
                </c:pt>
                <c:pt idx="853">
                  <c:v>6.1180880000000002</c:v>
                </c:pt>
                <c:pt idx="854">
                  <c:v>6.1676479999999998</c:v>
                </c:pt>
                <c:pt idx="855">
                  <c:v>6.176374</c:v>
                </c:pt>
                <c:pt idx="856">
                  <c:v>6.1750550000000004</c:v>
                </c:pt>
                <c:pt idx="857">
                  <c:v>6.2053849999999997</c:v>
                </c:pt>
                <c:pt idx="858">
                  <c:v>6.1491429999999996</c:v>
                </c:pt>
                <c:pt idx="859">
                  <c:v>6.1920440000000001</c:v>
                </c:pt>
                <c:pt idx="860">
                  <c:v>6.1442420000000002</c:v>
                </c:pt>
                <c:pt idx="861">
                  <c:v>6.052835</c:v>
                </c:pt>
                <c:pt idx="862">
                  <c:v>6.0369229999999998</c:v>
                </c:pt>
                <c:pt idx="863">
                  <c:v>6.1154950000000001</c:v>
                </c:pt>
                <c:pt idx="864">
                  <c:v>6.1786810000000001</c:v>
                </c:pt>
                <c:pt idx="865">
                  <c:v>6.1991209999999999</c:v>
                </c:pt>
                <c:pt idx="866">
                  <c:v>6.1015379999999997</c:v>
                </c:pt>
                <c:pt idx="867">
                  <c:v>6.1360000000000001</c:v>
                </c:pt>
                <c:pt idx="868">
                  <c:v>6.1084180000000003</c:v>
                </c:pt>
                <c:pt idx="869">
                  <c:v>6.0796700000000001</c:v>
                </c:pt>
                <c:pt idx="870">
                  <c:v>6.1137579999999998</c:v>
                </c:pt>
                <c:pt idx="871">
                  <c:v>6.128374</c:v>
                </c:pt>
                <c:pt idx="872">
                  <c:v>6.0909230000000001</c:v>
                </c:pt>
                <c:pt idx="873">
                  <c:v>6.0591650000000001</c:v>
                </c:pt>
                <c:pt idx="874">
                  <c:v>6.0503520000000002</c:v>
                </c:pt>
                <c:pt idx="875">
                  <c:v>6.0030109999999999</c:v>
                </c:pt>
                <c:pt idx="876">
                  <c:v>5.9388569999999996</c:v>
                </c:pt>
                <c:pt idx="877">
                  <c:v>5.9376920000000002</c:v>
                </c:pt>
                <c:pt idx="878">
                  <c:v>5.9309669999999999</c:v>
                </c:pt>
                <c:pt idx="879">
                  <c:v>5.9639559999999996</c:v>
                </c:pt>
                <c:pt idx="880">
                  <c:v>5.9514290000000001</c:v>
                </c:pt>
                <c:pt idx="881">
                  <c:v>5.9341540000000004</c:v>
                </c:pt>
                <c:pt idx="882">
                  <c:v>5.9644620000000002</c:v>
                </c:pt>
                <c:pt idx="883">
                  <c:v>5.8697359999999996</c:v>
                </c:pt>
                <c:pt idx="884">
                  <c:v>5.9082420000000004</c:v>
                </c:pt>
                <c:pt idx="885">
                  <c:v>5.9459999999999997</c:v>
                </c:pt>
                <c:pt idx="886">
                  <c:v>5.9514950000000004</c:v>
                </c:pt>
                <c:pt idx="887">
                  <c:v>5.9592309999999999</c:v>
                </c:pt>
                <c:pt idx="888">
                  <c:v>6.0395599999999998</c:v>
                </c:pt>
                <c:pt idx="889">
                  <c:v>6.037846</c:v>
                </c:pt>
                <c:pt idx="890">
                  <c:v>5.9954289999999997</c:v>
                </c:pt>
                <c:pt idx="891">
                  <c:v>6.0102200000000003</c:v>
                </c:pt>
                <c:pt idx="892">
                  <c:v>5.9859999999999998</c:v>
                </c:pt>
                <c:pt idx="893">
                  <c:v>5.9462859999999997</c:v>
                </c:pt>
                <c:pt idx="894">
                  <c:v>5.9571430000000003</c:v>
                </c:pt>
                <c:pt idx="895">
                  <c:v>5.9503079999999997</c:v>
                </c:pt>
                <c:pt idx="896">
                  <c:v>5.9577140000000002</c:v>
                </c:pt>
                <c:pt idx="897">
                  <c:v>5.965077</c:v>
                </c:pt>
                <c:pt idx="898">
                  <c:v>5.9653409999999996</c:v>
                </c:pt>
                <c:pt idx="899">
                  <c:v>6.006132</c:v>
                </c:pt>
                <c:pt idx="900">
                  <c:v>6.0433630000000003</c:v>
                </c:pt>
                <c:pt idx="901">
                  <c:v>6.0636039999999998</c:v>
                </c:pt>
                <c:pt idx="902">
                  <c:v>6.0469229999999996</c:v>
                </c:pt>
                <c:pt idx="903">
                  <c:v>5.9971870000000003</c:v>
                </c:pt>
                <c:pt idx="904">
                  <c:v>5.9411430000000003</c:v>
                </c:pt>
                <c:pt idx="905">
                  <c:v>5.934615</c:v>
                </c:pt>
                <c:pt idx="906">
                  <c:v>5.921341</c:v>
                </c:pt>
                <c:pt idx="907">
                  <c:v>5.8784619999999999</c:v>
                </c:pt>
                <c:pt idx="908">
                  <c:v>5.8755379999999997</c:v>
                </c:pt>
                <c:pt idx="909">
                  <c:v>5.8664620000000003</c:v>
                </c:pt>
                <c:pt idx="910">
                  <c:v>5.8534069999999998</c:v>
                </c:pt>
                <c:pt idx="911">
                  <c:v>5.836989</c:v>
                </c:pt>
                <c:pt idx="912">
                  <c:v>5.8272310000000003</c:v>
                </c:pt>
                <c:pt idx="913">
                  <c:v>5.8674730000000004</c:v>
                </c:pt>
                <c:pt idx="914">
                  <c:v>5.8847250000000004</c:v>
                </c:pt>
                <c:pt idx="915">
                  <c:v>5.9184400000000004</c:v>
                </c:pt>
                <c:pt idx="916">
                  <c:v>5.9016479999999998</c:v>
                </c:pt>
                <c:pt idx="917">
                  <c:v>5.8753849999999996</c:v>
                </c:pt>
                <c:pt idx="918">
                  <c:v>5.8656040000000003</c:v>
                </c:pt>
                <c:pt idx="919">
                  <c:v>5.8726370000000001</c:v>
                </c:pt>
                <c:pt idx="920">
                  <c:v>5.8901320000000004</c:v>
                </c:pt>
                <c:pt idx="921">
                  <c:v>5.870374</c:v>
                </c:pt>
                <c:pt idx="922">
                  <c:v>5.8832310000000003</c:v>
                </c:pt>
                <c:pt idx="923">
                  <c:v>5.8671430000000004</c:v>
                </c:pt>
                <c:pt idx="924">
                  <c:v>5.8678020000000002</c:v>
                </c:pt>
                <c:pt idx="925">
                  <c:v>5.815626</c:v>
                </c:pt>
                <c:pt idx="926">
                  <c:v>5.8258900000000002</c:v>
                </c:pt>
                <c:pt idx="927">
                  <c:v>5.8538459999999999</c:v>
                </c:pt>
                <c:pt idx="928">
                  <c:v>5.9764179999999998</c:v>
                </c:pt>
                <c:pt idx="929">
                  <c:v>5.9932749999999997</c:v>
                </c:pt>
                <c:pt idx="930">
                  <c:v>6.0535160000000001</c:v>
                </c:pt>
                <c:pt idx="931">
                  <c:v>6.0577360000000002</c:v>
                </c:pt>
                <c:pt idx="932">
                  <c:v>6.09</c:v>
                </c:pt>
                <c:pt idx="933">
                  <c:v>6.179055</c:v>
                </c:pt>
                <c:pt idx="934">
                  <c:v>6.1852090000000004</c:v>
                </c:pt>
                <c:pt idx="935">
                  <c:v>6.1147910000000003</c:v>
                </c:pt>
                <c:pt idx="936">
                  <c:v>6.0773849999999996</c:v>
                </c:pt>
                <c:pt idx="937">
                  <c:v>6.1675820000000003</c:v>
                </c:pt>
                <c:pt idx="938">
                  <c:v>6.2066590000000001</c:v>
                </c:pt>
                <c:pt idx="939">
                  <c:v>6.0854290000000004</c:v>
                </c:pt>
                <c:pt idx="940">
                  <c:v>6.0914289999999998</c:v>
                </c:pt>
                <c:pt idx="941">
                  <c:v>6.0789229999999996</c:v>
                </c:pt>
                <c:pt idx="942">
                  <c:v>6.1119560000000002</c:v>
                </c:pt>
                <c:pt idx="943">
                  <c:v>6.1027469999999999</c:v>
                </c:pt>
                <c:pt idx="944">
                  <c:v>6.1474289999999998</c:v>
                </c:pt>
                <c:pt idx="945">
                  <c:v>6.1721539999999999</c:v>
                </c:pt>
                <c:pt idx="946">
                  <c:v>6.1469230000000001</c:v>
                </c:pt>
                <c:pt idx="947">
                  <c:v>6.1582860000000004</c:v>
                </c:pt>
                <c:pt idx="948">
                  <c:v>6.0945929999999997</c:v>
                </c:pt>
                <c:pt idx="949">
                  <c:v>6.1194290000000002</c:v>
                </c:pt>
                <c:pt idx="950">
                  <c:v>6.1534950000000004</c:v>
                </c:pt>
                <c:pt idx="951">
                  <c:v>6.1146149999999997</c:v>
                </c:pt>
                <c:pt idx="952">
                  <c:v>6.1102860000000003</c:v>
                </c:pt>
                <c:pt idx="953">
                  <c:v>6.0964400000000003</c:v>
                </c:pt>
                <c:pt idx="954">
                  <c:v>6.0767030000000002</c:v>
                </c:pt>
                <c:pt idx="955">
                  <c:v>6.0917139999999996</c:v>
                </c:pt>
                <c:pt idx="956">
                  <c:v>6.1315379999999999</c:v>
                </c:pt>
                <c:pt idx="957">
                  <c:v>6.1274949999999997</c:v>
                </c:pt>
                <c:pt idx="958">
                  <c:v>6.1334289999999996</c:v>
                </c:pt>
                <c:pt idx="959">
                  <c:v>6.1785490000000003</c:v>
                </c:pt>
                <c:pt idx="960">
                  <c:v>6.2037139999999997</c:v>
                </c:pt>
                <c:pt idx="961">
                  <c:v>6.279077</c:v>
                </c:pt>
                <c:pt idx="962">
                  <c:v>6.3392309999999998</c:v>
                </c:pt>
                <c:pt idx="963">
                  <c:v>6.3151210000000004</c:v>
                </c:pt>
                <c:pt idx="964">
                  <c:v>6.4554289999999996</c:v>
                </c:pt>
                <c:pt idx="965">
                  <c:v>6.4009229999999997</c:v>
                </c:pt>
                <c:pt idx="966">
                  <c:v>6.3513849999999996</c:v>
                </c:pt>
                <c:pt idx="967">
                  <c:v>6.3026369999999998</c:v>
                </c:pt>
                <c:pt idx="968">
                  <c:v>6.2122419999999998</c:v>
                </c:pt>
                <c:pt idx="969">
                  <c:v>6.6629230000000002</c:v>
                </c:pt>
                <c:pt idx="970">
                  <c:v>7.1384619999999996</c:v>
                </c:pt>
                <c:pt idx="971">
                  <c:v>7.314044</c:v>
                </c:pt>
                <c:pt idx="972">
                  <c:v>7.3285049999999998</c:v>
                </c:pt>
                <c:pt idx="973">
                  <c:v>7.1187469999999999</c:v>
                </c:pt>
                <c:pt idx="974">
                  <c:v>7.1143520000000002</c:v>
                </c:pt>
                <c:pt idx="975">
                  <c:v>7.1153849999999998</c:v>
                </c:pt>
                <c:pt idx="976">
                  <c:v>7.3994730000000004</c:v>
                </c:pt>
                <c:pt idx="977">
                  <c:v>7.4559340000000001</c:v>
                </c:pt>
                <c:pt idx="978">
                  <c:v>7.4851650000000003</c:v>
                </c:pt>
                <c:pt idx="979">
                  <c:v>7.529846</c:v>
                </c:pt>
                <c:pt idx="980">
                  <c:v>7.4756039999999997</c:v>
                </c:pt>
                <c:pt idx="981">
                  <c:v>7.4018899999999999</c:v>
                </c:pt>
                <c:pt idx="982">
                  <c:v>7.3464840000000002</c:v>
                </c:pt>
                <c:pt idx="983">
                  <c:v>7.3010330000000003</c:v>
                </c:pt>
                <c:pt idx="984">
                  <c:v>7.3669229999999999</c:v>
                </c:pt>
                <c:pt idx="985">
                  <c:v>7.4014290000000003</c:v>
                </c:pt>
                <c:pt idx="986">
                  <c:v>7.3678020000000002</c:v>
                </c:pt>
                <c:pt idx="987">
                  <c:v>7.3280219999999998</c:v>
                </c:pt>
                <c:pt idx="988">
                  <c:v>7.2624180000000003</c:v>
                </c:pt>
                <c:pt idx="989">
                  <c:v>7.2726150000000001</c:v>
                </c:pt>
                <c:pt idx="990">
                  <c:v>7.3845489999999998</c:v>
                </c:pt>
                <c:pt idx="991">
                  <c:v>7.3595600000000001</c:v>
                </c:pt>
                <c:pt idx="992">
                  <c:v>7.3477139999999999</c:v>
                </c:pt>
                <c:pt idx="993">
                  <c:v>7.3520000000000003</c:v>
                </c:pt>
                <c:pt idx="994">
                  <c:v>7.4021540000000003</c:v>
                </c:pt>
                <c:pt idx="995">
                  <c:v>7.3230550000000001</c:v>
                </c:pt>
                <c:pt idx="996">
                  <c:v>7.3572090000000001</c:v>
                </c:pt>
                <c:pt idx="997">
                  <c:v>7.3535820000000003</c:v>
                </c:pt>
                <c:pt idx="998">
                  <c:v>7.4492310000000002</c:v>
                </c:pt>
                <c:pt idx="999">
                  <c:v>7.4694070000000004</c:v>
                </c:pt>
                <c:pt idx="1000">
                  <c:v>7.4699340000000003</c:v>
                </c:pt>
                <c:pt idx="1001">
                  <c:v>7.6213189999999997</c:v>
                </c:pt>
                <c:pt idx="1002">
                  <c:v>7.6491429999999996</c:v>
                </c:pt>
                <c:pt idx="1003">
                  <c:v>7.5746149999999997</c:v>
                </c:pt>
                <c:pt idx="1004">
                  <c:v>7.5159560000000001</c:v>
                </c:pt>
                <c:pt idx="1005">
                  <c:v>7.5203519999999999</c:v>
                </c:pt>
                <c:pt idx="1006">
                  <c:v>7.640593</c:v>
                </c:pt>
                <c:pt idx="1007">
                  <c:v>7.7143959999999998</c:v>
                </c:pt>
                <c:pt idx="1008">
                  <c:v>7.8346150000000003</c:v>
                </c:pt>
                <c:pt idx="1009">
                  <c:v>7.6948350000000003</c:v>
                </c:pt>
                <c:pt idx="1010">
                  <c:v>7.7220440000000004</c:v>
                </c:pt>
                <c:pt idx="1011">
                  <c:v>7.8122860000000003</c:v>
                </c:pt>
                <c:pt idx="1012">
                  <c:v>7.7325270000000002</c:v>
                </c:pt>
                <c:pt idx="1013">
                  <c:v>7.6526149999999999</c:v>
                </c:pt>
                <c:pt idx="1014">
                  <c:v>7.6529230000000004</c:v>
                </c:pt>
                <c:pt idx="1015">
                  <c:v>7.7138460000000002</c:v>
                </c:pt>
                <c:pt idx="1016">
                  <c:v>7.7143300000000004</c:v>
                </c:pt>
                <c:pt idx="1017">
                  <c:v>7.7944620000000002</c:v>
                </c:pt>
                <c:pt idx="1018">
                  <c:v>7.7944620000000002</c:v>
                </c:pt>
                <c:pt idx="1019">
                  <c:v>7.7679999999999998</c:v>
                </c:pt>
                <c:pt idx="1020">
                  <c:v>7.7082860000000002</c:v>
                </c:pt>
                <c:pt idx="1021">
                  <c:v>7.6591430000000003</c:v>
                </c:pt>
                <c:pt idx="1022">
                  <c:v>7.6825489999999999</c:v>
                </c:pt>
                <c:pt idx="1023">
                  <c:v>7.7059119999999997</c:v>
                </c:pt>
                <c:pt idx="1024">
                  <c:v>7.65</c:v>
                </c:pt>
                <c:pt idx="1025">
                  <c:v>7.608066</c:v>
                </c:pt>
                <c:pt idx="1026">
                  <c:v>7.5551649999999997</c:v>
                </c:pt>
                <c:pt idx="1027">
                  <c:v>7.4854950000000002</c:v>
                </c:pt>
                <c:pt idx="1028">
                  <c:v>7.4776040000000004</c:v>
                </c:pt>
                <c:pt idx="1029">
                  <c:v>7.4849230000000002</c:v>
                </c:pt>
                <c:pt idx="1030">
                  <c:v>7.5193849999999998</c:v>
                </c:pt>
                <c:pt idx="1031">
                  <c:v>7.469055</c:v>
                </c:pt>
                <c:pt idx="1032">
                  <c:v>7.3720879999999998</c:v>
                </c:pt>
                <c:pt idx="1033">
                  <c:v>7.385275</c:v>
                </c:pt>
                <c:pt idx="1034">
                  <c:v>7.3531870000000001</c:v>
                </c:pt>
                <c:pt idx="1035">
                  <c:v>7.4134070000000003</c:v>
                </c:pt>
                <c:pt idx="1036">
                  <c:v>7.4683520000000003</c:v>
                </c:pt>
                <c:pt idx="1037">
                  <c:v>7.4812310000000002</c:v>
                </c:pt>
                <c:pt idx="1038">
                  <c:v>7.4888789999999998</c:v>
                </c:pt>
                <c:pt idx="1039">
                  <c:v>7.4871429999999997</c:v>
                </c:pt>
                <c:pt idx="1040">
                  <c:v>7.4049670000000001</c:v>
                </c:pt>
                <c:pt idx="1041">
                  <c:v>7.3701980000000002</c:v>
                </c:pt>
                <c:pt idx="1042">
                  <c:v>7.320462</c:v>
                </c:pt>
                <c:pt idx="1043">
                  <c:v>7.3507249999999997</c:v>
                </c:pt>
                <c:pt idx="1044">
                  <c:v>7.4115159999999998</c:v>
                </c:pt>
                <c:pt idx="1045">
                  <c:v>7.474132</c:v>
                </c:pt>
                <c:pt idx="1046">
                  <c:v>7.4773849999999999</c:v>
                </c:pt>
                <c:pt idx="1047">
                  <c:v>7.4969229999999998</c:v>
                </c:pt>
                <c:pt idx="1048">
                  <c:v>7.3571429999999998</c:v>
                </c:pt>
                <c:pt idx="1049">
                  <c:v>7.4000219999999999</c:v>
                </c:pt>
                <c:pt idx="1050">
                  <c:v>7.3758239999999997</c:v>
                </c:pt>
                <c:pt idx="1051">
                  <c:v>7.3982419999999998</c:v>
                </c:pt>
                <c:pt idx="1052">
                  <c:v>7.4649229999999998</c:v>
                </c:pt>
                <c:pt idx="1053">
                  <c:v>7.4486809999999997</c:v>
                </c:pt>
                <c:pt idx="1054">
                  <c:v>7.4093410000000004</c:v>
                </c:pt>
                <c:pt idx="1055">
                  <c:v>7.4116039999999996</c:v>
                </c:pt>
                <c:pt idx="1056">
                  <c:v>7.337758</c:v>
                </c:pt>
                <c:pt idx="1057">
                  <c:v>7.3739999999999997</c:v>
                </c:pt>
                <c:pt idx="1058">
                  <c:v>7.3121980000000004</c:v>
                </c:pt>
                <c:pt idx="1059">
                  <c:v>7.2729889999999999</c:v>
                </c:pt>
                <c:pt idx="1060">
                  <c:v>7.2213190000000003</c:v>
                </c:pt>
                <c:pt idx="1061">
                  <c:v>7.1352310000000001</c:v>
                </c:pt>
                <c:pt idx="1062">
                  <c:v>7.1135820000000001</c:v>
                </c:pt>
                <c:pt idx="1063">
                  <c:v>7.1294510000000004</c:v>
                </c:pt>
                <c:pt idx="1064">
                  <c:v>7.2161099999999996</c:v>
                </c:pt>
                <c:pt idx="1065">
                  <c:v>7.1345710000000002</c:v>
                </c:pt>
                <c:pt idx="1066">
                  <c:v>7.0681539999999998</c:v>
                </c:pt>
                <c:pt idx="1067">
                  <c:v>7.083297</c:v>
                </c:pt>
                <c:pt idx="1068">
                  <c:v>7.1455599999999997</c:v>
                </c:pt>
                <c:pt idx="1069">
                  <c:v>7.1857579999999999</c:v>
                </c:pt>
                <c:pt idx="1070">
                  <c:v>7.1159559999999997</c:v>
                </c:pt>
                <c:pt idx="1071">
                  <c:v>7.1461540000000001</c:v>
                </c:pt>
                <c:pt idx="1072">
                  <c:v>7.1633190000000004</c:v>
                </c:pt>
                <c:pt idx="1073">
                  <c:v>7.2240440000000001</c:v>
                </c:pt>
                <c:pt idx="1074">
                  <c:v>7.2242860000000002</c:v>
                </c:pt>
                <c:pt idx="1075">
                  <c:v>7.1945269999999999</c:v>
                </c:pt>
                <c:pt idx="1076">
                  <c:v>7.1370329999999997</c:v>
                </c:pt>
                <c:pt idx="1077">
                  <c:v>7.1172529999999998</c:v>
                </c:pt>
                <c:pt idx="1078">
                  <c:v>7.1587249999999996</c:v>
                </c:pt>
                <c:pt idx="1079">
                  <c:v>7.2001540000000004</c:v>
                </c:pt>
                <c:pt idx="1080">
                  <c:v>7.2103299999999999</c:v>
                </c:pt>
                <c:pt idx="1081">
                  <c:v>7.2108569999999999</c:v>
                </c:pt>
                <c:pt idx="1082">
                  <c:v>7.2487909999999998</c:v>
                </c:pt>
                <c:pt idx="1083">
                  <c:v>7.2801099999999996</c:v>
                </c:pt>
                <c:pt idx="1084">
                  <c:v>7.2424619999999997</c:v>
                </c:pt>
                <c:pt idx="1085">
                  <c:v>7.2026149999999998</c:v>
                </c:pt>
                <c:pt idx="1086">
                  <c:v>7.1522639999999997</c:v>
                </c:pt>
                <c:pt idx="1087">
                  <c:v>7.1633849999999999</c:v>
                </c:pt>
                <c:pt idx="1088">
                  <c:v>7.2516920000000002</c:v>
                </c:pt>
                <c:pt idx="1089">
                  <c:v>7.2236919999999998</c:v>
                </c:pt>
                <c:pt idx="1090">
                  <c:v>7.2541539999999998</c:v>
                </c:pt>
                <c:pt idx="1091">
                  <c:v>7.2859340000000001</c:v>
                </c:pt>
                <c:pt idx="1092">
                  <c:v>7.2660439999999999</c:v>
                </c:pt>
                <c:pt idx="1093">
                  <c:v>7.2461539999999998</c:v>
                </c:pt>
                <c:pt idx="1094">
                  <c:v>7.1962640000000002</c:v>
                </c:pt>
                <c:pt idx="1095">
                  <c:v>7.1772749999999998</c:v>
                </c:pt>
                <c:pt idx="1096">
                  <c:v>7.1567030000000003</c:v>
                </c:pt>
                <c:pt idx="1097">
                  <c:v>7.1061759999999996</c:v>
                </c:pt>
                <c:pt idx="1098">
                  <c:v>7.2163079999999997</c:v>
                </c:pt>
                <c:pt idx="1099">
                  <c:v>7.2758459999999996</c:v>
                </c:pt>
                <c:pt idx="1100">
                  <c:v>7.3168350000000002</c:v>
                </c:pt>
                <c:pt idx="1101">
                  <c:v>7.3184839999999998</c:v>
                </c:pt>
                <c:pt idx="1102">
                  <c:v>7.3085490000000002</c:v>
                </c:pt>
                <c:pt idx="1103">
                  <c:v>7.3286150000000001</c:v>
                </c:pt>
                <c:pt idx="1104">
                  <c:v>7.2986810000000002</c:v>
                </c:pt>
                <c:pt idx="1105">
                  <c:v>7.3088790000000001</c:v>
                </c:pt>
                <c:pt idx="1106">
                  <c:v>7.3585929999999999</c:v>
                </c:pt>
                <c:pt idx="1107">
                  <c:v>7.3290110000000004</c:v>
                </c:pt>
                <c:pt idx="1108">
                  <c:v>7.2890769999999998</c:v>
                </c:pt>
                <c:pt idx="1109">
                  <c:v>7.2594289999999999</c:v>
                </c:pt>
                <c:pt idx="1110">
                  <c:v>7.1893409999999998</c:v>
                </c:pt>
                <c:pt idx="1111">
                  <c:v>7.0896039999999996</c:v>
                </c:pt>
                <c:pt idx="1112">
                  <c:v>7.1296480000000004</c:v>
                </c:pt>
                <c:pt idx="1113">
                  <c:v>7.0996920000000001</c:v>
                </c:pt>
                <c:pt idx="1114">
                  <c:v>7.0897360000000003</c:v>
                </c:pt>
                <c:pt idx="1115">
                  <c:v>7.119802</c:v>
                </c:pt>
                <c:pt idx="1116">
                  <c:v>7.0799560000000001</c:v>
                </c:pt>
                <c:pt idx="1117">
                  <c:v>6.9699780000000002</c:v>
                </c:pt>
                <c:pt idx="1118">
                  <c:v>6.94</c:v>
                </c:pt>
                <c:pt idx="1119">
                  <c:v>6.850041</c:v>
                </c:pt>
                <c:pt idx="1120">
                  <c:v>6.8802199999999996</c:v>
                </c:pt>
                <c:pt idx="1121">
                  <c:v>6.9302060000000001</c:v>
                </c:pt>
                <c:pt idx="1122">
                  <c:v>6.9602469999999999</c:v>
                </c:pt>
                <c:pt idx="1123">
                  <c:v>6.8008649999999999</c:v>
                </c:pt>
                <c:pt idx="1124">
                  <c:v>6.6907690000000004</c:v>
                </c:pt>
                <c:pt idx="1125">
                  <c:v>6.6610579999999997</c:v>
                </c:pt>
                <c:pt idx="1126">
                  <c:v>6.7408239999999999</c:v>
                </c:pt>
                <c:pt idx="1127">
                  <c:v>6.691071</c:v>
                </c:pt>
                <c:pt idx="1128">
                  <c:v>6.7411539999999999</c:v>
                </c:pt>
                <c:pt idx="1129">
                  <c:v>6.8014419999999998</c:v>
                </c:pt>
                <c:pt idx="1130">
                  <c:v>6.8619779999999997</c:v>
                </c:pt>
                <c:pt idx="1131">
                  <c:v>6.8323489999999998</c:v>
                </c:pt>
                <c:pt idx="1132">
                  <c:v>6.8221980000000002</c:v>
                </c:pt>
                <c:pt idx="1133">
                  <c:v>6.8525960000000001</c:v>
                </c:pt>
                <c:pt idx="1134">
                  <c:v>6.8233240000000004</c:v>
                </c:pt>
                <c:pt idx="1135">
                  <c:v>6.8141210000000001</c:v>
                </c:pt>
                <c:pt idx="1136">
                  <c:v>6.8346429999999998</c:v>
                </c:pt>
                <c:pt idx="1137">
                  <c:v>6.8048209999999996</c:v>
                </c:pt>
                <c:pt idx="1138">
                  <c:v>6.8346150000000003</c:v>
                </c:pt>
                <c:pt idx="1139">
                  <c:v>6.7943819999999997</c:v>
                </c:pt>
                <c:pt idx="1140">
                  <c:v>6.8143960000000003</c:v>
                </c:pt>
                <c:pt idx="1141">
                  <c:v>6.8245329999999997</c:v>
                </c:pt>
                <c:pt idx="1142">
                  <c:v>6.8451370000000002</c:v>
                </c:pt>
                <c:pt idx="1143">
                  <c:v>6.8362499999999997</c:v>
                </c:pt>
                <c:pt idx="1144">
                  <c:v>6.8464289999999997</c:v>
                </c:pt>
                <c:pt idx="1145">
                  <c:v>6.8664290000000001</c:v>
                </c:pt>
                <c:pt idx="1146">
                  <c:v>6.8854949999999997</c:v>
                </c:pt>
                <c:pt idx="1147">
                  <c:v>6.853942</c:v>
                </c:pt>
                <c:pt idx="1148">
                  <c:v>6.8634620000000002</c:v>
                </c:pt>
                <c:pt idx="1149">
                  <c:v>6.8741349999999999</c:v>
                </c:pt>
                <c:pt idx="1150">
                  <c:v>6.8650549999999999</c:v>
                </c:pt>
                <c:pt idx="1151">
                  <c:v>6.8745190000000003</c:v>
                </c:pt>
                <c:pt idx="1152">
                  <c:v>6.8652749999999996</c:v>
                </c:pt>
                <c:pt idx="1153">
                  <c:v>6.8453850000000003</c:v>
                </c:pt>
                <c:pt idx="1154">
                  <c:v>6.8748079999999998</c:v>
                </c:pt>
                <c:pt idx="1155">
                  <c:v>6.8758239999999997</c:v>
                </c:pt>
              </c:numCache>
            </c:numRef>
          </c:val>
          <c:smooth val="0"/>
          <c:extLst xmlns:c16r2="http://schemas.microsoft.com/office/drawing/2015/06/chart">
            <c:ext xmlns:c16="http://schemas.microsoft.com/office/drawing/2014/chart" uri="{C3380CC4-5D6E-409C-BE32-E72D297353CC}">
              <c16:uniqueId val="{00000000-EC3C-46E6-8E29-CBF6439ED277}"/>
            </c:ext>
          </c:extLst>
        </c:ser>
        <c:ser>
          <c:idx val="1"/>
          <c:order val="1"/>
          <c:spPr>
            <a:ln w="28575" cap="rnd">
              <a:solidFill>
                <a:srgbClr val="00B050"/>
              </a:solidFill>
              <a:round/>
            </a:ln>
            <a:effectLst/>
          </c:spPr>
          <c:marker>
            <c:symbol val="none"/>
          </c:marker>
          <c:cat>
            <c:numRef>
              <c:f>'[Gráfico en Microsoft PowerPoint]Hoja1'!$B$3:$B$1158</c:f>
              <c:numCache>
                <c:formatCode>m/d/yyyy</c:formatCode>
                <c:ptCount val="1156"/>
                <c:pt idx="0">
                  <c:v>41276</c:v>
                </c:pt>
                <c:pt idx="1">
                  <c:v>41277</c:v>
                </c:pt>
                <c:pt idx="2">
                  <c:v>41278</c:v>
                </c:pt>
                <c:pt idx="3">
                  <c:v>41281</c:v>
                </c:pt>
                <c:pt idx="4">
                  <c:v>41282</c:v>
                </c:pt>
                <c:pt idx="5">
                  <c:v>41283</c:v>
                </c:pt>
                <c:pt idx="6">
                  <c:v>41284</c:v>
                </c:pt>
                <c:pt idx="7">
                  <c:v>41285</c:v>
                </c:pt>
                <c:pt idx="8">
                  <c:v>41288</c:v>
                </c:pt>
                <c:pt idx="9">
                  <c:v>41289</c:v>
                </c:pt>
                <c:pt idx="10">
                  <c:v>41290</c:v>
                </c:pt>
                <c:pt idx="11">
                  <c:v>41291</c:v>
                </c:pt>
                <c:pt idx="12">
                  <c:v>41292</c:v>
                </c:pt>
                <c:pt idx="13">
                  <c:v>41295</c:v>
                </c:pt>
                <c:pt idx="14">
                  <c:v>41296</c:v>
                </c:pt>
                <c:pt idx="15">
                  <c:v>41297</c:v>
                </c:pt>
                <c:pt idx="16">
                  <c:v>41298</c:v>
                </c:pt>
                <c:pt idx="17">
                  <c:v>41299</c:v>
                </c:pt>
                <c:pt idx="18">
                  <c:v>41302</c:v>
                </c:pt>
                <c:pt idx="19">
                  <c:v>41303</c:v>
                </c:pt>
                <c:pt idx="20">
                  <c:v>41304</c:v>
                </c:pt>
                <c:pt idx="21">
                  <c:v>41305</c:v>
                </c:pt>
                <c:pt idx="22">
                  <c:v>41306</c:v>
                </c:pt>
                <c:pt idx="23">
                  <c:v>41310</c:v>
                </c:pt>
                <c:pt idx="24">
                  <c:v>41311</c:v>
                </c:pt>
                <c:pt idx="25">
                  <c:v>41312</c:v>
                </c:pt>
                <c:pt idx="26">
                  <c:v>41313</c:v>
                </c:pt>
                <c:pt idx="27">
                  <c:v>41316</c:v>
                </c:pt>
                <c:pt idx="28">
                  <c:v>41317</c:v>
                </c:pt>
                <c:pt idx="29">
                  <c:v>41318</c:v>
                </c:pt>
                <c:pt idx="30">
                  <c:v>41319</c:v>
                </c:pt>
                <c:pt idx="31">
                  <c:v>41320</c:v>
                </c:pt>
                <c:pt idx="32">
                  <c:v>41323</c:v>
                </c:pt>
                <c:pt idx="33">
                  <c:v>41324</c:v>
                </c:pt>
                <c:pt idx="34">
                  <c:v>41325</c:v>
                </c:pt>
                <c:pt idx="35">
                  <c:v>41326</c:v>
                </c:pt>
                <c:pt idx="36">
                  <c:v>41327</c:v>
                </c:pt>
                <c:pt idx="37">
                  <c:v>41330</c:v>
                </c:pt>
                <c:pt idx="38">
                  <c:v>41331</c:v>
                </c:pt>
                <c:pt idx="39">
                  <c:v>41332</c:v>
                </c:pt>
                <c:pt idx="40">
                  <c:v>41333</c:v>
                </c:pt>
                <c:pt idx="41">
                  <c:v>41334</c:v>
                </c:pt>
                <c:pt idx="42">
                  <c:v>41337</c:v>
                </c:pt>
                <c:pt idx="43">
                  <c:v>41338</c:v>
                </c:pt>
                <c:pt idx="44">
                  <c:v>41339</c:v>
                </c:pt>
                <c:pt idx="45">
                  <c:v>41340</c:v>
                </c:pt>
                <c:pt idx="46">
                  <c:v>41341</c:v>
                </c:pt>
                <c:pt idx="47">
                  <c:v>41344</c:v>
                </c:pt>
                <c:pt idx="48">
                  <c:v>41345</c:v>
                </c:pt>
                <c:pt idx="49">
                  <c:v>41346</c:v>
                </c:pt>
                <c:pt idx="50">
                  <c:v>41347</c:v>
                </c:pt>
                <c:pt idx="51">
                  <c:v>41348</c:v>
                </c:pt>
                <c:pt idx="52">
                  <c:v>41352</c:v>
                </c:pt>
                <c:pt idx="53">
                  <c:v>41353</c:v>
                </c:pt>
                <c:pt idx="54">
                  <c:v>41354</c:v>
                </c:pt>
                <c:pt idx="55">
                  <c:v>41355</c:v>
                </c:pt>
                <c:pt idx="56">
                  <c:v>41358</c:v>
                </c:pt>
                <c:pt idx="57">
                  <c:v>41359</c:v>
                </c:pt>
                <c:pt idx="58">
                  <c:v>41360</c:v>
                </c:pt>
                <c:pt idx="59">
                  <c:v>41365</c:v>
                </c:pt>
                <c:pt idx="60">
                  <c:v>41366</c:v>
                </c:pt>
                <c:pt idx="61">
                  <c:v>41367</c:v>
                </c:pt>
                <c:pt idx="62">
                  <c:v>41368</c:v>
                </c:pt>
                <c:pt idx="63">
                  <c:v>41369</c:v>
                </c:pt>
                <c:pt idx="64">
                  <c:v>41372</c:v>
                </c:pt>
                <c:pt idx="65">
                  <c:v>41373</c:v>
                </c:pt>
                <c:pt idx="66">
                  <c:v>41374</c:v>
                </c:pt>
                <c:pt idx="67">
                  <c:v>41375</c:v>
                </c:pt>
                <c:pt idx="68">
                  <c:v>41376</c:v>
                </c:pt>
                <c:pt idx="69">
                  <c:v>41379</c:v>
                </c:pt>
                <c:pt idx="70">
                  <c:v>41380</c:v>
                </c:pt>
                <c:pt idx="71">
                  <c:v>41381</c:v>
                </c:pt>
                <c:pt idx="72">
                  <c:v>41382</c:v>
                </c:pt>
                <c:pt idx="73">
                  <c:v>41383</c:v>
                </c:pt>
                <c:pt idx="74">
                  <c:v>41386</c:v>
                </c:pt>
                <c:pt idx="75">
                  <c:v>41387</c:v>
                </c:pt>
                <c:pt idx="76">
                  <c:v>41388</c:v>
                </c:pt>
                <c:pt idx="77">
                  <c:v>41389</c:v>
                </c:pt>
                <c:pt idx="78">
                  <c:v>41390</c:v>
                </c:pt>
                <c:pt idx="79">
                  <c:v>41393</c:v>
                </c:pt>
                <c:pt idx="80">
                  <c:v>41394</c:v>
                </c:pt>
                <c:pt idx="81">
                  <c:v>41396</c:v>
                </c:pt>
                <c:pt idx="82">
                  <c:v>41397</c:v>
                </c:pt>
                <c:pt idx="83">
                  <c:v>41400</c:v>
                </c:pt>
                <c:pt idx="84">
                  <c:v>41401</c:v>
                </c:pt>
                <c:pt idx="85">
                  <c:v>41402</c:v>
                </c:pt>
                <c:pt idx="86">
                  <c:v>41403</c:v>
                </c:pt>
                <c:pt idx="87">
                  <c:v>41404</c:v>
                </c:pt>
                <c:pt idx="88">
                  <c:v>41407</c:v>
                </c:pt>
                <c:pt idx="89">
                  <c:v>41408</c:v>
                </c:pt>
                <c:pt idx="90">
                  <c:v>41409</c:v>
                </c:pt>
                <c:pt idx="91">
                  <c:v>41410</c:v>
                </c:pt>
                <c:pt idx="92">
                  <c:v>41411</c:v>
                </c:pt>
                <c:pt idx="93">
                  <c:v>41414</c:v>
                </c:pt>
                <c:pt idx="94">
                  <c:v>41415</c:v>
                </c:pt>
                <c:pt idx="95">
                  <c:v>41416</c:v>
                </c:pt>
                <c:pt idx="96">
                  <c:v>41417</c:v>
                </c:pt>
                <c:pt idx="97">
                  <c:v>41418</c:v>
                </c:pt>
                <c:pt idx="98">
                  <c:v>41421</c:v>
                </c:pt>
                <c:pt idx="99">
                  <c:v>41422</c:v>
                </c:pt>
                <c:pt idx="100">
                  <c:v>41423</c:v>
                </c:pt>
                <c:pt idx="101">
                  <c:v>41424</c:v>
                </c:pt>
                <c:pt idx="102">
                  <c:v>41425</c:v>
                </c:pt>
                <c:pt idx="103">
                  <c:v>41428</c:v>
                </c:pt>
                <c:pt idx="104">
                  <c:v>41429</c:v>
                </c:pt>
                <c:pt idx="105">
                  <c:v>41430</c:v>
                </c:pt>
                <c:pt idx="106">
                  <c:v>41431</c:v>
                </c:pt>
                <c:pt idx="107">
                  <c:v>41432</c:v>
                </c:pt>
                <c:pt idx="108">
                  <c:v>41435</c:v>
                </c:pt>
                <c:pt idx="109">
                  <c:v>41436</c:v>
                </c:pt>
                <c:pt idx="110">
                  <c:v>41437</c:v>
                </c:pt>
                <c:pt idx="111">
                  <c:v>41438</c:v>
                </c:pt>
                <c:pt idx="112">
                  <c:v>41439</c:v>
                </c:pt>
                <c:pt idx="113">
                  <c:v>41442</c:v>
                </c:pt>
                <c:pt idx="114">
                  <c:v>41443</c:v>
                </c:pt>
                <c:pt idx="115">
                  <c:v>41444</c:v>
                </c:pt>
                <c:pt idx="116">
                  <c:v>41445</c:v>
                </c:pt>
                <c:pt idx="117">
                  <c:v>41446</c:v>
                </c:pt>
                <c:pt idx="118">
                  <c:v>41449</c:v>
                </c:pt>
                <c:pt idx="119">
                  <c:v>41450</c:v>
                </c:pt>
                <c:pt idx="120">
                  <c:v>41451</c:v>
                </c:pt>
                <c:pt idx="121">
                  <c:v>41452</c:v>
                </c:pt>
                <c:pt idx="122">
                  <c:v>41453</c:v>
                </c:pt>
                <c:pt idx="123">
                  <c:v>41456</c:v>
                </c:pt>
                <c:pt idx="124">
                  <c:v>41457</c:v>
                </c:pt>
                <c:pt idx="125">
                  <c:v>41458</c:v>
                </c:pt>
                <c:pt idx="126">
                  <c:v>41459</c:v>
                </c:pt>
                <c:pt idx="127">
                  <c:v>41460</c:v>
                </c:pt>
                <c:pt idx="128">
                  <c:v>41463</c:v>
                </c:pt>
                <c:pt idx="129">
                  <c:v>41464</c:v>
                </c:pt>
                <c:pt idx="130">
                  <c:v>41465</c:v>
                </c:pt>
                <c:pt idx="131">
                  <c:v>41466</c:v>
                </c:pt>
                <c:pt idx="132">
                  <c:v>41467</c:v>
                </c:pt>
                <c:pt idx="133">
                  <c:v>41470</c:v>
                </c:pt>
                <c:pt idx="134">
                  <c:v>41471</c:v>
                </c:pt>
                <c:pt idx="135">
                  <c:v>41472</c:v>
                </c:pt>
                <c:pt idx="136">
                  <c:v>41473</c:v>
                </c:pt>
                <c:pt idx="137">
                  <c:v>41474</c:v>
                </c:pt>
                <c:pt idx="138">
                  <c:v>41477</c:v>
                </c:pt>
                <c:pt idx="139">
                  <c:v>41478</c:v>
                </c:pt>
                <c:pt idx="140">
                  <c:v>41479</c:v>
                </c:pt>
                <c:pt idx="141">
                  <c:v>41480</c:v>
                </c:pt>
                <c:pt idx="142">
                  <c:v>41481</c:v>
                </c:pt>
                <c:pt idx="143">
                  <c:v>41484</c:v>
                </c:pt>
                <c:pt idx="144">
                  <c:v>41485</c:v>
                </c:pt>
                <c:pt idx="145">
                  <c:v>41486</c:v>
                </c:pt>
                <c:pt idx="146">
                  <c:v>41487</c:v>
                </c:pt>
                <c:pt idx="147">
                  <c:v>41488</c:v>
                </c:pt>
                <c:pt idx="148">
                  <c:v>41491</c:v>
                </c:pt>
                <c:pt idx="149">
                  <c:v>41492</c:v>
                </c:pt>
                <c:pt idx="150">
                  <c:v>41493</c:v>
                </c:pt>
                <c:pt idx="151">
                  <c:v>41494</c:v>
                </c:pt>
                <c:pt idx="152">
                  <c:v>41495</c:v>
                </c:pt>
                <c:pt idx="153">
                  <c:v>41498</c:v>
                </c:pt>
                <c:pt idx="154">
                  <c:v>41499</c:v>
                </c:pt>
                <c:pt idx="155">
                  <c:v>41500</c:v>
                </c:pt>
                <c:pt idx="156">
                  <c:v>41501</c:v>
                </c:pt>
                <c:pt idx="157">
                  <c:v>41502</c:v>
                </c:pt>
                <c:pt idx="158">
                  <c:v>41505</c:v>
                </c:pt>
                <c:pt idx="159">
                  <c:v>41506</c:v>
                </c:pt>
                <c:pt idx="160">
                  <c:v>41507</c:v>
                </c:pt>
                <c:pt idx="161">
                  <c:v>41508</c:v>
                </c:pt>
                <c:pt idx="162">
                  <c:v>41509</c:v>
                </c:pt>
                <c:pt idx="163">
                  <c:v>41512</c:v>
                </c:pt>
                <c:pt idx="164">
                  <c:v>41513</c:v>
                </c:pt>
                <c:pt idx="165">
                  <c:v>41514</c:v>
                </c:pt>
                <c:pt idx="166">
                  <c:v>41515</c:v>
                </c:pt>
                <c:pt idx="167">
                  <c:v>41516</c:v>
                </c:pt>
                <c:pt idx="168">
                  <c:v>41519</c:v>
                </c:pt>
                <c:pt idx="169">
                  <c:v>41520</c:v>
                </c:pt>
                <c:pt idx="170">
                  <c:v>41521</c:v>
                </c:pt>
                <c:pt idx="171">
                  <c:v>41522</c:v>
                </c:pt>
                <c:pt idx="172">
                  <c:v>41523</c:v>
                </c:pt>
                <c:pt idx="173">
                  <c:v>41526</c:v>
                </c:pt>
                <c:pt idx="174">
                  <c:v>41527</c:v>
                </c:pt>
                <c:pt idx="175">
                  <c:v>41528</c:v>
                </c:pt>
                <c:pt idx="176">
                  <c:v>41529</c:v>
                </c:pt>
                <c:pt idx="177">
                  <c:v>41530</c:v>
                </c:pt>
                <c:pt idx="178">
                  <c:v>41534</c:v>
                </c:pt>
                <c:pt idx="179">
                  <c:v>41535</c:v>
                </c:pt>
                <c:pt idx="180">
                  <c:v>41536</c:v>
                </c:pt>
                <c:pt idx="181">
                  <c:v>41537</c:v>
                </c:pt>
                <c:pt idx="182">
                  <c:v>41540</c:v>
                </c:pt>
                <c:pt idx="183">
                  <c:v>41541</c:v>
                </c:pt>
                <c:pt idx="184">
                  <c:v>41542</c:v>
                </c:pt>
                <c:pt idx="185">
                  <c:v>41543</c:v>
                </c:pt>
                <c:pt idx="186">
                  <c:v>41544</c:v>
                </c:pt>
                <c:pt idx="187">
                  <c:v>41547</c:v>
                </c:pt>
                <c:pt idx="188">
                  <c:v>41548</c:v>
                </c:pt>
                <c:pt idx="189">
                  <c:v>41549</c:v>
                </c:pt>
                <c:pt idx="190">
                  <c:v>41550</c:v>
                </c:pt>
                <c:pt idx="191">
                  <c:v>41551</c:v>
                </c:pt>
                <c:pt idx="192">
                  <c:v>41554</c:v>
                </c:pt>
                <c:pt idx="193">
                  <c:v>41555</c:v>
                </c:pt>
                <c:pt idx="194">
                  <c:v>41556</c:v>
                </c:pt>
                <c:pt idx="195">
                  <c:v>41557</c:v>
                </c:pt>
                <c:pt idx="196">
                  <c:v>41558</c:v>
                </c:pt>
                <c:pt idx="197">
                  <c:v>41561</c:v>
                </c:pt>
                <c:pt idx="198">
                  <c:v>41562</c:v>
                </c:pt>
                <c:pt idx="199">
                  <c:v>41563</c:v>
                </c:pt>
                <c:pt idx="200">
                  <c:v>41564</c:v>
                </c:pt>
                <c:pt idx="201">
                  <c:v>41565</c:v>
                </c:pt>
                <c:pt idx="202">
                  <c:v>41568</c:v>
                </c:pt>
                <c:pt idx="203">
                  <c:v>41569</c:v>
                </c:pt>
                <c:pt idx="204">
                  <c:v>41570</c:v>
                </c:pt>
                <c:pt idx="205">
                  <c:v>41571</c:v>
                </c:pt>
                <c:pt idx="206">
                  <c:v>41572</c:v>
                </c:pt>
                <c:pt idx="207">
                  <c:v>41575</c:v>
                </c:pt>
                <c:pt idx="208">
                  <c:v>41576</c:v>
                </c:pt>
                <c:pt idx="209">
                  <c:v>41577</c:v>
                </c:pt>
                <c:pt idx="210">
                  <c:v>41578</c:v>
                </c:pt>
                <c:pt idx="211">
                  <c:v>41579</c:v>
                </c:pt>
                <c:pt idx="212">
                  <c:v>41582</c:v>
                </c:pt>
                <c:pt idx="213">
                  <c:v>41583</c:v>
                </c:pt>
                <c:pt idx="214">
                  <c:v>41584</c:v>
                </c:pt>
                <c:pt idx="215">
                  <c:v>41585</c:v>
                </c:pt>
                <c:pt idx="216">
                  <c:v>41586</c:v>
                </c:pt>
                <c:pt idx="217">
                  <c:v>41589</c:v>
                </c:pt>
                <c:pt idx="218">
                  <c:v>41590</c:v>
                </c:pt>
                <c:pt idx="219">
                  <c:v>41591</c:v>
                </c:pt>
                <c:pt idx="220">
                  <c:v>41592</c:v>
                </c:pt>
                <c:pt idx="221">
                  <c:v>41593</c:v>
                </c:pt>
                <c:pt idx="222">
                  <c:v>41597</c:v>
                </c:pt>
                <c:pt idx="223">
                  <c:v>41598</c:v>
                </c:pt>
                <c:pt idx="224">
                  <c:v>41599</c:v>
                </c:pt>
                <c:pt idx="225">
                  <c:v>41600</c:v>
                </c:pt>
                <c:pt idx="226">
                  <c:v>41603</c:v>
                </c:pt>
                <c:pt idx="227">
                  <c:v>41604</c:v>
                </c:pt>
                <c:pt idx="228">
                  <c:v>41605</c:v>
                </c:pt>
                <c:pt idx="229">
                  <c:v>41606</c:v>
                </c:pt>
                <c:pt idx="230">
                  <c:v>41607</c:v>
                </c:pt>
                <c:pt idx="231">
                  <c:v>41610</c:v>
                </c:pt>
                <c:pt idx="232">
                  <c:v>41611</c:v>
                </c:pt>
                <c:pt idx="233">
                  <c:v>41612</c:v>
                </c:pt>
                <c:pt idx="234">
                  <c:v>41613</c:v>
                </c:pt>
                <c:pt idx="235">
                  <c:v>41614</c:v>
                </c:pt>
                <c:pt idx="236">
                  <c:v>41617</c:v>
                </c:pt>
                <c:pt idx="237">
                  <c:v>41618</c:v>
                </c:pt>
                <c:pt idx="238">
                  <c:v>41619</c:v>
                </c:pt>
                <c:pt idx="239">
                  <c:v>41621</c:v>
                </c:pt>
                <c:pt idx="240">
                  <c:v>41624</c:v>
                </c:pt>
                <c:pt idx="241">
                  <c:v>41625</c:v>
                </c:pt>
                <c:pt idx="242">
                  <c:v>41626</c:v>
                </c:pt>
                <c:pt idx="243">
                  <c:v>41627</c:v>
                </c:pt>
                <c:pt idx="244">
                  <c:v>41628</c:v>
                </c:pt>
                <c:pt idx="245">
                  <c:v>41631</c:v>
                </c:pt>
                <c:pt idx="246">
                  <c:v>41632</c:v>
                </c:pt>
                <c:pt idx="247">
                  <c:v>41634</c:v>
                </c:pt>
                <c:pt idx="248">
                  <c:v>41635</c:v>
                </c:pt>
                <c:pt idx="249">
                  <c:v>41638</c:v>
                </c:pt>
                <c:pt idx="250">
                  <c:v>41639</c:v>
                </c:pt>
                <c:pt idx="251">
                  <c:v>41641</c:v>
                </c:pt>
                <c:pt idx="252">
                  <c:v>41642</c:v>
                </c:pt>
                <c:pt idx="253">
                  <c:v>41645</c:v>
                </c:pt>
                <c:pt idx="254">
                  <c:v>41646</c:v>
                </c:pt>
                <c:pt idx="255">
                  <c:v>41647</c:v>
                </c:pt>
                <c:pt idx="256">
                  <c:v>41648</c:v>
                </c:pt>
                <c:pt idx="257">
                  <c:v>41649</c:v>
                </c:pt>
                <c:pt idx="258">
                  <c:v>41652</c:v>
                </c:pt>
                <c:pt idx="259">
                  <c:v>41653</c:v>
                </c:pt>
                <c:pt idx="260">
                  <c:v>41654</c:v>
                </c:pt>
                <c:pt idx="261">
                  <c:v>41655</c:v>
                </c:pt>
                <c:pt idx="262">
                  <c:v>41656</c:v>
                </c:pt>
                <c:pt idx="263">
                  <c:v>41659</c:v>
                </c:pt>
                <c:pt idx="264">
                  <c:v>41660</c:v>
                </c:pt>
                <c:pt idx="265">
                  <c:v>41661</c:v>
                </c:pt>
                <c:pt idx="266">
                  <c:v>41662</c:v>
                </c:pt>
                <c:pt idx="267">
                  <c:v>41663</c:v>
                </c:pt>
                <c:pt idx="268">
                  <c:v>41666</c:v>
                </c:pt>
                <c:pt idx="269">
                  <c:v>41667</c:v>
                </c:pt>
                <c:pt idx="270">
                  <c:v>41668</c:v>
                </c:pt>
                <c:pt idx="271">
                  <c:v>41669</c:v>
                </c:pt>
                <c:pt idx="272">
                  <c:v>41670</c:v>
                </c:pt>
                <c:pt idx="273">
                  <c:v>41674</c:v>
                </c:pt>
                <c:pt idx="274">
                  <c:v>41675</c:v>
                </c:pt>
                <c:pt idx="275">
                  <c:v>41676</c:v>
                </c:pt>
                <c:pt idx="276">
                  <c:v>41677</c:v>
                </c:pt>
                <c:pt idx="277">
                  <c:v>41680</c:v>
                </c:pt>
                <c:pt idx="278">
                  <c:v>41681</c:v>
                </c:pt>
                <c:pt idx="279">
                  <c:v>41682</c:v>
                </c:pt>
                <c:pt idx="280">
                  <c:v>41683</c:v>
                </c:pt>
                <c:pt idx="281">
                  <c:v>41684</c:v>
                </c:pt>
                <c:pt idx="282">
                  <c:v>41687</c:v>
                </c:pt>
                <c:pt idx="283">
                  <c:v>41688</c:v>
                </c:pt>
                <c:pt idx="284">
                  <c:v>41689</c:v>
                </c:pt>
                <c:pt idx="285">
                  <c:v>41690</c:v>
                </c:pt>
                <c:pt idx="286">
                  <c:v>41691</c:v>
                </c:pt>
                <c:pt idx="287">
                  <c:v>41694</c:v>
                </c:pt>
                <c:pt idx="288">
                  <c:v>41695</c:v>
                </c:pt>
                <c:pt idx="289">
                  <c:v>41696</c:v>
                </c:pt>
                <c:pt idx="290">
                  <c:v>41697</c:v>
                </c:pt>
                <c:pt idx="291">
                  <c:v>41698</c:v>
                </c:pt>
                <c:pt idx="292">
                  <c:v>41701</c:v>
                </c:pt>
                <c:pt idx="293">
                  <c:v>41702</c:v>
                </c:pt>
                <c:pt idx="294">
                  <c:v>41703</c:v>
                </c:pt>
                <c:pt idx="295">
                  <c:v>41704</c:v>
                </c:pt>
                <c:pt idx="296">
                  <c:v>41705</c:v>
                </c:pt>
                <c:pt idx="297">
                  <c:v>41708</c:v>
                </c:pt>
                <c:pt idx="298">
                  <c:v>41709</c:v>
                </c:pt>
                <c:pt idx="299">
                  <c:v>41710</c:v>
                </c:pt>
                <c:pt idx="300">
                  <c:v>41711</c:v>
                </c:pt>
                <c:pt idx="301">
                  <c:v>41712</c:v>
                </c:pt>
                <c:pt idx="302">
                  <c:v>41716</c:v>
                </c:pt>
                <c:pt idx="303">
                  <c:v>41717</c:v>
                </c:pt>
                <c:pt idx="304">
                  <c:v>41718</c:v>
                </c:pt>
                <c:pt idx="305">
                  <c:v>41719</c:v>
                </c:pt>
                <c:pt idx="306">
                  <c:v>41722</c:v>
                </c:pt>
                <c:pt idx="307">
                  <c:v>41723</c:v>
                </c:pt>
                <c:pt idx="308">
                  <c:v>41724</c:v>
                </c:pt>
                <c:pt idx="309">
                  <c:v>41725</c:v>
                </c:pt>
                <c:pt idx="310">
                  <c:v>41726</c:v>
                </c:pt>
                <c:pt idx="311">
                  <c:v>41729</c:v>
                </c:pt>
                <c:pt idx="312">
                  <c:v>41730</c:v>
                </c:pt>
                <c:pt idx="313">
                  <c:v>41731</c:v>
                </c:pt>
                <c:pt idx="314">
                  <c:v>41732</c:v>
                </c:pt>
                <c:pt idx="315">
                  <c:v>41733</c:v>
                </c:pt>
                <c:pt idx="316">
                  <c:v>41736</c:v>
                </c:pt>
                <c:pt idx="317">
                  <c:v>41737</c:v>
                </c:pt>
                <c:pt idx="318">
                  <c:v>41738</c:v>
                </c:pt>
                <c:pt idx="319">
                  <c:v>41739</c:v>
                </c:pt>
                <c:pt idx="320">
                  <c:v>41740</c:v>
                </c:pt>
                <c:pt idx="321">
                  <c:v>41743</c:v>
                </c:pt>
                <c:pt idx="322">
                  <c:v>41744</c:v>
                </c:pt>
                <c:pt idx="323">
                  <c:v>41745</c:v>
                </c:pt>
                <c:pt idx="324">
                  <c:v>41750</c:v>
                </c:pt>
                <c:pt idx="325">
                  <c:v>41751</c:v>
                </c:pt>
                <c:pt idx="326">
                  <c:v>41752</c:v>
                </c:pt>
                <c:pt idx="327">
                  <c:v>41753</c:v>
                </c:pt>
                <c:pt idx="328">
                  <c:v>41754</c:v>
                </c:pt>
                <c:pt idx="329">
                  <c:v>41757</c:v>
                </c:pt>
                <c:pt idx="330">
                  <c:v>41758</c:v>
                </c:pt>
                <c:pt idx="331">
                  <c:v>41759</c:v>
                </c:pt>
                <c:pt idx="332">
                  <c:v>41761</c:v>
                </c:pt>
                <c:pt idx="333">
                  <c:v>41764</c:v>
                </c:pt>
                <c:pt idx="334">
                  <c:v>41765</c:v>
                </c:pt>
                <c:pt idx="335">
                  <c:v>41766</c:v>
                </c:pt>
                <c:pt idx="336">
                  <c:v>41767</c:v>
                </c:pt>
                <c:pt idx="337">
                  <c:v>41768</c:v>
                </c:pt>
                <c:pt idx="338">
                  <c:v>41771</c:v>
                </c:pt>
                <c:pt idx="339">
                  <c:v>41772</c:v>
                </c:pt>
                <c:pt idx="340">
                  <c:v>41773</c:v>
                </c:pt>
                <c:pt idx="341">
                  <c:v>41774</c:v>
                </c:pt>
                <c:pt idx="342">
                  <c:v>41775</c:v>
                </c:pt>
                <c:pt idx="343">
                  <c:v>41778</c:v>
                </c:pt>
                <c:pt idx="344">
                  <c:v>41779</c:v>
                </c:pt>
                <c:pt idx="345">
                  <c:v>41780</c:v>
                </c:pt>
                <c:pt idx="346">
                  <c:v>41781</c:v>
                </c:pt>
                <c:pt idx="347">
                  <c:v>41782</c:v>
                </c:pt>
                <c:pt idx="348">
                  <c:v>41785</c:v>
                </c:pt>
                <c:pt idx="349">
                  <c:v>41786</c:v>
                </c:pt>
                <c:pt idx="350">
                  <c:v>41787</c:v>
                </c:pt>
                <c:pt idx="351">
                  <c:v>41788</c:v>
                </c:pt>
                <c:pt idx="352">
                  <c:v>41789</c:v>
                </c:pt>
                <c:pt idx="353">
                  <c:v>41792</c:v>
                </c:pt>
                <c:pt idx="354">
                  <c:v>41793</c:v>
                </c:pt>
                <c:pt idx="355">
                  <c:v>41794</c:v>
                </c:pt>
                <c:pt idx="356">
                  <c:v>41795</c:v>
                </c:pt>
                <c:pt idx="357">
                  <c:v>41796</c:v>
                </c:pt>
                <c:pt idx="358">
                  <c:v>41799</c:v>
                </c:pt>
                <c:pt idx="359">
                  <c:v>41800</c:v>
                </c:pt>
                <c:pt idx="360">
                  <c:v>41801</c:v>
                </c:pt>
                <c:pt idx="361">
                  <c:v>41802</c:v>
                </c:pt>
                <c:pt idx="362">
                  <c:v>41803</c:v>
                </c:pt>
                <c:pt idx="363">
                  <c:v>41806</c:v>
                </c:pt>
                <c:pt idx="364">
                  <c:v>41807</c:v>
                </c:pt>
                <c:pt idx="365">
                  <c:v>41808</c:v>
                </c:pt>
                <c:pt idx="366">
                  <c:v>41809</c:v>
                </c:pt>
                <c:pt idx="367">
                  <c:v>41810</c:v>
                </c:pt>
                <c:pt idx="368">
                  <c:v>41813</c:v>
                </c:pt>
                <c:pt idx="369">
                  <c:v>41814</c:v>
                </c:pt>
                <c:pt idx="370">
                  <c:v>41815</c:v>
                </c:pt>
                <c:pt idx="371">
                  <c:v>41816</c:v>
                </c:pt>
                <c:pt idx="372">
                  <c:v>41817</c:v>
                </c:pt>
                <c:pt idx="373">
                  <c:v>41820</c:v>
                </c:pt>
                <c:pt idx="374">
                  <c:v>41821</c:v>
                </c:pt>
                <c:pt idx="375">
                  <c:v>41822</c:v>
                </c:pt>
                <c:pt idx="376">
                  <c:v>41823</c:v>
                </c:pt>
                <c:pt idx="377">
                  <c:v>41824</c:v>
                </c:pt>
                <c:pt idx="378">
                  <c:v>41827</c:v>
                </c:pt>
                <c:pt idx="379">
                  <c:v>41828</c:v>
                </c:pt>
                <c:pt idx="380">
                  <c:v>41829</c:v>
                </c:pt>
                <c:pt idx="381">
                  <c:v>41830</c:v>
                </c:pt>
                <c:pt idx="382">
                  <c:v>41831</c:v>
                </c:pt>
                <c:pt idx="383">
                  <c:v>41834</c:v>
                </c:pt>
                <c:pt idx="384">
                  <c:v>41835</c:v>
                </c:pt>
                <c:pt idx="385">
                  <c:v>41836</c:v>
                </c:pt>
                <c:pt idx="386">
                  <c:v>41837</c:v>
                </c:pt>
                <c:pt idx="387">
                  <c:v>41838</c:v>
                </c:pt>
                <c:pt idx="388">
                  <c:v>41841</c:v>
                </c:pt>
                <c:pt idx="389">
                  <c:v>41842</c:v>
                </c:pt>
                <c:pt idx="390">
                  <c:v>41843</c:v>
                </c:pt>
                <c:pt idx="391">
                  <c:v>41844</c:v>
                </c:pt>
                <c:pt idx="392">
                  <c:v>41845</c:v>
                </c:pt>
                <c:pt idx="393">
                  <c:v>41848</c:v>
                </c:pt>
                <c:pt idx="394">
                  <c:v>41849</c:v>
                </c:pt>
                <c:pt idx="395">
                  <c:v>41850</c:v>
                </c:pt>
                <c:pt idx="396">
                  <c:v>41851</c:v>
                </c:pt>
                <c:pt idx="397">
                  <c:v>41852</c:v>
                </c:pt>
                <c:pt idx="398">
                  <c:v>41855</c:v>
                </c:pt>
                <c:pt idx="399">
                  <c:v>41856</c:v>
                </c:pt>
                <c:pt idx="400">
                  <c:v>41857</c:v>
                </c:pt>
                <c:pt idx="401">
                  <c:v>41858</c:v>
                </c:pt>
                <c:pt idx="402">
                  <c:v>41859</c:v>
                </c:pt>
                <c:pt idx="403">
                  <c:v>41862</c:v>
                </c:pt>
                <c:pt idx="404">
                  <c:v>41863</c:v>
                </c:pt>
                <c:pt idx="405">
                  <c:v>41864</c:v>
                </c:pt>
                <c:pt idx="406">
                  <c:v>41865</c:v>
                </c:pt>
                <c:pt idx="407">
                  <c:v>41866</c:v>
                </c:pt>
                <c:pt idx="408">
                  <c:v>41869</c:v>
                </c:pt>
                <c:pt idx="409">
                  <c:v>41870</c:v>
                </c:pt>
                <c:pt idx="410">
                  <c:v>41871</c:v>
                </c:pt>
                <c:pt idx="411">
                  <c:v>41872</c:v>
                </c:pt>
                <c:pt idx="412">
                  <c:v>41873</c:v>
                </c:pt>
                <c:pt idx="413">
                  <c:v>41876</c:v>
                </c:pt>
                <c:pt idx="414">
                  <c:v>41877</c:v>
                </c:pt>
                <c:pt idx="415">
                  <c:v>41878</c:v>
                </c:pt>
                <c:pt idx="416">
                  <c:v>41879</c:v>
                </c:pt>
                <c:pt idx="417">
                  <c:v>41880</c:v>
                </c:pt>
                <c:pt idx="418">
                  <c:v>41883</c:v>
                </c:pt>
                <c:pt idx="419">
                  <c:v>41884</c:v>
                </c:pt>
                <c:pt idx="420">
                  <c:v>41885</c:v>
                </c:pt>
                <c:pt idx="421">
                  <c:v>41886</c:v>
                </c:pt>
                <c:pt idx="422">
                  <c:v>41887</c:v>
                </c:pt>
                <c:pt idx="423">
                  <c:v>41890</c:v>
                </c:pt>
                <c:pt idx="424">
                  <c:v>41891</c:v>
                </c:pt>
                <c:pt idx="425">
                  <c:v>41892</c:v>
                </c:pt>
                <c:pt idx="426">
                  <c:v>41893</c:v>
                </c:pt>
                <c:pt idx="427">
                  <c:v>41894</c:v>
                </c:pt>
                <c:pt idx="428">
                  <c:v>41897</c:v>
                </c:pt>
                <c:pt idx="429">
                  <c:v>41899</c:v>
                </c:pt>
                <c:pt idx="430">
                  <c:v>41900</c:v>
                </c:pt>
                <c:pt idx="431">
                  <c:v>41901</c:v>
                </c:pt>
                <c:pt idx="432">
                  <c:v>41904</c:v>
                </c:pt>
                <c:pt idx="433">
                  <c:v>41905</c:v>
                </c:pt>
                <c:pt idx="434">
                  <c:v>41906</c:v>
                </c:pt>
                <c:pt idx="435">
                  <c:v>41907</c:v>
                </c:pt>
                <c:pt idx="436">
                  <c:v>41908</c:v>
                </c:pt>
                <c:pt idx="437">
                  <c:v>41911</c:v>
                </c:pt>
                <c:pt idx="438">
                  <c:v>41912</c:v>
                </c:pt>
                <c:pt idx="439">
                  <c:v>41913</c:v>
                </c:pt>
                <c:pt idx="440">
                  <c:v>41914</c:v>
                </c:pt>
                <c:pt idx="441">
                  <c:v>41915</c:v>
                </c:pt>
                <c:pt idx="442">
                  <c:v>41918</c:v>
                </c:pt>
                <c:pt idx="443">
                  <c:v>41919</c:v>
                </c:pt>
                <c:pt idx="444">
                  <c:v>41920</c:v>
                </c:pt>
                <c:pt idx="445">
                  <c:v>41921</c:v>
                </c:pt>
                <c:pt idx="446">
                  <c:v>41922</c:v>
                </c:pt>
                <c:pt idx="447">
                  <c:v>41925</c:v>
                </c:pt>
                <c:pt idx="448">
                  <c:v>41926</c:v>
                </c:pt>
                <c:pt idx="449">
                  <c:v>41927</c:v>
                </c:pt>
                <c:pt idx="450">
                  <c:v>41928</c:v>
                </c:pt>
                <c:pt idx="451">
                  <c:v>41929</c:v>
                </c:pt>
                <c:pt idx="452">
                  <c:v>41932</c:v>
                </c:pt>
                <c:pt idx="453">
                  <c:v>41933</c:v>
                </c:pt>
                <c:pt idx="454">
                  <c:v>41934</c:v>
                </c:pt>
                <c:pt idx="455">
                  <c:v>41935</c:v>
                </c:pt>
                <c:pt idx="456">
                  <c:v>41936</c:v>
                </c:pt>
                <c:pt idx="457">
                  <c:v>41939</c:v>
                </c:pt>
                <c:pt idx="458">
                  <c:v>41940</c:v>
                </c:pt>
                <c:pt idx="459">
                  <c:v>41941</c:v>
                </c:pt>
                <c:pt idx="460">
                  <c:v>41942</c:v>
                </c:pt>
                <c:pt idx="461">
                  <c:v>41943</c:v>
                </c:pt>
                <c:pt idx="462">
                  <c:v>41946</c:v>
                </c:pt>
                <c:pt idx="463">
                  <c:v>41947</c:v>
                </c:pt>
                <c:pt idx="464">
                  <c:v>41948</c:v>
                </c:pt>
                <c:pt idx="465">
                  <c:v>41949</c:v>
                </c:pt>
                <c:pt idx="466">
                  <c:v>41950</c:v>
                </c:pt>
                <c:pt idx="467">
                  <c:v>41953</c:v>
                </c:pt>
                <c:pt idx="468">
                  <c:v>41954</c:v>
                </c:pt>
                <c:pt idx="469">
                  <c:v>41955</c:v>
                </c:pt>
                <c:pt idx="470">
                  <c:v>41956</c:v>
                </c:pt>
                <c:pt idx="471">
                  <c:v>41957</c:v>
                </c:pt>
                <c:pt idx="472">
                  <c:v>41961</c:v>
                </c:pt>
                <c:pt idx="473">
                  <c:v>41962</c:v>
                </c:pt>
                <c:pt idx="474">
                  <c:v>41963</c:v>
                </c:pt>
                <c:pt idx="475">
                  <c:v>41964</c:v>
                </c:pt>
                <c:pt idx="476">
                  <c:v>41967</c:v>
                </c:pt>
                <c:pt idx="477">
                  <c:v>41968</c:v>
                </c:pt>
                <c:pt idx="478">
                  <c:v>41969</c:v>
                </c:pt>
                <c:pt idx="479">
                  <c:v>41970</c:v>
                </c:pt>
                <c:pt idx="480">
                  <c:v>41971</c:v>
                </c:pt>
                <c:pt idx="481">
                  <c:v>41974</c:v>
                </c:pt>
                <c:pt idx="482">
                  <c:v>41975</c:v>
                </c:pt>
                <c:pt idx="483">
                  <c:v>41976</c:v>
                </c:pt>
                <c:pt idx="484">
                  <c:v>41977</c:v>
                </c:pt>
                <c:pt idx="485">
                  <c:v>41978</c:v>
                </c:pt>
                <c:pt idx="486">
                  <c:v>41981</c:v>
                </c:pt>
                <c:pt idx="487">
                  <c:v>41982</c:v>
                </c:pt>
                <c:pt idx="488">
                  <c:v>41983</c:v>
                </c:pt>
                <c:pt idx="489">
                  <c:v>41984</c:v>
                </c:pt>
                <c:pt idx="490">
                  <c:v>41988</c:v>
                </c:pt>
                <c:pt idx="491">
                  <c:v>41989</c:v>
                </c:pt>
                <c:pt idx="492">
                  <c:v>41990</c:v>
                </c:pt>
                <c:pt idx="493">
                  <c:v>41991</c:v>
                </c:pt>
                <c:pt idx="494">
                  <c:v>41992</c:v>
                </c:pt>
                <c:pt idx="495">
                  <c:v>41995</c:v>
                </c:pt>
                <c:pt idx="496">
                  <c:v>41996</c:v>
                </c:pt>
                <c:pt idx="497">
                  <c:v>41997</c:v>
                </c:pt>
                <c:pt idx="498">
                  <c:v>41999</c:v>
                </c:pt>
                <c:pt idx="499">
                  <c:v>42002</c:v>
                </c:pt>
                <c:pt idx="500">
                  <c:v>42003</c:v>
                </c:pt>
                <c:pt idx="501">
                  <c:v>42004</c:v>
                </c:pt>
                <c:pt idx="502">
                  <c:v>42006</c:v>
                </c:pt>
                <c:pt idx="503">
                  <c:v>42009</c:v>
                </c:pt>
                <c:pt idx="504">
                  <c:v>42010</c:v>
                </c:pt>
                <c:pt idx="505">
                  <c:v>42011</c:v>
                </c:pt>
                <c:pt idx="506">
                  <c:v>42012</c:v>
                </c:pt>
                <c:pt idx="507">
                  <c:v>42013</c:v>
                </c:pt>
                <c:pt idx="508">
                  <c:v>42016</c:v>
                </c:pt>
                <c:pt idx="509">
                  <c:v>42017</c:v>
                </c:pt>
                <c:pt idx="510">
                  <c:v>42018</c:v>
                </c:pt>
                <c:pt idx="511">
                  <c:v>42019</c:v>
                </c:pt>
                <c:pt idx="512">
                  <c:v>42020</c:v>
                </c:pt>
                <c:pt idx="513">
                  <c:v>42023</c:v>
                </c:pt>
                <c:pt idx="514">
                  <c:v>42024</c:v>
                </c:pt>
                <c:pt idx="515">
                  <c:v>42025</c:v>
                </c:pt>
                <c:pt idx="516">
                  <c:v>42026</c:v>
                </c:pt>
                <c:pt idx="517">
                  <c:v>42027</c:v>
                </c:pt>
                <c:pt idx="518">
                  <c:v>42030</c:v>
                </c:pt>
                <c:pt idx="519">
                  <c:v>42031</c:v>
                </c:pt>
                <c:pt idx="520">
                  <c:v>42032</c:v>
                </c:pt>
                <c:pt idx="521">
                  <c:v>42033</c:v>
                </c:pt>
                <c:pt idx="522">
                  <c:v>42034</c:v>
                </c:pt>
                <c:pt idx="523">
                  <c:v>42038</c:v>
                </c:pt>
                <c:pt idx="524">
                  <c:v>42039</c:v>
                </c:pt>
                <c:pt idx="525">
                  <c:v>42040</c:v>
                </c:pt>
                <c:pt idx="526">
                  <c:v>42041</c:v>
                </c:pt>
                <c:pt idx="527">
                  <c:v>42044</c:v>
                </c:pt>
                <c:pt idx="528">
                  <c:v>42045</c:v>
                </c:pt>
                <c:pt idx="529">
                  <c:v>42046</c:v>
                </c:pt>
                <c:pt idx="530">
                  <c:v>42047</c:v>
                </c:pt>
                <c:pt idx="531">
                  <c:v>42048</c:v>
                </c:pt>
                <c:pt idx="532">
                  <c:v>42051</c:v>
                </c:pt>
                <c:pt idx="533">
                  <c:v>42052</c:v>
                </c:pt>
                <c:pt idx="534">
                  <c:v>42053</c:v>
                </c:pt>
                <c:pt idx="535">
                  <c:v>42054</c:v>
                </c:pt>
                <c:pt idx="536">
                  <c:v>42055</c:v>
                </c:pt>
                <c:pt idx="537">
                  <c:v>42058</c:v>
                </c:pt>
                <c:pt idx="538">
                  <c:v>42059</c:v>
                </c:pt>
                <c:pt idx="539">
                  <c:v>42060</c:v>
                </c:pt>
                <c:pt idx="540">
                  <c:v>42061</c:v>
                </c:pt>
                <c:pt idx="541">
                  <c:v>42062</c:v>
                </c:pt>
                <c:pt idx="542">
                  <c:v>42065</c:v>
                </c:pt>
                <c:pt idx="543">
                  <c:v>42066</c:v>
                </c:pt>
                <c:pt idx="544">
                  <c:v>42067</c:v>
                </c:pt>
                <c:pt idx="545">
                  <c:v>42068</c:v>
                </c:pt>
                <c:pt idx="546">
                  <c:v>42069</c:v>
                </c:pt>
                <c:pt idx="547">
                  <c:v>42072</c:v>
                </c:pt>
                <c:pt idx="548">
                  <c:v>42073</c:v>
                </c:pt>
                <c:pt idx="549">
                  <c:v>42074</c:v>
                </c:pt>
                <c:pt idx="550">
                  <c:v>42075</c:v>
                </c:pt>
                <c:pt idx="551">
                  <c:v>42076</c:v>
                </c:pt>
                <c:pt idx="552">
                  <c:v>42080</c:v>
                </c:pt>
                <c:pt idx="553">
                  <c:v>42081</c:v>
                </c:pt>
                <c:pt idx="554">
                  <c:v>42082</c:v>
                </c:pt>
                <c:pt idx="555">
                  <c:v>42083</c:v>
                </c:pt>
                <c:pt idx="556">
                  <c:v>42086</c:v>
                </c:pt>
                <c:pt idx="557">
                  <c:v>42087</c:v>
                </c:pt>
                <c:pt idx="558">
                  <c:v>42088</c:v>
                </c:pt>
                <c:pt idx="559">
                  <c:v>42089</c:v>
                </c:pt>
                <c:pt idx="560">
                  <c:v>42090</c:v>
                </c:pt>
                <c:pt idx="561">
                  <c:v>42093</c:v>
                </c:pt>
                <c:pt idx="562">
                  <c:v>42094</c:v>
                </c:pt>
                <c:pt idx="563">
                  <c:v>42095</c:v>
                </c:pt>
                <c:pt idx="564">
                  <c:v>42100</c:v>
                </c:pt>
                <c:pt idx="565">
                  <c:v>42101</c:v>
                </c:pt>
                <c:pt idx="566">
                  <c:v>42102</c:v>
                </c:pt>
                <c:pt idx="567">
                  <c:v>42103</c:v>
                </c:pt>
                <c:pt idx="568">
                  <c:v>42104</c:v>
                </c:pt>
                <c:pt idx="569">
                  <c:v>42107</c:v>
                </c:pt>
                <c:pt idx="570">
                  <c:v>42108</c:v>
                </c:pt>
                <c:pt idx="571">
                  <c:v>42109</c:v>
                </c:pt>
                <c:pt idx="572">
                  <c:v>42110</c:v>
                </c:pt>
                <c:pt idx="573">
                  <c:v>42111</c:v>
                </c:pt>
                <c:pt idx="574">
                  <c:v>42114</c:v>
                </c:pt>
                <c:pt idx="575">
                  <c:v>42115</c:v>
                </c:pt>
                <c:pt idx="576">
                  <c:v>42116</c:v>
                </c:pt>
                <c:pt idx="577">
                  <c:v>42117</c:v>
                </c:pt>
                <c:pt idx="578">
                  <c:v>42118</c:v>
                </c:pt>
                <c:pt idx="579">
                  <c:v>42121</c:v>
                </c:pt>
                <c:pt idx="580">
                  <c:v>42122</c:v>
                </c:pt>
                <c:pt idx="581">
                  <c:v>42123</c:v>
                </c:pt>
                <c:pt idx="582">
                  <c:v>42124</c:v>
                </c:pt>
                <c:pt idx="583">
                  <c:v>42128</c:v>
                </c:pt>
                <c:pt idx="584">
                  <c:v>42129</c:v>
                </c:pt>
                <c:pt idx="585">
                  <c:v>42130</c:v>
                </c:pt>
                <c:pt idx="586">
                  <c:v>42131</c:v>
                </c:pt>
                <c:pt idx="587">
                  <c:v>42132</c:v>
                </c:pt>
                <c:pt idx="588">
                  <c:v>42135</c:v>
                </c:pt>
                <c:pt idx="589">
                  <c:v>42136</c:v>
                </c:pt>
                <c:pt idx="590">
                  <c:v>42137</c:v>
                </c:pt>
                <c:pt idx="591">
                  <c:v>42138</c:v>
                </c:pt>
                <c:pt idx="592">
                  <c:v>42139</c:v>
                </c:pt>
                <c:pt idx="593">
                  <c:v>42142</c:v>
                </c:pt>
                <c:pt idx="594">
                  <c:v>42143</c:v>
                </c:pt>
                <c:pt idx="595">
                  <c:v>42144</c:v>
                </c:pt>
                <c:pt idx="596">
                  <c:v>42145</c:v>
                </c:pt>
                <c:pt idx="597">
                  <c:v>42146</c:v>
                </c:pt>
                <c:pt idx="598">
                  <c:v>42149</c:v>
                </c:pt>
                <c:pt idx="599">
                  <c:v>42150</c:v>
                </c:pt>
                <c:pt idx="600">
                  <c:v>42151</c:v>
                </c:pt>
                <c:pt idx="601">
                  <c:v>42152</c:v>
                </c:pt>
                <c:pt idx="602">
                  <c:v>42153</c:v>
                </c:pt>
                <c:pt idx="603">
                  <c:v>42156</c:v>
                </c:pt>
                <c:pt idx="604">
                  <c:v>42157</c:v>
                </c:pt>
                <c:pt idx="605">
                  <c:v>42158</c:v>
                </c:pt>
                <c:pt idx="606">
                  <c:v>42159</c:v>
                </c:pt>
                <c:pt idx="607">
                  <c:v>42160</c:v>
                </c:pt>
                <c:pt idx="608">
                  <c:v>42163</c:v>
                </c:pt>
                <c:pt idx="609">
                  <c:v>42164</c:v>
                </c:pt>
                <c:pt idx="610">
                  <c:v>42165</c:v>
                </c:pt>
                <c:pt idx="611">
                  <c:v>42166</c:v>
                </c:pt>
                <c:pt idx="612">
                  <c:v>42167</c:v>
                </c:pt>
                <c:pt idx="613">
                  <c:v>42170</c:v>
                </c:pt>
                <c:pt idx="614">
                  <c:v>42171</c:v>
                </c:pt>
                <c:pt idx="615">
                  <c:v>42172</c:v>
                </c:pt>
                <c:pt idx="616">
                  <c:v>42173</c:v>
                </c:pt>
                <c:pt idx="617">
                  <c:v>42174</c:v>
                </c:pt>
                <c:pt idx="618">
                  <c:v>42177</c:v>
                </c:pt>
                <c:pt idx="619">
                  <c:v>42178</c:v>
                </c:pt>
                <c:pt idx="620">
                  <c:v>42179</c:v>
                </c:pt>
                <c:pt idx="621">
                  <c:v>42180</c:v>
                </c:pt>
                <c:pt idx="622">
                  <c:v>42181</c:v>
                </c:pt>
                <c:pt idx="623">
                  <c:v>42184</c:v>
                </c:pt>
                <c:pt idx="624">
                  <c:v>42185</c:v>
                </c:pt>
                <c:pt idx="625">
                  <c:v>42186</c:v>
                </c:pt>
                <c:pt idx="626">
                  <c:v>42187</c:v>
                </c:pt>
                <c:pt idx="627">
                  <c:v>42188</c:v>
                </c:pt>
                <c:pt idx="628">
                  <c:v>42191</c:v>
                </c:pt>
                <c:pt idx="629">
                  <c:v>42192</c:v>
                </c:pt>
                <c:pt idx="630">
                  <c:v>42193</c:v>
                </c:pt>
                <c:pt idx="631">
                  <c:v>42194</c:v>
                </c:pt>
                <c:pt idx="632">
                  <c:v>42195</c:v>
                </c:pt>
                <c:pt idx="633">
                  <c:v>42198</c:v>
                </c:pt>
                <c:pt idx="634">
                  <c:v>42199</c:v>
                </c:pt>
                <c:pt idx="635">
                  <c:v>42200</c:v>
                </c:pt>
                <c:pt idx="636">
                  <c:v>42201</c:v>
                </c:pt>
                <c:pt idx="637">
                  <c:v>42202</c:v>
                </c:pt>
                <c:pt idx="638">
                  <c:v>42205</c:v>
                </c:pt>
                <c:pt idx="639">
                  <c:v>42206</c:v>
                </c:pt>
                <c:pt idx="640">
                  <c:v>42207</c:v>
                </c:pt>
                <c:pt idx="641">
                  <c:v>42208</c:v>
                </c:pt>
                <c:pt idx="642">
                  <c:v>42209</c:v>
                </c:pt>
                <c:pt idx="643">
                  <c:v>42212</c:v>
                </c:pt>
                <c:pt idx="644">
                  <c:v>42213</c:v>
                </c:pt>
                <c:pt idx="645">
                  <c:v>42214</c:v>
                </c:pt>
                <c:pt idx="646">
                  <c:v>42215</c:v>
                </c:pt>
                <c:pt idx="647">
                  <c:v>42216</c:v>
                </c:pt>
                <c:pt idx="648">
                  <c:v>42219</c:v>
                </c:pt>
                <c:pt idx="649">
                  <c:v>42220</c:v>
                </c:pt>
                <c:pt idx="650">
                  <c:v>42221</c:v>
                </c:pt>
                <c:pt idx="651">
                  <c:v>42222</c:v>
                </c:pt>
                <c:pt idx="652">
                  <c:v>42223</c:v>
                </c:pt>
                <c:pt idx="653">
                  <c:v>42226</c:v>
                </c:pt>
                <c:pt idx="654">
                  <c:v>42227</c:v>
                </c:pt>
                <c:pt idx="655">
                  <c:v>42228</c:v>
                </c:pt>
                <c:pt idx="656">
                  <c:v>42229</c:v>
                </c:pt>
                <c:pt idx="657">
                  <c:v>42230</c:v>
                </c:pt>
                <c:pt idx="658">
                  <c:v>42233</c:v>
                </c:pt>
                <c:pt idx="659">
                  <c:v>42234</c:v>
                </c:pt>
                <c:pt idx="660">
                  <c:v>42235</c:v>
                </c:pt>
                <c:pt idx="661">
                  <c:v>42236</c:v>
                </c:pt>
                <c:pt idx="662">
                  <c:v>42237</c:v>
                </c:pt>
                <c:pt idx="663">
                  <c:v>42240</c:v>
                </c:pt>
                <c:pt idx="664">
                  <c:v>42241</c:v>
                </c:pt>
                <c:pt idx="665">
                  <c:v>42242</c:v>
                </c:pt>
                <c:pt idx="666">
                  <c:v>42243</c:v>
                </c:pt>
                <c:pt idx="667">
                  <c:v>42244</c:v>
                </c:pt>
                <c:pt idx="668">
                  <c:v>42247</c:v>
                </c:pt>
                <c:pt idx="669">
                  <c:v>42248</c:v>
                </c:pt>
                <c:pt idx="670">
                  <c:v>42249</c:v>
                </c:pt>
                <c:pt idx="671">
                  <c:v>42250</c:v>
                </c:pt>
                <c:pt idx="672">
                  <c:v>42251</c:v>
                </c:pt>
                <c:pt idx="673">
                  <c:v>42254</c:v>
                </c:pt>
                <c:pt idx="674">
                  <c:v>42255</c:v>
                </c:pt>
                <c:pt idx="675">
                  <c:v>42256</c:v>
                </c:pt>
                <c:pt idx="676">
                  <c:v>42257</c:v>
                </c:pt>
                <c:pt idx="677">
                  <c:v>42258</c:v>
                </c:pt>
                <c:pt idx="678">
                  <c:v>42261</c:v>
                </c:pt>
                <c:pt idx="679">
                  <c:v>42262</c:v>
                </c:pt>
                <c:pt idx="680">
                  <c:v>42264</c:v>
                </c:pt>
                <c:pt idx="681">
                  <c:v>42265</c:v>
                </c:pt>
                <c:pt idx="682">
                  <c:v>42268</c:v>
                </c:pt>
                <c:pt idx="683">
                  <c:v>42269</c:v>
                </c:pt>
                <c:pt idx="684">
                  <c:v>42270</c:v>
                </c:pt>
                <c:pt idx="685">
                  <c:v>42271</c:v>
                </c:pt>
                <c:pt idx="686">
                  <c:v>42272</c:v>
                </c:pt>
                <c:pt idx="687">
                  <c:v>42275</c:v>
                </c:pt>
                <c:pt idx="688">
                  <c:v>42276</c:v>
                </c:pt>
                <c:pt idx="689">
                  <c:v>42277</c:v>
                </c:pt>
                <c:pt idx="690">
                  <c:v>42278</c:v>
                </c:pt>
                <c:pt idx="691">
                  <c:v>42279</c:v>
                </c:pt>
                <c:pt idx="692">
                  <c:v>42282</c:v>
                </c:pt>
                <c:pt idx="693">
                  <c:v>42283</c:v>
                </c:pt>
                <c:pt idx="694">
                  <c:v>42284</c:v>
                </c:pt>
                <c:pt idx="695">
                  <c:v>42285</c:v>
                </c:pt>
                <c:pt idx="696">
                  <c:v>42286</c:v>
                </c:pt>
                <c:pt idx="697">
                  <c:v>42289</c:v>
                </c:pt>
                <c:pt idx="698">
                  <c:v>42290</c:v>
                </c:pt>
                <c:pt idx="699">
                  <c:v>42291</c:v>
                </c:pt>
                <c:pt idx="700">
                  <c:v>42292</c:v>
                </c:pt>
                <c:pt idx="701">
                  <c:v>42293</c:v>
                </c:pt>
                <c:pt idx="702">
                  <c:v>42296</c:v>
                </c:pt>
                <c:pt idx="703">
                  <c:v>42297</c:v>
                </c:pt>
                <c:pt idx="704">
                  <c:v>42298</c:v>
                </c:pt>
                <c:pt idx="705">
                  <c:v>42299</c:v>
                </c:pt>
                <c:pt idx="706">
                  <c:v>42300</c:v>
                </c:pt>
                <c:pt idx="707">
                  <c:v>42303</c:v>
                </c:pt>
                <c:pt idx="708">
                  <c:v>42304</c:v>
                </c:pt>
                <c:pt idx="709">
                  <c:v>42305</c:v>
                </c:pt>
                <c:pt idx="710">
                  <c:v>42306</c:v>
                </c:pt>
                <c:pt idx="711">
                  <c:v>42307</c:v>
                </c:pt>
                <c:pt idx="712">
                  <c:v>42311</c:v>
                </c:pt>
                <c:pt idx="713">
                  <c:v>42312</c:v>
                </c:pt>
                <c:pt idx="714">
                  <c:v>42313</c:v>
                </c:pt>
                <c:pt idx="715">
                  <c:v>42314</c:v>
                </c:pt>
                <c:pt idx="716">
                  <c:v>42317</c:v>
                </c:pt>
                <c:pt idx="717">
                  <c:v>42318</c:v>
                </c:pt>
                <c:pt idx="718">
                  <c:v>42319</c:v>
                </c:pt>
                <c:pt idx="719">
                  <c:v>42320</c:v>
                </c:pt>
                <c:pt idx="720">
                  <c:v>42321</c:v>
                </c:pt>
                <c:pt idx="721">
                  <c:v>42325</c:v>
                </c:pt>
                <c:pt idx="722">
                  <c:v>42326</c:v>
                </c:pt>
                <c:pt idx="723">
                  <c:v>42327</c:v>
                </c:pt>
                <c:pt idx="724">
                  <c:v>42328</c:v>
                </c:pt>
                <c:pt idx="725">
                  <c:v>42331</c:v>
                </c:pt>
                <c:pt idx="726">
                  <c:v>42332</c:v>
                </c:pt>
                <c:pt idx="727">
                  <c:v>42333</c:v>
                </c:pt>
                <c:pt idx="728">
                  <c:v>42334</c:v>
                </c:pt>
                <c:pt idx="729">
                  <c:v>42335</c:v>
                </c:pt>
                <c:pt idx="730">
                  <c:v>42338</c:v>
                </c:pt>
                <c:pt idx="731">
                  <c:v>42339</c:v>
                </c:pt>
                <c:pt idx="732">
                  <c:v>42340</c:v>
                </c:pt>
                <c:pt idx="733">
                  <c:v>42341</c:v>
                </c:pt>
                <c:pt idx="734">
                  <c:v>42342</c:v>
                </c:pt>
                <c:pt idx="735">
                  <c:v>42345</c:v>
                </c:pt>
                <c:pt idx="736">
                  <c:v>42346</c:v>
                </c:pt>
                <c:pt idx="737">
                  <c:v>42347</c:v>
                </c:pt>
                <c:pt idx="738">
                  <c:v>42348</c:v>
                </c:pt>
                <c:pt idx="739">
                  <c:v>42349</c:v>
                </c:pt>
                <c:pt idx="740">
                  <c:v>42352</c:v>
                </c:pt>
                <c:pt idx="741">
                  <c:v>42353</c:v>
                </c:pt>
                <c:pt idx="742">
                  <c:v>42354</c:v>
                </c:pt>
                <c:pt idx="743">
                  <c:v>42355</c:v>
                </c:pt>
                <c:pt idx="744">
                  <c:v>42356</c:v>
                </c:pt>
                <c:pt idx="745">
                  <c:v>42359</c:v>
                </c:pt>
                <c:pt idx="746">
                  <c:v>42360</c:v>
                </c:pt>
                <c:pt idx="747">
                  <c:v>42361</c:v>
                </c:pt>
                <c:pt idx="748">
                  <c:v>42362</c:v>
                </c:pt>
                <c:pt idx="749">
                  <c:v>42366</c:v>
                </c:pt>
                <c:pt idx="750">
                  <c:v>42367</c:v>
                </c:pt>
                <c:pt idx="751">
                  <c:v>42368</c:v>
                </c:pt>
                <c:pt idx="752">
                  <c:v>42369</c:v>
                </c:pt>
                <c:pt idx="753">
                  <c:v>42373</c:v>
                </c:pt>
                <c:pt idx="754">
                  <c:v>42374</c:v>
                </c:pt>
                <c:pt idx="755">
                  <c:v>42375</c:v>
                </c:pt>
                <c:pt idx="756">
                  <c:v>42376</c:v>
                </c:pt>
                <c:pt idx="757">
                  <c:v>42377</c:v>
                </c:pt>
                <c:pt idx="758">
                  <c:v>42380</c:v>
                </c:pt>
                <c:pt idx="759">
                  <c:v>42381</c:v>
                </c:pt>
                <c:pt idx="760">
                  <c:v>42382</c:v>
                </c:pt>
                <c:pt idx="761">
                  <c:v>42383</c:v>
                </c:pt>
                <c:pt idx="762">
                  <c:v>42384</c:v>
                </c:pt>
                <c:pt idx="763">
                  <c:v>42387</c:v>
                </c:pt>
                <c:pt idx="764">
                  <c:v>42388</c:v>
                </c:pt>
                <c:pt idx="765">
                  <c:v>42389</c:v>
                </c:pt>
                <c:pt idx="766">
                  <c:v>42390</c:v>
                </c:pt>
                <c:pt idx="767">
                  <c:v>42391</c:v>
                </c:pt>
                <c:pt idx="768">
                  <c:v>42394</c:v>
                </c:pt>
                <c:pt idx="769">
                  <c:v>42395</c:v>
                </c:pt>
                <c:pt idx="770">
                  <c:v>42396</c:v>
                </c:pt>
                <c:pt idx="771">
                  <c:v>42397</c:v>
                </c:pt>
                <c:pt idx="772">
                  <c:v>42398</c:v>
                </c:pt>
                <c:pt idx="773">
                  <c:v>42402</c:v>
                </c:pt>
                <c:pt idx="774">
                  <c:v>42403</c:v>
                </c:pt>
                <c:pt idx="775">
                  <c:v>42404</c:v>
                </c:pt>
                <c:pt idx="776">
                  <c:v>42405</c:v>
                </c:pt>
                <c:pt idx="777">
                  <c:v>42408</c:v>
                </c:pt>
                <c:pt idx="778">
                  <c:v>42409</c:v>
                </c:pt>
                <c:pt idx="779">
                  <c:v>42410</c:v>
                </c:pt>
                <c:pt idx="780">
                  <c:v>42411</c:v>
                </c:pt>
                <c:pt idx="781">
                  <c:v>42412</c:v>
                </c:pt>
                <c:pt idx="782">
                  <c:v>42415</c:v>
                </c:pt>
                <c:pt idx="783">
                  <c:v>42416</c:v>
                </c:pt>
                <c:pt idx="784">
                  <c:v>42417</c:v>
                </c:pt>
                <c:pt idx="785">
                  <c:v>42418</c:v>
                </c:pt>
                <c:pt idx="786">
                  <c:v>42419</c:v>
                </c:pt>
                <c:pt idx="787">
                  <c:v>42422</c:v>
                </c:pt>
                <c:pt idx="788">
                  <c:v>42423</c:v>
                </c:pt>
                <c:pt idx="789">
                  <c:v>42424</c:v>
                </c:pt>
                <c:pt idx="790">
                  <c:v>42425</c:v>
                </c:pt>
                <c:pt idx="791">
                  <c:v>42426</c:v>
                </c:pt>
                <c:pt idx="792">
                  <c:v>42429</c:v>
                </c:pt>
                <c:pt idx="793">
                  <c:v>42430</c:v>
                </c:pt>
                <c:pt idx="794">
                  <c:v>42431</c:v>
                </c:pt>
                <c:pt idx="795">
                  <c:v>42432</c:v>
                </c:pt>
                <c:pt idx="796">
                  <c:v>42433</c:v>
                </c:pt>
                <c:pt idx="797">
                  <c:v>42436</c:v>
                </c:pt>
                <c:pt idx="798">
                  <c:v>42437</c:v>
                </c:pt>
                <c:pt idx="799">
                  <c:v>42438</c:v>
                </c:pt>
                <c:pt idx="800">
                  <c:v>42439</c:v>
                </c:pt>
                <c:pt idx="801">
                  <c:v>42440</c:v>
                </c:pt>
                <c:pt idx="802">
                  <c:v>42443</c:v>
                </c:pt>
                <c:pt idx="803">
                  <c:v>42444</c:v>
                </c:pt>
                <c:pt idx="804">
                  <c:v>42445</c:v>
                </c:pt>
                <c:pt idx="805">
                  <c:v>42446</c:v>
                </c:pt>
                <c:pt idx="806">
                  <c:v>42447</c:v>
                </c:pt>
                <c:pt idx="807">
                  <c:v>42451</c:v>
                </c:pt>
                <c:pt idx="808">
                  <c:v>42452</c:v>
                </c:pt>
                <c:pt idx="809">
                  <c:v>42457</c:v>
                </c:pt>
                <c:pt idx="810">
                  <c:v>42458</c:v>
                </c:pt>
                <c:pt idx="811">
                  <c:v>42459</c:v>
                </c:pt>
                <c:pt idx="812">
                  <c:v>42460</c:v>
                </c:pt>
                <c:pt idx="813">
                  <c:v>42461</c:v>
                </c:pt>
                <c:pt idx="814">
                  <c:v>42464</c:v>
                </c:pt>
                <c:pt idx="815">
                  <c:v>42465</c:v>
                </c:pt>
                <c:pt idx="816">
                  <c:v>42466</c:v>
                </c:pt>
                <c:pt idx="817">
                  <c:v>42467</c:v>
                </c:pt>
                <c:pt idx="818">
                  <c:v>42468</c:v>
                </c:pt>
                <c:pt idx="819">
                  <c:v>42471</c:v>
                </c:pt>
                <c:pt idx="820">
                  <c:v>42472</c:v>
                </c:pt>
                <c:pt idx="821">
                  <c:v>42473</c:v>
                </c:pt>
                <c:pt idx="822">
                  <c:v>42474</c:v>
                </c:pt>
                <c:pt idx="823">
                  <c:v>42475</c:v>
                </c:pt>
                <c:pt idx="824">
                  <c:v>42478</c:v>
                </c:pt>
                <c:pt idx="825">
                  <c:v>42479</c:v>
                </c:pt>
                <c:pt idx="826">
                  <c:v>42480</c:v>
                </c:pt>
                <c:pt idx="827">
                  <c:v>42481</c:v>
                </c:pt>
                <c:pt idx="828">
                  <c:v>42482</c:v>
                </c:pt>
                <c:pt idx="829">
                  <c:v>42485</c:v>
                </c:pt>
                <c:pt idx="830">
                  <c:v>42486</c:v>
                </c:pt>
                <c:pt idx="831">
                  <c:v>42487</c:v>
                </c:pt>
                <c:pt idx="832">
                  <c:v>42488</c:v>
                </c:pt>
                <c:pt idx="833">
                  <c:v>42489</c:v>
                </c:pt>
                <c:pt idx="834">
                  <c:v>42492</c:v>
                </c:pt>
                <c:pt idx="835">
                  <c:v>42493</c:v>
                </c:pt>
                <c:pt idx="836">
                  <c:v>42494</c:v>
                </c:pt>
                <c:pt idx="837">
                  <c:v>42495</c:v>
                </c:pt>
                <c:pt idx="838">
                  <c:v>42496</c:v>
                </c:pt>
                <c:pt idx="839">
                  <c:v>42499</c:v>
                </c:pt>
                <c:pt idx="840">
                  <c:v>42500</c:v>
                </c:pt>
                <c:pt idx="841">
                  <c:v>42501</c:v>
                </c:pt>
                <c:pt idx="842">
                  <c:v>42502</c:v>
                </c:pt>
                <c:pt idx="843">
                  <c:v>42503</c:v>
                </c:pt>
                <c:pt idx="844">
                  <c:v>42506</c:v>
                </c:pt>
                <c:pt idx="845">
                  <c:v>42507</c:v>
                </c:pt>
                <c:pt idx="846">
                  <c:v>42508</c:v>
                </c:pt>
                <c:pt idx="847">
                  <c:v>42509</c:v>
                </c:pt>
                <c:pt idx="848">
                  <c:v>42510</c:v>
                </c:pt>
                <c:pt idx="849">
                  <c:v>42513</c:v>
                </c:pt>
                <c:pt idx="850">
                  <c:v>42514</c:v>
                </c:pt>
                <c:pt idx="851">
                  <c:v>42515</c:v>
                </c:pt>
                <c:pt idx="852">
                  <c:v>42516</c:v>
                </c:pt>
                <c:pt idx="853">
                  <c:v>42517</c:v>
                </c:pt>
                <c:pt idx="854">
                  <c:v>42520</c:v>
                </c:pt>
                <c:pt idx="855">
                  <c:v>42521</c:v>
                </c:pt>
                <c:pt idx="856">
                  <c:v>42522</c:v>
                </c:pt>
                <c:pt idx="857">
                  <c:v>42523</c:v>
                </c:pt>
                <c:pt idx="858">
                  <c:v>42524</c:v>
                </c:pt>
                <c:pt idx="859">
                  <c:v>42527</c:v>
                </c:pt>
                <c:pt idx="860">
                  <c:v>42528</c:v>
                </c:pt>
                <c:pt idx="861">
                  <c:v>42529</c:v>
                </c:pt>
                <c:pt idx="862">
                  <c:v>42530</c:v>
                </c:pt>
                <c:pt idx="863">
                  <c:v>42531</c:v>
                </c:pt>
                <c:pt idx="864">
                  <c:v>42534</c:v>
                </c:pt>
                <c:pt idx="865">
                  <c:v>42535</c:v>
                </c:pt>
                <c:pt idx="866">
                  <c:v>42536</c:v>
                </c:pt>
                <c:pt idx="867">
                  <c:v>42537</c:v>
                </c:pt>
                <c:pt idx="868">
                  <c:v>42538</c:v>
                </c:pt>
                <c:pt idx="869">
                  <c:v>42541</c:v>
                </c:pt>
                <c:pt idx="870">
                  <c:v>42542</c:v>
                </c:pt>
                <c:pt idx="871">
                  <c:v>42543</c:v>
                </c:pt>
                <c:pt idx="872">
                  <c:v>42544</c:v>
                </c:pt>
                <c:pt idx="873">
                  <c:v>42545</c:v>
                </c:pt>
                <c:pt idx="874">
                  <c:v>42548</c:v>
                </c:pt>
                <c:pt idx="875">
                  <c:v>42549</c:v>
                </c:pt>
                <c:pt idx="876">
                  <c:v>42550</c:v>
                </c:pt>
                <c:pt idx="877">
                  <c:v>42551</c:v>
                </c:pt>
                <c:pt idx="878">
                  <c:v>42552</c:v>
                </c:pt>
                <c:pt idx="879">
                  <c:v>42555</c:v>
                </c:pt>
                <c:pt idx="880">
                  <c:v>42556</c:v>
                </c:pt>
                <c:pt idx="881">
                  <c:v>42557</c:v>
                </c:pt>
                <c:pt idx="882">
                  <c:v>42558</c:v>
                </c:pt>
                <c:pt idx="883">
                  <c:v>42559</c:v>
                </c:pt>
                <c:pt idx="884">
                  <c:v>42562</c:v>
                </c:pt>
                <c:pt idx="885">
                  <c:v>42563</c:v>
                </c:pt>
                <c:pt idx="886">
                  <c:v>42564</c:v>
                </c:pt>
                <c:pt idx="887">
                  <c:v>42565</c:v>
                </c:pt>
                <c:pt idx="888">
                  <c:v>42566</c:v>
                </c:pt>
                <c:pt idx="889">
                  <c:v>42569</c:v>
                </c:pt>
                <c:pt idx="890">
                  <c:v>42570</c:v>
                </c:pt>
                <c:pt idx="891">
                  <c:v>42571</c:v>
                </c:pt>
                <c:pt idx="892">
                  <c:v>42572</c:v>
                </c:pt>
                <c:pt idx="893">
                  <c:v>42573</c:v>
                </c:pt>
                <c:pt idx="894">
                  <c:v>42576</c:v>
                </c:pt>
                <c:pt idx="895">
                  <c:v>42577</c:v>
                </c:pt>
                <c:pt idx="896">
                  <c:v>42578</c:v>
                </c:pt>
                <c:pt idx="897">
                  <c:v>42579</c:v>
                </c:pt>
                <c:pt idx="898">
                  <c:v>42580</c:v>
                </c:pt>
                <c:pt idx="899">
                  <c:v>42583</c:v>
                </c:pt>
                <c:pt idx="900">
                  <c:v>42584</c:v>
                </c:pt>
                <c:pt idx="901">
                  <c:v>42585</c:v>
                </c:pt>
                <c:pt idx="902">
                  <c:v>42586</c:v>
                </c:pt>
                <c:pt idx="903">
                  <c:v>42587</c:v>
                </c:pt>
                <c:pt idx="904">
                  <c:v>42590</c:v>
                </c:pt>
                <c:pt idx="905">
                  <c:v>42591</c:v>
                </c:pt>
                <c:pt idx="906">
                  <c:v>42592</c:v>
                </c:pt>
                <c:pt idx="907">
                  <c:v>42593</c:v>
                </c:pt>
                <c:pt idx="908">
                  <c:v>42594</c:v>
                </c:pt>
                <c:pt idx="909">
                  <c:v>42597</c:v>
                </c:pt>
                <c:pt idx="910">
                  <c:v>42598</c:v>
                </c:pt>
                <c:pt idx="911">
                  <c:v>42599</c:v>
                </c:pt>
                <c:pt idx="912">
                  <c:v>42600</c:v>
                </c:pt>
                <c:pt idx="913">
                  <c:v>42601</c:v>
                </c:pt>
                <c:pt idx="914">
                  <c:v>42604</c:v>
                </c:pt>
                <c:pt idx="915">
                  <c:v>42605</c:v>
                </c:pt>
                <c:pt idx="916">
                  <c:v>42606</c:v>
                </c:pt>
                <c:pt idx="917">
                  <c:v>42607</c:v>
                </c:pt>
                <c:pt idx="918">
                  <c:v>42608</c:v>
                </c:pt>
                <c:pt idx="919">
                  <c:v>42611</c:v>
                </c:pt>
                <c:pt idx="920">
                  <c:v>42612</c:v>
                </c:pt>
                <c:pt idx="921">
                  <c:v>42613</c:v>
                </c:pt>
                <c:pt idx="922">
                  <c:v>42614</c:v>
                </c:pt>
                <c:pt idx="923">
                  <c:v>42615</c:v>
                </c:pt>
                <c:pt idx="924">
                  <c:v>42618</c:v>
                </c:pt>
                <c:pt idx="925">
                  <c:v>42619</c:v>
                </c:pt>
                <c:pt idx="926">
                  <c:v>42620</c:v>
                </c:pt>
                <c:pt idx="927">
                  <c:v>42621</c:v>
                </c:pt>
                <c:pt idx="928">
                  <c:v>42622</c:v>
                </c:pt>
                <c:pt idx="929">
                  <c:v>42625</c:v>
                </c:pt>
                <c:pt idx="930">
                  <c:v>42626</c:v>
                </c:pt>
                <c:pt idx="931">
                  <c:v>42627</c:v>
                </c:pt>
                <c:pt idx="932">
                  <c:v>42628</c:v>
                </c:pt>
                <c:pt idx="933">
                  <c:v>42632</c:v>
                </c:pt>
                <c:pt idx="934">
                  <c:v>42633</c:v>
                </c:pt>
                <c:pt idx="935">
                  <c:v>42634</c:v>
                </c:pt>
                <c:pt idx="936">
                  <c:v>42635</c:v>
                </c:pt>
                <c:pt idx="937">
                  <c:v>42636</c:v>
                </c:pt>
                <c:pt idx="938">
                  <c:v>42639</c:v>
                </c:pt>
                <c:pt idx="939">
                  <c:v>42640</c:v>
                </c:pt>
                <c:pt idx="940">
                  <c:v>42641</c:v>
                </c:pt>
                <c:pt idx="941">
                  <c:v>42642</c:v>
                </c:pt>
                <c:pt idx="942">
                  <c:v>42643</c:v>
                </c:pt>
                <c:pt idx="943">
                  <c:v>42646</c:v>
                </c:pt>
                <c:pt idx="944">
                  <c:v>42647</c:v>
                </c:pt>
                <c:pt idx="945">
                  <c:v>42648</c:v>
                </c:pt>
                <c:pt idx="946">
                  <c:v>42649</c:v>
                </c:pt>
                <c:pt idx="947">
                  <c:v>42650</c:v>
                </c:pt>
                <c:pt idx="948">
                  <c:v>42653</c:v>
                </c:pt>
                <c:pt idx="949">
                  <c:v>42654</c:v>
                </c:pt>
                <c:pt idx="950">
                  <c:v>42655</c:v>
                </c:pt>
                <c:pt idx="951">
                  <c:v>42656</c:v>
                </c:pt>
                <c:pt idx="952">
                  <c:v>42657</c:v>
                </c:pt>
                <c:pt idx="953">
                  <c:v>42660</c:v>
                </c:pt>
                <c:pt idx="954">
                  <c:v>42661</c:v>
                </c:pt>
                <c:pt idx="955">
                  <c:v>42662</c:v>
                </c:pt>
                <c:pt idx="956">
                  <c:v>42663</c:v>
                </c:pt>
                <c:pt idx="957">
                  <c:v>42664</c:v>
                </c:pt>
                <c:pt idx="958">
                  <c:v>42667</c:v>
                </c:pt>
                <c:pt idx="959">
                  <c:v>42668</c:v>
                </c:pt>
                <c:pt idx="960">
                  <c:v>42669</c:v>
                </c:pt>
                <c:pt idx="961">
                  <c:v>42670</c:v>
                </c:pt>
                <c:pt idx="962">
                  <c:v>42671</c:v>
                </c:pt>
                <c:pt idx="963">
                  <c:v>42674</c:v>
                </c:pt>
                <c:pt idx="964">
                  <c:v>42675</c:v>
                </c:pt>
                <c:pt idx="965">
                  <c:v>42677</c:v>
                </c:pt>
                <c:pt idx="966">
                  <c:v>42678</c:v>
                </c:pt>
                <c:pt idx="967">
                  <c:v>42681</c:v>
                </c:pt>
                <c:pt idx="968">
                  <c:v>42682</c:v>
                </c:pt>
                <c:pt idx="969">
                  <c:v>42683</c:v>
                </c:pt>
                <c:pt idx="970">
                  <c:v>42684</c:v>
                </c:pt>
                <c:pt idx="971">
                  <c:v>42685</c:v>
                </c:pt>
                <c:pt idx="972">
                  <c:v>42688</c:v>
                </c:pt>
                <c:pt idx="973">
                  <c:v>42689</c:v>
                </c:pt>
                <c:pt idx="974">
                  <c:v>42690</c:v>
                </c:pt>
                <c:pt idx="975">
                  <c:v>42691</c:v>
                </c:pt>
                <c:pt idx="976">
                  <c:v>42692</c:v>
                </c:pt>
                <c:pt idx="977">
                  <c:v>42696</c:v>
                </c:pt>
                <c:pt idx="978">
                  <c:v>42697</c:v>
                </c:pt>
                <c:pt idx="979">
                  <c:v>42698</c:v>
                </c:pt>
                <c:pt idx="980">
                  <c:v>42699</c:v>
                </c:pt>
                <c:pt idx="981">
                  <c:v>42702</c:v>
                </c:pt>
                <c:pt idx="982">
                  <c:v>42703</c:v>
                </c:pt>
                <c:pt idx="983">
                  <c:v>42704</c:v>
                </c:pt>
                <c:pt idx="984">
                  <c:v>42705</c:v>
                </c:pt>
                <c:pt idx="985">
                  <c:v>42706</c:v>
                </c:pt>
                <c:pt idx="986">
                  <c:v>42709</c:v>
                </c:pt>
                <c:pt idx="987">
                  <c:v>42710</c:v>
                </c:pt>
                <c:pt idx="988">
                  <c:v>42711</c:v>
                </c:pt>
                <c:pt idx="989">
                  <c:v>42712</c:v>
                </c:pt>
                <c:pt idx="990">
                  <c:v>42713</c:v>
                </c:pt>
                <c:pt idx="991">
                  <c:v>42717</c:v>
                </c:pt>
                <c:pt idx="992">
                  <c:v>42718</c:v>
                </c:pt>
                <c:pt idx="993">
                  <c:v>42719</c:v>
                </c:pt>
                <c:pt idx="994">
                  <c:v>42720</c:v>
                </c:pt>
                <c:pt idx="995">
                  <c:v>42723</c:v>
                </c:pt>
                <c:pt idx="996">
                  <c:v>42724</c:v>
                </c:pt>
                <c:pt idx="997">
                  <c:v>42725</c:v>
                </c:pt>
                <c:pt idx="998">
                  <c:v>42726</c:v>
                </c:pt>
                <c:pt idx="999">
                  <c:v>42727</c:v>
                </c:pt>
                <c:pt idx="1000">
                  <c:v>42730</c:v>
                </c:pt>
                <c:pt idx="1001">
                  <c:v>42731</c:v>
                </c:pt>
                <c:pt idx="1002">
                  <c:v>42732</c:v>
                </c:pt>
                <c:pt idx="1003">
                  <c:v>42733</c:v>
                </c:pt>
                <c:pt idx="1004">
                  <c:v>42734</c:v>
                </c:pt>
                <c:pt idx="1005">
                  <c:v>42737</c:v>
                </c:pt>
                <c:pt idx="1006">
                  <c:v>42738</c:v>
                </c:pt>
                <c:pt idx="1007">
                  <c:v>42739</c:v>
                </c:pt>
                <c:pt idx="1008">
                  <c:v>42740</c:v>
                </c:pt>
                <c:pt idx="1009">
                  <c:v>42741</c:v>
                </c:pt>
                <c:pt idx="1010">
                  <c:v>42744</c:v>
                </c:pt>
                <c:pt idx="1011">
                  <c:v>42745</c:v>
                </c:pt>
                <c:pt idx="1012">
                  <c:v>42746</c:v>
                </c:pt>
                <c:pt idx="1013">
                  <c:v>42747</c:v>
                </c:pt>
                <c:pt idx="1014">
                  <c:v>42748</c:v>
                </c:pt>
                <c:pt idx="1015">
                  <c:v>42751</c:v>
                </c:pt>
                <c:pt idx="1016">
                  <c:v>42752</c:v>
                </c:pt>
                <c:pt idx="1017">
                  <c:v>42753</c:v>
                </c:pt>
                <c:pt idx="1018">
                  <c:v>42753</c:v>
                </c:pt>
                <c:pt idx="1019">
                  <c:v>42754</c:v>
                </c:pt>
                <c:pt idx="1020">
                  <c:v>42755</c:v>
                </c:pt>
                <c:pt idx="1021">
                  <c:v>42758</c:v>
                </c:pt>
                <c:pt idx="1022">
                  <c:v>42759</c:v>
                </c:pt>
                <c:pt idx="1023">
                  <c:v>42760</c:v>
                </c:pt>
                <c:pt idx="1024">
                  <c:v>42761</c:v>
                </c:pt>
                <c:pt idx="1025">
                  <c:v>42762</c:v>
                </c:pt>
                <c:pt idx="1026">
                  <c:v>42765</c:v>
                </c:pt>
                <c:pt idx="1027">
                  <c:v>42766</c:v>
                </c:pt>
                <c:pt idx="1028">
                  <c:v>42767</c:v>
                </c:pt>
                <c:pt idx="1029">
                  <c:v>42768</c:v>
                </c:pt>
                <c:pt idx="1030">
                  <c:v>42769</c:v>
                </c:pt>
                <c:pt idx="1031">
                  <c:v>42773</c:v>
                </c:pt>
                <c:pt idx="1032">
                  <c:v>42774</c:v>
                </c:pt>
                <c:pt idx="1033">
                  <c:v>42776</c:v>
                </c:pt>
                <c:pt idx="1034">
                  <c:v>42779</c:v>
                </c:pt>
                <c:pt idx="1035">
                  <c:v>42780</c:v>
                </c:pt>
                <c:pt idx="1036">
                  <c:v>42781</c:v>
                </c:pt>
                <c:pt idx="1037">
                  <c:v>42782</c:v>
                </c:pt>
                <c:pt idx="1038">
                  <c:v>42783</c:v>
                </c:pt>
                <c:pt idx="1039">
                  <c:v>42786</c:v>
                </c:pt>
                <c:pt idx="1040">
                  <c:v>42787</c:v>
                </c:pt>
                <c:pt idx="1041">
                  <c:v>42788</c:v>
                </c:pt>
                <c:pt idx="1042">
                  <c:v>42789</c:v>
                </c:pt>
                <c:pt idx="1043">
                  <c:v>42790</c:v>
                </c:pt>
                <c:pt idx="1044">
                  <c:v>42793</c:v>
                </c:pt>
                <c:pt idx="1045">
                  <c:v>42794</c:v>
                </c:pt>
                <c:pt idx="1046">
                  <c:v>42795</c:v>
                </c:pt>
                <c:pt idx="1047">
                  <c:v>42796</c:v>
                </c:pt>
                <c:pt idx="1048">
                  <c:v>42797</c:v>
                </c:pt>
                <c:pt idx="1049">
                  <c:v>42800</c:v>
                </c:pt>
                <c:pt idx="1050">
                  <c:v>42801</c:v>
                </c:pt>
                <c:pt idx="1051">
                  <c:v>42802</c:v>
                </c:pt>
                <c:pt idx="1052">
                  <c:v>42803</c:v>
                </c:pt>
                <c:pt idx="1053">
                  <c:v>42804</c:v>
                </c:pt>
                <c:pt idx="1054">
                  <c:v>42807</c:v>
                </c:pt>
                <c:pt idx="1055">
                  <c:v>42808</c:v>
                </c:pt>
                <c:pt idx="1056">
                  <c:v>42809</c:v>
                </c:pt>
                <c:pt idx="1057">
                  <c:v>42810</c:v>
                </c:pt>
                <c:pt idx="1058">
                  <c:v>42811</c:v>
                </c:pt>
                <c:pt idx="1059">
                  <c:v>42815</c:v>
                </c:pt>
                <c:pt idx="1060">
                  <c:v>42816</c:v>
                </c:pt>
                <c:pt idx="1061">
                  <c:v>42817</c:v>
                </c:pt>
                <c:pt idx="1062">
                  <c:v>42818</c:v>
                </c:pt>
                <c:pt idx="1063">
                  <c:v>42821</c:v>
                </c:pt>
                <c:pt idx="1064">
                  <c:v>42822</c:v>
                </c:pt>
                <c:pt idx="1065">
                  <c:v>42823</c:v>
                </c:pt>
                <c:pt idx="1066">
                  <c:v>42824</c:v>
                </c:pt>
                <c:pt idx="1067">
                  <c:v>42825</c:v>
                </c:pt>
                <c:pt idx="1068">
                  <c:v>42828</c:v>
                </c:pt>
                <c:pt idx="1069">
                  <c:v>42829</c:v>
                </c:pt>
                <c:pt idx="1070">
                  <c:v>42830</c:v>
                </c:pt>
                <c:pt idx="1071">
                  <c:v>42831</c:v>
                </c:pt>
                <c:pt idx="1072">
                  <c:v>42832</c:v>
                </c:pt>
                <c:pt idx="1073">
                  <c:v>42835</c:v>
                </c:pt>
                <c:pt idx="1074">
                  <c:v>42836</c:v>
                </c:pt>
                <c:pt idx="1075">
                  <c:v>42837</c:v>
                </c:pt>
                <c:pt idx="1076">
                  <c:v>42842</c:v>
                </c:pt>
                <c:pt idx="1077">
                  <c:v>42843</c:v>
                </c:pt>
                <c:pt idx="1078">
                  <c:v>42844</c:v>
                </c:pt>
                <c:pt idx="1079">
                  <c:v>42845</c:v>
                </c:pt>
                <c:pt idx="1080">
                  <c:v>42846</c:v>
                </c:pt>
                <c:pt idx="1081">
                  <c:v>42849</c:v>
                </c:pt>
                <c:pt idx="1082">
                  <c:v>42850</c:v>
                </c:pt>
                <c:pt idx="1083">
                  <c:v>42851</c:v>
                </c:pt>
                <c:pt idx="1084">
                  <c:v>42852</c:v>
                </c:pt>
                <c:pt idx="1085">
                  <c:v>42853</c:v>
                </c:pt>
                <c:pt idx="1086">
                  <c:v>42857</c:v>
                </c:pt>
                <c:pt idx="1087">
                  <c:v>42858</c:v>
                </c:pt>
                <c:pt idx="1088">
                  <c:v>42859</c:v>
                </c:pt>
                <c:pt idx="1089">
                  <c:v>42860</c:v>
                </c:pt>
                <c:pt idx="1090">
                  <c:v>42863</c:v>
                </c:pt>
                <c:pt idx="1091">
                  <c:v>42864</c:v>
                </c:pt>
                <c:pt idx="1092">
                  <c:v>42865</c:v>
                </c:pt>
                <c:pt idx="1093">
                  <c:v>42866</c:v>
                </c:pt>
                <c:pt idx="1094">
                  <c:v>42867</c:v>
                </c:pt>
                <c:pt idx="1095">
                  <c:v>42870</c:v>
                </c:pt>
                <c:pt idx="1096">
                  <c:v>42871</c:v>
                </c:pt>
                <c:pt idx="1097">
                  <c:v>42872</c:v>
                </c:pt>
                <c:pt idx="1098">
                  <c:v>42873</c:v>
                </c:pt>
                <c:pt idx="1099">
                  <c:v>42874</c:v>
                </c:pt>
                <c:pt idx="1100">
                  <c:v>42877</c:v>
                </c:pt>
                <c:pt idx="1101">
                  <c:v>42878</c:v>
                </c:pt>
                <c:pt idx="1102">
                  <c:v>42879</c:v>
                </c:pt>
                <c:pt idx="1103">
                  <c:v>42880</c:v>
                </c:pt>
                <c:pt idx="1104">
                  <c:v>42881</c:v>
                </c:pt>
                <c:pt idx="1105">
                  <c:v>42884</c:v>
                </c:pt>
                <c:pt idx="1106">
                  <c:v>42885</c:v>
                </c:pt>
                <c:pt idx="1107">
                  <c:v>42886</c:v>
                </c:pt>
                <c:pt idx="1108">
                  <c:v>42887</c:v>
                </c:pt>
                <c:pt idx="1109">
                  <c:v>42888</c:v>
                </c:pt>
                <c:pt idx="1110">
                  <c:v>42891</c:v>
                </c:pt>
                <c:pt idx="1111">
                  <c:v>42892</c:v>
                </c:pt>
                <c:pt idx="1112">
                  <c:v>42893</c:v>
                </c:pt>
                <c:pt idx="1113">
                  <c:v>42894</c:v>
                </c:pt>
                <c:pt idx="1114">
                  <c:v>42895</c:v>
                </c:pt>
                <c:pt idx="1115">
                  <c:v>42898</c:v>
                </c:pt>
                <c:pt idx="1116">
                  <c:v>42899</c:v>
                </c:pt>
                <c:pt idx="1117">
                  <c:v>42900</c:v>
                </c:pt>
                <c:pt idx="1118">
                  <c:v>42901</c:v>
                </c:pt>
                <c:pt idx="1119">
                  <c:v>42902</c:v>
                </c:pt>
                <c:pt idx="1120">
                  <c:v>42905</c:v>
                </c:pt>
                <c:pt idx="1121">
                  <c:v>42906</c:v>
                </c:pt>
                <c:pt idx="1122">
                  <c:v>42907</c:v>
                </c:pt>
                <c:pt idx="1123">
                  <c:v>42908</c:v>
                </c:pt>
                <c:pt idx="1124">
                  <c:v>42909</c:v>
                </c:pt>
                <c:pt idx="1125">
                  <c:v>42912</c:v>
                </c:pt>
                <c:pt idx="1126">
                  <c:v>42913</c:v>
                </c:pt>
                <c:pt idx="1127">
                  <c:v>42914</c:v>
                </c:pt>
                <c:pt idx="1128">
                  <c:v>42915</c:v>
                </c:pt>
                <c:pt idx="1129">
                  <c:v>42916</c:v>
                </c:pt>
                <c:pt idx="1130">
                  <c:v>42919</c:v>
                </c:pt>
                <c:pt idx="1131">
                  <c:v>42920</c:v>
                </c:pt>
                <c:pt idx="1132">
                  <c:v>42921</c:v>
                </c:pt>
                <c:pt idx="1133">
                  <c:v>42922</c:v>
                </c:pt>
                <c:pt idx="1134">
                  <c:v>42923</c:v>
                </c:pt>
                <c:pt idx="1135">
                  <c:v>42926</c:v>
                </c:pt>
                <c:pt idx="1136">
                  <c:v>42927</c:v>
                </c:pt>
                <c:pt idx="1137">
                  <c:v>42928</c:v>
                </c:pt>
                <c:pt idx="1138">
                  <c:v>42929</c:v>
                </c:pt>
                <c:pt idx="1139">
                  <c:v>42930</c:v>
                </c:pt>
                <c:pt idx="1140">
                  <c:v>42933</c:v>
                </c:pt>
                <c:pt idx="1141">
                  <c:v>42934</c:v>
                </c:pt>
                <c:pt idx="1142">
                  <c:v>42935</c:v>
                </c:pt>
                <c:pt idx="1143">
                  <c:v>42936</c:v>
                </c:pt>
                <c:pt idx="1144">
                  <c:v>42937</c:v>
                </c:pt>
                <c:pt idx="1145">
                  <c:v>42940</c:v>
                </c:pt>
                <c:pt idx="1146">
                  <c:v>42941</c:v>
                </c:pt>
                <c:pt idx="1147">
                  <c:v>42942</c:v>
                </c:pt>
                <c:pt idx="1148">
                  <c:v>42943</c:v>
                </c:pt>
                <c:pt idx="1149">
                  <c:v>42944</c:v>
                </c:pt>
                <c:pt idx="1150">
                  <c:v>42947</c:v>
                </c:pt>
                <c:pt idx="1151">
                  <c:v>42948</c:v>
                </c:pt>
                <c:pt idx="1152">
                  <c:v>42949</c:v>
                </c:pt>
                <c:pt idx="1153">
                  <c:v>42950</c:v>
                </c:pt>
                <c:pt idx="1154">
                  <c:v>42951</c:v>
                </c:pt>
                <c:pt idx="1155">
                  <c:v>42954</c:v>
                </c:pt>
              </c:numCache>
            </c:numRef>
          </c:cat>
          <c:val>
            <c:numRef>
              <c:f>'[Gráfico en Microsoft PowerPoint]Hoja1'!$D$3:$D$1158</c:f>
              <c:numCache>
                <c:formatCode>0.00</c:formatCode>
                <c:ptCount val="1156"/>
                <c:pt idx="0">
                  <c:v>1.520357</c:v>
                </c:pt>
                <c:pt idx="1">
                  <c:v>1.5903849999999999</c:v>
                </c:pt>
                <c:pt idx="2">
                  <c:v>1.630412</c:v>
                </c:pt>
                <c:pt idx="3">
                  <c:v>1.610495</c:v>
                </c:pt>
                <c:pt idx="4">
                  <c:v>1.6605220000000001</c:v>
                </c:pt>
                <c:pt idx="5">
                  <c:v>1.7005490000000001</c:v>
                </c:pt>
                <c:pt idx="6">
                  <c:v>1.700577</c:v>
                </c:pt>
                <c:pt idx="7">
                  <c:v>1.750604</c:v>
                </c:pt>
                <c:pt idx="8">
                  <c:v>1.7406870000000001</c:v>
                </c:pt>
                <c:pt idx="9">
                  <c:v>1.7207140000000001</c:v>
                </c:pt>
                <c:pt idx="10">
                  <c:v>1.680742</c:v>
                </c:pt>
                <c:pt idx="11">
                  <c:v>1.700769</c:v>
                </c:pt>
                <c:pt idx="12">
                  <c:v>1.6407970000000001</c:v>
                </c:pt>
                <c:pt idx="13">
                  <c:v>1.6008789999999999</c:v>
                </c:pt>
                <c:pt idx="14">
                  <c:v>1.6109070000000001</c:v>
                </c:pt>
                <c:pt idx="15">
                  <c:v>1.5809340000000001</c:v>
                </c:pt>
                <c:pt idx="16">
                  <c:v>1.570962</c:v>
                </c:pt>
                <c:pt idx="17">
                  <c:v>1.600989</c:v>
                </c:pt>
                <c:pt idx="18">
                  <c:v>1.6010709999999999</c:v>
                </c:pt>
                <c:pt idx="19">
                  <c:v>1.6110990000000001</c:v>
                </c:pt>
                <c:pt idx="20">
                  <c:v>1.601126</c:v>
                </c:pt>
                <c:pt idx="21">
                  <c:v>1.5711539999999999</c:v>
                </c:pt>
                <c:pt idx="22">
                  <c:v>1.5411809999999999</c:v>
                </c:pt>
                <c:pt idx="23">
                  <c:v>1.5012909999999999</c:v>
                </c:pt>
                <c:pt idx="24">
                  <c:v>1.5113190000000001</c:v>
                </c:pt>
                <c:pt idx="25">
                  <c:v>1.524038</c:v>
                </c:pt>
                <c:pt idx="26">
                  <c:v>1.5141210000000001</c:v>
                </c:pt>
                <c:pt idx="27">
                  <c:v>1.4443680000000001</c:v>
                </c:pt>
                <c:pt idx="28">
                  <c:v>1.4344509999999999</c:v>
                </c:pt>
                <c:pt idx="29">
                  <c:v>1.4945329999999999</c:v>
                </c:pt>
                <c:pt idx="30">
                  <c:v>1.5346150000000001</c:v>
                </c:pt>
                <c:pt idx="31">
                  <c:v>1.5346979999999999</c:v>
                </c:pt>
                <c:pt idx="32">
                  <c:v>1.534945</c:v>
                </c:pt>
                <c:pt idx="33">
                  <c:v>1.5550269999999999</c:v>
                </c:pt>
                <c:pt idx="34">
                  <c:v>1.58511</c:v>
                </c:pt>
                <c:pt idx="35">
                  <c:v>1.5651919999999999</c:v>
                </c:pt>
                <c:pt idx="36">
                  <c:v>1.4952749999999999</c:v>
                </c:pt>
                <c:pt idx="37">
                  <c:v>1.505522</c:v>
                </c:pt>
                <c:pt idx="38">
                  <c:v>1.595604</c:v>
                </c:pt>
                <c:pt idx="39">
                  <c:v>1.5756870000000001</c:v>
                </c:pt>
                <c:pt idx="40">
                  <c:v>1.5357689999999999</c:v>
                </c:pt>
                <c:pt idx="41">
                  <c:v>1.485852</c:v>
                </c:pt>
                <c:pt idx="42">
                  <c:v>1.466099</c:v>
                </c:pt>
                <c:pt idx="43">
                  <c:v>1.476181</c:v>
                </c:pt>
                <c:pt idx="44">
                  <c:v>1.506264</c:v>
                </c:pt>
                <c:pt idx="45">
                  <c:v>1.536346</c:v>
                </c:pt>
                <c:pt idx="46">
                  <c:v>1.5464290000000001</c:v>
                </c:pt>
                <c:pt idx="47">
                  <c:v>1.5166759999999999</c:v>
                </c:pt>
                <c:pt idx="48">
                  <c:v>1.436758</c:v>
                </c:pt>
                <c:pt idx="49">
                  <c:v>1.366841</c:v>
                </c:pt>
                <c:pt idx="50">
                  <c:v>1.4169229999999999</c:v>
                </c:pt>
                <c:pt idx="51">
                  <c:v>1.4370050000000001</c:v>
                </c:pt>
                <c:pt idx="52">
                  <c:v>1.397335</c:v>
                </c:pt>
                <c:pt idx="53">
                  <c:v>1.357418</c:v>
                </c:pt>
                <c:pt idx="54">
                  <c:v>1.3875</c:v>
                </c:pt>
                <c:pt idx="55">
                  <c:v>1.3575820000000001</c:v>
                </c:pt>
                <c:pt idx="56">
                  <c:v>1.3878299999999999</c:v>
                </c:pt>
                <c:pt idx="57">
                  <c:v>1.377912</c:v>
                </c:pt>
                <c:pt idx="58">
                  <c:v>1.337995</c:v>
                </c:pt>
                <c:pt idx="59">
                  <c:v>1.3584069999999999</c:v>
                </c:pt>
                <c:pt idx="60">
                  <c:v>1.4084890000000001</c:v>
                </c:pt>
                <c:pt idx="61">
                  <c:v>1.408571</c:v>
                </c:pt>
                <c:pt idx="62">
                  <c:v>1.368654</c:v>
                </c:pt>
                <c:pt idx="63">
                  <c:v>1.3032969999999999</c:v>
                </c:pt>
                <c:pt idx="64">
                  <c:v>1.2739560000000001</c:v>
                </c:pt>
                <c:pt idx="65">
                  <c:v>1.247198</c:v>
                </c:pt>
                <c:pt idx="66">
                  <c:v>1.2374449999999999</c:v>
                </c:pt>
                <c:pt idx="67">
                  <c:v>1.247692</c:v>
                </c:pt>
                <c:pt idx="68">
                  <c:v>1.2579400000000001</c:v>
                </c:pt>
                <c:pt idx="69">
                  <c:v>1.278681</c:v>
                </c:pt>
                <c:pt idx="70">
                  <c:v>1.2089289999999999</c:v>
                </c:pt>
                <c:pt idx="71">
                  <c:v>1.219176</c:v>
                </c:pt>
                <c:pt idx="72">
                  <c:v>1.2194229999999999</c:v>
                </c:pt>
                <c:pt idx="73">
                  <c:v>1.15967</c:v>
                </c:pt>
                <c:pt idx="74">
                  <c:v>1.1004119999999999</c:v>
                </c:pt>
                <c:pt idx="75">
                  <c:v>1.1406590000000001</c:v>
                </c:pt>
                <c:pt idx="76">
                  <c:v>1.1209070000000001</c:v>
                </c:pt>
                <c:pt idx="77">
                  <c:v>1.0707690000000001</c:v>
                </c:pt>
                <c:pt idx="78">
                  <c:v>1.1009340000000001</c:v>
                </c:pt>
                <c:pt idx="79">
                  <c:v>1.091429</c:v>
                </c:pt>
                <c:pt idx="80">
                  <c:v>0.99159299999999995</c:v>
                </c:pt>
                <c:pt idx="81">
                  <c:v>0.96192299999999997</c:v>
                </c:pt>
                <c:pt idx="82">
                  <c:v>0.94208800000000004</c:v>
                </c:pt>
                <c:pt idx="83">
                  <c:v>0.97258199999999995</c:v>
                </c:pt>
                <c:pt idx="84">
                  <c:v>0.97274700000000003</c:v>
                </c:pt>
                <c:pt idx="85">
                  <c:v>0.95291199999999998</c:v>
                </c:pt>
                <c:pt idx="86">
                  <c:v>0.97307699999999997</c:v>
                </c:pt>
                <c:pt idx="87">
                  <c:v>1.073242</c:v>
                </c:pt>
                <c:pt idx="88">
                  <c:v>1.1137360000000001</c:v>
                </c:pt>
                <c:pt idx="89">
                  <c:v>1.1739010000000001</c:v>
                </c:pt>
                <c:pt idx="90">
                  <c:v>1.1940660000000001</c:v>
                </c:pt>
                <c:pt idx="91">
                  <c:v>1.154231</c:v>
                </c:pt>
                <c:pt idx="92">
                  <c:v>1.224396</c:v>
                </c:pt>
                <c:pt idx="93">
                  <c:v>1.3048900000000001</c:v>
                </c:pt>
                <c:pt idx="94">
                  <c:v>1.3050550000000001</c:v>
                </c:pt>
                <c:pt idx="95">
                  <c:v>1.4352199999999999</c:v>
                </c:pt>
                <c:pt idx="96">
                  <c:v>1.3953850000000001</c:v>
                </c:pt>
                <c:pt idx="97">
                  <c:v>1.485549</c:v>
                </c:pt>
                <c:pt idx="98">
                  <c:v>1.4860439999999999</c:v>
                </c:pt>
                <c:pt idx="99">
                  <c:v>1.5462089999999999</c:v>
                </c:pt>
                <c:pt idx="100">
                  <c:v>1.656374</c:v>
                </c:pt>
                <c:pt idx="101">
                  <c:v>1.776538</c:v>
                </c:pt>
                <c:pt idx="102">
                  <c:v>1.840055</c:v>
                </c:pt>
                <c:pt idx="103">
                  <c:v>1.9107970000000001</c:v>
                </c:pt>
                <c:pt idx="104">
                  <c:v>1.691044</c:v>
                </c:pt>
                <c:pt idx="105">
                  <c:v>1.7612909999999999</c:v>
                </c:pt>
                <c:pt idx="106">
                  <c:v>1.751538</c:v>
                </c:pt>
                <c:pt idx="107">
                  <c:v>1.7517860000000001</c:v>
                </c:pt>
                <c:pt idx="108">
                  <c:v>1.862527</c:v>
                </c:pt>
                <c:pt idx="109">
                  <c:v>1.9027750000000001</c:v>
                </c:pt>
                <c:pt idx="110">
                  <c:v>1.903022</c:v>
                </c:pt>
                <c:pt idx="111">
                  <c:v>1.8832690000000001</c:v>
                </c:pt>
                <c:pt idx="112">
                  <c:v>1.8235159999999999</c:v>
                </c:pt>
                <c:pt idx="113">
                  <c:v>1.874258</c:v>
                </c:pt>
                <c:pt idx="114">
                  <c:v>1.9145049999999999</c:v>
                </c:pt>
                <c:pt idx="115">
                  <c:v>1.964753</c:v>
                </c:pt>
                <c:pt idx="116">
                  <c:v>2.375</c:v>
                </c:pt>
                <c:pt idx="117">
                  <c:v>2.3752469999999999</c:v>
                </c:pt>
                <c:pt idx="118">
                  <c:v>2.3859889999999999</c:v>
                </c:pt>
                <c:pt idx="119">
                  <c:v>2.2462360000000001</c:v>
                </c:pt>
                <c:pt idx="120">
                  <c:v>2.4364840000000001</c:v>
                </c:pt>
                <c:pt idx="121">
                  <c:v>2.3267310000000001</c:v>
                </c:pt>
                <c:pt idx="122">
                  <c:v>2.306978</c:v>
                </c:pt>
                <c:pt idx="123">
                  <c:v>2.1577199999999999</c:v>
                </c:pt>
                <c:pt idx="124">
                  <c:v>2.1579670000000002</c:v>
                </c:pt>
                <c:pt idx="125">
                  <c:v>2.1782140000000001</c:v>
                </c:pt>
                <c:pt idx="126">
                  <c:v>2.2184620000000002</c:v>
                </c:pt>
                <c:pt idx="127">
                  <c:v>2.2787090000000001</c:v>
                </c:pt>
                <c:pt idx="128">
                  <c:v>2.169451</c:v>
                </c:pt>
                <c:pt idx="129">
                  <c:v>2.1496979999999999</c:v>
                </c:pt>
                <c:pt idx="130">
                  <c:v>2.1699449999999998</c:v>
                </c:pt>
                <c:pt idx="131">
                  <c:v>2.050192</c:v>
                </c:pt>
                <c:pt idx="132">
                  <c:v>2.1004399999999999</c:v>
                </c:pt>
                <c:pt idx="133">
                  <c:v>2.0511810000000001</c:v>
                </c:pt>
                <c:pt idx="134">
                  <c:v>2.0514290000000002</c:v>
                </c:pt>
                <c:pt idx="135">
                  <c:v>2.0716760000000001</c:v>
                </c:pt>
                <c:pt idx="136">
                  <c:v>2.131923</c:v>
                </c:pt>
                <c:pt idx="137">
                  <c:v>2.1621700000000001</c:v>
                </c:pt>
                <c:pt idx="138">
                  <c:v>2.1029119999999999</c:v>
                </c:pt>
                <c:pt idx="139">
                  <c:v>2.053159</c:v>
                </c:pt>
                <c:pt idx="140">
                  <c:v>2.1734070000000001</c:v>
                </c:pt>
                <c:pt idx="141">
                  <c:v>2.193654</c:v>
                </c:pt>
                <c:pt idx="142">
                  <c:v>2.1739009999999999</c:v>
                </c:pt>
                <c:pt idx="143">
                  <c:v>2.2946430000000002</c:v>
                </c:pt>
                <c:pt idx="144">
                  <c:v>2.2248899999999998</c:v>
                </c:pt>
                <c:pt idx="145">
                  <c:v>2.1551369999999999</c:v>
                </c:pt>
                <c:pt idx="146">
                  <c:v>2.1553849999999999</c:v>
                </c:pt>
                <c:pt idx="147">
                  <c:v>2.0556320000000001</c:v>
                </c:pt>
                <c:pt idx="148">
                  <c:v>2.0263740000000001</c:v>
                </c:pt>
                <c:pt idx="149">
                  <c:v>2.0766209999999998</c:v>
                </c:pt>
                <c:pt idx="150">
                  <c:v>2.0268679999999999</c:v>
                </c:pt>
                <c:pt idx="151">
                  <c:v>1.9671149999999999</c:v>
                </c:pt>
                <c:pt idx="152">
                  <c:v>1.9173629999999999</c:v>
                </c:pt>
                <c:pt idx="153">
                  <c:v>1.928104</c:v>
                </c:pt>
                <c:pt idx="154">
                  <c:v>2.0283519999999999</c:v>
                </c:pt>
                <c:pt idx="155">
                  <c:v>2.0685989999999999</c:v>
                </c:pt>
                <c:pt idx="156">
                  <c:v>2.078846</c:v>
                </c:pt>
                <c:pt idx="157">
                  <c:v>2.0690930000000001</c:v>
                </c:pt>
                <c:pt idx="158">
                  <c:v>2.169835</c:v>
                </c:pt>
                <c:pt idx="159">
                  <c:v>2.0900820000000002</c:v>
                </c:pt>
                <c:pt idx="160">
                  <c:v>2.10033</c:v>
                </c:pt>
                <c:pt idx="161">
                  <c:v>2.156209</c:v>
                </c:pt>
                <c:pt idx="162">
                  <c:v>2.1008239999999998</c:v>
                </c:pt>
                <c:pt idx="163">
                  <c:v>2.1488070000000001</c:v>
                </c:pt>
                <c:pt idx="164">
                  <c:v>2.1855730000000002</c:v>
                </c:pt>
                <c:pt idx="165">
                  <c:v>2.218626</c:v>
                </c:pt>
                <c:pt idx="166">
                  <c:v>2.1623079999999999</c:v>
                </c:pt>
                <c:pt idx="167">
                  <c:v>2.159027</c:v>
                </c:pt>
                <c:pt idx="168">
                  <c:v>2.1718679999999999</c:v>
                </c:pt>
                <c:pt idx="169">
                  <c:v>2.2655419999999999</c:v>
                </c:pt>
                <c:pt idx="170">
                  <c:v>2.2716479999999999</c:v>
                </c:pt>
                <c:pt idx="171">
                  <c:v>2.3242310000000002</c:v>
                </c:pt>
                <c:pt idx="172">
                  <c:v>2.187551</c:v>
                </c:pt>
                <c:pt idx="173">
                  <c:v>2.1610990000000001</c:v>
                </c:pt>
                <c:pt idx="174">
                  <c:v>2.2229830000000002</c:v>
                </c:pt>
                <c:pt idx="175">
                  <c:v>2.2368450000000002</c:v>
                </c:pt>
                <c:pt idx="176">
                  <c:v>2.187802</c:v>
                </c:pt>
                <c:pt idx="177">
                  <c:v>2.1241840000000001</c:v>
                </c:pt>
                <c:pt idx="178">
                  <c:v>2.173108</c:v>
                </c:pt>
                <c:pt idx="179">
                  <c:v>2.0665460000000002</c:v>
                </c:pt>
                <c:pt idx="180">
                  <c:v>1.95</c:v>
                </c:pt>
                <c:pt idx="181">
                  <c:v>1.953579</c:v>
                </c:pt>
                <c:pt idx="182">
                  <c:v>2.0572059999999999</c:v>
                </c:pt>
                <c:pt idx="183">
                  <c:v>2.02</c:v>
                </c:pt>
                <c:pt idx="184">
                  <c:v>2.0263810000000002</c:v>
                </c:pt>
                <c:pt idx="185">
                  <c:v>2.049121</c:v>
                </c:pt>
                <c:pt idx="186">
                  <c:v>2.062732</c:v>
                </c:pt>
                <c:pt idx="187">
                  <c:v>2.0663420000000001</c:v>
                </c:pt>
                <c:pt idx="188">
                  <c:v>2.0790030000000002</c:v>
                </c:pt>
                <c:pt idx="189">
                  <c:v>2.0916329999999999</c:v>
                </c:pt>
                <c:pt idx="190">
                  <c:v>2.1052749999999998</c:v>
                </c:pt>
                <c:pt idx="191">
                  <c:v>2.0852430000000002</c:v>
                </c:pt>
                <c:pt idx="192">
                  <c:v>2.1114359999999999</c:v>
                </c:pt>
                <c:pt idx="193">
                  <c:v>2.113721</c:v>
                </c:pt>
                <c:pt idx="194">
                  <c:v>2.1750859999999999</c:v>
                </c:pt>
                <c:pt idx="195">
                  <c:v>2.1425269999999998</c:v>
                </c:pt>
                <c:pt idx="196">
                  <c:v>2.1037439999999998</c:v>
                </c:pt>
                <c:pt idx="197">
                  <c:v>2.1175350000000002</c:v>
                </c:pt>
                <c:pt idx="198">
                  <c:v>2.1386729999999998</c:v>
                </c:pt>
                <c:pt idx="199">
                  <c:v>2.0872999999999999</c:v>
                </c:pt>
                <c:pt idx="200">
                  <c:v>2.0210439999999998</c:v>
                </c:pt>
                <c:pt idx="201">
                  <c:v>2.0010050000000001</c:v>
                </c:pt>
                <c:pt idx="202">
                  <c:v>2.033242</c:v>
                </c:pt>
                <c:pt idx="203">
                  <c:v>1.9755259999999999</c:v>
                </c:pt>
                <c:pt idx="204">
                  <c:v>1.9454549999999999</c:v>
                </c:pt>
                <c:pt idx="205">
                  <c:v>1.961538</c:v>
                </c:pt>
                <c:pt idx="206">
                  <c:v>1.9276059999999999</c:v>
                </c:pt>
                <c:pt idx="207">
                  <c:v>1.977347</c:v>
                </c:pt>
                <c:pt idx="208">
                  <c:v>2.053375</c:v>
                </c:pt>
                <c:pt idx="209">
                  <c:v>2.0671740000000001</c:v>
                </c:pt>
                <c:pt idx="210">
                  <c:v>2.1831870000000002</c:v>
                </c:pt>
                <c:pt idx="211">
                  <c:v>2.1530930000000001</c:v>
                </c:pt>
                <c:pt idx="212">
                  <c:v>2.1228099999999999</c:v>
                </c:pt>
                <c:pt idx="213">
                  <c:v>2.201193</c:v>
                </c:pt>
                <c:pt idx="214">
                  <c:v>2.2249840000000001</c:v>
                </c:pt>
                <c:pt idx="215">
                  <c:v>2.2248350000000001</c:v>
                </c:pt>
                <c:pt idx="216">
                  <c:v>2.3307220000000002</c:v>
                </c:pt>
                <c:pt idx="217">
                  <c:v>2.3762639999999999</c:v>
                </c:pt>
                <c:pt idx="218">
                  <c:v>2.3480850000000002</c:v>
                </c:pt>
                <c:pt idx="219">
                  <c:v>2.375934</c:v>
                </c:pt>
                <c:pt idx="220">
                  <c:v>2.363791</c:v>
                </c:pt>
                <c:pt idx="221">
                  <c:v>2.3576609999999998</c:v>
                </c:pt>
                <c:pt idx="222">
                  <c:v>2.3270960000000001</c:v>
                </c:pt>
                <c:pt idx="223">
                  <c:v>2.3469540000000002</c:v>
                </c:pt>
                <c:pt idx="224">
                  <c:v>2.3727469999999999</c:v>
                </c:pt>
                <c:pt idx="225">
                  <c:v>2.3370410000000001</c:v>
                </c:pt>
                <c:pt idx="226">
                  <c:v>2.336735</c:v>
                </c:pt>
                <c:pt idx="227">
                  <c:v>2.3120020000000001</c:v>
                </c:pt>
                <c:pt idx="228">
                  <c:v>2.2483050000000002</c:v>
                </c:pt>
                <c:pt idx="229">
                  <c:v>2.1923080000000001</c:v>
                </c:pt>
                <c:pt idx="230">
                  <c:v>2.2763270000000002</c:v>
                </c:pt>
                <c:pt idx="231">
                  <c:v>2.3594110000000001</c:v>
                </c:pt>
                <c:pt idx="232">
                  <c:v>2.4401570000000001</c:v>
                </c:pt>
                <c:pt idx="233">
                  <c:v>2.4916330000000002</c:v>
                </c:pt>
                <c:pt idx="234">
                  <c:v>2.4321980000000001</c:v>
                </c:pt>
                <c:pt idx="235">
                  <c:v>2.4003060000000001</c:v>
                </c:pt>
                <c:pt idx="236">
                  <c:v>2.4153690000000001</c:v>
                </c:pt>
                <c:pt idx="237">
                  <c:v>2.4093330000000002</c:v>
                </c:pt>
                <c:pt idx="238">
                  <c:v>2.417535</c:v>
                </c:pt>
                <c:pt idx="239">
                  <c:v>2.4170799999999999</c:v>
                </c:pt>
                <c:pt idx="240">
                  <c:v>2.456232</c:v>
                </c:pt>
                <c:pt idx="241">
                  <c:v>2.4319000000000002</c:v>
                </c:pt>
                <c:pt idx="242">
                  <c:v>2.428776</c:v>
                </c:pt>
                <c:pt idx="243">
                  <c:v>2.4014289999999998</c:v>
                </c:pt>
                <c:pt idx="244">
                  <c:v>2.368312</c:v>
                </c:pt>
                <c:pt idx="245">
                  <c:v>2.3632179999999998</c:v>
                </c:pt>
                <c:pt idx="246">
                  <c:v>2.3759260000000002</c:v>
                </c:pt>
                <c:pt idx="247">
                  <c:v>2.4680770000000001</c:v>
                </c:pt>
                <c:pt idx="248">
                  <c:v>2.423454</c:v>
                </c:pt>
                <c:pt idx="249">
                  <c:v>2.3726060000000002</c:v>
                </c:pt>
                <c:pt idx="250">
                  <c:v>2.416703</c:v>
                </c:pt>
                <c:pt idx="251">
                  <c:v>2.3737360000000001</c:v>
                </c:pt>
                <c:pt idx="252">
                  <c:v>2.3155100000000002</c:v>
                </c:pt>
                <c:pt idx="253">
                  <c:v>2.3658869999999999</c:v>
                </c:pt>
                <c:pt idx="254">
                  <c:v>2.3468680000000002</c:v>
                </c:pt>
                <c:pt idx="255">
                  <c:v>2.411146</c:v>
                </c:pt>
                <c:pt idx="256">
                  <c:v>2.4365380000000001</c:v>
                </c:pt>
                <c:pt idx="257">
                  <c:v>2.4331239999999998</c:v>
                </c:pt>
                <c:pt idx="258">
                  <c:v>2.4517350000000002</c:v>
                </c:pt>
                <c:pt idx="259">
                  <c:v>2.4671430000000001</c:v>
                </c:pt>
                <c:pt idx="260">
                  <c:v>2.5070329999999998</c:v>
                </c:pt>
                <c:pt idx="261">
                  <c:v>2.4594510000000001</c:v>
                </c:pt>
                <c:pt idx="262">
                  <c:v>2.42584</c:v>
                </c:pt>
                <c:pt idx="263">
                  <c:v>2.425557</c:v>
                </c:pt>
                <c:pt idx="264">
                  <c:v>2.4191050000000001</c:v>
                </c:pt>
                <c:pt idx="265">
                  <c:v>2.414396</c:v>
                </c:pt>
                <c:pt idx="266">
                  <c:v>2.4415930000000001</c:v>
                </c:pt>
                <c:pt idx="267">
                  <c:v>2.5060440000000002</c:v>
                </c:pt>
                <c:pt idx="268">
                  <c:v>2.5681630000000002</c:v>
                </c:pt>
                <c:pt idx="269">
                  <c:v>2.6088070000000001</c:v>
                </c:pt>
                <c:pt idx="270">
                  <c:v>2.6286339999999999</c:v>
                </c:pt>
                <c:pt idx="271">
                  <c:v>2.6184620000000001</c:v>
                </c:pt>
                <c:pt idx="272">
                  <c:v>2.6229119999999999</c:v>
                </c:pt>
                <c:pt idx="273">
                  <c:v>2.6569069999999999</c:v>
                </c:pt>
                <c:pt idx="274">
                  <c:v>2.5967500000000001</c:v>
                </c:pt>
                <c:pt idx="275">
                  <c:v>2.5519229999999999</c:v>
                </c:pt>
                <c:pt idx="276">
                  <c:v>2.521115</c:v>
                </c:pt>
                <c:pt idx="277">
                  <c:v>2.5306670000000002</c:v>
                </c:pt>
                <c:pt idx="278">
                  <c:v>2.549356</c:v>
                </c:pt>
                <c:pt idx="279">
                  <c:v>2.5633910000000002</c:v>
                </c:pt>
                <c:pt idx="280">
                  <c:v>2.5463740000000001</c:v>
                </c:pt>
                <c:pt idx="281">
                  <c:v>2.5405340000000001</c:v>
                </c:pt>
                <c:pt idx="282">
                  <c:v>2.5304869999999999</c:v>
                </c:pt>
                <c:pt idx="283">
                  <c:v>2.490942</c:v>
                </c:pt>
                <c:pt idx="284">
                  <c:v>2.5065930000000001</c:v>
                </c:pt>
                <c:pt idx="285">
                  <c:v>2.5169779999999999</c:v>
                </c:pt>
                <c:pt idx="286">
                  <c:v>2.5321189999999998</c:v>
                </c:pt>
                <c:pt idx="287">
                  <c:v>2.5318839999999998</c:v>
                </c:pt>
                <c:pt idx="288">
                  <c:v>2.537347</c:v>
                </c:pt>
                <c:pt idx="289">
                  <c:v>2.5369000000000002</c:v>
                </c:pt>
                <c:pt idx="290">
                  <c:v>2.487473</c:v>
                </c:pt>
                <c:pt idx="291">
                  <c:v>2.4825119999999998</c:v>
                </c:pt>
                <c:pt idx="292">
                  <c:v>2.477268</c:v>
                </c:pt>
                <c:pt idx="293">
                  <c:v>2.4820090000000001</c:v>
                </c:pt>
                <c:pt idx="294">
                  <c:v>2.4970020000000002</c:v>
                </c:pt>
                <c:pt idx="295">
                  <c:v>2.5117579999999999</c:v>
                </c:pt>
                <c:pt idx="296">
                  <c:v>2.5316329999999998</c:v>
                </c:pt>
                <c:pt idx="297">
                  <c:v>2.5261770000000001</c:v>
                </c:pt>
                <c:pt idx="298">
                  <c:v>2.5011299999999999</c:v>
                </c:pt>
                <c:pt idx="299">
                  <c:v>2.4959419999999999</c:v>
                </c:pt>
                <c:pt idx="300">
                  <c:v>2.4706589999999999</c:v>
                </c:pt>
                <c:pt idx="301">
                  <c:v>2.4604710000000001</c:v>
                </c:pt>
                <c:pt idx="302">
                  <c:v>2.450126</c:v>
                </c:pt>
                <c:pt idx="303">
                  <c:v>2.5200629999999999</c:v>
                </c:pt>
                <c:pt idx="304">
                  <c:v>2.5750000000000002</c:v>
                </c:pt>
                <c:pt idx="305">
                  <c:v>2.5599059999999998</c:v>
                </c:pt>
                <c:pt idx="306">
                  <c:v>2.5645920000000002</c:v>
                </c:pt>
                <c:pt idx="307">
                  <c:v>2.534411</c:v>
                </c:pt>
                <c:pt idx="308">
                  <c:v>2.5143879999999998</c:v>
                </c:pt>
                <c:pt idx="309">
                  <c:v>2.4797799999999999</c:v>
                </c:pt>
                <c:pt idx="310">
                  <c:v>2.5358160000000001</c:v>
                </c:pt>
                <c:pt idx="311">
                  <c:v>2.5515539999999999</c:v>
                </c:pt>
                <c:pt idx="312">
                  <c:v>2.5716950000000001</c:v>
                </c:pt>
                <c:pt idx="313">
                  <c:v>2.6218370000000002</c:v>
                </c:pt>
                <c:pt idx="314">
                  <c:v>2.6417579999999998</c:v>
                </c:pt>
                <c:pt idx="315">
                  <c:v>2.5818840000000001</c:v>
                </c:pt>
                <c:pt idx="316">
                  <c:v>2.572543</c:v>
                </c:pt>
                <c:pt idx="317">
                  <c:v>2.5375350000000001</c:v>
                </c:pt>
                <c:pt idx="318">
                  <c:v>2.5225119999999999</c:v>
                </c:pt>
                <c:pt idx="319">
                  <c:v>2.5274730000000001</c:v>
                </c:pt>
                <c:pt idx="320">
                  <c:v>2.5327630000000001</c:v>
                </c:pt>
                <c:pt idx="321">
                  <c:v>2.5331399999999999</c:v>
                </c:pt>
                <c:pt idx="322">
                  <c:v>2.5332650000000001</c:v>
                </c:pt>
                <c:pt idx="323">
                  <c:v>2.5333909999999999</c:v>
                </c:pt>
                <c:pt idx="324">
                  <c:v>2.5387680000000001</c:v>
                </c:pt>
                <c:pt idx="325">
                  <c:v>2.6314760000000001</c:v>
                </c:pt>
                <c:pt idx="326">
                  <c:v>2.611672</c:v>
                </c:pt>
                <c:pt idx="327">
                  <c:v>2.5918679999999998</c:v>
                </c:pt>
                <c:pt idx="328">
                  <c:v>2.5679120000000002</c:v>
                </c:pt>
                <c:pt idx="329">
                  <c:v>2.5738780000000001</c:v>
                </c:pt>
                <c:pt idx="330">
                  <c:v>2.568791</c:v>
                </c:pt>
                <c:pt idx="331">
                  <c:v>2.5402979999999999</c:v>
                </c:pt>
                <c:pt idx="332">
                  <c:v>2.4994510000000001</c:v>
                </c:pt>
                <c:pt idx="333">
                  <c:v>2.5347490000000001</c:v>
                </c:pt>
                <c:pt idx="334">
                  <c:v>2.5256989999999999</c:v>
                </c:pt>
                <c:pt idx="335">
                  <c:v>2.4797959999999999</c:v>
                </c:pt>
                <c:pt idx="336">
                  <c:v>2.3592309999999999</c:v>
                </c:pt>
                <c:pt idx="337">
                  <c:v>2.375597</c:v>
                </c:pt>
                <c:pt idx="338">
                  <c:v>2.370816</c:v>
                </c:pt>
                <c:pt idx="339">
                  <c:v>2.3084769999999999</c:v>
                </c:pt>
                <c:pt idx="340">
                  <c:v>2.261476</c:v>
                </c:pt>
                <c:pt idx="341">
                  <c:v>2.276154</c:v>
                </c:pt>
                <c:pt idx="342">
                  <c:v>2.2699220000000002</c:v>
                </c:pt>
                <c:pt idx="343">
                  <c:v>2.2956509999999999</c:v>
                </c:pt>
                <c:pt idx="344">
                  <c:v>2.3669699999999998</c:v>
                </c:pt>
                <c:pt idx="345">
                  <c:v>2.3481399999999999</c:v>
                </c:pt>
                <c:pt idx="346">
                  <c:v>2.3373629999999999</c:v>
                </c:pt>
                <c:pt idx="347">
                  <c:v>2.2985639999999998</c:v>
                </c:pt>
                <c:pt idx="348">
                  <c:v>2.2991990000000002</c:v>
                </c:pt>
                <c:pt idx="349">
                  <c:v>2.284945</c:v>
                </c:pt>
                <c:pt idx="350">
                  <c:v>2.2507060000000001</c:v>
                </c:pt>
                <c:pt idx="351">
                  <c:v>2.2164839999999999</c:v>
                </c:pt>
                <c:pt idx="352">
                  <c:v>2.2322760000000001</c:v>
                </c:pt>
                <c:pt idx="353">
                  <c:v>2.2730060000000001</c:v>
                </c:pt>
                <c:pt idx="354">
                  <c:v>2.307661</c:v>
                </c:pt>
                <c:pt idx="355">
                  <c:v>2.3022999999999998</c:v>
                </c:pt>
                <c:pt idx="356">
                  <c:v>2.2725270000000002</c:v>
                </c:pt>
                <c:pt idx="357">
                  <c:v>2.0783670000000001</c:v>
                </c:pt>
                <c:pt idx="358">
                  <c:v>2.0834380000000001</c:v>
                </c:pt>
                <c:pt idx="359">
                  <c:v>2.0736659999999998</c:v>
                </c:pt>
                <c:pt idx="360">
                  <c:v>2.060848</c:v>
                </c:pt>
                <c:pt idx="361">
                  <c:v>2.0510989999999998</c:v>
                </c:pt>
                <c:pt idx="362">
                  <c:v>2.0756830000000002</c:v>
                </c:pt>
                <c:pt idx="363">
                  <c:v>2.1264129999999999</c:v>
                </c:pt>
                <c:pt idx="364">
                  <c:v>2.2509579999999998</c:v>
                </c:pt>
                <c:pt idx="365">
                  <c:v>2.2454869999999998</c:v>
                </c:pt>
                <c:pt idx="366">
                  <c:v>2.2514289999999999</c:v>
                </c:pt>
                <c:pt idx="367">
                  <c:v>2.2230530000000002</c:v>
                </c:pt>
                <c:pt idx="368">
                  <c:v>2.2178960000000001</c:v>
                </c:pt>
                <c:pt idx="369">
                  <c:v>2.2038380000000002</c:v>
                </c:pt>
                <c:pt idx="370">
                  <c:v>2.1925119999999998</c:v>
                </c:pt>
                <c:pt idx="371">
                  <c:v>2.1769229999999999</c:v>
                </c:pt>
                <c:pt idx="372">
                  <c:v>2.1744270000000001</c:v>
                </c:pt>
                <c:pt idx="373">
                  <c:v>2.186617</c:v>
                </c:pt>
                <c:pt idx="374">
                  <c:v>2.2335950000000002</c:v>
                </c:pt>
                <c:pt idx="375">
                  <c:v>2.3079589999999999</c:v>
                </c:pt>
                <c:pt idx="376">
                  <c:v>2.2523080000000002</c:v>
                </c:pt>
                <c:pt idx="377">
                  <c:v>2.2024729999999999</c:v>
                </c:pt>
                <c:pt idx="378">
                  <c:v>2.197111</c:v>
                </c:pt>
                <c:pt idx="379">
                  <c:v>2.178995</c:v>
                </c:pt>
                <c:pt idx="380">
                  <c:v>2.215039</c:v>
                </c:pt>
                <c:pt idx="381">
                  <c:v>2.2169780000000001</c:v>
                </c:pt>
                <c:pt idx="382">
                  <c:v>2.2412869999999998</c:v>
                </c:pt>
                <c:pt idx="383">
                  <c:v>2.2636729999999998</c:v>
                </c:pt>
                <c:pt idx="384">
                  <c:v>2.3034690000000002</c:v>
                </c:pt>
                <c:pt idx="385">
                  <c:v>2.2774179999999999</c:v>
                </c:pt>
                <c:pt idx="386">
                  <c:v>2.2314289999999999</c:v>
                </c:pt>
                <c:pt idx="387">
                  <c:v>2.251735</c:v>
                </c:pt>
                <c:pt idx="388">
                  <c:v>2.2347570000000001</c:v>
                </c:pt>
                <c:pt idx="389">
                  <c:v>2.203093</c:v>
                </c:pt>
                <c:pt idx="390">
                  <c:v>2.205416</c:v>
                </c:pt>
                <c:pt idx="391">
                  <c:v>2.201648</c:v>
                </c:pt>
                <c:pt idx="392">
                  <c:v>2.1839089999999999</c:v>
                </c:pt>
                <c:pt idx="393">
                  <c:v>2.2086730000000001</c:v>
                </c:pt>
                <c:pt idx="394">
                  <c:v>2.2029040000000002</c:v>
                </c:pt>
                <c:pt idx="395">
                  <c:v>2.2471190000000001</c:v>
                </c:pt>
                <c:pt idx="396">
                  <c:v>2.303407</c:v>
                </c:pt>
                <c:pt idx="397">
                  <c:v>2.2594509999999999</c:v>
                </c:pt>
                <c:pt idx="398">
                  <c:v>2.2640349999999998</c:v>
                </c:pt>
                <c:pt idx="399">
                  <c:v>2.31033</c:v>
                </c:pt>
                <c:pt idx="400">
                  <c:v>2.272732</c:v>
                </c:pt>
                <c:pt idx="401">
                  <c:v>2.2551649999999999</c:v>
                </c:pt>
                <c:pt idx="402">
                  <c:v>2.2576299999999998</c:v>
                </c:pt>
                <c:pt idx="403">
                  <c:v>2.2423000000000002</c:v>
                </c:pt>
                <c:pt idx="404">
                  <c:v>2.2248350000000001</c:v>
                </c:pt>
                <c:pt idx="405">
                  <c:v>2.2412559999999999</c:v>
                </c:pt>
                <c:pt idx="406">
                  <c:v>2.235385</c:v>
                </c:pt>
                <c:pt idx="407">
                  <c:v>2.191821</c:v>
                </c:pt>
                <c:pt idx="408">
                  <c:v>2.1864840000000001</c:v>
                </c:pt>
                <c:pt idx="409">
                  <c:v>2.1705649999999999</c:v>
                </c:pt>
                <c:pt idx="410">
                  <c:v>2.2146309999999998</c:v>
                </c:pt>
                <c:pt idx="411">
                  <c:v>2.2210990000000002</c:v>
                </c:pt>
                <c:pt idx="412">
                  <c:v>2.2437990000000001</c:v>
                </c:pt>
                <c:pt idx="413">
                  <c:v>2.2508870000000001</c:v>
                </c:pt>
                <c:pt idx="414">
                  <c:v>2.2636729999999998</c:v>
                </c:pt>
                <c:pt idx="415">
                  <c:v>2.2277239999999998</c:v>
                </c:pt>
                <c:pt idx="416">
                  <c:v>2.2117580000000001</c:v>
                </c:pt>
                <c:pt idx="417">
                  <c:v>2.2483200000000001</c:v>
                </c:pt>
                <c:pt idx="418">
                  <c:v>2.2229199999999998</c:v>
                </c:pt>
                <c:pt idx="419">
                  <c:v>2.2595130000000001</c:v>
                </c:pt>
                <c:pt idx="420">
                  <c:v>2.2298119999999999</c:v>
                </c:pt>
                <c:pt idx="421">
                  <c:v>2.2364289999999998</c:v>
                </c:pt>
                <c:pt idx="422">
                  <c:v>2.2467350000000001</c:v>
                </c:pt>
                <c:pt idx="423">
                  <c:v>2.294003</c:v>
                </c:pt>
                <c:pt idx="424">
                  <c:v>2.3570329999999999</c:v>
                </c:pt>
                <c:pt idx="425">
                  <c:v>2.3373629999999999</c:v>
                </c:pt>
                <c:pt idx="426">
                  <c:v>2.3213189999999999</c:v>
                </c:pt>
                <c:pt idx="427">
                  <c:v>2.365259</c:v>
                </c:pt>
                <c:pt idx="428">
                  <c:v>2.389796</c:v>
                </c:pt>
                <c:pt idx="429">
                  <c:v>2.3939870000000001</c:v>
                </c:pt>
                <c:pt idx="430">
                  <c:v>2.3921429999999999</c:v>
                </c:pt>
                <c:pt idx="431">
                  <c:v>2.378838</c:v>
                </c:pt>
                <c:pt idx="432">
                  <c:v>2.4031790000000002</c:v>
                </c:pt>
                <c:pt idx="433">
                  <c:v>2.4205019999999999</c:v>
                </c:pt>
                <c:pt idx="434">
                  <c:v>2.447794</c:v>
                </c:pt>
                <c:pt idx="435">
                  <c:v>2.441538</c:v>
                </c:pt>
                <c:pt idx="436">
                  <c:v>2.5082499999999999</c:v>
                </c:pt>
                <c:pt idx="437">
                  <c:v>2.6124179999999999</c:v>
                </c:pt>
                <c:pt idx="438">
                  <c:v>2.5787279999999999</c:v>
                </c:pt>
                <c:pt idx="439">
                  <c:v>2.5528569999999999</c:v>
                </c:pt>
                <c:pt idx="440">
                  <c:v>2.5230769999999998</c:v>
                </c:pt>
                <c:pt idx="441">
                  <c:v>2.5563889999999998</c:v>
                </c:pt>
                <c:pt idx="442">
                  <c:v>2.546805</c:v>
                </c:pt>
                <c:pt idx="443">
                  <c:v>2.533909</c:v>
                </c:pt>
                <c:pt idx="444">
                  <c:v>2.4941520000000001</c:v>
                </c:pt>
                <c:pt idx="445">
                  <c:v>2.4680219999999999</c:v>
                </c:pt>
                <c:pt idx="446">
                  <c:v>2.475031</c:v>
                </c:pt>
                <c:pt idx="447">
                  <c:v>2.4689950000000001</c:v>
                </c:pt>
                <c:pt idx="448">
                  <c:v>2.4458160000000002</c:v>
                </c:pt>
                <c:pt idx="449">
                  <c:v>2.416013</c:v>
                </c:pt>
                <c:pt idx="450">
                  <c:v>2.5262090000000001</c:v>
                </c:pt>
                <c:pt idx="451">
                  <c:v>2.5096859999999999</c:v>
                </c:pt>
                <c:pt idx="452">
                  <c:v>2.4737130000000001</c:v>
                </c:pt>
                <c:pt idx="453">
                  <c:v>2.4673159999999998</c:v>
                </c:pt>
                <c:pt idx="454">
                  <c:v>2.4676450000000001</c:v>
                </c:pt>
                <c:pt idx="455">
                  <c:v>2.4345050000000001</c:v>
                </c:pt>
                <c:pt idx="456">
                  <c:v>2.3914680000000001</c:v>
                </c:pt>
                <c:pt idx="457">
                  <c:v>2.3722449999999999</c:v>
                </c:pt>
                <c:pt idx="458">
                  <c:v>2.3859889999999999</c:v>
                </c:pt>
                <c:pt idx="459">
                  <c:v>2.4062640000000002</c:v>
                </c:pt>
                <c:pt idx="460">
                  <c:v>2.4465379999999999</c:v>
                </c:pt>
                <c:pt idx="461">
                  <c:v>2.4771109999999998</c:v>
                </c:pt>
                <c:pt idx="462">
                  <c:v>2.5312169999999998</c:v>
                </c:pt>
                <c:pt idx="463">
                  <c:v>2.5583049999999998</c:v>
                </c:pt>
                <c:pt idx="464">
                  <c:v>2.5717970000000001</c:v>
                </c:pt>
                <c:pt idx="465">
                  <c:v>2.6025269999999998</c:v>
                </c:pt>
                <c:pt idx="466">
                  <c:v>2.546484</c:v>
                </c:pt>
                <c:pt idx="467">
                  <c:v>2.5669390000000001</c:v>
                </c:pt>
                <c:pt idx="468">
                  <c:v>2.590392</c:v>
                </c:pt>
                <c:pt idx="469">
                  <c:v>2.58697</c:v>
                </c:pt>
                <c:pt idx="470">
                  <c:v>2.5903849999999999</c:v>
                </c:pt>
                <c:pt idx="471">
                  <c:v>2.5437829999999999</c:v>
                </c:pt>
                <c:pt idx="472">
                  <c:v>2.507943</c:v>
                </c:pt>
                <c:pt idx="473">
                  <c:v>2.5382030000000002</c:v>
                </c:pt>
                <c:pt idx="474">
                  <c:v>2.5353850000000002</c:v>
                </c:pt>
                <c:pt idx="475">
                  <c:v>2.4717899999999999</c:v>
                </c:pt>
                <c:pt idx="476">
                  <c:v>2.4194979999999999</c:v>
                </c:pt>
                <c:pt idx="477">
                  <c:v>2.4197570000000002</c:v>
                </c:pt>
                <c:pt idx="478">
                  <c:v>2.4200159999999999</c:v>
                </c:pt>
                <c:pt idx="479">
                  <c:v>2.4232969999999998</c:v>
                </c:pt>
                <c:pt idx="480">
                  <c:v>2.4475199999999999</c:v>
                </c:pt>
                <c:pt idx="481">
                  <c:v>2.4732729999999998</c:v>
                </c:pt>
                <c:pt idx="482">
                  <c:v>2.588587</c:v>
                </c:pt>
                <c:pt idx="483">
                  <c:v>2.6177790000000001</c:v>
                </c:pt>
                <c:pt idx="484">
                  <c:v>2.6280220000000001</c:v>
                </c:pt>
                <c:pt idx="485">
                  <c:v>2.695306</c:v>
                </c:pt>
                <c:pt idx="486">
                  <c:v>2.7301880000000001</c:v>
                </c:pt>
                <c:pt idx="487">
                  <c:v>2.7404549999999999</c:v>
                </c:pt>
                <c:pt idx="488">
                  <c:v>2.7636419999999999</c:v>
                </c:pt>
                <c:pt idx="489">
                  <c:v>2.7355489999999998</c:v>
                </c:pt>
                <c:pt idx="490">
                  <c:v>2.763579</c:v>
                </c:pt>
                <c:pt idx="491">
                  <c:v>2.800942</c:v>
                </c:pt>
                <c:pt idx="492">
                  <c:v>2.66832</c:v>
                </c:pt>
                <c:pt idx="493">
                  <c:v>2.5714290000000002</c:v>
                </c:pt>
                <c:pt idx="494">
                  <c:v>2.428823</c:v>
                </c:pt>
                <c:pt idx="495">
                  <c:v>2.4095759999999999</c:v>
                </c:pt>
                <c:pt idx="496">
                  <c:v>2.407009</c:v>
                </c:pt>
                <c:pt idx="497">
                  <c:v>2.4344579999999998</c:v>
                </c:pt>
                <c:pt idx="498">
                  <c:v>2.419403</c:v>
                </c:pt>
                <c:pt idx="499">
                  <c:v>2.5130219999999999</c:v>
                </c:pt>
                <c:pt idx="500">
                  <c:v>2.4932970000000001</c:v>
                </c:pt>
                <c:pt idx="501">
                  <c:v>2.516327</c:v>
                </c:pt>
                <c:pt idx="502">
                  <c:v>2.5013809999999999</c:v>
                </c:pt>
                <c:pt idx="503">
                  <c:v>2.5176609999999999</c:v>
                </c:pt>
                <c:pt idx="504">
                  <c:v>2.5479280000000002</c:v>
                </c:pt>
                <c:pt idx="505">
                  <c:v>2.5062950000000002</c:v>
                </c:pt>
                <c:pt idx="506">
                  <c:v>2.4692310000000002</c:v>
                </c:pt>
                <c:pt idx="507">
                  <c:v>2.4748350000000001</c:v>
                </c:pt>
                <c:pt idx="508">
                  <c:v>2.490173</c:v>
                </c:pt>
                <c:pt idx="509">
                  <c:v>2.5204080000000002</c:v>
                </c:pt>
                <c:pt idx="510">
                  <c:v>2.4859339999999999</c:v>
                </c:pt>
                <c:pt idx="511">
                  <c:v>2.473516</c:v>
                </c:pt>
                <c:pt idx="512">
                  <c:v>2.3742619999999999</c:v>
                </c:pt>
                <c:pt idx="513">
                  <c:v>2.3448509999999998</c:v>
                </c:pt>
                <c:pt idx="514">
                  <c:v>2.347645</c:v>
                </c:pt>
                <c:pt idx="515">
                  <c:v>2.3774730000000002</c:v>
                </c:pt>
                <c:pt idx="516">
                  <c:v>2.4509340000000002</c:v>
                </c:pt>
                <c:pt idx="517">
                  <c:v>2.415934</c:v>
                </c:pt>
                <c:pt idx="518">
                  <c:v>2.4187759999999998</c:v>
                </c:pt>
                <c:pt idx="519">
                  <c:v>2.4589639999999999</c:v>
                </c:pt>
                <c:pt idx="520">
                  <c:v>2.399152</c:v>
                </c:pt>
                <c:pt idx="521">
                  <c:v>2.3818679999999999</c:v>
                </c:pt>
                <c:pt idx="522">
                  <c:v>2.3544900000000002</c:v>
                </c:pt>
                <c:pt idx="523">
                  <c:v>2.4553060000000002</c:v>
                </c:pt>
                <c:pt idx="524">
                  <c:v>2.4105490000000001</c:v>
                </c:pt>
                <c:pt idx="525">
                  <c:v>2.3907690000000001</c:v>
                </c:pt>
                <c:pt idx="526">
                  <c:v>2.5385239999999998</c:v>
                </c:pt>
                <c:pt idx="527">
                  <c:v>2.5567660000000001</c:v>
                </c:pt>
                <c:pt idx="528">
                  <c:v>2.6394350000000002</c:v>
                </c:pt>
                <c:pt idx="529">
                  <c:v>2.6772369999999999</c:v>
                </c:pt>
                <c:pt idx="530">
                  <c:v>2.6123080000000001</c:v>
                </c:pt>
                <c:pt idx="531">
                  <c:v>2.552527</c:v>
                </c:pt>
                <c:pt idx="532">
                  <c:v>2.5708009999999999</c:v>
                </c:pt>
                <c:pt idx="533">
                  <c:v>2.6105420000000001</c:v>
                </c:pt>
                <c:pt idx="534">
                  <c:v>2.5336259999999999</c:v>
                </c:pt>
                <c:pt idx="535">
                  <c:v>2.576209</c:v>
                </c:pt>
                <c:pt idx="536">
                  <c:v>2.5511300000000001</c:v>
                </c:pt>
                <c:pt idx="537">
                  <c:v>2.549388</c:v>
                </c:pt>
                <c:pt idx="538">
                  <c:v>2.5572680000000001</c:v>
                </c:pt>
                <c:pt idx="539">
                  <c:v>2.536743</c:v>
                </c:pt>
                <c:pt idx="540">
                  <c:v>2.546923</c:v>
                </c:pt>
                <c:pt idx="541">
                  <c:v>2.5671040000000001</c:v>
                </c:pt>
                <c:pt idx="542">
                  <c:v>2.622198</c:v>
                </c:pt>
                <c:pt idx="543">
                  <c:v>2.7469000000000001</c:v>
                </c:pt>
                <c:pt idx="544">
                  <c:v>2.7325270000000002</c:v>
                </c:pt>
                <c:pt idx="545">
                  <c:v>2.7794509999999999</c:v>
                </c:pt>
                <c:pt idx="546">
                  <c:v>2.901837</c:v>
                </c:pt>
                <c:pt idx="547">
                  <c:v>2.9689009999999998</c:v>
                </c:pt>
                <c:pt idx="548">
                  <c:v>2.943438</c:v>
                </c:pt>
                <c:pt idx="549">
                  <c:v>2.8557380000000001</c:v>
                </c:pt>
                <c:pt idx="550">
                  <c:v>2.925824</c:v>
                </c:pt>
                <c:pt idx="551">
                  <c:v>3.021531</c:v>
                </c:pt>
                <c:pt idx="552">
                  <c:v>2.967622</c:v>
                </c:pt>
                <c:pt idx="553">
                  <c:v>2.8455889999999999</c:v>
                </c:pt>
                <c:pt idx="554">
                  <c:v>2.8735710000000001</c:v>
                </c:pt>
                <c:pt idx="555">
                  <c:v>2.7737050000000001</c:v>
                </c:pt>
                <c:pt idx="556">
                  <c:v>2.741994</c:v>
                </c:pt>
                <c:pt idx="557">
                  <c:v>2.7737210000000001</c:v>
                </c:pt>
                <c:pt idx="558">
                  <c:v>2.8259889999999999</c:v>
                </c:pt>
                <c:pt idx="559">
                  <c:v>2.8582420000000002</c:v>
                </c:pt>
                <c:pt idx="560">
                  <c:v>2.904239</c:v>
                </c:pt>
                <c:pt idx="561">
                  <c:v>2.9568129999999999</c:v>
                </c:pt>
                <c:pt idx="562">
                  <c:v>2.9228809999999998</c:v>
                </c:pt>
                <c:pt idx="563">
                  <c:v>2.8651019999999998</c:v>
                </c:pt>
                <c:pt idx="564">
                  <c:v>2.8079670000000001</c:v>
                </c:pt>
                <c:pt idx="565">
                  <c:v>2.768132</c:v>
                </c:pt>
                <c:pt idx="566">
                  <c:v>2.7822680000000002</c:v>
                </c:pt>
                <c:pt idx="567">
                  <c:v>2.776484</c:v>
                </c:pt>
                <c:pt idx="568">
                  <c:v>2.7846860000000002</c:v>
                </c:pt>
                <c:pt idx="569">
                  <c:v>2.777174</c:v>
                </c:pt>
                <c:pt idx="570">
                  <c:v>2.7334689999999999</c:v>
                </c:pt>
                <c:pt idx="571">
                  <c:v>2.6917270000000002</c:v>
                </c:pt>
                <c:pt idx="572">
                  <c:v>2.683846</c:v>
                </c:pt>
                <c:pt idx="573">
                  <c:v>2.7159499999999999</c:v>
                </c:pt>
                <c:pt idx="574">
                  <c:v>2.7927080000000002</c:v>
                </c:pt>
                <c:pt idx="575">
                  <c:v>2.8147880000000001</c:v>
                </c:pt>
                <c:pt idx="576">
                  <c:v>2.8068520000000001</c:v>
                </c:pt>
                <c:pt idx="577">
                  <c:v>2.8289010000000001</c:v>
                </c:pt>
                <c:pt idx="578">
                  <c:v>2.8327939999999998</c:v>
                </c:pt>
                <c:pt idx="579">
                  <c:v>2.8632650000000002</c:v>
                </c:pt>
                <c:pt idx="580">
                  <c:v>2.9134220000000002</c:v>
                </c:pt>
                <c:pt idx="581">
                  <c:v>2.9354</c:v>
                </c:pt>
                <c:pt idx="582">
                  <c:v>2.9519229999999999</c:v>
                </c:pt>
                <c:pt idx="583">
                  <c:v>3.0325820000000001</c:v>
                </c:pt>
                <c:pt idx="584">
                  <c:v>3.099199</c:v>
                </c:pt>
                <c:pt idx="585">
                  <c:v>3.09938</c:v>
                </c:pt>
                <c:pt idx="586">
                  <c:v>2.961319</c:v>
                </c:pt>
                <c:pt idx="587">
                  <c:v>2.8479909999999999</c:v>
                </c:pt>
                <c:pt idx="588">
                  <c:v>2.9068290000000001</c:v>
                </c:pt>
                <c:pt idx="589">
                  <c:v>2.9187439999999998</c:v>
                </c:pt>
                <c:pt idx="590">
                  <c:v>2.9006439999999998</c:v>
                </c:pt>
                <c:pt idx="591">
                  <c:v>2.8642310000000002</c:v>
                </c:pt>
                <c:pt idx="592">
                  <c:v>2.7328730000000001</c:v>
                </c:pt>
                <c:pt idx="593">
                  <c:v>2.8015780000000001</c:v>
                </c:pt>
                <c:pt idx="594">
                  <c:v>2.850047</c:v>
                </c:pt>
                <c:pt idx="595">
                  <c:v>2.8101880000000001</c:v>
                </c:pt>
                <c:pt idx="596">
                  <c:v>2.8070330000000001</c:v>
                </c:pt>
                <c:pt idx="597">
                  <c:v>2.8255490000000001</c:v>
                </c:pt>
                <c:pt idx="598">
                  <c:v>2.826044</c:v>
                </c:pt>
                <c:pt idx="599">
                  <c:v>2.808163</c:v>
                </c:pt>
                <c:pt idx="600">
                  <c:v>2.788367</c:v>
                </c:pt>
                <c:pt idx="601">
                  <c:v>2.7337910000000001</c:v>
                </c:pt>
                <c:pt idx="602">
                  <c:v>2.7671899999999998</c:v>
                </c:pt>
                <c:pt idx="603">
                  <c:v>2.8378260000000002</c:v>
                </c:pt>
                <c:pt idx="604">
                  <c:v>2.8733749999999998</c:v>
                </c:pt>
                <c:pt idx="605">
                  <c:v>2.892064</c:v>
                </c:pt>
                <c:pt idx="606">
                  <c:v>2.8769230000000001</c:v>
                </c:pt>
                <c:pt idx="607">
                  <c:v>2.9786730000000001</c:v>
                </c:pt>
                <c:pt idx="608">
                  <c:v>2.9947879999999998</c:v>
                </c:pt>
                <c:pt idx="609">
                  <c:v>2.970526</c:v>
                </c:pt>
                <c:pt idx="610">
                  <c:v>2.9648189999999999</c:v>
                </c:pt>
                <c:pt idx="611">
                  <c:v>2.8965930000000002</c:v>
                </c:pt>
                <c:pt idx="612">
                  <c:v>2.8939249999999999</c:v>
                </c:pt>
                <c:pt idx="613">
                  <c:v>2.9219149999999998</c:v>
                </c:pt>
                <c:pt idx="614">
                  <c:v>2.9351180000000001</c:v>
                </c:pt>
                <c:pt idx="615">
                  <c:v>2.9268519999999998</c:v>
                </c:pt>
                <c:pt idx="616">
                  <c:v>2.871429</c:v>
                </c:pt>
                <c:pt idx="617">
                  <c:v>2.8302749999999999</c:v>
                </c:pt>
                <c:pt idx="618">
                  <c:v>2.8783050000000001</c:v>
                </c:pt>
                <c:pt idx="619">
                  <c:v>2.907206</c:v>
                </c:pt>
                <c:pt idx="620">
                  <c:v>2.857504</c:v>
                </c:pt>
                <c:pt idx="621">
                  <c:v>2.8650549999999999</c:v>
                </c:pt>
                <c:pt idx="622">
                  <c:v>2.9081000000000001</c:v>
                </c:pt>
                <c:pt idx="623">
                  <c:v>2.8703379999999998</c:v>
                </c:pt>
                <c:pt idx="624">
                  <c:v>2.853297</c:v>
                </c:pt>
                <c:pt idx="625">
                  <c:v>2.8995920000000002</c:v>
                </c:pt>
                <c:pt idx="626">
                  <c:v>2.858571</c:v>
                </c:pt>
                <c:pt idx="627">
                  <c:v>2.848878</c:v>
                </c:pt>
                <c:pt idx="628">
                  <c:v>2.809796</c:v>
                </c:pt>
                <c:pt idx="629">
                  <c:v>2.7826610000000001</c:v>
                </c:pt>
                <c:pt idx="630">
                  <c:v>2.7629510000000002</c:v>
                </c:pt>
                <c:pt idx="631">
                  <c:v>2.8419780000000001</c:v>
                </c:pt>
                <c:pt idx="632">
                  <c:v>2.8447879999999999</c:v>
                </c:pt>
                <c:pt idx="633">
                  <c:v>2.860706</c:v>
                </c:pt>
                <c:pt idx="634">
                  <c:v>2.8597959999999998</c:v>
                </c:pt>
                <c:pt idx="635">
                  <c:v>2.8225509999999998</c:v>
                </c:pt>
                <c:pt idx="636">
                  <c:v>2.8504399999999999</c:v>
                </c:pt>
                <c:pt idx="637">
                  <c:v>2.8307609999999999</c:v>
                </c:pt>
                <c:pt idx="638">
                  <c:v>2.8605489999999998</c:v>
                </c:pt>
                <c:pt idx="639">
                  <c:v>2.8720490000000001</c:v>
                </c:pt>
                <c:pt idx="640">
                  <c:v>2.8958560000000002</c:v>
                </c:pt>
                <c:pt idx="641">
                  <c:v>2.887308</c:v>
                </c:pt>
                <c:pt idx="642">
                  <c:v>2.9353060000000002</c:v>
                </c:pt>
                <c:pt idx="643">
                  <c:v>2.9251019999999999</c:v>
                </c:pt>
                <c:pt idx="644">
                  <c:v>2.9265310000000002</c:v>
                </c:pt>
                <c:pt idx="645">
                  <c:v>2.9168370000000001</c:v>
                </c:pt>
                <c:pt idx="646">
                  <c:v>2.9193410000000002</c:v>
                </c:pt>
                <c:pt idx="647">
                  <c:v>2.8796309999999998</c:v>
                </c:pt>
                <c:pt idx="648">
                  <c:v>2.8883670000000001</c:v>
                </c:pt>
                <c:pt idx="649">
                  <c:v>2.9386730000000001</c:v>
                </c:pt>
                <c:pt idx="650">
                  <c:v>2.9721350000000002</c:v>
                </c:pt>
                <c:pt idx="651">
                  <c:v>2.9724179999999998</c:v>
                </c:pt>
                <c:pt idx="652">
                  <c:v>2.9347720000000002</c:v>
                </c:pt>
                <c:pt idx="653">
                  <c:v>2.9955729999999998</c:v>
                </c:pt>
                <c:pt idx="654">
                  <c:v>2.9668450000000002</c:v>
                </c:pt>
                <c:pt idx="655">
                  <c:v>2.9471039999999999</c:v>
                </c:pt>
                <c:pt idx="656">
                  <c:v>2.9663740000000001</c:v>
                </c:pt>
                <c:pt idx="657">
                  <c:v>2.9576220000000002</c:v>
                </c:pt>
                <c:pt idx="658">
                  <c:v>2.967441</c:v>
                </c:pt>
                <c:pt idx="659">
                  <c:v>2.966758</c:v>
                </c:pt>
                <c:pt idx="660">
                  <c:v>2.975149</c:v>
                </c:pt>
                <c:pt idx="661">
                  <c:v>2.9645049999999999</c:v>
                </c:pt>
                <c:pt idx="662">
                  <c:v>2.9657300000000002</c:v>
                </c:pt>
                <c:pt idx="663">
                  <c:v>3.007504</c:v>
                </c:pt>
                <c:pt idx="664">
                  <c:v>3.0277859999999999</c:v>
                </c:pt>
                <c:pt idx="665">
                  <c:v>3.0471819999999998</c:v>
                </c:pt>
                <c:pt idx="666">
                  <c:v>3.0057140000000002</c:v>
                </c:pt>
                <c:pt idx="667">
                  <c:v>2.9868920000000001</c:v>
                </c:pt>
                <c:pt idx="668">
                  <c:v>2.9877859999999998</c:v>
                </c:pt>
                <c:pt idx="669">
                  <c:v>2.9972449999999999</c:v>
                </c:pt>
                <c:pt idx="670">
                  <c:v>3.0133909999999999</c:v>
                </c:pt>
                <c:pt idx="671">
                  <c:v>2.9837359999999999</c:v>
                </c:pt>
                <c:pt idx="672">
                  <c:v>2.9648979999999998</c:v>
                </c:pt>
                <c:pt idx="673">
                  <c:v>2.9659110000000002</c:v>
                </c:pt>
                <c:pt idx="674">
                  <c:v>2.955463</c:v>
                </c:pt>
                <c:pt idx="675">
                  <c:v>2.9558080000000002</c:v>
                </c:pt>
                <c:pt idx="676">
                  <c:v>2.9453849999999999</c:v>
                </c:pt>
                <c:pt idx="677">
                  <c:v>2.9257379999999999</c:v>
                </c:pt>
                <c:pt idx="678">
                  <c:v>2.957535</c:v>
                </c:pt>
                <c:pt idx="679">
                  <c:v>2.9800710000000001</c:v>
                </c:pt>
                <c:pt idx="680">
                  <c:v>2.891429</c:v>
                </c:pt>
                <c:pt idx="681">
                  <c:v>2.87033</c:v>
                </c:pt>
                <c:pt idx="682">
                  <c:v>2.8840499999999998</c:v>
                </c:pt>
                <c:pt idx="683">
                  <c:v>2.8729979999999999</c:v>
                </c:pt>
                <c:pt idx="684">
                  <c:v>2.9226450000000002</c:v>
                </c:pt>
                <c:pt idx="685">
                  <c:v>2.9549449999999999</c:v>
                </c:pt>
                <c:pt idx="686">
                  <c:v>3.0058950000000002</c:v>
                </c:pt>
                <c:pt idx="687">
                  <c:v>3.006138</c:v>
                </c:pt>
                <c:pt idx="688">
                  <c:v>2.9745759999999999</c:v>
                </c:pt>
                <c:pt idx="689">
                  <c:v>2.9830610000000002</c:v>
                </c:pt>
                <c:pt idx="690">
                  <c:v>3.0034070000000002</c:v>
                </c:pt>
                <c:pt idx="691">
                  <c:v>2.9931549999999998</c:v>
                </c:pt>
                <c:pt idx="692">
                  <c:v>3.0042149999999999</c:v>
                </c:pt>
                <c:pt idx="693">
                  <c:v>2.9445679999999999</c:v>
                </c:pt>
                <c:pt idx="694">
                  <c:v>2.9243640000000002</c:v>
                </c:pt>
                <c:pt idx="695">
                  <c:v>2.944725</c:v>
                </c:pt>
                <c:pt idx="696">
                  <c:v>2.96617</c:v>
                </c:pt>
                <c:pt idx="697">
                  <c:v>2.9777239999999998</c:v>
                </c:pt>
                <c:pt idx="698">
                  <c:v>2.9890819999999998</c:v>
                </c:pt>
                <c:pt idx="699">
                  <c:v>2.9778959999999999</c:v>
                </c:pt>
                <c:pt idx="700">
                  <c:v>2.9477470000000001</c:v>
                </c:pt>
                <c:pt idx="701">
                  <c:v>2.9376139999999999</c:v>
                </c:pt>
                <c:pt idx="702">
                  <c:v>2.9373079999999998</c:v>
                </c:pt>
                <c:pt idx="703">
                  <c:v>2.9372370000000001</c:v>
                </c:pt>
                <c:pt idx="704">
                  <c:v>2.9276300000000002</c:v>
                </c:pt>
                <c:pt idx="705">
                  <c:v>2.8975819999999999</c:v>
                </c:pt>
                <c:pt idx="706">
                  <c:v>2.9279829999999998</c:v>
                </c:pt>
                <c:pt idx="707">
                  <c:v>2.9183669999999999</c:v>
                </c:pt>
                <c:pt idx="708">
                  <c:v>2.897983</c:v>
                </c:pt>
                <c:pt idx="709">
                  <c:v>2.909592</c:v>
                </c:pt>
                <c:pt idx="710">
                  <c:v>2.960385</c:v>
                </c:pt>
                <c:pt idx="711">
                  <c:v>2.9600309999999999</c:v>
                </c:pt>
                <c:pt idx="712">
                  <c:v>3.0016949999999998</c:v>
                </c:pt>
                <c:pt idx="713">
                  <c:v>3.0127860000000002</c:v>
                </c:pt>
                <c:pt idx="714">
                  <c:v>3.0235159999999999</c:v>
                </c:pt>
                <c:pt idx="715">
                  <c:v>3.035196</c:v>
                </c:pt>
                <c:pt idx="716">
                  <c:v>3.0665779999999998</c:v>
                </c:pt>
                <c:pt idx="717">
                  <c:v>3.0269309999999998</c:v>
                </c:pt>
                <c:pt idx="718">
                  <c:v>3.0375670000000001</c:v>
                </c:pt>
                <c:pt idx="719">
                  <c:v>3.0276369999999999</c:v>
                </c:pt>
                <c:pt idx="720">
                  <c:v>3.0079910000000001</c:v>
                </c:pt>
                <c:pt idx="721">
                  <c:v>3.0291679999999999</c:v>
                </c:pt>
                <c:pt idx="722">
                  <c:v>3.0490740000000001</c:v>
                </c:pt>
                <c:pt idx="723">
                  <c:v>3.0196700000000001</c:v>
                </c:pt>
                <c:pt idx="724">
                  <c:v>3.0196149999999999</c:v>
                </c:pt>
                <c:pt idx="725">
                  <c:v>3.0209579999999998</c:v>
                </c:pt>
                <c:pt idx="726">
                  <c:v>3.0818759999999998</c:v>
                </c:pt>
                <c:pt idx="727">
                  <c:v>3.1227469999999999</c:v>
                </c:pt>
                <c:pt idx="728">
                  <c:v>3.1332420000000001</c:v>
                </c:pt>
                <c:pt idx="729">
                  <c:v>3.1530930000000001</c:v>
                </c:pt>
                <c:pt idx="730">
                  <c:v>3.183862</c:v>
                </c:pt>
                <c:pt idx="731">
                  <c:v>3.2042229999999998</c:v>
                </c:pt>
                <c:pt idx="732">
                  <c:v>3.3045840000000002</c:v>
                </c:pt>
                <c:pt idx="733">
                  <c:v>3.374835</c:v>
                </c:pt>
                <c:pt idx="734">
                  <c:v>3.2855099999999999</c:v>
                </c:pt>
                <c:pt idx="735">
                  <c:v>3.2864680000000002</c:v>
                </c:pt>
                <c:pt idx="736">
                  <c:v>3.3768210000000001</c:v>
                </c:pt>
                <c:pt idx="737">
                  <c:v>3.4274249999999999</c:v>
                </c:pt>
                <c:pt idx="738">
                  <c:v>3.4479120000000001</c:v>
                </c:pt>
                <c:pt idx="739">
                  <c:v>3.4481160000000002</c:v>
                </c:pt>
                <c:pt idx="740">
                  <c:v>3.449058</c:v>
                </c:pt>
                <c:pt idx="741">
                  <c:v>3.3594349999999999</c:v>
                </c:pt>
                <c:pt idx="742">
                  <c:v>3.319725</c:v>
                </c:pt>
                <c:pt idx="743">
                  <c:v>3.26</c:v>
                </c:pt>
                <c:pt idx="744">
                  <c:v>3.2301099999999998</c:v>
                </c:pt>
                <c:pt idx="745">
                  <c:v>3.230451</c:v>
                </c:pt>
                <c:pt idx="746">
                  <c:v>3.2905489999999999</c:v>
                </c:pt>
                <c:pt idx="747">
                  <c:v>3.2707090000000001</c:v>
                </c:pt>
                <c:pt idx="748">
                  <c:v>3.2808649999999999</c:v>
                </c:pt>
                <c:pt idx="749">
                  <c:v>3.291299</c:v>
                </c:pt>
                <c:pt idx="750">
                  <c:v>3.3315489999999999</c:v>
                </c:pt>
                <c:pt idx="751">
                  <c:v>3.3317860000000001</c:v>
                </c:pt>
                <c:pt idx="752">
                  <c:v>3.3518460000000001</c:v>
                </c:pt>
                <c:pt idx="753">
                  <c:v>3.3323239999999998</c:v>
                </c:pt>
                <c:pt idx="754">
                  <c:v>3.3324009999999999</c:v>
                </c:pt>
                <c:pt idx="755">
                  <c:v>3.3026369999999998</c:v>
                </c:pt>
                <c:pt idx="756">
                  <c:v>3.252942</c:v>
                </c:pt>
                <c:pt idx="757">
                  <c:v>3.1632030000000002</c:v>
                </c:pt>
                <c:pt idx="758">
                  <c:v>3.18364</c:v>
                </c:pt>
                <c:pt idx="759">
                  <c:v>3.2137859999999998</c:v>
                </c:pt>
                <c:pt idx="760">
                  <c:v>3.233857</c:v>
                </c:pt>
                <c:pt idx="761">
                  <c:v>3.2440769999999999</c:v>
                </c:pt>
                <c:pt idx="762">
                  <c:v>3.3043019999999999</c:v>
                </c:pt>
                <c:pt idx="763">
                  <c:v>3.3047469999999999</c:v>
                </c:pt>
                <c:pt idx="764">
                  <c:v>3.2747139999999999</c:v>
                </c:pt>
                <c:pt idx="765">
                  <c:v>3.2649509999999999</c:v>
                </c:pt>
                <c:pt idx="766">
                  <c:v>3.2651919999999999</c:v>
                </c:pt>
                <c:pt idx="767">
                  <c:v>3.2154400000000001</c:v>
                </c:pt>
                <c:pt idx="768">
                  <c:v>3.2158929999999999</c:v>
                </c:pt>
                <c:pt idx="769">
                  <c:v>3.2258239999999998</c:v>
                </c:pt>
                <c:pt idx="770">
                  <c:v>3.1958570000000002</c:v>
                </c:pt>
                <c:pt idx="771">
                  <c:v>3.2157689999999999</c:v>
                </c:pt>
                <c:pt idx="772">
                  <c:v>3.146379</c:v>
                </c:pt>
                <c:pt idx="773">
                  <c:v>3.1674890000000002</c:v>
                </c:pt>
                <c:pt idx="774">
                  <c:v>3.0780439999999998</c:v>
                </c:pt>
                <c:pt idx="775">
                  <c:v>3.0387499999999998</c:v>
                </c:pt>
                <c:pt idx="776">
                  <c:v>3.0192030000000001</c:v>
                </c:pt>
                <c:pt idx="777">
                  <c:v>3.0396100000000001</c:v>
                </c:pt>
                <c:pt idx="778">
                  <c:v>3.0099399999999998</c:v>
                </c:pt>
                <c:pt idx="779">
                  <c:v>3.0701239999999999</c:v>
                </c:pt>
                <c:pt idx="780">
                  <c:v>3.1204619999999998</c:v>
                </c:pt>
                <c:pt idx="781">
                  <c:v>3.1404920000000001</c:v>
                </c:pt>
                <c:pt idx="782">
                  <c:v>3.0912090000000001</c:v>
                </c:pt>
                <c:pt idx="783">
                  <c:v>3.0708929999999999</c:v>
                </c:pt>
                <c:pt idx="784">
                  <c:v>3.08039</c:v>
                </c:pt>
                <c:pt idx="785">
                  <c:v>3.0398649999999998</c:v>
                </c:pt>
                <c:pt idx="786">
                  <c:v>3.0996700000000001</c:v>
                </c:pt>
                <c:pt idx="787">
                  <c:v>3.1301239999999999</c:v>
                </c:pt>
                <c:pt idx="788">
                  <c:v>3.2093410000000002</c:v>
                </c:pt>
                <c:pt idx="789">
                  <c:v>3.179478</c:v>
                </c:pt>
                <c:pt idx="790">
                  <c:v>3.1796150000000001</c:v>
                </c:pt>
                <c:pt idx="791">
                  <c:v>3.1701429999999999</c:v>
                </c:pt>
                <c:pt idx="792">
                  <c:v>3.2585989999999998</c:v>
                </c:pt>
                <c:pt idx="793">
                  <c:v>3.2205080000000001</c:v>
                </c:pt>
                <c:pt idx="794">
                  <c:v>3.2104400000000002</c:v>
                </c:pt>
                <c:pt idx="795">
                  <c:v>3.2301540000000002</c:v>
                </c:pt>
                <c:pt idx="796">
                  <c:v>3.160714</c:v>
                </c:pt>
                <c:pt idx="797">
                  <c:v>3.1711260000000001</c:v>
                </c:pt>
                <c:pt idx="798">
                  <c:v>3.141489</c:v>
                </c:pt>
                <c:pt idx="799">
                  <c:v>3.1611729999999998</c:v>
                </c:pt>
                <c:pt idx="800">
                  <c:v>3.1517689999999998</c:v>
                </c:pt>
                <c:pt idx="801">
                  <c:v>3.1523759999999998</c:v>
                </c:pt>
                <c:pt idx="802">
                  <c:v>3.163297</c:v>
                </c:pt>
                <c:pt idx="803">
                  <c:v>3.1639370000000002</c:v>
                </c:pt>
                <c:pt idx="804">
                  <c:v>3.124835</c:v>
                </c:pt>
                <c:pt idx="805">
                  <c:v>3.0049999999999999</c:v>
                </c:pt>
                <c:pt idx="806">
                  <c:v>3.0339010000000002</c:v>
                </c:pt>
                <c:pt idx="807">
                  <c:v>3.0550329999999999</c:v>
                </c:pt>
                <c:pt idx="808">
                  <c:v>3.055723</c:v>
                </c:pt>
                <c:pt idx="809">
                  <c:v>3.0559729999999998</c:v>
                </c:pt>
                <c:pt idx="810">
                  <c:v>3.0264120000000001</c:v>
                </c:pt>
                <c:pt idx="811">
                  <c:v>2.9968569999999999</c:v>
                </c:pt>
                <c:pt idx="812">
                  <c:v>2.9194019999999998</c:v>
                </c:pt>
                <c:pt idx="813">
                  <c:v>3.0068899999999998</c:v>
                </c:pt>
                <c:pt idx="814">
                  <c:v>2.947368</c:v>
                </c:pt>
                <c:pt idx="815">
                  <c:v>2.9678300000000002</c:v>
                </c:pt>
                <c:pt idx="816">
                  <c:v>2.997992</c:v>
                </c:pt>
                <c:pt idx="817">
                  <c:v>3.0275379999999998</c:v>
                </c:pt>
                <c:pt idx="818">
                  <c:v>3.018316</c:v>
                </c:pt>
                <c:pt idx="819">
                  <c:v>3.0197579999999999</c:v>
                </c:pt>
                <c:pt idx="820">
                  <c:v>2.9596070000000001</c:v>
                </c:pt>
                <c:pt idx="821">
                  <c:v>2.9994510000000001</c:v>
                </c:pt>
                <c:pt idx="822">
                  <c:v>2.9686349999999999</c:v>
                </c:pt>
                <c:pt idx="823">
                  <c:v>2.9171429999999998</c:v>
                </c:pt>
                <c:pt idx="824">
                  <c:v>2.9175710000000001</c:v>
                </c:pt>
                <c:pt idx="825">
                  <c:v>3.0249890000000001</c:v>
                </c:pt>
                <c:pt idx="826">
                  <c:v>3.055453</c:v>
                </c:pt>
                <c:pt idx="827">
                  <c:v>3.0766149999999999</c:v>
                </c:pt>
                <c:pt idx="828">
                  <c:v>3.0477940000000001</c:v>
                </c:pt>
                <c:pt idx="829">
                  <c:v>3.058214</c:v>
                </c:pt>
                <c:pt idx="830">
                  <c:v>3.0469149999999998</c:v>
                </c:pt>
                <c:pt idx="831">
                  <c:v>3.0370439999999999</c:v>
                </c:pt>
                <c:pt idx="832">
                  <c:v>3.0168080000000002</c:v>
                </c:pt>
                <c:pt idx="833">
                  <c:v>2.9973019999999999</c:v>
                </c:pt>
                <c:pt idx="834">
                  <c:v>2.9880659999999999</c:v>
                </c:pt>
                <c:pt idx="835">
                  <c:v>3.0189560000000002</c:v>
                </c:pt>
                <c:pt idx="836">
                  <c:v>3.0179480000000001</c:v>
                </c:pt>
                <c:pt idx="837">
                  <c:v>3.019231</c:v>
                </c:pt>
                <c:pt idx="838">
                  <c:v>3.0193680000000001</c:v>
                </c:pt>
                <c:pt idx="839">
                  <c:v>3.0597799999999999</c:v>
                </c:pt>
                <c:pt idx="840">
                  <c:v>3.0699179999999999</c:v>
                </c:pt>
                <c:pt idx="841">
                  <c:v>3.0784509999999998</c:v>
                </c:pt>
                <c:pt idx="842">
                  <c:v>3.0277690000000002</c:v>
                </c:pt>
                <c:pt idx="843">
                  <c:v>3.0266700000000002</c:v>
                </c:pt>
                <c:pt idx="844">
                  <c:v>3.1170079999999998</c:v>
                </c:pt>
                <c:pt idx="845">
                  <c:v>3.126703</c:v>
                </c:pt>
                <c:pt idx="846">
                  <c:v>3.164291</c:v>
                </c:pt>
                <c:pt idx="847">
                  <c:v>3.2148080000000001</c:v>
                </c:pt>
                <c:pt idx="848">
                  <c:v>3.224478</c:v>
                </c:pt>
                <c:pt idx="849">
                  <c:v>3.3034560000000002</c:v>
                </c:pt>
                <c:pt idx="850">
                  <c:v>3.306162</c:v>
                </c:pt>
                <c:pt idx="851">
                  <c:v>3.3162639999999999</c:v>
                </c:pt>
                <c:pt idx="852">
                  <c:v>3.2094619999999998</c:v>
                </c:pt>
                <c:pt idx="853">
                  <c:v>3.1704729999999999</c:v>
                </c:pt>
                <c:pt idx="854">
                  <c:v>3.1803979999999998</c:v>
                </c:pt>
                <c:pt idx="855">
                  <c:v>3.2105220000000001</c:v>
                </c:pt>
                <c:pt idx="856">
                  <c:v>3.1638570000000001</c:v>
                </c:pt>
                <c:pt idx="857">
                  <c:v>3.1944620000000001</c:v>
                </c:pt>
                <c:pt idx="858">
                  <c:v>3.1164640000000001</c:v>
                </c:pt>
                <c:pt idx="859">
                  <c:v>3.1169340000000001</c:v>
                </c:pt>
                <c:pt idx="860">
                  <c:v>2.8179120000000002</c:v>
                </c:pt>
                <c:pt idx="861">
                  <c:v>3.028203</c:v>
                </c:pt>
                <c:pt idx="862">
                  <c:v>2.9783650000000002</c:v>
                </c:pt>
                <c:pt idx="863">
                  <c:v>3.0875599999999999</c:v>
                </c:pt>
                <c:pt idx="864">
                  <c:v>3.1370469999999999</c:v>
                </c:pt>
                <c:pt idx="865">
                  <c:v>3.1176919999999999</c:v>
                </c:pt>
                <c:pt idx="866">
                  <c:v>2.999835</c:v>
                </c:pt>
                <c:pt idx="867">
                  <c:v>2.9815</c:v>
                </c:pt>
                <c:pt idx="868">
                  <c:v>2.9921760000000002</c:v>
                </c:pt>
                <c:pt idx="869">
                  <c:v>2.961681</c:v>
                </c:pt>
                <c:pt idx="870">
                  <c:v>2.9723649999999999</c:v>
                </c:pt>
                <c:pt idx="871">
                  <c:v>3.0020220000000002</c:v>
                </c:pt>
                <c:pt idx="872">
                  <c:v>2.9906350000000002</c:v>
                </c:pt>
                <c:pt idx="873">
                  <c:v>2.979231</c:v>
                </c:pt>
                <c:pt idx="874">
                  <c:v>2.9502229999999998</c:v>
                </c:pt>
                <c:pt idx="875">
                  <c:v>2.8987799999999999</c:v>
                </c:pt>
                <c:pt idx="876">
                  <c:v>2.839464</c:v>
                </c:pt>
                <c:pt idx="877">
                  <c:v>2.8101539999999998</c:v>
                </c:pt>
                <c:pt idx="878">
                  <c:v>2.7897660000000002</c:v>
                </c:pt>
                <c:pt idx="879">
                  <c:v>2.7891210000000002</c:v>
                </c:pt>
                <c:pt idx="880">
                  <c:v>2.760923</c:v>
                </c:pt>
                <c:pt idx="881">
                  <c:v>2.7021869999999999</c:v>
                </c:pt>
                <c:pt idx="882">
                  <c:v>2.703462</c:v>
                </c:pt>
                <c:pt idx="883">
                  <c:v>2.6130659999999999</c:v>
                </c:pt>
                <c:pt idx="884">
                  <c:v>2.630709</c:v>
                </c:pt>
                <c:pt idx="885">
                  <c:v>2.6002860000000001</c:v>
                </c:pt>
                <c:pt idx="886">
                  <c:v>2.6015799999999998</c:v>
                </c:pt>
                <c:pt idx="887">
                  <c:v>2.6428850000000002</c:v>
                </c:pt>
                <c:pt idx="888">
                  <c:v>2.713041</c:v>
                </c:pt>
                <c:pt idx="889">
                  <c:v>2.7417470000000002</c:v>
                </c:pt>
                <c:pt idx="890">
                  <c:v>2.7201240000000002</c:v>
                </c:pt>
                <c:pt idx="891">
                  <c:v>2.7408570000000001</c:v>
                </c:pt>
                <c:pt idx="892">
                  <c:v>2.7204039999999998</c:v>
                </c:pt>
                <c:pt idx="893">
                  <c:v>2.6811430000000001</c:v>
                </c:pt>
                <c:pt idx="894">
                  <c:v>2.6903570000000001</c:v>
                </c:pt>
                <c:pt idx="895">
                  <c:v>2.6604950000000001</c:v>
                </c:pt>
                <c:pt idx="896">
                  <c:v>2.6387939999999999</c:v>
                </c:pt>
                <c:pt idx="897">
                  <c:v>2.6001539999999999</c:v>
                </c:pt>
                <c:pt idx="898">
                  <c:v>2.5709070000000001</c:v>
                </c:pt>
                <c:pt idx="899">
                  <c:v>2.5725709999999999</c:v>
                </c:pt>
                <c:pt idx="900">
                  <c:v>2.5727139999999999</c:v>
                </c:pt>
                <c:pt idx="901">
                  <c:v>2.5841210000000001</c:v>
                </c:pt>
                <c:pt idx="902">
                  <c:v>2.5749040000000001</c:v>
                </c:pt>
                <c:pt idx="903">
                  <c:v>2.5637799999999999</c:v>
                </c:pt>
                <c:pt idx="904">
                  <c:v>2.5835710000000001</c:v>
                </c:pt>
                <c:pt idx="905">
                  <c:v>2.6511209999999998</c:v>
                </c:pt>
                <c:pt idx="906">
                  <c:v>2.6425550000000002</c:v>
                </c:pt>
                <c:pt idx="907">
                  <c:v>2.6020379999999999</c:v>
                </c:pt>
                <c:pt idx="908">
                  <c:v>2.6015160000000002</c:v>
                </c:pt>
                <c:pt idx="909">
                  <c:v>2.6425770000000002</c:v>
                </c:pt>
                <c:pt idx="910">
                  <c:v>2.6933790000000002</c:v>
                </c:pt>
                <c:pt idx="911">
                  <c:v>2.6994950000000002</c:v>
                </c:pt>
                <c:pt idx="912">
                  <c:v>2.6789420000000002</c:v>
                </c:pt>
                <c:pt idx="913">
                  <c:v>2.6997360000000001</c:v>
                </c:pt>
                <c:pt idx="914">
                  <c:v>2.7080470000000001</c:v>
                </c:pt>
                <c:pt idx="915">
                  <c:v>2.718159</c:v>
                </c:pt>
                <c:pt idx="916">
                  <c:v>2.708272</c:v>
                </c:pt>
                <c:pt idx="917">
                  <c:v>2.7076920000000002</c:v>
                </c:pt>
                <c:pt idx="918">
                  <c:v>2.707802</c:v>
                </c:pt>
                <c:pt idx="919">
                  <c:v>2.7174290000000001</c:v>
                </c:pt>
                <c:pt idx="920">
                  <c:v>2.7489479999999999</c:v>
                </c:pt>
                <c:pt idx="921">
                  <c:v>2.7583519999999999</c:v>
                </c:pt>
                <c:pt idx="922">
                  <c:v>2.7313079999999998</c:v>
                </c:pt>
                <c:pt idx="923">
                  <c:v>2.7121430000000002</c:v>
                </c:pt>
                <c:pt idx="924">
                  <c:v>2.7125140000000001</c:v>
                </c:pt>
                <c:pt idx="925">
                  <c:v>2.7282860000000002</c:v>
                </c:pt>
                <c:pt idx="926">
                  <c:v>2.7098490000000002</c:v>
                </c:pt>
                <c:pt idx="927">
                  <c:v>2.712154</c:v>
                </c:pt>
                <c:pt idx="928">
                  <c:v>2.813008</c:v>
                </c:pt>
                <c:pt idx="929">
                  <c:v>2.783379</c:v>
                </c:pt>
                <c:pt idx="930">
                  <c:v>2.7872249999999998</c:v>
                </c:pt>
                <c:pt idx="931">
                  <c:v>2.7973629999999998</c:v>
                </c:pt>
                <c:pt idx="932">
                  <c:v>2.7974999999999999</c:v>
                </c:pt>
                <c:pt idx="933">
                  <c:v>2.8988100000000001</c:v>
                </c:pt>
                <c:pt idx="934">
                  <c:v>2.8904779999999999</c:v>
                </c:pt>
                <c:pt idx="935">
                  <c:v>2.8306239999999998</c:v>
                </c:pt>
                <c:pt idx="936">
                  <c:v>2.763077</c:v>
                </c:pt>
                <c:pt idx="937">
                  <c:v>2.8032309999999998</c:v>
                </c:pt>
                <c:pt idx="938">
                  <c:v>2.8313519999999999</c:v>
                </c:pt>
                <c:pt idx="939">
                  <c:v>2.7607140000000001</c:v>
                </c:pt>
                <c:pt idx="940">
                  <c:v>2.7392859999999999</c:v>
                </c:pt>
                <c:pt idx="941">
                  <c:v>2.7386349999999999</c:v>
                </c:pt>
                <c:pt idx="942">
                  <c:v>2.737187</c:v>
                </c:pt>
                <c:pt idx="943">
                  <c:v>2.7659750000000001</c:v>
                </c:pt>
                <c:pt idx="944">
                  <c:v>2.7769010000000001</c:v>
                </c:pt>
                <c:pt idx="945">
                  <c:v>2.8078319999999999</c:v>
                </c:pt>
                <c:pt idx="946">
                  <c:v>2.8071540000000001</c:v>
                </c:pt>
                <c:pt idx="947">
                  <c:v>2.7880910000000001</c:v>
                </c:pt>
                <c:pt idx="948">
                  <c:v>2.7476590000000001</c:v>
                </c:pt>
                <c:pt idx="949">
                  <c:v>2.8045</c:v>
                </c:pt>
                <c:pt idx="950">
                  <c:v>2.8262640000000001</c:v>
                </c:pt>
                <c:pt idx="951">
                  <c:v>2.817212</c:v>
                </c:pt>
                <c:pt idx="952">
                  <c:v>2.8281649999999998</c:v>
                </c:pt>
                <c:pt idx="953">
                  <c:v>2.8193820000000001</c:v>
                </c:pt>
                <c:pt idx="954">
                  <c:v>2.8178299999999998</c:v>
                </c:pt>
                <c:pt idx="955">
                  <c:v>2.818797</c:v>
                </c:pt>
                <c:pt idx="956">
                  <c:v>2.8206150000000001</c:v>
                </c:pt>
                <c:pt idx="957">
                  <c:v>2.7907470000000001</c:v>
                </c:pt>
                <c:pt idx="958">
                  <c:v>2.7811430000000001</c:v>
                </c:pt>
                <c:pt idx="959">
                  <c:v>2.8229950000000001</c:v>
                </c:pt>
                <c:pt idx="960">
                  <c:v>2.851407</c:v>
                </c:pt>
                <c:pt idx="961">
                  <c:v>2.890673</c:v>
                </c:pt>
                <c:pt idx="962">
                  <c:v>2.9425379999999999</c:v>
                </c:pt>
                <c:pt idx="963">
                  <c:v>3.0133019999999999</c:v>
                </c:pt>
                <c:pt idx="964">
                  <c:v>3.1369229999999999</c:v>
                </c:pt>
                <c:pt idx="965">
                  <c:v>3.0762689999999999</c:v>
                </c:pt>
                <c:pt idx="966">
                  <c:v>3.0563820000000002</c:v>
                </c:pt>
                <c:pt idx="967">
                  <c:v>3.068511</c:v>
                </c:pt>
                <c:pt idx="968">
                  <c:v>3.0177309999999999</c:v>
                </c:pt>
                <c:pt idx="969">
                  <c:v>3.2951429999999999</c:v>
                </c:pt>
                <c:pt idx="970">
                  <c:v>3.4689230000000002</c:v>
                </c:pt>
                <c:pt idx="971">
                  <c:v>3.622665</c:v>
                </c:pt>
                <c:pt idx="972">
                  <c:v>3.6482969999999999</c:v>
                </c:pt>
                <c:pt idx="973">
                  <c:v>3.4492690000000001</c:v>
                </c:pt>
                <c:pt idx="974">
                  <c:v>3.4174859999999998</c:v>
                </c:pt>
                <c:pt idx="975">
                  <c:v>3.2912309999999998</c:v>
                </c:pt>
                <c:pt idx="976">
                  <c:v>3.4494419999999999</c:v>
                </c:pt>
                <c:pt idx="977">
                  <c:v>3.5177990000000001</c:v>
                </c:pt>
                <c:pt idx="978">
                  <c:v>3.443489</c:v>
                </c:pt>
                <c:pt idx="979">
                  <c:v>3.4035579999999999</c:v>
                </c:pt>
                <c:pt idx="980">
                  <c:v>3.3645710000000002</c:v>
                </c:pt>
                <c:pt idx="981">
                  <c:v>3.3957389999999998</c:v>
                </c:pt>
                <c:pt idx="982">
                  <c:v>3.3786809999999998</c:v>
                </c:pt>
                <c:pt idx="983">
                  <c:v>3.317393</c:v>
                </c:pt>
                <c:pt idx="984">
                  <c:v>3.360385</c:v>
                </c:pt>
                <c:pt idx="985">
                  <c:v>3.3433929999999998</c:v>
                </c:pt>
                <c:pt idx="986">
                  <c:v>3.3347359999999999</c:v>
                </c:pt>
                <c:pt idx="987">
                  <c:v>3.283887</c:v>
                </c:pt>
                <c:pt idx="988">
                  <c:v>3.2449889999999999</c:v>
                </c:pt>
                <c:pt idx="989">
                  <c:v>3.2851149999999998</c:v>
                </c:pt>
                <c:pt idx="990">
                  <c:v>3.2991760000000001</c:v>
                </c:pt>
                <c:pt idx="991">
                  <c:v>3.2907199999999999</c:v>
                </c:pt>
                <c:pt idx="992">
                  <c:v>3.261857</c:v>
                </c:pt>
                <c:pt idx="993">
                  <c:v>3.278</c:v>
                </c:pt>
                <c:pt idx="994">
                  <c:v>3.2781319999999998</c:v>
                </c:pt>
                <c:pt idx="995">
                  <c:v>3.226505</c:v>
                </c:pt>
                <c:pt idx="996">
                  <c:v>3.2035909999999999</c:v>
                </c:pt>
                <c:pt idx="997">
                  <c:v>3.177775</c:v>
                </c:pt>
                <c:pt idx="998">
                  <c:v>3.2370770000000002</c:v>
                </c:pt>
                <c:pt idx="999">
                  <c:v>3.2431429999999999</c:v>
                </c:pt>
                <c:pt idx="1000">
                  <c:v>3.2435710000000002</c:v>
                </c:pt>
                <c:pt idx="1001">
                  <c:v>3.071275</c:v>
                </c:pt>
                <c:pt idx="1002">
                  <c:v>3.1304289999999999</c:v>
                </c:pt>
                <c:pt idx="1003">
                  <c:v>3.0378850000000002</c:v>
                </c:pt>
                <c:pt idx="1004">
                  <c:v>3.0291320000000002</c:v>
                </c:pt>
                <c:pt idx="1005">
                  <c:v>3.0308079999999999</c:v>
                </c:pt>
                <c:pt idx="1006">
                  <c:v>3.0989149999999999</c:v>
                </c:pt>
                <c:pt idx="1007">
                  <c:v>3.1559560000000002</c:v>
                </c:pt>
                <c:pt idx="1008">
                  <c:v>3.1850960000000001</c:v>
                </c:pt>
                <c:pt idx="1009">
                  <c:v>3.14317</c:v>
                </c:pt>
                <c:pt idx="1010">
                  <c:v>3.1794639999999998</c:v>
                </c:pt>
                <c:pt idx="1011">
                  <c:v>3.2374999999999998</c:v>
                </c:pt>
                <c:pt idx="1012">
                  <c:v>3.199821</c:v>
                </c:pt>
                <c:pt idx="1013">
                  <c:v>3.1232310000000001</c:v>
                </c:pt>
                <c:pt idx="1014">
                  <c:v>3.1890990000000001</c:v>
                </c:pt>
                <c:pt idx="1015">
                  <c:v>3.2474509999999999</c:v>
                </c:pt>
                <c:pt idx="1016">
                  <c:v>3.2565300000000001</c:v>
                </c:pt>
                <c:pt idx="1017">
                  <c:v>3.2077909999999998</c:v>
                </c:pt>
                <c:pt idx="1018">
                  <c:v>3.2077909999999998</c:v>
                </c:pt>
                <c:pt idx="1019">
                  <c:v>3.166865</c:v>
                </c:pt>
                <c:pt idx="1020">
                  <c:v>3.081429</c:v>
                </c:pt>
                <c:pt idx="1021">
                  <c:v>3.08975</c:v>
                </c:pt>
                <c:pt idx="1022">
                  <c:v>3.0699230000000002</c:v>
                </c:pt>
                <c:pt idx="1023">
                  <c:v>3.0934339999999998</c:v>
                </c:pt>
                <c:pt idx="1024">
                  <c:v>3.1425000000000001</c:v>
                </c:pt>
                <c:pt idx="1025">
                  <c:v>3.1315599999999999</c:v>
                </c:pt>
                <c:pt idx="1026">
                  <c:v>3.1809620000000001</c:v>
                </c:pt>
                <c:pt idx="1027">
                  <c:v>3.2154889999999998</c:v>
                </c:pt>
                <c:pt idx="1028">
                  <c:v>3.2711209999999999</c:v>
                </c:pt>
                <c:pt idx="1029">
                  <c:v>3.2646730000000002</c:v>
                </c:pt>
                <c:pt idx="1030">
                  <c:v>3.2836919999999998</c:v>
                </c:pt>
                <c:pt idx="1031">
                  <c:v>3.2820109999999998</c:v>
                </c:pt>
                <c:pt idx="1032">
                  <c:v>3.236764</c:v>
                </c:pt>
                <c:pt idx="1033">
                  <c:v>3.2059259999999998</c:v>
                </c:pt>
                <c:pt idx="1034">
                  <c:v>3.2063959999999998</c:v>
                </c:pt>
                <c:pt idx="1035">
                  <c:v>3.2730489999999999</c:v>
                </c:pt>
                <c:pt idx="1036">
                  <c:v>3.308516</c:v>
                </c:pt>
                <c:pt idx="1037">
                  <c:v>3.278654</c:v>
                </c:pt>
                <c:pt idx="1038">
                  <c:v>3.2311429999999999</c:v>
                </c:pt>
                <c:pt idx="1039">
                  <c:v>3.2315710000000002</c:v>
                </c:pt>
                <c:pt idx="1040">
                  <c:v>3.303407</c:v>
                </c:pt>
                <c:pt idx="1041">
                  <c:v>3.320668</c:v>
                </c:pt>
                <c:pt idx="1042">
                  <c:v>3.292462</c:v>
                </c:pt>
                <c:pt idx="1043">
                  <c:v>3.2749730000000001</c:v>
                </c:pt>
                <c:pt idx="1044">
                  <c:v>3.297758</c:v>
                </c:pt>
                <c:pt idx="1045">
                  <c:v>3.3530660000000001</c:v>
                </c:pt>
                <c:pt idx="1046">
                  <c:v>3.355604</c:v>
                </c:pt>
                <c:pt idx="1047">
                  <c:v>3.3733080000000002</c:v>
                </c:pt>
                <c:pt idx="1048">
                  <c:v>3.3258570000000001</c:v>
                </c:pt>
                <c:pt idx="1049">
                  <c:v>3.343791</c:v>
                </c:pt>
                <c:pt idx="1050">
                  <c:v>3.389011</c:v>
                </c:pt>
                <c:pt idx="1051">
                  <c:v>3.405437</c:v>
                </c:pt>
                <c:pt idx="1052">
                  <c:v>3.425538</c:v>
                </c:pt>
                <c:pt idx="1053">
                  <c:v>3.40564</c:v>
                </c:pt>
                <c:pt idx="1054">
                  <c:v>3.4022199999999998</c:v>
                </c:pt>
                <c:pt idx="1055">
                  <c:v>3.457335</c:v>
                </c:pt>
                <c:pt idx="1056">
                  <c:v>3.4036759999999999</c:v>
                </c:pt>
                <c:pt idx="1057">
                  <c:v>3.4387500000000002</c:v>
                </c:pt>
                <c:pt idx="1058">
                  <c:v>3.4075600000000001</c:v>
                </c:pt>
                <c:pt idx="1059">
                  <c:v>3.4465379999999999</c:v>
                </c:pt>
                <c:pt idx="1060">
                  <c:v>3.4003960000000002</c:v>
                </c:pt>
                <c:pt idx="1061">
                  <c:v>3.3991920000000002</c:v>
                </c:pt>
                <c:pt idx="1062">
                  <c:v>3.3705270000000001</c:v>
                </c:pt>
                <c:pt idx="1063">
                  <c:v>3.3532860000000002</c:v>
                </c:pt>
                <c:pt idx="1064">
                  <c:v>3.372074</c:v>
                </c:pt>
                <c:pt idx="1065">
                  <c:v>3.343429</c:v>
                </c:pt>
                <c:pt idx="1066">
                  <c:v>3.3296350000000001</c:v>
                </c:pt>
                <c:pt idx="1067">
                  <c:v>3.3901279999999998</c:v>
                </c:pt>
                <c:pt idx="1068">
                  <c:v>3.3946519999999998</c:v>
                </c:pt>
                <c:pt idx="1069">
                  <c:v>3.424725</c:v>
                </c:pt>
                <c:pt idx="1070">
                  <c:v>3.407848</c:v>
                </c:pt>
                <c:pt idx="1071">
                  <c:v>3.3779490000000001</c:v>
                </c:pt>
                <c:pt idx="1072">
                  <c:v>3.3624179999999999</c:v>
                </c:pt>
                <c:pt idx="1073">
                  <c:v>3.3683519999999998</c:v>
                </c:pt>
                <c:pt idx="1074">
                  <c:v>3.3940480000000002</c:v>
                </c:pt>
                <c:pt idx="1075">
                  <c:v>3.3629669999999998</c:v>
                </c:pt>
                <c:pt idx="1076">
                  <c:v>3.3945970000000001</c:v>
                </c:pt>
                <c:pt idx="1077">
                  <c:v>3.3991579999999999</c:v>
                </c:pt>
                <c:pt idx="1078">
                  <c:v>3.4358240000000002</c:v>
                </c:pt>
                <c:pt idx="1079">
                  <c:v>3.4703849999999998</c:v>
                </c:pt>
                <c:pt idx="1080">
                  <c:v>3.484963</c:v>
                </c:pt>
                <c:pt idx="1081">
                  <c:v>3.4561899999999999</c:v>
                </c:pt>
                <c:pt idx="1082">
                  <c:v>3.4198629999999999</c:v>
                </c:pt>
                <c:pt idx="1083">
                  <c:v>3.3681320000000001</c:v>
                </c:pt>
                <c:pt idx="1084">
                  <c:v>3.2937180000000001</c:v>
                </c:pt>
                <c:pt idx="1085">
                  <c:v>3.2792859999999999</c:v>
                </c:pt>
                <c:pt idx="1086">
                  <c:v>3.229762</c:v>
                </c:pt>
                <c:pt idx="1087">
                  <c:v>3.2152750000000001</c:v>
                </c:pt>
                <c:pt idx="1088">
                  <c:v>3.255385</c:v>
                </c:pt>
                <c:pt idx="1089">
                  <c:v>3.246245</c:v>
                </c:pt>
                <c:pt idx="1090">
                  <c:v>3.2465199999999999</c:v>
                </c:pt>
                <c:pt idx="1091">
                  <c:v>3.2312729999999998</c:v>
                </c:pt>
                <c:pt idx="1092">
                  <c:v>3.2207140000000001</c:v>
                </c:pt>
                <c:pt idx="1093">
                  <c:v>3.2508330000000001</c:v>
                </c:pt>
                <c:pt idx="1094">
                  <c:v>3.246264</c:v>
                </c:pt>
                <c:pt idx="1095">
                  <c:v>3.2718769999999999</c:v>
                </c:pt>
                <c:pt idx="1096">
                  <c:v>3.2861539999999998</c:v>
                </c:pt>
                <c:pt idx="1097">
                  <c:v>3.2615479999999999</c:v>
                </c:pt>
                <c:pt idx="1098">
                  <c:v>3.3021790000000002</c:v>
                </c:pt>
                <c:pt idx="1099">
                  <c:v>3.3665379999999998</c:v>
                </c:pt>
                <c:pt idx="1100">
                  <c:v>3.4225819999999998</c:v>
                </c:pt>
                <c:pt idx="1101">
                  <c:v>3.4078940000000002</c:v>
                </c:pt>
                <c:pt idx="1102">
                  <c:v>3.347985</c:v>
                </c:pt>
                <c:pt idx="1103">
                  <c:v>3.3376920000000001</c:v>
                </c:pt>
                <c:pt idx="1104">
                  <c:v>3.3081680000000002</c:v>
                </c:pt>
                <c:pt idx="1105">
                  <c:v>3.308443</c:v>
                </c:pt>
                <c:pt idx="1106">
                  <c:v>3.348535</c:v>
                </c:pt>
                <c:pt idx="1107">
                  <c:v>3.3337639999999999</c:v>
                </c:pt>
                <c:pt idx="1108">
                  <c:v>3.2789739999999998</c:v>
                </c:pt>
                <c:pt idx="1109">
                  <c:v>3.244405</c:v>
                </c:pt>
                <c:pt idx="1110">
                  <c:v>3.204542</c:v>
                </c:pt>
                <c:pt idx="1111">
                  <c:v>3.1145879999999999</c:v>
                </c:pt>
                <c:pt idx="1112">
                  <c:v>3.1194139999999999</c:v>
                </c:pt>
                <c:pt idx="1113">
                  <c:v>3.0845509999999998</c:v>
                </c:pt>
                <c:pt idx="1114">
                  <c:v>3.1096699999999999</c:v>
                </c:pt>
                <c:pt idx="1115">
                  <c:v>3.1298349999999999</c:v>
                </c:pt>
                <c:pt idx="1116">
                  <c:v>3.2098900000000001</c:v>
                </c:pt>
                <c:pt idx="1117">
                  <c:v>3.184936</c:v>
                </c:pt>
                <c:pt idx="1118">
                  <c:v>3.1850000000000001</c:v>
                </c:pt>
                <c:pt idx="1119">
                  <c:v>3.1200730000000001</c:v>
                </c:pt>
                <c:pt idx="1120">
                  <c:v>3.150293</c:v>
                </c:pt>
                <c:pt idx="1121">
                  <c:v>3.2003659999999998</c:v>
                </c:pt>
                <c:pt idx="1122">
                  <c:v>3.20044</c:v>
                </c:pt>
                <c:pt idx="1123">
                  <c:v>3.1605129999999999</c:v>
                </c:pt>
                <c:pt idx="1124">
                  <c:v>3.0859519999999998</c:v>
                </c:pt>
                <c:pt idx="1125">
                  <c:v>3.0712090000000001</c:v>
                </c:pt>
                <c:pt idx="1126">
                  <c:v>3.1510989999999999</c:v>
                </c:pt>
                <c:pt idx="1127">
                  <c:v>3.1211899999999999</c:v>
                </c:pt>
                <c:pt idx="1128">
                  <c:v>3.1564100000000002</c:v>
                </c:pt>
                <c:pt idx="1129">
                  <c:v>3.1470600000000002</c:v>
                </c:pt>
                <c:pt idx="1130">
                  <c:v>3.177473</c:v>
                </c:pt>
                <c:pt idx="1131">
                  <c:v>3.147262</c:v>
                </c:pt>
                <c:pt idx="1132">
                  <c:v>3.1718320000000002</c:v>
                </c:pt>
                <c:pt idx="1133">
                  <c:v>3.206731</c:v>
                </c:pt>
                <c:pt idx="1134">
                  <c:v>3.217619</c:v>
                </c:pt>
                <c:pt idx="1135">
                  <c:v>3.2179760000000002</c:v>
                </c:pt>
                <c:pt idx="1136">
                  <c:v>3.2433329999999998</c:v>
                </c:pt>
                <c:pt idx="1137">
                  <c:v>3.2077200000000001</c:v>
                </c:pt>
                <c:pt idx="1138">
                  <c:v>3.223077</c:v>
                </c:pt>
                <c:pt idx="1139">
                  <c:v>3.1726559999999999</c:v>
                </c:pt>
                <c:pt idx="1140">
                  <c:v>3.1535160000000002</c:v>
                </c:pt>
                <c:pt idx="1141">
                  <c:v>3.173022</c:v>
                </c:pt>
                <c:pt idx="1142">
                  <c:v>3.1584249999999998</c:v>
                </c:pt>
                <c:pt idx="1143">
                  <c:v>3.1332049999999998</c:v>
                </c:pt>
                <c:pt idx="1144">
                  <c:v>3.1379670000000002</c:v>
                </c:pt>
                <c:pt idx="1145">
                  <c:v>3.1082139999999998</c:v>
                </c:pt>
                <c:pt idx="1146">
                  <c:v>3.1282969999999999</c:v>
                </c:pt>
                <c:pt idx="1147">
                  <c:v>3.098379</c:v>
                </c:pt>
                <c:pt idx="1148">
                  <c:v>3.1184620000000001</c:v>
                </c:pt>
                <c:pt idx="1149">
                  <c:v>3.1739380000000001</c:v>
                </c:pt>
                <c:pt idx="1150">
                  <c:v>3.1742119999999998</c:v>
                </c:pt>
                <c:pt idx="1151">
                  <c:v>3.1543040000000002</c:v>
                </c:pt>
                <c:pt idx="1152">
                  <c:v>3.1189559999999998</c:v>
                </c:pt>
                <c:pt idx="1153">
                  <c:v>3.109038</c:v>
                </c:pt>
                <c:pt idx="1154">
                  <c:v>3.109121</c:v>
                </c:pt>
                <c:pt idx="1155">
                  <c:v>3.113883</c:v>
                </c:pt>
              </c:numCache>
            </c:numRef>
          </c:val>
          <c:smooth val="0"/>
          <c:extLst xmlns:c16r2="http://schemas.microsoft.com/office/drawing/2015/06/chart">
            <c:ext xmlns:c16="http://schemas.microsoft.com/office/drawing/2014/chart" uri="{C3380CC4-5D6E-409C-BE32-E72D297353CC}">
              <c16:uniqueId val="{00000001-EC3C-46E6-8E29-CBF6439ED277}"/>
            </c:ext>
          </c:extLst>
        </c:ser>
        <c:ser>
          <c:idx val="2"/>
          <c:order val="2"/>
          <c:spPr>
            <a:ln w="28575" cap="rnd">
              <a:solidFill>
                <a:schemeClr val="accent3"/>
              </a:solidFill>
              <a:round/>
            </a:ln>
            <a:effectLst/>
          </c:spPr>
          <c:marker>
            <c:symbol val="none"/>
          </c:marker>
          <c:cat>
            <c:numRef>
              <c:f>'[Gráfico en Microsoft PowerPoint]Hoja1'!$B$3:$B$1158</c:f>
              <c:numCache>
                <c:formatCode>m/d/yyyy</c:formatCode>
                <c:ptCount val="1156"/>
                <c:pt idx="0">
                  <c:v>41276</c:v>
                </c:pt>
                <c:pt idx="1">
                  <c:v>41277</c:v>
                </c:pt>
                <c:pt idx="2">
                  <c:v>41278</c:v>
                </c:pt>
                <c:pt idx="3">
                  <c:v>41281</c:v>
                </c:pt>
                <c:pt idx="4">
                  <c:v>41282</c:v>
                </c:pt>
                <c:pt idx="5">
                  <c:v>41283</c:v>
                </c:pt>
                <c:pt idx="6">
                  <c:v>41284</c:v>
                </c:pt>
                <c:pt idx="7">
                  <c:v>41285</c:v>
                </c:pt>
                <c:pt idx="8">
                  <c:v>41288</c:v>
                </c:pt>
                <c:pt idx="9">
                  <c:v>41289</c:v>
                </c:pt>
                <c:pt idx="10">
                  <c:v>41290</c:v>
                </c:pt>
                <c:pt idx="11">
                  <c:v>41291</c:v>
                </c:pt>
                <c:pt idx="12">
                  <c:v>41292</c:v>
                </c:pt>
                <c:pt idx="13">
                  <c:v>41295</c:v>
                </c:pt>
                <c:pt idx="14">
                  <c:v>41296</c:v>
                </c:pt>
                <c:pt idx="15">
                  <c:v>41297</c:v>
                </c:pt>
                <c:pt idx="16">
                  <c:v>41298</c:v>
                </c:pt>
                <c:pt idx="17">
                  <c:v>41299</c:v>
                </c:pt>
                <c:pt idx="18">
                  <c:v>41302</c:v>
                </c:pt>
                <c:pt idx="19">
                  <c:v>41303</c:v>
                </c:pt>
                <c:pt idx="20">
                  <c:v>41304</c:v>
                </c:pt>
                <c:pt idx="21">
                  <c:v>41305</c:v>
                </c:pt>
                <c:pt idx="22">
                  <c:v>41306</c:v>
                </c:pt>
                <c:pt idx="23">
                  <c:v>41310</c:v>
                </c:pt>
                <c:pt idx="24">
                  <c:v>41311</c:v>
                </c:pt>
                <c:pt idx="25">
                  <c:v>41312</c:v>
                </c:pt>
                <c:pt idx="26">
                  <c:v>41313</c:v>
                </c:pt>
                <c:pt idx="27">
                  <c:v>41316</c:v>
                </c:pt>
                <c:pt idx="28">
                  <c:v>41317</c:v>
                </c:pt>
                <c:pt idx="29">
                  <c:v>41318</c:v>
                </c:pt>
                <c:pt idx="30">
                  <c:v>41319</c:v>
                </c:pt>
                <c:pt idx="31">
                  <c:v>41320</c:v>
                </c:pt>
                <c:pt idx="32">
                  <c:v>41323</c:v>
                </c:pt>
                <c:pt idx="33">
                  <c:v>41324</c:v>
                </c:pt>
                <c:pt idx="34">
                  <c:v>41325</c:v>
                </c:pt>
                <c:pt idx="35">
                  <c:v>41326</c:v>
                </c:pt>
                <c:pt idx="36">
                  <c:v>41327</c:v>
                </c:pt>
                <c:pt idx="37">
                  <c:v>41330</c:v>
                </c:pt>
                <c:pt idx="38">
                  <c:v>41331</c:v>
                </c:pt>
                <c:pt idx="39">
                  <c:v>41332</c:v>
                </c:pt>
                <c:pt idx="40">
                  <c:v>41333</c:v>
                </c:pt>
                <c:pt idx="41">
                  <c:v>41334</c:v>
                </c:pt>
                <c:pt idx="42">
                  <c:v>41337</c:v>
                </c:pt>
                <c:pt idx="43">
                  <c:v>41338</c:v>
                </c:pt>
                <c:pt idx="44">
                  <c:v>41339</c:v>
                </c:pt>
                <c:pt idx="45">
                  <c:v>41340</c:v>
                </c:pt>
                <c:pt idx="46">
                  <c:v>41341</c:v>
                </c:pt>
                <c:pt idx="47">
                  <c:v>41344</c:v>
                </c:pt>
                <c:pt idx="48">
                  <c:v>41345</c:v>
                </c:pt>
                <c:pt idx="49">
                  <c:v>41346</c:v>
                </c:pt>
                <c:pt idx="50">
                  <c:v>41347</c:v>
                </c:pt>
                <c:pt idx="51">
                  <c:v>41348</c:v>
                </c:pt>
                <c:pt idx="52">
                  <c:v>41352</c:v>
                </c:pt>
                <c:pt idx="53">
                  <c:v>41353</c:v>
                </c:pt>
                <c:pt idx="54">
                  <c:v>41354</c:v>
                </c:pt>
                <c:pt idx="55">
                  <c:v>41355</c:v>
                </c:pt>
                <c:pt idx="56">
                  <c:v>41358</c:v>
                </c:pt>
                <c:pt idx="57">
                  <c:v>41359</c:v>
                </c:pt>
                <c:pt idx="58">
                  <c:v>41360</c:v>
                </c:pt>
                <c:pt idx="59">
                  <c:v>41365</c:v>
                </c:pt>
                <c:pt idx="60">
                  <c:v>41366</c:v>
                </c:pt>
                <c:pt idx="61">
                  <c:v>41367</c:v>
                </c:pt>
                <c:pt idx="62">
                  <c:v>41368</c:v>
                </c:pt>
                <c:pt idx="63">
                  <c:v>41369</c:v>
                </c:pt>
                <c:pt idx="64">
                  <c:v>41372</c:v>
                </c:pt>
                <c:pt idx="65">
                  <c:v>41373</c:v>
                </c:pt>
                <c:pt idx="66">
                  <c:v>41374</c:v>
                </c:pt>
                <c:pt idx="67">
                  <c:v>41375</c:v>
                </c:pt>
                <c:pt idx="68">
                  <c:v>41376</c:v>
                </c:pt>
                <c:pt idx="69">
                  <c:v>41379</c:v>
                </c:pt>
                <c:pt idx="70">
                  <c:v>41380</c:v>
                </c:pt>
                <c:pt idx="71">
                  <c:v>41381</c:v>
                </c:pt>
                <c:pt idx="72">
                  <c:v>41382</c:v>
                </c:pt>
                <c:pt idx="73">
                  <c:v>41383</c:v>
                </c:pt>
                <c:pt idx="74">
                  <c:v>41386</c:v>
                </c:pt>
                <c:pt idx="75">
                  <c:v>41387</c:v>
                </c:pt>
                <c:pt idx="76">
                  <c:v>41388</c:v>
                </c:pt>
                <c:pt idx="77">
                  <c:v>41389</c:v>
                </c:pt>
                <c:pt idx="78">
                  <c:v>41390</c:v>
                </c:pt>
                <c:pt idx="79">
                  <c:v>41393</c:v>
                </c:pt>
                <c:pt idx="80">
                  <c:v>41394</c:v>
                </c:pt>
                <c:pt idx="81">
                  <c:v>41396</c:v>
                </c:pt>
                <c:pt idx="82">
                  <c:v>41397</c:v>
                </c:pt>
                <c:pt idx="83">
                  <c:v>41400</c:v>
                </c:pt>
                <c:pt idx="84">
                  <c:v>41401</c:v>
                </c:pt>
                <c:pt idx="85">
                  <c:v>41402</c:v>
                </c:pt>
                <c:pt idx="86">
                  <c:v>41403</c:v>
                </c:pt>
                <c:pt idx="87">
                  <c:v>41404</c:v>
                </c:pt>
                <c:pt idx="88">
                  <c:v>41407</c:v>
                </c:pt>
                <c:pt idx="89">
                  <c:v>41408</c:v>
                </c:pt>
                <c:pt idx="90">
                  <c:v>41409</c:v>
                </c:pt>
                <c:pt idx="91">
                  <c:v>41410</c:v>
                </c:pt>
                <c:pt idx="92">
                  <c:v>41411</c:v>
                </c:pt>
                <c:pt idx="93">
                  <c:v>41414</c:v>
                </c:pt>
                <c:pt idx="94">
                  <c:v>41415</c:v>
                </c:pt>
                <c:pt idx="95">
                  <c:v>41416</c:v>
                </c:pt>
                <c:pt idx="96">
                  <c:v>41417</c:v>
                </c:pt>
                <c:pt idx="97">
                  <c:v>41418</c:v>
                </c:pt>
                <c:pt idx="98">
                  <c:v>41421</c:v>
                </c:pt>
                <c:pt idx="99">
                  <c:v>41422</c:v>
                </c:pt>
                <c:pt idx="100">
                  <c:v>41423</c:v>
                </c:pt>
                <c:pt idx="101">
                  <c:v>41424</c:v>
                </c:pt>
                <c:pt idx="102">
                  <c:v>41425</c:v>
                </c:pt>
                <c:pt idx="103">
                  <c:v>41428</c:v>
                </c:pt>
                <c:pt idx="104">
                  <c:v>41429</c:v>
                </c:pt>
                <c:pt idx="105">
                  <c:v>41430</c:v>
                </c:pt>
                <c:pt idx="106">
                  <c:v>41431</c:v>
                </c:pt>
                <c:pt idx="107">
                  <c:v>41432</c:v>
                </c:pt>
                <c:pt idx="108">
                  <c:v>41435</c:v>
                </c:pt>
                <c:pt idx="109">
                  <c:v>41436</c:v>
                </c:pt>
                <c:pt idx="110">
                  <c:v>41437</c:v>
                </c:pt>
                <c:pt idx="111">
                  <c:v>41438</c:v>
                </c:pt>
                <c:pt idx="112">
                  <c:v>41439</c:v>
                </c:pt>
                <c:pt idx="113">
                  <c:v>41442</c:v>
                </c:pt>
                <c:pt idx="114">
                  <c:v>41443</c:v>
                </c:pt>
                <c:pt idx="115">
                  <c:v>41444</c:v>
                </c:pt>
                <c:pt idx="116">
                  <c:v>41445</c:v>
                </c:pt>
                <c:pt idx="117">
                  <c:v>41446</c:v>
                </c:pt>
                <c:pt idx="118">
                  <c:v>41449</c:v>
                </c:pt>
                <c:pt idx="119">
                  <c:v>41450</c:v>
                </c:pt>
                <c:pt idx="120">
                  <c:v>41451</c:v>
                </c:pt>
                <c:pt idx="121">
                  <c:v>41452</c:v>
                </c:pt>
                <c:pt idx="122">
                  <c:v>41453</c:v>
                </c:pt>
                <c:pt idx="123">
                  <c:v>41456</c:v>
                </c:pt>
                <c:pt idx="124">
                  <c:v>41457</c:v>
                </c:pt>
                <c:pt idx="125">
                  <c:v>41458</c:v>
                </c:pt>
                <c:pt idx="126">
                  <c:v>41459</c:v>
                </c:pt>
                <c:pt idx="127">
                  <c:v>41460</c:v>
                </c:pt>
                <c:pt idx="128">
                  <c:v>41463</c:v>
                </c:pt>
                <c:pt idx="129">
                  <c:v>41464</c:v>
                </c:pt>
                <c:pt idx="130">
                  <c:v>41465</c:v>
                </c:pt>
                <c:pt idx="131">
                  <c:v>41466</c:v>
                </c:pt>
                <c:pt idx="132">
                  <c:v>41467</c:v>
                </c:pt>
                <c:pt idx="133">
                  <c:v>41470</c:v>
                </c:pt>
                <c:pt idx="134">
                  <c:v>41471</c:v>
                </c:pt>
                <c:pt idx="135">
                  <c:v>41472</c:v>
                </c:pt>
                <c:pt idx="136">
                  <c:v>41473</c:v>
                </c:pt>
                <c:pt idx="137">
                  <c:v>41474</c:v>
                </c:pt>
                <c:pt idx="138">
                  <c:v>41477</c:v>
                </c:pt>
                <c:pt idx="139">
                  <c:v>41478</c:v>
                </c:pt>
                <c:pt idx="140">
                  <c:v>41479</c:v>
                </c:pt>
                <c:pt idx="141">
                  <c:v>41480</c:v>
                </c:pt>
                <c:pt idx="142">
                  <c:v>41481</c:v>
                </c:pt>
                <c:pt idx="143">
                  <c:v>41484</c:v>
                </c:pt>
                <c:pt idx="144">
                  <c:v>41485</c:v>
                </c:pt>
                <c:pt idx="145">
                  <c:v>41486</c:v>
                </c:pt>
                <c:pt idx="146">
                  <c:v>41487</c:v>
                </c:pt>
                <c:pt idx="147">
                  <c:v>41488</c:v>
                </c:pt>
                <c:pt idx="148">
                  <c:v>41491</c:v>
                </c:pt>
                <c:pt idx="149">
                  <c:v>41492</c:v>
                </c:pt>
                <c:pt idx="150">
                  <c:v>41493</c:v>
                </c:pt>
                <c:pt idx="151">
                  <c:v>41494</c:v>
                </c:pt>
                <c:pt idx="152">
                  <c:v>41495</c:v>
                </c:pt>
                <c:pt idx="153">
                  <c:v>41498</c:v>
                </c:pt>
                <c:pt idx="154">
                  <c:v>41499</c:v>
                </c:pt>
                <c:pt idx="155">
                  <c:v>41500</c:v>
                </c:pt>
                <c:pt idx="156">
                  <c:v>41501</c:v>
                </c:pt>
                <c:pt idx="157">
                  <c:v>41502</c:v>
                </c:pt>
                <c:pt idx="158">
                  <c:v>41505</c:v>
                </c:pt>
                <c:pt idx="159">
                  <c:v>41506</c:v>
                </c:pt>
                <c:pt idx="160">
                  <c:v>41507</c:v>
                </c:pt>
                <c:pt idx="161">
                  <c:v>41508</c:v>
                </c:pt>
                <c:pt idx="162">
                  <c:v>41509</c:v>
                </c:pt>
                <c:pt idx="163">
                  <c:v>41512</c:v>
                </c:pt>
                <c:pt idx="164">
                  <c:v>41513</c:v>
                </c:pt>
                <c:pt idx="165">
                  <c:v>41514</c:v>
                </c:pt>
                <c:pt idx="166">
                  <c:v>41515</c:v>
                </c:pt>
                <c:pt idx="167">
                  <c:v>41516</c:v>
                </c:pt>
                <c:pt idx="168">
                  <c:v>41519</c:v>
                </c:pt>
                <c:pt idx="169">
                  <c:v>41520</c:v>
                </c:pt>
                <c:pt idx="170">
                  <c:v>41521</c:v>
                </c:pt>
                <c:pt idx="171">
                  <c:v>41522</c:v>
                </c:pt>
                <c:pt idx="172">
                  <c:v>41523</c:v>
                </c:pt>
                <c:pt idx="173">
                  <c:v>41526</c:v>
                </c:pt>
                <c:pt idx="174">
                  <c:v>41527</c:v>
                </c:pt>
                <c:pt idx="175">
                  <c:v>41528</c:v>
                </c:pt>
                <c:pt idx="176">
                  <c:v>41529</c:v>
                </c:pt>
                <c:pt idx="177">
                  <c:v>41530</c:v>
                </c:pt>
                <c:pt idx="178">
                  <c:v>41534</c:v>
                </c:pt>
                <c:pt idx="179">
                  <c:v>41535</c:v>
                </c:pt>
                <c:pt idx="180">
                  <c:v>41536</c:v>
                </c:pt>
                <c:pt idx="181">
                  <c:v>41537</c:v>
                </c:pt>
                <c:pt idx="182">
                  <c:v>41540</c:v>
                </c:pt>
                <c:pt idx="183">
                  <c:v>41541</c:v>
                </c:pt>
                <c:pt idx="184">
                  <c:v>41542</c:v>
                </c:pt>
                <c:pt idx="185">
                  <c:v>41543</c:v>
                </c:pt>
                <c:pt idx="186">
                  <c:v>41544</c:v>
                </c:pt>
                <c:pt idx="187">
                  <c:v>41547</c:v>
                </c:pt>
                <c:pt idx="188">
                  <c:v>41548</c:v>
                </c:pt>
                <c:pt idx="189">
                  <c:v>41549</c:v>
                </c:pt>
                <c:pt idx="190">
                  <c:v>41550</c:v>
                </c:pt>
                <c:pt idx="191">
                  <c:v>41551</c:v>
                </c:pt>
                <c:pt idx="192">
                  <c:v>41554</c:v>
                </c:pt>
                <c:pt idx="193">
                  <c:v>41555</c:v>
                </c:pt>
                <c:pt idx="194">
                  <c:v>41556</c:v>
                </c:pt>
                <c:pt idx="195">
                  <c:v>41557</c:v>
                </c:pt>
                <c:pt idx="196">
                  <c:v>41558</c:v>
                </c:pt>
                <c:pt idx="197">
                  <c:v>41561</c:v>
                </c:pt>
                <c:pt idx="198">
                  <c:v>41562</c:v>
                </c:pt>
                <c:pt idx="199">
                  <c:v>41563</c:v>
                </c:pt>
                <c:pt idx="200">
                  <c:v>41564</c:v>
                </c:pt>
                <c:pt idx="201">
                  <c:v>41565</c:v>
                </c:pt>
                <c:pt idx="202">
                  <c:v>41568</c:v>
                </c:pt>
                <c:pt idx="203">
                  <c:v>41569</c:v>
                </c:pt>
                <c:pt idx="204">
                  <c:v>41570</c:v>
                </c:pt>
                <c:pt idx="205">
                  <c:v>41571</c:v>
                </c:pt>
                <c:pt idx="206">
                  <c:v>41572</c:v>
                </c:pt>
                <c:pt idx="207">
                  <c:v>41575</c:v>
                </c:pt>
                <c:pt idx="208">
                  <c:v>41576</c:v>
                </c:pt>
                <c:pt idx="209">
                  <c:v>41577</c:v>
                </c:pt>
                <c:pt idx="210">
                  <c:v>41578</c:v>
                </c:pt>
                <c:pt idx="211">
                  <c:v>41579</c:v>
                </c:pt>
                <c:pt idx="212">
                  <c:v>41582</c:v>
                </c:pt>
                <c:pt idx="213">
                  <c:v>41583</c:v>
                </c:pt>
                <c:pt idx="214">
                  <c:v>41584</c:v>
                </c:pt>
                <c:pt idx="215">
                  <c:v>41585</c:v>
                </c:pt>
                <c:pt idx="216">
                  <c:v>41586</c:v>
                </c:pt>
                <c:pt idx="217">
                  <c:v>41589</c:v>
                </c:pt>
                <c:pt idx="218">
                  <c:v>41590</c:v>
                </c:pt>
                <c:pt idx="219">
                  <c:v>41591</c:v>
                </c:pt>
                <c:pt idx="220">
                  <c:v>41592</c:v>
                </c:pt>
                <c:pt idx="221">
                  <c:v>41593</c:v>
                </c:pt>
                <c:pt idx="222">
                  <c:v>41597</c:v>
                </c:pt>
                <c:pt idx="223">
                  <c:v>41598</c:v>
                </c:pt>
                <c:pt idx="224">
                  <c:v>41599</c:v>
                </c:pt>
                <c:pt idx="225">
                  <c:v>41600</c:v>
                </c:pt>
                <c:pt idx="226">
                  <c:v>41603</c:v>
                </c:pt>
                <c:pt idx="227">
                  <c:v>41604</c:v>
                </c:pt>
                <c:pt idx="228">
                  <c:v>41605</c:v>
                </c:pt>
                <c:pt idx="229">
                  <c:v>41606</c:v>
                </c:pt>
                <c:pt idx="230">
                  <c:v>41607</c:v>
                </c:pt>
                <c:pt idx="231">
                  <c:v>41610</c:v>
                </c:pt>
                <c:pt idx="232">
                  <c:v>41611</c:v>
                </c:pt>
                <c:pt idx="233">
                  <c:v>41612</c:v>
                </c:pt>
                <c:pt idx="234">
                  <c:v>41613</c:v>
                </c:pt>
                <c:pt idx="235">
                  <c:v>41614</c:v>
                </c:pt>
                <c:pt idx="236">
                  <c:v>41617</c:v>
                </c:pt>
                <c:pt idx="237">
                  <c:v>41618</c:v>
                </c:pt>
                <c:pt idx="238">
                  <c:v>41619</c:v>
                </c:pt>
                <c:pt idx="239">
                  <c:v>41621</c:v>
                </c:pt>
                <c:pt idx="240">
                  <c:v>41624</c:v>
                </c:pt>
                <c:pt idx="241">
                  <c:v>41625</c:v>
                </c:pt>
                <c:pt idx="242">
                  <c:v>41626</c:v>
                </c:pt>
                <c:pt idx="243">
                  <c:v>41627</c:v>
                </c:pt>
                <c:pt idx="244">
                  <c:v>41628</c:v>
                </c:pt>
                <c:pt idx="245">
                  <c:v>41631</c:v>
                </c:pt>
                <c:pt idx="246">
                  <c:v>41632</c:v>
                </c:pt>
                <c:pt idx="247">
                  <c:v>41634</c:v>
                </c:pt>
                <c:pt idx="248">
                  <c:v>41635</c:v>
                </c:pt>
                <c:pt idx="249">
                  <c:v>41638</c:v>
                </c:pt>
                <c:pt idx="250">
                  <c:v>41639</c:v>
                </c:pt>
                <c:pt idx="251">
                  <c:v>41641</c:v>
                </c:pt>
                <c:pt idx="252">
                  <c:v>41642</c:v>
                </c:pt>
                <c:pt idx="253">
                  <c:v>41645</c:v>
                </c:pt>
                <c:pt idx="254">
                  <c:v>41646</c:v>
                </c:pt>
                <c:pt idx="255">
                  <c:v>41647</c:v>
                </c:pt>
                <c:pt idx="256">
                  <c:v>41648</c:v>
                </c:pt>
                <c:pt idx="257">
                  <c:v>41649</c:v>
                </c:pt>
                <c:pt idx="258">
                  <c:v>41652</c:v>
                </c:pt>
                <c:pt idx="259">
                  <c:v>41653</c:v>
                </c:pt>
                <c:pt idx="260">
                  <c:v>41654</c:v>
                </c:pt>
                <c:pt idx="261">
                  <c:v>41655</c:v>
                </c:pt>
                <c:pt idx="262">
                  <c:v>41656</c:v>
                </c:pt>
                <c:pt idx="263">
                  <c:v>41659</c:v>
                </c:pt>
                <c:pt idx="264">
                  <c:v>41660</c:v>
                </c:pt>
                <c:pt idx="265">
                  <c:v>41661</c:v>
                </c:pt>
                <c:pt idx="266">
                  <c:v>41662</c:v>
                </c:pt>
                <c:pt idx="267">
                  <c:v>41663</c:v>
                </c:pt>
                <c:pt idx="268">
                  <c:v>41666</c:v>
                </c:pt>
                <c:pt idx="269">
                  <c:v>41667</c:v>
                </c:pt>
                <c:pt idx="270">
                  <c:v>41668</c:v>
                </c:pt>
                <c:pt idx="271">
                  <c:v>41669</c:v>
                </c:pt>
                <c:pt idx="272">
                  <c:v>41670</c:v>
                </c:pt>
                <c:pt idx="273">
                  <c:v>41674</c:v>
                </c:pt>
                <c:pt idx="274">
                  <c:v>41675</c:v>
                </c:pt>
                <c:pt idx="275">
                  <c:v>41676</c:v>
                </c:pt>
                <c:pt idx="276">
                  <c:v>41677</c:v>
                </c:pt>
                <c:pt idx="277">
                  <c:v>41680</c:v>
                </c:pt>
                <c:pt idx="278">
                  <c:v>41681</c:v>
                </c:pt>
                <c:pt idx="279">
                  <c:v>41682</c:v>
                </c:pt>
                <c:pt idx="280">
                  <c:v>41683</c:v>
                </c:pt>
                <c:pt idx="281">
                  <c:v>41684</c:v>
                </c:pt>
                <c:pt idx="282">
                  <c:v>41687</c:v>
                </c:pt>
                <c:pt idx="283">
                  <c:v>41688</c:v>
                </c:pt>
                <c:pt idx="284">
                  <c:v>41689</c:v>
                </c:pt>
                <c:pt idx="285">
                  <c:v>41690</c:v>
                </c:pt>
                <c:pt idx="286">
                  <c:v>41691</c:v>
                </c:pt>
                <c:pt idx="287">
                  <c:v>41694</c:v>
                </c:pt>
                <c:pt idx="288">
                  <c:v>41695</c:v>
                </c:pt>
                <c:pt idx="289">
                  <c:v>41696</c:v>
                </c:pt>
                <c:pt idx="290">
                  <c:v>41697</c:v>
                </c:pt>
                <c:pt idx="291">
                  <c:v>41698</c:v>
                </c:pt>
                <c:pt idx="292">
                  <c:v>41701</c:v>
                </c:pt>
                <c:pt idx="293">
                  <c:v>41702</c:v>
                </c:pt>
                <c:pt idx="294">
                  <c:v>41703</c:v>
                </c:pt>
                <c:pt idx="295">
                  <c:v>41704</c:v>
                </c:pt>
                <c:pt idx="296">
                  <c:v>41705</c:v>
                </c:pt>
                <c:pt idx="297">
                  <c:v>41708</c:v>
                </c:pt>
                <c:pt idx="298">
                  <c:v>41709</c:v>
                </c:pt>
                <c:pt idx="299">
                  <c:v>41710</c:v>
                </c:pt>
                <c:pt idx="300">
                  <c:v>41711</c:v>
                </c:pt>
                <c:pt idx="301">
                  <c:v>41712</c:v>
                </c:pt>
                <c:pt idx="302">
                  <c:v>41716</c:v>
                </c:pt>
                <c:pt idx="303">
                  <c:v>41717</c:v>
                </c:pt>
                <c:pt idx="304">
                  <c:v>41718</c:v>
                </c:pt>
                <c:pt idx="305">
                  <c:v>41719</c:v>
                </c:pt>
                <c:pt idx="306">
                  <c:v>41722</c:v>
                </c:pt>
                <c:pt idx="307">
                  <c:v>41723</c:v>
                </c:pt>
                <c:pt idx="308">
                  <c:v>41724</c:v>
                </c:pt>
                <c:pt idx="309">
                  <c:v>41725</c:v>
                </c:pt>
                <c:pt idx="310">
                  <c:v>41726</c:v>
                </c:pt>
                <c:pt idx="311">
                  <c:v>41729</c:v>
                </c:pt>
                <c:pt idx="312">
                  <c:v>41730</c:v>
                </c:pt>
                <c:pt idx="313">
                  <c:v>41731</c:v>
                </c:pt>
                <c:pt idx="314">
                  <c:v>41732</c:v>
                </c:pt>
                <c:pt idx="315">
                  <c:v>41733</c:v>
                </c:pt>
                <c:pt idx="316">
                  <c:v>41736</c:v>
                </c:pt>
                <c:pt idx="317">
                  <c:v>41737</c:v>
                </c:pt>
                <c:pt idx="318">
                  <c:v>41738</c:v>
                </c:pt>
                <c:pt idx="319">
                  <c:v>41739</c:v>
                </c:pt>
                <c:pt idx="320">
                  <c:v>41740</c:v>
                </c:pt>
                <c:pt idx="321">
                  <c:v>41743</c:v>
                </c:pt>
                <c:pt idx="322">
                  <c:v>41744</c:v>
                </c:pt>
                <c:pt idx="323">
                  <c:v>41745</c:v>
                </c:pt>
                <c:pt idx="324">
                  <c:v>41750</c:v>
                </c:pt>
                <c:pt idx="325">
                  <c:v>41751</c:v>
                </c:pt>
                <c:pt idx="326">
                  <c:v>41752</c:v>
                </c:pt>
                <c:pt idx="327">
                  <c:v>41753</c:v>
                </c:pt>
                <c:pt idx="328">
                  <c:v>41754</c:v>
                </c:pt>
                <c:pt idx="329">
                  <c:v>41757</c:v>
                </c:pt>
                <c:pt idx="330">
                  <c:v>41758</c:v>
                </c:pt>
                <c:pt idx="331">
                  <c:v>41759</c:v>
                </c:pt>
                <c:pt idx="332">
                  <c:v>41761</c:v>
                </c:pt>
                <c:pt idx="333">
                  <c:v>41764</c:v>
                </c:pt>
                <c:pt idx="334">
                  <c:v>41765</c:v>
                </c:pt>
                <c:pt idx="335">
                  <c:v>41766</c:v>
                </c:pt>
                <c:pt idx="336">
                  <c:v>41767</c:v>
                </c:pt>
                <c:pt idx="337">
                  <c:v>41768</c:v>
                </c:pt>
                <c:pt idx="338">
                  <c:v>41771</c:v>
                </c:pt>
                <c:pt idx="339">
                  <c:v>41772</c:v>
                </c:pt>
                <c:pt idx="340">
                  <c:v>41773</c:v>
                </c:pt>
                <c:pt idx="341">
                  <c:v>41774</c:v>
                </c:pt>
                <c:pt idx="342">
                  <c:v>41775</c:v>
                </c:pt>
                <c:pt idx="343">
                  <c:v>41778</c:v>
                </c:pt>
                <c:pt idx="344">
                  <c:v>41779</c:v>
                </c:pt>
                <c:pt idx="345">
                  <c:v>41780</c:v>
                </c:pt>
                <c:pt idx="346">
                  <c:v>41781</c:v>
                </c:pt>
                <c:pt idx="347">
                  <c:v>41782</c:v>
                </c:pt>
                <c:pt idx="348">
                  <c:v>41785</c:v>
                </c:pt>
                <c:pt idx="349">
                  <c:v>41786</c:v>
                </c:pt>
                <c:pt idx="350">
                  <c:v>41787</c:v>
                </c:pt>
                <c:pt idx="351">
                  <c:v>41788</c:v>
                </c:pt>
                <c:pt idx="352">
                  <c:v>41789</c:v>
                </c:pt>
                <c:pt idx="353">
                  <c:v>41792</c:v>
                </c:pt>
                <c:pt idx="354">
                  <c:v>41793</c:v>
                </c:pt>
                <c:pt idx="355">
                  <c:v>41794</c:v>
                </c:pt>
                <c:pt idx="356">
                  <c:v>41795</c:v>
                </c:pt>
                <c:pt idx="357">
                  <c:v>41796</c:v>
                </c:pt>
                <c:pt idx="358">
                  <c:v>41799</c:v>
                </c:pt>
                <c:pt idx="359">
                  <c:v>41800</c:v>
                </c:pt>
                <c:pt idx="360">
                  <c:v>41801</c:v>
                </c:pt>
                <c:pt idx="361">
                  <c:v>41802</c:v>
                </c:pt>
                <c:pt idx="362">
                  <c:v>41803</c:v>
                </c:pt>
                <c:pt idx="363">
                  <c:v>41806</c:v>
                </c:pt>
                <c:pt idx="364">
                  <c:v>41807</c:v>
                </c:pt>
                <c:pt idx="365">
                  <c:v>41808</c:v>
                </c:pt>
                <c:pt idx="366">
                  <c:v>41809</c:v>
                </c:pt>
                <c:pt idx="367">
                  <c:v>41810</c:v>
                </c:pt>
                <c:pt idx="368">
                  <c:v>41813</c:v>
                </c:pt>
                <c:pt idx="369">
                  <c:v>41814</c:v>
                </c:pt>
                <c:pt idx="370">
                  <c:v>41815</c:v>
                </c:pt>
                <c:pt idx="371">
                  <c:v>41816</c:v>
                </c:pt>
                <c:pt idx="372">
                  <c:v>41817</c:v>
                </c:pt>
                <c:pt idx="373">
                  <c:v>41820</c:v>
                </c:pt>
                <c:pt idx="374">
                  <c:v>41821</c:v>
                </c:pt>
                <c:pt idx="375">
                  <c:v>41822</c:v>
                </c:pt>
                <c:pt idx="376">
                  <c:v>41823</c:v>
                </c:pt>
                <c:pt idx="377">
                  <c:v>41824</c:v>
                </c:pt>
                <c:pt idx="378">
                  <c:v>41827</c:v>
                </c:pt>
                <c:pt idx="379">
                  <c:v>41828</c:v>
                </c:pt>
                <c:pt idx="380">
                  <c:v>41829</c:v>
                </c:pt>
                <c:pt idx="381">
                  <c:v>41830</c:v>
                </c:pt>
                <c:pt idx="382">
                  <c:v>41831</c:v>
                </c:pt>
                <c:pt idx="383">
                  <c:v>41834</c:v>
                </c:pt>
                <c:pt idx="384">
                  <c:v>41835</c:v>
                </c:pt>
                <c:pt idx="385">
                  <c:v>41836</c:v>
                </c:pt>
                <c:pt idx="386">
                  <c:v>41837</c:v>
                </c:pt>
                <c:pt idx="387">
                  <c:v>41838</c:v>
                </c:pt>
                <c:pt idx="388">
                  <c:v>41841</c:v>
                </c:pt>
                <c:pt idx="389">
                  <c:v>41842</c:v>
                </c:pt>
                <c:pt idx="390">
                  <c:v>41843</c:v>
                </c:pt>
                <c:pt idx="391">
                  <c:v>41844</c:v>
                </c:pt>
                <c:pt idx="392">
                  <c:v>41845</c:v>
                </c:pt>
                <c:pt idx="393">
                  <c:v>41848</c:v>
                </c:pt>
                <c:pt idx="394">
                  <c:v>41849</c:v>
                </c:pt>
                <c:pt idx="395">
                  <c:v>41850</c:v>
                </c:pt>
                <c:pt idx="396">
                  <c:v>41851</c:v>
                </c:pt>
                <c:pt idx="397">
                  <c:v>41852</c:v>
                </c:pt>
                <c:pt idx="398">
                  <c:v>41855</c:v>
                </c:pt>
                <c:pt idx="399">
                  <c:v>41856</c:v>
                </c:pt>
                <c:pt idx="400">
                  <c:v>41857</c:v>
                </c:pt>
                <c:pt idx="401">
                  <c:v>41858</c:v>
                </c:pt>
                <c:pt idx="402">
                  <c:v>41859</c:v>
                </c:pt>
                <c:pt idx="403">
                  <c:v>41862</c:v>
                </c:pt>
                <c:pt idx="404">
                  <c:v>41863</c:v>
                </c:pt>
                <c:pt idx="405">
                  <c:v>41864</c:v>
                </c:pt>
                <c:pt idx="406">
                  <c:v>41865</c:v>
                </c:pt>
                <c:pt idx="407">
                  <c:v>41866</c:v>
                </c:pt>
                <c:pt idx="408">
                  <c:v>41869</c:v>
                </c:pt>
                <c:pt idx="409">
                  <c:v>41870</c:v>
                </c:pt>
                <c:pt idx="410">
                  <c:v>41871</c:v>
                </c:pt>
                <c:pt idx="411">
                  <c:v>41872</c:v>
                </c:pt>
                <c:pt idx="412">
                  <c:v>41873</c:v>
                </c:pt>
                <c:pt idx="413">
                  <c:v>41876</c:v>
                </c:pt>
                <c:pt idx="414">
                  <c:v>41877</c:v>
                </c:pt>
                <c:pt idx="415">
                  <c:v>41878</c:v>
                </c:pt>
                <c:pt idx="416">
                  <c:v>41879</c:v>
                </c:pt>
                <c:pt idx="417">
                  <c:v>41880</c:v>
                </c:pt>
                <c:pt idx="418">
                  <c:v>41883</c:v>
                </c:pt>
                <c:pt idx="419">
                  <c:v>41884</c:v>
                </c:pt>
                <c:pt idx="420">
                  <c:v>41885</c:v>
                </c:pt>
                <c:pt idx="421">
                  <c:v>41886</c:v>
                </c:pt>
                <c:pt idx="422">
                  <c:v>41887</c:v>
                </c:pt>
                <c:pt idx="423">
                  <c:v>41890</c:v>
                </c:pt>
                <c:pt idx="424">
                  <c:v>41891</c:v>
                </c:pt>
                <c:pt idx="425">
                  <c:v>41892</c:v>
                </c:pt>
                <c:pt idx="426">
                  <c:v>41893</c:v>
                </c:pt>
                <c:pt idx="427">
                  <c:v>41894</c:v>
                </c:pt>
                <c:pt idx="428">
                  <c:v>41897</c:v>
                </c:pt>
                <c:pt idx="429">
                  <c:v>41899</c:v>
                </c:pt>
                <c:pt idx="430">
                  <c:v>41900</c:v>
                </c:pt>
                <c:pt idx="431">
                  <c:v>41901</c:v>
                </c:pt>
                <c:pt idx="432">
                  <c:v>41904</c:v>
                </c:pt>
                <c:pt idx="433">
                  <c:v>41905</c:v>
                </c:pt>
                <c:pt idx="434">
                  <c:v>41906</c:v>
                </c:pt>
                <c:pt idx="435">
                  <c:v>41907</c:v>
                </c:pt>
                <c:pt idx="436">
                  <c:v>41908</c:v>
                </c:pt>
                <c:pt idx="437">
                  <c:v>41911</c:v>
                </c:pt>
                <c:pt idx="438">
                  <c:v>41912</c:v>
                </c:pt>
                <c:pt idx="439">
                  <c:v>41913</c:v>
                </c:pt>
                <c:pt idx="440">
                  <c:v>41914</c:v>
                </c:pt>
                <c:pt idx="441">
                  <c:v>41915</c:v>
                </c:pt>
                <c:pt idx="442">
                  <c:v>41918</c:v>
                </c:pt>
                <c:pt idx="443">
                  <c:v>41919</c:v>
                </c:pt>
                <c:pt idx="444">
                  <c:v>41920</c:v>
                </c:pt>
                <c:pt idx="445">
                  <c:v>41921</c:v>
                </c:pt>
                <c:pt idx="446">
                  <c:v>41922</c:v>
                </c:pt>
                <c:pt idx="447">
                  <c:v>41925</c:v>
                </c:pt>
                <c:pt idx="448">
                  <c:v>41926</c:v>
                </c:pt>
                <c:pt idx="449">
                  <c:v>41927</c:v>
                </c:pt>
                <c:pt idx="450">
                  <c:v>41928</c:v>
                </c:pt>
                <c:pt idx="451">
                  <c:v>41929</c:v>
                </c:pt>
                <c:pt idx="452">
                  <c:v>41932</c:v>
                </c:pt>
                <c:pt idx="453">
                  <c:v>41933</c:v>
                </c:pt>
                <c:pt idx="454">
                  <c:v>41934</c:v>
                </c:pt>
                <c:pt idx="455">
                  <c:v>41935</c:v>
                </c:pt>
                <c:pt idx="456">
                  <c:v>41936</c:v>
                </c:pt>
                <c:pt idx="457">
                  <c:v>41939</c:v>
                </c:pt>
                <c:pt idx="458">
                  <c:v>41940</c:v>
                </c:pt>
                <c:pt idx="459">
                  <c:v>41941</c:v>
                </c:pt>
                <c:pt idx="460">
                  <c:v>41942</c:v>
                </c:pt>
                <c:pt idx="461">
                  <c:v>41943</c:v>
                </c:pt>
                <c:pt idx="462">
                  <c:v>41946</c:v>
                </c:pt>
                <c:pt idx="463">
                  <c:v>41947</c:v>
                </c:pt>
                <c:pt idx="464">
                  <c:v>41948</c:v>
                </c:pt>
                <c:pt idx="465">
                  <c:v>41949</c:v>
                </c:pt>
                <c:pt idx="466">
                  <c:v>41950</c:v>
                </c:pt>
                <c:pt idx="467">
                  <c:v>41953</c:v>
                </c:pt>
                <c:pt idx="468">
                  <c:v>41954</c:v>
                </c:pt>
                <c:pt idx="469">
                  <c:v>41955</c:v>
                </c:pt>
                <c:pt idx="470">
                  <c:v>41956</c:v>
                </c:pt>
                <c:pt idx="471">
                  <c:v>41957</c:v>
                </c:pt>
                <c:pt idx="472">
                  <c:v>41961</c:v>
                </c:pt>
                <c:pt idx="473">
                  <c:v>41962</c:v>
                </c:pt>
                <c:pt idx="474">
                  <c:v>41963</c:v>
                </c:pt>
                <c:pt idx="475">
                  <c:v>41964</c:v>
                </c:pt>
                <c:pt idx="476">
                  <c:v>41967</c:v>
                </c:pt>
                <c:pt idx="477">
                  <c:v>41968</c:v>
                </c:pt>
                <c:pt idx="478">
                  <c:v>41969</c:v>
                </c:pt>
                <c:pt idx="479">
                  <c:v>41970</c:v>
                </c:pt>
                <c:pt idx="480">
                  <c:v>41971</c:v>
                </c:pt>
                <c:pt idx="481">
                  <c:v>41974</c:v>
                </c:pt>
                <c:pt idx="482">
                  <c:v>41975</c:v>
                </c:pt>
                <c:pt idx="483">
                  <c:v>41976</c:v>
                </c:pt>
                <c:pt idx="484">
                  <c:v>41977</c:v>
                </c:pt>
                <c:pt idx="485">
                  <c:v>41978</c:v>
                </c:pt>
                <c:pt idx="486">
                  <c:v>41981</c:v>
                </c:pt>
                <c:pt idx="487">
                  <c:v>41982</c:v>
                </c:pt>
                <c:pt idx="488">
                  <c:v>41983</c:v>
                </c:pt>
                <c:pt idx="489">
                  <c:v>41984</c:v>
                </c:pt>
                <c:pt idx="490">
                  <c:v>41988</c:v>
                </c:pt>
                <c:pt idx="491">
                  <c:v>41989</c:v>
                </c:pt>
                <c:pt idx="492">
                  <c:v>41990</c:v>
                </c:pt>
                <c:pt idx="493">
                  <c:v>41991</c:v>
                </c:pt>
                <c:pt idx="494">
                  <c:v>41992</c:v>
                </c:pt>
                <c:pt idx="495">
                  <c:v>41995</c:v>
                </c:pt>
                <c:pt idx="496">
                  <c:v>41996</c:v>
                </c:pt>
                <c:pt idx="497">
                  <c:v>41997</c:v>
                </c:pt>
                <c:pt idx="498">
                  <c:v>41999</c:v>
                </c:pt>
                <c:pt idx="499">
                  <c:v>42002</c:v>
                </c:pt>
                <c:pt idx="500">
                  <c:v>42003</c:v>
                </c:pt>
                <c:pt idx="501">
                  <c:v>42004</c:v>
                </c:pt>
                <c:pt idx="502">
                  <c:v>42006</c:v>
                </c:pt>
                <c:pt idx="503">
                  <c:v>42009</c:v>
                </c:pt>
                <c:pt idx="504">
                  <c:v>42010</c:v>
                </c:pt>
                <c:pt idx="505">
                  <c:v>42011</c:v>
                </c:pt>
                <c:pt idx="506">
                  <c:v>42012</c:v>
                </c:pt>
                <c:pt idx="507">
                  <c:v>42013</c:v>
                </c:pt>
                <c:pt idx="508">
                  <c:v>42016</c:v>
                </c:pt>
                <c:pt idx="509">
                  <c:v>42017</c:v>
                </c:pt>
                <c:pt idx="510">
                  <c:v>42018</c:v>
                </c:pt>
                <c:pt idx="511">
                  <c:v>42019</c:v>
                </c:pt>
                <c:pt idx="512">
                  <c:v>42020</c:v>
                </c:pt>
                <c:pt idx="513">
                  <c:v>42023</c:v>
                </c:pt>
                <c:pt idx="514">
                  <c:v>42024</c:v>
                </c:pt>
                <c:pt idx="515">
                  <c:v>42025</c:v>
                </c:pt>
                <c:pt idx="516">
                  <c:v>42026</c:v>
                </c:pt>
                <c:pt idx="517">
                  <c:v>42027</c:v>
                </c:pt>
                <c:pt idx="518">
                  <c:v>42030</c:v>
                </c:pt>
                <c:pt idx="519">
                  <c:v>42031</c:v>
                </c:pt>
                <c:pt idx="520">
                  <c:v>42032</c:v>
                </c:pt>
                <c:pt idx="521">
                  <c:v>42033</c:v>
                </c:pt>
                <c:pt idx="522">
                  <c:v>42034</c:v>
                </c:pt>
                <c:pt idx="523">
                  <c:v>42038</c:v>
                </c:pt>
                <c:pt idx="524">
                  <c:v>42039</c:v>
                </c:pt>
                <c:pt idx="525">
                  <c:v>42040</c:v>
                </c:pt>
                <c:pt idx="526">
                  <c:v>42041</c:v>
                </c:pt>
                <c:pt idx="527">
                  <c:v>42044</c:v>
                </c:pt>
                <c:pt idx="528">
                  <c:v>42045</c:v>
                </c:pt>
                <c:pt idx="529">
                  <c:v>42046</c:v>
                </c:pt>
                <c:pt idx="530">
                  <c:v>42047</c:v>
                </c:pt>
                <c:pt idx="531">
                  <c:v>42048</c:v>
                </c:pt>
                <c:pt idx="532">
                  <c:v>42051</c:v>
                </c:pt>
                <c:pt idx="533">
                  <c:v>42052</c:v>
                </c:pt>
                <c:pt idx="534">
                  <c:v>42053</c:v>
                </c:pt>
                <c:pt idx="535">
                  <c:v>42054</c:v>
                </c:pt>
                <c:pt idx="536">
                  <c:v>42055</c:v>
                </c:pt>
                <c:pt idx="537">
                  <c:v>42058</c:v>
                </c:pt>
                <c:pt idx="538">
                  <c:v>42059</c:v>
                </c:pt>
                <c:pt idx="539">
                  <c:v>42060</c:v>
                </c:pt>
                <c:pt idx="540">
                  <c:v>42061</c:v>
                </c:pt>
                <c:pt idx="541">
                  <c:v>42062</c:v>
                </c:pt>
                <c:pt idx="542">
                  <c:v>42065</c:v>
                </c:pt>
                <c:pt idx="543">
                  <c:v>42066</c:v>
                </c:pt>
                <c:pt idx="544">
                  <c:v>42067</c:v>
                </c:pt>
                <c:pt idx="545">
                  <c:v>42068</c:v>
                </c:pt>
                <c:pt idx="546">
                  <c:v>42069</c:v>
                </c:pt>
                <c:pt idx="547">
                  <c:v>42072</c:v>
                </c:pt>
                <c:pt idx="548">
                  <c:v>42073</c:v>
                </c:pt>
                <c:pt idx="549">
                  <c:v>42074</c:v>
                </c:pt>
                <c:pt idx="550">
                  <c:v>42075</c:v>
                </c:pt>
                <c:pt idx="551">
                  <c:v>42076</c:v>
                </c:pt>
                <c:pt idx="552">
                  <c:v>42080</c:v>
                </c:pt>
                <c:pt idx="553">
                  <c:v>42081</c:v>
                </c:pt>
                <c:pt idx="554">
                  <c:v>42082</c:v>
                </c:pt>
                <c:pt idx="555">
                  <c:v>42083</c:v>
                </c:pt>
                <c:pt idx="556">
                  <c:v>42086</c:v>
                </c:pt>
                <c:pt idx="557">
                  <c:v>42087</c:v>
                </c:pt>
                <c:pt idx="558">
                  <c:v>42088</c:v>
                </c:pt>
                <c:pt idx="559">
                  <c:v>42089</c:v>
                </c:pt>
                <c:pt idx="560">
                  <c:v>42090</c:v>
                </c:pt>
                <c:pt idx="561">
                  <c:v>42093</c:v>
                </c:pt>
                <c:pt idx="562">
                  <c:v>42094</c:v>
                </c:pt>
                <c:pt idx="563">
                  <c:v>42095</c:v>
                </c:pt>
                <c:pt idx="564">
                  <c:v>42100</c:v>
                </c:pt>
                <c:pt idx="565">
                  <c:v>42101</c:v>
                </c:pt>
                <c:pt idx="566">
                  <c:v>42102</c:v>
                </c:pt>
                <c:pt idx="567">
                  <c:v>42103</c:v>
                </c:pt>
                <c:pt idx="568">
                  <c:v>42104</c:v>
                </c:pt>
                <c:pt idx="569">
                  <c:v>42107</c:v>
                </c:pt>
                <c:pt idx="570">
                  <c:v>42108</c:v>
                </c:pt>
                <c:pt idx="571">
                  <c:v>42109</c:v>
                </c:pt>
                <c:pt idx="572">
                  <c:v>42110</c:v>
                </c:pt>
                <c:pt idx="573">
                  <c:v>42111</c:v>
                </c:pt>
                <c:pt idx="574">
                  <c:v>42114</c:v>
                </c:pt>
                <c:pt idx="575">
                  <c:v>42115</c:v>
                </c:pt>
                <c:pt idx="576">
                  <c:v>42116</c:v>
                </c:pt>
                <c:pt idx="577">
                  <c:v>42117</c:v>
                </c:pt>
                <c:pt idx="578">
                  <c:v>42118</c:v>
                </c:pt>
                <c:pt idx="579">
                  <c:v>42121</c:v>
                </c:pt>
                <c:pt idx="580">
                  <c:v>42122</c:v>
                </c:pt>
                <c:pt idx="581">
                  <c:v>42123</c:v>
                </c:pt>
                <c:pt idx="582">
                  <c:v>42124</c:v>
                </c:pt>
                <c:pt idx="583">
                  <c:v>42128</c:v>
                </c:pt>
                <c:pt idx="584">
                  <c:v>42129</c:v>
                </c:pt>
                <c:pt idx="585">
                  <c:v>42130</c:v>
                </c:pt>
                <c:pt idx="586">
                  <c:v>42131</c:v>
                </c:pt>
                <c:pt idx="587">
                  <c:v>42132</c:v>
                </c:pt>
                <c:pt idx="588">
                  <c:v>42135</c:v>
                </c:pt>
                <c:pt idx="589">
                  <c:v>42136</c:v>
                </c:pt>
                <c:pt idx="590">
                  <c:v>42137</c:v>
                </c:pt>
                <c:pt idx="591">
                  <c:v>42138</c:v>
                </c:pt>
                <c:pt idx="592">
                  <c:v>42139</c:v>
                </c:pt>
                <c:pt idx="593">
                  <c:v>42142</c:v>
                </c:pt>
                <c:pt idx="594">
                  <c:v>42143</c:v>
                </c:pt>
                <c:pt idx="595">
                  <c:v>42144</c:v>
                </c:pt>
                <c:pt idx="596">
                  <c:v>42145</c:v>
                </c:pt>
                <c:pt idx="597">
                  <c:v>42146</c:v>
                </c:pt>
                <c:pt idx="598">
                  <c:v>42149</c:v>
                </c:pt>
                <c:pt idx="599">
                  <c:v>42150</c:v>
                </c:pt>
                <c:pt idx="600">
                  <c:v>42151</c:v>
                </c:pt>
                <c:pt idx="601">
                  <c:v>42152</c:v>
                </c:pt>
                <c:pt idx="602">
                  <c:v>42153</c:v>
                </c:pt>
                <c:pt idx="603">
                  <c:v>42156</c:v>
                </c:pt>
                <c:pt idx="604">
                  <c:v>42157</c:v>
                </c:pt>
                <c:pt idx="605">
                  <c:v>42158</c:v>
                </c:pt>
                <c:pt idx="606">
                  <c:v>42159</c:v>
                </c:pt>
                <c:pt idx="607">
                  <c:v>42160</c:v>
                </c:pt>
                <c:pt idx="608">
                  <c:v>42163</c:v>
                </c:pt>
                <c:pt idx="609">
                  <c:v>42164</c:v>
                </c:pt>
                <c:pt idx="610">
                  <c:v>42165</c:v>
                </c:pt>
                <c:pt idx="611">
                  <c:v>42166</c:v>
                </c:pt>
                <c:pt idx="612">
                  <c:v>42167</c:v>
                </c:pt>
                <c:pt idx="613">
                  <c:v>42170</c:v>
                </c:pt>
                <c:pt idx="614">
                  <c:v>42171</c:v>
                </c:pt>
                <c:pt idx="615">
                  <c:v>42172</c:v>
                </c:pt>
                <c:pt idx="616">
                  <c:v>42173</c:v>
                </c:pt>
                <c:pt idx="617">
                  <c:v>42174</c:v>
                </c:pt>
                <c:pt idx="618">
                  <c:v>42177</c:v>
                </c:pt>
                <c:pt idx="619">
                  <c:v>42178</c:v>
                </c:pt>
                <c:pt idx="620">
                  <c:v>42179</c:v>
                </c:pt>
                <c:pt idx="621">
                  <c:v>42180</c:v>
                </c:pt>
                <c:pt idx="622">
                  <c:v>42181</c:v>
                </c:pt>
                <c:pt idx="623">
                  <c:v>42184</c:v>
                </c:pt>
                <c:pt idx="624">
                  <c:v>42185</c:v>
                </c:pt>
                <c:pt idx="625">
                  <c:v>42186</c:v>
                </c:pt>
                <c:pt idx="626">
                  <c:v>42187</c:v>
                </c:pt>
                <c:pt idx="627">
                  <c:v>42188</c:v>
                </c:pt>
                <c:pt idx="628">
                  <c:v>42191</c:v>
                </c:pt>
                <c:pt idx="629">
                  <c:v>42192</c:v>
                </c:pt>
                <c:pt idx="630">
                  <c:v>42193</c:v>
                </c:pt>
                <c:pt idx="631">
                  <c:v>42194</c:v>
                </c:pt>
                <c:pt idx="632">
                  <c:v>42195</c:v>
                </c:pt>
                <c:pt idx="633">
                  <c:v>42198</c:v>
                </c:pt>
                <c:pt idx="634">
                  <c:v>42199</c:v>
                </c:pt>
                <c:pt idx="635">
                  <c:v>42200</c:v>
                </c:pt>
                <c:pt idx="636">
                  <c:v>42201</c:v>
                </c:pt>
                <c:pt idx="637">
                  <c:v>42202</c:v>
                </c:pt>
                <c:pt idx="638">
                  <c:v>42205</c:v>
                </c:pt>
                <c:pt idx="639">
                  <c:v>42206</c:v>
                </c:pt>
                <c:pt idx="640">
                  <c:v>42207</c:v>
                </c:pt>
                <c:pt idx="641">
                  <c:v>42208</c:v>
                </c:pt>
                <c:pt idx="642">
                  <c:v>42209</c:v>
                </c:pt>
                <c:pt idx="643">
                  <c:v>42212</c:v>
                </c:pt>
                <c:pt idx="644">
                  <c:v>42213</c:v>
                </c:pt>
                <c:pt idx="645">
                  <c:v>42214</c:v>
                </c:pt>
                <c:pt idx="646">
                  <c:v>42215</c:v>
                </c:pt>
                <c:pt idx="647">
                  <c:v>42216</c:v>
                </c:pt>
                <c:pt idx="648">
                  <c:v>42219</c:v>
                </c:pt>
                <c:pt idx="649">
                  <c:v>42220</c:v>
                </c:pt>
                <c:pt idx="650">
                  <c:v>42221</c:v>
                </c:pt>
                <c:pt idx="651">
                  <c:v>42222</c:v>
                </c:pt>
                <c:pt idx="652">
                  <c:v>42223</c:v>
                </c:pt>
                <c:pt idx="653">
                  <c:v>42226</c:v>
                </c:pt>
                <c:pt idx="654">
                  <c:v>42227</c:v>
                </c:pt>
                <c:pt idx="655">
                  <c:v>42228</c:v>
                </c:pt>
                <c:pt idx="656">
                  <c:v>42229</c:v>
                </c:pt>
                <c:pt idx="657">
                  <c:v>42230</c:v>
                </c:pt>
                <c:pt idx="658">
                  <c:v>42233</c:v>
                </c:pt>
                <c:pt idx="659">
                  <c:v>42234</c:v>
                </c:pt>
                <c:pt idx="660">
                  <c:v>42235</c:v>
                </c:pt>
                <c:pt idx="661">
                  <c:v>42236</c:v>
                </c:pt>
                <c:pt idx="662">
                  <c:v>42237</c:v>
                </c:pt>
                <c:pt idx="663">
                  <c:v>42240</c:v>
                </c:pt>
                <c:pt idx="664">
                  <c:v>42241</c:v>
                </c:pt>
                <c:pt idx="665">
                  <c:v>42242</c:v>
                </c:pt>
                <c:pt idx="666">
                  <c:v>42243</c:v>
                </c:pt>
                <c:pt idx="667">
                  <c:v>42244</c:v>
                </c:pt>
                <c:pt idx="668">
                  <c:v>42247</c:v>
                </c:pt>
                <c:pt idx="669">
                  <c:v>42248</c:v>
                </c:pt>
                <c:pt idx="670">
                  <c:v>42249</c:v>
                </c:pt>
                <c:pt idx="671">
                  <c:v>42250</c:v>
                </c:pt>
                <c:pt idx="672">
                  <c:v>42251</c:v>
                </c:pt>
                <c:pt idx="673">
                  <c:v>42254</c:v>
                </c:pt>
                <c:pt idx="674">
                  <c:v>42255</c:v>
                </c:pt>
                <c:pt idx="675">
                  <c:v>42256</c:v>
                </c:pt>
                <c:pt idx="676">
                  <c:v>42257</c:v>
                </c:pt>
                <c:pt idx="677">
                  <c:v>42258</c:v>
                </c:pt>
                <c:pt idx="678">
                  <c:v>42261</c:v>
                </c:pt>
                <c:pt idx="679">
                  <c:v>42262</c:v>
                </c:pt>
                <c:pt idx="680">
                  <c:v>42264</c:v>
                </c:pt>
                <c:pt idx="681">
                  <c:v>42265</c:v>
                </c:pt>
                <c:pt idx="682">
                  <c:v>42268</c:v>
                </c:pt>
                <c:pt idx="683">
                  <c:v>42269</c:v>
                </c:pt>
                <c:pt idx="684">
                  <c:v>42270</c:v>
                </c:pt>
                <c:pt idx="685">
                  <c:v>42271</c:v>
                </c:pt>
                <c:pt idx="686">
                  <c:v>42272</c:v>
                </c:pt>
                <c:pt idx="687">
                  <c:v>42275</c:v>
                </c:pt>
                <c:pt idx="688">
                  <c:v>42276</c:v>
                </c:pt>
                <c:pt idx="689">
                  <c:v>42277</c:v>
                </c:pt>
                <c:pt idx="690">
                  <c:v>42278</c:v>
                </c:pt>
                <c:pt idx="691">
                  <c:v>42279</c:v>
                </c:pt>
                <c:pt idx="692">
                  <c:v>42282</c:v>
                </c:pt>
                <c:pt idx="693">
                  <c:v>42283</c:v>
                </c:pt>
                <c:pt idx="694">
                  <c:v>42284</c:v>
                </c:pt>
                <c:pt idx="695">
                  <c:v>42285</c:v>
                </c:pt>
                <c:pt idx="696">
                  <c:v>42286</c:v>
                </c:pt>
                <c:pt idx="697">
                  <c:v>42289</c:v>
                </c:pt>
                <c:pt idx="698">
                  <c:v>42290</c:v>
                </c:pt>
                <c:pt idx="699">
                  <c:v>42291</c:v>
                </c:pt>
                <c:pt idx="700">
                  <c:v>42292</c:v>
                </c:pt>
                <c:pt idx="701">
                  <c:v>42293</c:v>
                </c:pt>
                <c:pt idx="702">
                  <c:v>42296</c:v>
                </c:pt>
                <c:pt idx="703">
                  <c:v>42297</c:v>
                </c:pt>
                <c:pt idx="704">
                  <c:v>42298</c:v>
                </c:pt>
                <c:pt idx="705">
                  <c:v>42299</c:v>
                </c:pt>
                <c:pt idx="706">
                  <c:v>42300</c:v>
                </c:pt>
                <c:pt idx="707">
                  <c:v>42303</c:v>
                </c:pt>
                <c:pt idx="708">
                  <c:v>42304</c:v>
                </c:pt>
                <c:pt idx="709">
                  <c:v>42305</c:v>
                </c:pt>
                <c:pt idx="710">
                  <c:v>42306</c:v>
                </c:pt>
                <c:pt idx="711">
                  <c:v>42307</c:v>
                </c:pt>
                <c:pt idx="712">
                  <c:v>42311</c:v>
                </c:pt>
                <c:pt idx="713">
                  <c:v>42312</c:v>
                </c:pt>
                <c:pt idx="714">
                  <c:v>42313</c:v>
                </c:pt>
                <c:pt idx="715">
                  <c:v>42314</c:v>
                </c:pt>
                <c:pt idx="716">
                  <c:v>42317</c:v>
                </c:pt>
                <c:pt idx="717">
                  <c:v>42318</c:v>
                </c:pt>
                <c:pt idx="718">
                  <c:v>42319</c:v>
                </c:pt>
                <c:pt idx="719">
                  <c:v>42320</c:v>
                </c:pt>
                <c:pt idx="720">
                  <c:v>42321</c:v>
                </c:pt>
                <c:pt idx="721">
                  <c:v>42325</c:v>
                </c:pt>
                <c:pt idx="722">
                  <c:v>42326</c:v>
                </c:pt>
                <c:pt idx="723">
                  <c:v>42327</c:v>
                </c:pt>
                <c:pt idx="724">
                  <c:v>42328</c:v>
                </c:pt>
                <c:pt idx="725">
                  <c:v>42331</c:v>
                </c:pt>
                <c:pt idx="726">
                  <c:v>42332</c:v>
                </c:pt>
                <c:pt idx="727">
                  <c:v>42333</c:v>
                </c:pt>
                <c:pt idx="728">
                  <c:v>42334</c:v>
                </c:pt>
                <c:pt idx="729">
                  <c:v>42335</c:v>
                </c:pt>
                <c:pt idx="730">
                  <c:v>42338</c:v>
                </c:pt>
                <c:pt idx="731">
                  <c:v>42339</c:v>
                </c:pt>
                <c:pt idx="732">
                  <c:v>42340</c:v>
                </c:pt>
                <c:pt idx="733">
                  <c:v>42341</c:v>
                </c:pt>
                <c:pt idx="734">
                  <c:v>42342</c:v>
                </c:pt>
                <c:pt idx="735">
                  <c:v>42345</c:v>
                </c:pt>
                <c:pt idx="736">
                  <c:v>42346</c:v>
                </c:pt>
                <c:pt idx="737">
                  <c:v>42347</c:v>
                </c:pt>
                <c:pt idx="738">
                  <c:v>42348</c:v>
                </c:pt>
                <c:pt idx="739">
                  <c:v>42349</c:v>
                </c:pt>
                <c:pt idx="740">
                  <c:v>42352</c:v>
                </c:pt>
                <c:pt idx="741">
                  <c:v>42353</c:v>
                </c:pt>
                <c:pt idx="742">
                  <c:v>42354</c:v>
                </c:pt>
                <c:pt idx="743">
                  <c:v>42355</c:v>
                </c:pt>
                <c:pt idx="744">
                  <c:v>42356</c:v>
                </c:pt>
                <c:pt idx="745">
                  <c:v>42359</c:v>
                </c:pt>
                <c:pt idx="746">
                  <c:v>42360</c:v>
                </c:pt>
                <c:pt idx="747">
                  <c:v>42361</c:v>
                </c:pt>
                <c:pt idx="748">
                  <c:v>42362</c:v>
                </c:pt>
                <c:pt idx="749">
                  <c:v>42366</c:v>
                </c:pt>
                <c:pt idx="750">
                  <c:v>42367</c:v>
                </c:pt>
                <c:pt idx="751">
                  <c:v>42368</c:v>
                </c:pt>
                <c:pt idx="752">
                  <c:v>42369</c:v>
                </c:pt>
                <c:pt idx="753">
                  <c:v>42373</c:v>
                </c:pt>
                <c:pt idx="754">
                  <c:v>42374</c:v>
                </c:pt>
                <c:pt idx="755">
                  <c:v>42375</c:v>
                </c:pt>
                <c:pt idx="756">
                  <c:v>42376</c:v>
                </c:pt>
                <c:pt idx="757">
                  <c:v>42377</c:v>
                </c:pt>
                <c:pt idx="758">
                  <c:v>42380</c:v>
                </c:pt>
                <c:pt idx="759">
                  <c:v>42381</c:v>
                </c:pt>
                <c:pt idx="760">
                  <c:v>42382</c:v>
                </c:pt>
                <c:pt idx="761">
                  <c:v>42383</c:v>
                </c:pt>
                <c:pt idx="762">
                  <c:v>42384</c:v>
                </c:pt>
                <c:pt idx="763">
                  <c:v>42387</c:v>
                </c:pt>
                <c:pt idx="764">
                  <c:v>42388</c:v>
                </c:pt>
                <c:pt idx="765">
                  <c:v>42389</c:v>
                </c:pt>
                <c:pt idx="766">
                  <c:v>42390</c:v>
                </c:pt>
                <c:pt idx="767">
                  <c:v>42391</c:v>
                </c:pt>
                <c:pt idx="768">
                  <c:v>42394</c:v>
                </c:pt>
                <c:pt idx="769">
                  <c:v>42395</c:v>
                </c:pt>
                <c:pt idx="770">
                  <c:v>42396</c:v>
                </c:pt>
                <c:pt idx="771">
                  <c:v>42397</c:v>
                </c:pt>
                <c:pt idx="772">
                  <c:v>42398</c:v>
                </c:pt>
                <c:pt idx="773">
                  <c:v>42402</c:v>
                </c:pt>
                <c:pt idx="774">
                  <c:v>42403</c:v>
                </c:pt>
                <c:pt idx="775">
                  <c:v>42404</c:v>
                </c:pt>
                <c:pt idx="776">
                  <c:v>42405</c:v>
                </c:pt>
                <c:pt idx="777">
                  <c:v>42408</c:v>
                </c:pt>
                <c:pt idx="778">
                  <c:v>42409</c:v>
                </c:pt>
                <c:pt idx="779">
                  <c:v>42410</c:v>
                </c:pt>
                <c:pt idx="780">
                  <c:v>42411</c:v>
                </c:pt>
                <c:pt idx="781">
                  <c:v>42412</c:v>
                </c:pt>
                <c:pt idx="782">
                  <c:v>42415</c:v>
                </c:pt>
                <c:pt idx="783">
                  <c:v>42416</c:v>
                </c:pt>
                <c:pt idx="784">
                  <c:v>42417</c:v>
                </c:pt>
                <c:pt idx="785">
                  <c:v>42418</c:v>
                </c:pt>
                <c:pt idx="786">
                  <c:v>42419</c:v>
                </c:pt>
                <c:pt idx="787">
                  <c:v>42422</c:v>
                </c:pt>
                <c:pt idx="788">
                  <c:v>42423</c:v>
                </c:pt>
                <c:pt idx="789">
                  <c:v>42424</c:v>
                </c:pt>
                <c:pt idx="790">
                  <c:v>42425</c:v>
                </c:pt>
                <c:pt idx="791">
                  <c:v>42426</c:v>
                </c:pt>
                <c:pt idx="792">
                  <c:v>42429</c:v>
                </c:pt>
                <c:pt idx="793">
                  <c:v>42430</c:v>
                </c:pt>
                <c:pt idx="794">
                  <c:v>42431</c:v>
                </c:pt>
                <c:pt idx="795">
                  <c:v>42432</c:v>
                </c:pt>
                <c:pt idx="796">
                  <c:v>42433</c:v>
                </c:pt>
                <c:pt idx="797">
                  <c:v>42436</c:v>
                </c:pt>
                <c:pt idx="798">
                  <c:v>42437</c:v>
                </c:pt>
                <c:pt idx="799">
                  <c:v>42438</c:v>
                </c:pt>
                <c:pt idx="800">
                  <c:v>42439</c:v>
                </c:pt>
                <c:pt idx="801">
                  <c:v>42440</c:v>
                </c:pt>
                <c:pt idx="802">
                  <c:v>42443</c:v>
                </c:pt>
                <c:pt idx="803">
                  <c:v>42444</c:v>
                </c:pt>
                <c:pt idx="804">
                  <c:v>42445</c:v>
                </c:pt>
                <c:pt idx="805">
                  <c:v>42446</c:v>
                </c:pt>
                <c:pt idx="806">
                  <c:v>42447</c:v>
                </c:pt>
                <c:pt idx="807">
                  <c:v>42451</c:v>
                </c:pt>
                <c:pt idx="808">
                  <c:v>42452</c:v>
                </c:pt>
                <c:pt idx="809">
                  <c:v>42457</c:v>
                </c:pt>
                <c:pt idx="810">
                  <c:v>42458</c:v>
                </c:pt>
                <c:pt idx="811">
                  <c:v>42459</c:v>
                </c:pt>
                <c:pt idx="812">
                  <c:v>42460</c:v>
                </c:pt>
                <c:pt idx="813">
                  <c:v>42461</c:v>
                </c:pt>
                <c:pt idx="814">
                  <c:v>42464</c:v>
                </c:pt>
                <c:pt idx="815">
                  <c:v>42465</c:v>
                </c:pt>
                <c:pt idx="816">
                  <c:v>42466</c:v>
                </c:pt>
                <c:pt idx="817">
                  <c:v>42467</c:v>
                </c:pt>
                <c:pt idx="818">
                  <c:v>42468</c:v>
                </c:pt>
                <c:pt idx="819">
                  <c:v>42471</c:v>
                </c:pt>
                <c:pt idx="820">
                  <c:v>42472</c:v>
                </c:pt>
                <c:pt idx="821">
                  <c:v>42473</c:v>
                </c:pt>
                <c:pt idx="822">
                  <c:v>42474</c:v>
                </c:pt>
                <c:pt idx="823">
                  <c:v>42475</c:v>
                </c:pt>
                <c:pt idx="824">
                  <c:v>42478</c:v>
                </c:pt>
                <c:pt idx="825">
                  <c:v>42479</c:v>
                </c:pt>
                <c:pt idx="826">
                  <c:v>42480</c:v>
                </c:pt>
                <c:pt idx="827">
                  <c:v>42481</c:v>
                </c:pt>
                <c:pt idx="828">
                  <c:v>42482</c:v>
                </c:pt>
                <c:pt idx="829">
                  <c:v>42485</c:v>
                </c:pt>
                <c:pt idx="830">
                  <c:v>42486</c:v>
                </c:pt>
                <c:pt idx="831">
                  <c:v>42487</c:v>
                </c:pt>
                <c:pt idx="832">
                  <c:v>42488</c:v>
                </c:pt>
                <c:pt idx="833">
                  <c:v>42489</c:v>
                </c:pt>
                <c:pt idx="834">
                  <c:v>42492</c:v>
                </c:pt>
                <c:pt idx="835">
                  <c:v>42493</c:v>
                </c:pt>
                <c:pt idx="836">
                  <c:v>42494</c:v>
                </c:pt>
                <c:pt idx="837">
                  <c:v>42495</c:v>
                </c:pt>
                <c:pt idx="838">
                  <c:v>42496</c:v>
                </c:pt>
                <c:pt idx="839">
                  <c:v>42499</c:v>
                </c:pt>
                <c:pt idx="840">
                  <c:v>42500</c:v>
                </c:pt>
                <c:pt idx="841">
                  <c:v>42501</c:v>
                </c:pt>
                <c:pt idx="842">
                  <c:v>42502</c:v>
                </c:pt>
                <c:pt idx="843">
                  <c:v>42503</c:v>
                </c:pt>
                <c:pt idx="844">
                  <c:v>42506</c:v>
                </c:pt>
                <c:pt idx="845">
                  <c:v>42507</c:v>
                </c:pt>
                <c:pt idx="846">
                  <c:v>42508</c:v>
                </c:pt>
                <c:pt idx="847">
                  <c:v>42509</c:v>
                </c:pt>
                <c:pt idx="848">
                  <c:v>42510</c:v>
                </c:pt>
                <c:pt idx="849">
                  <c:v>42513</c:v>
                </c:pt>
                <c:pt idx="850">
                  <c:v>42514</c:v>
                </c:pt>
                <c:pt idx="851">
                  <c:v>42515</c:v>
                </c:pt>
                <c:pt idx="852">
                  <c:v>42516</c:v>
                </c:pt>
                <c:pt idx="853">
                  <c:v>42517</c:v>
                </c:pt>
                <c:pt idx="854">
                  <c:v>42520</c:v>
                </c:pt>
                <c:pt idx="855">
                  <c:v>42521</c:v>
                </c:pt>
                <c:pt idx="856">
                  <c:v>42522</c:v>
                </c:pt>
                <c:pt idx="857">
                  <c:v>42523</c:v>
                </c:pt>
                <c:pt idx="858">
                  <c:v>42524</c:v>
                </c:pt>
                <c:pt idx="859">
                  <c:v>42527</c:v>
                </c:pt>
                <c:pt idx="860">
                  <c:v>42528</c:v>
                </c:pt>
                <c:pt idx="861">
                  <c:v>42529</c:v>
                </c:pt>
                <c:pt idx="862">
                  <c:v>42530</c:v>
                </c:pt>
                <c:pt idx="863">
                  <c:v>42531</c:v>
                </c:pt>
                <c:pt idx="864">
                  <c:v>42534</c:v>
                </c:pt>
                <c:pt idx="865">
                  <c:v>42535</c:v>
                </c:pt>
                <c:pt idx="866">
                  <c:v>42536</c:v>
                </c:pt>
                <c:pt idx="867">
                  <c:v>42537</c:v>
                </c:pt>
                <c:pt idx="868">
                  <c:v>42538</c:v>
                </c:pt>
                <c:pt idx="869">
                  <c:v>42541</c:v>
                </c:pt>
                <c:pt idx="870">
                  <c:v>42542</c:v>
                </c:pt>
                <c:pt idx="871">
                  <c:v>42543</c:v>
                </c:pt>
                <c:pt idx="872">
                  <c:v>42544</c:v>
                </c:pt>
                <c:pt idx="873">
                  <c:v>42545</c:v>
                </c:pt>
                <c:pt idx="874">
                  <c:v>42548</c:v>
                </c:pt>
                <c:pt idx="875">
                  <c:v>42549</c:v>
                </c:pt>
                <c:pt idx="876">
                  <c:v>42550</c:v>
                </c:pt>
                <c:pt idx="877">
                  <c:v>42551</c:v>
                </c:pt>
                <c:pt idx="878">
                  <c:v>42552</c:v>
                </c:pt>
                <c:pt idx="879">
                  <c:v>42555</c:v>
                </c:pt>
                <c:pt idx="880">
                  <c:v>42556</c:v>
                </c:pt>
                <c:pt idx="881">
                  <c:v>42557</c:v>
                </c:pt>
                <c:pt idx="882">
                  <c:v>42558</c:v>
                </c:pt>
                <c:pt idx="883">
                  <c:v>42559</c:v>
                </c:pt>
                <c:pt idx="884">
                  <c:v>42562</c:v>
                </c:pt>
                <c:pt idx="885">
                  <c:v>42563</c:v>
                </c:pt>
                <c:pt idx="886">
                  <c:v>42564</c:v>
                </c:pt>
                <c:pt idx="887">
                  <c:v>42565</c:v>
                </c:pt>
                <c:pt idx="888">
                  <c:v>42566</c:v>
                </c:pt>
                <c:pt idx="889">
                  <c:v>42569</c:v>
                </c:pt>
                <c:pt idx="890">
                  <c:v>42570</c:v>
                </c:pt>
                <c:pt idx="891">
                  <c:v>42571</c:v>
                </c:pt>
                <c:pt idx="892">
                  <c:v>42572</c:v>
                </c:pt>
                <c:pt idx="893">
                  <c:v>42573</c:v>
                </c:pt>
                <c:pt idx="894">
                  <c:v>42576</c:v>
                </c:pt>
                <c:pt idx="895">
                  <c:v>42577</c:v>
                </c:pt>
                <c:pt idx="896">
                  <c:v>42578</c:v>
                </c:pt>
                <c:pt idx="897">
                  <c:v>42579</c:v>
                </c:pt>
                <c:pt idx="898">
                  <c:v>42580</c:v>
                </c:pt>
                <c:pt idx="899">
                  <c:v>42583</c:v>
                </c:pt>
                <c:pt idx="900">
                  <c:v>42584</c:v>
                </c:pt>
                <c:pt idx="901">
                  <c:v>42585</c:v>
                </c:pt>
                <c:pt idx="902">
                  <c:v>42586</c:v>
                </c:pt>
                <c:pt idx="903">
                  <c:v>42587</c:v>
                </c:pt>
                <c:pt idx="904">
                  <c:v>42590</c:v>
                </c:pt>
                <c:pt idx="905">
                  <c:v>42591</c:v>
                </c:pt>
                <c:pt idx="906">
                  <c:v>42592</c:v>
                </c:pt>
                <c:pt idx="907">
                  <c:v>42593</c:v>
                </c:pt>
                <c:pt idx="908">
                  <c:v>42594</c:v>
                </c:pt>
                <c:pt idx="909">
                  <c:v>42597</c:v>
                </c:pt>
                <c:pt idx="910">
                  <c:v>42598</c:v>
                </c:pt>
                <c:pt idx="911">
                  <c:v>42599</c:v>
                </c:pt>
                <c:pt idx="912">
                  <c:v>42600</c:v>
                </c:pt>
                <c:pt idx="913">
                  <c:v>42601</c:v>
                </c:pt>
                <c:pt idx="914">
                  <c:v>42604</c:v>
                </c:pt>
                <c:pt idx="915">
                  <c:v>42605</c:v>
                </c:pt>
                <c:pt idx="916">
                  <c:v>42606</c:v>
                </c:pt>
                <c:pt idx="917">
                  <c:v>42607</c:v>
                </c:pt>
                <c:pt idx="918">
                  <c:v>42608</c:v>
                </c:pt>
                <c:pt idx="919">
                  <c:v>42611</c:v>
                </c:pt>
                <c:pt idx="920">
                  <c:v>42612</c:v>
                </c:pt>
                <c:pt idx="921">
                  <c:v>42613</c:v>
                </c:pt>
                <c:pt idx="922">
                  <c:v>42614</c:v>
                </c:pt>
                <c:pt idx="923">
                  <c:v>42615</c:v>
                </c:pt>
                <c:pt idx="924">
                  <c:v>42618</c:v>
                </c:pt>
                <c:pt idx="925">
                  <c:v>42619</c:v>
                </c:pt>
                <c:pt idx="926">
                  <c:v>42620</c:v>
                </c:pt>
                <c:pt idx="927">
                  <c:v>42621</c:v>
                </c:pt>
                <c:pt idx="928">
                  <c:v>42622</c:v>
                </c:pt>
                <c:pt idx="929">
                  <c:v>42625</c:v>
                </c:pt>
                <c:pt idx="930">
                  <c:v>42626</c:v>
                </c:pt>
                <c:pt idx="931">
                  <c:v>42627</c:v>
                </c:pt>
                <c:pt idx="932">
                  <c:v>42628</c:v>
                </c:pt>
                <c:pt idx="933">
                  <c:v>42632</c:v>
                </c:pt>
                <c:pt idx="934">
                  <c:v>42633</c:v>
                </c:pt>
                <c:pt idx="935">
                  <c:v>42634</c:v>
                </c:pt>
                <c:pt idx="936">
                  <c:v>42635</c:v>
                </c:pt>
                <c:pt idx="937">
                  <c:v>42636</c:v>
                </c:pt>
                <c:pt idx="938">
                  <c:v>42639</c:v>
                </c:pt>
                <c:pt idx="939">
                  <c:v>42640</c:v>
                </c:pt>
                <c:pt idx="940">
                  <c:v>42641</c:v>
                </c:pt>
                <c:pt idx="941">
                  <c:v>42642</c:v>
                </c:pt>
                <c:pt idx="942">
                  <c:v>42643</c:v>
                </c:pt>
                <c:pt idx="943">
                  <c:v>42646</c:v>
                </c:pt>
                <c:pt idx="944">
                  <c:v>42647</c:v>
                </c:pt>
                <c:pt idx="945">
                  <c:v>42648</c:v>
                </c:pt>
                <c:pt idx="946">
                  <c:v>42649</c:v>
                </c:pt>
                <c:pt idx="947">
                  <c:v>42650</c:v>
                </c:pt>
                <c:pt idx="948">
                  <c:v>42653</c:v>
                </c:pt>
                <c:pt idx="949">
                  <c:v>42654</c:v>
                </c:pt>
                <c:pt idx="950">
                  <c:v>42655</c:v>
                </c:pt>
                <c:pt idx="951">
                  <c:v>42656</c:v>
                </c:pt>
                <c:pt idx="952">
                  <c:v>42657</c:v>
                </c:pt>
                <c:pt idx="953">
                  <c:v>42660</c:v>
                </c:pt>
                <c:pt idx="954">
                  <c:v>42661</c:v>
                </c:pt>
                <c:pt idx="955">
                  <c:v>42662</c:v>
                </c:pt>
                <c:pt idx="956">
                  <c:v>42663</c:v>
                </c:pt>
                <c:pt idx="957">
                  <c:v>42664</c:v>
                </c:pt>
                <c:pt idx="958">
                  <c:v>42667</c:v>
                </c:pt>
                <c:pt idx="959">
                  <c:v>42668</c:v>
                </c:pt>
                <c:pt idx="960">
                  <c:v>42669</c:v>
                </c:pt>
                <c:pt idx="961">
                  <c:v>42670</c:v>
                </c:pt>
                <c:pt idx="962">
                  <c:v>42671</c:v>
                </c:pt>
                <c:pt idx="963">
                  <c:v>42674</c:v>
                </c:pt>
                <c:pt idx="964">
                  <c:v>42675</c:v>
                </c:pt>
                <c:pt idx="965">
                  <c:v>42677</c:v>
                </c:pt>
                <c:pt idx="966">
                  <c:v>42678</c:v>
                </c:pt>
                <c:pt idx="967">
                  <c:v>42681</c:v>
                </c:pt>
                <c:pt idx="968">
                  <c:v>42682</c:v>
                </c:pt>
                <c:pt idx="969">
                  <c:v>42683</c:v>
                </c:pt>
                <c:pt idx="970">
                  <c:v>42684</c:v>
                </c:pt>
                <c:pt idx="971">
                  <c:v>42685</c:v>
                </c:pt>
                <c:pt idx="972">
                  <c:v>42688</c:v>
                </c:pt>
                <c:pt idx="973">
                  <c:v>42689</c:v>
                </c:pt>
                <c:pt idx="974">
                  <c:v>42690</c:v>
                </c:pt>
                <c:pt idx="975">
                  <c:v>42691</c:v>
                </c:pt>
                <c:pt idx="976">
                  <c:v>42692</c:v>
                </c:pt>
                <c:pt idx="977">
                  <c:v>42696</c:v>
                </c:pt>
                <c:pt idx="978">
                  <c:v>42697</c:v>
                </c:pt>
                <c:pt idx="979">
                  <c:v>42698</c:v>
                </c:pt>
                <c:pt idx="980">
                  <c:v>42699</c:v>
                </c:pt>
                <c:pt idx="981">
                  <c:v>42702</c:v>
                </c:pt>
                <c:pt idx="982">
                  <c:v>42703</c:v>
                </c:pt>
                <c:pt idx="983">
                  <c:v>42704</c:v>
                </c:pt>
                <c:pt idx="984">
                  <c:v>42705</c:v>
                </c:pt>
                <c:pt idx="985">
                  <c:v>42706</c:v>
                </c:pt>
                <c:pt idx="986">
                  <c:v>42709</c:v>
                </c:pt>
                <c:pt idx="987">
                  <c:v>42710</c:v>
                </c:pt>
                <c:pt idx="988">
                  <c:v>42711</c:v>
                </c:pt>
                <c:pt idx="989">
                  <c:v>42712</c:v>
                </c:pt>
                <c:pt idx="990">
                  <c:v>42713</c:v>
                </c:pt>
                <c:pt idx="991">
                  <c:v>42717</c:v>
                </c:pt>
                <c:pt idx="992">
                  <c:v>42718</c:v>
                </c:pt>
                <c:pt idx="993">
                  <c:v>42719</c:v>
                </c:pt>
                <c:pt idx="994">
                  <c:v>42720</c:v>
                </c:pt>
                <c:pt idx="995">
                  <c:v>42723</c:v>
                </c:pt>
                <c:pt idx="996">
                  <c:v>42724</c:v>
                </c:pt>
                <c:pt idx="997">
                  <c:v>42725</c:v>
                </c:pt>
                <c:pt idx="998">
                  <c:v>42726</c:v>
                </c:pt>
                <c:pt idx="999">
                  <c:v>42727</c:v>
                </c:pt>
                <c:pt idx="1000">
                  <c:v>42730</c:v>
                </c:pt>
                <c:pt idx="1001">
                  <c:v>42731</c:v>
                </c:pt>
                <c:pt idx="1002">
                  <c:v>42732</c:v>
                </c:pt>
                <c:pt idx="1003">
                  <c:v>42733</c:v>
                </c:pt>
                <c:pt idx="1004">
                  <c:v>42734</c:v>
                </c:pt>
                <c:pt idx="1005">
                  <c:v>42737</c:v>
                </c:pt>
                <c:pt idx="1006">
                  <c:v>42738</c:v>
                </c:pt>
                <c:pt idx="1007">
                  <c:v>42739</c:v>
                </c:pt>
                <c:pt idx="1008">
                  <c:v>42740</c:v>
                </c:pt>
                <c:pt idx="1009">
                  <c:v>42741</c:v>
                </c:pt>
                <c:pt idx="1010">
                  <c:v>42744</c:v>
                </c:pt>
                <c:pt idx="1011">
                  <c:v>42745</c:v>
                </c:pt>
                <c:pt idx="1012">
                  <c:v>42746</c:v>
                </c:pt>
                <c:pt idx="1013">
                  <c:v>42747</c:v>
                </c:pt>
                <c:pt idx="1014">
                  <c:v>42748</c:v>
                </c:pt>
                <c:pt idx="1015">
                  <c:v>42751</c:v>
                </c:pt>
                <c:pt idx="1016">
                  <c:v>42752</c:v>
                </c:pt>
                <c:pt idx="1017">
                  <c:v>42753</c:v>
                </c:pt>
                <c:pt idx="1018">
                  <c:v>42753</c:v>
                </c:pt>
                <c:pt idx="1019">
                  <c:v>42754</c:v>
                </c:pt>
                <c:pt idx="1020">
                  <c:v>42755</c:v>
                </c:pt>
                <c:pt idx="1021">
                  <c:v>42758</c:v>
                </c:pt>
                <c:pt idx="1022">
                  <c:v>42759</c:v>
                </c:pt>
                <c:pt idx="1023">
                  <c:v>42760</c:v>
                </c:pt>
                <c:pt idx="1024">
                  <c:v>42761</c:v>
                </c:pt>
                <c:pt idx="1025">
                  <c:v>42762</c:v>
                </c:pt>
                <c:pt idx="1026">
                  <c:v>42765</c:v>
                </c:pt>
                <c:pt idx="1027">
                  <c:v>42766</c:v>
                </c:pt>
                <c:pt idx="1028">
                  <c:v>42767</c:v>
                </c:pt>
                <c:pt idx="1029">
                  <c:v>42768</c:v>
                </c:pt>
                <c:pt idx="1030">
                  <c:v>42769</c:v>
                </c:pt>
                <c:pt idx="1031">
                  <c:v>42773</c:v>
                </c:pt>
                <c:pt idx="1032">
                  <c:v>42774</c:v>
                </c:pt>
                <c:pt idx="1033">
                  <c:v>42776</c:v>
                </c:pt>
                <c:pt idx="1034">
                  <c:v>42779</c:v>
                </c:pt>
                <c:pt idx="1035">
                  <c:v>42780</c:v>
                </c:pt>
                <c:pt idx="1036">
                  <c:v>42781</c:v>
                </c:pt>
                <c:pt idx="1037">
                  <c:v>42782</c:v>
                </c:pt>
                <c:pt idx="1038">
                  <c:v>42783</c:v>
                </c:pt>
                <c:pt idx="1039">
                  <c:v>42786</c:v>
                </c:pt>
                <c:pt idx="1040">
                  <c:v>42787</c:v>
                </c:pt>
                <c:pt idx="1041">
                  <c:v>42788</c:v>
                </c:pt>
                <c:pt idx="1042">
                  <c:v>42789</c:v>
                </c:pt>
                <c:pt idx="1043">
                  <c:v>42790</c:v>
                </c:pt>
                <c:pt idx="1044">
                  <c:v>42793</c:v>
                </c:pt>
                <c:pt idx="1045">
                  <c:v>42794</c:v>
                </c:pt>
                <c:pt idx="1046">
                  <c:v>42795</c:v>
                </c:pt>
                <c:pt idx="1047">
                  <c:v>42796</c:v>
                </c:pt>
                <c:pt idx="1048">
                  <c:v>42797</c:v>
                </c:pt>
                <c:pt idx="1049">
                  <c:v>42800</c:v>
                </c:pt>
                <c:pt idx="1050">
                  <c:v>42801</c:v>
                </c:pt>
                <c:pt idx="1051">
                  <c:v>42802</c:v>
                </c:pt>
                <c:pt idx="1052">
                  <c:v>42803</c:v>
                </c:pt>
                <c:pt idx="1053">
                  <c:v>42804</c:v>
                </c:pt>
                <c:pt idx="1054">
                  <c:v>42807</c:v>
                </c:pt>
                <c:pt idx="1055">
                  <c:v>42808</c:v>
                </c:pt>
                <c:pt idx="1056">
                  <c:v>42809</c:v>
                </c:pt>
                <c:pt idx="1057">
                  <c:v>42810</c:v>
                </c:pt>
                <c:pt idx="1058">
                  <c:v>42811</c:v>
                </c:pt>
                <c:pt idx="1059">
                  <c:v>42815</c:v>
                </c:pt>
                <c:pt idx="1060">
                  <c:v>42816</c:v>
                </c:pt>
                <c:pt idx="1061">
                  <c:v>42817</c:v>
                </c:pt>
                <c:pt idx="1062">
                  <c:v>42818</c:v>
                </c:pt>
                <c:pt idx="1063">
                  <c:v>42821</c:v>
                </c:pt>
                <c:pt idx="1064">
                  <c:v>42822</c:v>
                </c:pt>
                <c:pt idx="1065">
                  <c:v>42823</c:v>
                </c:pt>
                <c:pt idx="1066">
                  <c:v>42824</c:v>
                </c:pt>
                <c:pt idx="1067">
                  <c:v>42825</c:v>
                </c:pt>
                <c:pt idx="1068">
                  <c:v>42828</c:v>
                </c:pt>
                <c:pt idx="1069">
                  <c:v>42829</c:v>
                </c:pt>
                <c:pt idx="1070">
                  <c:v>42830</c:v>
                </c:pt>
                <c:pt idx="1071">
                  <c:v>42831</c:v>
                </c:pt>
                <c:pt idx="1072">
                  <c:v>42832</c:v>
                </c:pt>
                <c:pt idx="1073">
                  <c:v>42835</c:v>
                </c:pt>
                <c:pt idx="1074">
                  <c:v>42836</c:v>
                </c:pt>
                <c:pt idx="1075">
                  <c:v>42837</c:v>
                </c:pt>
                <c:pt idx="1076">
                  <c:v>42842</c:v>
                </c:pt>
                <c:pt idx="1077">
                  <c:v>42843</c:v>
                </c:pt>
                <c:pt idx="1078">
                  <c:v>42844</c:v>
                </c:pt>
                <c:pt idx="1079">
                  <c:v>42845</c:v>
                </c:pt>
                <c:pt idx="1080">
                  <c:v>42846</c:v>
                </c:pt>
                <c:pt idx="1081">
                  <c:v>42849</c:v>
                </c:pt>
                <c:pt idx="1082">
                  <c:v>42850</c:v>
                </c:pt>
                <c:pt idx="1083">
                  <c:v>42851</c:v>
                </c:pt>
                <c:pt idx="1084">
                  <c:v>42852</c:v>
                </c:pt>
                <c:pt idx="1085">
                  <c:v>42853</c:v>
                </c:pt>
                <c:pt idx="1086">
                  <c:v>42857</c:v>
                </c:pt>
                <c:pt idx="1087">
                  <c:v>42858</c:v>
                </c:pt>
                <c:pt idx="1088">
                  <c:v>42859</c:v>
                </c:pt>
                <c:pt idx="1089">
                  <c:v>42860</c:v>
                </c:pt>
                <c:pt idx="1090">
                  <c:v>42863</c:v>
                </c:pt>
                <c:pt idx="1091">
                  <c:v>42864</c:v>
                </c:pt>
                <c:pt idx="1092">
                  <c:v>42865</c:v>
                </c:pt>
                <c:pt idx="1093">
                  <c:v>42866</c:v>
                </c:pt>
                <c:pt idx="1094">
                  <c:v>42867</c:v>
                </c:pt>
                <c:pt idx="1095">
                  <c:v>42870</c:v>
                </c:pt>
                <c:pt idx="1096">
                  <c:v>42871</c:v>
                </c:pt>
                <c:pt idx="1097">
                  <c:v>42872</c:v>
                </c:pt>
                <c:pt idx="1098">
                  <c:v>42873</c:v>
                </c:pt>
                <c:pt idx="1099">
                  <c:v>42874</c:v>
                </c:pt>
                <c:pt idx="1100">
                  <c:v>42877</c:v>
                </c:pt>
                <c:pt idx="1101">
                  <c:v>42878</c:v>
                </c:pt>
                <c:pt idx="1102">
                  <c:v>42879</c:v>
                </c:pt>
                <c:pt idx="1103">
                  <c:v>42880</c:v>
                </c:pt>
                <c:pt idx="1104">
                  <c:v>42881</c:v>
                </c:pt>
                <c:pt idx="1105">
                  <c:v>42884</c:v>
                </c:pt>
                <c:pt idx="1106">
                  <c:v>42885</c:v>
                </c:pt>
                <c:pt idx="1107">
                  <c:v>42886</c:v>
                </c:pt>
                <c:pt idx="1108">
                  <c:v>42887</c:v>
                </c:pt>
                <c:pt idx="1109">
                  <c:v>42888</c:v>
                </c:pt>
                <c:pt idx="1110">
                  <c:v>42891</c:v>
                </c:pt>
                <c:pt idx="1111">
                  <c:v>42892</c:v>
                </c:pt>
                <c:pt idx="1112">
                  <c:v>42893</c:v>
                </c:pt>
                <c:pt idx="1113">
                  <c:v>42894</c:v>
                </c:pt>
                <c:pt idx="1114">
                  <c:v>42895</c:v>
                </c:pt>
                <c:pt idx="1115">
                  <c:v>42898</c:v>
                </c:pt>
                <c:pt idx="1116">
                  <c:v>42899</c:v>
                </c:pt>
                <c:pt idx="1117">
                  <c:v>42900</c:v>
                </c:pt>
                <c:pt idx="1118">
                  <c:v>42901</c:v>
                </c:pt>
                <c:pt idx="1119">
                  <c:v>42902</c:v>
                </c:pt>
                <c:pt idx="1120">
                  <c:v>42905</c:v>
                </c:pt>
                <c:pt idx="1121">
                  <c:v>42906</c:v>
                </c:pt>
                <c:pt idx="1122">
                  <c:v>42907</c:v>
                </c:pt>
                <c:pt idx="1123">
                  <c:v>42908</c:v>
                </c:pt>
                <c:pt idx="1124">
                  <c:v>42909</c:v>
                </c:pt>
                <c:pt idx="1125">
                  <c:v>42912</c:v>
                </c:pt>
                <c:pt idx="1126">
                  <c:v>42913</c:v>
                </c:pt>
                <c:pt idx="1127">
                  <c:v>42914</c:v>
                </c:pt>
                <c:pt idx="1128">
                  <c:v>42915</c:v>
                </c:pt>
                <c:pt idx="1129">
                  <c:v>42916</c:v>
                </c:pt>
                <c:pt idx="1130">
                  <c:v>42919</c:v>
                </c:pt>
                <c:pt idx="1131">
                  <c:v>42920</c:v>
                </c:pt>
                <c:pt idx="1132">
                  <c:v>42921</c:v>
                </c:pt>
                <c:pt idx="1133">
                  <c:v>42922</c:v>
                </c:pt>
                <c:pt idx="1134">
                  <c:v>42923</c:v>
                </c:pt>
                <c:pt idx="1135">
                  <c:v>42926</c:v>
                </c:pt>
                <c:pt idx="1136">
                  <c:v>42927</c:v>
                </c:pt>
                <c:pt idx="1137">
                  <c:v>42928</c:v>
                </c:pt>
                <c:pt idx="1138">
                  <c:v>42929</c:v>
                </c:pt>
                <c:pt idx="1139">
                  <c:v>42930</c:v>
                </c:pt>
                <c:pt idx="1140">
                  <c:v>42933</c:v>
                </c:pt>
                <c:pt idx="1141">
                  <c:v>42934</c:v>
                </c:pt>
                <c:pt idx="1142">
                  <c:v>42935</c:v>
                </c:pt>
                <c:pt idx="1143">
                  <c:v>42936</c:v>
                </c:pt>
                <c:pt idx="1144">
                  <c:v>42937</c:v>
                </c:pt>
                <c:pt idx="1145">
                  <c:v>42940</c:v>
                </c:pt>
                <c:pt idx="1146">
                  <c:v>42941</c:v>
                </c:pt>
                <c:pt idx="1147">
                  <c:v>42942</c:v>
                </c:pt>
                <c:pt idx="1148">
                  <c:v>42943</c:v>
                </c:pt>
                <c:pt idx="1149">
                  <c:v>42944</c:v>
                </c:pt>
                <c:pt idx="1150">
                  <c:v>42947</c:v>
                </c:pt>
                <c:pt idx="1151">
                  <c:v>42948</c:v>
                </c:pt>
                <c:pt idx="1152">
                  <c:v>42949</c:v>
                </c:pt>
                <c:pt idx="1153">
                  <c:v>42950</c:v>
                </c:pt>
                <c:pt idx="1154">
                  <c:v>42951</c:v>
                </c:pt>
                <c:pt idx="1155">
                  <c:v>42954</c:v>
                </c:pt>
              </c:numCache>
            </c:numRef>
          </c:cat>
          <c:val>
            <c:numRef>
              <c:f>'[Gráfico en Microsoft PowerPoint]Hoja1'!$E$3:$E$1158</c:f>
              <c:numCache>
                <c:formatCode>General</c:formatCode>
                <c:ptCount val="1156"/>
                <c:pt idx="0">
                  <c:v>4.51</c:v>
                </c:pt>
                <c:pt idx="1">
                  <c:v>4.5</c:v>
                </c:pt>
                <c:pt idx="2">
                  <c:v>4.49</c:v>
                </c:pt>
                <c:pt idx="3">
                  <c:v>4.49</c:v>
                </c:pt>
                <c:pt idx="4">
                  <c:v>4.4800000000000004</c:v>
                </c:pt>
                <c:pt idx="5">
                  <c:v>4.47</c:v>
                </c:pt>
                <c:pt idx="6">
                  <c:v>4.46</c:v>
                </c:pt>
                <c:pt idx="7">
                  <c:v>4.5</c:v>
                </c:pt>
                <c:pt idx="8">
                  <c:v>4.5</c:v>
                </c:pt>
                <c:pt idx="9">
                  <c:v>4.5</c:v>
                </c:pt>
                <c:pt idx="10">
                  <c:v>4.5</c:v>
                </c:pt>
                <c:pt idx="11">
                  <c:v>4.5</c:v>
                </c:pt>
                <c:pt idx="12">
                  <c:v>4.51</c:v>
                </c:pt>
                <c:pt idx="13">
                  <c:v>4.5</c:v>
                </c:pt>
                <c:pt idx="14">
                  <c:v>4.5</c:v>
                </c:pt>
                <c:pt idx="15">
                  <c:v>4.5</c:v>
                </c:pt>
                <c:pt idx="16">
                  <c:v>4.5</c:v>
                </c:pt>
                <c:pt idx="17">
                  <c:v>4.5</c:v>
                </c:pt>
                <c:pt idx="18">
                  <c:v>4.49</c:v>
                </c:pt>
                <c:pt idx="19">
                  <c:v>4.4800000000000004</c:v>
                </c:pt>
                <c:pt idx="20">
                  <c:v>4.47</c:v>
                </c:pt>
                <c:pt idx="21">
                  <c:v>4.49</c:v>
                </c:pt>
                <c:pt idx="22">
                  <c:v>4.5</c:v>
                </c:pt>
                <c:pt idx="23">
                  <c:v>4.5</c:v>
                </c:pt>
                <c:pt idx="24">
                  <c:v>4.5</c:v>
                </c:pt>
                <c:pt idx="25">
                  <c:v>4.5</c:v>
                </c:pt>
                <c:pt idx="26">
                  <c:v>4.5</c:v>
                </c:pt>
                <c:pt idx="27">
                  <c:v>4.49</c:v>
                </c:pt>
                <c:pt idx="28">
                  <c:v>4.49</c:v>
                </c:pt>
                <c:pt idx="29">
                  <c:v>4.49</c:v>
                </c:pt>
                <c:pt idx="30">
                  <c:v>4.49</c:v>
                </c:pt>
                <c:pt idx="31">
                  <c:v>4.49</c:v>
                </c:pt>
                <c:pt idx="32">
                  <c:v>4.49</c:v>
                </c:pt>
                <c:pt idx="33">
                  <c:v>4.49</c:v>
                </c:pt>
                <c:pt idx="34">
                  <c:v>4.49</c:v>
                </c:pt>
                <c:pt idx="35">
                  <c:v>4.49</c:v>
                </c:pt>
                <c:pt idx="36">
                  <c:v>4.5</c:v>
                </c:pt>
                <c:pt idx="37">
                  <c:v>4.5</c:v>
                </c:pt>
                <c:pt idx="38">
                  <c:v>4.5</c:v>
                </c:pt>
                <c:pt idx="39">
                  <c:v>4.51</c:v>
                </c:pt>
                <c:pt idx="40">
                  <c:v>4.5199999999999996</c:v>
                </c:pt>
                <c:pt idx="41">
                  <c:v>4.51</c:v>
                </c:pt>
                <c:pt idx="42">
                  <c:v>4.51</c:v>
                </c:pt>
                <c:pt idx="43">
                  <c:v>4.51</c:v>
                </c:pt>
                <c:pt idx="44">
                  <c:v>4.51</c:v>
                </c:pt>
                <c:pt idx="45">
                  <c:v>4.5</c:v>
                </c:pt>
                <c:pt idx="46">
                  <c:v>4.01</c:v>
                </c:pt>
                <c:pt idx="47">
                  <c:v>4.01</c:v>
                </c:pt>
                <c:pt idx="48">
                  <c:v>4.01</c:v>
                </c:pt>
                <c:pt idx="49">
                  <c:v>4</c:v>
                </c:pt>
                <c:pt idx="50">
                  <c:v>4</c:v>
                </c:pt>
                <c:pt idx="51">
                  <c:v>4.04</c:v>
                </c:pt>
                <c:pt idx="52">
                  <c:v>4.01</c:v>
                </c:pt>
                <c:pt idx="53">
                  <c:v>4.01</c:v>
                </c:pt>
                <c:pt idx="54">
                  <c:v>4.01</c:v>
                </c:pt>
                <c:pt idx="55">
                  <c:v>4.01</c:v>
                </c:pt>
                <c:pt idx="56">
                  <c:v>4.0199999999999996</c:v>
                </c:pt>
                <c:pt idx="57">
                  <c:v>4.05</c:v>
                </c:pt>
                <c:pt idx="58">
                  <c:v>4.07</c:v>
                </c:pt>
                <c:pt idx="59">
                  <c:v>4.01</c:v>
                </c:pt>
                <c:pt idx="60">
                  <c:v>4.01</c:v>
                </c:pt>
                <c:pt idx="61">
                  <c:v>4.04</c:v>
                </c:pt>
                <c:pt idx="62">
                  <c:v>4.04</c:v>
                </c:pt>
                <c:pt idx="63">
                  <c:v>4.0199999999999996</c:v>
                </c:pt>
                <c:pt idx="64">
                  <c:v>4.03</c:v>
                </c:pt>
                <c:pt idx="65">
                  <c:v>4.03</c:v>
                </c:pt>
                <c:pt idx="66">
                  <c:v>4.0199999999999996</c:v>
                </c:pt>
                <c:pt idx="67">
                  <c:v>4.0199999999999996</c:v>
                </c:pt>
                <c:pt idx="68">
                  <c:v>4.01</c:v>
                </c:pt>
                <c:pt idx="69">
                  <c:v>4.0199999999999996</c:v>
                </c:pt>
                <c:pt idx="70">
                  <c:v>4.0199999999999996</c:v>
                </c:pt>
                <c:pt idx="71">
                  <c:v>4.01</c:v>
                </c:pt>
                <c:pt idx="72">
                  <c:v>4.01</c:v>
                </c:pt>
                <c:pt idx="73">
                  <c:v>4.0199999999999996</c:v>
                </c:pt>
                <c:pt idx="74">
                  <c:v>4.0199999999999996</c:v>
                </c:pt>
                <c:pt idx="75">
                  <c:v>4.01</c:v>
                </c:pt>
                <c:pt idx="76">
                  <c:v>4.01</c:v>
                </c:pt>
                <c:pt idx="77">
                  <c:v>4.0199999999999996</c:v>
                </c:pt>
                <c:pt idx="78">
                  <c:v>4.0199999999999996</c:v>
                </c:pt>
                <c:pt idx="79">
                  <c:v>4.0199999999999996</c:v>
                </c:pt>
                <c:pt idx="80">
                  <c:v>4.0599999999999996</c:v>
                </c:pt>
                <c:pt idx="81">
                  <c:v>4.03</c:v>
                </c:pt>
                <c:pt idx="82">
                  <c:v>4.0199999999999996</c:v>
                </c:pt>
                <c:pt idx="83">
                  <c:v>4.0199999999999996</c:v>
                </c:pt>
                <c:pt idx="84">
                  <c:v>4.0199999999999996</c:v>
                </c:pt>
                <c:pt idx="85">
                  <c:v>4.0199999999999996</c:v>
                </c:pt>
                <c:pt idx="86">
                  <c:v>4.0199999999999996</c:v>
                </c:pt>
                <c:pt idx="87">
                  <c:v>4.0199999999999996</c:v>
                </c:pt>
                <c:pt idx="88">
                  <c:v>4.0199999999999996</c:v>
                </c:pt>
                <c:pt idx="89">
                  <c:v>4.0199999999999996</c:v>
                </c:pt>
                <c:pt idx="90">
                  <c:v>4.03</c:v>
                </c:pt>
                <c:pt idx="91">
                  <c:v>4.03</c:v>
                </c:pt>
                <c:pt idx="92">
                  <c:v>4.03</c:v>
                </c:pt>
                <c:pt idx="93">
                  <c:v>4.0199999999999996</c:v>
                </c:pt>
                <c:pt idx="94">
                  <c:v>4.03</c:v>
                </c:pt>
                <c:pt idx="95">
                  <c:v>4.0199999999999996</c:v>
                </c:pt>
                <c:pt idx="96">
                  <c:v>4.01</c:v>
                </c:pt>
                <c:pt idx="97">
                  <c:v>4.01</c:v>
                </c:pt>
                <c:pt idx="98">
                  <c:v>4.01</c:v>
                </c:pt>
                <c:pt idx="99">
                  <c:v>4.0199999999999996</c:v>
                </c:pt>
                <c:pt idx="100">
                  <c:v>4.03</c:v>
                </c:pt>
                <c:pt idx="101">
                  <c:v>4.0199999999999996</c:v>
                </c:pt>
                <c:pt idx="102">
                  <c:v>4.07</c:v>
                </c:pt>
                <c:pt idx="103">
                  <c:v>4.03</c:v>
                </c:pt>
                <c:pt idx="104">
                  <c:v>4.0199999999999996</c:v>
                </c:pt>
                <c:pt idx="105">
                  <c:v>4.0199999999999996</c:v>
                </c:pt>
                <c:pt idx="106">
                  <c:v>4.03</c:v>
                </c:pt>
                <c:pt idx="107">
                  <c:v>4.03</c:v>
                </c:pt>
                <c:pt idx="108">
                  <c:v>4.03</c:v>
                </c:pt>
                <c:pt idx="109">
                  <c:v>4.0199999999999996</c:v>
                </c:pt>
                <c:pt idx="110">
                  <c:v>4.0199999999999996</c:v>
                </c:pt>
                <c:pt idx="111">
                  <c:v>4.0199999999999996</c:v>
                </c:pt>
                <c:pt idx="112">
                  <c:v>4.03</c:v>
                </c:pt>
                <c:pt idx="113">
                  <c:v>4.0199999999999996</c:v>
                </c:pt>
                <c:pt idx="114">
                  <c:v>4.0199999999999996</c:v>
                </c:pt>
                <c:pt idx="115">
                  <c:v>4.0199999999999996</c:v>
                </c:pt>
                <c:pt idx="116">
                  <c:v>4.0199999999999996</c:v>
                </c:pt>
                <c:pt idx="117">
                  <c:v>4.01</c:v>
                </c:pt>
                <c:pt idx="118">
                  <c:v>4.01</c:v>
                </c:pt>
                <c:pt idx="119">
                  <c:v>4</c:v>
                </c:pt>
                <c:pt idx="120">
                  <c:v>3.99</c:v>
                </c:pt>
                <c:pt idx="121">
                  <c:v>4</c:v>
                </c:pt>
                <c:pt idx="122">
                  <c:v>4.05</c:v>
                </c:pt>
                <c:pt idx="123">
                  <c:v>4.01</c:v>
                </c:pt>
                <c:pt idx="124">
                  <c:v>4.01</c:v>
                </c:pt>
                <c:pt idx="125">
                  <c:v>4.01</c:v>
                </c:pt>
                <c:pt idx="126">
                  <c:v>4.01</c:v>
                </c:pt>
                <c:pt idx="127">
                  <c:v>4.0199999999999996</c:v>
                </c:pt>
                <c:pt idx="128">
                  <c:v>4.01</c:v>
                </c:pt>
                <c:pt idx="129">
                  <c:v>4.01</c:v>
                </c:pt>
                <c:pt idx="130">
                  <c:v>4.01</c:v>
                </c:pt>
                <c:pt idx="131">
                  <c:v>4.01</c:v>
                </c:pt>
                <c:pt idx="132">
                  <c:v>4.01</c:v>
                </c:pt>
                <c:pt idx="133">
                  <c:v>4.01</c:v>
                </c:pt>
                <c:pt idx="134">
                  <c:v>4.01</c:v>
                </c:pt>
                <c:pt idx="135">
                  <c:v>4.01</c:v>
                </c:pt>
                <c:pt idx="136">
                  <c:v>4.01</c:v>
                </c:pt>
                <c:pt idx="137">
                  <c:v>4.01</c:v>
                </c:pt>
                <c:pt idx="138">
                  <c:v>4.01</c:v>
                </c:pt>
                <c:pt idx="139">
                  <c:v>4.01</c:v>
                </c:pt>
                <c:pt idx="140">
                  <c:v>4</c:v>
                </c:pt>
                <c:pt idx="141">
                  <c:v>4</c:v>
                </c:pt>
                <c:pt idx="142">
                  <c:v>4</c:v>
                </c:pt>
                <c:pt idx="143">
                  <c:v>4</c:v>
                </c:pt>
                <c:pt idx="144">
                  <c:v>4</c:v>
                </c:pt>
                <c:pt idx="145">
                  <c:v>4.0199999999999996</c:v>
                </c:pt>
                <c:pt idx="146">
                  <c:v>4.01</c:v>
                </c:pt>
                <c:pt idx="147">
                  <c:v>4.01</c:v>
                </c:pt>
                <c:pt idx="148">
                  <c:v>4.01</c:v>
                </c:pt>
                <c:pt idx="149">
                  <c:v>4.01</c:v>
                </c:pt>
                <c:pt idx="150">
                  <c:v>4.01</c:v>
                </c:pt>
                <c:pt idx="151">
                  <c:v>4.01</c:v>
                </c:pt>
                <c:pt idx="152">
                  <c:v>4.01</c:v>
                </c:pt>
                <c:pt idx="153">
                  <c:v>4.01</c:v>
                </c:pt>
                <c:pt idx="154">
                  <c:v>4</c:v>
                </c:pt>
                <c:pt idx="155">
                  <c:v>4</c:v>
                </c:pt>
                <c:pt idx="156">
                  <c:v>4</c:v>
                </c:pt>
                <c:pt idx="157">
                  <c:v>4</c:v>
                </c:pt>
                <c:pt idx="158">
                  <c:v>4.01</c:v>
                </c:pt>
                <c:pt idx="159">
                  <c:v>4.01</c:v>
                </c:pt>
                <c:pt idx="160">
                  <c:v>4.01</c:v>
                </c:pt>
                <c:pt idx="161">
                  <c:v>4.01</c:v>
                </c:pt>
                <c:pt idx="162">
                  <c:v>4.01</c:v>
                </c:pt>
                <c:pt idx="163">
                  <c:v>4.01</c:v>
                </c:pt>
                <c:pt idx="164">
                  <c:v>4.01</c:v>
                </c:pt>
                <c:pt idx="165">
                  <c:v>4.01</c:v>
                </c:pt>
                <c:pt idx="166">
                  <c:v>4.01</c:v>
                </c:pt>
                <c:pt idx="167">
                  <c:v>4.0199999999999996</c:v>
                </c:pt>
                <c:pt idx="168">
                  <c:v>4.01</c:v>
                </c:pt>
                <c:pt idx="169">
                  <c:v>4.0199999999999996</c:v>
                </c:pt>
                <c:pt idx="170">
                  <c:v>4.01</c:v>
                </c:pt>
                <c:pt idx="171">
                  <c:v>4.01</c:v>
                </c:pt>
                <c:pt idx="172">
                  <c:v>3.76</c:v>
                </c:pt>
                <c:pt idx="173">
                  <c:v>3.76</c:v>
                </c:pt>
                <c:pt idx="174">
                  <c:v>3.77</c:v>
                </c:pt>
                <c:pt idx="175">
                  <c:v>3.77</c:v>
                </c:pt>
                <c:pt idx="176">
                  <c:v>3.77</c:v>
                </c:pt>
                <c:pt idx="177">
                  <c:v>3.77</c:v>
                </c:pt>
                <c:pt idx="178">
                  <c:v>3.77</c:v>
                </c:pt>
                <c:pt idx="179">
                  <c:v>3.77</c:v>
                </c:pt>
                <c:pt idx="180">
                  <c:v>3.77</c:v>
                </c:pt>
                <c:pt idx="181">
                  <c:v>3.76</c:v>
                </c:pt>
                <c:pt idx="182">
                  <c:v>3.76</c:v>
                </c:pt>
                <c:pt idx="183">
                  <c:v>3.77</c:v>
                </c:pt>
                <c:pt idx="184">
                  <c:v>3.77</c:v>
                </c:pt>
                <c:pt idx="185">
                  <c:v>3.77</c:v>
                </c:pt>
                <c:pt idx="186">
                  <c:v>3.77</c:v>
                </c:pt>
                <c:pt idx="187">
                  <c:v>3.82</c:v>
                </c:pt>
                <c:pt idx="188">
                  <c:v>3.7800000000000002</c:v>
                </c:pt>
                <c:pt idx="189">
                  <c:v>3.79</c:v>
                </c:pt>
                <c:pt idx="190">
                  <c:v>3.7800000000000002</c:v>
                </c:pt>
                <c:pt idx="191">
                  <c:v>3.7800000000000002</c:v>
                </c:pt>
                <c:pt idx="192">
                  <c:v>3.77</c:v>
                </c:pt>
                <c:pt idx="193">
                  <c:v>3.77</c:v>
                </c:pt>
                <c:pt idx="194">
                  <c:v>3.77</c:v>
                </c:pt>
                <c:pt idx="195">
                  <c:v>3.77</c:v>
                </c:pt>
                <c:pt idx="196">
                  <c:v>3.77</c:v>
                </c:pt>
                <c:pt idx="197">
                  <c:v>3.77</c:v>
                </c:pt>
                <c:pt idx="198">
                  <c:v>3.77</c:v>
                </c:pt>
                <c:pt idx="199">
                  <c:v>3.7800000000000002</c:v>
                </c:pt>
                <c:pt idx="200">
                  <c:v>3.77</c:v>
                </c:pt>
                <c:pt idx="201">
                  <c:v>3.7800000000000002</c:v>
                </c:pt>
                <c:pt idx="202">
                  <c:v>3.77</c:v>
                </c:pt>
                <c:pt idx="203">
                  <c:v>3.7800000000000002</c:v>
                </c:pt>
                <c:pt idx="204">
                  <c:v>3.8</c:v>
                </c:pt>
                <c:pt idx="205">
                  <c:v>3.81</c:v>
                </c:pt>
                <c:pt idx="206">
                  <c:v>3.5300000000000002</c:v>
                </c:pt>
                <c:pt idx="207">
                  <c:v>3.5300000000000002</c:v>
                </c:pt>
                <c:pt idx="208">
                  <c:v>3.54</c:v>
                </c:pt>
                <c:pt idx="209">
                  <c:v>3.5300000000000002</c:v>
                </c:pt>
                <c:pt idx="210">
                  <c:v>3.59</c:v>
                </c:pt>
                <c:pt idx="211">
                  <c:v>3.54</c:v>
                </c:pt>
                <c:pt idx="212">
                  <c:v>3.54</c:v>
                </c:pt>
                <c:pt idx="213">
                  <c:v>3.55</c:v>
                </c:pt>
                <c:pt idx="214">
                  <c:v>3.56</c:v>
                </c:pt>
                <c:pt idx="215">
                  <c:v>3.57</c:v>
                </c:pt>
                <c:pt idx="216">
                  <c:v>3.58</c:v>
                </c:pt>
                <c:pt idx="217">
                  <c:v>3.59</c:v>
                </c:pt>
                <c:pt idx="218">
                  <c:v>3.59</c:v>
                </c:pt>
                <c:pt idx="219">
                  <c:v>3.61</c:v>
                </c:pt>
                <c:pt idx="220">
                  <c:v>3.6</c:v>
                </c:pt>
                <c:pt idx="221">
                  <c:v>3.63</c:v>
                </c:pt>
                <c:pt idx="222">
                  <c:v>3.59</c:v>
                </c:pt>
                <c:pt idx="223">
                  <c:v>3.6</c:v>
                </c:pt>
                <c:pt idx="224">
                  <c:v>3.55</c:v>
                </c:pt>
                <c:pt idx="225">
                  <c:v>3.5300000000000002</c:v>
                </c:pt>
                <c:pt idx="226">
                  <c:v>3.5300000000000002</c:v>
                </c:pt>
                <c:pt idx="227">
                  <c:v>3.5300000000000002</c:v>
                </c:pt>
                <c:pt idx="228">
                  <c:v>3.5300000000000002</c:v>
                </c:pt>
                <c:pt idx="229">
                  <c:v>3.54</c:v>
                </c:pt>
                <c:pt idx="230">
                  <c:v>3.62</c:v>
                </c:pt>
                <c:pt idx="231">
                  <c:v>3.55</c:v>
                </c:pt>
                <c:pt idx="232">
                  <c:v>3.58</c:v>
                </c:pt>
                <c:pt idx="233">
                  <c:v>3.62</c:v>
                </c:pt>
                <c:pt idx="234">
                  <c:v>3.64</c:v>
                </c:pt>
                <c:pt idx="235">
                  <c:v>3.58</c:v>
                </c:pt>
                <c:pt idx="236">
                  <c:v>3.56</c:v>
                </c:pt>
                <c:pt idx="237">
                  <c:v>3.6</c:v>
                </c:pt>
                <c:pt idx="238">
                  <c:v>3.67</c:v>
                </c:pt>
                <c:pt idx="239">
                  <c:v>3.69</c:v>
                </c:pt>
                <c:pt idx="240">
                  <c:v>3.68</c:v>
                </c:pt>
                <c:pt idx="241">
                  <c:v>3.65</c:v>
                </c:pt>
                <c:pt idx="242">
                  <c:v>3.56</c:v>
                </c:pt>
                <c:pt idx="243">
                  <c:v>3.55</c:v>
                </c:pt>
                <c:pt idx="244">
                  <c:v>3.55</c:v>
                </c:pt>
                <c:pt idx="245">
                  <c:v>3.61</c:v>
                </c:pt>
                <c:pt idx="246">
                  <c:v>3.69</c:v>
                </c:pt>
                <c:pt idx="247">
                  <c:v>3.66</c:v>
                </c:pt>
                <c:pt idx="248">
                  <c:v>3.66</c:v>
                </c:pt>
                <c:pt idx="249">
                  <c:v>3.66</c:v>
                </c:pt>
                <c:pt idx="250">
                  <c:v>3.68</c:v>
                </c:pt>
                <c:pt idx="251">
                  <c:v>3.59</c:v>
                </c:pt>
                <c:pt idx="252">
                  <c:v>3.55</c:v>
                </c:pt>
                <c:pt idx="253">
                  <c:v>3.52</c:v>
                </c:pt>
                <c:pt idx="254">
                  <c:v>3.5</c:v>
                </c:pt>
                <c:pt idx="255">
                  <c:v>3.48</c:v>
                </c:pt>
                <c:pt idx="256">
                  <c:v>3.4699999999999998</c:v>
                </c:pt>
                <c:pt idx="257">
                  <c:v>3.4699999999999998</c:v>
                </c:pt>
                <c:pt idx="258">
                  <c:v>3.4699999999999998</c:v>
                </c:pt>
                <c:pt idx="259">
                  <c:v>3.4699999999999998</c:v>
                </c:pt>
                <c:pt idx="260">
                  <c:v>3.4699999999999998</c:v>
                </c:pt>
                <c:pt idx="261">
                  <c:v>3.48</c:v>
                </c:pt>
                <c:pt idx="262">
                  <c:v>3.5</c:v>
                </c:pt>
                <c:pt idx="263">
                  <c:v>3.49</c:v>
                </c:pt>
                <c:pt idx="264">
                  <c:v>3.5</c:v>
                </c:pt>
                <c:pt idx="265">
                  <c:v>3.5300000000000002</c:v>
                </c:pt>
                <c:pt idx="266">
                  <c:v>3.5300000000000002</c:v>
                </c:pt>
                <c:pt idx="267">
                  <c:v>3.55</c:v>
                </c:pt>
                <c:pt idx="268">
                  <c:v>3.54</c:v>
                </c:pt>
                <c:pt idx="269">
                  <c:v>3.52</c:v>
                </c:pt>
                <c:pt idx="270">
                  <c:v>3.5</c:v>
                </c:pt>
                <c:pt idx="271">
                  <c:v>3.51</c:v>
                </c:pt>
                <c:pt idx="272">
                  <c:v>3.5300000000000002</c:v>
                </c:pt>
                <c:pt idx="273">
                  <c:v>3.51</c:v>
                </c:pt>
                <c:pt idx="274">
                  <c:v>3.51</c:v>
                </c:pt>
                <c:pt idx="275">
                  <c:v>3.51</c:v>
                </c:pt>
                <c:pt idx="276">
                  <c:v>3.5</c:v>
                </c:pt>
                <c:pt idx="277">
                  <c:v>3.51</c:v>
                </c:pt>
                <c:pt idx="278">
                  <c:v>3.51</c:v>
                </c:pt>
                <c:pt idx="279">
                  <c:v>3.51</c:v>
                </c:pt>
                <c:pt idx="280">
                  <c:v>3.51</c:v>
                </c:pt>
                <c:pt idx="281">
                  <c:v>3.51</c:v>
                </c:pt>
                <c:pt idx="282">
                  <c:v>3.51</c:v>
                </c:pt>
                <c:pt idx="283">
                  <c:v>3.51</c:v>
                </c:pt>
                <c:pt idx="284">
                  <c:v>3.51</c:v>
                </c:pt>
                <c:pt idx="285">
                  <c:v>3.52</c:v>
                </c:pt>
                <c:pt idx="286">
                  <c:v>3.52</c:v>
                </c:pt>
                <c:pt idx="287">
                  <c:v>3.52</c:v>
                </c:pt>
                <c:pt idx="288">
                  <c:v>3.52</c:v>
                </c:pt>
                <c:pt idx="289">
                  <c:v>3.5300000000000002</c:v>
                </c:pt>
                <c:pt idx="290">
                  <c:v>3.5300000000000002</c:v>
                </c:pt>
                <c:pt idx="291">
                  <c:v>3.6</c:v>
                </c:pt>
                <c:pt idx="292">
                  <c:v>3.5300000000000002</c:v>
                </c:pt>
                <c:pt idx="293">
                  <c:v>3.51</c:v>
                </c:pt>
                <c:pt idx="294">
                  <c:v>3.51</c:v>
                </c:pt>
                <c:pt idx="295">
                  <c:v>3.52</c:v>
                </c:pt>
                <c:pt idx="296">
                  <c:v>3.51</c:v>
                </c:pt>
                <c:pt idx="297">
                  <c:v>3.51</c:v>
                </c:pt>
                <c:pt idx="298">
                  <c:v>3.51</c:v>
                </c:pt>
                <c:pt idx="299">
                  <c:v>3.52</c:v>
                </c:pt>
                <c:pt idx="300">
                  <c:v>3.51</c:v>
                </c:pt>
                <c:pt idx="301">
                  <c:v>3.54</c:v>
                </c:pt>
                <c:pt idx="302">
                  <c:v>3.51</c:v>
                </c:pt>
                <c:pt idx="303">
                  <c:v>3.52</c:v>
                </c:pt>
                <c:pt idx="304">
                  <c:v>3.52</c:v>
                </c:pt>
                <c:pt idx="305">
                  <c:v>3.52</c:v>
                </c:pt>
                <c:pt idx="306">
                  <c:v>3.52</c:v>
                </c:pt>
                <c:pt idx="307">
                  <c:v>3.51</c:v>
                </c:pt>
                <c:pt idx="308">
                  <c:v>3.51</c:v>
                </c:pt>
                <c:pt idx="309">
                  <c:v>3.51</c:v>
                </c:pt>
                <c:pt idx="310">
                  <c:v>3.52</c:v>
                </c:pt>
                <c:pt idx="311">
                  <c:v>3.56</c:v>
                </c:pt>
                <c:pt idx="312">
                  <c:v>3.51</c:v>
                </c:pt>
                <c:pt idx="313">
                  <c:v>3.5300000000000002</c:v>
                </c:pt>
                <c:pt idx="314">
                  <c:v>3.55</c:v>
                </c:pt>
                <c:pt idx="315">
                  <c:v>3.55</c:v>
                </c:pt>
                <c:pt idx="316">
                  <c:v>3.54</c:v>
                </c:pt>
                <c:pt idx="317">
                  <c:v>3.54</c:v>
                </c:pt>
                <c:pt idx="318">
                  <c:v>3.54</c:v>
                </c:pt>
                <c:pt idx="319">
                  <c:v>3.54</c:v>
                </c:pt>
                <c:pt idx="320">
                  <c:v>3.54</c:v>
                </c:pt>
                <c:pt idx="321">
                  <c:v>3.54</c:v>
                </c:pt>
                <c:pt idx="322">
                  <c:v>3.55</c:v>
                </c:pt>
                <c:pt idx="323">
                  <c:v>3.57</c:v>
                </c:pt>
                <c:pt idx="324">
                  <c:v>3.5300000000000002</c:v>
                </c:pt>
                <c:pt idx="325">
                  <c:v>3.52</c:v>
                </c:pt>
                <c:pt idx="326">
                  <c:v>3.51</c:v>
                </c:pt>
                <c:pt idx="327">
                  <c:v>3.51</c:v>
                </c:pt>
                <c:pt idx="328">
                  <c:v>3.51</c:v>
                </c:pt>
                <c:pt idx="329">
                  <c:v>3.51</c:v>
                </c:pt>
                <c:pt idx="330">
                  <c:v>3.52</c:v>
                </c:pt>
                <c:pt idx="331">
                  <c:v>3.57</c:v>
                </c:pt>
                <c:pt idx="332">
                  <c:v>3.5300000000000002</c:v>
                </c:pt>
                <c:pt idx="333">
                  <c:v>3.52</c:v>
                </c:pt>
                <c:pt idx="334">
                  <c:v>3.5300000000000002</c:v>
                </c:pt>
                <c:pt idx="335">
                  <c:v>3.54</c:v>
                </c:pt>
                <c:pt idx="336">
                  <c:v>3.54</c:v>
                </c:pt>
                <c:pt idx="337">
                  <c:v>3.5300000000000002</c:v>
                </c:pt>
                <c:pt idx="338">
                  <c:v>3.52</c:v>
                </c:pt>
                <c:pt idx="339">
                  <c:v>3.5300000000000002</c:v>
                </c:pt>
                <c:pt idx="340">
                  <c:v>3.5300000000000002</c:v>
                </c:pt>
                <c:pt idx="341">
                  <c:v>3.54</c:v>
                </c:pt>
                <c:pt idx="342">
                  <c:v>3.54</c:v>
                </c:pt>
                <c:pt idx="343">
                  <c:v>3.5300000000000002</c:v>
                </c:pt>
                <c:pt idx="344">
                  <c:v>3.52</c:v>
                </c:pt>
                <c:pt idx="345">
                  <c:v>3.52</c:v>
                </c:pt>
                <c:pt idx="346">
                  <c:v>3.5300000000000002</c:v>
                </c:pt>
                <c:pt idx="347">
                  <c:v>3.5300000000000002</c:v>
                </c:pt>
                <c:pt idx="348">
                  <c:v>3.5300000000000002</c:v>
                </c:pt>
                <c:pt idx="349">
                  <c:v>3.5300000000000002</c:v>
                </c:pt>
                <c:pt idx="350">
                  <c:v>3.5300000000000002</c:v>
                </c:pt>
                <c:pt idx="351">
                  <c:v>3.5300000000000002</c:v>
                </c:pt>
                <c:pt idx="352">
                  <c:v>3.56</c:v>
                </c:pt>
                <c:pt idx="353">
                  <c:v>3.5300000000000002</c:v>
                </c:pt>
                <c:pt idx="354">
                  <c:v>3.54</c:v>
                </c:pt>
                <c:pt idx="355">
                  <c:v>3.54</c:v>
                </c:pt>
                <c:pt idx="356">
                  <c:v>3.54</c:v>
                </c:pt>
                <c:pt idx="357">
                  <c:v>3.04</c:v>
                </c:pt>
                <c:pt idx="358">
                  <c:v>3.04</c:v>
                </c:pt>
                <c:pt idx="359">
                  <c:v>3.04</c:v>
                </c:pt>
                <c:pt idx="360">
                  <c:v>3.05</c:v>
                </c:pt>
                <c:pt idx="361">
                  <c:v>3.06</c:v>
                </c:pt>
                <c:pt idx="362">
                  <c:v>3.08</c:v>
                </c:pt>
                <c:pt idx="363">
                  <c:v>3.06</c:v>
                </c:pt>
                <c:pt idx="364">
                  <c:v>3.08</c:v>
                </c:pt>
                <c:pt idx="365">
                  <c:v>3.08</c:v>
                </c:pt>
                <c:pt idx="366">
                  <c:v>3.06</c:v>
                </c:pt>
                <c:pt idx="367">
                  <c:v>3.05</c:v>
                </c:pt>
                <c:pt idx="368">
                  <c:v>3.03</c:v>
                </c:pt>
                <c:pt idx="369">
                  <c:v>3.03</c:v>
                </c:pt>
                <c:pt idx="370">
                  <c:v>3.02</c:v>
                </c:pt>
                <c:pt idx="371">
                  <c:v>3.03</c:v>
                </c:pt>
                <c:pt idx="372">
                  <c:v>3.03</c:v>
                </c:pt>
                <c:pt idx="373">
                  <c:v>3.08</c:v>
                </c:pt>
                <c:pt idx="374">
                  <c:v>3.04</c:v>
                </c:pt>
                <c:pt idx="375">
                  <c:v>3.04</c:v>
                </c:pt>
                <c:pt idx="376">
                  <c:v>3.03</c:v>
                </c:pt>
                <c:pt idx="377">
                  <c:v>3.03</c:v>
                </c:pt>
                <c:pt idx="378">
                  <c:v>3.03</c:v>
                </c:pt>
                <c:pt idx="379">
                  <c:v>3.02</c:v>
                </c:pt>
                <c:pt idx="380">
                  <c:v>3.02</c:v>
                </c:pt>
                <c:pt idx="381">
                  <c:v>3.02</c:v>
                </c:pt>
                <c:pt idx="382">
                  <c:v>3.02</c:v>
                </c:pt>
                <c:pt idx="383">
                  <c:v>3.02</c:v>
                </c:pt>
                <c:pt idx="384">
                  <c:v>3.02</c:v>
                </c:pt>
                <c:pt idx="385">
                  <c:v>3.02</c:v>
                </c:pt>
                <c:pt idx="386">
                  <c:v>3.02</c:v>
                </c:pt>
                <c:pt idx="387">
                  <c:v>3.02</c:v>
                </c:pt>
                <c:pt idx="388">
                  <c:v>3.02</c:v>
                </c:pt>
                <c:pt idx="389">
                  <c:v>3.02</c:v>
                </c:pt>
                <c:pt idx="390">
                  <c:v>3.02</c:v>
                </c:pt>
                <c:pt idx="391">
                  <c:v>3.02</c:v>
                </c:pt>
                <c:pt idx="392">
                  <c:v>3.02</c:v>
                </c:pt>
                <c:pt idx="393">
                  <c:v>3.02</c:v>
                </c:pt>
                <c:pt idx="394">
                  <c:v>3.02</c:v>
                </c:pt>
                <c:pt idx="395">
                  <c:v>3.02</c:v>
                </c:pt>
                <c:pt idx="396">
                  <c:v>3.06</c:v>
                </c:pt>
                <c:pt idx="397">
                  <c:v>3.03</c:v>
                </c:pt>
                <c:pt idx="398">
                  <c:v>3.03</c:v>
                </c:pt>
                <c:pt idx="399">
                  <c:v>3.05</c:v>
                </c:pt>
                <c:pt idx="400">
                  <c:v>3.07</c:v>
                </c:pt>
                <c:pt idx="401">
                  <c:v>3.06</c:v>
                </c:pt>
                <c:pt idx="402">
                  <c:v>3.05</c:v>
                </c:pt>
                <c:pt idx="403">
                  <c:v>3.04</c:v>
                </c:pt>
                <c:pt idx="404">
                  <c:v>3.04</c:v>
                </c:pt>
                <c:pt idx="405">
                  <c:v>3.04</c:v>
                </c:pt>
                <c:pt idx="406">
                  <c:v>3.03</c:v>
                </c:pt>
                <c:pt idx="407">
                  <c:v>3.04</c:v>
                </c:pt>
                <c:pt idx="408">
                  <c:v>3.04</c:v>
                </c:pt>
                <c:pt idx="409">
                  <c:v>3.05</c:v>
                </c:pt>
                <c:pt idx="410">
                  <c:v>3.05</c:v>
                </c:pt>
                <c:pt idx="411">
                  <c:v>3.07</c:v>
                </c:pt>
                <c:pt idx="412">
                  <c:v>3.07</c:v>
                </c:pt>
                <c:pt idx="413">
                  <c:v>3.06</c:v>
                </c:pt>
                <c:pt idx="414">
                  <c:v>3.04</c:v>
                </c:pt>
                <c:pt idx="415">
                  <c:v>3.04</c:v>
                </c:pt>
                <c:pt idx="416">
                  <c:v>3.04</c:v>
                </c:pt>
                <c:pt idx="417">
                  <c:v>3.1</c:v>
                </c:pt>
                <c:pt idx="418">
                  <c:v>3.04</c:v>
                </c:pt>
                <c:pt idx="419">
                  <c:v>3.04</c:v>
                </c:pt>
                <c:pt idx="420">
                  <c:v>3.04</c:v>
                </c:pt>
                <c:pt idx="421">
                  <c:v>3.04</c:v>
                </c:pt>
                <c:pt idx="422">
                  <c:v>3.04</c:v>
                </c:pt>
                <c:pt idx="423">
                  <c:v>3.03</c:v>
                </c:pt>
                <c:pt idx="424">
                  <c:v>3.02</c:v>
                </c:pt>
                <c:pt idx="425">
                  <c:v>3.02</c:v>
                </c:pt>
                <c:pt idx="426">
                  <c:v>3.02</c:v>
                </c:pt>
                <c:pt idx="427">
                  <c:v>3.02</c:v>
                </c:pt>
                <c:pt idx="428">
                  <c:v>3.03</c:v>
                </c:pt>
                <c:pt idx="429">
                  <c:v>3.02</c:v>
                </c:pt>
                <c:pt idx="430">
                  <c:v>3.01</c:v>
                </c:pt>
                <c:pt idx="431">
                  <c:v>3.01</c:v>
                </c:pt>
                <c:pt idx="432">
                  <c:v>3.01</c:v>
                </c:pt>
                <c:pt idx="433">
                  <c:v>3</c:v>
                </c:pt>
                <c:pt idx="434">
                  <c:v>2.99</c:v>
                </c:pt>
                <c:pt idx="435">
                  <c:v>2.99</c:v>
                </c:pt>
                <c:pt idx="436">
                  <c:v>2.99</c:v>
                </c:pt>
                <c:pt idx="437">
                  <c:v>2.99</c:v>
                </c:pt>
                <c:pt idx="438">
                  <c:v>3.07</c:v>
                </c:pt>
                <c:pt idx="439">
                  <c:v>3.01</c:v>
                </c:pt>
                <c:pt idx="440">
                  <c:v>3.04</c:v>
                </c:pt>
                <c:pt idx="441">
                  <c:v>3.05</c:v>
                </c:pt>
                <c:pt idx="442">
                  <c:v>3.03</c:v>
                </c:pt>
                <c:pt idx="443">
                  <c:v>3.03</c:v>
                </c:pt>
                <c:pt idx="444">
                  <c:v>3.03</c:v>
                </c:pt>
                <c:pt idx="445">
                  <c:v>3.03</c:v>
                </c:pt>
                <c:pt idx="446">
                  <c:v>3.03</c:v>
                </c:pt>
                <c:pt idx="447">
                  <c:v>3.03</c:v>
                </c:pt>
                <c:pt idx="448">
                  <c:v>3.03</c:v>
                </c:pt>
                <c:pt idx="449">
                  <c:v>3.04</c:v>
                </c:pt>
                <c:pt idx="450">
                  <c:v>3.03</c:v>
                </c:pt>
                <c:pt idx="451">
                  <c:v>3.05</c:v>
                </c:pt>
                <c:pt idx="452">
                  <c:v>3.06</c:v>
                </c:pt>
                <c:pt idx="453">
                  <c:v>3.04</c:v>
                </c:pt>
                <c:pt idx="454">
                  <c:v>3.04</c:v>
                </c:pt>
                <c:pt idx="455">
                  <c:v>3.03</c:v>
                </c:pt>
                <c:pt idx="456">
                  <c:v>3.03</c:v>
                </c:pt>
                <c:pt idx="457">
                  <c:v>3.04</c:v>
                </c:pt>
                <c:pt idx="458">
                  <c:v>3.05</c:v>
                </c:pt>
                <c:pt idx="459">
                  <c:v>3.03</c:v>
                </c:pt>
                <c:pt idx="460">
                  <c:v>3.05</c:v>
                </c:pt>
                <c:pt idx="461">
                  <c:v>3.08</c:v>
                </c:pt>
                <c:pt idx="462">
                  <c:v>3.06</c:v>
                </c:pt>
                <c:pt idx="463">
                  <c:v>3.07</c:v>
                </c:pt>
                <c:pt idx="464">
                  <c:v>3.04</c:v>
                </c:pt>
                <c:pt idx="465">
                  <c:v>3.04</c:v>
                </c:pt>
                <c:pt idx="466">
                  <c:v>3.04</c:v>
                </c:pt>
                <c:pt idx="467">
                  <c:v>3.05</c:v>
                </c:pt>
                <c:pt idx="468">
                  <c:v>3.06</c:v>
                </c:pt>
                <c:pt idx="469">
                  <c:v>3.06</c:v>
                </c:pt>
                <c:pt idx="470">
                  <c:v>3.06</c:v>
                </c:pt>
                <c:pt idx="471">
                  <c:v>3.07</c:v>
                </c:pt>
                <c:pt idx="472">
                  <c:v>3.06</c:v>
                </c:pt>
                <c:pt idx="473">
                  <c:v>3.07</c:v>
                </c:pt>
                <c:pt idx="474">
                  <c:v>3.06</c:v>
                </c:pt>
                <c:pt idx="475">
                  <c:v>3.04</c:v>
                </c:pt>
                <c:pt idx="476">
                  <c:v>3.04</c:v>
                </c:pt>
                <c:pt idx="477">
                  <c:v>3.03</c:v>
                </c:pt>
                <c:pt idx="478">
                  <c:v>3.03</c:v>
                </c:pt>
                <c:pt idx="479">
                  <c:v>3.04</c:v>
                </c:pt>
                <c:pt idx="480">
                  <c:v>3.05</c:v>
                </c:pt>
                <c:pt idx="481">
                  <c:v>3.03</c:v>
                </c:pt>
                <c:pt idx="482">
                  <c:v>3.04</c:v>
                </c:pt>
                <c:pt idx="483">
                  <c:v>3.03</c:v>
                </c:pt>
                <c:pt idx="484">
                  <c:v>3.03</c:v>
                </c:pt>
                <c:pt idx="485">
                  <c:v>3.04</c:v>
                </c:pt>
                <c:pt idx="486">
                  <c:v>3.04</c:v>
                </c:pt>
                <c:pt idx="487">
                  <c:v>3.04</c:v>
                </c:pt>
                <c:pt idx="488">
                  <c:v>3.05</c:v>
                </c:pt>
                <c:pt idx="489">
                  <c:v>3.07</c:v>
                </c:pt>
                <c:pt idx="490">
                  <c:v>3.07</c:v>
                </c:pt>
                <c:pt idx="491">
                  <c:v>3.08</c:v>
                </c:pt>
                <c:pt idx="492">
                  <c:v>3.1</c:v>
                </c:pt>
                <c:pt idx="493">
                  <c:v>3.09</c:v>
                </c:pt>
                <c:pt idx="494">
                  <c:v>3.1</c:v>
                </c:pt>
                <c:pt idx="495">
                  <c:v>3.1</c:v>
                </c:pt>
                <c:pt idx="496">
                  <c:v>3.1</c:v>
                </c:pt>
                <c:pt idx="497">
                  <c:v>3.15</c:v>
                </c:pt>
                <c:pt idx="498">
                  <c:v>3.12</c:v>
                </c:pt>
                <c:pt idx="499">
                  <c:v>3.12</c:v>
                </c:pt>
                <c:pt idx="500">
                  <c:v>3.11</c:v>
                </c:pt>
                <c:pt idx="501">
                  <c:v>3.22</c:v>
                </c:pt>
                <c:pt idx="502">
                  <c:v>3.15</c:v>
                </c:pt>
                <c:pt idx="503">
                  <c:v>3.1</c:v>
                </c:pt>
                <c:pt idx="504">
                  <c:v>3.05</c:v>
                </c:pt>
                <c:pt idx="505">
                  <c:v>3.03</c:v>
                </c:pt>
                <c:pt idx="506">
                  <c:v>3.02</c:v>
                </c:pt>
                <c:pt idx="507">
                  <c:v>3.03</c:v>
                </c:pt>
                <c:pt idx="508">
                  <c:v>3.02</c:v>
                </c:pt>
                <c:pt idx="509">
                  <c:v>3.02</c:v>
                </c:pt>
                <c:pt idx="510">
                  <c:v>3.03</c:v>
                </c:pt>
                <c:pt idx="511">
                  <c:v>3.03</c:v>
                </c:pt>
                <c:pt idx="512">
                  <c:v>3.03</c:v>
                </c:pt>
                <c:pt idx="513">
                  <c:v>3.02</c:v>
                </c:pt>
                <c:pt idx="514">
                  <c:v>3.02</c:v>
                </c:pt>
                <c:pt idx="515">
                  <c:v>3.03</c:v>
                </c:pt>
                <c:pt idx="516">
                  <c:v>3.02</c:v>
                </c:pt>
                <c:pt idx="517">
                  <c:v>3.01</c:v>
                </c:pt>
                <c:pt idx="518">
                  <c:v>3.03</c:v>
                </c:pt>
                <c:pt idx="519">
                  <c:v>3.02</c:v>
                </c:pt>
                <c:pt idx="520">
                  <c:v>3.03</c:v>
                </c:pt>
                <c:pt idx="521">
                  <c:v>3.01</c:v>
                </c:pt>
                <c:pt idx="522">
                  <c:v>3.07</c:v>
                </c:pt>
                <c:pt idx="523">
                  <c:v>3.03</c:v>
                </c:pt>
                <c:pt idx="524">
                  <c:v>3.07</c:v>
                </c:pt>
                <c:pt idx="525">
                  <c:v>3.04</c:v>
                </c:pt>
                <c:pt idx="526">
                  <c:v>3.05</c:v>
                </c:pt>
                <c:pt idx="527">
                  <c:v>3.05</c:v>
                </c:pt>
                <c:pt idx="528">
                  <c:v>3.05</c:v>
                </c:pt>
                <c:pt idx="529">
                  <c:v>3.07</c:v>
                </c:pt>
                <c:pt idx="530">
                  <c:v>3.07</c:v>
                </c:pt>
                <c:pt idx="531">
                  <c:v>3.08</c:v>
                </c:pt>
                <c:pt idx="532">
                  <c:v>3.08</c:v>
                </c:pt>
                <c:pt idx="533">
                  <c:v>3.06</c:v>
                </c:pt>
                <c:pt idx="534">
                  <c:v>3.07</c:v>
                </c:pt>
                <c:pt idx="535">
                  <c:v>3.06</c:v>
                </c:pt>
                <c:pt idx="536">
                  <c:v>3.06</c:v>
                </c:pt>
                <c:pt idx="537">
                  <c:v>3.04</c:v>
                </c:pt>
                <c:pt idx="538">
                  <c:v>3.04</c:v>
                </c:pt>
                <c:pt idx="539">
                  <c:v>3.04</c:v>
                </c:pt>
                <c:pt idx="540">
                  <c:v>3.05</c:v>
                </c:pt>
                <c:pt idx="541">
                  <c:v>3.09</c:v>
                </c:pt>
                <c:pt idx="542">
                  <c:v>3.06</c:v>
                </c:pt>
                <c:pt idx="543">
                  <c:v>3.11</c:v>
                </c:pt>
                <c:pt idx="544">
                  <c:v>3.07</c:v>
                </c:pt>
                <c:pt idx="545">
                  <c:v>3.06</c:v>
                </c:pt>
                <c:pt idx="546">
                  <c:v>3.07</c:v>
                </c:pt>
                <c:pt idx="547">
                  <c:v>3.06</c:v>
                </c:pt>
                <c:pt idx="548">
                  <c:v>3.08</c:v>
                </c:pt>
                <c:pt idx="549">
                  <c:v>3.09</c:v>
                </c:pt>
                <c:pt idx="550">
                  <c:v>3.07</c:v>
                </c:pt>
                <c:pt idx="551">
                  <c:v>3.1</c:v>
                </c:pt>
                <c:pt idx="552">
                  <c:v>3.08</c:v>
                </c:pt>
                <c:pt idx="553">
                  <c:v>3.1</c:v>
                </c:pt>
                <c:pt idx="554">
                  <c:v>3.08</c:v>
                </c:pt>
                <c:pt idx="555">
                  <c:v>3.05</c:v>
                </c:pt>
                <c:pt idx="556">
                  <c:v>3.06</c:v>
                </c:pt>
                <c:pt idx="557">
                  <c:v>3.07</c:v>
                </c:pt>
                <c:pt idx="558">
                  <c:v>3.06</c:v>
                </c:pt>
                <c:pt idx="559">
                  <c:v>3.06</c:v>
                </c:pt>
                <c:pt idx="560">
                  <c:v>3.06</c:v>
                </c:pt>
                <c:pt idx="561">
                  <c:v>3.09</c:v>
                </c:pt>
                <c:pt idx="562">
                  <c:v>3.13</c:v>
                </c:pt>
                <c:pt idx="563">
                  <c:v>3.14</c:v>
                </c:pt>
                <c:pt idx="564">
                  <c:v>3.11</c:v>
                </c:pt>
                <c:pt idx="565">
                  <c:v>3.07</c:v>
                </c:pt>
                <c:pt idx="566">
                  <c:v>3.06</c:v>
                </c:pt>
                <c:pt idx="567">
                  <c:v>3.06</c:v>
                </c:pt>
                <c:pt idx="568">
                  <c:v>3.05</c:v>
                </c:pt>
                <c:pt idx="569">
                  <c:v>3.05</c:v>
                </c:pt>
                <c:pt idx="570">
                  <c:v>3.05</c:v>
                </c:pt>
                <c:pt idx="571">
                  <c:v>3.05</c:v>
                </c:pt>
                <c:pt idx="572">
                  <c:v>3.05</c:v>
                </c:pt>
                <c:pt idx="573">
                  <c:v>3.05</c:v>
                </c:pt>
                <c:pt idx="574">
                  <c:v>3.04</c:v>
                </c:pt>
                <c:pt idx="575">
                  <c:v>3.04</c:v>
                </c:pt>
                <c:pt idx="576">
                  <c:v>3.04</c:v>
                </c:pt>
                <c:pt idx="577">
                  <c:v>3</c:v>
                </c:pt>
                <c:pt idx="578">
                  <c:v>2.99</c:v>
                </c:pt>
                <c:pt idx="579">
                  <c:v>2.99</c:v>
                </c:pt>
                <c:pt idx="580">
                  <c:v>2.99</c:v>
                </c:pt>
                <c:pt idx="581">
                  <c:v>2.99</c:v>
                </c:pt>
                <c:pt idx="582">
                  <c:v>3.07</c:v>
                </c:pt>
                <c:pt idx="583">
                  <c:v>3.01</c:v>
                </c:pt>
                <c:pt idx="584">
                  <c:v>3.05</c:v>
                </c:pt>
                <c:pt idx="585">
                  <c:v>3.01</c:v>
                </c:pt>
                <c:pt idx="586">
                  <c:v>3.01</c:v>
                </c:pt>
                <c:pt idx="587">
                  <c:v>3</c:v>
                </c:pt>
                <c:pt idx="588">
                  <c:v>3.01</c:v>
                </c:pt>
                <c:pt idx="589">
                  <c:v>3</c:v>
                </c:pt>
                <c:pt idx="590">
                  <c:v>3.01</c:v>
                </c:pt>
                <c:pt idx="591">
                  <c:v>3.02</c:v>
                </c:pt>
                <c:pt idx="592">
                  <c:v>3.02</c:v>
                </c:pt>
                <c:pt idx="593">
                  <c:v>3.03</c:v>
                </c:pt>
                <c:pt idx="594">
                  <c:v>3.02</c:v>
                </c:pt>
                <c:pt idx="595">
                  <c:v>3.02</c:v>
                </c:pt>
                <c:pt idx="596">
                  <c:v>3.01</c:v>
                </c:pt>
                <c:pt idx="597">
                  <c:v>2.99</c:v>
                </c:pt>
                <c:pt idx="598">
                  <c:v>3</c:v>
                </c:pt>
                <c:pt idx="599">
                  <c:v>2.99</c:v>
                </c:pt>
                <c:pt idx="600">
                  <c:v>2.99</c:v>
                </c:pt>
                <c:pt idx="601">
                  <c:v>3.02</c:v>
                </c:pt>
                <c:pt idx="602">
                  <c:v>3.09</c:v>
                </c:pt>
                <c:pt idx="603">
                  <c:v>3.03</c:v>
                </c:pt>
                <c:pt idx="604">
                  <c:v>3.07</c:v>
                </c:pt>
                <c:pt idx="605">
                  <c:v>3.07</c:v>
                </c:pt>
                <c:pt idx="606">
                  <c:v>3.09</c:v>
                </c:pt>
                <c:pt idx="607">
                  <c:v>3.1</c:v>
                </c:pt>
                <c:pt idx="608">
                  <c:v>3.1</c:v>
                </c:pt>
                <c:pt idx="609">
                  <c:v>3.1</c:v>
                </c:pt>
                <c:pt idx="610">
                  <c:v>3.09</c:v>
                </c:pt>
                <c:pt idx="611">
                  <c:v>3.04</c:v>
                </c:pt>
                <c:pt idx="612">
                  <c:v>3.08</c:v>
                </c:pt>
                <c:pt idx="613">
                  <c:v>3.1</c:v>
                </c:pt>
                <c:pt idx="614">
                  <c:v>3.14</c:v>
                </c:pt>
                <c:pt idx="615">
                  <c:v>3.13</c:v>
                </c:pt>
                <c:pt idx="616">
                  <c:v>3.13</c:v>
                </c:pt>
                <c:pt idx="617">
                  <c:v>3.12</c:v>
                </c:pt>
                <c:pt idx="618">
                  <c:v>3.07</c:v>
                </c:pt>
                <c:pt idx="619">
                  <c:v>3.07</c:v>
                </c:pt>
                <c:pt idx="620">
                  <c:v>3.08</c:v>
                </c:pt>
                <c:pt idx="621">
                  <c:v>3.09</c:v>
                </c:pt>
                <c:pt idx="622">
                  <c:v>3.11</c:v>
                </c:pt>
                <c:pt idx="623">
                  <c:v>3.16</c:v>
                </c:pt>
                <c:pt idx="624">
                  <c:v>3.32</c:v>
                </c:pt>
                <c:pt idx="625">
                  <c:v>3.1</c:v>
                </c:pt>
                <c:pt idx="626">
                  <c:v>3.08</c:v>
                </c:pt>
                <c:pt idx="627">
                  <c:v>3.13</c:v>
                </c:pt>
                <c:pt idx="628">
                  <c:v>3.19</c:v>
                </c:pt>
                <c:pt idx="629">
                  <c:v>3.15</c:v>
                </c:pt>
                <c:pt idx="630">
                  <c:v>3.15</c:v>
                </c:pt>
                <c:pt idx="631">
                  <c:v>3.07</c:v>
                </c:pt>
                <c:pt idx="632">
                  <c:v>3.05</c:v>
                </c:pt>
                <c:pt idx="633">
                  <c:v>3.06</c:v>
                </c:pt>
                <c:pt idx="634">
                  <c:v>3.09</c:v>
                </c:pt>
                <c:pt idx="635">
                  <c:v>3.06</c:v>
                </c:pt>
                <c:pt idx="636">
                  <c:v>3.06</c:v>
                </c:pt>
                <c:pt idx="637">
                  <c:v>3.1</c:v>
                </c:pt>
                <c:pt idx="638">
                  <c:v>3.09</c:v>
                </c:pt>
                <c:pt idx="639">
                  <c:v>3.1</c:v>
                </c:pt>
                <c:pt idx="640">
                  <c:v>3.11</c:v>
                </c:pt>
                <c:pt idx="641">
                  <c:v>3.04</c:v>
                </c:pt>
                <c:pt idx="642">
                  <c:v>3.05</c:v>
                </c:pt>
                <c:pt idx="643">
                  <c:v>3.06</c:v>
                </c:pt>
                <c:pt idx="644">
                  <c:v>3.08</c:v>
                </c:pt>
                <c:pt idx="645">
                  <c:v>3.08</c:v>
                </c:pt>
                <c:pt idx="646">
                  <c:v>3.11</c:v>
                </c:pt>
                <c:pt idx="647">
                  <c:v>3.18</c:v>
                </c:pt>
                <c:pt idx="648">
                  <c:v>3.07</c:v>
                </c:pt>
                <c:pt idx="649">
                  <c:v>3.06</c:v>
                </c:pt>
                <c:pt idx="650">
                  <c:v>3.06</c:v>
                </c:pt>
                <c:pt idx="651">
                  <c:v>3.08</c:v>
                </c:pt>
                <c:pt idx="652">
                  <c:v>3.11</c:v>
                </c:pt>
                <c:pt idx="653">
                  <c:v>3.13</c:v>
                </c:pt>
                <c:pt idx="654">
                  <c:v>3.17</c:v>
                </c:pt>
                <c:pt idx="655">
                  <c:v>3.24</c:v>
                </c:pt>
                <c:pt idx="656">
                  <c:v>3.09</c:v>
                </c:pt>
                <c:pt idx="657">
                  <c:v>3.05</c:v>
                </c:pt>
                <c:pt idx="658">
                  <c:v>3.04</c:v>
                </c:pt>
                <c:pt idx="659">
                  <c:v>3.03</c:v>
                </c:pt>
                <c:pt idx="660">
                  <c:v>3.02</c:v>
                </c:pt>
                <c:pt idx="661">
                  <c:v>3.02</c:v>
                </c:pt>
                <c:pt idx="662">
                  <c:v>3.02</c:v>
                </c:pt>
                <c:pt idx="663">
                  <c:v>3.03</c:v>
                </c:pt>
                <c:pt idx="664">
                  <c:v>3.03</c:v>
                </c:pt>
                <c:pt idx="665">
                  <c:v>3.04</c:v>
                </c:pt>
                <c:pt idx="666">
                  <c:v>3.05</c:v>
                </c:pt>
                <c:pt idx="667">
                  <c:v>3.07</c:v>
                </c:pt>
                <c:pt idx="668">
                  <c:v>3.17</c:v>
                </c:pt>
                <c:pt idx="669">
                  <c:v>3.1</c:v>
                </c:pt>
                <c:pt idx="670">
                  <c:v>3.16</c:v>
                </c:pt>
                <c:pt idx="671">
                  <c:v>3.19</c:v>
                </c:pt>
                <c:pt idx="672">
                  <c:v>3.07</c:v>
                </c:pt>
                <c:pt idx="673">
                  <c:v>3.04</c:v>
                </c:pt>
                <c:pt idx="674">
                  <c:v>3.04</c:v>
                </c:pt>
                <c:pt idx="675">
                  <c:v>3.04</c:v>
                </c:pt>
                <c:pt idx="676">
                  <c:v>3.05</c:v>
                </c:pt>
                <c:pt idx="677">
                  <c:v>3.06</c:v>
                </c:pt>
                <c:pt idx="678">
                  <c:v>3.07</c:v>
                </c:pt>
                <c:pt idx="679">
                  <c:v>3.1</c:v>
                </c:pt>
                <c:pt idx="680">
                  <c:v>3.05</c:v>
                </c:pt>
                <c:pt idx="681">
                  <c:v>3.04</c:v>
                </c:pt>
                <c:pt idx="682">
                  <c:v>3.04</c:v>
                </c:pt>
                <c:pt idx="683">
                  <c:v>3.03</c:v>
                </c:pt>
                <c:pt idx="684">
                  <c:v>3.04</c:v>
                </c:pt>
                <c:pt idx="685">
                  <c:v>3.04</c:v>
                </c:pt>
                <c:pt idx="686">
                  <c:v>3.04</c:v>
                </c:pt>
                <c:pt idx="687">
                  <c:v>3.04</c:v>
                </c:pt>
                <c:pt idx="688">
                  <c:v>3.04</c:v>
                </c:pt>
                <c:pt idx="689">
                  <c:v>3.08</c:v>
                </c:pt>
                <c:pt idx="690">
                  <c:v>3.06</c:v>
                </c:pt>
                <c:pt idx="691">
                  <c:v>3.08</c:v>
                </c:pt>
                <c:pt idx="692">
                  <c:v>3.04</c:v>
                </c:pt>
                <c:pt idx="693">
                  <c:v>3.04</c:v>
                </c:pt>
                <c:pt idx="694">
                  <c:v>3.04</c:v>
                </c:pt>
                <c:pt idx="695">
                  <c:v>3.02</c:v>
                </c:pt>
                <c:pt idx="696">
                  <c:v>3</c:v>
                </c:pt>
                <c:pt idx="697">
                  <c:v>2.99</c:v>
                </c:pt>
                <c:pt idx="698">
                  <c:v>3</c:v>
                </c:pt>
                <c:pt idx="699">
                  <c:v>3.03</c:v>
                </c:pt>
                <c:pt idx="700">
                  <c:v>3.03</c:v>
                </c:pt>
                <c:pt idx="701">
                  <c:v>3.03</c:v>
                </c:pt>
                <c:pt idx="702">
                  <c:v>3.03</c:v>
                </c:pt>
                <c:pt idx="703">
                  <c:v>3.04</c:v>
                </c:pt>
                <c:pt idx="704">
                  <c:v>3.05</c:v>
                </c:pt>
                <c:pt idx="705">
                  <c:v>3.03</c:v>
                </c:pt>
                <c:pt idx="706">
                  <c:v>3.02</c:v>
                </c:pt>
                <c:pt idx="707">
                  <c:v>3.03</c:v>
                </c:pt>
                <c:pt idx="708">
                  <c:v>3.06</c:v>
                </c:pt>
                <c:pt idx="709">
                  <c:v>3.07</c:v>
                </c:pt>
                <c:pt idx="710">
                  <c:v>3.09</c:v>
                </c:pt>
                <c:pt idx="711">
                  <c:v>3.19</c:v>
                </c:pt>
                <c:pt idx="712">
                  <c:v>3.07</c:v>
                </c:pt>
                <c:pt idx="713">
                  <c:v>3.07</c:v>
                </c:pt>
                <c:pt idx="714">
                  <c:v>3.14</c:v>
                </c:pt>
                <c:pt idx="715">
                  <c:v>3.09</c:v>
                </c:pt>
                <c:pt idx="716">
                  <c:v>3.07</c:v>
                </c:pt>
                <c:pt idx="717">
                  <c:v>3.08</c:v>
                </c:pt>
                <c:pt idx="718">
                  <c:v>3.14</c:v>
                </c:pt>
                <c:pt idx="719">
                  <c:v>3.15</c:v>
                </c:pt>
                <c:pt idx="720">
                  <c:v>3.06</c:v>
                </c:pt>
                <c:pt idx="721">
                  <c:v>3.05</c:v>
                </c:pt>
                <c:pt idx="722">
                  <c:v>3.05</c:v>
                </c:pt>
                <c:pt idx="723">
                  <c:v>3.06</c:v>
                </c:pt>
                <c:pt idx="724">
                  <c:v>3.04</c:v>
                </c:pt>
                <c:pt idx="725">
                  <c:v>3.04</c:v>
                </c:pt>
                <c:pt idx="726">
                  <c:v>3.03</c:v>
                </c:pt>
                <c:pt idx="727">
                  <c:v>3.03</c:v>
                </c:pt>
                <c:pt idx="728">
                  <c:v>3.03</c:v>
                </c:pt>
                <c:pt idx="729">
                  <c:v>3.02</c:v>
                </c:pt>
                <c:pt idx="730">
                  <c:v>3.13</c:v>
                </c:pt>
                <c:pt idx="731">
                  <c:v>3.08</c:v>
                </c:pt>
                <c:pt idx="732">
                  <c:v>3.13</c:v>
                </c:pt>
                <c:pt idx="733">
                  <c:v>3.1</c:v>
                </c:pt>
                <c:pt idx="734">
                  <c:v>3.12</c:v>
                </c:pt>
                <c:pt idx="735">
                  <c:v>3.18</c:v>
                </c:pt>
                <c:pt idx="736">
                  <c:v>3.38</c:v>
                </c:pt>
                <c:pt idx="737">
                  <c:v>3.16</c:v>
                </c:pt>
                <c:pt idx="738">
                  <c:v>3.09</c:v>
                </c:pt>
                <c:pt idx="739">
                  <c:v>3.01</c:v>
                </c:pt>
                <c:pt idx="740">
                  <c:v>3.01</c:v>
                </c:pt>
                <c:pt idx="741">
                  <c:v>3.06</c:v>
                </c:pt>
                <c:pt idx="742">
                  <c:v>3.34</c:v>
                </c:pt>
                <c:pt idx="743">
                  <c:v>3.55</c:v>
                </c:pt>
                <c:pt idx="744">
                  <c:v>3.34</c:v>
                </c:pt>
                <c:pt idx="745">
                  <c:v>3.33</c:v>
                </c:pt>
                <c:pt idx="746">
                  <c:v>3.33</c:v>
                </c:pt>
                <c:pt idx="747">
                  <c:v>3.37</c:v>
                </c:pt>
                <c:pt idx="748">
                  <c:v>3.45</c:v>
                </c:pt>
                <c:pt idx="749">
                  <c:v>3.33</c:v>
                </c:pt>
                <c:pt idx="750">
                  <c:v>3.27</c:v>
                </c:pt>
                <c:pt idx="751">
                  <c:v>3.2800000000000002</c:v>
                </c:pt>
                <c:pt idx="752">
                  <c:v>3.32</c:v>
                </c:pt>
                <c:pt idx="753">
                  <c:v>3.31</c:v>
                </c:pt>
                <c:pt idx="754">
                  <c:v>3.36</c:v>
                </c:pt>
                <c:pt idx="755">
                  <c:v>3.33</c:v>
                </c:pt>
                <c:pt idx="756">
                  <c:v>3.3</c:v>
                </c:pt>
                <c:pt idx="757">
                  <c:v>3.27</c:v>
                </c:pt>
                <c:pt idx="758">
                  <c:v>3.24</c:v>
                </c:pt>
                <c:pt idx="759">
                  <c:v>3.24</c:v>
                </c:pt>
                <c:pt idx="760">
                  <c:v>3.24</c:v>
                </c:pt>
                <c:pt idx="761">
                  <c:v>3.23</c:v>
                </c:pt>
                <c:pt idx="762">
                  <c:v>3.23</c:v>
                </c:pt>
                <c:pt idx="763">
                  <c:v>3.24</c:v>
                </c:pt>
                <c:pt idx="764">
                  <c:v>3.26</c:v>
                </c:pt>
                <c:pt idx="765">
                  <c:v>3.33</c:v>
                </c:pt>
                <c:pt idx="766">
                  <c:v>3.29</c:v>
                </c:pt>
                <c:pt idx="767">
                  <c:v>3.25</c:v>
                </c:pt>
                <c:pt idx="768">
                  <c:v>3.25</c:v>
                </c:pt>
                <c:pt idx="769">
                  <c:v>3.2800000000000002</c:v>
                </c:pt>
                <c:pt idx="770">
                  <c:v>3.3</c:v>
                </c:pt>
                <c:pt idx="771">
                  <c:v>3.26</c:v>
                </c:pt>
                <c:pt idx="772">
                  <c:v>3.35</c:v>
                </c:pt>
                <c:pt idx="773">
                  <c:v>3.29</c:v>
                </c:pt>
                <c:pt idx="774">
                  <c:v>3.2800000000000002</c:v>
                </c:pt>
                <c:pt idx="775">
                  <c:v>3.27</c:v>
                </c:pt>
                <c:pt idx="776">
                  <c:v>3.26</c:v>
                </c:pt>
                <c:pt idx="777">
                  <c:v>3.25</c:v>
                </c:pt>
                <c:pt idx="778">
                  <c:v>3.25</c:v>
                </c:pt>
                <c:pt idx="779">
                  <c:v>3.25</c:v>
                </c:pt>
                <c:pt idx="780">
                  <c:v>3.27</c:v>
                </c:pt>
                <c:pt idx="781">
                  <c:v>3.27</c:v>
                </c:pt>
                <c:pt idx="782">
                  <c:v>3.27</c:v>
                </c:pt>
                <c:pt idx="783">
                  <c:v>3.25</c:v>
                </c:pt>
                <c:pt idx="784">
                  <c:v>3.26</c:v>
                </c:pt>
                <c:pt idx="785">
                  <c:v>3.81</c:v>
                </c:pt>
                <c:pt idx="786">
                  <c:v>3.81</c:v>
                </c:pt>
                <c:pt idx="787">
                  <c:v>3.83</c:v>
                </c:pt>
                <c:pt idx="788">
                  <c:v>3.79</c:v>
                </c:pt>
                <c:pt idx="789">
                  <c:v>3.77</c:v>
                </c:pt>
                <c:pt idx="790">
                  <c:v>3.77</c:v>
                </c:pt>
                <c:pt idx="791">
                  <c:v>3.82</c:v>
                </c:pt>
                <c:pt idx="792">
                  <c:v>3.92</c:v>
                </c:pt>
                <c:pt idx="793">
                  <c:v>3.83</c:v>
                </c:pt>
                <c:pt idx="794">
                  <c:v>3.86</c:v>
                </c:pt>
                <c:pt idx="795">
                  <c:v>3.8</c:v>
                </c:pt>
                <c:pt idx="796">
                  <c:v>3.79</c:v>
                </c:pt>
                <c:pt idx="797">
                  <c:v>3.77</c:v>
                </c:pt>
                <c:pt idx="798">
                  <c:v>3.76</c:v>
                </c:pt>
                <c:pt idx="799">
                  <c:v>3.76</c:v>
                </c:pt>
                <c:pt idx="800">
                  <c:v>3.77</c:v>
                </c:pt>
                <c:pt idx="801">
                  <c:v>3.76</c:v>
                </c:pt>
                <c:pt idx="802">
                  <c:v>3.77</c:v>
                </c:pt>
                <c:pt idx="803">
                  <c:v>3.76</c:v>
                </c:pt>
                <c:pt idx="804">
                  <c:v>3.7800000000000002</c:v>
                </c:pt>
                <c:pt idx="805">
                  <c:v>3.8</c:v>
                </c:pt>
                <c:pt idx="806">
                  <c:v>3.83</c:v>
                </c:pt>
                <c:pt idx="807">
                  <c:v>3.85</c:v>
                </c:pt>
                <c:pt idx="808">
                  <c:v>3.8</c:v>
                </c:pt>
                <c:pt idx="809">
                  <c:v>3.77</c:v>
                </c:pt>
                <c:pt idx="810">
                  <c:v>3.75</c:v>
                </c:pt>
                <c:pt idx="811">
                  <c:v>3.76</c:v>
                </c:pt>
                <c:pt idx="812">
                  <c:v>3.81</c:v>
                </c:pt>
                <c:pt idx="813">
                  <c:v>3.75</c:v>
                </c:pt>
                <c:pt idx="814">
                  <c:v>3.75</c:v>
                </c:pt>
                <c:pt idx="815">
                  <c:v>3.71</c:v>
                </c:pt>
                <c:pt idx="816">
                  <c:v>3.63</c:v>
                </c:pt>
                <c:pt idx="817">
                  <c:v>3.63</c:v>
                </c:pt>
                <c:pt idx="818">
                  <c:v>3.66</c:v>
                </c:pt>
                <c:pt idx="819">
                  <c:v>3.75</c:v>
                </c:pt>
                <c:pt idx="820">
                  <c:v>3.76</c:v>
                </c:pt>
                <c:pt idx="821">
                  <c:v>3.76</c:v>
                </c:pt>
                <c:pt idx="822">
                  <c:v>3.76</c:v>
                </c:pt>
                <c:pt idx="823">
                  <c:v>3.76</c:v>
                </c:pt>
                <c:pt idx="824">
                  <c:v>3.75</c:v>
                </c:pt>
                <c:pt idx="825">
                  <c:v>3.76</c:v>
                </c:pt>
                <c:pt idx="826">
                  <c:v>3.77</c:v>
                </c:pt>
                <c:pt idx="827">
                  <c:v>3.74</c:v>
                </c:pt>
                <c:pt idx="828">
                  <c:v>3.76</c:v>
                </c:pt>
                <c:pt idx="829">
                  <c:v>3.79</c:v>
                </c:pt>
                <c:pt idx="830">
                  <c:v>3.85</c:v>
                </c:pt>
                <c:pt idx="831">
                  <c:v>3.89</c:v>
                </c:pt>
                <c:pt idx="832">
                  <c:v>3.86</c:v>
                </c:pt>
                <c:pt idx="833">
                  <c:v>3.9699999999999998</c:v>
                </c:pt>
                <c:pt idx="834">
                  <c:v>3.85</c:v>
                </c:pt>
                <c:pt idx="835">
                  <c:v>3.89</c:v>
                </c:pt>
                <c:pt idx="836">
                  <c:v>3.85</c:v>
                </c:pt>
                <c:pt idx="837">
                  <c:v>3.79</c:v>
                </c:pt>
                <c:pt idx="838">
                  <c:v>3.75</c:v>
                </c:pt>
                <c:pt idx="839">
                  <c:v>3.71</c:v>
                </c:pt>
                <c:pt idx="840">
                  <c:v>3.8</c:v>
                </c:pt>
                <c:pt idx="841">
                  <c:v>3.82</c:v>
                </c:pt>
                <c:pt idx="842">
                  <c:v>3.83</c:v>
                </c:pt>
                <c:pt idx="843">
                  <c:v>3.85</c:v>
                </c:pt>
                <c:pt idx="844">
                  <c:v>3.84</c:v>
                </c:pt>
                <c:pt idx="845">
                  <c:v>3.84</c:v>
                </c:pt>
                <c:pt idx="846">
                  <c:v>3.79</c:v>
                </c:pt>
                <c:pt idx="847">
                  <c:v>3.8</c:v>
                </c:pt>
                <c:pt idx="848">
                  <c:v>3.77</c:v>
                </c:pt>
                <c:pt idx="849">
                  <c:v>3.73</c:v>
                </c:pt>
                <c:pt idx="850">
                  <c:v>3.67</c:v>
                </c:pt>
                <c:pt idx="851">
                  <c:v>3.7</c:v>
                </c:pt>
                <c:pt idx="852">
                  <c:v>3.74</c:v>
                </c:pt>
                <c:pt idx="853">
                  <c:v>3.8</c:v>
                </c:pt>
                <c:pt idx="854">
                  <c:v>3.85</c:v>
                </c:pt>
                <c:pt idx="855">
                  <c:v>3.9699999999999998</c:v>
                </c:pt>
                <c:pt idx="856">
                  <c:v>3.83</c:v>
                </c:pt>
                <c:pt idx="857">
                  <c:v>3.99</c:v>
                </c:pt>
                <c:pt idx="858">
                  <c:v>4.0599999999999996</c:v>
                </c:pt>
                <c:pt idx="859">
                  <c:v>3.85</c:v>
                </c:pt>
                <c:pt idx="860">
                  <c:v>3.79</c:v>
                </c:pt>
                <c:pt idx="861">
                  <c:v>3.7800000000000002</c:v>
                </c:pt>
                <c:pt idx="862">
                  <c:v>3.77</c:v>
                </c:pt>
                <c:pt idx="863">
                  <c:v>3.83</c:v>
                </c:pt>
                <c:pt idx="864">
                  <c:v>3.84</c:v>
                </c:pt>
                <c:pt idx="865">
                  <c:v>3.85</c:v>
                </c:pt>
                <c:pt idx="866">
                  <c:v>3.85</c:v>
                </c:pt>
                <c:pt idx="867">
                  <c:v>3.7800000000000002</c:v>
                </c:pt>
                <c:pt idx="868">
                  <c:v>3.74</c:v>
                </c:pt>
                <c:pt idx="869">
                  <c:v>3.77</c:v>
                </c:pt>
                <c:pt idx="870">
                  <c:v>3.77</c:v>
                </c:pt>
                <c:pt idx="871">
                  <c:v>3.7800000000000002</c:v>
                </c:pt>
                <c:pt idx="872">
                  <c:v>3.7800000000000002</c:v>
                </c:pt>
                <c:pt idx="873">
                  <c:v>3.83</c:v>
                </c:pt>
                <c:pt idx="874">
                  <c:v>3.82</c:v>
                </c:pt>
                <c:pt idx="875">
                  <c:v>3.8</c:v>
                </c:pt>
                <c:pt idx="876">
                  <c:v>3.8</c:v>
                </c:pt>
                <c:pt idx="877">
                  <c:v>3.95</c:v>
                </c:pt>
                <c:pt idx="878">
                  <c:v>4.2699999999999996</c:v>
                </c:pt>
                <c:pt idx="879">
                  <c:v>4.25</c:v>
                </c:pt>
                <c:pt idx="880">
                  <c:v>4.25</c:v>
                </c:pt>
                <c:pt idx="881">
                  <c:v>4.25</c:v>
                </c:pt>
                <c:pt idx="882">
                  <c:v>4.25</c:v>
                </c:pt>
                <c:pt idx="883">
                  <c:v>4.26</c:v>
                </c:pt>
                <c:pt idx="884">
                  <c:v>4.26</c:v>
                </c:pt>
                <c:pt idx="885">
                  <c:v>4.26</c:v>
                </c:pt>
                <c:pt idx="886">
                  <c:v>4.26</c:v>
                </c:pt>
                <c:pt idx="887">
                  <c:v>4.26</c:v>
                </c:pt>
                <c:pt idx="888">
                  <c:v>4.26</c:v>
                </c:pt>
                <c:pt idx="889">
                  <c:v>4.26</c:v>
                </c:pt>
                <c:pt idx="890">
                  <c:v>4.26</c:v>
                </c:pt>
                <c:pt idx="891">
                  <c:v>4.26</c:v>
                </c:pt>
                <c:pt idx="892">
                  <c:v>4.26</c:v>
                </c:pt>
                <c:pt idx="893">
                  <c:v>4.26</c:v>
                </c:pt>
                <c:pt idx="894">
                  <c:v>4.26</c:v>
                </c:pt>
                <c:pt idx="895">
                  <c:v>4.26</c:v>
                </c:pt>
                <c:pt idx="896">
                  <c:v>4.2699999999999996</c:v>
                </c:pt>
                <c:pt idx="897">
                  <c:v>4.29</c:v>
                </c:pt>
                <c:pt idx="898">
                  <c:v>4.37</c:v>
                </c:pt>
                <c:pt idx="899">
                  <c:v>4.34</c:v>
                </c:pt>
                <c:pt idx="900">
                  <c:v>4.3099999999999996</c:v>
                </c:pt>
                <c:pt idx="901">
                  <c:v>4.29</c:v>
                </c:pt>
                <c:pt idx="902">
                  <c:v>4.29</c:v>
                </c:pt>
                <c:pt idx="903">
                  <c:v>4.29</c:v>
                </c:pt>
                <c:pt idx="904">
                  <c:v>4.3</c:v>
                </c:pt>
                <c:pt idx="905">
                  <c:v>4.3099999999999996</c:v>
                </c:pt>
                <c:pt idx="906">
                  <c:v>4.3</c:v>
                </c:pt>
                <c:pt idx="907">
                  <c:v>4.29</c:v>
                </c:pt>
                <c:pt idx="908">
                  <c:v>4.29</c:v>
                </c:pt>
                <c:pt idx="909">
                  <c:v>4.3</c:v>
                </c:pt>
                <c:pt idx="910">
                  <c:v>4.3</c:v>
                </c:pt>
                <c:pt idx="911">
                  <c:v>4.28</c:v>
                </c:pt>
                <c:pt idx="912">
                  <c:v>4.2699999999999996</c:v>
                </c:pt>
                <c:pt idx="913">
                  <c:v>4.28</c:v>
                </c:pt>
                <c:pt idx="914">
                  <c:v>4.2699999999999996</c:v>
                </c:pt>
                <c:pt idx="915">
                  <c:v>4.2699999999999996</c:v>
                </c:pt>
                <c:pt idx="916">
                  <c:v>4.3</c:v>
                </c:pt>
                <c:pt idx="917">
                  <c:v>4.28</c:v>
                </c:pt>
                <c:pt idx="918">
                  <c:v>4.28</c:v>
                </c:pt>
                <c:pt idx="919">
                  <c:v>4.2699999999999996</c:v>
                </c:pt>
                <c:pt idx="920">
                  <c:v>4.29</c:v>
                </c:pt>
                <c:pt idx="921">
                  <c:v>4.32</c:v>
                </c:pt>
                <c:pt idx="922">
                  <c:v>4.3099999999999996</c:v>
                </c:pt>
                <c:pt idx="923">
                  <c:v>4.32</c:v>
                </c:pt>
                <c:pt idx="924">
                  <c:v>4.3099999999999996</c:v>
                </c:pt>
                <c:pt idx="925">
                  <c:v>4.33</c:v>
                </c:pt>
                <c:pt idx="926">
                  <c:v>4.32</c:v>
                </c:pt>
                <c:pt idx="927">
                  <c:v>4.33</c:v>
                </c:pt>
                <c:pt idx="928">
                  <c:v>4.32</c:v>
                </c:pt>
                <c:pt idx="929">
                  <c:v>4.32</c:v>
                </c:pt>
                <c:pt idx="930">
                  <c:v>4.3099999999999996</c:v>
                </c:pt>
                <c:pt idx="931">
                  <c:v>4.32</c:v>
                </c:pt>
                <c:pt idx="932">
                  <c:v>4.38</c:v>
                </c:pt>
                <c:pt idx="933">
                  <c:v>4.32</c:v>
                </c:pt>
                <c:pt idx="934">
                  <c:v>4.28</c:v>
                </c:pt>
                <c:pt idx="935">
                  <c:v>4.2699999999999996</c:v>
                </c:pt>
                <c:pt idx="936">
                  <c:v>4.25</c:v>
                </c:pt>
                <c:pt idx="937">
                  <c:v>4.24</c:v>
                </c:pt>
                <c:pt idx="938">
                  <c:v>4.25</c:v>
                </c:pt>
                <c:pt idx="939">
                  <c:v>4.25</c:v>
                </c:pt>
                <c:pt idx="940">
                  <c:v>4.25</c:v>
                </c:pt>
                <c:pt idx="941">
                  <c:v>4.3899999999999997</c:v>
                </c:pt>
                <c:pt idx="942">
                  <c:v>4.8899999999999997</c:v>
                </c:pt>
                <c:pt idx="943">
                  <c:v>4.79</c:v>
                </c:pt>
                <c:pt idx="944">
                  <c:v>4.78</c:v>
                </c:pt>
                <c:pt idx="945">
                  <c:v>4.7699999999999996</c:v>
                </c:pt>
                <c:pt idx="946">
                  <c:v>4.75</c:v>
                </c:pt>
                <c:pt idx="947">
                  <c:v>4.7699999999999996</c:v>
                </c:pt>
                <c:pt idx="948">
                  <c:v>4.7699999999999996</c:v>
                </c:pt>
                <c:pt idx="949">
                  <c:v>4.78</c:v>
                </c:pt>
                <c:pt idx="950">
                  <c:v>4.78</c:v>
                </c:pt>
                <c:pt idx="951">
                  <c:v>4.7699999999999996</c:v>
                </c:pt>
                <c:pt idx="952">
                  <c:v>4.7699999999999996</c:v>
                </c:pt>
                <c:pt idx="953">
                  <c:v>4.76</c:v>
                </c:pt>
                <c:pt idx="954">
                  <c:v>4.7699999999999996</c:v>
                </c:pt>
                <c:pt idx="955">
                  <c:v>4.7699999999999996</c:v>
                </c:pt>
                <c:pt idx="956">
                  <c:v>4.76</c:v>
                </c:pt>
                <c:pt idx="957">
                  <c:v>4.7699999999999996</c:v>
                </c:pt>
                <c:pt idx="958">
                  <c:v>4.76</c:v>
                </c:pt>
                <c:pt idx="959">
                  <c:v>4.7699999999999996</c:v>
                </c:pt>
                <c:pt idx="960">
                  <c:v>4.76</c:v>
                </c:pt>
                <c:pt idx="961">
                  <c:v>4.7699999999999996</c:v>
                </c:pt>
                <c:pt idx="962">
                  <c:v>4.7699999999999996</c:v>
                </c:pt>
                <c:pt idx="963">
                  <c:v>4.83</c:v>
                </c:pt>
                <c:pt idx="964">
                  <c:v>4.79</c:v>
                </c:pt>
                <c:pt idx="965">
                  <c:v>4.8</c:v>
                </c:pt>
                <c:pt idx="966">
                  <c:v>4.83</c:v>
                </c:pt>
                <c:pt idx="967">
                  <c:v>4.8</c:v>
                </c:pt>
                <c:pt idx="968">
                  <c:v>4.9000000000000004</c:v>
                </c:pt>
                <c:pt idx="969">
                  <c:v>4.88</c:v>
                </c:pt>
                <c:pt idx="970">
                  <c:v>4.75</c:v>
                </c:pt>
                <c:pt idx="971">
                  <c:v>4.7699999999999996</c:v>
                </c:pt>
                <c:pt idx="972">
                  <c:v>4.7699999999999996</c:v>
                </c:pt>
                <c:pt idx="973">
                  <c:v>4.7699999999999996</c:v>
                </c:pt>
                <c:pt idx="974">
                  <c:v>4.76</c:v>
                </c:pt>
                <c:pt idx="975">
                  <c:v>5.09</c:v>
                </c:pt>
                <c:pt idx="976">
                  <c:v>5.26</c:v>
                </c:pt>
                <c:pt idx="977">
                  <c:v>5.25</c:v>
                </c:pt>
                <c:pt idx="978">
                  <c:v>5.2</c:v>
                </c:pt>
                <c:pt idx="979">
                  <c:v>5.24</c:v>
                </c:pt>
                <c:pt idx="980">
                  <c:v>5.25</c:v>
                </c:pt>
                <c:pt idx="981">
                  <c:v>5.26</c:v>
                </c:pt>
                <c:pt idx="982">
                  <c:v>5.27</c:v>
                </c:pt>
                <c:pt idx="983">
                  <c:v>5.3</c:v>
                </c:pt>
                <c:pt idx="984">
                  <c:v>5.27</c:v>
                </c:pt>
                <c:pt idx="985">
                  <c:v>5.27</c:v>
                </c:pt>
                <c:pt idx="986">
                  <c:v>5.27</c:v>
                </c:pt>
                <c:pt idx="987">
                  <c:v>5.26</c:v>
                </c:pt>
                <c:pt idx="988">
                  <c:v>5.26</c:v>
                </c:pt>
                <c:pt idx="989">
                  <c:v>5.27</c:v>
                </c:pt>
                <c:pt idx="990">
                  <c:v>5.28</c:v>
                </c:pt>
                <c:pt idx="991">
                  <c:v>5.29</c:v>
                </c:pt>
                <c:pt idx="992">
                  <c:v>5.45</c:v>
                </c:pt>
                <c:pt idx="993">
                  <c:v>5.79</c:v>
                </c:pt>
                <c:pt idx="994">
                  <c:v>5.82</c:v>
                </c:pt>
                <c:pt idx="995">
                  <c:v>5.8</c:v>
                </c:pt>
                <c:pt idx="996">
                  <c:v>5.8</c:v>
                </c:pt>
                <c:pt idx="997">
                  <c:v>5.79</c:v>
                </c:pt>
                <c:pt idx="998">
                  <c:v>5.78</c:v>
                </c:pt>
                <c:pt idx="999">
                  <c:v>5.75</c:v>
                </c:pt>
                <c:pt idx="1000">
                  <c:v>5.78</c:v>
                </c:pt>
                <c:pt idx="1001">
                  <c:v>5.79</c:v>
                </c:pt>
                <c:pt idx="1002">
                  <c:v>5.78</c:v>
                </c:pt>
                <c:pt idx="1003">
                  <c:v>5.77</c:v>
                </c:pt>
                <c:pt idx="1004">
                  <c:v>5.74</c:v>
                </c:pt>
                <c:pt idx="1005">
                  <c:v>5.76</c:v>
                </c:pt>
                <c:pt idx="1006">
                  <c:v>5.78</c:v>
                </c:pt>
                <c:pt idx="1007">
                  <c:v>5.77</c:v>
                </c:pt>
                <c:pt idx="1008">
                  <c:v>5.76</c:v>
                </c:pt>
                <c:pt idx="1009">
                  <c:v>5.76</c:v>
                </c:pt>
                <c:pt idx="1010">
                  <c:v>5.76</c:v>
                </c:pt>
                <c:pt idx="1011">
                  <c:v>5.75</c:v>
                </c:pt>
                <c:pt idx="1012">
                  <c:v>5.75</c:v>
                </c:pt>
                <c:pt idx="1013">
                  <c:v>5.77</c:v>
                </c:pt>
                <c:pt idx="1014">
                  <c:v>5.82</c:v>
                </c:pt>
                <c:pt idx="1015">
                  <c:v>5.8</c:v>
                </c:pt>
                <c:pt idx="1016">
                  <c:v>5.76</c:v>
                </c:pt>
                <c:pt idx="1017">
                  <c:v>5.77</c:v>
                </c:pt>
                <c:pt idx="1018">
                  <c:v>5.77</c:v>
                </c:pt>
                <c:pt idx="1019">
                  <c:v>5.77</c:v>
                </c:pt>
                <c:pt idx="1020">
                  <c:v>5.78</c:v>
                </c:pt>
                <c:pt idx="1021">
                  <c:v>5.77</c:v>
                </c:pt>
                <c:pt idx="1022">
                  <c:v>5.78</c:v>
                </c:pt>
                <c:pt idx="1023">
                  <c:v>5.8</c:v>
                </c:pt>
                <c:pt idx="1024">
                  <c:v>5.78</c:v>
                </c:pt>
                <c:pt idx="1025">
                  <c:v>5.76</c:v>
                </c:pt>
                <c:pt idx="1026">
                  <c:v>5.75</c:v>
                </c:pt>
                <c:pt idx="1027">
                  <c:v>5.82</c:v>
                </c:pt>
                <c:pt idx="1028">
                  <c:v>5.8</c:v>
                </c:pt>
                <c:pt idx="1029">
                  <c:v>5.82</c:v>
                </c:pt>
                <c:pt idx="1030">
                  <c:v>5.82</c:v>
                </c:pt>
                <c:pt idx="1031">
                  <c:v>5.79</c:v>
                </c:pt>
                <c:pt idx="1032">
                  <c:v>5.82</c:v>
                </c:pt>
                <c:pt idx="1033">
                  <c:v>6.28</c:v>
                </c:pt>
                <c:pt idx="1034">
                  <c:v>6.29</c:v>
                </c:pt>
                <c:pt idx="1035">
                  <c:v>6.28</c:v>
                </c:pt>
                <c:pt idx="1036">
                  <c:v>6.26</c:v>
                </c:pt>
                <c:pt idx="1037">
                  <c:v>6.21</c:v>
                </c:pt>
                <c:pt idx="1038">
                  <c:v>6.21</c:v>
                </c:pt>
                <c:pt idx="1039">
                  <c:v>6.23</c:v>
                </c:pt>
                <c:pt idx="1040">
                  <c:v>6.26</c:v>
                </c:pt>
                <c:pt idx="1041">
                  <c:v>6.26</c:v>
                </c:pt>
                <c:pt idx="1042">
                  <c:v>6.27</c:v>
                </c:pt>
                <c:pt idx="1043">
                  <c:v>6.27</c:v>
                </c:pt>
                <c:pt idx="1044">
                  <c:v>6.28</c:v>
                </c:pt>
                <c:pt idx="1045">
                  <c:v>6.29</c:v>
                </c:pt>
                <c:pt idx="1046">
                  <c:v>6.32</c:v>
                </c:pt>
                <c:pt idx="1047">
                  <c:v>6.31</c:v>
                </c:pt>
                <c:pt idx="1048">
                  <c:v>6.3</c:v>
                </c:pt>
                <c:pt idx="1049">
                  <c:v>6.29</c:v>
                </c:pt>
                <c:pt idx="1050">
                  <c:v>6.29</c:v>
                </c:pt>
                <c:pt idx="1051">
                  <c:v>6.3</c:v>
                </c:pt>
                <c:pt idx="1052">
                  <c:v>6.3</c:v>
                </c:pt>
                <c:pt idx="1053">
                  <c:v>6.33</c:v>
                </c:pt>
                <c:pt idx="1054">
                  <c:v>6.33</c:v>
                </c:pt>
                <c:pt idx="1055">
                  <c:v>6.4</c:v>
                </c:pt>
                <c:pt idx="1056">
                  <c:v>6.49</c:v>
                </c:pt>
                <c:pt idx="1057">
                  <c:v>6.32</c:v>
                </c:pt>
                <c:pt idx="1058">
                  <c:v>6.26</c:v>
                </c:pt>
                <c:pt idx="1059">
                  <c:v>6.21</c:v>
                </c:pt>
                <c:pt idx="1060">
                  <c:v>6.29</c:v>
                </c:pt>
                <c:pt idx="1061">
                  <c:v>6.2</c:v>
                </c:pt>
                <c:pt idx="1062">
                  <c:v>6.08</c:v>
                </c:pt>
                <c:pt idx="1063">
                  <c:v>6.24</c:v>
                </c:pt>
                <c:pt idx="1064">
                  <c:v>6.26</c:v>
                </c:pt>
                <c:pt idx="1065">
                  <c:v>6.26</c:v>
                </c:pt>
                <c:pt idx="1066">
                  <c:v>6.49</c:v>
                </c:pt>
                <c:pt idx="1067">
                  <c:v>6.59</c:v>
                </c:pt>
                <c:pt idx="1068">
                  <c:v>6.66</c:v>
                </c:pt>
                <c:pt idx="1069">
                  <c:v>6.74</c:v>
                </c:pt>
                <c:pt idx="1070">
                  <c:v>6.66</c:v>
                </c:pt>
                <c:pt idx="1071">
                  <c:v>6.45</c:v>
                </c:pt>
                <c:pt idx="1072">
                  <c:v>6.46</c:v>
                </c:pt>
                <c:pt idx="1073">
                  <c:v>6.52</c:v>
                </c:pt>
                <c:pt idx="1074">
                  <c:v>6.6</c:v>
                </c:pt>
                <c:pt idx="1075">
                  <c:v>6.6</c:v>
                </c:pt>
                <c:pt idx="1076">
                  <c:v>6.45</c:v>
                </c:pt>
                <c:pt idx="1077">
                  <c:v>6.42</c:v>
                </c:pt>
                <c:pt idx="1078">
                  <c:v>6.51</c:v>
                </c:pt>
                <c:pt idx="1079">
                  <c:v>6.53</c:v>
                </c:pt>
                <c:pt idx="1080">
                  <c:v>6.62</c:v>
                </c:pt>
                <c:pt idx="1081">
                  <c:v>6.67</c:v>
                </c:pt>
                <c:pt idx="1082">
                  <c:v>6.73</c:v>
                </c:pt>
                <c:pt idx="1083">
                  <c:v>6.53</c:v>
                </c:pt>
                <c:pt idx="1084">
                  <c:v>6.49</c:v>
                </c:pt>
                <c:pt idx="1085">
                  <c:v>6.6899999999999995</c:v>
                </c:pt>
                <c:pt idx="1086">
                  <c:v>6.72</c:v>
                </c:pt>
                <c:pt idx="1087">
                  <c:v>6.52</c:v>
                </c:pt>
                <c:pt idx="1088">
                  <c:v>6.47</c:v>
                </c:pt>
                <c:pt idx="1089">
                  <c:v>6.48</c:v>
                </c:pt>
                <c:pt idx="1090">
                  <c:v>6.49</c:v>
                </c:pt>
                <c:pt idx="1091">
                  <c:v>6.54</c:v>
                </c:pt>
                <c:pt idx="1092">
                  <c:v>6.53</c:v>
                </c:pt>
                <c:pt idx="1093">
                  <c:v>6.55</c:v>
                </c:pt>
                <c:pt idx="1094">
                  <c:v>6.55</c:v>
                </c:pt>
                <c:pt idx="1095">
                  <c:v>6.55</c:v>
                </c:pt>
                <c:pt idx="1096">
                  <c:v>6.51</c:v>
                </c:pt>
                <c:pt idx="1097">
                  <c:v>6.48</c:v>
                </c:pt>
                <c:pt idx="1098">
                  <c:v>6.55</c:v>
                </c:pt>
                <c:pt idx="1099">
                  <c:v>6.76</c:v>
                </c:pt>
                <c:pt idx="1100">
                  <c:v>6.7</c:v>
                </c:pt>
                <c:pt idx="1101">
                  <c:v>6.65</c:v>
                </c:pt>
                <c:pt idx="1102">
                  <c:v>6.8</c:v>
                </c:pt>
                <c:pt idx="1103">
                  <c:v>6.82</c:v>
                </c:pt>
                <c:pt idx="1104">
                  <c:v>6.78</c:v>
                </c:pt>
                <c:pt idx="1105">
                  <c:v>6.8100000000000005</c:v>
                </c:pt>
                <c:pt idx="1106">
                  <c:v>6.77</c:v>
                </c:pt>
                <c:pt idx="1107">
                  <c:v>6.83</c:v>
                </c:pt>
                <c:pt idx="1108">
                  <c:v>6.85</c:v>
                </c:pt>
                <c:pt idx="1109">
                  <c:v>6.79</c:v>
                </c:pt>
                <c:pt idx="1110">
                  <c:v>6.83</c:v>
                </c:pt>
                <c:pt idx="1111">
                  <c:v>6.83</c:v>
                </c:pt>
                <c:pt idx="1112">
                  <c:v>6.76</c:v>
                </c:pt>
                <c:pt idx="1113">
                  <c:v>6.74</c:v>
                </c:pt>
                <c:pt idx="1114">
                  <c:v>6.75</c:v>
                </c:pt>
                <c:pt idx="1115">
                  <c:v>6.76</c:v>
                </c:pt>
                <c:pt idx="1116">
                  <c:v>6.77</c:v>
                </c:pt>
                <c:pt idx="1117">
                  <c:v>6.77</c:v>
                </c:pt>
                <c:pt idx="1118">
                  <c:v>6.86</c:v>
                </c:pt>
                <c:pt idx="1119">
                  <c:v>6.89</c:v>
                </c:pt>
                <c:pt idx="1120">
                  <c:v>6.74</c:v>
                </c:pt>
                <c:pt idx="1121">
                  <c:v>6.72</c:v>
                </c:pt>
                <c:pt idx="1122">
                  <c:v>6.73</c:v>
                </c:pt>
                <c:pt idx="1123">
                  <c:v>6.93</c:v>
                </c:pt>
                <c:pt idx="1124">
                  <c:v>6.98</c:v>
                </c:pt>
                <c:pt idx="1125">
                  <c:v>6.98</c:v>
                </c:pt>
                <c:pt idx="1126">
                  <c:v>6.95</c:v>
                </c:pt>
                <c:pt idx="1127">
                  <c:v>6.9399999999999995</c:v>
                </c:pt>
                <c:pt idx="1128">
                  <c:v>7</c:v>
                </c:pt>
                <c:pt idx="1129">
                  <c:v>7.09</c:v>
                </c:pt>
                <c:pt idx="1130">
                  <c:v>7.1</c:v>
                </c:pt>
                <c:pt idx="1131">
                  <c:v>7.16</c:v>
                </c:pt>
                <c:pt idx="1132">
                  <c:v>7.01</c:v>
                </c:pt>
                <c:pt idx="1133">
                  <c:v>7.02</c:v>
                </c:pt>
                <c:pt idx="1134">
                  <c:v>7.02</c:v>
                </c:pt>
                <c:pt idx="1135">
                  <c:v>7.02</c:v>
                </c:pt>
                <c:pt idx="1136">
                  <c:v>7.06</c:v>
                </c:pt>
                <c:pt idx="1137">
                  <c:v>7.07</c:v>
                </c:pt>
                <c:pt idx="1138">
                  <c:v>7.1</c:v>
                </c:pt>
                <c:pt idx="1139">
                  <c:v>7.08</c:v>
                </c:pt>
                <c:pt idx="1140">
                  <c:v>7.01</c:v>
                </c:pt>
                <c:pt idx="1141">
                  <c:v>7.03</c:v>
                </c:pt>
                <c:pt idx="1142">
                  <c:v>7.09</c:v>
                </c:pt>
                <c:pt idx="1143">
                  <c:v>7.06</c:v>
                </c:pt>
                <c:pt idx="1144">
                  <c:v>7.03</c:v>
                </c:pt>
                <c:pt idx="1145">
                  <c:v>7.02</c:v>
                </c:pt>
                <c:pt idx="1146">
                  <c:v>7.03</c:v>
                </c:pt>
                <c:pt idx="1147">
                  <c:v>7.04</c:v>
                </c:pt>
                <c:pt idx="1148">
                  <c:v>7.09</c:v>
                </c:pt>
                <c:pt idx="1149">
                  <c:v>7.06</c:v>
                </c:pt>
                <c:pt idx="1150">
                  <c:v>7.1</c:v>
                </c:pt>
                <c:pt idx="1151">
                  <c:v>7.1</c:v>
                </c:pt>
                <c:pt idx="1152">
                  <c:v>7.09</c:v>
                </c:pt>
                <c:pt idx="1153">
                  <c:v>7.03</c:v>
                </c:pt>
                <c:pt idx="1154">
                  <c:v>7.03</c:v>
                </c:pt>
                <c:pt idx="1155">
                  <c:v>7.04</c:v>
                </c:pt>
              </c:numCache>
            </c:numRef>
          </c:val>
          <c:smooth val="0"/>
          <c:extLst xmlns:c16r2="http://schemas.microsoft.com/office/drawing/2015/06/chart">
            <c:ext xmlns:c16="http://schemas.microsoft.com/office/drawing/2014/chart" uri="{C3380CC4-5D6E-409C-BE32-E72D297353CC}">
              <c16:uniqueId val="{00000002-EC3C-46E6-8E29-CBF6439ED277}"/>
            </c:ext>
          </c:extLst>
        </c:ser>
        <c:dLbls>
          <c:showLegendKey val="0"/>
          <c:showVal val="0"/>
          <c:showCatName val="0"/>
          <c:showSerName val="0"/>
          <c:showPercent val="0"/>
          <c:showBubbleSize val="0"/>
        </c:dLbls>
        <c:marker val="1"/>
        <c:smooth val="0"/>
        <c:axId val="188699392"/>
        <c:axId val="188700928"/>
      </c:lineChart>
      <c:dateAx>
        <c:axId val="188699392"/>
        <c:scaling>
          <c:orientation val="minMax"/>
          <c:min val="41811"/>
        </c:scaling>
        <c:delete val="0"/>
        <c:axPos val="b"/>
        <c:numFmt formatCode="mmm\-yy" sourceLinked="0"/>
        <c:majorTickMark val="none"/>
        <c:minorTickMark val="none"/>
        <c:tickLblPos val="nextTo"/>
        <c:spPr>
          <a:noFill/>
          <a:ln w="9525" cap="flat" cmpd="sng" algn="ctr">
            <a:solidFill>
              <a:schemeClr val="tx1">
                <a:lumMod val="15000"/>
                <a:lumOff val="85000"/>
              </a:schemeClr>
            </a:solidFill>
            <a:round/>
          </a:ln>
          <a:effectLst/>
        </c:spPr>
        <c:txPr>
          <a:bodyPr rot="-5400000" spcFirstLastPara="1" vertOverflow="ellipsis" wrap="square" anchor="ctr" anchorCtr="1"/>
          <a:lstStyle/>
          <a:p>
            <a:pPr>
              <a:defRPr sz="1050" b="0" i="0" u="none" strike="noStrike" kern="1200" baseline="0">
                <a:solidFill>
                  <a:sysClr val="windowText" lastClr="000000"/>
                </a:solidFill>
                <a:latin typeface="Century Gothic" panose="020B0502020202020204" pitchFamily="34" charset="0"/>
                <a:ea typeface="+mn-ea"/>
                <a:cs typeface="+mn-cs"/>
              </a:defRPr>
            </a:pPr>
            <a:endParaRPr lang="es-MX"/>
          </a:p>
        </c:txPr>
        <c:crossAx val="188700928"/>
        <c:crosses val="autoZero"/>
        <c:auto val="1"/>
        <c:lblOffset val="100"/>
        <c:baseTimeUnit val="days"/>
      </c:dateAx>
      <c:valAx>
        <c:axId val="188700928"/>
        <c:scaling>
          <c:orientation val="minMax"/>
        </c:scaling>
        <c:delete val="0"/>
        <c:axPos val="l"/>
        <c:majorGridlines>
          <c:spPr>
            <a:ln w="9525" cap="flat" cmpd="sng" algn="ctr">
              <a:solidFill>
                <a:schemeClr val="bg1">
                  <a:lumMod val="95000"/>
                </a:schemeClr>
              </a:solidFill>
              <a:round/>
            </a:ln>
            <a:effectLst/>
          </c:spPr>
        </c:majorGridlines>
        <c:numFmt formatCode="0.00" sourceLinked="1"/>
        <c:majorTickMark val="none"/>
        <c:minorTickMark val="none"/>
        <c:tickLblPos val="nextTo"/>
        <c:spPr>
          <a:noFill/>
          <a:ln>
            <a:noFill/>
          </a:ln>
          <a:effectLst/>
        </c:spPr>
        <c:txPr>
          <a:bodyPr rot="-60000000" spcFirstLastPara="1" vertOverflow="ellipsis" vert="horz" wrap="square" anchor="ctr" anchorCtr="1"/>
          <a:lstStyle/>
          <a:p>
            <a:pPr>
              <a:defRPr sz="1050" b="0" i="0" u="none" strike="noStrike" kern="1200" baseline="0">
                <a:solidFill>
                  <a:sysClr val="windowText" lastClr="000000"/>
                </a:solidFill>
                <a:latin typeface="Century Gothic" panose="020B0502020202020204" pitchFamily="34" charset="0"/>
                <a:ea typeface="+mn-ea"/>
                <a:cs typeface="+mn-cs"/>
              </a:defRPr>
            </a:pPr>
            <a:endParaRPr lang="es-MX"/>
          </a:p>
        </c:txPr>
        <c:crossAx val="188699392"/>
        <c:crosses val="autoZero"/>
        <c:crossBetween val="between"/>
      </c:valAx>
      <c:spPr>
        <a:noFill/>
        <a:ln>
          <a:noFill/>
        </a:ln>
        <a:effectLst/>
      </c:spPr>
    </c:plotArea>
    <c:plotVisOnly val="1"/>
    <c:dispBlanksAs val="gap"/>
    <c:showDLblsOverMax val="0"/>
  </c:chart>
  <c:spPr>
    <a:solidFill>
      <a:schemeClr val="bg1"/>
    </a:solidFill>
    <a:ln w="9525" cap="flat" cmpd="sng" algn="ctr">
      <a:noFill/>
      <a:round/>
    </a:ln>
    <a:effectLst/>
  </c:spPr>
  <c:txPr>
    <a:bodyPr/>
    <a:lstStyle/>
    <a:p>
      <a:pPr>
        <a:defRPr>
          <a:solidFill>
            <a:sysClr val="windowText" lastClr="000000"/>
          </a:solidFill>
          <a:latin typeface="Century Gothic" panose="020B0502020202020204" pitchFamily="34" charset="0"/>
        </a:defRPr>
      </a:pPr>
      <a:endParaRPr lang="es-MX"/>
    </a:p>
  </c:txPr>
  <c:externalData r:id="rId2">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c:date1904 val="0"/>
  <c:lang val="es-MX"/>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1" i="0" u="none" strike="noStrike" kern="1200" spc="0" baseline="0">
                <a:solidFill>
                  <a:sysClr val="windowText" lastClr="000000"/>
                </a:solidFill>
                <a:latin typeface="Century Gothic" panose="020B0502020202020204" pitchFamily="34" charset="0"/>
                <a:ea typeface="+mn-ea"/>
                <a:cs typeface="+mn-cs"/>
              </a:defRPr>
            </a:pPr>
            <a:r>
              <a:rPr lang="es-MX" b="1" dirty="0"/>
              <a:t>Resultado y rendimiento por instrumento del FANVIT. 2017</a:t>
            </a:r>
          </a:p>
        </c:rich>
      </c:tx>
      <c:layout/>
      <c:overlay val="0"/>
      <c:spPr>
        <a:noFill/>
        <a:ln>
          <a:noFill/>
        </a:ln>
        <a:effectLst/>
      </c:spPr>
    </c:title>
    <c:autoTitleDeleted val="0"/>
    <c:plotArea>
      <c:layout/>
      <c:scatterChart>
        <c:scatterStyle val="lineMarker"/>
        <c:varyColors val="0"/>
        <c:ser>
          <c:idx val="0"/>
          <c:order val="0"/>
          <c:spPr>
            <a:ln w="19050" cap="rnd">
              <a:noFill/>
              <a:round/>
            </a:ln>
            <a:effectLst/>
          </c:spPr>
          <c:marker>
            <c:symbol val="circle"/>
            <c:size val="6"/>
            <c:spPr>
              <a:solidFill>
                <a:srgbClr val="0070C0"/>
              </a:solidFill>
              <a:ln w="9525">
                <a:solidFill>
                  <a:srgbClr val="0070C0"/>
                </a:solidFill>
              </a:ln>
              <a:effectLst/>
            </c:spPr>
          </c:marker>
          <c:xVal>
            <c:numRef>
              <c:f>'[Copia de comparacion hpr resultado 20170731 2.xlsx]Hoja1 (2)'!$D$2:$D$208</c:f>
              <c:numCache>
                <c:formatCode>_-* #,##0.0_-;\-* #,##0.0_-;_-* "-"??_-;_-@_-</c:formatCode>
                <c:ptCount val="207"/>
                <c:pt idx="0">
                  <c:v>218.72760097000034</c:v>
                </c:pt>
                <c:pt idx="1">
                  <c:v>201.43881153000018</c:v>
                </c:pt>
                <c:pt idx="2">
                  <c:v>177.81074900000004</c:v>
                </c:pt>
                <c:pt idx="3">
                  <c:v>177.21114654000019</c:v>
                </c:pt>
                <c:pt idx="4">
                  <c:v>169.42117644999999</c:v>
                </c:pt>
                <c:pt idx="5">
                  <c:v>164.62792507999998</c:v>
                </c:pt>
                <c:pt idx="6">
                  <c:v>161.21004255000003</c:v>
                </c:pt>
                <c:pt idx="7">
                  <c:v>151.53962059672099</c:v>
                </c:pt>
                <c:pt idx="8">
                  <c:v>145.7388691700001</c:v>
                </c:pt>
                <c:pt idx="9">
                  <c:v>141.36180667499994</c:v>
                </c:pt>
                <c:pt idx="10">
                  <c:v>139.01682706999992</c:v>
                </c:pt>
                <c:pt idx="11">
                  <c:v>136.76328375999998</c:v>
                </c:pt>
                <c:pt idx="12">
                  <c:v>131.21569811000006</c:v>
                </c:pt>
                <c:pt idx="13">
                  <c:v>130.05618152999992</c:v>
                </c:pt>
                <c:pt idx="14">
                  <c:v>128.29852207499985</c:v>
                </c:pt>
                <c:pt idx="15">
                  <c:v>126.28890149999988</c:v>
                </c:pt>
                <c:pt idx="16">
                  <c:v>119.81780184488368</c:v>
                </c:pt>
                <c:pt idx="17">
                  <c:v>116.99830145999977</c:v>
                </c:pt>
                <c:pt idx="18">
                  <c:v>111.39431777999988</c:v>
                </c:pt>
                <c:pt idx="19">
                  <c:v>108.6487905249999</c:v>
                </c:pt>
                <c:pt idx="20">
                  <c:v>106.06955409</c:v>
                </c:pt>
                <c:pt idx="21">
                  <c:v>105.84368626000021</c:v>
                </c:pt>
                <c:pt idx="22">
                  <c:v>104.85680176500006</c:v>
                </c:pt>
                <c:pt idx="23">
                  <c:v>104.68993757753316</c:v>
                </c:pt>
                <c:pt idx="24">
                  <c:v>92.790216799999996</c:v>
                </c:pt>
                <c:pt idx="25">
                  <c:v>76.14003380000004</c:v>
                </c:pt>
                <c:pt idx="26">
                  <c:v>75.703647873663641</c:v>
                </c:pt>
                <c:pt idx="27">
                  <c:v>67.144339793783999</c:v>
                </c:pt>
                <c:pt idx="28">
                  <c:v>66.456000000000003</c:v>
                </c:pt>
                <c:pt idx="29">
                  <c:v>65.992817580000036</c:v>
                </c:pt>
                <c:pt idx="30">
                  <c:v>65.751868000000002</c:v>
                </c:pt>
                <c:pt idx="31">
                  <c:v>62.808541099999992</c:v>
                </c:pt>
                <c:pt idx="32">
                  <c:v>59.504822045400026</c:v>
                </c:pt>
                <c:pt idx="33">
                  <c:v>59.269459449999992</c:v>
                </c:pt>
                <c:pt idx="34">
                  <c:v>57.974779147222065</c:v>
                </c:pt>
                <c:pt idx="35">
                  <c:v>56.880080780000029</c:v>
                </c:pt>
                <c:pt idx="36">
                  <c:v>56.057078340000082</c:v>
                </c:pt>
                <c:pt idx="37">
                  <c:v>49.141929600000005</c:v>
                </c:pt>
                <c:pt idx="38">
                  <c:v>48.285858998000023</c:v>
                </c:pt>
                <c:pt idx="39">
                  <c:v>43.135300749999999</c:v>
                </c:pt>
                <c:pt idx="40">
                  <c:v>42.827425620000007</c:v>
                </c:pt>
                <c:pt idx="41">
                  <c:v>41.49198771344021</c:v>
                </c:pt>
                <c:pt idx="42">
                  <c:v>41.196843980000025</c:v>
                </c:pt>
                <c:pt idx="43">
                  <c:v>40.575705550000002</c:v>
                </c:pt>
                <c:pt idx="44">
                  <c:v>40.009090539999974</c:v>
                </c:pt>
                <c:pt idx="45">
                  <c:v>39.146248540000002</c:v>
                </c:pt>
                <c:pt idx="46">
                  <c:v>36.408666400000008</c:v>
                </c:pt>
                <c:pt idx="47">
                  <c:v>35.728614100000023</c:v>
                </c:pt>
                <c:pt idx="48">
                  <c:v>35.306819585699991</c:v>
                </c:pt>
                <c:pt idx="49">
                  <c:v>32.748575479999886</c:v>
                </c:pt>
                <c:pt idx="50">
                  <c:v>32.390676884179868</c:v>
                </c:pt>
                <c:pt idx="51">
                  <c:v>31.937439429999984</c:v>
                </c:pt>
                <c:pt idx="52">
                  <c:v>31.437441079999974</c:v>
                </c:pt>
                <c:pt idx="53">
                  <c:v>30.594208399999975</c:v>
                </c:pt>
                <c:pt idx="54">
                  <c:v>30.425805200000021</c:v>
                </c:pt>
                <c:pt idx="55">
                  <c:v>29.822135040943945</c:v>
                </c:pt>
                <c:pt idx="56">
                  <c:v>29.450715279999958</c:v>
                </c:pt>
                <c:pt idx="57">
                  <c:v>29.248868599999998</c:v>
                </c:pt>
                <c:pt idx="58">
                  <c:v>28.654398089999965</c:v>
                </c:pt>
                <c:pt idx="59">
                  <c:v>28.286748399999976</c:v>
                </c:pt>
                <c:pt idx="60">
                  <c:v>28.256684302620886</c:v>
                </c:pt>
                <c:pt idx="61">
                  <c:v>25.14342428999996</c:v>
                </c:pt>
                <c:pt idx="62">
                  <c:v>25.056367770000016</c:v>
                </c:pt>
                <c:pt idx="63">
                  <c:v>23.750852099999999</c:v>
                </c:pt>
                <c:pt idx="64">
                  <c:v>23.587670229999983</c:v>
                </c:pt>
                <c:pt idx="65">
                  <c:v>23.54197688</c:v>
                </c:pt>
                <c:pt idx="66">
                  <c:v>21.851277679999907</c:v>
                </c:pt>
                <c:pt idx="67">
                  <c:v>21.526529579999998</c:v>
                </c:pt>
                <c:pt idx="68">
                  <c:v>21.487170079999949</c:v>
                </c:pt>
                <c:pt idx="69">
                  <c:v>21.397424329999957</c:v>
                </c:pt>
                <c:pt idx="70">
                  <c:v>21.307171290000003</c:v>
                </c:pt>
                <c:pt idx="71">
                  <c:v>21.145478498502033</c:v>
                </c:pt>
                <c:pt idx="72">
                  <c:v>20.590107804000017</c:v>
                </c:pt>
                <c:pt idx="73">
                  <c:v>19.865033228708</c:v>
                </c:pt>
                <c:pt idx="74">
                  <c:v>19.736549830000012</c:v>
                </c:pt>
                <c:pt idx="75">
                  <c:v>18.085091440400028</c:v>
                </c:pt>
                <c:pt idx="76">
                  <c:v>17.539571620000018</c:v>
                </c:pt>
                <c:pt idx="77">
                  <c:v>17.452888919999985</c:v>
                </c:pt>
                <c:pt idx="78">
                  <c:v>17.067770130000017</c:v>
                </c:pt>
                <c:pt idx="79">
                  <c:v>16.90171668</c:v>
                </c:pt>
                <c:pt idx="80">
                  <c:v>16.846116849999966</c:v>
                </c:pt>
                <c:pt idx="81">
                  <c:v>16.485372659999999</c:v>
                </c:pt>
                <c:pt idx="82">
                  <c:v>15.812596569999993</c:v>
                </c:pt>
                <c:pt idx="83">
                  <c:v>14.867353492313862</c:v>
                </c:pt>
                <c:pt idx="84">
                  <c:v>14.6217699</c:v>
                </c:pt>
                <c:pt idx="85">
                  <c:v>13.92370435</c:v>
                </c:pt>
                <c:pt idx="86">
                  <c:v>13.703897699999999</c:v>
                </c:pt>
                <c:pt idx="87">
                  <c:v>13.67674878</c:v>
                </c:pt>
                <c:pt idx="88">
                  <c:v>13.650023368206025</c:v>
                </c:pt>
                <c:pt idx="89">
                  <c:v>13.506156230255963</c:v>
                </c:pt>
                <c:pt idx="90">
                  <c:v>13.33506918000001</c:v>
                </c:pt>
                <c:pt idx="91">
                  <c:v>13.299370090000004</c:v>
                </c:pt>
                <c:pt idx="92">
                  <c:v>13.001664416229971</c:v>
                </c:pt>
                <c:pt idx="93">
                  <c:v>12.823409899999998</c:v>
                </c:pt>
                <c:pt idx="94">
                  <c:v>12.790512333000034</c:v>
                </c:pt>
                <c:pt idx="95">
                  <c:v>12.536022540000001</c:v>
                </c:pt>
                <c:pt idx="96">
                  <c:v>12.430195260000001</c:v>
                </c:pt>
                <c:pt idx="97">
                  <c:v>12.399766887924001</c:v>
                </c:pt>
                <c:pt idx="98">
                  <c:v>12.248395199999988</c:v>
                </c:pt>
                <c:pt idx="99">
                  <c:v>12.153640801742981</c:v>
                </c:pt>
                <c:pt idx="100">
                  <c:v>12.094528349999997</c:v>
                </c:pt>
                <c:pt idx="101">
                  <c:v>11.6203425</c:v>
                </c:pt>
                <c:pt idx="102">
                  <c:v>11.588862000000001</c:v>
                </c:pt>
                <c:pt idx="103">
                  <c:v>11.57541520496998</c:v>
                </c:pt>
                <c:pt idx="104">
                  <c:v>11.315203500000001</c:v>
                </c:pt>
                <c:pt idx="105">
                  <c:v>10.804192499999999</c:v>
                </c:pt>
                <c:pt idx="106">
                  <c:v>10.504786630000016</c:v>
                </c:pt>
                <c:pt idx="107">
                  <c:v>10.50144797000004</c:v>
                </c:pt>
                <c:pt idx="108">
                  <c:v>10.454433679999999</c:v>
                </c:pt>
                <c:pt idx="109">
                  <c:v>10.314098699962139</c:v>
                </c:pt>
                <c:pt idx="110">
                  <c:v>9.9683959349999931</c:v>
                </c:pt>
                <c:pt idx="111">
                  <c:v>9.6710727999999531</c:v>
                </c:pt>
                <c:pt idx="112">
                  <c:v>9.4699209899999506</c:v>
                </c:pt>
                <c:pt idx="113">
                  <c:v>9.3489196223459246</c:v>
                </c:pt>
                <c:pt idx="114">
                  <c:v>9.2800570411440138</c:v>
                </c:pt>
                <c:pt idx="115">
                  <c:v>9.2752546499999795</c:v>
                </c:pt>
                <c:pt idx="116">
                  <c:v>9.1933610203080178</c:v>
                </c:pt>
                <c:pt idx="117">
                  <c:v>9.1000155780467988</c:v>
                </c:pt>
                <c:pt idx="118">
                  <c:v>9.0669699500000007</c:v>
                </c:pt>
                <c:pt idx="119">
                  <c:v>9.0222243346681594</c:v>
                </c:pt>
                <c:pt idx="120">
                  <c:v>8.5787417266080048</c:v>
                </c:pt>
                <c:pt idx="121">
                  <c:v>8.3782715500000009</c:v>
                </c:pt>
                <c:pt idx="122">
                  <c:v>8.361017569999996</c:v>
                </c:pt>
                <c:pt idx="123">
                  <c:v>8.3477800843470096</c:v>
                </c:pt>
                <c:pt idx="124">
                  <c:v>8.2600805276641847</c:v>
                </c:pt>
                <c:pt idx="125">
                  <c:v>8.2599900327420226</c:v>
                </c:pt>
                <c:pt idx="126">
                  <c:v>8.0083326700000761</c:v>
                </c:pt>
                <c:pt idx="127">
                  <c:v>7.4316945333600044</c:v>
                </c:pt>
                <c:pt idx="128">
                  <c:v>7.1783232593150261</c:v>
                </c:pt>
                <c:pt idx="129">
                  <c:v>7.1485755200000041</c:v>
                </c:pt>
                <c:pt idx="130">
                  <c:v>7.1107849999999999</c:v>
                </c:pt>
                <c:pt idx="131">
                  <c:v>6.9673087999999996</c:v>
                </c:pt>
                <c:pt idx="132">
                  <c:v>6.9417216254491807</c:v>
                </c:pt>
                <c:pt idx="133">
                  <c:v>6.7860918399999743</c:v>
                </c:pt>
                <c:pt idx="134">
                  <c:v>6.5573054299999995</c:v>
                </c:pt>
                <c:pt idx="135">
                  <c:v>6.5470807500000001</c:v>
                </c:pt>
                <c:pt idx="136">
                  <c:v>6.4186399999999999</c:v>
                </c:pt>
                <c:pt idx="137">
                  <c:v>6.3609524999999998</c:v>
                </c:pt>
                <c:pt idx="138">
                  <c:v>6.3239039742950078</c:v>
                </c:pt>
                <c:pt idx="139">
                  <c:v>6.2826705500000211</c:v>
                </c:pt>
                <c:pt idx="140">
                  <c:v>5.7910954200000093</c:v>
                </c:pt>
                <c:pt idx="141">
                  <c:v>5.745850636260033</c:v>
                </c:pt>
                <c:pt idx="142">
                  <c:v>5.745850636260033</c:v>
                </c:pt>
                <c:pt idx="143">
                  <c:v>5.5434116200000103</c:v>
                </c:pt>
                <c:pt idx="144">
                  <c:v>5.2481175000000002</c:v>
                </c:pt>
                <c:pt idx="145">
                  <c:v>5.1956624798080924</c:v>
                </c:pt>
                <c:pt idx="146">
                  <c:v>4.9844493000000121</c:v>
                </c:pt>
                <c:pt idx="147">
                  <c:v>4.8821795300000028</c:v>
                </c:pt>
                <c:pt idx="148">
                  <c:v>4.8710899000000056</c:v>
                </c:pt>
                <c:pt idx="149">
                  <c:v>4.8116387799999991</c:v>
                </c:pt>
                <c:pt idx="150">
                  <c:v>4.7513249999999996</c:v>
                </c:pt>
                <c:pt idx="151">
                  <c:v>4.5525380999999996</c:v>
                </c:pt>
                <c:pt idx="152">
                  <c:v>4.3198153599999989</c:v>
                </c:pt>
                <c:pt idx="153">
                  <c:v>4.1053969200000058</c:v>
                </c:pt>
                <c:pt idx="154">
                  <c:v>4.0590089900000024</c:v>
                </c:pt>
                <c:pt idx="155">
                  <c:v>4.0157838700000026</c:v>
                </c:pt>
                <c:pt idx="156">
                  <c:v>3.9803760000000001</c:v>
                </c:pt>
                <c:pt idx="157">
                  <c:v>3.9096272544002533</c:v>
                </c:pt>
                <c:pt idx="158">
                  <c:v>3.8734475000000002</c:v>
                </c:pt>
                <c:pt idx="159">
                  <c:v>3.7159829347178936</c:v>
                </c:pt>
                <c:pt idx="160">
                  <c:v>3.518138400000006</c:v>
                </c:pt>
                <c:pt idx="161">
                  <c:v>3.5135092200000027</c:v>
                </c:pt>
                <c:pt idx="162">
                  <c:v>3.2486080666489601</c:v>
                </c:pt>
                <c:pt idx="163">
                  <c:v>3.1438316500000005</c:v>
                </c:pt>
                <c:pt idx="164">
                  <c:v>2.8883369999999999</c:v>
                </c:pt>
                <c:pt idx="165">
                  <c:v>2.8375241500000037</c:v>
                </c:pt>
                <c:pt idx="166">
                  <c:v>2.8060465619999952</c:v>
                </c:pt>
                <c:pt idx="167">
                  <c:v>2.5590702355530262</c:v>
                </c:pt>
                <c:pt idx="168">
                  <c:v>2.1193105720699985</c:v>
                </c:pt>
                <c:pt idx="169">
                  <c:v>1.9662242588870031</c:v>
                </c:pt>
                <c:pt idx="170">
                  <c:v>1.8592074200000044</c:v>
                </c:pt>
                <c:pt idx="171">
                  <c:v>1.5956437799999996</c:v>
                </c:pt>
                <c:pt idx="172">
                  <c:v>1.5073178599999955</c:v>
                </c:pt>
                <c:pt idx="173">
                  <c:v>1.4984409700000285</c:v>
                </c:pt>
                <c:pt idx="174">
                  <c:v>1.3967213900000006</c:v>
                </c:pt>
                <c:pt idx="175">
                  <c:v>1.2872548937419652</c:v>
                </c:pt>
                <c:pt idx="176">
                  <c:v>1.0401119999999999</c:v>
                </c:pt>
                <c:pt idx="177">
                  <c:v>1.0028619795999998</c:v>
                </c:pt>
                <c:pt idx="178">
                  <c:v>0.90532195999999876</c:v>
                </c:pt>
                <c:pt idx="179">
                  <c:v>0.7981494339190125</c:v>
                </c:pt>
                <c:pt idx="180">
                  <c:v>0.7770969900000021</c:v>
                </c:pt>
                <c:pt idx="181">
                  <c:v>0.75636226000000062</c:v>
                </c:pt>
                <c:pt idx="182">
                  <c:v>0.70007178999999864</c:v>
                </c:pt>
                <c:pt idx="183">
                  <c:v>0.55319323999999925</c:v>
                </c:pt>
                <c:pt idx="184">
                  <c:v>0.4738571700000167</c:v>
                </c:pt>
                <c:pt idx="185">
                  <c:v>0.39437267999999853</c:v>
                </c:pt>
                <c:pt idx="186">
                  <c:v>0.30523813000000127</c:v>
                </c:pt>
                <c:pt idx="187">
                  <c:v>0.27489806579999998</c:v>
                </c:pt>
                <c:pt idx="188">
                  <c:v>0.27243000000000001</c:v>
                </c:pt>
                <c:pt idx="189">
                  <c:v>0.19727404000000046</c:v>
                </c:pt>
                <c:pt idx="190">
                  <c:v>0.17083918101000786</c:v>
                </c:pt>
                <c:pt idx="191">
                  <c:v>0.10083627200000012</c:v>
                </c:pt>
                <c:pt idx="192">
                  <c:v>7.1139279999999333E-2</c:v>
                </c:pt>
                <c:pt idx="193">
                  <c:v>9.6500000000000004E-4</c:v>
                </c:pt>
                <c:pt idx="194">
                  <c:v>0</c:v>
                </c:pt>
                <c:pt idx="195">
                  <c:v>0</c:v>
                </c:pt>
                <c:pt idx="196">
                  <c:v>0</c:v>
                </c:pt>
                <c:pt idx="197">
                  <c:v>0</c:v>
                </c:pt>
                <c:pt idx="198">
                  <c:v>-2.5127605700000002</c:v>
                </c:pt>
                <c:pt idx="199">
                  <c:v>-4.0001676799999997</c:v>
                </c:pt>
                <c:pt idx="200">
                  <c:v>-5.0164659900000093</c:v>
                </c:pt>
                <c:pt idx="201">
                  <c:v>-17.232031119999991</c:v>
                </c:pt>
                <c:pt idx="202">
                  <c:v>-17.662664188599969</c:v>
                </c:pt>
                <c:pt idx="203">
                  <c:v>-60.102444979999987</c:v>
                </c:pt>
                <c:pt idx="204">
                  <c:v>-69.795000000000002</c:v>
                </c:pt>
                <c:pt idx="205">
                  <c:v>-107.13621150900001</c:v>
                </c:pt>
                <c:pt idx="206">
                  <c:v>-109.01461620999977</c:v>
                </c:pt>
              </c:numCache>
            </c:numRef>
          </c:xVal>
          <c:yVal>
            <c:numRef>
              <c:f>'[Copia de comparacion hpr resultado 20170731 2.xlsx]Hoja1 (2)'!$E$2:$E$208</c:f>
              <c:numCache>
                <c:formatCode>0.0%</c:formatCode>
                <c:ptCount val="207"/>
                <c:pt idx="0">
                  <c:v>7.4729442034210003E-2</c:v>
                </c:pt>
                <c:pt idx="1">
                  <c:v>9.8264313670901507E-2</c:v>
                </c:pt>
                <c:pt idx="2">
                  <c:v>0.142172206890855</c:v>
                </c:pt>
                <c:pt idx="3">
                  <c:v>8.0919982909418195E-2</c:v>
                </c:pt>
                <c:pt idx="4">
                  <c:v>3.2669460503137397E-2</c:v>
                </c:pt>
                <c:pt idx="5">
                  <c:v>0.126708935363777</c:v>
                </c:pt>
                <c:pt idx="6">
                  <c:v>0.106067947568408</c:v>
                </c:pt>
                <c:pt idx="7">
                  <c:v>0.138610345628354</c:v>
                </c:pt>
                <c:pt idx="8">
                  <c:v>0.119007113198702</c:v>
                </c:pt>
                <c:pt idx="9">
                  <c:v>7.3041047458339406E-2</c:v>
                </c:pt>
                <c:pt idx="10">
                  <c:v>9.9049279117185807E-2</c:v>
                </c:pt>
                <c:pt idx="11">
                  <c:v>6.5075891099926703E-2</c:v>
                </c:pt>
                <c:pt idx="12">
                  <c:v>0.112850654067273</c:v>
                </c:pt>
                <c:pt idx="13">
                  <c:v>9.8483928064781998E-2</c:v>
                </c:pt>
                <c:pt idx="14">
                  <c:v>8.3806724334091906E-2</c:v>
                </c:pt>
                <c:pt idx="15">
                  <c:v>4.1721420073245599E-2</c:v>
                </c:pt>
                <c:pt idx="16">
                  <c:v>3.2038316073331997E-2</c:v>
                </c:pt>
                <c:pt idx="17">
                  <c:v>3.0783759438684399E-2</c:v>
                </c:pt>
                <c:pt idx="18">
                  <c:v>5.07199974815336E-2</c:v>
                </c:pt>
                <c:pt idx="19">
                  <c:v>8.9028921757872095E-2</c:v>
                </c:pt>
                <c:pt idx="20">
                  <c:v>5.7114958383414703E-2</c:v>
                </c:pt>
                <c:pt idx="21">
                  <c:v>3.5364717702497703E-2</c:v>
                </c:pt>
                <c:pt idx="22">
                  <c:v>6.48831010972164E-2</c:v>
                </c:pt>
                <c:pt idx="23">
                  <c:v>6.3304889646268403E-2</c:v>
                </c:pt>
                <c:pt idx="24">
                  <c:v>6.0972657104150702E-2</c:v>
                </c:pt>
                <c:pt idx="25">
                  <c:v>0.14488842071376401</c:v>
                </c:pt>
                <c:pt idx="26">
                  <c:v>2.4203455776735501E-2</c:v>
                </c:pt>
                <c:pt idx="27">
                  <c:v>2.8450831943931401E-2</c:v>
                </c:pt>
                <c:pt idx="28">
                  <c:v>0.13475326866301099</c:v>
                </c:pt>
                <c:pt idx="29">
                  <c:v>7.0131478467721997E-2</c:v>
                </c:pt>
                <c:pt idx="30">
                  <c:v>0.110194041921282</c:v>
                </c:pt>
                <c:pt idx="31">
                  <c:v>6.48900785507429E-2</c:v>
                </c:pt>
                <c:pt idx="32">
                  <c:v>0.16678214581866099</c:v>
                </c:pt>
                <c:pt idx="33">
                  <c:v>0.127763026094979</c:v>
                </c:pt>
                <c:pt idx="34">
                  <c:v>5.4606846452510897E-2</c:v>
                </c:pt>
                <c:pt idx="35">
                  <c:v>0.122412387016191</c:v>
                </c:pt>
                <c:pt idx="36">
                  <c:v>6.9792598346087406E-2</c:v>
                </c:pt>
                <c:pt idx="37">
                  <c:v>8.5473268611772693E-2</c:v>
                </c:pt>
                <c:pt idx="38">
                  <c:v>3.4093022993861702E-2</c:v>
                </c:pt>
                <c:pt idx="39">
                  <c:v>7.4812272107300098E-2</c:v>
                </c:pt>
                <c:pt idx="40">
                  <c:v>6.7179902647065803E-2</c:v>
                </c:pt>
                <c:pt idx="41">
                  <c:v>2.63685757222605E-2</c:v>
                </c:pt>
                <c:pt idx="42">
                  <c:v>6.5876090051938202E-2</c:v>
                </c:pt>
                <c:pt idx="43">
                  <c:v>8.1265033752425803E-2</c:v>
                </c:pt>
                <c:pt idx="44">
                  <c:v>9.82834323117322E-2</c:v>
                </c:pt>
                <c:pt idx="45">
                  <c:v>5.4907065262518102E-2</c:v>
                </c:pt>
                <c:pt idx="46">
                  <c:v>3.65250252687494E-2</c:v>
                </c:pt>
                <c:pt idx="47">
                  <c:v>9.7711808176877801E-2</c:v>
                </c:pt>
                <c:pt idx="48">
                  <c:v>6.9350057317222102E-2</c:v>
                </c:pt>
                <c:pt idx="49">
                  <c:v>4.1301205842924099E-2</c:v>
                </c:pt>
                <c:pt idx="50">
                  <c:v>3.1744946632691097E-2</c:v>
                </c:pt>
                <c:pt idx="51">
                  <c:v>9.8358208937012206E-2</c:v>
                </c:pt>
                <c:pt idx="52">
                  <c:v>5.7737867118617801E-2</c:v>
                </c:pt>
                <c:pt idx="53">
                  <c:v>8.5692439208779295E-2</c:v>
                </c:pt>
                <c:pt idx="54">
                  <c:v>3.0486114557331401E-2</c:v>
                </c:pt>
                <c:pt idx="55">
                  <c:v>4.5960961404897999E-2</c:v>
                </c:pt>
                <c:pt idx="56">
                  <c:v>3.2936140126962402E-2</c:v>
                </c:pt>
                <c:pt idx="57">
                  <c:v>2.9357285643025401E-2</c:v>
                </c:pt>
                <c:pt idx="58">
                  <c:v>7.9466427776771903E-2</c:v>
                </c:pt>
                <c:pt idx="59">
                  <c:v>5.9957863655860602E-2</c:v>
                </c:pt>
                <c:pt idx="60">
                  <c:v>4.0366691862632103E-3</c:v>
                </c:pt>
                <c:pt idx="61">
                  <c:v>4.2428689767123599E-2</c:v>
                </c:pt>
                <c:pt idx="62">
                  <c:v>7.2520405484138906E-2</c:v>
                </c:pt>
                <c:pt idx="63">
                  <c:v>2.3904990763292E-2</c:v>
                </c:pt>
                <c:pt idx="64">
                  <c:v>4.1319453767050103E-2</c:v>
                </c:pt>
                <c:pt idx="65">
                  <c:v>5.7986935187311801E-2</c:v>
                </c:pt>
                <c:pt idx="66">
                  <c:v>3.5243278389432198E-2</c:v>
                </c:pt>
                <c:pt idx="67">
                  <c:v>2.3982764425913801E-2</c:v>
                </c:pt>
                <c:pt idx="68">
                  <c:v>7.9074214314033497E-2</c:v>
                </c:pt>
                <c:pt idx="69">
                  <c:v>3.7727229349360798E-2</c:v>
                </c:pt>
                <c:pt idx="70">
                  <c:v>3.5939255116309098E-2</c:v>
                </c:pt>
                <c:pt idx="71">
                  <c:v>2.1143179936903799E-2</c:v>
                </c:pt>
                <c:pt idx="72">
                  <c:v>4.3841359840224803E-2</c:v>
                </c:pt>
                <c:pt idx="73">
                  <c:v>3.6057617921799498E-2</c:v>
                </c:pt>
                <c:pt idx="74">
                  <c:v>0.121514510304168</c:v>
                </c:pt>
                <c:pt idx="75">
                  <c:v>1.50675968294662E-2</c:v>
                </c:pt>
                <c:pt idx="76">
                  <c:v>4.50129570846848E-2</c:v>
                </c:pt>
                <c:pt idx="77">
                  <c:v>9.1758420066248805E-2</c:v>
                </c:pt>
                <c:pt idx="78">
                  <c:v>3.4336443438832701E-2</c:v>
                </c:pt>
                <c:pt idx="79">
                  <c:v>3.3971939889136001E-2</c:v>
                </c:pt>
                <c:pt idx="80">
                  <c:v>5.5482252870092799E-2</c:v>
                </c:pt>
                <c:pt idx="81">
                  <c:v>5.3924142585281103E-2</c:v>
                </c:pt>
                <c:pt idx="82">
                  <c:v>5.0846735400371303E-2</c:v>
                </c:pt>
                <c:pt idx="83">
                  <c:v>3.7168383735359301E-3</c:v>
                </c:pt>
                <c:pt idx="84">
                  <c:v>2.9242070678369099E-2</c:v>
                </c:pt>
                <c:pt idx="85">
                  <c:v>2.7951284618051801E-2</c:v>
                </c:pt>
                <c:pt idx="86">
                  <c:v>2.74715734048166E-2</c:v>
                </c:pt>
                <c:pt idx="87">
                  <c:v>8.4279370701839704E-2</c:v>
                </c:pt>
                <c:pt idx="88">
                  <c:v>2.2750038948406198E-3</c:v>
                </c:pt>
                <c:pt idx="89">
                  <c:v>3.8787831034752897E-2</c:v>
                </c:pt>
                <c:pt idx="90">
                  <c:v>3.0443301120374001E-2</c:v>
                </c:pt>
                <c:pt idx="91">
                  <c:v>4.9489984435307097E-2</c:v>
                </c:pt>
                <c:pt idx="92">
                  <c:v>4.3548252141338298E-2</c:v>
                </c:pt>
                <c:pt idx="93">
                  <c:v>2.5633362028601302E-2</c:v>
                </c:pt>
                <c:pt idx="94">
                  <c:v>2.4750157665637901E-2</c:v>
                </c:pt>
                <c:pt idx="95">
                  <c:v>5.0492748140109699E-2</c:v>
                </c:pt>
                <c:pt idx="96">
                  <c:v>4.14052228900239E-2</c:v>
                </c:pt>
                <c:pt idx="97">
                  <c:v>9.1999126915759802E-2</c:v>
                </c:pt>
                <c:pt idx="98">
                  <c:v>0.101151667734192</c:v>
                </c:pt>
                <c:pt idx="99">
                  <c:v>2.4307339127861E-2</c:v>
                </c:pt>
                <c:pt idx="100">
                  <c:v>3.68848277868793E-2</c:v>
                </c:pt>
                <c:pt idx="101">
                  <c:v>7.5777088583081506E-2</c:v>
                </c:pt>
                <c:pt idx="102">
                  <c:v>7.5448294524508699E-2</c:v>
                </c:pt>
                <c:pt idx="103">
                  <c:v>3.2145904791644697E-2</c:v>
                </c:pt>
                <c:pt idx="104">
                  <c:v>7.2679234873882198E-2</c:v>
                </c:pt>
                <c:pt idx="105">
                  <c:v>7.7013145693762206E-2</c:v>
                </c:pt>
                <c:pt idx="106">
                  <c:v>7.8551555923630695E-2</c:v>
                </c:pt>
                <c:pt idx="107">
                  <c:v>3.0155047988771701E-2</c:v>
                </c:pt>
                <c:pt idx="108">
                  <c:v>5.8984993980158003E-2</c:v>
                </c:pt>
                <c:pt idx="109">
                  <c:v>2.7688855575571198E-3</c:v>
                </c:pt>
                <c:pt idx="110">
                  <c:v>3.98646201801525E-2</c:v>
                </c:pt>
                <c:pt idx="111">
                  <c:v>3.3961559619679497E-2</c:v>
                </c:pt>
                <c:pt idx="112">
                  <c:v>1.7748595365938199E-2</c:v>
                </c:pt>
                <c:pt idx="113">
                  <c:v>2.3372299059501202E-3</c:v>
                </c:pt>
                <c:pt idx="114">
                  <c:v>4.42483186365175E-2</c:v>
                </c:pt>
                <c:pt idx="115">
                  <c:v>6.3433684201501098E-2</c:v>
                </c:pt>
                <c:pt idx="116">
                  <c:v>2.2983402550886701E-3</c:v>
                </c:pt>
                <c:pt idx="117">
                  <c:v>2.2750038948404598E-3</c:v>
                </c:pt>
                <c:pt idx="118">
                  <c:v>3.6450382857425002E-2</c:v>
                </c:pt>
                <c:pt idx="119">
                  <c:v>2.2555560838557602E-3</c:v>
                </c:pt>
                <c:pt idx="120">
                  <c:v>7.9076599570218606E-2</c:v>
                </c:pt>
                <c:pt idx="121">
                  <c:v>9.4203079604217504E-2</c:v>
                </c:pt>
                <c:pt idx="122">
                  <c:v>4.6306862638529497E-2</c:v>
                </c:pt>
                <c:pt idx="123">
                  <c:v>3.7427576638524897E-2</c:v>
                </c:pt>
                <c:pt idx="124">
                  <c:v>2.7533601763723402E-3</c:v>
                </c:pt>
                <c:pt idx="125">
                  <c:v>2.7533300109440599E-3</c:v>
                </c:pt>
                <c:pt idx="126">
                  <c:v>7.99638911023012E-4</c:v>
                </c:pt>
                <c:pt idx="127">
                  <c:v>2.4772315115604202E-3</c:v>
                </c:pt>
                <c:pt idx="128">
                  <c:v>3.6756354914302902E-2</c:v>
                </c:pt>
                <c:pt idx="129">
                  <c:v>4.94120520963151E-2</c:v>
                </c:pt>
                <c:pt idx="130">
                  <c:v>6.2079619475609797E-2</c:v>
                </c:pt>
                <c:pt idx="131">
                  <c:v>7.0059245453235903E-3</c:v>
                </c:pt>
                <c:pt idx="132">
                  <c:v>2.7766886508743399E-3</c:v>
                </c:pt>
                <c:pt idx="133">
                  <c:v>3.9309353601620002E-2</c:v>
                </c:pt>
                <c:pt idx="134">
                  <c:v>0.127668471201275</c:v>
                </c:pt>
                <c:pt idx="135">
                  <c:v>4.4127262398727399E-2</c:v>
                </c:pt>
                <c:pt idx="136">
                  <c:v>1.283728E-2</c:v>
                </c:pt>
                <c:pt idx="137">
                  <c:v>5.1342566481593403E-2</c:v>
                </c:pt>
                <c:pt idx="138">
                  <c:v>3.6652313865863602E-2</c:v>
                </c:pt>
                <c:pt idx="139">
                  <c:v>4.0488701778357401E-2</c:v>
                </c:pt>
                <c:pt idx="140">
                  <c:v>4.0876340290614599E-2</c:v>
                </c:pt>
                <c:pt idx="141">
                  <c:v>2.2983402550889498E-3</c:v>
                </c:pt>
                <c:pt idx="142">
                  <c:v>2.2983402550889498E-3</c:v>
                </c:pt>
                <c:pt idx="143">
                  <c:v>3.1306638963534097E-2</c:v>
                </c:pt>
                <c:pt idx="144">
                  <c:v>4.3035420410532398E-2</c:v>
                </c:pt>
                <c:pt idx="145">
                  <c:v>2.59783124052728E-3</c:v>
                </c:pt>
                <c:pt idx="146">
                  <c:v>3.2168709917259598E-2</c:v>
                </c:pt>
                <c:pt idx="147">
                  <c:v>8.4163569519827494E-2</c:v>
                </c:pt>
                <c:pt idx="148">
                  <c:v>3.0810572069055801E-2</c:v>
                </c:pt>
                <c:pt idx="149">
                  <c:v>9.9202204103632396E-2</c:v>
                </c:pt>
                <c:pt idx="150">
                  <c:v>3.8691006498429097E-2</c:v>
                </c:pt>
                <c:pt idx="151">
                  <c:v>3.7904114121960299E-2</c:v>
                </c:pt>
                <c:pt idx="152">
                  <c:v>0.15451707436305601</c:v>
                </c:pt>
                <c:pt idx="153">
                  <c:v>4.8195794808443798E-2</c:v>
                </c:pt>
                <c:pt idx="154">
                  <c:v>8.8224554394064597E-2</c:v>
                </c:pt>
                <c:pt idx="155">
                  <c:v>4.1131914919733399E-2</c:v>
                </c:pt>
                <c:pt idx="156">
                  <c:v>4.1171192825519502E-2</c:v>
                </c:pt>
                <c:pt idx="157">
                  <c:v>1.1364855561069101E-3</c:v>
                </c:pt>
                <c:pt idx="158">
                  <c:v>7.5777088583081506E-2</c:v>
                </c:pt>
                <c:pt idx="159">
                  <c:v>2.4773219580223301E-3</c:v>
                </c:pt>
                <c:pt idx="160">
                  <c:v>3.2217356646470699E-2</c:v>
                </c:pt>
                <c:pt idx="161">
                  <c:v>4.9022320711660898E-2</c:v>
                </c:pt>
                <c:pt idx="162">
                  <c:v>8.1215201674683603E-4</c:v>
                </c:pt>
                <c:pt idx="163">
                  <c:v>4.1829939232107101E-2</c:v>
                </c:pt>
                <c:pt idx="164">
                  <c:v>2.0310363382223501E-2</c:v>
                </c:pt>
                <c:pt idx="165">
                  <c:v>7.4386529901170298E-2</c:v>
                </c:pt>
                <c:pt idx="166">
                  <c:v>4.65931391641808E-2</c:v>
                </c:pt>
                <c:pt idx="167">
                  <c:v>1.2795351179272099E-3</c:v>
                </c:pt>
                <c:pt idx="168">
                  <c:v>3.5547986818899001E-2</c:v>
                </c:pt>
                <c:pt idx="169">
                  <c:v>1.9662242588869901E-2</c:v>
                </c:pt>
                <c:pt idx="170">
                  <c:v>3.3536010024952802E-2</c:v>
                </c:pt>
                <c:pt idx="171">
                  <c:v>3.0419984443453101E-2</c:v>
                </c:pt>
                <c:pt idx="172">
                  <c:v>3.4552145816185501E-2</c:v>
                </c:pt>
                <c:pt idx="173">
                  <c:v>5.4147299827778002E-3</c:v>
                </c:pt>
                <c:pt idx="174">
                  <c:v>1.46534288286942E-2</c:v>
                </c:pt>
                <c:pt idx="175">
                  <c:v>1.2872548948924399E-3</c:v>
                </c:pt>
                <c:pt idx="176">
                  <c:v>1.35375100356812E-2</c:v>
                </c:pt>
                <c:pt idx="177">
                  <c:v>3.4808730445675201E-2</c:v>
                </c:pt>
                <c:pt idx="178">
                  <c:v>6.6677721559339695E-2</c:v>
                </c:pt>
                <c:pt idx="179">
                  <c:v>1.9953735869621099E-3</c:v>
                </c:pt>
                <c:pt idx="180">
                  <c:v>1.5858755907636499E-2</c:v>
                </c:pt>
                <c:pt idx="181">
                  <c:v>6.0609413895977703E-2</c:v>
                </c:pt>
                <c:pt idx="182">
                  <c:v>1.4584828958333299E-2</c:v>
                </c:pt>
                <c:pt idx="183">
                  <c:v>3.5853994696000403E-2</c:v>
                </c:pt>
                <c:pt idx="184">
                  <c:v>1.20127000343509E-3</c:v>
                </c:pt>
                <c:pt idx="185">
                  <c:v>6.91881894736842E-3</c:v>
                </c:pt>
                <c:pt idx="186">
                  <c:v>2.1281784092870699E-2</c:v>
                </c:pt>
                <c:pt idx="187">
                  <c:v>1.9468146563855902E-2</c:v>
                </c:pt>
                <c:pt idx="188">
                  <c:v>5.4823754348125103E-4</c:v>
                </c:pt>
                <c:pt idx="189">
                  <c:v>7.1736014545454203E-3</c:v>
                </c:pt>
                <c:pt idx="190">
                  <c:v>1.7083918104093099E-4</c:v>
                </c:pt>
                <c:pt idx="191">
                  <c:v>5.0703071034229698E-2</c:v>
                </c:pt>
                <c:pt idx="192">
                  <c:v>6.2849444493413096E-3</c:v>
                </c:pt>
                <c:pt idx="193">
                  <c:v>1.9300000000000002E-6</c:v>
                </c:pt>
                <c:pt idx="194">
                  <c:v>0</c:v>
                </c:pt>
                <c:pt idx="195">
                  <c:v>0</c:v>
                </c:pt>
                <c:pt idx="196">
                  <c:v>0</c:v>
                </c:pt>
                <c:pt idx="197">
                  <c:v>0</c:v>
                </c:pt>
                <c:pt idx="198">
                  <c:v>-4.1832186671236497E-2</c:v>
                </c:pt>
                <c:pt idx="199">
                  <c:v>-6.5035810845259001E-2</c:v>
                </c:pt>
                <c:pt idx="200">
                  <c:v>-4.6528123673531797E-2</c:v>
                </c:pt>
                <c:pt idx="201">
                  <c:v>-6.4006537776423594E-2</c:v>
                </c:pt>
                <c:pt idx="202">
                  <c:v>-4.4352190141126201E-2</c:v>
                </c:pt>
                <c:pt idx="203">
                  <c:v>-4.3928777783671401E-2</c:v>
                </c:pt>
                <c:pt idx="204">
                  <c:v>-1</c:v>
                </c:pt>
                <c:pt idx="205">
                  <c:v>-6.2539740760983994E-2</c:v>
                </c:pt>
                <c:pt idx="206">
                  <c:v>-6.8658375199446495E-2</c:v>
                </c:pt>
              </c:numCache>
            </c:numRef>
          </c:yVal>
          <c:smooth val="0"/>
          <c:extLst xmlns:c16r2="http://schemas.microsoft.com/office/drawing/2015/06/chart">
            <c:ext xmlns:c16="http://schemas.microsoft.com/office/drawing/2014/chart" uri="{C3380CC4-5D6E-409C-BE32-E72D297353CC}">
              <c16:uniqueId val="{00000000-6AB1-4C17-95BD-262C9D381098}"/>
            </c:ext>
          </c:extLst>
        </c:ser>
        <c:dLbls>
          <c:showLegendKey val="0"/>
          <c:showVal val="0"/>
          <c:showCatName val="0"/>
          <c:showSerName val="0"/>
          <c:showPercent val="0"/>
          <c:showBubbleSize val="0"/>
        </c:dLbls>
        <c:axId val="188812672"/>
        <c:axId val="188876288"/>
      </c:scatterChart>
      <c:valAx>
        <c:axId val="188812672"/>
        <c:scaling>
          <c:orientation val="minMax"/>
          <c:min val="-150"/>
        </c:scaling>
        <c:delete val="0"/>
        <c:axPos val="b"/>
        <c:majorGridlines>
          <c:spPr>
            <a:ln w="9525" cap="flat" cmpd="sng" algn="ctr">
              <a:solidFill>
                <a:schemeClr val="bg1">
                  <a:lumMod val="95000"/>
                </a:schemeClr>
              </a:solidFill>
              <a:round/>
            </a:ln>
            <a:effectLst/>
          </c:spPr>
        </c:majorGridlines>
        <c:numFmt formatCode="#,##0" sourceLinked="0"/>
        <c:majorTickMark val="none"/>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sz="1050" b="0" i="0" u="none" strike="noStrike" kern="1200" baseline="0">
                <a:solidFill>
                  <a:sysClr val="windowText" lastClr="000000"/>
                </a:solidFill>
                <a:latin typeface="Century Gothic" panose="020B0502020202020204" pitchFamily="34" charset="0"/>
                <a:ea typeface="+mn-ea"/>
                <a:cs typeface="+mn-cs"/>
              </a:defRPr>
            </a:pPr>
            <a:endParaRPr lang="es-MX"/>
          </a:p>
        </c:txPr>
        <c:crossAx val="188876288"/>
        <c:crosses val="autoZero"/>
        <c:crossBetween val="midCat"/>
      </c:valAx>
      <c:valAx>
        <c:axId val="188876288"/>
        <c:scaling>
          <c:orientation val="minMax"/>
          <c:min val="-0.1"/>
        </c:scaling>
        <c:delete val="0"/>
        <c:axPos val="l"/>
        <c:majorGridlines>
          <c:spPr>
            <a:ln w="9525" cap="flat" cmpd="sng" algn="ctr">
              <a:solidFill>
                <a:schemeClr val="bg1">
                  <a:lumMod val="95000"/>
                </a:schemeClr>
              </a:solidFill>
              <a:round/>
            </a:ln>
            <a:effectLst/>
          </c:spPr>
        </c:majorGridlines>
        <c:numFmt formatCode="0%" sourceLinked="0"/>
        <c:majorTickMark val="none"/>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sz="1050" b="0" i="0" u="none" strike="noStrike" kern="1200" baseline="0">
                <a:solidFill>
                  <a:sysClr val="windowText" lastClr="000000"/>
                </a:solidFill>
                <a:latin typeface="Century Gothic" panose="020B0502020202020204" pitchFamily="34" charset="0"/>
                <a:ea typeface="+mn-ea"/>
                <a:cs typeface="+mn-cs"/>
              </a:defRPr>
            </a:pPr>
            <a:endParaRPr lang="es-MX"/>
          </a:p>
        </c:txPr>
        <c:crossAx val="188812672"/>
        <c:crosses val="autoZero"/>
        <c:crossBetween val="midCat"/>
      </c:valAx>
      <c:spPr>
        <a:noFill/>
        <a:ln>
          <a:noFill/>
        </a:ln>
        <a:effectLst/>
      </c:spPr>
    </c:plotArea>
    <c:plotVisOnly val="1"/>
    <c:dispBlanksAs val="gap"/>
    <c:showDLblsOverMax val="0"/>
  </c:chart>
  <c:spPr>
    <a:solidFill>
      <a:schemeClr val="bg1"/>
    </a:solidFill>
    <a:ln w="9525" cap="flat" cmpd="sng" algn="ctr">
      <a:noFill/>
      <a:round/>
    </a:ln>
    <a:effectLst/>
  </c:spPr>
  <c:txPr>
    <a:bodyPr/>
    <a:lstStyle/>
    <a:p>
      <a:pPr>
        <a:defRPr>
          <a:solidFill>
            <a:sysClr val="windowText" lastClr="000000"/>
          </a:solidFill>
          <a:latin typeface="Century Gothic" panose="020B0502020202020204" pitchFamily="34" charset="0"/>
        </a:defRPr>
      </a:pPr>
      <a:endParaRPr lang="es-MX"/>
    </a:p>
  </c:txPr>
  <c:externalData r:id="rId1">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c:date1904 val="0"/>
  <c:lang val="es-MX"/>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1400" b="1" i="0" u="none" strike="noStrike" kern="1200" spc="0" baseline="0">
                <a:solidFill>
                  <a:sysClr val="windowText" lastClr="000000"/>
                </a:solidFill>
                <a:latin typeface="Century Gothic" panose="020B0502020202020204" pitchFamily="34" charset="0"/>
                <a:ea typeface="+mn-ea"/>
                <a:cs typeface="+mn-cs"/>
              </a:defRPr>
            </a:pPr>
            <a:r>
              <a:rPr lang="es-MX" b="1" dirty="0"/>
              <a:t>Comparativo de tasas en México </a:t>
            </a:r>
          </a:p>
        </c:rich>
      </c:tx>
      <c:layout/>
      <c:overlay val="0"/>
      <c:spPr>
        <a:noFill/>
        <a:ln>
          <a:noFill/>
        </a:ln>
        <a:effectLst/>
      </c:spPr>
    </c:title>
    <c:autoTitleDeleted val="0"/>
    <c:plotArea>
      <c:layout/>
      <c:lineChart>
        <c:grouping val="standard"/>
        <c:varyColors val="0"/>
        <c:ser>
          <c:idx val="0"/>
          <c:order val="0"/>
          <c:spPr>
            <a:ln w="28575" cap="rnd">
              <a:solidFill>
                <a:srgbClr val="0070C0"/>
              </a:solidFill>
              <a:round/>
            </a:ln>
            <a:effectLst/>
          </c:spPr>
          <c:marker>
            <c:symbol val="none"/>
          </c:marker>
          <c:cat>
            <c:numRef>
              <c:f>'[Gráfico en Microsoft PowerPoint]Hoja1'!$B$3:$B$1158</c:f>
              <c:numCache>
                <c:formatCode>m/d/yyyy</c:formatCode>
                <c:ptCount val="1156"/>
                <c:pt idx="0">
                  <c:v>41276</c:v>
                </c:pt>
                <c:pt idx="1">
                  <c:v>41277</c:v>
                </c:pt>
                <c:pt idx="2">
                  <c:v>41278</c:v>
                </c:pt>
                <c:pt idx="3">
                  <c:v>41281</c:v>
                </c:pt>
                <c:pt idx="4">
                  <c:v>41282</c:v>
                </c:pt>
                <c:pt idx="5">
                  <c:v>41283</c:v>
                </c:pt>
                <c:pt idx="6">
                  <c:v>41284</c:v>
                </c:pt>
                <c:pt idx="7">
                  <c:v>41285</c:v>
                </c:pt>
                <c:pt idx="8">
                  <c:v>41288</c:v>
                </c:pt>
                <c:pt idx="9">
                  <c:v>41289</c:v>
                </c:pt>
                <c:pt idx="10">
                  <c:v>41290</c:v>
                </c:pt>
                <c:pt idx="11">
                  <c:v>41291</c:v>
                </c:pt>
                <c:pt idx="12">
                  <c:v>41292</c:v>
                </c:pt>
                <c:pt idx="13">
                  <c:v>41295</c:v>
                </c:pt>
                <c:pt idx="14">
                  <c:v>41296</c:v>
                </c:pt>
                <c:pt idx="15">
                  <c:v>41297</c:v>
                </c:pt>
                <c:pt idx="16">
                  <c:v>41298</c:v>
                </c:pt>
                <c:pt idx="17">
                  <c:v>41299</c:v>
                </c:pt>
                <c:pt idx="18">
                  <c:v>41302</c:v>
                </c:pt>
                <c:pt idx="19">
                  <c:v>41303</c:v>
                </c:pt>
                <c:pt idx="20">
                  <c:v>41304</c:v>
                </c:pt>
                <c:pt idx="21">
                  <c:v>41305</c:v>
                </c:pt>
                <c:pt idx="22">
                  <c:v>41306</c:v>
                </c:pt>
                <c:pt idx="23">
                  <c:v>41310</c:v>
                </c:pt>
                <c:pt idx="24">
                  <c:v>41311</c:v>
                </c:pt>
                <c:pt idx="25">
                  <c:v>41312</c:v>
                </c:pt>
                <c:pt idx="26">
                  <c:v>41313</c:v>
                </c:pt>
                <c:pt idx="27">
                  <c:v>41316</c:v>
                </c:pt>
                <c:pt idx="28">
                  <c:v>41317</c:v>
                </c:pt>
                <c:pt idx="29">
                  <c:v>41318</c:v>
                </c:pt>
                <c:pt idx="30">
                  <c:v>41319</c:v>
                </c:pt>
                <c:pt idx="31">
                  <c:v>41320</c:v>
                </c:pt>
                <c:pt idx="32">
                  <c:v>41323</c:v>
                </c:pt>
                <c:pt idx="33">
                  <c:v>41324</c:v>
                </c:pt>
                <c:pt idx="34">
                  <c:v>41325</c:v>
                </c:pt>
                <c:pt idx="35">
                  <c:v>41326</c:v>
                </c:pt>
                <c:pt idx="36">
                  <c:v>41327</c:v>
                </c:pt>
                <c:pt idx="37">
                  <c:v>41330</c:v>
                </c:pt>
                <c:pt idx="38">
                  <c:v>41331</c:v>
                </c:pt>
                <c:pt idx="39">
                  <c:v>41332</c:v>
                </c:pt>
                <c:pt idx="40">
                  <c:v>41333</c:v>
                </c:pt>
                <c:pt idx="41">
                  <c:v>41334</c:v>
                </c:pt>
                <c:pt idx="42">
                  <c:v>41337</c:v>
                </c:pt>
                <c:pt idx="43">
                  <c:v>41338</c:v>
                </c:pt>
                <c:pt idx="44">
                  <c:v>41339</c:v>
                </c:pt>
                <c:pt idx="45">
                  <c:v>41340</c:v>
                </c:pt>
                <c:pt idx="46">
                  <c:v>41341</c:v>
                </c:pt>
                <c:pt idx="47">
                  <c:v>41344</c:v>
                </c:pt>
                <c:pt idx="48">
                  <c:v>41345</c:v>
                </c:pt>
                <c:pt idx="49">
                  <c:v>41346</c:v>
                </c:pt>
                <c:pt idx="50">
                  <c:v>41347</c:v>
                </c:pt>
                <c:pt idx="51">
                  <c:v>41348</c:v>
                </c:pt>
                <c:pt idx="52">
                  <c:v>41352</c:v>
                </c:pt>
                <c:pt idx="53">
                  <c:v>41353</c:v>
                </c:pt>
                <c:pt idx="54">
                  <c:v>41354</c:v>
                </c:pt>
                <c:pt idx="55">
                  <c:v>41355</c:v>
                </c:pt>
                <c:pt idx="56">
                  <c:v>41358</c:v>
                </c:pt>
                <c:pt idx="57">
                  <c:v>41359</c:v>
                </c:pt>
                <c:pt idx="58">
                  <c:v>41360</c:v>
                </c:pt>
                <c:pt idx="59">
                  <c:v>41365</c:v>
                </c:pt>
                <c:pt idx="60">
                  <c:v>41366</c:v>
                </c:pt>
                <c:pt idx="61">
                  <c:v>41367</c:v>
                </c:pt>
                <c:pt idx="62">
                  <c:v>41368</c:v>
                </c:pt>
                <c:pt idx="63">
                  <c:v>41369</c:v>
                </c:pt>
                <c:pt idx="64">
                  <c:v>41372</c:v>
                </c:pt>
                <c:pt idx="65">
                  <c:v>41373</c:v>
                </c:pt>
                <c:pt idx="66">
                  <c:v>41374</c:v>
                </c:pt>
                <c:pt idx="67">
                  <c:v>41375</c:v>
                </c:pt>
                <c:pt idx="68">
                  <c:v>41376</c:v>
                </c:pt>
                <c:pt idx="69">
                  <c:v>41379</c:v>
                </c:pt>
                <c:pt idx="70">
                  <c:v>41380</c:v>
                </c:pt>
                <c:pt idx="71">
                  <c:v>41381</c:v>
                </c:pt>
                <c:pt idx="72">
                  <c:v>41382</c:v>
                </c:pt>
                <c:pt idx="73">
                  <c:v>41383</c:v>
                </c:pt>
                <c:pt idx="74">
                  <c:v>41386</c:v>
                </c:pt>
                <c:pt idx="75">
                  <c:v>41387</c:v>
                </c:pt>
                <c:pt idx="76">
                  <c:v>41388</c:v>
                </c:pt>
                <c:pt idx="77">
                  <c:v>41389</c:v>
                </c:pt>
                <c:pt idx="78">
                  <c:v>41390</c:v>
                </c:pt>
                <c:pt idx="79">
                  <c:v>41393</c:v>
                </c:pt>
                <c:pt idx="80">
                  <c:v>41394</c:v>
                </c:pt>
                <c:pt idx="81">
                  <c:v>41396</c:v>
                </c:pt>
                <c:pt idx="82">
                  <c:v>41397</c:v>
                </c:pt>
                <c:pt idx="83">
                  <c:v>41400</c:v>
                </c:pt>
                <c:pt idx="84">
                  <c:v>41401</c:v>
                </c:pt>
                <c:pt idx="85">
                  <c:v>41402</c:v>
                </c:pt>
                <c:pt idx="86">
                  <c:v>41403</c:v>
                </c:pt>
                <c:pt idx="87">
                  <c:v>41404</c:v>
                </c:pt>
                <c:pt idx="88">
                  <c:v>41407</c:v>
                </c:pt>
                <c:pt idx="89">
                  <c:v>41408</c:v>
                </c:pt>
                <c:pt idx="90">
                  <c:v>41409</c:v>
                </c:pt>
                <c:pt idx="91">
                  <c:v>41410</c:v>
                </c:pt>
                <c:pt idx="92">
                  <c:v>41411</c:v>
                </c:pt>
                <c:pt idx="93">
                  <c:v>41414</c:v>
                </c:pt>
                <c:pt idx="94">
                  <c:v>41415</c:v>
                </c:pt>
                <c:pt idx="95">
                  <c:v>41416</c:v>
                </c:pt>
                <c:pt idx="96">
                  <c:v>41417</c:v>
                </c:pt>
                <c:pt idx="97">
                  <c:v>41418</c:v>
                </c:pt>
                <c:pt idx="98">
                  <c:v>41421</c:v>
                </c:pt>
                <c:pt idx="99">
                  <c:v>41422</c:v>
                </c:pt>
                <c:pt idx="100">
                  <c:v>41423</c:v>
                </c:pt>
                <c:pt idx="101">
                  <c:v>41424</c:v>
                </c:pt>
                <c:pt idx="102">
                  <c:v>41425</c:v>
                </c:pt>
                <c:pt idx="103">
                  <c:v>41428</c:v>
                </c:pt>
                <c:pt idx="104">
                  <c:v>41429</c:v>
                </c:pt>
                <c:pt idx="105">
                  <c:v>41430</c:v>
                </c:pt>
                <c:pt idx="106">
                  <c:v>41431</c:v>
                </c:pt>
                <c:pt idx="107">
                  <c:v>41432</c:v>
                </c:pt>
                <c:pt idx="108">
                  <c:v>41435</c:v>
                </c:pt>
                <c:pt idx="109">
                  <c:v>41436</c:v>
                </c:pt>
                <c:pt idx="110">
                  <c:v>41437</c:v>
                </c:pt>
                <c:pt idx="111">
                  <c:v>41438</c:v>
                </c:pt>
                <c:pt idx="112">
                  <c:v>41439</c:v>
                </c:pt>
                <c:pt idx="113">
                  <c:v>41442</c:v>
                </c:pt>
                <c:pt idx="114">
                  <c:v>41443</c:v>
                </c:pt>
                <c:pt idx="115">
                  <c:v>41444</c:v>
                </c:pt>
                <c:pt idx="116">
                  <c:v>41445</c:v>
                </c:pt>
                <c:pt idx="117">
                  <c:v>41446</c:v>
                </c:pt>
                <c:pt idx="118">
                  <c:v>41449</c:v>
                </c:pt>
                <c:pt idx="119">
                  <c:v>41450</c:v>
                </c:pt>
                <c:pt idx="120">
                  <c:v>41451</c:v>
                </c:pt>
                <c:pt idx="121">
                  <c:v>41452</c:v>
                </c:pt>
                <c:pt idx="122">
                  <c:v>41453</c:v>
                </c:pt>
                <c:pt idx="123">
                  <c:v>41456</c:v>
                </c:pt>
                <c:pt idx="124">
                  <c:v>41457</c:v>
                </c:pt>
                <c:pt idx="125">
                  <c:v>41458</c:v>
                </c:pt>
                <c:pt idx="126">
                  <c:v>41459</c:v>
                </c:pt>
                <c:pt idx="127">
                  <c:v>41460</c:v>
                </c:pt>
                <c:pt idx="128">
                  <c:v>41463</c:v>
                </c:pt>
                <c:pt idx="129">
                  <c:v>41464</c:v>
                </c:pt>
                <c:pt idx="130">
                  <c:v>41465</c:v>
                </c:pt>
                <c:pt idx="131">
                  <c:v>41466</c:v>
                </c:pt>
                <c:pt idx="132">
                  <c:v>41467</c:v>
                </c:pt>
                <c:pt idx="133">
                  <c:v>41470</c:v>
                </c:pt>
                <c:pt idx="134">
                  <c:v>41471</c:v>
                </c:pt>
                <c:pt idx="135">
                  <c:v>41472</c:v>
                </c:pt>
                <c:pt idx="136">
                  <c:v>41473</c:v>
                </c:pt>
                <c:pt idx="137">
                  <c:v>41474</c:v>
                </c:pt>
                <c:pt idx="138">
                  <c:v>41477</c:v>
                </c:pt>
                <c:pt idx="139">
                  <c:v>41478</c:v>
                </c:pt>
                <c:pt idx="140">
                  <c:v>41479</c:v>
                </c:pt>
                <c:pt idx="141">
                  <c:v>41480</c:v>
                </c:pt>
                <c:pt idx="142">
                  <c:v>41481</c:v>
                </c:pt>
                <c:pt idx="143">
                  <c:v>41484</c:v>
                </c:pt>
                <c:pt idx="144">
                  <c:v>41485</c:v>
                </c:pt>
                <c:pt idx="145">
                  <c:v>41486</c:v>
                </c:pt>
                <c:pt idx="146">
                  <c:v>41487</c:v>
                </c:pt>
                <c:pt idx="147">
                  <c:v>41488</c:v>
                </c:pt>
                <c:pt idx="148">
                  <c:v>41491</c:v>
                </c:pt>
                <c:pt idx="149">
                  <c:v>41492</c:v>
                </c:pt>
                <c:pt idx="150">
                  <c:v>41493</c:v>
                </c:pt>
                <c:pt idx="151">
                  <c:v>41494</c:v>
                </c:pt>
                <c:pt idx="152">
                  <c:v>41495</c:v>
                </c:pt>
                <c:pt idx="153">
                  <c:v>41498</c:v>
                </c:pt>
                <c:pt idx="154">
                  <c:v>41499</c:v>
                </c:pt>
                <c:pt idx="155">
                  <c:v>41500</c:v>
                </c:pt>
                <c:pt idx="156">
                  <c:v>41501</c:v>
                </c:pt>
                <c:pt idx="157">
                  <c:v>41502</c:v>
                </c:pt>
                <c:pt idx="158">
                  <c:v>41505</c:v>
                </c:pt>
                <c:pt idx="159">
                  <c:v>41506</c:v>
                </c:pt>
                <c:pt idx="160">
                  <c:v>41507</c:v>
                </c:pt>
                <c:pt idx="161">
                  <c:v>41508</c:v>
                </c:pt>
                <c:pt idx="162">
                  <c:v>41509</c:v>
                </c:pt>
                <c:pt idx="163">
                  <c:v>41512</c:v>
                </c:pt>
                <c:pt idx="164">
                  <c:v>41513</c:v>
                </c:pt>
                <c:pt idx="165">
                  <c:v>41514</c:v>
                </c:pt>
                <c:pt idx="166">
                  <c:v>41515</c:v>
                </c:pt>
                <c:pt idx="167">
                  <c:v>41516</c:v>
                </c:pt>
                <c:pt idx="168">
                  <c:v>41519</c:v>
                </c:pt>
                <c:pt idx="169">
                  <c:v>41520</c:v>
                </c:pt>
                <c:pt idx="170">
                  <c:v>41521</c:v>
                </c:pt>
                <c:pt idx="171">
                  <c:v>41522</c:v>
                </c:pt>
                <c:pt idx="172">
                  <c:v>41523</c:v>
                </c:pt>
                <c:pt idx="173">
                  <c:v>41526</c:v>
                </c:pt>
                <c:pt idx="174">
                  <c:v>41527</c:v>
                </c:pt>
                <c:pt idx="175">
                  <c:v>41528</c:v>
                </c:pt>
                <c:pt idx="176">
                  <c:v>41529</c:v>
                </c:pt>
                <c:pt idx="177">
                  <c:v>41530</c:v>
                </c:pt>
                <c:pt idx="178">
                  <c:v>41534</c:v>
                </c:pt>
                <c:pt idx="179">
                  <c:v>41535</c:v>
                </c:pt>
                <c:pt idx="180">
                  <c:v>41536</c:v>
                </c:pt>
                <c:pt idx="181">
                  <c:v>41537</c:v>
                </c:pt>
                <c:pt idx="182">
                  <c:v>41540</c:v>
                </c:pt>
                <c:pt idx="183">
                  <c:v>41541</c:v>
                </c:pt>
                <c:pt idx="184">
                  <c:v>41542</c:v>
                </c:pt>
                <c:pt idx="185">
                  <c:v>41543</c:v>
                </c:pt>
                <c:pt idx="186">
                  <c:v>41544</c:v>
                </c:pt>
                <c:pt idx="187">
                  <c:v>41547</c:v>
                </c:pt>
                <c:pt idx="188">
                  <c:v>41548</c:v>
                </c:pt>
                <c:pt idx="189">
                  <c:v>41549</c:v>
                </c:pt>
                <c:pt idx="190">
                  <c:v>41550</c:v>
                </c:pt>
                <c:pt idx="191">
                  <c:v>41551</c:v>
                </c:pt>
                <c:pt idx="192">
                  <c:v>41554</c:v>
                </c:pt>
                <c:pt idx="193">
                  <c:v>41555</c:v>
                </c:pt>
                <c:pt idx="194">
                  <c:v>41556</c:v>
                </c:pt>
                <c:pt idx="195">
                  <c:v>41557</c:v>
                </c:pt>
                <c:pt idx="196">
                  <c:v>41558</c:v>
                </c:pt>
                <c:pt idx="197">
                  <c:v>41561</c:v>
                </c:pt>
                <c:pt idx="198">
                  <c:v>41562</c:v>
                </c:pt>
                <c:pt idx="199">
                  <c:v>41563</c:v>
                </c:pt>
                <c:pt idx="200">
                  <c:v>41564</c:v>
                </c:pt>
                <c:pt idx="201">
                  <c:v>41565</c:v>
                </c:pt>
                <c:pt idx="202">
                  <c:v>41568</c:v>
                </c:pt>
                <c:pt idx="203">
                  <c:v>41569</c:v>
                </c:pt>
                <c:pt idx="204">
                  <c:v>41570</c:v>
                </c:pt>
                <c:pt idx="205">
                  <c:v>41571</c:v>
                </c:pt>
                <c:pt idx="206">
                  <c:v>41572</c:v>
                </c:pt>
                <c:pt idx="207">
                  <c:v>41575</c:v>
                </c:pt>
                <c:pt idx="208">
                  <c:v>41576</c:v>
                </c:pt>
                <c:pt idx="209">
                  <c:v>41577</c:v>
                </c:pt>
                <c:pt idx="210">
                  <c:v>41578</c:v>
                </c:pt>
                <c:pt idx="211">
                  <c:v>41579</c:v>
                </c:pt>
                <c:pt idx="212">
                  <c:v>41582</c:v>
                </c:pt>
                <c:pt idx="213">
                  <c:v>41583</c:v>
                </c:pt>
                <c:pt idx="214">
                  <c:v>41584</c:v>
                </c:pt>
                <c:pt idx="215">
                  <c:v>41585</c:v>
                </c:pt>
                <c:pt idx="216">
                  <c:v>41586</c:v>
                </c:pt>
                <c:pt idx="217">
                  <c:v>41589</c:v>
                </c:pt>
                <c:pt idx="218">
                  <c:v>41590</c:v>
                </c:pt>
                <c:pt idx="219">
                  <c:v>41591</c:v>
                </c:pt>
                <c:pt idx="220">
                  <c:v>41592</c:v>
                </c:pt>
                <c:pt idx="221">
                  <c:v>41593</c:v>
                </c:pt>
                <c:pt idx="222">
                  <c:v>41597</c:v>
                </c:pt>
                <c:pt idx="223">
                  <c:v>41598</c:v>
                </c:pt>
                <c:pt idx="224">
                  <c:v>41599</c:v>
                </c:pt>
                <c:pt idx="225">
                  <c:v>41600</c:v>
                </c:pt>
                <c:pt idx="226">
                  <c:v>41603</c:v>
                </c:pt>
                <c:pt idx="227">
                  <c:v>41604</c:v>
                </c:pt>
                <c:pt idx="228">
                  <c:v>41605</c:v>
                </c:pt>
                <c:pt idx="229">
                  <c:v>41606</c:v>
                </c:pt>
                <c:pt idx="230">
                  <c:v>41607</c:v>
                </c:pt>
                <c:pt idx="231">
                  <c:v>41610</c:v>
                </c:pt>
                <c:pt idx="232">
                  <c:v>41611</c:v>
                </c:pt>
                <c:pt idx="233">
                  <c:v>41612</c:v>
                </c:pt>
                <c:pt idx="234">
                  <c:v>41613</c:v>
                </c:pt>
                <c:pt idx="235">
                  <c:v>41614</c:v>
                </c:pt>
                <c:pt idx="236">
                  <c:v>41617</c:v>
                </c:pt>
                <c:pt idx="237">
                  <c:v>41618</c:v>
                </c:pt>
                <c:pt idx="238">
                  <c:v>41619</c:v>
                </c:pt>
                <c:pt idx="239">
                  <c:v>41621</c:v>
                </c:pt>
                <c:pt idx="240">
                  <c:v>41624</c:v>
                </c:pt>
                <c:pt idx="241">
                  <c:v>41625</c:v>
                </c:pt>
                <c:pt idx="242">
                  <c:v>41626</c:v>
                </c:pt>
                <c:pt idx="243">
                  <c:v>41627</c:v>
                </c:pt>
                <c:pt idx="244">
                  <c:v>41628</c:v>
                </c:pt>
                <c:pt idx="245">
                  <c:v>41631</c:v>
                </c:pt>
                <c:pt idx="246">
                  <c:v>41632</c:v>
                </c:pt>
                <c:pt idx="247">
                  <c:v>41634</c:v>
                </c:pt>
                <c:pt idx="248">
                  <c:v>41635</c:v>
                </c:pt>
                <c:pt idx="249">
                  <c:v>41638</c:v>
                </c:pt>
                <c:pt idx="250">
                  <c:v>41639</c:v>
                </c:pt>
                <c:pt idx="251">
                  <c:v>41641</c:v>
                </c:pt>
                <c:pt idx="252">
                  <c:v>41642</c:v>
                </c:pt>
                <c:pt idx="253">
                  <c:v>41645</c:v>
                </c:pt>
                <c:pt idx="254">
                  <c:v>41646</c:v>
                </c:pt>
                <c:pt idx="255">
                  <c:v>41647</c:v>
                </c:pt>
                <c:pt idx="256">
                  <c:v>41648</c:v>
                </c:pt>
                <c:pt idx="257">
                  <c:v>41649</c:v>
                </c:pt>
                <c:pt idx="258">
                  <c:v>41652</c:v>
                </c:pt>
                <c:pt idx="259">
                  <c:v>41653</c:v>
                </c:pt>
                <c:pt idx="260">
                  <c:v>41654</c:v>
                </c:pt>
                <c:pt idx="261">
                  <c:v>41655</c:v>
                </c:pt>
                <c:pt idx="262">
                  <c:v>41656</c:v>
                </c:pt>
                <c:pt idx="263">
                  <c:v>41659</c:v>
                </c:pt>
                <c:pt idx="264">
                  <c:v>41660</c:v>
                </c:pt>
                <c:pt idx="265">
                  <c:v>41661</c:v>
                </c:pt>
                <c:pt idx="266">
                  <c:v>41662</c:v>
                </c:pt>
                <c:pt idx="267">
                  <c:v>41663</c:v>
                </c:pt>
                <c:pt idx="268">
                  <c:v>41666</c:v>
                </c:pt>
                <c:pt idx="269">
                  <c:v>41667</c:v>
                </c:pt>
                <c:pt idx="270">
                  <c:v>41668</c:v>
                </c:pt>
                <c:pt idx="271">
                  <c:v>41669</c:v>
                </c:pt>
                <c:pt idx="272">
                  <c:v>41670</c:v>
                </c:pt>
                <c:pt idx="273">
                  <c:v>41674</c:v>
                </c:pt>
                <c:pt idx="274">
                  <c:v>41675</c:v>
                </c:pt>
                <c:pt idx="275">
                  <c:v>41676</c:v>
                </c:pt>
                <c:pt idx="276">
                  <c:v>41677</c:v>
                </c:pt>
                <c:pt idx="277">
                  <c:v>41680</c:v>
                </c:pt>
                <c:pt idx="278">
                  <c:v>41681</c:v>
                </c:pt>
                <c:pt idx="279">
                  <c:v>41682</c:v>
                </c:pt>
                <c:pt idx="280">
                  <c:v>41683</c:v>
                </c:pt>
                <c:pt idx="281">
                  <c:v>41684</c:v>
                </c:pt>
                <c:pt idx="282">
                  <c:v>41687</c:v>
                </c:pt>
                <c:pt idx="283">
                  <c:v>41688</c:v>
                </c:pt>
                <c:pt idx="284">
                  <c:v>41689</c:v>
                </c:pt>
                <c:pt idx="285">
                  <c:v>41690</c:v>
                </c:pt>
                <c:pt idx="286">
                  <c:v>41691</c:v>
                </c:pt>
                <c:pt idx="287">
                  <c:v>41694</c:v>
                </c:pt>
                <c:pt idx="288">
                  <c:v>41695</c:v>
                </c:pt>
                <c:pt idx="289">
                  <c:v>41696</c:v>
                </c:pt>
                <c:pt idx="290">
                  <c:v>41697</c:v>
                </c:pt>
                <c:pt idx="291">
                  <c:v>41698</c:v>
                </c:pt>
                <c:pt idx="292">
                  <c:v>41701</c:v>
                </c:pt>
                <c:pt idx="293">
                  <c:v>41702</c:v>
                </c:pt>
                <c:pt idx="294">
                  <c:v>41703</c:v>
                </c:pt>
                <c:pt idx="295">
                  <c:v>41704</c:v>
                </c:pt>
                <c:pt idx="296">
                  <c:v>41705</c:v>
                </c:pt>
                <c:pt idx="297">
                  <c:v>41708</c:v>
                </c:pt>
                <c:pt idx="298">
                  <c:v>41709</c:v>
                </c:pt>
                <c:pt idx="299">
                  <c:v>41710</c:v>
                </c:pt>
                <c:pt idx="300">
                  <c:v>41711</c:v>
                </c:pt>
                <c:pt idx="301">
                  <c:v>41712</c:v>
                </c:pt>
                <c:pt idx="302">
                  <c:v>41716</c:v>
                </c:pt>
                <c:pt idx="303">
                  <c:v>41717</c:v>
                </c:pt>
                <c:pt idx="304">
                  <c:v>41718</c:v>
                </c:pt>
                <c:pt idx="305">
                  <c:v>41719</c:v>
                </c:pt>
                <c:pt idx="306">
                  <c:v>41722</c:v>
                </c:pt>
                <c:pt idx="307">
                  <c:v>41723</c:v>
                </c:pt>
                <c:pt idx="308">
                  <c:v>41724</c:v>
                </c:pt>
                <c:pt idx="309">
                  <c:v>41725</c:v>
                </c:pt>
                <c:pt idx="310">
                  <c:v>41726</c:v>
                </c:pt>
                <c:pt idx="311">
                  <c:v>41729</c:v>
                </c:pt>
                <c:pt idx="312">
                  <c:v>41730</c:v>
                </c:pt>
                <c:pt idx="313">
                  <c:v>41731</c:v>
                </c:pt>
                <c:pt idx="314">
                  <c:v>41732</c:v>
                </c:pt>
                <c:pt idx="315">
                  <c:v>41733</c:v>
                </c:pt>
                <c:pt idx="316">
                  <c:v>41736</c:v>
                </c:pt>
                <c:pt idx="317">
                  <c:v>41737</c:v>
                </c:pt>
                <c:pt idx="318">
                  <c:v>41738</c:v>
                </c:pt>
                <c:pt idx="319">
                  <c:v>41739</c:v>
                </c:pt>
                <c:pt idx="320">
                  <c:v>41740</c:v>
                </c:pt>
                <c:pt idx="321">
                  <c:v>41743</c:v>
                </c:pt>
                <c:pt idx="322">
                  <c:v>41744</c:v>
                </c:pt>
                <c:pt idx="323">
                  <c:v>41745</c:v>
                </c:pt>
                <c:pt idx="324">
                  <c:v>41750</c:v>
                </c:pt>
                <c:pt idx="325">
                  <c:v>41751</c:v>
                </c:pt>
                <c:pt idx="326">
                  <c:v>41752</c:v>
                </c:pt>
                <c:pt idx="327">
                  <c:v>41753</c:v>
                </c:pt>
                <c:pt idx="328">
                  <c:v>41754</c:v>
                </c:pt>
                <c:pt idx="329">
                  <c:v>41757</c:v>
                </c:pt>
                <c:pt idx="330">
                  <c:v>41758</c:v>
                </c:pt>
                <c:pt idx="331">
                  <c:v>41759</c:v>
                </c:pt>
                <c:pt idx="332">
                  <c:v>41761</c:v>
                </c:pt>
                <c:pt idx="333">
                  <c:v>41764</c:v>
                </c:pt>
                <c:pt idx="334">
                  <c:v>41765</c:v>
                </c:pt>
                <c:pt idx="335">
                  <c:v>41766</c:v>
                </c:pt>
                <c:pt idx="336">
                  <c:v>41767</c:v>
                </c:pt>
                <c:pt idx="337">
                  <c:v>41768</c:v>
                </c:pt>
                <c:pt idx="338">
                  <c:v>41771</c:v>
                </c:pt>
                <c:pt idx="339">
                  <c:v>41772</c:v>
                </c:pt>
                <c:pt idx="340">
                  <c:v>41773</c:v>
                </c:pt>
                <c:pt idx="341">
                  <c:v>41774</c:v>
                </c:pt>
                <c:pt idx="342">
                  <c:v>41775</c:v>
                </c:pt>
                <c:pt idx="343">
                  <c:v>41778</c:v>
                </c:pt>
                <c:pt idx="344">
                  <c:v>41779</c:v>
                </c:pt>
                <c:pt idx="345">
                  <c:v>41780</c:v>
                </c:pt>
                <c:pt idx="346">
                  <c:v>41781</c:v>
                </c:pt>
                <c:pt idx="347">
                  <c:v>41782</c:v>
                </c:pt>
                <c:pt idx="348">
                  <c:v>41785</c:v>
                </c:pt>
                <c:pt idx="349">
                  <c:v>41786</c:v>
                </c:pt>
                <c:pt idx="350">
                  <c:v>41787</c:v>
                </c:pt>
                <c:pt idx="351">
                  <c:v>41788</c:v>
                </c:pt>
                <c:pt idx="352">
                  <c:v>41789</c:v>
                </c:pt>
                <c:pt idx="353">
                  <c:v>41792</c:v>
                </c:pt>
                <c:pt idx="354">
                  <c:v>41793</c:v>
                </c:pt>
                <c:pt idx="355">
                  <c:v>41794</c:v>
                </c:pt>
                <c:pt idx="356">
                  <c:v>41795</c:v>
                </c:pt>
                <c:pt idx="357">
                  <c:v>41796</c:v>
                </c:pt>
                <c:pt idx="358">
                  <c:v>41799</c:v>
                </c:pt>
                <c:pt idx="359">
                  <c:v>41800</c:v>
                </c:pt>
                <c:pt idx="360">
                  <c:v>41801</c:v>
                </c:pt>
                <c:pt idx="361">
                  <c:v>41802</c:v>
                </c:pt>
                <c:pt idx="362">
                  <c:v>41803</c:v>
                </c:pt>
                <c:pt idx="363">
                  <c:v>41806</c:v>
                </c:pt>
                <c:pt idx="364">
                  <c:v>41807</c:v>
                </c:pt>
                <c:pt idx="365">
                  <c:v>41808</c:v>
                </c:pt>
                <c:pt idx="366">
                  <c:v>41809</c:v>
                </c:pt>
                <c:pt idx="367">
                  <c:v>41810</c:v>
                </c:pt>
                <c:pt idx="368">
                  <c:v>41813</c:v>
                </c:pt>
                <c:pt idx="369">
                  <c:v>41814</c:v>
                </c:pt>
                <c:pt idx="370">
                  <c:v>41815</c:v>
                </c:pt>
                <c:pt idx="371">
                  <c:v>41816</c:v>
                </c:pt>
                <c:pt idx="372">
                  <c:v>41817</c:v>
                </c:pt>
                <c:pt idx="373">
                  <c:v>41820</c:v>
                </c:pt>
                <c:pt idx="374">
                  <c:v>41821</c:v>
                </c:pt>
                <c:pt idx="375">
                  <c:v>41822</c:v>
                </c:pt>
                <c:pt idx="376">
                  <c:v>41823</c:v>
                </c:pt>
                <c:pt idx="377">
                  <c:v>41824</c:v>
                </c:pt>
                <c:pt idx="378">
                  <c:v>41827</c:v>
                </c:pt>
                <c:pt idx="379">
                  <c:v>41828</c:v>
                </c:pt>
                <c:pt idx="380">
                  <c:v>41829</c:v>
                </c:pt>
                <c:pt idx="381">
                  <c:v>41830</c:v>
                </c:pt>
                <c:pt idx="382">
                  <c:v>41831</c:v>
                </c:pt>
                <c:pt idx="383">
                  <c:v>41834</c:v>
                </c:pt>
                <c:pt idx="384">
                  <c:v>41835</c:v>
                </c:pt>
                <c:pt idx="385">
                  <c:v>41836</c:v>
                </c:pt>
                <c:pt idx="386">
                  <c:v>41837</c:v>
                </c:pt>
                <c:pt idx="387">
                  <c:v>41838</c:v>
                </c:pt>
                <c:pt idx="388">
                  <c:v>41841</c:v>
                </c:pt>
                <c:pt idx="389">
                  <c:v>41842</c:v>
                </c:pt>
                <c:pt idx="390">
                  <c:v>41843</c:v>
                </c:pt>
                <c:pt idx="391">
                  <c:v>41844</c:v>
                </c:pt>
                <c:pt idx="392">
                  <c:v>41845</c:v>
                </c:pt>
                <c:pt idx="393">
                  <c:v>41848</c:v>
                </c:pt>
                <c:pt idx="394">
                  <c:v>41849</c:v>
                </c:pt>
                <c:pt idx="395">
                  <c:v>41850</c:v>
                </c:pt>
                <c:pt idx="396">
                  <c:v>41851</c:v>
                </c:pt>
                <c:pt idx="397">
                  <c:v>41852</c:v>
                </c:pt>
                <c:pt idx="398">
                  <c:v>41855</c:v>
                </c:pt>
                <c:pt idx="399">
                  <c:v>41856</c:v>
                </c:pt>
                <c:pt idx="400">
                  <c:v>41857</c:v>
                </c:pt>
                <c:pt idx="401">
                  <c:v>41858</c:v>
                </c:pt>
                <c:pt idx="402">
                  <c:v>41859</c:v>
                </c:pt>
                <c:pt idx="403">
                  <c:v>41862</c:v>
                </c:pt>
                <c:pt idx="404">
                  <c:v>41863</c:v>
                </c:pt>
                <c:pt idx="405">
                  <c:v>41864</c:v>
                </c:pt>
                <c:pt idx="406">
                  <c:v>41865</c:v>
                </c:pt>
                <c:pt idx="407">
                  <c:v>41866</c:v>
                </c:pt>
                <c:pt idx="408">
                  <c:v>41869</c:v>
                </c:pt>
                <c:pt idx="409">
                  <c:v>41870</c:v>
                </c:pt>
                <c:pt idx="410">
                  <c:v>41871</c:v>
                </c:pt>
                <c:pt idx="411">
                  <c:v>41872</c:v>
                </c:pt>
                <c:pt idx="412">
                  <c:v>41873</c:v>
                </c:pt>
                <c:pt idx="413">
                  <c:v>41876</c:v>
                </c:pt>
                <c:pt idx="414">
                  <c:v>41877</c:v>
                </c:pt>
                <c:pt idx="415">
                  <c:v>41878</c:v>
                </c:pt>
                <c:pt idx="416">
                  <c:v>41879</c:v>
                </c:pt>
                <c:pt idx="417">
                  <c:v>41880</c:v>
                </c:pt>
                <c:pt idx="418">
                  <c:v>41883</c:v>
                </c:pt>
                <c:pt idx="419">
                  <c:v>41884</c:v>
                </c:pt>
                <c:pt idx="420">
                  <c:v>41885</c:v>
                </c:pt>
                <c:pt idx="421">
                  <c:v>41886</c:v>
                </c:pt>
                <c:pt idx="422">
                  <c:v>41887</c:v>
                </c:pt>
                <c:pt idx="423">
                  <c:v>41890</c:v>
                </c:pt>
                <c:pt idx="424">
                  <c:v>41891</c:v>
                </c:pt>
                <c:pt idx="425">
                  <c:v>41892</c:v>
                </c:pt>
                <c:pt idx="426">
                  <c:v>41893</c:v>
                </c:pt>
                <c:pt idx="427">
                  <c:v>41894</c:v>
                </c:pt>
                <c:pt idx="428">
                  <c:v>41897</c:v>
                </c:pt>
                <c:pt idx="429">
                  <c:v>41899</c:v>
                </c:pt>
                <c:pt idx="430">
                  <c:v>41900</c:v>
                </c:pt>
                <c:pt idx="431">
                  <c:v>41901</c:v>
                </c:pt>
                <c:pt idx="432">
                  <c:v>41904</c:v>
                </c:pt>
                <c:pt idx="433">
                  <c:v>41905</c:v>
                </c:pt>
                <c:pt idx="434">
                  <c:v>41906</c:v>
                </c:pt>
                <c:pt idx="435">
                  <c:v>41907</c:v>
                </c:pt>
                <c:pt idx="436">
                  <c:v>41908</c:v>
                </c:pt>
                <c:pt idx="437">
                  <c:v>41911</c:v>
                </c:pt>
                <c:pt idx="438">
                  <c:v>41912</c:v>
                </c:pt>
                <c:pt idx="439">
                  <c:v>41913</c:v>
                </c:pt>
                <c:pt idx="440">
                  <c:v>41914</c:v>
                </c:pt>
                <c:pt idx="441">
                  <c:v>41915</c:v>
                </c:pt>
                <c:pt idx="442">
                  <c:v>41918</c:v>
                </c:pt>
                <c:pt idx="443">
                  <c:v>41919</c:v>
                </c:pt>
                <c:pt idx="444">
                  <c:v>41920</c:v>
                </c:pt>
                <c:pt idx="445">
                  <c:v>41921</c:v>
                </c:pt>
                <c:pt idx="446">
                  <c:v>41922</c:v>
                </c:pt>
                <c:pt idx="447">
                  <c:v>41925</c:v>
                </c:pt>
                <c:pt idx="448">
                  <c:v>41926</c:v>
                </c:pt>
                <c:pt idx="449">
                  <c:v>41927</c:v>
                </c:pt>
                <c:pt idx="450">
                  <c:v>41928</c:v>
                </c:pt>
                <c:pt idx="451">
                  <c:v>41929</c:v>
                </c:pt>
                <c:pt idx="452">
                  <c:v>41932</c:v>
                </c:pt>
                <c:pt idx="453">
                  <c:v>41933</c:v>
                </c:pt>
                <c:pt idx="454">
                  <c:v>41934</c:v>
                </c:pt>
                <c:pt idx="455">
                  <c:v>41935</c:v>
                </c:pt>
                <c:pt idx="456">
                  <c:v>41936</c:v>
                </c:pt>
                <c:pt idx="457">
                  <c:v>41939</c:v>
                </c:pt>
                <c:pt idx="458">
                  <c:v>41940</c:v>
                </c:pt>
                <c:pt idx="459">
                  <c:v>41941</c:v>
                </c:pt>
                <c:pt idx="460">
                  <c:v>41942</c:v>
                </c:pt>
                <c:pt idx="461">
                  <c:v>41943</c:v>
                </c:pt>
                <c:pt idx="462">
                  <c:v>41946</c:v>
                </c:pt>
                <c:pt idx="463">
                  <c:v>41947</c:v>
                </c:pt>
                <c:pt idx="464">
                  <c:v>41948</c:v>
                </c:pt>
                <c:pt idx="465">
                  <c:v>41949</c:v>
                </c:pt>
                <c:pt idx="466">
                  <c:v>41950</c:v>
                </c:pt>
                <c:pt idx="467">
                  <c:v>41953</c:v>
                </c:pt>
                <c:pt idx="468">
                  <c:v>41954</c:v>
                </c:pt>
                <c:pt idx="469">
                  <c:v>41955</c:v>
                </c:pt>
                <c:pt idx="470">
                  <c:v>41956</c:v>
                </c:pt>
                <c:pt idx="471">
                  <c:v>41957</c:v>
                </c:pt>
                <c:pt idx="472">
                  <c:v>41961</c:v>
                </c:pt>
                <c:pt idx="473">
                  <c:v>41962</c:v>
                </c:pt>
                <c:pt idx="474">
                  <c:v>41963</c:v>
                </c:pt>
                <c:pt idx="475">
                  <c:v>41964</c:v>
                </c:pt>
                <c:pt idx="476">
                  <c:v>41967</c:v>
                </c:pt>
                <c:pt idx="477">
                  <c:v>41968</c:v>
                </c:pt>
                <c:pt idx="478">
                  <c:v>41969</c:v>
                </c:pt>
                <c:pt idx="479">
                  <c:v>41970</c:v>
                </c:pt>
                <c:pt idx="480">
                  <c:v>41971</c:v>
                </c:pt>
                <c:pt idx="481">
                  <c:v>41974</c:v>
                </c:pt>
                <c:pt idx="482">
                  <c:v>41975</c:v>
                </c:pt>
                <c:pt idx="483">
                  <c:v>41976</c:v>
                </c:pt>
                <c:pt idx="484">
                  <c:v>41977</c:v>
                </c:pt>
                <c:pt idx="485">
                  <c:v>41978</c:v>
                </c:pt>
                <c:pt idx="486">
                  <c:v>41981</c:v>
                </c:pt>
                <c:pt idx="487">
                  <c:v>41982</c:v>
                </c:pt>
                <c:pt idx="488">
                  <c:v>41983</c:v>
                </c:pt>
                <c:pt idx="489">
                  <c:v>41984</c:v>
                </c:pt>
                <c:pt idx="490">
                  <c:v>41988</c:v>
                </c:pt>
                <c:pt idx="491">
                  <c:v>41989</c:v>
                </c:pt>
                <c:pt idx="492">
                  <c:v>41990</c:v>
                </c:pt>
                <c:pt idx="493">
                  <c:v>41991</c:v>
                </c:pt>
                <c:pt idx="494">
                  <c:v>41992</c:v>
                </c:pt>
                <c:pt idx="495">
                  <c:v>41995</c:v>
                </c:pt>
                <c:pt idx="496">
                  <c:v>41996</c:v>
                </c:pt>
                <c:pt idx="497">
                  <c:v>41997</c:v>
                </c:pt>
                <c:pt idx="498">
                  <c:v>41999</c:v>
                </c:pt>
                <c:pt idx="499">
                  <c:v>42002</c:v>
                </c:pt>
                <c:pt idx="500">
                  <c:v>42003</c:v>
                </c:pt>
                <c:pt idx="501">
                  <c:v>42004</c:v>
                </c:pt>
                <c:pt idx="502">
                  <c:v>42006</c:v>
                </c:pt>
                <c:pt idx="503">
                  <c:v>42009</c:v>
                </c:pt>
                <c:pt idx="504">
                  <c:v>42010</c:v>
                </c:pt>
                <c:pt idx="505">
                  <c:v>42011</c:v>
                </c:pt>
                <c:pt idx="506">
                  <c:v>42012</c:v>
                </c:pt>
                <c:pt idx="507">
                  <c:v>42013</c:v>
                </c:pt>
                <c:pt idx="508">
                  <c:v>42016</c:v>
                </c:pt>
                <c:pt idx="509">
                  <c:v>42017</c:v>
                </c:pt>
                <c:pt idx="510">
                  <c:v>42018</c:v>
                </c:pt>
                <c:pt idx="511">
                  <c:v>42019</c:v>
                </c:pt>
                <c:pt idx="512">
                  <c:v>42020</c:v>
                </c:pt>
                <c:pt idx="513">
                  <c:v>42023</c:v>
                </c:pt>
                <c:pt idx="514">
                  <c:v>42024</c:v>
                </c:pt>
                <c:pt idx="515">
                  <c:v>42025</c:v>
                </c:pt>
                <c:pt idx="516">
                  <c:v>42026</c:v>
                </c:pt>
                <c:pt idx="517">
                  <c:v>42027</c:v>
                </c:pt>
                <c:pt idx="518">
                  <c:v>42030</c:v>
                </c:pt>
                <c:pt idx="519">
                  <c:v>42031</c:v>
                </c:pt>
                <c:pt idx="520">
                  <c:v>42032</c:v>
                </c:pt>
                <c:pt idx="521">
                  <c:v>42033</c:v>
                </c:pt>
                <c:pt idx="522">
                  <c:v>42034</c:v>
                </c:pt>
                <c:pt idx="523">
                  <c:v>42038</c:v>
                </c:pt>
                <c:pt idx="524">
                  <c:v>42039</c:v>
                </c:pt>
                <c:pt idx="525">
                  <c:v>42040</c:v>
                </c:pt>
                <c:pt idx="526">
                  <c:v>42041</c:v>
                </c:pt>
                <c:pt idx="527">
                  <c:v>42044</c:v>
                </c:pt>
                <c:pt idx="528">
                  <c:v>42045</c:v>
                </c:pt>
                <c:pt idx="529">
                  <c:v>42046</c:v>
                </c:pt>
                <c:pt idx="530">
                  <c:v>42047</c:v>
                </c:pt>
                <c:pt idx="531">
                  <c:v>42048</c:v>
                </c:pt>
                <c:pt idx="532">
                  <c:v>42051</c:v>
                </c:pt>
                <c:pt idx="533">
                  <c:v>42052</c:v>
                </c:pt>
                <c:pt idx="534">
                  <c:v>42053</c:v>
                </c:pt>
                <c:pt idx="535">
                  <c:v>42054</c:v>
                </c:pt>
                <c:pt idx="536">
                  <c:v>42055</c:v>
                </c:pt>
                <c:pt idx="537">
                  <c:v>42058</c:v>
                </c:pt>
                <c:pt idx="538">
                  <c:v>42059</c:v>
                </c:pt>
                <c:pt idx="539">
                  <c:v>42060</c:v>
                </c:pt>
                <c:pt idx="540">
                  <c:v>42061</c:v>
                </c:pt>
                <c:pt idx="541">
                  <c:v>42062</c:v>
                </c:pt>
                <c:pt idx="542">
                  <c:v>42065</c:v>
                </c:pt>
                <c:pt idx="543">
                  <c:v>42066</c:v>
                </c:pt>
                <c:pt idx="544">
                  <c:v>42067</c:v>
                </c:pt>
                <c:pt idx="545">
                  <c:v>42068</c:v>
                </c:pt>
                <c:pt idx="546">
                  <c:v>42069</c:v>
                </c:pt>
                <c:pt idx="547">
                  <c:v>42072</c:v>
                </c:pt>
                <c:pt idx="548">
                  <c:v>42073</c:v>
                </c:pt>
                <c:pt idx="549">
                  <c:v>42074</c:v>
                </c:pt>
                <c:pt idx="550">
                  <c:v>42075</c:v>
                </c:pt>
                <c:pt idx="551">
                  <c:v>42076</c:v>
                </c:pt>
                <c:pt idx="552">
                  <c:v>42080</c:v>
                </c:pt>
                <c:pt idx="553">
                  <c:v>42081</c:v>
                </c:pt>
                <c:pt idx="554">
                  <c:v>42082</c:v>
                </c:pt>
                <c:pt idx="555">
                  <c:v>42083</c:v>
                </c:pt>
                <c:pt idx="556">
                  <c:v>42086</c:v>
                </c:pt>
                <c:pt idx="557">
                  <c:v>42087</c:v>
                </c:pt>
                <c:pt idx="558">
                  <c:v>42088</c:v>
                </c:pt>
                <c:pt idx="559">
                  <c:v>42089</c:v>
                </c:pt>
                <c:pt idx="560">
                  <c:v>42090</c:v>
                </c:pt>
                <c:pt idx="561">
                  <c:v>42093</c:v>
                </c:pt>
                <c:pt idx="562">
                  <c:v>42094</c:v>
                </c:pt>
                <c:pt idx="563">
                  <c:v>42095</c:v>
                </c:pt>
                <c:pt idx="564">
                  <c:v>42100</c:v>
                </c:pt>
                <c:pt idx="565">
                  <c:v>42101</c:v>
                </c:pt>
                <c:pt idx="566">
                  <c:v>42102</c:v>
                </c:pt>
                <c:pt idx="567">
                  <c:v>42103</c:v>
                </c:pt>
                <c:pt idx="568">
                  <c:v>42104</c:v>
                </c:pt>
                <c:pt idx="569">
                  <c:v>42107</c:v>
                </c:pt>
                <c:pt idx="570">
                  <c:v>42108</c:v>
                </c:pt>
                <c:pt idx="571">
                  <c:v>42109</c:v>
                </c:pt>
                <c:pt idx="572">
                  <c:v>42110</c:v>
                </c:pt>
                <c:pt idx="573">
                  <c:v>42111</c:v>
                </c:pt>
                <c:pt idx="574">
                  <c:v>42114</c:v>
                </c:pt>
                <c:pt idx="575">
                  <c:v>42115</c:v>
                </c:pt>
                <c:pt idx="576">
                  <c:v>42116</c:v>
                </c:pt>
                <c:pt idx="577">
                  <c:v>42117</c:v>
                </c:pt>
                <c:pt idx="578">
                  <c:v>42118</c:v>
                </c:pt>
                <c:pt idx="579">
                  <c:v>42121</c:v>
                </c:pt>
                <c:pt idx="580">
                  <c:v>42122</c:v>
                </c:pt>
                <c:pt idx="581">
                  <c:v>42123</c:v>
                </c:pt>
                <c:pt idx="582">
                  <c:v>42124</c:v>
                </c:pt>
                <c:pt idx="583">
                  <c:v>42128</c:v>
                </c:pt>
                <c:pt idx="584">
                  <c:v>42129</c:v>
                </c:pt>
                <c:pt idx="585">
                  <c:v>42130</c:v>
                </c:pt>
                <c:pt idx="586">
                  <c:v>42131</c:v>
                </c:pt>
                <c:pt idx="587">
                  <c:v>42132</c:v>
                </c:pt>
                <c:pt idx="588">
                  <c:v>42135</c:v>
                </c:pt>
                <c:pt idx="589">
                  <c:v>42136</c:v>
                </c:pt>
                <c:pt idx="590">
                  <c:v>42137</c:v>
                </c:pt>
                <c:pt idx="591">
                  <c:v>42138</c:v>
                </c:pt>
                <c:pt idx="592">
                  <c:v>42139</c:v>
                </c:pt>
                <c:pt idx="593">
                  <c:v>42142</c:v>
                </c:pt>
                <c:pt idx="594">
                  <c:v>42143</c:v>
                </c:pt>
                <c:pt idx="595">
                  <c:v>42144</c:v>
                </c:pt>
                <c:pt idx="596">
                  <c:v>42145</c:v>
                </c:pt>
                <c:pt idx="597">
                  <c:v>42146</c:v>
                </c:pt>
                <c:pt idx="598">
                  <c:v>42149</c:v>
                </c:pt>
                <c:pt idx="599">
                  <c:v>42150</c:v>
                </c:pt>
                <c:pt idx="600">
                  <c:v>42151</c:v>
                </c:pt>
                <c:pt idx="601">
                  <c:v>42152</c:v>
                </c:pt>
                <c:pt idx="602">
                  <c:v>42153</c:v>
                </c:pt>
                <c:pt idx="603">
                  <c:v>42156</c:v>
                </c:pt>
                <c:pt idx="604">
                  <c:v>42157</c:v>
                </c:pt>
                <c:pt idx="605">
                  <c:v>42158</c:v>
                </c:pt>
                <c:pt idx="606">
                  <c:v>42159</c:v>
                </c:pt>
                <c:pt idx="607">
                  <c:v>42160</c:v>
                </c:pt>
                <c:pt idx="608">
                  <c:v>42163</c:v>
                </c:pt>
                <c:pt idx="609">
                  <c:v>42164</c:v>
                </c:pt>
                <c:pt idx="610">
                  <c:v>42165</c:v>
                </c:pt>
                <c:pt idx="611">
                  <c:v>42166</c:v>
                </c:pt>
                <c:pt idx="612">
                  <c:v>42167</c:v>
                </c:pt>
                <c:pt idx="613">
                  <c:v>42170</c:v>
                </c:pt>
                <c:pt idx="614">
                  <c:v>42171</c:v>
                </c:pt>
                <c:pt idx="615">
                  <c:v>42172</c:v>
                </c:pt>
                <c:pt idx="616">
                  <c:v>42173</c:v>
                </c:pt>
                <c:pt idx="617">
                  <c:v>42174</c:v>
                </c:pt>
                <c:pt idx="618">
                  <c:v>42177</c:v>
                </c:pt>
                <c:pt idx="619">
                  <c:v>42178</c:v>
                </c:pt>
                <c:pt idx="620">
                  <c:v>42179</c:v>
                </c:pt>
                <c:pt idx="621">
                  <c:v>42180</c:v>
                </c:pt>
                <c:pt idx="622">
                  <c:v>42181</c:v>
                </c:pt>
                <c:pt idx="623">
                  <c:v>42184</c:v>
                </c:pt>
                <c:pt idx="624">
                  <c:v>42185</c:v>
                </c:pt>
                <c:pt idx="625">
                  <c:v>42186</c:v>
                </c:pt>
                <c:pt idx="626">
                  <c:v>42187</c:v>
                </c:pt>
                <c:pt idx="627">
                  <c:v>42188</c:v>
                </c:pt>
                <c:pt idx="628">
                  <c:v>42191</c:v>
                </c:pt>
                <c:pt idx="629">
                  <c:v>42192</c:v>
                </c:pt>
                <c:pt idx="630">
                  <c:v>42193</c:v>
                </c:pt>
                <c:pt idx="631">
                  <c:v>42194</c:v>
                </c:pt>
                <c:pt idx="632">
                  <c:v>42195</c:v>
                </c:pt>
                <c:pt idx="633">
                  <c:v>42198</c:v>
                </c:pt>
                <c:pt idx="634">
                  <c:v>42199</c:v>
                </c:pt>
                <c:pt idx="635">
                  <c:v>42200</c:v>
                </c:pt>
                <c:pt idx="636">
                  <c:v>42201</c:v>
                </c:pt>
                <c:pt idx="637">
                  <c:v>42202</c:v>
                </c:pt>
                <c:pt idx="638">
                  <c:v>42205</c:v>
                </c:pt>
                <c:pt idx="639">
                  <c:v>42206</c:v>
                </c:pt>
                <c:pt idx="640">
                  <c:v>42207</c:v>
                </c:pt>
                <c:pt idx="641">
                  <c:v>42208</c:v>
                </c:pt>
                <c:pt idx="642">
                  <c:v>42209</c:v>
                </c:pt>
                <c:pt idx="643">
                  <c:v>42212</c:v>
                </c:pt>
                <c:pt idx="644">
                  <c:v>42213</c:v>
                </c:pt>
                <c:pt idx="645">
                  <c:v>42214</c:v>
                </c:pt>
                <c:pt idx="646">
                  <c:v>42215</c:v>
                </c:pt>
                <c:pt idx="647">
                  <c:v>42216</c:v>
                </c:pt>
                <c:pt idx="648">
                  <c:v>42219</c:v>
                </c:pt>
                <c:pt idx="649">
                  <c:v>42220</c:v>
                </c:pt>
                <c:pt idx="650">
                  <c:v>42221</c:v>
                </c:pt>
                <c:pt idx="651">
                  <c:v>42222</c:v>
                </c:pt>
                <c:pt idx="652">
                  <c:v>42223</c:v>
                </c:pt>
                <c:pt idx="653">
                  <c:v>42226</c:v>
                </c:pt>
                <c:pt idx="654">
                  <c:v>42227</c:v>
                </c:pt>
                <c:pt idx="655">
                  <c:v>42228</c:v>
                </c:pt>
                <c:pt idx="656">
                  <c:v>42229</c:v>
                </c:pt>
                <c:pt idx="657">
                  <c:v>42230</c:v>
                </c:pt>
                <c:pt idx="658">
                  <c:v>42233</c:v>
                </c:pt>
                <c:pt idx="659">
                  <c:v>42234</c:v>
                </c:pt>
                <c:pt idx="660">
                  <c:v>42235</c:v>
                </c:pt>
                <c:pt idx="661">
                  <c:v>42236</c:v>
                </c:pt>
                <c:pt idx="662">
                  <c:v>42237</c:v>
                </c:pt>
                <c:pt idx="663">
                  <c:v>42240</c:v>
                </c:pt>
                <c:pt idx="664">
                  <c:v>42241</c:v>
                </c:pt>
                <c:pt idx="665">
                  <c:v>42242</c:v>
                </c:pt>
                <c:pt idx="666">
                  <c:v>42243</c:v>
                </c:pt>
                <c:pt idx="667">
                  <c:v>42244</c:v>
                </c:pt>
                <c:pt idx="668">
                  <c:v>42247</c:v>
                </c:pt>
                <c:pt idx="669">
                  <c:v>42248</c:v>
                </c:pt>
                <c:pt idx="670">
                  <c:v>42249</c:v>
                </c:pt>
                <c:pt idx="671">
                  <c:v>42250</c:v>
                </c:pt>
                <c:pt idx="672">
                  <c:v>42251</c:v>
                </c:pt>
                <c:pt idx="673">
                  <c:v>42254</c:v>
                </c:pt>
                <c:pt idx="674">
                  <c:v>42255</c:v>
                </c:pt>
                <c:pt idx="675">
                  <c:v>42256</c:v>
                </c:pt>
                <c:pt idx="676">
                  <c:v>42257</c:v>
                </c:pt>
                <c:pt idx="677">
                  <c:v>42258</c:v>
                </c:pt>
                <c:pt idx="678">
                  <c:v>42261</c:v>
                </c:pt>
                <c:pt idx="679">
                  <c:v>42262</c:v>
                </c:pt>
                <c:pt idx="680">
                  <c:v>42264</c:v>
                </c:pt>
                <c:pt idx="681">
                  <c:v>42265</c:v>
                </c:pt>
                <c:pt idx="682">
                  <c:v>42268</c:v>
                </c:pt>
                <c:pt idx="683">
                  <c:v>42269</c:v>
                </c:pt>
                <c:pt idx="684">
                  <c:v>42270</c:v>
                </c:pt>
                <c:pt idx="685">
                  <c:v>42271</c:v>
                </c:pt>
                <c:pt idx="686">
                  <c:v>42272</c:v>
                </c:pt>
                <c:pt idx="687">
                  <c:v>42275</c:v>
                </c:pt>
                <c:pt idx="688">
                  <c:v>42276</c:v>
                </c:pt>
                <c:pt idx="689">
                  <c:v>42277</c:v>
                </c:pt>
                <c:pt idx="690">
                  <c:v>42278</c:v>
                </c:pt>
                <c:pt idx="691">
                  <c:v>42279</c:v>
                </c:pt>
                <c:pt idx="692">
                  <c:v>42282</c:v>
                </c:pt>
                <c:pt idx="693">
                  <c:v>42283</c:v>
                </c:pt>
                <c:pt idx="694">
                  <c:v>42284</c:v>
                </c:pt>
                <c:pt idx="695">
                  <c:v>42285</c:v>
                </c:pt>
                <c:pt idx="696">
                  <c:v>42286</c:v>
                </c:pt>
                <c:pt idx="697">
                  <c:v>42289</c:v>
                </c:pt>
                <c:pt idx="698">
                  <c:v>42290</c:v>
                </c:pt>
                <c:pt idx="699">
                  <c:v>42291</c:v>
                </c:pt>
                <c:pt idx="700">
                  <c:v>42292</c:v>
                </c:pt>
                <c:pt idx="701">
                  <c:v>42293</c:v>
                </c:pt>
                <c:pt idx="702">
                  <c:v>42296</c:v>
                </c:pt>
                <c:pt idx="703">
                  <c:v>42297</c:v>
                </c:pt>
                <c:pt idx="704">
                  <c:v>42298</c:v>
                </c:pt>
                <c:pt idx="705">
                  <c:v>42299</c:v>
                </c:pt>
                <c:pt idx="706">
                  <c:v>42300</c:v>
                </c:pt>
                <c:pt idx="707">
                  <c:v>42303</c:v>
                </c:pt>
                <c:pt idx="708">
                  <c:v>42304</c:v>
                </c:pt>
                <c:pt idx="709">
                  <c:v>42305</c:v>
                </c:pt>
                <c:pt idx="710">
                  <c:v>42306</c:v>
                </c:pt>
                <c:pt idx="711">
                  <c:v>42307</c:v>
                </c:pt>
                <c:pt idx="712">
                  <c:v>42311</c:v>
                </c:pt>
                <c:pt idx="713">
                  <c:v>42312</c:v>
                </c:pt>
                <c:pt idx="714">
                  <c:v>42313</c:v>
                </c:pt>
                <c:pt idx="715">
                  <c:v>42314</c:v>
                </c:pt>
                <c:pt idx="716">
                  <c:v>42317</c:v>
                </c:pt>
                <c:pt idx="717">
                  <c:v>42318</c:v>
                </c:pt>
                <c:pt idx="718">
                  <c:v>42319</c:v>
                </c:pt>
                <c:pt idx="719">
                  <c:v>42320</c:v>
                </c:pt>
                <c:pt idx="720">
                  <c:v>42321</c:v>
                </c:pt>
                <c:pt idx="721">
                  <c:v>42325</c:v>
                </c:pt>
                <c:pt idx="722">
                  <c:v>42326</c:v>
                </c:pt>
                <c:pt idx="723">
                  <c:v>42327</c:v>
                </c:pt>
                <c:pt idx="724">
                  <c:v>42328</c:v>
                </c:pt>
                <c:pt idx="725">
                  <c:v>42331</c:v>
                </c:pt>
                <c:pt idx="726">
                  <c:v>42332</c:v>
                </c:pt>
                <c:pt idx="727">
                  <c:v>42333</c:v>
                </c:pt>
                <c:pt idx="728">
                  <c:v>42334</c:v>
                </c:pt>
                <c:pt idx="729">
                  <c:v>42335</c:v>
                </c:pt>
                <c:pt idx="730">
                  <c:v>42338</c:v>
                </c:pt>
                <c:pt idx="731">
                  <c:v>42339</c:v>
                </c:pt>
                <c:pt idx="732">
                  <c:v>42340</c:v>
                </c:pt>
                <c:pt idx="733">
                  <c:v>42341</c:v>
                </c:pt>
                <c:pt idx="734">
                  <c:v>42342</c:v>
                </c:pt>
                <c:pt idx="735">
                  <c:v>42345</c:v>
                </c:pt>
                <c:pt idx="736">
                  <c:v>42346</c:v>
                </c:pt>
                <c:pt idx="737">
                  <c:v>42347</c:v>
                </c:pt>
                <c:pt idx="738">
                  <c:v>42348</c:v>
                </c:pt>
                <c:pt idx="739">
                  <c:v>42349</c:v>
                </c:pt>
                <c:pt idx="740">
                  <c:v>42352</c:v>
                </c:pt>
                <c:pt idx="741">
                  <c:v>42353</c:v>
                </c:pt>
                <c:pt idx="742">
                  <c:v>42354</c:v>
                </c:pt>
                <c:pt idx="743">
                  <c:v>42355</c:v>
                </c:pt>
                <c:pt idx="744">
                  <c:v>42356</c:v>
                </c:pt>
                <c:pt idx="745">
                  <c:v>42359</c:v>
                </c:pt>
                <c:pt idx="746">
                  <c:v>42360</c:v>
                </c:pt>
                <c:pt idx="747">
                  <c:v>42361</c:v>
                </c:pt>
                <c:pt idx="748">
                  <c:v>42362</c:v>
                </c:pt>
                <c:pt idx="749">
                  <c:v>42366</c:v>
                </c:pt>
                <c:pt idx="750">
                  <c:v>42367</c:v>
                </c:pt>
                <c:pt idx="751">
                  <c:v>42368</c:v>
                </c:pt>
                <c:pt idx="752">
                  <c:v>42369</c:v>
                </c:pt>
                <c:pt idx="753">
                  <c:v>42373</c:v>
                </c:pt>
                <c:pt idx="754">
                  <c:v>42374</c:v>
                </c:pt>
                <c:pt idx="755">
                  <c:v>42375</c:v>
                </c:pt>
                <c:pt idx="756">
                  <c:v>42376</c:v>
                </c:pt>
                <c:pt idx="757">
                  <c:v>42377</c:v>
                </c:pt>
                <c:pt idx="758">
                  <c:v>42380</c:v>
                </c:pt>
                <c:pt idx="759">
                  <c:v>42381</c:v>
                </c:pt>
                <c:pt idx="760">
                  <c:v>42382</c:v>
                </c:pt>
                <c:pt idx="761">
                  <c:v>42383</c:v>
                </c:pt>
                <c:pt idx="762">
                  <c:v>42384</c:v>
                </c:pt>
                <c:pt idx="763">
                  <c:v>42387</c:v>
                </c:pt>
                <c:pt idx="764">
                  <c:v>42388</c:v>
                </c:pt>
                <c:pt idx="765">
                  <c:v>42389</c:v>
                </c:pt>
                <c:pt idx="766">
                  <c:v>42390</c:v>
                </c:pt>
                <c:pt idx="767">
                  <c:v>42391</c:v>
                </c:pt>
                <c:pt idx="768">
                  <c:v>42394</c:v>
                </c:pt>
                <c:pt idx="769">
                  <c:v>42395</c:v>
                </c:pt>
                <c:pt idx="770">
                  <c:v>42396</c:v>
                </c:pt>
                <c:pt idx="771">
                  <c:v>42397</c:v>
                </c:pt>
                <c:pt idx="772">
                  <c:v>42398</c:v>
                </c:pt>
                <c:pt idx="773">
                  <c:v>42402</c:v>
                </c:pt>
                <c:pt idx="774">
                  <c:v>42403</c:v>
                </c:pt>
                <c:pt idx="775">
                  <c:v>42404</c:v>
                </c:pt>
                <c:pt idx="776">
                  <c:v>42405</c:v>
                </c:pt>
                <c:pt idx="777">
                  <c:v>42408</c:v>
                </c:pt>
                <c:pt idx="778">
                  <c:v>42409</c:v>
                </c:pt>
                <c:pt idx="779">
                  <c:v>42410</c:v>
                </c:pt>
                <c:pt idx="780">
                  <c:v>42411</c:v>
                </c:pt>
                <c:pt idx="781">
                  <c:v>42412</c:v>
                </c:pt>
                <c:pt idx="782">
                  <c:v>42415</c:v>
                </c:pt>
                <c:pt idx="783">
                  <c:v>42416</c:v>
                </c:pt>
                <c:pt idx="784">
                  <c:v>42417</c:v>
                </c:pt>
                <c:pt idx="785">
                  <c:v>42418</c:v>
                </c:pt>
                <c:pt idx="786">
                  <c:v>42419</c:v>
                </c:pt>
                <c:pt idx="787">
                  <c:v>42422</c:v>
                </c:pt>
                <c:pt idx="788">
                  <c:v>42423</c:v>
                </c:pt>
                <c:pt idx="789">
                  <c:v>42424</c:v>
                </c:pt>
                <c:pt idx="790">
                  <c:v>42425</c:v>
                </c:pt>
                <c:pt idx="791">
                  <c:v>42426</c:v>
                </c:pt>
                <c:pt idx="792">
                  <c:v>42429</c:v>
                </c:pt>
                <c:pt idx="793">
                  <c:v>42430</c:v>
                </c:pt>
                <c:pt idx="794">
                  <c:v>42431</c:v>
                </c:pt>
                <c:pt idx="795">
                  <c:v>42432</c:v>
                </c:pt>
                <c:pt idx="796">
                  <c:v>42433</c:v>
                </c:pt>
                <c:pt idx="797">
                  <c:v>42436</c:v>
                </c:pt>
                <c:pt idx="798">
                  <c:v>42437</c:v>
                </c:pt>
                <c:pt idx="799">
                  <c:v>42438</c:v>
                </c:pt>
                <c:pt idx="800">
                  <c:v>42439</c:v>
                </c:pt>
                <c:pt idx="801">
                  <c:v>42440</c:v>
                </c:pt>
                <c:pt idx="802">
                  <c:v>42443</c:v>
                </c:pt>
                <c:pt idx="803">
                  <c:v>42444</c:v>
                </c:pt>
                <c:pt idx="804">
                  <c:v>42445</c:v>
                </c:pt>
                <c:pt idx="805">
                  <c:v>42446</c:v>
                </c:pt>
                <c:pt idx="806">
                  <c:v>42447</c:v>
                </c:pt>
                <c:pt idx="807">
                  <c:v>42451</c:v>
                </c:pt>
                <c:pt idx="808">
                  <c:v>42452</c:v>
                </c:pt>
                <c:pt idx="809">
                  <c:v>42457</c:v>
                </c:pt>
                <c:pt idx="810">
                  <c:v>42458</c:v>
                </c:pt>
                <c:pt idx="811">
                  <c:v>42459</c:v>
                </c:pt>
                <c:pt idx="812">
                  <c:v>42460</c:v>
                </c:pt>
                <c:pt idx="813">
                  <c:v>42461</c:v>
                </c:pt>
                <c:pt idx="814">
                  <c:v>42464</c:v>
                </c:pt>
                <c:pt idx="815">
                  <c:v>42465</c:v>
                </c:pt>
                <c:pt idx="816">
                  <c:v>42466</c:v>
                </c:pt>
                <c:pt idx="817">
                  <c:v>42467</c:v>
                </c:pt>
                <c:pt idx="818">
                  <c:v>42468</c:v>
                </c:pt>
                <c:pt idx="819">
                  <c:v>42471</c:v>
                </c:pt>
                <c:pt idx="820">
                  <c:v>42472</c:v>
                </c:pt>
                <c:pt idx="821">
                  <c:v>42473</c:v>
                </c:pt>
                <c:pt idx="822">
                  <c:v>42474</c:v>
                </c:pt>
                <c:pt idx="823">
                  <c:v>42475</c:v>
                </c:pt>
                <c:pt idx="824">
                  <c:v>42478</c:v>
                </c:pt>
                <c:pt idx="825">
                  <c:v>42479</c:v>
                </c:pt>
                <c:pt idx="826">
                  <c:v>42480</c:v>
                </c:pt>
                <c:pt idx="827">
                  <c:v>42481</c:v>
                </c:pt>
                <c:pt idx="828">
                  <c:v>42482</c:v>
                </c:pt>
                <c:pt idx="829">
                  <c:v>42485</c:v>
                </c:pt>
                <c:pt idx="830">
                  <c:v>42486</c:v>
                </c:pt>
                <c:pt idx="831">
                  <c:v>42487</c:v>
                </c:pt>
                <c:pt idx="832">
                  <c:v>42488</c:v>
                </c:pt>
                <c:pt idx="833">
                  <c:v>42489</c:v>
                </c:pt>
                <c:pt idx="834">
                  <c:v>42492</c:v>
                </c:pt>
                <c:pt idx="835">
                  <c:v>42493</c:v>
                </c:pt>
                <c:pt idx="836">
                  <c:v>42494</c:v>
                </c:pt>
                <c:pt idx="837">
                  <c:v>42495</c:v>
                </c:pt>
                <c:pt idx="838">
                  <c:v>42496</c:v>
                </c:pt>
                <c:pt idx="839">
                  <c:v>42499</c:v>
                </c:pt>
                <c:pt idx="840">
                  <c:v>42500</c:v>
                </c:pt>
                <c:pt idx="841">
                  <c:v>42501</c:v>
                </c:pt>
                <c:pt idx="842">
                  <c:v>42502</c:v>
                </c:pt>
                <c:pt idx="843">
                  <c:v>42503</c:v>
                </c:pt>
                <c:pt idx="844">
                  <c:v>42506</c:v>
                </c:pt>
                <c:pt idx="845">
                  <c:v>42507</c:v>
                </c:pt>
                <c:pt idx="846">
                  <c:v>42508</c:v>
                </c:pt>
                <c:pt idx="847">
                  <c:v>42509</c:v>
                </c:pt>
                <c:pt idx="848">
                  <c:v>42510</c:v>
                </c:pt>
                <c:pt idx="849">
                  <c:v>42513</c:v>
                </c:pt>
                <c:pt idx="850">
                  <c:v>42514</c:v>
                </c:pt>
                <c:pt idx="851">
                  <c:v>42515</c:v>
                </c:pt>
                <c:pt idx="852">
                  <c:v>42516</c:v>
                </c:pt>
                <c:pt idx="853">
                  <c:v>42517</c:v>
                </c:pt>
                <c:pt idx="854">
                  <c:v>42520</c:v>
                </c:pt>
                <c:pt idx="855">
                  <c:v>42521</c:v>
                </c:pt>
                <c:pt idx="856">
                  <c:v>42522</c:v>
                </c:pt>
                <c:pt idx="857">
                  <c:v>42523</c:v>
                </c:pt>
                <c:pt idx="858">
                  <c:v>42524</c:v>
                </c:pt>
                <c:pt idx="859">
                  <c:v>42527</c:v>
                </c:pt>
                <c:pt idx="860">
                  <c:v>42528</c:v>
                </c:pt>
                <c:pt idx="861">
                  <c:v>42529</c:v>
                </c:pt>
                <c:pt idx="862">
                  <c:v>42530</c:v>
                </c:pt>
                <c:pt idx="863">
                  <c:v>42531</c:v>
                </c:pt>
                <c:pt idx="864">
                  <c:v>42534</c:v>
                </c:pt>
                <c:pt idx="865">
                  <c:v>42535</c:v>
                </c:pt>
                <c:pt idx="866">
                  <c:v>42536</c:v>
                </c:pt>
                <c:pt idx="867">
                  <c:v>42537</c:v>
                </c:pt>
                <c:pt idx="868">
                  <c:v>42538</c:v>
                </c:pt>
                <c:pt idx="869">
                  <c:v>42541</c:v>
                </c:pt>
                <c:pt idx="870">
                  <c:v>42542</c:v>
                </c:pt>
                <c:pt idx="871">
                  <c:v>42543</c:v>
                </c:pt>
                <c:pt idx="872">
                  <c:v>42544</c:v>
                </c:pt>
                <c:pt idx="873">
                  <c:v>42545</c:v>
                </c:pt>
                <c:pt idx="874">
                  <c:v>42548</c:v>
                </c:pt>
                <c:pt idx="875">
                  <c:v>42549</c:v>
                </c:pt>
                <c:pt idx="876">
                  <c:v>42550</c:v>
                </c:pt>
                <c:pt idx="877">
                  <c:v>42551</c:v>
                </c:pt>
                <c:pt idx="878">
                  <c:v>42552</c:v>
                </c:pt>
                <c:pt idx="879">
                  <c:v>42555</c:v>
                </c:pt>
                <c:pt idx="880">
                  <c:v>42556</c:v>
                </c:pt>
                <c:pt idx="881">
                  <c:v>42557</c:v>
                </c:pt>
                <c:pt idx="882">
                  <c:v>42558</c:v>
                </c:pt>
                <c:pt idx="883">
                  <c:v>42559</c:v>
                </c:pt>
                <c:pt idx="884">
                  <c:v>42562</c:v>
                </c:pt>
                <c:pt idx="885">
                  <c:v>42563</c:v>
                </c:pt>
                <c:pt idx="886">
                  <c:v>42564</c:v>
                </c:pt>
                <c:pt idx="887">
                  <c:v>42565</c:v>
                </c:pt>
                <c:pt idx="888">
                  <c:v>42566</c:v>
                </c:pt>
                <c:pt idx="889">
                  <c:v>42569</c:v>
                </c:pt>
                <c:pt idx="890">
                  <c:v>42570</c:v>
                </c:pt>
                <c:pt idx="891">
                  <c:v>42571</c:v>
                </c:pt>
                <c:pt idx="892">
                  <c:v>42572</c:v>
                </c:pt>
                <c:pt idx="893">
                  <c:v>42573</c:v>
                </c:pt>
                <c:pt idx="894">
                  <c:v>42576</c:v>
                </c:pt>
                <c:pt idx="895">
                  <c:v>42577</c:v>
                </c:pt>
                <c:pt idx="896">
                  <c:v>42578</c:v>
                </c:pt>
                <c:pt idx="897">
                  <c:v>42579</c:v>
                </c:pt>
                <c:pt idx="898">
                  <c:v>42580</c:v>
                </c:pt>
                <c:pt idx="899">
                  <c:v>42583</c:v>
                </c:pt>
                <c:pt idx="900">
                  <c:v>42584</c:v>
                </c:pt>
                <c:pt idx="901">
                  <c:v>42585</c:v>
                </c:pt>
                <c:pt idx="902">
                  <c:v>42586</c:v>
                </c:pt>
                <c:pt idx="903">
                  <c:v>42587</c:v>
                </c:pt>
                <c:pt idx="904">
                  <c:v>42590</c:v>
                </c:pt>
                <c:pt idx="905">
                  <c:v>42591</c:v>
                </c:pt>
                <c:pt idx="906">
                  <c:v>42592</c:v>
                </c:pt>
                <c:pt idx="907">
                  <c:v>42593</c:v>
                </c:pt>
                <c:pt idx="908">
                  <c:v>42594</c:v>
                </c:pt>
                <c:pt idx="909">
                  <c:v>42597</c:v>
                </c:pt>
                <c:pt idx="910">
                  <c:v>42598</c:v>
                </c:pt>
                <c:pt idx="911">
                  <c:v>42599</c:v>
                </c:pt>
                <c:pt idx="912">
                  <c:v>42600</c:v>
                </c:pt>
                <c:pt idx="913">
                  <c:v>42601</c:v>
                </c:pt>
                <c:pt idx="914">
                  <c:v>42604</c:v>
                </c:pt>
                <c:pt idx="915">
                  <c:v>42605</c:v>
                </c:pt>
                <c:pt idx="916">
                  <c:v>42606</c:v>
                </c:pt>
                <c:pt idx="917">
                  <c:v>42607</c:v>
                </c:pt>
                <c:pt idx="918">
                  <c:v>42608</c:v>
                </c:pt>
                <c:pt idx="919">
                  <c:v>42611</c:v>
                </c:pt>
                <c:pt idx="920">
                  <c:v>42612</c:v>
                </c:pt>
                <c:pt idx="921">
                  <c:v>42613</c:v>
                </c:pt>
                <c:pt idx="922">
                  <c:v>42614</c:v>
                </c:pt>
                <c:pt idx="923">
                  <c:v>42615</c:v>
                </c:pt>
                <c:pt idx="924">
                  <c:v>42618</c:v>
                </c:pt>
                <c:pt idx="925">
                  <c:v>42619</c:v>
                </c:pt>
                <c:pt idx="926">
                  <c:v>42620</c:v>
                </c:pt>
                <c:pt idx="927">
                  <c:v>42621</c:v>
                </c:pt>
                <c:pt idx="928">
                  <c:v>42622</c:v>
                </c:pt>
                <c:pt idx="929">
                  <c:v>42625</c:v>
                </c:pt>
                <c:pt idx="930">
                  <c:v>42626</c:v>
                </c:pt>
                <c:pt idx="931">
                  <c:v>42627</c:v>
                </c:pt>
                <c:pt idx="932">
                  <c:v>42628</c:v>
                </c:pt>
                <c:pt idx="933">
                  <c:v>42632</c:v>
                </c:pt>
                <c:pt idx="934">
                  <c:v>42633</c:v>
                </c:pt>
                <c:pt idx="935">
                  <c:v>42634</c:v>
                </c:pt>
                <c:pt idx="936">
                  <c:v>42635</c:v>
                </c:pt>
                <c:pt idx="937">
                  <c:v>42636</c:v>
                </c:pt>
                <c:pt idx="938">
                  <c:v>42639</c:v>
                </c:pt>
                <c:pt idx="939">
                  <c:v>42640</c:v>
                </c:pt>
                <c:pt idx="940">
                  <c:v>42641</c:v>
                </c:pt>
                <c:pt idx="941">
                  <c:v>42642</c:v>
                </c:pt>
                <c:pt idx="942">
                  <c:v>42643</c:v>
                </c:pt>
                <c:pt idx="943">
                  <c:v>42646</c:v>
                </c:pt>
                <c:pt idx="944">
                  <c:v>42647</c:v>
                </c:pt>
                <c:pt idx="945">
                  <c:v>42648</c:v>
                </c:pt>
                <c:pt idx="946">
                  <c:v>42649</c:v>
                </c:pt>
                <c:pt idx="947">
                  <c:v>42650</c:v>
                </c:pt>
                <c:pt idx="948">
                  <c:v>42653</c:v>
                </c:pt>
                <c:pt idx="949">
                  <c:v>42654</c:v>
                </c:pt>
                <c:pt idx="950">
                  <c:v>42655</c:v>
                </c:pt>
                <c:pt idx="951">
                  <c:v>42656</c:v>
                </c:pt>
                <c:pt idx="952">
                  <c:v>42657</c:v>
                </c:pt>
                <c:pt idx="953">
                  <c:v>42660</c:v>
                </c:pt>
                <c:pt idx="954">
                  <c:v>42661</c:v>
                </c:pt>
                <c:pt idx="955">
                  <c:v>42662</c:v>
                </c:pt>
                <c:pt idx="956">
                  <c:v>42663</c:v>
                </c:pt>
                <c:pt idx="957">
                  <c:v>42664</c:v>
                </c:pt>
                <c:pt idx="958">
                  <c:v>42667</c:v>
                </c:pt>
                <c:pt idx="959">
                  <c:v>42668</c:v>
                </c:pt>
                <c:pt idx="960">
                  <c:v>42669</c:v>
                </c:pt>
                <c:pt idx="961">
                  <c:v>42670</c:v>
                </c:pt>
                <c:pt idx="962">
                  <c:v>42671</c:v>
                </c:pt>
                <c:pt idx="963">
                  <c:v>42674</c:v>
                </c:pt>
                <c:pt idx="964">
                  <c:v>42675</c:v>
                </c:pt>
                <c:pt idx="965">
                  <c:v>42677</c:v>
                </c:pt>
                <c:pt idx="966">
                  <c:v>42678</c:v>
                </c:pt>
                <c:pt idx="967">
                  <c:v>42681</c:v>
                </c:pt>
                <c:pt idx="968">
                  <c:v>42682</c:v>
                </c:pt>
                <c:pt idx="969">
                  <c:v>42683</c:v>
                </c:pt>
                <c:pt idx="970">
                  <c:v>42684</c:v>
                </c:pt>
                <c:pt idx="971">
                  <c:v>42685</c:v>
                </c:pt>
                <c:pt idx="972">
                  <c:v>42688</c:v>
                </c:pt>
                <c:pt idx="973">
                  <c:v>42689</c:v>
                </c:pt>
                <c:pt idx="974">
                  <c:v>42690</c:v>
                </c:pt>
                <c:pt idx="975">
                  <c:v>42691</c:v>
                </c:pt>
                <c:pt idx="976">
                  <c:v>42692</c:v>
                </c:pt>
                <c:pt idx="977">
                  <c:v>42696</c:v>
                </c:pt>
                <c:pt idx="978">
                  <c:v>42697</c:v>
                </c:pt>
                <c:pt idx="979">
                  <c:v>42698</c:v>
                </c:pt>
                <c:pt idx="980">
                  <c:v>42699</c:v>
                </c:pt>
                <c:pt idx="981">
                  <c:v>42702</c:v>
                </c:pt>
                <c:pt idx="982">
                  <c:v>42703</c:v>
                </c:pt>
                <c:pt idx="983">
                  <c:v>42704</c:v>
                </c:pt>
                <c:pt idx="984">
                  <c:v>42705</c:v>
                </c:pt>
                <c:pt idx="985">
                  <c:v>42706</c:v>
                </c:pt>
                <c:pt idx="986">
                  <c:v>42709</c:v>
                </c:pt>
                <c:pt idx="987">
                  <c:v>42710</c:v>
                </c:pt>
                <c:pt idx="988">
                  <c:v>42711</c:v>
                </c:pt>
                <c:pt idx="989">
                  <c:v>42712</c:v>
                </c:pt>
                <c:pt idx="990">
                  <c:v>42713</c:v>
                </c:pt>
                <c:pt idx="991">
                  <c:v>42717</c:v>
                </c:pt>
                <c:pt idx="992">
                  <c:v>42718</c:v>
                </c:pt>
                <c:pt idx="993">
                  <c:v>42719</c:v>
                </c:pt>
                <c:pt idx="994">
                  <c:v>42720</c:v>
                </c:pt>
                <c:pt idx="995">
                  <c:v>42723</c:v>
                </c:pt>
                <c:pt idx="996">
                  <c:v>42724</c:v>
                </c:pt>
                <c:pt idx="997">
                  <c:v>42725</c:v>
                </c:pt>
                <c:pt idx="998">
                  <c:v>42726</c:v>
                </c:pt>
                <c:pt idx="999">
                  <c:v>42727</c:v>
                </c:pt>
                <c:pt idx="1000">
                  <c:v>42730</c:v>
                </c:pt>
                <c:pt idx="1001">
                  <c:v>42731</c:v>
                </c:pt>
                <c:pt idx="1002">
                  <c:v>42732</c:v>
                </c:pt>
                <c:pt idx="1003">
                  <c:v>42733</c:v>
                </c:pt>
                <c:pt idx="1004">
                  <c:v>42734</c:v>
                </c:pt>
                <c:pt idx="1005">
                  <c:v>42737</c:v>
                </c:pt>
                <c:pt idx="1006">
                  <c:v>42738</c:v>
                </c:pt>
                <c:pt idx="1007">
                  <c:v>42739</c:v>
                </c:pt>
                <c:pt idx="1008">
                  <c:v>42740</c:v>
                </c:pt>
                <c:pt idx="1009">
                  <c:v>42741</c:v>
                </c:pt>
                <c:pt idx="1010">
                  <c:v>42744</c:v>
                </c:pt>
                <c:pt idx="1011">
                  <c:v>42745</c:v>
                </c:pt>
                <c:pt idx="1012">
                  <c:v>42746</c:v>
                </c:pt>
                <c:pt idx="1013">
                  <c:v>42747</c:v>
                </c:pt>
                <c:pt idx="1014">
                  <c:v>42748</c:v>
                </c:pt>
                <c:pt idx="1015">
                  <c:v>42751</c:v>
                </c:pt>
                <c:pt idx="1016">
                  <c:v>42752</c:v>
                </c:pt>
                <c:pt idx="1017">
                  <c:v>42753</c:v>
                </c:pt>
                <c:pt idx="1018">
                  <c:v>42753</c:v>
                </c:pt>
                <c:pt idx="1019">
                  <c:v>42754</c:v>
                </c:pt>
                <c:pt idx="1020">
                  <c:v>42755</c:v>
                </c:pt>
                <c:pt idx="1021">
                  <c:v>42758</c:v>
                </c:pt>
                <c:pt idx="1022">
                  <c:v>42759</c:v>
                </c:pt>
                <c:pt idx="1023">
                  <c:v>42760</c:v>
                </c:pt>
                <c:pt idx="1024">
                  <c:v>42761</c:v>
                </c:pt>
                <c:pt idx="1025">
                  <c:v>42762</c:v>
                </c:pt>
                <c:pt idx="1026">
                  <c:v>42765</c:v>
                </c:pt>
                <c:pt idx="1027">
                  <c:v>42766</c:v>
                </c:pt>
                <c:pt idx="1028">
                  <c:v>42767</c:v>
                </c:pt>
                <c:pt idx="1029">
                  <c:v>42768</c:v>
                </c:pt>
                <c:pt idx="1030">
                  <c:v>42769</c:v>
                </c:pt>
                <c:pt idx="1031">
                  <c:v>42773</c:v>
                </c:pt>
                <c:pt idx="1032">
                  <c:v>42774</c:v>
                </c:pt>
                <c:pt idx="1033">
                  <c:v>42776</c:v>
                </c:pt>
                <c:pt idx="1034">
                  <c:v>42779</c:v>
                </c:pt>
                <c:pt idx="1035">
                  <c:v>42780</c:v>
                </c:pt>
                <c:pt idx="1036">
                  <c:v>42781</c:v>
                </c:pt>
                <c:pt idx="1037">
                  <c:v>42782</c:v>
                </c:pt>
                <c:pt idx="1038">
                  <c:v>42783</c:v>
                </c:pt>
                <c:pt idx="1039">
                  <c:v>42786</c:v>
                </c:pt>
                <c:pt idx="1040">
                  <c:v>42787</c:v>
                </c:pt>
                <c:pt idx="1041">
                  <c:v>42788</c:v>
                </c:pt>
                <c:pt idx="1042">
                  <c:v>42789</c:v>
                </c:pt>
                <c:pt idx="1043">
                  <c:v>42790</c:v>
                </c:pt>
                <c:pt idx="1044">
                  <c:v>42793</c:v>
                </c:pt>
                <c:pt idx="1045">
                  <c:v>42794</c:v>
                </c:pt>
                <c:pt idx="1046">
                  <c:v>42795</c:v>
                </c:pt>
                <c:pt idx="1047">
                  <c:v>42796</c:v>
                </c:pt>
                <c:pt idx="1048">
                  <c:v>42797</c:v>
                </c:pt>
                <c:pt idx="1049">
                  <c:v>42800</c:v>
                </c:pt>
                <c:pt idx="1050">
                  <c:v>42801</c:v>
                </c:pt>
                <c:pt idx="1051">
                  <c:v>42802</c:v>
                </c:pt>
                <c:pt idx="1052">
                  <c:v>42803</c:v>
                </c:pt>
                <c:pt idx="1053">
                  <c:v>42804</c:v>
                </c:pt>
                <c:pt idx="1054">
                  <c:v>42807</c:v>
                </c:pt>
                <c:pt idx="1055">
                  <c:v>42808</c:v>
                </c:pt>
                <c:pt idx="1056">
                  <c:v>42809</c:v>
                </c:pt>
                <c:pt idx="1057">
                  <c:v>42810</c:v>
                </c:pt>
                <c:pt idx="1058">
                  <c:v>42811</c:v>
                </c:pt>
                <c:pt idx="1059">
                  <c:v>42815</c:v>
                </c:pt>
                <c:pt idx="1060">
                  <c:v>42816</c:v>
                </c:pt>
                <c:pt idx="1061">
                  <c:v>42817</c:v>
                </c:pt>
                <c:pt idx="1062">
                  <c:v>42818</c:v>
                </c:pt>
                <c:pt idx="1063">
                  <c:v>42821</c:v>
                </c:pt>
                <c:pt idx="1064">
                  <c:v>42822</c:v>
                </c:pt>
                <c:pt idx="1065">
                  <c:v>42823</c:v>
                </c:pt>
                <c:pt idx="1066">
                  <c:v>42824</c:v>
                </c:pt>
                <c:pt idx="1067">
                  <c:v>42825</c:v>
                </c:pt>
                <c:pt idx="1068">
                  <c:v>42828</c:v>
                </c:pt>
                <c:pt idx="1069">
                  <c:v>42829</c:v>
                </c:pt>
                <c:pt idx="1070">
                  <c:v>42830</c:v>
                </c:pt>
                <c:pt idx="1071">
                  <c:v>42831</c:v>
                </c:pt>
                <c:pt idx="1072">
                  <c:v>42832</c:v>
                </c:pt>
                <c:pt idx="1073">
                  <c:v>42835</c:v>
                </c:pt>
                <c:pt idx="1074">
                  <c:v>42836</c:v>
                </c:pt>
                <c:pt idx="1075">
                  <c:v>42837</c:v>
                </c:pt>
                <c:pt idx="1076">
                  <c:v>42842</c:v>
                </c:pt>
                <c:pt idx="1077">
                  <c:v>42843</c:v>
                </c:pt>
                <c:pt idx="1078">
                  <c:v>42844</c:v>
                </c:pt>
                <c:pt idx="1079">
                  <c:v>42845</c:v>
                </c:pt>
                <c:pt idx="1080">
                  <c:v>42846</c:v>
                </c:pt>
                <c:pt idx="1081">
                  <c:v>42849</c:v>
                </c:pt>
                <c:pt idx="1082">
                  <c:v>42850</c:v>
                </c:pt>
                <c:pt idx="1083">
                  <c:v>42851</c:v>
                </c:pt>
                <c:pt idx="1084">
                  <c:v>42852</c:v>
                </c:pt>
                <c:pt idx="1085">
                  <c:v>42853</c:v>
                </c:pt>
                <c:pt idx="1086">
                  <c:v>42857</c:v>
                </c:pt>
                <c:pt idx="1087">
                  <c:v>42858</c:v>
                </c:pt>
                <c:pt idx="1088">
                  <c:v>42859</c:v>
                </c:pt>
                <c:pt idx="1089">
                  <c:v>42860</c:v>
                </c:pt>
                <c:pt idx="1090">
                  <c:v>42863</c:v>
                </c:pt>
                <c:pt idx="1091">
                  <c:v>42864</c:v>
                </c:pt>
                <c:pt idx="1092">
                  <c:v>42865</c:v>
                </c:pt>
                <c:pt idx="1093">
                  <c:v>42866</c:v>
                </c:pt>
                <c:pt idx="1094">
                  <c:v>42867</c:v>
                </c:pt>
                <c:pt idx="1095">
                  <c:v>42870</c:v>
                </c:pt>
                <c:pt idx="1096">
                  <c:v>42871</c:v>
                </c:pt>
                <c:pt idx="1097">
                  <c:v>42872</c:v>
                </c:pt>
                <c:pt idx="1098">
                  <c:v>42873</c:v>
                </c:pt>
                <c:pt idx="1099">
                  <c:v>42874</c:v>
                </c:pt>
                <c:pt idx="1100">
                  <c:v>42877</c:v>
                </c:pt>
                <c:pt idx="1101">
                  <c:v>42878</c:v>
                </c:pt>
                <c:pt idx="1102">
                  <c:v>42879</c:v>
                </c:pt>
                <c:pt idx="1103">
                  <c:v>42880</c:v>
                </c:pt>
                <c:pt idx="1104">
                  <c:v>42881</c:v>
                </c:pt>
                <c:pt idx="1105">
                  <c:v>42884</c:v>
                </c:pt>
                <c:pt idx="1106">
                  <c:v>42885</c:v>
                </c:pt>
                <c:pt idx="1107">
                  <c:v>42886</c:v>
                </c:pt>
                <c:pt idx="1108">
                  <c:v>42887</c:v>
                </c:pt>
                <c:pt idx="1109">
                  <c:v>42888</c:v>
                </c:pt>
                <c:pt idx="1110">
                  <c:v>42891</c:v>
                </c:pt>
                <c:pt idx="1111">
                  <c:v>42892</c:v>
                </c:pt>
                <c:pt idx="1112">
                  <c:v>42893</c:v>
                </c:pt>
                <c:pt idx="1113">
                  <c:v>42894</c:v>
                </c:pt>
                <c:pt idx="1114">
                  <c:v>42895</c:v>
                </c:pt>
                <c:pt idx="1115">
                  <c:v>42898</c:v>
                </c:pt>
                <c:pt idx="1116">
                  <c:v>42899</c:v>
                </c:pt>
                <c:pt idx="1117">
                  <c:v>42900</c:v>
                </c:pt>
                <c:pt idx="1118">
                  <c:v>42901</c:v>
                </c:pt>
                <c:pt idx="1119">
                  <c:v>42902</c:v>
                </c:pt>
                <c:pt idx="1120">
                  <c:v>42905</c:v>
                </c:pt>
                <c:pt idx="1121">
                  <c:v>42906</c:v>
                </c:pt>
                <c:pt idx="1122">
                  <c:v>42907</c:v>
                </c:pt>
                <c:pt idx="1123">
                  <c:v>42908</c:v>
                </c:pt>
                <c:pt idx="1124">
                  <c:v>42909</c:v>
                </c:pt>
                <c:pt idx="1125">
                  <c:v>42912</c:v>
                </c:pt>
                <c:pt idx="1126">
                  <c:v>42913</c:v>
                </c:pt>
                <c:pt idx="1127">
                  <c:v>42914</c:v>
                </c:pt>
                <c:pt idx="1128">
                  <c:v>42915</c:v>
                </c:pt>
                <c:pt idx="1129">
                  <c:v>42916</c:v>
                </c:pt>
                <c:pt idx="1130">
                  <c:v>42919</c:v>
                </c:pt>
                <c:pt idx="1131">
                  <c:v>42920</c:v>
                </c:pt>
                <c:pt idx="1132">
                  <c:v>42921</c:v>
                </c:pt>
                <c:pt idx="1133">
                  <c:v>42922</c:v>
                </c:pt>
                <c:pt idx="1134">
                  <c:v>42923</c:v>
                </c:pt>
                <c:pt idx="1135">
                  <c:v>42926</c:v>
                </c:pt>
                <c:pt idx="1136">
                  <c:v>42927</c:v>
                </c:pt>
                <c:pt idx="1137">
                  <c:v>42928</c:v>
                </c:pt>
                <c:pt idx="1138">
                  <c:v>42929</c:v>
                </c:pt>
                <c:pt idx="1139">
                  <c:v>42930</c:v>
                </c:pt>
                <c:pt idx="1140">
                  <c:v>42933</c:v>
                </c:pt>
                <c:pt idx="1141">
                  <c:v>42934</c:v>
                </c:pt>
                <c:pt idx="1142">
                  <c:v>42935</c:v>
                </c:pt>
                <c:pt idx="1143">
                  <c:v>42936</c:v>
                </c:pt>
                <c:pt idx="1144">
                  <c:v>42937</c:v>
                </c:pt>
                <c:pt idx="1145">
                  <c:v>42940</c:v>
                </c:pt>
                <c:pt idx="1146">
                  <c:v>42941</c:v>
                </c:pt>
                <c:pt idx="1147">
                  <c:v>42942</c:v>
                </c:pt>
                <c:pt idx="1148">
                  <c:v>42943</c:v>
                </c:pt>
                <c:pt idx="1149">
                  <c:v>42944</c:v>
                </c:pt>
                <c:pt idx="1150">
                  <c:v>42947</c:v>
                </c:pt>
                <c:pt idx="1151">
                  <c:v>42948</c:v>
                </c:pt>
                <c:pt idx="1152">
                  <c:v>42949</c:v>
                </c:pt>
                <c:pt idx="1153">
                  <c:v>42950</c:v>
                </c:pt>
                <c:pt idx="1154">
                  <c:v>42951</c:v>
                </c:pt>
                <c:pt idx="1155">
                  <c:v>42954</c:v>
                </c:pt>
              </c:numCache>
            </c:numRef>
          </c:cat>
          <c:val>
            <c:numRef>
              <c:f>'[Gráfico en Microsoft PowerPoint]Hoja1'!$C$3:$C$1158</c:f>
              <c:numCache>
                <c:formatCode>0.00</c:formatCode>
                <c:ptCount val="1156"/>
                <c:pt idx="0">
                  <c:v>5.4385709999999996</c:v>
                </c:pt>
                <c:pt idx="1">
                  <c:v>5.4487180000000004</c:v>
                </c:pt>
                <c:pt idx="2">
                  <c:v>5.4988640000000002</c:v>
                </c:pt>
                <c:pt idx="3">
                  <c:v>5.4756410000000004</c:v>
                </c:pt>
                <c:pt idx="4">
                  <c:v>5.4920879999999999</c:v>
                </c:pt>
                <c:pt idx="5">
                  <c:v>5.4495969999999998</c:v>
                </c:pt>
                <c:pt idx="6">
                  <c:v>5.4197439999999997</c:v>
                </c:pt>
                <c:pt idx="7">
                  <c:v>5.4198899999999997</c:v>
                </c:pt>
                <c:pt idx="8">
                  <c:v>5.387912</c:v>
                </c:pt>
                <c:pt idx="9">
                  <c:v>5.3604760000000002</c:v>
                </c:pt>
                <c:pt idx="10">
                  <c:v>5.3544510000000001</c:v>
                </c:pt>
                <c:pt idx="11">
                  <c:v>5.3346150000000003</c:v>
                </c:pt>
                <c:pt idx="12">
                  <c:v>5.1947799999999997</c:v>
                </c:pt>
                <c:pt idx="13">
                  <c:v>5.0995970000000002</c:v>
                </c:pt>
                <c:pt idx="14">
                  <c:v>5.1436260000000003</c:v>
                </c:pt>
                <c:pt idx="15">
                  <c:v>5.0879120000000002</c:v>
                </c:pt>
                <c:pt idx="16">
                  <c:v>5.0879490000000001</c:v>
                </c:pt>
                <c:pt idx="17">
                  <c:v>5.1279849999999998</c:v>
                </c:pt>
                <c:pt idx="18">
                  <c:v>5.1702380000000003</c:v>
                </c:pt>
                <c:pt idx="19">
                  <c:v>5.1340659999999998</c:v>
                </c:pt>
                <c:pt idx="20">
                  <c:v>5.1381680000000003</c:v>
                </c:pt>
                <c:pt idx="21">
                  <c:v>5.1487179999999997</c:v>
                </c:pt>
                <c:pt idx="22">
                  <c:v>5.066484</c:v>
                </c:pt>
                <c:pt idx="23">
                  <c:v>5.0251650000000003</c:v>
                </c:pt>
                <c:pt idx="24">
                  <c:v>5.0252749999999997</c:v>
                </c:pt>
                <c:pt idx="25">
                  <c:v>5.1153849999999998</c:v>
                </c:pt>
                <c:pt idx="26">
                  <c:v>5.1127469999999997</c:v>
                </c:pt>
                <c:pt idx="27">
                  <c:v>5.0829120000000003</c:v>
                </c:pt>
                <c:pt idx="28">
                  <c:v>5.042967</c:v>
                </c:pt>
                <c:pt idx="29">
                  <c:v>5.037363</c:v>
                </c:pt>
                <c:pt idx="30">
                  <c:v>5.061795</c:v>
                </c:pt>
                <c:pt idx="31">
                  <c:v>5.0618860000000003</c:v>
                </c:pt>
                <c:pt idx="32">
                  <c:v>5.0577290000000001</c:v>
                </c:pt>
                <c:pt idx="33">
                  <c:v>5.0522530000000003</c:v>
                </c:pt>
                <c:pt idx="34">
                  <c:v>5.0678749999999999</c:v>
                </c:pt>
                <c:pt idx="35">
                  <c:v>5.0524360000000001</c:v>
                </c:pt>
                <c:pt idx="36">
                  <c:v>5.0180220000000002</c:v>
                </c:pt>
                <c:pt idx="37">
                  <c:v>5.0182419999999999</c:v>
                </c:pt>
                <c:pt idx="38">
                  <c:v>5.0937359999999998</c:v>
                </c:pt>
                <c:pt idx="39">
                  <c:v>5.0837909999999997</c:v>
                </c:pt>
                <c:pt idx="40">
                  <c:v>5.078462</c:v>
                </c:pt>
                <c:pt idx="41">
                  <c:v>5.0485350000000002</c:v>
                </c:pt>
                <c:pt idx="42">
                  <c:v>5.0040659999999999</c:v>
                </c:pt>
                <c:pt idx="43">
                  <c:v>4.9935349999999996</c:v>
                </c:pt>
                <c:pt idx="44">
                  <c:v>4.9736260000000003</c:v>
                </c:pt>
                <c:pt idx="45">
                  <c:v>4.9384620000000004</c:v>
                </c:pt>
                <c:pt idx="46">
                  <c:v>4.9695239999999998</c:v>
                </c:pt>
                <c:pt idx="47">
                  <c:v>4.9744510000000002</c:v>
                </c:pt>
                <c:pt idx="48">
                  <c:v>4.8696700000000002</c:v>
                </c:pt>
                <c:pt idx="49">
                  <c:v>4.8545600000000002</c:v>
                </c:pt>
                <c:pt idx="50">
                  <c:v>4.8997440000000001</c:v>
                </c:pt>
                <c:pt idx="51">
                  <c:v>4.9497799999999996</c:v>
                </c:pt>
                <c:pt idx="52">
                  <c:v>4.9348900000000002</c:v>
                </c:pt>
                <c:pt idx="53">
                  <c:v>4.9399629999999997</c:v>
                </c:pt>
                <c:pt idx="54">
                  <c:v>4.9450000000000003</c:v>
                </c:pt>
                <c:pt idx="55">
                  <c:v>4.9550549999999998</c:v>
                </c:pt>
                <c:pt idx="56">
                  <c:v>5.0053660000000004</c:v>
                </c:pt>
                <c:pt idx="57">
                  <c:v>4.9852749999999997</c:v>
                </c:pt>
                <c:pt idx="58">
                  <c:v>4.9604400000000002</c:v>
                </c:pt>
                <c:pt idx="59">
                  <c:v>4.9612090000000002</c:v>
                </c:pt>
                <c:pt idx="60">
                  <c:v>4.9713190000000003</c:v>
                </c:pt>
                <c:pt idx="61">
                  <c:v>4.9714289999999997</c:v>
                </c:pt>
                <c:pt idx="62">
                  <c:v>4.9115380000000002</c:v>
                </c:pt>
                <c:pt idx="63">
                  <c:v>4.8169230000000001</c:v>
                </c:pt>
                <c:pt idx="64">
                  <c:v>4.747967</c:v>
                </c:pt>
                <c:pt idx="65">
                  <c:v>4.6927839999999996</c:v>
                </c:pt>
                <c:pt idx="66">
                  <c:v>4.7075639999999996</c:v>
                </c:pt>
                <c:pt idx="67">
                  <c:v>4.722308</c:v>
                </c:pt>
                <c:pt idx="68">
                  <c:v>4.7470150000000002</c:v>
                </c:pt>
                <c:pt idx="69">
                  <c:v>4.7672889999999999</c:v>
                </c:pt>
                <c:pt idx="70">
                  <c:v>4.7073809999999998</c:v>
                </c:pt>
                <c:pt idx="71">
                  <c:v>4.6874729999999998</c:v>
                </c:pt>
                <c:pt idx="72">
                  <c:v>4.6185900000000002</c:v>
                </c:pt>
                <c:pt idx="73">
                  <c:v>4.5687179999999996</c:v>
                </c:pt>
                <c:pt idx="74">
                  <c:v>4.5246890000000004</c:v>
                </c:pt>
                <c:pt idx="75">
                  <c:v>4.5892309999999998</c:v>
                </c:pt>
                <c:pt idx="76">
                  <c:v>4.5649819999999997</c:v>
                </c:pt>
                <c:pt idx="77">
                  <c:v>4.5494870000000001</c:v>
                </c:pt>
                <c:pt idx="78">
                  <c:v>4.5139560000000003</c:v>
                </c:pt>
                <c:pt idx="79">
                  <c:v>4.5585709999999997</c:v>
                </c:pt>
                <c:pt idx="80">
                  <c:v>4.5043959999999998</c:v>
                </c:pt>
                <c:pt idx="81">
                  <c:v>4.4903849999999998</c:v>
                </c:pt>
                <c:pt idx="82">
                  <c:v>4.5747249999999999</c:v>
                </c:pt>
                <c:pt idx="83">
                  <c:v>4.5892119999999998</c:v>
                </c:pt>
                <c:pt idx="84">
                  <c:v>4.5351650000000001</c:v>
                </c:pt>
                <c:pt idx="85">
                  <c:v>4.5011539999999997</c:v>
                </c:pt>
                <c:pt idx="86">
                  <c:v>4.457179</c:v>
                </c:pt>
                <c:pt idx="87">
                  <c:v>4.58141</c:v>
                </c:pt>
                <c:pt idx="88">
                  <c:v>4.6258239999999997</c:v>
                </c:pt>
                <c:pt idx="89">
                  <c:v>4.6399999999999997</c:v>
                </c:pt>
                <c:pt idx="90">
                  <c:v>4.674029</c:v>
                </c:pt>
                <c:pt idx="91">
                  <c:v>4.5861539999999996</c:v>
                </c:pt>
                <c:pt idx="92">
                  <c:v>4.6902200000000001</c:v>
                </c:pt>
                <c:pt idx="93">
                  <c:v>4.7465929999999998</c:v>
                </c:pt>
                <c:pt idx="94">
                  <c:v>4.7467030000000001</c:v>
                </c:pt>
                <c:pt idx="95">
                  <c:v>4.914542</c:v>
                </c:pt>
                <c:pt idx="96">
                  <c:v>4.986923</c:v>
                </c:pt>
                <c:pt idx="97">
                  <c:v>5.1208609999999997</c:v>
                </c:pt>
                <c:pt idx="98">
                  <c:v>5.1311359999999997</c:v>
                </c:pt>
                <c:pt idx="99">
                  <c:v>5.1974729999999996</c:v>
                </c:pt>
                <c:pt idx="100">
                  <c:v>5.3238459999999996</c:v>
                </c:pt>
                <c:pt idx="101">
                  <c:v>5.4039739999999998</c:v>
                </c:pt>
                <c:pt idx="102">
                  <c:v>5.4404029999999999</c:v>
                </c:pt>
                <c:pt idx="103">
                  <c:v>5.4499079999999998</c:v>
                </c:pt>
                <c:pt idx="104">
                  <c:v>5.218242</c:v>
                </c:pt>
                <c:pt idx="105">
                  <c:v>5.318352</c:v>
                </c:pt>
                <c:pt idx="106">
                  <c:v>5.3520510000000003</c:v>
                </c:pt>
                <c:pt idx="107">
                  <c:v>5.4285709999999998</c:v>
                </c:pt>
                <c:pt idx="108">
                  <c:v>5.5713189999999999</c:v>
                </c:pt>
                <c:pt idx="109">
                  <c:v>5.5120149999999999</c:v>
                </c:pt>
                <c:pt idx="110">
                  <c:v>5.422161</c:v>
                </c:pt>
                <c:pt idx="111">
                  <c:v>5.2757690000000004</c:v>
                </c:pt>
                <c:pt idx="112">
                  <c:v>5.225568</c:v>
                </c:pt>
                <c:pt idx="113">
                  <c:v>5.3295050000000002</c:v>
                </c:pt>
                <c:pt idx="114">
                  <c:v>5.4661900000000001</c:v>
                </c:pt>
                <c:pt idx="115">
                  <c:v>5.5664290000000003</c:v>
                </c:pt>
                <c:pt idx="116">
                  <c:v>5.9633330000000004</c:v>
                </c:pt>
                <c:pt idx="117">
                  <c:v>6.0769599999999997</c:v>
                </c:pt>
                <c:pt idx="118">
                  <c:v>6.0773989999999998</c:v>
                </c:pt>
                <c:pt idx="119">
                  <c:v>6.1575819999999997</c:v>
                </c:pt>
                <c:pt idx="120">
                  <c:v>6.1813190000000002</c:v>
                </c:pt>
                <c:pt idx="121">
                  <c:v>5.9579490000000002</c:v>
                </c:pt>
                <c:pt idx="122">
                  <c:v>5.8417579999999996</c:v>
                </c:pt>
                <c:pt idx="123">
                  <c:v>5.6961539999999999</c:v>
                </c:pt>
                <c:pt idx="124">
                  <c:v>5.7488640000000002</c:v>
                </c:pt>
                <c:pt idx="125">
                  <c:v>5.8690480000000003</c:v>
                </c:pt>
                <c:pt idx="126">
                  <c:v>5.9030769999999997</c:v>
                </c:pt>
                <c:pt idx="127">
                  <c:v>6.0663549999999997</c:v>
                </c:pt>
                <c:pt idx="128">
                  <c:v>5.9569599999999996</c:v>
                </c:pt>
                <c:pt idx="129">
                  <c:v>5.8641759999999996</c:v>
                </c:pt>
                <c:pt idx="130">
                  <c:v>5.9062640000000002</c:v>
                </c:pt>
                <c:pt idx="131">
                  <c:v>5.7893590000000001</c:v>
                </c:pt>
                <c:pt idx="132">
                  <c:v>5.7824179999999998</c:v>
                </c:pt>
                <c:pt idx="133">
                  <c:v>5.7827469999999996</c:v>
                </c:pt>
                <c:pt idx="134">
                  <c:v>5.7628570000000003</c:v>
                </c:pt>
                <c:pt idx="135">
                  <c:v>5.6901279999999996</c:v>
                </c:pt>
                <c:pt idx="136">
                  <c:v>5.771795</c:v>
                </c:pt>
                <c:pt idx="137">
                  <c:v>5.8119779999999999</c:v>
                </c:pt>
                <c:pt idx="138">
                  <c:v>5.7452750000000004</c:v>
                </c:pt>
                <c:pt idx="139">
                  <c:v>5.6881680000000001</c:v>
                </c:pt>
                <c:pt idx="140">
                  <c:v>5.8237360000000002</c:v>
                </c:pt>
                <c:pt idx="141">
                  <c:v>5.8992310000000003</c:v>
                </c:pt>
                <c:pt idx="142">
                  <c:v>5.9193040000000003</c:v>
                </c:pt>
                <c:pt idx="143">
                  <c:v>6.0390480000000002</c:v>
                </c:pt>
                <c:pt idx="144">
                  <c:v>6.063993</c:v>
                </c:pt>
                <c:pt idx="145">
                  <c:v>5.9967579999999998</c:v>
                </c:pt>
                <c:pt idx="146">
                  <c:v>6.0543589999999998</c:v>
                </c:pt>
                <c:pt idx="147">
                  <c:v>5.841996</c:v>
                </c:pt>
                <c:pt idx="148">
                  <c:v>5.8026010000000001</c:v>
                </c:pt>
                <c:pt idx="149">
                  <c:v>5.9077469999999996</c:v>
                </c:pt>
                <c:pt idx="150">
                  <c:v>5.887912</c:v>
                </c:pt>
                <c:pt idx="151">
                  <c:v>5.8180769999999997</c:v>
                </c:pt>
                <c:pt idx="152">
                  <c:v>5.7906589999999998</c:v>
                </c:pt>
                <c:pt idx="153">
                  <c:v>5.8487359999999997</c:v>
                </c:pt>
                <c:pt idx="154">
                  <c:v>5.9935900000000002</c:v>
                </c:pt>
                <c:pt idx="155">
                  <c:v>6.0837180000000002</c:v>
                </c:pt>
                <c:pt idx="156">
                  <c:v>6.1115380000000004</c:v>
                </c:pt>
                <c:pt idx="157">
                  <c:v>6.1993960000000001</c:v>
                </c:pt>
                <c:pt idx="158">
                  <c:v>6.352125</c:v>
                </c:pt>
                <c:pt idx="159">
                  <c:v>6.2444870000000003</c:v>
                </c:pt>
                <c:pt idx="160">
                  <c:v>6.2824179999999998</c:v>
                </c:pt>
                <c:pt idx="161">
                  <c:v>6.2803849999999999</c:v>
                </c:pt>
                <c:pt idx="162">
                  <c:v>6.1548720000000001</c:v>
                </c:pt>
                <c:pt idx="163">
                  <c:v>6.2510440000000003</c:v>
                </c:pt>
                <c:pt idx="164">
                  <c:v>6.2932969999999999</c:v>
                </c:pt>
                <c:pt idx="165">
                  <c:v>6.4113740000000004</c:v>
                </c:pt>
                <c:pt idx="166">
                  <c:v>6.3635900000000003</c:v>
                </c:pt>
                <c:pt idx="167">
                  <c:v>6.3617030000000003</c:v>
                </c:pt>
                <c:pt idx="168">
                  <c:v>6.4102199999999998</c:v>
                </c:pt>
                <c:pt idx="169">
                  <c:v>6.5184430000000004</c:v>
                </c:pt>
                <c:pt idx="170">
                  <c:v>6.4905860000000004</c:v>
                </c:pt>
                <c:pt idx="171">
                  <c:v>6.5607689999999996</c:v>
                </c:pt>
                <c:pt idx="172">
                  <c:v>6.3347619999999996</c:v>
                </c:pt>
                <c:pt idx="173">
                  <c:v>6.2978019999999999</c:v>
                </c:pt>
                <c:pt idx="174">
                  <c:v>6.3361900000000002</c:v>
                </c:pt>
                <c:pt idx="175">
                  <c:v>6.2828020000000002</c:v>
                </c:pt>
                <c:pt idx="176">
                  <c:v>6.1858969999999998</c:v>
                </c:pt>
                <c:pt idx="177">
                  <c:v>6.0862449999999999</c:v>
                </c:pt>
                <c:pt idx="178">
                  <c:v>6.0925269999999996</c:v>
                </c:pt>
                <c:pt idx="179">
                  <c:v>5.9112450000000001</c:v>
                </c:pt>
                <c:pt idx="180">
                  <c:v>5.7783329999999999</c:v>
                </c:pt>
                <c:pt idx="181">
                  <c:v>5.8170330000000003</c:v>
                </c:pt>
                <c:pt idx="182">
                  <c:v>5.9449449999999997</c:v>
                </c:pt>
                <c:pt idx="183">
                  <c:v>5.9184979999999996</c:v>
                </c:pt>
                <c:pt idx="184">
                  <c:v>5.938205</c:v>
                </c:pt>
                <c:pt idx="185">
                  <c:v>6.0330769999999996</c:v>
                </c:pt>
                <c:pt idx="186">
                  <c:v>6.0417579999999997</c:v>
                </c:pt>
                <c:pt idx="187">
                  <c:v>6.0653480000000002</c:v>
                </c:pt>
                <c:pt idx="188">
                  <c:v>6.0355309999999998</c:v>
                </c:pt>
                <c:pt idx="189">
                  <c:v>6.0071430000000001</c:v>
                </c:pt>
                <c:pt idx="190">
                  <c:v>5.9488459999999996</c:v>
                </c:pt>
                <c:pt idx="191">
                  <c:v>5.9291210000000003</c:v>
                </c:pt>
                <c:pt idx="192">
                  <c:v>5.9272710000000002</c:v>
                </c:pt>
                <c:pt idx="193">
                  <c:v>6.014176</c:v>
                </c:pt>
                <c:pt idx="194">
                  <c:v>6.0578940000000001</c:v>
                </c:pt>
                <c:pt idx="195">
                  <c:v>5.978205</c:v>
                </c:pt>
                <c:pt idx="196">
                  <c:v>5.8847250000000004</c:v>
                </c:pt>
                <c:pt idx="197">
                  <c:v>5.9046149999999997</c:v>
                </c:pt>
                <c:pt idx="198">
                  <c:v>5.9838100000000001</c:v>
                </c:pt>
                <c:pt idx="199">
                  <c:v>5.8465569999999998</c:v>
                </c:pt>
                <c:pt idx="200">
                  <c:v>5.7180770000000001</c:v>
                </c:pt>
                <c:pt idx="201">
                  <c:v>5.7318319999999998</c:v>
                </c:pt>
                <c:pt idx="202">
                  <c:v>5.8205489999999998</c:v>
                </c:pt>
                <c:pt idx="203">
                  <c:v>5.7219410000000002</c:v>
                </c:pt>
                <c:pt idx="204">
                  <c:v>5.7043410000000003</c:v>
                </c:pt>
                <c:pt idx="205">
                  <c:v>5.726667</c:v>
                </c:pt>
                <c:pt idx="206">
                  <c:v>5.7079120000000003</c:v>
                </c:pt>
                <c:pt idx="207">
                  <c:v>5.8566669999999998</c:v>
                </c:pt>
                <c:pt idx="208">
                  <c:v>5.9569229999999997</c:v>
                </c:pt>
                <c:pt idx="209">
                  <c:v>5.940842</c:v>
                </c:pt>
                <c:pt idx="210">
                  <c:v>6.0565379999999998</c:v>
                </c:pt>
                <c:pt idx="211">
                  <c:v>6.054176</c:v>
                </c:pt>
                <c:pt idx="212">
                  <c:v>6.0135160000000001</c:v>
                </c:pt>
                <c:pt idx="213">
                  <c:v>6.1538830000000004</c:v>
                </c:pt>
                <c:pt idx="214">
                  <c:v>6.1642489999999999</c:v>
                </c:pt>
                <c:pt idx="215">
                  <c:v>6.1146149999999997</c:v>
                </c:pt>
                <c:pt idx="216">
                  <c:v>6.2542309999999999</c:v>
                </c:pt>
                <c:pt idx="217">
                  <c:v>6.3553850000000001</c:v>
                </c:pt>
                <c:pt idx="218">
                  <c:v>6.2957689999999999</c:v>
                </c:pt>
                <c:pt idx="219">
                  <c:v>6.2954949999999998</c:v>
                </c:pt>
                <c:pt idx="220">
                  <c:v>6.2265379999999997</c:v>
                </c:pt>
                <c:pt idx="221">
                  <c:v>6.2081679999999997</c:v>
                </c:pt>
                <c:pt idx="222">
                  <c:v>6.1317579999999996</c:v>
                </c:pt>
                <c:pt idx="223">
                  <c:v>6.153626</c:v>
                </c:pt>
                <c:pt idx="224">
                  <c:v>6.250769</c:v>
                </c:pt>
                <c:pt idx="225">
                  <c:v>6.2410990000000002</c:v>
                </c:pt>
                <c:pt idx="226">
                  <c:v>6.3020880000000004</c:v>
                </c:pt>
                <c:pt idx="227">
                  <c:v>6.244103</c:v>
                </c:pt>
                <c:pt idx="228">
                  <c:v>6.2139559999999996</c:v>
                </c:pt>
                <c:pt idx="229">
                  <c:v>6.164231</c:v>
                </c:pt>
                <c:pt idx="230">
                  <c:v>6.2348720000000002</c:v>
                </c:pt>
                <c:pt idx="231">
                  <c:v>6.3653300000000002</c:v>
                </c:pt>
                <c:pt idx="232">
                  <c:v>6.4044319999999999</c:v>
                </c:pt>
                <c:pt idx="233">
                  <c:v>6.4542310000000001</c:v>
                </c:pt>
                <c:pt idx="234">
                  <c:v>6.4446149999999998</c:v>
                </c:pt>
                <c:pt idx="235">
                  <c:v>6.3354759999999999</c:v>
                </c:pt>
                <c:pt idx="236">
                  <c:v>6.326886</c:v>
                </c:pt>
                <c:pt idx="237">
                  <c:v>6.3371979999999999</c:v>
                </c:pt>
                <c:pt idx="238">
                  <c:v>6.457363</c:v>
                </c:pt>
                <c:pt idx="239">
                  <c:v>6.3972530000000001</c:v>
                </c:pt>
                <c:pt idx="240">
                  <c:v>6.4285709999999998</c:v>
                </c:pt>
                <c:pt idx="241">
                  <c:v>6.4091209999999998</c:v>
                </c:pt>
                <c:pt idx="242">
                  <c:v>6.3995050000000004</c:v>
                </c:pt>
                <c:pt idx="243">
                  <c:v>6.39</c:v>
                </c:pt>
                <c:pt idx="244">
                  <c:v>6.2699730000000002</c:v>
                </c:pt>
                <c:pt idx="245">
                  <c:v>6.38</c:v>
                </c:pt>
                <c:pt idx="246">
                  <c:v>6.5197250000000002</c:v>
                </c:pt>
                <c:pt idx="247">
                  <c:v>6.5298080000000001</c:v>
                </c:pt>
                <c:pt idx="248">
                  <c:v>6.4697800000000001</c:v>
                </c:pt>
                <c:pt idx="249">
                  <c:v>6.4296980000000001</c:v>
                </c:pt>
                <c:pt idx="250">
                  <c:v>6.4393409999999998</c:v>
                </c:pt>
                <c:pt idx="251">
                  <c:v>6.3696149999999996</c:v>
                </c:pt>
                <c:pt idx="252">
                  <c:v>6.3004119999999997</c:v>
                </c:pt>
                <c:pt idx="253">
                  <c:v>6.35</c:v>
                </c:pt>
                <c:pt idx="254">
                  <c:v>6.340522</c:v>
                </c:pt>
                <c:pt idx="255">
                  <c:v>6.4305490000000001</c:v>
                </c:pt>
                <c:pt idx="256">
                  <c:v>6.4805770000000003</c:v>
                </c:pt>
                <c:pt idx="257">
                  <c:v>6.3712090000000003</c:v>
                </c:pt>
                <c:pt idx="258">
                  <c:v>6.3613739999999996</c:v>
                </c:pt>
                <c:pt idx="259">
                  <c:v>6.430714</c:v>
                </c:pt>
                <c:pt idx="260">
                  <c:v>6.4607419999999998</c:v>
                </c:pt>
                <c:pt idx="261">
                  <c:v>6.4023079999999997</c:v>
                </c:pt>
                <c:pt idx="262">
                  <c:v>6.3331869999999997</c:v>
                </c:pt>
                <c:pt idx="263">
                  <c:v>6.3561540000000001</c:v>
                </c:pt>
                <c:pt idx="264">
                  <c:v>6.4436260000000001</c:v>
                </c:pt>
                <c:pt idx="265">
                  <c:v>6.4546700000000001</c:v>
                </c:pt>
                <c:pt idx="266">
                  <c:v>6.4357689999999996</c:v>
                </c:pt>
                <c:pt idx="267">
                  <c:v>6.5159339999999997</c:v>
                </c:pt>
                <c:pt idx="268">
                  <c:v>6.5042859999999996</c:v>
                </c:pt>
                <c:pt idx="269">
                  <c:v>6.4454950000000002</c:v>
                </c:pt>
                <c:pt idx="270">
                  <c:v>6.5456320000000003</c:v>
                </c:pt>
                <c:pt idx="271">
                  <c:v>6.5880770000000002</c:v>
                </c:pt>
                <c:pt idx="272">
                  <c:v>6.5870879999999996</c:v>
                </c:pt>
                <c:pt idx="273">
                  <c:v>6.6464559999999997</c:v>
                </c:pt>
                <c:pt idx="274">
                  <c:v>6.5179119999999999</c:v>
                </c:pt>
                <c:pt idx="275">
                  <c:v>6.4307689999999997</c:v>
                </c:pt>
                <c:pt idx="276">
                  <c:v>6.320989</c:v>
                </c:pt>
                <c:pt idx="277">
                  <c:v>6.3316480000000004</c:v>
                </c:pt>
                <c:pt idx="278">
                  <c:v>6.3318680000000001</c:v>
                </c:pt>
                <c:pt idx="279">
                  <c:v>6.3520880000000002</c:v>
                </c:pt>
                <c:pt idx="280">
                  <c:v>6.2907690000000001</c:v>
                </c:pt>
                <c:pt idx="281">
                  <c:v>6.2993959999999998</c:v>
                </c:pt>
                <c:pt idx="282">
                  <c:v>6.3082419999999999</c:v>
                </c:pt>
                <c:pt idx="283">
                  <c:v>6.2817309999999997</c:v>
                </c:pt>
                <c:pt idx="284">
                  <c:v>6.3836259999999996</c:v>
                </c:pt>
                <c:pt idx="285">
                  <c:v>6.3421149999999997</c:v>
                </c:pt>
                <c:pt idx="286">
                  <c:v>6.2923080000000002</c:v>
                </c:pt>
                <c:pt idx="287">
                  <c:v>6.2747250000000001</c:v>
                </c:pt>
                <c:pt idx="288">
                  <c:v>6.2749449999999998</c:v>
                </c:pt>
                <c:pt idx="289">
                  <c:v>6.2851650000000001</c:v>
                </c:pt>
                <c:pt idx="290">
                  <c:v>6.275385</c:v>
                </c:pt>
                <c:pt idx="291">
                  <c:v>6.2836540000000003</c:v>
                </c:pt>
                <c:pt idx="292">
                  <c:v>6.3042309999999997</c:v>
                </c:pt>
                <c:pt idx="293">
                  <c:v>6.2644229999999999</c:v>
                </c:pt>
                <c:pt idx="294">
                  <c:v>6.224615</c:v>
                </c:pt>
                <c:pt idx="295">
                  <c:v>6.2205769999999996</c:v>
                </c:pt>
                <c:pt idx="296">
                  <c:v>6.2707139999999999</c:v>
                </c:pt>
                <c:pt idx="297">
                  <c:v>6.2511260000000002</c:v>
                </c:pt>
                <c:pt idx="298">
                  <c:v>6.2035159999999996</c:v>
                </c:pt>
                <c:pt idx="299">
                  <c:v>6.2114010000000004</c:v>
                </c:pt>
                <c:pt idx="300">
                  <c:v>6.211538</c:v>
                </c:pt>
                <c:pt idx="301">
                  <c:v>6.1516760000000001</c:v>
                </c:pt>
                <c:pt idx="302">
                  <c:v>6.1122249999999996</c:v>
                </c:pt>
                <c:pt idx="303">
                  <c:v>6.2148349999999999</c:v>
                </c:pt>
                <c:pt idx="304">
                  <c:v>6.2925000000000004</c:v>
                </c:pt>
                <c:pt idx="305">
                  <c:v>6.2351650000000003</c:v>
                </c:pt>
                <c:pt idx="306">
                  <c:v>6.2478300000000004</c:v>
                </c:pt>
                <c:pt idx="307">
                  <c:v>6.2052750000000003</c:v>
                </c:pt>
                <c:pt idx="308">
                  <c:v>6.1553300000000002</c:v>
                </c:pt>
                <c:pt idx="309">
                  <c:v>6.0953850000000003</c:v>
                </c:pt>
                <c:pt idx="310">
                  <c:v>6.1554399999999996</c:v>
                </c:pt>
                <c:pt idx="311">
                  <c:v>6.1656040000000001</c:v>
                </c:pt>
                <c:pt idx="312">
                  <c:v>6.1856590000000002</c:v>
                </c:pt>
                <c:pt idx="313">
                  <c:v>6.2585709999999999</c:v>
                </c:pt>
                <c:pt idx="314">
                  <c:v>6.2444230000000003</c:v>
                </c:pt>
                <c:pt idx="315">
                  <c:v>6.181648</c:v>
                </c:pt>
                <c:pt idx="316">
                  <c:v>6.128984</c:v>
                </c:pt>
                <c:pt idx="317">
                  <c:v>6.1090660000000003</c:v>
                </c:pt>
                <c:pt idx="318">
                  <c:v>6.1291479999999998</c:v>
                </c:pt>
                <c:pt idx="319">
                  <c:v>6.0892309999999998</c:v>
                </c:pt>
                <c:pt idx="320">
                  <c:v>6.0724179999999999</c:v>
                </c:pt>
                <c:pt idx="321">
                  <c:v>6.136374</c:v>
                </c:pt>
                <c:pt idx="322">
                  <c:v>6.1628569999999998</c:v>
                </c:pt>
                <c:pt idx="323">
                  <c:v>6.1629670000000001</c:v>
                </c:pt>
                <c:pt idx="324">
                  <c:v>6.2035159999999996</c:v>
                </c:pt>
                <c:pt idx="325">
                  <c:v>6.2236260000000003</c:v>
                </c:pt>
                <c:pt idx="326">
                  <c:v>6.1803020000000002</c:v>
                </c:pt>
                <c:pt idx="327">
                  <c:v>6.1807689999999997</c:v>
                </c:pt>
                <c:pt idx="328">
                  <c:v>6.2074449999999999</c:v>
                </c:pt>
                <c:pt idx="329">
                  <c:v>6.2278570000000002</c:v>
                </c:pt>
                <c:pt idx="330">
                  <c:v>6.2079950000000004</c:v>
                </c:pt>
                <c:pt idx="331">
                  <c:v>6.1681319999999999</c:v>
                </c:pt>
                <c:pt idx="332">
                  <c:v>6.1084069999999997</c:v>
                </c:pt>
                <c:pt idx="333">
                  <c:v>6.1088190000000004</c:v>
                </c:pt>
                <c:pt idx="334">
                  <c:v>6.0427470000000003</c:v>
                </c:pt>
                <c:pt idx="335">
                  <c:v>5.9990930000000002</c:v>
                </c:pt>
                <c:pt idx="336">
                  <c:v>5.8607690000000003</c:v>
                </c:pt>
                <c:pt idx="337">
                  <c:v>5.9209889999999996</c:v>
                </c:pt>
                <c:pt idx="338">
                  <c:v>5.9437360000000004</c:v>
                </c:pt>
                <c:pt idx="339">
                  <c:v>5.8539009999999996</c:v>
                </c:pt>
                <c:pt idx="340">
                  <c:v>5.7960989999999999</c:v>
                </c:pt>
                <c:pt idx="341">
                  <c:v>5.8082690000000001</c:v>
                </c:pt>
                <c:pt idx="342">
                  <c:v>5.8403299999999998</c:v>
                </c:pt>
                <c:pt idx="343">
                  <c:v>5.8407419999999997</c:v>
                </c:pt>
                <c:pt idx="344">
                  <c:v>5.8692310000000001</c:v>
                </c:pt>
                <c:pt idx="345">
                  <c:v>5.8568129999999998</c:v>
                </c:pt>
                <c:pt idx="346">
                  <c:v>5.8511540000000002</c:v>
                </c:pt>
                <c:pt idx="347">
                  <c:v>5.8455490000000001</c:v>
                </c:pt>
                <c:pt idx="348">
                  <c:v>5.8760440000000003</c:v>
                </c:pt>
                <c:pt idx="349">
                  <c:v>5.8518410000000003</c:v>
                </c:pt>
                <c:pt idx="350">
                  <c:v>5.7863740000000004</c:v>
                </c:pt>
                <c:pt idx="351">
                  <c:v>5.7665379999999997</c:v>
                </c:pt>
                <c:pt idx="352">
                  <c:v>5.7967029999999999</c:v>
                </c:pt>
                <c:pt idx="353">
                  <c:v>5.8717309999999996</c:v>
                </c:pt>
                <c:pt idx="354">
                  <c:v>5.9528020000000001</c:v>
                </c:pt>
                <c:pt idx="355">
                  <c:v>5.9629399999999997</c:v>
                </c:pt>
                <c:pt idx="356">
                  <c:v>5.9023079999999997</c:v>
                </c:pt>
                <c:pt idx="357">
                  <c:v>5.588571</c:v>
                </c:pt>
                <c:pt idx="358">
                  <c:v>5.6436260000000003</c:v>
                </c:pt>
                <c:pt idx="359">
                  <c:v>5.6937639999999998</c:v>
                </c:pt>
                <c:pt idx="360">
                  <c:v>5.6591209999999998</c:v>
                </c:pt>
                <c:pt idx="361">
                  <c:v>5.6544230000000004</c:v>
                </c:pt>
                <c:pt idx="362">
                  <c:v>5.679341</c:v>
                </c:pt>
                <c:pt idx="363">
                  <c:v>5.7196699999999998</c:v>
                </c:pt>
                <c:pt idx="364">
                  <c:v>5.8148350000000004</c:v>
                </c:pt>
                <c:pt idx="365">
                  <c:v>5.7749730000000001</c:v>
                </c:pt>
                <c:pt idx="366">
                  <c:v>5.7149999999999999</c:v>
                </c:pt>
                <c:pt idx="367">
                  <c:v>5.7000549999999999</c:v>
                </c:pt>
                <c:pt idx="368">
                  <c:v>5.66533</c:v>
                </c:pt>
                <c:pt idx="369">
                  <c:v>5.6605489999999996</c:v>
                </c:pt>
                <c:pt idx="370">
                  <c:v>5.6506590000000001</c:v>
                </c:pt>
                <c:pt idx="371">
                  <c:v>5.6555770000000001</c:v>
                </c:pt>
                <c:pt idx="372">
                  <c:v>5.655659</c:v>
                </c:pt>
                <c:pt idx="373">
                  <c:v>5.6659069999999998</c:v>
                </c:pt>
                <c:pt idx="374">
                  <c:v>5.7106589999999997</c:v>
                </c:pt>
                <c:pt idx="375">
                  <c:v>5.7814290000000002</c:v>
                </c:pt>
                <c:pt idx="376">
                  <c:v>5.7415380000000003</c:v>
                </c:pt>
                <c:pt idx="377">
                  <c:v>5.7370599999999996</c:v>
                </c:pt>
                <c:pt idx="378">
                  <c:v>5.7319779999999998</c:v>
                </c:pt>
                <c:pt idx="379">
                  <c:v>5.686566</c:v>
                </c:pt>
                <c:pt idx="380">
                  <c:v>5.6966479999999997</c:v>
                </c:pt>
                <c:pt idx="381">
                  <c:v>5.6823079999999999</c:v>
                </c:pt>
                <c:pt idx="382">
                  <c:v>5.6724180000000004</c:v>
                </c:pt>
                <c:pt idx="383">
                  <c:v>5.7070600000000002</c:v>
                </c:pt>
                <c:pt idx="384">
                  <c:v>5.6971429999999996</c:v>
                </c:pt>
                <c:pt idx="385">
                  <c:v>5.677225</c:v>
                </c:pt>
                <c:pt idx="386">
                  <c:v>5.6330770000000001</c:v>
                </c:pt>
                <c:pt idx="387">
                  <c:v>5.6473899999999997</c:v>
                </c:pt>
                <c:pt idx="388">
                  <c:v>5.627637</c:v>
                </c:pt>
                <c:pt idx="389">
                  <c:v>5.6036260000000002</c:v>
                </c:pt>
                <c:pt idx="390">
                  <c:v>5.5937359999999998</c:v>
                </c:pt>
                <c:pt idx="391">
                  <c:v>5.6238460000000003</c:v>
                </c:pt>
                <c:pt idx="392">
                  <c:v>5.6099449999999997</c:v>
                </c:pt>
                <c:pt idx="393">
                  <c:v>5.6342860000000003</c:v>
                </c:pt>
                <c:pt idx="394">
                  <c:v>5.6304949999999998</c:v>
                </c:pt>
                <c:pt idx="395">
                  <c:v>5.7106320000000004</c:v>
                </c:pt>
                <c:pt idx="396">
                  <c:v>5.8084619999999996</c:v>
                </c:pt>
                <c:pt idx="397">
                  <c:v>5.7747250000000001</c:v>
                </c:pt>
                <c:pt idx="398">
                  <c:v>5.7813189999999999</c:v>
                </c:pt>
                <c:pt idx="399">
                  <c:v>5.847747</c:v>
                </c:pt>
                <c:pt idx="400">
                  <c:v>5.781593</c:v>
                </c:pt>
                <c:pt idx="401">
                  <c:v>5.7553850000000004</c:v>
                </c:pt>
                <c:pt idx="402">
                  <c:v>5.7491209999999997</c:v>
                </c:pt>
                <c:pt idx="403">
                  <c:v>5.7058239999999998</c:v>
                </c:pt>
                <c:pt idx="404">
                  <c:v>5.689451</c:v>
                </c:pt>
                <c:pt idx="405">
                  <c:v>5.689533</c:v>
                </c:pt>
                <c:pt idx="406">
                  <c:v>5.6726919999999996</c:v>
                </c:pt>
                <c:pt idx="407">
                  <c:v>5.6228300000000004</c:v>
                </c:pt>
                <c:pt idx="408">
                  <c:v>5.6432419999999999</c:v>
                </c:pt>
                <c:pt idx="409">
                  <c:v>5.6633789999999999</c:v>
                </c:pt>
                <c:pt idx="410">
                  <c:v>5.7168130000000001</c:v>
                </c:pt>
                <c:pt idx="411">
                  <c:v>5.7336539999999996</c:v>
                </c:pt>
                <c:pt idx="412">
                  <c:v>5.7870330000000001</c:v>
                </c:pt>
                <c:pt idx="413">
                  <c:v>5.7905220000000002</c:v>
                </c:pt>
                <c:pt idx="414">
                  <c:v>5.7906040000000001</c:v>
                </c:pt>
                <c:pt idx="415">
                  <c:v>5.7375819999999997</c:v>
                </c:pt>
                <c:pt idx="416">
                  <c:v>5.7007690000000002</c:v>
                </c:pt>
                <c:pt idx="417">
                  <c:v>5.6978020000000003</c:v>
                </c:pt>
                <c:pt idx="418">
                  <c:v>5.6910990000000004</c:v>
                </c:pt>
                <c:pt idx="419">
                  <c:v>5.7411810000000001</c:v>
                </c:pt>
                <c:pt idx="420">
                  <c:v>5.7383519999999999</c:v>
                </c:pt>
                <c:pt idx="421">
                  <c:v>5.7513459999999998</c:v>
                </c:pt>
                <c:pt idx="422">
                  <c:v>5.7285709999999996</c:v>
                </c:pt>
                <c:pt idx="423">
                  <c:v>5.7889010000000001</c:v>
                </c:pt>
                <c:pt idx="424">
                  <c:v>5.861758</c:v>
                </c:pt>
                <c:pt idx="425">
                  <c:v>5.8445600000000004</c:v>
                </c:pt>
                <c:pt idx="426">
                  <c:v>5.8646149999999997</c:v>
                </c:pt>
                <c:pt idx="427">
                  <c:v>5.9346699999999997</c:v>
                </c:pt>
                <c:pt idx="428">
                  <c:v>5.9548350000000001</c:v>
                </c:pt>
                <c:pt idx="429">
                  <c:v>5.8873629999999997</c:v>
                </c:pt>
                <c:pt idx="430">
                  <c:v>5.9175000000000004</c:v>
                </c:pt>
                <c:pt idx="431">
                  <c:v>5.9001099999999997</c:v>
                </c:pt>
                <c:pt idx="432">
                  <c:v>5.9228300000000003</c:v>
                </c:pt>
                <c:pt idx="433">
                  <c:v>5.9429119999999998</c:v>
                </c:pt>
                <c:pt idx="434">
                  <c:v>5.9929949999999996</c:v>
                </c:pt>
                <c:pt idx="435">
                  <c:v>5.9907690000000002</c:v>
                </c:pt>
                <c:pt idx="436">
                  <c:v>6.0885990000000003</c:v>
                </c:pt>
                <c:pt idx="437">
                  <c:v>6.1512089999999997</c:v>
                </c:pt>
                <c:pt idx="438">
                  <c:v>6.0834890000000001</c:v>
                </c:pt>
                <c:pt idx="439">
                  <c:v>6.0635709999999996</c:v>
                </c:pt>
                <c:pt idx="440">
                  <c:v>5.9936540000000003</c:v>
                </c:pt>
                <c:pt idx="441">
                  <c:v>6.0337360000000002</c:v>
                </c:pt>
                <c:pt idx="442">
                  <c:v>5.9959889999999998</c:v>
                </c:pt>
                <c:pt idx="443">
                  <c:v>5.9860439999999997</c:v>
                </c:pt>
                <c:pt idx="444">
                  <c:v>5.9241479999999997</c:v>
                </c:pt>
                <c:pt idx="445">
                  <c:v>5.8942310000000004</c:v>
                </c:pt>
                <c:pt idx="446">
                  <c:v>5.9043130000000001</c:v>
                </c:pt>
                <c:pt idx="447">
                  <c:v>5.8527469999999999</c:v>
                </c:pt>
                <c:pt idx="448">
                  <c:v>5.7946429999999998</c:v>
                </c:pt>
                <c:pt idx="449">
                  <c:v>5.7347250000000001</c:v>
                </c:pt>
                <c:pt idx="450">
                  <c:v>5.8148080000000002</c:v>
                </c:pt>
                <c:pt idx="451">
                  <c:v>5.8565930000000002</c:v>
                </c:pt>
                <c:pt idx="452">
                  <c:v>5.8367579999999997</c:v>
                </c:pt>
                <c:pt idx="453">
                  <c:v>5.8752199999999997</c:v>
                </c:pt>
                <c:pt idx="454">
                  <c:v>5.916868</c:v>
                </c:pt>
                <c:pt idx="455">
                  <c:v>5.9053849999999999</c:v>
                </c:pt>
                <c:pt idx="456">
                  <c:v>5.8569779999999998</c:v>
                </c:pt>
                <c:pt idx="457">
                  <c:v>5.8357140000000003</c:v>
                </c:pt>
                <c:pt idx="458">
                  <c:v>5.7957970000000003</c:v>
                </c:pt>
                <c:pt idx="459">
                  <c:v>5.8358790000000003</c:v>
                </c:pt>
                <c:pt idx="460">
                  <c:v>5.8759620000000004</c:v>
                </c:pt>
                <c:pt idx="461">
                  <c:v>5.8773629999999999</c:v>
                </c:pt>
                <c:pt idx="462">
                  <c:v>5.9062910000000004</c:v>
                </c:pt>
                <c:pt idx="463">
                  <c:v>5.8851649999999998</c:v>
                </c:pt>
                <c:pt idx="464">
                  <c:v>5.9152750000000003</c:v>
                </c:pt>
                <c:pt idx="465">
                  <c:v>5.9165380000000001</c:v>
                </c:pt>
                <c:pt idx="466">
                  <c:v>5.8966209999999997</c:v>
                </c:pt>
                <c:pt idx="467">
                  <c:v>5.9368679999999996</c:v>
                </c:pt>
                <c:pt idx="468">
                  <c:v>5.9759339999999996</c:v>
                </c:pt>
                <c:pt idx="469">
                  <c:v>5.957033</c:v>
                </c:pt>
                <c:pt idx="470">
                  <c:v>5.9171149999999999</c:v>
                </c:pt>
                <c:pt idx="471">
                  <c:v>5.9071980000000002</c:v>
                </c:pt>
                <c:pt idx="472">
                  <c:v>5.8575270000000002</c:v>
                </c:pt>
                <c:pt idx="473">
                  <c:v>5.9084070000000004</c:v>
                </c:pt>
                <c:pt idx="474">
                  <c:v>5.9076919999999999</c:v>
                </c:pt>
                <c:pt idx="475">
                  <c:v>5.8370329999999999</c:v>
                </c:pt>
                <c:pt idx="476">
                  <c:v>5.7973629999999998</c:v>
                </c:pt>
                <c:pt idx="477">
                  <c:v>5.7674729999999998</c:v>
                </c:pt>
                <c:pt idx="478">
                  <c:v>5.7575820000000002</c:v>
                </c:pt>
                <c:pt idx="479">
                  <c:v>5.7782689999999999</c:v>
                </c:pt>
                <c:pt idx="480">
                  <c:v>5.7572530000000004</c:v>
                </c:pt>
                <c:pt idx="481">
                  <c:v>5.7681319999999996</c:v>
                </c:pt>
                <c:pt idx="482">
                  <c:v>5.917802</c:v>
                </c:pt>
                <c:pt idx="483">
                  <c:v>5.9287640000000001</c:v>
                </c:pt>
                <c:pt idx="484">
                  <c:v>5.8992310000000003</c:v>
                </c:pt>
                <c:pt idx="485">
                  <c:v>6.0089290000000002</c:v>
                </c:pt>
                <c:pt idx="486">
                  <c:v>6.0694509999999999</c:v>
                </c:pt>
                <c:pt idx="487">
                  <c:v>6.0495049999999999</c:v>
                </c:pt>
                <c:pt idx="488">
                  <c:v>6.0791209999999998</c:v>
                </c:pt>
                <c:pt idx="489">
                  <c:v>6.0792310000000001</c:v>
                </c:pt>
                <c:pt idx="490">
                  <c:v>6.1397529999999998</c:v>
                </c:pt>
                <c:pt idx="491">
                  <c:v>6.1698899999999997</c:v>
                </c:pt>
                <c:pt idx="492">
                  <c:v>6.0498900000000004</c:v>
                </c:pt>
                <c:pt idx="493">
                  <c:v>5.96</c:v>
                </c:pt>
                <c:pt idx="494">
                  <c:v>5.8602749999999997</c:v>
                </c:pt>
                <c:pt idx="495">
                  <c:v>5.8508789999999999</c:v>
                </c:pt>
                <c:pt idx="496">
                  <c:v>5.9110990000000001</c:v>
                </c:pt>
                <c:pt idx="497">
                  <c:v>5.9513850000000001</c:v>
                </c:pt>
                <c:pt idx="498">
                  <c:v>5.8920219999999999</c:v>
                </c:pt>
                <c:pt idx="499">
                  <c:v>5.9327800000000002</c:v>
                </c:pt>
                <c:pt idx="500">
                  <c:v>5.8736920000000001</c:v>
                </c:pt>
                <c:pt idx="501">
                  <c:v>5.8244290000000003</c:v>
                </c:pt>
                <c:pt idx="502">
                  <c:v>5.8149449999999998</c:v>
                </c:pt>
                <c:pt idx="503">
                  <c:v>5.8259340000000002</c:v>
                </c:pt>
                <c:pt idx="504">
                  <c:v>5.7660549999999997</c:v>
                </c:pt>
                <c:pt idx="505">
                  <c:v>5.6761540000000004</c:v>
                </c:pt>
                <c:pt idx="506">
                  <c:v>5.6157690000000002</c:v>
                </c:pt>
                <c:pt idx="507">
                  <c:v>5.6258020000000002</c:v>
                </c:pt>
                <c:pt idx="508">
                  <c:v>5.6465930000000002</c:v>
                </c:pt>
                <c:pt idx="509">
                  <c:v>5.6568569999999996</c:v>
                </c:pt>
                <c:pt idx="510">
                  <c:v>5.5762309999999999</c:v>
                </c:pt>
                <c:pt idx="511">
                  <c:v>5.4964620000000002</c:v>
                </c:pt>
                <c:pt idx="512">
                  <c:v>5.3960549999999996</c:v>
                </c:pt>
                <c:pt idx="513">
                  <c:v>5.3973849999999999</c:v>
                </c:pt>
                <c:pt idx="514">
                  <c:v>5.407978</c:v>
                </c:pt>
                <c:pt idx="515">
                  <c:v>5.457846</c:v>
                </c:pt>
                <c:pt idx="516">
                  <c:v>5.387308</c:v>
                </c:pt>
                <c:pt idx="517">
                  <c:v>5.3179119999999998</c:v>
                </c:pt>
                <c:pt idx="518">
                  <c:v>5.3090000000000002</c:v>
                </c:pt>
                <c:pt idx="519">
                  <c:v>5.2792310000000002</c:v>
                </c:pt>
                <c:pt idx="520">
                  <c:v>5.2003630000000003</c:v>
                </c:pt>
                <c:pt idx="521">
                  <c:v>5.2592309999999998</c:v>
                </c:pt>
                <c:pt idx="522">
                  <c:v>5.2403959999999996</c:v>
                </c:pt>
                <c:pt idx="523">
                  <c:v>5.382396</c:v>
                </c:pt>
                <c:pt idx="524">
                  <c:v>5.3816040000000003</c:v>
                </c:pt>
                <c:pt idx="525">
                  <c:v>5.4223850000000002</c:v>
                </c:pt>
                <c:pt idx="526">
                  <c:v>5.6337359999999999</c:v>
                </c:pt>
                <c:pt idx="527">
                  <c:v>5.6539780000000004</c:v>
                </c:pt>
                <c:pt idx="528">
                  <c:v>5.6966150000000004</c:v>
                </c:pt>
                <c:pt idx="529">
                  <c:v>5.7475269999999998</c:v>
                </c:pt>
                <c:pt idx="530">
                  <c:v>5.6790770000000004</c:v>
                </c:pt>
                <c:pt idx="531">
                  <c:v>5.6787910000000004</c:v>
                </c:pt>
                <c:pt idx="532">
                  <c:v>5.7197800000000001</c:v>
                </c:pt>
                <c:pt idx="533">
                  <c:v>5.7487690000000002</c:v>
                </c:pt>
                <c:pt idx="534">
                  <c:v>5.6583959999999998</c:v>
                </c:pt>
                <c:pt idx="535">
                  <c:v>5.6800769999999998</c:v>
                </c:pt>
                <c:pt idx="536">
                  <c:v>5.6289889999999998</c:v>
                </c:pt>
                <c:pt idx="537">
                  <c:v>5.579879</c:v>
                </c:pt>
                <c:pt idx="538">
                  <c:v>5.5601760000000002</c:v>
                </c:pt>
                <c:pt idx="539">
                  <c:v>5.6027469999999999</c:v>
                </c:pt>
                <c:pt idx="540">
                  <c:v>5.6130769999999997</c:v>
                </c:pt>
                <c:pt idx="541">
                  <c:v>5.6518459999999999</c:v>
                </c:pt>
                <c:pt idx="542">
                  <c:v>5.742769</c:v>
                </c:pt>
                <c:pt idx="543">
                  <c:v>5.8539009999999996</c:v>
                </c:pt>
                <c:pt idx="544">
                  <c:v>5.823385</c:v>
                </c:pt>
                <c:pt idx="545">
                  <c:v>5.844538</c:v>
                </c:pt>
                <c:pt idx="546">
                  <c:v>6.0148570000000001</c:v>
                </c:pt>
                <c:pt idx="547">
                  <c:v>6.1231429999999998</c:v>
                </c:pt>
                <c:pt idx="548">
                  <c:v>6.0925269999999996</c:v>
                </c:pt>
                <c:pt idx="549">
                  <c:v>5.9737140000000002</c:v>
                </c:pt>
                <c:pt idx="550">
                  <c:v>6.0540000000000003</c:v>
                </c:pt>
                <c:pt idx="551">
                  <c:v>6.1261539999999997</c:v>
                </c:pt>
                <c:pt idx="552">
                  <c:v>6.0454290000000004</c:v>
                </c:pt>
                <c:pt idx="553">
                  <c:v>5.8557139999999999</c:v>
                </c:pt>
                <c:pt idx="554">
                  <c:v>5.907</c:v>
                </c:pt>
                <c:pt idx="555">
                  <c:v>5.7442640000000003</c:v>
                </c:pt>
                <c:pt idx="556">
                  <c:v>5.7171430000000001</c:v>
                </c:pt>
                <c:pt idx="557">
                  <c:v>5.7284839999999999</c:v>
                </c:pt>
                <c:pt idx="558">
                  <c:v>5.7998459999999996</c:v>
                </c:pt>
                <c:pt idx="559">
                  <c:v>5.8733849999999999</c:v>
                </c:pt>
                <c:pt idx="560">
                  <c:v>5.9204619999999997</c:v>
                </c:pt>
                <c:pt idx="561">
                  <c:v>5.988022</c:v>
                </c:pt>
                <c:pt idx="562">
                  <c:v>5.9294289999999998</c:v>
                </c:pt>
                <c:pt idx="563">
                  <c:v>5.878571</c:v>
                </c:pt>
                <c:pt idx="564">
                  <c:v>5.7623410000000002</c:v>
                </c:pt>
                <c:pt idx="565">
                  <c:v>5.7138460000000002</c:v>
                </c:pt>
                <c:pt idx="566">
                  <c:v>5.6941540000000002</c:v>
                </c:pt>
                <c:pt idx="567">
                  <c:v>5.7444620000000004</c:v>
                </c:pt>
                <c:pt idx="568">
                  <c:v>5.7835270000000003</c:v>
                </c:pt>
                <c:pt idx="569">
                  <c:v>5.7831429999999999</c:v>
                </c:pt>
                <c:pt idx="570">
                  <c:v>5.7334290000000001</c:v>
                </c:pt>
                <c:pt idx="571">
                  <c:v>5.733714</c:v>
                </c:pt>
                <c:pt idx="572">
                  <c:v>5.734</c:v>
                </c:pt>
                <c:pt idx="573">
                  <c:v>5.7642860000000002</c:v>
                </c:pt>
                <c:pt idx="574">
                  <c:v>5.8351430000000004</c:v>
                </c:pt>
                <c:pt idx="575">
                  <c:v>5.8454290000000002</c:v>
                </c:pt>
                <c:pt idx="576">
                  <c:v>5.8757140000000003</c:v>
                </c:pt>
                <c:pt idx="577">
                  <c:v>5.8346150000000003</c:v>
                </c:pt>
                <c:pt idx="578">
                  <c:v>5.8134949999999996</c:v>
                </c:pt>
                <c:pt idx="579">
                  <c:v>5.8457140000000001</c:v>
                </c:pt>
                <c:pt idx="580">
                  <c:v>5.8845489999999998</c:v>
                </c:pt>
                <c:pt idx="581">
                  <c:v>5.8962640000000004</c:v>
                </c:pt>
                <c:pt idx="582">
                  <c:v>5.9465380000000003</c:v>
                </c:pt>
                <c:pt idx="583">
                  <c:v>6.0476369999999999</c:v>
                </c:pt>
                <c:pt idx="584">
                  <c:v>6.1179119999999996</c:v>
                </c:pt>
                <c:pt idx="585">
                  <c:v>6.1581869999999999</c:v>
                </c:pt>
                <c:pt idx="586">
                  <c:v>6.0669230000000001</c:v>
                </c:pt>
                <c:pt idx="587">
                  <c:v>5.9387359999999996</c:v>
                </c:pt>
                <c:pt idx="588">
                  <c:v>6.0311430000000001</c:v>
                </c:pt>
                <c:pt idx="589">
                  <c:v>6.0730219999999999</c:v>
                </c:pt>
                <c:pt idx="590">
                  <c:v>6.1017140000000003</c:v>
                </c:pt>
                <c:pt idx="591">
                  <c:v>6.0336150000000002</c:v>
                </c:pt>
                <c:pt idx="592">
                  <c:v>5.9155379999999997</c:v>
                </c:pt>
                <c:pt idx="593">
                  <c:v>5.9664619999999999</c:v>
                </c:pt>
                <c:pt idx="594">
                  <c:v>5.9650990000000004</c:v>
                </c:pt>
                <c:pt idx="595">
                  <c:v>5.9237140000000004</c:v>
                </c:pt>
                <c:pt idx="596">
                  <c:v>5.944</c:v>
                </c:pt>
                <c:pt idx="597">
                  <c:v>5.9759890000000002</c:v>
                </c:pt>
                <c:pt idx="598">
                  <c:v>5.9951429999999997</c:v>
                </c:pt>
                <c:pt idx="599">
                  <c:v>5.9554289999999996</c:v>
                </c:pt>
                <c:pt idx="600">
                  <c:v>5.9892310000000002</c:v>
                </c:pt>
                <c:pt idx="601">
                  <c:v>6.0295379999999996</c:v>
                </c:pt>
                <c:pt idx="602">
                  <c:v>6.0262859999999998</c:v>
                </c:pt>
                <c:pt idx="603">
                  <c:v>6.097143</c:v>
                </c:pt>
                <c:pt idx="604">
                  <c:v>6.1292530000000003</c:v>
                </c:pt>
                <c:pt idx="605">
                  <c:v>6.1758790000000001</c:v>
                </c:pt>
                <c:pt idx="606">
                  <c:v>6.1835380000000004</c:v>
                </c:pt>
                <c:pt idx="607">
                  <c:v>6.3301429999999996</c:v>
                </c:pt>
                <c:pt idx="608">
                  <c:v>6.2891430000000001</c:v>
                </c:pt>
                <c:pt idx="609">
                  <c:v>6.2875269999999999</c:v>
                </c:pt>
                <c:pt idx="610">
                  <c:v>6.3078019999999997</c:v>
                </c:pt>
                <c:pt idx="611">
                  <c:v>6.2261540000000002</c:v>
                </c:pt>
                <c:pt idx="612">
                  <c:v>6.2402860000000002</c:v>
                </c:pt>
                <c:pt idx="613">
                  <c:v>6.2211429999999996</c:v>
                </c:pt>
                <c:pt idx="614">
                  <c:v>6.2114289999999999</c:v>
                </c:pt>
                <c:pt idx="615">
                  <c:v>6.2017139999999999</c:v>
                </c:pt>
                <c:pt idx="616">
                  <c:v>6.1420000000000003</c:v>
                </c:pt>
                <c:pt idx="617">
                  <c:v>6.1022860000000003</c:v>
                </c:pt>
                <c:pt idx="618">
                  <c:v>6.153143</c:v>
                </c:pt>
                <c:pt idx="619">
                  <c:v>6.1734289999999996</c:v>
                </c:pt>
                <c:pt idx="620">
                  <c:v>6.1437140000000001</c:v>
                </c:pt>
                <c:pt idx="621">
                  <c:v>6.1619229999999998</c:v>
                </c:pt>
                <c:pt idx="622">
                  <c:v>6.2121979999999999</c:v>
                </c:pt>
                <c:pt idx="623">
                  <c:v>6.1251429999999996</c:v>
                </c:pt>
                <c:pt idx="624">
                  <c:v>6.105429</c:v>
                </c:pt>
                <c:pt idx="625">
                  <c:v>6.1778570000000004</c:v>
                </c:pt>
                <c:pt idx="626">
                  <c:v>6.1481539999999999</c:v>
                </c:pt>
                <c:pt idx="627">
                  <c:v>6.1206149999999999</c:v>
                </c:pt>
                <c:pt idx="628">
                  <c:v>6.0693409999999997</c:v>
                </c:pt>
                <c:pt idx="629">
                  <c:v>6.0418459999999996</c:v>
                </c:pt>
                <c:pt idx="630">
                  <c:v>5.995495</c:v>
                </c:pt>
                <c:pt idx="631">
                  <c:v>6.0413079999999999</c:v>
                </c:pt>
                <c:pt idx="632">
                  <c:v>6.0738019999999997</c:v>
                </c:pt>
                <c:pt idx="633">
                  <c:v>6.0568679999999997</c:v>
                </c:pt>
                <c:pt idx="634">
                  <c:v>6.0071430000000001</c:v>
                </c:pt>
                <c:pt idx="635">
                  <c:v>6.0074180000000004</c:v>
                </c:pt>
                <c:pt idx="636">
                  <c:v>6.04</c:v>
                </c:pt>
                <c:pt idx="637">
                  <c:v>6.0526039999999997</c:v>
                </c:pt>
                <c:pt idx="638">
                  <c:v>6.0911429999999998</c:v>
                </c:pt>
                <c:pt idx="639">
                  <c:v>6.1314289999999998</c:v>
                </c:pt>
                <c:pt idx="640">
                  <c:v>6.1617139999999999</c:v>
                </c:pt>
                <c:pt idx="641">
                  <c:v>6.1443849999999998</c:v>
                </c:pt>
                <c:pt idx="642">
                  <c:v>6.1922860000000002</c:v>
                </c:pt>
                <c:pt idx="643">
                  <c:v>6.1431430000000002</c:v>
                </c:pt>
                <c:pt idx="644">
                  <c:v>6.1385490000000003</c:v>
                </c:pt>
                <c:pt idx="645">
                  <c:v>6.1263629999999996</c:v>
                </c:pt>
                <c:pt idx="646">
                  <c:v>6.1239999999999997</c:v>
                </c:pt>
                <c:pt idx="647">
                  <c:v>6.0919230000000004</c:v>
                </c:pt>
                <c:pt idx="648">
                  <c:v>6.0651210000000004</c:v>
                </c:pt>
                <c:pt idx="649">
                  <c:v>6.1128460000000002</c:v>
                </c:pt>
                <c:pt idx="650">
                  <c:v>6.1456039999999996</c:v>
                </c:pt>
                <c:pt idx="651">
                  <c:v>6.118385</c:v>
                </c:pt>
                <c:pt idx="652">
                  <c:v>6.0637359999999996</c:v>
                </c:pt>
                <c:pt idx="653">
                  <c:v>6.1268130000000003</c:v>
                </c:pt>
                <c:pt idx="654">
                  <c:v>6.0770549999999997</c:v>
                </c:pt>
                <c:pt idx="655">
                  <c:v>6.0372969999999997</c:v>
                </c:pt>
                <c:pt idx="656">
                  <c:v>6.0675379999999999</c:v>
                </c:pt>
                <c:pt idx="657">
                  <c:v>6.0477800000000004</c:v>
                </c:pt>
                <c:pt idx="658">
                  <c:v>6.0585050000000003</c:v>
                </c:pt>
                <c:pt idx="659">
                  <c:v>6.1087470000000001</c:v>
                </c:pt>
                <c:pt idx="660">
                  <c:v>6.0916699999999997</c:v>
                </c:pt>
                <c:pt idx="661">
                  <c:v>6.0646149999999999</c:v>
                </c:pt>
                <c:pt idx="662">
                  <c:v>6.102176</c:v>
                </c:pt>
                <c:pt idx="663">
                  <c:v>6.1256700000000004</c:v>
                </c:pt>
                <c:pt idx="664">
                  <c:v>6.153187</c:v>
                </c:pt>
                <c:pt idx="665">
                  <c:v>6.18344</c:v>
                </c:pt>
                <c:pt idx="666">
                  <c:v>6.1336919999999999</c:v>
                </c:pt>
                <c:pt idx="667">
                  <c:v>6.1139450000000002</c:v>
                </c:pt>
                <c:pt idx="668">
                  <c:v>6.1247030000000002</c:v>
                </c:pt>
                <c:pt idx="669">
                  <c:v>6.1677799999999996</c:v>
                </c:pt>
                <c:pt idx="670">
                  <c:v>6.2108790000000003</c:v>
                </c:pt>
                <c:pt idx="671">
                  <c:v>6.1883080000000001</c:v>
                </c:pt>
                <c:pt idx="672">
                  <c:v>6.1757140000000001</c:v>
                </c:pt>
                <c:pt idx="673">
                  <c:v>6.1935820000000001</c:v>
                </c:pt>
                <c:pt idx="674">
                  <c:v>6.2325270000000002</c:v>
                </c:pt>
                <c:pt idx="675">
                  <c:v>6.1828019999999997</c:v>
                </c:pt>
                <c:pt idx="676">
                  <c:v>6.1730770000000001</c:v>
                </c:pt>
                <c:pt idx="677">
                  <c:v>6.1762860000000002</c:v>
                </c:pt>
                <c:pt idx="678">
                  <c:v>6.2241759999999999</c:v>
                </c:pt>
                <c:pt idx="679">
                  <c:v>6.2574290000000001</c:v>
                </c:pt>
                <c:pt idx="680">
                  <c:v>6.1550000000000002</c:v>
                </c:pt>
                <c:pt idx="681">
                  <c:v>6.0682859999999996</c:v>
                </c:pt>
                <c:pt idx="682">
                  <c:v>6.1060990000000004</c:v>
                </c:pt>
                <c:pt idx="683">
                  <c:v>6.082484</c:v>
                </c:pt>
                <c:pt idx="684">
                  <c:v>6.1419779999999999</c:v>
                </c:pt>
                <c:pt idx="685">
                  <c:v>6.1453850000000001</c:v>
                </c:pt>
                <c:pt idx="686">
                  <c:v>6.1826369999999997</c:v>
                </c:pt>
                <c:pt idx="687">
                  <c:v>6.1905049999999999</c:v>
                </c:pt>
                <c:pt idx="688">
                  <c:v>6.1670879999999997</c:v>
                </c:pt>
                <c:pt idx="689">
                  <c:v>6.1474289999999998</c:v>
                </c:pt>
                <c:pt idx="690">
                  <c:v>6.117769</c:v>
                </c:pt>
                <c:pt idx="691">
                  <c:v>6.0449450000000002</c:v>
                </c:pt>
                <c:pt idx="692">
                  <c:v>6.0527360000000003</c:v>
                </c:pt>
                <c:pt idx="693">
                  <c:v>6.0030549999999998</c:v>
                </c:pt>
                <c:pt idx="694">
                  <c:v>6.0065929999999996</c:v>
                </c:pt>
                <c:pt idx="695">
                  <c:v>5.986923</c:v>
                </c:pt>
                <c:pt idx="696">
                  <c:v>6.0334620000000001</c:v>
                </c:pt>
                <c:pt idx="697">
                  <c:v>6.0613409999999996</c:v>
                </c:pt>
                <c:pt idx="698">
                  <c:v>6.065143</c:v>
                </c:pt>
                <c:pt idx="699">
                  <c:v>6.0286809999999997</c:v>
                </c:pt>
                <c:pt idx="700">
                  <c:v>5.9858460000000004</c:v>
                </c:pt>
                <c:pt idx="701">
                  <c:v>5.9661980000000003</c:v>
                </c:pt>
                <c:pt idx="702">
                  <c:v>5.9806590000000002</c:v>
                </c:pt>
                <c:pt idx="703">
                  <c:v>6.0177800000000001</c:v>
                </c:pt>
                <c:pt idx="704">
                  <c:v>6.0081980000000001</c:v>
                </c:pt>
                <c:pt idx="705">
                  <c:v>5.9686149999999998</c:v>
                </c:pt>
                <c:pt idx="706">
                  <c:v>6.0090329999999996</c:v>
                </c:pt>
                <c:pt idx="707">
                  <c:v>6.0034289999999997</c:v>
                </c:pt>
                <c:pt idx="708">
                  <c:v>5.993824</c:v>
                </c:pt>
                <c:pt idx="709">
                  <c:v>6.0311209999999997</c:v>
                </c:pt>
                <c:pt idx="710">
                  <c:v>6.1246150000000004</c:v>
                </c:pt>
                <c:pt idx="711">
                  <c:v>6.1041759999999998</c:v>
                </c:pt>
                <c:pt idx="712">
                  <c:v>6.1354949999999997</c:v>
                </c:pt>
                <c:pt idx="713">
                  <c:v>6.1317139999999997</c:v>
                </c:pt>
                <c:pt idx="714">
                  <c:v>6.1219999999999999</c:v>
                </c:pt>
                <c:pt idx="715">
                  <c:v>6.1580880000000002</c:v>
                </c:pt>
                <c:pt idx="716">
                  <c:v>6.2088130000000001</c:v>
                </c:pt>
                <c:pt idx="717">
                  <c:v>6.1962419999999998</c:v>
                </c:pt>
                <c:pt idx="718">
                  <c:v>6.2265050000000004</c:v>
                </c:pt>
                <c:pt idx="719">
                  <c:v>6.2240000000000002</c:v>
                </c:pt>
                <c:pt idx="720">
                  <c:v>6.194286</c:v>
                </c:pt>
                <c:pt idx="721">
                  <c:v>6.1827690000000004</c:v>
                </c:pt>
                <c:pt idx="722">
                  <c:v>6.1583519999999998</c:v>
                </c:pt>
                <c:pt idx="723">
                  <c:v>6.1433850000000003</c:v>
                </c:pt>
                <c:pt idx="724">
                  <c:v>6.1336919999999999</c:v>
                </c:pt>
                <c:pt idx="725">
                  <c:v>6.1346150000000002</c:v>
                </c:pt>
                <c:pt idx="726">
                  <c:v>6.1474289999999998</c:v>
                </c:pt>
                <c:pt idx="727">
                  <c:v>6.1877139999999997</c:v>
                </c:pt>
                <c:pt idx="728">
                  <c:v>6.1879999999999997</c:v>
                </c:pt>
                <c:pt idx="729">
                  <c:v>6.1858459999999997</c:v>
                </c:pt>
                <c:pt idx="730">
                  <c:v>6.1843959999999996</c:v>
                </c:pt>
                <c:pt idx="731">
                  <c:v>6.1423740000000002</c:v>
                </c:pt>
                <c:pt idx="732">
                  <c:v>6.1727249999999998</c:v>
                </c:pt>
                <c:pt idx="733">
                  <c:v>6.275385</c:v>
                </c:pt>
                <c:pt idx="734">
                  <c:v>6.2380000000000004</c:v>
                </c:pt>
                <c:pt idx="735">
                  <c:v>6.2367030000000003</c:v>
                </c:pt>
                <c:pt idx="736">
                  <c:v>6.289231</c:v>
                </c:pt>
                <c:pt idx="737">
                  <c:v>6.2617139999999996</c:v>
                </c:pt>
                <c:pt idx="738">
                  <c:v>6.3276919999999999</c:v>
                </c:pt>
                <c:pt idx="739">
                  <c:v>6.3780219999999996</c:v>
                </c:pt>
                <c:pt idx="740">
                  <c:v>6.3590109999999997</c:v>
                </c:pt>
                <c:pt idx="741">
                  <c:v>6.3232090000000003</c:v>
                </c:pt>
                <c:pt idx="742">
                  <c:v>6.2656260000000001</c:v>
                </c:pt>
                <c:pt idx="743">
                  <c:v>6.1820000000000004</c:v>
                </c:pt>
                <c:pt idx="744">
                  <c:v>6.148352</c:v>
                </c:pt>
                <c:pt idx="745">
                  <c:v>6.1353629999999999</c:v>
                </c:pt>
                <c:pt idx="746">
                  <c:v>6.1878679999999999</c:v>
                </c:pt>
                <c:pt idx="747">
                  <c:v>6.2019780000000004</c:v>
                </c:pt>
                <c:pt idx="748">
                  <c:v>6.2004619999999999</c:v>
                </c:pt>
                <c:pt idx="749">
                  <c:v>6.1901099999999998</c:v>
                </c:pt>
                <c:pt idx="750">
                  <c:v>6.2722199999999999</c:v>
                </c:pt>
                <c:pt idx="751">
                  <c:v>6.2667140000000003</c:v>
                </c:pt>
                <c:pt idx="752">
                  <c:v>6.2329230000000004</c:v>
                </c:pt>
                <c:pt idx="753">
                  <c:v>6.1827249999999996</c:v>
                </c:pt>
                <c:pt idx="754">
                  <c:v>6.1730989999999997</c:v>
                </c:pt>
                <c:pt idx="755">
                  <c:v>6.1634729999999998</c:v>
                </c:pt>
                <c:pt idx="756">
                  <c:v>6.2023080000000004</c:v>
                </c:pt>
                <c:pt idx="757">
                  <c:v>6.1627029999999996</c:v>
                </c:pt>
                <c:pt idx="758">
                  <c:v>6.1809890000000003</c:v>
                </c:pt>
                <c:pt idx="759">
                  <c:v>6.1414289999999996</c:v>
                </c:pt>
                <c:pt idx="760">
                  <c:v>6.0932750000000002</c:v>
                </c:pt>
                <c:pt idx="761">
                  <c:v>6.1236920000000001</c:v>
                </c:pt>
                <c:pt idx="762">
                  <c:v>6.1941100000000002</c:v>
                </c:pt>
                <c:pt idx="763">
                  <c:v>6.2340660000000003</c:v>
                </c:pt>
                <c:pt idx="764">
                  <c:v>6.1845049999999997</c:v>
                </c:pt>
                <c:pt idx="765">
                  <c:v>6.224945</c:v>
                </c:pt>
                <c:pt idx="766">
                  <c:v>6.2178459999999998</c:v>
                </c:pt>
                <c:pt idx="767">
                  <c:v>6.207033</c:v>
                </c:pt>
                <c:pt idx="768">
                  <c:v>6.2171430000000001</c:v>
                </c:pt>
                <c:pt idx="769">
                  <c:v>6.1987030000000001</c:v>
                </c:pt>
                <c:pt idx="770">
                  <c:v>6.1691209999999996</c:v>
                </c:pt>
                <c:pt idx="771">
                  <c:v>6.1106150000000001</c:v>
                </c:pt>
                <c:pt idx="772">
                  <c:v>6.0099559999999999</c:v>
                </c:pt>
                <c:pt idx="773">
                  <c:v>6.0606590000000002</c:v>
                </c:pt>
                <c:pt idx="774">
                  <c:v>5.9439339999999996</c:v>
                </c:pt>
                <c:pt idx="775">
                  <c:v>5.9833850000000002</c:v>
                </c:pt>
                <c:pt idx="776">
                  <c:v>6.0428790000000001</c:v>
                </c:pt>
                <c:pt idx="777">
                  <c:v>6.0658019999999997</c:v>
                </c:pt>
                <c:pt idx="778">
                  <c:v>6.1153630000000003</c:v>
                </c:pt>
                <c:pt idx="779">
                  <c:v>6.0449669999999998</c:v>
                </c:pt>
                <c:pt idx="780">
                  <c:v>6.0961540000000003</c:v>
                </c:pt>
                <c:pt idx="781">
                  <c:v>6.0665490000000002</c:v>
                </c:pt>
                <c:pt idx="782">
                  <c:v>6.0370549999999996</c:v>
                </c:pt>
                <c:pt idx="783">
                  <c:v>6.0774730000000003</c:v>
                </c:pt>
                <c:pt idx="784">
                  <c:v>6.0704399999999996</c:v>
                </c:pt>
                <c:pt idx="785">
                  <c:v>6.0595379999999999</c:v>
                </c:pt>
                <c:pt idx="786">
                  <c:v>6.1005050000000001</c:v>
                </c:pt>
                <c:pt idx="787">
                  <c:v>6.0820879999999997</c:v>
                </c:pt>
                <c:pt idx="788">
                  <c:v>6.1329229999999999</c:v>
                </c:pt>
                <c:pt idx="789">
                  <c:v>6.0732309999999998</c:v>
                </c:pt>
                <c:pt idx="790">
                  <c:v>6.0439999999999996</c:v>
                </c:pt>
                <c:pt idx="791">
                  <c:v>6.1138459999999997</c:v>
                </c:pt>
                <c:pt idx="792">
                  <c:v>6.0943959999999997</c:v>
                </c:pt>
                <c:pt idx="793">
                  <c:v>6.1247249999999998</c:v>
                </c:pt>
                <c:pt idx="794">
                  <c:v>6.154725</c:v>
                </c:pt>
                <c:pt idx="795">
                  <c:v>6.1753850000000003</c:v>
                </c:pt>
                <c:pt idx="796">
                  <c:v>6.1257140000000003</c:v>
                </c:pt>
                <c:pt idx="797">
                  <c:v>6.1164839999999998</c:v>
                </c:pt>
                <c:pt idx="798">
                  <c:v>6.1466370000000001</c:v>
                </c:pt>
                <c:pt idx="799">
                  <c:v>6.1670109999999996</c:v>
                </c:pt>
                <c:pt idx="800">
                  <c:v>6.1675380000000004</c:v>
                </c:pt>
                <c:pt idx="801">
                  <c:v>6.1777579999999999</c:v>
                </c:pt>
                <c:pt idx="802">
                  <c:v>6.1790770000000004</c:v>
                </c:pt>
                <c:pt idx="803">
                  <c:v>6.1894289999999996</c:v>
                </c:pt>
                <c:pt idx="804">
                  <c:v>6.1196919999999997</c:v>
                </c:pt>
                <c:pt idx="805">
                  <c:v>5.97</c:v>
                </c:pt>
                <c:pt idx="806">
                  <c:v>5.9804399999999998</c:v>
                </c:pt>
                <c:pt idx="807">
                  <c:v>6.042198</c:v>
                </c:pt>
                <c:pt idx="808">
                  <c:v>6.0725049999999996</c:v>
                </c:pt>
                <c:pt idx="809">
                  <c:v>6.0548349999999997</c:v>
                </c:pt>
                <c:pt idx="810">
                  <c:v>6.0347470000000003</c:v>
                </c:pt>
                <c:pt idx="811">
                  <c:v>5.9454289999999999</c:v>
                </c:pt>
                <c:pt idx="812">
                  <c:v>5.9555379999999998</c:v>
                </c:pt>
                <c:pt idx="813">
                  <c:v>5.9662639999999998</c:v>
                </c:pt>
                <c:pt idx="814">
                  <c:v>5.8971210000000003</c:v>
                </c:pt>
                <c:pt idx="815">
                  <c:v>5.8970989999999999</c:v>
                </c:pt>
                <c:pt idx="816">
                  <c:v>5.9179120000000003</c:v>
                </c:pt>
                <c:pt idx="817">
                  <c:v>5.946923</c:v>
                </c:pt>
                <c:pt idx="818">
                  <c:v>5.9472529999999999</c:v>
                </c:pt>
                <c:pt idx="819">
                  <c:v>5.9393409999999998</c:v>
                </c:pt>
                <c:pt idx="820">
                  <c:v>5.8597140000000003</c:v>
                </c:pt>
                <c:pt idx="821">
                  <c:v>5.8989010000000004</c:v>
                </c:pt>
                <c:pt idx="822">
                  <c:v>5.8986150000000004</c:v>
                </c:pt>
                <c:pt idx="823">
                  <c:v>5.8089230000000001</c:v>
                </c:pt>
                <c:pt idx="824">
                  <c:v>5.8098460000000003</c:v>
                </c:pt>
                <c:pt idx="825">
                  <c:v>5.8308790000000004</c:v>
                </c:pt>
                <c:pt idx="826">
                  <c:v>5.8627029999999998</c:v>
                </c:pt>
                <c:pt idx="827">
                  <c:v>5.9330769999999999</c:v>
                </c:pt>
                <c:pt idx="828">
                  <c:v>5.9326590000000001</c:v>
                </c:pt>
                <c:pt idx="829">
                  <c:v>5.9045709999999998</c:v>
                </c:pt>
                <c:pt idx="830">
                  <c:v>5.8867029999999998</c:v>
                </c:pt>
                <c:pt idx="831">
                  <c:v>5.9153190000000002</c:v>
                </c:pt>
                <c:pt idx="832">
                  <c:v>5.8656920000000001</c:v>
                </c:pt>
                <c:pt idx="833">
                  <c:v>5.875121</c:v>
                </c:pt>
                <c:pt idx="834">
                  <c:v>5.8961759999999996</c:v>
                </c:pt>
                <c:pt idx="835">
                  <c:v>5.9044619999999997</c:v>
                </c:pt>
                <c:pt idx="836">
                  <c:v>5.9147689999999997</c:v>
                </c:pt>
                <c:pt idx="837">
                  <c:v>5.944</c:v>
                </c:pt>
                <c:pt idx="838">
                  <c:v>5.9164839999999996</c:v>
                </c:pt>
                <c:pt idx="839">
                  <c:v>5.9186370000000004</c:v>
                </c:pt>
                <c:pt idx="840">
                  <c:v>5.9301760000000003</c:v>
                </c:pt>
                <c:pt idx="841">
                  <c:v>5.9305490000000001</c:v>
                </c:pt>
                <c:pt idx="842">
                  <c:v>5.9121540000000001</c:v>
                </c:pt>
                <c:pt idx="843">
                  <c:v>5.9325489999999999</c:v>
                </c:pt>
                <c:pt idx="844">
                  <c:v>6.0050549999999996</c:v>
                </c:pt>
                <c:pt idx="845">
                  <c:v>6.0454730000000003</c:v>
                </c:pt>
                <c:pt idx="846">
                  <c:v>6.1058899999999996</c:v>
                </c:pt>
                <c:pt idx="847">
                  <c:v>6.1335379999999997</c:v>
                </c:pt>
                <c:pt idx="848">
                  <c:v>6.1253190000000002</c:v>
                </c:pt>
                <c:pt idx="849">
                  <c:v>6.215033</c:v>
                </c:pt>
                <c:pt idx="850">
                  <c:v>6.1939120000000001</c:v>
                </c:pt>
                <c:pt idx="851">
                  <c:v>6.1672969999999996</c:v>
                </c:pt>
                <c:pt idx="852">
                  <c:v>6.1092310000000003</c:v>
                </c:pt>
                <c:pt idx="853">
                  <c:v>6.1180880000000002</c:v>
                </c:pt>
                <c:pt idx="854">
                  <c:v>6.1676479999999998</c:v>
                </c:pt>
                <c:pt idx="855">
                  <c:v>6.176374</c:v>
                </c:pt>
                <c:pt idx="856">
                  <c:v>6.1750550000000004</c:v>
                </c:pt>
                <c:pt idx="857">
                  <c:v>6.2053849999999997</c:v>
                </c:pt>
                <c:pt idx="858">
                  <c:v>6.1491429999999996</c:v>
                </c:pt>
                <c:pt idx="859">
                  <c:v>6.1920440000000001</c:v>
                </c:pt>
                <c:pt idx="860">
                  <c:v>6.1442420000000002</c:v>
                </c:pt>
                <c:pt idx="861">
                  <c:v>6.052835</c:v>
                </c:pt>
                <c:pt idx="862">
                  <c:v>6.0369229999999998</c:v>
                </c:pt>
                <c:pt idx="863">
                  <c:v>6.1154950000000001</c:v>
                </c:pt>
                <c:pt idx="864">
                  <c:v>6.1786810000000001</c:v>
                </c:pt>
                <c:pt idx="865">
                  <c:v>6.1991209999999999</c:v>
                </c:pt>
                <c:pt idx="866">
                  <c:v>6.1015379999999997</c:v>
                </c:pt>
                <c:pt idx="867">
                  <c:v>6.1360000000000001</c:v>
                </c:pt>
                <c:pt idx="868">
                  <c:v>6.1084180000000003</c:v>
                </c:pt>
                <c:pt idx="869">
                  <c:v>6.0796700000000001</c:v>
                </c:pt>
                <c:pt idx="870">
                  <c:v>6.1137579999999998</c:v>
                </c:pt>
                <c:pt idx="871">
                  <c:v>6.128374</c:v>
                </c:pt>
                <c:pt idx="872">
                  <c:v>6.0909230000000001</c:v>
                </c:pt>
                <c:pt idx="873">
                  <c:v>6.0591650000000001</c:v>
                </c:pt>
                <c:pt idx="874">
                  <c:v>6.0503520000000002</c:v>
                </c:pt>
                <c:pt idx="875">
                  <c:v>6.0030109999999999</c:v>
                </c:pt>
                <c:pt idx="876">
                  <c:v>5.9388569999999996</c:v>
                </c:pt>
                <c:pt idx="877">
                  <c:v>5.9376920000000002</c:v>
                </c:pt>
                <c:pt idx="878">
                  <c:v>5.9309669999999999</c:v>
                </c:pt>
                <c:pt idx="879">
                  <c:v>5.9639559999999996</c:v>
                </c:pt>
                <c:pt idx="880">
                  <c:v>5.9514290000000001</c:v>
                </c:pt>
                <c:pt idx="881">
                  <c:v>5.9341540000000004</c:v>
                </c:pt>
                <c:pt idx="882">
                  <c:v>5.9644620000000002</c:v>
                </c:pt>
                <c:pt idx="883">
                  <c:v>5.8697359999999996</c:v>
                </c:pt>
                <c:pt idx="884">
                  <c:v>5.9082420000000004</c:v>
                </c:pt>
                <c:pt idx="885">
                  <c:v>5.9459999999999997</c:v>
                </c:pt>
                <c:pt idx="886">
                  <c:v>5.9514950000000004</c:v>
                </c:pt>
                <c:pt idx="887">
                  <c:v>5.9592309999999999</c:v>
                </c:pt>
                <c:pt idx="888">
                  <c:v>6.0395599999999998</c:v>
                </c:pt>
                <c:pt idx="889">
                  <c:v>6.037846</c:v>
                </c:pt>
                <c:pt idx="890">
                  <c:v>5.9954289999999997</c:v>
                </c:pt>
                <c:pt idx="891">
                  <c:v>6.0102200000000003</c:v>
                </c:pt>
                <c:pt idx="892">
                  <c:v>5.9859999999999998</c:v>
                </c:pt>
                <c:pt idx="893">
                  <c:v>5.9462859999999997</c:v>
                </c:pt>
                <c:pt idx="894">
                  <c:v>5.9571430000000003</c:v>
                </c:pt>
                <c:pt idx="895">
                  <c:v>5.9503079999999997</c:v>
                </c:pt>
                <c:pt idx="896">
                  <c:v>5.9577140000000002</c:v>
                </c:pt>
                <c:pt idx="897">
                  <c:v>5.965077</c:v>
                </c:pt>
                <c:pt idx="898">
                  <c:v>5.9653409999999996</c:v>
                </c:pt>
                <c:pt idx="899">
                  <c:v>6.006132</c:v>
                </c:pt>
                <c:pt idx="900">
                  <c:v>6.0433630000000003</c:v>
                </c:pt>
                <c:pt idx="901">
                  <c:v>6.0636039999999998</c:v>
                </c:pt>
                <c:pt idx="902">
                  <c:v>6.0469229999999996</c:v>
                </c:pt>
                <c:pt idx="903">
                  <c:v>5.9971870000000003</c:v>
                </c:pt>
                <c:pt idx="904">
                  <c:v>5.9411430000000003</c:v>
                </c:pt>
                <c:pt idx="905">
                  <c:v>5.934615</c:v>
                </c:pt>
                <c:pt idx="906">
                  <c:v>5.921341</c:v>
                </c:pt>
                <c:pt idx="907">
                  <c:v>5.8784619999999999</c:v>
                </c:pt>
                <c:pt idx="908">
                  <c:v>5.8755379999999997</c:v>
                </c:pt>
                <c:pt idx="909">
                  <c:v>5.8664620000000003</c:v>
                </c:pt>
                <c:pt idx="910">
                  <c:v>5.8534069999999998</c:v>
                </c:pt>
                <c:pt idx="911">
                  <c:v>5.836989</c:v>
                </c:pt>
                <c:pt idx="912">
                  <c:v>5.8272310000000003</c:v>
                </c:pt>
                <c:pt idx="913">
                  <c:v>5.8674730000000004</c:v>
                </c:pt>
                <c:pt idx="914">
                  <c:v>5.8847250000000004</c:v>
                </c:pt>
                <c:pt idx="915">
                  <c:v>5.9184400000000004</c:v>
                </c:pt>
                <c:pt idx="916">
                  <c:v>5.9016479999999998</c:v>
                </c:pt>
                <c:pt idx="917">
                  <c:v>5.8753849999999996</c:v>
                </c:pt>
                <c:pt idx="918">
                  <c:v>5.8656040000000003</c:v>
                </c:pt>
                <c:pt idx="919">
                  <c:v>5.8726370000000001</c:v>
                </c:pt>
                <c:pt idx="920">
                  <c:v>5.8901320000000004</c:v>
                </c:pt>
                <c:pt idx="921">
                  <c:v>5.870374</c:v>
                </c:pt>
                <c:pt idx="922">
                  <c:v>5.8832310000000003</c:v>
                </c:pt>
                <c:pt idx="923">
                  <c:v>5.8671430000000004</c:v>
                </c:pt>
                <c:pt idx="924">
                  <c:v>5.8678020000000002</c:v>
                </c:pt>
                <c:pt idx="925">
                  <c:v>5.815626</c:v>
                </c:pt>
                <c:pt idx="926">
                  <c:v>5.8258900000000002</c:v>
                </c:pt>
                <c:pt idx="927">
                  <c:v>5.8538459999999999</c:v>
                </c:pt>
                <c:pt idx="928">
                  <c:v>5.9764179999999998</c:v>
                </c:pt>
                <c:pt idx="929">
                  <c:v>5.9932749999999997</c:v>
                </c:pt>
                <c:pt idx="930">
                  <c:v>6.0535160000000001</c:v>
                </c:pt>
                <c:pt idx="931">
                  <c:v>6.0577360000000002</c:v>
                </c:pt>
                <c:pt idx="932">
                  <c:v>6.09</c:v>
                </c:pt>
                <c:pt idx="933">
                  <c:v>6.179055</c:v>
                </c:pt>
                <c:pt idx="934">
                  <c:v>6.1852090000000004</c:v>
                </c:pt>
                <c:pt idx="935">
                  <c:v>6.1147910000000003</c:v>
                </c:pt>
                <c:pt idx="936">
                  <c:v>6.0773849999999996</c:v>
                </c:pt>
                <c:pt idx="937">
                  <c:v>6.1675820000000003</c:v>
                </c:pt>
                <c:pt idx="938">
                  <c:v>6.2066590000000001</c:v>
                </c:pt>
                <c:pt idx="939">
                  <c:v>6.0854290000000004</c:v>
                </c:pt>
                <c:pt idx="940">
                  <c:v>6.0914289999999998</c:v>
                </c:pt>
                <c:pt idx="941">
                  <c:v>6.0789229999999996</c:v>
                </c:pt>
                <c:pt idx="942">
                  <c:v>6.1119560000000002</c:v>
                </c:pt>
                <c:pt idx="943">
                  <c:v>6.1027469999999999</c:v>
                </c:pt>
                <c:pt idx="944">
                  <c:v>6.1474289999999998</c:v>
                </c:pt>
                <c:pt idx="945">
                  <c:v>6.1721539999999999</c:v>
                </c:pt>
                <c:pt idx="946">
                  <c:v>6.1469230000000001</c:v>
                </c:pt>
                <c:pt idx="947">
                  <c:v>6.1582860000000004</c:v>
                </c:pt>
                <c:pt idx="948">
                  <c:v>6.0945929999999997</c:v>
                </c:pt>
                <c:pt idx="949">
                  <c:v>6.1194290000000002</c:v>
                </c:pt>
                <c:pt idx="950">
                  <c:v>6.1534950000000004</c:v>
                </c:pt>
                <c:pt idx="951">
                  <c:v>6.1146149999999997</c:v>
                </c:pt>
                <c:pt idx="952">
                  <c:v>6.1102860000000003</c:v>
                </c:pt>
                <c:pt idx="953">
                  <c:v>6.0964400000000003</c:v>
                </c:pt>
                <c:pt idx="954">
                  <c:v>6.0767030000000002</c:v>
                </c:pt>
                <c:pt idx="955">
                  <c:v>6.0917139999999996</c:v>
                </c:pt>
                <c:pt idx="956">
                  <c:v>6.1315379999999999</c:v>
                </c:pt>
                <c:pt idx="957">
                  <c:v>6.1274949999999997</c:v>
                </c:pt>
                <c:pt idx="958">
                  <c:v>6.1334289999999996</c:v>
                </c:pt>
                <c:pt idx="959">
                  <c:v>6.1785490000000003</c:v>
                </c:pt>
                <c:pt idx="960">
                  <c:v>6.2037139999999997</c:v>
                </c:pt>
                <c:pt idx="961">
                  <c:v>6.279077</c:v>
                </c:pt>
                <c:pt idx="962">
                  <c:v>6.3392309999999998</c:v>
                </c:pt>
                <c:pt idx="963">
                  <c:v>6.3151210000000004</c:v>
                </c:pt>
                <c:pt idx="964">
                  <c:v>6.4554289999999996</c:v>
                </c:pt>
                <c:pt idx="965">
                  <c:v>6.4009229999999997</c:v>
                </c:pt>
                <c:pt idx="966">
                  <c:v>6.3513849999999996</c:v>
                </c:pt>
                <c:pt idx="967">
                  <c:v>6.3026369999999998</c:v>
                </c:pt>
                <c:pt idx="968">
                  <c:v>6.2122419999999998</c:v>
                </c:pt>
                <c:pt idx="969">
                  <c:v>6.6629230000000002</c:v>
                </c:pt>
                <c:pt idx="970">
                  <c:v>7.1384619999999996</c:v>
                </c:pt>
                <c:pt idx="971">
                  <c:v>7.314044</c:v>
                </c:pt>
                <c:pt idx="972">
                  <c:v>7.3285049999999998</c:v>
                </c:pt>
                <c:pt idx="973">
                  <c:v>7.1187469999999999</c:v>
                </c:pt>
                <c:pt idx="974">
                  <c:v>7.1143520000000002</c:v>
                </c:pt>
                <c:pt idx="975">
                  <c:v>7.1153849999999998</c:v>
                </c:pt>
                <c:pt idx="976">
                  <c:v>7.3994730000000004</c:v>
                </c:pt>
                <c:pt idx="977">
                  <c:v>7.4559340000000001</c:v>
                </c:pt>
                <c:pt idx="978">
                  <c:v>7.4851650000000003</c:v>
                </c:pt>
                <c:pt idx="979">
                  <c:v>7.529846</c:v>
                </c:pt>
                <c:pt idx="980">
                  <c:v>7.4756039999999997</c:v>
                </c:pt>
                <c:pt idx="981">
                  <c:v>7.4018899999999999</c:v>
                </c:pt>
                <c:pt idx="982">
                  <c:v>7.3464840000000002</c:v>
                </c:pt>
                <c:pt idx="983">
                  <c:v>7.3010330000000003</c:v>
                </c:pt>
                <c:pt idx="984">
                  <c:v>7.3669229999999999</c:v>
                </c:pt>
                <c:pt idx="985">
                  <c:v>7.4014290000000003</c:v>
                </c:pt>
                <c:pt idx="986">
                  <c:v>7.3678020000000002</c:v>
                </c:pt>
                <c:pt idx="987">
                  <c:v>7.3280219999999998</c:v>
                </c:pt>
                <c:pt idx="988">
                  <c:v>7.2624180000000003</c:v>
                </c:pt>
                <c:pt idx="989">
                  <c:v>7.2726150000000001</c:v>
                </c:pt>
                <c:pt idx="990">
                  <c:v>7.3845489999999998</c:v>
                </c:pt>
                <c:pt idx="991">
                  <c:v>7.3595600000000001</c:v>
                </c:pt>
                <c:pt idx="992">
                  <c:v>7.3477139999999999</c:v>
                </c:pt>
                <c:pt idx="993">
                  <c:v>7.3520000000000003</c:v>
                </c:pt>
                <c:pt idx="994">
                  <c:v>7.4021540000000003</c:v>
                </c:pt>
                <c:pt idx="995">
                  <c:v>7.3230550000000001</c:v>
                </c:pt>
                <c:pt idx="996">
                  <c:v>7.3572090000000001</c:v>
                </c:pt>
                <c:pt idx="997">
                  <c:v>7.3535820000000003</c:v>
                </c:pt>
                <c:pt idx="998">
                  <c:v>7.4492310000000002</c:v>
                </c:pt>
                <c:pt idx="999">
                  <c:v>7.4694070000000004</c:v>
                </c:pt>
                <c:pt idx="1000">
                  <c:v>7.4699340000000003</c:v>
                </c:pt>
                <c:pt idx="1001">
                  <c:v>7.6213189999999997</c:v>
                </c:pt>
                <c:pt idx="1002">
                  <c:v>7.6491429999999996</c:v>
                </c:pt>
                <c:pt idx="1003">
                  <c:v>7.5746149999999997</c:v>
                </c:pt>
                <c:pt idx="1004">
                  <c:v>7.5159560000000001</c:v>
                </c:pt>
                <c:pt idx="1005">
                  <c:v>7.5203519999999999</c:v>
                </c:pt>
                <c:pt idx="1006">
                  <c:v>7.640593</c:v>
                </c:pt>
                <c:pt idx="1007">
                  <c:v>7.7143959999999998</c:v>
                </c:pt>
                <c:pt idx="1008">
                  <c:v>7.8346150000000003</c:v>
                </c:pt>
                <c:pt idx="1009">
                  <c:v>7.6948350000000003</c:v>
                </c:pt>
                <c:pt idx="1010">
                  <c:v>7.7220440000000004</c:v>
                </c:pt>
                <c:pt idx="1011">
                  <c:v>7.8122860000000003</c:v>
                </c:pt>
                <c:pt idx="1012">
                  <c:v>7.7325270000000002</c:v>
                </c:pt>
                <c:pt idx="1013">
                  <c:v>7.6526149999999999</c:v>
                </c:pt>
                <c:pt idx="1014">
                  <c:v>7.6529230000000004</c:v>
                </c:pt>
                <c:pt idx="1015">
                  <c:v>7.7138460000000002</c:v>
                </c:pt>
                <c:pt idx="1016">
                  <c:v>7.7143300000000004</c:v>
                </c:pt>
                <c:pt idx="1017">
                  <c:v>7.7944620000000002</c:v>
                </c:pt>
                <c:pt idx="1018">
                  <c:v>7.7944620000000002</c:v>
                </c:pt>
                <c:pt idx="1019">
                  <c:v>7.7679999999999998</c:v>
                </c:pt>
                <c:pt idx="1020">
                  <c:v>7.7082860000000002</c:v>
                </c:pt>
                <c:pt idx="1021">
                  <c:v>7.6591430000000003</c:v>
                </c:pt>
                <c:pt idx="1022">
                  <c:v>7.6825489999999999</c:v>
                </c:pt>
                <c:pt idx="1023">
                  <c:v>7.7059119999999997</c:v>
                </c:pt>
                <c:pt idx="1024">
                  <c:v>7.65</c:v>
                </c:pt>
                <c:pt idx="1025">
                  <c:v>7.608066</c:v>
                </c:pt>
                <c:pt idx="1026">
                  <c:v>7.5551649999999997</c:v>
                </c:pt>
                <c:pt idx="1027">
                  <c:v>7.4854950000000002</c:v>
                </c:pt>
                <c:pt idx="1028">
                  <c:v>7.4776040000000004</c:v>
                </c:pt>
                <c:pt idx="1029">
                  <c:v>7.4849230000000002</c:v>
                </c:pt>
                <c:pt idx="1030">
                  <c:v>7.5193849999999998</c:v>
                </c:pt>
                <c:pt idx="1031">
                  <c:v>7.469055</c:v>
                </c:pt>
                <c:pt idx="1032">
                  <c:v>7.3720879999999998</c:v>
                </c:pt>
                <c:pt idx="1033">
                  <c:v>7.385275</c:v>
                </c:pt>
                <c:pt idx="1034">
                  <c:v>7.3531870000000001</c:v>
                </c:pt>
                <c:pt idx="1035">
                  <c:v>7.4134070000000003</c:v>
                </c:pt>
                <c:pt idx="1036">
                  <c:v>7.4683520000000003</c:v>
                </c:pt>
                <c:pt idx="1037">
                  <c:v>7.4812310000000002</c:v>
                </c:pt>
                <c:pt idx="1038">
                  <c:v>7.4888789999999998</c:v>
                </c:pt>
                <c:pt idx="1039">
                  <c:v>7.4871429999999997</c:v>
                </c:pt>
                <c:pt idx="1040">
                  <c:v>7.4049670000000001</c:v>
                </c:pt>
                <c:pt idx="1041">
                  <c:v>7.3701980000000002</c:v>
                </c:pt>
                <c:pt idx="1042">
                  <c:v>7.320462</c:v>
                </c:pt>
                <c:pt idx="1043">
                  <c:v>7.3507249999999997</c:v>
                </c:pt>
                <c:pt idx="1044">
                  <c:v>7.4115159999999998</c:v>
                </c:pt>
                <c:pt idx="1045">
                  <c:v>7.474132</c:v>
                </c:pt>
                <c:pt idx="1046">
                  <c:v>7.4773849999999999</c:v>
                </c:pt>
                <c:pt idx="1047">
                  <c:v>7.4969229999999998</c:v>
                </c:pt>
                <c:pt idx="1048">
                  <c:v>7.3571429999999998</c:v>
                </c:pt>
                <c:pt idx="1049">
                  <c:v>7.4000219999999999</c:v>
                </c:pt>
                <c:pt idx="1050">
                  <c:v>7.3758239999999997</c:v>
                </c:pt>
                <c:pt idx="1051">
                  <c:v>7.3982419999999998</c:v>
                </c:pt>
                <c:pt idx="1052">
                  <c:v>7.4649229999999998</c:v>
                </c:pt>
                <c:pt idx="1053">
                  <c:v>7.4486809999999997</c:v>
                </c:pt>
                <c:pt idx="1054">
                  <c:v>7.4093410000000004</c:v>
                </c:pt>
                <c:pt idx="1055">
                  <c:v>7.4116039999999996</c:v>
                </c:pt>
                <c:pt idx="1056">
                  <c:v>7.337758</c:v>
                </c:pt>
                <c:pt idx="1057">
                  <c:v>7.3739999999999997</c:v>
                </c:pt>
                <c:pt idx="1058">
                  <c:v>7.3121980000000004</c:v>
                </c:pt>
                <c:pt idx="1059">
                  <c:v>7.2729889999999999</c:v>
                </c:pt>
                <c:pt idx="1060">
                  <c:v>7.2213190000000003</c:v>
                </c:pt>
                <c:pt idx="1061">
                  <c:v>7.1352310000000001</c:v>
                </c:pt>
                <c:pt idx="1062">
                  <c:v>7.1135820000000001</c:v>
                </c:pt>
                <c:pt idx="1063">
                  <c:v>7.1294510000000004</c:v>
                </c:pt>
                <c:pt idx="1064">
                  <c:v>7.2161099999999996</c:v>
                </c:pt>
                <c:pt idx="1065">
                  <c:v>7.1345710000000002</c:v>
                </c:pt>
                <c:pt idx="1066">
                  <c:v>7.0681539999999998</c:v>
                </c:pt>
                <c:pt idx="1067">
                  <c:v>7.083297</c:v>
                </c:pt>
                <c:pt idx="1068">
                  <c:v>7.1455599999999997</c:v>
                </c:pt>
                <c:pt idx="1069">
                  <c:v>7.1857579999999999</c:v>
                </c:pt>
                <c:pt idx="1070">
                  <c:v>7.1159559999999997</c:v>
                </c:pt>
                <c:pt idx="1071">
                  <c:v>7.1461540000000001</c:v>
                </c:pt>
                <c:pt idx="1072">
                  <c:v>7.1633190000000004</c:v>
                </c:pt>
                <c:pt idx="1073">
                  <c:v>7.2240440000000001</c:v>
                </c:pt>
                <c:pt idx="1074">
                  <c:v>7.2242860000000002</c:v>
                </c:pt>
                <c:pt idx="1075">
                  <c:v>7.1945269999999999</c:v>
                </c:pt>
                <c:pt idx="1076">
                  <c:v>7.1370329999999997</c:v>
                </c:pt>
                <c:pt idx="1077">
                  <c:v>7.1172529999999998</c:v>
                </c:pt>
                <c:pt idx="1078">
                  <c:v>7.1587249999999996</c:v>
                </c:pt>
                <c:pt idx="1079">
                  <c:v>7.2001540000000004</c:v>
                </c:pt>
                <c:pt idx="1080">
                  <c:v>7.2103299999999999</c:v>
                </c:pt>
                <c:pt idx="1081">
                  <c:v>7.2108569999999999</c:v>
                </c:pt>
                <c:pt idx="1082">
                  <c:v>7.2487909999999998</c:v>
                </c:pt>
                <c:pt idx="1083">
                  <c:v>7.2801099999999996</c:v>
                </c:pt>
                <c:pt idx="1084">
                  <c:v>7.2424619999999997</c:v>
                </c:pt>
                <c:pt idx="1085">
                  <c:v>7.2026149999999998</c:v>
                </c:pt>
                <c:pt idx="1086">
                  <c:v>7.1522639999999997</c:v>
                </c:pt>
                <c:pt idx="1087">
                  <c:v>7.1633849999999999</c:v>
                </c:pt>
                <c:pt idx="1088">
                  <c:v>7.2516920000000002</c:v>
                </c:pt>
                <c:pt idx="1089">
                  <c:v>7.2236919999999998</c:v>
                </c:pt>
                <c:pt idx="1090">
                  <c:v>7.2541539999999998</c:v>
                </c:pt>
                <c:pt idx="1091">
                  <c:v>7.2859340000000001</c:v>
                </c:pt>
                <c:pt idx="1092">
                  <c:v>7.2660439999999999</c:v>
                </c:pt>
                <c:pt idx="1093">
                  <c:v>7.2461539999999998</c:v>
                </c:pt>
                <c:pt idx="1094">
                  <c:v>7.1962640000000002</c:v>
                </c:pt>
                <c:pt idx="1095">
                  <c:v>7.1772749999999998</c:v>
                </c:pt>
                <c:pt idx="1096">
                  <c:v>7.1567030000000003</c:v>
                </c:pt>
                <c:pt idx="1097">
                  <c:v>7.1061759999999996</c:v>
                </c:pt>
                <c:pt idx="1098">
                  <c:v>7.2163079999999997</c:v>
                </c:pt>
                <c:pt idx="1099">
                  <c:v>7.2758459999999996</c:v>
                </c:pt>
                <c:pt idx="1100">
                  <c:v>7.3168350000000002</c:v>
                </c:pt>
                <c:pt idx="1101">
                  <c:v>7.3184839999999998</c:v>
                </c:pt>
                <c:pt idx="1102">
                  <c:v>7.3085490000000002</c:v>
                </c:pt>
                <c:pt idx="1103">
                  <c:v>7.3286150000000001</c:v>
                </c:pt>
                <c:pt idx="1104">
                  <c:v>7.2986810000000002</c:v>
                </c:pt>
                <c:pt idx="1105">
                  <c:v>7.3088790000000001</c:v>
                </c:pt>
                <c:pt idx="1106">
                  <c:v>7.3585929999999999</c:v>
                </c:pt>
                <c:pt idx="1107">
                  <c:v>7.3290110000000004</c:v>
                </c:pt>
                <c:pt idx="1108">
                  <c:v>7.2890769999999998</c:v>
                </c:pt>
                <c:pt idx="1109">
                  <c:v>7.2594289999999999</c:v>
                </c:pt>
                <c:pt idx="1110">
                  <c:v>7.1893409999999998</c:v>
                </c:pt>
                <c:pt idx="1111">
                  <c:v>7.0896039999999996</c:v>
                </c:pt>
                <c:pt idx="1112">
                  <c:v>7.1296480000000004</c:v>
                </c:pt>
                <c:pt idx="1113">
                  <c:v>7.0996920000000001</c:v>
                </c:pt>
                <c:pt idx="1114">
                  <c:v>7.0897360000000003</c:v>
                </c:pt>
                <c:pt idx="1115">
                  <c:v>7.119802</c:v>
                </c:pt>
                <c:pt idx="1116">
                  <c:v>7.0799560000000001</c:v>
                </c:pt>
                <c:pt idx="1117">
                  <c:v>6.9699780000000002</c:v>
                </c:pt>
                <c:pt idx="1118">
                  <c:v>6.94</c:v>
                </c:pt>
                <c:pt idx="1119">
                  <c:v>6.850041</c:v>
                </c:pt>
                <c:pt idx="1120">
                  <c:v>6.8802199999999996</c:v>
                </c:pt>
                <c:pt idx="1121">
                  <c:v>6.9302060000000001</c:v>
                </c:pt>
                <c:pt idx="1122">
                  <c:v>6.9602469999999999</c:v>
                </c:pt>
                <c:pt idx="1123">
                  <c:v>6.8008649999999999</c:v>
                </c:pt>
                <c:pt idx="1124">
                  <c:v>6.6907690000000004</c:v>
                </c:pt>
                <c:pt idx="1125">
                  <c:v>6.6610579999999997</c:v>
                </c:pt>
                <c:pt idx="1126">
                  <c:v>6.7408239999999999</c:v>
                </c:pt>
                <c:pt idx="1127">
                  <c:v>6.691071</c:v>
                </c:pt>
                <c:pt idx="1128">
                  <c:v>6.7411539999999999</c:v>
                </c:pt>
                <c:pt idx="1129">
                  <c:v>6.8014419999999998</c:v>
                </c:pt>
                <c:pt idx="1130">
                  <c:v>6.8619779999999997</c:v>
                </c:pt>
                <c:pt idx="1131">
                  <c:v>6.8323489999999998</c:v>
                </c:pt>
                <c:pt idx="1132">
                  <c:v>6.8221980000000002</c:v>
                </c:pt>
                <c:pt idx="1133">
                  <c:v>6.8525960000000001</c:v>
                </c:pt>
                <c:pt idx="1134">
                  <c:v>6.8233240000000004</c:v>
                </c:pt>
                <c:pt idx="1135">
                  <c:v>6.8141210000000001</c:v>
                </c:pt>
                <c:pt idx="1136">
                  <c:v>6.8346429999999998</c:v>
                </c:pt>
                <c:pt idx="1137">
                  <c:v>6.8048209999999996</c:v>
                </c:pt>
                <c:pt idx="1138">
                  <c:v>6.8346150000000003</c:v>
                </c:pt>
                <c:pt idx="1139">
                  <c:v>6.7943819999999997</c:v>
                </c:pt>
                <c:pt idx="1140">
                  <c:v>6.8143960000000003</c:v>
                </c:pt>
                <c:pt idx="1141">
                  <c:v>6.8245329999999997</c:v>
                </c:pt>
                <c:pt idx="1142">
                  <c:v>6.8451370000000002</c:v>
                </c:pt>
                <c:pt idx="1143">
                  <c:v>6.8362499999999997</c:v>
                </c:pt>
                <c:pt idx="1144">
                  <c:v>6.8464289999999997</c:v>
                </c:pt>
                <c:pt idx="1145">
                  <c:v>6.8664290000000001</c:v>
                </c:pt>
                <c:pt idx="1146">
                  <c:v>6.8854949999999997</c:v>
                </c:pt>
                <c:pt idx="1147">
                  <c:v>6.853942</c:v>
                </c:pt>
                <c:pt idx="1148">
                  <c:v>6.8634620000000002</c:v>
                </c:pt>
                <c:pt idx="1149">
                  <c:v>6.8741349999999999</c:v>
                </c:pt>
                <c:pt idx="1150">
                  <c:v>6.8650549999999999</c:v>
                </c:pt>
                <c:pt idx="1151">
                  <c:v>6.8745190000000003</c:v>
                </c:pt>
                <c:pt idx="1152">
                  <c:v>6.8652749999999996</c:v>
                </c:pt>
                <c:pt idx="1153">
                  <c:v>6.8453850000000003</c:v>
                </c:pt>
                <c:pt idx="1154">
                  <c:v>6.8748079999999998</c:v>
                </c:pt>
                <c:pt idx="1155">
                  <c:v>6.8758239999999997</c:v>
                </c:pt>
              </c:numCache>
            </c:numRef>
          </c:val>
          <c:smooth val="0"/>
          <c:extLst xmlns:c16r2="http://schemas.microsoft.com/office/drawing/2015/06/chart">
            <c:ext xmlns:c16="http://schemas.microsoft.com/office/drawing/2014/chart" uri="{C3380CC4-5D6E-409C-BE32-E72D297353CC}">
              <c16:uniqueId val="{00000000-BD5B-4F48-9207-D3273566BE3B}"/>
            </c:ext>
          </c:extLst>
        </c:ser>
        <c:ser>
          <c:idx val="1"/>
          <c:order val="1"/>
          <c:spPr>
            <a:ln w="28575" cap="rnd">
              <a:solidFill>
                <a:srgbClr val="00B050"/>
              </a:solidFill>
              <a:round/>
            </a:ln>
            <a:effectLst/>
          </c:spPr>
          <c:marker>
            <c:symbol val="none"/>
          </c:marker>
          <c:cat>
            <c:numRef>
              <c:f>'[Gráfico en Microsoft PowerPoint]Hoja1'!$B$3:$B$1158</c:f>
              <c:numCache>
                <c:formatCode>m/d/yyyy</c:formatCode>
                <c:ptCount val="1156"/>
                <c:pt idx="0">
                  <c:v>41276</c:v>
                </c:pt>
                <c:pt idx="1">
                  <c:v>41277</c:v>
                </c:pt>
                <c:pt idx="2">
                  <c:v>41278</c:v>
                </c:pt>
                <c:pt idx="3">
                  <c:v>41281</c:v>
                </c:pt>
                <c:pt idx="4">
                  <c:v>41282</c:v>
                </c:pt>
                <c:pt idx="5">
                  <c:v>41283</c:v>
                </c:pt>
                <c:pt idx="6">
                  <c:v>41284</c:v>
                </c:pt>
                <c:pt idx="7">
                  <c:v>41285</c:v>
                </c:pt>
                <c:pt idx="8">
                  <c:v>41288</c:v>
                </c:pt>
                <c:pt idx="9">
                  <c:v>41289</c:v>
                </c:pt>
                <c:pt idx="10">
                  <c:v>41290</c:v>
                </c:pt>
                <c:pt idx="11">
                  <c:v>41291</c:v>
                </c:pt>
                <c:pt idx="12">
                  <c:v>41292</c:v>
                </c:pt>
                <c:pt idx="13">
                  <c:v>41295</c:v>
                </c:pt>
                <c:pt idx="14">
                  <c:v>41296</c:v>
                </c:pt>
                <c:pt idx="15">
                  <c:v>41297</c:v>
                </c:pt>
                <c:pt idx="16">
                  <c:v>41298</c:v>
                </c:pt>
                <c:pt idx="17">
                  <c:v>41299</c:v>
                </c:pt>
                <c:pt idx="18">
                  <c:v>41302</c:v>
                </c:pt>
                <c:pt idx="19">
                  <c:v>41303</c:v>
                </c:pt>
                <c:pt idx="20">
                  <c:v>41304</c:v>
                </c:pt>
                <c:pt idx="21">
                  <c:v>41305</c:v>
                </c:pt>
                <c:pt idx="22">
                  <c:v>41306</c:v>
                </c:pt>
                <c:pt idx="23">
                  <c:v>41310</c:v>
                </c:pt>
                <c:pt idx="24">
                  <c:v>41311</c:v>
                </c:pt>
                <c:pt idx="25">
                  <c:v>41312</c:v>
                </c:pt>
                <c:pt idx="26">
                  <c:v>41313</c:v>
                </c:pt>
                <c:pt idx="27">
                  <c:v>41316</c:v>
                </c:pt>
                <c:pt idx="28">
                  <c:v>41317</c:v>
                </c:pt>
                <c:pt idx="29">
                  <c:v>41318</c:v>
                </c:pt>
                <c:pt idx="30">
                  <c:v>41319</c:v>
                </c:pt>
                <c:pt idx="31">
                  <c:v>41320</c:v>
                </c:pt>
                <c:pt idx="32">
                  <c:v>41323</c:v>
                </c:pt>
                <c:pt idx="33">
                  <c:v>41324</c:v>
                </c:pt>
                <c:pt idx="34">
                  <c:v>41325</c:v>
                </c:pt>
                <c:pt idx="35">
                  <c:v>41326</c:v>
                </c:pt>
                <c:pt idx="36">
                  <c:v>41327</c:v>
                </c:pt>
                <c:pt idx="37">
                  <c:v>41330</c:v>
                </c:pt>
                <c:pt idx="38">
                  <c:v>41331</c:v>
                </c:pt>
                <c:pt idx="39">
                  <c:v>41332</c:v>
                </c:pt>
                <c:pt idx="40">
                  <c:v>41333</c:v>
                </c:pt>
                <c:pt idx="41">
                  <c:v>41334</c:v>
                </c:pt>
                <c:pt idx="42">
                  <c:v>41337</c:v>
                </c:pt>
                <c:pt idx="43">
                  <c:v>41338</c:v>
                </c:pt>
                <c:pt idx="44">
                  <c:v>41339</c:v>
                </c:pt>
                <c:pt idx="45">
                  <c:v>41340</c:v>
                </c:pt>
                <c:pt idx="46">
                  <c:v>41341</c:v>
                </c:pt>
                <c:pt idx="47">
                  <c:v>41344</c:v>
                </c:pt>
                <c:pt idx="48">
                  <c:v>41345</c:v>
                </c:pt>
                <c:pt idx="49">
                  <c:v>41346</c:v>
                </c:pt>
                <c:pt idx="50">
                  <c:v>41347</c:v>
                </c:pt>
                <c:pt idx="51">
                  <c:v>41348</c:v>
                </c:pt>
                <c:pt idx="52">
                  <c:v>41352</c:v>
                </c:pt>
                <c:pt idx="53">
                  <c:v>41353</c:v>
                </c:pt>
                <c:pt idx="54">
                  <c:v>41354</c:v>
                </c:pt>
                <c:pt idx="55">
                  <c:v>41355</c:v>
                </c:pt>
                <c:pt idx="56">
                  <c:v>41358</c:v>
                </c:pt>
                <c:pt idx="57">
                  <c:v>41359</c:v>
                </c:pt>
                <c:pt idx="58">
                  <c:v>41360</c:v>
                </c:pt>
                <c:pt idx="59">
                  <c:v>41365</c:v>
                </c:pt>
                <c:pt idx="60">
                  <c:v>41366</c:v>
                </c:pt>
                <c:pt idx="61">
                  <c:v>41367</c:v>
                </c:pt>
                <c:pt idx="62">
                  <c:v>41368</c:v>
                </c:pt>
                <c:pt idx="63">
                  <c:v>41369</c:v>
                </c:pt>
                <c:pt idx="64">
                  <c:v>41372</c:v>
                </c:pt>
                <c:pt idx="65">
                  <c:v>41373</c:v>
                </c:pt>
                <c:pt idx="66">
                  <c:v>41374</c:v>
                </c:pt>
                <c:pt idx="67">
                  <c:v>41375</c:v>
                </c:pt>
                <c:pt idx="68">
                  <c:v>41376</c:v>
                </c:pt>
                <c:pt idx="69">
                  <c:v>41379</c:v>
                </c:pt>
                <c:pt idx="70">
                  <c:v>41380</c:v>
                </c:pt>
                <c:pt idx="71">
                  <c:v>41381</c:v>
                </c:pt>
                <c:pt idx="72">
                  <c:v>41382</c:v>
                </c:pt>
                <c:pt idx="73">
                  <c:v>41383</c:v>
                </c:pt>
                <c:pt idx="74">
                  <c:v>41386</c:v>
                </c:pt>
                <c:pt idx="75">
                  <c:v>41387</c:v>
                </c:pt>
                <c:pt idx="76">
                  <c:v>41388</c:v>
                </c:pt>
                <c:pt idx="77">
                  <c:v>41389</c:v>
                </c:pt>
                <c:pt idx="78">
                  <c:v>41390</c:v>
                </c:pt>
                <c:pt idx="79">
                  <c:v>41393</c:v>
                </c:pt>
                <c:pt idx="80">
                  <c:v>41394</c:v>
                </c:pt>
                <c:pt idx="81">
                  <c:v>41396</c:v>
                </c:pt>
                <c:pt idx="82">
                  <c:v>41397</c:v>
                </c:pt>
                <c:pt idx="83">
                  <c:v>41400</c:v>
                </c:pt>
                <c:pt idx="84">
                  <c:v>41401</c:v>
                </c:pt>
                <c:pt idx="85">
                  <c:v>41402</c:v>
                </c:pt>
                <c:pt idx="86">
                  <c:v>41403</c:v>
                </c:pt>
                <c:pt idx="87">
                  <c:v>41404</c:v>
                </c:pt>
                <c:pt idx="88">
                  <c:v>41407</c:v>
                </c:pt>
                <c:pt idx="89">
                  <c:v>41408</c:v>
                </c:pt>
                <c:pt idx="90">
                  <c:v>41409</c:v>
                </c:pt>
                <c:pt idx="91">
                  <c:v>41410</c:v>
                </c:pt>
                <c:pt idx="92">
                  <c:v>41411</c:v>
                </c:pt>
                <c:pt idx="93">
                  <c:v>41414</c:v>
                </c:pt>
                <c:pt idx="94">
                  <c:v>41415</c:v>
                </c:pt>
                <c:pt idx="95">
                  <c:v>41416</c:v>
                </c:pt>
                <c:pt idx="96">
                  <c:v>41417</c:v>
                </c:pt>
                <c:pt idx="97">
                  <c:v>41418</c:v>
                </c:pt>
                <c:pt idx="98">
                  <c:v>41421</c:v>
                </c:pt>
                <c:pt idx="99">
                  <c:v>41422</c:v>
                </c:pt>
                <c:pt idx="100">
                  <c:v>41423</c:v>
                </c:pt>
                <c:pt idx="101">
                  <c:v>41424</c:v>
                </c:pt>
                <c:pt idx="102">
                  <c:v>41425</c:v>
                </c:pt>
                <c:pt idx="103">
                  <c:v>41428</c:v>
                </c:pt>
                <c:pt idx="104">
                  <c:v>41429</c:v>
                </c:pt>
                <c:pt idx="105">
                  <c:v>41430</c:v>
                </c:pt>
                <c:pt idx="106">
                  <c:v>41431</c:v>
                </c:pt>
                <c:pt idx="107">
                  <c:v>41432</c:v>
                </c:pt>
                <c:pt idx="108">
                  <c:v>41435</c:v>
                </c:pt>
                <c:pt idx="109">
                  <c:v>41436</c:v>
                </c:pt>
                <c:pt idx="110">
                  <c:v>41437</c:v>
                </c:pt>
                <c:pt idx="111">
                  <c:v>41438</c:v>
                </c:pt>
                <c:pt idx="112">
                  <c:v>41439</c:v>
                </c:pt>
                <c:pt idx="113">
                  <c:v>41442</c:v>
                </c:pt>
                <c:pt idx="114">
                  <c:v>41443</c:v>
                </c:pt>
                <c:pt idx="115">
                  <c:v>41444</c:v>
                </c:pt>
                <c:pt idx="116">
                  <c:v>41445</c:v>
                </c:pt>
                <c:pt idx="117">
                  <c:v>41446</c:v>
                </c:pt>
                <c:pt idx="118">
                  <c:v>41449</c:v>
                </c:pt>
                <c:pt idx="119">
                  <c:v>41450</c:v>
                </c:pt>
                <c:pt idx="120">
                  <c:v>41451</c:v>
                </c:pt>
                <c:pt idx="121">
                  <c:v>41452</c:v>
                </c:pt>
                <c:pt idx="122">
                  <c:v>41453</c:v>
                </c:pt>
                <c:pt idx="123">
                  <c:v>41456</c:v>
                </c:pt>
                <c:pt idx="124">
                  <c:v>41457</c:v>
                </c:pt>
                <c:pt idx="125">
                  <c:v>41458</c:v>
                </c:pt>
                <c:pt idx="126">
                  <c:v>41459</c:v>
                </c:pt>
                <c:pt idx="127">
                  <c:v>41460</c:v>
                </c:pt>
                <c:pt idx="128">
                  <c:v>41463</c:v>
                </c:pt>
                <c:pt idx="129">
                  <c:v>41464</c:v>
                </c:pt>
                <c:pt idx="130">
                  <c:v>41465</c:v>
                </c:pt>
                <c:pt idx="131">
                  <c:v>41466</c:v>
                </c:pt>
                <c:pt idx="132">
                  <c:v>41467</c:v>
                </c:pt>
                <c:pt idx="133">
                  <c:v>41470</c:v>
                </c:pt>
                <c:pt idx="134">
                  <c:v>41471</c:v>
                </c:pt>
                <c:pt idx="135">
                  <c:v>41472</c:v>
                </c:pt>
                <c:pt idx="136">
                  <c:v>41473</c:v>
                </c:pt>
                <c:pt idx="137">
                  <c:v>41474</c:v>
                </c:pt>
                <c:pt idx="138">
                  <c:v>41477</c:v>
                </c:pt>
                <c:pt idx="139">
                  <c:v>41478</c:v>
                </c:pt>
                <c:pt idx="140">
                  <c:v>41479</c:v>
                </c:pt>
                <c:pt idx="141">
                  <c:v>41480</c:v>
                </c:pt>
                <c:pt idx="142">
                  <c:v>41481</c:v>
                </c:pt>
                <c:pt idx="143">
                  <c:v>41484</c:v>
                </c:pt>
                <c:pt idx="144">
                  <c:v>41485</c:v>
                </c:pt>
                <c:pt idx="145">
                  <c:v>41486</c:v>
                </c:pt>
                <c:pt idx="146">
                  <c:v>41487</c:v>
                </c:pt>
                <c:pt idx="147">
                  <c:v>41488</c:v>
                </c:pt>
                <c:pt idx="148">
                  <c:v>41491</c:v>
                </c:pt>
                <c:pt idx="149">
                  <c:v>41492</c:v>
                </c:pt>
                <c:pt idx="150">
                  <c:v>41493</c:v>
                </c:pt>
                <c:pt idx="151">
                  <c:v>41494</c:v>
                </c:pt>
                <c:pt idx="152">
                  <c:v>41495</c:v>
                </c:pt>
                <c:pt idx="153">
                  <c:v>41498</c:v>
                </c:pt>
                <c:pt idx="154">
                  <c:v>41499</c:v>
                </c:pt>
                <c:pt idx="155">
                  <c:v>41500</c:v>
                </c:pt>
                <c:pt idx="156">
                  <c:v>41501</c:v>
                </c:pt>
                <c:pt idx="157">
                  <c:v>41502</c:v>
                </c:pt>
                <c:pt idx="158">
                  <c:v>41505</c:v>
                </c:pt>
                <c:pt idx="159">
                  <c:v>41506</c:v>
                </c:pt>
                <c:pt idx="160">
                  <c:v>41507</c:v>
                </c:pt>
                <c:pt idx="161">
                  <c:v>41508</c:v>
                </c:pt>
                <c:pt idx="162">
                  <c:v>41509</c:v>
                </c:pt>
                <c:pt idx="163">
                  <c:v>41512</c:v>
                </c:pt>
                <c:pt idx="164">
                  <c:v>41513</c:v>
                </c:pt>
                <c:pt idx="165">
                  <c:v>41514</c:v>
                </c:pt>
                <c:pt idx="166">
                  <c:v>41515</c:v>
                </c:pt>
                <c:pt idx="167">
                  <c:v>41516</c:v>
                </c:pt>
                <c:pt idx="168">
                  <c:v>41519</c:v>
                </c:pt>
                <c:pt idx="169">
                  <c:v>41520</c:v>
                </c:pt>
                <c:pt idx="170">
                  <c:v>41521</c:v>
                </c:pt>
                <c:pt idx="171">
                  <c:v>41522</c:v>
                </c:pt>
                <c:pt idx="172">
                  <c:v>41523</c:v>
                </c:pt>
                <c:pt idx="173">
                  <c:v>41526</c:v>
                </c:pt>
                <c:pt idx="174">
                  <c:v>41527</c:v>
                </c:pt>
                <c:pt idx="175">
                  <c:v>41528</c:v>
                </c:pt>
                <c:pt idx="176">
                  <c:v>41529</c:v>
                </c:pt>
                <c:pt idx="177">
                  <c:v>41530</c:v>
                </c:pt>
                <c:pt idx="178">
                  <c:v>41534</c:v>
                </c:pt>
                <c:pt idx="179">
                  <c:v>41535</c:v>
                </c:pt>
                <c:pt idx="180">
                  <c:v>41536</c:v>
                </c:pt>
                <c:pt idx="181">
                  <c:v>41537</c:v>
                </c:pt>
                <c:pt idx="182">
                  <c:v>41540</c:v>
                </c:pt>
                <c:pt idx="183">
                  <c:v>41541</c:v>
                </c:pt>
                <c:pt idx="184">
                  <c:v>41542</c:v>
                </c:pt>
                <c:pt idx="185">
                  <c:v>41543</c:v>
                </c:pt>
                <c:pt idx="186">
                  <c:v>41544</c:v>
                </c:pt>
                <c:pt idx="187">
                  <c:v>41547</c:v>
                </c:pt>
                <c:pt idx="188">
                  <c:v>41548</c:v>
                </c:pt>
                <c:pt idx="189">
                  <c:v>41549</c:v>
                </c:pt>
                <c:pt idx="190">
                  <c:v>41550</c:v>
                </c:pt>
                <c:pt idx="191">
                  <c:v>41551</c:v>
                </c:pt>
                <c:pt idx="192">
                  <c:v>41554</c:v>
                </c:pt>
                <c:pt idx="193">
                  <c:v>41555</c:v>
                </c:pt>
                <c:pt idx="194">
                  <c:v>41556</c:v>
                </c:pt>
                <c:pt idx="195">
                  <c:v>41557</c:v>
                </c:pt>
                <c:pt idx="196">
                  <c:v>41558</c:v>
                </c:pt>
                <c:pt idx="197">
                  <c:v>41561</c:v>
                </c:pt>
                <c:pt idx="198">
                  <c:v>41562</c:v>
                </c:pt>
                <c:pt idx="199">
                  <c:v>41563</c:v>
                </c:pt>
                <c:pt idx="200">
                  <c:v>41564</c:v>
                </c:pt>
                <c:pt idx="201">
                  <c:v>41565</c:v>
                </c:pt>
                <c:pt idx="202">
                  <c:v>41568</c:v>
                </c:pt>
                <c:pt idx="203">
                  <c:v>41569</c:v>
                </c:pt>
                <c:pt idx="204">
                  <c:v>41570</c:v>
                </c:pt>
                <c:pt idx="205">
                  <c:v>41571</c:v>
                </c:pt>
                <c:pt idx="206">
                  <c:v>41572</c:v>
                </c:pt>
                <c:pt idx="207">
                  <c:v>41575</c:v>
                </c:pt>
                <c:pt idx="208">
                  <c:v>41576</c:v>
                </c:pt>
                <c:pt idx="209">
                  <c:v>41577</c:v>
                </c:pt>
                <c:pt idx="210">
                  <c:v>41578</c:v>
                </c:pt>
                <c:pt idx="211">
                  <c:v>41579</c:v>
                </c:pt>
                <c:pt idx="212">
                  <c:v>41582</c:v>
                </c:pt>
                <c:pt idx="213">
                  <c:v>41583</c:v>
                </c:pt>
                <c:pt idx="214">
                  <c:v>41584</c:v>
                </c:pt>
                <c:pt idx="215">
                  <c:v>41585</c:v>
                </c:pt>
                <c:pt idx="216">
                  <c:v>41586</c:v>
                </c:pt>
                <c:pt idx="217">
                  <c:v>41589</c:v>
                </c:pt>
                <c:pt idx="218">
                  <c:v>41590</c:v>
                </c:pt>
                <c:pt idx="219">
                  <c:v>41591</c:v>
                </c:pt>
                <c:pt idx="220">
                  <c:v>41592</c:v>
                </c:pt>
                <c:pt idx="221">
                  <c:v>41593</c:v>
                </c:pt>
                <c:pt idx="222">
                  <c:v>41597</c:v>
                </c:pt>
                <c:pt idx="223">
                  <c:v>41598</c:v>
                </c:pt>
                <c:pt idx="224">
                  <c:v>41599</c:v>
                </c:pt>
                <c:pt idx="225">
                  <c:v>41600</c:v>
                </c:pt>
                <c:pt idx="226">
                  <c:v>41603</c:v>
                </c:pt>
                <c:pt idx="227">
                  <c:v>41604</c:v>
                </c:pt>
                <c:pt idx="228">
                  <c:v>41605</c:v>
                </c:pt>
                <c:pt idx="229">
                  <c:v>41606</c:v>
                </c:pt>
                <c:pt idx="230">
                  <c:v>41607</c:v>
                </c:pt>
                <c:pt idx="231">
                  <c:v>41610</c:v>
                </c:pt>
                <c:pt idx="232">
                  <c:v>41611</c:v>
                </c:pt>
                <c:pt idx="233">
                  <c:v>41612</c:v>
                </c:pt>
                <c:pt idx="234">
                  <c:v>41613</c:v>
                </c:pt>
                <c:pt idx="235">
                  <c:v>41614</c:v>
                </c:pt>
                <c:pt idx="236">
                  <c:v>41617</c:v>
                </c:pt>
                <c:pt idx="237">
                  <c:v>41618</c:v>
                </c:pt>
                <c:pt idx="238">
                  <c:v>41619</c:v>
                </c:pt>
                <c:pt idx="239">
                  <c:v>41621</c:v>
                </c:pt>
                <c:pt idx="240">
                  <c:v>41624</c:v>
                </c:pt>
                <c:pt idx="241">
                  <c:v>41625</c:v>
                </c:pt>
                <c:pt idx="242">
                  <c:v>41626</c:v>
                </c:pt>
                <c:pt idx="243">
                  <c:v>41627</c:v>
                </c:pt>
                <c:pt idx="244">
                  <c:v>41628</c:v>
                </c:pt>
                <c:pt idx="245">
                  <c:v>41631</c:v>
                </c:pt>
                <c:pt idx="246">
                  <c:v>41632</c:v>
                </c:pt>
                <c:pt idx="247">
                  <c:v>41634</c:v>
                </c:pt>
                <c:pt idx="248">
                  <c:v>41635</c:v>
                </c:pt>
                <c:pt idx="249">
                  <c:v>41638</c:v>
                </c:pt>
                <c:pt idx="250">
                  <c:v>41639</c:v>
                </c:pt>
                <c:pt idx="251">
                  <c:v>41641</c:v>
                </c:pt>
                <c:pt idx="252">
                  <c:v>41642</c:v>
                </c:pt>
                <c:pt idx="253">
                  <c:v>41645</c:v>
                </c:pt>
                <c:pt idx="254">
                  <c:v>41646</c:v>
                </c:pt>
                <c:pt idx="255">
                  <c:v>41647</c:v>
                </c:pt>
                <c:pt idx="256">
                  <c:v>41648</c:v>
                </c:pt>
                <c:pt idx="257">
                  <c:v>41649</c:v>
                </c:pt>
                <c:pt idx="258">
                  <c:v>41652</c:v>
                </c:pt>
                <c:pt idx="259">
                  <c:v>41653</c:v>
                </c:pt>
                <c:pt idx="260">
                  <c:v>41654</c:v>
                </c:pt>
                <c:pt idx="261">
                  <c:v>41655</c:v>
                </c:pt>
                <c:pt idx="262">
                  <c:v>41656</c:v>
                </c:pt>
                <c:pt idx="263">
                  <c:v>41659</c:v>
                </c:pt>
                <c:pt idx="264">
                  <c:v>41660</c:v>
                </c:pt>
                <c:pt idx="265">
                  <c:v>41661</c:v>
                </c:pt>
                <c:pt idx="266">
                  <c:v>41662</c:v>
                </c:pt>
                <c:pt idx="267">
                  <c:v>41663</c:v>
                </c:pt>
                <c:pt idx="268">
                  <c:v>41666</c:v>
                </c:pt>
                <c:pt idx="269">
                  <c:v>41667</c:v>
                </c:pt>
                <c:pt idx="270">
                  <c:v>41668</c:v>
                </c:pt>
                <c:pt idx="271">
                  <c:v>41669</c:v>
                </c:pt>
                <c:pt idx="272">
                  <c:v>41670</c:v>
                </c:pt>
                <c:pt idx="273">
                  <c:v>41674</c:v>
                </c:pt>
                <c:pt idx="274">
                  <c:v>41675</c:v>
                </c:pt>
                <c:pt idx="275">
                  <c:v>41676</c:v>
                </c:pt>
                <c:pt idx="276">
                  <c:v>41677</c:v>
                </c:pt>
                <c:pt idx="277">
                  <c:v>41680</c:v>
                </c:pt>
                <c:pt idx="278">
                  <c:v>41681</c:v>
                </c:pt>
                <c:pt idx="279">
                  <c:v>41682</c:v>
                </c:pt>
                <c:pt idx="280">
                  <c:v>41683</c:v>
                </c:pt>
                <c:pt idx="281">
                  <c:v>41684</c:v>
                </c:pt>
                <c:pt idx="282">
                  <c:v>41687</c:v>
                </c:pt>
                <c:pt idx="283">
                  <c:v>41688</c:v>
                </c:pt>
                <c:pt idx="284">
                  <c:v>41689</c:v>
                </c:pt>
                <c:pt idx="285">
                  <c:v>41690</c:v>
                </c:pt>
                <c:pt idx="286">
                  <c:v>41691</c:v>
                </c:pt>
                <c:pt idx="287">
                  <c:v>41694</c:v>
                </c:pt>
                <c:pt idx="288">
                  <c:v>41695</c:v>
                </c:pt>
                <c:pt idx="289">
                  <c:v>41696</c:v>
                </c:pt>
                <c:pt idx="290">
                  <c:v>41697</c:v>
                </c:pt>
                <c:pt idx="291">
                  <c:v>41698</c:v>
                </c:pt>
                <c:pt idx="292">
                  <c:v>41701</c:v>
                </c:pt>
                <c:pt idx="293">
                  <c:v>41702</c:v>
                </c:pt>
                <c:pt idx="294">
                  <c:v>41703</c:v>
                </c:pt>
                <c:pt idx="295">
                  <c:v>41704</c:v>
                </c:pt>
                <c:pt idx="296">
                  <c:v>41705</c:v>
                </c:pt>
                <c:pt idx="297">
                  <c:v>41708</c:v>
                </c:pt>
                <c:pt idx="298">
                  <c:v>41709</c:v>
                </c:pt>
                <c:pt idx="299">
                  <c:v>41710</c:v>
                </c:pt>
                <c:pt idx="300">
                  <c:v>41711</c:v>
                </c:pt>
                <c:pt idx="301">
                  <c:v>41712</c:v>
                </c:pt>
                <c:pt idx="302">
                  <c:v>41716</c:v>
                </c:pt>
                <c:pt idx="303">
                  <c:v>41717</c:v>
                </c:pt>
                <c:pt idx="304">
                  <c:v>41718</c:v>
                </c:pt>
                <c:pt idx="305">
                  <c:v>41719</c:v>
                </c:pt>
                <c:pt idx="306">
                  <c:v>41722</c:v>
                </c:pt>
                <c:pt idx="307">
                  <c:v>41723</c:v>
                </c:pt>
                <c:pt idx="308">
                  <c:v>41724</c:v>
                </c:pt>
                <c:pt idx="309">
                  <c:v>41725</c:v>
                </c:pt>
                <c:pt idx="310">
                  <c:v>41726</c:v>
                </c:pt>
                <c:pt idx="311">
                  <c:v>41729</c:v>
                </c:pt>
                <c:pt idx="312">
                  <c:v>41730</c:v>
                </c:pt>
                <c:pt idx="313">
                  <c:v>41731</c:v>
                </c:pt>
                <c:pt idx="314">
                  <c:v>41732</c:v>
                </c:pt>
                <c:pt idx="315">
                  <c:v>41733</c:v>
                </c:pt>
                <c:pt idx="316">
                  <c:v>41736</c:v>
                </c:pt>
                <c:pt idx="317">
                  <c:v>41737</c:v>
                </c:pt>
                <c:pt idx="318">
                  <c:v>41738</c:v>
                </c:pt>
                <c:pt idx="319">
                  <c:v>41739</c:v>
                </c:pt>
                <c:pt idx="320">
                  <c:v>41740</c:v>
                </c:pt>
                <c:pt idx="321">
                  <c:v>41743</c:v>
                </c:pt>
                <c:pt idx="322">
                  <c:v>41744</c:v>
                </c:pt>
                <c:pt idx="323">
                  <c:v>41745</c:v>
                </c:pt>
                <c:pt idx="324">
                  <c:v>41750</c:v>
                </c:pt>
                <c:pt idx="325">
                  <c:v>41751</c:v>
                </c:pt>
                <c:pt idx="326">
                  <c:v>41752</c:v>
                </c:pt>
                <c:pt idx="327">
                  <c:v>41753</c:v>
                </c:pt>
                <c:pt idx="328">
                  <c:v>41754</c:v>
                </c:pt>
                <c:pt idx="329">
                  <c:v>41757</c:v>
                </c:pt>
                <c:pt idx="330">
                  <c:v>41758</c:v>
                </c:pt>
                <c:pt idx="331">
                  <c:v>41759</c:v>
                </c:pt>
                <c:pt idx="332">
                  <c:v>41761</c:v>
                </c:pt>
                <c:pt idx="333">
                  <c:v>41764</c:v>
                </c:pt>
                <c:pt idx="334">
                  <c:v>41765</c:v>
                </c:pt>
                <c:pt idx="335">
                  <c:v>41766</c:v>
                </c:pt>
                <c:pt idx="336">
                  <c:v>41767</c:v>
                </c:pt>
                <c:pt idx="337">
                  <c:v>41768</c:v>
                </c:pt>
                <c:pt idx="338">
                  <c:v>41771</c:v>
                </c:pt>
                <c:pt idx="339">
                  <c:v>41772</c:v>
                </c:pt>
                <c:pt idx="340">
                  <c:v>41773</c:v>
                </c:pt>
                <c:pt idx="341">
                  <c:v>41774</c:v>
                </c:pt>
                <c:pt idx="342">
                  <c:v>41775</c:v>
                </c:pt>
                <c:pt idx="343">
                  <c:v>41778</c:v>
                </c:pt>
                <c:pt idx="344">
                  <c:v>41779</c:v>
                </c:pt>
                <c:pt idx="345">
                  <c:v>41780</c:v>
                </c:pt>
                <c:pt idx="346">
                  <c:v>41781</c:v>
                </c:pt>
                <c:pt idx="347">
                  <c:v>41782</c:v>
                </c:pt>
                <c:pt idx="348">
                  <c:v>41785</c:v>
                </c:pt>
                <c:pt idx="349">
                  <c:v>41786</c:v>
                </c:pt>
                <c:pt idx="350">
                  <c:v>41787</c:v>
                </c:pt>
                <c:pt idx="351">
                  <c:v>41788</c:v>
                </c:pt>
                <c:pt idx="352">
                  <c:v>41789</c:v>
                </c:pt>
                <c:pt idx="353">
                  <c:v>41792</c:v>
                </c:pt>
                <c:pt idx="354">
                  <c:v>41793</c:v>
                </c:pt>
                <c:pt idx="355">
                  <c:v>41794</c:v>
                </c:pt>
                <c:pt idx="356">
                  <c:v>41795</c:v>
                </c:pt>
                <c:pt idx="357">
                  <c:v>41796</c:v>
                </c:pt>
                <c:pt idx="358">
                  <c:v>41799</c:v>
                </c:pt>
                <c:pt idx="359">
                  <c:v>41800</c:v>
                </c:pt>
                <c:pt idx="360">
                  <c:v>41801</c:v>
                </c:pt>
                <c:pt idx="361">
                  <c:v>41802</c:v>
                </c:pt>
                <c:pt idx="362">
                  <c:v>41803</c:v>
                </c:pt>
                <c:pt idx="363">
                  <c:v>41806</c:v>
                </c:pt>
                <c:pt idx="364">
                  <c:v>41807</c:v>
                </c:pt>
                <c:pt idx="365">
                  <c:v>41808</c:v>
                </c:pt>
                <c:pt idx="366">
                  <c:v>41809</c:v>
                </c:pt>
                <c:pt idx="367">
                  <c:v>41810</c:v>
                </c:pt>
                <c:pt idx="368">
                  <c:v>41813</c:v>
                </c:pt>
                <c:pt idx="369">
                  <c:v>41814</c:v>
                </c:pt>
                <c:pt idx="370">
                  <c:v>41815</c:v>
                </c:pt>
                <c:pt idx="371">
                  <c:v>41816</c:v>
                </c:pt>
                <c:pt idx="372">
                  <c:v>41817</c:v>
                </c:pt>
                <c:pt idx="373">
                  <c:v>41820</c:v>
                </c:pt>
                <c:pt idx="374">
                  <c:v>41821</c:v>
                </c:pt>
                <c:pt idx="375">
                  <c:v>41822</c:v>
                </c:pt>
                <c:pt idx="376">
                  <c:v>41823</c:v>
                </c:pt>
                <c:pt idx="377">
                  <c:v>41824</c:v>
                </c:pt>
                <c:pt idx="378">
                  <c:v>41827</c:v>
                </c:pt>
                <c:pt idx="379">
                  <c:v>41828</c:v>
                </c:pt>
                <c:pt idx="380">
                  <c:v>41829</c:v>
                </c:pt>
                <c:pt idx="381">
                  <c:v>41830</c:v>
                </c:pt>
                <c:pt idx="382">
                  <c:v>41831</c:v>
                </c:pt>
                <c:pt idx="383">
                  <c:v>41834</c:v>
                </c:pt>
                <c:pt idx="384">
                  <c:v>41835</c:v>
                </c:pt>
                <c:pt idx="385">
                  <c:v>41836</c:v>
                </c:pt>
                <c:pt idx="386">
                  <c:v>41837</c:v>
                </c:pt>
                <c:pt idx="387">
                  <c:v>41838</c:v>
                </c:pt>
                <c:pt idx="388">
                  <c:v>41841</c:v>
                </c:pt>
                <c:pt idx="389">
                  <c:v>41842</c:v>
                </c:pt>
                <c:pt idx="390">
                  <c:v>41843</c:v>
                </c:pt>
                <c:pt idx="391">
                  <c:v>41844</c:v>
                </c:pt>
                <c:pt idx="392">
                  <c:v>41845</c:v>
                </c:pt>
                <c:pt idx="393">
                  <c:v>41848</c:v>
                </c:pt>
                <c:pt idx="394">
                  <c:v>41849</c:v>
                </c:pt>
                <c:pt idx="395">
                  <c:v>41850</c:v>
                </c:pt>
                <c:pt idx="396">
                  <c:v>41851</c:v>
                </c:pt>
                <c:pt idx="397">
                  <c:v>41852</c:v>
                </c:pt>
                <c:pt idx="398">
                  <c:v>41855</c:v>
                </c:pt>
                <c:pt idx="399">
                  <c:v>41856</c:v>
                </c:pt>
                <c:pt idx="400">
                  <c:v>41857</c:v>
                </c:pt>
                <c:pt idx="401">
                  <c:v>41858</c:v>
                </c:pt>
                <c:pt idx="402">
                  <c:v>41859</c:v>
                </c:pt>
                <c:pt idx="403">
                  <c:v>41862</c:v>
                </c:pt>
                <c:pt idx="404">
                  <c:v>41863</c:v>
                </c:pt>
                <c:pt idx="405">
                  <c:v>41864</c:v>
                </c:pt>
                <c:pt idx="406">
                  <c:v>41865</c:v>
                </c:pt>
                <c:pt idx="407">
                  <c:v>41866</c:v>
                </c:pt>
                <c:pt idx="408">
                  <c:v>41869</c:v>
                </c:pt>
                <c:pt idx="409">
                  <c:v>41870</c:v>
                </c:pt>
                <c:pt idx="410">
                  <c:v>41871</c:v>
                </c:pt>
                <c:pt idx="411">
                  <c:v>41872</c:v>
                </c:pt>
                <c:pt idx="412">
                  <c:v>41873</c:v>
                </c:pt>
                <c:pt idx="413">
                  <c:v>41876</c:v>
                </c:pt>
                <c:pt idx="414">
                  <c:v>41877</c:v>
                </c:pt>
                <c:pt idx="415">
                  <c:v>41878</c:v>
                </c:pt>
                <c:pt idx="416">
                  <c:v>41879</c:v>
                </c:pt>
                <c:pt idx="417">
                  <c:v>41880</c:v>
                </c:pt>
                <c:pt idx="418">
                  <c:v>41883</c:v>
                </c:pt>
                <c:pt idx="419">
                  <c:v>41884</c:v>
                </c:pt>
                <c:pt idx="420">
                  <c:v>41885</c:v>
                </c:pt>
                <c:pt idx="421">
                  <c:v>41886</c:v>
                </c:pt>
                <c:pt idx="422">
                  <c:v>41887</c:v>
                </c:pt>
                <c:pt idx="423">
                  <c:v>41890</c:v>
                </c:pt>
                <c:pt idx="424">
                  <c:v>41891</c:v>
                </c:pt>
                <c:pt idx="425">
                  <c:v>41892</c:v>
                </c:pt>
                <c:pt idx="426">
                  <c:v>41893</c:v>
                </c:pt>
                <c:pt idx="427">
                  <c:v>41894</c:v>
                </c:pt>
                <c:pt idx="428">
                  <c:v>41897</c:v>
                </c:pt>
                <c:pt idx="429">
                  <c:v>41899</c:v>
                </c:pt>
                <c:pt idx="430">
                  <c:v>41900</c:v>
                </c:pt>
                <c:pt idx="431">
                  <c:v>41901</c:v>
                </c:pt>
                <c:pt idx="432">
                  <c:v>41904</c:v>
                </c:pt>
                <c:pt idx="433">
                  <c:v>41905</c:v>
                </c:pt>
                <c:pt idx="434">
                  <c:v>41906</c:v>
                </c:pt>
                <c:pt idx="435">
                  <c:v>41907</c:v>
                </c:pt>
                <c:pt idx="436">
                  <c:v>41908</c:v>
                </c:pt>
                <c:pt idx="437">
                  <c:v>41911</c:v>
                </c:pt>
                <c:pt idx="438">
                  <c:v>41912</c:v>
                </c:pt>
                <c:pt idx="439">
                  <c:v>41913</c:v>
                </c:pt>
                <c:pt idx="440">
                  <c:v>41914</c:v>
                </c:pt>
                <c:pt idx="441">
                  <c:v>41915</c:v>
                </c:pt>
                <c:pt idx="442">
                  <c:v>41918</c:v>
                </c:pt>
                <c:pt idx="443">
                  <c:v>41919</c:v>
                </c:pt>
                <c:pt idx="444">
                  <c:v>41920</c:v>
                </c:pt>
                <c:pt idx="445">
                  <c:v>41921</c:v>
                </c:pt>
                <c:pt idx="446">
                  <c:v>41922</c:v>
                </c:pt>
                <c:pt idx="447">
                  <c:v>41925</c:v>
                </c:pt>
                <c:pt idx="448">
                  <c:v>41926</c:v>
                </c:pt>
                <c:pt idx="449">
                  <c:v>41927</c:v>
                </c:pt>
                <c:pt idx="450">
                  <c:v>41928</c:v>
                </c:pt>
                <c:pt idx="451">
                  <c:v>41929</c:v>
                </c:pt>
                <c:pt idx="452">
                  <c:v>41932</c:v>
                </c:pt>
                <c:pt idx="453">
                  <c:v>41933</c:v>
                </c:pt>
                <c:pt idx="454">
                  <c:v>41934</c:v>
                </c:pt>
                <c:pt idx="455">
                  <c:v>41935</c:v>
                </c:pt>
                <c:pt idx="456">
                  <c:v>41936</c:v>
                </c:pt>
                <c:pt idx="457">
                  <c:v>41939</c:v>
                </c:pt>
                <c:pt idx="458">
                  <c:v>41940</c:v>
                </c:pt>
                <c:pt idx="459">
                  <c:v>41941</c:v>
                </c:pt>
                <c:pt idx="460">
                  <c:v>41942</c:v>
                </c:pt>
                <c:pt idx="461">
                  <c:v>41943</c:v>
                </c:pt>
                <c:pt idx="462">
                  <c:v>41946</c:v>
                </c:pt>
                <c:pt idx="463">
                  <c:v>41947</c:v>
                </c:pt>
                <c:pt idx="464">
                  <c:v>41948</c:v>
                </c:pt>
                <c:pt idx="465">
                  <c:v>41949</c:v>
                </c:pt>
                <c:pt idx="466">
                  <c:v>41950</c:v>
                </c:pt>
                <c:pt idx="467">
                  <c:v>41953</c:v>
                </c:pt>
                <c:pt idx="468">
                  <c:v>41954</c:v>
                </c:pt>
                <c:pt idx="469">
                  <c:v>41955</c:v>
                </c:pt>
                <c:pt idx="470">
                  <c:v>41956</c:v>
                </c:pt>
                <c:pt idx="471">
                  <c:v>41957</c:v>
                </c:pt>
                <c:pt idx="472">
                  <c:v>41961</c:v>
                </c:pt>
                <c:pt idx="473">
                  <c:v>41962</c:v>
                </c:pt>
                <c:pt idx="474">
                  <c:v>41963</c:v>
                </c:pt>
                <c:pt idx="475">
                  <c:v>41964</c:v>
                </c:pt>
                <c:pt idx="476">
                  <c:v>41967</c:v>
                </c:pt>
                <c:pt idx="477">
                  <c:v>41968</c:v>
                </c:pt>
                <c:pt idx="478">
                  <c:v>41969</c:v>
                </c:pt>
                <c:pt idx="479">
                  <c:v>41970</c:v>
                </c:pt>
                <c:pt idx="480">
                  <c:v>41971</c:v>
                </c:pt>
                <c:pt idx="481">
                  <c:v>41974</c:v>
                </c:pt>
                <c:pt idx="482">
                  <c:v>41975</c:v>
                </c:pt>
                <c:pt idx="483">
                  <c:v>41976</c:v>
                </c:pt>
                <c:pt idx="484">
                  <c:v>41977</c:v>
                </c:pt>
                <c:pt idx="485">
                  <c:v>41978</c:v>
                </c:pt>
                <c:pt idx="486">
                  <c:v>41981</c:v>
                </c:pt>
                <c:pt idx="487">
                  <c:v>41982</c:v>
                </c:pt>
                <c:pt idx="488">
                  <c:v>41983</c:v>
                </c:pt>
                <c:pt idx="489">
                  <c:v>41984</c:v>
                </c:pt>
                <c:pt idx="490">
                  <c:v>41988</c:v>
                </c:pt>
                <c:pt idx="491">
                  <c:v>41989</c:v>
                </c:pt>
                <c:pt idx="492">
                  <c:v>41990</c:v>
                </c:pt>
                <c:pt idx="493">
                  <c:v>41991</c:v>
                </c:pt>
                <c:pt idx="494">
                  <c:v>41992</c:v>
                </c:pt>
                <c:pt idx="495">
                  <c:v>41995</c:v>
                </c:pt>
                <c:pt idx="496">
                  <c:v>41996</c:v>
                </c:pt>
                <c:pt idx="497">
                  <c:v>41997</c:v>
                </c:pt>
                <c:pt idx="498">
                  <c:v>41999</c:v>
                </c:pt>
                <c:pt idx="499">
                  <c:v>42002</c:v>
                </c:pt>
                <c:pt idx="500">
                  <c:v>42003</c:v>
                </c:pt>
                <c:pt idx="501">
                  <c:v>42004</c:v>
                </c:pt>
                <c:pt idx="502">
                  <c:v>42006</c:v>
                </c:pt>
                <c:pt idx="503">
                  <c:v>42009</c:v>
                </c:pt>
                <c:pt idx="504">
                  <c:v>42010</c:v>
                </c:pt>
                <c:pt idx="505">
                  <c:v>42011</c:v>
                </c:pt>
                <c:pt idx="506">
                  <c:v>42012</c:v>
                </c:pt>
                <c:pt idx="507">
                  <c:v>42013</c:v>
                </c:pt>
                <c:pt idx="508">
                  <c:v>42016</c:v>
                </c:pt>
                <c:pt idx="509">
                  <c:v>42017</c:v>
                </c:pt>
                <c:pt idx="510">
                  <c:v>42018</c:v>
                </c:pt>
                <c:pt idx="511">
                  <c:v>42019</c:v>
                </c:pt>
                <c:pt idx="512">
                  <c:v>42020</c:v>
                </c:pt>
                <c:pt idx="513">
                  <c:v>42023</c:v>
                </c:pt>
                <c:pt idx="514">
                  <c:v>42024</c:v>
                </c:pt>
                <c:pt idx="515">
                  <c:v>42025</c:v>
                </c:pt>
                <c:pt idx="516">
                  <c:v>42026</c:v>
                </c:pt>
                <c:pt idx="517">
                  <c:v>42027</c:v>
                </c:pt>
                <c:pt idx="518">
                  <c:v>42030</c:v>
                </c:pt>
                <c:pt idx="519">
                  <c:v>42031</c:v>
                </c:pt>
                <c:pt idx="520">
                  <c:v>42032</c:v>
                </c:pt>
                <c:pt idx="521">
                  <c:v>42033</c:v>
                </c:pt>
                <c:pt idx="522">
                  <c:v>42034</c:v>
                </c:pt>
                <c:pt idx="523">
                  <c:v>42038</c:v>
                </c:pt>
                <c:pt idx="524">
                  <c:v>42039</c:v>
                </c:pt>
                <c:pt idx="525">
                  <c:v>42040</c:v>
                </c:pt>
                <c:pt idx="526">
                  <c:v>42041</c:v>
                </c:pt>
                <c:pt idx="527">
                  <c:v>42044</c:v>
                </c:pt>
                <c:pt idx="528">
                  <c:v>42045</c:v>
                </c:pt>
                <c:pt idx="529">
                  <c:v>42046</c:v>
                </c:pt>
                <c:pt idx="530">
                  <c:v>42047</c:v>
                </c:pt>
                <c:pt idx="531">
                  <c:v>42048</c:v>
                </c:pt>
                <c:pt idx="532">
                  <c:v>42051</c:v>
                </c:pt>
                <c:pt idx="533">
                  <c:v>42052</c:v>
                </c:pt>
                <c:pt idx="534">
                  <c:v>42053</c:v>
                </c:pt>
                <c:pt idx="535">
                  <c:v>42054</c:v>
                </c:pt>
                <c:pt idx="536">
                  <c:v>42055</c:v>
                </c:pt>
                <c:pt idx="537">
                  <c:v>42058</c:v>
                </c:pt>
                <c:pt idx="538">
                  <c:v>42059</c:v>
                </c:pt>
                <c:pt idx="539">
                  <c:v>42060</c:v>
                </c:pt>
                <c:pt idx="540">
                  <c:v>42061</c:v>
                </c:pt>
                <c:pt idx="541">
                  <c:v>42062</c:v>
                </c:pt>
                <c:pt idx="542">
                  <c:v>42065</c:v>
                </c:pt>
                <c:pt idx="543">
                  <c:v>42066</c:v>
                </c:pt>
                <c:pt idx="544">
                  <c:v>42067</c:v>
                </c:pt>
                <c:pt idx="545">
                  <c:v>42068</c:v>
                </c:pt>
                <c:pt idx="546">
                  <c:v>42069</c:v>
                </c:pt>
                <c:pt idx="547">
                  <c:v>42072</c:v>
                </c:pt>
                <c:pt idx="548">
                  <c:v>42073</c:v>
                </c:pt>
                <c:pt idx="549">
                  <c:v>42074</c:v>
                </c:pt>
                <c:pt idx="550">
                  <c:v>42075</c:v>
                </c:pt>
                <c:pt idx="551">
                  <c:v>42076</c:v>
                </c:pt>
                <c:pt idx="552">
                  <c:v>42080</c:v>
                </c:pt>
                <c:pt idx="553">
                  <c:v>42081</c:v>
                </c:pt>
                <c:pt idx="554">
                  <c:v>42082</c:v>
                </c:pt>
                <c:pt idx="555">
                  <c:v>42083</c:v>
                </c:pt>
                <c:pt idx="556">
                  <c:v>42086</c:v>
                </c:pt>
                <c:pt idx="557">
                  <c:v>42087</c:v>
                </c:pt>
                <c:pt idx="558">
                  <c:v>42088</c:v>
                </c:pt>
                <c:pt idx="559">
                  <c:v>42089</c:v>
                </c:pt>
                <c:pt idx="560">
                  <c:v>42090</c:v>
                </c:pt>
                <c:pt idx="561">
                  <c:v>42093</c:v>
                </c:pt>
                <c:pt idx="562">
                  <c:v>42094</c:v>
                </c:pt>
                <c:pt idx="563">
                  <c:v>42095</c:v>
                </c:pt>
                <c:pt idx="564">
                  <c:v>42100</c:v>
                </c:pt>
                <c:pt idx="565">
                  <c:v>42101</c:v>
                </c:pt>
                <c:pt idx="566">
                  <c:v>42102</c:v>
                </c:pt>
                <c:pt idx="567">
                  <c:v>42103</c:v>
                </c:pt>
                <c:pt idx="568">
                  <c:v>42104</c:v>
                </c:pt>
                <c:pt idx="569">
                  <c:v>42107</c:v>
                </c:pt>
                <c:pt idx="570">
                  <c:v>42108</c:v>
                </c:pt>
                <c:pt idx="571">
                  <c:v>42109</c:v>
                </c:pt>
                <c:pt idx="572">
                  <c:v>42110</c:v>
                </c:pt>
                <c:pt idx="573">
                  <c:v>42111</c:v>
                </c:pt>
                <c:pt idx="574">
                  <c:v>42114</c:v>
                </c:pt>
                <c:pt idx="575">
                  <c:v>42115</c:v>
                </c:pt>
                <c:pt idx="576">
                  <c:v>42116</c:v>
                </c:pt>
                <c:pt idx="577">
                  <c:v>42117</c:v>
                </c:pt>
                <c:pt idx="578">
                  <c:v>42118</c:v>
                </c:pt>
                <c:pt idx="579">
                  <c:v>42121</c:v>
                </c:pt>
                <c:pt idx="580">
                  <c:v>42122</c:v>
                </c:pt>
                <c:pt idx="581">
                  <c:v>42123</c:v>
                </c:pt>
                <c:pt idx="582">
                  <c:v>42124</c:v>
                </c:pt>
                <c:pt idx="583">
                  <c:v>42128</c:v>
                </c:pt>
                <c:pt idx="584">
                  <c:v>42129</c:v>
                </c:pt>
                <c:pt idx="585">
                  <c:v>42130</c:v>
                </c:pt>
                <c:pt idx="586">
                  <c:v>42131</c:v>
                </c:pt>
                <c:pt idx="587">
                  <c:v>42132</c:v>
                </c:pt>
                <c:pt idx="588">
                  <c:v>42135</c:v>
                </c:pt>
                <c:pt idx="589">
                  <c:v>42136</c:v>
                </c:pt>
                <c:pt idx="590">
                  <c:v>42137</c:v>
                </c:pt>
                <c:pt idx="591">
                  <c:v>42138</c:v>
                </c:pt>
                <c:pt idx="592">
                  <c:v>42139</c:v>
                </c:pt>
                <c:pt idx="593">
                  <c:v>42142</c:v>
                </c:pt>
                <c:pt idx="594">
                  <c:v>42143</c:v>
                </c:pt>
                <c:pt idx="595">
                  <c:v>42144</c:v>
                </c:pt>
                <c:pt idx="596">
                  <c:v>42145</c:v>
                </c:pt>
                <c:pt idx="597">
                  <c:v>42146</c:v>
                </c:pt>
                <c:pt idx="598">
                  <c:v>42149</c:v>
                </c:pt>
                <c:pt idx="599">
                  <c:v>42150</c:v>
                </c:pt>
                <c:pt idx="600">
                  <c:v>42151</c:v>
                </c:pt>
                <c:pt idx="601">
                  <c:v>42152</c:v>
                </c:pt>
                <c:pt idx="602">
                  <c:v>42153</c:v>
                </c:pt>
                <c:pt idx="603">
                  <c:v>42156</c:v>
                </c:pt>
                <c:pt idx="604">
                  <c:v>42157</c:v>
                </c:pt>
                <c:pt idx="605">
                  <c:v>42158</c:v>
                </c:pt>
                <c:pt idx="606">
                  <c:v>42159</c:v>
                </c:pt>
                <c:pt idx="607">
                  <c:v>42160</c:v>
                </c:pt>
                <c:pt idx="608">
                  <c:v>42163</c:v>
                </c:pt>
                <c:pt idx="609">
                  <c:v>42164</c:v>
                </c:pt>
                <c:pt idx="610">
                  <c:v>42165</c:v>
                </c:pt>
                <c:pt idx="611">
                  <c:v>42166</c:v>
                </c:pt>
                <c:pt idx="612">
                  <c:v>42167</c:v>
                </c:pt>
                <c:pt idx="613">
                  <c:v>42170</c:v>
                </c:pt>
                <c:pt idx="614">
                  <c:v>42171</c:v>
                </c:pt>
                <c:pt idx="615">
                  <c:v>42172</c:v>
                </c:pt>
                <c:pt idx="616">
                  <c:v>42173</c:v>
                </c:pt>
                <c:pt idx="617">
                  <c:v>42174</c:v>
                </c:pt>
                <c:pt idx="618">
                  <c:v>42177</c:v>
                </c:pt>
                <c:pt idx="619">
                  <c:v>42178</c:v>
                </c:pt>
                <c:pt idx="620">
                  <c:v>42179</c:v>
                </c:pt>
                <c:pt idx="621">
                  <c:v>42180</c:v>
                </c:pt>
                <c:pt idx="622">
                  <c:v>42181</c:v>
                </c:pt>
                <c:pt idx="623">
                  <c:v>42184</c:v>
                </c:pt>
                <c:pt idx="624">
                  <c:v>42185</c:v>
                </c:pt>
                <c:pt idx="625">
                  <c:v>42186</c:v>
                </c:pt>
                <c:pt idx="626">
                  <c:v>42187</c:v>
                </c:pt>
                <c:pt idx="627">
                  <c:v>42188</c:v>
                </c:pt>
                <c:pt idx="628">
                  <c:v>42191</c:v>
                </c:pt>
                <c:pt idx="629">
                  <c:v>42192</c:v>
                </c:pt>
                <c:pt idx="630">
                  <c:v>42193</c:v>
                </c:pt>
                <c:pt idx="631">
                  <c:v>42194</c:v>
                </c:pt>
                <c:pt idx="632">
                  <c:v>42195</c:v>
                </c:pt>
                <c:pt idx="633">
                  <c:v>42198</c:v>
                </c:pt>
                <c:pt idx="634">
                  <c:v>42199</c:v>
                </c:pt>
                <c:pt idx="635">
                  <c:v>42200</c:v>
                </c:pt>
                <c:pt idx="636">
                  <c:v>42201</c:v>
                </c:pt>
                <c:pt idx="637">
                  <c:v>42202</c:v>
                </c:pt>
                <c:pt idx="638">
                  <c:v>42205</c:v>
                </c:pt>
                <c:pt idx="639">
                  <c:v>42206</c:v>
                </c:pt>
                <c:pt idx="640">
                  <c:v>42207</c:v>
                </c:pt>
                <c:pt idx="641">
                  <c:v>42208</c:v>
                </c:pt>
                <c:pt idx="642">
                  <c:v>42209</c:v>
                </c:pt>
                <c:pt idx="643">
                  <c:v>42212</c:v>
                </c:pt>
                <c:pt idx="644">
                  <c:v>42213</c:v>
                </c:pt>
                <c:pt idx="645">
                  <c:v>42214</c:v>
                </c:pt>
                <c:pt idx="646">
                  <c:v>42215</c:v>
                </c:pt>
                <c:pt idx="647">
                  <c:v>42216</c:v>
                </c:pt>
                <c:pt idx="648">
                  <c:v>42219</c:v>
                </c:pt>
                <c:pt idx="649">
                  <c:v>42220</c:v>
                </c:pt>
                <c:pt idx="650">
                  <c:v>42221</c:v>
                </c:pt>
                <c:pt idx="651">
                  <c:v>42222</c:v>
                </c:pt>
                <c:pt idx="652">
                  <c:v>42223</c:v>
                </c:pt>
                <c:pt idx="653">
                  <c:v>42226</c:v>
                </c:pt>
                <c:pt idx="654">
                  <c:v>42227</c:v>
                </c:pt>
                <c:pt idx="655">
                  <c:v>42228</c:v>
                </c:pt>
                <c:pt idx="656">
                  <c:v>42229</c:v>
                </c:pt>
                <c:pt idx="657">
                  <c:v>42230</c:v>
                </c:pt>
                <c:pt idx="658">
                  <c:v>42233</c:v>
                </c:pt>
                <c:pt idx="659">
                  <c:v>42234</c:v>
                </c:pt>
                <c:pt idx="660">
                  <c:v>42235</c:v>
                </c:pt>
                <c:pt idx="661">
                  <c:v>42236</c:v>
                </c:pt>
                <c:pt idx="662">
                  <c:v>42237</c:v>
                </c:pt>
                <c:pt idx="663">
                  <c:v>42240</c:v>
                </c:pt>
                <c:pt idx="664">
                  <c:v>42241</c:v>
                </c:pt>
                <c:pt idx="665">
                  <c:v>42242</c:v>
                </c:pt>
                <c:pt idx="666">
                  <c:v>42243</c:v>
                </c:pt>
                <c:pt idx="667">
                  <c:v>42244</c:v>
                </c:pt>
                <c:pt idx="668">
                  <c:v>42247</c:v>
                </c:pt>
                <c:pt idx="669">
                  <c:v>42248</c:v>
                </c:pt>
                <c:pt idx="670">
                  <c:v>42249</c:v>
                </c:pt>
                <c:pt idx="671">
                  <c:v>42250</c:v>
                </c:pt>
                <c:pt idx="672">
                  <c:v>42251</c:v>
                </c:pt>
                <c:pt idx="673">
                  <c:v>42254</c:v>
                </c:pt>
                <c:pt idx="674">
                  <c:v>42255</c:v>
                </c:pt>
                <c:pt idx="675">
                  <c:v>42256</c:v>
                </c:pt>
                <c:pt idx="676">
                  <c:v>42257</c:v>
                </c:pt>
                <c:pt idx="677">
                  <c:v>42258</c:v>
                </c:pt>
                <c:pt idx="678">
                  <c:v>42261</c:v>
                </c:pt>
                <c:pt idx="679">
                  <c:v>42262</c:v>
                </c:pt>
                <c:pt idx="680">
                  <c:v>42264</c:v>
                </c:pt>
                <c:pt idx="681">
                  <c:v>42265</c:v>
                </c:pt>
                <c:pt idx="682">
                  <c:v>42268</c:v>
                </c:pt>
                <c:pt idx="683">
                  <c:v>42269</c:v>
                </c:pt>
                <c:pt idx="684">
                  <c:v>42270</c:v>
                </c:pt>
                <c:pt idx="685">
                  <c:v>42271</c:v>
                </c:pt>
                <c:pt idx="686">
                  <c:v>42272</c:v>
                </c:pt>
                <c:pt idx="687">
                  <c:v>42275</c:v>
                </c:pt>
                <c:pt idx="688">
                  <c:v>42276</c:v>
                </c:pt>
                <c:pt idx="689">
                  <c:v>42277</c:v>
                </c:pt>
                <c:pt idx="690">
                  <c:v>42278</c:v>
                </c:pt>
                <c:pt idx="691">
                  <c:v>42279</c:v>
                </c:pt>
                <c:pt idx="692">
                  <c:v>42282</c:v>
                </c:pt>
                <c:pt idx="693">
                  <c:v>42283</c:v>
                </c:pt>
                <c:pt idx="694">
                  <c:v>42284</c:v>
                </c:pt>
                <c:pt idx="695">
                  <c:v>42285</c:v>
                </c:pt>
                <c:pt idx="696">
                  <c:v>42286</c:v>
                </c:pt>
                <c:pt idx="697">
                  <c:v>42289</c:v>
                </c:pt>
                <c:pt idx="698">
                  <c:v>42290</c:v>
                </c:pt>
                <c:pt idx="699">
                  <c:v>42291</c:v>
                </c:pt>
                <c:pt idx="700">
                  <c:v>42292</c:v>
                </c:pt>
                <c:pt idx="701">
                  <c:v>42293</c:v>
                </c:pt>
                <c:pt idx="702">
                  <c:v>42296</c:v>
                </c:pt>
                <c:pt idx="703">
                  <c:v>42297</c:v>
                </c:pt>
                <c:pt idx="704">
                  <c:v>42298</c:v>
                </c:pt>
                <c:pt idx="705">
                  <c:v>42299</c:v>
                </c:pt>
                <c:pt idx="706">
                  <c:v>42300</c:v>
                </c:pt>
                <c:pt idx="707">
                  <c:v>42303</c:v>
                </c:pt>
                <c:pt idx="708">
                  <c:v>42304</c:v>
                </c:pt>
                <c:pt idx="709">
                  <c:v>42305</c:v>
                </c:pt>
                <c:pt idx="710">
                  <c:v>42306</c:v>
                </c:pt>
                <c:pt idx="711">
                  <c:v>42307</c:v>
                </c:pt>
                <c:pt idx="712">
                  <c:v>42311</c:v>
                </c:pt>
                <c:pt idx="713">
                  <c:v>42312</c:v>
                </c:pt>
                <c:pt idx="714">
                  <c:v>42313</c:v>
                </c:pt>
                <c:pt idx="715">
                  <c:v>42314</c:v>
                </c:pt>
                <c:pt idx="716">
                  <c:v>42317</c:v>
                </c:pt>
                <c:pt idx="717">
                  <c:v>42318</c:v>
                </c:pt>
                <c:pt idx="718">
                  <c:v>42319</c:v>
                </c:pt>
                <c:pt idx="719">
                  <c:v>42320</c:v>
                </c:pt>
                <c:pt idx="720">
                  <c:v>42321</c:v>
                </c:pt>
                <c:pt idx="721">
                  <c:v>42325</c:v>
                </c:pt>
                <c:pt idx="722">
                  <c:v>42326</c:v>
                </c:pt>
                <c:pt idx="723">
                  <c:v>42327</c:v>
                </c:pt>
                <c:pt idx="724">
                  <c:v>42328</c:v>
                </c:pt>
                <c:pt idx="725">
                  <c:v>42331</c:v>
                </c:pt>
                <c:pt idx="726">
                  <c:v>42332</c:v>
                </c:pt>
                <c:pt idx="727">
                  <c:v>42333</c:v>
                </c:pt>
                <c:pt idx="728">
                  <c:v>42334</c:v>
                </c:pt>
                <c:pt idx="729">
                  <c:v>42335</c:v>
                </c:pt>
                <c:pt idx="730">
                  <c:v>42338</c:v>
                </c:pt>
                <c:pt idx="731">
                  <c:v>42339</c:v>
                </c:pt>
                <c:pt idx="732">
                  <c:v>42340</c:v>
                </c:pt>
                <c:pt idx="733">
                  <c:v>42341</c:v>
                </c:pt>
                <c:pt idx="734">
                  <c:v>42342</c:v>
                </c:pt>
                <c:pt idx="735">
                  <c:v>42345</c:v>
                </c:pt>
                <c:pt idx="736">
                  <c:v>42346</c:v>
                </c:pt>
                <c:pt idx="737">
                  <c:v>42347</c:v>
                </c:pt>
                <c:pt idx="738">
                  <c:v>42348</c:v>
                </c:pt>
                <c:pt idx="739">
                  <c:v>42349</c:v>
                </c:pt>
                <c:pt idx="740">
                  <c:v>42352</c:v>
                </c:pt>
                <c:pt idx="741">
                  <c:v>42353</c:v>
                </c:pt>
                <c:pt idx="742">
                  <c:v>42354</c:v>
                </c:pt>
                <c:pt idx="743">
                  <c:v>42355</c:v>
                </c:pt>
                <c:pt idx="744">
                  <c:v>42356</c:v>
                </c:pt>
                <c:pt idx="745">
                  <c:v>42359</c:v>
                </c:pt>
                <c:pt idx="746">
                  <c:v>42360</c:v>
                </c:pt>
                <c:pt idx="747">
                  <c:v>42361</c:v>
                </c:pt>
                <c:pt idx="748">
                  <c:v>42362</c:v>
                </c:pt>
                <c:pt idx="749">
                  <c:v>42366</c:v>
                </c:pt>
                <c:pt idx="750">
                  <c:v>42367</c:v>
                </c:pt>
                <c:pt idx="751">
                  <c:v>42368</c:v>
                </c:pt>
                <c:pt idx="752">
                  <c:v>42369</c:v>
                </c:pt>
                <c:pt idx="753">
                  <c:v>42373</c:v>
                </c:pt>
                <c:pt idx="754">
                  <c:v>42374</c:v>
                </c:pt>
                <c:pt idx="755">
                  <c:v>42375</c:v>
                </c:pt>
                <c:pt idx="756">
                  <c:v>42376</c:v>
                </c:pt>
                <c:pt idx="757">
                  <c:v>42377</c:v>
                </c:pt>
                <c:pt idx="758">
                  <c:v>42380</c:v>
                </c:pt>
                <c:pt idx="759">
                  <c:v>42381</c:v>
                </c:pt>
                <c:pt idx="760">
                  <c:v>42382</c:v>
                </c:pt>
                <c:pt idx="761">
                  <c:v>42383</c:v>
                </c:pt>
                <c:pt idx="762">
                  <c:v>42384</c:v>
                </c:pt>
                <c:pt idx="763">
                  <c:v>42387</c:v>
                </c:pt>
                <c:pt idx="764">
                  <c:v>42388</c:v>
                </c:pt>
                <c:pt idx="765">
                  <c:v>42389</c:v>
                </c:pt>
                <c:pt idx="766">
                  <c:v>42390</c:v>
                </c:pt>
                <c:pt idx="767">
                  <c:v>42391</c:v>
                </c:pt>
                <c:pt idx="768">
                  <c:v>42394</c:v>
                </c:pt>
                <c:pt idx="769">
                  <c:v>42395</c:v>
                </c:pt>
                <c:pt idx="770">
                  <c:v>42396</c:v>
                </c:pt>
                <c:pt idx="771">
                  <c:v>42397</c:v>
                </c:pt>
                <c:pt idx="772">
                  <c:v>42398</c:v>
                </c:pt>
                <c:pt idx="773">
                  <c:v>42402</c:v>
                </c:pt>
                <c:pt idx="774">
                  <c:v>42403</c:v>
                </c:pt>
                <c:pt idx="775">
                  <c:v>42404</c:v>
                </c:pt>
                <c:pt idx="776">
                  <c:v>42405</c:v>
                </c:pt>
                <c:pt idx="777">
                  <c:v>42408</c:v>
                </c:pt>
                <c:pt idx="778">
                  <c:v>42409</c:v>
                </c:pt>
                <c:pt idx="779">
                  <c:v>42410</c:v>
                </c:pt>
                <c:pt idx="780">
                  <c:v>42411</c:v>
                </c:pt>
                <c:pt idx="781">
                  <c:v>42412</c:v>
                </c:pt>
                <c:pt idx="782">
                  <c:v>42415</c:v>
                </c:pt>
                <c:pt idx="783">
                  <c:v>42416</c:v>
                </c:pt>
                <c:pt idx="784">
                  <c:v>42417</c:v>
                </c:pt>
                <c:pt idx="785">
                  <c:v>42418</c:v>
                </c:pt>
                <c:pt idx="786">
                  <c:v>42419</c:v>
                </c:pt>
                <c:pt idx="787">
                  <c:v>42422</c:v>
                </c:pt>
                <c:pt idx="788">
                  <c:v>42423</c:v>
                </c:pt>
                <c:pt idx="789">
                  <c:v>42424</c:v>
                </c:pt>
                <c:pt idx="790">
                  <c:v>42425</c:v>
                </c:pt>
                <c:pt idx="791">
                  <c:v>42426</c:v>
                </c:pt>
                <c:pt idx="792">
                  <c:v>42429</c:v>
                </c:pt>
                <c:pt idx="793">
                  <c:v>42430</c:v>
                </c:pt>
                <c:pt idx="794">
                  <c:v>42431</c:v>
                </c:pt>
                <c:pt idx="795">
                  <c:v>42432</c:v>
                </c:pt>
                <c:pt idx="796">
                  <c:v>42433</c:v>
                </c:pt>
                <c:pt idx="797">
                  <c:v>42436</c:v>
                </c:pt>
                <c:pt idx="798">
                  <c:v>42437</c:v>
                </c:pt>
                <c:pt idx="799">
                  <c:v>42438</c:v>
                </c:pt>
                <c:pt idx="800">
                  <c:v>42439</c:v>
                </c:pt>
                <c:pt idx="801">
                  <c:v>42440</c:v>
                </c:pt>
                <c:pt idx="802">
                  <c:v>42443</c:v>
                </c:pt>
                <c:pt idx="803">
                  <c:v>42444</c:v>
                </c:pt>
                <c:pt idx="804">
                  <c:v>42445</c:v>
                </c:pt>
                <c:pt idx="805">
                  <c:v>42446</c:v>
                </c:pt>
                <c:pt idx="806">
                  <c:v>42447</c:v>
                </c:pt>
                <c:pt idx="807">
                  <c:v>42451</c:v>
                </c:pt>
                <c:pt idx="808">
                  <c:v>42452</c:v>
                </c:pt>
                <c:pt idx="809">
                  <c:v>42457</c:v>
                </c:pt>
                <c:pt idx="810">
                  <c:v>42458</c:v>
                </c:pt>
                <c:pt idx="811">
                  <c:v>42459</c:v>
                </c:pt>
                <c:pt idx="812">
                  <c:v>42460</c:v>
                </c:pt>
                <c:pt idx="813">
                  <c:v>42461</c:v>
                </c:pt>
                <c:pt idx="814">
                  <c:v>42464</c:v>
                </c:pt>
                <c:pt idx="815">
                  <c:v>42465</c:v>
                </c:pt>
                <c:pt idx="816">
                  <c:v>42466</c:v>
                </c:pt>
                <c:pt idx="817">
                  <c:v>42467</c:v>
                </c:pt>
                <c:pt idx="818">
                  <c:v>42468</c:v>
                </c:pt>
                <c:pt idx="819">
                  <c:v>42471</c:v>
                </c:pt>
                <c:pt idx="820">
                  <c:v>42472</c:v>
                </c:pt>
                <c:pt idx="821">
                  <c:v>42473</c:v>
                </c:pt>
                <c:pt idx="822">
                  <c:v>42474</c:v>
                </c:pt>
                <c:pt idx="823">
                  <c:v>42475</c:v>
                </c:pt>
                <c:pt idx="824">
                  <c:v>42478</c:v>
                </c:pt>
                <c:pt idx="825">
                  <c:v>42479</c:v>
                </c:pt>
                <c:pt idx="826">
                  <c:v>42480</c:v>
                </c:pt>
                <c:pt idx="827">
                  <c:v>42481</c:v>
                </c:pt>
                <c:pt idx="828">
                  <c:v>42482</c:v>
                </c:pt>
                <c:pt idx="829">
                  <c:v>42485</c:v>
                </c:pt>
                <c:pt idx="830">
                  <c:v>42486</c:v>
                </c:pt>
                <c:pt idx="831">
                  <c:v>42487</c:v>
                </c:pt>
                <c:pt idx="832">
                  <c:v>42488</c:v>
                </c:pt>
                <c:pt idx="833">
                  <c:v>42489</c:v>
                </c:pt>
                <c:pt idx="834">
                  <c:v>42492</c:v>
                </c:pt>
                <c:pt idx="835">
                  <c:v>42493</c:v>
                </c:pt>
                <c:pt idx="836">
                  <c:v>42494</c:v>
                </c:pt>
                <c:pt idx="837">
                  <c:v>42495</c:v>
                </c:pt>
                <c:pt idx="838">
                  <c:v>42496</c:v>
                </c:pt>
                <c:pt idx="839">
                  <c:v>42499</c:v>
                </c:pt>
                <c:pt idx="840">
                  <c:v>42500</c:v>
                </c:pt>
                <c:pt idx="841">
                  <c:v>42501</c:v>
                </c:pt>
                <c:pt idx="842">
                  <c:v>42502</c:v>
                </c:pt>
                <c:pt idx="843">
                  <c:v>42503</c:v>
                </c:pt>
                <c:pt idx="844">
                  <c:v>42506</c:v>
                </c:pt>
                <c:pt idx="845">
                  <c:v>42507</c:v>
                </c:pt>
                <c:pt idx="846">
                  <c:v>42508</c:v>
                </c:pt>
                <c:pt idx="847">
                  <c:v>42509</c:v>
                </c:pt>
                <c:pt idx="848">
                  <c:v>42510</c:v>
                </c:pt>
                <c:pt idx="849">
                  <c:v>42513</c:v>
                </c:pt>
                <c:pt idx="850">
                  <c:v>42514</c:v>
                </c:pt>
                <c:pt idx="851">
                  <c:v>42515</c:v>
                </c:pt>
                <c:pt idx="852">
                  <c:v>42516</c:v>
                </c:pt>
                <c:pt idx="853">
                  <c:v>42517</c:v>
                </c:pt>
                <c:pt idx="854">
                  <c:v>42520</c:v>
                </c:pt>
                <c:pt idx="855">
                  <c:v>42521</c:v>
                </c:pt>
                <c:pt idx="856">
                  <c:v>42522</c:v>
                </c:pt>
                <c:pt idx="857">
                  <c:v>42523</c:v>
                </c:pt>
                <c:pt idx="858">
                  <c:v>42524</c:v>
                </c:pt>
                <c:pt idx="859">
                  <c:v>42527</c:v>
                </c:pt>
                <c:pt idx="860">
                  <c:v>42528</c:v>
                </c:pt>
                <c:pt idx="861">
                  <c:v>42529</c:v>
                </c:pt>
                <c:pt idx="862">
                  <c:v>42530</c:v>
                </c:pt>
                <c:pt idx="863">
                  <c:v>42531</c:v>
                </c:pt>
                <c:pt idx="864">
                  <c:v>42534</c:v>
                </c:pt>
                <c:pt idx="865">
                  <c:v>42535</c:v>
                </c:pt>
                <c:pt idx="866">
                  <c:v>42536</c:v>
                </c:pt>
                <c:pt idx="867">
                  <c:v>42537</c:v>
                </c:pt>
                <c:pt idx="868">
                  <c:v>42538</c:v>
                </c:pt>
                <c:pt idx="869">
                  <c:v>42541</c:v>
                </c:pt>
                <c:pt idx="870">
                  <c:v>42542</c:v>
                </c:pt>
                <c:pt idx="871">
                  <c:v>42543</c:v>
                </c:pt>
                <c:pt idx="872">
                  <c:v>42544</c:v>
                </c:pt>
                <c:pt idx="873">
                  <c:v>42545</c:v>
                </c:pt>
                <c:pt idx="874">
                  <c:v>42548</c:v>
                </c:pt>
                <c:pt idx="875">
                  <c:v>42549</c:v>
                </c:pt>
                <c:pt idx="876">
                  <c:v>42550</c:v>
                </c:pt>
                <c:pt idx="877">
                  <c:v>42551</c:v>
                </c:pt>
                <c:pt idx="878">
                  <c:v>42552</c:v>
                </c:pt>
                <c:pt idx="879">
                  <c:v>42555</c:v>
                </c:pt>
                <c:pt idx="880">
                  <c:v>42556</c:v>
                </c:pt>
                <c:pt idx="881">
                  <c:v>42557</c:v>
                </c:pt>
                <c:pt idx="882">
                  <c:v>42558</c:v>
                </c:pt>
                <c:pt idx="883">
                  <c:v>42559</c:v>
                </c:pt>
                <c:pt idx="884">
                  <c:v>42562</c:v>
                </c:pt>
                <c:pt idx="885">
                  <c:v>42563</c:v>
                </c:pt>
                <c:pt idx="886">
                  <c:v>42564</c:v>
                </c:pt>
                <c:pt idx="887">
                  <c:v>42565</c:v>
                </c:pt>
                <c:pt idx="888">
                  <c:v>42566</c:v>
                </c:pt>
                <c:pt idx="889">
                  <c:v>42569</c:v>
                </c:pt>
                <c:pt idx="890">
                  <c:v>42570</c:v>
                </c:pt>
                <c:pt idx="891">
                  <c:v>42571</c:v>
                </c:pt>
                <c:pt idx="892">
                  <c:v>42572</c:v>
                </c:pt>
                <c:pt idx="893">
                  <c:v>42573</c:v>
                </c:pt>
                <c:pt idx="894">
                  <c:v>42576</c:v>
                </c:pt>
                <c:pt idx="895">
                  <c:v>42577</c:v>
                </c:pt>
                <c:pt idx="896">
                  <c:v>42578</c:v>
                </c:pt>
                <c:pt idx="897">
                  <c:v>42579</c:v>
                </c:pt>
                <c:pt idx="898">
                  <c:v>42580</c:v>
                </c:pt>
                <c:pt idx="899">
                  <c:v>42583</c:v>
                </c:pt>
                <c:pt idx="900">
                  <c:v>42584</c:v>
                </c:pt>
                <c:pt idx="901">
                  <c:v>42585</c:v>
                </c:pt>
                <c:pt idx="902">
                  <c:v>42586</c:v>
                </c:pt>
                <c:pt idx="903">
                  <c:v>42587</c:v>
                </c:pt>
                <c:pt idx="904">
                  <c:v>42590</c:v>
                </c:pt>
                <c:pt idx="905">
                  <c:v>42591</c:v>
                </c:pt>
                <c:pt idx="906">
                  <c:v>42592</c:v>
                </c:pt>
                <c:pt idx="907">
                  <c:v>42593</c:v>
                </c:pt>
                <c:pt idx="908">
                  <c:v>42594</c:v>
                </c:pt>
                <c:pt idx="909">
                  <c:v>42597</c:v>
                </c:pt>
                <c:pt idx="910">
                  <c:v>42598</c:v>
                </c:pt>
                <c:pt idx="911">
                  <c:v>42599</c:v>
                </c:pt>
                <c:pt idx="912">
                  <c:v>42600</c:v>
                </c:pt>
                <c:pt idx="913">
                  <c:v>42601</c:v>
                </c:pt>
                <c:pt idx="914">
                  <c:v>42604</c:v>
                </c:pt>
                <c:pt idx="915">
                  <c:v>42605</c:v>
                </c:pt>
                <c:pt idx="916">
                  <c:v>42606</c:v>
                </c:pt>
                <c:pt idx="917">
                  <c:v>42607</c:v>
                </c:pt>
                <c:pt idx="918">
                  <c:v>42608</c:v>
                </c:pt>
                <c:pt idx="919">
                  <c:v>42611</c:v>
                </c:pt>
                <c:pt idx="920">
                  <c:v>42612</c:v>
                </c:pt>
                <c:pt idx="921">
                  <c:v>42613</c:v>
                </c:pt>
                <c:pt idx="922">
                  <c:v>42614</c:v>
                </c:pt>
                <c:pt idx="923">
                  <c:v>42615</c:v>
                </c:pt>
                <c:pt idx="924">
                  <c:v>42618</c:v>
                </c:pt>
                <c:pt idx="925">
                  <c:v>42619</c:v>
                </c:pt>
                <c:pt idx="926">
                  <c:v>42620</c:v>
                </c:pt>
                <c:pt idx="927">
                  <c:v>42621</c:v>
                </c:pt>
                <c:pt idx="928">
                  <c:v>42622</c:v>
                </c:pt>
                <c:pt idx="929">
                  <c:v>42625</c:v>
                </c:pt>
                <c:pt idx="930">
                  <c:v>42626</c:v>
                </c:pt>
                <c:pt idx="931">
                  <c:v>42627</c:v>
                </c:pt>
                <c:pt idx="932">
                  <c:v>42628</c:v>
                </c:pt>
                <c:pt idx="933">
                  <c:v>42632</c:v>
                </c:pt>
                <c:pt idx="934">
                  <c:v>42633</c:v>
                </c:pt>
                <c:pt idx="935">
                  <c:v>42634</c:v>
                </c:pt>
                <c:pt idx="936">
                  <c:v>42635</c:v>
                </c:pt>
                <c:pt idx="937">
                  <c:v>42636</c:v>
                </c:pt>
                <c:pt idx="938">
                  <c:v>42639</c:v>
                </c:pt>
                <c:pt idx="939">
                  <c:v>42640</c:v>
                </c:pt>
                <c:pt idx="940">
                  <c:v>42641</c:v>
                </c:pt>
                <c:pt idx="941">
                  <c:v>42642</c:v>
                </c:pt>
                <c:pt idx="942">
                  <c:v>42643</c:v>
                </c:pt>
                <c:pt idx="943">
                  <c:v>42646</c:v>
                </c:pt>
                <c:pt idx="944">
                  <c:v>42647</c:v>
                </c:pt>
                <c:pt idx="945">
                  <c:v>42648</c:v>
                </c:pt>
                <c:pt idx="946">
                  <c:v>42649</c:v>
                </c:pt>
                <c:pt idx="947">
                  <c:v>42650</c:v>
                </c:pt>
                <c:pt idx="948">
                  <c:v>42653</c:v>
                </c:pt>
                <c:pt idx="949">
                  <c:v>42654</c:v>
                </c:pt>
                <c:pt idx="950">
                  <c:v>42655</c:v>
                </c:pt>
                <c:pt idx="951">
                  <c:v>42656</c:v>
                </c:pt>
                <c:pt idx="952">
                  <c:v>42657</c:v>
                </c:pt>
                <c:pt idx="953">
                  <c:v>42660</c:v>
                </c:pt>
                <c:pt idx="954">
                  <c:v>42661</c:v>
                </c:pt>
                <c:pt idx="955">
                  <c:v>42662</c:v>
                </c:pt>
                <c:pt idx="956">
                  <c:v>42663</c:v>
                </c:pt>
                <c:pt idx="957">
                  <c:v>42664</c:v>
                </c:pt>
                <c:pt idx="958">
                  <c:v>42667</c:v>
                </c:pt>
                <c:pt idx="959">
                  <c:v>42668</c:v>
                </c:pt>
                <c:pt idx="960">
                  <c:v>42669</c:v>
                </c:pt>
                <c:pt idx="961">
                  <c:v>42670</c:v>
                </c:pt>
                <c:pt idx="962">
                  <c:v>42671</c:v>
                </c:pt>
                <c:pt idx="963">
                  <c:v>42674</c:v>
                </c:pt>
                <c:pt idx="964">
                  <c:v>42675</c:v>
                </c:pt>
                <c:pt idx="965">
                  <c:v>42677</c:v>
                </c:pt>
                <c:pt idx="966">
                  <c:v>42678</c:v>
                </c:pt>
                <c:pt idx="967">
                  <c:v>42681</c:v>
                </c:pt>
                <c:pt idx="968">
                  <c:v>42682</c:v>
                </c:pt>
                <c:pt idx="969">
                  <c:v>42683</c:v>
                </c:pt>
                <c:pt idx="970">
                  <c:v>42684</c:v>
                </c:pt>
                <c:pt idx="971">
                  <c:v>42685</c:v>
                </c:pt>
                <c:pt idx="972">
                  <c:v>42688</c:v>
                </c:pt>
                <c:pt idx="973">
                  <c:v>42689</c:v>
                </c:pt>
                <c:pt idx="974">
                  <c:v>42690</c:v>
                </c:pt>
                <c:pt idx="975">
                  <c:v>42691</c:v>
                </c:pt>
                <c:pt idx="976">
                  <c:v>42692</c:v>
                </c:pt>
                <c:pt idx="977">
                  <c:v>42696</c:v>
                </c:pt>
                <c:pt idx="978">
                  <c:v>42697</c:v>
                </c:pt>
                <c:pt idx="979">
                  <c:v>42698</c:v>
                </c:pt>
                <c:pt idx="980">
                  <c:v>42699</c:v>
                </c:pt>
                <c:pt idx="981">
                  <c:v>42702</c:v>
                </c:pt>
                <c:pt idx="982">
                  <c:v>42703</c:v>
                </c:pt>
                <c:pt idx="983">
                  <c:v>42704</c:v>
                </c:pt>
                <c:pt idx="984">
                  <c:v>42705</c:v>
                </c:pt>
                <c:pt idx="985">
                  <c:v>42706</c:v>
                </c:pt>
                <c:pt idx="986">
                  <c:v>42709</c:v>
                </c:pt>
                <c:pt idx="987">
                  <c:v>42710</c:v>
                </c:pt>
                <c:pt idx="988">
                  <c:v>42711</c:v>
                </c:pt>
                <c:pt idx="989">
                  <c:v>42712</c:v>
                </c:pt>
                <c:pt idx="990">
                  <c:v>42713</c:v>
                </c:pt>
                <c:pt idx="991">
                  <c:v>42717</c:v>
                </c:pt>
                <c:pt idx="992">
                  <c:v>42718</c:v>
                </c:pt>
                <c:pt idx="993">
                  <c:v>42719</c:v>
                </c:pt>
                <c:pt idx="994">
                  <c:v>42720</c:v>
                </c:pt>
                <c:pt idx="995">
                  <c:v>42723</c:v>
                </c:pt>
                <c:pt idx="996">
                  <c:v>42724</c:v>
                </c:pt>
                <c:pt idx="997">
                  <c:v>42725</c:v>
                </c:pt>
                <c:pt idx="998">
                  <c:v>42726</c:v>
                </c:pt>
                <c:pt idx="999">
                  <c:v>42727</c:v>
                </c:pt>
                <c:pt idx="1000">
                  <c:v>42730</c:v>
                </c:pt>
                <c:pt idx="1001">
                  <c:v>42731</c:v>
                </c:pt>
                <c:pt idx="1002">
                  <c:v>42732</c:v>
                </c:pt>
                <c:pt idx="1003">
                  <c:v>42733</c:v>
                </c:pt>
                <c:pt idx="1004">
                  <c:v>42734</c:v>
                </c:pt>
                <c:pt idx="1005">
                  <c:v>42737</c:v>
                </c:pt>
                <c:pt idx="1006">
                  <c:v>42738</c:v>
                </c:pt>
                <c:pt idx="1007">
                  <c:v>42739</c:v>
                </c:pt>
                <c:pt idx="1008">
                  <c:v>42740</c:v>
                </c:pt>
                <c:pt idx="1009">
                  <c:v>42741</c:v>
                </c:pt>
                <c:pt idx="1010">
                  <c:v>42744</c:v>
                </c:pt>
                <c:pt idx="1011">
                  <c:v>42745</c:v>
                </c:pt>
                <c:pt idx="1012">
                  <c:v>42746</c:v>
                </c:pt>
                <c:pt idx="1013">
                  <c:v>42747</c:v>
                </c:pt>
                <c:pt idx="1014">
                  <c:v>42748</c:v>
                </c:pt>
                <c:pt idx="1015">
                  <c:v>42751</c:v>
                </c:pt>
                <c:pt idx="1016">
                  <c:v>42752</c:v>
                </c:pt>
                <c:pt idx="1017">
                  <c:v>42753</c:v>
                </c:pt>
                <c:pt idx="1018">
                  <c:v>42753</c:v>
                </c:pt>
                <c:pt idx="1019">
                  <c:v>42754</c:v>
                </c:pt>
                <c:pt idx="1020">
                  <c:v>42755</c:v>
                </c:pt>
                <c:pt idx="1021">
                  <c:v>42758</c:v>
                </c:pt>
                <c:pt idx="1022">
                  <c:v>42759</c:v>
                </c:pt>
                <c:pt idx="1023">
                  <c:v>42760</c:v>
                </c:pt>
                <c:pt idx="1024">
                  <c:v>42761</c:v>
                </c:pt>
                <c:pt idx="1025">
                  <c:v>42762</c:v>
                </c:pt>
                <c:pt idx="1026">
                  <c:v>42765</c:v>
                </c:pt>
                <c:pt idx="1027">
                  <c:v>42766</c:v>
                </c:pt>
                <c:pt idx="1028">
                  <c:v>42767</c:v>
                </c:pt>
                <c:pt idx="1029">
                  <c:v>42768</c:v>
                </c:pt>
                <c:pt idx="1030">
                  <c:v>42769</c:v>
                </c:pt>
                <c:pt idx="1031">
                  <c:v>42773</c:v>
                </c:pt>
                <c:pt idx="1032">
                  <c:v>42774</c:v>
                </c:pt>
                <c:pt idx="1033">
                  <c:v>42776</c:v>
                </c:pt>
                <c:pt idx="1034">
                  <c:v>42779</c:v>
                </c:pt>
                <c:pt idx="1035">
                  <c:v>42780</c:v>
                </c:pt>
                <c:pt idx="1036">
                  <c:v>42781</c:v>
                </c:pt>
                <c:pt idx="1037">
                  <c:v>42782</c:v>
                </c:pt>
                <c:pt idx="1038">
                  <c:v>42783</c:v>
                </c:pt>
                <c:pt idx="1039">
                  <c:v>42786</c:v>
                </c:pt>
                <c:pt idx="1040">
                  <c:v>42787</c:v>
                </c:pt>
                <c:pt idx="1041">
                  <c:v>42788</c:v>
                </c:pt>
                <c:pt idx="1042">
                  <c:v>42789</c:v>
                </c:pt>
                <c:pt idx="1043">
                  <c:v>42790</c:v>
                </c:pt>
                <c:pt idx="1044">
                  <c:v>42793</c:v>
                </c:pt>
                <c:pt idx="1045">
                  <c:v>42794</c:v>
                </c:pt>
                <c:pt idx="1046">
                  <c:v>42795</c:v>
                </c:pt>
                <c:pt idx="1047">
                  <c:v>42796</c:v>
                </c:pt>
                <c:pt idx="1048">
                  <c:v>42797</c:v>
                </c:pt>
                <c:pt idx="1049">
                  <c:v>42800</c:v>
                </c:pt>
                <c:pt idx="1050">
                  <c:v>42801</c:v>
                </c:pt>
                <c:pt idx="1051">
                  <c:v>42802</c:v>
                </c:pt>
                <c:pt idx="1052">
                  <c:v>42803</c:v>
                </c:pt>
                <c:pt idx="1053">
                  <c:v>42804</c:v>
                </c:pt>
                <c:pt idx="1054">
                  <c:v>42807</c:v>
                </c:pt>
                <c:pt idx="1055">
                  <c:v>42808</c:v>
                </c:pt>
                <c:pt idx="1056">
                  <c:v>42809</c:v>
                </c:pt>
                <c:pt idx="1057">
                  <c:v>42810</c:v>
                </c:pt>
                <c:pt idx="1058">
                  <c:v>42811</c:v>
                </c:pt>
                <c:pt idx="1059">
                  <c:v>42815</c:v>
                </c:pt>
                <c:pt idx="1060">
                  <c:v>42816</c:v>
                </c:pt>
                <c:pt idx="1061">
                  <c:v>42817</c:v>
                </c:pt>
                <c:pt idx="1062">
                  <c:v>42818</c:v>
                </c:pt>
                <c:pt idx="1063">
                  <c:v>42821</c:v>
                </c:pt>
                <c:pt idx="1064">
                  <c:v>42822</c:v>
                </c:pt>
                <c:pt idx="1065">
                  <c:v>42823</c:v>
                </c:pt>
                <c:pt idx="1066">
                  <c:v>42824</c:v>
                </c:pt>
                <c:pt idx="1067">
                  <c:v>42825</c:v>
                </c:pt>
                <c:pt idx="1068">
                  <c:v>42828</c:v>
                </c:pt>
                <c:pt idx="1069">
                  <c:v>42829</c:v>
                </c:pt>
                <c:pt idx="1070">
                  <c:v>42830</c:v>
                </c:pt>
                <c:pt idx="1071">
                  <c:v>42831</c:v>
                </c:pt>
                <c:pt idx="1072">
                  <c:v>42832</c:v>
                </c:pt>
                <c:pt idx="1073">
                  <c:v>42835</c:v>
                </c:pt>
                <c:pt idx="1074">
                  <c:v>42836</c:v>
                </c:pt>
                <c:pt idx="1075">
                  <c:v>42837</c:v>
                </c:pt>
                <c:pt idx="1076">
                  <c:v>42842</c:v>
                </c:pt>
                <c:pt idx="1077">
                  <c:v>42843</c:v>
                </c:pt>
                <c:pt idx="1078">
                  <c:v>42844</c:v>
                </c:pt>
                <c:pt idx="1079">
                  <c:v>42845</c:v>
                </c:pt>
                <c:pt idx="1080">
                  <c:v>42846</c:v>
                </c:pt>
                <c:pt idx="1081">
                  <c:v>42849</c:v>
                </c:pt>
                <c:pt idx="1082">
                  <c:v>42850</c:v>
                </c:pt>
                <c:pt idx="1083">
                  <c:v>42851</c:v>
                </c:pt>
                <c:pt idx="1084">
                  <c:v>42852</c:v>
                </c:pt>
                <c:pt idx="1085">
                  <c:v>42853</c:v>
                </c:pt>
                <c:pt idx="1086">
                  <c:v>42857</c:v>
                </c:pt>
                <c:pt idx="1087">
                  <c:v>42858</c:v>
                </c:pt>
                <c:pt idx="1088">
                  <c:v>42859</c:v>
                </c:pt>
                <c:pt idx="1089">
                  <c:v>42860</c:v>
                </c:pt>
                <c:pt idx="1090">
                  <c:v>42863</c:v>
                </c:pt>
                <c:pt idx="1091">
                  <c:v>42864</c:v>
                </c:pt>
                <c:pt idx="1092">
                  <c:v>42865</c:v>
                </c:pt>
                <c:pt idx="1093">
                  <c:v>42866</c:v>
                </c:pt>
                <c:pt idx="1094">
                  <c:v>42867</c:v>
                </c:pt>
                <c:pt idx="1095">
                  <c:v>42870</c:v>
                </c:pt>
                <c:pt idx="1096">
                  <c:v>42871</c:v>
                </c:pt>
                <c:pt idx="1097">
                  <c:v>42872</c:v>
                </c:pt>
                <c:pt idx="1098">
                  <c:v>42873</c:v>
                </c:pt>
                <c:pt idx="1099">
                  <c:v>42874</c:v>
                </c:pt>
                <c:pt idx="1100">
                  <c:v>42877</c:v>
                </c:pt>
                <c:pt idx="1101">
                  <c:v>42878</c:v>
                </c:pt>
                <c:pt idx="1102">
                  <c:v>42879</c:v>
                </c:pt>
                <c:pt idx="1103">
                  <c:v>42880</c:v>
                </c:pt>
                <c:pt idx="1104">
                  <c:v>42881</c:v>
                </c:pt>
                <c:pt idx="1105">
                  <c:v>42884</c:v>
                </c:pt>
                <c:pt idx="1106">
                  <c:v>42885</c:v>
                </c:pt>
                <c:pt idx="1107">
                  <c:v>42886</c:v>
                </c:pt>
                <c:pt idx="1108">
                  <c:v>42887</c:v>
                </c:pt>
                <c:pt idx="1109">
                  <c:v>42888</c:v>
                </c:pt>
                <c:pt idx="1110">
                  <c:v>42891</c:v>
                </c:pt>
                <c:pt idx="1111">
                  <c:v>42892</c:v>
                </c:pt>
                <c:pt idx="1112">
                  <c:v>42893</c:v>
                </c:pt>
                <c:pt idx="1113">
                  <c:v>42894</c:v>
                </c:pt>
                <c:pt idx="1114">
                  <c:v>42895</c:v>
                </c:pt>
                <c:pt idx="1115">
                  <c:v>42898</c:v>
                </c:pt>
                <c:pt idx="1116">
                  <c:v>42899</c:v>
                </c:pt>
                <c:pt idx="1117">
                  <c:v>42900</c:v>
                </c:pt>
                <c:pt idx="1118">
                  <c:v>42901</c:v>
                </c:pt>
                <c:pt idx="1119">
                  <c:v>42902</c:v>
                </c:pt>
                <c:pt idx="1120">
                  <c:v>42905</c:v>
                </c:pt>
                <c:pt idx="1121">
                  <c:v>42906</c:v>
                </c:pt>
                <c:pt idx="1122">
                  <c:v>42907</c:v>
                </c:pt>
                <c:pt idx="1123">
                  <c:v>42908</c:v>
                </c:pt>
                <c:pt idx="1124">
                  <c:v>42909</c:v>
                </c:pt>
                <c:pt idx="1125">
                  <c:v>42912</c:v>
                </c:pt>
                <c:pt idx="1126">
                  <c:v>42913</c:v>
                </c:pt>
                <c:pt idx="1127">
                  <c:v>42914</c:v>
                </c:pt>
                <c:pt idx="1128">
                  <c:v>42915</c:v>
                </c:pt>
                <c:pt idx="1129">
                  <c:v>42916</c:v>
                </c:pt>
                <c:pt idx="1130">
                  <c:v>42919</c:v>
                </c:pt>
                <c:pt idx="1131">
                  <c:v>42920</c:v>
                </c:pt>
                <c:pt idx="1132">
                  <c:v>42921</c:v>
                </c:pt>
                <c:pt idx="1133">
                  <c:v>42922</c:v>
                </c:pt>
                <c:pt idx="1134">
                  <c:v>42923</c:v>
                </c:pt>
                <c:pt idx="1135">
                  <c:v>42926</c:v>
                </c:pt>
                <c:pt idx="1136">
                  <c:v>42927</c:v>
                </c:pt>
                <c:pt idx="1137">
                  <c:v>42928</c:v>
                </c:pt>
                <c:pt idx="1138">
                  <c:v>42929</c:v>
                </c:pt>
                <c:pt idx="1139">
                  <c:v>42930</c:v>
                </c:pt>
                <c:pt idx="1140">
                  <c:v>42933</c:v>
                </c:pt>
                <c:pt idx="1141">
                  <c:v>42934</c:v>
                </c:pt>
                <c:pt idx="1142">
                  <c:v>42935</c:v>
                </c:pt>
                <c:pt idx="1143">
                  <c:v>42936</c:v>
                </c:pt>
                <c:pt idx="1144">
                  <c:v>42937</c:v>
                </c:pt>
                <c:pt idx="1145">
                  <c:v>42940</c:v>
                </c:pt>
                <c:pt idx="1146">
                  <c:v>42941</c:v>
                </c:pt>
                <c:pt idx="1147">
                  <c:v>42942</c:v>
                </c:pt>
                <c:pt idx="1148">
                  <c:v>42943</c:v>
                </c:pt>
                <c:pt idx="1149">
                  <c:v>42944</c:v>
                </c:pt>
                <c:pt idx="1150">
                  <c:v>42947</c:v>
                </c:pt>
                <c:pt idx="1151">
                  <c:v>42948</c:v>
                </c:pt>
                <c:pt idx="1152">
                  <c:v>42949</c:v>
                </c:pt>
                <c:pt idx="1153">
                  <c:v>42950</c:v>
                </c:pt>
                <c:pt idx="1154">
                  <c:v>42951</c:v>
                </c:pt>
                <c:pt idx="1155">
                  <c:v>42954</c:v>
                </c:pt>
              </c:numCache>
            </c:numRef>
          </c:cat>
          <c:val>
            <c:numRef>
              <c:f>'[Gráfico en Microsoft PowerPoint]Hoja1'!$D$3:$D$1158</c:f>
              <c:numCache>
                <c:formatCode>0.00</c:formatCode>
                <c:ptCount val="1156"/>
                <c:pt idx="0">
                  <c:v>1.520357</c:v>
                </c:pt>
                <c:pt idx="1">
                  <c:v>1.5903849999999999</c:v>
                </c:pt>
                <c:pt idx="2">
                  <c:v>1.630412</c:v>
                </c:pt>
                <c:pt idx="3">
                  <c:v>1.610495</c:v>
                </c:pt>
                <c:pt idx="4">
                  <c:v>1.6605220000000001</c:v>
                </c:pt>
                <c:pt idx="5">
                  <c:v>1.7005490000000001</c:v>
                </c:pt>
                <c:pt idx="6">
                  <c:v>1.700577</c:v>
                </c:pt>
                <c:pt idx="7">
                  <c:v>1.750604</c:v>
                </c:pt>
                <c:pt idx="8">
                  <c:v>1.7406870000000001</c:v>
                </c:pt>
                <c:pt idx="9">
                  <c:v>1.7207140000000001</c:v>
                </c:pt>
                <c:pt idx="10">
                  <c:v>1.680742</c:v>
                </c:pt>
                <c:pt idx="11">
                  <c:v>1.700769</c:v>
                </c:pt>
                <c:pt idx="12">
                  <c:v>1.6407970000000001</c:v>
                </c:pt>
                <c:pt idx="13">
                  <c:v>1.6008789999999999</c:v>
                </c:pt>
                <c:pt idx="14">
                  <c:v>1.6109070000000001</c:v>
                </c:pt>
                <c:pt idx="15">
                  <c:v>1.5809340000000001</c:v>
                </c:pt>
                <c:pt idx="16">
                  <c:v>1.570962</c:v>
                </c:pt>
                <c:pt idx="17">
                  <c:v>1.600989</c:v>
                </c:pt>
                <c:pt idx="18">
                  <c:v>1.6010709999999999</c:v>
                </c:pt>
                <c:pt idx="19">
                  <c:v>1.6110990000000001</c:v>
                </c:pt>
                <c:pt idx="20">
                  <c:v>1.601126</c:v>
                </c:pt>
                <c:pt idx="21">
                  <c:v>1.5711539999999999</c:v>
                </c:pt>
                <c:pt idx="22">
                  <c:v>1.5411809999999999</c:v>
                </c:pt>
                <c:pt idx="23">
                  <c:v>1.5012909999999999</c:v>
                </c:pt>
                <c:pt idx="24">
                  <c:v>1.5113190000000001</c:v>
                </c:pt>
                <c:pt idx="25">
                  <c:v>1.524038</c:v>
                </c:pt>
                <c:pt idx="26">
                  <c:v>1.5141210000000001</c:v>
                </c:pt>
                <c:pt idx="27">
                  <c:v>1.4443680000000001</c:v>
                </c:pt>
                <c:pt idx="28">
                  <c:v>1.4344509999999999</c:v>
                </c:pt>
                <c:pt idx="29">
                  <c:v>1.4945329999999999</c:v>
                </c:pt>
                <c:pt idx="30">
                  <c:v>1.5346150000000001</c:v>
                </c:pt>
                <c:pt idx="31">
                  <c:v>1.5346979999999999</c:v>
                </c:pt>
                <c:pt idx="32">
                  <c:v>1.534945</c:v>
                </c:pt>
                <c:pt idx="33">
                  <c:v>1.5550269999999999</c:v>
                </c:pt>
                <c:pt idx="34">
                  <c:v>1.58511</c:v>
                </c:pt>
                <c:pt idx="35">
                  <c:v>1.5651919999999999</c:v>
                </c:pt>
                <c:pt idx="36">
                  <c:v>1.4952749999999999</c:v>
                </c:pt>
                <c:pt idx="37">
                  <c:v>1.505522</c:v>
                </c:pt>
                <c:pt idx="38">
                  <c:v>1.595604</c:v>
                </c:pt>
                <c:pt idx="39">
                  <c:v>1.5756870000000001</c:v>
                </c:pt>
                <c:pt idx="40">
                  <c:v>1.5357689999999999</c:v>
                </c:pt>
                <c:pt idx="41">
                  <c:v>1.485852</c:v>
                </c:pt>
                <c:pt idx="42">
                  <c:v>1.466099</c:v>
                </c:pt>
                <c:pt idx="43">
                  <c:v>1.476181</c:v>
                </c:pt>
                <c:pt idx="44">
                  <c:v>1.506264</c:v>
                </c:pt>
                <c:pt idx="45">
                  <c:v>1.536346</c:v>
                </c:pt>
                <c:pt idx="46">
                  <c:v>1.5464290000000001</c:v>
                </c:pt>
                <c:pt idx="47">
                  <c:v>1.5166759999999999</c:v>
                </c:pt>
                <c:pt idx="48">
                  <c:v>1.436758</c:v>
                </c:pt>
                <c:pt idx="49">
                  <c:v>1.366841</c:v>
                </c:pt>
                <c:pt idx="50">
                  <c:v>1.4169229999999999</c:v>
                </c:pt>
                <c:pt idx="51">
                  <c:v>1.4370050000000001</c:v>
                </c:pt>
                <c:pt idx="52">
                  <c:v>1.397335</c:v>
                </c:pt>
                <c:pt idx="53">
                  <c:v>1.357418</c:v>
                </c:pt>
                <c:pt idx="54">
                  <c:v>1.3875</c:v>
                </c:pt>
                <c:pt idx="55">
                  <c:v>1.3575820000000001</c:v>
                </c:pt>
                <c:pt idx="56">
                  <c:v>1.3878299999999999</c:v>
                </c:pt>
                <c:pt idx="57">
                  <c:v>1.377912</c:v>
                </c:pt>
                <c:pt idx="58">
                  <c:v>1.337995</c:v>
                </c:pt>
                <c:pt idx="59">
                  <c:v>1.3584069999999999</c:v>
                </c:pt>
                <c:pt idx="60">
                  <c:v>1.4084890000000001</c:v>
                </c:pt>
                <c:pt idx="61">
                  <c:v>1.408571</c:v>
                </c:pt>
                <c:pt idx="62">
                  <c:v>1.368654</c:v>
                </c:pt>
                <c:pt idx="63">
                  <c:v>1.3032969999999999</c:v>
                </c:pt>
                <c:pt idx="64">
                  <c:v>1.2739560000000001</c:v>
                </c:pt>
                <c:pt idx="65">
                  <c:v>1.247198</c:v>
                </c:pt>
                <c:pt idx="66">
                  <c:v>1.2374449999999999</c:v>
                </c:pt>
                <c:pt idx="67">
                  <c:v>1.247692</c:v>
                </c:pt>
                <c:pt idx="68">
                  <c:v>1.2579400000000001</c:v>
                </c:pt>
                <c:pt idx="69">
                  <c:v>1.278681</c:v>
                </c:pt>
                <c:pt idx="70">
                  <c:v>1.2089289999999999</c:v>
                </c:pt>
                <c:pt idx="71">
                  <c:v>1.219176</c:v>
                </c:pt>
                <c:pt idx="72">
                  <c:v>1.2194229999999999</c:v>
                </c:pt>
                <c:pt idx="73">
                  <c:v>1.15967</c:v>
                </c:pt>
                <c:pt idx="74">
                  <c:v>1.1004119999999999</c:v>
                </c:pt>
                <c:pt idx="75">
                  <c:v>1.1406590000000001</c:v>
                </c:pt>
                <c:pt idx="76">
                  <c:v>1.1209070000000001</c:v>
                </c:pt>
                <c:pt idx="77">
                  <c:v>1.0707690000000001</c:v>
                </c:pt>
                <c:pt idx="78">
                  <c:v>1.1009340000000001</c:v>
                </c:pt>
                <c:pt idx="79">
                  <c:v>1.091429</c:v>
                </c:pt>
                <c:pt idx="80">
                  <c:v>0.99159299999999995</c:v>
                </c:pt>
                <c:pt idx="81">
                  <c:v>0.96192299999999997</c:v>
                </c:pt>
                <c:pt idx="82">
                  <c:v>0.94208800000000004</c:v>
                </c:pt>
                <c:pt idx="83">
                  <c:v>0.97258199999999995</c:v>
                </c:pt>
                <c:pt idx="84">
                  <c:v>0.97274700000000003</c:v>
                </c:pt>
                <c:pt idx="85">
                  <c:v>0.95291199999999998</c:v>
                </c:pt>
                <c:pt idx="86">
                  <c:v>0.97307699999999997</c:v>
                </c:pt>
                <c:pt idx="87">
                  <c:v>1.073242</c:v>
                </c:pt>
                <c:pt idx="88">
                  <c:v>1.1137360000000001</c:v>
                </c:pt>
                <c:pt idx="89">
                  <c:v>1.1739010000000001</c:v>
                </c:pt>
                <c:pt idx="90">
                  <c:v>1.1940660000000001</c:v>
                </c:pt>
                <c:pt idx="91">
                  <c:v>1.154231</c:v>
                </c:pt>
                <c:pt idx="92">
                  <c:v>1.224396</c:v>
                </c:pt>
                <c:pt idx="93">
                  <c:v>1.3048900000000001</c:v>
                </c:pt>
                <c:pt idx="94">
                  <c:v>1.3050550000000001</c:v>
                </c:pt>
                <c:pt idx="95">
                  <c:v>1.4352199999999999</c:v>
                </c:pt>
                <c:pt idx="96">
                  <c:v>1.3953850000000001</c:v>
                </c:pt>
                <c:pt idx="97">
                  <c:v>1.485549</c:v>
                </c:pt>
                <c:pt idx="98">
                  <c:v>1.4860439999999999</c:v>
                </c:pt>
                <c:pt idx="99">
                  <c:v>1.5462089999999999</c:v>
                </c:pt>
                <c:pt idx="100">
                  <c:v>1.656374</c:v>
                </c:pt>
                <c:pt idx="101">
                  <c:v>1.776538</c:v>
                </c:pt>
                <c:pt idx="102">
                  <c:v>1.840055</c:v>
                </c:pt>
                <c:pt idx="103">
                  <c:v>1.9107970000000001</c:v>
                </c:pt>
                <c:pt idx="104">
                  <c:v>1.691044</c:v>
                </c:pt>
                <c:pt idx="105">
                  <c:v>1.7612909999999999</c:v>
                </c:pt>
                <c:pt idx="106">
                  <c:v>1.751538</c:v>
                </c:pt>
                <c:pt idx="107">
                  <c:v>1.7517860000000001</c:v>
                </c:pt>
                <c:pt idx="108">
                  <c:v>1.862527</c:v>
                </c:pt>
                <c:pt idx="109">
                  <c:v>1.9027750000000001</c:v>
                </c:pt>
                <c:pt idx="110">
                  <c:v>1.903022</c:v>
                </c:pt>
                <c:pt idx="111">
                  <c:v>1.8832690000000001</c:v>
                </c:pt>
                <c:pt idx="112">
                  <c:v>1.8235159999999999</c:v>
                </c:pt>
                <c:pt idx="113">
                  <c:v>1.874258</c:v>
                </c:pt>
                <c:pt idx="114">
                  <c:v>1.9145049999999999</c:v>
                </c:pt>
                <c:pt idx="115">
                  <c:v>1.964753</c:v>
                </c:pt>
                <c:pt idx="116">
                  <c:v>2.375</c:v>
                </c:pt>
                <c:pt idx="117">
                  <c:v>2.3752469999999999</c:v>
                </c:pt>
                <c:pt idx="118">
                  <c:v>2.3859889999999999</c:v>
                </c:pt>
                <c:pt idx="119">
                  <c:v>2.2462360000000001</c:v>
                </c:pt>
                <c:pt idx="120">
                  <c:v>2.4364840000000001</c:v>
                </c:pt>
                <c:pt idx="121">
                  <c:v>2.3267310000000001</c:v>
                </c:pt>
                <c:pt idx="122">
                  <c:v>2.306978</c:v>
                </c:pt>
                <c:pt idx="123">
                  <c:v>2.1577199999999999</c:v>
                </c:pt>
                <c:pt idx="124">
                  <c:v>2.1579670000000002</c:v>
                </c:pt>
                <c:pt idx="125">
                  <c:v>2.1782140000000001</c:v>
                </c:pt>
                <c:pt idx="126">
                  <c:v>2.2184620000000002</c:v>
                </c:pt>
                <c:pt idx="127">
                  <c:v>2.2787090000000001</c:v>
                </c:pt>
                <c:pt idx="128">
                  <c:v>2.169451</c:v>
                </c:pt>
                <c:pt idx="129">
                  <c:v>2.1496979999999999</c:v>
                </c:pt>
                <c:pt idx="130">
                  <c:v>2.1699449999999998</c:v>
                </c:pt>
                <c:pt idx="131">
                  <c:v>2.050192</c:v>
                </c:pt>
                <c:pt idx="132">
                  <c:v>2.1004399999999999</c:v>
                </c:pt>
                <c:pt idx="133">
                  <c:v>2.0511810000000001</c:v>
                </c:pt>
                <c:pt idx="134">
                  <c:v>2.0514290000000002</c:v>
                </c:pt>
                <c:pt idx="135">
                  <c:v>2.0716760000000001</c:v>
                </c:pt>
                <c:pt idx="136">
                  <c:v>2.131923</c:v>
                </c:pt>
                <c:pt idx="137">
                  <c:v>2.1621700000000001</c:v>
                </c:pt>
                <c:pt idx="138">
                  <c:v>2.1029119999999999</c:v>
                </c:pt>
                <c:pt idx="139">
                  <c:v>2.053159</c:v>
                </c:pt>
                <c:pt idx="140">
                  <c:v>2.1734070000000001</c:v>
                </c:pt>
                <c:pt idx="141">
                  <c:v>2.193654</c:v>
                </c:pt>
                <c:pt idx="142">
                  <c:v>2.1739009999999999</c:v>
                </c:pt>
                <c:pt idx="143">
                  <c:v>2.2946430000000002</c:v>
                </c:pt>
                <c:pt idx="144">
                  <c:v>2.2248899999999998</c:v>
                </c:pt>
                <c:pt idx="145">
                  <c:v>2.1551369999999999</c:v>
                </c:pt>
                <c:pt idx="146">
                  <c:v>2.1553849999999999</c:v>
                </c:pt>
                <c:pt idx="147">
                  <c:v>2.0556320000000001</c:v>
                </c:pt>
                <c:pt idx="148">
                  <c:v>2.0263740000000001</c:v>
                </c:pt>
                <c:pt idx="149">
                  <c:v>2.0766209999999998</c:v>
                </c:pt>
                <c:pt idx="150">
                  <c:v>2.0268679999999999</c:v>
                </c:pt>
                <c:pt idx="151">
                  <c:v>1.9671149999999999</c:v>
                </c:pt>
                <c:pt idx="152">
                  <c:v>1.9173629999999999</c:v>
                </c:pt>
                <c:pt idx="153">
                  <c:v>1.928104</c:v>
                </c:pt>
                <c:pt idx="154">
                  <c:v>2.0283519999999999</c:v>
                </c:pt>
                <c:pt idx="155">
                  <c:v>2.0685989999999999</c:v>
                </c:pt>
                <c:pt idx="156">
                  <c:v>2.078846</c:v>
                </c:pt>
                <c:pt idx="157">
                  <c:v>2.0690930000000001</c:v>
                </c:pt>
                <c:pt idx="158">
                  <c:v>2.169835</c:v>
                </c:pt>
                <c:pt idx="159">
                  <c:v>2.0900820000000002</c:v>
                </c:pt>
                <c:pt idx="160">
                  <c:v>2.10033</c:v>
                </c:pt>
                <c:pt idx="161">
                  <c:v>2.156209</c:v>
                </c:pt>
                <c:pt idx="162">
                  <c:v>2.1008239999999998</c:v>
                </c:pt>
                <c:pt idx="163">
                  <c:v>2.1488070000000001</c:v>
                </c:pt>
                <c:pt idx="164">
                  <c:v>2.1855730000000002</c:v>
                </c:pt>
                <c:pt idx="165">
                  <c:v>2.218626</c:v>
                </c:pt>
                <c:pt idx="166">
                  <c:v>2.1623079999999999</c:v>
                </c:pt>
                <c:pt idx="167">
                  <c:v>2.159027</c:v>
                </c:pt>
                <c:pt idx="168">
                  <c:v>2.1718679999999999</c:v>
                </c:pt>
                <c:pt idx="169">
                  <c:v>2.2655419999999999</c:v>
                </c:pt>
                <c:pt idx="170">
                  <c:v>2.2716479999999999</c:v>
                </c:pt>
                <c:pt idx="171">
                  <c:v>2.3242310000000002</c:v>
                </c:pt>
                <c:pt idx="172">
                  <c:v>2.187551</c:v>
                </c:pt>
                <c:pt idx="173">
                  <c:v>2.1610990000000001</c:v>
                </c:pt>
                <c:pt idx="174">
                  <c:v>2.2229830000000002</c:v>
                </c:pt>
                <c:pt idx="175">
                  <c:v>2.2368450000000002</c:v>
                </c:pt>
                <c:pt idx="176">
                  <c:v>2.187802</c:v>
                </c:pt>
                <c:pt idx="177">
                  <c:v>2.1241840000000001</c:v>
                </c:pt>
                <c:pt idx="178">
                  <c:v>2.173108</c:v>
                </c:pt>
                <c:pt idx="179">
                  <c:v>2.0665460000000002</c:v>
                </c:pt>
                <c:pt idx="180">
                  <c:v>1.95</c:v>
                </c:pt>
                <c:pt idx="181">
                  <c:v>1.953579</c:v>
                </c:pt>
                <c:pt idx="182">
                  <c:v>2.0572059999999999</c:v>
                </c:pt>
                <c:pt idx="183">
                  <c:v>2.02</c:v>
                </c:pt>
                <c:pt idx="184">
                  <c:v>2.0263810000000002</c:v>
                </c:pt>
                <c:pt idx="185">
                  <c:v>2.049121</c:v>
                </c:pt>
                <c:pt idx="186">
                  <c:v>2.062732</c:v>
                </c:pt>
                <c:pt idx="187">
                  <c:v>2.0663420000000001</c:v>
                </c:pt>
                <c:pt idx="188">
                  <c:v>2.0790030000000002</c:v>
                </c:pt>
                <c:pt idx="189">
                  <c:v>2.0916329999999999</c:v>
                </c:pt>
                <c:pt idx="190">
                  <c:v>2.1052749999999998</c:v>
                </c:pt>
                <c:pt idx="191">
                  <c:v>2.0852430000000002</c:v>
                </c:pt>
                <c:pt idx="192">
                  <c:v>2.1114359999999999</c:v>
                </c:pt>
                <c:pt idx="193">
                  <c:v>2.113721</c:v>
                </c:pt>
                <c:pt idx="194">
                  <c:v>2.1750859999999999</c:v>
                </c:pt>
                <c:pt idx="195">
                  <c:v>2.1425269999999998</c:v>
                </c:pt>
                <c:pt idx="196">
                  <c:v>2.1037439999999998</c:v>
                </c:pt>
                <c:pt idx="197">
                  <c:v>2.1175350000000002</c:v>
                </c:pt>
                <c:pt idx="198">
                  <c:v>2.1386729999999998</c:v>
                </c:pt>
                <c:pt idx="199">
                  <c:v>2.0872999999999999</c:v>
                </c:pt>
                <c:pt idx="200">
                  <c:v>2.0210439999999998</c:v>
                </c:pt>
                <c:pt idx="201">
                  <c:v>2.0010050000000001</c:v>
                </c:pt>
                <c:pt idx="202">
                  <c:v>2.033242</c:v>
                </c:pt>
                <c:pt idx="203">
                  <c:v>1.9755259999999999</c:v>
                </c:pt>
                <c:pt idx="204">
                  <c:v>1.9454549999999999</c:v>
                </c:pt>
                <c:pt idx="205">
                  <c:v>1.961538</c:v>
                </c:pt>
                <c:pt idx="206">
                  <c:v>1.9276059999999999</c:v>
                </c:pt>
                <c:pt idx="207">
                  <c:v>1.977347</c:v>
                </c:pt>
                <c:pt idx="208">
                  <c:v>2.053375</c:v>
                </c:pt>
                <c:pt idx="209">
                  <c:v>2.0671740000000001</c:v>
                </c:pt>
                <c:pt idx="210">
                  <c:v>2.1831870000000002</c:v>
                </c:pt>
                <c:pt idx="211">
                  <c:v>2.1530930000000001</c:v>
                </c:pt>
                <c:pt idx="212">
                  <c:v>2.1228099999999999</c:v>
                </c:pt>
                <c:pt idx="213">
                  <c:v>2.201193</c:v>
                </c:pt>
                <c:pt idx="214">
                  <c:v>2.2249840000000001</c:v>
                </c:pt>
                <c:pt idx="215">
                  <c:v>2.2248350000000001</c:v>
                </c:pt>
                <c:pt idx="216">
                  <c:v>2.3307220000000002</c:v>
                </c:pt>
                <c:pt idx="217">
                  <c:v>2.3762639999999999</c:v>
                </c:pt>
                <c:pt idx="218">
                  <c:v>2.3480850000000002</c:v>
                </c:pt>
                <c:pt idx="219">
                  <c:v>2.375934</c:v>
                </c:pt>
                <c:pt idx="220">
                  <c:v>2.363791</c:v>
                </c:pt>
                <c:pt idx="221">
                  <c:v>2.3576609999999998</c:v>
                </c:pt>
                <c:pt idx="222">
                  <c:v>2.3270960000000001</c:v>
                </c:pt>
                <c:pt idx="223">
                  <c:v>2.3469540000000002</c:v>
                </c:pt>
                <c:pt idx="224">
                  <c:v>2.3727469999999999</c:v>
                </c:pt>
                <c:pt idx="225">
                  <c:v>2.3370410000000001</c:v>
                </c:pt>
                <c:pt idx="226">
                  <c:v>2.336735</c:v>
                </c:pt>
                <c:pt idx="227">
                  <c:v>2.3120020000000001</c:v>
                </c:pt>
                <c:pt idx="228">
                  <c:v>2.2483050000000002</c:v>
                </c:pt>
                <c:pt idx="229">
                  <c:v>2.1923080000000001</c:v>
                </c:pt>
                <c:pt idx="230">
                  <c:v>2.2763270000000002</c:v>
                </c:pt>
                <c:pt idx="231">
                  <c:v>2.3594110000000001</c:v>
                </c:pt>
                <c:pt idx="232">
                  <c:v>2.4401570000000001</c:v>
                </c:pt>
                <c:pt idx="233">
                  <c:v>2.4916330000000002</c:v>
                </c:pt>
                <c:pt idx="234">
                  <c:v>2.4321980000000001</c:v>
                </c:pt>
                <c:pt idx="235">
                  <c:v>2.4003060000000001</c:v>
                </c:pt>
                <c:pt idx="236">
                  <c:v>2.4153690000000001</c:v>
                </c:pt>
                <c:pt idx="237">
                  <c:v>2.4093330000000002</c:v>
                </c:pt>
                <c:pt idx="238">
                  <c:v>2.417535</c:v>
                </c:pt>
                <c:pt idx="239">
                  <c:v>2.4170799999999999</c:v>
                </c:pt>
                <c:pt idx="240">
                  <c:v>2.456232</c:v>
                </c:pt>
                <c:pt idx="241">
                  <c:v>2.4319000000000002</c:v>
                </c:pt>
                <c:pt idx="242">
                  <c:v>2.428776</c:v>
                </c:pt>
                <c:pt idx="243">
                  <c:v>2.4014289999999998</c:v>
                </c:pt>
                <c:pt idx="244">
                  <c:v>2.368312</c:v>
                </c:pt>
                <c:pt idx="245">
                  <c:v>2.3632179999999998</c:v>
                </c:pt>
                <c:pt idx="246">
                  <c:v>2.3759260000000002</c:v>
                </c:pt>
                <c:pt idx="247">
                  <c:v>2.4680770000000001</c:v>
                </c:pt>
                <c:pt idx="248">
                  <c:v>2.423454</c:v>
                </c:pt>
                <c:pt idx="249">
                  <c:v>2.3726060000000002</c:v>
                </c:pt>
                <c:pt idx="250">
                  <c:v>2.416703</c:v>
                </c:pt>
                <c:pt idx="251">
                  <c:v>2.3737360000000001</c:v>
                </c:pt>
                <c:pt idx="252">
                  <c:v>2.3155100000000002</c:v>
                </c:pt>
                <c:pt idx="253">
                  <c:v>2.3658869999999999</c:v>
                </c:pt>
                <c:pt idx="254">
                  <c:v>2.3468680000000002</c:v>
                </c:pt>
                <c:pt idx="255">
                  <c:v>2.411146</c:v>
                </c:pt>
                <c:pt idx="256">
                  <c:v>2.4365380000000001</c:v>
                </c:pt>
                <c:pt idx="257">
                  <c:v>2.4331239999999998</c:v>
                </c:pt>
                <c:pt idx="258">
                  <c:v>2.4517350000000002</c:v>
                </c:pt>
                <c:pt idx="259">
                  <c:v>2.4671430000000001</c:v>
                </c:pt>
                <c:pt idx="260">
                  <c:v>2.5070329999999998</c:v>
                </c:pt>
                <c:pt idx="261">
                  <c:v>2.4594510000000001</c:v>
                </c:pt>
                <c:pt idx="262">
                  <c:v>2.42584</c:v>
                </c:pt>
                <c:pt idx="263">
                  <c:v>2.425557</c:v>
                </c:pt>
                <c:pt idx="264">
                  <c:v>2.4191050000000001</c:v>
                </c:pt>
                <c:pt idx="265">
                  <c:v>2.414396</c:v>
                </c:pt>
                <c:pt idx="266">
                  <c:v>2.4415930000000001</c:v>
                </c:pt>
                <c:pt idx="267">
                  <c:v>2.5060440000000002</c:v>
                </c:pt>
                <c:pt idx="268">
                  <c:v>2.5681630000000002</c:v>
                </c:pt>
                <c:pt idx="269">
                  <c:v>2.6088070000000001</c:v>
                </c:pt>
                <c:pt idx="270">
                  <c:v>2.6286339999999999</c:v>
                </c:pt>
                <c:pt idx="271">
                  <c:v>2.6184620000000001</c:v>
                </c:pt>
                <c:pt idx="272">
                  <c:v>2.6229119999999999</c:v>
                </c:pt>
                <c:pt idx="273">
                  <c:v>2.6569069999999999</c:v>
                </c:pt>
                <c:pt idx="274">
                  <c:v>2.5967500000000001</c:v>
                </c:pt>
                <c:pt idx="275">
                  <c:v>2.5519229999999999</c:v>
                </c:pt>
                <c:pt idx="276">
                  <c:v>2.521115</c:v>
                </c:pt>
                <c:pt idx="277">
                  <c:v>2.5306670000000002</c:v>
                </c:pt>
                <c:pt idx="278">
                  <c:v>2.549356</c:v>
                </c:pt>
                <c:pt idx="279">
                  <c:v>2.5633910000000002</c:v>
                </c:pt>
                <c:pt idx="280">
                  <c:v>2.5463740000000001</c:v>
                </c:pt>
                <c:pt idx="281">
                  <c:v>2.5405340000000001</c:v>
                </c:pt>
                <c:pt idx="282">
                  <c:v>2.5304869999999999</c:v>
                </c:pt>
                <c:pt idx="283">
                  <c:v>2.490942</c:v>
                </c:pt>
                <c:pt idx="284">
                  <c:v>2.5065930000000001</c:v>
                </c:pt>
                <c:pt idx="285">
                  <c:v>2.5169779999999999</c:v>
                </c:pt>
                <c:pt idx="286">
                  <c:v>2.5321189999999998</c:v>
                </c:pt>
                <c:pt idx="287">
                  <c:v>2.5318839999999998</c:v>
                </c:pt>
                <c:pt idx="288">
                  <c:v>2.537347</c:v>
                </c:pt>
                <c:pt idx="289">
                  <c:v>2.5369000000000002</c:v>
                </c:pt>
                <c:pt idx="290">
                  <c:v>2.487473</c:v>
                </c:pt>
                <c:pt idx="291">
                  <c:v>2.4825119999999998</c:v>
                </c:pt>
                <c:pt idx="292">
                  <c:v>2.477268</c:v>
                </c:pt>
                <c:pt idx="293">
                  <c:v>2.4820090000000001</c:v>
                </c:pt>
                <c:pt idx="294">
                  <c:v>2.4970020000000002</c:v>
                </c:pt>
                <c:pt idx="295">
                  <c:v>2.5117579999999999</c:v>
                </c:pt>
                <c:pt idx="296">
                  <c:v>2.5316329999999998</c:v>
                </c:pt>
                <c:pt idx="297">
                  <c:v>2.5261770000000001</c:v>
                </c:pt>
                <c:pt idx="298">
                  <c:v>2.5011299999999999</c:v>
                </c:pt>
                <c:pt idx="299">
                  <c:v>2.4959419999999999</c:v>
                </c:pt>
                <c:pt idx="300">
                  <c:v>2.4706589999999999</c:v>
                </c:pt>
                <c:pt idx="301">
                  <c:v>2.4604710000000001</c:v>
                </c:pt>
                <c:pt idx="302">
                  <c:v>2.450126</c:v>
                </c:pt>
                <c:pt idx="303">
                  <c:v>2.5200629999999999</c:v>
                </c:pt>
                <c:pt idx="304">
                  <c:v>2.5750000000000002</c:v>
                </c:pt>
                <c:pt idx="305">
                  <c:v>2.5599059999999998</c:v>
                </c:pt>
                <c:pt idx="306">
                  <c:v>2.5645920000000002</c:v>
                </c:pt>
                <c:pt idx="307">
                  <c:v>2.534411</c:v>
                </c:pt>
                <c:pt idx="308">
                  <c:v>2.5143879999999998</c:v>
                </c:pt>
                <c:pt idx="309">
                  <c:v>2.4797799999999999</c:v>
                </c:pt>
                <c:pt idx="310">
                  <c:v>2.5358160000000001</c:v>
                </c:pt>
                <c:pt idx="311">
                  <c:v>2.5515539999999999</c:v>
                </c:pt>
                <c:pt idx="312">
                  <c:v>2.5716950000000001</c:v>
                </c:pt>
                <c:pt idx="313">
                  <c:v>2.6218370000000002</c:v>
                </c:pt>
                <c:pt idx="314">
                  <c:v>2.6417579999999998</c:v>
                </c:pt>
                <c:pt idx="315">
                  <c:v>2.5818840000000001</c:v>
                </c:pt>
                <c:pt idx="316">
                  <c:v>2.572543</c:v>
                </c:pt>
                <c:pt idx="317">
                  <c:v>2.5375350000000001</c:v>
                </c:pt>
                <c:pt idx="318">
                  <c:v>2.5225119999999999</c:v>
                </c:pt>
                <c:pt idx="319">
                  <c:v>2.5274730000000001</c:v>
                </c:pt>
                <c:pt idx="320">
                  <c:v>2.5327630000000001</c:v>
                </c:pt>
                <c:pt idx="321">
                  <c:v>2.5331399999999999</c:v>
                </c:pt>
                <c:pt idx="322">
                  <c:v>2.5332650000000001</c:v>
                </c:pt>
                <c:pt idx="323">
                  <c:v>2.5333909999999999</c:v>
                </c:pt>
                <c:pt idx="324">
                  <c:v>2.5387680000000001</c:v>
                </c:pt>
                <c:pt idx="325">
                  <c:v>2.6314760000000001</c:v>
                </c:pt>
                <c:pt idx="326">
                  <c:v>2.611672</c:v>
                </c:pt>
                <c:pt idx="327">
                  <c:v>2.5918679999999998</c:v>
                </c:pt>
                <c:pt idx="328">
                  <c:v>2.5679120000000002</c:v>
                </c:pt>
                <c:pt idx="329">
                  <c:v>2.5738780000000001</c:v>
                </c:pt>
                <c:pt idx="330">
                  <c:v>2.568791</c:v>
                </c:pt>
                <c:pt idx="331">
                  <c:v>2.5402979999999999</c:v>
                </c:pt>
                <c:pt idx="332">
                  <c:v>2.4994510000000001</c:v>
                </c:pt>
                <c:pt idx="333">
                  <c:v>2.5347490000000001</c:v>
                </c:pt>
                <c:pt idx="334">
                  <c:v>2.5256989999999999</c:v>
                </c:pt>
                <c:pt idx="335">
                  <c:v>2.4797959999999999</c:v>
                </c:pt>
                <c:pt idx="336">
                  <c:v>2.3592309999999999</c:v>
                </c:pt>
                <c:pt idx="337">
                  <c:v>2.375597</c:v>
                </c:pt>
                <c:pt idx="338">
                  <c:v>2.370816</c:v>
                </c:pt>
                <c:pt idx="339">
                  <c:v>2.3084769999999999</c:v>
                </c:pt>
                <c:pt idx="340">
                  <c:v>2.261476</c:v>
                </c:pt>
                <c:pt idx="341">
                  <c:v>2.276154</c:v>
                </c:pt>
                <c:pt idx="342">
                  <c:v>2.2699220000000002</c:v>
                </c:pt>
                <c:pt idx="343">
                  <c:v>2.2956509999999999</c:v>
                </c:pt>
                <c:pt idx="344">
                  <c:v>2.3669699999999998</c:v>
                </c:pt>
                <c:pt idx="345">
                  <c:v>2.3481399999999999</c:v>
                </c:pt>
                <c:pt idx="346">
                  <c:v>2.3373629999999999</c:v>
                </c:pt>
                <c:pt idx="347">
                  <c:v>2.2985639999999998</c:v>
                </c:pt>
                <c:pt idx="348">
                  <c:v>2.2991990000000002</c:v>
                </c:pt>
                <c:pt idx="349">
                  <c:v>2.284945</c:v>
                </c:pt>
                <c:pt idx="350">
                  <c:v>2.2507060000000001</c:v>
                </c:pt>
                <c:pt idx="351">
                  <c:v>2.2164839999999999</c:v>
                </c:pt>
                <c:pt idx="352">
                  <c:v>2.2322760000000001</c:v>
                </c:pt>
                <c:pt idx="353">
                  <c:v>2.2730060000000001</c:v>
                </c:pt>
                <c:pt idx="354">
                  <c:v>2.307661</c:v>
                </c:pt>
                <c:pt idx="355">
                  <c:v>2.3022999999999998</c:v>
                </c:pt>
                <c:pt idx="356">
                  <c:v>2.2725270000000002</c:v>
                </c:pt>
                <c:pt idx="357">
                  <c:v>2.0783670000000001</c:v>
                </c:pt>
                <c:pt idx="358">
                  <c:v>2.0834380000000001</c:v>
                </c:pt>
                <c:pt idx="359">
                  <c:v>2.0736659999999998</c:v>
                </c:pt>
                <c:pt idx="360">
                  <c:v>2.060848</c:v>
                </c:pt>
                <c:pt idx="361">
                  <c:v>2.0510989999999998</c:v>
                </c:pt>
                <c:pt idx="362">
                  <c:v>2.0756830000000002</c:v>
                </c:pt>
                <c:pt idx="363">
                  <c:v>2.1264129999999999</c:v>
                </c:pt>
                <c:pt idx="364">
                  <c:v>2.2509579999999998</c:v>
                </c:pt>
                <c:pt idx="365">
                  <c:v>2.2454869999999998</c:v>
                </c:pt>
                <c:pt idx="366">
                  <c:v>2.2514289999999999</c:v>
                </c:pt>
                <c:pt idx="367">
                  <c:v>2.2230530000000002</c:v>
                </c:pt>
                <c:pt idx="368">
                  <c:v>2.2178960000000001</c:v>
                </c:pt>
                <c:pt idx="369">
                  <c:v>2.2038380000000002</c:v>
                </c:pt>
                <c:pt idx="370">
                  <c:v>2.1925119999999998</c:v>
                </c:pt>
                <c:pt idx="371">
                  <c:v>2.1769229999999999</c:v>
                </c:pt>
                <c:pt idx="372">
                  <c:v>2.1744270000000001</c:v>
                </c:pt>
                <c:pt idx="373">
                  <c:v>2.186617</c:v>
                </c:pt>
                <c:pt idx="374">
                  <c:v>2.2335950000000002</c:v>
                </c:pt>
                <c:pt idx="375">
                  <c:v>2.3079589999999999</c:v>
                </c:pt>
                <c:pt idx="376">
                  <c:v>2.2523080000000002</c:v>
                </c:pt>
                <c:pt idx="377">
                  <c:v>2.2024729999999999</c:v>
                </c:pt>
                <c:pt idx="378">
                  <c:v>2.197111</c:v>
                </c:pt>
                <c:pt idx="379">
                  <c:v>2.178995</c:v>
                </c:pt>
                <c:pt idx="380">
                  <c:v>2.215039</c:v>
                </c:pt>
                <c:pt idx="381">
                  <c:v>2.2169780000000001</c:v>
                </c:pt>
                <c:pt idx="382">
                  <c:v>2.2412869999999998</c:v>
                </c:pt>
                <c:pt idx="383">
                  <c:v>2.2636729999999998</c:v>
                </c:pt>
                <c:pt idx="384">
                  <c:v>2.3034690000000002</c:v>
                </c:pt>
                <c:pt idx="385">
                  <c:v>2.2774179999999999</c:v>
                </c:pt>
                <c:pt idx="386">
                  <c:v>2.2314289999999999</c:v>
                </c:pt>
                <c:pt idx="387">
                  <c:v>2.251735</c:v>
                </c:pt>
                <c:pt idx="388">
                  <c:v>2.2347570000000001</c:v>
                </c:pt>
                <c:pt idx="389">
                  <c:v>2.203093</c:v>
                </c:pt>
                <c:pt idx="390">
                  <c:v>2.205416</c:v>
                </c:pt>
                <c:pt idx="391">
                  <c:v>2.201648</c:v>
                </c:pt>
                <c:pt idx="392">
                  <c:v>2.1839089999999999</c:v>
                </c:pt>
                <c:pt idx="393">
                  <c:v>2.2086730000000001</c:v>
                </c:pt>
                <c:pt idx="394">
                  <c:v>2.2029040000000002</c:v>
                </c:pt>
                <c:pt idx="395">
                  <c:v>2.2471190000000001</c:v>
                </c:pt>
                <c:pt idx="396">
                  <c:v>2.303407</c:v>
                </c:pt>
                <c:pt idx="397">
                  <c:v>2.2594509999999999</c:v>
                </c:pt>
                <c:pt idx="398">
                  <c:v>2.2640349999999998</c:v>
                </c:pt>
                <c:pt idx="399">
                  <c:v>2.31033</c:v>
                </c:pt>
                <c:pt idx="400">
                  <c:v>2.272732</c:v>
                </c:pt>
                <c:pt idx="401">
                  <c:v>2.2551649999999999</c:v>
                </c:pt>
                <c:pt idx="402">
                  <c:v>2.2576299999999998</c:v>
                </c:pt>
                <c:pt idx="403">
                  <c:v>2.2423000000000002</c:v>
                </c:pt>
                <c:pt idx="404">
                  <c:v>2.2248350000000001</c:v>
                </c:pt>
                <c:pt idx="405">
                  <c:v>2.2412559999999999</c:v>
                </c:pt>
                <c:pt idx="406">
                  <c:v>2.235385</c:v>
                </c:pt>
                <c:pt idx="407">
                  <c:v>2.191821</c:v>
                </c:pt>
                <c:pt idx="408">
                  <c:v>2.1864840000000001</c:v>
                </c:pt>
                <c:pt idx="409">
                  <c:v>2.1705649999999999</c:v>
                </c:pt>
                <c:pt idx="410">
                  <c:v>2.2146309999999998</c:v>
                </c:pt>
                <c:pt idx="411">
                  <c:v>2.2210990000000002</c:v>
                </c:pt>
                <c:pt idx="412">
                  <c:v>2.2437990000000001</c:v>
                </c:pt>
                <c:pt idx="413">
                  <c:v>2.2508870000000001</c:v>
                </c:pt>
                <c:pt idx="414">
                  <c:v>2.2636729999999998</c:v>
                </c:pt>
                <c:pt idx="415">
                  <c:v>2.2277239999999998</c:v>
                </c:pt>
                <c:pt idx="416">
                  <c:v>2.2117580000000001</c:v>
                </c:pt>
                <c:pt idx="417">
                  <c:v>2.2483200000000001</c:v>
                </c:pt>
                <c:pt idx="418">
                  <c:v>2.2229199999999998</c:v>
                </c:pt>
                <c:pt idx="419">
                  <c:v>2.2595130000000001</c:v>
                </c:pt>
                <c:pt idx="420">
                  <c:v>2.2298119999999999</c:v>
                </c:pt>
                <c:pt idx="421">
                  <c:v>2.2364289999999998</c:v>
                </c:pt>
                <c:pt idx="422">
                  <c:v>2.2467350000000001</c:v>
                </c:pt>
                <c:pt idx="423">
                  <c:v>2.294003</c:v>
                </c:pt>
                <c:pt idx="424">
                  <c:v>2.3570329999999999</c:v>
                </c:pt>
                <c:pt idx="425">
                  <c:v>2.3373629999999999</c:v>
                </c:pt>
                <c:pt idx="426">
                  <c:v>2.3213189999999999</c:v>
                </c:pt>
                <c:pt idx="427">
                  <c:v>2.365259</c:v>
                </c:pt>
                <c:pt idx="428">
                  <c:v>2.389796</c:v>
                </c:pt>
                <c:pt idx="429">
                  <c:v>2.3939870000000001</c:v>
                </c:pt>
                <c:pt idx="430">
                  <c:v>2.3921429999999999</c:v>
                </c:pt>
                <c:pt idx="431">
                  <c:v>2.378838</c:v>
                </c:pt>
                <c:pt idx="432">
                  <c:v>2.4031790000000002</c:v>
                </c:pt>
                <c:pt idx="433">
                  <c:v>2.4205019999999999</c:v>
                </c:pt>
                <c:pt idx="434">
                  <c:v>2.447794</c:v>
                </c:pt>
                <c:pt idx="435">
                  <c:v>2.441538</c:v>
                </c:pt>
                <c:pt idx="436">
                  <c:v>2.5082499999999999</c:v>
                </c:pt>
                <c:pt idx="437">
                  <c:v>2.6124179999999999</c:v>
                </c:pt>
                <c:pt idx="438">
                  <c:v>2.5787279999999999</c:v>
                </c:pt>
                <c:pt idx="439">
                  <c:v>2.5528569999999999</c:v>
                </c:pt>
                <c:pt idx="440">
                  <c:v>2.5230769999999998</c:v>
                </c:pt>
                <c:pt idx="441">
                  <c:v>2.5563889999999998</c:v>
                </c:pt>
                <c:pt idx="442">
                  <c:v>2.546805</c:v>
                </c:pt>
                <c:pt idx="443">
                  <c:v>2.533909</c:v>
                </c:pt>
                <c:pt idx="444">
                  <c:v>2.4941520000000001</c:v>
                </c:pt>
                <c:pt idx="445">
                  <c:v>2.4680219999999999</c:v>
                </c:pt>
                <c:pt idx="446">
                  <c:v>2.475031</c:v>
                </c:pt>
                <c:pt idx="447">
                  <c:v>2.4689950000000001</c:v>
                </c:pt>
                <c:pt idx="448">
                  <c:v>2.4458160000000002</c:v>
                </c:pt>
                <c:pt idx="449">
                  <c:v>2.416013</c:v>
                </c:pt>
                <c:pt idx="450">
                  <c:v>2.5262090000000001</c:v>
                </c:pt>
                <c:pt idx="451">
                  <c:v>2.5096859999999999</c:v>
                </c:pt>
                <c:pt idx="452">
                  <c:v>2.4737130000000001</c:v>
                </c:pt>
                <c:pt idx="453">
                  <c:v>2.4673159999999998</c:v>
                </c:pt>
                <c:pt idx="454">
                  <c:v>2.4676450000000001</c:v>
                </c:pt>
                <c:pt idx="455">
                  <c:v>2.4345050000000001</c:v>
                </c:pt>
                <c:pt idx="456">
                  <c:v>2.3914680000000001</c:v>
                </c:pt>
                <c:pt idx="457">
                  <c:v>2.3722449999999999</c:v>
                </c:pt>
                <c:pt idx="458">
                  <c:v>2.3859889999999999</c:v>
                </c:pt>
                <c:pt idx="459">
                  <c:v>2.4062640000000002</c:v>
                </c:pt>
                <c:pt idx="460">
                  <c:v>2.4465379999999999</c:v>
                </c:pt>
                <c:pt idx="461">
                  <c:v>2.4771109999999998</c:v>
                </c:pt>
                <c:pt idx="462">
                  <c:v>2.5312169999999998</c:v>
                </c:pt>
                <c:pt idx="463">
                  <c:v>2.5583049999999998</c:v>
                </c:pt>
                <c:pt idx="464">
                  <c:v>2.5717970000000001</c:v>
                </c:pt>
                <c:pt idx="465">
                  <c:v>2.6025269999999998</c:v>
                </c:pt>
                <c:pt idx="466">
                  <c:v>2.546484</c:v>
                </c:pt>
                <c:pt idx="467">
                  <c:v>2.5669390000000001</c:v>
                </c:pt>
                <c:pt idx="468">
                  <c:v>2.590392</c:v>
                </c:pt>
                <c:pt idx="469">
                  <c:v>2.58697</c:v>
                </c:pt>
                <c:pt idx="470">
                  <c:v>2.5903849999999999</c:v>
                </c:pt>
                <c:pt idx="471">
                  <c:v>2.5437829999999999</c:v>
                </c:pt>
                <c:pt idx="472">
                  <c:v>2.507943</c:v>
                </c:pt>
                <c:pt idx="473">
                  <c:v>2.5382030000000002</c:v>
                </c:pt>
                <c:pt idx="474">
                  <c:v>2.5353850000000002</c:v>
                </c:pt>
                <c:pt idx="475">
                  <c:v>2.4717899999999999</c:v>
                </c:pt>
                <c:pt idx="476">
                  <c:v>2.4194979999999999</c:v>
                </c:pt>
                <c:pt idx="477">
                  <c:v>2.4197570000000002</c:v>
                </c:pt>
                <c:pt idx="478">
                  <c:v>2.4200159999999999</c:v>
                </c:pt>
                <c:pt idx="479">
                  <c:v>2.4232969999999998</c:v>
                </c:pt>
                <c:pt idx="480">
                  <c:v>2.4475199999999999</c:v>
                </c:pt>
                <c:pt idx="481">
                  <c:v>2.4732729999999998</c:v>
                </c:pt>
                <c:pt idx="482">
                  <c:v>2.588587</c:v>
                </c:pt>
                <c:pt idx="483">
                  <c:v>2.6177790000000001</c:v>
                </c:pt>
                <c:pt idx="484">
                  <c:v>2.6280220000000001</c:v>
                </c:pt>
                <c:pt idx="485">
                  <c:v>2.695306</c:v>
                </c:pt>
                <c:pt idx="486">
                  <c:v>2.7301880000000001</c:v>
                </c:pt>
                <c:pt idx="487">
                  <c:v>2.7404549999999999</c:v>
                </c:pt>
                <c:pt idx="488">
                  <c:v>2.7636419999999999</c:v>
                </c:pt>
                <c:pt idx="489">
                  <c:v>2.7355489999999998</c:v>
                </c:pt>
                <c:pt idx="490">
                  <c:v>2.763579</c:v>
                </c:pt>
                <c:pt idx="491">
                  <c:v>2.800942</c:v>
                </c:pt>
                <c:pt idx="492">
                  <c:v>2.66832</c:v>
                </c:pt>
                <c:pt idx="493">
                  <c:v>2.5714290000000002</c:v>
                </c:pt>
                <c:pt idx="494">
                  <c:v>2.428823</c:v>
                </c:pt>
                <c:pt idx="495">
                  <c:v>2.4095759999999999</c:v>
                </c:pt>
                <c:pt idx="496">
                  <c:v>2.407009</c:v>
                </c:pt>
                <c:pt idx="497">
                  <c:v>2.4344579999999998</c:v>
                </c:pt>
                <c:pt idx="498">
                  <c:v>2.419403</c:v>
                </c:pt>
                <c:pt idx="499">
                  <c:v>2.5130219999999999</c:v>
                </c:pt>
                <c:pt idx="500">
                  <c:v>2.4932970000000001</c:v>
                </c:pt>
                <c:pt idx="501">
                  <c:v>2.516327</c:v>
                </c:pt>
                <c:pt idx="502">
                  <c:v>2.5013809999999999</c:v>
                </c:pt>
                <c:pt idx="503">
                  <c:v>2.5176609999999999</c:v>
                </c:pt>
                <c:pt idx="504">
                  <c:v>2.5479280000000002</c:v>
                </c:pt>
                <c:pt idx="505">
                  <c:v>2.5062950000000002</c:v>
                </c:pt>
                <c:pt idx="506">
                  <c:v>2.4692310000000002</c:v>
                </c:pt>
                <c:pt idx="507">
                  <c:v>2.4748350000000001</c:v>
                </c:pt>
                <c:pt idx="508">
                  <c:v>2.490173</c:v>
                </c:pt>
                <c:pt idx="509">
                  <c:v>2.5204080000000002</c:v>
                </c:pt>
                <c:pt idx="510">
                  <c:v>2.4859339999999999</c:v>
                </c:pt>
                <c:pt idx="511">
                  <c:v>2.473516</c:v>
                </c:pt>
                <c:pt idx="512">
                  <c:v>2.3742619999999999</c:v>
                </c:pt>
                <c:pt idx="513">
                  <c:v>2.3448509999999998</c:v>
                </c:pt>
                <c:pt idx="514">
                  <c:v>2.347645</c:v>
                </c:pt>
                <c:pt idx="515">
                  <c:v>2.3774730000000002</c:v>
                </c:pt>
                <c:pt idx="516">
                  <c:v>2.4509340000000002</c:v>
                </c:pt>
                <c:pt idx="517">
                  <c:v>2.415934</c:v>
                </c:pt>
                <c:pt idx="518">
                  <c:v>2.4187759999999998</c:v>
                </c:pt>
                <c:pt idx="519">
                  <c:v>2.4589639999999999</c:v>
                </c:pt>
                <c:pt idx="520">
                  <c:v>2.399152</c:v>
                </c:pt>
                <c:pt idx="521">
                  <c:v>2.3818679999999999</c:v>
                </c:pt>
                <c:pt idx="522">
                  <c:v>2.3544900000000002</c:v>
                </c:pt>
                <c:pt idx="523">
                  <c:v>2.4553060000000002</c:v>
                </c:pt>
                <c:pt idx="524">
                  <c:v>2.4105490000000001</c:v>
                </c:pt>
                <c:pt idx="525">
                  <c:v>2.3907690000000001</c:v>
                </c:pt>
                <c:pt idx="526">
                  <c:v>2.5385239999999998</c:v>
                </c:pt>
                <c:pt idx="527">
                  <c:v>2.5567660000000001</c:v>
                </c:pt>
                <c:pt idx="528">
                  <c:v>2.6394350000000002</c:v>
                </c:pt>
                <c:pt idx="529">
                  <c:v>2.6772369999999999</c:v>
                </c:pt>
                <c:pt idx="530">
                  <c:v>2.6123080000000001</c:v>
                </c:pt>
                <c:pt idx="531">
                  <c:v>2.552527</c:v>
                </c:pt>
                <c:pt idx="532">
                  <c:v>2.5708009999999999</c:v>
                </c:pt>
                <c:pt idx="533">
                  <c:v>2.6105420000000001</c:v>
                </c:pt>
                <c:pt idx="534">
                  <c:v>2.5336259999999999</c:v>
                </c:pt>
                <c:pt idx="535">
                  <c:v>2.576209</c:v>
                </c:pt>
                <c:pt idx="536">
                  <c:v>2.5511300000000001</c:v>
                </c:pt>
                <c:pt idx="537">
                  <c:v>2.549388</c:v>
                </c:pt>
                <c:pt idx="538">
                  <c:v>2.5572680000000001</c:v>
                </c:pt>
                <c:pt idx="539">
                  <c:v>2.536743</c:v>
                </c:pt>
                <c:pt idx="540">
                  <c:v>2.546923</c:v>
                </c:pt>
                <c:pt idx="541">
                  <c:v>2.5671040000000001</c:v>
                </c:pt>
                <c:pt idx="542">
                  <c:v>2.622198</c:v>
                </c:pt>
                <c:pt idx="543">
                  <c:v>2.7469000000000001</c:v>
                </c:pt>
                <c:pt idx="544">
                  <c:v>2.7325270000000002</c:v>
                </c:pt>
                <c:pt idx="545">
                  <c:v>2.7794509999999999</c:v>
                </c:pt>
                <c:pt idx="546">
                  <c:v>2.901837</c:v>
                </c:pt>
                <c:pt idx="547">
                  <c:v>2.9689009999999998</c:v>
                </c:pt>
                <c:pt idx="548">
                  <c:v>2.943438</c:v>
                </c:pt>
                <c:pt idx="549">
                  <c:v>2.8557380000000001</c:v>
                </c:pt>
                <c:pt idx="550">
                  <c:v>2.925824</c:v>
                </c:pt>
                <c:pt idx="551">
                  <c:v>3.021531</c:v>
                </c:pt>
                <c:pt idx="552">
                  <c:v>2.967622</c:v>
                </c:pt>
                <c:pt idx="553">
                  <c:v>2.8455889999999999</c:v>
                </c:pt>
                <c:pt idx="554">
                  <c:v>2.8735710000000001</c:v>
                </c:pt>
                <c:pt idx="555">
                  <c:v>2.7737050000000001</c:v>
                </c:pt>
                <c:pt idx="556">
                  <c:v>2.741994</c:v>
                </c:pt>
                <c:pt idx="557">
                  <c:v>2.7737210000000001</c:v>
                </c:pt>
                <c:pt idx="558">
                  <c:v>2.8259889999999999</c:v>
                </c:pt>
                <c:pt idx="559">
                  <c:v>2.8582420000000002</c:v>
                </c:pt>
                <c:pt idx="560">
                  <c:v>2.904239</c:v>
                </c:pt>
                <c:pt idx="561">
                  <c:v>2.9568129999999999</c:v>
                </c:pt>
                <c:pt idx="562">
                  <c:v>2.9228809999999998</c:v>
                </c:pt>
                <c:pt idx="563">
                  <c:v>2.8651019999999998</c:v>
                </c:pt>
                <c:pt idx="564">
                  <c:v>2.8079670000000001</c:v>
                </c:pt>
                <c:pt idx="565">
                  <c:v>2.768132</c:v>
                </c:pt>
                <c:pt idx="566">
                  <c:v>2.7822680000000002</c:v>
                </c:pt>
                <c:pt idx="567">
                  <c:v>2.776484</c:v>
                </c:pt>
                <c:pt idx="568">
                  <c:v>2.7846860000000002</c:v>
                </c:pt>
                <c:pt idx="569">
                  <c:v>2.777174</c:v>
                </c:pt>
                <c:pt idx="570">
                  <c:v>2.7334689999999999</c:v>
                </c:pt>
                <c:pt idx="571">
                  <c:v>2.6917270000000002</c:v>
                </c:pt>
                <c:pt idx="572">
                  <c:v>2.683846</c:v>
                </c:pt>
                <c:pt idx="573">
                  <c:v>2.7159499999999999</c:v>
                </c:pt>
                <c:pt idx="574">
                  <c:v>2.7927080000000002</c:v>
                </c:pt>
                <c:pt idx="575">
                  <c:v>2.8147880000000001</c:v>
                </c:pt>
                <c:pt idx="576">
                  <c:v>2.8068520000000001</c:v>
                </c:pt>
                <c:pt idx="577">
                  <c:v>2.8289010000000001</c:v>
                </c:pt>
                <c:pt idx="578">
                  <c:v>2.8327939999999998</c:v>
                </c:pt>
                <c:pt idx="579">
                  <c:v>2.8632650000000002</c:v>
                </c:pt>
                <c:pt idx="580">
                  <c:v>2.9134220000000002</c:v>
                </c:pt>
                <c:pt idx="581">
                  <c:v>2.9354</c:v>
                </c:pt>
                <c:pt idx="582">
                  <c:v>2.9519229999999999</c:v>
                </c:pt>
                <c:pt idx="583">
                  <c:v>3.0325820000000001</c:v>
                </c:pt>
                <c:pt idx="584">
                  <c:v>3.099199</c:v>
                </c:pt>
                <c:pt idx="585">
                  <c:v>3.09938</c:v>
                </c:pt>
                <c:pt idx="586">
                  <c:v>2.961319</c:v>
                </c:pt>
                <c:pt idx="587">
                  <c:v>2.8479909999999999</c:v>
                </c:pt>
                <c:pt idx="588">
                  <c:v>2.9068290000000001</c:v>
                </c:pt>
                <c:pt idx="589">
                  <c:v>2.9187439999999998</c:v>
                </c:pt>
                <c:pt idx="590">
                  <c:v>2.9006439999999998</c:v>
                </c:pt>
                <c:pt idx="591">
                  <c:v>2.8642310000000002</c:v>
                </c:pt>
                <c:pt idx="592">
                  <c:v>2.7328730000000001</c:v>
                </c:pt>
                <c:pt idx="593">
                  <c:v>2.8015780000000001</c:v>
                </c:pt>
                <c:pt idx="594">
                  <c:v>2.850047</c:v>
                </c:pt>
                <c:pt idx="595">
                  <c:v>2.8101880000000001</c:v>
                </c:pt>
                <c:pt idx="596">
                  <c:v>2.8070330000000001</c:v>
                </c:pt>
                <c:pt idx="597">
                  <c:v>2.8255490000000001</c:v>
                </c:pt>
                <c:pt idx="598">
                  <c:v>2.826044</c:v>
                </c:pt>
                <c:pt idx="599">
                  <c:v>2.808163</c:v>
                </c:pt>
                <c:pt idx="600">
                  <c:v>2.788367</c:v>
                </c:pt>
                <c:pt idx="601">
                  <c:v>2.7337910000000001</c:v>
                </c:pt>
                <c:pt idx="602">
                  <c:v>2.7671899999999998</c:v>
                </c:pt>
                <c:pt idx="603">
                  <c:v>2.8378260000000002</c:v>
                </c:pt>
                <c:pt idx="604">
                  <c:v>2.8733749999999998</c:v>
                </c:pt>
                <c:pt idx="605">
                  <c:v>2.892064</c:v>
                </c:pt>
                <c:pt idx="606">
                  <c:v>2.8769230000000001</c:v>
                </c:pt>
                <c:pt idx="607">
                  <c:v>2.9786730000000001</c:v>
                </c:pt>
                <c:pt idx="608">
                  <c:v>2.9947879999999998</c:v>
                </c:pt>
                <c:pt idx="609">
                  <c:v>2.970526</c:v>
                </c:pt>
                <c:pt idx="610">
                  <c:v>2.9648189999999999</c:v>
                </c:pt>
                <c:pt idx="611">
                  <c:v>2.8965930000000002</c:v>
                </c:pt>
                <c:pt idx="612">
                  <c:v>2.8939249999999999</c:v>
                </c:pt>
                <c:pt idx="613">
                  <c:v>2.9219149999999998</c:v>
                </c:pt>
                <c:pt idx="614">
                  <c:v>2.9351180000000001</c:v>
                </c:pt>
                <c:pt idx="615">
                  <c:v>2.9268519999999998</c:v>
                </c:pt>
                <c:pt idx="616">
                  <c:v>2.871429</c:v>
                </c:pt>
                <c:pt idx="617">
                  <c:v>2.8302749999999999</c:v>
                </c:pt>
                <c:pt idx="618">
                  <c:v>2.8783050000000001</c:v>
                </c:pt>
                <c:pt idx="619">
                  <c:v>2.907206</c:v>
                </c:pt>
                <c:pt idx="620">
                  <c:v>2.857504</c:v>
                </c:pt>
                <c:pt idx="621">
                  <c:v>2.8650549999999999</c:v>
                </c:pt>
                <c:pt idx="622">
                  <c:v>2.9081000000000001</c:v>
                </c:pt>
                <c:pt idx="623">
                  <c:v>2.8703379999999998</c:v>
                </c:pt>
                <c:pt idx="624">
                  <c:v>2.853297</c:v>
                </c:pt>
                <c:pt idx="625">
                  <c:v>2.8995920000000002</c:v>
                </c:pt>
                <c:pt idx="626">
                  <c:v>2.858571</c:v>
                </c:pt>
                <c:pt idx="627">
                  <c:v>2.848878</c:v>
                </c:pt>
                <c:pt idx="628">
                  <c:v>2.809796</c:v>
                </c:pt>
                <c:pt idx="629">
                  <c:v>2.7826610000000001</c:v>
                </c:pt>
                <c:pt idx="630">
                  <c:v>2.7629510000000002</c:v>
                </c:pt>
                <c:pt idx="631">
                  <c:v>2.8419780000000001</c:v>
                </c:pt>
                <c:pt idx="632">
                  <c:v>2.8447879999999999</c:v>
                </c:pt>
                <c:pt idx="633">
                  <c:v>2.860706</c:v>
                </c:pt>
                <c:pt idx="634">
                  <c:v>2.8597959999999998</c:v>
                </c:pt>
                <c:pt idx="635">
                  <c:v>2.8225509999999998</c:v>
                </c:pt>
                <c:pt idx="636">
                  <c:v>2.8504399999999999</c:v>
                </c:pt>
                <c:pt idx="637">
                  <c:v>2.8307609999999999</c:v>
                </c:pt>
                <c:pt idx="638">
                  <c:v>2.8605489999999998</c:v>
                </c:pt>
                <c:pt idx="639">
                  <c:v>2.8720490000000001</c:v>
                </c:pt>
                <c:pt idx="640">
                  <c:v>2.8958560000000002</c:v>
                </c:pt>
                <c:pt idx="641">
                  <c:v>2.887308</c:v>
                </c:pt>
                <c:pt idx="642">
                  <c:v>2.9353060000000002</c:v>
                </c:pt>
                <c:pt idx="643">
                  <c:v>2.9251019999999999</c:v>
                </c:pt>
                <c:pt idx="644">
                  <c:v>2.9265310000000002</c:v>
                </c:pt>
                <c:pt idx="645">
                  <c:v>2.9168370000000001</c:v>
                </c:pt>
                <c:pt idx="646">
                  <c:v>2.9193410000000002</c:v>
                </c:pt>
                <c:pt idx="647">
                  <c:v>2.8796309999999998</c:v>
                </c:pt>
                <c:pt idx="648">
                  <c:v>2.8883670000000001</c:v>
                </c:pt>
                <c:pt idx="649">
                  <c:v>2.9386730000000001</c:v>
                </c:pt>
                <c:pt idx="650">
                  <c:v>2.9721350000000002</c:v>
                </c:pt>
                <c:pt idx="651">
                  <c:v>2.9724179999999998</c:v>
                </c:pt>
                <c:pt idx="652">
                  <c:v>2.9347720000000002</c:v>
                </c:pt>
                <c:pt idx="653">
                  <c:v>2.9955729999999998</c:v>
                </c:pt>
                <c:pt idx="654">
                  <c:v>2.9668450000000002</c:v>
                </c:pt>
                <c:pt idx="655">
                  <c:v>2.9471039999999999</c:v>
                </c:pt>
                <c:pt idx="656">
                  <c:v>2.9663740000000001</c:v>
                </c:pt>
                <c:pt idx="657">
                  <c:v>2.9576220000000002</c:v>
                </c:pt>
                <c:pt idx="658">
                  <c:v>2.967441</c:v>
                </c:pt>
                <c:pt idx="659">
                  <c:v>2.966758</c:v>
                </c:pt>
                <c:pt idx="660">
                  <c:v>2.975149</c:v>
                </c:pt>
                <c:pt idx="661">
                  <c:v>2.9645049999999999</c:v>
                </c:pt>
                <c:pt idx="662">
                  <c:v>2.9657300000000002</c:v>
                </c:pt>
                <c:pt idx="663">
                  <c:v>3.007504</c:v>
                </c:pt>
                <c:pt idx="664">
                  <c:v>3.0277859999999999</c:v>
                </c:pt>
                <c:pt idx="665">
                  <c:v>3.0471819999999998</c:v>
                </c:pt>
                <c:pt idx="666">
                  <c:v>3.0057140000000002</c:v>
                </c:pt>
                <c:pt idx="667">
                  <c:v>2.9868920000000001</c:v>
                </c:pt>
                <c:pt idx="668">
                  <c:v>2.9877859999999998</c:v>
                </c:pt>
                <c:pt idx="669">
                  <c:v>2.9972449999999999</c:v>
                </c:pt>
                <c:pt idx="670">
                  <c:v>3.0133909999999999</c:v>
                </c:pt>
                <c:pt idx="671">
                  <c:v>2.9837359999999999</c:v>
                </c:pt>
                <c:pt idx="672">
                  <c:v>2.9648979999999998</c:v>
                </c:pt>
                <c:pt idx="673">
                  <c:v>2.9659110000000002</c:v>
                </c:pt>
                <c:pt idx="674">
                  <c:v>2.955463</c:v>
                </c:pt>
                <c:pt idx="675">
                  <c:v>2.9558080000000002</c:v>
                </c:pt>
                <c:pt idx="676">
                  <c:v>2.9453849999999999</c:v>
                </c:pt>
                <c:pt idx="677">
                  <c:v>2.9257379999999999</c:v>
                </c:pt>
                <c:pt idx="678">
                  <c:v>2.957535</c:v>
                </c:pt>
                <c:pt idx="679">
                  <c:v>2.9800710000000001</c:v>
                </c:pt>
                <c:pt idx="680">
                  <c:v>2.891429</c:v>
                </c:pt>
                <c:pt idx="681">
                  <c:v>2.87033</c:v>
                </c:pt>
                <c:pt idx="682">
                  <c:v>2.8840499999999998</c:v>
                </c:pt>
                <c:pt idx="683">
                  <c:v>2.8729979999999999</c:v>
                </c:pt>
                <c:pt idx="684">
                  <c:v>2.9226450000000002</c:v>
                </c:pt>
                <c:pt idx="685">
                  <c:v>2.9549449999999999</c:v>
                </c:pt>
                <c:pt idx="686">
                  <c:v>3.0058950000000002</c:v>
                </c:pt>
                <c:pt idx="687">
                  <c:v>3.006138</c:v>
                </c:pt>
                <c:pt idx="688">
                  <c:v>2.9745759999999999</c:v>
                </c:pt>
                <c:pt idx="689">
                  <c:v>2.9830610000000002</c:v>
                </c:pt>
                <c:pt idx="690">
                  <c:v>3.0034070000000002</c:v>
                </c:pt>
                <c:pt idx="691">
                  <c:v>2.9931549999999998</c:v>
                </c:pt>
                <c:pt idx="692">
                  <c:v>3.0042149999999999</c:v>
                </c:pt>
                <c:pt idx="693">
                  <c:v>2.9445679999999999</c:v>
                </c:pt>
                <c:pt idx="694">
                  <c:v>2.9243640000000002</c:v>
                </c:pt>
                <c:pt idx="695">
                  <c:v>2.944725</c:v>
                </c:pt>
                <c:pt idx="696">
                  <c:v>2.96617</c:v>
                </c:pt>
                <c:pt idx="697">
                  <c:v>2.9777239999999998</c:v>
                </c:pt>
                <c:pt idx="698">
                  <c:v>2.9890819999999998</c:v>
                </c:pt>
                <c:pt idx="699">
                  <c:v>2.9778959999999999</c:v>
                </c:pt>
                <c:pt idx="700">
                  <c:v>2.9477470000000001</c:v>
                </c:pt>
                <c:pt idx="701">
                  <c:v>2.9376139999999999</c:v>
                </c:pt>
                <c:pt idx="702">
                  <c:v>2.9373079999999998</c:v>
                </c:pt>
                <c:pt idx="703">
                  <c:v>2.9372370000000001</c:v>
                </c:pt>
                <c:pt idx="704">
                  <c:v>2.9276300000000002</c:v>
                </c:pt>
                <c:pt idx="705">
                  <c:v>2.8975819999999999</c:v>
                </c:pt>
                <c:pt idx="706">
                  <c:v>2.9279829999999998</c:v>
                </c:pt>
                <c:pt idx="707">
                  <c:v>2.9183669999999999</c:v>
                </c:pt>
                <c:pt idx="708">
                  <c:v>2.897983</c:v>
                </c:pt>
                <c:pt idx="709">
                  <c:v>2.909592</c:v>
                </c:pt>
                <c:pt idx="710">
                  <c:v>2.960385</c:v>
                </c:pt>
                <c:pt idx="711">
                  <c:v>2.9600309999999999</c:v>
                </c:pt>
                <c:pt idx="712">
                  <c:v>3.0016949999999998</c:v>
                </c:pt>
                <c:pt idx="713">
                  <c:v>3.0127860000000002</c:v>
                </c:pt>
                <c:pt idx="714">
                  <c:v>3.0235159999999999</c:v>
                </c:pt>
                <c:pt idx="715">
                  <c:v>3.035196</c:v>
                </c:pt>
                <c:pt idx="716">
                  <c:v>3.0665779999999998</c:v>
                </c:pt>
                <c:pt idx="717">
                  <c:v>3.0269309999999998</c:v>
                </c:pt>
                <c:pt idx="718">
                  <c:v>3.0375670000000001</c:v>
                </c:pt>
                <c:pt idx="719">
                  <c:v>3.0276369999999999</c:v>
                </c:pt>
                <c:pt idx="720">
                  <c:v>3.0079910000000001</c:v>
                </c:pt>
                <c:pt idx="721">
                  <c:v>3.0291679999999999</c:v>
                </c:pt>
                <c:pt idx="722">
                  <c:v>3.0490740000000001</c:v>
                </c:pt>
                <c:pt idx="723">
                  <c:v>3.0196700000000001</c:v>
                </c:pt>
                <c:pt idx="724">
                  <c:v>3.0196149999999999</c:v>
                </c:pt>
                <c:pt idx="725">
                  <c:v>3.0209579999999998</c:v>
                </c:pt>
                <c:pt idx="726">
                  <c:v>3.0818759999999998</c:v>
                </c:pt>
                <c:pt idx="727">
                  <c:v>3.1227469999999999</c:v>
                </c:pt>
                <c:pt idx="728">
                  <c:v>3.1332420000000001</c:v>
                </c:pt>
                <c:pt idx="729">
                  <c:v>3.1530930000000001</c:v>
                </c:pt>
                <c:pt idx="730">
                  <c:v>3.183862</c:v>
                </c:pt>
                <c:pt idx="731">
                  <c:v>3.2042229999999998</c:v>
                </c:pt>
                <c:pt idx="732">
                  <c:v>3.3045840000000002</c:v>
                </c:pt>
                <c:pt idx="733">
                  <c:v>3.374835</c:v>
                </c:pt>
                <c:pt idx="734">
                  <c:v>3.2855099999999999</c:v>
                </c:pt>
                <c:pt idx="735">
                  <c:v>3.2864680000000002</c:v>
                </c:pt>
                <c:pt idx="736">
                  <c:v>3.3768210000000001</c:v>
                </c:pt>
                <c:pt idx="737">
                  <c:v>3.4274249999999999</c:v>
                </c:pt>
                <c:pt idx="738">
                  <c:v>3.4479120000000001</c:v>
                </c:pt>
                <c:pt idx="739">
                  <c:v>3.4481160000000002</c:v>
                </c:pt>
                <c:pt idx="740">
                  <c:v>3.449058</c:v>
                </c:pt>
                <c:pt idx="741">
                  <c:v>3.3594349999999999</c:v>
                </c:pt>
                <c:pt idx="742">
                  <c:v>3.319725</c:v>
                </c:pt>
                <c:pt idx="743">
                  <c:v>3.26</c:v>
                </c:pt>
                <c:pt idx="744">
                  <c:v>3.2301099999999998</c:v>
                </c:pt>
                <c:pt idx="745">
                  <c:v>3.230451</c:v>
                </c:pt>
                <c:pt idx="746">
                  <c:v>3.2905489999999999</c:v>
                </c:pt>
                <c:pt idx="747">
                  <c:v>3.2707090000000001</c:v>
                </c:pt>
                <c:pt idx="748">
                  <c:v>3.2808649999999999</c:v>
                </c:pt>
                <c:pt idx="749">
                  <c:v>3.291299</c:v>
                </c:pt>
                <c:pt idx="750">
                  <c:v>3.3315489999999999</c:v>
                </c:pt>
                <c:pt idx="751">
                  <c:v>3.3317860000000001</c:v>
                </c:pt>
                <c:pt idx="752">
                  <c:v>3.3518460000000001</c:v>
                </c:pt>
                <c:pt idx="753">
                  <c:v>3.3323239999999998</c:v>
                </c:pt>
                <c:pt idx="754">
                  <c:v>3.3324009999999999</c:v>
                </c:pt>
                <c:pt idx="755">
                  <c:v>3.3026369999999998</c:v>
                </c:pt>
                <c:pt idx="756">
                  <c:v>3.252942</c:v>
                </c:pt>
                <c:pt idx="757">
                  <c:v>3.1632030000000002</c:v>
                </c:pt>
                <c:pt idx="758">
                  <c:v>3.18364</c:v>
                </c:pt>
                <c:pt idx="759">
                  <c:v>3.2137859999999998</c:v>
                </c:pt>
                <c:pt idx="760">
                  <c:v>3.233857</c:v>
                </c:pt>
                <c:pt idx="761">
                  <c:v>3.2440769999999999</c:v>
                </c:pt>
                <c:pt idx="762">
                  <c:v>3.3043019999999999</c:v>
                </c:pt>
                <c:pt idx="763">
                  <c:v>3.3047469999999999</c:v>
                </c:pt>
                <c:pt idx="764">
                  <c:v>3.2747139999999999</c:v>
                </c:pt>
                <c:pt idx="765">
                  <c:v>3.2649509999999999</c:v>
                </c:pt>
                <c:pt idx="766">
                  <c:v>3.2651919999999999</c:v>
                </c:pt>
                <c:pt idx="767">
                  <c:v>3.2154400000000001</c:v>
                </c:pt>
                <c:pt idx="768">
                  <c:v>3.2158929999999999</c:v>
                </c:pt>
                <c:pt idx="769">
                  <c:v>3.2258239999999998</c:v>
                </c:pt>
                <c:pt idx="770">
                  <c:v>3.1958570000000002</c:v>
                </c:pt>
                <c:pt idx="771">
                  <c:v>3.2157689999999999</c:v>
                </c:pt>
                <c:pt idx="772">
                  <c:v>3.146379</c:v>
                </c:pt>
                <c:pt idx="773">
                  <c:v>3.1674890000000002</c:v>
                </c:pt>
                <c:pt idx="774">
                  <c:v>3.0780439999999998</c:v>
                </c:pt>
                <c:pt idx="775">
                  <c:v>3.0387499999999998</c:v>
                </c:pt>
                <c:pt idx="776">
                  <c:v>3.0192030000000001</c:v>
                </c:pt>
                <c:pt idx="777">
                  <c:v>3.0396100000000001</c:v>
                </c:pt>
                <c:pt idx="778">
                  <c:v>3.0099399999999998</c:v>
                </c:pt>
                <c:pt idx="779">
                  <c:v>3.0701239999999999</c:v>
                </c:pt>
                <c:pt idx="780">
                  <c:v>3.1204619999999998</c:v>
                </c:pt>
                <c:pt idx="781">
                  <c:v>3.1404920000000001</c:v>
                </c:pt>
                <c:pt idx="782">
                  <c:v>3.0912090000000001</c:v>
                </c:pt>
                <c:pt idx="783">
                  <c:v>3.0708929999999999</c:v>
                </c:pt>
                <c:pt idx="784">
                  <c:v>3.08039</c:v>
                </c:pt>
                <c:pt idx="785">
                  <c:v>3.0398649999999998</c:v>
                </c:pt>
                <c:pt idx="786">
                  <c:v>3.0996700000000001</c:v>
                </c:pt>
                <c:pt idx="787">
                  <c:v>3.1301239999999999</c:v>
                </c:pt>
                <c:pt idx="788">
                  <c:v>3.2093410000000002</c:v>
                </c:pt>
                <c:pt idx="789">
                  <c:v>3.179478</c:v>
                </c:pt>
                <c:pt idx="790">
                  <c:v>3.1796150000000001</c:v>
                </c:pt>
                <c:pt idx="791">
                  <c:v>3.1701429999999999</c:v>
                </c:pt>
                <c:pt idx="792">
                  <c:v>3.2585989999999998</c:v>
                </c:pt>
                <c:pt idx="793">
                  <c:v>3.2205080000000001</c:v>
                </c:pt>
                <c:pt idx="794">
                  <c:v>3.2104400000000002</c:v>
                </c:pt>
                <c:pt idx="795">
                  <c:v>3.2301540000000002</c:v>
                </c:pt>
                <c:pt idx="796">
                  <c:v>3.160714</c:v>
                </c:pt>
                <c:pt idx="797">
                  <c:v>3.1711260000000001</c:v>
                </c:pt>
                <c:pt idx="798">
                  <c:v>3.141489</c:v>
                </c:pt>
                <c:pt idx="799">
                  <c:v>3.1611729999999998</c:v>
                </c:pt>
                <c:pt idx="800">
                  <c:v>3.1517689999999998</c:v>
                </c:pt>
                <c:pt idx="801">
                  <c:v>3.1523759999999998</c:v>
                </c:pt>
                <c:pt idx="802">
                  <c:v>3.163297</c:v>
                </c:pt>
                <c:pt idx="803">
                  <c:v>3.1639370000000002</c:v>
                </c:pt>
                <c:pt idx="804">
                  <c:v>3.124835</c:v>
                </c:pt>
                <c:pt idx="805">
                  <c:v>3.0049999999999999</c:v>
                </c:pt>
                <c:pt idx="806">
                  <c:v>3.0339010000000002</c:v>
                </c:pt>
                <c:pt idx="807">
                  <c:v>3.0550329999999999</c:v>
                </c:pt>
                <c:pt idx="808">
                  <c:v>3.055723</c:v>
                </c:pt>
                <c:pt idx="809">
                  <c:v>3.0559729999999998</c:v>
                </c:pt>
                <c:pt idx="810">
                  <c:v>3.0264120000000001</c:v>
                </c:pt>
                <c:pt idx="811">
                  <c:v>2.9968569999999999</c:v>
                </c:pt>
                <c:pt idx="812">
                  <c:v>2.9194019999999998</c:v>
                </c:pt>
                <c:pt idx="813">
                  <c:v>3.0068899999999998</c:v>
                </c:pt>
                <c:pt idx="814">
                  <c:v>2.947368</c:v>
                </c:pt>
                <c:pt idx="815">
                  <c:v>2.9678300000000002</c:v>
                </c:pt>
                <c:pt idx="816">
                  <c:v>2.997992</c:v>
                </c:pt>
                <c:pt idx="817">
                  <c:v>3.0275379999999998</c:v>
                </c:pt>
                <c:pt idx="818">
                  <c:v>3.018316</c:v>
                </c:pt>
                <c:pt idx="819">
                  <c:v>3.0197579999999999</c:v>
                </c:pt>
                <c:pt idx="820">
                  <c:v>2.9596070000000001</c:v>
                </c:pt>
                <c:pt idx="821">
                  <c:v>2.9994510000000001</c:v>
                </c:pt>
                <c:pt idx="822">
                  <c:v>2.9686349999999999</c:v>
                </c:pt>
                <c:pt idx="823">
                  <c:v>2.9171429999999998</c:v>
                </c:pt>
                <c:pt idx="824">
                  <c:v>2.9175710000000001</c:v>
                </c:pt>
                <c:pt idx="825">
                  <c:v>3.0249890000000001</c:v>
                </c:pt>
                <c:pt idx="826">
                  <c:v>3.055453</c:v>
                </c:pt>
                <c:pt idx="827">
                  <c:v>3.0766149999999999</c:v>
                </c:pt>
                <c:pt idx="828">
                  <c:v>3.0477940000000001</c:v>
                </c:pt>
                <c:pt idx="829">
                  <c:v>3.058214</c:v>
                </c:pt>
                <c:pt idx="830">
                  <c:v>3.0469149999999998</c:v>
                </c:pt>
                <c:pt idx="831">
                  <c:v>3.0370439999999999</c:v>
                </c:pt>
                <c:pt idx="832">
                  <c:v>3.0168080000000002</c:v>
                </c:pt>
                <c:pt idx="833">
                  <c:v>2.9973019999999999</c:v>
                </c:pt>
                <c:pt idx="834">
                  <c:v>2.9880659999999999</c:v>
                </c:pt>
                <c:pt idx="835">
                  <c:v>3.0189560000000002</c:v>
                </c:pt>
                <c:pt idx="836">
                  <c:v>3.0179480000000001</c:v>
                </c:pt>
                <c:pt idx="837">
                  <c:v>3.019231</c:v>
                </c:pt>
                <c:pt idx="838">
                  <c:v>3.0193680000000001</c:v>
                </c:pt>
                <c:pt idx="839">
                  <c:v>3.0597799999999999</c:v>
                </c:pt>
                <c:pt idx="840">
                  <c:v>3.0699179999999999</c:v>
                </c:pt>
                <c:pt idx="841">
                  <c:v>3.0784509999999998</c:v>
                </c:pt>
                <c:pt idx="842">
                  <c:v>3.0277690000000002</c:v>
                </c:pt>
                <c:pt idx="843">
                  <c:v>3.0266700000000002</c:v>
                </c:pt>
                <c:pt idx="844">
                  <c:v>3.1170079999999998</c:v>
                </c:pt>
                <c:pt idx="845">
                  <c:v>3.126703</c:v>
                </c:pt>
                <c:pt idx="846">
                  <c:v>3.164291</c:v>
                </c:pt>
                <c:pt idx="847">
                  <c:v>3.2148080000000001</c:v>
                </c:pt>
                <c:pt idx="848">
                  <c:v>3.224478</c:v>
                </c:pt>
                <c:pt idx="849">
                  <c:v>3.3034560000000002</c:v>
                </c:pt>
                <c:pt idx="850">
                  <c:v>3.306162</c:v>
                </c:pt>
                <c:pt idx="851">
                  <c:v>3.3162639999999999</c:v>
                </c:pt>
                <c:pt idx="852">
                  <c:v>3.2094619999999998</c:v>
                </c:pt>
                <c:pt idx="853">
                  <c:v>3.1704729999999999</c:v>
                </c:pt>
                <c:pt idx="854">
                  <c:v>3.1803979999999998</c:v>
                </c:pt>
                <c:pt idx="855">
                  <c:v>3.2105220000000001</c:v>
                </c:pt>
                <c:pt idx="856">
                  <c:v>3.1638570000000001</c:v>
                </c:pt>
                <c:pt idx="857">
                  <c:v>3.1944620000000001</c:v>
                </c:pt>
                <c:pt idx="858">
                  <c:v>3.1164640000000001</c:v>
                </c:pt>
                <c:pt idx="859">
                  <c:v>3.1169340000000001</c:v>
                </c:pt>
                <c:pt idx="860">
                  <c:v>2.8179120000000002</c:v>
                </c:pt>
                <c:pt idx="861">
                  <c:v>3.028203</c:v>
                </c:pt>
                <c:pt idx="862">
                  <c:v>2.9783650000000002</c:v>
                </c:pt>
                <c:pt idx="863">
                  <c:v>3.0875599999999999</c:v>
                </c:pt>
                <c:pt idx="864">
                  <c:v>3.1370469999999999</c:v>
                </c:pt>
                <c:pt idx="865">
                  <c:v>3.1176919999999999</c:v>
                </c:pt>
                <c:pt idx="866">
                  <c:v>2.999835</c:v>
                </c:pt>
                <c:pt idx="867">
                  <c:v>2.9815</c:v>
                </c:pt>
                <c:pt idx="868">
                  <c:v>2.9921760000000002</c:v>
                </c:pt>
                <c:pt idx="869">
                  <c:v>2.961681</c:v>
                </c:pt>
                <c:pt idx="870">
                  <c:v>2.9723649999999999</c:v>
                </c:pt>
                <c:pt idx="871">
                  <c:v>3.0020220000000002</c:v>
                </c:pt>
                <c:pt idx="872">
                  <c:v>2.9906350000000002</c:v>
                </c:pt>
                <c:pt idx="873">
                  <c:v>2.979231</c:v>
                </c:pt>
                <c:pt idx="874">
                  <c:v>2.9502229999999998</c:v>
                </c:pt>
                <c:pt idx="875">
                  <c:v>2.8987799999999999</c:v>
                </c:pt>
                <c:pt idx="876">
                  <c:v>2.839464</c:v>
                </c:pt>
                <c:pt idx="877">
                  <c:v>2.8101539999999998</c:v>
                </c:pt>
                <c:pt idx="878">
                  <c:v>2.7897660000000002</c:v>
                </c:pt>
                <c:pt idx="879">
                  <c:v>2.7891210000000002</c:v>
                </c:pt>
                <c:pt idx="880">
                  <c:v>2.760923</c:v>
                </c:pt>
                <c:pt idx="881">
                  <c:v>2.7021869999999999</c:v>
                </c:pt>
                <c:pt idx="882">
                  <c:v>2.703462</c:v>
                </c:pt>
                <c:pt idx="883">
                  <c:v>2.6130659999999999</c:v>
                </c:pt>
                <c:pt idx="884">
                  <c:v>2.630709</c:v>
                </c:pt>
                <c:pt idx="885">
                  <c:v>2.6002860000000001</c:v>
                </c:pt>
                <c:pt idx="886">
                  <c:v>2.6015799999999998</c:v>
                </c:pt>
                <c:pt idx="887">
                  <c:v>2.6428850000000002</c:v>
                </c:pt>
                <c:pt idx="888">
                  <c:v>2.713041</c:v>
                </c:pt>
                <c:pt idx="889">
                  <c:v>2.7417470000000002</c:v>
                </c:pt>
                <c:pt idx="890">
                  <c:v>2.7201240000000002</c:v>
                </c:pt>
                <c:pt idx="891">
                  <c:v>2.7408570000000001</c:v>
                </c:pt>
                <c:pt idx="892">
                  <c:v>2.7204039999999998</c:v>
                </c:pt>
                <c:pt idx="893">
                  <c:v>2.6811430000000001</c:v>
                </c:pt>
                <c:pt idx="894">
                  <c:v>2.6903570000000001</c:v>
                </c:pt>
                <c:pt idx="895">
                  <c:v>2.6604950000000001</c:v>
                </c:pt>
                <c:pt idx="896">
                  <c:v>2.6387939999999999</c:v>
                </c:pt>
                <c:pt idx="897">
                  <c:v>2.6001539999999999</c:v>
                </c:pt>
                <c:pt idx="898">
                  <c:v>2.5709070000000001</c:v>
                </c:pt>
                <c:pt idx="899">
                  <c:v>2.5725709999999999</c:v>
                </c:pt>
                <c:pt idx="900">
                  <c:v>2.5727139999999999</c:v>
                </c:pt>
                <c:pt idx="901">
                  <c:v>2.5841210000000001</c:v>
                </c:pt>
                <c:pt idx="902">
                  <c:v>2.5749040000000001</c:v>
                </c:pt>
                <c:pt idx="903">
                  <c:v>2.5637799999999999</c:v>
                </c:pt>
                <c:pt idx="904">
                  <c:v>2.5835710000000001</c:v>
                </c:pt>
                <c:pt idx="905">
                  <c:v>2.6511209999999998</c:v>
                </c:pt>
                <c:pt idx="906">
                  <c:v>2.6425550000000002</c:v>
                </c:pt>
                <c:pt idx="907">
                  <c:v>2.6020379999999999</c:v>
                </c:pt>
                <c:pt idx="908">
                  <c:v>2.6015160000000002</c:v>
                </c:pt>
                <c:pt idx="909">
                  <c:v>2.6425770000000002</c:v>
                </c:pt>
                <c:pt idx="910">
                  <c:v>2.6933790000000002</c:v>
                </c:pt>
                <c:pt idx="911">
                  <c:v>2.6994950000000002</c:v>
                </c:pt>
                <c:pt idx="912">
                  <c:v>2.6789420000000002</c:v>
                </c:pt>
                <c:pt idx="913">
                  <c:v>2.6997360000000001</c:v>
                </c:pt>
                <c:pt idx="914">
                  <c:v>2.7080470000000001</c:v>
                </c:pt>
                <c:pt idx="915">
                  <c:v>2.718159</c:v>
                </c:pt>
                <c:pt idx="916">
                  <c:v>2.708272</c:v>
                </c:pt>
                <c:pt idx="917">
                  <c:v>2.7076920000000002</c:v>
                </c:pt>
                <c:pt idx="918">
                  <c:v>2.707802</c:v>
                </c:pt>
                <c:pt idx="919">
                  <c:v>2.7174290000000001</c:v>
                </c:pt>
                <c:pt idx="920">
                  <c:v>2.7489479999999999</c:v>
                </c:pt>
                <c:pt idx="921">
                  <c:v>2.7583519999999999</c:v>
                </c:pt>
                <c:pt idx="922">
                  <c:v>2.7313079999999998</c:v>
                </c:pt>
                <c:pt idx="923">
                  <c:v>2.7121430000000002</c:v>
                </c:pt>
                <c:pt idx="924">
                  <c:v>2.7125140000000001</c:v>
                </c:pt>
                <c:pt idx="925">
                  <c:v>2.7282860000000002</c:v>
                </c:pt>
                <c:pt idx="926">
                  <c:v>2.7098490000000002</c:v>
                </c:pt>
                <c:pt idx="927">
                  <c:v>2.712154</c:v>
                </c:pt>
                <c:pt idx="928">
                  <c:v>2.813008</c:v>
                </c:pt>
                <c:pt idx="929">
                  <c:v>2.783379</c:v>
                </c:pt>
                <c:pt idx="930">
                  <c:v>2.7872249999999998</c:v>
                </c:pt>
                <c:pt idx="931">
                  <c:v>2.7973629999999998</c:v>
                </c:pt>
                <c:pt idx="932">
                  <c:v>2.7974999999999999</c:v>
                </c:pt>
                <c:pt idx="933">
                  <c:v>2.8988100000000001</c:v>
                </c:pt>
                <c:pt idx="934">
                  <c:v>2.8904779999999999</c:v>
                </c:pt>
                <c:pt idx="935">
                  <c:v>2.8306239999999998</c:v>
                </c:pt>
                <c:pt idx="936">
                  <c:v>2.763077</c:v>
                </c:pt>
                <c:pt idx="937">
                  <c:v>2.8032309999999998</c:v>
                </c:pt>
                <c:pt idx="938">
                  <c:v>2.8313519999999999</c:v>
                </c:pt>
                <c:pt idx="939">
                  <c:v>2.7607140000000001</c:v>
                </c:pt>
                <c:pt idx="940">
                  <c:v>2.7392859999999999</c:v>
                </c:pt>
                <c:pt idx="941">
                  <c:v>2.7386349999999999</c:v>
                </c:pt>
                <c:pt idx="942">
                  <c:v>2.737187</c:v>
                </c:pt>
                <c:pt idx="943">
                  <c:v>2.7659750000000001</c:v>
                </c:pt>
                <c:pt idx="944">
                  <c:v>2.7769010000000001</c:v>
                </c:pt>
                <c:pt idx="945">
                  <c:v>2.8078319999999999</c:v>
                </c:pt>
                <c:pt idx="946">
                  <c:v>2.8071540000000001</c:v>
                </c:pt>
                <c:pt idx="947">
                  <c:v>2.7880910000000001</c:v>
                </c:pt>
                <c:pt idx="948">
                  <c:v>2.7476590000000001</c:v>
                </c:pt>
                <c:pt idx="949">
                  <c:v>2.8045</c:v>
                </c:pt>
                <c:pt idx="950">
                  <c:v>2.8262640000000001</c:v>
                </c:pt>
                <c:pt idx="951">
                  <c:v>2.817212</c:v>
                </c:pt>
                <c:pt idx="952">
                  <c:v>2.8281649999999998</c:v>
                </c:pt>
                <c:pt idx="953">
                  <c:v>2.8193820000000001</c:v>
                </c:pt>
                <c:pt idx="954">
                  <c:v>2.8178299999999998</c:v>
                </c:pt>
                <c:pt idx="955">
                  <c:v>2.818797</c:v>
                </c:pt>
                <c:pt idx="956">
                  <c:v>2.8206150000000001</c:v>
                </c:pt>
                <c:pt idx="957">
                  <c:v>2.7907470000000001</c:v>
                </c:pt>
                <c:pt idx="958">
                  <c:v>2.7811430000000001</c:v>
                </c:pt>
                <c:pt idx="959">
                  <c:v>2.8229950000000001</c:v>
                </c:pt>
                <c:pt idx="960">
                  <c:v>2.851407</c:v>
                </c:pt>
                <c:pt idx="961">
                  <c:v>2.890673</c:v>
                </c:pt>
                <c:pt idx="962">
                  <c:v>2.9425379999999999</c:v>
                </c:pt>
                <c:pt idx="963">
                  <c:v>3.0133019999999999</c:v>
                </c:pt>
                <c:pt idx="964">
                  <c:v>3.1369229999999999</c:v>
                </c:pt>
                <c:pt idx="965">
                  <c:v>3.0762689999999999</c:v>
                </c:pt>
                <c:pt idx="966">
                  <c:v>3.0563820000000002</c:v>
                </c:pt>
                <c:pt idx="967">
                  <c:v>3.068511</c:v>
                </c:pt>
                <c:pt idx="968">
                  <c:v>3.0177309999999999</c:v>
                </c:pt>
                <c:pt idx="969">
                  <c:v>3.2951429999999999</c:v>
                </c:pt>
                <c:pt idx="970">
                  <c:v>3.4689230000000002</c:v>
                </c:pt>
                <c:pt idx="971">
                  <c:v>3.622665</c:v>
                </c:pt>
                <c:pt idx="972">
                  <c:v>3.6482969999999999</c:v>
                </c:pt>
                <c:pt idx="973">
                  <c:v>3.4492690000000001</c:v>
                </c:pt>
                <c:pt idx="974">
                  <c:v>3.4174859999999998</c:v>
                </c:pt>
                <c:pt idx="975">
                  <c:v>3.2912309999999998</c:v>
                </c:pt>
                <c:pt idx="976">
                  <c:v>3.4494419999999999</c:v>
                </c:pt>
                <c:pt idx="977">
                  <c:v>3.5177990000000001</c:v>
                </c:pt>
                <c:pt idx="978">
                  <c:v>3.443489</c:v>
                </c:pt>
                <c:pt idx="979">
                  <c:v>3.4035579999999999</c:v>
                </c:pt>
                <c:pt idx="980">
                  <c:v>3.3645710000000002</c:v>
                </c:pt>
                <c:pt idx="981">
                  <c:v>3.3957389999999998</c:v>
                </c:pt>
                <c:pt idx="982">
                  <c:v>3.3786809999999998</c:v>
                </c:pt>
                <c:pt idx="983">
                  <c:v>3.317393</c:v>
                </c:pt>
                <c:pt idx="984">
                  <c:v>3.360385</c:v>
                </c:pt>
                <c:pt idx="985">
                  <c:v>3.3433929999999998</c:v>
                </c:pt>
                <c:pt idx="986">
                  <c:v>3.3347359999999999</c:v>
                </c:pt>
                <c:pt idx="987">
                  <c:v>3.283887</c:v>
                </c:pt>
                <c:pt idx="988">
                  <c:v>3.2449889999999999</c:v>
                </c:pt>
                <c:pt idx="989">
                  <c:v>3.2851149999999998</c:v>
                </c:pt>
                <c:pt idx="990">
                  <c:v>3.2991760000000001</c:v>
                </c:pt>
                <c:pt idx="991">
                  <c:v>3.2907199999999999</c:v>
                </c:pt>
                <c:pt idx="992">
                  <c:v>3.261857</c:v>
                </c:pt>
                <c:pt idx="993">
                  <c:v>3.278</c:v>
                </c:pt>
                <c:pt idx="994">
                  <c:v>3.2781319999999998</c:v>
                </c:pt>
                <c:pt idx="995">
                  <c:v>3.226505</c:v>
                </c:pt>
                <c:pt idx="996">
                  <c:v>3.2035909999999999</c:v>
                </c:pt>
                <c:pt idx="997">
                  <c:v>3.177775</c:v>
                </c:pt>
                <c:pt idx="998">
                  <c:v>3.2370770000000002</c:v>
                </c:pt>
                <c:pt idx="999">
                  <c:v>3.2431429999999999</c:v>
                </c:pt>
                <c:pt idx="1000">
                  <c:v>3.2435710000000002</c:v>
                </c:pt>
                <c:pt idx="1001">
                  <c:v>3.071275</c:v>
                </c:pt>
                <c:pt idx="1002">
                  <c:v>3.1304289999999999</c:v>
                </c:pt>
                <c:pt idx="1003">
                  <c:v>3.0378850000000002</c:v>
                </c:pt>
                <c:pt idx="1004">
                  <c:v>3.0291320000000002</c:v>
                </c:pt>
                <c:pt idx="1005">
                  <c:v>3.0308079999999999</c:v>
                </c:pt>
                <c:pt idx="1006">
                  <c:v>3.0989149999999999</c:v>
                </c:pt>
                <c:pt idx="1007">
                  <c:v>3.1559560000000002</c:v>
                </c:pt>
                <c:pt idx="1008">
                  <c:v>3.1850960000000001</c:v>
                </c:pt>
                <c:pt idx="1009">
                  <c:v>3.14317</c:v>
                </c:pt>
                <c:pt idx="1010">
                  <c:v>3.1794639999999998</c:v>
                </c:pt>
                <c:pt idx="1011">
                  <c:v>3.2374999999999998</c:v>
                </c:pt>
                <c:pt idx="1012">
                  <c:v>3.199821</c:v>
                </c:pt>
                <c:pt idx="1013">
                  <c:v>3.1232310000000001</c:v>
                </c:pt>
                <c:pt idx="1014">
                  <c:v>3.1890990000000001</c:v>
                </c:pt>
                <c:pt idx="1015">
                  <c:v>3.2474509999999999</c:v>
                </c:pt>
                <c:pt idx="1016">
                  <c:v>3.2565300000000001</c:v>
                </c:pt>
                <c:pt idx="1017">
                  <c:v>3.2077909999999998</c:v>
                </c:pt>
                <c:pt idx="1018">
                  <c:v>3.2077909999999998</c:v>
                </c:pt>
                <c:pt idx="1019">
                  <c:v>3.166865</c:v>
                </c:pt>
                <c:pt idx="1020">
                  <c:v>3.081429</c:v>
                </c:pt>
                <c:pt idx="1021">
                  <c:v>3.08975</c:v>
                </c:pt>
                <c:pt idx="1022">
                  <c:v>3.0699230000000002</c:v>
                </c:pt>
                <c:pt idx="1023">
                  <c:v>3.0934339999999998</c:v>
                </c:pt>
                <c:pt idx="1024">
                  <c:v>3.1425000000000001</c:v>
                </c:pt>
                <c:pt idx="1025">
                  <c:v>3.1315599999999999</c:v>
                </c:pt>
                <c:pt idx="1026">
                  <c:v>3.1809620000000001</c:v>
                </c:pt>
                <c:pt idx="1027">
                  <c:v>3.2154889999999998</c:v>
                </c:pt>
                <c:pt idx="1028">
                  <c:v>3.2711209999999999</c:v>
                </c:pt>
                <c:pt idx="1029">
                  <c:v>3.2646730000000002</c:v>
                </c:pt>
                <c:pt idx="1030">
                  <c:v>3.2836919999999998</c:v>
                </c:pt>
                <c:pt idx="1031">
                  <c:v>3.2820109999999998</c:v>
                </c:pt>
                <c:pt idx="1032">
                  <c:v>3.236764</c:v>
                </c:pt>
                <c:pt idx="1033">
                  <c:v>3.2059259999999998</c:v>
                </c:pt>
                <c:pt idx="1034">
                  <c:v>3.2063959999999998</c:v>
                </c:pt>
                <c:pt idx="1035">
                  <c:v>3.2730489999999999</c:v>
                </c:pt>
                <c:pt idx="1036">
                  <c:v>3.308516</c:v>
                </c:pt>
                <c:pt idx="1037">
                  <c:v>3.278654</c:v>
                </c:pt>
                <c:pt idx="1038">
                  <c:v>3.2311429999999999</c:v>
                </c:pt>
                <c:pt idx="1039">
                  <c:v>3.2315710000000002</c:v>
                </c:pt>
                <c:pt idx="1040">
                  <c:v>3.303407</c:v>
                </c:pt>
                <c:pt idx="1041">
                  <c:v>3.320668</c:v>
                </c:pt>
                <c:pt idx="1042">
                  <c:v>3.292462</c:v>
                </c:pt>
                <c:pt idx="1043">
                  <c:v>3.2749730000000001</c:v>
                </c:pt>
                <c:pt idx="1044">
                  <c:v>3.297758</c:v>
                </c:pt>
                <c:pt idx="1045">
                  <c:v>3.3530660000000001</c:v>
                </c:pt>
                <c:pt idx="1046">
                  <c:v>3.355604</c:v>
                </c:pt>
                <c:pt idx="1047">
                  <c:v>3.3733080000000002</c:v>
                </c:pt>
                <c:pt idx="1048">
                  <c:v>3.3258570000000001</c:v>
                </c:pt>
                <c:pt idx="1049">
                  <c:v>3.343791</c:v>
                </c:pt>
                <c:pt idx="1050">
                  <c:v>3.389011</c:v>
                </c:pt>
                <c:pt idx="1051">
                  <c:v>3.405437</c:v>
                </c:pt>
                <c:pt idx="1052">
                  <c:v>3.425538</c:v>
                </c:pt>
                <c:pt idx="1053">
                  <c:v>3.40564</c:v>
                </c:pt>
                <c:pt idx="1054">
                  <c:v>3.4022199999999998</c:v>
                </c:pt>
                <c:pt idx="1055">
                  <c:v>3.457335</c:v>
                </c:pt>
                <c:pt idx="1056">
                  <c:v>3.4036759999999999</c:v>
                </c:pt>
                <c:pt idx="1057">
                  <c:v>3.4387500000000002</c:v>
                </c:pt>
                <c:pt idx="1058">
                  <c:v>3.4075600000000001</c:v>
                </c:pt>
                <c:pt idx="1059">
                  <c:v>3.4465379999999999</c:v>
                </c:pt>
                <c:pt idx="1060">
                  <c:v>3.4003960000000002</c:v>
                </c:pt>
                <c:pt idx="1061">
                  <c:v>3.3991920000000002</c:v>
                </c:pt>
                <c:pt idx="1062">
                  <c:v>3.3705270000000001</c:v>
                </c:pt>
                <c:pt idx="1063">
                  <c:v>3.3532860000000002</c:v>
                </c:pt>
                <c:pt idx="1064">
                  <c:v>3.372074</c:v>
                </c:pt>
                <c:pt idx="1065">
                  <c:v>3.343429</c:v>
                </c:pt>
                <c:pt idx="1066">
                  <c:v>3.3296350000000001</c:v>
                </c:pt>
                <c:pt idx="1067">
                  <c:v>3.3901279999999998</c:v>
                </c:pt>
                <c:pt idx="1068">
                  <c:v>3.3946519999999998</c:v>
                </c:pt>
                <c:pt idx="1069">
                  <c:v>3.424725</c:v>
                </c:pt>
                <c:pt idx="1070">
                  <c:v>3.407848</c:v>
                </c:pt>
                <c:pt idx="1071">
                  <c:v>3.3779490000000001</c:v>
                </c:pt>
                <c:pt idx="1072">
                  <c:v>3.3624179999999999</c:v>
                </c:pt>
                <c:pt idx="1073">
                  <c:v>3.3683519999999998</c:v>
                </c:pt>
                <c:pt idx="1074">
                  <c:v>3.3940480000000002</c:v>
                </c:pt>
                <c:pt idx="1075">
                  <c:v>3.3629669999999998</c:v>
                </c:pt>
                <c:pt idx="1076">
                  <c:v>3.3945970000000001</c:v>
                </c:pt>
                <c:pt idx="1077">
                  <c:v>3.3991579999999999</c:v>
                </c:pt>
                <c:pt idx="1078">
                  <c:v>3.4358240000000002</c:v>
                </c:pt>
                <c:pt idx="1079">
                  <c:v>3.4703849999999998</c:v>
                </c:pt>
                <c:pt idx="1080">
                  <c:v>3.484963</c:v>
                </c:pt>
                <c:pt idx="1081">
                  <c:v>3.4561899999999999</c:v>
                </c:pt>
                <c:pt idx="1082">
                  <c:v>3.4198629999999999</c:v>
                </c:pt>
                <c:pt idx="1083">
                  <c:v>3.3681320000000001</c:v>
                </c:pt>
                <c:pt idx="1084">
                  <c:v>3.2937180000000001</c:v>
                </c:pt>
                <c:pt idx="1085">
                  <c:v>3.2792859999999999</c:v>
                </c:pt>
                <c:pt idx="1086">
                  <c:v>3.229762</c:v>
                </c:pt>
                <c:pt idx="1087">
                  <c:v>3.2152750000000001</c:v>
                </c:pt>
                <c:pt idx="1088">
                  <c:v>3.255385</c:v>
                </c:pt>
                <c:pt idx="1089">
                  <c:v>3.246245</c:v>
                </c:pt>
                <c:pt idx="1090">
                  <c:v>3.2465199999999999</c:v>
                </c:pt>
                <c:pt idx="1091">
                  <c:v>3.2312729999999998</c:v>
                </c:pt>
                <c:pt idx="1092">
                  <c:v>3.2207140000000001</c:v>
                </c:pt>
                <c:pt idx="1093">
                  <c:v>3.2508330000000001</c:v>
                </c:pt>
                <c:pt idx="1094">
                  <c:v>3.246264</c:v>
                </c:pt>
                <c:pt idx="1095">
                  <c:v>3.2718769999999999</c:v>
                </c:pt>
                <c:pt idx="1096">
                  <c:v>3.2861539999999998</c:v>
                </c:pt>
                <c:pt idx="1097">
                  <c:v>3.2615479999999999</c:v>
                </c:pt>
                <c:pt idx="1098">
                  <c:v>3.3021790000000002</c:v>
                </c:pt>
                <c:pt idx="1099">
                  <c:v>3.3665379999999998</c:v>
                </c:pt>
                <c:pt idx="1100">
                  <c:v>3.4225819999999998</c:v>
                </c:pt>
                <c:pt idx="1101">
                  <c:v>3.4078940000000002</c:v>
                </c:pt>
                <c:pt idx="1102">
                  <c:v>3.347985</c:v>
                </c:pt>
                <c:pt idx="1103">
                  <c:v>3.3376920000000001</c:v>
                </c:pt>
                <c:pt idx="1104">
                  <c:v>3.3081680000000002</c:v>
                </c:pt>
                <c:pt idx="1105">
                  <c:v>3.308443</c:v>
                </c:pt>
                <c:pt idx="1106">
                  <c:v>3.348535</c:v>
                </c:pt>
                <c:pt idx="1107">
                  <c:v>3.3337639999999999</c:v>
                </c:pt>
                <c:pt idx="1108">
                  <c:v>3.2789739999999998</c:v>
                </c:pt>
                <c:pt idx="1109">
                  <c:v>3.244405</c:v>
                </c:pt>
                <c:pt idx="1110">
                  <c:v>3.204542</c:v>
                </c:pt>
                <c:pt idx="1111">
                  <c:v>3.1145879999999999</c:v>
                </c:pt>
                <c:pt idx="1112">
                  <c:v>3.1194139999999999</c:v>
                </c:pt>
                <c:pt idx="1113">
                  <c:v>3.0845509999999998</c:v>
                </c:pt>
                <c:pt idx="1114">
                  <c:v>3.1096699999999999</c:v>
                </c:pt>
                <c:pt idx="1115">
                  <c:v>3.1298349999999999</c:v>
                </c:pt>
                <c:pt idx="1116">
                  <c:v>3.2098900000000001</c:v>
                </c:pt>
                <c:pt idx="1117">
                  <c:v>3.184936</c:v>
                </c:pt>
                <c:pt idx="1118">
                  <c:v>3.1850000000000001</c:v>
                </c:pt>
                <c:pt idx="1119">
                  <c:v>3.1200730000000001</c:v>
                </c:pt>
                <c:pt idx="1120">
                  <c:v>3.150293</c:v>
                </c:pt>
                <c:pt idx="1121">
                  <c:v>3.2003659999999998</c:v>
                </c:pt>
                <c:pt idx="1122">
                  <c:v>3.20044</c:v>
                </c:pt>
                <c:pt idx="1123">
                  <c:v>3.1605129999999999</c:v>
                </c:pt>
                <c:pt idx="1124">
                  <c:v>3.0859519999999998</c:v>
                </c:pt>
                <c:pt idx="1125">
                  <c:v>3.0712090000000001</c:v>
                </c:pt>
                <c:pt idx="1126">
                  <c:v>3.1510989999999999</c:v>
                </c:pt>
                <c:pt idx="1127">
                  <c:v>3.1211899999999999</c:v>
                </c:pt>
                <c:pt idx="1128">
                  <c:v>3.1564100000000002</c:v>
                </c:pt>
                <c:pt idx="1129">
                  <c:v>3.1470600000000002</c:v>
                </c:pt>
                <c:pt idx="1130">
                  <c:v>3.177473</c:v>
                </c:pt>
                <c:pt idx="1131">
                  <c:v>3.147262</c:v>
                </c:pt>
                <c:pt idx="1132">
                  <c:v>3.1718320000000002</c:v>
                </c:pt>
                <c:pt idx="1133">
                  <c:v>3.206731</c:v>
                </c:pt>
                <c:pt idx="1134">
                  <c:v>3.217619</c:v>
                </c:pt>
                <c:pt idx="1135">
                  <c:v>3.2179760000000002</c:v>
                </c:pt>
                <c:pt idx="1136">
                  <c:v>3.2433329999999998</c:v>
                </c:pt>
                <c:pt idx="1137">
                  <c:v>3.2077200000000001</c:v>
                </c:pt>
                <c:pt idx="1138">
                  <c:v>3.223077</c:v>
                </c:pt>
                <c:pt idx="1139">
                  <c:v>3.1726559999999999</c:v>
                </c:pt>
                <c:pt idx="1140">
                  <c:v>3.1535160000000002</c:v>
                </c:pt>
                <c:pt idx="1141">
                  <c:v>3.173022</c:v>
                </c:pt>
                <c:pt idx="1142">
                  <c:v>3.1584249999999998</c:v>
                </c:pt>
                <c:pt idx="1143">
                  <c:v>3.1332049999999998</c:v>
                </c:pt>
                <c:pt idx="1144">
                  <c:v>3.1379670000000002</c:v>
                </c:pt>
                <c:pt idx="1145">
                  <c:v>3.1082139999999998</c:v>
                </c:pt>
                <c:pt idx="1146">
                  <c:v>3.1282969999999999</c:v>
                </c:pt>
                <c:pt idx="1147">
                  <c:v>3.098379</c:v>
                </c:pt>
                <c:pt idx="1148">
                  <c:v>3.1184620000000001</c:v>
                </c:pt>
                <c:pt idx="1149">
                  <c:v>3.1739380000000001</c:v>
                </c:pt>
                <c:pt idx="1150">
                  <c:v>3.1742119999999998</c:v>
                </c:pt>
                <c:pt idx="1151">
                  <c:v>3.1543040000000002</c:v>
                </c:pt>
                <c:pt idx="1152">
                  <c:v>3.1189559999999998</c:v>
                </c:pt>
                <c:pt idx="1153">
                  <c:v>3.109038</c:v>
                </c:pt>
                <c:pt idx="1154">
                  <c:v>3.109121</c:v>
                </c:pt>
                <c:pt idx="1155">
                  <c:v>3.113883</c:v>
                </c:pt>
              </c:numCache>
            </c:numRef>
          </c:val>
          <c:smooth val="0"/>
          <c:extLst xmlns:c16r2="http://schemas.microsoft.com/office/drawing/2015/06/chart">
            <c:ext xmlns:c16="http://schemas.microsoft.com/office/drawing/2014/chart" uri="{C3380CC4-5D6E-409C-BE32-E72D297353CC}">
              <c16:uniqueId val="{00000001-BD5B-4F48-9207-D3273566BE3B}"/>
            </c:ext>
          </c:extLst>
        </c:ser>
        <c:ser>
          <c:idx val="2"/>
          <c:order val="2"/>
          <c:spPr>
            <a:ln w="28575" cap="rnd">
              <a:solidFill>
                <a:schemeClr val="accent3"/>
              </a:solidFill>
              <a:round/>
            </a:ln>
            <a:effectLst/>
          </c:spPr>
          <c:marker>
            <c:symbol val="none"/>
          </c:marker>
          <c:cat>
            <c:numRef>
              <c:f>'[Gráfico en Microsoft PowerPoint]Hoja1'!$B$3:$B$1158</c:f>
              <c:numCache>
                <c:formatCode>m/d/yyyy</c:formatCode>
                <c:ptCount val="1156"/>
                <c:pt idx="0">
                  <c:v>41276</c:v>
                </c:pt>
                <c:pt idx="1">
                  <c:v>41277</c:v>
                </c:pt>
                <c:pt idx="2">
                  <c:v>41278</c:v>
                </c:pt>
                <c:pt idx="3">
                  <c:v>41281</c:v>
                </c:pt>
                <c:pt idx="4">
                  <c:v>41282</c:v>
                </c:pt>
                <c:pt idx="5">
                  <c:v>41283</c:v>
                </c:pt>
                <c:pt idx="6">
                  <c:v>41284</c:v>
                </c:pt>
                <c:pt idx="7">
                  <c:v>41285</c:v>
                </c:pt>
                <c:pt idx="8">
                  <c:v>41288</c:v>
                </c:pt>
                <c:pt idx="9">
                  <c:v>41289</c:v>
                </c:pt>
                <c:pt idx="10">
                  <c:v>41290</c:v>
                </c:pt>
                <c:pt idx="11">
                  <c:v>41291</c:v>
                </c:pt>
                <c:pt idx="12">
                  <c:v>41292</c:v>
                </c:pt>
                <c:pt idx="13">
                  <c:v>41295</c:v>
                </c:pt>
                <c:pt idx="14">
                  <c:v>41296</c:v>
                </c:pt>
                <c:pt idx="15">
                  <c:v>41297</c:v>
                </c:pt>
                <c:pt idx="16">
                  <c:v>41298</c:v>
                </c:pt>
                <c:pt idx="17">
                  <c:v>41299</c:v>
                </c:pt>
                <c:pt idx="18">
                  <c:v>41302</c:v>
                </c:pt>
                <c:pt idx="19">
                  <c:v>41303</c:v>
                </c:pt>
                <c:pt idx="20">
                  <c:v>41304</c:v>
                </c:pt>
                <c:pt idx="21">
                  <c:v>41305</c:v>
                </c:pt>
                <c:pt idx="22">
                  <c:v>41306</c:v>
                </c:pt>
                <c:pt idx="23">
                  <c:v>41310</c:v>
                </c:pt>
                <c:pt idx="24">
                  <c:v>41311</c:v>
                </c:pt>
                <c:pt idx="25">
                  <c:v>41312</c:v>
                </c:pt>
                <c:pt idx="26">
                  <c:v>41313</c:v>
                </c:pt>
                <c:pt idx="27">
                  <c:v>41316</c:v>
                </c:pt>
                <c:pt idx="28">
                  <c:v>41317</c:v>
                </c:pt>
                <c:pt idx="29">
                  <c:v>41318</c:v>
                </c:pt>
                <c:pt idx="30">
                  <c:v>41319</c:v>
                </c:pt>
                <c:pt idx="31">
                  <c:v>41320</c:v>
                </c:pt>
                <c:pt idx="32">
                  <c:v>41323</c:v>
                </c:pt>
                <c:pt idx="33">
                  <c:v>41324</c:v>
                </c:pt>
                <c:pt idx="34">
                  <c:v>41325</c:v>
                </c:pt>
                <c:pt idx="35">
                  <c:v>41326</c:v>
                </c:pt>
                <c:pt idx="36">
                  <c:v>41327</c:v>
                </c:pt>
                <c:pt idx="37">
                  <c:v>41330</c:v>
                </c:pt>
                <c:pt idx="38">
                  <c:v>41331</c:v>
                </c:pt>
                <c:pt idx="39">
                  <c:v>41332</c:v>
                </c:pt>
                <c:pt idx="40">
                  <c:v>41333</c:v>
                </c:pt>
                <c:pt idx="41">
                  <c:v>41334</c:v>
                </c:pt>
                <c:pt idx="42">
                  <c:v>41337</c:v>
                </c:pt>
                <c:pt idx="43">
                  <c:v>41338</c:v>
                </c:pt>
                <c:pt idx="44">
                  <c:v>41339</c:v>
                </c:pt>
                <c:pt idx="45">
                  <c:v>41340</c:v>
                </c:pt>
                <c:pt idx="46">
                  <c:v>41341</c:v>
                </c:pt>
                <c:pt idx="47">
                  <c:v>41344</c:v>
                </c:pt>
                <c:pt idx="48">
                  <c:v>41345</c:v>
                </c:pt>
                <c:pt idx="49">
                  <c:v>41346</c:v>
                </c:pt>
                <c:pt idx="50">
                  <c:v>41347</c:v>
                </c:pt>
                <c:pt idx="51">
                  <c:v>41348</c:v>
                </c:pt>
                <c:pt idx="52">
                  <c:v>41352</c:v>
                </c:pt>
                <c:pt idx="53">
                  <c:v>41353</c:v>
                </c:pt>
                <c:pt idx="54">
                  <c:v>41354</c:v>
                </c:pt>
                <c:pt idx="55">
                  <c:v>41355</c:v>
                </c:pt>
                <c:pt idx="56">
                  <c:v>41358</c:v>
                </c:pt>
                <c:pt idx="57">
                  <c:v>41359</c:v>
                </c:pt>
                <c:pt idx="58">
                  <c:v>41360</c:v>
                </c:pt>
                <c:pt idx="59">
                  <c:v>41365</c:v>
                </c:pt>
                <c:pt idx="60">
                  <c:v>41366</c:v>
                </c:pt>
                <c:pt idx="61">
                  <c:v>41367</c:v>
                </c:pt>
                <c:pt idx="62">
                  <c:v>41368</c:v>
                </c:pt>
                <c:pt idx="63">
                  <c:v>41369</c:v>
                </c:pt>
                <c:pt idx="64">
                  <c:v>41372</c:v>
                </c:pt>
                <c:pt idx="65">
                  <c:v>41373</c:v>
                </c:pt>
                <c:pt idx="66">
                  <c:v>41374</c:v>
                </c:pt>
                <c:pt idx="67">
                  <c:v>41375</c:v>
                </c:pt>
                <c:pt idx="68">
                  <c:v>41376</c:v>
                </c:pt>
                <c:pt idx="69">
                  <c:v>41379</c:v>
                </c:pt>
                <c:pt idx="70">
                  <c:v>41380</c:v>
                </c:pt>
                <c:pt idx="71">
                  <c:v>41381</c:v>
                </c:pt>
                <c:pt idx="72">
                  <c:v>41382</c:v>
                </c:pt>
                <c:pt idx="73">
                  <c:v>41383</c:v>
                </c:pt>
                <c:pt idx="74">
                  <c:v>41386</c:v>
                </c:pt>
                <c:pt idx="75">
                  <c:v>41387</c:v>
                </c:pt>
                <c:pt idx="76">
                  <c:v>41388</c:v>
                </c:pt>
                <c:pt idx="77">
                  <c:v>41389</c:v>
                </c:pt>
                <c:pt idx="78">
                  <c:v>41390</c:v>
                </c:pt>
                <c:pt idx="79">
                  <c:v>41393</c:v>
                </c:pt>
                <c:pt idx="80">
                  <c:v>41394</c:v>
                </c:pt>
                <c:pt idx="81">
                  <c:v>41396</c:v>
                </c:pt>
                <c:pt idx="82">
                  <c:v>41397</c:v>
                </c:pt>
                <c:pt idx="83">
                  <c:v>41400</c:v>
                </c:pt>
                <c:pt idx="84">
                  <c:v>41401</c:v>
                </c:pt>
                <c:pt idx="85">
                  <c:v>41402</c:v>
                </c:pt>
                <c:pt idx="86">
                  <c:v>41403</c:v>
                </c:pt>
                <c:pt idx="87">
                  <c:v>41404</c:v>
                </c:pt>
                <c:pt idx="88">
                  <c:v>41407</c:v>
                </c:pt>
                <c:pt idx="89">
                  <c:v>41408</c:v>
                </c:pt>
                <c:pt idx="90">
                  <c:v>41409</c:v>
                </c:pt>
                <c:pt idx="91">
                  <c:v>41410</c:v>
                </c:pt>
                <c:pt idx="92">
                  <c:v>41411</c:v>
                </c:pt>
                <c:pt idx="93">
                  <c:v>41414</c:v>
                </c:pt>
                <c:pt idx="94">
                  <c:v>41415</c:v>
                </c:pt>
                <c:pt idx="95">
                  <c:v>41416</c:v>
                </c:pt>
                <c:pt idx="96">
                  <c:v>41417</c:v>
                </c:pt>
                <c:pt idx="97">
                  <c:v>41418</c:v>
                </c:pt>
                <c:pt idx="98">
                  <c:v>41421</c:v>
                </c:pt>
                <c:pt idx="99">
                  <c:v>41422</c:v>
                </c:pt>
                <c:pt idx="100">
                  <c:v>41423</c:v>
                </c:pt>
                <c:pt idx="101">
                  <c:v>41424</c:v>
                </c:pt>
                <c:pt idx="102">
                  <c:v>41425</c:v>
                </c:pt>
                <c:pt idx="103">
                  <c:v>41428</c:v>
                </c:pt>
                <c:pt idx="104">
                  <c:v>41429</c:v>
                </c:pt>
                <c:pt idx="105">
                  <c:v>41430</c:v>
                </c:pt>
                <c:pt idx="106">
                  <c:v>41431</c:v>
                </c:pt>
                <c:pt idx="107">
                  <c:v>41432</c:v>
                </c:pt>
                <c:pt idx="108">
                  <c:v>41435</c:v>
                </c:pt>
                <c:pt idx="109">
                  <c:v>41436</c:v>
                </c:pt>
                <c:pt idx="110">
                  <c:v>41437</c:v>
                </c:pt>
                <c:pt idx="111">
                  <c:v>41438</c:v>
                </c:pt>
                <c:pt idx="112">
                  <c:v>41439</c:v>
                </c:pt>
                <c:pt idx="113">
                  <c:v>41442</c:v>
                </c:pt>
                <c:pt idx="114">
                  <c:v>41443</c:v>
                </c:pt>
                <c:pt idx="115">
                  <c:v>41444</c:v>
                </c:pt>
                <c:pt idx="116">
                  <c:v>41445</c:v>
                </c:pt>
                <c:pt idx="117">
                  <c:v>41446</c:v>
                </c:pt>
                <c:pt idx="118">
                  <c:v>41449</c:v>
                </c:pt>
                <c:pt idx="119">
                  <c:v>41450</c:v>
                </c:pt>
                <c:pt idx="120">
                  <c:v>41451</c:v>
                </c:pt>
                <c:pt idx="121">
                  <c:v>41452</c:v>
                </c:pt>
                <c:pt idx="122">
                  <c:v>41453</c:v>
                </c:pt>
                <c:pt idx="123">
                  <c:v>41456</c:v>
                </c:pt>
                <c:pt idx="124">
                  <c:v>41457</c:v>
                </c:pt>
                <c:pt idx="125">
                  <c:v>41458</c:v>
                </c:pt>
                <c:pt idx="126">
                  <c:v>41459</c:v>
                </c:pt>
                <c:pt idx="127">
                  <c:v>41460</c:v>
                </c:pt>
                <c:pt idx="128">
                  <c:v>41463</c:v>
                </c:pt>
                <c:pt idx="129">
                  <c:v>41464</c:v>
                </c:pt>
                <c:pt idx="130">
                  <c:v>41465</c:v>
                </c:pt>
                <c:pt idx="131">
                  <c:v>41466</c:v>
                </c:pt>
                <c:pt idx="132">
                  <c:v>41467</c:v>
                </c:pt>
                <c:pt idx="133">
                  <c:v>41470</c:v>
                </c:pt>
                <c:pt idx="134">
                  <c:v>41471</c:v>
                </c:pt>
                <c:pt idx="135">
                  <c:v>41472</c:v>
                </c:pt>
                <c:pt idx="136">
                  <c:v>41473</c:v>
                </c:pt>
                <c:pt idx="137">
                  <c:v>41474</c:v>
                </c:pt>
                <c:pt idx="138">
                  <c:v>41477</c:v>
                </c:pt>
                <c:pt idx="139">
                  <c:v>41478</c:v>
                </c:pt>
                <c:pt idx="140">
                  <c:v>41479</c:v>
                </c:pt>
                <c:pt idx="141">
                  <c:v>41480</c:v>
                </c:pt>
                <c:pt idx="142">
                  <c:v>41481</c:v>
                </c:pt>
                <c:pt idx="143">
                  <c:v>41484</c:v>
                </c:pt>
                <c:pt idx="144">
                  <c:v>41485</c:v>
                </c:pt>
                <c:pt idx="145">
                  <c:v>41486</c:v>
                </c:pt>
                <c:pt idx="146">
                  <c:v>41487</c:v>
                </c:pt>
                <c:pt idx="147">
                  <c:v>41488</c:v>
                </c:pt>
                <c:pt idx="148">
                  <c:v>41491</c:v>
                </c:pt>
                <c:pt idx="149">
                  <c:v>41492</c:v>
                </c:pt>
                <c:pt idx="150">
                  <c:v>41493</c:v>
                </c:pt>
                <c:pt idx="151">
                  <c:v>41494</c:v>
                </c:pt>
                <c:pt idx="152">
                  <c:v>41495</c:v>
                </c:pt>
                <c:pt idx="153">
                  <c:v>41498</c:v>
                </c:pt>
                <c:pt idx="154">
                  <c:v>41499</c:v>
                </c:pt>
                <c:pt idx="155">
                  <c:v>41500</c:v>
                </c:pt>
                <c:pt idx="156">
                  <c:v>41501</c:v>
                </c:pt>
                <c:pt idx="157">
                  <c:v>41502</c:v>
                </c:pt>
                <c:pt idx="158">
                  <c:v>41505</c:v>
                </c:pt>
                <c:pt idx="159">
                  <c:v>41506</c:v>
                </c:pt>
                <c:pt idx="160">
                  <c:v>41507</c:v>
                </c:pt>
                <c:pt idx="161">
                  <c:v>41508</c:v>
                </c:pt>
                <c:pt idx="162">
                  <c:v>41509</c:v>
                </c:pt>
                <c:pt idx="163">
                  <c:v>41512</c:v>
                </c:pt>
                <c:pt idx="164">
                  <c:v>41513</c:v>
                </c:pt>
                <c:pt idx="165">
                  <c:v>41514</c:v>
                </c:pt>
                <c:pt idx="166">
                  <c:v>41515</c:v>
                </c:pt>
                <c:pt idx="167">
                  <c:v>41516</c:v>
                </c:pt>
                <c:pt idx="168">
                  <c:v>41519</c:v>
                </c:pt>
                <c:pt idx="169">
                  <c:v>41520</c:v>
                </c:pt>
                <c:pt idx="170">
                  <c:v>41521</c:v>
                </c:pt>
                <c:pt idx="171">
                  <c:v>41522</c:v>
                </c:pt>
                <c:pt idx="172">
                  <c:v>41523</c:v>
                </c:pt>
                <c:pt idx="173">
                  <c:v>41526</c:v>
                </c:pt>
                <c:pt idx="174">
                  <c:v>41527</c:v>
                </c:pt>
                <c:pt idx="175">
                  <c:v>41528</c:v>
                </c:pt>
                <c:pt idx="176">
                  <c:v>41529</c:v>
                </c:pt>
                <c:pt idx="177">
                  <c:v>41530</c:v>
                </c:pt>
                <c:pt idx="178">
                  <c:v>41534</c:v>
                </c:pt>
                <c:pt idx="179">
                  <c:v>41535</c:v>
                </c:pt>
                <c:pt idx="180">
                  <c:v>41536</c:v>
                </c:pt>
                <c:pt idx="181">
                  <c:v>41537</c:v>
                </c:pt>
                <c:pt idx="182">
                  <c:v>41540</c:v>
                </c:pt>
                <c:pt idx="183">
                  <c:v>41541</c:v>
                </c:pt>
                <c:pt idx="184">
                  <c:v>41542</c:v>
                </c:pt>
                <c:pt idx="185">
                  <c:v>41543</c:v>
                </c:pt>
                <c:pt idx="186">
                  <c:v>41544</c:v>
                </c:pt>
                <c:pt idx="187">
                  <c:v>41547</c:v>
                </c:pt>
                <c:pt idx="188">
                  <c:v>41548</c:v>
                </c:pt>
                <c:pt idx="189">
                  <c:v>41549</c:v>
                </c:pt>
                <c:pt idx="190">
                  <c:v>41550</c:v>
                </c:pt>
                <c:pt idx="191">
                  <c:v>41551</c:v>
                </c:pt>
                <c:pt idx="192">
                  <c:v>41554</c:v>
                </c:pt>
                <c:pt idx="193">
                  <c:v>41555</c:v>
                </c:pt>
                <c:pt idx="194">
                  <c:v>41556</c:v>
                </c:pt>
                <c:pt idx="195">
                  <c:v>41557</c:v>
                </c:pt>
                <c:pt idx="196">
                  <c:v>41558</c:v>
                </c:pt>
                <c:pt idx="197">
                  <c:v>41561</c:v>
                </c:pt>
                <c:pt idx="198">
                  <c:v>41562</c:v>
                </c:pt>
                <c:pt idx="199">
                  <c:v>41563</c:v>
                </c:pt>
                <c:pt idx="200">
                  <c:v>41564</c:v>
                </c:pt>
                <c:pt idx="201">
                  <c:v>41565</c:v>
                </c:pt>
                <c:pt idx="202">
                  <c:v>41568</c:v>
                </c:pt>
                <c:pt idx="203">
                  <c:v>41569</c:v>
                </c:pt>
                <c:pt idx="204">
                  <c:v>41570</c:v>
                </c:pt>
                <c:pt idx="205">
                  <c:v>41571</c:v>
                </c:pt>
                <c:pt idx="206">
                  <c:v>41572</c:v>
                </c:pt>
                <c:pt idx="207">
                  <c:v>41575</c:v>
                </c:pt>
                <c:pt idx="208">
                  <c:v>41576</c:v>
                </c:pt>
                <c:pt idx="209">
                  <c:v>41577</c:v>
                </c:pt>
                <c:pt idx="210">
                  <c:v>41578</c:v>
                </c:pt>
                <c:pt idx="211">
                  <c:v>41579</c:v>
                </c:pt>
                <c:pt idx="212">
                  <c:v>41582</c:v>
                </c:pt>
                <c:pt idx="213">
                  <c:v>41583</c:v>
                </c:pt>
                <c:pt idx="214">
                  <c:v>41584</c:v>
                </c:pt>
                <c:pt idx="215">
                  <c:v>41585</c:v>
                </c:pt>
                <c:pt idx="216">
                  <c:v>41586</c:v>
                </c:pt>
                <c:pt idx="217">
                  <c:v>41589</c:v>
                </c:pt>
                <c:pt idx="218">
                  <c:v>41590</c:v>
                </c:pt>
                <c:pt idx="219">
                  <c:v>41591</c:v>
                </c:pt>
                <c:pt idx="220">
                  <c:v>41592</c:v>
                </c:pt>
                <c:pt idx="221">
                  <c:v>41593</c:v>
                </c:pt>
                <c:pt idx="222">
                  <c:v>41597</c:v>
                </c:pt>
                <c:pt idx="223">
                  <c:v>41598</c:v>
                </c:pt>
                <c:pt idx="224">
                  <c:v>41599</c:v>
                </c:pt>
                <c:pt idx="225">
                  <c:v>41600</c:v>
                </c:pt>
                <c:pt idx="226">
                  <c:v>41603</c:v>
                </c:pt>
                <c:pt idx="227">
                  <c:v>41604</c:v>
                </c:pt>
                <c:pt idx="228">
                  <c:v>41605</c:v>
                </c:pt>
                <c:pt idx="229">
                  <c:v>41606</c:v>
                </c:pt>
                <c:pt idx="230">
                  <c:v>41607</c:v>
                </c:pt>
                <c:pt idx="231">
                  <c:v>41610</c:v>
                </c:pt>
                <c:pt idx="232">
                  <c:v>41611</c:v>
                </c:pt>
                <c:pt idx="233">
                  <c:v>41612</c:v>
                </c:pt>
                <c:pt idx="234">
                  <c:v>41613</c:v>
                </c:pt>
                <c:pt idx="235">
                  <c:v>41614</c:v>
                </c:pt>
                <c:pt idx="236">
                  <c:v>41617</c:v>
                </c:pt>
                <c:pt idx="237">
                  <c:v>41618</c:v>
                </c:pt>
                <c:pt idx="238">
                  <c:v>41619</c:v>
                </c:pt>
                <c:pt idx="239">
                  <c:v>41621</c:v>
                </c:pt>
                <c:pt idx="240">
                  <c:v>41624</c:v>
                </c:pt>
                <c:pt idx="241">
                  <c:v>41625</c:v>
                </c:pt>
                <c:pt idx="242">
                  <c:v>41626</c:v>
                </c:pt>
                <c:pt idx="243">
                  <c:v>41627</c:v>
                </c:pt>
                <c:pt idx="244">
                  <c:v>41628</c:v>
                </c:pt>
                <c:pt idx="245">
                  <c:v>41631</c:v>
                </c:pt>
                <c:pt idx="246">
                  <c:v>41632</c:v>
                </c:pt>
                <c:pt idx="247">
                  <c:v>41634</c:v>
                </c:pt>
                <c:pt idx="248">
                  <c:v>41635</c:v>
                </c:pt>
                <c:pt idx="249">
                  <c:v>41638</c:v>
                </c:pt>
                <c:pt idx="250">
                  <c:v>41639</c:v>
                </c:pt>
                <c:pt idx="251">
                  <c:v>41641</c:v>
                </c:pt>
                <c:pt idx="252">
                  <c:v>41642</c:v>
                </c:pt>
                <c:pt idx="253">
                  <c:v>41645</c:v>
                </c:pt>
                <c:pt idx="254">
                  <c:v>41646</c:v>
                </c:pt>
                <c:pt idx="255">
                  <c:v>41647</c:v>
                </c:pt>
                <c:pt idx="256">
                  <c:v>41648</c:v>
                </c:pt>
                <c:pt idx="257">
                  <c:v>41649</c:v>
                </c:pt>
                <c:pt idx="258">
                  <c:v>41652</c:v>
                </c:pt>
                <c:pt idx="259">
                  <c:v>41653</c:v>
                </c:pt>
                <c:pt idx="260">
                  <c:v>41654</c:v>
                </c:pt>
                <c:pt idx="261">
                  <c:v>41655</c:v>
                </c:pt>
                <c:pt idx="262">
                  <c:v>41656</c:v>
                </c:pt>
                <c:pt idx="263">
                  <c:v>41659</c:v>
                </c:pt>
                <c:pt idx="264">
                  <c:v>41660</c:v>
                </c:pt>
                <c:pt idx="265">
                  <c:v>41661</c:v>
                </c:pt>
                <c:pt idx="266">
                  <c:v>41662</c:v>
                </c:pt>
                <c:pt idx="267">
                  <c:v>41663</c:v>
                </c:pt>
                <c:pt idx="268">
                  <c:v>41666</c:v>
                </c:pt>
                <c:pt idx="269">
                  <c:v>41667</c:v>
                </c:pt>
                <c:pt idx="270">
                  <c:v>41668</c:v>
                </c:pt>
                <c:pt idx="271">
                  <c:v>41669</c:v>
                </c:pt>
                <c:pt idx="272">
                  <c:v>41670</c:v>
                </c:pt>
                <c:pt idx="273">
                  <c:v>41674</c:v>
                </c:pt>
                <c:pt idx="274">
                  <c:v>41675</c:v>
                </c:pt>
                <c:pt idx="275">
                  <c:v>41676</c:v>
                </c:pt>
                <c:pt idx="276">
                  <c:v>41677</c:v>
                </c:pt>
                <c:pt idx="277">
                  <c:v>41680</c:v>
                </c:pt>
                <c:pt idx="278">
                  <c:v>41681</c:v>
                </c:pt>
                <c:pt idx="279">
                  <c:v>41682</c:v>
                </c:pt>
                <c:pt idx="280">
                  <c:v>41683</c:v>
                </c:pt>
                <c:pt idx="281">
                  <c:v>41684</c:v>
                </c:pt>
                <c:pt idx="282">
                  <c:v>41687</c:v>
                </c:pt>
                <c:pt idx="283">
                  <c:v>41688</c:v>
                </c:pt>
                <c:pt idx="284">
                  <c:v>41689</c:v>
                </c:pt>
                <c:pt idx="285">
                  <c:v>41690</c:v>
                </c:pt>
                <c:pt idx="286">
                  <c:v>41691</c:v>
                </c:pt>
                <c:pt idx="287">
                  <c:v>41694</c:v>
                </c:pt>
                <c:pt idx="288">
                  <c:v>41695</c:v>
                </c:pt>
                <c:pt idx="289">
                  <c:v>41696</c:v>
                </c:pt>
                <c:pt idx="290">
                  <c:v>41697</c:v>
                </c:pt>
                <c:pt idx="291">
                  <c:v>41698</c:v>
                </c:pt>
                <c:pt idx="292">
                  <c:v>41701</c:v>
                </c:pt>
                <c:pt idx="293">
                  <c:v>41702</c:v>
                </c:pt>
                <c:pt idx="294">
                  <c:v>41703</c:v>
                </c:pt>
                <c:pt idx="295">
                  <c:v>41704</c:v>
                </c:pt>
                <c:pt idx="296">
                  <c:v>41705</c:v>
                </c:pt>
                <c:pt idx="297">
                  <c:v>41708</c:v>
                </c:pt>
                <c:pt idx="298">
                  <c:v>41709</c:v>
                </c:pt>
                <c:pt idx="299">
                  <c:v>41710</c:v>
                </c:pt>
                <c:pt idx="300">
                  <c:v>41711</c:v>
                </c:pt>
                <c:pt idx="301">
                  <c:v>41712</c:v>
                </c:pt>
                <c:pt idx="302">
                  <c:v>41716</c:v>
                </c:pt>
                <c:pt idx="303">
                  <c:v>41717</c:v>
                </c:pt>
                <c:pt idx="304">
                  <c:v>41718</c:v>
                </c:pt>
                <c:pt idx="305">
                  <c:v>41719</c:v>
                </c:pt>
                <c:pt idx="306">
                  <c:v>41722</c:v>
                </c:pt>
                <c:pt idx="307">
                  <c:v>41723</c:v>
                </c:pt>
                <c:pt idx="308">
                  <c:v>41724</c:v>
                </c:pt>
                <c:pt idx="309">
                  <c:v>41725</c:v>
                </c:pt>
                <c:pt idx="310">
                  <c:v>41726</c:v>
                </c:pt>
                <c:pt idx="311">
                  <c:v>41729</c:v>
                </c:pt>
                <c:pt idx="312">
                  <c:v>41730</c:v>
                </c:pt>
                <c:pt idx="313">
                  <c:v>41731</c:v>
                </c:pt>
                <c:pt idx="314">
                  <c:v>41732</c:v>
                </c:pt>
                <c:pt idx="315">
                  <c:v>41733</c:v>
                </c:pt>
                <c:pt idx="316">
                  <c:v>41736</c:v>
                </c:pt>
                <c:pt idx="317">
                  <c:v>41737</c:v>
                </c:pt>
                <c:pt idx="318">
                  <c:v>41738</c:v>
                </c:pt>
                <c:pt idx="319">
                  <c:v>41739</c:v>
                </c:pt>
                <c:pt idx="320">
                  <c:v>41740</c:v>
                </c:pt>
                <c:pt idx="321">
                  <c:v>41743</c:v>
                </c:pt>
                <c:pt idx="322">
                  <c:v>41744</c:v>
                </c:pt>
                <c:pt idx="323">
                  <c:v>41745</c:v>
                </c:pt>
                <c:pt idx="324">
                  <c:v>41750</c:v>
                </c:pt>
                <c:pt idx="325">
                  <c:v>41751</c:v>
                </c:pt>
                <c:pt idx="326">
                  <c:v>41752</c:v>
                </c:pt>
                <c:pt idx="327">
                  <c:v>41753</c:v>
                </c:pt>
                <c:pt idx="328">
                  <c:v>41754</c:v>
                </c:pt>
                <c:pt idx="329">
                  <c:v>41757</c:v>
                </c:pt>
                <c:pt idx="330">
                  <c:v>41758</c:v>
                </c:pt>
                <c:pt idx="331">
                  <c:v>41759</c:v>
                </c:pt>
                <c:pt idx="332">
                  <c:v>41761</c:v>
                </c:pt>
                <c:pt idx="333">
                  <c:v>41764</c:v>
                </c:pt>
                <c:pt idx="334">
                  <c:v>41765</c:v>
                </c:pt>
                <c:pt idx="335">
                  <c:v>41766</c:v>
                </c:pt>
                <c:pt idx="336">
                  <c:v>41767</c:v>
                </c:pt>
                <c:pt idx="337">
                  <c:v>41768</c:v>
                </c:pt>
                <c:pt idx="338">
                  <c:v>41771</c:v>
                </c:pt>
                <c:pt idx="339">
                  <c:v>41772</c:v>
                </c:pt>
                <c:pt idx="340">
                  <c:v>41773</c:v>
                </c:pt>
                <c:pt idx="341">
                  <c:v>41774</c:v>
                </c:pt>
                <c:pt idx="342">
                  <c:v>41775</c:v>
                </c:pt>
                <c:pt idx="343">
                  <c:v>41778</c:v>
                </c:pt>
                <c:pt idx="344">
                  <c:v>41779</c:v>
                </c:pt>
                <c:pt idx="345">
                  <c:v>41780</c:v>
                </c:pt>
                <c:pt idx="346">
                  <c:v>41781</c:v>
                </c:pt>
                <c:pt idx="347">
                  <c:v>41782</c:v>
                </c:pt>
                <c:pt idx="348">
                  <c:v>41785</c:v>
                </c:pt>
                <c:pt idx="349">
                  <c:v>41786</c:v>
                </c:pt>
                <c:pt idx="350">
                  <c:v>41787</c:v>
                </c:pt>
                <c:pt idx="351">
                  <c:v>41788</c:v>
                </c:pt>
                <c:pt idx="352">
                  <c:v>41789</c:v>
                </c:pt>
                <c:pt idx="353">
                  <c:v>41792</c:v>
                </c:pt>
                <c:pt idx="354">
                  <c:v>41793</c:v>
                </c:pt>
                <c:pt idx="355">
                  <c:v>41794</c:v>
                </c:pt>
                <c:pt idx="356">
                  <c:v>41795</c:v>
                </c:pt>
                <c:pt idx="357">
                  <c:v>41796</c:v>
                </c:pt>
                <c:pt idx="358">
                  <c:v>41799</c:v>
                </c:pt>
                <c:pt idx="359">
                  <c:v>41800</c:v>
                </c:pt>
                <c:pt idx="360">
                  <c:v>41801</c:v>
                </c:pt>
                <c:pt idx="361">
                  <c:v>41802</c:v>
                </c:pt>
                <c:pt idx="362">
                  <c:v>41803</c:v>
                </c:pt>
                <c:pt idx="363">
                  <c:v>41806</c:v>
                </c:pt>
                <c:pt idx="364">
                  <c:v>41807</c:v>
                </c:pt>
                <c:pt idx="365">
                  <c:v>41808</c:v>
                </c:pt>
                <c:pt idx="366">
                  <c:v>41809</c:v>
                </c:pt>
                <c:pt idx="367">
                  <c:v>41810</c:v>
                </c:pt>
                <c:pt idx="368">
                  <c:v>41813</c:v>
                </c:pt>
                <c:pt idx="369">
                  <c:v>41814</c:v>
                </c:pt>
                <c:pt idx="370">
                  <c:v>41815</c:v>
                </c:pt>
                <c:pt idx="371">
                  <c:v>41816</c:v>
                </c:pt>
                <c:pt idx="372">
                  <c:v>41817</c:v>
                </c:pt>
                <c:pt idx="373">
                  <c:v>41820</c:v>
                </c:pt>
                <c:pt idx="374">
                  <c:v>41821</c:v>
                </c:pt>
                <c:pt idx="375">
                  <c:v>41822</c:v>
                </c:pt>
                <c:pt idx="376">
                  <c:v>41823</c:v>
                </c:pt>
                <c:pt idx="377">
                  <c:v>41824</c:v>
                </c:pt>
                <c:pt idx="378">
                  <c:v>41827</c:v>
                </c:pt>
                <c:pt idx="379">
                  <c:v>41828</c:v>
                </c:pt>
                <c:pt idx="380">
                  <c:v>41829</c:v>
                </c:pt>
                <c:pt idx="381">
                  <c:v>41830</c:v>
                </c:pt>
                <c:pt idx="382">
                  <c:v>41831</c:v>
                </c:pt>
                <c:pt idx="383">
                  <c:v>41834</c:v>
                </c:pt>
                <c:pt idx="384">
                  <c:v>41835</c:v>
                </c:pt>
                <c:pt idx="385">
                  <c:v>41836</c:v>
                </c:pt>
                <c:pt idx="386">
                  <c:v>41837</c:v>
                </c:pt>
                <c:pt idx="387">
                  <c:v>41838</c:v>
                </c:pt>
                <c:pt idx="388">
                  <c:v>41841</c:v>
                </c:pt>
                <c:pt idx="389">
                  <c:v>41842</c:v>
                </c:pt>
                <c:pt idx="390">
                  <c:v>41843</c:v>
                </c:pt>
                <c:pt idx="391">
                  <c:v>41844</c:v>
                </c:pt>
                <c:pt idx="392">
                  <c:v>41845</c:v>
                </c:pt>
                <c:pt idx="393">
                  <c:v>41848</c:v>
                </c:pt>
                <c:pt idx="394">
                  <c:v>41849</c:v>
                </c:pt>
                <c:pt idx="395">
                  <c:v>41850</c:v>
                </c:pt>
                <c:pt idx="396">
                  <c:v>41851</c:v>
                </c:pt>
                <c:pt idx="397">
                  <c:v>41852</c:v>
                </c:pt>
                <c:pt idx="398">
                  <c:v>41855</c:v>
                </c:pt>
                <c:pt idx="399">
                  <c:v>41856</c:v>
                </c:pt>
                <c:pt idx="400">
                  <c:v>41857</c:v>
                </c:pt>
                <c:pt idx="401">
                  <c:v>41858</c:v>
                </c:pt>
                <c:pt idx="402">
                  <c:v>41859</c:v>
                </c:pt>
                <c:pt idx="403">
                  <c:v>41862</c:v>
                </c:pt>
                <c:pt idx="404">
                  <c:v>41863</c:v>
                </c:pt>
                <c:pt idx="405">
                  <c:v>41864</c:v>
                </c:pt>
                <c:pt idx="406">
                  <c:v>41865</c:v>
                </c:pt>
                <c:pt idx="407">
                  <c:v>41866</c:v>
                </c:pt>
                <c:pt idx="408">
                  <c:v>41869</c:v>
                </c:pt>
                <c:pt idx="409">
                  <c:v>41870</c:v>
                </c:pt>
                <c:pt idx="410">
                  <c:v>41871</c:v>
                </c:pt>
                <c:pt idx="411">
                  <c:v>41872</c:v>
                </c:pt>
                <c:pt idx="412">
                  <c:v>41873</c:v>
                </c:pt>
                <c:pt idx="413">
                  <c:v>41876</c:v>
                </c:pt>
                <c:pt idx="414">
                  <c:v>41877</c:v>
                </c:pt>
                <c:pt idx="415">
                  <c:v>41878</c:v>
                </c:pt>
                <c:pt idx="416">
                  <c:v>41879</c:v>
                </c:pt>
                <c:pt idx="417">
                  <c:v>41880</c:v>
                </c:pt>
                <c:pt idx="418">
                  <c:v>41883</c:v>
                </c:pt>
                <c:pt idx="419">
                  <c:v>41884</c:v>
                </c:pt>
                <c:pt idx="420">
                  <c:v>41885</c:v>
                </c:pt>
                <c:pt idx="421">
                  <c:v>41886</c:v>
                </c:pt>
                <c:pt idx="422">
                  <c:v>41887</c:v>
                </c:pt>
                <c:pt idx="423">
                  <c:v>41890</c:v>
                </c:pt>
                <c:pt idx="424">
                  <c:v>41891</c:v>
                </c:pt>
                <c:pt idx="425">
                  <c:v>41892</c:v>
                </c:pt>
                <c:pt idx="426">
                  <c:v>41893</c:v>
                </c:pt>
                <c:pt idx="427">
                  <c:v>41894</c:v>
                </c:pt>
                <c:pt idx="428">
                  <c:v>41897</c:v>
                </c:pt>
                <c:pt idx="429">
                  <c:v>41899</c:v>
                </c:pt>
                <c:pt idx="430">
                  <c:v>41900</c:v>
                </c:pt>
                <c:pt idx="431">
                  <c:v>41901</c:v>
                </c:pt>
                <c:pt idx="432">
                  <c:v>41904</c:v>
                </c:pt>
                <c:pt idx="433">
                  <c:v>41905</c:v>
                </c:pt>
                <c:pt idx="434">
                  <c:v>41906</c:v>
                </c:pt>
                <c:pt idx="435">
                  <c:v>41907</c:v>
                </c:pt>
                <c:pt idx="436">
                  <c:v>41908</c:v>
                </c:pt>
                <c:pt idx="437">
                  <c:v>41911</c:v>
                </c:pt>
                <c:pt idx="438">
                  <c:v>41912</c:v>
                </c:pt>
                <c:pt idx="439">
                  <c:v>41913</c:v>
                </c:pt>
                <c:pt idx="440">
                  <c:v>41914</c:v>
                </c:pt>
                <c:pt idx="441">
                  <c:v>41915</c:v>
                </c:pt>
                <c:pt idx="442">
                  <c:v>41918</c:v>
                </c:pt>
                <c:pt idx="443">
                  <c:v>41919</c:v>
                </c:pt>
                <c:pt idx="444">
                  <c:v>41920</c:v>
                </c:pt>
                <c:pt idx="445">
                  <c:v>41921</c:v>
                </c:pt>
                <c:pt idx="446">
                  <c:v>41922</c:v>
                </c:pt>
                <c:pt idx="447">
                  <c:v>41925</c:v>
                </c:pt>
                <c:pt idx="448">
                  <c:v>41926</c:v>
                </c:pt>
                <c:pt idx="449">
                  <c:v>41927</c:v>
                </c:pt>
                <c:pt idx="450">
                  <c:v>41928</c:v>
                </c:pt>
                <c:pt idx="451">
                  <c:v>41929</c:v>
                </c:pt>
                <c:pt idx="452">
                  <c:v>41932</c:v>
                </c:pt>
                <c:pt idx="453">
                  <c:v>41933</c:v>
                </c:pt>
                <c:pt idx="454">
                  <c:v>41934</c:v>
                </c:pt>
                <c:pt idx="455">
                  <c:v>41935</c:v>
                </c:pt>
                <c:pt idx="456">
                  <c:v>41936</c:v>
                </c:pt>
                <c:pt idx="457">
                  <c:v>41939</c:v>
                </c:pt>
                <c:pt idx="458">
                  <c:v>41940</c:v>
                </c:pt>
                <c:pt idx="459">
                  <c:v>41941</c:v>
                </c:pt>
                <c:pt idx="460">
                  <c:v>41942</c:v>
                </c:pt>
                <c:pt idx="461">
                  <c:v>41943</c:v>
                </c:pt>
                <c:pt idx="462">
                  <c:v>41946</c:v>
                </c:pt>
                <c:pt idx="463">
                  <c:v>41947</c:v>
                </c:pt>
                <c:pt idx="464">
                  <c:v>41948</c:v>
                </c:pt>
                <c:pt idx="465">
                  <c:v>41949</c:v>
                </c:pt>
                <c:pt idx="466">
                  <c:v>41950</c:v>
                </c:pt>
                <c:pt idx="467">
                  <c:v>41953</c:v>
                </c:pt>
                <c:pt idx="468">
                  <c:v>41954</c:v>
                </c:pt>
                <c:pt idx="469">
                  <c:v>41955</c:v>
                </c:pt>
                <c:pt idx="470">
                  <c:v>41956</c:v>
                </c:pt>
                <c:pt idx="471">
                  <c:v>41957</c:v>
                </c:pt>
                <c:pt idx="472">
                  <c:v>41961</c:v>
                </c:pt>
                <c:pt idx="473">
                  <c:v>41962</c:v>
                </c:pt>
                <c:pt idx="474">
                  <c:v>41963</c:v>
                </c:pt>
                <c:pt idx="475">
                  <c:v>41964</c:v>
                </c:pt>
                <c:pt idx="476">
                  <c:v>41967</c:v>
                </c:pt>
                <c:pt idx="477">
                  <c:v>41968</c:v>
                </c:pt>
                <c:pt idx="478">
                  <c:v>41969</c:v>
                </c:pt>
                <c:pt idx="479">
                  <c:v>41970</c:v>
                </c:pt>
                <c:pt idx="480">
                  <c:v>41971</c:v>
                </c:pt>
                <c:pt idx="481">
                  <c:v>41974</c:v>
                </c:pt>
                <c:pt idx="482">
                  <c:v>41975</c:v>
                </c:pt>
                <c:pt idx="483">
                  <c:v>41976</c:v>
                </c:pt>
                <c:pt idx="484">
                  <c:v>41977</c:v>
                </c:pt>
                <c:pt idx="485">
                  <c:v>41978</c:v>
                </c:pt>
                <c:pt idx="486">
                  <c:v>41981</c:v>
                </c:pt>
                <c:pt idx="487">
                  <c:v>41982</c:v>
                </c:pt>
                <c:pt idx="488">
                  <c:v>41983</c:v>
                </c:pt>
                <c:pt idx="489">
                  <c:v>41984</c:v>
                </c:pt>
                <c:pt idx="490">
                  <c:v>41988</c:v>
                </c:pt>
                <c:pt idx="491">
                  <c:v>41989</c:v>
                </c:pt>
                <c:pt idx="492">
                  <c:v>41990</c:v>
                </c:pt>
                <c:pt idx="493">
                  <c:v>41991</c:v>
                </c:pt>
                <c:pt idx="494">
                  <c:v>41992</c:v>
                </c:pt>
                <c:pt idx="495">
                  <c:v>41995</c:v>
                </c:pt>
                <c:pt idx="496">
                  <c:v>41996</c:v>
                </c:pt>
                <c:pt idx="497">
                  <c:v>41997</c:v>
                </c:pt>
                <c:pt idx="498">
                  <c:v>41999</c:v>
                </c:pt>
                <c:pt idx="499">
                  <c:v>42002</c:v>
                </c:pt>
                <c:pt idx="500">
                  <c:v>42003</c:v>
                </c:pt>
                <c:pt idx="501">
                  <c:v>42004</c:v>
                </c:pt>
                <c:pt idx="502">
                  <c:v>42006</c:v>
                </c:pt>
                <c:pt idx="503">
                  <c:v>42009</c:v>
                </c:pt>
                <c:pt idx="504">
                  <c:v>42010</c:v>
                </c:pt>
                <c:pt idx="505">
                  <c:v>42011</c:v>
                </c:pt>
                <c:pt idx="506">
                  <c:v>42012</c:v>
                </c:pt>
                <c:pt idx="507">
                  <c:v>42013</c:v>
                </c:pt>
                <c:pt idx="508">
                  <c:v>42016</c:v>
                </c:pt>
                <c:pt idx="509">
                  <c:v>42017</c:v>
                </c:pt>
                <c:pt idx="510">
                  <c:v>42018</c:v>
                </c:pt>
                <c:pt idx="511">
                  <c:v>42019</c:v>
                </c:pt>
                <c:pt idx="512">
                  <c:v>42020</c:v>
                </c:pt>
                <c:pt idx="513">
                  <c:v>42023</c:v>
                </c:pt>
                <c:pt idx="514">
                  <c:v>42024</c:v>
                </c:pt>
                <c:pt idx="515">
                  <c:v>42025</c:v>
                </c:pt>
                <c:pt idx="516">
                  <c:v>42026</c:v>
                </c:pt>
                <c:pt idx="517">
                  <c:v>42027</c:v>
                </c:pt>
                <c:pt idx="518">
                  <c:v>42030</c:v>
                </c:pt>
                <c:pt idx="519">
                  <c:v>42031</c:v>
                </c:pt>
                <c:pt idx="520">
                  <c:v>42032</c:v>
                </c:pt>
                <c:pt idx="521">
                  <c:v>42033</c:v>
                </c:pt>
                <c:pt idx="522">
                  <c:v>42034</c:v>
                </c:pt>
                <c:pt idx="523">
                  <c:v>42038</c:v>
                </c:pt>
                <c:pt idx="524">
                  <c:v>42039</c:v>
                </c:pt>
                <c:pt idx="525">
                  <c:v>42040</c:v>
                </c:pt>
                <c:pt idx="526">
                  <c:v>42041</c:v>
                </c:pt>
                <c:pt idx="527">
                  <c:v>42044</c:v>
                </c:pt>
                <c:pt idx="528">
                  <c:v>42045</c:v>
                </c:pt>
                <c:pt idx="529">
                  <c:v>42046</c:v>
                </c:pt>
                <c:pt idx="530">
                  <c:v>42047</c:v>
                </c:pt>
                <c:pt idx="531">
                  <c:v>42048</c:v>
                </c:pt>
                <c:pt idx="532">
                  <c:v>42051</c:v>
                </c:pt>
                <c:pt idx="533">
                  <c:v>42052</c:v>
                </c:pt>
                <c:pt idx="534">
                  <c:v>42053</c:v>
                </c:pt>
                <c:pt idx="535">
                  <c:v>42054</c:v>
                </c:pt>
                <c:pt idx="536">
                  <c:v>42055</c:v>
                </c:pt>
                <c:pt idx="537">
                  <c:v>42058</c:v>
                </c:pt>
                <c:pt idx="538">
                  <c:v>42059</c:v>
                </c:pt>
                <c:pt idx="539">
                  <c:v>42060</c:v>
                </c:pt>
                <c:pt idx="540">
                  <c:v>42061</c:v>
                </c:pt>
                <c:pt idx="541">
                  <c:v>42062</c:v>
                </c:pt>
                <c:pt idx="542">
                  <c:v>42065</c:v>
                </c:pt>
                <c:pt idx="543">
                  <c:v>42066</c:v>
                </c:pt>
                <c:pt idx="544">
                  <c:v>42067</c:v>
                </c:pt>
                <c:pt idx="545">
                  <c:v>42068</c:v>
                </c:pt>
                <c:pt idx="546">
                  <c:v>42069</c:v>
                </c:pt>
                <c:pt idx="547">
                  <c:v>42072</c:v>
                </c:pt>
                <c:pt idx="548">
                  <c:v>42073</c:v>
                </c:pt>
                <c:pt idx="549">
                  <c:v>42074</c:v>
                </c:pt>
                <c:pt idx="550">
                  <c:v>42075</c:v>
                </c:pt>
                <c:pt idx="551">
                  <c:v>42076</c:v>
                </c:pt>
                <c:pt idx="552">
                  <c:v>42080</c:v>
                </c:pt>
                <c:pt idx="553">
                  <c:v>42081</c:v>
                </c:pt>
                <c:pt idx="554">
                  <c:v>42082</c:v>
                </c:pt>
                <c:pt idx="555">
                  <c:v>42083</c:v>
                </c:pt>
                <c:pt idx="556">
                  <c:v>42086</c:v>
                </c:pt>
                <c:pt idx="557">
                  <c:v>42087</c:v>
                </c:pt>
                <c:pt idx="558">
                  <c:v>42088</c:v>
                </c:pt>
                <c:pt idx="559">
                  <c:v>42089</c:v>
                </c:pt>
                <c:pt idx="560">
                  <c:v>42090</c:v>
                </c:pt>
                <c:pt idx="561">
                  <c:v>42093</c:v>
                </c:pt>
                <c:pt idx="562">
                  <c:v>42094</c:v>
                </c:pt>
                <c:pt idx="563">
                  <c:v>42095</c:v>
                </c:pt>
                <c:pt idx="564">
                  <c:v>42100</c:v>
                </c:pt>
                <c:pt idx="565">
                  <c:v>42101</c:v>
                </c:pt>
                <c:pt idx="566">
                  <c:v>42102</c:v>
                </c:pt>
                <c:pt idx="567">
                  <c:v>42103</c:v>
                </c:pt>
                <c:pt idx="568">
                  <c:v>42104</c:v>
                </c:pt>
                <c:pt idx="569">
                  <c:v>42107</c:v>
                </c:pt>
                <c:pt idx="570">
                  <c:v>42108</c:v>
                </c:pt>
                <c:pt idx="571">
                  <c:v>42109</c:v>
                </c:pt>
                <c:pt idx="572">
                  <c:v>42110</c:v>
                </c:pt>
                <c:pt idx="573">
                  <c:v>42111</c:v>
                </c:pt>
                <c:pt idx="574">
                  <c:v>42114</c:v>
                </c:pt>
                <c:pt idx="575">
                  <c:v>42115</c:v>
                </c:pt>
                <c:pt idx="576">
                  <c:v>42116</c:v>
                </c:pt>
                <c:pt idx="577">
                  <c:v>42117</c:v>
                </c:pt>
                <c:pt idx="578">
                  <c:v>42118</c:v>
                </c:pt>
                <c:pt idx="579">
                  <c:v>42121</c:v>
                </c:pt>
                <c:pt idx="580">
                  <c:v>42122</c:v>
                </c:pt>
                <c:pt idx="581">
                  <c:v>42123</c:v>
                </c:pt>
                <c:pt idx="582">
                  <c:v>42124</c:v>
                </c:pt>
                <c:pt idx="583">
                  <c:v>42128</c:v>
                </c:pt>
                <c:pt idx="584">
                  <c:v>42129</c:v>
                </c:pt>
                <c:pt idx="585">
                  <c:v>42130</c:v>
                </c:pt>
                <c:pt idx="586">
                  <c:v>42131</c:v>
                </c:pt>
                <c:pt idx="587">
                  <c:v>42132</c:v>
                </c:pt>
                <c:pt idx="588">
                  <c:v>42135</c:v>
                </c:pt>
                <c:pt idx="589">
                  <c:v>42136</c:v>
                </c:pt>
                <c:pt idx="590">
                  <c:v>42137</c:v>
                </c:pt>
                <c:pt idx="591">
                  <c:v>42138</c:v>
                </c:pt>
                <c:pt idx="592">
                  <c:v>42139</c:v>
                </c:pt>
                <c:pt idx="593">
                  <c:v>42142</c:v>
                </c:pt>
                <c:pt idx="594">
                  <c:v>42143</c:v>
                </c:pt>
                <c:pt idx="595">
                  <c:v>42144</c:v>
                </c:pt>
                <c:pt idx="596">
                  <c:v>42145</c:v>
                </c:pt>
                <c:pt idx="597">
                  <c:v>42146</c:v>
                </c:pt>
                <c:pt idx="598">
                  <c:v>42149</c:v>
                </c:pt>
                <c:pt idx="599">
                  <c:v>42150</c:v>
                </c:pt>
                <c:pt idx="600">
                  <c:v>42151</c:v>
                </c:pt>
                <c:pt idx="601">
                  <c:v>42152</c:v>
                </c:pt>
                <c:pt idx="602">
                  <c:v>42153</c:v>
                </c:pt>
                <c:pt idx="603">
                  <c:v>42156</c:v>
                </c:pt>
                <c:pt idx="604">
                  <c:v>42157</c:v>
                </c:pt>
                <c:pt idx="605">
                  <c:v>42158</c:v>
                </c:pt>
                <c:pt idx="606">
                  <c:v>42159</c:v>
                </c:pt>
                <c:pt idx="607">
                  <c:v>42160</c:v>
                </c:pt>
                <c:pt idx="608">
                  <c:v>42163</c:v>
                </c:pt>
                <c:pt idx="609">
                  <c:v>42164</c:v>
                </c:pt>
                <c:pt idx="610">
                  <c:v>42165</c:v>
                </c:pt>
                <c:pt idx="611">
                  <c:v>42166</c:v>
                </c:pt>
                <c:pt idx="612">
                  <c:v>42167</c:v>
                </c:pt>
                <c:pt idx="613">
                  <c:v>42170</c:v>
                </c:pt>
                <c:pt idx="614">
                  <c:v>42171</c:v>
                </c:pt>
                <c:pt idx="615">
                  <c:v>42172</c:v>
                </c:pt>
                <c:pt idx="616">
                  <c:v>42173</c:v>
                </c:pt>
                <c:pt idx="617">
                  <c:v>42174</c:v>
                </c:pt>
                <c:pt idx="618">
                  <c:v>42177</c:v>
                </c:pt>
                <c:pt idx="619">
                  <c:v>42178</c:v>
                </c:pt>
                <c:pt idx="620">
                  <c:v>42179</c:v>
                </c:pt>
                <c:pt idx="621">
                  <c:v>42180</c:v>
                </c:pt>
                <c:pt idx="622">
                  <c:v>42181</c:v>
                </c:pt>
                <c:pt idx="623">
                  <c:v>42184</c:v>
                </c:pt>
                <c:pt idx="624">
                  <c:v>42185</c:v>
                </c:pt>
                <c:pt idx="625">
                  <c:v>42186</c:v>
                </c:pt>
                <c:pt idx="626">
                  <c:v>42187</c:v>
                </c:pt>
                <c:pt idx="627">
                  <c:v>42188</c:v>
                </c:pt>
                <c:pt idx="628">
                  <c:v>42191</c:v>
                </c:pt>
                <c:pt idx="629">
                  <c:v>42192</c:v>
                </c:pt>
                <c:pt idx="630">
                  <c:v>42193</c:v>
                </c:pt>
                <c:pt idx="631">
                  <c:v>42194</c:v>
                </c:pt>
                <c:pt idx="632">
                  <c:v>42195</c:v>
                </c:pt>
                <c:pt idx="633">
                  <c:v>42198</c:v>
                </c:pt>
                <c:pt idx="634">
                  <c:v>42199</c:v>
                </c:pt>
                <c:pt idx="635">
                  <c:v>42200</c:v>
                </c:pt>
                <c:pt idx="636">
                  <c:v>42201</c:v>
                </c:pt>
                <c:pt idx="637">
                  <c:v>42202</c:v>
                </c:pt>
                <c:pt idx="638">
                  <c:v>42205</c:v>
                </c:pt>
                <c:pt idx="639">
                  <c:v>42206</c:v>
                </c:pt>
                <c:pt idx="640">
                  <c:v>42207</c:v>
                </c:pt>
                <c:pt idx="641">
                  <c:v>42208</c:v>
                </c:pt>
                <c:pt idx="642">
                  <c:v>42209</c:v>
                </c:pt>
                <c:pt idx="643">
                  <c:v>42212</c:v>
                </c:pt>
                <c:pt idx="644">
                  <c:v>42213</c:v>
                </c:pt>
                <c:pt idx="645">
                  <c:v>42214</c:v>
                </c:pt>
                <c:pt idx="646">
                  <c:v>42215</c:v>
                </c:pt>
                <c:pt idx="647">
                  <c:v>42216</c:v>
                </c:pt>
                <c:pt idx="648">
                  <c:v>42219</c:v>
                </c:pt>
                <c:pt idx="649">
                  <c:v>42220</c:v>
                </c:pt>
                <c:pt idx="650">
                  <c:v>42221</c:v>
                </c:pt>
                <c:pt idx="651">
                  <c:v>42222</c:v>
                </c:pt>
                <c:pt idx="652">
                  <c:v>42223</c:v>
                </c:pt>
                <c:pt idx="653">
                  <c:v>42226</c:v>
                </c:pt>
                <c:pt idx="654">
                  <c:v>42227</c:v>
                </c:pt>
                <c:pt idx="655">
                  <c:v>42228</c:v>
                </c:pt>
                <c:pt idx="656">
                  <c:v>42229</c:v>
                </c:pt>
                <c:pt idx="657">
                  <c:v>42230</c:v>
                </c:pt>
                <c:pt idx="658">
                  <c:v>42233</c:v>
                </c:pt>
                <c:pt idx="659">
                  <c:v>42234</c:v>
                </c:pt>
                <c:pt idx="660">
                  <c:v>42235</c:v>
                </c:pt>
                <c:pt idx="661">
                  <c:v>42236</c:v>
                </c:pt>
                <c:pt idx="662">
                  <c:v>42237</c:v>
                </c:pt>
                <c:pt idx="663">
                  <c:v>42240</c:v>
                </c:pt>
                <c:pt idx="664">
                  <c:v>42241</c:v>
                </c:pt>
                <c:pt idx="665">
                  <c:v>42242</c:v>
                </c:pt>
                <c:pt idx="666">
                  <c:v>42243</c:v>
                </c:pt>
                <c:pt idx="667">
                  <c:v>42244</c:v>
                </c:pt>
                <c:pt idx="668">
                  <c:v>42247</c:v>
                </c:pt>
                <c:pt idx="669">
                  <c:v>42248</c:v>
                </c:pt>
                <c:pt idx="670">
                  <c:v>42249</c:v>
                </c:pt>
                <c:pt idx="671">
                  <c:v>42250</c:v>
                </c:pt>
                <c:pt idx="672">
                  <c:v>42251</c:v>
                </c:pt>
                <c:pt idx="673">
                  <c:v>42254</c:v>
                </c:pt>
                <c:pt idx="674">
                  <c:v>42255</c:v>
                </c:pt>
                <c:pt idx="675">
                  <c:v>42256</c:v>
                </c:pt>
                <c:pt idx="676">
                  <c:v>42257</c:v>
                </c:pt>
                <c:pt idx="677">
                  <c:v>42258</c:v>
                </c:pt>
                <c:pt idx="678">
                  <c:v>42261</c:v>
                </c:pt>
                <c:pt idx="679">
                  <c:v>42262</c:v>
                </c:pt>
                <c:pt idx="680">
                  <c:v>42264</c:v>
                </c:pt>
                <c:pt idx="681">
                  <c:v>42265</c:v>
                </c:pt>
                <c:pt idx="682">
                  <c:v>42268</c:v>
                </c:pt>
                <c:pt idx="683">
                  <c:v>42269</c:v>
                </c:pt>
                <c:pt idx="684">
                  <c:v>42270</c:v>
                </c:pt>
                <c:pt idx="685">
                  <c:v>42271</c:v>
                </c:pt>
                <c:pt idx="686">
                  <c:v>42272</c:v>
                </c:pt>
                <c:pt idx="687">
                  <c:v>42275</c:v>
                </c:pt>
                <c:pt idx="688">
                  <c:v>42276</c:v>
                </c:pt>
                <c:pt idx="689">
                  <c:v>42277</c:v>
                </c:pt>
                <c:pt idx="690">
                  <c:v>42278</c:v>
                </c:pt>
                <c:pt idx="691">
                  <c:v>42279</c:v>
                </c:pt>
                <c:pt idx="692">
                  <c:v>42282</c:v>
                </c:pt>
                <c:pt idx="693">
                  <c:v>42283</c:v>
                </c:pt>
                <c:pt idx="694">
                  <c:v>42284</c:v>
                </c:pt>
                <c:pt idx="695">
                  <c:v>42285</c:v>
                </c:pt>
                <c:pt idx="696">
                  <c:v>42286</c:v>
                </c:pt>
                <c:pt idx="697">
                  <c:v>42289</c:v>
                </c:pt>
                <c:pt idx="698">
                  <c:v>42290</c:v>
                </c:pt>
                <c:pt idx="699">
                  <c:v>42291</c:v>
                </c:pt>
                <c:pt idx="700">
                  <c:v>42292</c:v>
                </c:pt>
                <c:pt idx="701">
                  <c:v>42293</c:v>
                </c:pt>
                <c:pt idx="702">
                  <c:v>42296</c:v>
                </c:pt>
                <c:pt idx="703">
                  <c:v>42297</c:v>
                </c:pt>
                <c:pt idx="704">
                  <c:v>42298</c:v>
                </c:pt>
                <c:pt idx="705">
                  <c:v>42299</c:v>
                </c:pt>
                <c:pt idx="706">
                  <c:v>42300</c:v>
                </c:pt>
                <c:pt idx="707">
                  <c:v>42303</c:v>
                </c:pt>
                <c:pt idx="708">
                  <c:v>42304</c:v>
                </c:pt>
                <c:pt idx="709">
                  <c:v>42305</c:v>
                </c:pt>
                <c:pt idx="710">
                  <c:v>42306</c:v>
                </c:pt>
                <c:pt idx="711">
                  <c:v>42307</c:v>
                </c:pt>
                <c:pt idx="712">
                  <c:v>42311</c:v>
                </c:pt>
                <c:pt idx="713">
                  <c:v>42312</c:v>
                </c:pt>
                <c:pt idx="714">
                  <c:v>42313</c:v>
                </c:pt>
                <c:pt idx="715">
                  <c:v>42314</c:v>
                </c:pt>
                <c:pt idx="716">
                  <c:v>42317</c:v>
                </c:pt>
                <c:pt idx="717">
                  <c:v>42318</c:v>
                </c:pt>
                <c:pt idx="718">
                  <c:v>42319</c:v>
                </c:pt>
                <c:pt idx="719">
                  <c:v>42320</c:v>
                </c:pt>
                <c:pt idx="720">
                  <c:v>42321</c:v>
                </c:pt>
                <c:pt idx="721">
                  <c:v>42325</c:v>
                </c:pt>
                <c:pt idx="722">
                  <c:v>42326</c:v>
                </c:pt>
                <c:pt idx="723">
                  <c:v>42327</c:v>
                </c:pt>
                <c:pt idx="724">
                  <c:v>42328</c:v>
                </c:pt>
                <c:pt idx="725">
                  <c:v>42331</c:v>
                </c:pt>
                <c:pt idx="726">
                  <c:v>42332</c:v>
                </c:pt>
                <c:pt idx="727">
                  <c:v>42333</c:v>
                </c:pt>
                <c:pt idx="728">
                  <c:v>42334</c:v>
                </c:pt>
                <c:pt idx="729">
                  <c:v>42335</c:v>
                </c:pt>
                <c:pt idx="730">
                  <c:v>42338</c:v>
                </c:pt>
                <c:pt idx="731">
                  <c:v>42339</c:v>
                </c:pt>
                <c:pt idx="732">
                  <c:v>42340</c:v>
                </c:pt>
                <c:pt idx="733">
                  <c:v>42341</c:v>
                </c:pt>
                <c:pt idx="734">
                  <c:v>42342</c:v>
                </c:pt>
                <c:pt idx="735">
                  <c:v>42345</c:v>
                </c:pt>
                <c:pt idx="736">
                  <c:v>42346</c:v>
                </c:pt>
                <c:pt idx="737">
                  <c:v>42347</c:v>
                </c:pt>
                <c:pt idx="738">
                  <c:v>42348</c:v>
                </c:pt>
                <c:pt idx="739">
                  <c:v>42349</c:v>
                </c:pt>
                <c:pt idx="740">
                  <c:v>42352</c:v>
                </c:pt>
                <c:pt idx="741">
                  <c:v>42353</c:v>
                </c:pt>
                <c:pt idx="742">
                  <c:v>42354</c:v>
                </c:pt>
                <c:pt idx="743">
                  <c:v>42355</c:v>
                </c:pt>
                <c:pt idx="744">
                  <c:v>42356</c:v>
                </c:pt>
                <c:pt idx="745">
                  <c:v>42359</c:v>
                </c:pt>
                <c:pt idx="746">
                  <c:v>42360</c:v>
                </c:pt>
                <c:pt idx="747">
                  <c:v>42361</c:v>
                </c:pt>
                <c:pt idx="748">
                  <c:v>42362</c:v>
                </c:pt>
                <c:pt idx="749">
                  <c:v>42366</c:v>
                </c:pt>
                <c:pt idx="750">
                  <c:v>42367</c:v>
                </c:pt>
                <c:pt idx="751">
                  <c:v>42368</c:v>
                </c:pt>
                <c:pt idx="752">
                  <c:v>42369</c:v>
                </c:pt>
                <c:pt idx="753">
                  <c:v>42373</c:v>
                </c:pt>
                <c:pt idx="754">
                  <c:v>42374</c:v>
                </c:pt>
                <c:pt idx="755">
                  <c:v>42375</c:v>
                </c:pt>
                <c:pt idx="756">
                  <c:v>42376</c:v>
                </c:pt>
                <c:pt idx="757">
                  <c:v>42377</c:v>
                </c:pt>
                <c:pt idx="758">
                  <c:v>42380</c:v>
                </c:pt>
                <c:pt idx="759">
                  <c:v>42381</c:v>
                </c:pt>
                <c:pt idx="760">
                  <c:v>42382</c:v>
                </c:pt>
                <c:pt idx="761">
                  <c:v>42383</c:v>
                </c:pt>
                <c:pt idx="762">
                  <c:v>42384</c:v>
                </c:pt>
                <c:pt idx="763">
                  <c:v>42387</c:v>
                </c:pt>
                <c:pt idx="764">
                  <c:v>42388</c:v>
                </c:pt>
                <c:pt idx="765">
                  <c:v>42389</c:v>
                </c:pt>
                <c:pt idx="766">
                  <c:v>42390</c:v>
                </c:pt>
                <c:pt idx="767">
                  <c:v>42391</c:v>
                </c:pt>
                <c:pt idx="768">
                  <c:v>42394</c:v>
                </c:pt>
                <c:pt idx="769">
                  <c:v>42395</c:v>
                </c:pt>
                <c:pt idx="770">
                  <c:v>42396</c:v>
                </c:pt>
                <c:pt idx="771">
                  <c:v>42397</c:v>
                </c:pt>
                <c:pt idx="772">
                  <c:v>42398</c:v>
                </c:pt>
                <c:pt idx="773">
                  <c:v>42402</c:v>
                </c:pt>
                <c:pt idx="774">
                  <c:v>42403</c:v>
                </c:pt>
                <c:pt idx="775">
                  <c:v>42404</c:v>
                </c:pt>
                <c:pt idx="776">
                  <c:v>42405</c:v>
                </c:pt>
                <c:pt idx="777">
                  <c:v>42408</c:v>
                </c:pt>
                <c:pt idx="778">
                  <c:v>42409</c:v>
                </c:pt>
                <c:pt idx="779">
                  <c:v>42410</c:v>
                </c:pt>
                <c:pt idx="780">
                  <c:v>42411</c:v>
                </c:pt>
                <c:pt idx="781">
                  <c:v>42412</c:v>
                </c:pt>
                <c:pt idx="782">
                  <c:v>42415</c:v>
                </c:pt>
                <c:pt idx="783">
                  <c:v>42416</c:v>
                </c:pt>
                <c:pt idx="784">
                  <c:v>42417</c:v>
                </c:pt>
                <c:pt idx="785">
                  <c:v>42418</c:v>
                </c:pt>
                <c:pt idx="786">
                  <c:v>42419</c:v>
                </c:pt>
                <c:pt idx="787">
                  <c:v>42422</c:v>
                </c:pt>
                <c:pt idx="788">
                  <c:v>42423</c:v>
                </c:pt>
                <c:pt idx="789">
                  <c:v>42424</c:v>
                </c:pt>
                <c:pt idx="790">
                  <c:v>42425</c:v>
                </c:pt>
                <c:pt idx="791">
                  <c:v>42426</c:v>
                </c:pt>
                <c:pt idx="792">
                  <c:v>42429</c:v>
                </c:pt>
                <c:pt idx="793">
                  <c:v>42430</c:v>
                </c:pt>
                <c:pt idx="794">
                  <c:v>42431</c:v>
                </c:pt>
                <c:pt idx="795">
                  <c:v>42432</c:v>
                </c:pt>
                <c:pt idx="796">
                  <c:v>42433</c:v>
                </c:pt>
                <c:pt idx="797">
                  <c:v>42436</c:v>
                </c:pt>
                <c:pt idx="798">
                  <c:v>42437</c:v>
                </c:pt>
                <c:pt idx="799">
                  <c:v>42438</c:v>
                </c:pt>
                <c:pt idx="800">
                  <c:v>42439</c:v>
                </c:pt>
                <c:pt idx="801">
                  <c:v>42440</c:v>
                </c:pt>
                <c:pt idx="802">
                  <c:v>42443</c:v>
                </c:pt>
                <c:pt idx="803">
                  <c:v>42444</c:v>
                </c:pt>
                <c:pt idx="804">
                  <c:v>42445</c:v>
                </c:pt>
                <c:pt idx="805">
                  <c:v>42446</c:v>
                </c:pt>
                <c:pt idx="806">
                  <c:v>42447</c:v>
                </c:pt>
                <c:pt idx="807">
                  <c:v>42451</c:v>
                </c:pt>
                <c:pt idx="808">
                  <c:v>42452</c:v>
                </c:pt>
                <c:pt idx="809">
                  <c:v>42457</c:v>
                </c:pt>
                <c:pt idx="810">
                  <c:v>42458</c:v>
                </c:pt>
                <c:pt idx="811">
                  <c:v>42459</c:v>
                </c:pt>
                <c:pt idx="812">
                  <c:v>42460</c:v>
                </c:pt>
                <c:pt idx="813">
                  <c:v>42461</c:v>
                </c:pt>
                <c:pt idx="814">
                  <c:v>42464</c:v>
                </c:pt>
                <c:pt idx="815">
                  <c:v>42465</c:v>
                </c:pt>
                <c:pt idx="816">
                  <c:v>42466</c:v>
                </c:pt>
                <c:pt idx="817">
                  <c:v>42467</c:v>
                </c:pt>
                <c:pt idx="818">
                  <c:v>42468</c:v>
                </c:pt>
                <c:pt idx="819">
                  <c:v>42471</c:v>
                </c:pt>
                <c:pt idx="820">
                  <c:v>42472</c:v>
                </c:pt>
                <c:pt idx="821">
                  <c:v>42473</c:v>
                </c:pt>
                <c:pt idx="822">
                  <c:v>42474</c:v>
                </c:pt>
                <c:pt idx="823">
                  <c:v>42475</c:v>
                </c:pt>
                <c:pt idx="824">
                  <c:v>42478</c:v>
                </c:pt>
                <c:pt idx="825">
                  <c:v>42479</c:v>
                </c:pt>
                <c:pt idx="826">
                  <c:v>42480</c:v>
                </c:pt>
                <c:pt idx="827">
                  <c:v>42481</c:v>
                </c:pt>
                <c:pt idx="828">
                  <c:v>42482</c:v>
                </c:pt>
                <c:pt idx="829">
                  <c:v>42485</c:v>
                </c:pt>
                <c:pt idx="830">
                  <c:v>42486</c:v>
                </c:pt>
                <c:pt idx="831">
                  <c:v>42487</c:v>
                </c:pt>
                <c:pt idx="832">
                  <c:v>42488</c:v>
                </c:pt>
                <c:pt idx="833">
                  <c:v>42489</c:v>
                </c:pt>
                <c:pt idx="834">
                  <c:v>42492</c:v>
                </c:pt>
                <c:pt idx="835">
                  <c:v>42493</c:v>
                </c:pt>
                <c:pt idx="836">
                  <c:v>42494</c:v>
                </c:pt>
                <c:pt idx="837">
                  <c:v>42495</c:v>
                </c:pt>
                <c:pt idx="838">
                  <c:v>42496</c:v>
                </c:pt>
                <c:pt idx="839">
                  <c:v>42499</c:v>
                </c:pt>
                <c:pt idx="840">
                  <c:v>42500</c:v>
                </c:pt>
                <c:pt idx="841">
                  <c:v>42501</c:v>
                </c:pt>
                <c:pt idx="842">
                  <c:v>42502</c:v>
                </c:pt>
                <c:pt idx="843">
                  <c:v>42503</c:v>
                </c:pt>
                <c:pt idx="844">
                  <c:v>42506</c:v>
                </c:pt>
                <c:pt idx="845">
                  <c:v>42507</c:v>
                </c:pt>
                <c:pt idx="846">
                  <c:v>42508</c:v>
                </c:pt>
                <c:pt idx="847">
                  <c:v>42509</c:v>
                </c:pt>
                <c:pt idx="848">
                  <c:v>42510</c:v>
                </c:pt>
                <c:pt idx="849">
                  <c:v>42513</c:v>
                </c:pt>
                <c:pt idx="850">
                  <c:v>42514</c:v>
                </c:pt>
                <c:pt idx="851">
                  <c:v>42515</c:v>
                </c:pt>
                <c:pt idx="852">
                  <c:v>42516</c:v>
                </c:pt>
                <c:pt idx="853">
                  <c:v>42517</c:v>
                </c:pt>
                <c:pt idx="854">
                  <c:v>42520</c:v>
                </c:pt>
                <c:pt idx="855">
                  <c:v>42521</c:v>
                </c:pt>
                <c:pt idx="856">
                  <c:v>42522</c:v>
                </c:pt>
                <c:pt idx="857">
                  <c:v>42523</c:v>
                </c:pt>
                <c:pt idx="858">
                  <c:v>42524</c:v>
                </c:pt>
                <c:pt idx="859">
                  <c:v>42527</c:v>
                </c:pt>
                <c:pt idx="860">
                  <c:v>42528</c:v>
                </c:pt>
                <c:pt idx="861">
                  <c:v>42529</c:v>
                </c:pt>
                <c:pt idx="862">
                  <c:v>42530</c:v>
                </c:pt>
                <c:pt idx="863">
                  <c:v>42531</c:v>
                </c:pt>
                <c:pt idx="864">
                  <c:v>42534</c:v>
                </c:pt>
                <c:pt idx="865">
                  <c:v>42535</c:v>
                </c:pt>
                <c:pt idx="866">
                  <c:v>42536</c:v>
                </c:pt>
                <c:pt idx="867">
                  <c:v>42537</c:v>
                </c:pt>
                <c:pt idx="868">
                  <c:v>42538</c:v>
                </c:pt>
                <c:pt idx="869">
                  <c:v>42541</c:v>
                </c:pt>
                <c:pt idx="870">
                  <c:v>42542</c:v>
                </c:pt>
                <c:pt idx="871">
                  <c:v>42543</c:v>
                </c:pt>
                <c:pt idx="872">
                  <c:v>42544</c:v>
                </c:pt>
                <c:pt idx="873">
                  <c:v>42545</c:v>
                </c:pt>
                <c:pt idx="874">
                  <c:v>42548</c:v>
                </c:pt>
                <c:pt idx="875">
                  <c:v>42549</c:v>
                </c:pt>
                <c:pt idx="876">
                  <c:v>42550</c:v>
                </c:pt>
                <c:pt idx="877">
                  <c:v>42551</c:v>
                </c:pt>
                <c:pt idx="878">
                  <c:v>42552</c:v>
                </c:pt>
                <c:pt idx="879">
                  <c:v>42555</c:v>
                </c:pt>
                <c:pt idx="880">
                  <c:v>42556</c:v>
                </c:pt>
                <c:pt idx="881">
                  <c:v>42557</c:v>
                </c:pt>
                <c:pt idx="882">
                  <c:v>42558</c:v>
                </c:pt>
                <c:pt idx="883">
                  <c:v>42559</c:v>
                </c:pt>
                <c:pt idx="884">
                  <c:v>42562</c:v>
                </c:pt>
                <c:pt idx="885">
                  <c:v>42563</c:v>
                </c:pt>
                <c:pt idx="886">
                  <c:v>42564</c:v>
                </c:pt>
                <c:pt idx="887">
                  <c:v>42565</c:v>
                </c:pt>
                <c:pt idx="888">
                  <c:v>42566</c:v>
                </c:pt>
                <c:pt idx="889">
                  <c:v>42569</c:v>
                </c:pt>
                <c:pt idx="890">
                  <c:v>42570</c:v>
                </c:pt>
                <c:pt idx="891">
                  <c:v>42571</c:v>
                </c:pt>
                <c:pt idx="892">
                  <c:v>42572</c:v>
                </c:pt>
                <c:pt idx="893">
                  <c:v>42573</c:v>
                </c:pt>
                <c:pt idx="894">
                  <c:v>42576</c:v>
                </c:pt>
                <c:pt idx="895">
                  <c:v>42577</c:v>
                </c:pt>
                <c:pt idx="896">
                  <c:v>42578</c:v>
                </c:pt>
                <c:pt idx="897">
                  <c:v>42579</c:v>
                </c:pt>
                <c:pt idx="898">
                  <c:v>42580</c:v>
                </c:pt>
                <c:pt idx="899">
                  <c:v>42583</c:v>
                </c:pt>
                <c:pt idx="900">
                  <c:v>42584</c:v>
                </c:pt>
                <c:pt idx="901">
                  <c:v>42585</c:v>
                </c:pt>
                <c:pt idx="902">
                  <c:v>42586</c:v>
                </c:pt>
                <c:pt idx="903">
                  <c:v>42587</c:v>
                </c:pt>
                <c:pt idx="904">
                  <c:v>42590</c:v>
                </c:pt>
                <c:pt idx="905">
                  <c:v>42591</c:v>
                </c:pt>
                <c:pt idx="906">
                  <c:v>42592</c:v>
                </c:pt>
                <c:pt idx="907">
                  <c:v>42593</c:v>
                </c:pt>
                <c:pt idx="908">
                  <c:v>42594</c:v>
                </c:pt>
                <c:pt idx="909">
                  <c:v>42597</c:v>
                </c:pt>
                <c:pt idx="910">
                  <c:v>42598</c:v>
                </c:pt>
                <c:pt idx="911">
                  <c:v>42599</c:v>
                </c:pt>
                <c:pt idx="912">
                  <c:v>42600</c:v>
                </c:pt>
                <c:pt idx="913">
                  <c:v>42601</c:v>
                </c:pt>
                <c:pt idx="914">
                  <c:v>42604</c:v>
                </c:pt>
                <c:pt idx="915">
                  <c:v>42605</c:v>
                </c:pt>
                <c:pt idx="916">
                  <c:v>42606</c:v>
                </c:pt>
                <c:pt idx="917">
                  <c:v>42607</c:v>
                </c:pt>
                <c:pt idx="918">
                  <c:v>42608</c:v>
                </c:pt>
                <c:pt idx="919">
                  <c:v>42611</c:v>
                </c:pt>
                <c:pt idx="920">
                  <c:v>42612</c:v>
                </c:pt>
                <c:pt idx="921">
                  <c:v>42613</c:v>
                </c:pt>
                <c:pt idx="922">
                  <c:v>42614</c:v>
                </c:pt>
                <c:pt idx="923">
                  <c:v>42615</c:v>
                </c:pt>
                <c:pt idx="924">
                  <c:v>42618</c:v>
                </c:pt>
                <c:pt idx="925">
                  <c:v>42619</c:v>
                </c:pt>
                <c:pt idx="926">
                  <c:v>42620</c:v>
                </c:pt>
                <c:pt idx="927">
                  <c:v>42621</c:v>
                </c:pt>
                <c:pt idx="928">
                  <c:v>42622</c:v>
                </c:pt>
                <c:pt idx="929">
                  <c:v>42625</c:v>
                </c:pt>
                <c:pt idx="930">
                  <c:v>42626</c:v>
                </c:pt>
                <c:pt idx="931">
                  <c:v>42627</c:v>
                </c:pt>
                <c:pt idx="932">
                  <c:v>42628</c:v>
                </c:pt>
                <c:pt idx="933">
                  <c:v>42632</c:v>
                </c:pt>
                <c:pt idx="934">
                  <c:v>42633</c:v>
                </c:pt>
                <c:pt idx="935">
                  <c:v>42634</c:v>
                </c:pt>
                <c:pt idx="936">
                  <c:v>42635</c:v>
                </c:pt>
                <c:pt idx="937">
                  <c:v>42636</c:v>
                </c:pt>
                <c:pt idx="938">
                  <c:v>42639</c:v>
                </c:pt>
                <c:pt idx="939">
                  <c:v>42640</c:v>
                </c:pt>
                <c:pt idx="940">
                  <c:v>42641</c:v>
                </c:pt>
                <c:pt idx="941">
                  <c:v>42642</c:v>
                </c:pt>
                <c:pt idx="942">
                  <c:v>42643</c:v>
                </c:pt>
                <c:pt idx="943">
                  <c:v>42646</c:v>
                </c:pt>
                <c:pt idx="944">
                  <c:v>42647</c:v>
                </c:pt>
                <c:pt idx="945">
                  <c:v>42648</c:v>
                </c:pt>
                <c:pt idx="946">
                  <c:v>42649</c:v>
                </c:pt>
                <c:pt idx="947">
                  <c:v>42650</c:v>
                </c:pt>
                <c:pt idx="948">
                  <c:v>42653</c:v>
                </c:pt>
                <c:pt idx="949">
                  <c:v>42654</c:v>
                </c:pt>
                <c:pt idx="950">
                  <c:v>42655</c:v>
                </c:pt>
                <c:pt idx="951">
                  <c:v>42656</c:v>
                </c:pt>
                <c:pt idx="952">
                  <c:v>42657</c:v>
                </c:pt>
                <c:pt idx="953">
                  <c:v>42660</c:v>
                </c:pt>
                <c:pt idx="954">
                  <c:v>42661</c:v>
                </c:pt>
                <c:pt idx="955">
                  <c:v>42662</c:v>
                </c:pt>
                <c:pt idx="956">
                  <c:v>42663</c:v>
                </c:pt>
                <c:pt idx="957">
                  <c:v>42664</c:v>
                </c:pt>
                <c:pt idx="958">
                  <c:v>42667</c:v>
                </c:pt>
                <c:pt idx="959">
                  <c:v>42668</c:v>
                </c:pt>
                <c:pt idx="960">
                  <c:v>42669</c:v>
                </c:pt>
                <c:pt idx="961">
                  <c:v>42670</c:v>
                </c:pt>
                <c:pt idx="962">
                  <c:v>42671</c:v>
                </c:pt>
                <c:pt idx="963">
                  <c:v>42674</c:v>
                </c:pt>
                <c:pt idx="964">
                  <c:v>42675</c:v>
                </c:pt>
                <c:pt idx="965">
                  <c:v>42677</c:v>
                </c:pt>
                <c:pt idx="966">
                  <c:v>42678</c:v>
                </c:pt>
                <c:pt idx="967">
                  <c:v>42681</c:v>
                </c:pt>
                <c:pt idx="968">
                  <c:v>42682</c:v>
                </c:pt>
                <c:pt idx="969">
                  <c:v>42683</c:v>
                </c:pt>
                <c:pt idx="970">
                  <c:v>42684</c:v>
                </c:pt>
                <c:pt idx="971">
                  <c:v>42685</c:v>
                </c:pt>
                <c:pt idx="972">
                  <c:v>42688</c:v>
                </c:pt>
                <c:pt idx="973">
                  <c:v>42689</c:v>
                </c:pt>
                <c:pt idx="974">
                  <c:v>42690</c:v>
                </c:pt>
                <c:pt idx="975">
                  <c:v>42691</c:v>
                </c:pt>
                <c:pt idx="976">
                  <c:v>42692</c:v>
                </c:pt>
                <c:pt idx="977">
                  <c:v>42696</c:v>
                </c:pt>
                <c:pt idx="978">
                  <c:v>42697</c:v>
                </c:pt>
                <c:pt idx="979">
                  <c:v>42698</c:v>
                </c:pt>
                <c:pt idx="980">
                  <c:v>42699</c:v>
                </c:pt>
                <c:pt idx="981">
                  <c:v>42702</c:v>
                </c:pt>
                <c:pt idx="982">
                  <c:v>42703</c:v>
                </c:pt>
                <c:pt idx="983">
                  <c:v>42704</c:v>
                </c:pt>
                <c:pt idx="984">
                  <c:v>42705</c:v>
                </c:pt>
                <c:pt idx="985">
                  <c:v>42706</c:v>
                </c:pt>
                <c:pt idx="986">
                  <c:v>42709</c:v>
                </c:pt>
                <c:pt idx="987">
                  <c:v>42710</c:v>
                </c:pt>
                <c:pt idx="988">
                  <c:v>42711</c:v>
                </c:pt>
                <c:pt idx="989">
                  <c:v>42712</c:v>
                </c:pt>
                <c:pt idx="990">
                  <c:v>42713</c:v>
                </c:pt>
                <c:pt idx="991">
                  <c:v>42717</c:v>
                </c:pt>
                <c:pt idx="992">
                  <c:v>42718</c:v>
                </c:pt>
                <c:pt idx="993">
                  <c:v>42719</c:v>
                </c:pt>
                <c:pt idx="994">
                  <c:v>42720</c:v>
                </c:pt>
                <c:pt idx="995">
                  <c:v>42723</c:v>
                </c:pt>
                <c:pt idx="996">
                  <c:v>42724</c:v>
                </c:pt>
                <c:pt idx="997">
                  <c:v>42725</c:v>
                </c:pt>
                <c:pt idx="998">
                  <c:v>42726</c:v>
                </c:pt>
                <c:pt idx="999">
                  <c:v>42727</c:v>
                </c:pt>
                <c:pt idx="1000">
                  <c:v>42730</c:v>
                </c:pt>
                <c:pt idx="1001">
                  <c:v>42731</c:v>
                </c:pt>
                <c:pt idx="1002">
                  <c:v>42732</c:v>
                </c:pt>
                <c:pt idx="1003">
                  <c:v>42733</c:v>
                </c:pt>
                <c:pt idx="1004">
                  <c:v>42734</c:v>
                </c:pt>
                <c:pt idx="1005">
                  <c:v>42737</c:v>
                </c:pt>
                <c:pt idx="1006">
                  <c:v>42738</c:v>
                </c:pt>
                <c:pt idx="1007">
                  <c:v>42739</c:v>
                </c:pt>
                <c:pt idx="1008">
                  <c:v>42740</c:v>
                </c:pt>
                <c:pt idx="1009">
                  <c:v>42741</c:v>
                </c:pt>
                <c:pt idx="1010">
                  <c:v>42744</c:v>
                </c:pt>
                <c:pt idx="1011">
                  <c:v>42745</c:v>
                </c:pt>
                <c:pt idx="1012">
                  <c:v>42746</c:v>
                </c:pt>
                <c:pt idx="1013">
                  <c:v>42747</c:v>
                </c:pt>
                <c:pt idx="1014">
                  <c:v>42748</c:v>
                </c:pt>
                <c:pt idx="1015">
                  <c:v>42751</c:v>
                </c:pt>
                <c:pt idx="1016">
                  <c:v>42752</c:v>
                </c:pt>
                <c:pt idx="1017">
                  <c:v>42753</c:v>
                </c:pt>
                <c:pt idx="1018">
                  <c:v>42753</c:v>
                </c:pt>
                <c:pt idx="1019">
                  <c:v>42754</c:v>
                </c:pt>
                <c:pt idx="1020">
                  <c:v>42755</c:v>
                </c:pt>
                <c:pt idx="1021">
                  <c:v>42758</c:v>
                </c:pt>
                <c:pt idx="1022">
                  <c:v>42759</c:v>
                </c:pt>
                <c:pt idx="1023">
                  <c:v>42760</c:v>
                </c:pt>
                <c:pt idx="1024">
                  <c:v>42761</c:v>
                </c:pt>
                <c:pt idx="1025">
                  <c:v>42762</c:v>
                </c:pt>
                <c:pt idx="1026">
                  <c:v>42765</c:v>
                </c:pt>
                <c:pt idx="1027">
                  <c:v>42766</c:v>
                </c:pt>
                <c:pt idx="1028">
                  <c:v>42767</c:v>
                </c:pt>
                <c:pt idx="1029">
                  <c:v>42768</c:v>
                </c:pt>
                <c:pt idx="1030">
                  <c:v>42769</c:v>
                </c:pt>
                <c:pt idx="1031">
                  <c:v>42773</c:v>
                </c:pt>
                <c:pt idx="1032">
                  <c:v>42774</c:v>
                </c:pt>
                <c:pt idx="1033">
                  <c:v>42776</c:v>
                </c:pt>
                <c:pt idx="1034">
                  <c:v>42779</c:v>
                </c:pt>
                <c:pt idx="1035">
                  <c:v>42780</c:v>
                </c:pt>
                <c:pt idx="1036">
                  <c:v>42781</c:v>
                </c:pt>
                <c:pt idx="1037">
                  <c:v>42782</c:v>
                </c:pt>
                <c:pt idx="1038">
                  <c:v>42783</c:v>
                </c:pt>
                <c:pt idx="1039">
                  <c:v>42786</c:v>
                </c:pt>
                <c:pt idx="1040">
                  <c:v>42787</c:v>
                </c:pt>
                <c:pt idx="1041">
                  <c:v>42788</c:v>
                </c:pt>
                <c:pt idx="1042">
                  <c:v>42789</c:v>
                </c:pt>
                <c:pt idx="1043">
                  <c:v>42790</c:v>
                </c:pt>
                <c:pt idx="1044">
                  <c:v>42793</c:v>
                </c:pt>
                <c:pt idx="1045">
                  <c:v>42794</c:v>
                </c:pt>
                <c:pt idx="1046">
                  <c:v>42795</c:v>
                </c:pt>
                <c:pt idx="1047">
                  <c:v>42796</c:v>
                </c:pt>
                <c:pt idx="1048">
                  <c:v>42797</c:v>
                </c:pt>
                <c:pt idx="1049">
                  <c:v>42800</c:v>
                </c:pt>
                <c:pt idx="1050">
                  <c:v>42801</c:v>
                </c:pt>
                <c:pt idx="1051">
                  <c:v>42802</c:v>
                </c:pt>
                <c:pt idx="1052">
                  <c:v>42803</c:v>
                </c:pt>
                <c:pt idx="1053">
                  <c:v>42804</c:v>
                </c:pt>
                <c:pt idx="1054">
                  <c:v>42807</c:v>
                </c:pt>
                <c:pt idx="1055">
                  <c:v>42808</c:v>
                </c:pt>
                <c:pt idx="1056">
                  <c:v>42809</c:v>
                </c:pt>
                <c:pt idx="1057">
                  <c:v>42810</c:v>
                </c:pt>
                <c:pt idx="1058">
                  <c:v>42811</c:v>
                </c:pt>
                <c:pt idx="1059">
                  <c:v>42815</c:v>
                </c:pt>
                <c:pt idx="1060">
                  <c:v>42816</c:v>
                </c:pt>
                <c:pt idx="1061">
                  <c:v>42817</c:v>
                </c:pt>
                <c:pt idx="1062">
                  <c:v>42818</c:v>
                </c:pt>
                <c:pt idx="1063">
                  <c:v>42821</c:v>
                </c:pt>
                <c:pt idx="1064">
                  <c:v>42822</c:v>
                </c:pt>
                <c:pt idx="1065">
                  <c:v>42823</c:v>
                </c:pt>
                <c:pt idx="1066">
                  <c:v>42824</c:v>
                </c:pt>
                <c:pt idx="1067">
                  <c:v>42825</c:v>
                </c:pt>
                <c:pt idx="1068">
                  <c:v>42828</c:v>
                </c:pt>
                <c:pt idx="1069">
                  <c:v>42829</c:v>
                </c:pt>
                <c:pt idx="1070">
                  <c:v>42830</c:v>
                </c:pt>
                <c:pt idx="1071">
                  <c:v>42831</c:v>
                </c:pt>
                <c:pt idx="1072">
                  <c:v>42832</c:v>
                </c:pt>
                <c:pt idx="1073">
                  <c:v>42835</c:v>
                </c:pt>
                <c:pt idx="1074">
                  <c:v>42836</c:v>
                </c:pt>
                <c:pt idx="1075">
                  <c:v>42837</c:v>
                </c:pt>
                <c:pt idx="1076">
                  <c:v>42842</c:v>
                </c:pt>
                <c:pt idx="1077">
                  <c:v>42843</c:v>
                </c:pt>
                <c:pt idx="1078">
                  <c:v>42844</c:v>
                </c:pt>
                <c:pt idx="1079">
                  <c:v>42845</c:v>
                </c:pt>
                <c:pt idx="1080">
                  <c:v>42846</c:v>
                </c:pt>
                <c:pt idx="1081">
                  <c:v>42849</c:v>
                </c:pt>
                <c:pt idx="1082">
                  <c:v>42850</c:v>
                </c:pt>
                <c:pt idx="1083">
                  <c:v>42851</c:v>
                </c:pt>
                <c:pt idx="1084">
                  <c:v>42852</c:v>
                </c:pt>
                <c:pt idx="1085">
                  <c:v>42853</c:v>
                </c:pt>
                <c:pt idx="1086">
                  <c:v>42857</c:v>
                </c:pt>
                <c:pt idx="1087">
                  <c:v>42858</c:v>
                </c:pt>
                <c:pt idx="1088">
                  <c:v>42859</c:v>
                </c:pt>
                <c:pt idx="1089">
                  <c:v>42860</c:v>
                </c:pt>
                <c:pt idx="1090">
                  <c:v>42863</c:v>
                </c:pt>
                <c:pt idx="1091">
                  <c:v>42864</c:v>
                </c:pt>
                <c:pt idx="1092">
                  <c:v>42865</c:v>
                </c:pt>
                <c:pt idx="1093">
                  <c:v>42866</c:v>
                </c:pt>
                <c:pt idx="1094">
                  <c:v>42867</c:v>
                </c:pt>
                <c:pt idx="1095">
                  <c:v>42870</c:v>
                </c:pt>
                <c:pt idx="1096">
                  <c:v>42871</c:v>
                </c:pt>
                <c:pt idx="1097">
                  <c:v>42872</c:v>
                </c:pt>
                <c:pt idx="1098">
                  <c:v>42873</c:v>
                </c:pt>
                <c:pt idx="1099">
                  <c:v>42874</c:v>
                </c:pt>
                <c:pt idx="1100">
                  <c:v>42877</c:v>
                </c:pt>
                <c:pt idx="1101">
                  <c:v>42878</c:v>
                </c:pt>
                <c:pt idx="1102">
                  <c:v>42879</c:v>
                </c:pt>
                <c:pt idx="1103">
                  <c:v>42880</c:v>
                </c:pt>
                <c:pt idx="1104">
                  <c:v>42881</c:v>
                </c:pt>
                <c:pt idx="1105">
                  <c:v>42884</c:v>
                </c:pt>
                <c:pt idx="1106">
                  <c:v>42885</c:v>
                </c:pt>
                <c:pt idx="1107">
                  <c:v>42886</c:v>
                </c:pt>
                <c:pt idx="1108">
                  <c:v>42887</c:v>
                </c:pt>
                <c:pt idx="1109">
                  <c:v>42888</c:v>
                </c:pt>
                <c:pt idx="1110">
                  <c:v>42891</c:v>
                </c:pt>
                <c:pt idx="1111">
                  <c:v>42892</c:v>
                </c:pt>
                <c:pt idx="1112">
                  <c:v>42893</c:v>
                </c:pt>
                <c:pt idx="1113">
                  <c:v>42894</c:v>
                </c:pt>
                <c:pt idx="1114">
                  <c:v>42895</c:v>
                </c:pt>
                <c:pt idx="1115">
                  <c:v>42898</c:v>
                </c:pt>
                <c:pt idx="1116">
                  <c:v>42899</c:v>
                </c:pt>
                <c:pt idx="1117">
                  <c:v>42900</c:v>
                </c:pt>
                <c:pt idx="1118">
                  <c:v>42901</c:v>
                </c:pt>
                <c:pt idx="1119">
                  <c:v>42902</c:v>
                </c:pt>
                <c:pt idx="1120">
                  <c:v>42905</c:v>
                </c:pt>
                <c:pt idx="1121">
                  <c:v>42906</c:v>
                </c:pt>
                <c:pt idx="1122">
                  <c:v>42907</c:v>
                </c:pt>
                <c:pt idx="1123">
                  <c:v>42908</c:v>
                </c:pt>
                <c:pt idx="1124">
                  <c:v>42909</c:v>
                </c:pt>
                <c:pt idx="1125">
                  <c:v>42912</c:v>
                </c:pt>
                <c:pt idx="1126">
                  <c:v>42913</c:v>
                </c:pt>
                <c:pt idx="1127">
                  <c:v>42914</c:v>
                </c:pt>
                <c:pt idx="1128">
                  <c:v>42915</c:v>
                </c:pt>
                <c:pt idx="1129">
                  <c:v>42916</c:v>
                </c:pt>
                <c:pt idx="1130">
                  <c:v>42919</c:v>
                </c:pt>
                <c:pt idx="1131">
                  <c:v>42920</c:v>
                </c:pt>
                <c:pt idx="1132">
                  <c:v>42921</c:v>
                </c:pt>
                <c:pt idx="1133">
                  <c:v>42922</c:v>
                </c:pt>
                <c:pt idx="1134">
                  <c:v>42923</c:v>
                </c:pt>
                <c:pt idx="1135">
                  <c:v>42926</c:v>
                </c:pt>
                <c:pt idx="1136">
                  <c:v>42927</c:v>
                </c:pt>
                <c:pt idx="1137">
                  <c:v>42928</c:v>
                </c:pt>
                <c:pt idx="1138">
                  <c:v>42929</c:v>
                </c:pt>
                <c:pt idx="1139">
                  <c:v>42930</c:v>
                </c:pt>
                <c:pt idx="1140">
                  <c:v>42933</c:v>
                </c:pt>
                <c:pt idx="1141">
                  <c:v>42934</c:v>
                </c:pt>
                <c:pt idx="1142">
                  <c:v>42935</c:v>
                </c:pt>
                <c:pt idx="1143">
                  <c:v>42936</c:v>
                </c:pt>
                <c:pt idx="1144">
                  <c:v>42937</c:v>
                </c:pt>
                <c:pt idx="1145">
                  <c:v>42940</c:v>
                </c:pt>
                <c:pt idx="1146">
                  <c:v>42941</c:v>
                </c:pt>
                <c:pt idx="1147">
                  <c:v>42942</c:v>
                </c:pt>
                <c:pt idx="1148">
                  <c:v>42943</c:v>
                </c:pt>
                <c:pt idx="1149">
                  <c:v>42944</c:v>
                </c:pt>
                <c:pt idx="1150">
                  <c:v>42947</c:v>
                </c:pt>
                <c:pt idx="1151">
                  <c:v>42948</c:v>
                </c:pt>
                <c:pt idx="1152">
                  <c:v>42949</c:v>
                </c:pt>
                <c:pt idx="1153">
                  <c:v>42950</c:v>
                </c:pt>
                <c:pt idx="1154">
                  <c:v>42951</c:v>
                </c:pt>
                <c:pt idx="1155">
                  <c:v>42954</c:v>
                </c:pt>
              </c:numCache>
            </c:numRef>
          </c:cat>
          <c:val>
            <c:numRef>
              <c:f>'[Gráfico en Microsoft PowerPoint]Hoja1'!$E$3:$E$1158</c:f>
              <c:numCache>
                <c:formatCode>General</c:formatCode>
                <c:ptCount val="1156"/>
                <c:pt idx="0">
                  <c:v>4.51</c:v>
                </c:pt>
                <c:pt idx="1">
                  <c:v>4.5</c:v>
                </c:pt>
                <c:pt idx="2">
                  <c:v>4.49</c:v>
                </c:pt>
                <c:pt idx="3">
                  <c:v>4.49</c:v>
                </c:pt>
                <c:pt idx="4">
                  <c:v>4.4800000000000004</c:v>
                </c:pt>
                <c:pt idx="5">
                  <c:v>4.47</c:v>
                </c:pt>
                <c:pt idx="6">
                  <c:v>4.46</c:v>
                </c:pt>
                <c:pt idx="7">
                  <c:v>4.5</c:v>
                </c:pt>
                <c:pt idx="8">
                  <c:v>4.5</c:v>
                </c:pt>
                <c:pt idx="9">
                  <c:v>4.5</c:v>
                </c:pt>
                <c:pt idx="10">
                  <c:v>4.5</c:v>
                </c:pt>
                <c:pt idx="11">
                  <c:v>4.5</c:v>
                </c:pt>
                <c:pt idx="12">
                  <c:v>4.51</c:v>
                </c:pt>
                <c:pt idx="13">
                  <c:v>4.5</c:v>
                </c:pt>
                <c:pt idx="14">
                  <c:v>4.5</c:v>
                </c:pt>
                <c:pt idx="15">
                  <c:v>4.5</c:v>
                </c:pt>
                <c:pt idx="16">
                  <c:v>4.5</c:v>
                </c:pt>
                <c:pt idx="17">
                  <c:v>4.5</c:v>
                </c:pt>
                <c:pt idx="18">
                  <c:v>4.49</c:v>
                </c:pt>
                <c:pt idx="19">
                  <c:v>4.4800000000000004</c:v>
                </c:pt>
                <c:pt idx="20">
                  <c:v>4.47</c:v>
                </c:pt>
                <c:pt idx="21">
                  <c:v>4.49</c:v>
                </c:pt>
                <c:pt idx="22">
                  <c:v>4.5</c:v>
                </c:pt>
                <c:pt idx="23">
                  <c:v>4.5</c:v>
                </c:pt>
                <c:pt idx="24">
                  <c:v>4.5</c:v>
                </c:pt>
                <c:pt idx="25">
                  <c:v>4.5</c:v>
                </c:pt>
                <c:pt idx="26">
                  <c:v>4.5</c:v>
                </c:pt>
                <c:pt idx="27">
                  <c:v>4.49</c:v>
                </c:pt>
                <c:pt idx="28">
                  <c:v>4.49</c:v>
                </c:pt>
                <c:pt idx="29">
                  <c:v>4.49</c:v>
                </c:pt>
                <c:pt idx="30">
                  <c:v>4.49</c:v>
                </c:pt>
                <c:pt idx="31">
                  <c:v>4.49</c:v>
                </c:pt>
                <c:pt idx="32">
                  <c:v>4.49</c:v>
                </c:pt>
                <c:pt idx="33">
                  <c:v>4.49</c:v>
                </c:pt>
                <c:pt idx="34">
                  <c:v>4.49</c:v>
                </c:pt>
                <c:pt idx="35">
                  <c:v>4.49</c:v>
                </c:pt>
                <c:pt idx="36">
                  <c:v>4.5</c:v>
                </c:pt>
                <c:pt idx="37">
                  <c:v>4.5</c:v>
                </c:pt>
                <c:pt idx="38">
                  <c:v>4.5</c:v>
                </c:pt>
                <c:pt idx="39">
                  <c:v>4.51</c:v>
                </c:pt>
                <c:pt idx="40">
                  <c:v>4.5199999999999996</c:v>
                </c:pt>
                <c:pt idx="41">
                  <c:v>4.51</c:v>
                </c:pt>
                <c:pt idx="42">
                  <c:v>4.51</c:v>
                </c:pt>
                <c:pt idx="43">
                  <c:v>4.51</c:v>
                </c:pt>
                <c:pt idx="44">
                  <c:v>4.51</c:v>
                </c:pt>
                <c:pt idx="45">
                  <c:v>4.5</c:v>
                </c:pt>
                <c:pt idx="46">
                  <c:v>4.01</c:v>
                </c:pt>
                <c:pt idx="47">
                  <c:v>4.01</c:v>
                </c:pt>
                <c:pt idx="48">
                  <c:v>4.01</c:v>
                </c:pt>
                <c:pt idx="49">
                  <c:v>4</c:v>
                </c:pt>
                <c:pt idx="50">
                  <c:v>4</c:v>
                </c:pt>
                <c:pt idx="51">
                  <c:v>4.04</c:v>
                </c:pt>
                <c:pt idx="52">
                  <c:v>4.01</c:v>
                </c:pt>
                <c:pt idx="53">
                  <c:v>4.01</c:v>
                </c:pt>
                <c:pt idx="54">
                  <c:v>4.01</c:v>
                </c:pt>
                <c:pt idx="55">
                  <c:v>4.01</c:v>
                </c:pt>
                <c:pt idx="56">
                  <c:v>4.0199999999999996</c:v>
                </c:pt>
                <c:pt idx="57">
                  <c:v>4.05</c:v>
                </c:pt>
                <c:pt idx="58">
                  <c:v>4.07</c:v>
                </c:pt>
                <c:pt idx="59">
                  <c:v>4.01</c:v>
                </c:pt>
                <c:pt idx="60">
                  <c:v>4.01</c:v>
                </c:pt>
                <c:pt idx="61">
                  <c:v>4.04</c:v>
                </c:pt>
                <c:pt idx="62">
                  <c:v>4.04</c:v>
                </c:pt>
                <c:pt idx="63">
                  <c:v>4.0199999999999996</c:v>
                </c:pt>
                <c:pt idx="64">
                  <c:v>4.03</c:v>
                </c:pt>
                <c:pt idx="65">
                  <c:v>4.03</c:v>
                </c:pt>
                <c:pt idx="66">
                  <c:v>4.0199999999999996</c:v>
                </c:pt>
                <c:pt idx="67">
                  <c:v>4.0199999999999996</c:v>
                </c:pt>
                <c:pt idx="68">
                  <c:v>4.01</c:v>
                </c:pt>
                <c:pt idx="69">
                  <c:v>4.0199999999999996</c:v>
                </c:pt>
                <c:pt idx="70">
                  <c:v>4.0199999999999996</c:v>
                </c:pt>
                <c:pt idx="71">
                  <c:v>4.01</c:v>
                </c:pt>
                <c:pt idx="72">
                  <c:v>4.01</c:v>
                </c:pt>
                <c:pt idx="73">
                  <c:v>4.0199999999999996</c:v>
                </c:pt>
                <c:pt idx="74">
                  <c:v>4.0199999999999996</c:v>
                </c:pt>
                <c:pt idx="75">
                  <c:v>4.01</c:v>
                </c:pt>
                <c:pt idx="76">
                  <c:v>4.01</c:v>
                </c:pt>
                <c:pt idx="77">
                  <c:v>4.0199999999999996</c:v>
                </c:pt>
                <c:pt idx="78">
                  <c:v>4.0199999999999996</c:v>
                </c:pt>
                <c:pt idx="79">
                  <c:v>4.0199999999999996</c:v>
                </c:pt>
                <c:pt idx="80">
                  <c:v>4.0599999999999996</c:v>
                </c:pt>
                <c:pt idx="81">
                  <c:v>4.03</c:v>
                </c:pt>
                <c:pt idx="82">
                  <c:v>4.0199999999999996</c:v>
                </c:pt>
                <c:pt idx="83">
                  <c:v>4.0199999999999996</c:v>
                </c:pt>
                <c:pt idx="84">
                  <c:v>4.0199999999999996</c:v>
                </c:pt>
                <c:pt idx="85">
                  <c:v>4.0199999999999996</c:v>
                </c:pt>
                <c:pt idx="86">
                  <c:v>4.0199999999999996</c:v>
                </c:pt>
                <c:pt idx="87">
                  <c:v>4.0199999999999996</c:v>
                </c:pt>
                <c:pt idx="88">
                  <c:v>4.0199999999999996</c:v>
                </c:pt>
                <c:pt idx="89">
                  <c:v>4.0199999999999996</c:v>
                </c:pt>
                <c:pt idx="90">
                  <c:v>4.03</c:v>
                </c:pt>
                <c:pt idx="91">
                  <c:v>4.03</c:v>
                </c:pt>
                <c:pt idx="92">
                  <c:v>4.03</c:v>
                </c:pt>
                <c:pt idx="93">
                  <c:v>4.0199999999999996</c:v>
                </c:pt>
                <c:pt idx="94">
                  <c:v>4.03</c:v>
                </c:pt>
                <c:pt idx="95">
                  <c:v>4.0199999999999996</c:v>
                </c:pt>
                <c:pt idx="96">
                  <c:v>4.01</c:v>
                </c:pt>
                <c:pt idx="97">
                  <c:v>4.01</c:v>
                </c:pt>
                <c:pt idx="98">
                  <c:v>4.01</c:v>
                </c:pt>
                <c:pt idx="99">
                  <c:v>4.0199999999999996</c:v>
                </c:pt>
                <c:pt idx="100">
                  <c:v>4.03</c:v>
                </c:pt>
                <c:pt idx="101">
                  <c:v>4.0199999999999996</c:v>
                </c:pt>
                <c:pt idx="102">
                  <c:v>4.07</c:v>
                </c:pt>
                <c:pt idx="103">
                  <c:v>4.03</c:v>
                </c:pt>
                <c:pt idx="104">
                  <c:v>4.0199999999999996</c:v>
                </c:pt>
                <c:pt idx="105">
                  <c:v>4.0199999999999996</c:v>
                </c:pt>
                <c:pt idx="106">
                  <c:v>4.03</c:v>
                </c:pt>
                <c:pt idx="107">
                  <c:v>4.03</c:v>
                </c:pt>
                <c:pt idx="108">
                  <c:v>4.03</c:v>
                </c:pt>
                <c:pt idx="109">
                  <c:v>4.0199999999999996</c:v>
                </c:pt>
                <c:pt idx="110">
                  <c:v>4.0199999999999996</c:v>
                </c:pt>
                <c:pt idx="111">
                  <c:v>4.0199999999999996</c:v>
                </c:pt>
                <c:pt idx="112">
                  <c:v>4.03</c:v>
                </c:pt>
                <c:pt idx="113">
                  <c:v>4.0199999999999996</c:v>
                </c:pt>
                <c:pt idx="114">
                  <c:v>4.0199999999999996</c:v>
                </c:pt>
                <c:pt idx="115">
                  <c:v>4.0199999999999996</c:v>
                </c:pt>
                <c:pt idx="116">
                  <c:v>4.0199999999999996</c:v>
                </c:pt>
                <c:pt idx="117">
                  <c:v>4.01</c:v>
                </c:pt>
                <c:pt idx="118">
                  <c:v>4.01</c:v>
                </c:pt>
                <c:pt idx="119">
                  <c:v>4</c:v>
                </c:pt>
                <c:pt idx="120">
                  <c:v>3.99</c:v>
                </c:pt>
                <c:pt idx="121">
                  <c:v>4</c:v>
                </c:pt>
                <c:pt idx="122">
                  <c:v>4.05</c:v>
                </c:pt>
                <c:pt idx="123">
                  <c:v>4.01</c:v>
                </c:pt>
                <c:pt idx="124">
                  <c:v>4.01</c:v>
                </c:pt>
                <c:pt idx="125">
                  <c:v>4.01</c:v>
                </c:pt>
                <c:pt idx="126">
                  <c:v>4.01</c:v>
                </c:pt>
                <c:pt idx="127">
                  <c:v>4.0199999999999996</c:v>
                </c:pt>
                <c:pt idx="128">
                  <c:v>4.01</c:v>
                </c:pt>
                <c:pt idx="129">
                  <c:v>4.01</c:v>
                </c:pt>
                <c:pt idx="130">
                  <c:v>4.01</c:v>
                </c:pt>
                <c:pt idx="131">
                  <c:v>4.01</c:v>
                </c:pt>
                <c:pt idx="132">
                  <c:v>4.01</c:v>
                </c:pt>
                <c:pt idx="133">
                  <c:v>4.01</c:v>
                </c:pt>
                <c:pt idx="134">
                  <c:v>4.01</c:v>
                </c:pt>
                <c:pt idx="135">
                  <c:v>4.01</c:v>
                </c:pt>
                <c:pt idx="136">
                  <c:v>4.01</c:v>
                </c:pt>
                <c:pt idx="137">
                  <c:v>4.01</c:v>
                </c:pt>
                <c:pt idx="138">
                  <c:v>4.01</c:v>
                </c:pt>
                <c:pt idx="139">
                  <c:v>4.01</c:v>
                </c:pt>
                <c:pt idx="140">
                  <c:v>4</c:v>
                </c:pt>
                <c:pt idx="141">
                  <c:v>4</c:v>
                </c:pt>
                <c:pt idx="142">
                  <c:v>4</c:v>
                </c:pt>
                <c:pt idx="143">
                  <c:v>4</c:v>
                </c:pt>
                <c:pt idx="144">
                  <c:v>4</c:v>
                </c:pt>
                <c:pt idx="145">
                  <c:v>4.0199999999999996</c:v>
                </c:pt>
                <c:pt idx="146">
                  <c:v>4.01</c:v>
                </c:pt>
                <c:pt idx="147">
                  <c:v>4.01</c:v>
                </c:pt>
                <c:pt idx="148">
                  <c:v>4.01</c:v>
                </c:pt>
                <c:pt idx="149">
                  <c:v>4.01</c:v>
                </c:pt>
                <c:pt idx="150">
                  <c:v>4.01</c:v>
                </c:pt>
                <c:pt idx="151">
                  <c:v>4.01</c:v>
                </c:pt>
                <c:pt idx="152">
                  <c:v>4.01</c:v>
                </c:pt>
                <c:pt idx="153">
                  <c:v>4.01</c:v>
                </c:pt>
                <c:pt idx="154">
                  <c:v>4</c:v>
                </c:pt>
                <c:pt idx="155">
                  <c:v>4</c:v>
                </c:pt>
                <c:pt idx="156">
                  <c:v>4</c:v>
                </c:pt>
                <c:pt idx="157">
                  <c:v>4</c:v>
                </c:pt>
                <c:pt idx="158">
                  <c:v>4.01</c:v>
                </c:pt>
                <c:pt idx="159">
                  <c:v>4.01</c:v>
                </c:pt>
                <c:pt idx="160">
                  <c:v>4.01</c:v>
                </c:pt>
                <c:pt idx="161">
                  <c:v>4.01</c:v>
                </c:pt>
                <c:pt idx="162">
                  <c:v>4.01</c:v>
                </c:pt>
                <c:pt idx="163">
                  <c:v>4.01</c:v>
                </c:pt>
                <c:pt idx="164">
                  <c:v>4.01</c:v>
                </c:pt>
                <c:pt idx="165">
                  <c:v>4.01</c:v>
                </c:pt>
                <c:pt idx="166">
                  <c:v>4.01</c:v>
                </c:pt>
                <c:pt idx="167">
                  <c:v>4.0199999999999996</c:v>
                </c:pt>
                <c:pt idx="168">
                  <c:v>4.01</c:v>
                </c:pt>
                <c:pt idx="169">
                  <c:v>4.0199999999999996</c:v>
                </c:pt>
                <c:pt idx="170">
                  <c:v>4.01</c:v>
                </c:pt>
                <c:pt idx="171">
                  <c:v>4.01</c:v>
                </c:pt>
                <c:pt idx="172">
                  <c:v>3.76</c:v>
                </c:pt>
                <c:pt idx="173">
                  <c:v>3.76</c:v>
                </c:pt>
                <c:pt idx="174">
                  <c:v>3.77</c:v>
                </c:pt>
                <c:pt idx="175">
                  <c:v>3.77</c:v>
                </c:pt>
                <c:pt idx="176">
                  <c:v>3.77</c:v>
                </c:pt>
                <c:pt idx="177">
                  <c:v>3.77</c:v>
                </c:pt>
                <c:pt idx="178">
                  <c:v>3.77</c:v>
                </c:pt>
                <c:pt idx="179">
                  <c:v>3.77</c:v>
                </c:pt>
                <c:pt idx="180">
                  <c:v>3.77</c:v>
                </c:pt>
                <c:pt idx="181">
                  <c:v>3.76</c:v>
                </c:pt>
                <c:pt idx="182">
                  <c:v>3.76</c:v>
                </c:pt>
                <c:pt idx="183">
                  <c:v>3.77</c:v>
                </c:pt>
                <c:pt idx="184">
                  <c:v>3.77</c:v>
                </c:pt>
                <c:pt idx="185">
                  <c:v>3.77</c:v>
                </c:pt>
                <c:pt idx="186">
                  <c:v>3.77</c:v>
                </c:pt>
                <c:pt idx="187">
                  <c:v>3.82</c:v>
                </c:pt>
                <c:pt idx="188">
                  <c:v>3.7800000000000002</c:v>
                </c:pt>
                <c:pt idx="189">
                  <c:v>3.79</c:v>
                </c:pt>
                <c:pt idx="190">
                  <c:v>3.7800000000000002</c:v>
                </c:pt>
                <c:pt idx="191">
                  <c:v>3.7800000000000002</c:v>
                </c:pt>
                <c:pt idx="192">
                  <c:v>3.77</c:v>
                </c:pt>
                <c:pt idx="193">
                  <c:v>3.77</c:v>
                </c:pt>
                <c:pt idx="194">
                  <c:v>3.77</c:v>
                </c:pt>
                <c:pt idx="195">
                  <c:v>3.77</c:v>
                </c:pt>
                <c:pt idx="196">
                  <c:v>3.77</c:v>
                </c:pt>
                <c:pt idx="197">
                  <c:v>3.77</c:v>
                </c:pt>
                <c:pt idx="198">
                  <c:v>3.77</c:v>
                </c:pt>
                <c:pt idx="199">
                  <c:v>3.7800000000000002</c:v>
                </c:pt>
                <c:pt idx="200">
                  <c:v>3.77</c:v>
                </c:pt>
                <c:pt idx="201">
                  <c:v>3.7800000000000002</c:v>
                </c:pt>
                <c:pt idx="202">
                  <c:v>3.77</c:v>
                </c:pt>
                <c:pt idx="203">
                  <c:v>3.7800000000000002</c:v>
                </c:pt>
                <c:pt idx="204">
                  <c:v>3.8</c:v>
                </c:pt>
                <c:pt idx="205">
                  <c:v>3.81</c:v>
                </c:pt>
                <c:pt idx="206">
                  <c:v>3.5300000000000002</c:v>
                </c:pt>
                <c:pt idx="207">
                  <c:v>3.5300000000000002</c:v>
                </c:pt>
                <c:pt idx="208">
                  <c:v>3.54</c:v>
                </c:pt>
                <c:pt idx="209">
                  <c:v>3.5300000000000002</c:v>
                </c:pt>
                <c:pt idx="210">
                  <c:v>3.59</c:v>
                </c:pt>
                <c:pt idx="211">
                  <c:v>3.54</c:v>
                </c:pt>
                <c:pt idx="212">
                  <c:v>3.54</c:v>
                </c:pt>
                <c:pt idx="213">
                  <c:v>3.55</c:v>
                </c:pt>
                <c:pt idx="214">
                  <c:v>3.56</c:v>
                </c:pt>
                <c:pt idx="215">
                  <c:v>3.57</c:v>
                </c:pt>
                <c:pt idx="216">
                  <c:v>3.58</c:v>
                </c:pt>
                <c:pt idx="217">
                  <c:v>3.59</c:v>
                </c:pt>
                <c:pt idx="218">
                  <c:v>3.59</c:v>
                </c:pt>
                <c:pt idx="219">
                  <c:v>3.61</c:v>
                </c:pt>
                <c:pt idx="220">
                  <c:v>3.6</c:v>
                </c:pt>
                <c:pt idx="221">
                  <c:v>3.63</c:v>
                </c:pt>
                <c:pt idx="222">
                  <c:v>3.59</c:v>
                </c:pt>
                <c:pt idx="223">
                  <c:v>3.6</c:v>
                </c:pt>
                <c:pt idx="224">
                  <c:v>3.55</c:v>
                </c:pt>
                <c:pt idx="225">
                  <c:v>3.5300000000000002</c:v>
                </c:pt>
                <c:pt idx="226">
                  <c:v>3.5300000000000002</c:v>
                </c:pt>
                <c:pt idx="227">
                  <c:v>3.5300000000000002</c:v>
                </c:pt>
                <c:pt idx="228">
                  <c:v>3.5300000000000002</c:v>
                </c:pt>
                <c:pt idx="229">
                  <c:v>3.54</c:v>
                </c:pt>
                <c:pt idx="230">
                  <c:v>3.62</c:v>
                </c:pt>
                <c:pt idx="231">
                  <c:v>3.55</c:v>
                </c:pt>
                <c:pt idx="232">
                  <c:v>3.58</c:v>
                </c:pt>
                <c:pt idx="233">
                  <c:v>3.62</c:v>
                </c:pt>
                <c:pt idx="234">
                  <c:v>3.64</c:v>
                </c:pt>
                <c:pt idx="235">
                  <c:v>3.58</c:v>
                </c:pt>
                <c:pt idx="236">
                  <c:v>3.56</c:v>
                </c:pt>
                <c:pt idx="237">
                  <c:v>3.6</c:v>
                </c:pt>
                <c:pt idx="238">
                  <c:v>3.67</c:v>
                </c:pt>
                <c:pt idx="239">
                  <c:v>3.69</c:v>
                </c:pt>
                <c:pt idx="240">
                  <c:v>3.68</c:v>
                </c:pt>
                <c:pt idx="241">
                  <c:v>3.65</c:v>
                </c:pt>
                <c:pt idx="242">
                  <c:v>3.56</c:v>
                </c:pt>
                <c:pt idx="243">
                  <c:v>3.55</c:v>
                </c:pt>
                <c:pt idx="244">
                  <c:v>3.55</c:v>
                </c:pt>
                <c:pt idx="245">
                  <c:v>3.61</c:v>
                </c:pt>
                <c:pt idx="246">
                  <c:v>3.69</c:v>
                </c:pt>
                <c:pt idx="247">
                  <c:v>3.66</c:v>
                </c:pt>
                <c:pt idx="248">
                  <c:v>3.66</c:v>
                </c:pt>
                <c:pt idx="249">
                  <c:v>3.66</c:v>
                </c:pt>
                <c:pt idx="250">
                  <c:v>3.68</c:v>
                </c:pt>
                <c:pt idx="251">
                  <c:v>3.59</c:v>
                </c:pt>
                <c:pt idx="252">
                  <c:v>3.55</c:v>
                </c:pt>
                <c:pt idx="253">
                  <c:v>3.52</c:v>
                </c:pt>
                <c:pt idx="254">
                  <c:v>3.5</c:v>
                </c:pt>
                <c:pt idx="255">
                  <c:v>3.48</c:v>
                </c:pt>
                <c:pt idx="256">
                  <c:v>3.4699999999999998</c:v>
                </c:pt>
                <c:pt idx="257">
                  <c:v>3.4699999999999998</c:v>
                </c:pt>
                <c:pt idx="258">
                  <c:v>3.4699999999999998</c:v>
                </c:pt>
                <c:pt idx="259">
                  <c:v>3.4699999999999998</c:v>
                </c:pt>
                <c:pt idx="260">
                  <c:v>3.4699999999999998</c:v>
                </c:pt>
                <c:pt idx="261">
                  <c:v>3.48</c:v>
                </c:pt>
                <c:pt idx="262">
                  <c:v>3.5</c:v>
                </c:pt>
                <c:pt idx="263">
                  <c:v>3.49</c:v>
                </c:pt>
                <c:pt idx="264">
                  <c:v>3.5</c:v>
                </c:pt>
                <c:pt idx="265">
                  <c:v>3.5300000000000002</c:v>
                </c:pt>
                <c:pt idx="266">
                  <c:v>3.5300000000000002</c:v>
                </c:pt>
                <c:pt idx="267">
                  <c:v>3.55</c:v>
                </c:pt>
                <c:pt idx="268">
                  <c:v>3.54</c:v>
                </c:pt>
                <c:pt idx="269">
                  <c:v>3.52</c:v>
                </c:pt>
                <c:pt idx="270">
                  <c:v>3.5</c:v>
                </c:pt>
                <c:pt idx="271">
                  <c:v>3.51</c:v>
                </c:pt>
                <c:pt idx="272">
                  <c:v>3.5300000000000002</c:v>
                </c:pt>
                <c:pt idx="273">
                  <c:v>3.51</c:v>
                </c:pt>
                <c:pt idx="274">
                  <c:v>3.51</c:v>
                </c:pt>
                <c:pt idx="275">
                  <c:v>3.51</c:v>
                </c:pt>
                <c:pt idx="276">
                  <c:v>3.5</c:v>
                </c:pt>
                <c:pt idx="277">
                  <c:v>3.51</c:v>
                </c:pt>
                <c:pt idx="278">
                  <c:v>3.51</c:v>
                </c:pt>
                <c:pt idx="279">
                  <c:v>3.51</c:v>
                </c:pt>
                <c:pt idx="280">
                  <c:v>3.51</c:v>
                </c:pt>
                <c:pt idx="281">
                  <c:v>3.51</c:v>
                </c:pt>
                <c:pt idx="282">
                  <c:v>3.51</c:v>
                </c:pt>
                <c:pt idx="283">
                  <c:v>3.51</c:v>
                </c:pt>
                <c:pt idx="284">
                  <c:v>3.51</c:v>
                </c:pt>
                <c:pt idx="285">
                  <c:v>3.52</c:v>
                </c:pt>
                <c:pt idx="286">
                  <c:v>3.52</c:v>
                </c:pt>
                <c:pt idx="287">
                  <c:v>3.52</c:v>
                </c:pt>
                <c:pt idx="288">
                  <c:v>3.52</c:v>
                </c:pt>
                <c:pt idx="289">
                  <c:v>3.5300000000000002</c:v>
                </c:pt>
                <c:pt idx="290">
                  <c:v>3.5300000000000002</c:v>
                </c:pt>
                <c:pt idx="291">
                  <c:v>3.6</c:v>
                </c:pt>
                <c:pt idx="292">
                  <c:v>3.5300000000000002</c:v>
                </c:pt>
                <c:pt idx="293">
                  <c:v>3.51</c:v>
                </c:pt>
                <c:pt idx="294">
                  <c:v>3.51</c:v>
                </c:pt>
                <c:pt idx="295">
                  <c:v>3.52</c:v>
                </c:pt>
                <c:pt idx="296">
                  <c:v>3.51</c:v>
                </c:pt>
                <c:pt idx="297">
                  <c:v>3.51</c:v>
                </c:pt>
                <c:pt idx="298">
                  <c:v>3.51</c:v>
                </c:pt>
                <c:pt idx="299">
                  <c:v>3.52</c:v>
                </c:pt>
                <c:pt idx="300">
                  <c:v>3.51</c:v>
                </c:pt>
                <c:pt idx="301">
                  <c:v>3.54</c:v>
                </c:pt>
                <c:pt idx="302">
                  <c:v>3.51</c:v>
                </c:pt>
                <c:pt idx="303">
                  <c:v>3.52</c:v>
                </c:pt>
                <c:pt idx="304">
                  <c:v>3.52</c:v>
                </c:pt>
                <c:pt idx="305">
                  <c:v>3.52</c:v>
                </c:pt>
                <c:pt idx="306">
                  <c:v>3.52</c:v>
                </c:pt>
                <c:pt idx="307">
                  <c:v>3.51</c:v>
                </c:pt>
                <c:pt idx="308">
                  <c:v>3.51</c:v>
                </c:pt>
                <c:pt idx="309">
                  <c:v>3.51</c:v>
                </c:pt>
                <c:pt idx="310">
                  <c:v>3.52</c:v>
                </c:pt>
                <c:pt idx="311">
                  <c:v>3.56</c:v>
                </c:pt>
                <c:pt idx="312">
                  <c:v>3.51</c:v>
                </c:pt>
                <c:pt idx="313">
                  <c:v>3.5300000000000002</c:v>
                </c:pt>
                <c:pt idx="314">
                  <c:v>3.55</c:v>
                </c:pt>
                <c:pt idx="315">
                  <c:v>3.55</c:v>
                </c:pt>
                <c:pt idx="316">
                  <c:v>3.54</c:v>
                </c:pt>
                <c:pt idx="317">
                  <c:v>3.54</c:v>
                </c:pt>
                <c:pt idx="318">
                  <c:v>3.54</c:v>
                </c:pt>
                <c:pt idx="319">
                  <c:v>3.54</c:v>
                </c:pt>
                <c:pt idx="320">
                  <c:v>3.54</c:v>
                </c:pt>
                <c:pt idx="321">
                  <c:v>3.54</c:v>
                </c:pt>
                <c:pt idx="322">
                  <c:v>3.55</c:v>
                </c:pt>
                <c:pt idx="323">
                  <c:v>3.57</c:v>
                </c:pt>
                <c:pt idx="324">
                  <c:v>3.5300000000000002</c:v>
                </c:pt>
                <c:pt idx="325">
                  <c:v>3.52</c:v>
                </c:pt>
                <c:pt idx="326">
                  <c:v>3.51</c:v>
                </c:pt>
                <c:pt idx="327">
                  <c:v>3.51</c:v>
                </c:pt>
                <c:pt idx="328">
                  <c:v>3.51</c:v>
                </c:pt>
                <c:pt idx="329">
                  <c:v>3.51</c:v>
                </c:pt>
                <c:pt idx="330">
                  <c:v>3.52</c:v>
                </c:pt>
                <c:pt idx="331">
                  <c:v>3.57</c:v>
                </c:pt>
                <c:pt idx="332">
                  <c:v>3.5300000000000002</c:v>
                </c:pt>
                <c:pt idx="333">
                  <c:v>3.52</c:v>
                </c:pt>
                <c:pt idx="334">
                  <c:v>3.5300000000000002</c:v>
                </c:pt>
                <c:pt idx="335">
                  <c:v>3.54</c:v>
                </c:pt>
                <c:pt idx="336">
                  <c:v>3.54</c:v>
                </c:pt>
                <c:pt idx="337">
                  <c:v>3.5300000000000002</c:v>
                </c:pt>
                <c:pt idx="338">
                  <c:v>3.52</c:v>
                </c:pt>
                <c:pt idx="339">
                  <c:v>3.5300000000000002</c:v>
                </c:pt>
                <c:pt idx="340">
                  <c:v>3.5300000000000002</c:v>
                </c:pt>
                <c:pt idx="341">
                  <c:v>3.54</c:v>
                </c:pt>
                <c:pt idx="342">
                  <c:v>3.54</c:v>
                </c:pt>
                <c:pt idx="343">
                  <c:v>3.5300000000000002</c:v>
                </c:pt>
                <c:pt idx="344">
                  <c:v>3.52</c:v>
                </c:pt>
                <c:pt idx="345">
                  <c:v>3.52</c:v>
                </c:pt>
                <c:pt idx="346">
                  <c:v>3.5300000000000002</c:v>
                </c:pt>
                <c:pt idx="347">
                  <c:v>3.5300000000000002</c:v>
                </c:pt>
                <c:pt idx="348">
                  <c:v>3.5300000000000002</c:v>
                </c:pt>
                <c:pt idx="349">
                  <c:v>3.5300000000000002</c:v>
                </c:pt>
                <c:pt idx="350">
                  <c:v>3.5300000000000002</c:v>
                </c:pt>
                <c:pt idx="351">
                  <c:v>3.5300000000000002</c:v>
                </c:pt>
                <c:pt idx="352">
                  <c:v>3.56</c:v>
                </c:pt>
                <c:pt idx="353">
                  <c:v>3.5300000000000002</c:v>
                </c:pt>
                <c:pt idx="354">
                  <c:v>3.54</c:v>
                </c:pt>
                <c:pt idx="355">
                  <c:v>3.54</c:v>
                </c:pt>
                <c:pt idx="356">
                  <c:v>3.54</c:v>
                </c:pt>
                <c:pt idx="357">
                  <c:v>3.04</c:v>
                </c:pt>
                <c:pt idx="358">
                  <c:v>3.04</c:v>
                </c:pt>
                <c:pt idx="359">
                  <c:v>3.04</c:v>
                </c:pt>
                <c:pt idx="360">
                  <c:v>3.05</c:v>
                </c:pt>
                <c:pt idx="361">
                  <c:v>3.06</c:v>
                </c:pt>
                <c:pt idx="362">
                  <c:v>3.08</c:v>
                </c:pt>
                <c:pt idx="363">
                  <c:v>3.06</c:v>
                </c:pt>
                <c:pt idx="364">
                  <c:v>3.08</c:v>
                </c:pt>
                <c:pt idx="365">
                  <c:v>3.08</c:v>
                </c:pt>
                <c:pt idx="366">
                  <c:v>3.06</c:v>
                </c:pt>
                <c:pt idx="367">
                  <c:v>3.05</c:v>
                </c:pt>
                <c:pt idx="368">
                  <c:v>3.03</c:v>
                </c:pt>
                <c:pt idx="369">
                  <c:v>3.03</c:v>
                </c:pt>
                <c:pt idx="370">
                  <c:v>3.02</c:v>
                </c:pt>
                <c:pt idx="371">
                  <c:v>3.03</c:v>
                </c:pt>
                <c:pt idx="372">
                  <c:v>3.03</c:v>
                </c:pt>
                <c:pt idx="373">
                  <c:v>3.08</c:v>
                </c:pt>
                <c:pt idx="374">
                  <c:v>3.04</c:v>
                </c:pt>
                <c:pt idx="375">
                  <c:v>3.04</c:v>
                </c:pt>
                <c:pt idx="376">
                  <c:v>3.03</c:v>
                </c:pt>
                <c:pt idx="377">
                  <c:v>3.03</c:v>
                </c:pt>
                <c:pt idx="378">
                  <c:v>3.03</c:v>
                </c:pt>
                <c:pt idx="379">
                  <c:v>3.02</c:v>
                </c:pt>
                <c:pt idx="380">
                  <c:v>3.02</c:v>
                </c:pt>
                <c:pt idx="381">
                  <c:v>3.02</c:v>
                </c:pt>
                <c:pt idx="382">
                  <c:v>3.02</c:v>
                </c:pt>
                <c:pt idx="383">
                  <c:v>3.02</c:v>
                </c:pt>
                <c:pt idx="384">
                  <c:v>3.02</c:v>
                </c:pt>
                <c:pt idx="385">
                  <c:v>3.02</c:v>
                </c:pt>
                <c:pt idx="386">
                  <c:v>3.02</c:v>
                </c:pt>
                <c:pt idx="387">
                  <c:v>3.02</c:v>
                </c:pt>
                <c:pt idx="388">
                  <c:v>3.02</c:v>
                </c:pt>
                <c:pt idx="389">
                  <c:v>3.02</c:v>
                </c:pt>
                <c:pt idx="390">
                  <c:v>3.02</c:v>
                </c:pt>
                <c:pt idx="391">
                  <c:v>3.02</c:v>
                </c:pt>
                <c:pt idx="392">
                  <c:v>3.02</c:v>
                </c:pt>
                <c:pt idx="393">
                  <c:v>3.02</c:v>
                </c:pt>
                <c:pt idx="394">
                  <c:v>3.02</c:v>
                </c:pt>
                <c:pt idx="395">
                  <c:v>3.02</c:v>
                </c:pt>
                <c:pt idx="396">
                  <c:v>3.06</c:v>
                </c:pt>
                <c:pt idx="397">
                  <c:v>3.03</c:v>
                </c:pt>
                <c:pt idx="398">
                  <c:v>3.03</c:v>
                </c:pt>
                <c:pt idx="399">
                  <c:v>3.05</c:v>
                </c:pt>
                <c:pt idx="400">
                  <c:v>3.07</c:v>
                </c:pt>
                <c:pt idx="401">
                  <c:v>3.06</c:v>
                </c:pt>
                <c:pt idx="402">
                  <c:v>3.05</c:v>
                </c:pt>
                <c:pt idx="403">
                  <c:v>3.04</c:v>
                </c:pt>
                <c:pt idx="404">
                  <c:v>3.04</c:v>
                </c:pt>
                <c:pt idx="405">
                  <c:v>3.04</c:v>
                </c:pt>
                <c:pt idx="406">
                  <c:v>3.03</c:v>
                </c:pt>
                <c:pt idx="407">
                  <c:v>3.04</c:v>
                </c:pt>
                <c:pt idx="408">
                  <c:v>3.04</c:v>
                </c:pt>
                <c:pt idx="409">
                  <c:v>3.05</c:v>
                </c:pt>
                <c:pt idx="410">
                  <c:v>3.05</c:v>
                </c:pt>
                <c:pt idx="411">
                  <c:v>3.07</c:v>
                </c:pt>
                <c:pt idx="412">
                  <c:v>3.07</c:v>
                </c:pt>
                <c:pt idx="413">
                  <c:v>3.06</c:v>
                </c:pt>
                <c:pt idx="414">
                  <c:v>3.04</c:v>
                </c:pt>
                <c:pt idx="415">
                  <c:v>3.04</c:v>
                </c:pt>
                <c:pt idx="416">
                  <c:v>3.04</c:v>
                </c:pt>
                <c:pt idx="417">
                  <c:v>3.1</c:v>
                </c:pt>
                <c:pt idx="418">
                  <c:v>3.04</c:v>
                </c:pt>
                <c:pt idx="419">
                  <c:v>3.04</c:v>
                </c:pt>
                <c:pt idx="420">
                  <c:v>3.04</c:v>
                </c:pt>
                <c:pt idx="421">
                  <c:v>3.04</c:v>
                </c:pt>
                <c:pt idx="422">
                  <c:v>3.04</c:v>
                </c:pt>
                <c:pt idx="423">
                  <c:v>3.03</c:v>
                </c:pt>
                <c:pt idx="424">
                  <c:v>3.02</c:v>
                </c:pt>
                <c:pt idx="425">
                  <c:v>3.02</c:v>
                </c:pt>
                <c:pt idx="426">
                  <c:v>3.02</c:v>
                </c:pt>
                <c:pt idx="427">
                  <c:v>3.02</c:v>
                </c:pt>
                <c:pt idx="428">
                  <c:v>3.03</c:v>
                </c:pt>
                <c:pt idx="429">
                  <c:v>3.02</c:v>
                </c:pt>
                <c:pt idx="430">
                  <c:v>3.01</c:v>
                </c:pt>
                <c:pt idx="431">
                  <c:v>3.01</c:v>
                </c:pt>
                <c:pt idx="432">
                  <c:v>3.01</c:v>
                </c:pt>
                <c:pt idx="433">
                  <c:v>3</c:v>
                </c:pt>
                <c:pt idx="434">
                  <c:v>2.99</c:v>
                </c:pt>
                <c:pt idx="435">
                  <c:v>2.99</c:v>
                </c:pt>
                <c:pt idx="436">
                  <c:v>2.99</c:v>
                </c:pt>
                <c:pt idx="437">
                  <c:v>2.99</c:v>
                </c:pt>
                <c:pt idx="438">
                  <c:v>3.07</c:v>
                </c:pt>
                <c:pt idx="439">
                  <c:v>3.01</c:v>
                </c:pt>
                <c:pt idx="440">
                  <c:v>3.04</c:v>
                </c:pt>
                <c:pt idx="441">
                  <c:v>3.05</c:v>
                </c:pt>
                <c:pt idx="442">
                  <c:v>3.03</c:v>
                </c:pt>
                <c:pt idx="443">
                  <c:v>3.03</c:v>
                </c:pt>
                <c:pt idx="444">
                  <c:v>3.03</c:v>
                </c:pt>
                <c:pt idx="445">
                  <c:v>3.03</c:v>
                </c:pt>
                <c:pt idx="446">
                  <c:v>3.03</c:v>
                </c:pt>
                <c:pt idx="447">
                  <c:v>3.03</c:v>
                </c:pt>
                <c:pt idx="448">
                  <c:v>3.03</c:v>
                </c:pt>
                <c:pt idx="449">
                  <c:v>3.04</c:v>
                </c:pt>
                <c:pt idx="450">
                  <c:v>3.03</c:v>
                </c:pt>
                <c:pt idx="451">
                  <c:v>3.05</c:v>
                </c:pt>
                <c:pt idx="452">
                  <c:v>3.06</c:v>
                </c:pt>
                <c:pt idx="453">
                  <c:v>3.04</c:v>
                </c:pt>
                <c:pt idx="454">
                  <c:v>3.04</c:v>
                </c:pt>
                <c:pt idx="455">
                  <c:v>3.03</c:v>
                </c:pt>
                <c:pt idx="456">
                  <c:v>3.03</c:v>
                </c:pt>
                <c:pt idx="457">
                  <c:v>3.04</c:v>
                </c:pt>
                <c:pt idx="458">
                  <c:v>3.05</c:v>
                </c:pt>
                <c:pt idx="459">
                  <c:v>3.03</c:v>
                </c:pt>
                <c:pt idx="460">
                  <c:v>3.05</c:v>
                </c:pt>
                <c:pt idx="461">
                  <c:v>3.08</c:v>
                </c:pt>
                <c:pt idx="462">
                  <c:v>3.06</c:v>
                </c:pt>
                <c:pt idx="463">
                  <c:v>3.07</c:v>
                </c:pt>
                <c:pt idx="464">
                  <c:v>3.04</c:v>
                </c:pt>
                <c:pt idx="465">
                  <c:v>3.04</c:v>
                </c:pt>
                <c:pt idx="466">
                  <c:v>3.04</c:v>
                </c:pt>
                <c:pt idx="467">
                  <c:v>3.05</c:v>
                </c:pt>
                <c:pt idx="468">
                  <c:v>3.06</c:v>
                </c:pt>
                <c:pt idx="469">
                  <c:v>3.06</c:v>
                </c:pt>
                <c:pt idx="470">
                  <c:v>3.06</c:v>
                </c:pt>
                <c:pt idx="471">
                  <c:v>3.07</c:v>
                </c:pt>
                <c:pt idx="472">
                  <c:v>3.06</c:v>
                </c:pt>
                <c:pt idx="473">
                  <c:v>3.07</c:v>
                </c:pt>
                <c:pt idx="474">
                  <c:v>3.06</c:v>
                </c:pt>
                <c:pt idx="475">
                  <c:v>3.04</c:v>
                </c:pt>
                <c:pt idx="476">
                  <c:v>3.04</c:v>
                </c:pt>
                <c:pt idx="477">
                  <c:v>3.03</c:v>
                </c:pt>
                <c:pt idx="478">
                  <c:v>3.03</c:v>
                </c:pt>
                <c:pt idx="479">
                  <c:v>3.04</c:v>
                </c:pt>
                <c:pt idx="480">
                  <c:v>3.05</c:v>
                </c:pt>
                <c:pt idx="481">
                  <c:v>3.03</c:v>
                </c:pt>
                <c:pt idx="482">
                  <c:v>3.04</c:v>
                </c:pt>
                <c:pt idx="483">
                  <c:v>3.03</c:v>
                </c:pt>
                <c:pt idx="484">
                  <c:v>3.03</c:v>
                </c:pt>
                <c:pt idx="485">
                  <c:v>3.04</c:v>
                </c:pt>
                <c:pt idx="486">
                  <c:v>3.04</c:v>
                </c:pt>
                <c:pt idx="487">
                  <c:v>3.04</c:v>
                </c:pt>
                <c:pt idx="488">
                  <c:v>3.05</c:v>
                </c:pt>
                <c:pt idx="489">
                  <c:v>3.07</c:v>
                </c:pt>
                <c:pt idx="490">
                  <c:v>3.07</c:v>
                </c:pt>
                <c:pt idx="491">
                  <c:v>3.08</c:v>
                </c:pt>
                <c:pt idx="492">
                  <c:v>3.1</c:v>
                </c:pt>
                <c:pt idx="493">
                  <c:v>3.09</c:v>
                </c:pt>
                <c:pt idx="494">
                  <c:v>3.1</c:v>
                </c:pt>
                <c:pt idx="495">
                  <c:v>3.1</c:v>
                </c:pt>
                <c:pt idx="496">
                  <c:v>3.1</c:v>
                </c:pt>
                <c:pt idx="497">
                  <c:v>3.15</c:v>
                </c:pt>
                <c:pt idx="498">
                  <c:v>3.12</c:v>
                </c:pt>
                <c:pt idx="499">
                  <c:v>3.12</c:v>
                </c:pt>
                <c:pt idx="500">
                  <c:v>3.11</c:v>
                </c:pt>
                <c:pt idx="501">
                  <c:v>3.22</c:v>
                </c:pt>
                <c:pt idx="502">
                  <c:v>3.15</c:v>
                </c:pt>
                <c:pt idx="503">
                  <c:v>3.1</c:v>
                </c:pt>
                <c:pt idx="504">
                  <c:v>3.05</c:v>
                </c:pt>
                <c:pt idx="505">
                  <c:v>3.03</c:v>
                </c:pt>
                <c:pt idx="506">
                  <c:v>3.02</c:v>
                </c:pt>
                <c:pt idx="507">
                  <c:v>3.03</c:v>
                </c:pt>
                <c:pt idx="508">
                  <c:v>3.02</c:v>
                </c:pt>
                <c:pt idx="509">
                  <c:v>3.02</c:v>
                </c:pt>
                <c:pt idx="510">
                  <c:v>3.03</c:v>
                </c:pt>
                <c:pt idx="511">
                  <c:v>3.03</c:v>
                </c:pt>
                <c:pt idx="512">
                  <c:v>3.03</c:v>
                </c:pt>
                <c:pt idx="513">
                  <c:v>3.02</c:v>
                </c:pt>
                <c:pt idx="514">
                  <c:v>3.02</c:v>
                </c:pt>
                <c:pt idx="515">
                  <c:v>3.03</c:v>
                </c:pt>
                <c:pt idx="516">
                  <c:v>3.02</c:v>
                </c:pt>
                <c:pt idx="517">
                  <c:v>3.01</c:v>
                </c:pt>
                <c:pt idx="518">
                  <c:v>3.03</c:v>
                </c:pt>
                <c:pt idx="519">
                  <c:v>3.02</c:v>
                </c:pt>
                <c:pt idx="520">
                  <c:v>3.03</c:v>
                </c:pt>
                <c:pt idx="521">
                  <c:v>3.01</c:v>
                </c:pt>
                <c:pt idx="522">
                  <c:v>3.07</c:v>
                </c:pt>
                <c:pt idx="523">
                  <c:v>3.03</c:v>
                </c:pt>
                <c:pt idx="524">
                  <c:v>3.07</c:v>
                </c:pt>
                <c:pt idx="525">
                  <c:v>3.04</c:v>
                </c:pt>
                <c:pt idx="526">
                  <c:v>3.05</c:v>
                </c:pt>
                <c:pt idx="527">
                  <c:v>3.05</c:v>
                </c:pt>
                <c:pt idx="528">
                  <c:v>3.05</c:v>
                </c:pt>
                <c:pt idx="529">
                  <c:v>3.07</c:v>
                </c:pt>
                <c:pt idx="530">
                  <c:v>3.07</c:v>
                </c:pt>
                <c:pt idx="531">
                  <c:v>3.08</c:v>
                </c:pt>
                <c:pt idx="532">
                  <c:v>3.08</c:v>
                </c:pt>
                <c:pt idx="533">
                  <c:v>3.06</c:v>
                </c:pt>
                <c:pt idx="534">
                  <c:v>3.07</c:v>
                </c:pt>
                <c:pt idx="535">
                  <c:v>3.06</c:v>
                </c:pt>
                <c:pt idx="536">
                  <c:v>3.06</c:v>
                </c:pt>
                <c:pt idx="537">
                  <c:v>3.04</c:v>
                </c:pt>
                <c:pt idx="538">
                  <c:v>3.04</c:v>
                </c:pt>
                <c:pt idx="539">
                  <c:v>3.04</c:v>
                </c:pt>
                <c:pt idx="540">
                  <c:v>3.05</c:v>
                </c:pt>
                <c:pt idx="541">
                  <c:v>3.09</c:v>
                </c:pt>
                <c:pt idx="542">
                  <c:v>3.06</c:v>
                </c:pt>
                <c:pt idx="543">
                  <c:v>3.11</c:v>
                </c:pt>
                <c:pt idx="544">
                  <c:v>3.07</c:v>
                </c:pt>
                <c:pt idx="545">
                  <c:v>3.06</c:v>
                </c:pt>
                <c:pt idx="546">
                  <c:v>3.07</c:v>
                </c:pt>
                <c:pt idx="547">
                  <c:v>3.06</c:v>
                </c:pt>
                <c:pt idx="548">
                  <c:v>3.08</c:v>
                </c:pt>
                <c:pt idx="549">
                  <c:v>3.09</c:v>
                </c:pt>
                <c:pt idx="550">
                  <c:v>3.07</c:v>
                </c:pt>
                <c:pt idx="551">
                  <c:v>3.1</c:v>
                </c:pt>
                <c:pt idx="552">
                  <c:v>3.08</c:v>
                </c:pt>
                <c:pt idx="553">
                  <c:v>3.1</c:v>
                </c:pt>
                <c:pt idx="554">
                  <c:v>3.08</c:v>
                </c:pt>
                <c:pt idx="555">
                  <c:v>3.05</c:v>
                </c:pt>
                <c:pt idx="556">
                  <c:v>3.06</c:v>
                </c:pt>
                <c:pt idx="557">
                  <c:v>3.07</c:v>
                </c:pt>
                <c:pt idx="558">
                  <c:v>3.06</c:v>
                </c:pt>
                <c:pt idx="559">
                  <c:v>3.06</c:v>
                </c:pt>
                <c:pt idx="560">
                  <c:v>3.06</c:v>
                </c:pt>
                <c:pt idx="561">
                  <c:v>3.09</c:v>
                </c:pt>
                <c:pt idx="562">
                  <c:v>3.13</c:v>
                </c:pt>
                <c:pt idx="563">
                  <c:v>3.14</c:v>
                </c:pt>
                <c:pt idx="564">
                  <c:v>3.11</c:v>
                </c:pt>
                <c:pt idx="565">
                  <c:v>3.07</c:v>
                </c:pt>
                <c:pt idx="566">
                  <c:v>3.06</c:v>
                </c:pt>
                <c:pt idx="567">
                  <c:v>3.06</c:v>
                </c:pt>
                <c:pt idx="568">
                  <c:v>3.05</c:v>
                </c:pt>
                <c:pt idx="569">
                  <c:v>3.05</c:v>
                </c:pt>
                <c:pt idx="570">
                  <c:v>3.05</c:v>
                </c:pt>
                <c:pt idx="571">
                  <c:v>3.05</c:v>
                </c:pt>
                <c:pt idx="572">
                  <c:v>3.05</c:v>
                </c:pt>
                <c:pt idx="573">
                  <c:v>3.05</c:v>
                </c:pt>
                <c:pt idx="574">
                  <c:v>3.04</c:v>
                </c:pt>
                <c:pt idx="575">
                  <c:v>3.04</c:v>
                </c:pt>
                <c:pt idx="576">
                  <c:v>3.04</c:v>
                </c:pt>
                <c:pt idx="577">
                  <c:v>3</c:v>
                </c:pt>
                <c:pt idx="578">
                  <c:v>2.99</c:v>
                </c:pt>
                <c:pt idx="579">
                  <c:v>2.99</c:v>
                </c:pt>
                <c:pt idx="580">
                  <c:v>2.99</c:v>
                </c:pt>
                <c:pt idx="581">
                  <c:v>2.99</c:v>
                </c:pt>
                <c:pt idx="582">
                  <c:v>3.07</c:v>
                </c:pt>
                <c:pt idx="583">
                  <c:v>3.01</c:v>
                </c:pt>
                <c:pt idx="584">
                  <c:v>3.05</c:v>
                </c:pt>
                <c:pt idx="585">
                  <c:v>3.01</c:v>
                </c:pt>
                <c:pt idx="586">
                  <c:v>3.01</c:v>
                </c:pt>
                <c:pt idx="587">
                  <c:v>3</c:v>
                </c:pt>
                <c:pt idx="588">
                  <c:v>3.01</c:v>
                </c:pt>
                <c:pt idx="589">
                  <c:v>3</c:v>
                </c:pt>
                <c:pt idx="590">
                  <c:v>3.01</c:v>
                </c:pt>
                <c:pt idx="591">
                  <c:v>3.02</c:v>
                </c:pt>
                <c:pt idx="592">
                  <c:v>3.02</c:v>
                </c:pt>
                <c:pt idx="593">
                  <c:v>3.03</c:v>
                </c:pt>
                <c:pt idx="594">
                  <c:v>3.02</c:v>
                </c:pt>
                <c:pt idx="595">
                  <c:v>3.02</c:v>
                </c:pt>
                <c:pt idx="596">
                  <c:v>3.01</c:v>
                </c:pt>
                <c:pt idx="597">
                  <c:v>2.99</c:v>
                </c:pt>
                <c:pt idx="598">
                  <c:v>3</c:v>
                </c:pt>
                <c:pt idx="599">
                  <c:v>2.99</c:v>
                </c:pt>
                <c:pt idx="600">
                  <c:v>2.99</c:v>
                </c:pt>
                <c:pt idx="601">
                  <c:v>3.02</c:v>
                </c:pt>
                <c:pt idx="602">
                  <c:v>3.09</c:v>
                </c:pt>
                <c:pt idx="603">
                  <c:v>3.03</c:v>
                </c:pt>
                <c:pt idx="604">
                  <c:v>3.07</c:v>
                </c:pt>
                <c:pt idx="605">
                  <c:v>3.07</c:v>
                </c:pt>
                <c:pt idx="606">
                  <c:v>3.09</c:v>
                </c:pt>
                <c:pt idx="607">
                  <c:v>3.1</c:v>
                </c:pt>
                <c:pt idx="608">
                  <c:v>3.1</c:v>
                </c:pt>
                <c:pt idx="609">
                  <c:v>3.1</c:v>
                </c:pt>
                <c:pt idx="610">
                  <c:v>3.09</c:v>
                </c:pt>
                <c:pt idx="611">
                  <c:v>3.04</c:v>
                </c:pt>
                <c:pt idx="612">
                  <c:v>3.08</c:v>
                </c:pt>
                <c:pt idx="613">
                  <c:v>3.1</c:v>
                </c:pt>
                <c:pt idx="614">
                  <c:v>3.14</c:v>
                </c:pt>
                <c:pt idx="615">
                  <c:v>3.13</c:v>
                </c:pt>
                <c:pt idx="616">
                  <c:v>3.13</c:v>
                </c:pt>
                <c:pt idx="617">
                  <c:v>3.12</c:v>
                </c:pt>
                <c:pt idx="618">
                  <c:v>3.07</c:v>
                </c:pt>
                <c:pt idx="619">
                  <c:v>3.07</c:v>
                </c:pt>
                <c:pt idx="620">
                  <c:v>3.08</c:v>
                </c:pt>
                <c:pt idx="621">
                  <c:v>3.09</c:v>
                </c:pt>
                <c:pt idx="622">
                  <c:v>3.11</c:v>
                </c:pt>
                <c:pt idx="623">
                  <c:v>3.16</c:v>
                </c:pt>
                <c:pt idx="624">
                  <c:v>3.32</c:v>
                </c:pt>
                <c:pt idx="625">
                  <c:v>3.1</c:v>
                </c:pt>
                <c:pt idx="626">
                  <c:v>3.08</c:v>
                </c:pt>
                <c:pt idx="627">
                  <c:v>3.13</c:v>
                </c:pt>
                <c:pt idx="628">
                  <c:v>3.19</c:v>
                </c:pt>
                <c:pt idx="629">
                  <c:v>3.15</c:v>
                </c:pt>
                <c:pt idx="630">
                  <c:v>3.15</c:v>
                </c:pt>
                <c:pt idx="631">
                  <c:v>3.07</c:v>
                </c:pt>
                <c:pt idx="632">
                  <c:v>3.05</c:v>
                </c:pt>
                <c:pt idx="633">
                  <c:v>3.06</c:v>
                </c:pt>
                <c:pt idx="634">
                  <c:v>3.09</c:v>
                </c:pt>
                <c:pt idx="635">
                  <c:v>3.06</c:v>
                </c:pt>
                <c:pt idx="636">
                  <c:v>3.06</c:v>
                </c:pt>
                <c:pt idx="637">
                  <c:v>3.1</c:v>
                </c:pt>
                <c:pt idx="638">
                  <c:v>3.09</c:v>
                </c:pt>
                <c:pt idx="639">
                  <c:v>3.1</c:v>
                </c:pt>
                <c:pt idx="640">
                  <c:v>3.11</c:v>
                </c:pt>
                <c:pt idx="641">
                  <c:v>3.04</c:v>
                </c:pt>
                <c:pt idx="642">
                  <c:v>3.05</c:v>
                </c:pt>
                <c:pt idx="643">
                  <c:v>3.06</c:v>
                </c:pt>
                <c:pt idx="644">
                  <c:v>3.08</c:v>
                </c:pt>
                <c:pt idx="645">
                  <c:v>3.08</c:v>
                </c:pt>
                <c:pt idx="646">
                  <c:v>3.11</c:v>
                </c:pt>
                <c:pt idx="647">
                  <c:v>3.18</c:v>
                </c:pt>
                <c:pt idx="648">
                  <c:v>3.07</c:v>
                </c:pt>
                <c:pt idx="649">
                  <c:v>3.06</c:v>
                </c:pt>
                <c:pt idx="650">
                  <c:v>3.06</c:v>
                </c:pt>
                <c:pt idx="651">
                  <c:v>3.08</c:v>
                </c:pt>
                <c:pt idx="652">
                  <c:v>3.11</c:v>
                </c:pt>
                <c:pt idx="653">
                  <c:v>3.13</c:v>
                </c:pt>
                <c:pt idx="654">
                  <c:v>3.17</c:v>
                </c:pt>
                <c:pt idx="655">
                  <c:v>3.24</c:v>
                </c:pt>
                <c:pt idx="656">
                  <c:v>3.09</c:v>
                </c:pt>
                <c:pt idx="657">
                  <c:v>3.05</c:v>
                </c:pt>
                <c:pt idx="658">
                  <c:v>3.04</c:v>
                </c:pt>
                <c:pt idx="659">
                  <c:v>3.03</c:v>
                </c:pt>
                <c:pt idx="660">
                  <c:v>3.02</c:v>
                </c:pt>
                <c:pt idx="661">
                  <c:v>3.02</c:v>
                </c:pt>
                <c:pt idx="662">
                  <c:v>3.02</c:v>
                </c:pt>
                <c:pt idx="663">
                  <c:v>3.03</c:v>
                </c:pt>
                <c:pt idx="664">
                  <c:v>3.03</c:v>
                </c:pt>
                <c:pt idx="665">
                  <c:v>3.04</c:v>
                </c:pt>
                <c:pt idx="666">
                  <c:v>3.05</c:v>
                </c:pt>
                <c:pt idx="667">
                  <c:v>3.07</c:v>
                </c:pt>
                <c:pt idx="668">
                  <c:v>3.17</c:v>
                </c:pt>
                <c:pt idx="669">
                  <c:v>3.1</c:v>
                </c:pt>
                <c:pt idx="670">
                  <c:v>3.16</c:v>
                </c:pt>
                <c:pt idx="671">
                  <c:v>3.19</c:v>
                </c:pt>
                <c:pt idx="672">
                  <c:v>3.07</c:v>
                </c:pt>
                <c:pt idx="673">
                  <c:v>3.04</c:v>
                </c:pt>
                <c:pt idx="674">
                  <c:v>3.04</c:v>
                </c:pt>
                <c:pt idx="675">
                  <c:v>3.04</c:v>
                </c:pt>
                <c:pt idx="676">
                  <c:v>3.05</c:v>
                </c:pt>
                <c:pt idx="677">
                  <c:v>3.06</c:v>
                </c:pt>
                <c:pt idx="678">
                  <c:v>3.07</c:v>
                </c:pt>
                <c:pt idx="679">
                  <c:v>3.1</c:v>
                </c:pt>
                <c:pt idx="680">
                  <c:v>3.05</c:v>
                </c:pt>
                <c:pt idx="681">
                  <c:v>3.04</c:v>
                </c:pt>
                <c:pt idx="682">
                  <c:v>3.04</c:v>
                </c:pt>
                <c:pt idx="683">
                  <c:v>3.03</c:v>
                </c:pt>
                <c:pt idx="684">
                  <c:v>3.04</c:v>
                </c:pt>
                <c:pt idx="685">
                  <c:v>3.04</c:v>
                </c:pt>
                <c:pt idx="686">
                  <c:v>3.04</c:v>
                </c:pt>
                <c:pt idx="687">
                  <c:v>3.04</c:v>
                </c:pt>
                <c:pt idx="688">
                  <c:v>3.04</c:v>
                </c:pt>
                <c:pt idx="689">
                  <c:v>3.08</c:v>
                </c:pt>
                <c:pt idx="690">
                  <c:v>3.06</c:v>
                </c:pt>
                <c:pt idx="691">
                  <c:v>3.08</c:v>
                </c:pt>
                <c:pt idx="692">
                  <c:v>3.04</c:v>
                </c:pt>
                <c:pt idx="693">
                  <c:v>3.04</c:v>
                </c:pt>
                <c:pt idx="694">
                  <c:v>3.04</c:v>
                </c:pt>
                <c:pt idx="695">
                  <c:v>3.02</c:v>
                </c:pt>
                <c:pt idx="696">
                  <c:v>3</c:v>
                </c:pt>
                <c:pt idx="697">
                  <c:v>2.99</c:v>
                </c:pt>
                <c:pt idx="698">
                  <c:v>3</c:v>
                </c:pt>
                <c:pt idx="699">
                  <c:v>3.03</c:v>
                </c:pt>
                <c:pt idx="700">
                  <c:v>3.03</c:v>
                </c:pt>
                <c:pt idx="701">
                  <c:v>3.03</c:v>
                </c:pt>
                <c:pt idx="702">
                  <c:v>3.03</c:v>
                </c:pt>
                <c:pt idx="703">
                  <c:v>3.04</c:v>
                </c:pt>
                <c:pt idx="704">
                  <c:v>3.05</c:v>
                </c:pt>
                <c:pt idx="705">
                  <c:v>3.03</c:v>
                </c:pt>
                <c:pt idx="706">
                  <c:v>3.02</c:v>
                </c:pt>
                <c:pt idx="707">
                  <c:v>3.03</c:v>
                </c:pt>
                <c:pt idx="708">
                  <c:v>3.06</c:v>
                </c:pt>
                <c:pt idx="709">
                  <c:v>3.07</c:v>
                </c:pt>
                <c:pt idx="710">
                  <c:v>3.09</c:v>
                </c:pt>
                <c:pt idx="711">
                  <c:v>3.19</c:v>
                </c:pt>
                <c:pt idx="712">
                  <c:v>3.07</c:v>
                </c:pt>
                <c:pt idx="713">
                  <c:v>3.07</c:v>
                </c:pt>
                <c:pt idx="714">
                  <c:v>3.14</c:v>
                </c:pt>
                <c:pt idx="715">
                  <c:v>3.09</c:v>
                </c:pt>
                <c:pt idx="716">
                  <c:v>3.07</c:v>
                </c:pt>
                <c:pt idx="717">
                  <c:v>3.08</c:v>
                </c:pt>
                <c:pt idx="718">
                  <c:v>3.14</c:v>
                </c:pt>
                <c:pt idx="719">
                  <c:v>3.15</c:v>
                </c:pt>
                <c:pt idx="720">
                  <c:v>3.06</c:v>
                </c:pt>
                <c:pt idx="721">
                  <c:v>3.05</c:v>
                </c:pt>
                <c:pt idx="722">
                  <c:v>3.05</c:v>
                </c:pt>
                <c:pt idx="723">
                  <c:v>3.06</c:v>
                </c:pt>
                <c:pt idx="724">
                  <c:v>3.04</c:v>
                </c:pt>
                <c:pt idx="725">
                  <c:v>3.04</c:v>
                </c:pt>
                <c:pt idx="726">
                  <c:v>3.03</c:v>
                </c:pt>
                <c:pt idx="727">
                  <c:v>3.03</c:v>
                </c:pt>
                <c:pt idx="728">
                  <c:v>3.03</c:v>
                </c:pt>
                <c:pt idx="729">
                  <c:v>3.02</c:v>
                </c:pt>
                <c:pt idx="730">
                  <c:v>3.13</c:v>
                </c:pt>
                <c:pt idx="731">
                  <c:v>3.08</c:v>
                </c:pt>
                <c:pt idx="732">
                  <c:v>3.13</c:v>
                </c:pt>
                <c:pt idx="733">
                  <c:v>3.1</c:v>
                </c:pt>
                <c:pt idx="734">
                  <c:v>3.12</c:v>
                </c:pt>
                <c:pt idx="735">
                  <c:v>3.18</c:v>
                </c:pt>
                <c:pt idx="736">
                  <c:v>3.38</c:v>
                </c:pt>
                <c:pt idx="737">
                  <c:v>3.16</c:v>
                </c:pt>
                <c:pt idx="738">
                  <c:v>3.09</c:v>
                </c:pt>
                <c:pt idx="739">
                  <c:v>3.01</c:v>
                </c:pt>
                <c:pt idx="740">
                  <c:v>3.01</c:v>
                </c:pt>
                <c:pt idx="741">
                  <c:v>3.06</c:v>
                </c:pt>
                <c:pt idx="742">
                  <c:v>3.34</c:v>
                </c:pt>
                <c:pt idx="743">
                  <c:v>3.55</c:v>
                </c:pt>
                <c:pt idx="744">
                  <c:v>3.34</c:v>
                </c:pt>
                <c:pt idx="745">
                  <c:v>3.33</c:v>
                </c:pt>
                <c:pt idx="746">
                  <c:v>3.33</c:v>
                </c:pt>
                <c:pt idx="747">
                  <c:v>3.37</c:v>
                </c:pt>
                <c:pt idx="748">
                  <c:v>3.45</c:v>
                </c:pt>
                <c:pt idx="749">
                  <c:v>3.33</c:v>
                </c:pt>
                <c:pt idx="750">
                  <c:v>3.27</c:v>
                </c:pt>
                <c:pt idx="751">
                  <c:v>3.2800000000000002</c:v>
                </c:pt>
                <c:pt idx="752">
                  <c:v>3.32</c:v>
                </c:pt>
                <c:pt idx="753">
                  <c:v>3.31</c:v>
                </c:pt>
                <c:pt idx="754">
                  <c:v>3.36</c:v>
                </c:pt>
                <c:pt idx="755">
                  <c:v>3.33</c:v>
                </c:pt>
                <c:pt idx="756">
                  <c:v>3.3</c:v>
                </c:pt>
                <c:pt idx="757">
                  <c:v>3.27</c:v>
                </c:pt>
                <c:pt idx="758">
                  <c:v>3.24</c:v>
                </c:pt>
                <c:pt idx="759">
                  <c:v>3.24</c:v>
                </c:pt>
                <c:pt idx="760">
                  <c:v>3.24</c:v>
                </c:pt>
                <c:pt idx="761">
                  <c:v>3.23</c:v>
                </c:pt>
                <c:pt idx="762">
                  <c:v>3.23</c:v>
                </c:pt>
                <c:pt idx="763">
                  <c:v>3.24</c:v>
                </c:pt>
                <c:pt idx="764">
                  <c:v>3.26</c:v>
                </c:pt>
                <c:pt idx="765">
                  <c:v>3.33</c:v>
                </c:pt>
                <c:pt idx="766">
                  <c:v>3.29</c:v>
                </c:pt>
                <c:pt idx="767">
                  <c:v>3.25</c:v>
                </c:pt>
                <c:pt idx="768">
                  <c:v>3.25</c:v>
                </c:pt>
                <c:pt idx="769">
                  <c:v>3.2800000000000002</c:v>
                </c:pt>
                <c:pt idx="770">
                  <c:v>3.3</c:v>
                </c:pt>
                <c:pt idx="771">
                  <c:v>3.26</c:v>
                </c:pt>
                <c:pt idx="772">
                  <c:v>3.35</c:v>
                </c:pt>
                <c:pt idx="773">
                  <c:v>3.29</c:v>
                </c:pt>
                <c:pt idx="774">
                  <c:v>3.2800000000000002</c:v>
                </c:pt>
                <c:pt idx="775">
                  <c:v>3.27</c:v>
                </c:pt>
                <c:pt idx="776">
                  <c:v>3.26</c:v>
                </c:pt>
                <c:pt idx="777">
                  <c:v>3.25</c:v>
                </c:pt>
                <c:pt idx="778">
                  <c:v>3.25</c:v>
                </c:pt>
                <c:pt idx="779">
                  <c:v>3.25</c:v>
                </c:pt>
                <c:pt idx="780">
                  <c:v>3.27</c:v>
                </c:pt>
                <c:pt idx="781">
                  <c:v>3.27</c:v>
                </c:pt>
                <c:pt idx="782">
                  <c:v>3.27</c:v>
                </c:pt>
                <c:pt idx="783">
                  <c:v>3.25</c:v>
                </c:pt>
                <c:pt idx="784">
                  <c:v>3.26</c:v>
                </c:pt>
                <c:pt idx="785">
                  <c:v>3.81</c:v>
                </c:pt>
                <c:pt idx="786">
                  <c:v>3.81</c:v>
                </c:pt>
                <c:pt idx="787">
                  <c:v>3.83</c:v>
                </c:pt>
                <c:pt idx="788">
                  <c:v>3.79</c:v>
                </c:pt>
                <c:pt idx="789">
                  <c:v>3.77</c:v>
                </c:pt>
                <c:pt idx="790">
                  <c:v>3.77</c:v>
                </c:pt>
                <c:pt idx="791">
                  <c:v>3.82</c:v>
                </c:pt>
                <c:pt idx="792">
                  <c:v>3.92</c:v>
                </c:pt>
                <c:pt idx="793">
                  <c:v>3.83</c:v>
                </c:pt>
                <c:pt idx="794">
                  <c:v>3.86</c:v>
                </c:pt>
                <c:pt idx="795">
                  <c:v>3.8</c:v>
                </c:pt>
                <c:pt idx="796">
                  <c:v>3.79</c:v>
                </c:pt>
                <c:pt idx="797">
                  <c:v>3.77</c:v>
                </c:pt>
                <c:pt idx="798">
                  <c:v>3.76</c:v>
                </c:pt>
                <c:pt idx="799">
                  <c:v>3.76</c:v>
                </c:pt>
                <c:pt idx="800">
                  <c:v>3.77</c:v>
                </c:pt>
                <c:pt idx="801">
                  <c:v>3.76</c:v>
                </c:pt>
                <c:pt idx="802">
                  <c:v>3.77</c:v>
                </c:pt>
                <c:pt idx="803">
                  <c:v>3.76</c:v>
                </c:pt>
                <c:pt idx="804">
                  <c:v>3.7800000000000002</c:v>
                </c:pt>
                <c:pt idx="805">
                  <c:v>3.8</c:v>
                </c:pt>
                <c:pt idx="806">
                  <c:v>3.83</c:v>
                </c:pt>
                <c:pt idx="807">
                  <c:v>3.85</c:v>
                </c:pt>
                <c:pt idx="808">
                  <c:v>3.8</c:v>
                </c:pt>
                <c:pt idx="809">
                  <c:v>3.77</c:v>
                </c:pt>
                <c:pt idx="810">
                  <c:v>3.75</c:v>
                </c:pt>
                <c:pt idx="811">
                  <c:v>3.76</c:v>
                </c:pt>
                <c:pt idx="812">
                  <c:v>3.81</c:v>
                </c:pt>
                <c:pt idx="813">
                  <c:v>3.75</c:v>
                </c:pt>
                <c:pt idx="814">
                  <c:v>3.75</c:v>
                </c:pt>
                <c:pt idx="815">
                  <c:v>3.71</c:v>
                </c:pt>
                <c:pt idx="816">
                  <c:v>3.63</c:v>
                </c:pt>
                <c:pt idx="817">
                  <c:v>3.63</c:v>
                </c:pt>
                <c:pt idx="818">
                  <c:v>3.66</c:v>
                </c:pt>
                <c:pt idx="819">
                  <c:v>3.75</c:v>
                </c:pt>
                <c:pt idx="820">
                  <c:v>3.76</c:v>
                </c:pt>
                <c:pt idx="821">
                  <c:v>3.76</c:v>
                </c:pt>
                <c:pt idx="822">
                  <c:v>3.76</c:v>
                </c:pt>
                <c:pt idx="823">
                  <c:v>3.76</c:v>
                </c:pt>
                <c:pt idx="824">
                  <c:v>3.75</c:v>
                </c:pt>
                <c:pt idx="825">
                  <c:v>3.76</c:v>
                </c:pt>
                <c:pt idx="826">
                  <c:v>3.77</c:v>
                </c:pt>
                <c:pt idx="827">
                  <c:v>3.74</c:v>
                </c:pt>
                <c:pt idx="828">
                  <c:v>3.76</c:v>
                </c:pt>
                <c:pt idx="829">
                  <c:v>3.79</c:v>
                </c:pt>
                <c:pt idx="830">
                  <c:v>3.85</c:v>
                </c:pt>
                <c:pt idx="831">
                  <c:v>3.89</c:v>
                </c:pt>
                <c:pt idx="832">
                  <c:v>3.86</c:v>
                </c:pt>
                <c:pt idx="833">
                  <c:v>3.9699999999999998</c:v>
                </c:pt>
                <c:pt idx="834">
                  <c:v>3.85</c:v>
                </c:pt>
                <c:pt idx="835">
                  <c:v>3.89</c:v>
                </c:pt>
                <c:pt idx="836">
                  <c:v>3.85</c:v>
                </c:pt>
                <c:pt idx="837">
                  <c:v>3.79</c:v>
                </c:pt>
                <c:pt idx="838">
                  <c:v>3.75</c:v>
                </c:pt>
                <c:pt idx="839">
                  <c:v>3.71</c:v>
                </c:pt>
                <c:pt idx="840">
                  <c:v>3.8</c:v>
                </c:pt>
                <c:pt idx="841">
                  <c:v>3.82</c:v>
                </c:pt>
                <c:pt idx="842">
                  <c:v>3.83</c:v>
                </c:pt>
                <c:pt idx="843">
                  <c:v>3.85</c:v>
                </c:pt>
                <c:pt idx="844">
                  <c:v>3.84</c:v>
                </c:pt>
                <c:pt idx="845">
                  <c:v>3.84</c:v>
                </c:pt>
                <c:pt idx="846">
                  <c:v>3.79</c:v>
                </c:pt>
                <c:pt idx="847">
                  <c:v>3.8</c:v>
                </c:pt>
                <c:pt idx="848">
                  <c:v>3.77</c:v>
                </c:pt>
                <c:pt idx="849">
                  <c:v>3.73</c:v>
                </c:pt>
                <c:pt idx="850">
                  <c:v>3.67</c:v>
                </c:pt>
                <c:pt idx="851">
                  <c:v>3.7</c:v>
                </c:pt>
                <c:pt idx="852">
                  <c:v>3.74</c:v>
                </c:pt>
                <c:pt idx="853">
                  <c:v>3.8</c:v>
                </c:pt>
                <c:pt idx="854">
                  <c:v>3.85</c:v>
                </c:pt>
                <c:pt idx="855">
                  <c:v>3.9699999999999998</c:v>
                </c:pt>
                <c:pt idx="856">
                  <c:v>3.83</c:v>
                </c:pt>
                <c:pt idx="857">
                  <c:v>3.99</c:v>
                </c:pt>
                <c:pt idx="858">
                  <c:v>4.0599999999999996</c:v>
                </c:pt>
                <c:pt idx="859">
                  <c:v>3.85</c:v>
                </c:pt>
                <c:pt idx="860">
                  <c:v>3.79</c:v>
                </c:pt>
                <c:pt idx="861">
                  <c:v>3.7800000000000002</c:v>
                </c:pt>
                <c:pt idx="862">
                  <c:v>3.77</c:v>
                </c:pt>
                <c:pt idx="863">
                  <c:v>3.83</c:v>
                </c:pt>
                <c:pt idx="864">
                  <c:v>3.84</c:v>
                </c:pt>
                <c:pt idx="865">
                  <c:v>3.85</c:v>
                </c:pt>
                <c:pt idx="866">
                  <c:v>3.85</c:v>
                </c:pt>
                <c:pt idx="867">
                  <c:v>3.7800000000000002</c:v>
                </c:pt>
                <c:pt idx="868">
                  <c:v>3.74</c:v>
                </c:pt>
                <c:pt idx="869">
                  <c:v>3.77</c:v>
                </c:pt>
                <c:pt idx="870">
                  <c:v>3.77</c:v>
                </c:pt>
                <c:pt idx="871">
                  <c:v>3.7800000000000002</c:v>
                </c:pt>
                <c:pt idx="872">
                  <c:v>3.7800000000000002</c:v>
                </c:pt>
                <c:pt idx="873">
                  <c:v>3.83</c:v>
                </c:pt>
                <c:pt idx="874">
                  <c:v>3.82</c:v>
                </c:pt>
                <c:pt idx="875">
                  <c:v>3.8</c:v>
                </c:pt>
                <c:pt idx="876">
                  <c:v>3.8</c:v>
                </c:pt>
                <c:pt idx="877">
                  <c:v>3.95</c:v>
                </c:pt>
                <c:pt idx="878">
                  <c:v>4.2699999999999996</c:v>
                </c:pt>
                <c:pt idx="879">
                  <c:v>4.25</c:v>
                </c:pt>
                <c:pt idx="880">
                  <c:v>4.25</c:v>
                </c:pt>
                <c:pt idx="881">
                  <c:v>4.25</c:v>
                </c:pt>
                <c:pt idx="882">
                  <c:v>4.25</c:v>
                </c:pt>
                <c:pt idx="883">
                  <c:v>4.26</c:v>
                </c:pt>
                <c:pt idx="884">
                  <c:v>4.26</c:v>
                </c:pt>
                <c:pt idx="885">
                  <c:v>4.26</c:v>
                </c:pt>
                <c:pt idx="886">
                  <c:v>4.26</c:v>
                </c:pt>
                <c:pt idx="887">
                  <c:v>4.26</c:v>
                </c:pt>
                <c:pt idx="888">
                  <c:v>4.26</c:v>
                </c:pt>
                <c:pt idx="889">
                  <c:v>4.26</c:v>
                </c:pt>
                <c:pt idx="890">
                  <c:v>4.26</c:v>
                </c:pt>
                <c:pt idx="891">
                  <c:v>4.26</c:v>
                </c:pt>
                <c:pt idx="892">
                  <c:v>4.26</c:v>
                </c:pt>
                <c:pt idx="893">
                  <c:v>4.26</c:v>
                </c:pt>
                <c:pt idx="894">
                  <c:v>4.26</c:v>
                </c:pt>
                <c:pt idx="895">
                  <c:v>4.26</c:v>
                </c:pt>
                <c:pt idx="896">
                  <c:v>4.2699999999999996</c:v>
                </c:pt>
                <c:pt idx="897">
                  <c:v>4.29</c:v>
                </c:pt>
                <c:pt idx="898">
                  <c:v>4.37</c:v>
                </c:pt>
                <c:pt idx="899">
                  <c:v>4.34</c:v>
                </c:pt>
                <c:pt idx="900">
                  <c:v>4.3099999999999996</c:v>
                </c:pt>
                <c:pt idx="901">
                  <c:v>4.29</c:v>
                </c:pt>
                <c:pt idx="902">
                  <c:v>4.29</c:v>
                </c:pt>
                <c:pt idx="903">
                  <c:v>4.29</c:v>
                </c:pt>
                <c:pt idx="904">
                  <c:v>4.3</c:v>
                </c:pt>
                <c:pt idx="905">
                  <c:v>4.3099999999999996</c:v>
                </c:pt>
                <c:pt idx="906">
                  <c:v>4.3</c:v>
                </c:pt>
                <c:pt idx="907">
                  <c:v>4.29</c:v>
                </c:pt>
                <c:pt idx="908">
                  <c:v>4.29</c:v>
                </c:pt>
                <c:pt idx="909">
                  <c:v>4.3</c:v>
                </c:pt>
                <c:pt idx="910">
                  <c:v>4.3</c:v>
                </c:pt>
                <c:pt idx="911">
                  <c:v>4.28</c:v>
                </c:pt>
                <c:pt idx="912">
                  <c:v>4.2699999999999996</c:v>
                </c:pt>
                <c:pt idx="913">
                  <c:v>4.28</c:v>
                </c:pt>
                <c:pt idx="914">
                  <c:v>4.2699999999999996</c:v>
                </c:pt>
                <c:pt idx="915">
                  <c:v>4.2699999999999996</c:v>
                </c:pt>
                <c:pt idx="916">
                  <c:v>4.3</c:v>
                </c:pt>
                <c:pt idx="917">
                  <c:v>4.28</c:v>
                </c:pt>
                <c:pt idx="918">
                  <c:v>4.28</c:v>
                </c:pt>
                <c:pt idx="919">
                  <c:v>4.2699999999999996</c:v>
                </c:pt>
                <c:pt idx="920">
                  <c:v>4.29</c:v>
                </c:pt>
                <c:pt idx="921">
                  <c:v>4.32</c:v>
                </c:pt>
                <c:pt idx="922">
                  <c:v>4.3099999999999996</c:v>
                </c:pt>
                <c:pt idx="923">
                  <c:v>4.32</c:v>
                </c:pt>
                <c:pt idx="924">
                  <c:v>4.3099999999999996</c:v>
                </c:pt>
                <c:pt idx="925">
                  <c:v>4.33</c:v>
                </c:pt>
                <c:pt idx="926">
                  <c:v>4.32</c:v>
                </c:pt>
                <c:pt idx="927">
                  <c:v>4.33</c:v>
                </c:pt>
                <c:pt idx="928">
                  <c:v>4.32</c:v>
                </c:pt>
                <c:pt idx="929">
                  <c:v>4.32</c:v>
                </c:pt>
                <c:pt idx="930">
                  <c:v>4.3099999999999996</c:v>
                </c:pt>
                <c:pt idx="931">
                  <c:v>4.32</c:v>
                </c:pt>
                <c:pt idx="932">
                  <c:v>4.38</c:v>
                </c:pt>
                <c:pt idx="933">
                  <c:v>4.32</c:v>
                </c:pt>
                <c:pt idx="934">
                  <c:v>4.28</c:v>
                </c:pt>
                <c:pt idx="935">
                  <c:v>4.2699999999999996</c:v>
                </c:pt>
                <c:pt idx="936">
                  <c:v>4.25</c:v>
                </c:pt>
                <c:pt idx="937">
                  <c:v>4.24</c:v>
                </c:pt>
                <c:pt idx="938">
                  <c:v>4.25</c:v>
                </c:pt>
                <c:pt idx="939">
                  <c:v>4.25</c:v>
                </c:pt>
                <c:pt idx="940">
                  <c:v>4.25</c:v>
                </c:pt>
                <c:pt idx="941">
                  <c:v>4.3899999999999997</c:v>
                </c:pt>
                <c:pt idx="942">
                  <c:v>4.8899999999999997</c:v>
                </c:pt>
                <c:pt idx="943">
                  <c:v>4.79</c:v>
                </c:pt>
                <c:pt idx="944">
                  <c:v>4.78</c:v>
                </c:pt>
                <c:pt idx="945">
                  <c:v>4.7699999999999996</c:v>
                </c:pt>
                <c:pt idx="946">
                  <c:v>4.75</c:v>
                </c:pt>
                <c:pt idx="947">
                  <c:v>4.7699999999999996</c:v>
                </c:pt>
                <c:pt idx="948">
                  <c:v>4.7699999999999996</c:v>
                </c:pt>
                <c:pt idx="949">
                  <c:v>4.78</c:v>
                </c:pt>
                <c:pt idx="950">
                  <c:v>4.78</c:v>
                </c:pt>
                <c:pt idx="951">
                  <c:v>4.7699999999999996</c:v>
                </c:pt>
                <c:pt idx="952">
                  <c:v>4.7699999999999996</c:v>
                </c:pt>
                <c:pt idx="953">
                  <c:v>4.76</c:v>
                </c:pt>
                <c:pt idx="954">
                  <c:v>4.7699999999999996</c:v>
                </c:pt>
                <c:pt idx="955">
                  <c:v>4.7699999999999996</c:v>
                </c:pt>
                <c:pt idx="956">
                  <c:v>4.76</c:v>
                </c:pt>
                <c:pt idx="957">
                  <c:v>4.7699999999999996</c:v>
                </c:pt>
                <c:pt idx="958">
                  <c:v>4.76</c:v>
                </c:pt>
                <c:pt idx="959">
                  <c:v>4.7699999999999996</c:v>
                </c:pt>
                <c:pt idx="960">
                  <c:v>4.76</c:v>
                </c:pt>
                <c:pt idx="961">
                  <c:v>4.7699999999999996</c:v>
                </c:pt>
                <c:pt idx="962">
                  <c:v>4.7699999999999996</c:v>
                </c:pt>
                <c:pt idx="963">
                  <c:v>4.83</c:v>
                </c:pt>
                <c:pt idx="964">
                  <c:v>4.79</c:v>
                </c:pt>
                <c:pt idx="965">
                  <c:v>4.8</c:v>
                </c:pt>
                <c:pt idx="966">
                  <c:v>4.83</c:v>
                </c:pt>
                <c:pt idx="967">
                  <c:v>4.8</c:v>
                </c:pt>
                <c:pt idx="968">
                  <c:v>4.9000000000000004</c:v>
                </c:pt>
                <c:pt idx="969">
                  <c:v>4.88</c:v>
                </c:pt>
                <c:pt idx="970">
                  <c:v>4.75</c:v>
                </c:pt>
                <c:pt idx="971">
                  <c:v>4.7699999999999996</c:v>
                </c:pt>
                <c:pt idx="972">
                  <c:v>4.7699999999999996</c:v>
                </c:pt>
                <c:pt idx="973">
                  <c:v>4.7699999999999996</c:v>
                </c:pt>
                <c:pt idx="974">
                  <c:v>4.76</c:v>
                </c:pt>
                <c:pt idx="975">
                  <c:v>5.09</c:v>
                </c:pt>
                <c:pt idx="976">
                  <c:v>5.26</c:v>
                </c:pt>
                <c:pt idx="977">
                  <c:v>5.25</c:v>
                </c:pt>
                <c:pt idx="978">
                  <c:v>5.2</c:v>
                </c:pt>
                <c:pt idx="979">
                  <c:v>5.24</c:v>
                </c:pt>
                <c:pt idx="980">
                  <c:v>5.25</c:v>
                </c:pt>
                <c:pt idx="981">
                  <c:v>5.26</c:v>
                </c:pt>
                <c:pt idx="982">
                  <c:v>5.27</c:v>
                </c:pt>
                <c:pt idx="983">
                  <c:v>5.3</c:v>
                </c:pt>
                <c:pt idx="984">
                  <c:v>5.27</c:v>
                </c:pt>
                <c:pt idx="985">
                  <c:v>5.27</c:v>
                </c:pt>
                <c:pt idx="986">
                  <c:v>5.27</c:v>
                </c:pt>
                <c:pt idx="987">
                  <c:v>5.26</c:v>
                </c:pt>
                <c:pt idx="988">
                  <c:v>5.26</c:v>
                </c:pt>
                <c:pt idx="989">
                  <c:v>5.27</c:v>
                </c:pt>
                <c:pt idx="990">
                  <c:v>5.28</c:v>
                </c:pt>
                <c:pt idx="991">
                  <c:v>5.29</c:v>
                </c:pt>
                <c:pt idx="992">
                  <c:v>5.45</c:v>
                </c:pt>
                <c:pt idx="993">
                  <c:v>5.79</c:v>
                </c:pt>
                <c:pt idx="994">
                  <c:v>5.82</c:v>
                </c:pt>
                <c:pt idx="995">
                  <c:v>5.8</c:v>
                </c:pt>
                <c:pt idx="996">
                  <c:v>5.8</c:v>
                </c:pt>
                <c:pt idx="997">
                  <c:v>5.79</c:v>
                </c:pt>
                <c:pt idx="998">
                  <c:v>5.78</c:v>
                </c:pt>
                <c:pt idx="999">
                  <c:v>5.75</c:v>
                </c:pt>
                <c:pt idx="1000">
                  <c:v>5.78</c:v>
                </c:pt>
                <c:pt idx="1001">
                  <c:v>5.79</c:v>
                </c:pt>
                <c:pt idx="1002">
                  <c:v>5.78</c:v>
                </c:pt>
                <c:pt idx="1003">
                  <c:v>5.77</c:v>
                </c:pt>
                <c:pt idx="1004">
                  <c:v>5.74</c:v>
                </c:pt>
                <c:pt idx="1005">
                  <c:v>5.76</c:v>
                </c:pt>
                <c:pt idx="1006">
                  <c:v>5.78</c:v>
                </c:pt>
                <c:pt idx="1007">
                  <c:v>5.77</c:v>
                </c:pt>
                <c:pt idx="1008">
                  <c:v>5.76</c:v>
                </c:pt>
                <c:pt idx="1009">
                  <c:v>5.76</c:v>
                </c:pt>
                <c:pt idx="1010">
                  <c:v>5.76</c:v>
                </c:pt>
                <c:pt idx="1011">
                  <c:v>5.75</c:v>
                </c:pt>
                <c:pt idx="1012">
                  <c:v>5.75</c:v>
                </c:pt>
                <c:pt idx="1013">
                  <c:v>5.77</c:v>
                </c:pt>
                <c:pt idx="1014">
                  <c:v>5.82</c:v>
                </c:pt>
                <c:pt idx="1015">
                  <c:v>5.8</c:v>
                </c:pt>
                <c:pt idx="1016">
                  <c:v>5.76</c:v>
                </c:pt>
                <c:pt idx="1017">
                  <c:v>5.77</c:v>
                </c:pt>
                <c:pt idx="1018">
                  <c:v>5.77</c:v>
                </c:pt>
                <c:pt idx="1019">
                  <c:v>5.77</c:v>
                </c:pt>
                <c:pt idx="1020">
                  <c:v>5.78</c:v>
                </c:pt>
                <c:pt idx="1021">
                  <c:v>5.77</c:v>
                </c:pt>
                <c:pt idx="1022">
                  <c:v>5.78</c:v>
                </c:pt>
                <c:pt idx="1023">
                  <c:v>5.8</c:v>
                </c:pt>
                <c:pt idx="1024">
                  <c:v>5.78</c:v>
                </c:pt>
                <c:pt idx="1025">
                  <c:v>5.76</c:v>
                </c:pt>
                <c:pt idx="1026">
                  <c:v>5.75</c:v>
                </c:pt>
                <c:pt idx="1027">
                  <c:v>5.82</c:v>
                </c:pt>
                <c:pt idx="1028">
                  <c:v>5.8</c:v>
                </c:pt>
                <c:pt idx="1029">
                  <c:v>5.82</c:v>
                </c:pt>
                <c:pt idx="1030">
                  <c:v>5.82</c:v>
                </c:pt>
                <c:pt idx="1031">
                  <c:v>5.79</c:v>
                </c:pt>
                <c:pt idx="1032">
                  <c:v>5.82</c:v>
                </c:pt>
                <c:pt idx="1033">
                  <c:v>6.28</c:v>
                </c:pt>
                <c:pt idx="1034">
                  <c:v>6.29</c:v>
                </c:pt>
                <c:pt idx="1035">
                  <c:v>6.28</c:v>
                </c:pt>
                <c:pt idx="1036">
                  <c:v>6.26</c:v>
                </c:pt>
                <c:pt idx="1037">
                  <c:v>6.21</c:v>
                </c:pt>
                <c:pt idx="1038">
                  <c:v>6.21</c:v>
                </c:pt>
                <c:pt idx="1039">
                  <c:v>6.23</c:v>
                </c:pt>
                <c:pt idx="1040">
                  <c:v>6.26</c:v>
                </c:pt>
                <c:pt idx="1041">
                  <c:v>6.26</c:v>
                </c:pt>
                <c:pt idx="1042">
                  <c:v>6.27</c:v>
                </c:pt>
                <c:pt idx="1043">
                  <c:v>6.27</c:v>
                </c:pt>
                <c:pt idx="1044">
                  <c:v>6.28</c:v>
                </c:pt>
                <c:pt idx="1045">
                  <c:v>6.29</c:v>
                </c:pt>
                <c:pt idx="1046">
                  <c:v>6.32</c:v>
                </c:pt>
                <c:pt idx="1047">
                  <c:v>6.31</c:v>
                </c:pt>
                <c:pt idx="1048">
                  <c:v>6.3</c:v>
                </c:pt>
                <c:pt idx="1049">
                  <c:v>6.29</c:v>
                </c:pt>
                <c:pt idx="1050">
                  <c:v>6.29</c:v>
                </c:pt>
                <c:pt idx="1051">
                  <c:v>6.3</c:v>
                </c:pt>
                <c:pt idx="1052">
                  <c:v>6.3</c:v>
                </c:pt>
                <c:pt idx="1053">
                  <c:v>6.33</c:v>
                </c:pt>
                <c:pt idx="1054">
                  <c:v>6.33</c:v>
                </c:pt>
                <c:pt idx="1055">
                  <c:v>6.4</c:v>
                </c:pt>
                <c:pt idx="1056">
                  <c:v>6.49</c:v>
                </c:pt>
                <c:pt idx="1057">
                  <c:v>6.32</c:v>
                </c:pt>
                <c:pt idx="1058">
                  <c:v>6.26</c:v>
                </c:pt>
                <c:pt idx="1059">
                  <c:v>6.21</c:v>
                </c:pt>
                <c:pt idx="1060">
                  <c:v>6.29</c:v>
                </c:pt>
                <c:pt idx="1061">
                  <c:v>6.2</c:v>
                </c:pt>
                <c:pt idx="1062">
                  <c:v>6.08</c:v>
                </c:pt>
                <c:pt idx="1063">
                  <c:v>6.24</c:v>
                </c:pt>
                <c:pt idx="1064">
                  <c:v>6.26</c:v>
                </c:pt>
                <c:pt idx="1065">
                  <c:v>6.26</c:v>
                </c:pt>
                <c:pt idx="1066">
                  <c:v>6.49</c:v>
                </c:pt>
                <c:pt idx="1067">
                  <c:v>6.59</c:v>
                </c:pt>
                <c:pt idx="1068">
                  <c:v>6.66</c:v>
                </c:pt>
                <c:pt idx="1069">
                  <c:v>6.74</c:v>
                </c:pt>
                <c:pt idx="1070">
                  <c:v>6.66</c:v>
                </c:pt>
                <c:pt idx="1071">
                  <c:v>6.45</c:v>
                </c:pt>
                <c:pt idx="1072">
                  <c:v>6.46</c:v>
                </c:pt>
                <c:pt idx="1073">
                  <c:v>6.52</c:v>
                </c:pt>
                <c:pt idx="1074">
                  <c:v>6.6</c:v>
                </c:pt>
                <c:pt idx="1075">
                  <c:v>6.6</c:v>
                </c:pt>
                <c:pt idx="1076">
                  <c:v>6.45</c:v>
                </c:pt>
                <c:pt idx="1077">
                  <c:v>6.42</c:v>
                </c:pt>
                <c:pt idx="1078">
                  <c:v>6.51</c:v>
                </c:pt>
                <c:pt idx="1079">
                  <c:v>6.53</c:v>
                </c:pt>
                <c:pt idx="1080">
                  <c:v>6.62</c:v>
                </c:pt>
                <c:pt idx="1081">
                  <c:v>6.67</c:v>
                </c:pt>
                <c:pt idx="1082">
                  <c:v>6.73</c:v>
                </c:pt>
                <c:pt idx="1083">
                  <c:v>6.53</c:v>
                </c:pt>
                <c:pt idx="1084">
                  <c:v>6.49</c:v>
                </c:pt>
                <c:pt idx="1085">
                  <c:v>6.6899999999999995</c:v>
                </c:pt>
                <c:pt idx="1086">
                  <c:v>6.72</c:v>
                </c:pt>
                <c:pt idx="1087">
                  <c:v>6.52</c:v>
                </c:pt>
                <c:pt idx="1088">
                  <c:v>6.47</c:v>
                </c:pt>
                <c:pt idx="1089">
                  <c:v>6.48</c:v>
                </c:pt>
                <c:pt idx="1090">
                  <c:v>6.49</c:v>
                </c:pt>
                <c:pt idx="1091">
                  <c:v>6.54</c:v>
                </c:pt>
                <c:pt idx="1092">
                  <c:v>6.53</c:v>
                </c:pt>
                <c:pt idx="1093">
                  <c:v>6.55</c:v>
                </c:pt>
                <c:pt idx="1094">
                  <c:v>6.55</c:v>
                </c:pt>
                <c:pt idx="1095">
                  <c:v>6.55</c:v>
                </c:pt>
                <c:pt idx="1096">
                  <c:v>6.51</c:v>
                </c:pt>
                <c:pt idx="1097">
                  <c:v>6.48</c:v>
                </c:pt>
                <c:pt idx="1098">
                  <c:v>6.55</c:v>
                </c:pt>
                <c:pt idx="1099">
                  <c:v>6.76</c:v>
                </c:pt>
                <c:pt idx="1100">
                  <c:v>6.7</c:v>
                </c:pt>
                <c:pt idx="1101">
                  <c:v>6.65</c:v>
                </c:pt>
                <c:pt idx="1102">
                  <c:v>6.8</c:v>
                </c:pt>
                <c:pt idx="1103">
                  <c:v>6.82</c:v>
                </c:pt>
                <c:pt idx="1104">
                  <c:v>6.78</c:v>
                </c:pt>
                <c:pt idx="1105">
                  <c:v>6.8100000000000005</c:v>
                </c:pt>
                <c:pt idx="1106">
                  <c:v>6.77</c:v>
                </c:pt>
                <c:pt idx="1107">
                  <c:v>6.83</c:v>
                </c:pt>
                <c:pt idx="1108">
                  <c:v>6.85</c:v>
                </c:pt>
                <c:pt idx="1109">
                  <c:v>6.79</c:v>
                </c:pt>
                <c:pt idx="1110">
                  <c:v>6.83</c:v>
                </c:pt>
                <c:pt idx="1111">
                  <c:v>6.83</c:v>
                </c:pt>
                <c:pt idx="1112">
                  <c:v>6.76</c:v>
                </c:pt>
                <c:pt idx="1113">
                  <c:v>6.74</c:v>
                </c:pt>
                <c:pt idx="1114">
                  <c:v>6.75</c:v>
                </c:pt>
                <c:pt idx="1115">
                  <c:v>6.76</c:v>
                </c:pt>
                <c:pt idx="1116">
                  <c:v>6.77</c:v>
                </c:pt>
                <c:pt idx="1117">
                  <c:v>6.77</c:v>
                </c:pt>
                <c:pt idx="1118">
                  <c:v>6.86</c:v>
                </c:pt>
                <c:pt idx="1119">
                  <c:v>6.89</c:v>
                </c:pt>
                <c:pt idx="1120">
                  <c:v>6.74</c:v>
                </c:pt>
                <c:pt idx="1121">
                  <c:v>6.72</c:v>
                </c:pt>
                <c:pt idx="1122">
                  <c:v>6.73</c:v>
                </c:pt>
                <c:pt idx="1123">
                  <c:v>6.93</c:v>
                </c:pt>
                <c:pt idx="1124">
                  <c:v>6.98</c:v>
                </c:pt>
                <c:pt idx="1125">
                  <c:v>6.98</c:v>
                </c:pt>
                <c:pt idx="1126">
                  <c:v>6.95</c:v>
                </c:pt>
                <c:pt idx="1127">
                  <c:v>6.9399999999999995</c:v>
                </c:pt>
                <c:pt idx="1128">
                  <c:v>7</c:v>
                </c:pt>
                <c:pt idx="1129">
                  <c:v>7.09</c:v>
                </c:pt>
                <c:pt idx="1130">
                  <c:v>7.1</c:v>
                </c:pt>
                <c:pt idx="1131">
                  <c:v>7.16</c:v>
                </c:pt>
                <c:pt idx="1132">
                  <c:v>7.01</c:v>
                </c:pt>
                <c:pt idx="1133">
                  <c:v>7.02</c:v>
                </c:pt>
                <c:pt idx="1134">
                  <c:v>7.02</c:v>
                </c:pt>
                <c:pt idx="1135">
                  <c:v>7.02</c:v>
                </c:pt>
                <c:pt idx="1136">
                  <c:v>7.06</c:v>
                </c:pt>
                <c:pt idx="1137">
                  <c:v>7.07</c:v>
                </c:pt>
                <c:pt idx="1138">
                  <c:v>7.1</c:v>
                </c:pt>
                <c:pt idx="1139">
                  <c:v>7.08</c:v>
                </c:pt>
                <c:pt idx="1140">
                  <c:v>7.01</c:v>
                </c:pt>
                <c:pt idx="1141">
                  <c:v>7.03</c:v>
                </c:pt>
                <c:pt idx="1142">
                  <c:v>7.09</c:v>
                </c:pt>
                <c:pt idx="1143">
                  <c:v>7.06</c:v>
                </c:pt>
                <c:pt idx="1144">
                  <c:v>7.03</c:v>
                </c:pt>
                <c:pt idx="1145">
                  <c:v>7.02</c:v>
                </c:pt>
                <c:pt idx="1146">
                  <c:v>7.03</c:v>
                </c:pt>
                <c:pt idx="1147">
                  <c:v>7.04</c:v>
                </c:pt>
                <c:pt idx="1148">
                  <c:v>7.09</c:v>
                </c:pt>
                <c:pt idx="1149">
                  <c:v>7.06</c:v>
                </c:pt>
                <c:pt idx="1150">
                  <c:v>7.1</c:v>
                </c:pt>
                <c:pt idx="1151">
                  <c:v>7.1</c:v>
                </c:pt>
                <c:pt idx="1152">
                  <c:v>7.09</c:v>
                </c:pt>
                <c:pt idx="1153">
                  <c:v>7.03</c:v>
                </c:pt>
                <c:pt idx="1154">
                  <c:v>7.03</c:v>
                </c:pt>
                <c:pt idx="1155">
                  <c:v>7.04</c:v>
                </c:pt>
              </c:numCache>
            </c:numRef>
          </c:val>
          <c:smooth val="0"/>
          <c:extLst xmlns:c16r2="http://schemas.microsoft.com/office/drawing/2015/06/chart">
            <c:ext xmlns:c16="http://schemas.microsoft.com/office/drawing/2014/chart" uri="{C3380CC4-5D6E-409C-BE32-E72D297353CC}">
              <c16:uniqueId val="{00000002-BD5B-4F48-9207-D3273566BE3B}"/>
            </c:ext>
          </c:extLst>
        </c:ser>
        <c:dLbls>
          <c:showLegendKey val="0"/>
          <c:showVal val="0"/>
          <c:showCatName val="0"/>
          <c:showSerName val="0"/>
          <c:showPercent val="0"/>
          <c:showBubbleSize val="0"/>
        </c:dLbls>
        <c:marker val="1"/>
        <c:smooth val="0"/>
        <c:axId val="194487808"/>
        <c:axId val="194489344"/>
      </c:lineChart>
      <c:dateAx>
        <c:axId val="194487808"/>
        <c:scaling>
          <c:orientation val="minMax"/>
          <c:min val="41811"/>
        </c:scaling>
        <c:delete val="0"/>
        <c:axPos val="b"/>
        <c:numFmt formatCode="mmm\-yy" sourceLinked="0"/>
        <c:majorTickMark val="none"/>
        <c:minorTickMark val="none"/>
        <c:tickLblPos val="nextTo"/>
        <c:spPr>
          <a:noFill/>
          <a:ln w="9525" cap="flat" cmpd="sng" algn="ctr">
            <a:solidFill>
              <a:schemeClr val="tx1">
                <a:lumMod val="15000"/>
                <a:lumOff val="85000"/>
              </a:schemeClr>
            </a:solidFill>
            <a:round/>
          </a:ln>
          <a:effectLst/>
        </c:spPr>
        <c:txPr>
          <a:bodyPr rot="-5400000" spcFirstLastPara="1" vertOverflow="ellipsis" wrap="square" anchor="ctr" anchorCtr="1"/>
          <a:lstStyle/>
          <a:p>
            <a:pPr>
              <a:defRPr sz="1050" b="0" i="0" u="none" strike="noStrike" kern="1200" baseline="0">
                <a:solidFill>
                  <a:sysClr val="windowText" lastClr="000000"/>
                </a:solidFill>
                <a:latin typeface="Century Gothic" panose="020B0502020202020204" pitchFamily="34" charset="0"/>
                <a:ea typeface="+mn-ea"/>
                <a:cs typeface="+mn-cs"/>
              </a:defRPr>
            </a:pPr>
            <a:endParaRPr lang="es-MX"/>
          </a:p>
        </c:txPr>
        <c:crossAx val="194489344"/>
        <c:crosses val="autoZero"/>
        <c:auto val="1"/>
        <c:lblOffset val="100"/>
        <c:baseTimeUnit val="days"/>
      </c:dateAx>
      <c:valAx>
        <c:axId val="194489344"/>
        <c:scaling>
          <c:orientation val="minMax"/>
        </c:scaling>
        <c:delete val="0"/>
        <c:axPos val="l"/>
        <c:majorGridlines>
          <c:spPr>
            <a:ln w="9525" cap="flat" cmpd="sng" algn="ctr">
              <a:solidFill>
                <a:schemeClr val="bg1">
                  <a:lumMod val="95000"/>
                </a:schemeClr>
              </a:solidFill>
              <a:round/>
            </a:ln>
            <a:effectLst/>
          </c:spPr>
        </c:majorGridlines>
        <c:numFmt formatCode="0.00" sourceLinked="1"/>
        <c:majorTickMark val="none"/>
        <c:minorTickMark val="none"/>
        <c:tickLblPos val="nextTo"/>
        <c:spPr>
          <a:noFill/>
          <a:ln>
            <a:noFill/>
          </a:ln>
          <a:effectLst/>
        </c:spPr>
        <c:txPr>
          <a:bodyPr rot="-60000000" spcFirstLastPara="1" vertOverflow="ellipsis" vert="horz" wrap="square" anchor="ctr" anchorCtr="1"/>
          <a:lstStyle/>
          <a:p>
            <a:pPr>
              <a:defRPr sz="1050" b="0" i="0" u="none" strike="noStrike" kern="1200" baseline="0">
                <a:solidFill>
                  <a:sysClr val="windowText" lastClr="000000"/>
                </a:solidFill>
                <a:latin typeface="Century Gothic" panose="020B0502020202020204" pitchFamily="34" charset="0"/>
                <a:ea typeface="+mn-ea"/>
                <a:cs typeface="+mn-cs"/>
              </a:defRPr>
            </a:pPr>
            <a:endParaRPr lang="es-MX"/>
          </a:p>
        </c:txPr>
        <c:crossAx val="194487808"/>
        <c:crosses val="autoZero"/>
        <c:crossBetween val="between"/>
      </c:valAx>
      <c:spPr>
        <a:noFill/>
        <a:ln>
          <a:noFill/>
        </a:ln>
        <a:effectLst/>
      </c:spPr>
    </c:plotArea>
    <c:plotVisOnly val="1"/>
    <c:dispBlanksAs val="gap"/>
    <c:showDLblsOverMax val="0"/>
  </c:chart>
  <c:spPr>
    <a:solidFill>
      <a:schemeClr val="bg1"/>
    </a:solidFill>
    <a:ln w="9525" cap="flat" cmpd="sng" algn="ctr">
      <a:noFill/>
      <a:round/>
    </a:ln>
    <a:effectLst/>
  </c:spPr>
  <c:txPr>
    <a:bodyPr/>
    <a:lstStyle/>
    <a:p>
      <a:pPr>
        <a:defRPr>
          <a:solidFill>
            <a:sysClr val="windowText" lastClr="000000"/>
          </a:solidFill>
          <a:latin typeface="Century Gothic" panose="020B0502020202020204" pitchFamily="34" charset="0"/>
        </a:defRPr>
      </a:pPr>
      <a:endParaRPr lang="es-MX"/>
    </a:p>
  </c:txPr>
  <c:externalData r:id="rId2">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c:date1904 val="0"/>
  <c:lang val="es-MX"/>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1" i="0" u="none" strike="noStrike" kern="1200" spc="0" baseline="0">
                <a:solidFill>
                  <a:sysClr val="windowText" lastClr="000000"/>
                </a:solidFill>
                <a:latin typeface="Century Gothic" panose="020B0502020202020204" pitchFamily="34" charset="0"/>
                <a:ea typeface="+mn-ea"/>
                <a:cs typeface="+mn-cs"/>
              </a:defRPr>
            </a:pPr>
            <a:r>
              <a:rPr lang="es-MX" b="1" dirty="0"/>
              <a:t>Tenencia del FANVIT en bonos M (mdp) como % del total en circulación</a:t>
            </a:r>
          </a:p>
        </c:rich>
      </c:tx>
      <c:layout/>
      <c:overlay val="0"/>
      <c:spPr>
        <a:noFill/>
        <a:ln>
          <a:noFill/>
        </a:ln>
        <a:effectLst/>
      </c:spPr>
    </c:title>
    <c:autoTitleDeleted val="0"/>
    <c:plotArea>
      <c:layout/>
      <c:barChart>
        <c:barDir val="col"/>
        <c:grouping val="clustered"/>
        <c:varyColors val="0"/>
        <c:ser>
          <c:idx val="0"/>
          <c:order val="0"/>
          <c:tx>
            <c:v>Posición del FANVIT por bono (mdp)</c:v>
          </c:tx>
          <c:spPr>
            <a:solidFill>
              <a:schemeClr val="bg1">
                <a:lumMod val="65000"/>
              </a:schemeClr>
            </a:solidFill>
            <a:ln>
              <a:noFill/>
            </a:ln>
            <a:effectLst/>
          </c:spPr>
          <c:invertIfNegative val="0"/>
          <c:cat>
            <c:strRef>
              <c:f>Vigentes!$G$84:$G$101</c:f>
              <c:strCache>
                <c:ptCount val="18"/>
                <c:pt idx="0">
                  <c:v>M17</c:v>
                </c:pt>
                <c:pt idx="1">
                  <c:v>M18</c:v>
                </c:pt>
                <c:pt idx="2">
                  <c:v>M18</c:v>
                </c:pt>
                <c:pt idx="3">
                  <c:v>M19</c:v>
                </c:pt>
                <c:pt idx="4">
                  <c:v>M20</c:v>
                </c:pt>
                <c:pt idx="5">
                  <c:v>M21</c:v>
                </c:pt>
                <c:pt idx="6">
                  <c:v>M22</c:v>
                </c:pt>
                <c:pt idx="7">
                  <c:v>M23</c:v>
                </c:pt>
                <c:pt idx="8">
                  <c:v>M24</c:v>
                </c:pt>
                <c:pt idx="9">
                  <c:v>M26</c:v>
                </c:pt>
                <c:pt idx="10">
                  <c:v>M27</c:v>
                </c:pt>
                <c:pt idx="11">
                  <c:v>M29</c:v>
                </c:pt>
                <c:pt idx="12">
                  <c:v>M31</c:v>
                </c:pt>
                <c:pt idx="13">
                  <c:v>M34</c:v>
                </c:pt>
                <c:pt idx="14">
                  <c:v>M36</c:v>
                </c:pt>
                <c:pt idx="15">
                  <c:v>M38</c:v>
                </c:pt>
                <c:pt idx="16">
                  <c:v>M42</c:v>
                </c:pt>
                <c:pt idx="17">
                  <c:v>M47</c:v>
                </c:pt>
              </c:strCache>
            </c:strRef>
          </c:cat>
          <c:val>
            <c:numRef>
              <c:f>Vigentes!$E$84:$E$101</c:f>
              <c:numCache>
                <c:formatCode>General</c:formatCode>
                <c:ptCount val="18"/>
                <c:pt idx="0">
                  <c:v>0</c:v>
                </c:pt>
                <c:pt idx="1">
                  <c:v>0</c:v>
                </c:pt>
                <c:pt idx="2">
                  <c:v>0</c:v>
                </c:pt>
                <c:pt idx="3">
                  <c:v>0</c:v>
                </c:pt>
                <c:pt idx="4">
                  <c:v>0</c:v>
                </c:pt>
                <c:pt idx="5" formatCode="#,##0.00">
                  <c:v>314263.75</c:v>
                </c:pt>
                <c:pt idx="6" formatCode="#,##0.00">
                  <c:v>185838.54</c:v>
                </c:pt>
                <c:pt idx="7" formatCode="#,##0.00">
                  <c:v>92072.09</c:v>
                </c:pt>
                <c:pt idx="8" formatCode="#,##0.00">
                  <c:v>254766.94</c:v>
                </c:pt>
                <c:pt idx="9" formatCode="#,##0.00">
                  <c:v>157443.72</c:v>
                </c:pt>
                <c:pt idx="10" formatCode="#,##0.00">
                  <c:v>125004.69</c:v>
                </c:pt>
                <c:pt idx="11" formatCode="#,##0.00">
                  <c:v>100363.28</c:v>
                </c:pt>
                <c:pt idx="12" formatCode="#,##0.00">
                  <c:v>131663.03</c:v>
                </c:pt>
                <c:pt idx="13" formatCode="#,##0.00">
                  <c:v>89954.36</c:v>
                </c:pt>
                <c:pt idx="14" formatCode="#,##0.00">
                  <c:v>75721.149999999994</c:v>
                </c:pt>
                <c:pt idx="15" formatCode="#,##0.00">
                  <c:v>93399.87</c:v>
                </c:pt>
                <c:pt idx="16" formatCode="#,##0.00">
                  <c:v>204238.46</c:v>
                </c:pt>
                <c:pt idx="17" formatCode="#,##0.00">
                  <c:v>37671.06</c:v>
                </c:pt>
              </c:numCache>
            </c:numRef>
          </c:val>
          <c:extLst xmlns:c16r2="http://schemas.microsoft.com/office/drawing/2015/06/chart">
            <c:ext xmlns:c16="http://schemas.microsoft.com/office/drawing/2014/chart" uri="{C3380CC4-5D6E-409C-BE32-E72D297353CC}">
              <c16:uniqueId val="{00000000-4422-4027-8EB0-1D3AB2BA97E0}"/>
            </c:ext>
          </c:extLst>
        </c:ser>
        <c:dLbls>
          <c:showLegendKey val="0"/>
          <c:showVal val="0"/>
          <c:showCatName val="0"/>
          <c:showSerName val="0"/>
          <c:showPercent val="0"/>
          <c:showBubbleSize val="0"/>
        </c:dLbls>
        <c:gapWidth val="219"/>
        <c:overlap val="-27"/>
        <c:axId val="196871680"/>
        <c:axId val="196873216"/>
      </c:barChart>
      <c:lineChart>
        <c:grouping val="standard"/>
        <c:varyColors val="0"/>
        <c:ser>
          <c:idx val="1"/>
          <c:order val="1"/>
          <c:tx>
            <c:v>% de tenencia del FANVIT por bono respecto al total en circulación</c:v>
          </c:tx>
          <c:spPr>
            <a:ln w="28575" cap="rnd">
              <a:noFill/>
              <a:round/>
            </a:ln>
            <a:effectLst/>
          </c:spPr>
          <c:marker>
            <c:symbol val="circle"/>
            <c:size val="7"/>
            <c:spPr>
              <a:solidFill>
                <a:srgbClr val="0070C0"/>
              </a:solidFill>
              <a:ln w="9525">
                <a:noFill/>
              </a:ln>
              <a:effectLst/>
            </c:spPr>
          </c:marker>
          <c:dLbls>
            <c:dLbl>
              <c:idx val="5"/>
              <c:layout>
                <c:manualLayout>
                  <c:x val="-0.11269712846385606"/>
                  <c:y val="-2.980553880786763E-2"/>
                </c:manualLayout>
              </c:layout>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2-4422-4027-8EB0-1D3AB2BA97E0}"/>
                </c:ext>
                <c:ext xmlns:c15="http://schemas.microsoft.com/office/drawing/2012/chart" uri="{CE6537A1-D6FC-4f65-9D91-7224C49458BB}">
                  <c15:layout/>
                </c:ext>
              </c:extLst>
            </c:dLbl>
            <c:dLbl>
              <c:idx val="6"/>
              <c:layout>
                <c:manualLayout>
                  <c:x val="-2.2539425692771262E-2"/>
                  <c:y val="3.2786092688654393E-2"/>
                </c:manualLayout>
              </c:layout>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3-4422-4027-8EB0-1D3AB2BA97E0}"/>
                </c:ext>
                <c:ext xmlns:c15="http://schemas.microsoft.com/office/drawing/2012/chart" uri="{CE6537A1-D6FC-4f65-9D91-7224C49458BB}">
                  <c15:layout/>
                </c:ext>
              </c:extLst>
            </c:dLbl>
            <c:dLbl>
              <c:idx val="7"/>
              <c:layout>
                <c:manualLayout>
                  <c:x val="-6.7618277078313679E-2"/>
                  <c:y val="-4.1727754331014791E-2"/>
                </c:manualLayout>
              </c:layout>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4-4422-4027-8EB0-1D3AB2BA97E0}"/>
                </c:ext>
                <c:ext xmlns:c15="http://schemas.microsoft.com/office/drawing/2012/chart" uri="{CE6537A1-D6FC-4f65-9D91-7224C49458BB}">
                  <c15:layout>
                    <c:manualLayout>
                      <c:w val="8.0803841108584795E-2"/>
                      <c:h val="4.7316410202130836E-2"/>
                    </c:manualLayout>
                  </c15:layout>
                </c:ext>
              </c:extLst>
            </c:dLbl>
            <c:dLbl>
              <c:idx val="8"/>
              <c:layout>
                <c:manualLayout>
                  <c:x val="-8.4522846347892047E-2"/>
                  <c:y val="-6.2591631496522082E-2"/>
                </c:manualLayout>
              </c:layout>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7-4422-4027-8EB0-1D3AB2BA97E0}"/>
                </c:ext>
                <c:ext xmlns:c15="http://schemas.microsoft.com/office/drawing/2012/chart" uri="{CE6537A1-D6FC-4f65-9D91-7224C49458BB}">
                  <c15:layout/>
                </c:ext>
              </c:extLst>
            </c:dLbl>
            <c:dLbl>
              <c:idx val="9"/>
              <c:layout>
                <c:manualLayout>
                  <c:x val="-4.7896279597138824E-2"/>
                  <c:y val="-6.2591631496522027E-2"/>
                </c:manualLayout>
              </c:layout>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5-4422-4027-8EB0-1D3AB2BA97E0}"/>
                </c:ext>
                <c:ext xmlns:c15="http://schemas.microsoft.com/office/drawing/2012/chart" uri="{CE6537A1-D6FC-4f65-9D91-7224C49458BB}">
                  <c15:layout/>
                </c:ext>
              </c:extLst>
            </c:dLbl>
            <c:dLbl>
              <c:idx val="10"/>
              <c:layout>
                <c:manualLayout>
                  <c:x val="-2.5356853904367614E-2"/>
                  <c:y val="-4.1727754331014624E-2"/>
                </c:manualLayout>
              </c:layout>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6-4422-4027-8EB0-1D3AB2BA97E0}"/>
                </c:ext>
                <c:ext xmlns:c15="http://schemas.microsoft.com/office/drawing/2012/chart" uri="{CE6537A1-D6FC-4f65-9D91-7224C49458BB}">
                  <c15:layout/>
                </c:ext>
              </c:extLst>
            </c:dLbl>
            <c:dLbl>
              <c:idx val="15"/>
              <c:layout>
                <c:manualLayout>
                  <c:x val="-7.6070561713102836E-2"/>
                  <c:y val="-4.1727754331014735E-2"/>
                </c:manualLayout>
              </c:layout>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9-4422-4027-8EB0-1D3AB2BA97E0}"/>
                </c:ext>
                <c:ext xmlns:c15="http://schemas.microsoft.com/office/drawing/2012/chart" uri="{CE6537A1-D6FC-4f65-9D91-7224C49458BB}">
                  <c15:layout/>
                </c:ext>
              </c:extLst>
            </c:dLbl>
            <c:dLbl>
              <c:idx val="17"/>
              <c:layout>
                <c:manualLayout>
                  <c:x val="-4.5078851385542421E-2"/>
                  <c:y val="-3.2786092688654393E-2"/>
                </c:manualLayout>
              </c:layout>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8-4422-4027-8EB0-1D3AB2BA97E0}"/>
                </c:ext>
                <c:ext xmlns:c15="http://schemas.microsoft.com/office/drawing/2012/chart" uri="{CE6537A1-D6FC-4f65-9D91-7224C49458BB}">
                  <c15:layout/>
                </c:ext>
              </c:extLst>
            </c:dLbl>
            <c:spPr>
              <a:noFill/>
              <a:ln>
                <a:noFill/>
              </a:ln>
              <a:effectLst/>
            </c:spPr>
            <c:txPr>
              <a:bodyPr rot="0" spcFirstLastPara="1" vertOverflow="ellipsis" vert="horz" wrap="square" lIns="38100" tIns="19050" rIns="38100" bIns="19050" anchor="ctr" anchorCtr="1">
                <a:spAutoFit/>
              </a:bodyPr>
              <a:lstStyle/>
              <a:p>
                <a:pPr>
                  <a:defRPr sz="1050" b="0" i="0" u="none" strike="noStrike" kern="1200" baseline="0">
                    <a:solidFill>
                      <a:srgbClr val="0070C0"/>
                    </a:solidFill>
                    <a:latin typeface="Century Gothic" panose="020B0502020202020204" pitchFamily="34" charset="0"/>
                    <a:ea typeface="+mn-ea"/>
                    <a:cs typeface="+mn-cs"/>
                  </a:defRPr>
                </a:pPr>
                <a:endParaRPr lang="es-MX"/>
              </a:p>
            </c:txPr>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val>
            <c:numRef>
              <c:f>Vigentes!$F$84:$F$101</c:f>
              <c:numCache>
                <c:formatCode>General</c:formatCode>
                <c:ptCount val="18"/>
                <c:pt idx="0">
                  <c:v>0</c:v>
                </c:pt>
                <c:pt idx="1">
                  <c:v>0</c:v>
                </c:pt>
                <c:pt idx="2">
                  <c:v>0</c:v>
                </c:pt>
                <c:pt idx="3">
                  <c:v>0</c:v>
                </c:pt>
                <c:pt idx="4">
                  <c:v>0</c:v>
                </c:pt>
                <c:pt idx="5" formatCode="0.0%">
                  <c:v>6.0482869564179769E-3</c:v>
                </c:pt>
                <c:pt idx="6" formatCode="0.0%">
                  <c:v>5.3695510629818768E-3</c:v>
                </c:pt>
                <c:pt idx="7" formatCode="0.0%">
                  <c:v>1.0539764597936247E-2</c:v>
                </c:pt>
                <c:pt idx="8" formatCode="0.0%">
                  <c:v>1.1846708605637765E-2</c:v>
                </c:pt>
                <c:pt idx="9" formatCode="0.0%">
                  <c:v>1.3903012555851704E-2</c:v>
                </c:pt>
                <c:pt idx="10" formatCode="0.0%">
                  <c:v>1.3362695596861205E-2</c:v>
                </c:pt>
                <c:pt idx="11" formatCode="0.0%">
                  <c:v>2.0041382510615439E-2</c:v>
                </c:pt>
                <c:pt idx="12" formatCode="0.0%">
                  <c:v>1.2187383603354716E-2</c:v>
                </c:pt>
                <c:pt idx="13" formatCode="0.0%">
                  <c:v>2.5215878109187812E-2</c:v>
                </c:pt>
                <c:pt idx="14" formatCode="0.0%">
                  <c:v>3.0424069454439089E-2</c:v>
                </c:pt>
                <c:pt idx="15" formatCode="0.0%">
                  <c:v>1.5112038119539139E-2</c:v>
                </c:pt>
                <c:pt idx="16" formatCode="0.0%">
                  <c:v>6.4736581146371749E-3</c:v>
                </c:pt>
                <c:pt idx="17" formatCode="0.0%">
                  <c:v>2.9391430716311142E-2</c:v>
                </c:pt>
              </c:numCache>
            </c:numRef>
          </c:val>
          <c:smooth val="0"/>
          <c:extLst xmlns:c16r2="http://schemas.microsoft.com/office/drawing/2015/06/chart">
            <c:ext xmlns:c16="http://schemas.microsoft.com/office/drawing/2014/chart" uri="{C3380CC4-5D6E-409C-BE32-E72D297353CC}">
              <c16:uniqueId val="{00000001-4422-4027-8EB0-1D3AB2BA97E0}"/>
            </c:ext>
          </c:extLst>
        </c:ser>
        <c:dLbls>
          <c:showLegendKey val="0"/>
          <c:showVal val="0"/>
          <c:showCatName val="0"/>
          <c:showSerName val="0"/>
          <c:showPercent val="0"/>
          <c:showBubbleSize val="0"/>
        </c:dLbls>
        <c:marker val="1"/>
        <c:smooth val="0"/>
        <c:axId val="196889216"/>
        <c:axId val="196887680"/>
      </c:lineChart>
      <c:catAx>
        <c:axId val="196871680"/>
        <c:scaling>
          <c:orientation val="minMax"/>
        </c:scaling>
        <c:delete val="0"/>
        <c:axPos val="b"/>
        <c:numFmt formatCode="General" sourceLinked="1"/>
        <c:majorTickMark val="none"/>
        <c:minorTickMark val="none"/>
        <c:tickLblPos val="low"/>
        <c:spPr>
          <a:noFill/>
          <a:ln w="9525" cap="flat" cmpd="sng" algn="ctr">
            <a:solidFill>
              <a:schemeClr val="tx1">
                <a:lumMod val="15000"/>
                <a:lumOff val="85000"/>
              </a:schemeClr>
            </a:solidFill>
            <a:round/>
          </a:ln>
          <a:effectLst/>
        </c:spPr>
        <c:txPr>
          <a:bodyPr rot="-5400000" spcFirstLastPara="1" vertOverflow="ellipsis" wrap="square" anchor="ctr" anchorCtr="1"/>
          <a:lstStyle/>
          <a:p>
            <a:pPr>
              <a:defRPr sz="1050" b="0" i="0" u="none" strike="noStrike" kern="1200" baseline="0">
                <a:solidFill>
                  <a:sysClr val="windowText" lastClr="000000"/>
                </a:solidFill>
                <a:latin typeface="Century Gothic" panose="020B0502020202020204" pitchFamily="34" charset="0"/>
                <a:ea typeface="+mn-ea"/>
                <a:cs typeface="+mn-cs"/>
              </a:defRPr>
            </a:pPr>
            <a:endParaRPr lang="es-MX"/>
          </a:p>
        </c:txPr>
        <c:crossAx val="196873216"/>
        <c:crosses val="autoZero"/>
        <c:auto val="1"/>
        <c:lblAlgn val="ctr"/>
        <c:lblOffset val="100"/>
        <c:noMultiLvlLbl val="0"/>
      </c:catAx>
      <c:valAx>
        <c:axId val="196873216"/>
        <c:scaling>
          <c:orientation val="minMax"/>
        </c:scaling>
        <c:delete val="0"/>
        <c:axPos val="l"/>
        <c:majorGridlines>
          <c:spPr>
            <a:ln w="9525" cap="flat" cmpd="sng" algn="ctr">
              <a:solidFill>
                <a:schemeClr val="bg1">
                  <a:lumMod val="9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ysClr val="windowText" lastClr="000000"/>
                </a:solidFill>
                <a:latin typeface="Century Gothic" panose="020B0502020202020204" pitchFamily="34" charset="0"/>
                <a:ea typeface="+mn-ea"/>
                <a:cs typeface="+mn-cs"/>
              </a:defRPr>
            </a:pPr>
            <a:endParaRPr lang="es-MX"/>
          </a:p>
        </c:txPr>
        <c:crossAx val="196871680"/>
        <c:crosses val="autoZero"/>
        <c:crossBetween val="between"/>
        <c:dispUnits>
          <c:builtInUnit val="thousands"/>
        </c:dispUnits>
      </c:valAx>
      <c:valAx>
        <c:axId val="196887680"/>
        <c:scaling>
          <c:orientation val="minMax"/>
        </c:scaling>
        <c:delete val="0"/>
        <c:axPos val="r"/>
        <c:numFmt formatCode="General" sourceLinked="1"/>
        <c:majorTickMark val="out"/>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bg1"/>
                </a:solidFill>
                <a:latin typeface="Century Gothic" panose="020B0502020202020204" pitchFamily="34" charset="0"/>
                <a:ea typeface="+mn-ea"/>
                <a:cs typeface="+mn-cs"/>
              </a:defRPr>
            </a:pPr>
            <a:endParaRPr lang="es-MX"/>
          </a:p>
        </c:txPr>
        <c:crossAx val="196889216"/>
        <c:crosses val="max"/>
        <c:crossBetween val="between"/>
      </c:valAx>
      <c:catAx>
        <c:axId val="196889216"/>
        <c:scaling>
          <c:orientation val="minMax"/>
        </c:scaling>
        <c:delete val="1"/>
        <c:axPos val="b"/>
        <c:majorTickMark val="out"/>
        <c:minorTickMark val="none"/>
        <c:tickLblPos val="nextTo"/>
        <c:crossAx val="196887680"/>
        <c:crosses val="autoZero"/>
        <c:auto val="1"/>
        <c:lblAlgn val="ctr"/>
        <c:lblOffset val="100"/>
        <c:noMultiLvlLbl val="0"/>
      </c:catAx>
      <c:spPr>
        <a:noFill/>
        <a:ln>
          <a:noFill/>
        </a:ln>
        <a:effectLst/>
      </c:spPr>
    </c:plotArea>
    <c:legend>
      <c:legendPos val="b"/>
      <c:legendEntry>
        <c:idx val="1"/>
        <c:txPr>
          <a:bodyPr rot="0" spcFirstLastPara="1" vertOverflow="ellipsis" vert="horz" wrap="square" anchor="ctr" anchorCtr="1"/>
          <a:lstStyle/>
          <a:p>
            <a:pPr>
              <a:defRPr sz="1050" b="0" i="0" u="none" strike="noStrike" kern="1200" baseline="0">
                <a:solidFill>
                  <a:srgbClr val="0070C0"/>
                </a:solidFill>
                <a:latin typeface="Century Gothic" panose="020B0502020202020204" pitchFamily="34" charset="0"/>
                <a:ea typeface="+mn-ea"/>
                <a:cs typeface="+mn-cs"/>
              </a:defRPr>
            </a:pPr>
            <a:endParaRPr lang="es-MX"/>
          </a:p>
        </c:txPr>
      </c:legendEntry>
      <c:layout>
        <c:manualLayout>
          <c:xMode val="edge"/>
          <c:yMode val="edge"/>
          <c:x val="3.9244112850645017E-2"/>
          <c:y val="0.84008014169600087"/>
          <c:w val="0.9130594896639207"/>
          <c:h val="0.14203653501927854"/>
        </c:manualLayout>
      </c:layout>
      <c:overlay val="0"/>
      <c:spPr>
        <a:noFill/>
        <a:ln>
          <a:noFill/>
        </a:ln>
        <a:effectLst/>
      </c:spPr>
      <c:txPr>
        <a:bodyPr rot="0" spcFirstLastPara="1" vertOverflow="ellipsis" vert="horz" wrap="square" anchor="ctr" anchorCtr="1"/>
        <a:lstStyle/>
        <a:p>
          <a:pPr>
            <a:defRPr sz="1050" b="0" i="0" u="none" strike="noStrike" kern="1200" baseline="0">
              <a:solidFill>
                <a:sysClr val="windowText" lastClr="000000"/>
              </a:solidFill>
              <a:latin typeface="Century Gothic" panose="020B0502020202020204" pitchFamily="34" charset="0"/>
              <a:ea typeface="+mn-ea"/>
              <a:cs typeface="+mn-cs"/>
            </a:defRPr>
          </a:pPr>
          <a:endParaRPr lang="es-MX"/>
        </a:p>
      </c:txPr>
    </c:legend>
    <c:plotVisOnly val="1"/>
    <c:dispBlanksAs val="gap"/>
    <c:showDLblsOverMax val="0"/>
  </c:chart>
  <c:spPr>
    <a:noFill/>
    <a:ln>
      <a:noFill/>
    </a:ln>
    <a:effectLst/>
  </c:spPr>
  <c:txPr>
    <a:bodyPr/>
    <a:lstStyle/>
    <a:p>
      <a:pPr>
        <a:defRPr>
          <a:solidFill>
            <a:sysClr val="windowText" lastClr="000000"/>
          </a:solidFill>
          <a:latin typeface="Century Gothic" panose="020B0502020202020204" pitchFamily="34" charset="0"/>
        </a:defRPr>
      </a:pPr>
      <a:endParaRPr lang="es-MX"/>
    </a:p>
  </c:txPr>
  <c:externalData r:id="rId1">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c:date1904 val="0"/>
  <c:lang val="es-MX"/>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1" i="0" u="none" strike="noStrike" kern="1200" spc="0" baseline="0">
                <a:solidFill>
                  <a:sysClr val="windowText" lastClr="000000"/>
                </a:solidFill>
                <a:latin typeface="Century Gothic" panose="020B0502020202020204" pitchFamily="34" charset="0"/>
                <a:ea typeface="+mn-ea"/>
                <a:cs typeface="+mn-cs"/>
              </a:defRPr>
            </a:pPr>
            <a:r>
              <a:rPr lang="es-MX" b="1" dirty="0"/>
              <a:t>Tenencia del FANVIT en Udibonos (mdp) como % del total en circulación</a:t>
            </a:r>
          </a:p>
        </c:rich>
      </c:tx>
      <c:layout/>
      <c:overlay val="0"/>
      <c:spPr>
        <a:noFill/>
        <a:ln>
          <a:noFill/>
        </a:ln>
        <a:effectLst/>
      </c:spPr>
    </c:title>
    <c:autoTitleDeleted val="0"/>
    <c:plotArea>
      <c:layout/>
      <c:barChart>
        <c:barDir val="col"/>
        <c:grouping val="clustered"/>
        <c:varyColors val="0"/>
        <c:ser>
          <c:idx val="0"/>
          <c:order val="0"/>
          <c:tx>
            <c:v>Posición del FANVIT por Udibono (mdp)</c:v>
          </c:tx>
          <c:spPr>
            <a:solidFill>
              <a:schemeClr val="bg1">
                <a:lumMod val="65000"/>
              </a:schemeClr>
            </a:solidFill>
            <a:ln>
              <a:noFill/>
            </a:ln>
            <a:effectLst/>
          </c:spPr>
          <c:invertIfNegative val="0"/>
          <c:cat>
            <c:strRef>
              <c:f>'[170808 BONOS M UDIBONOS FANVIT julio 2017.xlsx]Vigentes'!$G$102:$G$110</c:f>
              <c:strCache>
                <c:ptCount val="9"/>
                <c:pt idx="0">
                  <c:v>S17</c:v>
                </c:pt>
                <c:pt idx="1">
                  <c:v>S19</c:v>
                </c:pt>
                <c:pt idx="2">
                  <c:v>S20</c:v>
                </c:pt>
                <c:pt idx="3">
                  <c:v>S22</c:v>
                </c:pt>
                <c:pt idx="4">
                  <c:v>S25</c:v>
                </c:pt>
                <c:pt idx="5">
                  <c:v>S28</c:v>
                </c:pt>
                <c:pt idx="6">
                  <c:v>S35</c:v>
                </c:pt>
                <c:pt idx="7">
                  <c:v>S40</c:v>
                </c:pt>
                <c:pt idx="8">
                  <c:v>S46</c:v>
                </c:pt>
              </c:strCache>
            </c:strRef>
          </c:cat>
          <c:val>
            <c:numRef>
              <c:f>'[170808 BONOS M UDIBONOS FANVIT julio 2017.xlsx]Vigentes'!$E$102:$E$110</c:f>
              <c:numCache>
                <c:formatCode>#,##0.00</c:formatCode>
                <c:ptCount val="9"/>
                <c:pt idx="0">
                  <c:v>83248.278800679996</c:v>
                </c:pt>
                <c:pt idx="1">
                  <c:v>217213.24388050003</c:v>
                </c:pt>
                <c:pt idx="2">
                  <c:v>143984.92407180002</c:v>
                </c:pt>
                <c:pt idx="3">
                  <c:v>126745.97627888001</c:v>
                </c:pt>
                <c:pt idx="4">
                  <c:v>235601.81608670001</c:v>
                </c:pt>
                <c:pt idx="5">
                  <c:v>34903.816905020001</c:v>
                </c:pt>
                <c:pt idx="6">
                  <c:v>129868.47700428001</c:v>
                </c:pt>
                <c:pt idx="7">
                  <c:v>255225.03557068002</c:v>
                </c:pt>
                <c:pt idx="8">
                  <c:v>145065.83848204001</c:v>
                </c:pt>
              </c:numCache>
            </c:numRef>
          </c:val>
          <c:extLst xmlns:c16r2="http://schemas.microsoft.com/office/drawing/2015/06/chart">
            <c:ext xmlns:c16="http://schemas.microsoft.com/office/drawing/2014/chart" uri="{C3380CC4-5D6E-409C-BE32-E72D297353CC}">
              <c16:uniqueId val="{00000000-B68A-4A39-A69F-8E10F7370063}"/>
            </c:ext>
          </c:extLst>
        </c:ser>
        <c:dLbls>
          <c:showLegendKey val="0"/>
          <c:showVal val="0"/>
          <c:showCatName val="0"/>
          <c:showSerName val="0"/>
          <c:showPercent val="0"/>
          <c:showBubbleSize val="0"/>
        </c:dLbls>
        <c:gapWidth val="219"/>
        <c:overlap val="-27"/>
        <c:axId val="197008384"/>
        <c:axId val="197010176"/>
      </c:barChart>
      <c:lineChart>
        <c:grouping val="standard"/>
        <c:varyColors val="0"/>
        <c:ser>
          <c:idx val="1"/>
          <c:order val="1"/>
          <c:tx>
            <c:v>% de tenencia del FANVIT por bono respecto al total en circulación</c:v>
          </c:tx>
          <c:spPr>
            <a:ln w="28575" cap="rnd">
              <a:noFill/>
              <a:round/>
            </a:ln>
            <a:effectLst/>
          </c:spPr>
          <c:marker>
            <c:symbol val="circle"/>
            <c:size val="7"/>
            <c:spPr>
              <a:solidFill>
                <a:srgbClr val="0070C0"/>
              </a:solidFill>
              <a:ln w="9525">
                <a:noFill/>
              </a:ln>
              <a:effectLst/>
            </c:spPr>
          </c:marker>
          <c:dLbls>
            <c:dLbl>
              <c:idx val="0"/>
              <c:layout>
                <c:manualLayout>
                  <c:x val="-1.4602921274156624E-2"/>
                  <c:y val="-0.10133883194675004"/>
                </c:manualLayout>
              </c:layout>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2-B68A-4A39-A69F-8E10F7370063}"/>
                </c:ext>
                <c:ext xmlns:c15="http://schemas.microsoft.com/office/drawing/2012/chart" uri="{CE6537A1-D6FC-4f65-9D91-7224C49458BB}">
                  <c15:layout/>
                </c:ext>
              </c:extLst>
            </c:dLbl>
            <c:dLbl>
              <c:idx val="1"/>
              <c:layout>
                <c:manualLayout>
                  <c:x val="0"/>
                  <c:y val="-5.0669415973374973E-2"/>
                </c:manualLayout>
              </c:layout>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3-B68A-4A39-A69F-8E10F7370063}"/>
                </c:ext>
                <c:ext xmlns:c15="http://schemas.microsoft.com/office/drawing/2012/chart" uri="{CE6537A1-D6FC-4f65-9D91-7224C49458BB}">
                  <c15:layout/>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rgbClr val="0070C0"/>
                    </a:solidFill>
                    <a:latin typeface="Century Gothic" panose="020B0502020202020204" pitchFamily="34" charset="0"/>
                    <a:ea typeface="+mn-ea"/>
                    <a:cs typeface="+mn-cs"/>
                  </a:defRPr>
                </a:pPr>
                <a:endParaRPr lang="es-MX"/>
              </a:p>
            </c:txPr>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val>
            <c:numRef>
              <c:f>'[170808 BONOS M UDIBONOS FANVIT julio 2017.xlsx]Vigentes'!$F$102:$F$110</c:f>
              <c:numCache>
                <c:formatCode>0.0%</c:formatCode>
                <c:ptCount val="9"/>
                <c:pt idx="0">
                  <c:v>6.0466831072294586E-3</c:v>
                </c:pt>
                <c:pt idx="1">
                  <c:v>2.4177196361052342E-2</c:v>
                </c:pt>
                <c:pt idx="2">
                  <c:v>2.1967792657533455E-2</c:v>
                </c:pt>
                <c:pt idx="3">
                  <c:v>1.8949331829086317E-2</c:v>
                </c:pt>
                <c:pt idx="4">
                  <c:v>1.3115452979415448E-2</c:v>
                </c:pt>
                <c:pt idx="5">
                  <c:v>4.557996612001447E-2</c:v>
                </c:pt>
                <c:pt idx="6">
                  <c:v>1.3277829289806569E-2</c:v>
                </c:pt>
                <c:pt idx="7">
                  <c:v>8.6590000005621788E-3</c:v>
                </c:pt>
                <c:pt idx="8">
                  <c:v>1.1376152738842892E-2</c:v>
                </c:pt>
              </c:numCache>
            </c:numRef>
          </c:val>
          <c:smooth val="0"/>
          <c:extLst xmlns:c16r2="http://schemas.microsoft.com/office/drawing/2015/06/chart">
            <c:ext xmlns:c16="http://schemas.microsoft.com/office/drawing/2014/chart" uri="{C3380CC4-5D6E-409C-BE32-E72D297353CC}">
              <c16:uniqueId val="{00000001-B68A-4A39-A69F-8E10F7370063}"/>
            </c:ext>
          </c:extLst>
        </c:ser>
        <c:dLbls>
          <c:showLegendKey val="0"/>
          <c:showVal val="0"/>
          <c:showCatName val="0"/>
          <c:showSerName val="0"/>
          <c:showPercent val="0"/>
          <c:showBubbleSize val="0"/>
        </c:dLbls>
        <c:marker val="1"/>
        <c:smooth val="0"/>
        <c:axId val="197038464"/>
        <c:axId val="197012096"/>
      </c:lineChart>
      <c:catAx>
        <c:axId val="197008384"/>
        <c:scaling>
          <c:orientation val="minMax"/>
        </c:scaling>
        <c:delete val="0"/>
        <c:axPos val="b"/>
        <c:numFmt formatCode="General" sourceLinked="1"/>
        <c:majorTickMark val="none"/>
        <c:minorTickMark val="none"/>
        <c:tickLblPos val="low"/>
        <c:spPr>
          <a:noFill/>
          <a:ln w="9525" cap="flat" cmpd="sng" algn="ctr">
            <a:solidFill>
              <a:schemeClr val="tx1">
                <a:lumMod val="15000"/>
                <a:lumOff val="85000"/>
              </a:schemeClr>
            </a:solidFill>
            <a:round/>
          </a:ln>
          <a:effectLst/>
        </c:spPr>
        <c:txPr>
          <a:bodyPr rot="-5400000" spcFirstLastPara="1" vertOverflow="ellipsis" wrap="square" anchor="ctr" anchorCtr="1"/>
          <a:lstStyle/>
          <a:p>
            <a:pPr>
              <a:defRPr sz="1050" b="0" i="0" u="none" strike="noStrike" kern="1200" baseline="0">
                <a:solidFill>
                  <a:sysClr val="windowText" lastClr="000000"/>
                </a:solidFill>
                <a:latin typeface="Century Gothic" panose="020B0502020202020204" pitchFamily="34" charset="0"/>
                <a:ea typeface="+mn-ea"/>
                <a:cs typeface="+mn-cs"/>
              </a:defRPr>
            </a:pPr>
            <a:endParaRPr lang="es-MX"/>
          </a:p>
        </c:txPr>
        <c:crossAx val="197010176"/>
        <c:crosses val="autoZero"/>
        <c:auto val="1"/>
        <c:lblAlgn val="ctr"/>
        <c:lblOffset val="100"/>
        <c:noMultiLvlLbl val="0"/>
      </c:catAx>
      <c:valAx>
        <c:axId val="197010176"/>
        <c:scaling>
          <c:orientation val="minMax"/>
        </c:scaling>
        <c:delete val="0"/>
        <c:axPos val="l"/>
        <c:majorGridlines>
          <c:spPr>
            <a:ln w="9525" cap="flat" cmpd="sng" algn="ctr">
              <a:solidFill>
                <a:schemeClr val="bg1">
                  <a:lumMod val="95000"/>
                </a:schemeClr>
              </a:solidFill>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1050" b="0" i="0" u="none" strike="noStrike" kern="1200" baseline="0">
                <a:solidFill>
                  <a:sysClr val="windowText" lastClr="000000"/>
                </a:solidFill>
                <a:latin typeface="Century Gothic" panose="020B0502020202020204" pitchFamily="34" charset="0"/>
                <a:ea typeface="+mn-ea"/>
                <a:cs typeface="+mn-cs"/>
              </a:defRPr>
            </a:pPr>
            <a:endParaRPr lang="es-MX"/>
          </a:p>
        </c:txPr>
        <c:crossAx val="197008384"/>
        <c:crosses val="autoZero"/>
        <c:crossBetween val="between"/>
        <c:dispUnits>
          <c:builtInUnit val="thousands"/>
        </c:dispUnits>
      </c:valAx>
      <c:valAx>
        <c:axId val="197012096"/>
        <c:scaling>
          <c:orientation val="minMax"/>
        </c:scaling>
        <c:delete val="0"/>
        <c:axPos val="r"/>
        <c:numFmt formatCode="0.0%" sourceLinked="1"/>
        <c:majorTickMark val="out"/>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bg1"/>
                </a:solidFill>
                <a:latin typeface="Century Gothic" panose="020B0502020202020204" pitchFamily="34" charset="0"/>
                <a:ea typeface="+mn-ea"/>
                <a:cs typeface="+mn-cs"/>
              </a:defRPr>
            </a:pPr>
            <a:endParaRPr lang="es-MX"/>
          </a:p>
        </c:txPr>
        <c:crossAx val="197038464"/>
        <c:crosses val="max"/>
        <c:crossBetween val="between"/>
      </c:valAx>
      <c:catAx>
        <c:axId val="197038464"/>
        <c:scaling>
          <c:orientation val="minMax"/>
        </c:scaling>
        <c:delete val="1"/>
        <c:axPos val="b"/>
        <c:majorTickMark val="out"/>
        <c:minorTickMark val="none"/>
        <c:tickLblPos val="nextTo"/>
        <c:crossAx val="197012096"/>
        <c:crosses val="autoZero"/>
        <c:auto val="1"/>
        <c:lblAlgn val="ctr"/>
        <c:lblOffset val="100"/>
        <c:noMultiLvlLbl val="0"/>
      </c:catAx>
      <c:spPr>
        <a:noFill/>
        <a:ln>
          <a:noFill/>
        </a:ln>
        <a:effectLst/>
      </c:spPr>
    </c:plotArea>
    <c:legend>
      <c:legendPos val="b"/>
      <c:legendEntry>
        <c:idx val="1"/>
        <c:txPr>
          <a:bodyPr rot="0" spcFirstLastPara="1" vertOverflow="ellipsis" vert="horz" wrap="square" anchor="ctr" anchorCtr="1"/>
          <a:lstStyle/>
          <a:p>
            <a:pPr>
              <a:defRPr sz="1050" b="0" i="0" u="none" strike="noStrike" kern="1200" baseline="0">
                <a:solidFill>
                  <a:srgbClr val="0070C0"/>
                </a:solidFill>
                <a:latin typeface="Century Gothic" panose="020B0502020202020204" pitchFamily="34" charset="0"/>
                <a:ea typeface="+mn-ea"/>
                <a:cs typeface="+mn-cs"/>
              </a:defRPr>
            </a:pPr>
            <a:endParaRPr lang="es-MX"/>
          </a:p>
        </c:txPr>
      </c:legendEntry>
      <c:layout>
        <c:manualLayout>
          <c:xMode val="edge"/>
          <c:yMode val="edge"/>
          <c:x val="5.450063183505828E-2"/>
          <c:y val="0.84008014169600087"/>
          <c:w val="0.92020457887819662"/>
          <c:h val="0.14203653501927854"/>
        </c:manualLayout>
      </c:layout>
      <c:overlay val="0"/>
      <c:spPr>
        <a:noFill/>
        <a:ln>
          <a:noFill/>
        </a:ln>
        <a:effectLst/>
      </c:spPr>
      <c:txPr>
        <a:bodyPr rot="0" spcFirstLastPara="1" vertOverflow="ellipsis" vert="horz" wrap="square" anchor="ctr" anchorCtr="1"/>
        <a:lstStyle/>
        <a:p>
          <a:pPr>
            <a:defRPr sz="1050" b="0" i="0" u="none" strike="noStrike" kern="1200" baseline="0">
              <a:solidFill>
                <a:sysClr val="windowText" lastClr="000000"/>
              </a:solidFill>
              <a:latin typeface="Century Gothic" panose="020B0502020202020204" pitchFamily="34" charset="0"/>
              <a:ea typeface="+mn-ea"/>
              <a:cs typeface="+mn-cs"/>
            </a:defRPr>
          </a:pPr>
          <a:endParaRPr lang="es-MX"/>
        </a:p>
      </c:txPr>
    </c:legend>
    <c:plotVisOnly val="1"/>
    <c:dispBlanksAs val="gap"/>
    <c:showDLblsOverMax val="0"/>
  </c:chart>
  <c:spPr>
    <a:solidFill>
      <a:schemeClr val="bg1"/>
    </a:solidFill>
    <a:ln w="9525" cap="flat" cmpd="sng" algn="ctr">
      <a:noFill/>
      <a:round/>
    </a:ln>
    <a:effectLst/>
  </c:spPr>
  <c:txPr>
    <a:bodyPr/>
    <a:lstStyle/>
    <a:p>
      <a:pPr>
        <a:defRPr>
          <a:solidFill>
            <a:sysClr val="windowText" lastClr="000000"/>
          </a:solidFill>
          <a:latin typeface="Century Gothic" panose="020B0502020202020204" pitchFamily="34" charset="0"/>
        </a:defRPr>
      </a:pPr>
      <a:endParaRPr lang="es-MX"/>
    </a:p>
  </c:txPr>
  <c:externalData r:id="rId1">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c:date1904 val="0"/>
  <c:lang val="es-MX"/>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1" i="0" u="none" strike="noStrike" kern="1200" spc="0" baseline="0">
                <a:solidFill>
                  <a:sysClr val="windowText" lastClr="000000"/>
                </a:solidFill>
                <a:latin typeface="Century Gothic" panose="020B0502020202020204" pitchFamily="34" charset="0"/>
                <a:ea typeface="+mn-ea"/>
                <a:cs typeface="+mn-cs"/>
              </a:defRPr>
            </a:pPr>
            <a:r>
              <a:rPr lang="es-MX" b="1" dirty="0"/>
              <a:t>FANVIT:</a:t>
            </a:r>
            <a:r>
              <a:rPr lang="es-MX" b="1" baseline="0" dirty="0"/>
              <a:t> Incremento en posiciones en bonos M desde el 7 de noviembre de 2016. Tasas y monto en posición</a:t>
            </a:r>
            <a:endParaRPr lang="es-MX" b="1" dirty="0"/>
          </a:p>
        </c:rich>
      </c:tx>
      <c:layout/>
      <c:overlay val="0"/>
      <c:spPr>
        <a:noFill/>
        <a:ln>
          <a:noFill/>
        </a:ln>
        <a:effectLst/>
      </c:spPr>
    </c:title>
    <c:autoTitleDeleted val="0"/>
    <c:plotArea>
      <c:layout/>
      <c:bubbleChart>
        <c:varyColors val="0"/>
        <c:ser>
          <c:idx val="0"/>
          <c:order val="0"/>
          <c:spPr>
            <a:solidFill>
              <a:srgbClr val="0070C0">
                <a:alpha val="14000"/>
              </a:srgbClr>
            </a:solidFill>
            <a:ln>
              <a:solidFill>
                <a:srgbClr val="0070C0"/>
              </a:solidFill>
            </a:ln>
            <a:effectLst/>
          </c:spPr>
          <c:invertIfNegative val="0"/>
          <c:dPt>
            <c:idx val="0"/>
            <c:invertIfNegative val="0"/>
            <c:bubble3D val="0"/>
            <c:spPr>
              <a:solidFill>
                <a:schemeClr val="bg1">
                  <a:lumMod val="50000"/>
                  <a:alpha val="14000"/>
                </a:schemeClr>
              </a:solidFill>
              <a:ln>
                <a:solidFill>
                  <a:srgbClr val="0070C0"/>
                </a:solidFill>
              </a:ln>
              <a:effectLst/>
            </c:spPr>
            <c:extLst xmlns:c16r2="http://schemas.microsoft.com/office/drawing/2015/06/chart">
              <c:ext xmlns:c16="http://schemas.microsoft.com/office/drawing/2014/chart" uri="{C3380CC4-5D6E-409C-BE32-E72D297353CC}">
                <c16:uniqueId val="{00000001-29BC-4ED7-B658-8CAC8EA22F3C}"/>
              </c:ext>
            </c:extLst>
          </c:dPt>
          <c:dPt>
            <c:idx val="1"/>
            <c:invertIfNegative val="0"/>
            <c:bubble3D val="0"/>
            <c:spPr>
              <a:solidFill>
                <a:schemeClr val="bg1">
                  <a:lumMod val="50000"/>
                  <a:alpha val="14000"/>
                </a:schemeClr>
              </a:solidFill>
              <a:ln>
                <a:solidFill>
                  <a:srgbClr val="0070C0"/>
                </a:solidFill>
              </a:ln>
              <a:effectLst/>
            </c:spPr>
            <c:extLst xmlns:c16r2="http://schemas.microsoft.com/office/drawing/2015/06/chart">
              <c:ext xmlns:c16="http://schemas.microsoft.com/office/drawing/2014/chart" uri="{C3380CC4-5D6E-409C-BE32-E72D297353CC}">
                <c16:uniqueId val="{00000003-29BC-4ED7-B658-8CAC8EA22F3C}"/>
              </c:ext>
            </c:extLst>
          </c:dPt>
          <c:dPt>
            <c:idx val="3"/>
            <c:invertIfNegative val="0"/>
            <c:bubble3D val="0"/>
            <c:spPr>
              <a:solidFill>
                <a:schemeClr val="bg1">
                  <a:lumMod val="50000"/>
                  <a:alpha val="14000"/>
                </a:schemeClr>
              </a:solidFill>
              <a:ln>
                <a:solidFill>
                  <a:srgbClr val="0070C0"/>
                </a:solidFill>
              </a:ln>
              <a:effectLst/>
            </c:spPr>
            <c:extLst xmlns:c16r2="http://schemas.microsoft.com/office/drawing/2015/06/chart">
              <c:ext xmlns:c16="http://schemas.microsoft.com/office/drawing/2014/chart" uri="{C3380CC4-5D6E-409C-BE32-E72D297353CC}">
                <c16:uniqueId val="{00000005-29BC-4ED7-B658-8CAC8EA22F3C}"/>
              </c:ext>
            </c:extLst>
          </c:dPt>
          <c:dPt>
            <c:idx val="4"/>
            <c:invertIfNegative val="0"/>
            <c:bubble3D val="0"/>
            <c:spPr>
              <a:solidFill>
                <a:schemeClr val="bg1">
                  <a:lumMod val="50000"/>
                  <a:alpha val="14000"/>
                </a:schemeClr>
              </a:solidFill>
              <a:ln>
                <a:solidFill>
                  <a:srgbClr val="0070C0"/>
                </a:solidFill>
              </a:ln>
              <a:effectLst/>
            </c:spPr>
            <c:extLst xmlns:c16r2="http://schemas.microsoft.com/office/drawing/2015/06/chart">
              <c:ext xmlns:c16="http://schemas.microsoft.com/office/drawing/2014/chart" uri="{C3380CC4-5D6E-409C-BE32-E72D297353CC}">
                <c16:uniqueId val="{00000007-29BC-4ED7-B658-8CAC8EA22F3C}"/>
              </c:ext>
            </c:extLst>
          </c:dPt>
          <c:xVal>
            <c:numRef>
              <c:f>Vigentes!$E$2:$E$19</c:f>
              <c:numCache>
                <c:formatCode>0.0</c:formatCode>
                <c:ptCount val="18"/>
                <c:pt idx="0">
                  <c:v>0.45753424657534247</c:v>
                </c:pt>
                <c:pt idx="1">
                  <c:v>0.95616438356164379</c:v>
                </c:pt>
                <c:pt idx="2">
                  <c:v>1.4547945205479451</c:v>
                </c:pt>
                <c:pt idx="3">
                  <c:v>2.4493150684931506</c:v>
                </c:pt>
                <c:pt idx="4">
                  <c:v>2.9506849315068493</c:v>
                </c:pt>
                <c:pt idx="5">
                  <c:v>3.9479452054794519</c:v>
                </c:pt>
                <c:pt idx="6">
                  <c:v>4.9452054794520546</c:v>
                </c:pt>
                <c:pt idx="7">
                  <c:v>6.441095890410959</c:v>
                </c:pt>
                <c:pt idx="8">
                  <c:v>7.4383561643835616</c:v>
                </c:pt>
                <c:pt idx="9">
                  <c:v>8.6849315068493151</c:v>
                </c:pt>
                <c:pt idx="10">
                  <c:v>9.9315068493150687</c:v>
                </c:pt>
                <c:pt idx="11">
                  <c:v>11.926027397260274</c:v>
                </c:pt>
                <c:pt idx="12">
                  <c:v>13.920547945205479</c:v>
                </c:pt>
                <c:pt idx="13">
                  <c:v>17.410958904109588</c:v>
                </c:pt>
                <c:pt idx="14">
                  <c:v>19.405479452054795</c:v>
                </c:pt>
                <c:pt idx="15">
                  <c:v>21.4</c:v>
                </c:pt>
                <c:pt idx="16">
                  <c:v>25.389041095890413</c:v>
                </c:pt>
                <c:pt idx="17">
                  <c:v>30.375342465753423</c:v>
                </c:pt>
              </c:numCache>
            </c:numRef>
          </c:xVal>
          <c:yVal>
            <c:numRef>
              <c:f>Vigentes!$J$2:$J$19</c:f>
              <c:numCache>
                <c:formatCode>0.0</c:formatCode>
                <c:ptCount val="18"/>
                <c:pt idx="0">
                  <c:v>6.99</c:v>
                </c:pt>
                <c:pt idx="1">
                  <c:v>7.0000000000000009</c:v>
                </c:pt>
                <c:pt idx="2">
                  <c:v>7.0000000000000009</c:v>
                </c:pt>
                <c:pt idx="3">
                  <c:v>6.72</c:v>
                </c:pt>
                <c:pt idx="4">
                  <c:v>6.7299999999999995</c:v>
                </c:pt>
                <c:pt idx="5">
                  <c:v>6.7299999999999995</c:v>
                </c:pt>
                <c:pt idx="6">
                  <c:v>6.75</c:v>
                </c:pt>
                <c:pt idx="7">
                  <c:v>6.77</c:v>
                </c:pt>
                <c:pt idx="8">
                  <c:v>6.81</c:v>
                </c:pt>
                <c:pt idx="9">
                  <c:v>6.83</c:v>
                </c:pt>
                <c:pt idx="10">
                  <c:v>6.8600000000000012</c:v>
                </c:pt>
                <c:pt idx="11">
                  <c:v>6.94</c:v>
                </c:pt>
                <c:pt idx="12">
                  <c:v>7.01</c:v>
                </c:pt>
                <c:pt idx="13">
                  <c:v>7.07</c:v>
                </c:pt>
                <c:pt idx="14">
                  <c:v>7.13</c:v>
                </c:pt>
                <c:pt idx="15">
                  <c:v>7.16</c:v>
                </c:pt>
                <c:pt idx="16">
                  <c:v>7.19</c:v>
                </c:pt>
                <c:pt idx="17">
                  <c:v>7.21</c:v>
                </c:pt>
              </c:numCache>
            </c:numRef>
          </c:yVal>
          <c:bubbleSize>
            <c:numRef>
              <c:f>Vigentes!$K$2:$K$19</c:f>
              <c:numCache>
                <c:formatCode>0.0</c:formatCode>
                <c:ptCount val="18"/>
                <c:pt idx="0">
                  <c:v>5</c:v>
                </c:pt>
                <c:pt idx="1">
                  <c:v>5</c:v>
                </c:pt>
                <c:pt idx="2">
                  <c:v>-544.91907500000002</c:v>
                </c:pt>
                <c:pt idx="3">
                  <c:v>5</c:v>
                </c:pt>
                <c:pt idx="4">
                  <c:v>5</c:v>
                </c:pt>
                <c:pt idx="5">
                  <c:v>-93.269518000000062</c:v>
                </c:pt>
                <c:pt idx="6">
                  <c:v>-52.672289999999975</c:v>
                </c:pt>
                <c:pt idx="7">
                  <c:v>-62.968707600000016</c:v>
                </c:pt>
                <c:pt idx="8">
                  <c:v>55.785947479999777</c:v>
                </c:pt>
                <c:pt idx="9">
                  <c:v>528.37616100000014</c:v>
                </c:pt>
                <c:pt idx="10">
                  <c:v>514.76522103999991</c:v>
                </c:pt>
                <c:pt idx="11">
                  <c:v>540.86044470000002</c:v>
                </c:pt>
                <c:pt idx="12">
                  <c:v>412.43844061999971</c:v>
                </c:pt>
                <c:pt idx="13">
                  <c:v>1119.2051730999999</c:v>
                </c:pt>
                <c:pt idx="14">
                  <c:v>943.87782417000017</c:v>
                </c:pt>
                <c:pt idx="15">
                  <c:v>9.9422265999999127</c:v>
                </c:pt>
                <c:pt idx="16">
                  <c:v>225.17248710000013</c:v>
                </c:pt>
                <c:pt idx="17">
                  <c:v>1089.93148</c:v>
                </c:pt>
              </c:numCache>
            </c:numRef>
          </c:bubbleSize>
          <c:bubble3D val="0"/>
          <c:extLst xmlns:c16r2="http://schemas.microsoft.com/office/drawing/2015/06/chart">
            <c:ext xmlns:c16="http://schemas.microsoft.com/office/drawing/2014/chart" uri="{C3380CC4-5D6E-409C-BE32-E72D297353CC}">
              <c16:uniqueId val="{00000008-29BC-4ED7-B658-8CAC8EA22F3C}"/>
            </c:ext>
          </c:extLst>
        </c:ser>
        <c:dLbls>
          <c:showLegendKey val="0"/>
          <c:showVal val="0"/>
          <c:showCatName val="0"/>
          <c:showSerName val="0"/>
          <c:showPercent val="0"/>
          <c:showBubbleSize val="0"/>
        </c:dLbls>
        <c:bubbleScale val="100"/>
        <c:showNegBubbles val="0"/>
        <c:axId val="196946560"/>
        <c:axId val="196948352"/>
      </c:bubbleChart>
      <c:valAx>
        <c:axId val="196946560"/>
        <c:scaling>
          <c:orientation val="minMax"/>
          <c:max val="35"/>
          <c:min val="0"/>
        </c:scaling>
        <c:delete val="0"/>
        <c:axPos val="b"/>
        <c:majorGridlines>
          <c:spPr>
            <a:ln w="9525" cap="flat" cmpd="sng" algn="ctr">
              <a:solidFill>
                <a:schemeClr val="bg1">
                  <a:lumMod val="95000"/>
                </a:schemeClr>
              </a:solidFill>
              <a:round/>
            </a:ln>
            <a:effectLst/>
          </c:spPr>
        </c:majorGridlines>
        <c:numFmt formatCode="0" sourceLinked="0"/>
        <c:majorTickMark val="none"/>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sz="1050" b="0" i="0" u="none" strike="noStrike" kern="1200" baseline="0">
                <a:solidFill>
                  <a:sysClr val="windowText" lastClr="000000"/>
                </a:solidFill>
                <a:latin typeface="Century Gothic" panose="020B0502020202020204" pitchFamily="34" charset="0"/>
                <a:ea typeface="+mn-ea"/>
                <a:cs typeface="+mn-cs"/>
              </a:defRPr>
            </a:pPr>
            <a:endParaRPr lang="es-MX"/>
          </a:p>
        </c:txPr>
        <c:crossAx val="196948352"/>
        <c:crosses val="autoZero"/>
        <c:crossBetween val="midCat"/>
      </c:valAx>
      <c:valAx>
        <c:axId val="196948352"/>
        <c:scaling>
          <c:orientation val="minMax"/>
        </c:scaling>
        <c:delete val="0"/>
        <c:axPos val="l"/>
        <c:majorGridlines>
          <c:spPr>
            <a:ln w="9525" cap="flat" cmpd="sng" algn="ctr">
              <a:solidFill>
                <a:schemeClr val="bg1">
                  <a:lumMod val="95000"/>
                </a:schemeClr>
              </a:solidFill>
              <a:round/>
            </a:ln>
            <a:effectLst/>
          </c:spPr>
        </c:majorGridlines>
        <c:numFmt formatCode="0.0" sourceLinked="1"/>
        <c:majorTickMark val="none"/>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sz="1050" b="0" i="0" u="none" strike="noStrike" kern="1200" baseline="0">
                <a:solidFill>
                  <a:sysClr val="windowText" lastClr="000000"/>
                </a:solidFill>
                <a:latin typeface="Century Gothic" panose="020B0502020202020204" pitchFamily="34" charset="0"/>
                <a:ea typeface="+mn-ea"/>
                <a:cs typeface="+mn-cs"/>
              </a:defRPr>
            </a:pPr>
            <a:endParaRPr lang="es-MX"/>
          </a:p>
        </c:txPr>
        <c:crossAx val="196946560"/>
        <c:crosses val="autoZero"/>
        <c:crossBetween val="midCat"/>
      </c:valAx>
      <c:spPr>
        <a:noFill/>
        <a:ln>
          <a:noFill/>
        </a:ln>
        <a:effectLst/>
      </c:spPr>
    </c:plotArea>
    <c:plotVisOnly val="1"/>
    <c:dispBlanksAs val="gap"/>
    <c:showDLblsOverMax val="0"/>
  </c:chart>
  <c:spPr>
    <a:noFill/>
    <a:ln>
      <a:noFill/>
    </a:ln>
    <a:effectLst/>
  </c:spPr>
  <c:txPr>
    <a:bodyPr/>
    <a:lstStyle/>
    <a:p>
      <a:pPr>
        <a:defRPr>
          <a:solidFill>
            <a:sysClr val="windowText" lastClr="000000"/>
          </a:solidFill>
          <a:latin typeface="Century Gothic" panose="020B0502020202020204" pitchFamily="34" charset="0"/>
        </a:defRPr>
      </a:pPr>
      <a:endParaRPr lang="es-MX"/>
    </a:p>
  </c:txPr>
  <c:externalData r:id="rId1">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c:date1904 val="0"/>
  <c:lang val="es-MX"/>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1" i="0" u="none" strike="noStrike" kern="1200" spc="0" baseline="0">
                <a:solidFill>
                  <a:sysClr val="windowText" lastClr="000000"/>
                </a:solidFill>
                <a:latin typeface="Century Gothic" panose="020B0502020202020204" pitchFamily="34" charset="0"/>
                <a:ea typeface="+mn-ea"/>
                <a:cs typeface="+mn-cs"/>
              </a:defRPr>
            </a:pPr>
            <a:r>
              <a:rPr lang="es-MX" b="1" dirty="0"/>
              <a:t>FANVIT:</a:t>
            </a:r>
            <a:r>
              <a:rPr lang="es-MX" b="1" baseline="0" dirty="0"/>
              <a:t> Curva de bonos M al 31 de julio. Tasas y monto en posición</a:t>
            </a:r>
            <a:endParaRPr lang="es-MX" b="1" dirty="0"/>
          </a:p>
        </c:rich>
      </c:tx>
      <c:layout/>
      <c:overlay val="0"/>
      <c:spPr>
        <a:noFill/>
        <a:ln>
          <a:noFill/>
        </a:ln>
        <a:effectLst/>
      </c:spPr>
    </c:title>
    <c:autoTitleDeleted val="0"/>
    <c:plotArea>
      <c:layout/>
      <c:bubbleChart>
        <c:varyColors val="0"/>
        <c:ser>
          <c:idx val="0"/>
          <c:order val="0"/>
          <c:spPr>
            <a:solidFill>
              <a:srgbClr val="0070C0">
                <a:alpha val="10000"/>
              </a:srgbClr>
            </a:solidFill>
            <a:ln>
              <a:solidFill>
                <a:srgbClr val="0070C0"/>
              </a:solidFill>
            </a:ln>
            <a:effectLst/>
          </c:spPr>
          <c:invertIfNegative val="0"/>
          <c:xVal>
            <c:numRef>
              <c:f>Vigentes!$E$2:$E$19</c:f>
              <c:numCache>
                <c:formatCode>0.0</c:formatCode>
                <c:ptCount val="18"/>
                <c:pt idx="0">
                  <c:v>0.45753424657534247</c:v>
                </c:pt>
                <c:pt idx="1">
                  <c:v>0.95616438356164379</c:v>
                </c:pt>
                <c:pt idx="2">
                  <c:v>1.4547945205479451</c:v>
                </c:pt>
                <c:pt idx="3">
                  <c:v>2.4493150684931506</c:v>
                </c:pt>
                <c:pt idx="4">
                  <c:v>2.9506849315068493</c:v>
                </c:pt>
                <c:pt idx="5">
                  <c:v>3.9479452054794519</c:v>
                </c:pt>
                <c:pt idx="6">
                  <c:v>4.9452054794520546</c:v>
                </c:pt>
                <c:pt idx="7">
                  <c:v>6.441095890410959</c:v>
                </c:pt>
                <c:pt idx="8">
                  <c:v>7.4383561643835616</c:v>
                </c:pt>
                <c:pt idx="9">
                  <c:v>8.6849315068493151</c:v>
                </c:pt>
                <c:pt idx="10">
                  <c:v>9.9315068493150687</c:v>
                </c:pt>
                <c:pt idx="11">
                  <c:v>11.926027397260274</c:v>
                </c:pt>
                <c:pt idx="12">
                  <c:v>13.920547945205479</c:v>
                </c:pt>
                <c:pt idx="13">
                  <c:v>17.410958904109588</c:v>
                </c:pt>
                <c:pt idx="14">
                  <c:v>19.405479452054795</c:v>
                </c:pt>
                <c:pt idx="15">
                  <c:v>21.4</c:v>
                </c:pt>
                <c:pt idx="16">
                  <c:v>25.389041095890413</c:v>
                </c:pt>
                <c:pt idx="17">
                  <c:v>30.375342465753423</c:v>
                </c:pt>
              </c:numCache>
            </c:numRef>
          </c:xVal>
          <c:yVal>
            <c:numRef>
              <c:f>Vigentes!$F$2:$F$19</c:f>
              <c:numCache>
                <c:formatCode>_(* #,##0.00_);_(* \(#,##0.00\);_(* "-"??_);_(@_)</c:formatCode>
                <c:ptCount val="18"/>
                <c:pt idx="0">
                  <c:v>6.99</c:v>
                </c:pt>
                <c:pt idx="1">
                  <c:v>7.0000000000000009</c:v>
                </c:pt>
                <c:pt idx="2">
                  <c:v>7.0000000000000009</c:v>
                </c:pt>
                <c:pt idx="3">
                  <c:v>6.72</c:v>
                </c:pt>
                <c:pt idx="4">
                  <c:v>6.7299999999999995</c:v>
                </c:pt>
                <c:pt idx="5">
                  <c:v>6.7299999999999995</c:v>
                </c:pt>
                <c:pt idx="6">
                  <c:v>6.75</c:v>
                </c:pt>
                <c:pt idx="7">
                  <c:v>6.77</c:v>
                </c:pt>
                <c:pt idx="8">
                  <c:v>6.81</c:v>
                </c:pt>
                <c:pt idx="9">
                  <c:v>6.83</c:v>
                </c:pt>
                <c:pt idx="10">
                  <c:v>6.8600000000000012</c:v>
                </c:pt>
                <c:pt idx="11">
                  <c:v>6.94</c:v>
                </c:pt>
                <c:pt idx="12">
                  <c:v>7.01</c:v>
                </c:pt>
                <c:pt idx="13">
                  <c:v>7.07</c:v>
                </c:pt>
                <c:pt idx="14">
                  <c:v>7.13</c:v>
                </c:pt>
                <c:pt idx="15">
                  <c:v>7.16</c:v>
                </c:pt>
                <c:pt idx="16">
                  <c:v>7.19</c:v>
                </c:pt>
                <c:pt idx="17">
                  <c:v>7.21</c:v>
                </c:pt>
              </c:numCache>
            </c:numRef>
          </c:yVal>
          <c:bubbleSize>
            <c:numRef>
              <c:f>Vigentes!$G$2:$G$19</c:f>
              <c:numCache>
                <c:formatCode>General</c:formatCode>
                <c:ptCount val="18"/>
                <c:pt idx="0">
                  <c:v>20</c:v>
                </c:pt>
                <c:pt idx="1">
                  <c:v>20</c:v>
                </c:pt>
                <c:pt idx="2">
                  <c:v>20</c:v>
                </c:pt>
                <c:pt idx="3">
                  <c:v>20</c:v>
                </c:pt>
                <c:pt idx="4">
                  <c:v>20</c:v>
                </c:pt>
                <c:pt idx="5">
                  <c:v>1900.7573400000001</c:v>
                </c:pt>
                <c:pt idx="6">
                  <c:v>997.86953000000005</c:v>
                </c:pt>
                <c:pt idx="7">
                  <c:v>970.41815464000001</c:v>
                </c:pt>
                <c:pt idx="8">
                  <c:v>3018.1497005300002</c:v>
                </c:pt>
                <c:pt idx="9">
                  <c:v>2188.942016</c:v>
                </c:pt>
                <c:pt idx="10">
                  <c:v>1670.3996206500001</c:v>
                </c:pt>
                <c:pt idx="11">
                  <c:v>2011.4188845000001</c:v>
                </c:pt>
                <c:pt idx="12">
                  <c:v>1604.6278529900001</c:v>
                </c:pt>
                <c:pt idx="13">
                  <c:v>2268.2781771499999</c:v>
                </c:pt>
                <c:pt idx="14">
                  <c:v>2303.7455267700002</c:v>
                </c:pt>
                <c:pt idx="15">
                  <c:v>1411.4623958</c:v>
                </c:pt>
                <c:pt idx="16">
                  <c:v>1322.1699639000001</c:v>
                </c:pt>
                <c:pt idx="17">
                  <c:v>1107.2063499999999</c:v>
                </c:pt>
              </c:numCache>
            </c:numRef>
          </c:bubbleSize>
          <c:bubble3D val="0"/>
          <c:extLst xmlns:c16r2="http://schemas.microsoft.com/office/drawing/2015/06/chart">
            <c:ext xmlns:c16="http://schemas.microsoft.com/office/drawing/2014/chart" uri="{C3380CC4-5D6E-409C-BE32-E72D297353CC}">
              <c16:uniqueId val="{00000000-BB1E-46E6-85CD-764C051BED16}"/>
            </c:ext>
          </c:extLst>
        </c:ser>
        <c:dLbls>
          <c:showLegendKey val="0"/>
          <c:showVal val="0"/>
          <c:showCatName val="0"/>
          <c:showSerName val="0"/>
          <c:showPercent val="0"/>
          <c:showBubbleSize val="0"/>
        </c:dLbls>
        <c:bubbleScale val="100"/>
        <c:showNegBubbles val="0"/>
        <c:axId val="196977408"/>
        <c:axId val="196978944"/>
      </c:bubbleChart>
      <c:valAx>
        <c:axId val="196977408"/>
        <c:scaling>
          <c:orientation val="minMax"/>
          <c:max val="35"/>
          <c:min val="0"/>
        </c:scaling>
        <c:delete val="0"/>
        <c:axPos val="b"/>
        <c:majorGridlines>
          <c:spPr>
            <a:ln w="9525" cap="flat" cmpd="sng" algn="ctr">
              <a:solidFill>
                <a:schemeClr val="bg1">
                  <a:lumMod val="95000"/>
                </a:schemeClr>
              </a:solidFill>
              <a:round/>
            </a:ln>
            <a:effectLst/>
          </c:spPr>
        </c:majorGridlines>
        <c:numFmt formatCode="0" sourceLinked="0"/>
        <c:majorTickMark val="none"/>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sz="1050" b="0" i="0" u="none" strike="noStrike" kern="1200" baseline="0">
                <a:solidFill>
                  <a:sysClr val="windowText" lastClr="000000"/>
                </a:solidFill>
                <a:latin typeface="Century Gothic" panose="020B0502020202020204" pitchFamily="34" charset="0"/>
                <a:ea typeface="+mn-ea"/>
                <a:cs typeface="+mn-cs"/>
              </a:defRPr>
            </a:pPr>
            <a:endParaRPr lang="es-MX"/>
          </a:p>
        </c:txPr>
        <c:crossAx val="196978944"/>
        <c:crosses val="autoZero"/>
        <c:crossBetween val="midCat"/>
      </c:valAx>
      <c:valAx>
        <c:axId val="196978944"/>
        <c:scaling>
          <c:orientation val="minMax"/>
        </c:scaling>
        <c:delete val="0"/>
        <c:axPos val="l"/>
        <c:majorGridlines>
          <c:spPr>
            <a:ln w="9525" cap="flat" cmpd="sng" algn="ctr">
              <a:solidFill>
                <a:schemeClr val="bg1">
                  <a:lumMod val="95000"/>
                </a:schemeClr>
              </a:solidFill>
              <a:round/>
            </a:ln>
            <a:effectLst/>
          </c:spPr>
        </c:majorGridlines>
        <c:numFmt formatCode="_(* #,##0.00_);_(* \(#,##0.00\);_(* &quot;-&quot;??_);_(@_)" sourceLinked="1"/>
        <c:majorTickMark val="none"/>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sz="1050" b="0" i="0" u="none" strike="noStrike" kern="1200" baseline="0">
                <a:solidFill>
                  <a:sysClr val="windowText" lastClr="000000"/>
                </a:solidFill>
                <a:latin typeface="Century Gothic" panose="020B0502020202020204" pitchFamily="34" charset="0"/>
                <a:ea typeface="+mn-ea"/>
                <a:cs typeface="+mn-cs"/>
              </a:defRPr>
            </a:pPr>
            <a:endParaRPr lang="es-MX"/>
          </a:p>
        </c:txPr>
        <c:crossAx val="196977408"/>
        <c:crosses val="autoZero"/>
        <c:crossBetween val="midCat"/>
      </c:valAx>
      <c:spPr>
        <a:noFill/>
        <a:ln>
          <a:noFill/>
        </a:ln>
        <a:effectLst/>
      </c:spPr>
    </c:plotArea>
    <c:plotVisOnly val="1"/>
    <c:dispBlanksAs val="gap"/>
    <c:showDLblsOverMax val="0"/>
  </c:chart>
  <c:spPr>
    <a:noFill/>
    <a:ln>
      <a:noFill/>
    </a:ln>
    <a:effectLst/>
  </c:spPr>
  <c:txPr>
    <a:bodyPr/>
    <a:lstStyle/>
    <a:p>
      <a:pPr>
        <a:defRPr>
          <a:solidFill>
            <a:sysClr val="windowText" lastClr="000000"/>
          </a:solidFill>
          <a:latin typeface="Century Gothic" panose="020B0502020202020204" pitchFamily="34" charset="0"/>
        </a:defRPr>
      </a:pPr>
      <a:endParaRPr lang="es-MX"/>
    </a:p>
  </c:txPr>
  <c:externalData r:id="rId1">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c:date1904 val="0"/>
  <c:lang val="es-MX"/>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200" b="1" i="0" u="none" strike="noStrike" kern="1200" spc="0" baseline="0">
                <a:solidFill>
                  <a:sysClr val="windowText" lastClr="000000"/>
                </a:solidFill>
                <a:latin typeface="Century Gothic" panose="020B0502020202020204" pitchFamily="34" charset="0"/>
                <a:ea typeface="+mn-ea"/>
                <a:cs typeface="+mn-cs"/>
              </a:defRPr>
            </a:pPr>
            <a:r>
              <a:rPr lang="es-MX" sz="1200" b="1" dirty="0"/>
              <a:t>FANVIT:</a:t>
            </a:r>
            <a:r>
              <a:rPr lang="es-MX" sz="1200" b="1" baseline="0" dirty="0"/>
              <a:t> Posición en Udibonos al 31 de julio</a:t>
            </a:r>
            <a:endParaRPr lang="es-MX" sz="1200" b="1" dirty="0"/>
          </a:p>
        </c:rich>
      </c:tx>
      <c:layout/>
      <c:overlay val="0"/>
      <c:spPr>
        <a:noFill/>
        <a:ln>
          <a:noFill/>
        </a:ln>
        <a:effectLst/>
      </c:spPr>
    </c:title>
    <c:autoTitleDeleted val="0"/>
    <c:plotArea>
      <c:layout/>
      <c:bubbleChart>
        <c:varyColors val="0"/>
        <c:ser>
          <c:idx val="0"/>
          <c:order val="0"/>
          <c:spPr>
            <a:solidFill>
              <a:srgbClr val="0070C0">
                <a:alpha val="10000"/>
              </a:srgbClr>
            </a:solidFill>
            <a:ln>
              <a:solidFill>
                <a:srgbClr val="0070C0"/>
              </a:solidFill>
            </a:ln>
            <a:effectLst/>
          </c:spPr>
          <c:invertIfNegative val="0"/>
          <c:xVal>
            <c:numRef>
              <c:f>Vigentes!$E$21:$E$29</c:f>
              <c:numCache>
                <c:formatCode>0.0</c:formatCode>
                <c:ptCount val="9"/>
                <c:pt idx="0">
                  <c:v>0.45753424657534247</c:v>
                </c:pt>
                <c:pt idx="1">
                  <c:v>1.9534246575342467</c:v>
                </c:pt>
                <c:pt idx="2">
                  <c:v>3.4493150684931506</c:v>
                </c:pt>
                <c:pt idx="3">
                  <c:v>4.9452054794520546</c:v>
                </c:pt>
                <c:pt idx="4">
                  <c:v>8.4356164383561651</c:v>
                </c:pt>
                <c:pt idx="5">
                  <c:v>11.427397260273972</c:v>
                </c:pt>
                <c:pt idx="6">
                  <c:v>18.408219178082192</c:v>
                </c:pt>
                <c:pt idx="7">
                  <c:v>23.394520547945206</c:v>
                </c:pt>
                <c:pt idx="8">
                  <c:v>29.378082191780823</c:v>
                </c:pt>
              </c:numCache>
            </c:numRef>
          </c:xVal>
          <c:yVal>
            <c:numRef>
              <c:f>Vigentes!$F$21:$F$29</c:f>
              <c:numCache>
                <c:formatCode>_(* #,##0.00_);_(* \(#,##0.00\);_(* "-"??_);_(@_)</c:formatCode>
                <c:ptCount val="9"/>
                <c:pt idx="0">
                  <c:v>1.76</c:v>
                </c:pt>
                <c:pt idx="1">
                  <c:v>3.19</c:v>
                </c:pt>
                <c:pt idx="2">
                  <c:v>3.1</c:v>
                </c:pt>
                <c:pt idx="3">
                  <c:v>3.11</c:v>
                </c:pt>
                <c:pt idx="4">
                  <c:v>3.12</c:v>
                </c:pt>
                <c:pt idx="5">
                  <c:v>3.2199999999999998</c:v>
                </c:pt>
                <c:pt idx="6">
                  <c:v>3.46</c:v>
                </c:pt>
                <c:pt idx="7">
                  <c:v>3.56</c:v>
                </c:pt>
                <c:pt idx="8">
                  <c:v>3.5900000000000003</c:v>
                </c:pt>
              </c:numCache>
            </c:numRef>
          </c:yVal>
          <c:bubbleSize>
            <c:numRef>
              <c:f>Vigentes!$G$21:$G$29</c:f>
              <c:numCache>
                <c:formatCode>General</c:formatCode>
                <c:ptCount val="9"/>
                <c:pt idx="0">
                  <c:v>503.37596113000001</c:v>
                </c:pt>
                <c:pt idx="1">
                  <c:v>5251.6072495200006</c:v>
                </c:pt>
                <c:pt idx="2">
                  <c:v>3163.0309578200004</c:v>
                </c:pt>
                <c:pt idx="3">
                  <c:v>2401.7515625100004</c:v>
                </c:pt>
                <c:pt idx="4">
                  <c:v>3090.0245407500001</c:v>
                </c:pt>
                <c:pt idx="5">
                  <c:v>1590.9147919899999</c:v>
                </c:pt>
                <c:pt idx="6">
                  <c:v>1724.37146779</c:v>
                </c:pt>
                <c:pt idx="7">
                  <c:v>2209.9935831500002</c:v>
                </c:pt>
                <c:pt idx="8">
                  <c:v>1650.2911357600001</c:v>
                </c:pt>
              </c:numCache>
            </c:numRef>
          </c:bubbleSize>
          <c:bubble3D val="0"/>
          <c:extLst xmlns:c16r2="http://schemas.microsoft.com/office/drawing/2015/06/chart">
            <c:ext xmlns:c16="http://schemas.microsoft.com/office/drawing/2014/chart" uri="{C3380CC4-5D6E-409C-BE32-E72D297353CC}">
              <c16:uniqueId val="{00000000-7AC6-4BC6-9F12-0F24E1E5CDEB}"/>
            </c:ext>
          </c:extLst>
        </c:ser>
        <c:dLbls>
          <c:showLegendKey val="0"/>
          <c:showVal val="0"/>
          <c:showCatName val="0"/>
          <c:showSerName val="0"/>
          <c:showPercent val="0"/>
          <c:showBubbleSize val="0"/>
        </c:dLbls>
        <c:bubbleScale val="100"/>
        <c:showNegBubbles val="0"/>
        <c:axId val="197125248"/>
        <c:axId val="197126784"/>
      </c:bubbleChart>
      <c:valAx>
        <c:axId val="197125248"/>
        <c:scaling>
          <c:orientation val="minMax"/>
          <c:max val="35"/>
          <c:min val="0"/>
        </c:scaling>
        <c:delete val="0"/>
        <c:axPos val="b"/>
        <c:majorGridlines>
          <c:spPr>
            <a:ln w="9525" cap="flat" cmpd="sng" algn="ctr">
              <a:solidFill>
                <a:schemeClr val="bg1">
                  <a:lumMod val="95000"/>
                </a:schemeClr>
              </a:solidFill>
              <a:round/>
            </a:ln>
            <a:effectLst/>
          </c:spPr>
        </c:majorGridlines>
        <c:numFmt formatCode="0" sourceLinked="0"/>
        <c:majorTickMark val="none"/>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sz="1050" b="0" i="0" u="none" strike="noStrike" kern="1200" baseline="0">
                <a:solidFill>
                  <a:sysClr val="windowText" lastClr="000000"/>
                </a:solidFill>
                <a:latin typeface="Century Gothic" panose="020B0502020202020204" pitchFamily="34" charset="0"/>
                <a:ea typeface="+mn-ea"/>
                <a:cs typeface="+mn-cs"/>
              </a:defRPr>
            </a:pPr>
            <a:endParaRPr lang="es-MX"/>
          </a:p>
        </c:txPr>
        <c:crossAx val="197126784"/>
        <c:crosses val="autoZero"/>
        <c:crossBetween val="midCat"/>
      </c:valAx>
      <c:valAx>
        <c:axId val="197126784"/>
        <c:scaling>
          <c:orientation val="minMax"/>
        </c:scaling>
        <c:delete val="0"/>
        <c:axPos val="l"/>
        <c:majorGridlines>
          <c:spPr>
            <a:ln w="9525" cap="flat" cmpd="sng" algn="ctr">
              <a:solidFill>
                <a:schemeClr val="bg1">
                  <a:lumMod val="95000"/>
                </a:schemeClr>
              </a:solidFill>
              <a:round/>
            </a:ln>
            <a:effectLst/>
          </c:spPr>
        </c:majorGridlines>
        <c:numFmt formatCode="_(* #,##0.00_);_(* \(#,##0.00\);_(* &quot;-&quot;??_);_(@_)" sourceLinked="1"/>
        <c:majorTickMark val="none"/>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sz="1050" b="0" i="0" u="none" strike="noStrike" kern="1200" baseline="0">
                <a:solidFill>
                  <a:sysClr val="windowText" lastClr="000000"/>
                </a:solidFill>
                <a:latin typeface="Century Gothic" panose="020B0502020202020204" pitchFamily="34" charset="0"/>
                <a:ea typeface="+mn-ea"/>
                <a:cs typeface="+mn-cs"/>
              </a:defRPr>
            </a:pPr>
            <a:endParaRPr lang="es-MX"/>
          </a:p>
        </c:txPr>
        <c:crossAx val="197125248"/>
        <c:crosses val="autoZero"/>
        <c:crossBetween val="midCat"/>
      </c:valAx>
      <c:spPr>
        <a:noFill/>
        <a:ln>
          <a:noFill/>
        </a:ln>
        <a:effectLst/>
      </c:spPr>
    </c:plotArea>
    <c:plotVisOnly val="1"/>
    <c:dispBlanksAs val="gap"/>
    <c:showDLblsOverMax val="0"/>
  </c:chart>
  <c:spPr>
    <a:noFill/>
    <a:ln>
      <a:noFill/>
    </a:ln>
    <a:effectLst/>
  </c:spPr>
  <c:txPr>
    <a:bodyPr/>
    <a:lstStyle/>
    <a:p>
      <a:pPr>
        <a:defRPr>
          <a:solidFill>
            <a:sysClr val="windowText" lastClr="000000"/>
          </a:solidFill>
          <a:latin typeface="Century Gothic" panose="020B0502020202020204" pitchFamily="34" charset="0"/>
        </a:defRPr>
      </a:pPr>
      <a:endParaRPr lang="es-MX"/>
    </a:p>
  </c:txPr>
  <c:externalData r:id="rId1">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c:date1904 val="0"/>
  <c:lang val="es-MX"/>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200" b="1" i="0" u="none" strike="noStrike" kern="1200" spc="0" baseline="0">
                <a:solidFill>
                  <a:sysClr val="windowText" lastClr="000000"/>
                </a:solidFill>
                <a:latin typeface="Century Gothic" panose="020B0502020202020204" pitchFamily="34" charset="0"/>
                <a:ea typeface="+mn-ea"/>
                <a:cs typeface="+mn-cs"/>
              </a:defRPr>
            </a:pPr>
            <a:r>
              <a:rPr lang="es-MX" sz="1200" b="1" dirty="0"/>
              <a:t>FANVIT:</a:t>
            </a:r>
            <a:r>
              <a:rPr lang="es-MX" sz="1200" b="1" baseline="0" dirty="0"/>
              <a:t> Incremento en posiciones en Udibonos desde el 7 de noviembre de 2016</a:t>
            </a:r>
            <a:endParaRPr lang="es-MX" sz="1200" b="1" dirty="0"/>
          </a:p>
        </c:rich>
      </c:tx>
      <c:layout/>
      <c:overlay val="0"/>
      <c:spPr>
        <a:noFill/>
        <a:ln>
          <a:noFill/>
        </a:ln>
        <a:effectLst/>
      </c:spPr>
    </c:title>
    <c:autoTitleDeleted val="0"/>
    <c:plotArea>
      <c:layout/>
      <c:bubbleChart>
        <c:varyColors val="0"/>
        <c:ser>
          <c:idx val="0"/>
          <c:order val="0"/>
          <c:spPr>
            <a:solidFill>
              <a:srgbClr val="0070C0">
                <a:alpha val="14000"/>
              </a:srgbClr>
            </a:solidFill>
            <a:ln>
              <a:solidFill>
                <a:srgbClr val="0070C0"/>
              </a:solidFill>
            </a:ln>
            <a:effectLst/>
          </c:spPr>
          <c:invertIfNegative val="0"/>
          <c:xVal>
            <c:numRef>
              <c:f>Vigentes!$E$21:$E$29</c:f>
              <c:numCache>
                <c:formatCode>0.0</c:formatCode>
                <c:ptCount val="9"/>
                <c:pt idx="0">
                  <c:v>0.45753424657534247</c:v>
                </c:pt>
                <c:pt idx="1">
                  <c:v>1.9534246575342467</c:v>
                </c:pt>
                <c:pt idx="2">
                  <c:v>3.4493150684931506</c:v>
                </c:pt>
                <c:pt idx="3">
                  <c:v>4.9452054794520546</c:v>
                </c:pt>
                <c:pt idx="4">
                  <c:v>8.4356164383561651</c:v>
                </c:pt>
                <c:pt idx="5">
                  <c:v>11.427397260273972</c:v>
                </c:pt>
                <c:pt idx="6">
                  <c:v>18.408219178082192</c:v>
                </c:pt>
                <c:pt idx="7">
                  <c:v>23.394520547945206</c:v>
                </c:pt>
                <c:pt idx="8">
                  <c:v>29.378082191780823</c:v>
                </c:pt>
              </c:numCache>
            </c:numRef>
          </c:xVal>
          <c:yVal>
            <c:numRef>
              <c:f>Vigentes!$J$21:$J$29</c:f>
              <c:numCache>
                <c:formatCode>0.0</c:formatCode>
                <c:ptCount val="9"/>
                <c:pt idx="0">
                  <c:v>1.76</c:v>
                </c:pt>
                <c:pt idx="1">
                  <c:v>3.19</c:v>
                </c:pt>
                <c:pt idx="2">
                  <c:v>3.1</c:v>
                </c:pt>
                <c:pt idx="3">
                  <c:v>3.11</c:v>
                </c:pt>
                <c:pt idx="4">
                  <c:v>3.12</c:v>
                </c:pt>
                <c:pt idx="5">
                  <c:v>3.2199999999999998</c:v>
                </c:pt>
                <c:pt idx="6">
                  <c:v>3.46</c:v>
                </c:pt>
                <c:pt idx="7">
                  <c:v>3.56</c:v>
                </c:pt>
                <c:pt idx="8">
                  <c:v>3.5900000000000003</c:v>
                </c:pt>
              </c:numCache>
            </c:numRef>
          </c:yVal>
          <c:bubbleSize>
            <c:numRef>
              <c:f>Vigentes!$K$21:$K$29</c:f>
              <c:numCache>
                <c:formatCode>0.0</c:formatCode>
                <c:ptCount val="9"/>
                <c:pt idx="0">
                  <c:v>500.48428460000002</c:v>
                </c:pt>
                <c:pt idx="1">
                  <c:v>50.476758849998987</c:v>
                </c:pt>
                <c:pt idx="2">
                  <c:v>1053.51533483</c:v>
                </c:pt>
                <c:pt idx="3">
                  <c:v>898.91311972999961</c:v>
                </c:pt>
                <c:pt idx="4">
                  <c:v>170.38079208999989</c:v>
                </c:pt>
                <c:pt idx="5">
                  <c:v>1583.0088108499999</c:v>
                </c:pt>
                <c:pt idx="6">
                  <c:v>680.1284565699998</c:v>
                </c:pt>
                <c:pt idx="7">
                  <c:v>76.335500789999969</c:v>
                </c:pt>
                <c:pt idx="8">
                  <c:v>154.4934840599999</c:v>
                </c:pt>
              </c:numCache>
            </c:numRef>
          </c:bubbleSize>
          <c:bubble3D val="0"/>
          <c:extLst xmlns:c16r2="http://schemas.microsoft.com/office/drawing/2015/06/chart">
            <c:ext xmlns:c16="http://schemas.microsoft.com/office/drawing/2014/chart" uri="{C3380CC4-5D6E-409C-BE32-E72D297353CC}">
              <c16:uniqueId val="{00000000-EDBB-41B2-8606-F6EE4E8670FA}"/>
            </c:ext>
          </c:extLst>
        </c:ser>
        <c:dLbls>
          <c:showLegendKey val="0"/>
          <c:showVal val="0"/>
          <c:showCatName val="0"/>
          <c:showSerName val="0"/>
          <c:showPercent val="0"/>
          <c:showBubbleSize val="0"/>
        </c:dLbls>
        <c:bubbleScale val="100"/>
        <c:showNegBubbles val="0"/>
        <c:axId val="197180416"/>
        <c:axId val="197190400"/>
      </c:bubbleChart>
      <c:valAx>
        <c:axId val="197180416"/>
        <c:scaling>
          <c:orientation val="minMax"/>
          <c:max val="35"/>
          <c:min val="0"/>
        </c:scaling>
        <c:delete val="0"/>
        <c:axPos val="b"/>
        <c:majorGridlines>
          <c:spPr>
            <a:ln w="9525" cap="flat" cmpd="sng" algn="ctr">
              <a:solidFill>
                <a:schemeClr val="bg1">
                  <a:lumMod val="95000"/>
                </a:schemeClr>
              </a:solidFill>
              <a:round/>
            </a:ln>
            <a:effectLst/>
          </c:spPr>
        </c:majorGridlines>
        <c:numFmt formatCode="0" sourceLinked="0"/>
        <c:majorTickMark val="none"/>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sz="1050" b="0" i="0" u="none" strike="noStrike" kern="1200" baseline="0">
                <a:solidFill>
                  <a:sysClr val="windowText" lastClr="000000"/>
                </a:solidFill>
                <a:latin typeface="Century Gothic" panose="020B0502020202020204" pitchFamily="34" charset="0"/>
                <a:ea typeface="+mn-ea"/>
                <a:cs typeface="+mn-cs"/>
              </a:defRPr>
            </a:pPr>
            <a:endParaRPr lang="es-MX"/>
          </a:p>
        </c:txPr>
        <c:crossAx val="197190400"/>
        <c:crosses val="autoZero"/>
        <c:crossBetween val="midCat"/>
      </c:valAx>
      <c:valAx>
        <c:axId val="197190400"/>
        <c:scaling>
          <c:orientation val="minMax"/>
        </c:scaling>
        <c:delete val="0"/>
        <c:axPos val="l"/>
        <c:majorGridlines>
          <c:spPr>
            <a:ln w="9525" cap="flat" cmpd="sng" algn="ctr">
              <a:solidFill>
                <a:schemeClr val="bg1">
                  <a:lumMod val="95000"/>
                </a:schemeClr>
              </a:solidFill>
              <a:round/>
            </a:ln>
            <a:effectLst/>
          </c:spPr>
        </c:majorGridlines>
        <c:numFmt formatCode="0.0" sourceLinked="1"/>
        <c:majorTickMark val="none"/>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sz="1050" b="0" i="0" u="none" strike="noStrike" kern="1200" baseline="0">
                <a:solidFill>
                  <a:sysClr val="windowText" lastClr="000000"/>
                </a:solidFill>
                <a:latin typeface="Century Gothic" panose="020B0502020202020204" pitchFamily="34" charset="0"/>
                <a:ea typeface="+mn-ea"/>
                <a:cs typeface="+mn-cs"/>
              </a:defRPr>
            </a:pPr>
            <a:endParaRPr lang="es-MX"/>
          </a:p>
        </c:txPr>
        <c:crossAx val="197180416"/>
        <c:crosses val="autoZero"/>
        <c:crossBetween val="midCat"/>
      </c:valAx>
      <c:spPr>
        <a:noFill/>
        <a:ln>
          <a:noFill/>
        </a:ln>
        <a:effectLst/>
      </c:spPr>
    </c:plotArea>
    <c:plotVisOnly val="1"/>
    <c:dispBlanksAs val="gap"/>
    <c:showDLblsOverMax val="0"/>
  </c:chart>
  <c:spPr>
    <a:solidFill>
      <a:schemeClr val="bg1"/>
    </a:solidFill>
    <a:ln w="9525" cap="flat" cmpd="sng" algn="ctr">
      <a:noFill/>
      <a:round/>
    </a:ln>
    <a:effectLst/>
  </c:spPr>
  <c:txPr>
    <a:bodyPr/>
    <a:lstStyle/>
    <a:p>
      <a:pPr>
        <a:defRPr>
          <a:solidFill>
            <a:sysClr val="windowText" lastClr="000000"/>
          </a:solidFill>
          <a:latin typeface="Century Gothic" panose="020B0502020202020204" pitchFamily="34" charset="0"/>
        </a:defRPr>
      </a:pPr>
      <a:endParaRPr lang="es-MX"/>
    </a:p>
  </c:txPr>
  <c:externalData r:id="rId1">
    <c:autoUpdate val="0"/>
  </c:externalData>
</c:chartSpace>
</file>

<file path=ppt/charts/chart17.xml><?xml version="1.0" encoding="utf-8"?>
<c:chartSpace xmlns:c="http://schemas.openxmlformats.org/drawingml/2006/chart" xmlns:a="http://schemas.openxmlformats.org/drawingml/2006/main" xmlns:r="http://schemas.openxmlformats.org/officeDocument/2006/relationships">
  <c:date1904 val="0"/>
  <c:lang val="es-MX"/>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vert="horz"/>
          <a:lstStyle/>
          <a:p>
            <a:pPr>
              <a:defRPr sz="1600"/>
            </a:pPr>
            <a:r>
              <a:rPr lang="es-MX" sz="1600" dirty="0"/>
              <a:t>Flujo bimestral Tesorería General</a:t>
            </a:r>
          </a:p>
        </c:rich>
      </c:tx>
      <c:layout/>
      <c:overlay val="0"/>
      <c:spPr>
        <a:noFill/>
        <a:ln>
          <a:noFill/>
        </a:ln>
        <a:effectLst/>
      </c:spPr>
    </c:title>
    <c:autoTitleDeleted val="0"/>
    <c:plotArea>
      <c:layout>
        <c:manualLayout>
          <c:layoutTarget val="inner"/>
          <c:xMode val="edge"/>
          <c:yMode val="edge"/>
          <c:x val="7.9474566143984432E-2"/>
          <c:y val="0.18331232258362459"/>
          <c:w val="0.90544532165048142"/>
          <c:h val="0.62254343722764227"/>
        </c:manualLayout>
      </c:layout>
      <c:lineChart>
        <c:grouping val="standard"/>
        <c:varyColors val="0"/>
        <c:ser>
          <c:idx val="0"/>
          <c:order val="0"/>
          <c:tx>
            <c:strRef>
              <c:f>'FLUJO BIMESTRAL'!$B$6</c:f>
              <c:strCache>
                <c:ptCount val="1"/>
                <c:pt idx="0">
                  <c:v>Entradas</c:v>
                </c:pt>
              </c:strCache>
            </c:strRef>
          </c:tx>
          <c:spPr>
            <a:ln w="31750" cap="rnd">
              <a:solidFill>
                <a:schemeClr val="accent1"/>
              </a:solidFill>
              <a:round/>
            </a:ln>
            <a:effectLst/>
          </c:spPr>
          <c:marker>
            <c:symbol val="circle"/>
            <c:size val="17"/>
            <c:spPr>
              <a:solidFill>
                <a:schemeClr val="accent1"/>
              </a:solidFill>
              <a:ln>
                <a:noFill/>
              </a:ln>
              <a:effectLst/>
              <a:scene3d>
                <a:camera prst="orthographicFront"/>
                <a:lightRig rig="threePt" dir="t"/>
              </a:scene3d>
              <a:sp3d prstMaterial="matte">
                <a:bevelT w="63500" h="63500" prst="artDeco"/>
                <a:contourClr>
                  <a:srgbClr val="000000"/>
                </a:contourClr>
              </a:sp3d>
            </c:spPr>
          </c:marker>
          <c:dLbls>
            <c:dLbl>
              <c:idx val="0"/>
              <c:layout>
                <c:manualLayout>
                  <c:x val="-5.1490678870923352E-2"/>
                  <c:y val="-5.5555555555555601E-2"/>
                </c:manualLayout>
              </c:layout>
              <c:dLblPos val="r"/>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0-3AED-4B39-942D-1F906EEDB5A2}"/>
                </c:ext>
                <c:ext xmlns:c15="http://schemas.microsoft.com/office/drawing/2012/chart" uri="{CE6537A1-D6FC-4f65-9D91-7224C49458BB}">
                  <c15:layout/>
                </c:ext>
              </c:extLst>
            </c:dLbl>
            <c:dLbl>
              <c:idx val="1"/>
              <c:layout>
                <c:manualLayout>
                  <c:x val="-4.965680582056866E-2"/>
                  <c:y val="-6.0185185185185182E-2"/>
                </c:manualLayout>
              </c:layout>
              <c:dLblPos val="r"/>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1-3AED-4B39-942D-1F906EEDB5A2}"/>
                </c:ext>
                <c:ext xmlns:c15="http://schemas.microsoft.com/office/drawing/2012/chart" uri="{CE6537A1-D6FC-4f65-9D91-7224C49458BB}">
                  <c15:layout/>
                </c:ext>
              </c:extLst>
            </c:dLbl>
            <c:dLbl>
              <c:idx val="2"/>
              <c:layout>
                <c:manualLayout>
                  <c:x val="-5.1490678870923484E-2"/>
                  <c:y val="-6.4814814814814811E-2"/>
                </c:manualLayout>
              </c:layout>
              <c:dLblPos val="r"/>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2-3AED-4B39-942D-1F906EEDB5A2}"/>
                </c:ext>
                <c:ext xmlns:c15="http://schemas.microsoft.com/office/drawing/2012/chart" uri="{CE6537A1-D6FC-4f65-9D91-7224C49458BB}">
                  <c15:layout/>
                </c:ext>
              </c:extLst>
            </c:dLbl>
            <c:dLbl>
              <c:idx val="3"/>
              <c:layout>
                <c:manualLayout>
                  <c:x val="-5.1490627532152701E-2"/>
                  <c:y val="6.3404645422718925E-2"/>
                </c:manualLayout>
              </c:layout>
              <c:dLblPos val="r"/>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3-3AED-4B39-942D-1F906EEDB5A2}"/>
                </c:ext>
                <c:ext xmlns:c15="http://schemas.microsoft.com/office/drawing/2012/chart" uri="{CE6537A1-D6FC-4f65-9D91-7224C49458BB}">
                  <c15:layout/>
                </c:ext>
              </c:extLst>
            </c:dLbl>
            <c:spPr>
              <a:noFill/>
              <a:ln>
                <a:noFill/>
              </a:ln>
              <a:effectLst/>
            </c:spPr>
            <c:txPr>
              <a:bodyPr rot="0" vert="horz"/>
              <a:lstStyle/>
              <a:p>
                <a:pPr>
                  <a:defRPr sz="900"/>
                </a:pPr>
                <a:endParaRPr lang="es-MX"/>
              </a:p>
            </c:txPr>
            <c:dLblPos val="ctr"/>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1"/>
                <c15:leaderLines>
                  <c:spPr>
                    <a:ln w="9525">
                      <a:solidFill>
                        <a:schemeClr val="dk1">
                          <a:lumMod val="50000"/>
                          <a:lumOff val="50000"/>
                        </a:schemeClr>
                      </a:solidFill>
                    </a:ln>
                    <a:effectLst/>
                  </c:spPr>
                </c15:leaderLines>
              </c:ext>
            </c:extLst>
          </c:dLbls>
          <c:cat>
            <c:strRef>
              <c:f>'FLUJO BIMESTRAL'!$C$4:$F$4</c:f>
              <c:strCache>
                <c:ptCount val="4"/>
                <c:pt idx="0">
                  <c:v>Dic´16/enero´17</c:v>
                </c:pt>
                <c:pt idx="1">
                  <c:v>Febrero/marzo ´17</c:v>
                </c:pt>
                <c:pt idx="2">
                  <c:v>Abril/mayo ´17</c:v>
                </c:pt>
                <c:pt idx="3">
                  <c:v>Junio/julio ´17</c:v>
                </c:pt>
              </c:strCache>
            </c:strRef>
          </c:cat>
          <c:val>
            <c:numRef>
              <c:f>'FLUJO BIMESTRAL'!$C$6:$F$6</c:f>
              <c:numCache>
                <c:formatCode>_-* #,##0_-;\-* #,##0_-;_-* "-"??_-;_-@_-</c:formatCode>
                <c:ptCount val="4"/>
                <c:pt idx="0">
                  <c:v>45391.432898800362</c:v>
                </c:pt>
                <c:pt idx="1">
                  <c:v>42407</c:v>
                </c:pt>
                <c:pt idx="2">
                  <c:v>43729.564977460243</c:v>
                </c:pt>
                <c:pt idx="3">
                  <c:v>43198.954028005537</c:v>
                </c:pt>
              </c:numCache>
            </c:numRef>
          </c:val>
          <c:smooth val="0"/>
          <c:extLst xmlns:c16r2="http://schemas.microsoft.com/office/drawing/2015/06/chart">
            <c:ext xmlns:c16="http://schemas.microsoft.com/office/drawing/2014/chart" uri="{C3380CC4-5D6E-409C-BE32-E72D297353CC}">
              <c16:uniqueId val="{00000004-3AED-4B39-942D-1F906EEDB5A2}"/>
            </c:ext>
          </c:extLst>
        </c:ser>
        <c:ser>
          <c:idx val="1"/>
          <c:order val="1"/>
          <c:tx>
            <c:strRef>
              <c:f>'FLUJO BIMESTRAL'!$B$7</c:f>
              <c:strCache>
                <c:ptCount val="1"/>
                <c:pt idx="0">
                  <c:v>Salidas</c:v>
                </c:pt>
              </c:strCache>
            </c:strRef>
          </c:tx>
          <c:spPr>
            <a:ln w="31750" cap="rnd">
              <a:solidFill>
                <a:schemeClr val="accent2"/>
              </a:solidFill>
              <a:prstDash val="solid"/>
              <a:round/>
            </a:ln>
            <a:effectLst/>
          </c:spPr>
          <c:marker>
            <c:symbol val="circle"/>
            <c:size val="17"/>
            <c:spPr>
              <a:solidFill>
                <a:schemeClr val="accent2"/>
              </a:solidFill>
              <a:ln>
                <a:noFill/>
                <a:prstDash val="solid"/>
              </a:ln>
              <a:effectLst/>
              <a:scene3d>
                <a:camera prst="orthographicFront"/>
                <a:lightRig rig="threePt" dir="t"/>
              </a:scene3d>
              <a:sp3d prstMaterial="matte">
                <a:bevelT w="63500" h="63500" prst="artDeco"/>
                <a:contourClr>
                  <a:srgbClr val="000000"/>
                </a:contourClr>
              </a:sp3d>
            </c:spPr>
          </c:marker>
          <c:dLbls>
            <c:dLbl>
              <c:idx val="0"/>
              <c:layout>
                <c:manualLayout>
                  <c:x val="-4.88005492485592E-2"/>
                  <c:y val="7.9102934332154567E-2"/>
                </c:manualLayout>
              </c:layout>
              <c:dLblPos val="r"/>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5-3AED-4B39-942D-1F906EEDB5A2}"/>
                </c:ext>
                <c:ext xmlns:c15="http://schemas.microsoft.com/office/drawing/2012/chart" uri="{CE6537A1-D6FC-4f65-9D91-7224C49458BB}">
                  <c15:layout/>
                </c:ext>
              </c:extLst>
            </c:dLbl>
            <c:dLbl>
              <c:idx val="1"/>
              <c:layout>
                <c:manualLayout>
                  <c:x val="-4.8474605091045883E-2"/>
                  <c:y val="6.2464647735047729E-2"/>
                </c:manualLayout>
              </c:layout>
              <c:dLblPos val="r"/>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6-3AED-4B39-942D-1F906EEDB5A2}"/>
                </c:ext>
                <c:ext xmlns:c15="http://schemas.microsoft.com/office/drawing/2012/chart" uri="{CE6537A1-D6FC-4f65-9D91-7224C49458BB}">
                  <c15:layout/>
                </c:ext>
              </c:extLst>
            </c:dLbl>
            <c:dLbl>
              <c:idx val="2"/>
              <c:layout>
                <c:manualLayout>
                  <c:x val="-5.1490678870923484E-2"/>
                  <c:y val="6.9444444444444448E-2"/>
                </c:manualLayout>
              </c:layout>
              <c:dLblPos val="r"/>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7-3AED-4B39-942D-1F906EEDB5A2}"/>
                </c:ext>
                <c:ext xmlns:c15="http://schemas.microsoft.com/office/drawing/2012/chart" uri="{CE6537A1-D6FC-4f65-9D91-7224C49458BB}">
                  <c15:layout/>
                </c:ext>
              </c:extLst>
            </c:dLbl>
            <c:dLbl>
              <c:idx val="3"/>
              <c:layout>
                <c:manualLayout>
                  <c:x val="-5.1490678870923352E-2"/>
                  <c:y val="-7.8703703703703748E-2"/>
                </c:manualLayout>
              </c:layout>
              <c:dLblPos val="r"/>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8-3AED-4B39-942D-1F906EEDB5A2}"/>
                </c:ext>
                <c:ext xmlns:c15="http://schemas.microsoft.com/office/drawing/2012/chart" uri="{CE6537A1-D6FC-4f65-9D91-7224C49458BB}">
                  <c15:layout/>
                </c:ext>
              </c:extLst>
            </c:dLbl>
            <c:spPr>
              <a:noFill/>
              <a:ln>
                <a:noFill/>
              </a:ln>
              <a:effectLst/>
            </c:spPr>
            <c:txPr>
              <a:bodyPr rot="0" vert="horz"/>
              <a:lstStyle/>
              <a:p>
                <a:pPr>
                  <a:defRPr sz="900"/>
                </a:pPr>
                <a:endParaRPr lang="es-MX"/>
              </a:p>
            </c:txPr>
            <c:dLblPos val="ctr"/>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1"/>
                <c15:leaderLines>
                  <c:spPr>
                    <a:ln w="9525">
                      <a:solidFill>
                        <a:schemeClr val="dk1">
                          <a:lumMod val="50000"/>
                          <a:lumOff val="50000"/>
                        </a:schemeClr>
                      </a:solidFill>
                    </a:ln>
                    <a:effectLst/>
                  </c:spPr>
                </c15:leaderLines>
              </c:ext>
            </c:extLst>
          </c:dLbls>
          <c:cat>
            <c:strRef>
              <c:f>'FLUJO BIMESTRAL'!$C$4:$F$4</c:f>
              <c:strCache>
                <c:ptCount val="4"/>
                <c:pt idx="0">
                  <c:v>Dic´16/enero´17</c:v>
                </c:pt>
                <c:pt idx="1">
                  <c:v>Febrero/marzo ´17</c:v>
                </c:pt>
                <c:pt idx="2">
                  <c:v>Abril/mayo ´17</c:v>
                </c:pt>
                <c:pt idx="3">
                  <c:v>Junio/julio ´17</c:v>
                </c:pt>
              </c:strCache>
            </c:strRef>
          </c:cat>
          <c:val>
            <c:numRef>
              <c:f>'FLUJO BIMESTRAL'!$C$7:$F$7</c:f>
              <c:numCache>
                <c:formatCode>_-* #,##0_-;\-* #,##0_-;_-* "-"??_-;_-@_-</c:formatCode>
                <c:ptCount val="4"/>
                <c:pt idx="0">
                  <c:v>41256.92169768209</c:v>
                </c:pt>
                <c:pt idx="1">
                  <c:v>36433.620137112237</c:v>
                </c:pt>
                <c:pt idx="2">
                  <c:v>41670.399113041996</c:v>
                </c:pt>
                <c:pt idx="3">
                  <c:v>57152.879293389997</c:v>
                </c:pt>
              </c:numCache>
            </c:numRef>
          </c:val>
          <c:smooth val="0"/>
          <c:extLst xmlns:c16r2="http://schemas.microsoft.com/office/drawing/2015/06/chart">
            <c:ext xmlns:c16="http://schemas.microsoft.com/office/drawing/2014/chart" uri="{C3380CC4-5D6E-409C-BE32-E72D297353CC}">
              <c16:uniqueId val="{00000009-3AED-4B39-942D-1F906EEDB5A2}"/>
            </c:ext>
          </c:extLst>
        </c:ser>
        <c:dLbls>
          <c:dLblPos val="ctr"/>
          <c:showLegendKey val="0"/>
          <c:showVal val="1"/>
          <c:showCatName val="0"/>
          <c:showSerName val="0"/>
          <c:showPercent val="0"/>
          <c:showBubbleSize val="0"/>
        </c:dLbls>
        <c:marker val="1"/>
        <c:smooth val="0"/>
        <c:axId val="196656128"/>
        <c:axId val="196662016"/>
      </c:lineChart>
      <c:catAx>
        <c:axId val="196656128"/>
        <c:scaling>
          <c:orientation val="minMax"/>
        </c:scaling>
        <c:delete val="0"/>
        <c:axPos val="b"/>
        <c:numFmt formatCode="General" sourceLinked="1"/>
        <c:majorTickMark val="none"/>
        <c:minorTickMark val="none"/>
        <c:tickLblPos val="nextTo"/>
        <c:spPr>
          <a:noFill/>
          <a:ln w="19050" cap="flat" cmpd="sng" algn="ctr">
            <a:solidFill>
              <a:schemeClr val="dk1">
                <a:lumMod val="75000"/>
                <a:lumOff val="25000"/>
              </a:schemeClr>
            </a:solidFill>
            <a:round/>
          </a:ln>
          <a:effectLst/>
        </c:spPr>
        <c:txPr>
          <a:bodyPr rot="-60000000" vert="horz"/>
          <a:lstStyle/>
          <a:p>
            <a:pPr>
              <a:defRPr/>
            </a:pPr>
            <a:endParaRPr lang="es-MX"/>
          </a:p>
        </c:txPr>
        <c:crossAx val="196662016"/>
        <c:crosses val="autoZero"/>
        <c:auto val="1"/>
        <c:lblAlgn val="ctr"/>
        <c:lblOffset val="100"/>
        <c:noMultiLvlLbl val="0"/>
      </c:catAx>
      <c:valAx>
        <c:axId val="196662016"/>
        <c:scaling>
          <c:orientation val="minMax"/>
        </c:scaling>
        <c:delete val="0"/>
        <c:axPos val="l"/>
        <c:majorGridlines>
          <c:spPr>
            <a:ln w="9525" cap="flat" cmpd="sng" algn="ctr">
              <a:gradFill>
                <a:gsLst>
                  <a:gs pos="100000">
                    <a:schemeClr val="dk1">
                      <a:lumMod val="95000"/>
                      <a:lumOff val="5000"/>
                      <a:alpha val="42000"/>
                    </a:schemeClr>
                  </a:gs>
                  <a:gs pos="0">
                    <a:schemeClr val="lt1">
                      <a:lumMod val="75000"/>
                      <a:alpha val="36000"/>
                    </a:schemeClr>
                  </a:gs>
                </a:gsLst>
                <a:lin ang="5400000" scaled="0"/>
              </a:gradFill>
              <a:round/>
            </a:ln>
            <a:effectLst/>
          </c:spPr>
        </c:majorGridlines>
        <c:numFmt formatCode="_-* #,##0_-;\-* #,##0_-;_-* &quot;-&quot;??_-;_-@_-" sourceLinked="1"/>
        <c:majorTickMark val="out"/>
        <c:minorTickMark val="none"/>
        <c:tickLblPos val="nextTo"/>
        <c:spPr>
          <a:noFill/>
          <a:ln>
            <a:noFill/>
          </a:ln>
          <a:effectLst/>
        </c:spPr>
        <c:txPr>
          <a:bodyPr rot="-60000000" vert="horz"/>
          <a:lstStyle/>
          <a:p>
            <a:pPr>
              <a:defRPr/>
            </a:pPr>
            <a:endParaRPr lang="es-MX"/>
          </a:p>
        </c:txPr>
        <c:crossAx val="196656128"/>
        <c:crosses val="autoZero"/>
        <c:crossBetween val="between"/>
      </c:valAx>
      <c:spPr>
        <a:noFill/>
        <a:ln>
          <a:noFill/>
        </a:ln>
        <a:effectLst/>
      </c:spPr>
    </c:plotArea>
    <c:legend>
      <c:legendPos val="b"/>
      <c:layout/>
      <c:overlay val="0"/>
      <c:spPr>
        <a:solidFill>
          <a:schemeClr val="lt1">
            <a:lumMod val="95000"/>
            <a:alpha val="39000"/>
          </a:schemeClr>
        </a:solidFill>
        <a:ln>
          <a:noFill/>
        </a:ln>
        <a:effectLst/>
      </c:spPr>
      <c:txPr>
        <a:bodyPr rot="0" vert="horz"/>
        <a:lstStyle/>
        <a:p>
          <a:pPr>
            <a:defRPr/>
          </a:pPr>
          <a:endParaRPr lang="es-MX"/>
        </a:p>
      </c:txPr>
    </c:legend>
    <c:plotVisOnly val="1"/>
    <c:dispBlanksAs val="gap"/>
    <c:showDLblsOverMax val="0"/>
  </c:chart>
  <c: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a:effectLst/>
  </c:spPr>
  <c:txPr>
    <a:bodyPr/>
    <a:lstStyle/>
    <a:p>
      <a:pPr>
        <a:defRPr>
          <a:latin typeface="Century Gothic" panose="020B0502020202020204" pitchFamily="34" charset="0"/>
        </a:defRPr>
      </a:pPr>
      <a:endParaRPr lang="es-MX"/>
    </a:p>
  </c:txPr>
  <c:externalData r:id="rId1">
    <c:autoUpdate val="0"/>
  </c:externalData>
</c:chartSpace>
</file>

<file path=ppt/charts/chart18.xml><?xml version="1.0" encoding="utf-8"?>
<c:chartSpace xmlns:c="http://schemas.openxmlformats.org/drawingml/2006/chart" xmlns:a="http://schemas.openxmlformats.org/drawingml/2006/main" xmlns:r="http://schemas.openxmlformats.org/officeDocument/2006/relationships">
  <c:date1904 val="0"/>
  <c:lang val="es-MX"/>
  <c:roundedCorners val="0"/>
  <mc:AlternateContent xmlns:mc="http://schemas.openxmlformats.org/markup-compatibility/2006">
    <mc:Choice xmlns:c14="http://schemas.microsoft.com/office/drawing/2007/8/2/chart" Requires="c14">
      <c14:style val="103"/>
    </mc:Choice>
    <mc:Fallback>
      <c:style val="3"/>
    </mc:Fallback>
  </mc:AlternateContent>
  <c:chart>
    <c:autoTitleDeleted val="1"/>
    <c:plotArea>
      <c:layout>
        <c:manualLayout>
          <c:layoutTarget val="inner"/>
          <c:xMode val="edge"/>
          <c:yMode val="edge"/>
          <c:x val="0.2969255861642256"/>
          <c:y val="0.18205846958801081"/>
          <c:w val="0.55700861165307147"/>
          <c:h val="0.62083250664425627"/>
        </c:manualLayout>
      </c:layout>
      <c:pieChart>
        <c:varyColors val="1"/>
        <c:ser>
          <c:idx val="0"/>
          <c:order val="0"/>
          <c:dPt>
            <c:idx val="0"/>
            <c:bubble3D val="0"/>
            <c:spPr>
              <a:solidFill>
                <a:schemeClr val="accent1">
                  <a:shade val="50000"/>
                </a:schemeClr>
              </a:solidFill>
              <a:ln w="19050">
                <a:solidFill>
                  <a:schemeClr val="lt1"/>
                </a:solidFill>
              </a:ln>
              <a:effectLst/>
            </c:spPr>
          </c:dPt>
          <c:dPt>
            <c:idx val="1"/>
            <c:bubble3D val="0"/>
            <c:spPr>
              <a:solidFill>
                <a:schemeClr val="accent1">
                  <a:shade val="70000"/>
                </a:schemeClr>
              </a:solidFill>
              <a:ln w="19050">
                <a:solidFill>
                  <a:schemeClr val="lt1"/>
                </a:solidFill>
              </a:ln>
              <a:effectLst/>
            </c:spPr>
          </c:dPt>
          <c:dPt>
            <c:idx val="2"/>
            <c:bubble3D val="0"/>
            <c:spPr>
              <a:solidFill>
                <a:schemeClr val="accent1">
                  <a:shade val="90000"/>
                </a:schemeClr>
              </a:solidFill>
              <a:ln w="19050">
                <a:solidFill>
                  <a:schemeClr val="lt1"/>
                </a:solidFill>
              </a:ln>
              <a:effectLst/>
            </c:spPr>
          </c:dPt>
          <c:dPt>
            <c:idx val="3"/>
            <c:bubble3D val="0"/>
            <c:spPr>
              <a:solidFill>
                <a:schemeClr val="accent1">
                  <a:tint val="90000"/>
                </a:schemeClr>
              </a:solidFill>
              <a:ln w="19050">
                <a:solidFill>
                  <a:schemeClr val="lt1"/>
                </a:solidFill>
              </a:ln>
              <a:effectLst/>
            </c:spPr>
          </c:dPt>
          <c:dPt>
            <c:idx val="4"/>
            <c:bubble3D val="0"/>
            <c:spPr>
              <a:solidFill>
                <a:schemeClr val="accent1">
                  <a:tint val="70000"/>
                </a:schemeClr>
              </a:solidFill>
              <a:ln w="19050">
                <a:solidFill>
                  <a:schemeClr val="lt1"/>
                </a:solidFill>
              </a:ln>
              <a:effectLst/>
            </c:spPr>
          </c:dPt>
          <c:dPt>
            <c:idx val="5"/>
            <c:bubble3D val="0"/>
            <c:spPr>
              <a:solidFill>
                <a:schemeClr val="accent1">
                  <a:tint val="50000"/>
                </a:schemeClr>
              </a:solidFill>
              <a:ln w="19050">
                <a:solidFill>
                  <a:schemeClr val="lt1"/>
                </a:solidFill>
              </a:ln>
              <a:effectLst/>
            </c:spPr>
          </c:dPt>
          <c:dLbls>
            <c:dLbl>
              <c:idx val="0"/>
              <c:layout>
                <c:manualLayout>
                  <c:x val="3.1893933419528363E-2"/>
                  <c:y val="-7.8457242059254955E-3"/>
                </c:manualLayout>
              </c:layout>
              <c:showLegendKey val="0"/>
              <c:showVal val="1"/>
              <c:showCatName val="1"/>
              <c:showSerName val="0"/>
              <c:showPercent val="0"/>
              <c:showBubbleSize val="0"/>
              <c:separator>
</c:separator>
              <c:extLst>
                <c:ext xmlns:c15="http://schemas.microsoft.com/office/drawing/2012/chart" uri="{CE6537A1-D6FC-4f65-9D91-7224C49458BB}">
                  <c15:layout/>
                </c:ext>
              </c:extLst>
            </c:dLbl>
            <c:dLbl>
              <c:idx val="1"/>
              <c:layout>
                <c:manualLayout>
                  <c:x val="-4.6800875916822304E-3"/>
                  <c:y val="-8.2883585277883573E-2"/>
                </c:manualLayout>
              </c:layout>
              <c:spPr>
                <a:noFill/>
                <a:ln>
                  <a:noFill/>
                </a:ln>
                <a:effectLst/>
              </c:spPr>
              <c:txPr>
                <a:bodyPr rot="0" spcFirstLastPara="1" vertOverflow="ellipsis" vert="horz" wrap="square" lIns="38100" tIns="19050" rIns="38100" bIns="19050" anchor="ctr" anchorCtr="1">
                  <a:noAutofit/>
                </a:bodyPr>
                <a:lstStyle/>
                <a:p>
                  <a:pPr>
                    <a:defRPr sz="900" b="0" i="0" u="none" strike="noStrike" kern="1200" baseline="0">
                      <a:solidFill>
                        <a:sysClr val="windowText" lastClr="000000"/>
                      </a:solidFill>
                      <a:latin typeface="Century Gothic" panose="020B0502020202020204" pitchFamily="34" charset="0"/>
                      <a:ea typeface="+mn-ea"/>
                      <a:cs typeface="+mn-cs"/>
                    </a:defRPr>
                  </a:pPr>
                  <a:endParaRPr lang="es-MX"/>
                </a:p>
              </c:txPr>
              <c:showLegendKey val="0"/>
              <c:showVal val="1"/>
              <c:showCatName val="1"/>
              <c:showSerName val="0"/>
              <c:showPercent val="0"/>
              <c:showBubbleSize val="0"/>
              <c:separator>
</c:separator>
              <c:extLst>
                <c:ext xmlns:c15="http://schemas.microsoft.com/office/drawing/2012/chart" uri="{CE6537A1-D6FC-4f65-9D91-7224C49458BB}">
                  <c15:layout>
                    <c:manualLayout>
                      <c:w val="0.35261646529719093"/>
                      <c:h val="0.23980252306518129"/>
                    </c:manualLayout>
                  </c15:layout>
                </c:ext>
              </c:extLst>
            </c:dLbl>
            <c:dLbl>
              <c:idx val="2"/>
              <c:layout>
                <c:manualLayout>
                  <c:x val="1.0527265022176793E-2"/>
                  <c:y val="4.8748007606123127E-2"/>
                </c:manualLayout>
              </c:layout>
              <c:spPr>
                <a:noFill/>
                <a:ln>
                  <a:noFill/>
                </a:ln>
                <a:effectLst/>
              </c:spPr>
              <c:txPr>
                <a:bodyPr rot="0" spcFirstLastPara="1" vertOverflow="ellipsis" vert="horz" wrap="square" lIns="38100" tIns="19050" rIns="38100" bIns="19050" anchor="ctr" anchorCtr="1">
                  <a:noAutofit/>
                </a:bodyPr>
                <a:lstStyle/>
                <a:p>
                  <a:pPr>
                    <a:defRPr sz="900" b="0" i="0" u="none" strike="noStrike" kern="1200" baseline="0">
                      <a:solidFill>
                        <a:sysClr val="windowText" lastClr="000000"/>
                      </a:solidFill>
                      <a:latin typeface="Century Gothic" panose="020B0502020202020204" pitchFamily="34" charset="0"/>
                      <a:ea typeface="+mn-ea"/>
                      <a:cs typeface="+mn-cs"/>
                    </a:defRPr>
                  </a:pPr>
                  <a:endParaRPr lang="es-MX"/>
                </a:p>
              </c:txPr>
              <c:showLegendKey val="0"/>
              <c:showVal val="1"/>
              <c:showCatName val="1"/>
              <c:showSerName val="0"/>
              <c:showPercent val="0"/>
              <c:showBubbleSize val="0"/>
              <c:separator>
</c:separator>
              <c:extLst>
                <c:ext xmlns:c15="http://schemas.microsoft.com/office/drawing/2012/chart" uri="{CE6537A1-D6FC-4f65-9D91-7224C49458BB}">
                  <c15:layout>
                    <c:manualLayout>
                      <c:w val="0.45847292106584125"/>
                      <c:h val="0.11116470130233753"/>
                    </c:manualLayout>
                  </c15:layout>
                </c:ext>
              </c:extLst>
            </c:dLbl>
            <c:dLbl>
              <c:idx val="3"/>
              <c:layout>
                <c:manualLayout>
                  <c:x val="3.0029237190289857E-2"/>
                  <c:y val="1.6198674074258596E-2"/>
                </c:manualLayout>
              </c:layout>
              <c:showLegendKey val="0"/>
              <c:showVal val="1"/>
              <c:showCatName val="1"/>
              <c:showSerName val="0"/>
              <c:showPercent val="0"/>
              <c:showBubbleSize val="0"/>
              <c:separator>
</c:separator>
              <c:extLst>
                <c:ext xmlns:c15="http://schemas.microsoft.com/office/drawing/2012/chart" uri="{CE6537A1-D6FC-4f65-9D91-7224C49458BB}">
                  <c15:layout>
                    <c:manualLayout>
                      <c:w val="0.28743770351748055"/>
                      <c:h val="0.14649715119657414"/>
                    </c:manualLayout>
                  </c15:layout>
                </c:ext>
              </c:extLst>
            </c:dLbl>
            <c:dLbl>
              <c:idx val="4"/>
              <c:layout>
                <c:manualLayout>
                  <c:x val="2.6694769258676417E-3"/>
                  <c:y val="6.9344555938952335E-2"/>
                </c:manualLayout>
              </c:layout>
              <c:spPr>
                <a:noFill/>
                <a:ln>
                  <a:noFill/>
                </a:ln>
                <a:effectLst/>
              </c:spPr>
              <c:txPr>
                <a:bodyPr rot="0" spcFirstLastPara="1" vertOverflow="ellipsis" vert="horz" wrap="square" lIns="38100" tIns="19050" rIns="38100" bIns="19050" anchor="ctr" anchorCtr="1">
                  <a:noAutofit/>
                </a:bodyPr>
                <a:lstStyle/>
                <a:p>
                  <a:pPr>
                    <a:defRPr sz="900" b="0" i="0" u="none" strike="noStrike" kern="1200" baseline="0">
                      <a:solidFill>
                        <a:sysClr val="windowText" lastClr="000000"/>
                      </a:solidFill>
                      <a:latin typeface="Century Gothic" panose="020B0502020202020204" pitchFamily="34" charset="0"/>
                      <a:ea typeface="+mn-ea"/>
                      <a:cs typeface="+mn-cs"/>
                    </a:defRPr>
                  </a:pPr>
                  <a:endParaRPr lang="es-MX"/>
                </a:p>
              </c:txPr>
              <c:showLegendKey val="0"/>
              <c:showVal val="1"/>
              <c:showCatName val="1"/>
              <c:showSerName val="0"/>
              <c:showPercent val="0"/>
              <c:showBubbleSize val="0"/>
              <c:separator>
</c:separator>
              <c:extLst>
                <c:ext xmlns:c15="http://schemas.microsoft.com/office/drawing/2012/chart" uri="{CE6537A1-D6FC-4f65-9D91-7224C49458BB}">
                  <c15:layout>
                    <c:manualLayout>
                      <c:w val="0.30474802481254659"/>
                      <c:h val="0.1994181386970427"/>
                    </c:manualLayout>
                  </c15:layout>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Century Gothic" panose="020B0502020202020204" pitchFamily="34" charset="0"/>
                    <a:ea typeface="+mn-ea"/>
                    <a:cs typeface="+mn-cs"/>
                  </a:defRPr>
                </a:pPr>
                <a:endParaRPr lang="es-MX"/>
              </a:p>
            </c:txPr>
            <c:showLegendKey val="0"/>
            <c:showVal val="1"/>
            <c:showCatName val="1"/>
            <c:showSerName val="0"/>
            <c:showPercent val="0"/>
            <c:showBubbleSize val="0"/>
            <c:separator>
</c:separator>
            <c:showLeaderLines val="0"/>
            <c:extLst>
              <c:ext xmlns:c15="http://schemas.microsoft.com/office/drawing/2012/chart" uri="{CE6537A1-D6FC-4f65-9D91-7224C49458BB}">
                <c15:layout/>
              </c:ext>
            </c:extLst>
          </c:dLbls>
          <c:cat>
            <c:strRef>
              <c:f>'[20170620 Precalificación Credit Suisse.xlsx]Sensibilidades '!$C$22:$C$27</c:f>
              <c:strCache>
                <c:ptCount val="6"/>
                <c:pt idx="0">
                  <c:v>Portafolio estabilizado</c:v>
                </c:pt>
                <c:pt idx="1">
                  <c:v>Individuales estabilizados</c:v>
                </c:pt>
                <c:pt idx="2">
                  <c:v>Revolvente/desarrollo</c:v>
                </c:pt>
                <c:pt idx="3">
                  <c:v>Refinanciamiento</c:v>
                </c:pt>
                <c:pt idx="4">
                  <c:v>Construcción</c:v>
                </c:pt>
                <c:pt idx="5">
                  <c:v>Transicional</c:v>
                </c:pt>
              </c:strCache>
            </c:strRef>
          </c:cat>
          <c:val>
            <c:numRef>
              <c:f>'[20170620 Precalificación Credit Suisse.xlsx]Sensibilidades '!$D$22:$D$27</c:f>
              <c:numCache>
                <c:formatCode>0%</c:formatCode>
                <c:ptCount val="6"/>
                <c:pt idx="0">
                  <c:v>0.36</c:v>
                </c:pt>
                <c:pt idx="1">
                  <c:v>0.09</c:v>
                </c:pt>
                <c:pt idx="2">
                  <c:v>0.1</c:v>
                </c:pt>
                <c:pt idx="3">
                  <c:v>0.2</c:v>
                </c:pt>
                <c:pt idx="4">
                  <c:v>0.19</c:v>
                </c:pt>
                <c:pt idx="5">
                  <c:v>0.05</c:v>
                </c:pt>
              </c:numCache>
            </c:numRef>
          </c:val>
        </c:ser>
        <c:dLbls>
          <c:showLegendKey val="0"/>
          <c:showVal val="0"/>
          <c:showCatName val="0"/>
          <c:showSerName val="0"/>
          <c:showPercent val="0"/>
          <c:showBubbleSize val="0"/>
          <c:showLeaderLines val="0"/>
        </c:dLbls>
        <c:firstSliceAng val="0"/>
      </c:pieChart>
      <c:spPr>
        <a:noFill/>
        <a:ln>
          <a:noFill/>
        </a:ln>
        <a:effectLst/>
      </c:spPr>
    </c:plotArea>
    <c:plotVisOnly val="1"/>
    <c:dispBlanksAs val="gap"/>
    <c:showDLblsOverMax val="0"/>
  </c:chart>
  <c:spPr>
    <a:noFill/>
    <a:ln>
      <a:noFill/>
    </a:ln>
    <a:effectLst/>
  </c:spPr>
  <c:txPr>
    <a:bodyPr/>
    <a:lstStyle/>
    <a:p>
      <a:pPr>
        <a:defRPr>
          <a:latin typeface="Century Gothic" panose="020B0502020202020204" pitchFamily="34" charset="0"/>
        </a:defRPr>
      </a:pPr>
      <a:endParaRPr lang="es-MX"/>
    </a:p>
  </c:txPr>
  <c:externalData r:id="rId1">
    <c:autoUpdate val="0"/>
  </c:externalData>
</c:chartSpace>
</file>

<file path=ppt/charts/chart19.xml><?xml version="1.0" encoding="utf-8"?>
<c:chartSpace xmlns:c="http://schemas.openxmlformats.org/drawingml/2006/chart" xmlns:a="http://schemas.openxmlformats.org/drawingml/2006/main" xmlns:r="http://schemas.openxmlformats.org/officeDocument/2006/relationships">
  <c:date1904 val="0"/>
  <c:lang val="es-MX"/>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25205634990654724"/>
          <c:y val="0.13834828928881857"/>
          <c:w val="0.5214935622861524"/>
          <c:h val="0.6519091077340089"/>
        </c:manualLayout>
      </c:layout>
      <c:pieChart>
        <c:varyColors val="1"/>
        <c:ser>
          <c:idx val="0"/>
          <c:order val="0"/>
          <c:dPt>
            <c:idx val="0"/>
            <c:bubble3D val="0"/>
            <c:spPr>
              <a:solidFill>
                <a:sysClr val="window" lastClr="FFFFFF">
                  <a:lumMod val="50000"/>
                </a:sysClr>
              </a:solidFill>
              <a:ln w="19050">
                <a:solidFill>
                  <a:schemeClr val="lt1"/>
                </a:solidFill>
              </a:ln>
              <a:effectLst/>
            </c:spPr>
          </c:dPt>
          <c:dPt>
            <c:idx val="1"/>
            <c:bubble3D val="0"/>
            <c:spPr>
              <a:solidFill>
                <a:srgbClr val="1F497D"/>
              </a:solidFill>
              <a:ln w="19050">
                <a:solidFill>
                  <a:schemeClr val="lt1"/>
                </a:solidFill>
              </a:ln>
              <a:effectLst/>
            </c:spPr>
          </c:dPt>
          <c:dPt>
            <c:idx val="2"/>
            <c:bubble3D val="0"/>
            <c:spPr>
              <a:solidFill>
                <a:srgbClr val="C00000"/>
              </a:solidFill>
              <a:ln w="19050">
                <a:solidFill>
                  <a:schemeClr val="lt1"/>
                </a:solidFill>
              </a:ln>
              <a:effectLst/>
            </c:spPr>
          </c:dPt>
          <c:dPt>
            <c:idx val="3"/>
            <c:bubble3D val="0"/>
            <c:spPr>
              <a:solidFill>
                <a:sysClr val="window" lastClr="FFFFFF">
                  <a:lumMod val="85000"/>
                </a:sysClr>
              </a:solidFill>
              <a:ln w="19050">
                <a:solidFill>
                  <a:schemeClr val="lt1"/>
                </a:solidFill>
              </a:ln>
              <a:effectLst/>
            </c:spPr>
          </c:dPt>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Century Gothic" panose="020B0502020202020204" pitchFamily="34" charset="0"/>
                    <a:ea typeface="+mn-ea"/>
                    <a:cs typeface="+mn-cs"/>
                  </a:defRPr>
                </a:pPr>
                <a:endParaRPr lang="es-MX"/>
              </a:p>
            </c:txPr>
            <c:dLblPos val="outEnd"/>
            <c:showLegendKey val="0"/>
            <c:showVal val="1"/>
            <c:showCatName val="0"/>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15:layout/>
              </c:ext>
            </c:extLst>
          </c:dLbls>
          <c:cat>
            <c:strRef>
              <c:f>'[20170620 Precalificación Credit Suisse.xlsx]Sensibilidades '!$C$12:$C$15</c:f>
              <c:strCache>
                <c:ptCount val="4"/>
                <c:pt idx="0">
                  <c:v>Comercial</c:v>
                </c:pt>
                <c:pt idx="1">
                  <c:v>Industrial</c:v>
                </c:pt>
                <c:pt idx="2">
                  <c:v>Oficinas</c:v>
                </c:pt>
                <c:pt idx="3">
                  <c:v>Hoteles</c:v>
                </c:pt>
              </c:strCache>
            </c:strRef>
          </c:cat>
          <c:val>
            <c:numRef>
              <c:f>'[20170620 Precalificación Credit Suisse.xlsx]Sensibilidades '!$D$12:$D$15</c:f>
              <c:numCache>
                <c:formatCode>0%</c:formatCode>
                <c:ptCount val="4"/>
                <c:pt idx="0">
                  <c:v>0.3</c:v>
                </c:pt>
                <c:pt idx="1">
                  <c:v>0.2</c:v>
                </c:pt>
                <c:pt idx="2">
                  <c:v>0.2</c:v>
                </c:pt>
                <c:pt idx="3">
                  <c:v>0.3</c:v>
                </c:pt>
              </c:numCache>
            </c:numRef>
          </c:val>
        </c:ser>
        <c:dLbls>
          <c:showLegendKey val="0"/>
          <c:showVal val="0"/>
          <c:showCatName val="0"/>
          <c:showSerName val="0"/>
          <c:showPercent val="0"/>
          <c:showBubbleSize val="0"/>
          <c:showLeaderLines val="1"/>
        </c:dLbls>
        <c:firstSliceAng val="0"/>
      </c:pieChart>
      <c:spPr>
        <a:noFill/>
        <a:ln>
          <a:noFill/>
        </a:ln>
        <a:effectLst/>
      </c:spPr>
    </c:plotArea>
    <c:legend>
      <c:legendPos val="b"/>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Century Gothic" panose="020B0502020202020204" pitchFamily="34" charset="0"/>
              <a:ea typeface="+mn-ea"/>
              <a:cs typeface="+mn-cs"/>
            </a:defRPr>
          </a:pPr>
          <a:endParaRPr lang="es-MX"/>
        </a:p>
      </c:txPr>
    </c:legend>
    <c:plotVisOnly val="1"/>
    <c:dispBlanksAs val="gap"/>
    <c:showDLblsOverMax val="0"/>
  </c:chart>
  <c:spPr>
    <a:noFill/>
    <a:ln>
      <a:noFill/>
    </a:ln>
    <a:effectLst/>
  </c:spPr>
  <c:txPr>
    <a:bodyPr/>
    <a:lstStyle/>
    <a:p>
      <a:pPr>
        <a:defRPr>
          <a:latin typeface="Century Gothic" panose="020B0502020202020204" pitchFamily="34" charset="0"/>
        </a:defRPr>
      </a:pPr>
      <a:endParaRPr lang="es-MX"/>
    </a:p>
  </c:txPr>
  <c:externalData r:id="rId2">
    <c:autoUpdate val="0"/>
  </c:externalData>
</c:chartSpace>
</file>

<file path=ppt/charts/chart20.xml><?xml version="1.0" encoding="utf-8"?>
<c:chartSpace xmlns:c="http://schemas.openxmlformats.org/drawingml/2006/chart" xmlns:a="http://schemas.openxmlformats.org/drawingml/2006/main" xmlns:r="http://schemas.openxmlformats.org/officeDocument/2006/relationships">
  <c:date1904 val="0"/>
  <c:lang val="es-MX"/>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lineChart>
        <c:grouping val="standard"/>
        <c:varyColors val="0"/>
        <c:ser>
          <c:idx val="0"/>
          <c:order val="0"/>
          <c:tx>
            <c:strRef>
              <c:f>'CSCK 2'!$B$1</c:f>
              <c:strCache>
                <c:ptCount val="1"/>
                <c:pt idx="0">
                  <c:v>CSCK</c:v>
                </c:pt>
              </c:strCache>
            </c:strRef>
          </c:tx>
          <c:spPr>
            <a:ln w="31750" cap="rnd">
              <a:solidFill>
                <a:srgbClr val="C00000"/>
              </a:solidFill>
              <a:round/>
            </a:ln>
            <a:effectLst/>
          </c:spPr>
          <c:marker>
            <c:symbol val="none"/>
          </c:marker>
          <c:cat>
            <c:numRef>
              <c:f>'CSCK 2'!$A$2:$A$1189</c:f>
              <c:numCache>
                <c:formatCode>m/d/yyyy</c:formatCode>
                <c:ptCount val="1188"/>
                <c:pt idx="0">
                  <c:v>41218</c:v>
                </c:pt>
                <c:pt idx="1">
                  <c:v>41219</c:v>
                </c:pt>
                <c:pt idx="2">
                  <c:v>41220</c:v>
                </c:pt>
                <c:pt idx="3">
                  <c:v>41221</c:v>
                </c:pt>
                <c:pt idx="4">
                  <c:v>41222</c:v>
                </c:pt>
                <c:pt idx="5">
                  <c:v>41225</c:v>
                </c:pt>
                <c:pt idx="6">
                  <c:v>41226</c:v>
                </c:pt>
                <c:pt idx="7">
                  <c:v>41227</c:v>
                </c:pt>
                <c:pt idx="8">
                  <c:v>41228</c:v>
                </c:pt>
                <c:pt idx="9">
                  <c:v>41229</c:v>
                </c:pt>
                <c:pt idx="10">
                  <c:v>41233</c:v>
                </c:pt>
                <c:pt idx="11">
                  <c:v>41234</c:v>
                </c:pt>
                <c:pt idx="12">
                  <c:v>41235</c:v>
                </c:pt>
                <c:pt idx="13">
                  <c:v>41236</c:v>
                </c:pt>
                <c:pt idx="14">
                  <c:v>41239</c:v>
                </c:pt>
                <c:pt idx="15">
                  <c:v>41240</c:v>
                </c:pt>
                <c:pt idx="16">
                  <c:v>41241</c:v>
                </c:pt>
                <c:pt idx="17">
                  <c:v>41242</c:v>
                </c:pt>
                <c:pt idx="18">
                  <c:v>41243</c:v>
                </c:pt>
                <c:pt idx="19">
                  <c:v>41246</c:v>
                </c:pt>
                <c:pt idx="20">
                  <c:v>41247</c:v>
                </c:pt>
                <c:pt idx="21">
                  <c:v>41248</c:v>
                </c:pt>
                <c:pt idx="22">
                  <c:v>41249</c:v>
                </c:pt>
                <c:pt idx="23">
                  <c:v>41250</c:v>
                </c:pt>
                <c:pt idx="24">
                  <c:v>41253</c:v>
                </c:pt>
                <c:pt idx="25">
                  <c:v>41254</c:v>
                </c:pt>
                <c:pt idx="26">
                  <c:v>41256</c:v>
                </c:pt>
                <c:pt idx="27">
                  <c:v>41257</c:v>
                </c:pt>
                <c:pt idx="28">
                  <c:v>41260</c:v>
                </c:pt>
                <c:pt idx="29">
                  <c:v>41261</c:v>
                </c:pt>
                <c:pt idx="30">
                  <c:v>41262</c:v>
                </c:pt>
                <c:pt idx="31">
                  <c:v>41263</c:v>
                </c:pt>
                <c:pt idx="32">
                  <c:v>41264</c:v>
                </c:pt>
                <c:pt idx="33">
                  <c:v>41267</c:v>
                </c:pt>
                <c:pt idx="34">
                  <c:v>41269</c:v>
                </c:pt>
                <c:pt idx="35">
                  <c:v>41270</c:v>
                </c:pt>
                <c:pt idx="36">
                  <c:v>41271</c:v>
                </c:pt>
                <c:pt idx="37">
                  <c:v>41274</c:v>
                </c:pt>
                <c:pt idx="38">
                  <c:v>41276</c:v>
                </c:pt>
                <c:pt idx="39">
                  <c:v>41277</c:v>
                </c:pt>
                <c:pt idx="40">
                  <c:v>41278</c:v>
                </c:pt>
                <c:pt idx="41">
                  <c:v>41281</c:v>
                </c:pt>
                <c:pt idx="42">
                  <c:v>41282</c:v>
                </c:pt>
                <c:pt idx="43">
                  <c:v>41283</c:v>
                </c:pt>
                <c:pt idx="44">
                  <c:v>41284</c:v>
                </c:pt>
                <c:pt idx="45">
                  <c:v>41285</c:v>
                </c:pt>
                <c:pt idx="46">
                  <c:v>41288</c:v>
                </c:pt>
                <c:pt idx="47">
                  <c:v>41289</c:v>
                </c:pt>
                <c:pt idx="48">
                  <c:v>41290</c:v>
                </c:pt>
                <c:pt idx="49">
                  <c:v>41291</c:v>
                </c:pt>
                <c:pt idx="50">
                  <c:v>41292</c:v>
                </c:pt>
                <c:pt idx="51">
                  <c:v>41295</c:v>
                </c:pt>
                <c:pt idx="52">
                  <c:v>41296</c:v>
                </c:pt>
                <c:pt idx="53">
                  <c:v>41297</c:v>
                </c:pt>
                <c:pt idx="54">
                  <c:v>41298</c:v>
                </c:pt>
                <c:pt idx="55">
                  <c:v>41299</c:v>
                </c:pt>
                <c:pt idx="56">
                  <c:v>41302</c:v>
                </c:pt>
                <c:pt idx="57">
                  <c:v>41303</c:v>
                </c:pt>
                <c:pt idx="58">
                  <c:v>41304</c:v>
                </c:pt>
                <c:pt idx="59">
                  <c:v>41305</c:v>
                </c:pt>
                <c:pt idx="60">
                  <c:v>41306</c:v>
                </c:pt>
                <c:pt idx="61">
                  <c:v>41310</c:v>
                </c:pt>
                <c:pt idx="62">
                  <c:v>41311</c:v>
                </c:pt>
                <c:pt idx="63">
                  <c:v>41312</c:v>
                </c:pt>
                <c:pt idx="64">
                  <c:v>41313</c:v>
                </c:pt>
                <c:pt idx="65">
                  <c:v>41316</c:v>
                </c:pt>
                <c:pt idx="66">
                  <c:v>41317</c:v>
                </c:pt>
                <c:pt idx="67">
                  <c:v>41318</c:v>
                </c:pt>
                <c:pt idx="68">
                  <c:v>41319</c:v>
                </c:pt>
                <c:pt idx="69">
                  <c:v>41320</c:v>
                </c:pt>
                <c:pt idx="70">
                  <c:v>41323</c:v>
                </c:pt>
                <c:pt idx="71">
                  <c:v>41324</c:v>
                </c:pt>
                <c:pt idx="72">
                  <c:v>41325</c:v>
                </c:pt>
                <c:pt idx="73">
                  <c:v>41326</c:v>
                </c:pt>
                <c:pt idx="74">
                  <c:v>41327</c:v>
                </c:pt>
                <c:pt idx="75">
                  <c:v>41330</c:v>
                </c:pt>
                <c:pt idx="76">
                  <c:v>41331</c:v>
                </c:pt>
                <c:pt idx="77">
                  <c:v>41332</c:v>
                </c:pt>
                <c:pt idx="78">
                  <c:v>41333</c:v>
                </c:pt>
                <c:pt idx="79">
                  <c:v>41334</c:v>
                </c:pt>
                <c:pt idx="80">
                  <c:v>41337</c:v>
                </c:pt>
                <c:pt idx="81">
                  <c:v>41338</c:v>
                </c:pt>
                <c:pt idx="82">
                  <c:v>41339</c:v>
                </c:pt>
                <c:pt idx="83">
                  <c:v>41340</c:v>
                </c:pt>
                <c:pt idx="84">
                  <c:v>41341</c:v>
                </c:pt>
                <c:pt idx="85">
                  <c:v>41344</c:v>
                </c:pt>
                <c:pt idx="86">
                  <c:v>41345</c:v>
                </c:pt>
                <c:pt idx="87">
                  <c:v>41346</c:v>
                </c:pt>
                <c:pt idx="88">
                  <c:v>41347</c:v>
                </c:pt>
                <c:pt idx="89">
                  <c:v>41348</c:v>
                </c:pt>
                <c:pt idx="90">
                  <c:v>41352</c:v>
                </c:pt>
                <c:pt idx="91">
                  <c:v>41353</c:v>
                </c:pt>
                <c:pt idx="92">
                  <c:v>41354</c:v>
                </c:pt>
                <c:pt idx="93">
                  <c:v>41355</c:v>
                </c:pt>
                <c:pt idx="94">
                  <c:v>41358</c:v>
                </c:pt>
                <c:pt idx="95">
                  <c:v>41359</c:v>
                </c:pt>
                <c:pt idx="96">
                  <c:v>41360</c:v>
                </c:pt>
                <c:pt idx="97">
                  <c:v>41365</c:v>
                </c:pt>
                <c:pt idx="98">
                  <c:v>41366</c:v>
                </c:pt>
                <c:pt idx="99">
                  <c:v>41367</c:v>
                </c:pt>
                <c:pt idx="100">
                  <c:v>41368</c:v>
                </c:pt>
                <c:pt idx="101">
                  <c:v>41369</c:v>
                </c:pt>
                <c:pt idx="102">
                  <c:v>41372</c:v>
                </c:pt>
                <c:pt idx="103">
                  <c:v>41373</c:v>
                </c:pt>
                <c:pt idx="104">
                  <c:v>41374</c:v>
                </c:pt>
                <c:pt idx="105">
                  <c:v>41375</c:v>
                </c:pt>
                <c:pt idx="106">
                  <c:v>41376</c:v>
                </c:pt>
                <c:pt idx="107">
                  <c:v>41379</c:v>
                </c:pt>
                <c:pt idx="108">
                  <c:v>41380</c:v>
                </c:pt>
                <c:pt idx="109">
                  <c:v>41381</c:v>
                </c:pt>
                <c:pt idx="110">
                  <c:v>41382</c:v>
                </c:pt>
                <c:pt idx="111">
                  <c:v>41383</c:v>
                </c:pt>
                <c:pt idx="112">
                  <c:v>41386</c:v>
                </c:pt>
                <c:pt idx="113">
                  <c:v>41387</c:v>
                </c:pt>
                <c:pt idx="114">
                  <c:v>41388</c:v>
                </c:pt>
                <c:pt idx="115">
                  <c:v>41389</c:v>
                </c:pt>
                <c:pt idx="116">
                  <c:v>41390</c:v>
                </c:pt>
                <c:pt idx="117">
                  <c:v>41393</c:v>
                </c:pt>
                <c:pt idx="118">
                  <c:v>41394</c:v>
                </c:pt>
                <c:pt idx="119">
                  <c:v>41396</c:v>
                </c:pt>
                <c:pt idx="120">
                  <c:v>41397</c:v>
                </c:pt>
                <c:pt idx="121">
                  <c:v>41400</c:v>
                </c:pt>
                <c:pt idx="122">
                  <c:v>41401</c:v>
                </c:pt>
                <c:pt idx="123">
                  <c:v>41402</c:v>
                </c:pt>
                <c:pt idx="124">
                  <c:v>41403</c:v>
                </c:pt>
                <c:pt idx="125">
                  <c:v>41404</c:v>
                </c:pt>
                <c:pt idx="126">
                  <c:v>41407</c:v>
                </c:pt>
                <c:pt idx="127">
                  <c:v>41408</c:v>
                </c:pt>
                <c:pt idx="128">
                  <c:v>41409</c:v>
                </c:pt>
                <c:pt idx="129">
                  <c:v>41410</c:v>
                </c:pt>
                <c:pt idx="130">
                  <c:v>41411</c:v>
                </c:pt>
                <c:pt idx="131">
                  <c:v>41414</c:v>
                </c:pt>
                <c:pt idx="132">
                  <c:v>41415</c:v>
                </c:pt>
                <c:pt idx="133">
                  <c:v>41416</c:v>
                </c:pt>
                <c:pt idx="134">
                  <c:v>41417</c:v>
                </c:pt>
                <c:pt idx="135">
                  <c:v>41418</c:v>
                </c:pt>
                <c:pt idx="136">
                  <c:v>41421</c:v>
                </c:pt>
                <c:pt idx="137">
                  <c:v>41422</c:v>
                </c:pt>
                <c:pt idx="138">
                  <c:v>41423</c:v>
                </c:pt>
                <c:pt idx="139">
                  <c:v>41424</c:v>
                </c:pt>
                <c:pt idx="140">
                  <c:v>41425</c:v>
                </c:pt>
                <c:pt idx="141">
                  <c:v>41428</c:v>
                </c:pt>
                <c:pt idx="142">
                  <c:v>41429</c:v>
                </c:pt>
                <c:pt idx="143">
                  <c:v>41430</c:v>
                </c:pt>
                <c:pt idx="144">
                  <c:v>41431</c:v>
                </c:pt>
                <c:pt idx="145">
                  <c:v>41432</c:v>
                </c:pt>
                <c:pt idx="146">
                  <c:v>41435</c:v>
                </c:pt>
                <c:pt idx="147">
                  <c:v>41436</c:v>
                </c:pt>
                <c:pt idx="148">
                  <c:v>41437</c:v>
                </c:pt>
                <c:pt idx="149">
                  <c:v>41438</c:v>
                </c:pt>
                <c:pt idx="150">
                  <c:v>41439</c:v>
                </c:pt>
                <c:pt idx="151">
                  <c:v>41442</c:v>
                </c:pt>
                <c:pt idx="152">
                  <c:v>41443</c:v>
                </c:pt>
                <c:pt idx="153">
                  <c:v>41444</c:v>
                </c:pt>
                <c:pt idx="154">
                  <c:v>41445</c:v>
                </c:pt>
                <c:pt idx="155">
                  <c:v>41446</c:v>
                </c:pt>
                <c:pt idx="156">
                  <c:v>41449</c:v>
                </c:pt>
                <c:pt idx="157">
                  <c:v>41450</c:v>
                </c:pt>
                <c:pt idx="158">
                  <c:v>41451</c:v>
                </c:pt>
                <c:pt idx="159">
                  <c:v>41452</c:v>
                </c:pt>
                <c:pt idx="160">
                  <c:v>41453</c:v>
                </c:pt>
                <c:pt idx="161">
                  <c:v>41456</c:v>
                </c:pt>
                <c:pt idx="162">
                  <c:v>41457</c:v>
                </c:pt>
                <c:pt idx="163">
                  <c:v>41458</c:v>
                </c:pt>
                <c:pt idx="164">
                  <c:v>41459</c:v>
                </c:pt>
                <c:pt idx="165">
                  <c:v>41460</c:v>
                </c:pt>
                <c:pt idx="166">
                  <c:v>41463</c:v>
                </c:pt>
                <c:pt idx="167">
                  <c:v>41464</c:v>
                </c:pt>
                <c:pt idx="168">
                  <c:v>41465</c:v>
                </c:pt>
                <c:pt idx="169">
                  <c:v>41466</c:v>
                </c:pt>
                <c:pt idx="170">
                  <c:v>41467</c:v>
                </c:pt>
                <c:pt idx="171">
                  <c:v>41470</c:v>
                </c:pt>
                <c:pt idx="172">
                  <c:v>41471</c:v>
                </c:pt>
                <c:pt idx="173">
                  <c:v>41472</c:v>
                </c:pt>
                <c:pt idx="174">
                  <c:v>41473</c:v>
                </c:pt>
                <c:pt idx="175">
                  <c:v>41474</c:v>
                </c:pt>
                <c:pt idx="176">
                  <c:v>41477</c:v>
                </c:pt>
                <c:pt idx="177">
                  <c:v>41478</c:v>
                </c:pt>
                <c:pt idx="178">
                  <c:v>41479</c:v>
                </c:pt>
                <c:pt idx="179">
                  <c:v>41480</c:v>
                </c:pt>
                <c:pt idx="180">
                  <c:v>41481</c:v>
                </c:pt>
                <c:pt idx="181">
                  <c:v>41484</c:v>
                </c:pt>
                <c:pt idx="182">
                  <c:v>41485</c:v>
                </c:pt>
                <c:pt idx="183">
                  <c:v>41486</c:v>
                </c:pt>
                <c:pt idx="184">
                  <c:v>41487</c:v>
                </c:pt>
                <c:pt idx="185">
                  <c:v>41488</c:v>
                </c:pt>
                <c:pt idx="186">
                  <c:v>41491</c:v>
                </c:pt>
                <c:pt idx="187">
                  <c:v>41492</c:v>
                </c:pt>
                <c:pt idx="188">
                  <c:v>41493</c:v>
                </c:pt>
                <c:pt idx="189">
                  <c:v>41494</c:v>
                </c:pt>
                <c:pt idx="190">
                  <c:v>41495</c:v>
                </c:pt>
                <c:pt idx="191">
                  <c:v>41498</c:v>
                </c:pt>
                <c:pt idx="192">
                  <c:v>41499</c:v>
                </c:pt>
                <c:pt idx="193">
                  <c:v>41500</c:v>
                </c:pt>
                <c:pt idx="194">
                  <c:v>41501</c:v>
                </c:pt>
                <c:pt idx="195">
                  <c:v>41502</c:v>
                </c:pt>
                <c:pt idx="196">
                  <c:v>41505</c:v>
                </c:pt>
                <c:pt idx="197">
                  <c:v>41506</c:v>
                </c:pt>
                <c:pt idx="198">
                  <c:v>41507</c:v>
                </c:pt>
                <c:pt idx="199">
                  <c:v>41508</c:v>
                </c:pt>
                <c:pt idx="200">
                  <c:v>41509</c:v>
                </c:pt>
                <c:pt idx="201">
                  <c:v>41512</c:v>
                </c:pt>
                <c:pt idx="202">
                  <c:v>41513</c:v>
                </c:pt>
                <c:pt idx="203">
                  <c:v>41514</c:v>
                </c:pt>
                <c:pt idx="204">
                  <c:v>41515</c:v>
                </c:pt>
                <c:pt idx="205">
                  <c:v>41516</c:v>
                </c:pt>
                <c:pt idx="206">
                  <c:v>41519</c:v>
                </c:pt>
                <c:pt idx="207">
                  <c:v>41520</c:v>
                </c:pt>
                <c:pt idx="208">
                  <c:v>41521</c:v>
                </c:pt>
                <c:pt idx="209">
                  <c:v>41522</c:v>
                </c:pt>
                <c:pt idx="210">
                  <c:v>41523</c:v>
                </c:pt>
                <c:pt idx="211">
                  <c:v>41526</c:v>
                </c:pt>
                <c:pt idx="212">
                  <c:v>41527</c:v>
                </c:pt>
                <c:pt idx="213">
                  <c:v>41528</c:v>
                </c:pt>
                <c:pt idx="214">
                  <c:v>41529</c:v>
                </c:pt>
                <c:pt idx="215">
                  <c:v>41530</c:v>
                </c:pt>
                <c:pt idx="216">
                  <c:v>41534</c:v>
                </c:pt>
                <c:pt idx="217">
                  <c:v>41535</c:v>
                </c:pt>
                <c:pt idx="218">
                  <c:v>41536</c:v>
                </c:pt>
                <c:pt idx="219">
                  <c:v>41537</c:v>
                </c:pt>
                <c:pt idx="220">
                  <c:v>41540</c:v>
                </c:pt>
                <c:pt idx="221">
                  <c:v>41541</c:v>
                </c:pt>
                <c:pt idx="222">
                  <c:v>41542</c:v>
                </c:pt>
                <c:pt idx="223">
                  <c:v>41543</c:v>
                </c:pt>
                <c:pt idx="224">
                  <c:v>41544</c:v>
                </c:pt>
                <c:pt idx="225">
                  <c:v>41547</c:v>
                </c:pt>
                <c:pt idx="226">
                  <c:v>41548</c:v>
                </c:pt>
                <c:pt idx="227">
                  <c:v>41549</c:v>
                </c:pt>
                <c:pt idx="228">
                  <c:v>41550</c:v>
                </c:pt>
                <c:pt idx="229">
                  <c:v>41551</c:v>
                </c:pt>
                <c:pt idx="230">
                  <c:v>41554</c:v>
                </c:pt>
                <c:pt idx="231">
                  <c:v>41555</c:v>
                </c:pt>
                <c:pt idx="232">
                  <c:v>41556</c:v>
                </c:pt>
                <c:pt idx="233">
                  <c:v>41557</c:v>
                </c:pt>
                <c:pt idx="234">
                  <c:v>41558</c:v>
                </c:pt>
                <c:pt idx="235">
                  <c:v>41561</c:v>
                </c:pt>
                <c:pt idx="236">
                  <c:v>41562</c:v>
                </c:pt>
                <c:pt idx="237">
                  <c:v>41563</c:v>
                </c:pt>
                <c:pt idx="238">
                  <c:v>41564</c:v>
                </c:pt>
                <c:pt idx="239">
                  <c:v>41565</c:v>
                </c:pt>
                <c:pt idx="240">
                  <c:v>41568</c:v>
                </c:pt>
                <c:pt idx="241">
                  <c:v>41569</c:v>
                </c:pt>
                <c:pt idx="242">
                  <c:v>41570</c:v>
                </c:pt>
                <c:pt idx="243">
                  <c:v>41571</c:v>
                </c:pt>
                <c:pt idx="244">
                  <c:v>41572</c:v>
                </c:pt>
                <c:pt idx="245">
                  <c:v>41575</c:v>
                </c:pt>
                <c:pt idx="246">
                  <c:v>41576</c:v>
                </c:pt>
                <c:pt idx="247">
                  <c:v>41577</c:v>
                </c:pt>
                <c:pt idx="248">
                  <c:v>41578</c:v>
                </c:pt>
                <c:pt idx="249">
                  <c:v>41579</c:v>
                </c:pt>
                <c:pt idx="250">
                  <c:v>41582</c:v>
                </c:pt>
                <c:pt idx="251">
                  <c:v>41583</c:v>
                </c:pt>
                <c:pt idx="252">
                  <c:v>41584</c:v>
                </c:pt>
                <c:pt idx="253">
                  <c:v>41585</c:v>
                </c:pt>
                <c:pt idx="254">
                  <c:v>41586</c:v>
                </c:pt>
                <c:pt idx="255">
                  <c:v>41589</c:v>
                </c:pt>
                <c:pt idx="256">
                  <c:v>41590</c:v>
                </c:pt>
                <c:pt idx="257">
                  <c:v>41591</c:v>
                </c:pt>
                <c:pt idx="258">
                  <c:v>41592</c:v>
                </c:pt>
                <c:pt idx="259">
                  <c:v>41593</c:v>
                </c:pt>
                <c:pt idx="260">
                  <c:v>41597</c:v>
                </c:pt>
                <c:pt idx="261">
                  <c:v>41598</c:v>
                </c:pt>
                <c:pt idx="262">
                  <c:v>41599</c:v>
                </c:pt>
                <c:pt idx="263">
                  <c:v>41600</c:v>
                </c:pt>
                <c:pt idx="264">
                  <c:v>41603</c:v>
                </c:pt>
                <c:pt idx="265">
                  <c:v>41604</c:v>
                </c:pt>
                <c:pt idx="266">
                  <c:v>41605</c:v>
                </c:pt>
                <c:pt idx="267">
                  <c:v>41606</c:v>
                </c:pt>
                <c:pt idx="268">
                  <c:v>41607</c:v>
                </c:pt>
                <c:pt idx="269">
                  <c:v>41610</c:v>
                </c:pt>
                <c:pt idx="270">
                  <c:v>41611</c:v>
                </c:pt>
                <c:pt idx="271">
                  <c:v>41612</c:v>
                </c:pt>
                <c:pt idx="272">
                  <c:v>41613</c:v>
                </c:pt>
                <c:pt idx="273">
                  <c:v>41614</c:v>
                </c:pt>
                <c:pt idx="274">
                  <c:v>41617</c:v>
                </c:pt>
                <c:pt idx="275">
                  <c:v>41618</c:v>
                </c:pt>
                <c:pt idx="276">
                  <c:v>41619</c:v>
                </c:pt>
                <c:pt idx="277">
                  <c:v>41621</c:v>
                </c:pt>
                <c:pt idx="278">
                  <c:v>41624</c:v>
                </c:pt>
                <c:pt idx="279">
                  <c:v>41625</c:v>
                </c:pt>
                <c:pt idx="280">
                  <c:v>41626</c:v>
                </c:pt>
                <c:pt idx="281">
                  <c:v>41627</c:v>
                </c:pt>
                <c:pt idx="282">
                  <c:v>41628</c:v>
                </c:pt>
                <c:pt idx="283">
                  <c:v>41631</c:v>
                </c:pt>
                <c:pt idx="284">
                  <c:v>41632</c:v>
                </c:pt>
                <c:pt idx="285">
                  <c:v>41634</c:v>
                </c:pt>
                <c:pt idx="286">
                  <c:v>41635</c:v>
                </c:pt>
                <c:pt idx="287">
                  <c:v>41638</c:v>
                </c:pt>
                <c:pt idx="288">
                  <c:v>41639</c:v>
                </c:pt>
                <c:pt idx="289">
                  <c:v>41641</c:v>
                </c:pt>
                <c:pt idx="290">
                  <c:v>41642</c:v>
                </c:pt>
                <c:pt idx="291">
                  <c:v>41645</c:v>
                </c:pt>
                <c:pt idx="292">
                  <c:v>41646</c:v>
                </c:pt>
                <c:pt idx="293">
                  <c:v>41647</c:v>
                </c:pt>
                <c:pt idx="294">
                  <c:v>41648</c:v>
                </c:pt>
                <c:pt idx="295">
                  <c:v>41649</c:v>
                </c:pt>
                <c:pt idx="296">
                  <c:v>41652</c:v>
                </c:pt>
                <c:pt idx="297">
                  <c:v>41653</c:v>
                </c:pt>
                <c:pt idx="298">
                  <c:v>41654</c:v>
                </c:pt>
                <c:pt idx="299">
                  <c:v>41655</c:v>
                </c:pt>
                <c:pt idx="300">
                  <c:v>41656</c:v>
                </c:pt>
                <c:pt idx="301">
                  <c:v>41659</c:v>
                </c:pt>
                <c:pt idx="302">
                  <c:v>41660</c:v>
                </c:pt>
                <c:pt idx="303">
                  <c:v>41661</c:v>
                </c:pt>
                <c:pt idx="304">
                  <c:v>41662</c:v>
                </c:pt>
                <c:pt idx="305">
                  <c:v>41663</c:v>
                </c:pt>
                <c:pt idx="306">
                  <c:v>41666</c:v>
                </c:pt>
                <c:pt idx="307">
                  <c:v>41667</c:v>
                </c:pt>
                <c:pt idx="308">
                  <c:v>41668</c:v>
                </c:pt>
                <c:pt idx="309">
                  <c:v>41669</c:v>
                </c:pt>
                <c:pt idx="310">
                  <c:v>41670</c:v>
                </c:pt>
                <c:pt idx="311">
                  <c:v>41674</c:v>
                </c:pt>
                <c:pt idx="312">
                  <c:v>41675</c:v>
                </c:pt>
                <c:pt idx="313">
                  <c:v>41676</c:v>
                </c:pt>
                <c:pt idx="314">
                  <c:v>41677</c:v>
                </c:pt>
                <c:pt idx="315">
                  <c:v>41680</c:v>
                </c:pt>
                <c:pt idx="316">
                  <c:v>41681</c:v>
                </c:pt>
                <c:pt idx="317">
                  <c:v>41682</c:v>
                </c:pt>
                <c:pt idx="318">
                  <c:v>41683</c:v>
                </c:pt>
                <c:pt idx="319">
                  <c:v>41684</c:v>
                </c:pt>
                <c:pt idx="320">
                  <c:v>41687</c:v>
                </c:pt>
                <c:pt idx="321">
                  <c:v>41688</c:v>
                </c:pt>
                <c:pt idx="322">
                  <c:v>41689</c:v>
                </c:pt>
                <c:pt idx="323">
                  <c:v>41690</c:v>
                </c:pt>
                <c:pt idx="324">
                  <c:v>41691</c:v>
                </c:pt>
                <c:pt idx="325">
                  <c:v>41694</c:v>
                </c:pt>
                <c:pt idx="326">
                  <c:v>41695</c:v>
                </c:pt>
                <c:pt idx="327">
                  <c:v>41696</c:v>
                </c:pt>
                <c:pt idx="328">
                  <c:v>41697</c:v>
                </c:pt>
                <c:pt idx="329">
                  <c:v>41698</c:v>
                </c:pt>
                <c:pt idx="330">
                  <c:v>41701</c:v>
                </c:pt>
                <c:pt idx="331">
                  <c:v>41702</c:v>
                </c:pt>
                <c:pt idx="332">
                  <c:v>41703</c:v>
                </c:pt>
                <c:pt idx="333">
                  <c:v>41704</c:v>
                </c:pt>
                <c:pt idx="334">
                  <c:v>41705</c:v>
                </c:pt>
                <c:pt idx="335">
                  <c:v>41708</c:v>
                </c:pt>
                <c:pt idx="336">
                  <c:v>41709</c:v>
                </c:pt>
                <c:pt idx="337">
                  <c:v>41710</c:v>
                </c:pt>
                <c:pt idx="338">
                  <c:v>41711</c:v>
                </c:pt>
                <c:pt idx="339">
                  <c:v>41712</c:v>
                </c:pt>
                <c:pt idx="340">
                  <c:v>41716</c:v>
                </c:pt>
                <c:pt idx="341">
                  <c:v>41717</c:v>
                </c:pt>
                <c:pt idx="342">
                  <c:v>41718</c:v>
                </c:pt>
                <c:pt idx="343">
                  <c:v>41719</c:v>
                </c:pt>
                <c:pt idx="344">
                  <c:v>41722</c:v>
                </c:pt>
                <c:pt idx="345">
                  <c:v>41723</c:v>
                </c:pt>
                <c:pt idx="346">
                  <c:v>41724</c:v>
                </c:pt>
                <c:pt idx="347">
                  <c:v>41725</c:v>
                </c:pt>
                <c:pt idx="348">
                  <c:v>41726</c:v>
                </c:pt>
                <c:pt idx="349">
                  <c:v>41729</c:v>
                </c:pt>
                <c:pt idx="350">
                  <c:v>41730</c:v>
                </c:pt>
                <c:pt idx="351">
                  <c:v>41731</c:v>
                </c:pt>
                <c:pt idx="352">
                  <c:v>41732</c:v>
                </c:pt>
                <c:pt idx="353">
                  <c:v>41733</c:v>
                </c:pt>
                <c:pt idx="354">
                  <c:v>41736</c:v>
                </c:pt>
                <c:pt idx="355">
                  <c:v>41737</c:v>
                </c:pt>
                <c:pt idx="356">
                  <c:v>41738</c:v>
                </c:pt>
                <c:pt idx="357">
                  <c:v>41739</c:v>
                </c:pt>
                <c:pt idx="358">
                  <c:v>41740</c:v>
                </c:pt>
                <c:pt idx="359">
                  <c:v>41743</c:v>
                </c:pt>
                <c:pt idx="360">
                  <c:v>41744</c:v>
                </c:pt>
                <c:pt idx="361">
                  <c:v>41745</c:v>
                </c:pt>
                <c:pt idx="362">
                  <c:v>41750</c:v>
                </c:pt>
                <c:pt idx="363">
                  <c:v>41751</c:v>
                </c:pt>
                <c:pt idx="364">
                  <c:v>41752</c:v>
                </c:pt>
                <c:pt idx="365">
                  <c:v>41753</c:v>
                </c:pt>
                <c:pt idx="366">
                  <c:v>41754</c:v>
                </c:pt>
                <c:pt idx="367">
                  <c:v>41757</c:v>
                </c:pt>
                <c:pt idx="368">
                  <c:v>41758</c:v>
                </c:pt>
                <c:pt idx="369">
                  <c:v>41759</c:v>
                </c:pt>
                <c:pt idx="370">
                  <c:v>41761</c:v>
                </c:pt>
                <c:pt idx="371">
                  <c:v>41764</c:v>
                </c:pt>
                <c:pt idx="372">
                  <c:v>41765</c:v>
                </c:pt>
                <c:pt idx="373">
                  <c:v>41766</c:v>
                </c:pt>
                <c:pt idx="374">
                  <c:v>41767</c:v>
                </c:pt>
                <c:pt idx="375">
                  <c:v>41768</c:v>
                </c:pt>
                <c:pt idx="376">
                  <c:v>41771</c:v>
                </c:pt>
                <c:pt idx="377">
                  <c:v>41772</c:v>
                </c:pt>
                <c:pt idx="378">
                  <c:v>41773</c:v>
                </c:pt>
                <c:pt idx="379">
                  <c:v>41774</c:v>
                </c:pt>
                <c:pt idx="380">
                  <c:v>41775</c:v>
                </c:pt>
                <c:pt idx="381">
                  <c:v>41778</c:v>
                </c:pt>
                <c:pt idx="382">
                  <c:v>41779</c:v>
                </c:pt>
                <c:pt idx="383">
                  <c:v>41780</c:v>
                </c:pt>
                <c:pt idx="384">
                  <c:v>41781</c:v>
                </c:pt>
                <c:pt idx="385">
                  <c:v>41782</c:v>
                </c:pt>
                <c:pt idx="386">
                  <c:v>41785</c:v>
                </c:pt>
                <c:pt idx="387">
                  <c:v>41786</c:v>
                </c:pt>
                <c:pt idx="388">
                  <c:v>41787</c:v>
                </c:pt>
                <c:pt idx="389">
                  <c:v>41788</c:v>
                </c:pt>
                <c:pt idx="390">
                  <c:v>41789</c:v>
                </c:pt>
                <c:pt idx="391">
                  <c:v>41792</c:v>
                </c:pt>
                <c:pt idx="392">
                  <c:v>41793</c:v>
                </c:pt>
                <c:pt idx="393">
                  <c:v>41794</c:v>
                </c:pt>
                <c:pt idx="394">
                  <c:v>41795</c:v>
                </c:pt>
                <c:pt idx="395">
                  <c:v>41796</c:v>
                </c:pt>
                <c:pt idx="396">
                  <c:v>41799</c:v>
                </c:pt>
                <c:pt idx="397">
                  <c:v>41800</c:v>
                </c:pt>
                <c:pt idx="398">
                  <c:v>41801</c:v>
                </c:pt>
                <c:pt idx="399">
                  <c:v>41802</c:v>
                </c:pt>
                <c:pt idx="400">
                  <c:v>41803</c:v>
                </c:pt>
                <c:pt idx="401">
                  <c:v>41806</c:v>
                </c:pt>
                <c:pt idx="402">
                  <c:v>41807</c:v>
                </c:pt>
                <c:pt idx="403">
                  <c:v>41808</c:v>
                </c:pt>
                <c:pt idx="404">
                  <c:v>41809</c:v>
                </c:pt>
                <c:pt idx="405">
                  <c:v>41810</c:v>
                </c:pt>
                <c:pt idx="406">
                  <c:v>41813</c:v>
                </c:pt>
                <c:pt idx="407">
                  <c:v>41814</c:v>
                </c:pt>
                <c:pt idx="408">
                  <c:v>41815</c:v>
                </c:pt>
                <c:pt idx="409">
                  <c:v>41816</c:v>
                </c:pt>
                <c:pt idx="410">
                  <c:v>41817</c:v>
                </c:pt>
                <c:pt idx="411">
                  <c:v>41820</c:v>
                </c:pt>
                <c:pt idx="412">
                  <c:v>41821</c:v>
                </c:pt>
                <c:pt idx="413">
                  <c:v>41822</c:v>
                </c:pt>
                <c:pt idx="414">
                  <c:v>41823</c:v>
                </c:pt>
                <c:pt idx="415">
                  <c:v>41824</c:v>
                </c:pt>
                <c:pt idx="416">
                  <c:v>41827</c:v>
                </c:pt>
                <c:pt idx="417">
                  <c:v>41828</c:v>
                </c:pt>
                <c:pt idx="418">
                  <c:v>41829</c:v>
                </c:pt>
                <c:pt idx="419">
                  <c:v>41830</c:v>
                </c:pt>
                <c:pt idx="420">
                  <c:v>41831</c:v>
                </c:pt>
                <c:pt idx="421">
                  <c:v>41834</c:v>
                </c:pt>
                <c:pt idx="422">
                  <c:v>41835</c:v>
                </c:pt>
                <c:pt idx="423">
                  <c:v>41836</c:v>
                </c:pt>
                <c:pt idx="424">
                  <c:v>41837</c:v>
                </c:pt>
                <c:pt idx="425">
                  <c:v>41838</c:v>
                </c:pt>
                <c:pt idx="426">
                  <c:v>41841</c:v>
                </c:pt>
                <c:pt idx="427">
                  <c:v>41842</c:v>
                </c:pt>
                <c:pt idx="428">
                  <c:v>41843</c:v>
                </c:pt>
                <c:pt idx="429">
                  <c:v>41844</c:v>
                </c:pt>
                <c:pt idx="430">
                  <c:v>41845</c:v>
                </c:pt>
                <c:pt idx="431">
                  <c:v>41848</c:v>
                </c:pt>
                <c:pt idx="432">
                  <c:v>41849</c:v>
                </c:pt>
                <c:pt idx="433">
                  <c:v>41850</c:v>
                </c:pt>
                <c:pt idx="434">
                  <c:v>41851</c:v>
                </c:pt>
                <c:pt idx="435">
                  <c:v>41852</c:v>
                </c:pt>
                <c:pt idx="436">
                  <c:v>41855</c:v>
                </c:pt>
                <c:pt idx="437">
                  <c:v>41856</c:v>
                </c:pt>
                <c:pt idx="438">
                  <c:v>41857</c:v>
                </c:pt>
                <c:pt idx="439">
                  <c:v>41858</c:v>
                </c:pt>
                <c:pt idx="440">
                  <c:v>41859</c:v>
                </c:pt>
                <c:pt idx="441">
                  <c:v>41862</c:v>
                </c:pt>
                <c:pt idx="442">
                  <c:v>41863</c:v>
                </c:pt>
                <c:pt idx="443">
                  <c:v>41864</c:v>
                </c:pt>
                <c:pt idx="444">
                  <c:v>41865</c:v>
                </c:pt>
                <c:pt idx="445">
                  <c:v>41866</c:v>
                </c:pt>
                <c:pt idx="446">
                  <c:v>41869</c:v>
                </c:pt>
                <c:pt idx="447">
                  <c:v>41870</c:v>
                </c:pt>
                <c:pt idx="448">
                  <c:v>41871</c:v>
                </c:pt>
                <c:pt idx="449">
                  <c:v>41872</c:v>
                </c:pt>
                <c:pt idx="450">
                  <c:v>41873</c:v>
                </c:pt>
                <c:pt idx="451">
                  <c:v>41876</c:v>
                </c:pt>
                <c:pt idx="452">
                  <c:v>41877</c:v>
                </c:pt>
                <c:pt idx="453">
                  <c:v>41878</c:v>
                </c:pt>
                <c:pt idx="454">
                  <c:v>41879</c:v>
                </c:pt>
                <c:pt idx="455">
                  <c:v>41880</c:v>
                </c:pt>
                <c:pt idx="456">
                  <c:v>41883</c:v>
                </c:pt>
                <c:pt idx="457">
                  <c:v>41884</c:v>
                </c:pt>
                <c:pt idx="458">
                  <c:v>41885</c:v>
                </c:pt>
                <c:pt idx="459">
                  <c:v>41886</c:v>
                </c:pt>
                <c:pt idx="460">
                  <c:v>41887</c:v>
                </c:pt>
                <c:pt idx="461">
                  <c:v>41890</c:v>
                </c:pt>
                <c:pt idx="462">
                  <c:v>41891</c:v>
                </c:pt>
                <c:pt idx="463">
                  <c:v>41892</c:v>
                </c:pt>
                <c:pt idx="464">
                  <c:v>41893</c:v>
                </c:pt>
                <c:pt idx="465">
                  <c:v>41894</c:v>
                </c:pt>
                <c:pt idx="466">
                  <c:v>41897</c:v>
                </c:pt>
                <c:pt idx="467">
                  <c:v>41899</c:v>
                </c:pt>
                <c:pt idx="468">
                  <c:v>41900</c:v>
                </c:pt>
                <c:pt idx="469">
                  <c:v>41901</c:v>
                </c:pt>
                <c:pt idx="470">
                  <c:v>41904</c:v>
                </c:pt>
                <c:pt idx="471">
                  <c:v>41905</c:v>
                </c:pt>
                <c:pt idx="472">
                  <c:v>41906</c:v>
                </c:pt>
                <c:pt idx="473">
                  <c:v>41907</c:v>
                </c:pt>
                <c:pt idx="474">
                  <c:v>41908</c:v>
                </c:pt>
                <c:pt idx="475">
                  <c:v>41911</c:v>
                </c:pt>
                <c:pt idx="476">
                  <c:v>41912</c:v>
                </c:pt>
                <c:pt idx="477">
                  <c:v>41913</c:v>
                </c:pt>
                <c:pt idx="478">
                  <c:v>41914</c:v>
                </c:pt>
                <c:pt idx="479">
                  <c:v>41915</c:v>
                </c:pt>
                <c:pt idx="480">
                  <c:v>41918</c:v>
                </c:pt>
                <c:pt idx="481">
                  <c:v>41919</c:v>
                </c:pt>
                <c:pt idx="482">
                  <c:v>41920</c:v>
                </c:pt>
                <c:pt idx="483">
                  <c:v>41921</c:v>
                </c:pt>
                <c:pt idx="484">
                  <c:v>41922</c:v>
                </c:pt>
                <c:pt idx="485">
                  <c:v>41925</c:v>
                </c:pt>
                <c:pt idx="486">
                  <c:v>41926</c:v>
                </c:pt>
                <c:pt idx="487">
                  <c:v>41927</c:v>
                </c:pt>
                <c:pt idx="488">
                  <c:v>41928</c:v>
                </c:pt>
                <c:pt idx="489">
                  <c:v>41929</c:v>
                </c:pt>
                <c:pt idx="490">
                  <c:v>41932</c:v>
                </c:pt>
                <c:pt idx="491">
                  <c:v>41933</c:v>
                </c:pt>
                <c:pt idx="492">
                  <c:v>41934</c:v>
                </c:pt>
                <c:pt idx="493">
                  <c:v>41935</c:v>
                </c:pt>
                <c:pt idx="494">
                  <c:v>41936</c:v>
                </c:pt>
                <c:pt idx="495">
                  <c:v>41939</c:v>
                </c:pt>
                <c:pt idx="496">
                  <c:v>41940</c:v>
                </c:pt>
                <c:pt idx="497">
                  <c:v>41941</c:v>
                </c:pt>
                <c:pt idx="498">
                  <c:v>41942</c:v>
                </c:pt>
                <c:pt idx="499">
                  <c:v>41943</c:v>
                </c:pt>
                <c:pt idx="500">
                  <c:v>41946</c:v>
                </c:pt>
                <c:pt idx="501">
                  <c:v>41947</c:v>
                </c:pt>
                <c:pt idx="502">
                  <c:v>41948</c:v>
                </c:pt>
                <c:pt idx="503">
                  <c:v>41949</c:v>
                </c:pt>
                <c:pt idx="504">
                  <c:v>41950</c:v>
                </c:pt>
                <c:pt idx="505">
                  <c:v>41953</c:v>
                </c:pt>
                <c:pt idx="506">
                  <c:v>41954</c:v>
                </c:pt>
                <c:pt idx="507">
                  <c:v>41955</c:v>
                </c:pt>
                <c:pt idx="508">
                  <c:v>41956</c:v>
                </c:pt>
                <c:pt idx="509">
                  <c:v>41957</c:v>
                </c:pt>
                <c:pt idx="510">
                  <c:v>41961</c:v>
                </c:pt>
                <c:pt idx="511">
                  <c:v>41962</c:v>
                </c:pt>
                <c:pt idx="512">
                  <c:v>41963</c:v>
                </c:pt>
                <c:pt idx="513">
                  <c:v>41964</c:v>
                </c:pt>
                <c:pt idx="514">
                  <c:v>41967</c:v>
                </c:pt>
                <c:pt idx="515">
                  <c:v>41968</c:v>
                </c:pt>
                <c:pt idx="516">
                  <c:v>41969</c:v>
                </c:pt>
                <c:pt idx="517">
                  <c:v>41970</c:v>
                </c:pt>
                <c:pt idx="518">
                  <c:v>41971</c:v>
                </c:pt>
                <c:pt idx="519">
                  <c:v>41974</c:v>
                </c:pt>
                <c:pt idx="520">
                  <c:v>41975</c:v>
                </c:pt>
                <c:pt idx="521">
                  <c:v>41976</c:v>
                </c:pt>
                <c:pt idx="522">
                  <c:v>41977</c:v>
                </c:pt>
                <c:pt idx="523">
                  <c:v>41978</c:v>
                </c:pt>
                <c:pt idx="524">
                  <c:v>41981</c:v>
                </c:pt>
                <c:pt idx="525">
                  <c:v>41982</c:v>
                </c:pt>
                <c:pt idx="526">
                  <c:v>41983</c:v>
                </c:pt>
                <c:pt idx="527">
                  <c:v>41984</c:v>
                </c:pt>
                <c:pt idx="528">
                  <c:v>41988</c:v>
                </c:pt>
                <c:pt idx="529">
                  <c:v>41989</c:v>
                </c:pt>
                <c:pt idx="530">
                  <c:v>41990</c:v>
                </c:pt>
                <c:pt idx="531">
                  <c:v>41991</c:v>
                </c:pt>
                <c:pt idx="532">
                  <c:v>41992</c:v>
                </c:pt>
                <c:pt idx="533">
                  <c:v>41995</c:v>
                </c:pt>
                <c:pt idx="534">
                  <c:v>41996</c:v>
                </c:pt>
                <c:pt idx="535">
                  <c:v>41997</c:v>
                </c:pt>
                <c:pt idx="536">
                  <c:v>41999</c:v>
                </c:pt>
                <c:pt idx="537">
                  <c:v>42002</c:v>
                </c:pt>
                <c:pt idx="538">
                  <c:v>42003</c:v>
                </c:pt>
                <c:pt idx="539">
                  <c:v>42004</c:v>
                </c:pt>
                <c:pt idx="540">
                  <c:v>42006</c:v>
                </c:pt>
                <c:pt idx="541">
                  <c:v>42009</c:v>
                </c:pt>
                <c:pt idx="542">
                  <c:v>42010</c:v>
                </c:pt>
                <c:pt idx="543">
                  <c:v>42011</c:v>
                </c:pt>
                <c:pt idx="544">
                  <c:v>42012</c:v>
                </c:pt>
                <c:pt idx="545">
                  <c:v>42013</c:v>
                </c:pt>
                <c:pt idx="546">
                  <c:v>42016</c:v>
                </c:pt>
                <c:pt idx="547">
                  <c:v>42017</c:v>
                </c:pt>
                <c:pt idx="548">
                  <c:v>42018</c:v>
                </c:pt>
                <c:pt idx="549">
                  <c:v>42019</c:v>
                </c:pt>
                <c:pt idx="550">
                  <c:v>42020</c:v>
                </c:pt>
                <c:pt idx="551">
                  <c:v>42023</c:v>
                </c:pt>
                <c:pt idx="552">
                  <c:v>42024</c:v>
                </c:pt>
                <c:pt idx="553">
                  <c:v>42025</c:v>
                </c:pt>
                <c:pt idx="554">
                  <c:v>42026</c:v>
                </c:pt>
                <c:pt idx="555">
                  <c:v>42027</c:v>
                </c:pt>
                <c:pt idx="556">
                  <c:v>42030</c:v>
                </c:pt>
                <c:pt idx="557">
                  <c:v>42031</c:v>
                </c:pt>
                <c:pt idx="558">
                  <c:v>42032</c:v>
                </c:pt>
                <c:pt idx="559">
                  <c:v>42033</c:v>
                </c:pt>
                <c:pt idx="560">
                  <c:v>42034</c:v>
                </c:pt>
                <c:pt idx="561">
                  <c:v>42038</c:v>
                </c:pt>
                <c:pt idx="562">
                  <c:v>42039</c:v>
                </c:pt>
                <c:pt idx="563">
                  <c:v>42040</c:v>
                </c:pt>
                <c:pt idx="564">
                  <c:v>42041</c:v>
                </c:pt>
                <c:pt idx="565">
                  <c:v>42044</c:v>
                </c:pt>
                <c:pt idx="566">
                  <c:v>42045</c:v>
                </c:pt>
                <c:pt idx="567">
                  <c:v>42046</c:v>
                </c:pt>
                <c:pt idx="568">
                  <c:v>42047</c:v>
                </c:pt>
                <c:pt idx="569">
                  <c:v>42048</c:v>
                </c:pt>
                <c:pt idx="570">
                  <c:v>42051</c:v>
                </c:pt>
                <c:pt idx="571">
                  <c:v>42052</c:v>
                </c:pt>
                <c:pt idx="572">
                  <c:v>42053</c:v>
                </c:pt>
                <c:pt idx="573">
                  <c:v>42054</c:v>
                </c:pt>
                <c:pt idx="574">
                  <c:v>42055</c:v>
                </c:pt>
                <c:pt idx="575">
                  <c:v>42058</c:v>
                </c:pt>
                <c:pt idx="576">
                  <c:v>42059</c:v>
                </c:pt>
                <c:pt idx="577">
                  <c:v>42060</c:v>
                </c:pt>
                <c:pt idx="578">
                  <c:v>42061</c:v>
                </c:pt>
                <c:pt idx="579">
                  <c:v>42062</c:v>
                </c:pt>
                <c:pt idx="580">
                  <c:v>42065</c:v>
                </c:pt>
                <c:pt idx="581">
                  <c:v>42066</c:v>
                </c:pt>
                <c:pt idx="582">
                  <c:v>42067</c:v>
                </c:pt>
                <c:pt idx="583">
                  <c:v>42068</c:v>
                </c:pt>
                <c:pt idx="584">
                  <c:v>42069</c:v>
                </c:pt>
                <c:pt idx="585">
                  <c:v>42072</c:v>
                </c:pt>
                <c:pt idx="586">
                  <c:v>42073</c:v>
                </c:pt>
                <c:pt idx="587">
                  <c:v>42074</c:v>
                </c:pt>
                <c:pt idx="588">
                  <c:v>42075</c:v>
                </c:pt>
                <c:pt idx="589">
                  <c:v>42076</c:v>
                </c:pt>
                <c:pt idx="590">
                  <c:v>42080</c:v>
                </c:pt>
                <c:pt idx="591">
                  <c:v>42081</c:v>
                </c:pt>
                <c:pt idx="592">
                  <c:v>42082</c:v>
                </c:pt>
                <c:pt idx="593">
                  <c:v>42083</c:v>
                </c:pt>
                <c:pt idx="594">
                  <c:v>42086</c:v>
                </c:pt>
                <c:pt idx="595">
                  <c:v>42087</c:v>
                </c:pt>
                <c:pt idx="596">
                  <c:v>42088</c:v>
                </c:pt>
                <c:pt idx="597">
                  <c:v>42089</c:v>
                </c:pt>
                <c:pt idx="598">
                  <c:v>42090</c:v>
                </c:pt>
                <c:pt idx="599">
                  <c:v>42093</c:v>
                </c:pt>
                <c:pt idx="600">
                  <c:v>42094</c:v>
                </c:pt>
                <c:pt idx="601">
                  <c:v>42095</c:v>
                </c:pt>
                <c:pt idx="602">
                  <c:v>42100</c:v>
                </c:pt>
                <c:pt idx="603">
                  <c:v>42101</c:v>
                </c:pt>
                <c:pt idx="604">
                  <c:v>42102</c:v>
                </c:pt>
                <c:pt idx="605">
                  <c:v>42103</c:v>
                </c:pt>
                <c:pt idx="606">
                  <c:v>42104</c:v>
                </c:pt>
                <c:pt idx="607">
                  <c:v>42107</c:v>
                </c:pt>
                <c:pt idx="608">
                  <c:v>42108</c:v>
                </c:pt>
                <c:pt idx="609">
                  <c:v>42109</c:v>
                </c:pt>
                <c:pt idx="610">
                  <c:v>42110</c:v>
                </c:pt>
                <c:pt idx="611">
                  <c:v>42111</c:v>
                </c:pt>
                <c:pt idx="612">
                  <c:v>42114</c:v>
                </c:pt>
                <c:pt idx="613">
                  <c:v>42115</c:v>
                </c:pt>
                <c:pt idx="614">
                  <c:v>42116</c:v>
                </c:pt>
                <c:pt idx="615">
                  <c:v>42117</c:v>
                </c:pt>
                <c:pt idx="616">
                  <c:v>42118</c:v>
                </c:pt>
                <c:pt idx="617">
                  <c:v>42121</c:v>
                </c:pt>
                <c:pt idx="618">
                  <c:v>42122</c:v>
                </c:pt>
                <c:pt idx="619">
                  <c:v>42123</c:v>
                </c:pt>
                <c:pt idx="620">
                  <c:v>42124</c:v>
                </c:pt>
                <c:pt idx="621">
                  <c:v>42128</c:v>
                </c:pt>
                <c:pt idx="622">
                  <c:v>42129</c:v>
                </c:pt>
                <c:pt idx="623">
                  <c:v>42130</c:v>
                </c:pt>
                <c:pt idx="624">
                  <c:v>42131</c:v>
                </c:pt>
                <c:pt idx="625">
                  <c:v>42132</c:v>
                </c:pt>
                <c:pt idx="626">
                  <c:v>42135</c:v>
                </c:pt>
                <c:pt idx="627">
                  <c:v>42136</c:v>
                </c:pt>
                <c:pt idx="628">
                  <c:v>42137</c:v>
                </c:pt>
                <c:pt idx="629">
                  <c:v>42138</c:v>
                </c:pt>
                <c:pt idx="630">
                  <c:v>42139</c:v>
                </c:pt>
                <c:pt idx="631">
                  <c:v>42142</c:v>
                </c:pt>
                <c:pt idx="632">
                  <c:v>42143</c:v>
                </c:pt>
                <c:pt idx="633">
                  <c:v>42144</c:v>
                </c:pt>
                <c:pt idx="634">
                  <c:v>42145</c:v>
                </c:pt>
                <c:pt idx="635">
                  <c:v>42146</c:v>
                </c:pt>
                <c:pt idx="636">
                  <c:v>42149</c:v>
                </c:pt>
                <c:pt idx="637">
                  <c:v>42150</c:v>
                </c:pt>
                <c:pt idx="638">
                  <c:v>42151</c:v>
                </c:pt>
                <c:pt idx="639">
                  <c:v>42152</c:v>
                </c:pt>
                <c:pt idx="640">
                  <c:v>42153</c:v>
                </c:pt>
                <c:pt idx="641">
                  <c:v>42156</c:v>
                </c:pt>
                <c:pt idx="642">
                  <c:v>42157</c:v>
                </c:pt>
                <c:pt idx="643">
                  <c:v>42158</c:v>
                </c:pt>
                <c:pt idx="644">
                  <c:v>42159</c:v>
                </c:pt>
                <c:pt idx="645">
                  <c:v>42160</c:v>
                </c:pt>
                <c:pt idx="646">
                  <c:v>42163</c:v>
                </c:pt>
                <c:pt idx="647">
                  <c:v>42164</c:v>
                </c:pt>
                <c:pt idx="648">
                  <c:v>42165</c:v>
                </c:pt>
                <c:pt idx="649">
                  <c:v>42166</c:v>
                </c:pt>
                <c:pt idx="650">
                  <c:v>42167</c:v>
                </c:pt>
                <c:pt idx="651">
                  <c:v>42170</c:v>
                </c:pt>
                <c:pt idx="652">
                  <c:v>42171</c:v>
                </c:pt>
                <c:pt idx="653">
                  <c:v>42172</c:v>
                </c:pt>
                <c:pt idx="654">
                  <c:v>42173</c:v>
                </c:pt>
                <c:pt idx="655">
                  <c:v>42174</c:v>
                </c:pt>
                <c:pt idx="656">
                  <c:v>42177</c:v>
                </c:pt>
                <c:pt idx="657">
                  <c:v>42178</c:v>
                </c:pt>
                <c:pt idx="658">
                  <c:v>42179</c:v>
                </c:pt>
                <c:pt idx="659">
                  <c:v>42180</c:v>
                </c:pt>
                <c:pt idx="660">
                  <c:v>42181</c:v>
                </c:pt>
                <c:pt idx="661">
                  <c:v>42184</c:v>
                </c:pt>
                <c:pt idx="662">
                  <c:v>42185</c:v>
                </c:pt>
                <c:pt idx="663">
                  <c:v>42186</c:v>
                </c:pt>
                <c:pt idx="664">
                  <c:v>42187</c:v>
                </c:pt>
                <c:pt idx="665">
                  <c:v>42188</c:v>
                </c:pt>
                <c:pt idx="666">
                  <c:v>42191</c:v>
                </c:pt>
                <c:pt idx="667">
                  <c:v>42192</c:v>
                </c:pt>
                <c:pt idx="668">
                  <c:v>42193</c:v>
                </c:pt>
                <c:pt idx="669">
                  <c:v>42194</c:v>
                </c:pt>
                <c:pt idx="670">
                  <c:v>42195</c:v>
                </c:pt>
                <c:pt idx="671">
                  <c:v>42198</c:v>
                </c:pt>
                <c:pt idx="672">
                  <c:v>42199</c:v>
                </c:pt>
                <c:pt idx="673">
                  <c:v>42200</c:v>
                </c:pt>
                <c:pt idx="674">
                  <c:v>42201</c:v>
                </c:pt>
                <c:pt idx="675">
                  <c:v>42202</c:v>
                </c:pt>
                <c:pt idx="676">
                  <c:v>42205</c:v>
                </c:pt>
                <c:pt idx="677">
                  <c:v>42206</c:v>
                </c:pt>
                <c:pt idx="678">
                  <c:v>42207</c:v>
                </c:pt>
                <c:pt idx="679">
                  <c:v>42208</c:v>
                </c:pt>
                <c:pt idx="680">
                  <c:v>42209</c:v>
                </c:pt>
                <c:pt idx="681">
                  <c:v>42212</c:v>
                </c:pt>
                <c:pt idx="682">
                  <c:v>42213</c:v>
                </c:pt>
                <c:pt idx="683">
                  <c:v>42214</c:v>
                </c:pt>
                <c:pt idx="684">
                  <c:v>42215</c:v>
                </c:pt>
                <c:pt idx="685">
                  <c:v>42216</c:v>
                </c:pt>
                <c:pt idx="686">
                  <c:v>42219</c:v>
                </c:pt>
                <c:pt idx="687">
                  <c:v>42220</c:v>
                </c:pt>
                <c:pt idx="688">
                  <c:v>42221</c:v>
                </c:pt>
                <c:pt idx="689">
                  <c:v>42222</c:v>
                </c:pt>
                <c:pt idx="690">
                  <c:v>42223</c:v>
                </c:pt>
                <c:pt idx="691">
                  <c:v>42226</c:v>
                </c:pt>
                <c:pt idx="692">
                  <c:v>42227</c:v>
                </c:pt>
                <c:pt idx="693">
                  <c:v>42228</c:v>
                </c:pt>
                <c:pt idx="694">
                  <c:v>42229</c:v>
                </c:pt>
                <c:pt idx="695">
                  <c:v>42230</c:v>
                </c:pt>
                <c:pt idx="696">
                  <c:v>42233</c:v>
                </c:pt>
                <c:pt idx="697">
                  <c:v>42234</c:v>
                </c:pt>
                <c:pt idx="698">
                  <c:v>42235</c:v>
                </c:pt>
                <c:pt idx="699">
                  <c:v>42236</c:v>
                </c:pt>
                <c:pt idx="700">
                  <c:v>42237</c:v>
                </c:pt>
                <c:pt idx="701">
                  <c:v>42240</c:v>
                </c:pt>
                <c:pt idx="702">
                  <c:v>42241</c:v>
                </c:pt>
                <c:pt idx="703">
                  <c:v>42242</c:v>
                </c:pt>
                <c:pt idx="704">
                  <c:v>42243</c:v>
                </c:pt>
                <c:pt idx="705">
                  <c:v>42244</c:v>
                </c:pt>
                <c:pt idx="706">
                  <c:v>42247</c:v>
                </c:pt>
                <c:pt idx="707">
                  <c:v>42248</c:v>
                </c:pt>
                <c:pt idx="708">
                  <c:v>42249</c:v>
                </c:pt>
                <c:pt idx="709">
                  <c:v>42250</c:v>
                </c:pt>
                <c:pt idx="710">
                  <c:v>42251</c:v>
                </c:pt>
                <c:pt idx="711">
                  <c:v>42254</c:v>
                </c:pt>
                <c:pt idx="712">
                  <c:v>42255</c:v>
                </c:pt>
                <c:pt idx="713">
                  <c:v>42256</c:v>
                </c:pt>
                <c:pt idx="714">
                  <c:v>42257</c:v>
                </c:pt>
                <c:pt idx="715">
                  <c:v>42258</c:v>
                </c:pt>
                <c:pt idx="716">
                  <c:v>42261</c:v>
                </c:pt>
                <c:pt idx="717">
                  <c:v>42262</c:v>
                </c:pt>
                <c:pt idx="718">
                  <c:v>42264</c:v>
                </c:pt>
                <c:pt idx="719">
                  <c:v>42265</c:v>
                </c:pt>
                <c:pt idx="720">
                  <c:v>42268</c:v>
                </c:pt>
                <c:pt idx="721">
                  <c:v>42269</c:v>
                </c:pt>
                <c:pt idx="722">
                  <c:v>42270</c:v>
                </c:pt>
                <c:pt idx="723">
                  <c:v>42271</c:v>
                </c:pt>
                <c:pt idx="724">
                  <c:v>42272</c:v>
                </c:pt>
                <c:pt idx="725">
                  <c:v>42275</c:v>
                </c:pt>
                <c:pt idx="726">
                  <c:v>42276</c:v>
                </c:pt>
                <c:pt idx="727">
                  <c:v>42277</c:v>
                </c:pt>
                <c:pt idx="728">
                  <c:v>42278</c:v>
                </c:pt>
                <c:pt idx="729">
                  <c:v>42279</c:v>
                </c:pt>
                <c:pt idx="730">
                  <c:v>42282</c:v>
                </c:pt>
                <c:pt idx="731">
                  <c:v>42283</c:v>
                </c:pt>
                <c:pt idx="732">
                  <c:v>42284</c:v>
                </c:pt>
                <c:pt idx="733">
                  <c:v>42285</c:v>
                </c:pt>
                <c:pt idx="734">
                  <c:v>42286</c:v>
                </c:pt>
                <c:pt idx="735">
                  <c:v>42289</c:v>
                </c:pt>
                <c:pt idx="736">
                  <c:v>42290</c:v>
                </c:pt>
                <c:pt idx="737">
                  <c:v>42291</c:v>
                </c:pt>
                <c:pt idx="738">
                  <c:v>42292</c:v>
                </c:pt>
                <c:pt idx="739">
                  <c:v>42293</c:v>
                </c:pt>
                <c:pt idx="740">
                  <c:v>42296</c:v>
                </c:pt>
                <c:pt idx="741">
                  <c:v>42297</c:v>
                </c:pt>
                <c:pt idx="742">
                  <c:v>42298</c:v>
                </c:pt>
                <c:pt idx="743">
                  <c:v>42299</c:v>
                </c:pt>
                <c:pt idx="744">
                  <c:v>42300</c:v>
                </c:pt>
                <c:pt idx="745">
                  <c:v>42303</c:v>
                </c:pt>
                <c:pt idx="746">
                  <c:v>42304</c:v>
                </c:pt>
                <c:pt idx="747">
                  <c:v>42305</c:v>
                </c:pt>
                <c:pt idx="748">
                  <c:v>42306</c:v>
                </c:pt>
                <c:pt idx="749">
                  <c:v>42307</c:v>
                </c:pt>
                <c:pt idx="750">
                  <c:v>42311</c:v>
                </c:pt>
                <c:pt idx="751">
                  <c:v>42312</c:v>
                </c:pt>
                <c:pt idx="752">
                  <c:v>42313</c:v>
                </c:pt>
                <c:pt idx="753">
                  <c:v>42314</c:v>
                </c:pt>
                <c:pt idx="754">
                  <c:v>42317</c:v>
                </c:pt>
                <c:pt idx="755">
                  <c:v>42318</c:v>
                </c:pt>
                <c:pt idx="756">
                  <c:v>42319</c:v>
                </c:pt>
                <c:pt idx="757">
                  <c:v>42320</c:v>
                </c:pt>
                <c:pt idx="758">
                  <c:v>42321</c:v>
                </c:pt>
                <c:pt idx="759">
                  <c:v>42325</c:v>
                </c:pt>
                <c:pt idx="760">
                  <c:v>42326</c:v>
                </c:pt>
                <c:pt idx="761">
                  <c:v>42327</c:v>
                </c:pt>
                <c:pt idx="762">
                  <c:v>42328</c:v>
                </c:pt>
                <c:pt idx="763">
                  <c:v>42331</c:v>
                </c:pt>
                <c:pt idx="764">
                  <c:v>42332</c:v>
                </c:pt>
                <c:pt idx="765">
                  <c:v>42333</c:v>
                </c:pt>
                <c:pt idx="766">
                  <c:v>42334</c:v>
                </c:pt>
                <c:pt idx="767">
                  <c:v>42335</c:v>
                </c:pt>
                <c:pt idx="768">
                  <c:v>42338</c:v>
                </c:pt>
                <c:pt idx="769">
                  <c:v>42339</c:v>
                </c:pt>
                <c:pt idx="770">
                  <c:v>42340</c:v>
                </c:pt>
                <c:pt idx="771">
                  <c:v>42341</c:v>
                </c:pt>
                <c:pt idx="772">
                  <c:v>42342</c:v>
                </c:pt>
                <c:pt idx="773">
                  <c:v>42345</c:v>
                </c:pt>
                <c:pt idx="774">
                  <c:v>42346</c:v>
                </c:pt>
                <c:pt idx="775">
                  <c:v>42347</c:v>
                </c:pt>
                <c:pt idx="776">
                  <c:v>42348</c:v>
                </c:pt>
                <c:pt idx="777">
                  <c:v>42349</c:v>
                </c:pt>
                <c:pt idx="778">
                  <c:v>42352</c:v>
                </c:pt>
                <c:pt idx="779">
                  <c:v>42353</c:v>
                </c:pt>
                <c:pt idx="780">
                  <c:v>42354</c:v>
                </c:pt>
                <c:pt idx="781">
                  <c:v>42355</c:v>
                </c:pt>
                <c:pt idx="782">
                  <c:v>42356</c:v>
                </c:pt>
                <c:pt idx="783">
                  <c:v>42359</c:v>
                </c:pt>
                <c:pt idx="784">
                  <c:v>42360</c:v>
                </c:pt>
                <c:pt idx="785">
                  <c:v>42361</c:v>
                </c:pt>
                <c:pt idx="786">
                  <c:v>42362</c:v>
                </c:pt>
                <c:pt idx="787">
                  <c:v>42366</c:v>
                </c:pt>
                <c:pt idx="788">
                  <c:v>42367</c:v>
                </c:pt>
                <c:pt idx="789">
                  <c:v>42368</c:v>
                </c:pt>
                <c:pt idx="790">
                  <c:v>42369</c:v>
                </c:pt>
                <c:pt idx="791">
                  <c:v>42373</c:v>
                </c:pt>
                <c:pt idx="792">
                  <c:v>42374</c:v>
                </c:pt>
                <c:pt idx="793">
                  <c:v>42375</c:v>
                </c:pt>
                <c:pt idx="794">
                  <c:v>42376</c:v>
                </c:pt>
                <c:pt idx="795">
                  <c:v>42377</c:v>
                </c:pt>
                <c:pt idx="796">
                  <c:v>42380</c:v>
                </c:pt>
                <c:pt idx="797">
                  <c:v>42381</c:v>
                </c:pt>
                <c:pt idx="798">
                  <c:v>42382</c:v>
                </c:pt>
                <c:pt idx="799">
                  <c:v>42383</c:v>
                </c:pt>
                <c:pt idx="800">
                  <c:v>42384</c:v>
                </c:pt>
                <c:pt idx="801">
                  <c:v>42387</c:v>
                </c:pt>
                <c:pt idx="802">
                  <c:v>42388</c:v>
                </c:pt>
                <c:pt idx="803">
                  <c:v>42389</c:v>
                </c:pt>
                <c:pt idx="804">
                  <c:v>42390</c:v>
                </c:pt>
                <c:pt idx="805">
                  <c:v>42391</c:v>
                </c:pt>
                <c:pt idx="806">
                  <c:v>42394</c:v>
                </c:pt>
                <c:pt idx="807">
                  <c:v>42395</c:v>
                </c:pt>
                <c:pt idx="808">
                  <c:v>42396</c:v>
                </c:pt>
                <c:pt idx="809">
                  <c:v>42397</c:v>
                </c:pt>
                <c:pt idx="810">
                  <c:v>42398</c:v>
                </c:pt>
                <c:pt idx="811">
                  <c:v>42402</c:v>
                </c:pt>
                <c:pt idx="812">
                  <c:v>42403</c:v>
                </c:pt>
                <c:pt idx="813">
                  <c:v>42404</c:v>
                </c:pt>
                <c:pt idx="814">
                  <c:v>42405</c:v>
                </c:pt>
                <c:pt idx="815">
                  <c:v>42408</c:v>
                </c:pt>
                <c:pt idx="816">
                  <c:v>42409</c:v>
                </c:pt>
                <c:pt idx="817">
                  <c:v>42410</c:v>
                </c:pt>
                <c:pt idx="818">
                  <c:v>42411</c:v>
                </c:pt>
                <c:pt idx="819">
                  <c:v>42412</c:v>
                </c:pt>
                <c:pt idx="820">
                  <c:v>42415</c:v>
                </c:pt>
                <c:pt idx="821">
                  <c:v>42416</c:v>
                </c:pt>
                <c:pt idx="822">
                  <c:v>42417</c:v>
                </c:pt>
                <c:pt idx="823">
                  <c:v>42418</c:v>
                </c:pt>
                <c:pt idx="824">
                  <c:v>42419</c:v>
                </c:pt>
                <c:pt idx="825">
                  <c:v>42422</c:v>
                </c:pt>
                <c:pt idx="826">
                  <c:v>42423</c:v>
                </c:pt>
                <c:pt idx="827">
                  <c:v>42424</c:v>
                </c:pt>
                <c:pt idx="828">
                  <c:v>42425</c:v>
                </c:pt>
                <c:pt idx="829">
                  <c:v>42426</c:v>
                </c:pt>
                <c:pt idx="830">
                  <c:v>42429</c:v>
                </c:pt>
                <c:pt idx="831">
                  <c:v>42430</c:v>
                </c:pt>
                <c:pt idx="832">
                  <c:v>42431</c:v>
                </c:pt>
                <c:pt idx="833">
                  <c:v>42432</c:v>
                </c:pt>
                <c:pt idx="834">
                  <c:v>42433</c:v>
                </c:pt>
                <c:pt idx="835">
                  <c:v>42436</c:v>
                </c:pt>
                <c:pt idx="836">
                  <c:v>42437</c:v>
                </c:pt>
                <c:pt idx="837">
                  <c:v>42438</c:v>
                </c:pt>
                <c:pt idx="838">
                  <c:v>42439</c:v>
                </c:pt>
                <c:pt idx="839">
                  <c:v>42440</c:v>
                </c:pt>
                <c:pt idx="840">
                  <c:v>42443</c:v>
                </c:pt>
                <c:pt idx="841">
                  <c:v>42444</c:v>
                </c:pt>
                <c:pt idx="842">
                  <c:v>42445</c:v>
                </c:pt>
                <c:pt idx="843">
                  <c:v>42446</c:v>
                </c:pt>
                <c:pt idx="844">
                  <c:v>42447</c:v>
                </c:pt>
                <c:pt idx="845">
                  <c:v>42451</c:v>
                </c:pt>
                <c:pt idx="846">
                  <c:v>42452</c:v>
                </c:pt>
                <c:pt idx="847">
                  <c:v>42457</c:v>
                </c:pt>
                <c:pt idx="848">
                  <c:v>42458</c:v>
                </c:pt>
                <c:pt idx="849">
                  <c:v>42459</c:v>
                </c:pt>
                <c:pt idx="850">
                  <c:v>42460</c:v>
                </c:pt>
                <c:pt idx="851">
                  <c:v>42461</c:v>
                </c:pt>
                <c:pt idx="852">
                  <c:v>42464</c:v>
                </c:pt>
                <c:pt idx="853">
                  <c:v>42465</c:v>
                </c:pt>
                <c:pt idx="854">
                  <c:v>42466</c:v>
                </c:pt>
                <c:pt idx="855">
                  <c:v>42467</c:v>
                </c:pt>
                <c:pt idx="856">
                  <c:v>42468</c:v>
                </c:pt>
                <c:pt idx="857">
                  <c:v>42471</c:v>
                </c:pt>
                <c:pt idx="858">
                  <c:v>42472</c:v>
                </c:pt>
                <c:pt idx="859">
                  <c:v>42473</c:v>
                </c:pt>
                <c:pt idx="860">
                  <c:v>42474</c:v>
                </c:pt>
                <c:pt idx="861">
                  <c:v>42475</c:v>
                </c:pt>
                <c:pt idx="862">
                  <c:v>42478</c:v>
                </c:pt>
                <c:pt idx="863">
                  <c:v>42479</c:v>
                </c:pt>
                <c:pt idx="864">
                  <c:v>42480</c:v>
                </c:pt>
                <c:pt idx="865">
                  <c:v>42481</c:v>
                </c:pt>
                <c:pt idx="866">
                  <c:v>42482</c:v>
                </c:pt>
                <c:pt idx="867">
                  <c:v>42485</c:v>
                </c:pt>
                <c:pt idx="868">
                  <c:v>42486</c:v>
                </c:pt>
                <c:pt idx="869">
                  <c:v>42487</c:v>
                </c:pt>
                <c:pt idx="870">
                  <c:v>42488</c:v>
                </c:pt>
                <c:pt idx="871">
                  <c:v>42489</c:v>
                </c:pt>
                <c:pt idx="872">
                  <c:v>42492</c:v>
                </c:pt>
                <c:pt idx="873">
                  <c:v>42493</c:v>
                </c:pt>
                <c:pt idx="874">
                  <c:v>42494</c:v>
                </c:pt>
                <c:pt idx="875">
                  <c:v>42495</c:v>
                </c:pt>
                <c:pt idx="876">
                  <c:v>42496</c:v>
                </c:pt>
                <c:pt idx="877">
                  <c:v>42499</c:v>
                </c:pt>
                <c:pt idx="878">
                  <c:v>42500</c:v>
                </c:pt>
                <c:pt idx="879">
                  <c:v>42501</c:v>
                </c:pt>
                <c:pt idx="880">
                  <c:v>42502</c:v>
                </c:pt>
                <c:pt idx="881">
                  <c:v>42503</c:v>
                </c:pt>
                <c:pt idx="882">
                  <c:v>42506</c:v>
                </c:pt>
                <c:pt idx="883">
                  <c:v>42507</c:v>
                </c:pt>
                <c:pt idx="884">
                  <c:v>42508</c:v>
                </c:pt>
                <c:pt idx="885">
                  <c:v>42509</c:v>
                </c:pt>
                <c:pt idx="886">
                  <c:v>42510</c:v>
                </c:pt>
                <c:pt idx="887">
                  <c:v>42513</c:v>
                </c:pt>
                <c:pt idx="888">
                  <c:v>42514</c:v>
                </c:pt>
                <c:pt idx="889">
                  <c:v>42515</c:v>
                </c:pt>
                <c:pt idx="890">
                  <c:v>42516</c:v>
                </c:pt>
                <c:pt idx="891">
                  <c:v>42517</c:v>
                </c:pt>
                <c:pt idx="892">
                  <c:v>42520</c:v>
                </c:pt>
                <c:pt idx="893">
                  <c:v>42521</c:v>
                </c:pt>
                <c:pt idx="894">
                  <c:v>42522</c:v>
                </c:pt>
                <c:pt idx="895">
                  <c:v>42523</c:v>
                </c:pt>
                <c:pt idx="896">
                  <c:v>42524</c:v>
                </c:pt>
                <c:pt idx="897">
                  <c:v>42527</c:v>
                </c:pt>
                <c:pt idx="898">
                  <c:v>42528</c:v>
                </c:pt>
                <c:pt idx="899">
                  <c:v>42529</c:v>
                </c:pt>
                <c:pt idx="900">
                  <c:v>42530</c:v>
                </c:pt>
                <c:pt idx="901">
                  <c:v>42531</c:v>
                </c:pt>
                <c:pt idx="902">
                  <c:v>42534</c:v>
                </c:pt>
                <c:pt idx="903">
                  <c:v>42535</c:v>
                </c:pt>
                <c:pt idx="904">
                  <c:v>42536</c:v>
                </c:pt>
                <c:pt idx="905">
                  <c:v>42537</c:v>
                </c:pt>
                <c:pt idx="906">
                  <c:v>42538</c:v>
                </c:pt>
                <c:pt idx="907">
                  <c:v>42541</c:v>
                </c:pt>
                <c:pt idx="908">
                  <c:v>42542</c:v>
                </c:pt>
                <c:pt idx="909">
                  <c:v>42543</c:v>
                </c:pt>
                <c:pt idx="910">
                  <c:v>42544</c:v>
                </c:pt>
                <c:pt idx="911">
                  <c:v>42545</c:v>
                </c:pt>
                <c:pt idx="912">
                  <c:v>42548</c:v>
                </c:pt>
                <c:pt idx="913">
                  <c:v>42549</c:v>
                </c:pt>
                <c:pt idx="914">
                  <c:v>42550</c:v>
                </c:pt>
                <c:pt idx="915">
                  <c:v>42551</c:v>
                </c:pt>
                <c:pt idx="916">
                  <c:v>42552</c:v>
                </c:pt>
                <c:pt idx="917">
                  <c:v>42555</c:v>
                </c:pt>
                <c:pt idx="918">
                  <c:v>42556</c:v>
                </c:pt>
                <c:pt idx="919">
                  <c:v>42557</c:v>
                </c:pt>
                <c:pt idx="920">
                  <c:v>42558</c:v>
                </c:pt>
                <c:pt idx="921">
                  <c:v>42559</c:v>
                </c:pt>
                <c:pt idx="922">
                  <c:v>42562</c:v>
                </c:pt>
                <c:pt idx="923">
                  <c:v>42563</c:v>
                </c:pt>
                <c:pt idx="924">
                  <c:v>42564</c:v>
                </c:pt>
                <c:pt idx="925">
                  <c:v>42565</c:v>
                </c:pt>
                <c:pt idx="926">
                  <c:v>42566</c:v>
                </c:pt>
                <c:pt idx="927">
                  <c:v>42569</c:v>
                </c:pt>
                <c:pt idx="928">
                  <c:v>42570</c:v>
                </c:pt>
                <c:pt idx="929">
                  <c:v>42571</c:v>
                </c:pt>
                <c:pt idx="930">
                  <c:v>42572</c:v>
                </c:pt>
                <c:pt idx="931">
                  <c:v>42573</c:v>
                </c:pt>
                <c:pt idx="932">
                  <c:v>42576</c:v>
                </c:pt>
                <c:pt idx="933">
                  <c:v>42577</c:v>
                </c:pt>
                <c:pt idx="934">
                  <c:v>42578</c:v>
                </c:pt>
                <c:pt idx="935">
                  <c:v>42579</c:v>
                </c:pt>
                <c:pt idx="936">
                  <c:v>42580</c:v>
                </c:pt>
                <c:pt idx="937">
                  <c:v>42583</c:v>
                </c:pt>
                <c:pt idx="938">
                  <c:v>42584</c:v>
                </c:pt>
                <c:pt idx="939">
                  <c:v>42585</c:v>
                </c:pt>
                <c:pt idx="940">
                  <c:v>42586</c:v>
                </c:pt>
                <c:pt idx="941">
                  <c:v>42587</c:v>
                </c:pt>
                <c:pt idx="942">
                  <c:v>42590</c:v>
                </c:pt>
                <c:pt idx="943">
                  <c:v>42591</c:v>
                </c:pt>
                <c:pt idx="944">
                  <c:v>42592</c:v>
                </c:pt>
                <c:pt idx="945">
                  <c:v>42593</c:v>
                </c:pt>
                <c:pt idx="946">
                  <c:v>42594</c:v>
                </c:pt>
                <c:pt idx="947">
                  <c:v>42597</c:v>
                </c:pt>
                <c:pt idx="948">
                  <c:v>42598</c:v>
                </c:pt>
                <c:pt idx="949">
                  <c:v>42599</c:v>
                </c:pt>
                <c:pt idx="950">
                  <c:v>42600</c:v>
                </c:pt>
                <c:pt idx="951">
                  <c:v>42601</c:v>
                </c:pt>
                <c:pt idx="952">
                  <c:v>42604</c:v>
                </c:pt>
                <c:pt idx="953">
                  <c:v>42605</c:v>
                </c:pt>
                <c:pt idx="954">
                  <c:v>42606</c:v>
                </c:pt>
                <c:pt idx="955">
                  <c:v>42607</c:v>
                </c:pt>
                <c:pt idx="956">
                  <c:v>42608</c:v>
                </c:pt>
                <c:pt idx="957">
                  <c:v>42611</c:v>
                </c:pt>
                <c:pt idx="958">
                  <c:v>42612</c:v>
                </c:pt>
                <c:pt idx="959">
                  <c:v>42613</c:v>
                </c:pt>
                <c:pt idx="960">
                  <c:v>42614</c:v>
                </c:pt>
                <c:pt idx="961">
                  <c:v>42615</c:v>
                </c:pt>
                <c:pt idx="962">
                  <c:v>42618</c:v>
                </c:pt>
                <c:pt idx="963">
                  <c:v>42619</c:v>
                </c:pt>
                <c:pt idx="964">
                  <c:v>42620</c:v>
                </c:pt>
                <c:pt idx="965">
                  <c:v>42621</c:v>
                </c:pt>
                <c:pt idx="966">
                  <c:v>42622</c:v>
                </c:pt>
                <c:pt idx="967">
                  <c:v>42625</c:v>
                </c:pt>
                <c:pt idx="968">
                  <c:v>42626</c:v>
                </c:pt>
                <c:pt idx="969">
                  <c:v>42627</c:v>
                </c:pt>
                <c:pt idx="970">
                  <c:v>42628</c:v>
                </c:pt>
                <c:pt idx="971">
                  <c:v>42632</c:v>
                </c:pt>
                <c:pt idx="972">
                  <c:v>42633</c:v>
                </c:pt>
                <c:pt idx="973">
                  <c:v>42634</c:v>
                </c:pt>
                <c:pt idx="974">
                  <c:v>42635</c:v>
                </c:pt>
                <c:pt idx="975">
                  <c:v>42636</c:v>
                </c:pt>
                <c:pt idx="976">
                  <c:v>42639</c:v>
                </c:pt>
                <c:pt idx="977">
                  <c:v>42640</c:v>
                </c:pt>
                <c:pt idx="978">
                  <c:v>42641</c:v>
                </c:pt>
                <c:pt idx="979">
                  <c:v>42642</c:v>
                </c:pt>
                <c:pt idx="980">
                  <c:v>42643</c:v>
                </c:pt>
                <c:pt idx="981">
                  <c:v>42646</c:v>
                </c:pt>
                <c:pt idx="982">
                  <c:v>42647</c:v>
                </c:pt>
                <c:pt idx="983">
                  <c:v>42648</c:v>
                </c:pt>
                <c:pt idx="984">
                  <c:v>42649</c:v>
                </c:pt>
                <c:pt idx="985">
                  <c:v>42650</c:v>
                </c:pt>
                <c:pt idx="986">
                  <c:v>42653</c:v>
                </c:pt>
                <c:pt idx="987">
                  <c:v>42654</c:v>
                </c:pt>
                <c:pt idx="988">
                  <c:v>42655</c:v>
                </c:pt>
                <c:pt idx="989">
                  <c:v>42656</c:v>
                </c:pt>
                <c:pt idx="990">
                  <c:v>42657</c:v>
                </c:pt>
                <c:pt idx="991">
                  <c:v>42660</c:v>
                </c:pt>
                <c:pt idx="992">
                  <c:v>42661</c:v>
                </c:pt>
                <c:pt idx="993">
                  <c:v>42662</c:v>
                </c:pt>
                <c:pt idx="994">
                  <c:v>42663</c:v>
                </c:pt>
                <c:pt idx="995">
                  <c:v>42664</c:v>
                </c:pt>
                <c:pt idx="996">
                  <c:v>42667</c:v>
                </c:pt>
                <c:pt idx="997">
                  <c:v>42668</c:v>
                </c:pt>
                <c:pt idx="998">
                  <c:v>42669</c:v>
                </c:pt>
                <c:pt idx="999">
                  <c:v>42670</c:v>
                </c:pt>
                <c:pt idx="1000">
                  <c:v>42671</c:v>
                </c:pt>
                <c:pt idx="1001">
                  <c:v>42674</c:v>
                </c:pt>
                <c:pt idx="1002">
                  <c:v>42675</c:v>
                </c:pt>
                <c:pt idx="1003">
                  <c:v>42677</c:v>
                </c:pt>
                <c:pt idx="1004">
                  <c:v>42678</c:v>
                </c:pt>
                <c:pt idx="1005">
                  <c:v>42681</c:v>
                </c:pt>
                <c:pt idx="1006">
                  <c:v>42682</c:v>
                </c:pt>
                <c:pt idx="1007">
                  <c:v>42683</c:v>
                </c:pt>
                <c:pt idx="1008">
                  <c:v>42684</c:v>
                </c:pt>
                <c:pt idx="1009">
                  <c:v>42685</c:v>
                </c:pt>
                <c:pt idx="1010">
                  <c:v>42688</c:v>
                </c:pt>
                <c:pt idx="1011">
                  <c:v>42689</c:v>
                </c:pt>
                <c:pt idx="1012">
                  <c:v>42690</c:v>
                </c:pt>
                <c:pt idx="1013">
                  <c:v>42691</c:v>
                </c:pt>
                <c:pt idx="1014">
                  <c:v>42696</c:v>
                </c:pt>
                <c:pt idx="1015">
                  <c:v>42697</c:v>
                </c:pt>
                <c:pt idx="1016">
                  <c:v>42698</c:v>
                </c:pt>
                <c:pt idx="1017">
                  <c:v>42699</c:v>
                </c:pt>
                <c:pt idx="1018">
                  <c:v>42702</c:v>
                </c:pt>
                <c:pt idx="1019">
                  <c:v>42703</c:v>
                </c:pt>
                <c:pt idx="1020">
                  <c:v>42704</c:v>
                </c:pt>
                <c:pt idx="1021">
                  <c:v>42705</c:v>
                </c:pt>
                <c:pt idx="1022">
                  <c:v>42706</c:v>
                </c:pt>
                <c:pt idx="1023">
                  <c:v>42709</c:v>
                </c:pt>
                <c:pt idx="1024">
                  <c:v>42710</c:v>
                </c:pt>
                <c:pt idx="1025">
                  <c:v>42711</c:v>
                </c:pt>
                <c:pt idx="1026">
                  <c:v>42712</c:v>
                </c:pt>
                <c:pt idx="1027">
                  <c:v>42713</c:v>
                </c:pt>
                <c:pt idx="1028">
                  <c:v>42717</c:v>
                </c:pt>
                <c:pt idx="1029">
                  <c:v>42718</c:v>
                </c:pt>
                <c:pt idx="1030">
                  <c:v>42719</c:v>
                </c:pt>
                <c:pt idx="1031">
                  <c:v>42720</c:v>
                </c:pt>
                <c:pt idx="1032">
                  <c:v>42723</c:v>
                </c:pt>
                <c:pt idx="1033">
                  <c:v>42724</c:v>
                </c:pt>
                <c:pt idx="1034">
                  <c:v>42725</c:v>
                </c:pt>
                <c:pt idx="1035">
                  <c:v>42726</c:v>
                </c:pt>
                <c:pt idx="1036">
                  <c:v>42727</c:v>
                </c:pt>
                <c:pt idx="1037">
                  <c:v>42730</c:v>
                </c:pt>
                <c:pt idx="1038">
                  <c:v>42731</c:v>
                </c:pt>
                <c:pt idx="1039">
                  <c:v>42732</c:v>
                </c:pt>
                <c:pt idx="1040">
                  <c:v>42733</c:v>
                </c:pt>
                <c:pt idx="1041">
                  <c:v>42734</c:v>
                </c:pt>
                <c:pt idx="1042">
                  <c:v>42737</c:v>
                </c:pt>
                <c:pt idx="1043">
                  <c:v>42738</c:v>
                </c:pt>
                <c:pt idx="1044">
                  <c:v>42739</c:v>
                </c:pt>
                <c:pt idx="1045">
                  <c:v>42740</c:v>
                </c:pt>
                <c:pt idx="1046">
                  <c:v>42741</c:v>
                </c:pt>
                <c:pt idx="1047">
                  <c:v>42744</c:v>
                </c:pt>
                <c:pt idx="1048">
                  <c:v>42745</c:v>
                </c:pt>
                <c:pt idx="1049">
                  <c:v>42746</c:v>
                </c:pt>
                <c:pt idx="1050">
                  <c:v>42747</c:v>
                </c:pt>
                <c:pt idx="1051">
                  <c:v>42748</c:v>
                </c:pt>
                <c:pt idx="1052">
                  <c:v>42751</c:v>
                </c:pt>
                <c:pt idx="1053">
                  <c:v>42752</c:v>
                </c:pt>
                <c:pt idx="1054">
                  <c:v>42753</c:v>
                </c:pt>
                <c:pt idx="1055">
                  <c:v>42754</c:v>
                </c:pt>
                <c:pt idx="1056">
                  <c:v>42755</c:v>
                </c:pt>
                <c:pt idx="1057">
                  <c:v>42758</c:v>
                </c:pt>
                <c:pt idx="1058">
                  <c:v>42759</c:v>
                </c:pt>
                <c:pt idx="1059">
                  <c:v>42760</c:v>
                </c:pt>
                <c:pt idx="1060">
                  <c:v>42761</c:v>
                </c:pt>
                <c:pt idx="1061">
                  <c:v>42762</c:v>
                </c:pt>
                <c:pt idx="1062">
                  <c:v>42765</c:v>
                </c:pt>
                <c:pt idx="1063">
                  <c:v>42766</c:v>
                </c:pt>
                <c:pt idx="1064">
                  <c:v>42767</c:v>
                </c:pt>
                <c:pt idx="1065">
                  <c:v>42768</c:v>
                </c:pt>
                <c:pt idx="1066">
                  <c:v>42769</c:v>
                </c:pt>
                <c:pt idx="1067">
                  <c:v>42773</c:v>
                </c:pt>
                <c:pt idx="1068">
                  <c:v>42774</c:v>
                </c:pt>
                <c:pt idx="1069">
                  <c:v>42775</c:v>
                </c:pt>
                <c:pt idx="1070">
                  <c:v>42776</c:v>
                </c:pt>
                <c:pt idx="1071">
                  <c:v>42779</c:v>
                </c:pt>
                <c:pt idx="1072">
                  <c:v>42780</c:v>
                </c:pt>
                <c:pt idx="1073">
                  <c:v>42781</c:v>
                </c:pt>
                <c:pt idx="1074">
                  <c:v>42782</c:v>
                </c:pt>
                <c:pt idx="1075">
                  <c:v>42783</c:v>
                </c:pt>
                <c:pt idx="1076">
                  <c:v>42786</c:v>
                </c:pt>
                <c:pt idx="1077">
                  <c:v>42787</c:v>
                </c:pt>
                <c:pt idx="1078">
                  <c:v>42788</c:v>
                </c:pt>
                <c:pt idx="1079">
                  <c:v>42789</c:v>
                </c:pt>
                <c:pt idx="1080">
                  <c:v>42790</c:v>
                </c:pt>
                <c:pt idx="1081">
                  <c:v>42793</c:v>
                </c:pt>
                <c:pt idx="1082">
                  <c:v>42794</c:v>
                </c:pt>
                <c:pt idx="1083">
                  <c:v>42795</c:v>
                </c:pt>
                <c:pt idx="1084">
                  <c:v>42796</c:v>
                </c:pt>
                <c:pt idx="1085">
                  <c:v>42797</c:v>
                </c:pt>
                <c:pt idx="1086">
                  <c:v>42800</c:v>
                </c:pt>
                <c:pt idx="1087">
                  <c:v>42801</c:v>
                </c:pt>
                <c:pt idx="1088">
                  <c:v>42802</c:v>
                </c:pt>
                <c:pt idx="1089">
                  <c:v>42803</c:v>
                </c:pt>
                <c:pt idx="1090">
                  <c:v>42804</c:v>
                </c:pt>
                <c:pt idx="1091">
                  <c:v>42807</c:v>
                </c:pt>
                <c:pt idx="1092">
                  <c:v>42808</c:v>
                </c:pt>
                <c:pt idx="1093">
                  <c:v>42809</c:v>
                </c:pt>
                <c:pt idx="1094">
                  <c:v>42810</c:v>
                </c:pt>
                <c:pt idx="1095">
                  <c:v>42811</c:v>
                </c:pt>
                <c:pt idx="1096">
                  <c:v>42815</c:v>
                </c:pt>
                <c:pt idx="1097">
                  <c:v>42816</c:v>
                </c:pt>
                <c:pt idx="1098">
                  <c:v>42817</c:v>
                </c:pt>
                <c:pt idx="1099">
                  <c:v>42818</c:v>
                </c:pt>
                <c:pt idx="1100">
                  <c:v>42821</c:v>
                </c:pt>
                <c:pt idx="1101">
                  <c:v>42822</c:v>
                </c:pt>
                <c:pt idx="1102">
                  <c:v>42823</c:v>
                </c:pt>
                <c:pt idx="1103">
                  <c:v>42824</c:v>
                </c:pt>
                <c:pt idx="1104">
                  <c:v>42825</c:v>
                </c:pt>
                <c:pt idx="1105">
                  <c:v>42828</c:v>
                </c:pt>
                <c:pt idx="1106">
                  <c:v>42829</c:v>
                </c:pt>
                <c:pt idx="1107">
                  <c:v>42830</c:v>
                </c:pt>
                <c:pt idx="1108">
                  <c:v>42831</c:v>
                </c:pt>
                <c:pt idx="1109">
                  <c:v>42832</c:v>
                </c:pt>
                <c:pt idx="1110">
                  <c:v>42835</c:v>
                </c:pt>
                <c:pt idx="1111">
                  <c:v>42836</c:v>
                </c:pt>
                <c:pt idx="1112">
                  <c:v>42837</c:v>
                </c:pt>
                <c:pt idx="1113">
                  <c:v>42842</c:v>
                </c:pt>
                <c:pt idx="1114">
                  <c:v>42843</c:v>
                </c:pt>
                <c:pt idx="1115">
                  <c:v>42844</c:v>
                </c:pt>
                <c:pt idx="1116">
                  <c:v>42845</c:v>
                </c:pt>
                <c:pt idx="1117">
                  <c:v>42846</c:v>
                </c:pt>
                <c:pt idx="1118">
                  <c:v>42849</c:v>
                </c:pt>
                <c:pt idx="1119">
                  <c:v>42850</c:v>
                </c:pt>
                <c:pt idx="1120">
                  <c:v>42851</c:v>
                </c:pt>
                <c:pt idx="1121">
                  <c:v>42852</c:v>
                </c:pt>
                <c:pt idx="1122">
                  <c:v>42853</c:v>
                </c:pt>
                <c:pt idx="1123">
                  <c:v>42857</c:v>
                </c:pt>
                <c:pt idx="1124">
                  <c:v>42858</c:v>
                </c:pt>
                <c:pt idx="1125">
                  <c:v>42859</c:v>
                </c:pt>
                <c:pt idx="1126">
                  <c:v>42860</c:v>
                </c:pt>
                <c:pt idx="1127">
                  <c:v>42863</c:v>
                </c:pt>
                <c:pt idx="1128">
                  <c:v>42864</c:v>
                </c:pt>
                <c:pt idx="1129">
                  <c:v>42865</c:v>
                </c:pt>
                <c:pt idx="1130">
                  <c:v>42866</c:v>
                </c:pt>
                <c:pt idx="1131">
                  <c:v>42867</c:v>
                </c:pt>
                <c:pt idx="1132">
                  <c:v>42870</c:v>
                </c:pt>
                <c:pt idx="1133">
                  <c:v>42871</c:v>
                </c:pt>
                <c:pt idx="1134">
                  <c:v>42872</c:v>
                </c:pt>
                <c:pt idx="1135">
                  <c:v>42873</c:v>
                </c:pt>
                <c:pt idx="1136">
                  <c:v>42874</c:v>
                </c:pt>
                <c:pt idx="1137">
                  <c:v>42877</c:v>
                </c:pt>
                <c:pt idx="1138">
                  <c:v>42878</c:v>
                </c:pt>
                <c:pt idx="1139">
                  <c:v>42879</c:v>
                </c:pt>
                <c:pt idx="1140">
                  <c:v>42880</c:v>
                </c:pt>
                <c:pt idx="1141">
                  <c:v>42881</c:v>
                </c:pt>
                <c:pt idx="1142">
                  <c:v>42884</c:v>
                </c:pt>
                <c:pt idx="1143">
                  <c:v>42885</c:v>
                </c:pt>
                <c:pt idx="1144">
                  <c:v>42886</c:v>
                </c:pt>
                <c:pt idx="1145">
                  <c:v>42887</c:v>
                </c:pt>
                <c:pt idx="1146">
                  <c:v>42888</c:v>
                </c:pt>
                <c:pt idx="1147">
                  <c:v>42891</c:v>
                </c:pt>
                <c:pt idx="1148">
                  <c:v>42892</c:v>
                </c:pt>
                <c:pt idx="1149">
                  <c:v>42893</c:v>
                </c:pt>
                <c:pt idx="1150">
                  <c:v>42894</c:v>
                </c:pt>
                <c:pt idx="1151">
                  <c:v>42895</c:v>
                </c:pt>
                <c:pt idx="1152">
                  <c:v>42898</c:v>
                </c:pt>
                <c:pt idx="1153">
                  <c:v>42899</c:v>
                </c:pt>
                <c:pt idx="1154">
                  <c:v>42900</c:v>
                </c:pt>
                <c:pt idx="1155">
                  <c:v>42901</c:v>
                </c:pt>
                <c:pt idx="1156">
                  <c:v>42902</c:v>
                </c:pt>
                <c:pt idx="1157">
                  <c:v>42905</c:v>
                </c:pt>
                <c:pt idx="1158">
                  <c:v>42906</c:v>
                </c:pt>
                <c:pt idx="1159">
                  <c:v>42907</c:v>
                </c:pt>
                <c:pt idx="1160">
                  <c:v>42908</c:v>
                </c:pt>
                <c:pt idx="1161">
                  <c:v>42909</c:v>
                </c:pt>
                <c:pt idx="1162">
                  <c:v>42912</c:v>
                </c:pt>
                <c:pt idx="1163">
                  <c:v>42913</c:v>
                </c:pt>
                <c:pt idx="1164">
                  <c:v>42914</c:v>
                </c:pt>
                <c:pt idx="1165">
                  <c:v>42915</c:v>
                </c:pt>
                <c:pt idx="1166">
                  <c:v>42916</c:v>
                </c:pt>
                <c:pt idx="1167">
                  <c:v>42919</c:v>
                </c:pt>
                <c:pt idx="1168">
                  <c:v>42920</c:v>
                </c:pt>
                <c:pt idx="1169">
                  <c:v>42921</c:v>
                </c:pt>
                <c:pt idx="1170">
                  <c:v>42922</c:v>
                </c:pt>
                <c:pt idx="1171">
                  <c:v>42923</c:v>
                </c:pt>
                <c:pt idx="1172">
                  <c:v>42926</c:v>
                </c:pt>
                <c:pt idx="1173">
                  <c:v>42927</c:v>
                </c:pt>
                <c:pt idx="1174">
                  <c:v>42928</c:v>
                </c:pt>
                <c:pt idx="1175">
                  <c:v>42929</c:v>
                </c:pt>
                <c:pt idx="1176">
                  <c:v>42930</c:v>
                </c:pt>
                <c:pt idx="1177">
                  <c:v>42933</c:v>
                </c:pt>
                <c:pt idx="1178">
                  <c:v>42934</c:v>
                </c:pt>
                <c:pt idx="1179">
                  <c:v>42935</c:v>
                </c:pt>
                <c:pt idx="1180">
                  <c:v>42936</c:v>
                </c:pt>
                <c:pt idx="1181">
                  <c:v>42937</c:v>
                </c:pt>
                <c:pt idx="1182">
                  <c:v>42940</c:v>
                </c:pt>
                <c:pt idx="1183">
                  <c:v>42941</c:v>
                </c:pt>
                <c:pt idx="1184">
                  <c:v>42942</c:v>
                </c:pt>
                <c:pt idx="1185">
                  <c:v>42943</c:v>
                </c:pt>
                <c:pt idx="1186">
                  <c:v>42944</c:v>
                </c:pt>
                <c:pt idx="1187">
                  <c:v>42947</c:v>
                </c:pt>
              </c:numCache>
            </c:numRef>
          </c:cat>
          <c:val>
            <c:numRef>
              <c:f>'CSCK 2'!$B$2:$B$1189</c:f>
              <c:numCache>
                <c:formatCode>_-* #,##0.00_-;\-* #,##0.00_-;_-* "-"??????_-;_-@_-</c:formatCode>
                <c:ptCount val="1188"/>
                <c:pt idx="0">
                  <c:v>100</c:v>
                </c:pt>
                <c:pt idx="1">
                  <c:v>100.011853</c:v>
                </c:pt>
                <c:pt idx="2">
                  <c:v>100.02370754</c:v>
                </c:pt>
                <c:pt idx="3">
                  <c:v>100.03553622999999</c:v>
                </c:pt>
                <c:pt idx="4">
                  <c:v>100.04736645999998</c:v>
                </c:pt>
                <c:pt idx="5">
                  <c:v>100.08286177999997</c:v>
                </c:pt>
                <c:pt idx="6">
                  <c:v>100.09469817999998</c:v>
                </c:pt>
                <c:pt idx="7">
                  <c:v>100.10653611999997</c:v>
                </c:pt>
                <c:pt idx="8">
                  <c:v>100.11837559999996</c:v>
                </c:pt>
                <c:pt idx="9">
                  <c:v>100.58200455999997</c:v>
                </c:pt>
                <c:pt idx="10">
                  <c:v>100.62983078999997</c:v>
                </c:pt>
                <c:pt idx="11">
                  <c:v>100.64173844999996</c:v>
                </c:pt>
                <c:pt idx="12">
                  <c:v>100.65364765999996</c:v>
                </c:pt>
                <c:pt idx="13">
                  <c:v>100.66558600999997</c:v>
                </c:pt>
                <c:pt idx="14">
                  <c:v>100.70140571999997</c:v>
                </c:pt>
                <c:pt idx="15">
                  <c:v>100.71335029999999</c:v>
                </c:pt>
                <c:pt idx="16">
                  <c:v>100.72529643999997</c:v>
                </c:pt>
                <c:pt idx="17">
                  <c:v>100.73724413999999</c:v>
                </c:pt>
                <c:pt idx="18">
                  <c:v>100.74919339999998</c:v>
                </c:pt>
                <c:pt idx="19">
                  <c:v>100.78512869999997</c:v>
                </c:pt>
                <c:pt idx="20">
                  <c:v>100.79705657999999</c:v>
                </c:pt>
                <c:pt idx="21">
                  <c:v>100.80898601999998</c:v>
                </c:pt>
                <c:pt idx="22">
                  <c:v>100.82091701999998</c:v>
                </c:pt>
                <c:pt idx="23">
                  <c:v>100.83284956999998</c:v>
                </c:pt>
                <c:pt idx="24">
                  <c:v>100.86865187999999</c:v>
                </c:pt>
                <c:pt idx="25">
                  <c:v>100.88059064999997</c:v>
                </c:pt>
                <c:pt idx="26">
                  <c:v>100.90447128999999</c:v>
                </c:pt>
                <c:pt idx="27">
                  <c:v>100.91641471999999</c:v>
                </c:pt>
                <c:pt idx="28">
                  <c:v>100.95233266999999</c:v>
                </c:pt>
                <c:pt idx="29">
                  <c:v>100.96431000999999</c:v>
                </c:pt>
                <c:pt idx="30">
                  <c:v>100.97634425999999</c:v>
                </c:pt>
                <c:pt idx="31">
                  <c:v>100.98838008999998</c:v>
                </c:pt>
                <c:pt idx="32">
                  <c:v>101.00036213999996</c:v>
                </c:pt>
                <c:pt idx="33">
                  <c:v>101.03631295999998</c:v>
                </c:pt>
                <c:pt idx="34">
                  <c:v>101.06028955999997</c:v>
                </c:pt>
                <c:pt idx="35">
                  <c:v>101.07228098999995</c:v>
                </c:pt>
                <c:pt idx="36">
                  <c:v>101.08427397999996</c:v>
                </c:pt>
                <c:pt idx="37">
                  <c:v>101.12025765999995</c:v>
                </c:pt>
                <c:pt idx="38">
                  <c:v>101.14436705999996</c:v>
                </c:pt>
                <c:pt idx="39">
                  <c:v>101.15636945999996</c:v>
                </c:pt>
                <c:pt idx="40">
                  <c:v>101.16834569999999</c:v>
                </c:pt>
                <c:pt idx="41">
                  <c:v>101.20419588999997</c:v>
                </c:pt>
                <c:pt idx="42">
                  <c:v>101.21615061999996</c:v>
                </c:pt>
                <c:pt idx="43">
                  <c:v>101.22807914999997</c:v>
                </c:pt>
                <c:pt idx="44">
                  <c:v>101.23998146999996</c:v>
                </c:pt>
                <c:pt idx="45">
                  <c:v>101.25185758999996</c:v>
                </c:pt>
                <c:pt idx="46">
                  <c:v>101.28782361999994</c:v>
                </c:pt>
                <c:pt idx="47">
                  <c:v>101.29981697999995</c:v>
                </c:pt>
                <c:pt idx="48">
                  <c:v>101.31181190999995</c:v>
                </c:pt>
                <c:pt idx="49">
                  <c:v>101.32380838999993</c:v>
                </c:pt>
                <c:pt idx="50">
                  <c:v>101.33580643999994</c:v>
                </c:pt>
                <c:pt idx="51">
                  <c:v>101.37188861999995</c:v>
                </c:pt>
                <c:pt idx="52">
                  <c:v>101.38389292999996</c:v>
                </c:pt>
                <c:pt idx="53">
                  <c:v>101.39589879999994</c:v>
                </c:pt>
                <c:pt idx="54">
                  <c:v>101.40790623999996</c:v>
                </c:pt>
                <c:pt idx="55">
                  <c:v>101.41991523999995</c:v>
                </c:pt>
                <c:pt idx="56">
                  <c:v>101.45594692999994</c:v>
                </c:pt>
                <c:pt idx="57">
                  <c:v>101.46793436999995</c:v>
                </c:pt>
                <c:pt idx="58">
                  <c:v>101.47989554999997</c:v>
                </c:pt>
                <c:pt idx="59">
                  <c:v>101.49183044999997</c:v>
                </c:pt>
                <c:pt idx="60">
                  <c:v>101.50382255999997</c:v>
                </c:pt>
                <c:pt idx="61">
                  <c:v>101.55190852999999</c:v>
                </c:pt>
                <c:pt idx="62">
                  <c:v>101.56393627999998</c:v>
                </c:pt>
                <c:pt idx="63">
                  <c:v>101.57596559999999</c:v>
                </c:pt>
                <c:pt idx="64">
                  <c:v>101.58799648999999</c:v>
                </c:pt>
                <c:pt idx="65">
                  <c:v>101.62409384999999</c:v>
                </c:pt>
                <c:pt idx="66">
                  <c:v>101.63610314000002</c:v>
                </c:pt>
                <c:pt idx="67">
                  <c:v>101.64811399</c:v>
                </c:pt>
                <c:pt idx="68">
                  <c:v>101.66012639999998</c:v>
                </c:pt>
                <c:pt idx="69">
                  <c:v>101.67214036999998</c:v>
                </c:pt>
                <c:pt idx="70">
                  <c:v>101.70818695999999</c:v>
                </c:pt>
                <c:pt idx="71">
                  <c:v>101.72020718</c:v>
                </c:pt>
                <c:pt idx="72">
                  <c:v>101.73222896</c:v>
                </c:pt>
                <c:pt idx="73">
                  <c:v>101.74425229999999</c:v>
                </c:pt>
                <c:pt idx="74">
                  <c:v>101.7562772</c:v>
                </c:pt>
                <c:pt idx="75">
                  <c:v>101.7924403</c:v>
                </c:pt>
                <c:pt idx="76">
                  <c:v>101.80449938000001</c:v>
                </c:pt>
                <c:pt idx="77">
                  <c:v>101.81656003000002</c:v>
                </c:pt>
                <c:pt idx="78">
                  <c:v>101.82865017000002</c:v>
                </c:pt>
                <c:pt idx="79">
                  <c:v>101.84076981</c:v>
                </c:pt>
                <c:pt idx="80">
                  <c:v>101.8770497</c:v>
                </c:pt>
                <c:pt idx="81">
                  <c:v>101.88914774</c:v>
                </c:pt>
                <c:pt idx="82">
                  <c:v>101.90124734999998</c:v>
                </c:pt>
                <c:pt idx="83">
                  <c:v>101.91334853999999</c:v>
                </c:pt>
                <c:pt idx="84">
                  <c:v>101.92542334999996</c:v>
                </c:pt>
                <c:pt idx="85">
                  <c:v>101.95754342999997</c:v>
                </c:pt>
                <c:pt idx="86">
                  <c:v>101.96825385999998</c:v>
                </c:pt>
                <c:pt idx="87">
                  <c:v>101.97896554999998</c:v>
                </c:pt>
                <c:pt idx="88">
                  <c:v>101.98965051999997</c:v>
                </c:pt>
                <c:pt idx="89">
                  <c:v>101.10713729999999</c:v>
                </c:pt>
                <c:pt idx="90">
                  <c:v>101.14498527999999</c:v>
                </c:pt>
                <c:pt idx="91">
                  <c:v>101.15437771999997</c:v>
                </c:pt>
                <c:pt idx="92">
                  <c:v>101.16377125999999</c:v>
                </c:pt>
                <c:pt idx="93">
                  <c:v>101.17316589999999</c:v>
                </c:pt>
                <c:pt idx="94">
                  <c:v>101.20135313999998</c:v>
                </c:pt>
                <c:pt idx="95">
                  <c:v>101.21077688999999</c:v>
                </c:pt>
                <c:pt idx="96">
                  <c:v>101.22027582999999</c:v>
                </c:pt>
                <c:pt idx="97">
                  <c:v>101.26802312999999</c:v>
                </c:pt>
                <c:pt idx="98">
                  <c:v>101.27742999999998</c:v>
                </c:pt>
                <c:pt idx="99">
                  <c:v>101.28683798</c:v>
                </c:pt>
                <c:pt idx="100">
                  <c:v>101.29632121</c:v>
                </c:pt>
                <c:pt idx="101">
                  <c:v>101.30580555999998</c:v>
                </c:pt>
                <c:pt idx="102">
                  <c:v>101.33411363999998</c:v>
                </c:pt>
                <c:pt idx="103">
                  <c:v>101.34357772999999</c:v>
                </c:pt>
                <c:pt idx="104">
                  <c:v>101.35304293</c:v>
                </c:pt>
                <c:pt idx="105">
                  <c:v>101.36248451999998</c:v>
                </c:pt>
                <c:pt idx="106">
                  <c:v>101.37192721</c:v>
                </c:pt>
                <c:pt idx="107">
                  <c:v>101.4001844</c:v>
                </c:pt>
                <c:pt idx="108">
                  <c:v>101.40963152</c:v>
                </c:pt>
                <c:pt idx="109">
                  <c:v>101.41907976</c:v>
                </c:pt>
                <c:pt idx="110">
                  <c:v>101.42850435999999</c:v>
                </c:pt>
                <c:pt idx="111">
                  <c:v>101.43793005000001</c:v>
                </c:pt>
                <c:pt idx="112">
                  <c:v>101.46628475999998</c:v>
                </c:pt>
                <c:pt idx="113">
                  <c:v>101.47573965999999</c:v>
                </c:pt>
                <c:pt idx="114">
                  <c:v>101.48517089999999</c:v>
                </c:pt>
                <c:pt idx="115">
                  <c:v>101.49460324999998</c:v>
                </c:pt>
                <c:pt idx="116">
                  <c:v>101.50406148</c:v>
                </c:pt>
                <c:pt idx="117">
                  <c:v>101.53243950999999</c:v>
                </c:pt>
                <c:pt idx="118">
                  <c:v>101.54190219</c:v>
                </c:pt>
                <c:pt idx="119">
                  <c:v>101.56102812</c:v>
                </c:pt>
                <c:pt idx="120">
                  <c:v>101.57051895999999</c:v>
                </c:pt>
                <c:pt idx="121">
                  <c:v>101.59892042999999</c:v>
                </c:pt>
                <c:pt idx="122">
                  <c:v>101.60839092999997</c:v>
                </c:pt>
                <c:pt idx="123">
                  <c:v>101.61786253999998</c:v>
                </c:pt>
                <c:pt idx="124">
                  <c:v>101.62733526999997</c:v>
                </c:pt>
                <c:pt idx="125">
                  <c:v>101.63680909999995</c:v>
                </c:pt>
                <c:pt idx="126">
                  <c:v>101.66523396999996</c:v>
                </c:pt>
                <c:pt idx="127">
                  <c:v>101.67471225999995</c:v>
                </c:pt>
                <c:pt idx="128">
                  <c:v>101.68419166999995</c:v>
                </c:pt>
                <c:pt idx="129">
                  <c:v>101.69369702999995</c:v>
                </c:pt>
                <c:pt idx="130">
                  <c:v>101.70320350999995</c:v>
                </c:pt>
                <c:pt idx="131">
                  <c:v>101.71643623999995</c:v>
                </c:pt>
                <c:pt idx="132">
                  <c:v>101.72663137999996</c:v>
                </c:pt>
                <c:pt idx="133">
                  <c:v>101.75833945999995</c:v>
                </c:pt>
                <c:pt idx="134">
                  <c:v>101.76853938999993</c:v>
                </c:pt>
                <c:pt idx="135">
                  <c:v>101.78940906999995</c:v>
                </c:pt>
                <c:pt idx="136">
                  <c:v>101.79854678999995</c:v>
                </c:pt>
                <c:pt idx="137">
                  <c:v>101.83012000999994</c:v>
                </c:pt>
                <c:pt idx="138">
                  <c:v>101.84032829999992</c:v>
                </c:pt>
                <c:pt idx="139">
                  <c:v>101.85056447999993</c:v>
                </c:pt>
                <c:pt idx="140">
                  <c:v>101.86077516999993</c:v>
                </c:pt>
                <c:pt idx="141">
                  <c:v>101.87008141999992</c:v>
                </c:pt>
                <c:pt idx="142">
                  <c:v>101.9018399499999</c:v>
                </c:pt>
                <c:pt idx="143">
                  <c:v>101.9120566499999</c:v>
                </c:pt>
                <c:pt idx="144">
                  <c:v>101.92227455999991</c:v>
                </c:pt>
                <c:pt idx="145">
                  <c:v>101.93252037999989</c:v>
                </c:pt>
                <c:pt idx="146">
                  <c:v>101.94172827999989</c:v>
                </c:pt>
                <c:pt idx="147">
                  <c:v>101.97351208999989</c:v>
                </c:pt>
                <c:pt idx="148">
                  <c:v>101.9837372099999</c:v>
                </c:pt>
                <c:pt idx="149">
                  <c:v>101.99396352999989</c:v>
                </c:pt>
                <c:pt idx="150">
                  <c:v>102.00419103999988</c:v>
                </c:pt>
                <c:pt idx="151">
                  <c:v>102.01340737999988</c:v>
                </c:pt>
                <c:pt idx="152">
                  <c:v>102.04513625999988</c:v>
                </c:pt>
                <c:pt idx="153">
                  <c:v>102.05536977999986</c:v>
                </c:pt>
                <c:pt idx="154">
                  <c:v>102.06560449999986</c:v>
                </c:pt>
                <c:pt idx="155">
                  <c:v>102.07584042999987</c:v>
                </c:pt>
                <c:pt idx="156">
                  <c:v>102.08501166999989</c:v>
                </c:pt>
                <c:pt idx="157">
                  <c:v>102.11668547999987</c:v>
                </c:pt>
                <c:pt idx="158">
                  <c:v>102.12687384999985</c:v>
                </c:pt>
                <c:pt idx="159">
                  <c:v>102.13703664999986</c:v>
                </c:pt>
                <c:pt idx="160">
                  <c:v>102.14722739999988</c:v>
                </c:pt>
                <c:pt idx="161">
                  <c:v>102.15651411999985</c:v>
                </c:pt>
                <c:pt idx="162">
                  <c:v>102.18821303999985</c:v>
                </c:pt>
                <c:pt idx="163">
                  <c:v>102.19843655999985</c:v>
                </c:pt>
                <c:pt idx="164">
                  <c:v>102.20866126999985</c:v>
                </c:pt>
                <c:pt idx="165">
                  <c:v>102.21888718999986</c:v>
                </c:pt>
                <c:pt idx="166">
                  <c:v>102.22810197999985</c:v>
                </c:pt>
                <c:pt idx="167">
                  <c:v>102.25982602999986</c:v>
                </c:pt>
                <c:pt idx="168">
                  <c:v>102.27005792999985</c:v>
                </c:pt>
                <c:pt idx="169">
                  <c:v>102.28029102999986</c:v>
                </c:pt>
                <c:pt idx="170">
                  <c:v>102.29052532999984</c:v>
                </c:pt>
                <c:pt idx="171">
                  <c:v>102.29972169999985</c:v>
                </c:pt>
                <c:pt idx="172">
                  <c:v>102.30542137108372</c:v>
                </c:pt>
                <c:pt idx="173">
                  <c:v>102.31565905431252</c:v>
                </c:pt>
                <c:pt idx="174">
                  <c:v>102.3258979272384</c:v>
                </c:pt>
                <c:pt idx="175">
                  <c:v>102.33613800985626</c:v>
                </c:pt>
                <c:pt idx="176">
                  <c:v>102.34534042668989</c:v>
                </c:pt>
                <c:pt idx="177">
                  <c:v>102.37710670819705</c:v>
                </c:pt>
                <c:pt idx="178">
                  <c:v>102.3873527792901</c:v>
                </c:pt>
                <c:pt idx="179">
                  <c:v>102.39757319691518</c:v>
                </c:pt>
                <c:pt idx="180">
                  <c:v>102.40779481423478</c:v>
                </c:pt>
                <c:pt idx="181">
                  <c:v>102.41697876577014</c:v>
                </c:pt>
                <c:pt idx="182">
                  <c:v>102.44868962139013</c:v>
                </c:pt>
                <c:pt idx="183">
                  <c:v>102.45891720719</c:v>
                </c:pt>
                <c:pt idx="184">
                  <c:v>102.46919971900432</c:v>
                </c:pt>
                <c:pt idx="185">
                  <c:v>102.47945656735321</c:v>
                </c:pt>
                <c:pt idx="186">
                  <c:v>102.48867575991531</c:v>
                </c:pt>
                <c:pt idx="187">
                  <c:v>102.5204923686079</c:v>
                </c:pt>
                <c:pt idx="188">
                  <c:v>102.53075522542689</c:v>
                </c:pt>
                <c:pt idx="189">
                  <c:v>102.54101927194293</c:v>
                </c:pt>
                <c:pt idx="190">
                  <c:v>102.55128452815097</c:v>
                </c:pt>
                <c:pt idx="191">
                  <c:v>102.56051212857221</c:v>
                </c:pt>
                <c:pt idx="192">
                  <c:v>102.59235396084225</c:v>
                </c:pt>
                <c:pt idx="193">
                  <c:v>102.60259831237313</c:v>
                </c:pt>
                <c:pt idx="194">
                  <c:v>102.61284386359856</c:v>
                </c:pt>
                <c:pt idx="195">
                  <c:v>102.62309060452104</c:v>
                </c:pt>
                <c:pt idx="196">
                  <c:v>102.63229968965676</c:v>
                </c:pt>
                <c:pt idx="197">
                  <c:v>102.66416672550933</c:v>
                </c:pt>
                <c:pt idx="198">
                  <c:v>102.67444638804915</c:v>
                </c:pt>
                <c:pt idx="199">
                  <c:v>102.68472726028094</c:v>
                </c:pt>
                <c:pt idx="200">
                  <c:v>102.69500933220726</c:v>
                </c:pt>
                <c:pt idx="201">
                  <c:v>102.7042537483468</c:v>
                </c:pt>
                <c:pt idx="202">
                  <c:v>102.73614603776919</c:v>
                </c:pt>
                <c:pt idx="203">
                  <c:v>102.74643412816306</c:v>
                </c:pt>
                <c:pt idx="204">
                  <c:v>102.75672341825147</c:v>
                </c:pt>
                <c:pt idx="205">
                  <c:v>102.76701391803185</c:v>
                </c:pt>
                <c:pt idx="206">
                  <c:v>102.77629372515996</c:v>
                </c:pt>
                <c:pt idx="207">
                  <c:v>102.8082112981445</c:v>
                </c:pt>
                <c:pt idx="208">
                  <c:v>102.81853479952187</c:v>
                </c:pt>
                <c:pt idx="209">
                  <c:v>102.82883252746178</c:v>
                </c:pt>
                <c:pt idx="210">
                  <c:v>102.83913145509622</c:v>
                </c:pt>
                <c:pt idx="211">
                  <c:v>102.84771820869318</c:v>
                </c:pt>
                <c:pt idx="212">
                  <c:v>102.87763704060737</c:v>
                </c:pt>
                <c:pt idx="213">
                  <c:v>102.88729388173319</c:v>
                </c:pt>
                <c:pt idx="214">
                  <c:v>102.89695178258914</c:v>
                </c:pt>
                <c:pt idx="215">
                  <c:v>102.90661074317526</c:v>
                </c:pt>
                <c:pt idx="216">
                  <c:v>102.91471249026702</c:v>
                </c:pt>
                <c:pt idx="217">
                  <c:v>102.95491516365701</c:v>
                </c:pt>
                <c:pt idx="218">
                  <c:v>102.96458052261394</c:v>
                </c:pt>
                <c:pt idx="219">
                  <c:v>102.9742469512985</c:v>
                </c:pt>
                <c:pt idx="220">
                  <c:v>102.98284857111013</c:v>
                </c:pt>
                <c:pt idx="221">
                  <c:v>103.01281203166077</c:v>
                </c:pt>
                <c:pt idx="222">
                  <c:v>103.02248377899106</c:v>
                </c:pt>
                <c:pt idx="223">
                  <c:v>103.03215659604898</c:v>
                </c:pt>
                <c:pt idx="224">
                  <c:v>103.04183048283453</c:v>
                </c:pt>
                <c:pt idx="225">
                  <c:v>103.05046658386635</c:v>
                </c:pt>
                <c:pt idx="226">
                  <c:v>103.08093915478472</c:v>
                </c:pt>
                <c:pt idx="227">
                  <c:v>103.09064547331232</c:v>
                </c:pt>
                <c:pt idx="228">
                  <c:v>103.1003799246766</c:v>
                </c:pt>
                <c:pt idx="229">
                  <c:v>103.11008839265689</c:v>
                </c:pt>
                <c:pt idx="230">
                  <c:v>103.1187590748835</c:v>
                </c:pt>
                <c:pt idx="231">
                  <c:v>103.14884859333662</c:v>
                </c:pt>
                <c:pt idx="232">
                  <c:v>103.15853534684597</c:v>
                </c:pt>
                <c:pt idx="233">
                  <c:v>103.16822318008039</c:v>
                </c:pt>
                <c:pt idx="234">
                  <c:v>103.17791207304498</c:v>
                </c:pt>
                <c:pt idx="235">
                  <c:v>103.18656318025589</c:v>
                </c:pt>
                <c:pt idx="236">
                  <c:v>103.21667514299413</c:v>
                </c:pt>
                <c:pt idx="237">
                  <c:v>103.22636938459682</c:v>
                </c:pt>
                <c:pt idx="238">
                  <c:v>103.23609178902856</c:v>
                </c:pt>
                <c:pt idx="239">
                  <c:v>103.24578818008396</c:v>
                </c:pt>
                <c:pt idx="240">
                  <c:v>103.25447387848706</c:v>
                </c:pt>
                <c:pt idx="241">
                  <c:v>103.28460831550281</c:v>
                </c:pt>
                <c:pt idx="242">
                  <c:v>103.29433715829518</c:v>
                </c:pt>
                <c:pt idx="243">
                  <c:v>103.30412131700271</c:v>
                </c:pt>
                <c:pt idx="244">
                  <c:v>103.31393367852908</c:v>
                </c:pt>
                <c:pt idx="245">
                  <c:v>103.32194889765304</c:v>
                </c:pt>
                <c:pt idx="246">
                  <c:v>103.35015281622725</c:v>
                </c:pt>
                <c:pt idx="247">
                  <c:v>103.35923778296662</c:v>
                </c:pt>
                <c:pt idx="248">
                  <c:v>103.36829656637292</c:v>
                </c:pt>
                <c:pt idx="249">
                  <c:v>103.37751909808479</c:v>
                </c:pt>
                <c:pt idx="250">
                  <c:v>103.38556805861737</c:v>
                </c:pt>
                <c:pt idx="251">
                  <c:v>103.41387318142243</c:v>
                </c:pt>
                <c:pt idx="252">
                  <c:v>103.42299191956275</c:v>
                </c:pt>
                <c:pt idx="253">
                  <c:v>103.43213876054739</c:v>
                </c:pt>
                <c:pt idx="254">
                  <c:v>126.73621795687644</c:v>
                </c:pt>
                <c:pt idx="255">
                  <c:v>103.22794524334365</c:v>
                </c:pt>
                <c:pt idx="256">
                  <c:v>103.25694218999298</c:v>
                </c:pt>
                <c:pt idx="257">
                  <c:v>103.26630910494126</c:v>
                </c:pt>
                <c:pt idx="258">
                  <c:v>103.27573171570798</c:v>
                </c:pt>
                <c:pt idx="259">
                  <c:v>103.28512796318746</c:v>
                </c:pt>
                <c:pt idx="260">
                  <c:v>103.29324979516514</c:v>
                </c:pt>
                <c:pt idx="261">
                  <c:v>103.33209071529167</c:v>
                </c:pt>
                <c:pt idx="262">
                  <c:v>103.34149286126924</c:v>
                </c:pt>
                <c:pt idx="263">
                  <c:v>103.35075912184665</c:v>
                </c:pt>
                <c:pt idx="264">
                  <c:v>103.35906658655757</c:v>
                </c:pt>
                <c:pt idx="265">
                  <c:v>103.3876117682376</c:v>
                </c:pt>
                <c:pt idx="266">
                  <c:v>103.39682801155067</c:v>
                </c:pt>
                <c:pt idx="267">
                  <c:v>103.40604520462189</c:v>
                </c:pt>
                <c:pt idx="268">
                  <c:v>103.41529074047632</c:v>
                </c:pt>
                <c:pt idx="269">
                  <c:v>103.42385143070963</c:v>
                </c:pt>
                <c:pt idx="270">
                  <c:v>103.45258101543604</c:v>
                </c:pt>
                <c:pt idx="271">
                  <c:v>103.46194099215099</c:v>
                </c:pt>
                <c:pt idx="272">
                  <c:v>103.47141158070136</c:v>
                </c:pt>
                <c:pt idx="273">
                  <c:v>103.48093800503453</c:v>
                </c:pt>
                <c:pt idx="274">
                  <c:v>103.48939594143157</c:v>
                </c:pt>
                <c:pt idx="275">
                  <c:v>103.51822811003751</c:v>
                </c:pt>
                <c:pt idx="276">
                  <c:v>103.52764978104352</c:v>
                </c:pt>
                <c:pt idx="277">
                  <c:v>103.53681196812066</c:v>
                </c:pt>
                <c:pt idx="278">
                  <c:v>103.55570060859854</c:v>
                </c:pt>
                <c:pt idx="279">
                  <c:v>103.5855412104321</c:v>
                </c:pt>
                <c:pt idx="280">
                  <c:v>103.59510716469995</c:v>
                </c:pt>
                <c:pt idx="281">
                  <c:v>103.6044270816151</c:v>
                </c:pt>
                <c:pt idx="282">
                  <c:v>103.61372051527356</c:v>
                </c:pt>
                <c:pt idx="283">
                  <c:v>103.62210991912067</c:v>
                </c:pt>
                <c:pt idx="284">
                  <c:v>103.65139522234719</c:v>
                </c:pt>
                <c:pt idx="285">
                  <c:v>103.66062555207348</c:v>
                </c:pt>
                <c:pt idx="286">
                  <c:v>103.68028095731381</c:v>
                </c:pt>
                <c:pt idx="287">
                  <c:v>103.68897946245602</c:v>
                </c:pt>
                <c:pt idx="288">
                  <c:v>103.71869800536882</c:v>
                </c:pt>
                <c:pt idx="289">
                  <c:v>103.7279080802525</c:v>
                </c:pt>
                <c:pt idx="290">
                  <c:v>103.74719294984054</c:v>
                </c:pt>
                <c:pt idx="291">
                  <c:v>103.75559614017727</c:v>
                </c:pt>
                <c:pt idx="292">
                  <c:v>103.78418107173601</c:v>
                </c:pt>
                <c:pt idx="293">
                  <c:v>103.79335554568459</c:v>
                </c:pt>
                <c:pt idx="294">
                  <c:v>103.80247594340234</c:v>
                </c:pt>
                <c:pt idx="295">
                  <c:v>103.81156975788886</c:v>
                </c:pt>
                <c:pt idx="296">
                  <c:v>103.81975950257424</c:v>
                </c:pt>
                <c:pt idx="297">
                  <c:v>103.84795143420061</c:v>
                </c:pt>
                <c:pt idx="298">
                  <c:v>103.85704984751614</c:v>
                </c:pt>
                <c:pt idx="299">
                  <c:v>103.86614918059747</c:v>
                </c:pt>
                <c:pt idx="300">
                  <c:v>103.87527696643403</c:v>
                </c:pt>
                <c:pt idx="301">
                  <c:v>103.88355574844826</c:v>
                </c:pt>
                <c:pt idx="302">
                  <c:v>103.91193226307519</c:v>
                </c:pt>
                <c:pt idx="303">
                  <c:v>103.92111977370431</c:v>
                </c:pt>
                <c:pt idx="304">
                  <c:v>103.93039086305217</c:v>
                </c:pt>
                <c:pt idx="305">
                  <c:v>103.9396629021582</c:v>
                </c:pt>
                <c:pt idx="306">
                  <c:v>103.94808600742412</c:v>
                </c:pt>
                <c:pt idx="307">
                  <c:v>103.97689551180098</c:v>
                </c:pt>
                <c:pt idx="308">
                  <c:v>103.9861447767059</c:v>
                </c:pt>
                <c:pt idx="309">
                  <c:v>103.99533985540798</c:v>
                </c:pt>
                <c:pt idx="310">
                  <c:v>104.00456343685256</c:v>
                </c:pt>
                <c:pt idx="311">
                  <c:v>104.01248562966336</c:v>
                </c:pt>
                <c:pt idx="312">
                  <c:v>104.05074501786252</c:v>
                </c:pt>
                <c:pt idx="313">
                  <c:v>104.05997426786375</c:v>
                </c:pt>
                <c:pt idx="314">
                  <c:v>104.0692044576257</c:v>
                </c:pt>
                <c:pt idx="315">
                  <c:v>104.07750302460219</c:v>
                </c:pt>
                <c:pt idx="316">
                  <c:v>104.10610425201159</c:v>
                </c:pt>
                <c:pt idx="317">
                  <c:v>104.11533917056947</c:v>
                </c:pt>
                <c:pt idx="318">
                  <c:v>104.12457502888805</c:v>
                </c:pt>
                <c:pt idx="319">
                  <c:v>104.13381182696735</c:v>
                </c:pt>
                <c:pt idx="320">
                  <c:v>104.14214459523534</c:v>
                </c:pt>
                <c:pt idx="321">
                  <c:v>104.17076565759427</c:v>
                </c:pt>
                <c:pt idx="322">
                  <c:v>104.1800071844695</c:v>
                </c:pt>
                <c:pt idx="323">
                  <c:v>104.18924965110544</c:v>
                </c:pt>
                <c:pt idx="324">
                  <c:v>104.19852070046349</c:v>
                </c:pt>
                <c:pt idx="325">
                  <c:v>104.20688770001534</c:v>
                </c:pt>
                <c:pt idx="326">
                  <c:v>104.23561151621055</c:v>
                </c:pt>
                <c:pt idx="327">
                  <c:v>104.24488731435945</c:v>
                </c:pt>
                <c:pt idx="328">
                  <c:v>104.25419169523047</c:v>
                </c:pt>
                <c:pt idx="329">
                  <c:v>104.26349704585458</c:v>
                </c:pt>
                <c:pt idx="330">
                  <c:v>104.27209186739722</c:v>
                </c:pt>
                <c:pt idx="331">
                  <c:v>104.3009186873651</c:v>
                </c:pt>
                <c:pt idx="332">
                  <c:v>104.31017352085212</c:v>
                </c:pt>
                <c:pt idx="333">
                  <c:v>104.31942930409731</c:v>
                </c:pt>
                <c:pt idx="334">
                  <c:v>104.32871369005956</c:v>
                </c:pt>
                <c:pt idx="335">
                  <c:v>104.33706638325417</c:v>
                </c:pt>
                <c:pt idx="336">
                  <c:v>104.36574724038783</c:v>
                </c:pt>
                <c:pt idx="337">
                  <c:v>104.37500870218713</c:v>
                </c:pt>
                <c:pt idx="338">
                  <c:v>104.38429879669582</c:v>
                </c:pt>
                <c:pt idx="339">
                  <c:v>104.39356215801145</c:v>
                </c:pt>
                <c:pt idx="340">
                  <c:v>104.40155203358853</c:v>
                </c:pt>
                <c:pt idx="341">
                  <c:v>104.43997057126423</c:v>
                </c:pt>
                <c:pt idx="342">
                  <c:v>104.44926732407755</c:v>
                </c:pt>
                <c:pt idx="343">
                  <c:v>104.45856502664904</c:v>
                </c:pt>
                <c:pt idx="344">
                  <c:v>104.46695868941175</c:v>
                </c:pt>
                <c:pt idx="345">
                  <c:v>104.49576251523453</c:v>
                </c:pt>
                <c:pt idx="346">
                  <c:v>103.57196820645973</c:v>
                </c:pt>
                <c:pt idx="347">
                  <c:v>103.57624593724208</c:v>
                </c:pt>
                <c:pt idx="348">
                  <c:v>103.58052412790731</c:v>
                </c:pt>
                <c:pt idx="349">
                  <c:v>103.58389604933144</c:v>
                </c:pt>
                <c:pt idx="350">
                  <c:v>103.59785616473556</c:v>
                </c:pt>
                <c:pt idx="351">
                  <c:v>103.60213668480768</c:v>
                </c:pt>
                <c:pt idx="352">
                  <c:v>103.60644467788445</c:v>
                </c:pt>
                <c:pt idx="353">
                  <c:v>103.61078016396087</c:v>
                </c:pt>
                <c:pt idx="354">
                  <c:v>103.61419588423271</c:v>
                </c:pt>
                <c:pt idx="355">
                  <c:v>103.62808487774623</c:v>
                </c:pt>
                <c:pt idx="356">
                  <c:v>103.63240920666352</c:v>
                </c:pt>
                <c:pt idx="357">
                  <c:v>103.63673400546118</c:v>
                </c:pt>
                <c:pt idx="358">
                  <c:v>103.64105927413918</c:v>
                </c:pt>
                <c:pt idx="359">
                  <c:v>103.64446478701008</c:v>
                </c:pt>
                <c:pt idx="360">
                  <c:v>103.65836364801109</c:v>
                </c:pt>
                <c:pt idx="361">
                  <c:v>103.66270480264413</c:v>
                </c:pt>
                <c:pt idx="362">
                  <c:v>103.66523300889934</c:v>
                </c:pt>
                <c:pt idx="363">
                  <c:v>103.68864868667985</c:v>
                </c:pt>
                <c:pt idx="364">
                  <c:v>103.69295254081054</c:v>
                </c:pt>
                <c:pt idx="365">
                  <c:v>103.69724331827085</c:v>
                </c:pt>
                <c:pt idx="366">
                  <c:v>103.70153456561152</c:v>
                </c:pt>
                <c:pt idx="367">
                  <c:v>103.70490603715022</c:v>
                </c:pt>
                <c:pt idx="368">
                  <c:v>103.71870278415204</c:v>
                </c:pt>
                <c:pt idx="369">
                  <c:v>103.7230098874554</c:v>
                </c:pt>
                <c:pt idx="370">
                  <c:v>103.72692506055404</c:v>
                </c:pt>
                <c:pt idx="371">
                  <c:v>103.73510811694241</c:v>
                </c:pt>
                <c:pt idx="372">
                  <c:v>103.74895529110418</c:v>
                </c:pt>
                <c:pt idx="373">
                  <c:v>103.75327922012329</c:v>
                </c:pt>
                <c:pt idx="374">
                  <c:v>103.75761717557093</c:v>
                </c:pt>
                <c:pt idx="375">
                  <c:v>103.76195559090147</c:v>
                </c:pt>
                <c:pt idx="376">
                  <c:v>103.76536070387419</c:v>
                </c:pt>
                <c:pt idx="377">
                  <c:v>103.77921768553877</c:v>
                </c:pt>
                <c:pt idx="378">
                  <c:v>103.7835448937229</c:v>
                </c:pt>
                <c:pt idx="379">
                  <c:v>103.78787258178487</c:v>
                </c:pt>
                <c:pt idx="380">
                  <c:v>103.79221429627535</c:v>
                </c:pt>
                <c:pt idx="381">
                  <c:v>103.79563624496129</c:v>
                </c:pt>
                <c:pt idx="382">
                  <c:v>103.80954376375782</c:v>
                </c:pt>
                <c:pt idx="383">
                  <c:v>103.81386069455885</c:v>
                </c:pt>
                <c:pt idx="384">
                  <c:v>103.81817809524023</c:v>
                </c:pt>
                <c:pt idx="385">
                  <c:v>103.8225095323476</c:v>
                </c:pt>
                <c:pt idx="386">
                  <c:v>103.82592120365044</c:v>
                </c:pt>
                <c:pt idx="387">
                  <c:v>103.83983856993957</c:v>
                </c:pt>
                <c:pt idx="388">
                  <c:v>103.84417236644616</c:v>
                </c:pt>
                <c:pt idx="389">
                  <c:v>103.84850662283567</c:v>
                </c:pt>
                <c:pt idx="390">
                  <c:v>105.74496002818344</c:v>
                </c:pt>
                <c:pt idx="391">
                  <c:v>105.7483475956237</c:v>
                </c:pt>
                <c:pt idx="392">
                  <c:v>105.7622118854274</c:v>
                </c:pt>
                <c:pt idx="393">
                  <c:v>105.76652975598915</c:v>
                </c:pt>
                <c:pt idx="394">
                  <c:v>105.77084810642872</c:v>
                </c:pt>
                <c:pt idx="395">
                  <c:v>105.77516692674861</c:v>
                </c:pt>
                <c:pt idx="396">
                  <c:v>105.77785316276545</c:v>
                </c:pt>
                <c:pt idx="397">
                  <c:v>105.78973494736479</c:v>
                </c:pt>
                <c:pt idx="398">
                  <c:v>105.79337807973182</c:v>
                </c:pt>
                <c:pt idx="399">
                  <c:v>105.79703511855791</c:v>
                </c:pt>
                <c:pt idx="400">
                  <c:v>105.80070607384053</c:v>
                </c:pt>
                <c:pt idx="401">
                  <c:v>105.80344897542892</c:v>
                </c:pt>
                <c:pt idx="402">
                  <c:v>105.81541945744364</c:v>
                </c:pt>
                <c:pt idx="403">
                  <c:v>105.819119295372</c:v>
                </c:pt>
                <c:pt idx="404">
                  <c:v>105.82281949320874</c:v>
                </c:pt>
                <c:pt idx="405">
                  <c:v>105.82649291786258</c:v>
                </c:pt>
                <c:pt idx="406">
                  <c:v>105.82919761917772</c:v>
                </c:pt>
                <c:pt idx="407">
                  <c:v>105.84105340039815</c:v>
                </c:pt>
                <c:pt idx="408">
                  <c:v>105.84468786497222</c:v>
                </c:pt>
                <c:pt idx="409">
                  <c:v>105.84830910291411</c:v>
                </c:pt>
                <c:pt idx="410">
                  <c:v>105.85194425731252</c:v>
                </c:pt>
                <c:pt idx="411">
                  <c:v>105.85462423492294</c:v>
                </c:pt>
                <c:pt idx="412">
                  <c:v>105.8666909324388</c:v>
                </c:pt>
                <c:pt idx="413">
                  <c:v>105.87034141293481</c:v>
                </c:pt>
                <c:pt idx="414">
                  <c:v>105.87399224334173</c:v>
                </c:pt>
                <c:pt idx="415">
                  <c:v>105.87762983711904</c:v>
                </c:pt>
                <c:pt idx="416">
                  <c:v>105.8803122641058</c:v>
                </c:pt>
                <c:pt idx="417">
                  <c:v>105.89218265160709</c:v>
                </c:pt>
                <c:pt idx="418">
                  <c:v>105.89580838840347</c:v>
                </c:pt>
                <c:pt idx="419">
                  <c:v>105.89943447511075</c:v>
                </c:pt>
                <c:pt idx="420">
                  <c:v>105.90306090173148</c:v>
                </c:pt>
                <c:pt idx="421">
                  <c:v>105.90573216156164</c:v>
                </c:pt>
                <c:pt idx="422">
                  <c:v>105.91756902759836</c:v>
                </c:pt>
                <c:pt idx="423">
                  <c:v>105.92119717378125</c:v>
                </c:pt>
                <c:pt idx="424">
                  <c:v>105.92482566987505</c:v>
                </c:pt>
                <c:pt idx="425">
                  <c:v>105.92845451587975</c:v>
                </c:pt>
                <c:pt idx="426">
                  <c:v>105.93112818509643</c:v>
                </c:pt>
                <c:pt idx="427">
                  <c:v>105.94297227929266</c:v>
                </c:pt>
                <c:pt idx="428">
                  <c:v>105.94660284485951</c:v>
                </c:pt>
                <c:pt idx="429">
                  <c:v>105.95023375033982</c:v>
                </c:pt>
                <c:pt idx="430">
                  <c:v>105.95386500573102</c:v>
                </c:pt>
                <c:pt idx="431">
                  <c:v>105.95654108433423</c:v>
                </c:pt>
                <c:pt idx="432">
                  <c:v>105.9683924266849</c:v>
                </c:pt>
                <c:pt idx="433">
                  <c:v>105.97202540163826</c:v>
                </c:pt>
                <c:pt idx="434">
                  <c:v>105.97565871650507</c:v>
                </c:pt>
                <c:pt idx="435">
                  <c:v>105.97934683741688</c:v>
                </c:pt>
                <c:pt idx="436">
                  <c:v>105.98203895193693</c:v>
                </c:pt>
                <c:pt idx="437">
                  <c:v>105.99393840203817</c:v>
                </c:pt>
                <c:pt idx="438">
                  <c:v>105.9976146559716</c:v>
                </c:pt>
                <c:pt idx="439">
                  <c:v>106.00131851287662</c:v>
                </c:pt>
                <c:pt idx="440">
                  <c:v>106.00500909316222</c:v>
                </c:pt>
                <c:pt idx="441">
                  <c:v>106.00773090012183</c:v>
                </c:pt>
                <c:pt idx="442">
                  <c:v>106.01967854795069</c:v>
                </c:pt>
                <c:pt idx="443">
                  <c:v>106.02334364472503</c:v>
                </c:pt>
                <c:pt idx="444">
                  <c:v>106.02700909141028</c:v>
                </c:pt>
                <c:pt idx="445">
                  <c:v>106.03066125147862</c:v>
                </c:pt>
                <c:pt idx="446">
                  <c:v>106.03337188128422</c:v>
                </c:pt>
                <c:pt idx="447">
                  <c:v>106.04532687724209</c:v>
                </c:pt>
                <c:pt idx="448">
                  <c:v>106.0490080499231</c:v>
                </c:pt>
                <c:pt idx="449">
                  <c:v>106.05268958251246</c:v>
                </c:pt>
                <c:pt idx="450">
                  <c:v>106.05639873806832</c:v>
                </c:pt>
                <c:pt idx="451">
                  <c:v>106.05915274682854</c:v>
                </c:pt>
                <c:pt idx="452">
                  <c:v>106.07119696006946</c:v>
                </c:pt>
                <c:pt idx="453">
                  <c:v>106.07486696559391</c:v>
                </c:pt>
                <c:pt idx="454">
                  <c:v>106.07853733102671</c:v>
                </c:pt>
                <c:pt idx="455">
                  <c:v>106.08220803637298</c:v>
                </c:pt>
                <c:pt idx="456">
                  <c:v>106.08500546407767</c:v>
                </c:pt>
                <c:pt idx="457">
                  <c:v>106.09697523627314</c:v>
                </c:pt>
                <c:pt idx="458">
                  <c:v>106.10064770117137</c:v>
                </c:pt>
                <c:pt idx="459">
                  <c:v>106.10432052597795</c:v>
                </c:pt>
                <c:pt idx="460">
                  <c:v>107.35785348501349</c:v>
                </c:pt>
                <c:pt idx="461">
                  <c:v>107.35976577809566</c:v>
                </c:pt>
                <c:pt idx="462">
                  <c:v>107.36938310928169</c:v>
                </c:pt>
                <c:pt idx="463">
                  <c:v>107.37225252865549</c:v>
                </c:pt>
                <c:pt idx="464">
                  <c:v>107.37512223795545</c:v>
                </c:pt>
                <c:pt idx="465">
                  <c:v>107.37799222718414</c:v>
                </c:pt>
                <c:pt idx="466">
                  <c:v>107.3798842654237</c:v>
                </c:pt>
                <c:pt idx="467">
                  <c:v>107.3890184196387</c:v>
                </c:pt>
                <c:pt idx="468">
                  <c:v>107.3952503428346</c:v>
                </c:pt>
                <c:pt idx="469">
                  <c:v>107.39811117439505</c:v>
                </c:pt>
                <c:pt idx="470">
                  <c:v>107.39999405496638</c:v>
                </c:pt>
                <c:pt idx="471">
                  <c:v>107.40955648013286</c:v>
                </c:pt>
                <c:pt idx="472">
                  <c:v>107.41240758417017</c:v>
                </c:pt>
                <c:pt idx="473">
                  <c:v>107.41524783097204</c:v>
                </c:pt>
                <c:pt idx="474">
                  <c:v>107.4180883577026</c:v>
                </c:pt>
                <c:pt idx="475">
                  <c:v>107.41995092344659</c:v>
                </c:pt>
                <c:pt idx="476">
                  <c:v>107.42945238413614</c:v>
                </c:pt>
                <c:pt idx="477">
                  <c:v>107.43231656484382</c:v>
                </c:pt>
                <c:pt idx="478">
                  <c:v>107.43518103547768</c:v>
                </c:pt>
                <c:pt idx="479">
                  <c:v>107.43807920753031</c:v>
                </c:pt>
                <c:pt idx="480">
                  <c:v>107.44001057575548</c:v>
                </c:pt>
                <c:pt idx="481">
                  <c:v>107.44965163090079</c:v>
                </c:pt>
                <c:pt idx="482">
                  <c:v>107.45254008542776</c:v>
                </c:pt>
                <c:pt idx="483">
                  <c:v>107.45542881988341</c:v>
                </c:pt>
                <c:pt idx="484">
                  <c:v>107.45831784426528</c:v>
                </c:pt>
                <c:pt idx="485">
                  <c:v>107.46022891765801</c:v>
                </c:pt>
                <c:pt idx="486">
                  <c:v>107.46987594128359</c:v>
                </c:pt>
                <c:pt idx="487">
                  <c:v>107.47276638530396</c:v>
                </c:pt>
                <c:pt idx="488">
                  <c:v>107.47566826641217</c:v>
                </c:pt>
                <c:pt idx="489">
                  <c:v>107.47855929028491</c:v>
                </c:pt>
                <c:pt idx="490">
                  <c:v>107.48049466748925</c:v>
                </c:pt>
                <c:pt idx="491">
                  <c:v>107.49024807402709</c:v>
                </c:pt>
                <c:pt idx="492">
                  <c:v>107.49315168469491</c:v>
                </c:pt>
                <c:pt idx="493">
                  <c:v>107.4960555852889</c:v>
                </c:pt>
                <c:pt idx="494">
                  <c:v>107.49894860865253</c:v>
                </c:pt>
                <c:pt idx="495">
                  <c:v>107.50086367102953</c:v>
                </c:pt>
                <c:pt idx="496">
                  <c:v>107.51055617307517</c:v>
                </c:pt>
                <c:pt idx="497">
                  <c:v>107.51347295039044</c:v>
                </c:pt>
                <c:pt idx="498">
                  <c:v>107.51636768331875</c:v>
                </c:pt>
                <c:pt idx="499">
                  <c:v>107.51928504048637</c:v>
                </c:pt>
                <c:pt idx="500">
                  <c:v>107.521257958132</c:v>
                </c:pt>
                <c:pt idx="501">
                  <c:v>107.5310235115769</c:v>
                </c:pt>
                <c:pt idx="502">
                  <c:v>107.53396466268597</c:v>
                </c:pt>
                <c:pt idx="503">
                  <c:v>107.5368725922541</c:v>
                </c:pt>
                <c:pt idx="504">
                  <c:v>111.44497028245954</c:v>
                </c:pt>
                <c:pt idx="505">
                  <c:v>111.44673649273805</c:v>
                </c:pt>
                <c:pt idx="506">
                  <c:v>111.4561284313147</c:v>
                </c:pt>
                <c:pt idx="507">
                  <c:v>111.45893240735201</c:v>
                </c:pt>
                <c:pt idx="508">
                  <c:v>111.45842490657444</c:v>
                </c:pt>
                <c:pt idx="509">
                  <c:v>111.46454119921276</c:v>
                </c:pt>
                <c:pt idx="510">
                  <c:v>111.46583431995175</c:v>
                </c:pt>
                <c:pt idx="511">
                  <c:v>111.47857723528557</c:v>
                </c:pt>
                <c:pt idx="512">
                  <c:v>111.48139428799323</c:v>
                </c:pt>
                <c:pt idx="513">
                  <c:v>111.48420079338646</c:v>
                </c:pt>
                <c:pt idx="514">
                  <c:v>111.48597091266967</c:v>
                </c:pt>
                <c:pt idx="515">
                  <c:v>111.49534214651824</c:v>
                </c:pt>
                <c:pt idx="516">
                  <c:v>111.49811754983087</c:v>
                </c:pt>
                <c:pt idx="517">
                  <c:v>111.50089323307223</c:v>
                </c:pt>
                <c:pt idx="518">
                  <c:v>111.50368002348542</c:v>
                </c:pt>
                <c:pt idx="519">
                  <c:v>111.50546292951277</c:v>
                </c:pt>
                <c:pt idx="520">
                  <c:v>111.51480747015809</c:v>
                </c:pt>
                <c:pt idx="521">
                  <c:v>111.51759566021489</c:v>
                </c:pt>
                <c:pt idx="522">
                  <c:v>111.5203732829624</c:v>
                </c:pt>
                <c:pt idx="523">
                  <c:v>111.52315117564117</c:v>
                </c:pt>
                <c:pt idx="524">
                  <c:v>111.52492518393414</c:v>
                </c:pt>
                <c:pt idx="525">
                  <c:v>111.53430807481453</c:v>
                </c:pt>
                <c:pt idx="526">
                  <c:v>111.53709820437749</c:v>
                </c:pt>
                <c:pt idx="527">
                  <c:v>111.5398994611072</c:v>
                </c:pt>
                <c:pt idx="528">
                  <c:v>111.54120018990898</c:v>
                </c:pt>
                <c:pt idx="529">
                  <c:v>111.55401678648172</c:v>
                </c:pt>
                <c:pt idx="530">
                  <c:v>111.55685229449017</c:v>
                </c:pt>
                <c:pt idx="531">
                  <c:v>111.55970979689832</c:v>
                </c:pt>
                <c:pt idx="532">
                  <c:v>111.56255674199461</c:v>
                </c:pt>
                <c:pt idx="533">
                  <c:v>111.56439981270253</c:v>
                </c:pt>
                <c:pt idx="534">
                  <c:v>111.57398995081257</c:v>
                </c:pt>
                <c:pt idx="535">
                  <c:v>111.57684919277779</c:v>
                </c:pt>
                <c:pt idx="536">
                  <c:v>111.57925553006388</c:v>
                </c:pt>
                <c:pt idx="537">
                  <c:v>111.58451113185571</c:v>
                </c:pt>
                <c:pt idx="538">
                  <c:v>111.59417256181307</c:v>
                </c:pt>
                <c:pt idx="539">
                  <c:v>111.59704472048935</c:v>
                </c:pt>
                <c:pt idx="540">
                  <c:v>111.59952920787647</c:v>
                </c:pt>
                <c:pt idx="541">
                  <c:v>111.60485416200946</c:v>
                </c:pt>
                <c:pt idx="542">
                  <c:v>111.61445657699352</c:v>
                </c:pt>
                <c:pt idx="543">
                  <c:v>111.61726555175802</c:v>
                </c:pt>
                <c:pt idx="544">
                  <c:v>111.62005305199048</c:v>
                </c:pt>
                <c:pt idx="545">
                  <c:v>111.62282995492129</c:v>
                </c:pt>
                <c:pt idx="546">
                  <c:v>111.62460300345862</c:v>
                </c:pt>
                <c:pt idx="547">
                  <c:v>111.63395039337846</c:v>
                </c:pt>
                <c:pt idx="548">
                  <c:v>111.63672867595795</c:v>
                </c:pt>
                <c:pt idx="549">
                  <c:v>111.63951811569657</c:v>
                </c:pt>
                <c:pt idx="550">
                  <c:v>111.64230783536389</c:v>
                </c:pt>
                <c:pt idx="551">
                  <c:v>111.64408282340737</c:v>
                </c:pt>
                <c:pt idx="552">
                  <c:v>111.65343600185331</c:v>
                </c:pt>
                <c:pt idx="553">
                  <c:v>111.65621621394149</c:v>
                </c:pt>
                <c:pt idx="554">
                  <c:v>111.65900759318623</c:v>
                </c:pt>
                <c:pt idx="555">
                  <c:v>111.66178836513188</c:v>
                </c:pt>
                <c:pt idx="556">
                  <c:v>111.66354351822582</c:v>
                </c:pt>
                <c:pt idx="557">
                  <c:v>111.67293515687882</c:v>
                </c:pt>
                <c:pt idx="558">
                  <c:v>111.67571730847318</c:v>
                </c:pt>
                <c:pt idx="559">
                  <c:v>111.67851062722409</c:v>
                </c:pt>
                <c:pt idx="560">
                  <c:v>111.68128243145316</c:v>
                </c:pt>
                <c:pt idx="561">
                  <c:v>111.6825973766351</c:v>
                </c:pt>
                <c:pt idx="562">
                  <c:v>111.69529651311611</c:v>
                </c:pt>
                <c:pt idx="563">
                  <c:v>111.69813538026925</c:v>
                </c:pt>
                <c:pt idx="564">
                  <c:v>111.70094183567524</c:v>
                </c:pt>
                <c:pt idx="565">
                  <c:v>111.70274445668267</c:v>
                </c:pt>
                <c:pt idx="566">
                  <c:v>111.71221320570143</c:v>
                </c:pt>
                <c:pt idx="567">
                  <c:v>111.71503196797379</c:v>
                </c:pt>
                <c:pt idx="568">
                  <c:v>111.71787282462036</c:v>
                </c:pt>
                <c:pt idx="569">
                  <c:v>111.72071396119566</c:v>
                </c:pt>
                <c:pt idx="570">
                  <c:v>111.72255129336473</c:v>
                </c:pt>
                <c:pt idx="571">
                  <c:v>111.73212416587104</c:v>
                </c:pt>
                <c:pt idx="572">
                  <c:v>111.73495582485957</c:v>
                </c:pt>
                <c:pt idx="573">
                  <c:v>111.737798680997</c:v>
                </c:pt>
                <c:pt idx="574">
                  <c:v>111.74063090984045</c:v>
                </c:pt>
                <c:pt idx="575">
                  <c:v>111.74244840706001</c:v>
                </c:pt>
                <c:pt idx="576">
                  <c:v>111.75189631138636</c:v>
                </c:pt>
                <c:pt idx="577">
                  <c:v>111.75470811543045</c:v>
                </c:pt>
                <c:pt idx="578">
                  <c:v>111.75752019940326</c:v>
                </c:pt>
                <c:pt idx="579">
                  <c:v>111.76034348052499</c:v>
                </c:pt>
                <c:pt idx="580">
                  <c:v>111.76219572889606</c:v>
                </c:pt>
                <c:pt idx="581">
                  <c:v>111.77171506503409</c:v>
                </c:pt>
                <c:pt idx="582">
                  <c:v>111.77460531910283</c:v>
                </c:pt>
                <c:pt idx="583">
                  <c:v>111.77745216422458</c:v>
                </c:pt>
                <c:pt idx="584">
                  <c:v>111.78028837205487</c:v>
                </c:pt>
                <c:pt idx="585">
                  <c:v>111.78212077547896</c:v>
                </c:pt>
                <c:pt idx="586">
                  <c:v>111.79164610009217</c:v>
                </c:pt>
                <c:pt idx="587">
                  <c:v>111.79450559199373</c:v>
                </c:pt>
                <c:pt idx="588">
                  <c:v>111.79737630103911</c:v>
                </c:pt>
                <c:pt idx="589">
                  <c:v>111.80022542558046</c:v>
                </c:pt>
                <c:pt idx="590">
                  <c:v>111.80158513936318</c:v>
                </c:pt>
                <c:pt idx="591">
                  <c:v>115.73945569864865</c:v>
                </c:pt>
                <c:pt idx="592">
                  <c:v>115.74101849072254</c:v>
                </c:pt>
                <c:pt idx="593">
                  <c:v>115.74256804616681</c:v>
                </c:pt>
                <c:pt idx="594">
                  <c:v>115.74306590939833</c:v>
                </c:pt>
                <c:pt idx="595">
                  <c:v>115.74870715299606</c:v>
                </c:pt>
                <c:pt idx="596">
                  <c:v>115.75025087992442</c:v>
                </c:pt>
                <c:pt idx="597">
                  <c:v>115.75178807851508</c:v>
                </c:pt>
                <c:pt idx="598">
                  <c:v>115.75332544706244</c:v>
                </c:pt>
                <c:pt idx="599">
                  <c:v>115.7538312382753</c:v>
                </c:pt>
                <c:pt idx="600">
                  <c:v>115.75953654556082</c:v>
                </c:pt>
                <c:pt idx="601">
                  <c:v>115.76112178191983</c:v>
                </c:pt>
                <c:pt idx="602">
                  <c:v>115.76065041194248</c:v>
                </c:pt>
                <c:pt idx="603">
                  <c:v>115.77057478494793</c:v>
                </c:pt>
                <c:pt idx="604">
                  <c:v>115.77212100124245</c:v>
                </c:pt>
                <c:pt idx="605">
                  <c:v>115.77366066920432</c:v>
                </c:pt>
                <c:pt idx="606">
                  <c:v>115.77520050712292</c:v>
                </c:pt>
                <c:pt idx="607">
                  <c:v>115.77570205941511</c:v>
                </c:pt>
                <c:pt idx="608">
                  <c:v>115.78135438019233</c:v>
                </c:pt>
                <c:pt idx="609">
                  <c:v>115.78288837959757</c:v>
                </c:pt>
                <c:pt idx="610">
                  <c:v>115.78442254895954</c:v>
                </c:pt>
                <c:pt idx="611">
                  <c:v>115.78595688827824</c:v>
                </c:pt>
                <c:pt idx="612">
                  <c:v>115.7864596502624</c:v>
                </c:pt>
                <c:pt idx="613">
                  <c:v>115.79207530037689</c:v>
                </c:pt>
                <c:pt idx="614">
                  <c:v>115.79360378118731</c:v>
                </c:pt>
                <c:pt idx="615">
                  <c:v>115.79513244195189</c:v>
                </c:pt>
                <c:pt idx="616">
                  <c:v>115.79663436952343</c:v>
                </c:pt>
                <c:pt idx="617">
                  <c:v>115.79709798147621</c:v>
                </c:pt>
                <c:pt idx="618">
                  <c:v>115.80261633636451</c:v>
                </c:pt>
                <c:pt idx="619">
                  <c:v>115.80411237543541</c:v>
                </c:pt>
                <c:pt idx="620">
                  <c:v>115.80560857446555</c:v>
                </c:pt>
                <c:pt idx="621">
                  <c:v>115.80561115380877</c:v>
                </c:pt>
                <c:pt idx="622">
                  <c:v>115.81319879180563</c:v>
                </c:pt>
                <c:pt idx="623">
                  <c:v>115.81473640029188</c:v>
                </c:pt>
                <c:pt idx="624">
                  <c:v>115.81624725559018</c:v>
                </c:pt>
                <c:pt idx="625">
                  <c:v>115.81775827084776</c:v>
                </c:pt>
                <c:pt idx="626">
                  <c:v>115.81823098048403</c:v>
                </c:pt>
                <c:pt idx="627">
                  <c:v>115.82379680328579</c:v>
                </c:pt>
                <c:pt idx="628">
                  <c:v>115.82530194004018</c:v>
                </c:pt>
                <c:pt idx="629">
                  <c:v>118.99618369393266</c:v>
                </c:pt>
                <c:pt idx="630">
                  <c:v>118.99775145474142</c:v>
                </c:pt>
                <c:pt idx="631">
                  <c:v>118.99825146742563</c:v>
                </c:pt>
                <c:pt idx="632">
                  <c:v>119.00404462234295</c:v>
                </c:pt>
                <c:pt idx="633">
                  <c:v>119.00561327292513</c:v>
                </c:pt>
                <c:pt idx="634">
                  <c:v>119.00718209346404</c:v>
                </c:pt>
                <c:pt idx="635">
                  <c:v>119.00874413572886</c:v>
                </c:pt>
                <c:pt idx="636">
                  <c:v>119.00922449341775</c:v>
                </c:pt>
                <c:pt idx="637">
                  <c:v>119.01495868334902</c:v>
                </c:pt>
                <c:pt idx="638">
                  <c:v>119.01650765894097</c:v>
                </c:pt>
                <c:pt idx="639">
                  <c:v>119.01805680448962</c:v>
                </c:pt>
                <c:pt idx="640">
                  <c:v>119.0196270346696</c:v>
                </c:pt>
                <c:pt idx="641">
                  <c:v>119.02017828430762</c:v>
                </c:pt>
                <c:pt idx="642">
                  <c:v>119.02597886733352</c:v>
                </c:pt>
                <c:pt idx="643">
                  <c:v>119.02758482841551</c:v>
                </c:pt>
                <c:pt idx="644">
                  <c:v>119.02919097944914</c:v>
                </c:pt>
                <c:pt idx="645">
                  <c:v>119.03081125688583</c:v>
                </c:pt>
                <c:pt idx="646">
                  <c:v>119.03137076442115</c:v>
                </c:pt>
                <c:pt idx="647">
                  <c:v>119.03732153920448</c:v>
                </c:pt>
                <c:pt idx="648">
                  <c:v>119.03894971463015</c:v>
                </c:pt>
                <c:pt idx="649">
                  <c:v>119.04057110178427</c:v>
                </c:pt>
                <c:pt idx="650">
                  <c:v>119.04215779777164</c:v>
                </c:pt>
                <c:pt idx="651">
                  <c:v>119.04270464852971</c:v>
                </c:pt>
                <c:pt idx="652">
                  <c:v>119.04865932232028</c:v>
                </c:pt>
                <c:pt idx="653">
                  <c:v>119.05031671030767</c:v>
                </c:pt>
                <c:pt idx="654">
                  <c:v>119.05196731002354</c:v>
                </c:pt>
                <c:pt idx="655">
                  <c:v>119.0536181096885</c:v>
                </c:pt>
                <c:pt idx="656">
                  <c:v>119.05419418300576</c:v>
                </c:pt>
                <c:pt idx="657">
                  <c:v>119.06008995179501</c:v>
                </c:pt>
                <c:pt idx="658">
                  <c:v>119.06169978189186</c:v>
                </c:pt>
                <c:pt idx="659">
                  <c:v>119.06331678016349</c:v>
                </c:pt>
                <c:pt idx="660">
                  <c:v>119.06494094660995</c:v>
                </c:pt>
                <c:pt idx="661">
                  <c:v>119.06551134137312</c:v>
                </c:pt>
                <c:pt idx="662">
                  <c:v>119.07159958115442</c:v>
                </c:pt>
                <c:pt idx="663">
                  <c:v>119.07338539644098</c:v>
                </c:pt>
                <c:pt idx="664">
                  <c:v>119.07501769081787</c:v>
                </c:pt>
                <c:pt idx="665">
                  <c:v>119.07663618870768</c:v>
                </c:pt>
                <c:pt idx="666">
                  <c:v>119.07722189957101</c:v>
                </c:pt>
                <c:pt idx="667">
                  <c:v>119.08337710230187</c:v>
                </c:pt>
                <c:pt idx="668">
                  <c:v>119.08504549748655</c:v>
                </c:pt>
                <c:pt idx="669">
                  <c:v>119.08671407262544</c:v>
                </c:pt>
                <c:pt idx="670">
                  <c:v>119.0883269019586</c:v>
                </c:pt>
                <c:pt idx="671">
                  <c:v>119.08885800672599</c:v>
                </c:pt>
                <c:pt idx="672">
                  <c:v>119.09474453786734</c:v>
                </c:pt>
                <c:pt idx="673">
                  <c:v>119.09637227340501</c:v>
                </c:pt>
                <c:pt idx="674">
                  <c:v>119.09797920424008</c:v>
                </c:pt>
                <c:pt idx="675">
                  <c:v>119.09958631502933</c:v>
                </c:pt>
                <c:pt idx="676">
                  <c:v>119.10015367056637</c:v>
                </c:pt>
                <c:pt idx="677">
                  <c:v>119.10610702469292</c:v>
                </c:pt>
                <c:pt idx="678">
                  <c:v>119.10774304812031</c:v>
                </c:pt>
                <c:pt idx="679">
                  <c:v>119.10938626971485</c:v>
                </c:pt>
                <c:pt idx="680">
                  <c:v>119.1109806637421</c:v>
                </c:pt>
                <c:pt idx="681">
                  <c:v>119.11151431786037</c:v>
                </c:pt>
                <c:pt idx="682">
                  <c:v>119.11740853704416</c:v>
                </c:pt>
                <c:pt idx="683">
                  <c:v>119.119031853707</c:v>
                </c:pt>
                <c:pt idx="684">
                  <c:v>119.12065535032399</c:v>
                </c:pt>
                <c:pt idx="685">
                  <c:v>119.12230006153921</c:v>
                </c:pt>
                <c:pt idx="686">
                  <c:v>119.12292606214373</c:v>
                </c:pt>
                <c:pt idx="687">
                  <c:v>119.12884516499153</c:v>
                </c:pt>
                <c:pt idx="688">
                  <c:v>119.1304557548949</c:v>
                </c:pt>
                <c:pt idx="689">
                  <c:v>119.13206654474735</c:v>
                </c:pt>
                <c:pt idx="690">
                  <c:v>119.13369152098761</c:v>
                </c:pt>
                <c:pt idx="691">
                  <c:v>119.13426979374485</c:v>
                </c:pt>
                <c:pt idx="692">
                  <c:v>119.14031894347943</c:v>
                </c:pt>
                <c:pt idx="693">
                  <c:v>119.14200797341</c:v>
                </c:pt>
                <c:pt idx="694">
                  <c:v>119.14374629079076</c:v>
                </c:pt>
                <c:pt idx="695">
                  <c:v>126.02325723457703</c:v>
                </c:pt>
                <c:pt idx="696">
                  <c:v>126.02402953792921</c:v>
                </c:pt>
                <c:pt idx="697">
                  <c:v>126.03070262879271</c:v>
                </c:pt>
                <c:pt idx="698">
                  <c:v>126.03255474719685</c:v>
                </c:pt>
                <c:pt idx="699">
                  <c:v>126.03439913756876</c:v>
                </c:pt>
                <c:pt idx="700">
                  <c:v>126.03624372788975</c:v>
                </c:pt>
                <c:pt idx="701">
                  <c:v>126.03699369692882</c:v>
                </c:pt>
                <c:pt idx="702">
                  <c:v>126.04364728275881</c:v>
                </c:pt>
                <c:pt idx="703">
                  <c:v>126.04550081080401</c:v>
                </c:pt>
                <c:pt idx="704">
                  <c:v>126.04736245678221</c:v>
                </c:pt>
                <c:pt idx="705">
                  <c:v>126.0492322406883</c:v>
                </c:pt>
                <c:pt idx="706">
                  <c:v>126.05002323928019</c:v>
                </c:pt>
                <c:pt idx="707">
                  <c:v>126.05701399925718</c:v>
                </c:pt>
                <c:pt idx="708">
                  <c:v>126.05892447280264</c:v>
                </c:pt>
                <c:pt idx="709">
                  <c:v>126.06088273418011</c:v>
                </c:pt>
                <c:pt idx="710">
                  <c:v>126.06286499944562</c:v>
                </c:pt>
                <c:pt idx="711">
                  <c:v>126.06365749765567</c:v>
                </c:pt>
                <c:pt idx="712">
                  <c:v>126.07034354522008</c:v>
                </c:pt>
                <c:pt idx="713">
                  <c:v>126.07220789051095</c:v>
                </c:pt>
                <c:pt idx="714">
                  <c:v>126.07407244574837</c:v>
                </c:pt>
                <c:pt idx="715">
                  <c:v>126.0759451389137</c:v>
                </c:pt>
                <c:pt idx="716">
                  <c:v>126.07673113877838</c:v>
                </c:pt>
                <c:pt idx="717">
                  <c:v>126.08349289706494</c:v>
                </c:pt>
                <c:pt idx="718">
                  <c:v>126.08485888924902</c:v>
                </c:pt>
                <c:pt idx="719">
                  <c:v>126.08915416556383</c:v>
                </c:pt>
                <c:pt idx="720">
                  <c:v>126.08992572910438</c:v>
                </c:pt>
                <c:pt idx="721">
                  <c:v>126.09662037447958</c:v>
                </c:pt>
                <c:pt idx="722">
                  <c:v>126.0984796510611</c:v>
                </c:pt>
                <c:pt idx="723">
                  <c:v>126.10034706557047</c:v>
                </c:pt>
                <c:pt idx="724">
                  <c:v>126.10221469002643</c:v>
                </c:pt>
                <c:pt idx="725">
                  <c:v>126.10280925234437</c:v>
                </c:pt>
                <c:pt idx="726">
                  <c:v>126.11011494605813</c:v>
                </c:pt>
                <c:pt idx="727">
                  <c:v>126.11370553935461</c:v>
                </c:pt>
                <c:pt idx="728">
                  <c:v>126.11735241836634</c:v>
                </c:pt>
                <c:pt idx="729">
                  <c:v>126.12097170290561</c:v>
                </c:pt>
                <c:pt idx="730">
                  <c:v>126.12814797246943</c:v>
                </c:pt>
                <c:pt idx="731">
                  <c:v>126.13545840676461</c:v>
                </c:pt>
                <c:pt idx="732">
                  <c:v>126.1390515259999</c:v>
                </c:pt>
                <c:pt idx="733">
                  <c:v>126.14264501047774</c:v>
                </c:pt>
                <c:pt idx="734">
                  <c:v>126.14621086763866</c:v>
                </c:pt>
                <c:pt idx="735">
                  <c:v>126.1531546264798</c:v>
                </c:pt>
                <c:pt idx="736">
                  <c:v>126.16033858682431</c:v>
                </c:pt>
                <c:pt idx="737">
                  <c:v>126.16387820717067</c:v>
                </c:pt>
                <c:pt idx="738">
                  <c:v>126.16746017536443</c:v>
                </c:pt>
                <c:pt idx="739">
                  <c:v>126.17101450459793</c:v>
                </c:pt>
                <c:pt idx="740">
                  <c:v>126.17799323431045</c:v>
                </c:pt>
                <c:pt idx="741">
                  <c:v>126.18523426931334</c:v>
                </c:pt>
                <c:pt idx="742">
                  <c:v>126.18879036011343</c:v>
                </c:pt>
                <c:pt idx="743">
                  <c:v>126.19238882391559</c:v>
                </c:pt>
                <c:pt idx="744">
                  <c:v>126.19594562108878</c:v>
                </c:pt>
                <c:pt idx="745">
                  <c:v>126.20292959858475</c:v>
                </c:pt>
                <c:pt idx="746">
                  <c:v>126.2101490061325</c:v>
                </c:pt>
                <c:pt idx="747">
                  <c:v>126.21373559609775</c:v>
                </c:pt>
                <c:pt idx="748">
                  <c:v>126.21737859546636</c:v>
                </c:pt>
                <c:pt idx="749">
                  <c:v>126.22105000772527</c:v>
                </c:pt>
                <c:pt idx="750">
                  <c:v>126.23043240654631</c:v>
                </c:pt>
                <c:pt idx="751">
                  <c:v>126.23972245066452</c:v>
                </c:pt>
                <c:pt idx="752">
                  <c:v>126.2433680697264</c:v>
                </c:pt>
                <c:pt idx="753">
                  <c:v>126.24711222381754</c:v>
                </c:pt>
                <c:pt idx="754">
                  <c:v>126.25434547804198</c:v>
                </c:pt>
                <c:pt idx="755">
                  <c:v>126.26175839260428</c:v>
                </c:pt>
                <c:pt idx="756">
                  <c:v>126.26542025511952</c:v>
                </c:pt>
                <c:pt idx="757">
                  <c:v>130.00918289131533</c:v>
                </c:pt>
                <c:pt idx="758">
                  <c:v>130.01275400879339</c:v>
                </c:pt>
                <c:pt idx="759">
                  <c:v>130.02144610587055</c:v>
                </c:pt>
                <c:pt idx="760">
                  <c:v>130.02997699911342</c:v>
                </c:pt>
                <c:pt idx="761">
                  <c:v>130.03341563030875</c:v>
                </c:pt>
                <c:pt idx="762">
                  <c:v>130.0368680787283</c:v>
                </c:pt>
                <c:pt idx="763">
                  <c:v>130.04375971559099</c:v>
                </c:pt>
                <c:pt idx="764">
                  <c:v>130.0505725634433</c:v>
                </c:pt>
                <c:pt idx="765">
                  <c:v>130.05398633602562</c:v>
                </c:pt>
                <c:pt idx="766">
                  <c:v>130.0574004449596</c:v>
                </c:pt>
                <c:pt idx="767">
                  <c:v>130.06081490375666</c:v>
                </c:pt>
                <c:pt idx="768">
                  <c:v>130.0676532302376</c:v>
                </c:pt>
                <c:pt idx="769">
                  <c:v>130.07469209847409</c:v>
                </c:pt>
                <c:pt idx="770">
                  <c:v>130.07817569743776</c:v>
                </c:pt>
                <c:pt idx="771">
                  <c:v>130.08172706227055</c:v>
                </c:pt>
                <c:pt idx="772">
                  <c:v>130.08523834017043</c:v>
                </c:pt>
                <c:pt idx="773">
                  <c:v>130.09237495555294</c:v>
                </c:pt>
                <c:pt idx="774">
                  <c:v>130.09954169230556</c:v>
                </c:pt>
                <c:pt idx="775">
                  <c:v>130.10343247312235</c:v>
                </c:pt>
                <c:pt idx="776">
                  <c:v>130.1070269046545</c:v>
                </c:pt>
                <c:pt idx="777">
                  <c:v>130.11052727545422</c:v>
                </c:pt>
                <c:pt idx="778">
                  <c:v>130.11734703025226</c:v>
                </c:pt>
                <c:pt idx="779">
                  <c:v>130.12469888608331</c:v>
                </c:pt>
                <c:pt idx="780">
                  <c:v>130.12748599684437</c:v>
                </c:pt>
                <c:pt idx="781">
                  <c:v>130.1305950362019</c:v>
                </c:pt>
                <c:pt idx="782">
                  <c:v>130.13394569340497</c:v>
                </c:pt>
                <c:pt idx="783">
                  <c:v>130.14135880867389</c:v>
                </c:pt>
                <c:pt idx="784">
                  <c:v>130.14636865795592</c:v>
                </c:pt>
                <c:pt idx="785">
                  <c:v>130.14564096682105</c:v>
                </c:pt>
                <c:pt idx="786">
                  <c:v>130.15261440756476</c:v>
                </c:pt>
                <c:pt idx="787">
                  <c:v>130.16259723146547</c:v>
                </c:pt>
                <c:pt idx="788">
                  <c:v>130.16856645503421</c:v>
                </c:pt>
                <c:pt idx="789">
                  <c:v>130.17159968304375</c:v>
                </c:pt>
                <c:pt idx="790">
                  <c:v>130.17464475303322</c:v>
                </c:pt>
                <c:pt idx="791">
                  <c:v>130.18414989342429</c:v>
                </c:pt>
                <c:pt idx="792">
                  <c:v>130.19008317481723</c:v>
                </c:pt>
                <c:pt idx="793">
                  <c:v>130.19322239982614</c:v>
                </c:pt>
                <c:pt idx="794">
                  <c:v>130.19632745428353</c:v>
                </c:pt>
                <c:pt idx="795">
                  <c:v>130.19939832347859</c:v>
                </c:pt>
                <c:pt idx="796">
                  <c:v>130.20662867316278</c:v>
                </c:pt>
                <c:pt idx="797">
                  <c:v>130.21149431472614</c:v>
                </c:pt>
                <c:pt idx="798">
                  <c:v>130.21449781454086</c:v>
                </c:pt>
                <c:pt idx="799">
                  <c:v>130.21750165999043</c:v>
                </c:pt>
                <c:pt idx="800">
                  <c:v>130.2204943085633</c:v>
                </c:pt>
                <c:pt idx="801">
                  <c:v>130.22761538869307</c:v>
                </c:pt>
                <c:pt idx="802">
                  <c:v>130.23248454737939</c:v>
                </c:pt>
                <c:pt idx="803">
                  <c:v>130.23551345005714</c:v>
                </c:pt>
                <c:pt idx="804">
                  <c:v>130.23862335475542</c:v>
                </c:pt>
                <c:pt idx="805">
                  <c:v>130.24168751356302</c:v>
                </c:pt>
                <c:pt idx="806">
                  <c:v>130.24887213829024</c:v>
                </c:pt>
                <c:pt idx="807">
                  <c:v>130.25376213695321</c:v>
                </c:pt>
                <c:pt idx="808">
                  <c:v>130.25681647735556</c:v>
                </c:pt>
                <c:pt idx="809">
                  <c:v>130.25989423711096</c:v>
                </c:pt>
                <c:pt idx="810">
                  <c:v>130.2629262057078</c:v>
                </c:pt>
                <c:pt idx="811">
                  <c:v>130.2725766295992</c:v>
                </c:pt>
                <c:pt idx="812">
                  <c:v>130.27848716216891</c:v>
                </c:pt>
                <c:pt idx="813">
                  <c:v>130.28154429234195</c:v>
                </c:pt>
                <c:pt idx="814">
                  <c:v>130.28459023287533</c:v>
                </c:pt>
                <c:pt idx="815">
                  <c:v>130.2918157055386</c:v>
                </c:pt>
                <c:pt idx="816">
                  <c:v>130.2967128878266</c:v>
                </c:pt>
                <c:pt idx="817">
                  <c:v>130.2997374357509</c:v>
                </c:pt>
                <c:pt idx="818">
                  <c:v>130.30276232931004</c:v>
                </c:pt>
                <c:pt idx="819">
                  <c:v>130.30581064969599</c:v>
                </c:pt>
                <c:pt idx="820">
                  <c:v>130.31307096483877</c:v>
                </c:pt>
                <c:pt idx="821">
                  <c:v>130.31800635092034</c:v>
                </c:pt>
                <c:pt idx="822">
                  <c:v>130.32103328073114</c:v>
                </c:pt>
                <c:pt idx="823">
                  <c:v>130.32407211250055</c:v>
                </c:pt>
                <c:pt idx="824">
                  <c:v>130.32774678729336</c:v>
                </c:pt>
                <c:pt idx="825">
                  <c:v>130.33657371657</c:v>
                </c:pt>
                <c:pt idx="826">
                  <c:v>130.34248343483668</c:v>
                </c:pt>
                <c:pt idx="827">
                  <c:v>130.34613732816067</c:v>
                </c:pt>
                <c:pt idx="828">
                  <c:v>130.34976855470916</c:v>
                </c:pt>
                <c:pt idx="829">
                  <c:v>130.35371583031434</c:v>
                </c:pt>
                <c:pt idx="830">
                  <c:v>130.36335008117337</c:v>
                </c:pt>
                <c:pt idx="831">
                  <c:v>130.36994833390855</c:v>
                </c:pt>
                <c:pt idx="832">
                  <c:v>130.37397358704436</c:v>
                </c:pt>
                <c:pt idx="833">
                  <c:v>130.3780370798161</c:v>
                </c:pt>
                <c:pt idx="834">
                  <c:v>130.38202562946574</c:v>
                </c:pt>
                <c:pt idx="835">
                  <c:v>130.39157447630603</c:v>
                </c:pt>
                <c:pt idx="836">
                  <c:v>130.39789529406153</c:v>
                </c:pt>
                <c:pt idx="837">
                  <c:v>130.40183602528512</c:v>
                </c:pt>
                <c:pt idx="838">
                  <c:v>130.40577724338377</c:v>
                </c:pt>
                <c:pt idx="839">
                  <c:v>130.40973154212233</c:v>
                </c:pt>
                <c:pt idx="840">
                  <c:v>130.41919470963029</c:v>
                </c:pt>
                <c:pt idx="841">
                  <c:v>130.42552073755232</c:v>
                </c:pt>
                <c:pt idx="842">
                  <c:v>130.42946491797949</c:v>
                </c:pt>
                <c:pt idx="843">
                  <c:v>130.43343479568989</c:v>
                </c:pt>
                <c:pt idx="844">
                  <c:v>130.437430359373</c:v>
                </c:pt>
                <c:pt idx="845">
                  <c:v>131.55446156322958</c:v>
                </c:pt>
                <c:pt idx="846">
                  <c:v>131.56111787401221</c:v>
                </c:pt>
                <c:pt idx="847">
                  <c:v>131.57816796129831</c:v>
                </c:pt>
                <c:pt idx="848">
                  <c:v>131.58550861399749</c:v>
                </c:pt>
                <c:pt idx="849">
                  <c:v>131.5895288377514</c:v>
                </c:pt>
                <c:pt idx="850">
                  <c:v>131.59356098491156</c:v>
                </c:pt>
                <c:pt idx="851">
                  <c:v>131.59765097722641</c:v>
                </c:pt>
                <c:pt idx="852">
                  <c:v>131.60807394852063</c:v>
                </c:pt>
                <c:pt idx="853">
                  <c:v>131.61373863327918</c:v>
                </c:pt>
                <c:pt idx="854">
                  <c:v>131.61771605858709</c:v>
                </c:pt>
                <c:pt idx="855">
                  <c:v>131.62160204609313</c:v>
                </c:pt>
                <c:pt idx="856">
                  <c:v>131.62548844397287</c:v>
                </c:pt>
                <c:pt idx="857">
                  <c:v>131.63564878589182</c:v>
                </c:pt>
                <c:pt idx="858">
                  <c:v>131.64131773560661</c:v>
                </c:pt>
                <c:pt idx="859">
                  <c:v>131.64535567766234</c:v>
                </c:pt>
                <c:pt idx="860">
                  <c:v>131.64937107955146</c:v>
                </c:pt>
                <c:pt idx="861">
                  <c:v>131.65337543363864</c:v>
                </c:pt>
                <c:pt idx="862">
                  <c:v>131.66372436273318</c:v>
                </c:pt>
                <c:pt idx="863">
                  <c:v>131.6693658636421</c:v>
                </c:pt>
                <c:pt idx="864">
                  <c:v>131.67337244008101</c:v>
                </c:pt>
                <c:pt idx="865">
                  <c:v>131.67740246797115</c:v>
                </c:pt>
                <c:pt idx="866">
                  <c:v>131.67707295866646</c:v>
                </c:pt>
                <c:pt idx="867">
                  <c:v>131.69169793222807</c:v>
                </c:pt>
                <c:pt idx="868">
                  <c:v>131.69737551838182</c:v>
                </c:pt>
                <c:pt idx="869">
                  <c:v>131.70147727590697</c:v>
                </c:pt>
                <c:pt idx="870">
                  <c:v>131.70567159433739</c:v>
                </c:pt>
                <c:pt idx="871">
                  <c:v>131.70983185489007</c:v>
                </c:pt>
                <c:pt idx="872">
                  <c:v>131.72095087569252</c:v>
                </c:pt>
                <c:pt idx="873">
                  <c:v>131.72679201569431</c:v>
                </c:pt>
                <c:pt idx="874">
                  <c:v>131.73098925568502</c:v>
                </c:pt>
                <c:pt idx="875">
                  <c:v>131.73514089720834</c:v>
                </c:pt>
                <c:pt idx="876">
                  <c:v>131.739223878519</c:v>
                </c:pt>
                <c:pt idx="877">
                  <c:v>131.74968816403234</c:v>
                </c:pt>
                <c:pt idx="878">
                  <c:v>131.75531097730052</c:v>
                </c:pt>
                <c:pt idx="879">
                  <c:v>131.75940776288812</c:v>
                </c:pt>
                <c:pt idx="880">
                  <c:v>131.76352807545166</c:v>
                </c:pt>
                <c:pt idx="881">
                  <c:v>131.76766036998023</c:v>
                </c:pt>
                <c:pt idx="882">
                  <c:v>131.77843491217638</c:v>
                </c:pt>
                <c:pt idx="883">
                  <c:v>131.78426920000211</c:v>
                </c:pt>
                <c:pt idx="884">
                  <c:v>131.78841538934486</c:v>
                </c:pt>
                <c:pt idx="885">
                  <c:v>131.79250437418258</c:v>
                </c:pt>
                <c:pt idx="886">
                  <c:v>131.79660535352991</c:v>
                </c:pt>
                <c:pt idx="887">
                  <c:v>131.80714682166928</c:v>
                </c:pt>
                <c:pt idx="888">
                  <c:v>131.81281026091415</c:v>
                </c:pt>
                <c:pt idx="889">
                  <c:v>131.81676345659301</c:v>
                </c:pt>
                <c:pt idx="890">
                  <c:v>131.82075172107133</c:v>
                </c:pt>
                <c:pt idx="891">
                  <c:v>131.82478662126189</c:v>
                </c:pt>
                <c:pt idx="892">
                  <c:v>131.83542707321811</c:v>
                </c:pt>
                <c:pt idx="893">
                  <c:v>131.84128630159924</c:v>
                </c:pt>
                <c:pt idx="894">
                  <c:v>131.84558918591924</c:v>
                </c:pt>
                <c:pt idx="895">
                  <c:v>131.84973082156415</c:v>
                </c:pt>
                <c:pt idx="896">
                  <c:v>132.66046130353863</c:v>
                </c:pt>
                <c:pt idx="897">
                  <c:v>132.66590074845797</c:v>
                </c:pt>
                <c:pt idx="898">
                  <c:v>132.66986285725707</c:v>
                </c:pt>
                <c:pt idx="899">
                  <c:v>132.67205777102407</c:v>
                </c:pt>
                <c:pt idx="900">
                  <c:v>132.67424472955329</c:v>
                </c:pt>
                <c:pt idx="901">
                  <c:v>132.6764237419446</c:v>
                </c:pt>
                <c:pt idx="902">
                  <c:v>132.68140065072365</c:v>
                </c:pt>
                <c:pt idx="903">
                  <c:v>132.68544569257273</c:v>
                </c:pt>
                <c:pt idx="904">
                  <c:v>132.6874145556138</c:v>
                </c:pt>
                <c:pt idx="905">
                  <c:v>132.68938373183971</c:v>
                </c:pt>
                <c:pt idx="906">
                  <c:v>132.69129985993422</c:v>
                </c:pt>
                <c:pt idx="907">
                  <c:v>132.69588967164626</c:v>
                </c:pt>
                <c:pt idx="908">
                  <c:v>132.69887595495521</c:v>
                </c:pt>
                <c:pt idx="909">
                  <c:v>132.70078596992192</c:v>
                </c:pt>
                <c:pt idx="910">
                  <c:v>132.70270389957884</c:v>
                </c:pt>
                <c:pt idx="911">
                  <c:v>132.70462214468273</c:v>
                </c:pt>
                <c:pt idx="912">
                  <c:v>132.7093976955662</c:v>
                </c:pt>
                <c:pt idx="913">
                  <c:v>132.71243934186359</c:v>
                </c:pt>
                <c:pt idx="914">
                  <c:v>132.71437437326341</c:v>
                </c:pt>
                <c:pt idx="915">
                  <c:v>132.71630971306053</c:v>
                </c:pt>
                <c:pt idx="916">
                  <c:v>132.71835987068366</c:v>
                </c:pt>
                <c:pt idx="917">
                  <c:v>132.7240231017399</c:v>
                </c:pt>
                <c:pt idx="918">
                  <c:v>132.72751923491762</c:v>
                </c:pt>
                <c:pt idx="919">
                  <c:v>132.72980029955585</c:v>
                </c:pt>
                <c:pt idx="920">
                  <c:v>132.73208174887529</c:v>
                </c:pt>
                <c:pt idx="921">
                  <c:v>132.7343635864008</c:v>
                </c:pt>
                <c:pt idx="922">
                  <c:v>132.74001385118024</c:v>
                </c:pt>
                <c:pt idx="923">
                  <c:v>132.74352417828553</c:v>
                </c:pt>
                <c:pt idx="924">
                  <c:v>132.74581557597097</c:v>
                </c:pt>
                <c:pt idx="925">
                  <c:v>132.74810736538726</c:v>
                </c:pt>
                <c:pt idx="926">
                  <c:v>132.75039952664815</c:v>
                </c:pt>
                <c:pt idx="927">
                  <c:v>132.75605688094461</c:v>
                </c:pt>
                <c:pt idx="928">
                  <c:v>132.75957091026166</c:v>
                </c:pt>
                <c:pt idx="929">
                  <c:v>132.76189917695876</c:v>
                </c:pt>
                <c:pt idx="930">
                  <c:v>132.76399383924411</c:v>
                </c:pt>
                <c:pt idx="931">
                  <c:v>132.76608886716625</c:v>
                </c:pt>
                <c:pt idx="932">
                  <c:v>132.77160362454669</c:v>
                </c:pt>
                <c:pt idx="933">
                  <c:v>132.77447152298848</c:v>
                </c:pt>
                <c:pt idx="934">
                  <c:v>132.77656836964394</c:v>
                </c:pt>
                <c:pt idx="935">
                  <c:v>132.7786728067866</c:v>
                </c:pt>
                <c:pt idx="936">
                  <c:v>132.78079204981637</c:v>
                </c:pt>
                <c:pt idx="937">
                  <c:v>132.78653228129289</c:v>
                </c:pt>
                <c:pt idx="938">
                  <c:v>132.78947572193485</c:v>
                </c:pt>
                <c:pt idx="939">
                  <c:v>132.7916112929322</c:v>
                </c:pt>
                <c:pt idx="940">
                  <c:v>132.79373278344286</c:v>
                </c:pt>
                <c:pt idx="941">
                  <c:v>132.79585464316762</c:v>
                </c:pt>
                <c:pt idx="942">
                  <c:v>132.8014431743419</c:v>
                </c:pt>
                <c:pt idx="943">
                  <c:v>132.80435371077425</c:v>
                </c:pt>
                <c:pt idx="944">
                  <c:v>132.80649189131191</c:v>
                </c:pt>
                <c:pt idx="945">
                  <c:v>132.80862319960804</c:v>
                </c:pt>
                <c:pt idx="946">
                  <c:v>139.82297329595892</c:v>
                </c:pt>
                <c:pt idx="947">
                  <c:v>139.82548593057038</c:v>
                </c:pt>
                <c:pt idx="948">
                  <c:v>139.82833344211554</c:v>
                </c:pt>
                <c:pt idx="949">
                  <c:v>139.82967774312937</c:v>
                </c:pt>
                <c:pt idx="950">
                  <c:v>139.83101112236628</c:v>
                </c:pt>
                <c:pt idx="951">
                  <c:v>139.83233916207743</c:v>
                </c:pt>
                <c:pt idx="952">
                  <c:v>139.83484323118856</c:v>
                </c:pt>
                <c:pt idx="953">
                  <c:v>139.83766667622078</c:v>
                </c:pt>
                <c:pt idx="954">
                  <c:v>139.83899614975081</c:v>
                </c:pt>
                <c:pt idx="955">
                  <c:v>139.84034273716497</c:v>
                </c:pt>
                <c:pt idx="956">
                  <c:v>139.84167839996962</c:v>
                </c:pt>
                <c:pt idx="957">
                  <c:v>139.84420290456549</c:v>
                </c:pt>
                <c:pt idx="958">
                  <c:v>139.84673612062883</c:v>
                </c:pt>
                <c:pt idx="959">
                  <c:v>139.8479829796953</c:v>
                </c:pt>
                <c:pt idx="960">
                  <c:v>139.84924634181405</c:v>
                </c:pt>
                <c:pt idx="961">
                  <c:v>139.85050457827003</c:v>
                </c:pt>
                <c:pt idx="962">
                  <c:v>139.85298262785443</c:v>
                </c:pt>
                <c:pt idx="963">
                  <c:v>139.85555267136724</c:v>
                </c:pt>
                <c:pt idx="964">
                  <c:v>139.85656714711834</c:v>
                </c:pt>
                <c:pt idx="965">
                  <c:v>139.86095915223731</c:v>
                </c:pt>
                <c:pt idx="966">
                  <c:v>139.86536393827063</c:v>
                </c:pt>
                <c:pt idx="967">
                  <c:v>139.8774938338872</c:v>
                </c:pt>
                <c:pt idx="968">
                  <c:v>139.88293890218202</c:v>
                </c:pt>
                <c:pt idx="969">
                  <c:v>139.88960530699021</c:v>
                </c:pt>
                <c:pt idx="970">
                  <c:v>139.89400153876366</c:v>
                </c:pt>
                <c:pt idx="971">
                  <c:v>139.91028299452728</c:v>
                </c:pt>
                <c:pt idx="972">
                  <c:v>139.91625839868945</c:v>
                </c:pt>
                <c:pt idx="973">
                  <c:v>139.92060976063695</c:v>
                </c:pt>
                <c:pt idx="974">
                  <c:v>139.92494956101365</c:v>
                </c:pt>
                <c:pt idx="975">
                  <c:v>139.92926564710214</c:v>
                </c:pt>
                <c:pt idx="976">
                  <c:v>139.94114698430067</c:v>
                </c:pt>
                <c:pt idx="977">
                  <c:v>139.94650013564791</c:v>
                </c:pt>
                <c:pt idx="978">
                  <c:v>139.95088369136829</c:v>
                </c:pt>
                <c:pt idx="979">
                  <c:v>139.95502140079859</c:v>
                </c:pt>
                <c:pt idx="980">
                  <c:v>139.95932469824461</c:v>
                </c:pt>
                <c:pt idx="981">
                  <c:v>139.97336259637603</c:v>
                </c:pt>
                <c:pt idx="982">
                  <c:v>139.97876904653728</c:v>
                </c:pt>
                <c:pt idx="983">
                  <c:v>139.98353570010585</c:v>
                </c:pt>
                <c:pt idx="984">
                  <c:v>139.9882912954362</c:v>
                </c:pt>
                <c:pt idx="985">
                  <c:v>139.99302405924638</c:v>
                </c:pt>
                <c:pt idx="986">
                  <c:v>140.00666861084215</c:v>
                </c:pt>
                <c:pt idx="987">
                  <c:v>140.01205466614311</c:v>
                </c:pt>
                <c:pt idx="988">
                  <c:v>140.01682654546002</c:v>
                </c:pt>
                <c:pt idx="989">
                  <c:v>140.02159917064768</c:v>
                </c:pt>
                <c:pt idx="990">
                  <c:v>140.02636074530383</c:v>
                </c:pt>
                <c:pt idx="991">
                  <c:v>140.04002039427758</c:v>
                </c:pt>
                <c:pt idx="992">
                  <c:v>140.04537285595006</c:v>
                </c:pt>
                <c:pt idx="993">
                  <c:v>140.05016441903615</c:v>
                </c:pt>
                <c:pt idx="994">
                  <c:v>140.05493046400187</c:v>
                </c:pt>
                <c:pt idx="995">
                  <c:v>140.05968544116132</c:v>
                </c:pt>
                <c:pt idx="996">
                  <c:v>140.0733601702382</c:v>
                </c:pt>
                <c:pt idx="997">
                  <c:v>140.07874469872527</c:v>
                </c:pt>
                <c:pt idx="998">
                  <c:v>140.08351522263797</c:v>
                </c:pt>
                <c:pt idx="999">
                  <c:v>140.08827466917629</c:v>
                </c:pt>
                <c:pt idx="1000">
                  <c:v>140.0930466857611</c:v>
                </c:pt>
                <c:pt idx="1001">
                  <c:v>140.10673652949075</c:v>
                </c:pt>
                <c:pt idx="1002">
                  <c:v>140.11221891479656</c:v>
                </c:pt>
                <c:pt idx="1003">
                  <c:v>140.12143304149907</c:v>
                </c:pt>
                <c:pt idx="1004">
                  <c:v>140.12652469679259</c:v>
                </c:pt>
                <c:pt idx="1005">
                  <c:v>140.1402980943457</c:v>
                </c:pt>
                <c:pt idx="1006">
                  <c:v>140.14568108099891</c:v>
                </c:pt>
                <c:pt idx="1007">
                  <c:v>140.15071099414183</c:v>
                </c:pt>
                <c:pt idx="1008">
                  <c:v>140.1554457290712</c:v>
                </c:pt>
                <c:pt idx="1009">
                  <c:v>140.16003064565459</c:v>
                </c:pt>
                <c:pt idx="1010">
                  <c:v>140.17380288583877</c:v>
                </c:pt>
                <c:pt idx="1011">
                  <c:v>140.17852615997802</c:v>
                </c:pt>
                <c:pt idx="1012">
                  <c:v>140.18316106625835</c:v>
                </c:pt>
                <c:pt idx="1013">
                  <c:v>140.18778510281697</c:v>
                </c:pt>
                <c:pt idx="1014">
                  <c:v>140.21346605951783</c:v>
                </c:pt>
                <c:pt idx="1015">
                  <c:v>140.21881058159832</c:v>
                </c:pt>
                <c:pt idx="1016">
                  <c:v>140.2239507093449</c:v>
                </c:pt>
                <c:pt idx="1017">
                  <c:v>144.60564092600089</c:v>
                </c:pt>
                <c:pt idx="1018">
                  <c:v>144.61560482282746</c:v>
                </c:pt>
                <c:pt idx="1019">
                  <c:v>144.61997009564701</c:v>
                </c:pt>
                <c:pt idx="1020">
                  <c:v>144.62356991019385</c:v>
                </c:pt>
                <c:pt idx="1021">
                  <c:v>144.62719580278434</c:v>
                </c:pt>
                <c:pt idx="1022">
                  <c:v>144.63079645972894</c:v>
                </c:pt>
                <c:pt idx="1023">
                  <c:v>144.64082235009226</c:v>
                </c:pt>
                <c:pt idx="1024">
                  <c:v>144.6452036998682</c:v>
                </c:pt>
                <c:pt idx="1025">
                  <c:v>144.64879902975036</c:v>
                </c:pt>
                <c:pt idx="1026">
                  <c:v>144.65239503572994</c:v>
                </c:pt>
                <c:pt idx="1027">
                  <c:v>144.65600038510993</c:v>
                </c:pt>
                <c:pt idx="1028">
                  <c:v>144.66928848518927</c:v>
                </c:pt>
                <c:pt idx="1029">
                  <c:v>144.67408709460179</c:v>
                </c:pt>
                <c:pt idx="1030">
                  <c:v>144.67785230061028</c:v>
                </c:pt>
                <c:pt idx="1031">
                  <c:v>144.68191272362256</c:v>
                </c:pt>
                <c:pt idx="1032">
                  <c:v>144.69331338930948</c:v>
                </c:pt>
                <c:pt idx="1033">
                  <c:v>144.69824371062379</c:v>
                </c:pt>
                <c:pt idx="1034">
                  <c:v>144.7025156670517</c:v>
                </c:pt>
                <c:pt idx="1035">
                  <c:v>144.70677939326694</c:v>
                </c:pt>
                <c:pt idx="1036">
                  <c:v>144.71103485407281</c:v>
                </c:pt>
                <c:pt idx="1037">
                  <c:v>144.72282878780919</c:v>
                </c:pt>
                <c:pt idx="1038">
                  <c:v>144.72798543333556</c:v>
                </c:pt>
                <c:pt idx="1039">
                  <c:v>144.7322542132577</c:v>
                </c:pt>
                <c:pt idx="1040">
                  <c:v>144.73651473707073</c:v>
                </c:pt>
                <c:pt idx="1041">
                  <c:v>144.74076700277044</c:v>
                </c:pt>
                <c:pt idx="1042">
                  <c:v>144.75255176336989</c:v>
                </c:pt>
                <c:pt idx="1043">
                  <c:v>144.75769399205157</c:v>
                </c:pt>
                <c:pt idx="1044">
                  <c:v>144.76195926967915</c:v>
                </c:pt>
                <c:pt idx="1045">
                  <c:v>144.76621663430328</c:v>
                </c:pt>
                <c:pt idx="1046">
                  <c:v>144.77046572894679</c:v>
                </c:pt>
                <c:pt idx="1047">
                  <c:v>144.78231950495035</c:v>
                </c:pt>
                <c:pt idx="1048">
                  <c:v>144.78746841725123</c:v>
                </c:pt>
                <c:pt idx="1049">
                  <c:v>144.79171193176884</c:v>
                </c:pt>
                <c:pt idx="1050">
                  <c:v>144.79595647651567</c:v>
                </c:pt>
                <c:pt idx="1051">
                  <c:v>144.80022118109943</c:v>
                </c:pt>
                <c:pt idx="1052">
                  <c:v>144.81224547971436</c:v>
                </c:pt>
                <c:pt idx="1053">
                  <c:v>144.81744424046235</c:v>
                </c:pt>
                <c:pt idx="1054">
                  <c:v>144.82170346512842</c:v>
                </c:pt>
                <c:pt idx="1055">
                  <c:v>144.82597271960884</c:v>
                </c:pt>
                <c:pt idx="1056">
                  <c:v>144.83024326934367</c:v>
                </c:pt>
                <c:pt idx="1057">
                  <c:v>144.84258387528871</c:v>
                </c:pt>
                <c:pt idx="1058">
                  <c:v>144.84793295074579</c:v>
                </c:pt>
                <c:pt idx="1059">
                  <c:v>144.85235991205627</c:v>
                </c:pt>
                <c:pt idx="1060">
                  <c:v>144.85680771435031</c:v>
                </c:pt>
                <c:pt idx="1061">
                  <c:v>144.86123841784234</c:v>
                </c:pt>
                <c:pt idx="1062">
                  <c:v>144.87354355395757</c:v>
                </c:pt>
                <c:pt idx="1063">
                  <c:v>144.8788879257892</c:v>
                </c:pt>
                <c:pt idx="1064">
                  <c:v>144.88335955699245</c:v>
                </c:pt>
                <c:pt idx="1065">
                  <c:v>144.88781312794981</c:v>
                </c:pt>
                <c:pt idx="1066">
                  <c:v>144.89228753989073</c:v>
                </c:pt>
                <c:pt idx="1067">
                  <c:v>144.90877529679472</c:v>
                </c:pt>
                <c:pt idx="1068">
                  <c:v>144.9146293222629</c:v>
                </c:pt>
                <c:pt idx="1069">
                  <c:v>144.91910854142324</c:v>
                </c:pt>
                <c:pt idx="1070">
                  <c:v>144.92390182565273</c:v>
                </c:pt>
                <c:pt idx="1071">
                  <c:v>144.93763529490423</c:v>
                </c:pt>
                <c:pt idx="1072">
                  <c:v>144.94358298671909</c:v>
                </c:pt>
                <c:pt idx="1073">
                  <c:v>144.94850375770761</c:v>
                </c:pt>
                <c:pt idx="1074">
                  <c:v>144.95340742989416</c:v>
                </c:pt>
                <c:pt idx="1075">
                  <c:v>144.95826440570619</c:v>
                </c:pt>
                <c:pt idx="1076">
                  <c:v>144.97183120528527</c:v>
                </c:pt>
                <c:pt idx="1077">
                  <c:v>144.97772073789497</c:v>
                </c:pt>
                <c:pt idx="1078">
                  <c:v>144.98263075280957</c:v>
                </c:pt>
                <c:pt idx="1079">
                  <c:v>144.98781207587928</c:v>
                </c:pt>
                <c:pt idx="1080">
                  <c:v>144.99300354405767</c:v>
                </c:pt>
                <c:pt idx="1081">
                  <c:v>145.00751115621816</c:v>
                </c:pt>
                <c:pt idx="1082">
                  <c:v>145.01379299984899</c:v>
                </c:pt>
                <c:pt idx="1083">
                  <c:v>145.01901153188518</c:v>
                </c:pt>
                <c:pt idx="1084">
                  <c:v>145.02426107651081</c:v>
                </c:pt>
                <c:pt idx="1085">
                  <c:v>145.02950170916236</c:v>
                </c:pt>
                <c:pt idx="1086">
                  <c:v>145.0441155170283</c:v>
                </c:pt>
                <c:pt idx="1087">
                  <c:v>145.05041811882796</c:v>
                </c:pt>
                <c:pt idx="1088">
                  <c:v>145.05564364312838</c:v>
                </c:pt>
                <c:pt idx="1089">
                  <c:v>145.06088123224734</c:v>
                </c:pt>
                <c:pt idx="1090">
                  <c:v>145.06611882136627</c:v>
                </c:pt>
                <c:pt idx="1091">
                  <c:v>145.08084074464756</c:v>
                </c:pt>
                <c:pt idx="1092">
                  <c:v>145.08719964320053</c:v>
                </c:pt>
                <c:pt idx="1093">
                  <c:v>145.09254469186359</c:v>
                </c:pt>
                <c:pt idx="1094">
                  <c:v>145.09798006269796</c:v>
                </c:pt>
                <c:pt idx="1095">
                  <c:v>146.8695580209388</c:v>
                </c:pt>
                <c:pt idx="1096">
                  <c:v>146.87567800211539</c:v>
                </c:pt>
                <c:pt idx="1097">
                  <c:v>146.88464638729221</c:v>
                </c:pt>
                <c:pt idx="1098">
                  <c:v>146.88770315361714</c:v>
                </c:pt>
                <c:pt idx="1099">
                  <c:v>146.89070243795791</c:v>
                </c:pt>
                <c:pt idx="1100">
                  <c:v>146.89558554616286</c:v>
                </c:pt>
                <c:pt idx="1101">
                  <c:v>146.9025744797483</c:v>
                </c:pt>
                <c:pt idx="1102">
                  <c:v>146.90560245042519</c:v>
                </c:pt>
                <c:pt idx="1103">
                  <c:v>146.91070605961093</c:v>
                </c:pt>
                <c:pt idx="1104">
                  <c:v>146.91382372359675</c:v>
                </c:pt>
                <c:pt idx="1105">
                  <c:v>146.92351480680995</c:v>
                </c:pt>
                <c:pt idx="1106">
                  <c:v>146.9268042473727</c:v>
                </c:pt>
                <c:pt idx="1107">
                  <c:v>146.92797905095696</c:v>
                </c:pt>
                <c:pt idx="1108">
                  <c:v>146.93348930700395</c:v>
                </c:pt>
                <c:pt idx="1109">
                  <c:v>146.9367385171185</c:v>
                </c:pt>
                <c:pt idx="1110">
                  <c:v>146.9403430414805</c:v>
                </c:pt>
                <c:pt idx="1111">
                  <c:v>146.94697706427633</c:v>
                </c:pt>
                <c:pt idx="1112">
                  <c:v>146.95000089961465</c:v>
                </c:pt>
                <c:pt idx="1113">
                  <c:v>146.95770901796789</c:v>
                </c:pt>
                <c:pt idx="1114">
                  <c:v>146.96789167210898</c:v>
                </c:pt>
                <c:pt idx="1115">
                  <c:v>146.97080742482339</c:v>
                </c:pt>
                <c:pt idx="1116">
                  <c:v>146.97378161252303</c:v>
                </c:pt>
                <c:pt idx="1117">
                  <c:v>146.9767674430222</c:v>
                </c:pt>
                <c:pt idx="1118">
                  <c:v>146.98217441486469</c:v>
                </c:pt>
                <c:pt idx="1119">
                  <c:v>146.98772198915938</c:v>
                </c:pt>
                <c:pt idx="1120">
                  <c:v>146.99541125910031</c:v>
                </c:pt>
                <c:pt idx="1121">
                  <c:v>147.002844866944</c:v>
                </c:pt>
                <c:pt idx="1122">
                  <c:v>147.01023008458404</c:v>
                </c:pt>
                <c:pt idx="1123">
                  <c:v>147.03620492915073</c:v>
                </c:pt>
                <c:pt idx="1124">
                  <c:v>147.04850798835776</c:v>
                </c:pt>
                <c:pt idx="1125">
                  <c:v>147.05594085292839</c:v>
                </c:pt>
                <c:pt idx="1126">
                  <c:v>147.06331028607039</c:v>
                </c:pt>
                <c:pt idx="1127">
                  <c:v>147.08249001072926</c:v>
                </c:pt>
                <c:pt idx="1128">
                  <c:v>147.09286782143795</c:v>
                </c:pt>
                <c:pt idx="1129">
                  <c:v>147.10033374155077</c:v>
                </c:pt>
                <c:pt idx="1130">
                  <c:v>147.10779042958671</c:v>
                </c:pt>
                <c:pt idx="1131">
                  <c:v>147.11527287747063</c:v>
                </c:pt>
                <c:pt idx="1132">
                  <c:v>147.13472023405089</c:v>
                </c:pt>
                <c:pt idx="1133">
                  <c:v>147.14521458073898</c:v>
                </c:pt>
                <c:pt idx="1134">
                  <c:v>147.1526547410038</c:v>
                </c:pt>
                <c:pt idx="1135">
                  <c:v>147.16005722968799</c:v>
                </c:pt>
                <c:pt idx="1136">
                  <c:v>147.16754965292185</c:v>
                </c:pt>
                <c:pt idx="1137">
                  <c:v>145.48222459540418</c:v>
                </c:pt>
                <c:pt idx="1138">
                  <c:v>145.48222459540418</c:v>
                </c:pt>
                <c:pt idx="1139">
                  <c:v>145.48222459540418</c:v>
                </c:pt>
                <c:pt idx="1140">
                  <c:v>145.48222459540418</c:v>
                </c:pt>
                <c:pt idx="1141">
                  <c:v>145.48222459540418</c:v>
                </c:pt>
                <c:pt idx="1142">
                  <c:v>145.48222459540418</c:v>
                </c:pt>
                <c:pt idx="1143">
                  <c:v>145.48222459540418</c:v>
                </c:pt>
                <c:pt idx="1144">
                  <c:v>145.48222459540418</c:v>
                </c:pt>
                <c:pt idx="1145">
                  <c:v>145.48222459540418</c:v>
                </c:pt>
                <c:pt idx="1146">
                  <c:v>145.48222459540418</c:v>
                </c:pt>
                <c:pt idx="1147">
                  <c:v>145.48222459540418</c:v>
                </c:pt>
                <c:pt idx="1148">
                  <c:v>145.48222459540418</c:v>
                </c:pt>
                <c:pt idx="1149">
                  <c:v>145.48222459540418</c:v>
                </c:pt>
                <c:pt idx="1150">
                  <c:v>145.48222459540418</c:v>
                </c:pt>
                <c:pt idx="1151">
                  <c:v>145.48222459540418</c:v>
                </c:pt>
                <c:pt idx="1152">
                  <c:v>145.48222459540418</c:v>
                </c:pt>
                <c:pt idx="1153">
                  <c:v>145.48222459540418</c:v>
                </c:pt>
                <c:pt idx="1154">
                  <c:v>145.48222459540418</c:v>
                </c:pt>
                <c:pt idx="1155">
                  <c:v>145.48222459540418</c:v>
                </c:pt>
                <c:pt idx="1156">
                  <c:v>145.48222459540418</c:v>
                </c:pt>
                <c:pt idx="1157">
                  <c:v>145.48222459540418</c:v>
                </c:pt>
                <c:pt idx="1158">
                  <c:v>145.48222459540418</c:v>
                </c:pt>
                <c:pt idx="1159">
                  <c:v>145.48222459540418</c:v>
                </c:pt>
                <c:pt idx="1160">
                  <c:v>145.48222459540418</c:v>
                </c:pt>
                <c:pt idx="1161">
                  <c:v>145.48222459540418</c:v>
                </c:pt>
                <c:pt idx="1162">
                  <c:v>145.48222459540418</c:v>
                </c:pt>
                <c:pt idx="1163">
                  <c:v>145.48222459540418</c:v>
                </c:pt>
                <c:pt idx="1164">
                  <c:v>145.48222459540418</c:v>
                </c:pt>
                <c:pt idx="1165">
                  <c:v>145.48222459540418</c:v>
                </c:pt>
                <c:pt idx="1166">
                  <c:v>145.48222459540418</c:v>
                </c:pt>
                <c:pt idx="1167" formatCode="_(* #,##0.00_);_(* \(#,##0.00\);_(* &quot;-&quot;??_);_(@_)">
                  <c:v>145.48222459540418</c:v>
                </c:pt>
                <c:pt idx="1168" formatCode="_(* #,##0.00_);_(* \(#,##0.00\);_(* &quot;-&quot;??_);_(@_)">
                  <c:v>145.48222459540418</c:v>
                </c:pt>
                <c:pt idx="1169" formatCode="_(* #,##0.00_);_(* \(#,##0.00\);_(* &quot;-&quot;??_);_(@_)">
                  <c:v>145.48222459540418</c:v>
                </c:pt>
                <c:pt idx="1170" formatCode="_(* #,##0.00_);_(* \(#,##0.00\);_(* &quot;-&quot;??_);_(@_)">
                  <c:v>145.48222459540418</c:v>
                </c:pt>
                <c:pt idx="1171" formatCode="_(* #,##0.00_);_(* \(#,##0.00\);_(* &quot;-&quot;??_);_(@_)">
                  <c:v>145.48222459540418</c:v>
                </c:pt>
                <c:pt idx="1172" formatCode="_(* #,##0.00_);_(* \(#,##0.00\);_(* &quot;-&quot;??_);_(@_)">
                  <c:v>145.48222459540418</c:v>
                </c:pt>
                <c:pt idx="1173" formatCode="_(* #,##0.00_);_(* \(#,##0.00\);_(* &quot;-&quot;??_);_(@_)">
                  <c:v>145.48222459540418</c:v>
                </c:pt>
                <c:pt idx="1174" formatCode="_(* #,##0.00_);_(* \(#,##0.00\);_(* &quot;-&quot;??_);_(@_)">
                  <c:v>145.48222459540418</c:v>
                </c:pt>
                <c:pt idx="1175" formatCode="_(* #,##0.00_);_(* \(#,##0.00\);_(* &quot;-&quot;??_);_(@_)">
                  <c:v>145.48222459540418</c:v>
                </c:pt>
                <c:pt idx="1176" formatCode="_(* #,##0.00_);_(* \(#,##0.00\);_(* &quot;-&quot;??_);_(@_)">
                  <c:v>145.48222459540418</c:v>
                </c:pt>
                <c:pt idx="1177" formatCode="_(* #,##0.00_);_(* \(#,##0.00\);_(* &quot;-&quot;??_);_(@_)">
                  <c:v>145.48222459540418</c:v>
                </c:pt>
                <c:pt idx="1178" formatCode="_(* #,##0.00_);_(* \(#,##0.00\);_(* &quot;-&quot;??_);_(@_)">
                  <c:v>145.48222459540418</c:v>
                </c:pt>
                <c:pt idx="1179" formatCode="_(* #,##0.00_);_(* \(#,##0.00\);_(* &quot;-&quot;??_);_(@_)">
                  <c:v>145.48222459540418</c:v>
                </c:pt>
                <c:pt idx="1180" formatCode="_(* #,##0.00_);_(* \(#,##0.00\);_(* &quot;-&quot;??_);_(@_)">
                  <c:v>145.48222459540418</c:v>
                </c:pt>
                <c:pt idx="1181" formatCode="_(* #,##0.00_);_(* \(#,##0.00\);_(* &quot;-&quot;??_);_(@_)">
                  <c:v>145.48222459540418</c:v>
                </c:pt>
                <c:pt idx="1182" formatCode="_(* #,##0.00_);_(* \(#,##0.00\);_(* &quot;-&quot;??_);_(@_)">
                  <c:v>145.48222459540418</c:v>
                </c:pt>
                <c:pt idx="1183" formatCode="_(* #,##0.00_);_(* \(#,##0.00\);_(* &quot;-&quot;??_);_(@_)">
                  <c:v>145.48222459540418</c:v>
                </c:pt>
                <c:pt idx="1184" formatCode="_(* #,##0.00_);_(* \(#,##0.00\);_(* &quot;-&quot;??_);_(@_)">
                  <c:v>145.48222459540418</c:v>
                </c:pt>
                <c:pt idx="1185" formatCode="_(* #,##0.00_);_(* \(#,##0.00\);_(* &quot;-&quot;??_);_(@_)">
                  <c:v>145.48222459540418</c:v>
                </c:pt>
                <c:pt idx="1186" formatCode="_(* #,##0.00_);_(* \(#,##0.00\);_(* &quot;-&quot;??_);_(@_)">
                  <c:v>145.48222459540418</c:v>
                </c:pt>
                <c:pt idx="1187" formatCode="_(* #,##0.00_);_(* \(#,##0.00\);_(* &quot;-&quot;??_);_(@_)">
                  <c:v>145.48222459540418</c:v>
                </c:pt>
              </c:numCache>
            </c:numRef>
          </c:val>
          <c:smooth val="0"/>
        </c:ser>
        <c:ser>
          <c:idx val="1"/>
          <c:order val="1"/>
          <c:tx>
            <c:strRef>
              <c:f>'CSCK 2'!$C$1</c:f>
              <c:strCache>
                <c:ptCount val="1"/>
                <c:pt idx="0">
                  <c:v>Mezzanine y otros</c:v>
                </c:pt>
              </c:strCache>
            </c:strRef>
          </c:tx>
          <c:spPr>
            <a:ln w="31750" cap="rnd">
              <a:solidFill>
                <a:srgbClr val="00B050"/>
              </a:solidFill>
              <a:round/>
            </a:ln>
            <a:effectLst/>
          </c:spPr>
          <c:marker>
            <c:symbol val="none"/>
          </c:marker>
          <c:cat>
            <c:numRef>
              <c:f>'CSCK 2'!$A$2:$A$1189</c:f>
              <c:numCache>
                <c:formatCode>m/d/yyyy</c:formatCode>
                <c:ptCount val="1188"/>
                <c:pt idx="0">
                  <c:v>41218</c:v>
                </c:pt>
                <c:pt idx="1">
                  <c:v>41219</c:v>
                </c:pt>
                <c:pt idx="2">
                  <c:v>41220</c:v>
                </c:pt>
                <c:pt idx="3">
                  <c:v>41221</c:v>
                </c:pt>
                <c:pt idx="4">
                  <c:v>41222</c:v>
                </c:pt>
                <c:pt idx="5">
                  <c:v>41225</c:v>
                </c:pt>
                <c:pt idx="6">
                  <c:v>41226</c:v>
                </c:pt>
                <c:pt idx="7">
                  <c:v>41227</c:v>
                </c:pt>
                <c:pt idx="8">
                  <c:v>41228</c:v>
                </c:pt>
                <c:pt idx="9">
                  <c:v>41229</c:v>
                </c:pt>
                <c:pt idx="10">
                  <c:v>41233</c:v>
                </c:pt>
                <c:pt idx="11">
                  <c:v>41234</c:v>
                </c:pt>
                <c:pt idx="12">
                  <c:v>41235</c:v>
                </c:pt>
                <c:pt idx="13">
                  <c:v>41236</c:v>
                </c:pt>
                <c:pt idx="14">
                  <c:v>41239</c:v>
                </c:pt>
                <c:pt idx="15">
                  <c:v>41240</c:v>
                </c:pt>
                <c:pt idx="16">
                  <c:v>41241</c:v>
                </c:pt>
                <c:pt idx="17">
                  <c:v>41242</c:v>
                </c:pt>
                <c:pt idx="18">
                  <c:v>41243</c:v>
                </c:pt>
                <c:pt idx="19">
                  <c:v>41246</c:v>
                </c:pt>
                <c:pt idx="20">
                  <c:v>41247</c:v>
                </c:pt>
                <c:pt idx="21">
                  <c:v>41248</c:v>
                </c:pt>
                <c:pt idx="22">
                  <c:v>41249</c:v>
                </c:pt>
                <c:pt idx="23">
                  <c:v>41250</c:v>
                </c:pt>
                <c:pt idx="24">
                  <c:v>41253</c:v>
                </c:pt>
                <c:pt idx="25">
                  <c:v>41254</c:v>
                </c:pt>
                <c:pt idx="26">
                  <c:v>41256</c:v>
                </c:pt>
                <c:pt idx="27">
                  <c:v>41257</c:v>
                </c:pt>
                <c:pt idx="28">
                  <c:v>41260</c:v>
                </c:pt>
                <c:pt idx="29">
                  <c:v>41261</c:v>
                </c:pt>
                <c:pt idx="30">
                  <c:v>41262</c:v>
                </c:pt>
                <c:pt idx="31">
                  <c:v>41263</c:v>
                </c:pt>
                <c:pt idx="32">
                  <c:v>41264</c:v>
                </c:pt>
                <c:pt idx="33">
                  <c:v>41267</c:v>
                </c:pt>
                <c:pt idx="34">
                  <c:v>41269</c:v>
                </c:pt>
                <c:pt idx="35">
                  <c:v>41270</c:v>
                </c:pt>
                <c:pt idx="36">
                  <c:v>41271</c:v>
                </c:pt>
                <c:pt idx="37">
                  <c:v>41274</c:v>
                </c:pt>
                <c:pt idx="38">
                  <c:v>41276</c:v>
                </c:pt>
                <c:pt idx="39">
                  <c:v>41277</c:v>
                </c:pt>
                <c:pt idx="40">
                  <c:v>41278</c:v>
                </c:pt>
                <c:pt idx="41">
                  <c:v>41281</c:v>
                </c:pt>
                <c:pt idx="42">
                  <c:v>41282</c:v>
                </c:pt>
                <c:pt idx="43">
                  <c:v>41283</c:v>
                </c:pt>
                <c:pt idx="44">
                  <c:v>41284</c:v>
                </c:pt>
                <c:pt idx="45">
                  <c:v>41285</c:v>
                </c:pt>
                <c:pt idx="46">
                  <c:v>41288</c:v>
                </c:pt>
                <c:pt idx="47">
                  <c:v>41289</c:v>
                </c:pt>
                <c:pt idx="48">
                  <c:v>41290</c:v>
                </c:pt>
                <c:pt idx="49">
                  <c:v>41291</c:v>
                </c:pt>
                <c:pt idx="50">
                  <c:v>41292</c:v>
                </c:pt>
                <c:pt idx="51">
                  <c:v>41295</c:v>
                </c:pt>
                <c:pt idx="52">
                  <c:v>41296</c:v>
                </c:pt>
                <c:pt idx="53">
                  <c:v>41297</c:v>
                </c:pt>
                <c:pt idx="54">
                  <c:v>41298</c:v>
                </c:pt>
                <c:pt idx="55">
                  <c:v>41299</c:v>
                </c:pt>
                <c:pt idx="56">
                  <c:v>41302</c:v>
                </c:pt>
                <c:pt idx="57">
                  <c:v>41303</c:v>
                </c:pt>
                <c:pt idx="58">
                  <c:v>41304</c:v>
                </c:pt>
                <c:pt idx="59">
                  <c:v>41305</c:v>
                </c:pt>
                <c:pt idx="60">
                  <c:v>41306</c:v>
                </c:pt>
                <c:pt idx="61">
                  <c:v>41310</c:v>
                </c:pt>
                <c:pt idx="62">
                  <c:v>41311</c:v>
                </c:pt>
                <c:pt idx="63">
                  <c:v>41312</c:v>
                </c:pt>
                <c:pt idx="64">
                  <c:v>41313</c:v>
                </c:pt>
                <c:pt idx="65">
                  <c:v>41316</c:v>
                </c:pt>
                <c:pt idx="66">
                  <c:v>41317</c:v>
                </c:pt>
                <c:pt idx="67">
                  <c:v>41318</c:v>
                </c:pt>
                <c:pt idx="68">
                  <c:v>41319</c:v>
                </c:pt>
                <c:pt idx="69">
                  <c:v>41320</c:v>
                </c:pt>
                <c:pt idx="70">
                  <c:v>41323</c:v>
                </c:pt>
                <c:pt idx="71">
                  <c:v>41324</c:v>
                </c:pt>
                <c:pt idx="72">
                  <c:v>41325</c:v>
                </c:pt>
                <c:pt idx="73">
                  <c:v>41326</c:v>
                </c:pt>
                <c:pt idx="74">
                  <c:v>41327</c:v>
                </c:pt>
                <c:pt idx="75">
                  <c:v>41330</c:v>
                </c:pt>
                <c:pt idx="76">
                  <c:v>41331</c:v>
                </c:pt>
                <c:pt idx="77">
                  <c:v>41332</c:v>
                </c:pt>
                <c:pt idx="78">
                  <c:v>41333</c:v>
                </c:pt>
                <c:pt idx="79">
                  <c:v>41334</c:v>
                </c:pt>
                <c:pt idx="80">
                  <c:v>41337</c:v>
                </c:pt>
                <c:pt idx="81">
                  <c:v>41338</c:v>
                </c:pt>
                <c:pt idx="82">
                  <c:v>41339</c:v>
                </c:pt>
                <c:pt idx="83">
                  <c:v>41340</c:v>
                </c:pt>
                <c:pt idx="84">
                  <c:v>41341</c:v>
                </c:pt>
                <c:pt idx="85">
                  <c:v>41344</c:v>
                </c:pt>
                <c:pt idx="86">
                  <c:v>41345</c:v>
                </c:pt>
                <c:pt idx="87">
                  <c:v>41346</c:v>
                </c:pt>
                <c:pt idx="88">
                  <c:v>41347</c:v>
                </c:pt>
                <c:pt idx="89">
                  <c:v>41348</c:v>
                </c:pt>
                <c:pt idx="90">
                  <c:v>41352</c:v>
                </c:pt>
                <c:pt idx="91">
                  <c:v>41353</c:v>
                </c:pt>
                <c:pt idx="92">
                  <c:v>41354</c:v>
                </c:pt>
                <c:pt idx="93">
                  <c:v>41355</c:v>
                </c:pt>
                <c:pt idx="94">
                  <c:v>41358</c:v>
                </c:pt>
                <c:pt idx="95">
                  <c:v>41359</c:v>
                </c:pt>
                <c:pt idx="96">
                  <c:v>41360</c:v>
                </c:pt>
                <c:pt idx="97">
                  <c:v>41365</c:v>
                </c:pt>
                <c:pt idx="98">
                  <c:v>41366</c:v>
                </c:pt>
                <c:pt idx="99">
                  <c:v>41367</c:v>
                </c:pt>
                <c:pt idx="100">
                  <c:v>41368</c:v>
                </c:pt>
                <c:pt idx="101">
                  <c:v>41369</c:v>
                </c:pt>
                <c:pt idx="102">
                  <c:v>41372</c:v>
                </c:pt>
                <c:pt idx="103">
                  <c:v>41373</c:v>
                </c:pt>
                <c:pt idx="104">
                  <c:v>41374</c:v>
                </c:pt>
                <c:pt idx="105">
                  <c:v>41375</c:v>
                </c:pt>
                <c:pt idx="106">
                  <c:v>41376</c:v>
                </c:pt>
                <c:pt idx="107">
                  <c:v>41379</c:v>
                </c:pt>
                <c:pt idx="108">
                  <c:v>41380</c:v>
                </c:pt>
                <c:pt idx="109">
                  <c:v>41381</c:v>
                </c:pt>
                <c:pt idx="110">
                  <c:v>41382</c:v>
                </c:pt>
                <c:pt idx="111">
                  <c:v>41383</c:v>
                </c:pt>
                <c:pt idx="112">
                  <c:v>41386</c:v>
                </c:pt>
                <c:pt idx="113">
                  <c:v>41387</c:v>
                </c:pt>
                <c:pt idx="114">
                  <c:v>41388</c:v>
                </c:pt>
                <c:pt idx="115">
                  <c:v>41389</c:v>
                </c:pt>
                <c:pt idx="116">
                  <c:v>41390</c:v>
                </c:pt>
                <c:pt idx="117">
                  <c:v>41393</c:v>
                </c:pt>
                <c:pt idx="118">
                  <c:v>41394</c:v>
                </c:pt>
                <c:pt idx="119">
                  <c:v>41396</c:v>
                </c:pt>
                <c:pt idx="120">
                  <c:v>41397</c:v>
                </c:pt>
                <c:pt idx="121">
                  <c:v>41400</c:v>
                </c:pt>
                <c:pt idx="122">
                  <c:v>41401</c:v>
                </c:pt>
                <c:pt idx="123">
                  <c:v>41402</c:v>
                </c:pt>
                <c:pt idx="124">
                  <c:v>41403</c:v>
                </c:pt>
                <c:pt idx="125">
                  <c:v>41404</c:v>
                </c:pt>
                <c:pt idx="126">
                  <c:v>41407</c:v>
                </c:pt>
                <c:pt idx="127">
                  <c:v>41408</c:v>
                </c:pt>
                <c:pt idx="128">
                  <c:v>41409</c:v>
                </c:pt>
                <c:pt idx="129">
                  <c:v>41410</c:v>
                </c:pt>
                <c:pt idx="130">
                  <c:v>41411</c:v>
                </c:pt>
                <c:pt idx="131">
                  <c:v>41414</c:v>
                </c:pt>
                <c:pt idx="132">
                  <c:v>41415</c:v>
                </c:pt>
                <c:pt idx="133">
                  <c:v>41416</c:v>
                </c:pt>
                <c:pt idx="134">
                  <c:v>41417</c:v>
                </c:pt>
                <c:pt idx="135">
                  <c:v>41418</c:v>
                </c:pt>
                <c:pt idx="136">
                  <c:v>41421</c:v>
                </c:pt>
                <c:pt idx="137">
                  <c:v>41422</c:v>
                </c:pt>
                <c:pt idx="138">
                  <c:v>41423</c:v>
                </c:pt>
                <c:pt idx="139">
                  <c:v>41424</c:v>
                </c:pt>
                <c:pt idx="140">
                  <c:v>41425</c:v>
                </c:pt>
                <c:pt idx="141">
                  <c:v>41428</c:v>
                </c:pt>
                <c:pt idx="142">
                  <c:v>41429</c:v>
                </c:pt>
                <c:pt idx="143">
                  <c:v>41430</c:v>
                </c:pt>
                <c:pt idx="144">
                  <c:v>41431</c:v>
                </c:pt>
                <c:pt idx="145">
                  <c:v>41432</c:v>
                </c:pt>
                <c:pt idx="146">
                  <c:v>41435</c:v>
                </c:pt>
                <c:pt idx="147">
                  <c:v>41436</c:v>
                </c:pt>
                <c:pt idx="148">
                  <c:v>41437</c:v>
                </c:pt>
                <c:pt idx="149">
                  <c:v>41438</c:v>
                </c:pt>
                <c:pt idx="150">
                  <c:v>41439</c:v>
                </c:pt>
                <c:pt idx="151">
                  <c:v>41442</c:v>
                </c:pt>
                <c:pt idx="152">
                  <c:v>41443</c:v>
                </c:pt>
                <c:pt idx="153">
                  <c:v>41444</c:v>
                </c:pt>
                <c:pt idx="154">
                  <c:v>41445</c:v>
                </c:pt>
                <c:pt idx="155">
                  <c:v>41446</c:v>
                </c:pt>
                <c:pt idx="156">
                  <c:v>41449</c:v>
                </c:pt>
                <c:pt idx="157">
                  <c:v>41450</c:v>
                </c:pt>
                <c:pt idx="158">
                  <c:v>41451</c:v>
                </c:pt>
                <c:pt idx="159">
                  <c:v>41452</c:v>
                </c:pt>
                <c:pt idx="160">
                  <c:v>41453</c:v>
                </c:pt>
                <c:pt idx="161">
                  <c:v>41456</c:v>
                </c:pt>
                <c:pt idx="162">
                  <c:v>41457</c:v>
                </c:pt>
                <c:pt idx="163">
                  <c:v>41458</c:v>
                </c:pt>
                <c:pt idx="164">
                  <c:v>41459</c:v>
                </c:pt>
                <c:pt idx="165">
                  <c:v>41460</c:v>
                </c:pt>
                <c:pt idx="166">
                  <c:v>41463</c:v>
                </c:pt>
                <c:pt idx="167">
                  <c:v>41464</c:v>
                </c:pt>
                <c:pt idx="168">
                  <c:v>41465</c:v>
                </c:pt>
                <c:pt idx="169">
                  <c:v>41466</c:v>
                </c:pt>
                <c:pt idx="170">
                  <c:v>41467</c:v>
                </c:pt>
                <c:pt idx="171">
                  <c:v>41470</c:v>
                </c:pt>
                <c:pt idx="172">
                  <c:v>41471</c:v>
                </c:pt>
                <c:pt idx="173">
                  <c:v>41472</c:v>
                </c:pt>
                <c:pt idx="174">
                  <c:v>41473</c:v>
                </c:pt>
                <c:pt idx="175">
                  <c:v>41474</c:v>
                </c:pt>
                <c:pt idx="176">
                  <c:v>41477</c:v>
                </c:pt>
                <c:pt idx="177">
                  <c:v>41478</c:v>
                </c:pt>
                <c:pt idx="178">
                  <c:v>41479</c:v>
                </c:pt>
                <c:pt idx="179">
                  <c:v>41480</c:v>
                </c:pt>
                <c:pt idx="180">
                  <c:v>41481</c:v>
                </c:pt>
                <c:pt idx="181">
                  <c:v>41484</c:v>
                </c:pt>
                <c:pt idx="182">
                  <c:v>41485</c:v>
                </c:pt>
                <c:pt idx="183">
                  <c:v>41486</c:v>
                </c:pt>
                <c:pt idx="184">
                  <c:v>41487</c:v>
                </c:pt>
                <c:pt idx="185">
                  <c:v>41488</c:v>
                </c:pt>
                <c:pt idx="186">
                  <c:v>41491</c:v>
                </c:pt>
                <c:pt idx="187">
                  <c:v>41492</c:v>
                </c:pt>
                <c:pt idx="188">
                  <c:v>41493</c:v>
                </c:pt>
                <c:pt idx="189">
                  <c:v>41494</c:v>
                </c:pt>
                <c:pt idx="190">
                  <c:v>41495</c:v>
                </c:pt>
                <c:pt idx="191">
                  <c:v>41498</c:v>
                </c:pt>
                <c:pt idx="192">
                  <c:v>41499</c:v>
                </c:pt>
                <c:pt idx="193">
                  <c:v>41500</c:v>
                </c:pt>
                <c:pt idx="194">
                  <c:v>41501</c:v>
                </c:pt>
                <c:pt idx="195">
                  <c:v>41502</c:v>
                </c:pt>
                <c:pt idx="196">
                  <c:v>41505</c:v>
                </c:pt>
                <c:pt idx="197">
                  <c:v>41506</c:v>
                </c:pt>
                <c:pt idx="198">
                  <c:v>41507</c:v>
                </c:pt>
                <c:pt idx="199">
                  <c:v>41508</c:v>
                </c:pt>
                <c:pt idx="200">
                  <c:v>41509</c:v>
                </c:pt>
                <c:pt idx="201">
                  <c:v>41512</c:v>
                </c:pt>
                <c:pt idx="202">
                  <c:v>41513</c:v>
                </c:pt>
                <c:pt idx="203">
                  <c:v>41514</c:v>
                </c:pt>
                <c:pt idx="204">
                  <c:v>41515</c:v>
                </c:pt>
                <c:pt idx="205">
                  <c:v>41516</c:v>
                </c:pt>
                <c:pt idx="206">
                  <c:v>41519</c:v>
                </c:pt>
                <c:pt idx="207">
                  <c:v>41520</c:v>
                </c:pt>
                <c:pt idx="208">
                  <c:v>41521</c:v>
                </c:pt>
                <c:pt idx="209">
                  <c:v>41522</c:v>
                </c:pt>
                <c:pt idx="210">
                  <c:v>41523</c:v>
                </c:pt>
                <c:pt idx="211">
                  <c:v>41526</c:v>
                </c:pt>
                <c:pt idx="212">
                  <c:v>41527</c:v>
                </c:pt>
                <c:pt idx="213">
                  <c:v>41528</c:v>
                </c:pt>
                <c:pt idx="214">
                  <c:v>41529</c:v>
                </c:pt>
                <c:pt idx="215">
                  <c:v>41530</c:v>
                </c:pt>
                <c:pt idx="216">
                  <c:v>41534</c:v>
                </c:pt>
                <c:pt idx="217">
                  <c:v>41535</c:v>
                </c:pt>
                <c:pt idx="218">
                  <c:v>41536</c:v>
                </c:pt>
                <c:pt idx="219">
                  <c:v>41537</c:v>
                </c:pt>
                <c:pt idx="220">
                  <c:v>41540</c:v>
                </c:pt>
                <c:pt idx="221">
                  <c:v>41541</c:v>
                </c:pt>
                <c:pt idx="222">
                  <c:v>41542</c:v>
                </c:pt>
                <c:pt idx="223">
                  <c:v>41543</c:v>
                </c:pt>
                <c:pt idx="224">
                  <c:v>41544</c:v>
                </c:pt>
                <c:pt idx="225">
                  <c:v>41547</c:v>
                </c:pt>
                <c:pt idx="226">
                  <c:v>41548</c:v>
                </c:pt>
                <c:pt idx="227">
                  <c:v>41549</c:v>
                </c:pt>
                <c:pt idx="228">
                  <c:v>41550</c:v>
                </c:pt>
                <c:pt idx="229">
                  <c:v>41551</c:v>
                </c:pt>
                <c:pt idx="230">
                  <c:v>41554</c:v>
                </c:pt>
                <c:pt idx="231">
                  <c:v>41555</c:v>
                </c:pt>
                <c:pt idx="232">
                  <c:v>41556</c:v>
                </c:pt>
                <c:pt idx="233">
                  <c:v>41557</c:v>
                </c:pt>
                <c:pt idx="234">
                  <c:v>41558</c:v>
                </c:pt>
                <c:pt idx="235">
                  <c:v>41561</c:v>
                </c:pt>
                <c:pt idx="236">
                  <c:v>41562</c:v>
                </c:pt>
                <c:pt idx="237">
                  <c:v>41563</c:v>
                </c:pt>
                <c:pt idx="238">
                  <c:v>41564</c:v>
                </c:pt>
                <c:pt idx="239">
                  <c:v>41565</c:v>
                </c:pt>
                <c:pt idx="240">
                  <c:v>41568</c:v>
                </c:pt>
                <c:pt idx="241">
                  <c:v>41569</c:v>
                </c:pt>
                <c:pt idx="242">
                  <c:v>41570</c:v>
                </c:pt>
                <c:pt idx="243">
                  <c:v>41571</c:v>
                </c:pt>
                <c:pt idx="244">
                  <c:v>41572</c:v>
                </c:pt>
                <c:pt idx="245">
                  <c:v>41575</c:v>
                </c:pt>
                <c:pt idx="246">
                  <c:v>41576</c:v>
                </c:pt>
                <c:pt idx="247">
                  <c:v>41577</c:v>
                </c:pt>
                <c:pt idx="248">
                  <c:v>41578</c:v>
                </c:pt>
                <c:pt idx="249">
                  <c:v>41579</c:v>
                </c:pt>
                <c:pt idx="250">
                  <c:v>41582</c:v>
                </c:pt>
                <c:pt idx="251">
                  <c:v>41583</c:v>
                </c:pt>
                <c:pt idx="252">
                  <c:v>41584</c:v>
                </c:pt>
                <c:pt idx="253">
                  <c:v>41585</c:v>
                </c:pt>
                <c:pt idx="254">
                  <c:v>41586</c:v>
                </c:pt>
                <c:pt idx="255">
                  <c:v>41589</c:v>
                </c:pt>
                <c:pt idx="256">
                  <c:v>41590</c:v>
                </c:pt>
                <c:pt idx="257">
                  <c:v>41591</c:v>
                </c:pt>
                <c:pt idx="258">
                  <c:v>41592</c:v>
                </c:pt>
                <c:pt idx="259">
                  <c:v>41593</c:v>
                </c:pt>
                <c:pt idx="260">
                  <c:v>41597</c:v>
                </c:pt>
                <c:pt idx="261">
                  <c:v>41598</c:v>
                </c:pt>
                <c:pt idx="262">
                  <c:v>41599</c:v>
                </c:pt>
                <c:pt idx="263">
                  <c:v>41600</c:v>
                </c:pt>
                <c:pt idx="264">
                  <c:v>41603</c:v>
                </c:pt>
                <c:pt idx="265">
                  <c:v>41604</c:v>
                </c:pt>
                <c:pt idx="266">
                  <c:v>41605</c:v>
                </c:pt>
                <c:pt idx="267">
                  <c:v>41606</c:v>
                </c:pt>
                <c:pt idx="268">
                  <c:v>41607</c:v>
                </c:pt>
                <c:pt idx="269">
                  <c:v>41610</c:v>
                </c:pt>
                <c:pt idx="270">
                  <c:v>41611</c:v>
                </c:pt>
                <c:pt idx="271">
                  <c:v>41612</c:v>
                </c:pt>
                <c:pt idx="272">
                  <c:v>41613</c:v>
                </c:pt>
                <c:pt idx="273">
                  <c:v>41614</c:v>
                </c:pt>
                <c:pt idx="274">
                  <c:v>41617</c:v>
                </c:pt>
                <c:pt idx="275">
                  <c:v>41618</c:v>
                </c:pt>
                <c:pt idx="276">
                  <c:v>41619</c:v>
                </c:pt>
                <c:pt idx="277">
                  <c:v>41621</c:v>
                </c:pt>
                <c:pt idx="278">
                  <c:v>41624</c:v>
                </c:pt>
                <c:pt idx="279">
                  <c:v>41625</c:v>
                </c:pt>
                <c:pt idx="280">
                  <c:v>41626</c:v>
                </c:pt>
                <c:pt idx="281">
                  <c:v>41627</c:v>
                </c:pt>
                <c:pt idx="282">
                  <c:v>41628</c:v>
                </c:pt>
                <c:pt idx="283">
                  <c:v>41631</c:v>
                </c:pt>
                <c:pt idx="284">
                  <c:v>41632</c:v>
                </c:pt>
                <c:pt idx="285">
                  <c:v>41634</c:v>
                </c:pt>
                <c:pt idx="286">
                  <c:v>41635</c:v>
                </c:pt>
                <c:pt idx="287">
                  <c:v>41638</c:v>
                </c:pt>
                <c:pt idx="288">
                  <c:v>41639</c:v>
                </c:pt>
                <c:pt idx="289">
                  <c:v>41641</c:v>
                </c:pt>
                <c:pt idx="290">
                  <c:v>41642</c:v>
                </c:pt>
                <c:pt idx="291">
                  <c:v>41645</c:v>
                </c:pt>
                <c:pt idx="292">
                  <c:v>41646</c:v>
                </c:pt>
                <c:pt idx="293">
                  <c:v>41647</c:v>
                </c:pt>
                <c:pt idx="294">
                  <c:v>41648</c:v>
                </c:pt>
                <c:pt idx="295">
                  <c:v>41649</c:v>
                </c:pt>
                <c:pt idx="296">
                  <c:v>41652</c:v>
                </c:pt>
                <c:pt idx="297">
                  <c:v>41653</c:v>
                </c:pt>
                <c:pt idx="298">
                  <c:v>41654</c:v>
                </c:pt>
                <c:pt idx="299">
                  <c:v>41655</c:v>
                </c:pt>
                <c:pt idx="300">
                  <c:v>41656</c:v>
                </c:pt>
                <c:pt idx="301">
                  <c:v>41659</c:v>
                </c:pt>
                <c:pt idx="302">
                  <c:v>41660</c:v>
                </c:pt>
                <c:pt idx="303">
                  <c:v>41661</c:v>
                </c:pt>
                <c:pt idx="304">
                  <c:v>41662</c:v>
                </c:pt>
                <c:pt idx="305">
                  <c:v>41663</c:v>
                </c:pt>
                <c:pt idx="306">
                  <c:v>41666</c:v>
                </c:pt>
                <c:pt idx="307">
                  <c:v>41667</c:v>
                </c:pt>
                <c:pt idx="308">
                  <c:v>41668</c:v>
                </c:pt>
                <c:pt idx="309">
                  <c:v>41669</c:v>
                </c:pt>
                <c:pt idx="310">
                  <c:v>41670</c:v>
                </c:pt>
                <c:pt idx="311">
                  <c:v>41674</c:v>
                </c:pt>
                <c:pt idx="312">
                  <c:v>41675</c:v>
                </c:pt>
                <c:pt idx="313">
                  <c:v>41676</c:v>
                </c:pt>
                <c:pt idx="314">
                  <c:v>41677</c:v>
                </c:pt>
                <c:pt idx="315">
                  <c:v>41680</c:v>
                </c:pt>
                <c:pt idx="316">
                  <c:v>41681</c:v>
                </c:pt>
                <c:pt idx="317">
                  <c:v>41682</c:v>
                </c:pt>
                <c:pt idx="318">
                  <c:v>41683</c:v>
                </c:pt>
                <c:pt idx="319">
                  <c:v>41684</c:v>
                </c:pt>
                <c:pt idx="320">
                  <c:v>41687</c:v>
                </c:pt>
                <c:pt idx="321">
                  <c:v>41688</c:v>
                </c:pt>
                <c:pt idx="322">
                  <c:v>41689</c:v>
                </c:pt>
                <c:pt idx="323">
                  <c:v>41690</c:v>
                </c:pt>
                <c:pt idx="324">
                  <c:v>41691</c:v>
                </c:pt>
                <c:pt idx="325">
                  <c:v>41694</c:v>
                </c:pt>
                <c:pt idx="326">
                  <c:v>41695</c:v>
                </c:pt>
                <c:pt idx="327">
                  <c:v>41696</c:v>
                </c:pt>
                <c:pt idx="328">
                  <c:v>41697</c:v>
                </c:pt>
                <c:pt idx="329">
                  <c:v>41698</c:v>
                </c:pt>
                <c:pt idx="330">
                  <c:v>41701</c:v>
                </c:pt>
                <c:pt idx="331">
                  <c:v>41702</c:v>
                </c:pt>
                <c:pt idx="332">
                  <c:v>41703</c:v>
                </c:pt>
                <c:pt idx="333">
                  <c:v>41704</c:v>
                </c:pt>
                <c:pt idx="334">
                  <c:v>41705</c:v>
                </c:pt>
                <c:pt idx="335">
                  <c:v>41708</c:v>
                </c:pt>
                <c:pt idx="336">
                  <c:v>41709</c:v>
                </c:pt>
                <c:pt idx="337">
                  <c:v>41710</c:v>
                </c:pt>
                <c:pt idx="338">
                  <c:v>41711</c:v>
                </c:pt>
                <c:pt idx="339">
                  <c:v>41712</c:v>
                </c:pt>
                <c:pt idx="340">
                  <c:v>41716</c:v>
                </c:pt>
                <c:pt idx="341">
                  <c:v>41717</c:v>
                </c:pt>
                <c:pt idx="342">
                  <c:v>41718</c:v>
                </c:pt>
                <c:pt idx="343">
                  <c:v>41719</c:v>
                </c:pt>
                <c:pt idx="344">
                  <c:v>41722</c:v>
                </c:pt>
                <c:pt idx="345">
                  <c:v>41723</c:v>
                </c:pt>
                <c:pt idx="346">
                  <c:v>41724</c:v>
                </c:pt>
                <c:pt idx="347">
                  <c:v>41725</c:v>
                </c:pt>
                <c:pt idx="348">
                  <c:v>41726</c:v>
                </c:pt>
                <c:pt idx="349">
                  <c:v>41729</c:v>
                </c:pt>
                <c:pt idx="350">
                  <c:v>41730</c:v>
                </c:pt>
                <c:pt idx="351">
                  <c:v>41731</c:v>
                </c:pt>
                <c:pt idx="352">
                  <c:v>41732</c:v>
                </c:pt>
                <c:pt idx="353">
                  <c:v>41733</c:v>
                </c:pt>
                <c:pt idx="354">
                  <c:v>41736</c:v>
                </c:pt>
                <c:pt idx="355">
                  <c:v>41737</c:v>
                </c:pt>
                <c:pt idx="356">
                  <c:v>41738</c:v>
                </c:pt>
                <c:pt idx="357">
                  <c:v>41739</c:v>
                </c:pt>
                <c:pt idx="358">
                  <c:v>41740</c:v>
                </c:pt>
                <c:pt idx="359">
                  <c:v>41743</c:v>
                </c:pt>
                <c:pt idx="360">
                  <c:v>41744</c:v>
                </c:pt>
                <c:pt idx="361">
                  <c:v>41745</c:v>
                </c:pt>
                <c:pt idx="362">
                  <c:v>41750</c:v>
                </c:pt>
                <c:pt idx="363">
                  <c:v>41751</c:v>
                </c:pt>
                <c:pt idx="364">
                  <c:v>41752</c:v>
                </c:pt>
                <c:pt idx="365">
                  <c:v>41753</c:v>
                </c:pt>
                <c:pt idx="366">
                  <c:v>41754</c:v>
                </c:pt>
                <c:pt idx="367">
                  <c:v>41757</c:v>
                </c:pt>
                <c:pt idx="368">
                  <c:v>41758</c:v>
                </c:pt>
                <c:pt idx="369">
                  <c:v>41759</c:v>
                </c:pt>
                <c:pt idx="370">
                  <c:v>41761</c:v>
                </c:pt>
                <c:pt idx="371">
                  <c:v>41764</c:v>
                </c:pt>
                <c:pt idx="372">
                  <c:v>41765</c:v>
                </c:pt>
                <c:pt idx="373">
                  <c:v>41766</c:v>
                </c:pt>
                <c:pt idx="374">
                  <c:v>41767</c:v>
                </c:pt>
                <c:pt idx="375">
                  <c:v>41768</c:v>
                </c:pt>
                <c:pt idx="376">
                  <c:v>41771</c:v>
                </c:pt>
                <c:pt idx="377">
                  <c:v>41772</c:v>
                </c:pt>
                <c:pt idx="378">
                  <c:v>41773</c:v>
                </c:pt>
                <c:pt idx="379">
                  <c:v>41774</c:v>
                </c:pt>
                <c:pt idx="380">
                  <c:v>41775</c:v>
                </c:pt>
                <c:pt idx="381">
                  <c:v>41778</c:v>
                </c:pt>
                <c:pt idx="382">
                  <c:v>41779</c:v>
                </c:pt>
                <c:pt idx="383">
                  <c:v>41780</c:v>
                </c:pt>
                <c:pt idx="384">
                  <c:v>41781</c:v>
                </c:pt>
                <c:pt idx="385">
                  <c:v>41782</c:v>
                </c:pt>
                <c:pt idx="386">
                  <c:v>41785</c:v>
                </c:pt>
                <c:pt idx="387">
                  <c:v>41786</c:v>
                </c:pt>
                <c:pt idx="388">
                  <c:v>41787</c:v>
                </c:pt>
                <c:pt idx="389">
                  <c:v>41788</c:v>
                </c:pt>
                <c:pt idx="390">
                  <c:v>41789</c:v>
                </c:pt>
                <c:pt idx="391">
                  <c:v>41792</c:v>
                </c:pt>
                <c:pt idx="392">
                  <c:v>41793</c:v>
                </c:pt>
                <c:pt idx="393">
                  <c:v>41794</c:v>
                </c:pt>
                <c:pt idx="394">
                  <c:v>41795</c:v>
                </c:pt>
                <c:pt idx="395">
                  <c:v>41796</c:v>
                </c:pt>
                <c:pt idx="396">
                  <c:v>41799</c:v>
                </c:pt>
                <c:pt idx="397">
                  <c:v>41800</c:v>
                </c:pt>
                <c:pt idx="398">
                  <c:v>41801</c:v>
                </c:pt>
                <c:pt idx="399">
                  <c:v>41802</c:v>
                </c:pt>
                <c:pt idx="400">
                  <c:v>41803</c:v>
                </c:pt>
                <c:pt idx="401">
                  <c:v>41806</c:v>
                </c:pt>
                <c:pt idx="402">
                  <c:v>41807</c:v>
                </c:pt>
                <c:pt idx="403">
                  <c:v>41808</c:v>
                </c:pt>
                <c:pt idx="404">
                  <c:v>41809</c:v>
                </c:pt>
                <c:pt idx="405">
                  <c:v>41810</c:v>
                </c:pt>
                <c:pt idx="406">
                  <c:v>41813</c:v>
                </c:pt>
                <c:pt idx="407">
                  <c:v>41814</c:v>
                </c:pt>
                <c:pt idx="408">
                  <c:v>41815</c:v>
                </c:pt>
                <c:pt idx="409">
                  <c:v>41816</c:v>
                </c:pt>
                <c:pt idx="410">
                  <c:v>41817</c:v>
                </c:pt>
                <c:pt idx="411">
                  <c:v>41820</c:v>
                </c:pt>
                <c:pt idx="412">
                  <c:v>41821</c:v>
                </c:pt>
                <c:pt idx="413">
                  <c:v>41822</c:v>
                </c:pt>
                <c:pt idx="414">
                  <c:v>41823</c:v>
                </c:pt>
                <c:pt idx="415">
                  <c:v>41824</c:v>
                </c:pt>
                <c:pt idx="416">
                  <c:v>41827</c:v>
                </c:pt>
                <c:pt idx="417">
                  <c:v>41828</c:v>
                </c:pt>
                <c:pt idx="418">
                  <c:v>41829</c:v>
                </c:pt>
                <c:pt idx="419">
                  <c:v>41830</c:v>
                </c:pt>
                <c:pt idx="420">
                  <c:v>41831</c:v>
                </c:pt>
                <c:pt idx="421">
                  <c:v>41834</c:v>
                </c:pt>
                <c:pt idx="422">
                  <c:v>41835</c:v>
                </c:pt>
                <c:pt idx="423">
                  <c:v>41836</c:v>
                </c:pt>
                <c:pt idx="424">
                  <c:v>41837</c:v>
                </c:pt>
                <c:pt idx="425">
                  <c:v>41838</c:v>
                </c:pt>
                <c:pt idx="426">
                  <c:v>41841</c:v>
                </c:pt>
                <c:pt idx="427">
                  <c:v>41842</c:v>
                </c:pt>
                <c:pt idx="428">
                  <c:v>41843</c:v>
                </c:pt>
                <c:pt idx="429">
                  <c:v>41844</c:v>
                </c:pt>
                <c:pt idx="430">
                  <c:v>41845</c:v>
                </c:pt>
                <c:pt idx="431">
                  <c:v>41848</c:v>
                </c:pt>
                <c:pt idx="432">
                  <c:v>41849</c:v>
                </c:pt>
                <c:pt idx="433">
                  <c:v>41850</c:v>
                </c:pt>
                <c:pt idx="434">
                  <c:v>41851</c:v>
                </c:pt>
                <c:pt idx="435">
                  <c:v>41852</c:v>
                </c:pt>
                <c:pt idx="436">
                  <c:v>41855</c:v>
                </c:pt>
                <c:pt idx="437">
                  <c:v>41856</c:v>
                </c:pt>
                <c:pt idx="438">
                  <c:v>41857</c:v>
                </c:pt>
                <c:pt idx="439">
                  <c:v>41858</c:v>
                </c:pt>
                <c:pt idx="440">
                  <c:v>41859</c:v>
                </c:pt>
                <c:pt idx="441">
                  <c:v>41862</c:v>
                </c:pt>
                <c:pt idx="442">
                  <c:v>41863</c:v>
                </c:pt>
                <c:pt idx="443">
                  <c:v>41864</c:v>
                </c:pt>
                <c:pt idx="444">
                  <c:v>41865</c:v>
                </c:pt>
                <c:pt idx="445">
                  <c:v>41866</c:v>
                </c:pt>
                <c:pt idx="446">
                  <c:v>41869</c:v>
                </c:pt>
                <c:pt idx="447">
                  <c:v>41870</c:v>
                </c:pt>
                <c:pt idx="448">
                  <c:v>41871</c:v>
                </c:pt>
                <c:pt idx="449">
                  <c:v>41872</c:v>
                </c:pt>
                <c:pt idx="450">
                  <c:v>41873</c:v>
                </c:pt>
                <c:pt idx="451">
                  <c:v>41876</c:v>
                </c:pt>
                <c:pt idx="452">
                  <c:v>41877</c:v>
                </c:pt>
                <c:pt idx="453">
                  <c:v>41878</c:v>
                </c:pt>
                <c:pt idx="454">
                  <c:v>41879</c:v>
                </c:pt>
                <c:pt idx="455">
                  <c:v>41880</c:v>
                </c:pt>
                <c:pt idx="456">
                  <c:v>41883</c:v>
                </c:pt>
                <c:pt idx="457">
                  <c:v>41884</c:v>
                </c:pt>
                <c:pt idx="458">
                  <c:v>41885</c:v>
                </c:pt>
                <c:pt idx="459">
                  <c:v>41886</c:v>
                </c:pt>
                <c:pt idx="460">
                  <c:v>41887</c:v>
                </c:pt>
                <c:pt idx="461">
                  <c:v>41890</c:v>
                </c:pt>
                <c:pt idx="462">
                  <c:v>41891</c:v>
                </c:pt>
                <c:pt idx="463">
                  <c:v>41892</c:v>
                </c:pt>
                <c:pt idx="464">
                  <c:v>41893</c:v>
                </c:pt>
                <c:pt idx="465">
                  <c:v>41894</c:v>
                </c:pt>
                <c:pt idx="466">
                  <c:v>41897</c:v>
                </c:pt>
                <c:pt idx="467">
                  <c:v>41899</c:v>
                </c:pt>
                <c:pt idx="468">
                  <c:v>41900</c:v>
                </c:pt>
                <c:pt idx="469">
                  <c:v>41901</c:v>
                </c:pt>
                <c:pt idx="470">
                  <c:v>41904</c:v>
                </c:pt>
                <c:pt idx="471">
                  <c:v>41905</c:v>
                </c:pt>
                <c:pt idx="472">
                  <c:v>41906</c:v>
                </c:pt>
                <c:pt idx="473">
                  <c:v>41907</c:v>
                </c:pt>
                <c:pt idx="474">
                  <c:v>41908</c:v>
                </c:pt>
                <c:pt idx="475">
                  <c:v>41911</c:v>
                </c:pt>
                <c:pt idx="476">
                  <c:v>41912</c:v>
                </c:pt>
                <c:pt idx="477">
                  <c:v>41913</c:v>
                </c:pt>
                <c:pt idx="478">
                  <c:v>41914</c:v>
                </c:pt>
                <c:pt idx="479">
                  <c:v>41915</c:v>
                </c:pt>
                <c:pt idx="480">
                  <c:v>41918</c:v>
                </c:pt>
                <c:pt idx="481">
                  <c:v>41919</c:v>
                </c:pt>
                <c:pt idx="482">
                  <c:v>41920</c:v>
                </c:pt>
                <c:pt idx="483">
                  <c:v>41921</c:v>
                </c:pt>
                <c:pt idx="484">
                  <c:v>41922</c:v>
                </c:pt>
                <c:pt idx="485">
                  <c:v>41925</c:v>
                </c:pt>
                <c:pt idx="486">
                  <c:v>41926</c:v>
                </c:pt>
                <c:pt idx="487">
                  <c:v>41927</c:v>
                </c:pt>
                <c:pt idx="488">
                  <c:v>41928</c:v>
                </c:pt>
                <c:pt idx="489">
                  <c:v>41929</c:v>
                </c:pt>
                <c:pt idx="490">
                  <c:v>41932</c:v>
                </c:pt>
                <c:pt idx="491">
                  <c:v>41933</c:v>
                </c:pt>
                <c:pt idx="492">
                  <c:v>41934</c:v>
                </c:pt>
                <c:pt idx="493">
                  <c:v>41935</c:v>
                </c:pt>
                <c:pt idx="494">
                  <c:v>41936</c:v>
                </c:pt>
                <c:pt idx="495">
                  <c:v>41939</c:v>
                </c:pt>
                <c:pt idx="496">
                  <c:v>41940</c:v>
                </c:pt>
                <c:pt idx="497">
                  <c:v>41941</c:v>
                </c:pt>
                <c:pt idx="498">
                  <c:v>41942</c:v>
                </c:pt>
                <c:pt idx="499">
                  <c:v>41943</c:v>
                </c:pt>
                <c:pt idx="500">
                  <c:v>41946</c:v>
                </c:pt>
                <c:pt idx="501">
                  <c:v>41947</c:v>
                </c:pt>
                <c:pt idx="502">
                  <c:v>41948</c:v>
                </c:pt>
                <c:pt idx="503">
                  <c:v>41949</c:v>
                </c:pt>
                <c:pt idx="504">
                  <c:v>41950</c:v>
                </c:pt>
                <c:pt idx="505">
                  <c:v>41953</c:v>
                </c:pt>
                <c:pt idx="506">
                  <c:v>41954</c:v>
                </c:pt>
                <c:pt idx="507">
                  <c:v>41955</c:v>
                </c:pt>
                <c:pt idx="508">
                  <c:v>41956</c:v>
                </c:pt>
                <c:pt idx="509">
                  <c:v>41957</c:v>
                </c:pt>
                <c:pt idx="510">
                  <c:v>41961</c:v>
                </c:pt>
                <c:pt idx="511">
                  <c:v>41962</c:v>
                </c:pt>
                <c:pt idx="512">
                  <c:v>41963</c:v>
                </c:pt>
                <c:pt idx="513">
                  <c:v>41964</c:v>
                </c:pt>
                <c:pt idx="514">
                  <c:v>41967</c:v>
                </c:pt>
                <c:pt idx="515">
                  <c:v>41968</c:v>
                </c:pt>
                <c:pt idx="516">
                  <c:v>41969</c:v>
                </c:pt>
                <c:pt idx="517">
                  <c:v>41970</c:v>
                </c:pt>
                <c:pt idx="518">
                  <c:v>41971</c:v>
                </c:pt>
                <c:pt idx="519">
                  <c:v>41974</c:v>
                </c:pt>
                <c:pt idx="520">
                  <c:v>41975</c:v>
                </c:pt>
                <c:pt idx="521">
                  <c:v>41976</c:v>
                </c:pt>
                <c:pt idx="522">
                  <c:v>41977</c:v>
                </c:pt>
                <c:pt idx="523">
                  <c:v>41978</c:v>
                </c:pt>
                <c:pt idx="524">
                  <c:v>41981</c:v>
                </c:pt>
                <c:pt idx="525">
                  <c:v>41982</c:v>
                </c:pt>
                <c:pt idx="526">
                  <c:v>41983</c:v>
                </c:pt>
                <c:pt idx="527">
                  <c:v>41984</c:v>
                </c:pt>
                <c:pt idx="528">
                  <c:v>41988</c:v>
                </c:pt>
                <c:pt idx="529">
                  <c:v>41989</c:v>
                </c:pt>
                <c:pt idx="530">
                  <c:v>41990</c:v>
                </c:pt>
                <c:pt idx="531">
                  <c:v>41991</c:v>
                </c:pt>
                <c:pt idx="532">
                  <c:v>41992</c:v>
                </c:pt>
                <c:pt idx="533">
                  <c:v>41995</c:v>
                </c:pt>
                <c:pt idx="534">
                  <c:v>41996</c:v>
                </c:pt>
                <c:pt idx="535">
                  <c:v>41997</c:v>
                </c:pt>
                <c:pt idx="536">
                  <c:v>41999</c:v>
                </c:pt>
                <c:pt idx="537">
                  <c:v>42002</c:v>
                </c:pt>
                <c:pt idx="538">
                  <c:v>42003</c:v>
                </c:pt>
                <c:pt idx="539">
                  <c:v>42004</c:v>
                </c:pt>
                <c:pt idx="540">
                  <c:v>42006</c:v>
                </c:pt>
                <c:pt idx="541">
                  <c:v>42009</c:v>
                </c:pt>
                <c:pt idx="542">
                  <c:v>42010</c:v>
                </c:pt>
                <c:pt idx="543">
                  <c:v>42011</c:v>
                </c:pt>
                <c:pt idx="544">
                  <c:v>42012</c:v>
                </c:pt>
                <c:pt idx="545">
                  <c:v>42013</c:v>
                </c:pt>
                <c:pt idx="546">
                  <c:v>42016</c:v>
                </c:pt>
                <c:pt idx="547">
                  <c:v>42017</c:v>
                </c:pt>
                <c:pt idx="548">
                  <c:v>42018</c:v>
                </c:pt>
                <c:pt idx="549">
                  <c:v>42019</c:v>
                </c:pt>
                <c:pt idx="550">
                  <c:v>42020</c:v>
                </c:pt>
                <c:pt idx="551">
                  <c:v>42023</c:v>
                </c:pt>
                <c:pt idx="552">
                  <c:v>42024</c:v>
                </c:pt>
                <c:pt idx="553">
                  <c:v>42025</c:v>
                </c:pt>
                <c:pt idx="554">
                  <c:v>42026</c:v>
                </c:pt>
                <c:pt idx="555">
                  <c:v>42027</c:v>
                </c:pt>
                <c:pt idx="556">
                  <c:v>42030</c:v>
                </c:pt>
                <c:pt idx="557">
                  <c:v>42031</c:v>
                </c:pt>
                <c:pt idx="558">
                  <c:v>42032</c:v>
                </c:pt>
                <c:pt idx="559">
                  <c:v>42033</c:v>
                </c:pt>
                <c:pt idx="560">
                  <c:v>42034</c:v>
                </c:pt>
                <c:pt idx="561">
                  <c:v>42038</c:v>
                </c:pt>
                <c:pt idx="562">
                  <c:v>42039</c:v>
                </c:pt>
                <c:pt idx="563">
                  <c:v>42040</c:v>
                </c:pt>
                <c:pt idx="564">
                  <c:v>42041</c:v>
                </c:pt>
                <c:pt idx="565">
                  <c:v>42044</c:v>
                </c:pt>
                <c:pt idx="566">
                  <c:v>42045</c:v>
                </c:pt>
                <c:pt idx="567">
                  <c:v>42046</c:v>
                </c:pt>
                <c:pt idx="568">
                  <c:v>42047</c:v>
                </c:pt>
                <c:pt idx="569">
                  <c:v>42048</c:v>
                </c:pt>
                <c:pt idx="570">
                  <c:v>42051</c:v>
                </c:pt>
                <c:pt idx="571">
                  <c:v>42052</c:v>
                </c:pt>
                <c:pt idx="572">
                  <c:v>42053</c:v>
                </c:pt>
                <c:pt idx="573">
                  <c:v>42054</c:v>
                </c:pt>
                <c:pt idx="574">
                  <c:v>42055</c:v>
                </c:pt>
                <c:pt idx="575">
                  <c:v>42058</c:v>
                </c:pt>
                <c:pt idx="576">
                  <c:v>42059</c:v>
                </c:pt>
                <c:pt idx="577">
                  <c:v>42060</c:v>
                </c:pt>
                <c:pt idx="578">
                  <c:v>42061</c:v>
                </c:pt>
                <c:pt idx="579">
                  <c:v>42062</c:v>
                </c:pt>
                <c:pt idx="580">
                  <c:v>42065</c:v>
                </c:pt>
                <c:pt idx="581">
                  <c:v>42066</c:v>
                </c:pt>
                <c:pt idx="582">
                  <c:v>42067</c:v>
                </c:pt>
                <c:pt idx="583">
                  <c:v>42068</c:v>
                </c:pt>
                <c:pt idx="584">
                  <c:v>42069</c:v>
                </c:pt>
                <c:pt idx="585">
                  <c:v>42072</c:v>
                </c:pt>
                <c:pt idx="586">
                  <c:v>42073</c:v>
                </c:pt>
                <c:pt idx="587">
                  <c:v>42074</c:v>
                </c:pt>
                <c:pt idx="588">
                  <c:v>42075</c:v>
                </c:pt>
                <c:pt idx="589">
                  <c:v>42076</c:v>
                </c:pt>
                <c:pt idx="590">
                  <c:v>42080</c:v>
                </c:pt>
                <c:pt idx="591">
                  <c:v>42081</c:v>
                </c:pt>
                <c:pt idx="592">
                  <c:v>42082</c:v>
                </c:pt>
                <c:pt idx="593">
                  <c:v>42083</c:v>
                </c:pt>
                <c:pt idx="594">
                  <c:v>42086</c:v>
                </c:pt>
                <c:pt idx="595">
                  <c:v>42087</c:v>
                </c:pt>
                <c:pt idx="596">
                  <c:v>42088</c:v>
                </c:pt>
                <c:pt idx="597">
                  <c:v>42089</c:v>
                </c:pt>
                <c:pt idx="598">
                  <c:v>42090</c:v>
                </c:pt>
                <c:pt idx="599">
                  <c:v>42093</c:v>
                </c:pt>
                <c:pt idx="600">
                  <c:v>42094</c:v>
                </c:pt>
                <c:pt idx="601">
                  <c:v>42095</c:v>
                </c:pt>
                <c:pt idx="602">
                  <c:v>42100</c:v>
                </c:pt>
                <c:pt idx="603">
                  <c:v>42101</c:v>
                </c:pt>
                <c:pt idx="604">
                  <c:v>42102</c:v>
                </c:pt>
                <c:pt idx="605">
                  <c:v>42103</c:v>
                </c:pt>
                <c:pt idx="606">
                  <c:v>42104</c:v>
                </c:pt>
                <c:pt idx="607">
                  <c:v>42107</c:v>
                </c:pt>
                <c:pt idx="608">
                  <c:v>42108</c:v>
                </c:pt>
                <c:pt idx="609">
                  <c:v>42109</c:v>
                </c:pt>
                <c:pt idx="610">
                  <c:v>42110</c:v>
                </c:pt>
                <c:pt idx="611">
                  <c:v>42111</c:v>
                </c:pt>
                <c:pt idx="612">
                  <c:v>42114</c:v>
                </c:pt>
                <c:pt idx="613">
                  <c:v>42115</c:v>
                </c:pt>
                <c:pt idx="614">
                  <c:v>42116</c:v>
                </c:pt>
                <c:pt idx="615">
                  <c:v>42117</c:v>
                </c:pt>
                <c:pt idx="616">
                  <c:v>42118</c:v>
                </c:pt>
                <c:pt idx="617">
                  <c:v>42121</c:v>
                </c:pt>
                <c:pt idx="618">
                  <c:v>42122</c:v>
                </c:pt>
                <c:pt idx="619">
                  <c:v>42123</c:v>
                </c:pt>
                <c:pt idx="620">
                  <c:v>42124</c:v>
                </c:pt>
                <c:pt idx="621">
                  <c:v>42128</c:v>
                </c:pt>
                <c:pt idx="622">
                  <c:v>42129</c:v>
                </c:pt>
                <c:pt idx="623">
                  <c:v>42130</c:v>
                </c:pt>
                <c:pt idx="624">
                  <c:v>42131</c:v>
                </c:pt>
                <c:pt idx="625">
                  <c:v>42132</c:v>
                </c:pt>
                <c:pt idx="626">
                  <c:v>42135</c:v>
                </c:pt>
                <c:pt idx="627">
                  <c:v>42136</c:v>
                </c:pt>
                <c:pt idx="628">
                  <c:v>42137</c:v>
                </c:pt>
                <c:pt idx="629">
                  <c:v>42138</c:v>
                </c:pt>
                <c:pt idx="630">
                  <c:v>42139</c:v>
                </c:pt>
                <c:pt idx="631">
                  <c:v>42142</c:v>
                </c:pt>
                <c:pt idx="632">
                  <c:v>42143</c:v>
                </c:pt>
                <c:pt idx="633">
                  <c:v>42144</c:v>
                </c:pt>
                <c:pt idx="634">
                  <c:v>42145</c:v>
                </c:pt>
                <c:pt idx="635">
                  <c:v>42146</c:v>
                </c:pt>
                <c:pt idx="636">
                  <c:v>42149</c:v>
                </c:pt>
                <c:pt idx="637">
                  <c:v>42150</c:v>
                </c:pt>
                <c:pt idx="638">
                  <c:v>42151</c:v>
                </c:pt>
                <c:pt idx="639">
                  <c:v>42152</c:v>
                </c:pt>
                <c:pt idx="640">
                  <c:v>42153</c:v>
                </c:pt>
                <c:pt idx="641">
                  <c:v>42156</c:v>
                </c:pt>
                <c:pt idx="642">
                  <c:v>42157</c:v>
                </c:pt>
                <c:pt idx="643">
                  <c:v>42158</c:v>
                </c:pt>
                <c:pt idx="644">
                  <c:v>42159</c:v>
                </c:pt>
                <c:pt idx="645">
                  <c:v>42160</c:v>
                </c:pt>
                <c:pt idx="646">
                  <c:v>42163</c:v>
                </c:pt>
                <c:pt idx="647">
                  <c:v>42164</c:v>
                </c:pt>
                <c:pt idx="648">
                  <c:v>42165</c:v>
                </c:pt>
                <c:pt idx="649">
                  <c:v>42166</c:v>
                </c:pt>
                <c:pt idx="650">
                  <c:v>42167</c:v>
                </c:pt>
                <c:pt idx="651">
                  <c:v>42170</c:v>
                </c:pt>
                <c:pt idx="652">
                  <c:v>42171</c:v>
                </c:pt>
                <c:pt idx="653">
                  <c:v>42172</c:v>
                </c:pt>
                <c:pt idx="654">
                  <c:v>42173</c:v>
                </c:pt>
                <c:pt idx="655">
                  <c:v>42174</c:v>
                </c:pt>
                <c:pt idx="656">
                  <c:v>42177</c:v>
                </c:pt>
                <c:pt idx="657">
                  <c:v>42178</c:v>
                </c:pt>
                <c:pt idx="658">
                  <c:v>42179</c:v>
                </c:pt>
                <c:pt idx="659">
                  <c:v>42180</c:v>
                </c:pt>
                <c:pt idx="660">
                  <c:v>42181</c:v>
                </c:pt>
                <c:pt idx="661">
                  <c:v>42184</c:v>
                </c:pt>
                <c:pt idx="662">
                  <c:v>42185</c:v>
                </c:pt>
                <c:pt idx="663">
                  <c:v>42186</c:v>
                </c:pt>
                <c:pt idx="664">
                  <c:v>42187</c:v>
                </c:pt>
                <c:pt idx="665">
                  <c:v>42188</c:v>
                </c:pt>
                <c:pt idx="666">
                  <c:v>42191</c:v>
                </c:pt>
                <c:pt idx="667">
                  <c:v>42192</c:v>
                </c:pt>
                <c:pt idx="668">
                  <c:v>42193</c:v>
                </c:pt>
                <c:pt idx="669">
                  <c:v>42194</c:v>
                </c:pt>
                <c:pt idx="670">
                  <c:v>42195</c:v>
                </c:pt>
                <c:pt idx="671">
                  <c:v>42198</c:v>
                </c:pt>
                <c:pt idx="672">
                  <c:v>42199</c:v>
                </c:pt>
                <c:pt idx="673">
                  <c:v>42200</c:v>
                </c:pt>
                <c:pt idx="674">
                  <c:v>42201</c:v>
                </c:pt>
                <c:pt idx="675">
                  <c:v>42202</c:v>
                </c:pt>
                <c:pt idx="676">
                  <c:v>42205</c:v>
                </c:pt>
                <c:pt idx="677">
                  <c:v>42206</c:v>
                </c:pt>
                <c:pt idx="678">
                  <c:v>42207</c:v>
                </c:pt>
                <c:pt idx="679">
                  <c:v>42208</c:v>
                </c:pt>
                <c:pt idx="680">
                  <c:v>42209</c:v>
                </c:pt>
                <c:pt idx="681">
                  <c:v>42212</c:v>
                </c:pt>
                <c:pt idx="682">
                  <c:v>42213</c:v>
                </c:pt>
                <c:pt idx="683">
                  <c:v>42214</c:v>
                </c:pt>
                <c:pt idx="684">
                  <c:v>42215</c:v>
                </c:pt>
                <c:pt idx="685">
                  <c:v>42216</c:v>
                </c:pt>
                <c:pt idx="686">
                  <c:v>42219</c:v>
                </c:pt>
                <c:pt idx="687">
                  <c:v>42220</c:v>
                </c:pt>
                <c:pt idx="688">
                  <c:v>42221</c:v>
                </c:pt>
                <c:pt idx="689">
                  <c:v>42222</c:v>
                </c:pt>
                <c:pt idx="690">
                  <c:v>42223</c:v>
                </c:pt>
                <c:pt idx="691">
                  <c:v>42226</c:v>
                </c:pt>
                <c:pt idx="692">
                  <c:v>42227</c:v>
                </c:pt>
                <c:pt idx="693">
                  <c:v>42228</c:v>
                </c:pt>
                <c:pt idx="694">
                  <c:v>42229</c:v>
                </c:pt>
                <c:pt idx="695">
                  <c:v>42230</c:v>
                </c:pt>
                <c:pt idx="696">
                  <c:v>42233</c:v>
                </c:pt>
                <c:pt idx="697">
                  <c:v>42234</c:v>
                </c:pt>
                <c:pt idx="698">
                  <c:v>42235</c:v>
                </c:pt>
                <c:pt idx="699">
                  <c:v>42236</c:v>
                </c:pt>
                <c:pt idx="700">
                  <c:v>42237</c:v>
                </c:pt>
                <c:pt idx="701">
                  <c:v>42240</c:v>
                </c:pt>
                <c:pt idx="702">
                  <c:v>42241</c:v>
                </c:pt>
                <c:pt idx="703">
                  <c:v>42242</c:v>
                </c:pt>
                <c:pt idx="704">
                  <c:v>42243</c:v>
                </c:pt>
                <c:pt idx="705">
                  <c:v>42244</c:v>
                </c:pt>
                <c:pt idx="706">
                  <c:v>42247</c:v>
                </c:pt>
                <c:pt idx="707">
                  <c:v>42248</c:v>
                </c:pt>
                <c:pt idx="708">
                  <c:v>42249</c:v>
                </c:pt>
                <c:pt idx="709">
                  <c:v>42250</c:v>
                </c:pt>
                <c:pt idx="710">
                  <c:v>42251</c:v>
                </c:pt>
                <c:pt idx="711">
                  <c:v>42254</c:v>
                </c:pt>
                <c:pt idx="712">
                  <c:v>42255</c:v>
                </c:pt>
                <c:pt idx="713">
                  <c:v>42256</c:v>
                </c:pt>
                <c:pt idx="714">
                  <c:v>42257</c:v>
                </c:pt>
                <c:pt idx="715">
                  <c:v>42258</c:v>
                </c:pt>
                <c:pt idx="716">
                  <c:v>42261</c:v>
                </c:pt>
                <c:pt idx="717">
                  <c:v>42262</c:v>
                </c:pt>
                <c:pt idx="718">
                  <c:v>42264</c:v>
                </c:pt>
                <c:pt idx="719">
                  <c:v>42265</c:v>
                </c:pt>
                <c:pt idx="720">
                  <c:v>42268</c:v>
                </c:pt>
                <c:pt idx="721">
                  <c:v>42269</c:v>
                </c:pt>
                <c:pt idx="722">
                  <c:v>42270</c:v>
                </c:pt>
                <c:pt idx="723">
                  <c:v>42271</c:v>
                </c:pt>
                <c:pt idx="724">
                  <c:v>42272</c:v>
                </c:pt>
                <c:pt idx="725">
                  <c:v>42275</c:v>
                </c:pt>
                <c:pt idx="726">
                  <c:v>42276</c:v>
                </c:pt>
                <c:pt idx="727">
                  <c:v>42277</c:v>
                </c:pt>
                <c:pt idx="728">
                  <c:v>42278</c:v>
                </c:pt>
                <c:pt idx="729">
                  <c:v>42279</c:v>
                </c:pt>
                <c:pt idx="730">
                  <c:v>42282</c:v>
                </c:pt>
                <c:pt idx="731">
                  <c:v>42283</c:v>
                </c:pt>
                <c:pt idx="732">
                  <c:v>42284</c:v>
                </c:pt>
                <c:pt idx="733">
                  <c:v>42285</c:v>
                </c:pt>
                <c:pt idx="734">
                  <c:v>42286</c:v>
                </c:pt>
                <c:pt idx="735">
                  <c:v>42289</c:v>
                </c:pt>
                <c:pt idx="736">
                  <c:v>42290</c:v>
                </c:pt>
                <c:pt idx="737">
                  <c:v>42291</c:v>
                </c:pt>
                <c:pt idx="738">
                  <c:v>42292</c:v>
                </c:pt>
                <c:pt idx="739">
                  <c:v>42293</c:v>
                </c:pt>
                <c:pt idx="740">
                  <c:v>42296</c:v>
                </c:pt>
                <c:pt idx="741">
                  <c:v>42297</c:v>
                </c:pt>
                <c:pt idx="742">
                  <c:v>42298</c:v>
                </c:pt>
                <c:pt idx="743">
                  <c:v>42299</c:v>
                </c:pt>
                <c:pt idx="744">
                  <c:v>42300</c:v>
                </c:pt>
                <c:pt idx="745">
                  <c:v>42303</c:v>
                </c:pt>
                <c:pt idx="746">
                  <c:v>42304</c:v>
                </c:pt>
                <c:pt idx="747">
                  <c:v>42305</c:v>
                </c:pt>
                <c:pt idx="748">
                  <c:v>42306</c:v>
                </c:pt>
                <c:pt idx="749">
                  <c:v>42307</c:v>
                </c:pt>
                <c:pt idx="750">
                  <c:v>42311</c:v>
                </c:pt>
                <c:pt idx="751">
                  <c:v>42312</c:v>
                </c:pt>
                <c:pt idx="752">
                  <c:v>42313</c:v>
                </c:pt>
                <c:pt idx="753">
                  <c:v>42314</c:v>
                </c:pt>
                <c:pt idx="754">
                  <c:v>42317</c:v>
                </c:pt>
                <c:pt idx="755">
                  <c:v>42318</c:v>
                </c:pt>
                <c:pt idx="756">
                  <c:v>42319</c:v>
                </c:pt>
                <c:pt idx="757">
                  <c:v>42320</c:v>
                </c:pt>
                <c:pt idx="758">
                  <c:v>42321</c:v>
                </c:pt>
                <c:pt idx="759">
                  <c:v>42325</c:v>
                </c:pt>
                <c:pt idx="760">
                  <c:v>42326</c:v>
                </c:pt>
                <c:pt idx="761">
                  <c:v>42327</c:v>
                </c:pt>
                <c:pt idx="762">
                  <c:v>42328</c:v>
                </c:pt>
                <c:pt idx="763">
                  <c:v>42331</c:v>
                </c:pt>
                <c:pt idx="764">
                  <c:v>42332</c:v>
                </c:pt>
                <c:pt idx="765">
                  <c:v>42333</c:v>
                </c:pt>
                <c:pt idx="766">
                  <c:v>42334</c:v>
                </c:pt>
                <c:pt idx="767">
                  <c:v>42335</c:v>
                </c:pt>
                <c:pt idx="768">
                  <c:v>42338</c:v>
                </c:pt>
                <c:pt idx="769">
                  <c:v>42339</c:v>
                </c:pt>
                <c:pt idx="770">
                  <c:v>42340</c:v>
                </c:pt>
                <c:pt idx="771">
                  <c:v>42341</c:v>
                </c:pt>
                <c:pt idx="772">
                  <c:v>42342</c:v>
                </c:pt>
                <c:pt idx="773">
                  <c:v>42345</c:v>
                </c:pt>
                <c:pt idx="774">
                  <c:v>42346</c:v>
                </c:pt>
                <c:pt idx="775">
                  <c:v>42347</c:v>
                </c:pt>
                <c:pt idx="776">
                  <c:v>42348</c:v>
                </c:pt>
                <c:pt idx="777">
                  <c:v>42349</c:v>
                </c:pt>
                <c:pt idx="778">
                  <c:v>42352</c:v>
                </c:pt>
                <c:pt idx="779">
                  <c:v>42353</c:v>
                </c:pt>
                <c:pt idx="780">
                  <c:v>42354</c:v>
                </c:pt>
                <c:pt idx="781">
                  <c:v>42355</c:v>
                </c:pt>
                <c:pt idx="782">
                  <c:v>42356</c:v>
                </c:pt>
                <c:pt idx="783">
                  <c:v>42359</c:v>
                </c:pt>
                <c:pt idx="784">
                  <c:v>42360</c:v>
                </c:pt>
                <c:pt idx="785">
                  <c:v>42361</c:v>
                </c:pt>
                <c:pt idx="786">
                  <c:v>42362</c:v>
                </c:pt>
                <c:pt idx="787">
                  <c:v>42366</c:v>
                </c:pt>
                <c:pt idx="788">
                  <c:v>42367</c:v>
                </c:pt>
                <c:pt idx="789">
                  <c:v>42368</c:v>
                </c:pt>
                <c:pt idx="790">
                  <c:v>42369</c:v>
                </c:pt>
                <c:pt idx="791">
                  <c:v>42373</c:v>
                </c:pt>
                <c:pt idx="792">
                  <c:v>42374</c:v>
                </c:pt>
                <c:pt idx="793">
                  <c:v>42375</c:v>
                </c:pt>
                <c:pt idx="794">
                  <c:v>42376</c:v>
                </c:pt>
                <c:pt idx="795">
                  <c:v>42377</c:v>
                </c:pt>
                <c:pt idx="796">
                  <c:v>42380</c:v>
                </c:pt>
                <c:pt idx="797">
                  <c:v>42381</c:v>
                </c:pt>
                <c:pt idx="798">
                  <c:v>42382</c:v>
                </c:pt>
                <c:pt idx="799">
                  <c:v>42383</c:v>
                </c:pt>
                <c:pt idx="800">
                  <c:v>42384</c:v>
                </c:pt>
                <c:pt idx="801">
                  <c:v>42387</c:v>
                </c:pt>
                <c:pt idx="802">
                  <c:v>42388</c:v>
                </c:pt>
                <c:pt idx="803">
                  <c:v>42389</c:v>
                </c:pt>
                <c:pt idx="804">
                  <c:v>42390</c:v>
                </c:pt>
                <c:pt idx="805">
                  <c:v>42391</c:v>
                </c:pt>
                <c:pt idx="806">
                  <c:v>42394</c:v>
                </c:pt>
                <c:pt idx="807">
                  <c:v>42395</c:v>
                </c:pt>
                <c:pt idx="808">
                  <c:v>42396</c:v>
                </c:pt>
                <c:pt idx="809">
                  <c:v>42397</c:v>
                </c:pt>
                <c:pt idx="810">
                  <c:v>42398</c:v>
                </c:pt>
                <c:pt idx="811">
                  <c:v>42402</c:v>
                </c:pt>
                <c:pt idx="812">
                  <c:v>42403</c:v>
                </c:pt>
                <c:pt idx="813">
                  <c:v>42404</c:v>
                </c:pt>
                <c:pt idx="814">
                  <c:v>42405</c:v>
                </c:pt>
                <c:pt idx="815">
                  <c:v>42408</c:v>
                </c:pt>
                <c:pt idx="816">
                  <c:v>42409</c:v>
                </c:pt>
                <c:pt idx="817">
                  <c:v>42410</c:v>
                </c:pt>
                <c:pt idx="818">
                  <c:v>42411</c:v>
                </c:pt>
                <c:pt idx="819">
                  <c:v>42412</c:v>
                </c:pt>
                <c:pt idx="820">
                  <c:v>42415</c:v>
                </c:pt>
                <c:pt idx="821">
                  <c:v>42416</c:v>
                </c:pt>
                <c:pt idx="822">
                  <c:v>42417</c:v>
                </c:pt>
                <c:pt idx="823">
                  <c:v>42418</c:v>
                </c:pt>
                <c:pt idx="824">
                  <c:v>42419</c:v>
                </c:pt>
                <c:pt idx="825">
                  <c:v>42422</c:v>
                </c:pt>
                <c:pt idx="826">
                  <c:v>42423</c:v>
                </c:pt>
                <c:pt idx="827">
                  <c:v>42424</c:v>
                </c:pt>
                <c:pt idx="828">
                  <c:v>42425</c:v>
                </c:pt>
                <c:pt idx="829">
                  <c:v>42426</c:v>
                </c:pt>
                <c:pt idx="830">
                  <c:v>42429</c:v>
                </c:pt>
                <c:pt idx="831">
                  <c:v>42430</c:v>
                </c:pt>
                <c:pt idx="832">
                  <c:v>42431</c:v>
                </c:pt>
                <c:pt idx="833">
                  <c:v>42432</c:v>
                </c:pt>
                <c:pt idx="834">
                  <c:v>42433</c:v>
                </c:pt>
                <c:pt idx="835">
                  <c:v>42436</c:v>
                </c:pt>
                <c:pt idx="836">
                  <c:v>42437</c:v>
                </c:pt>
                <c:pt idx="837">
                  <c:v>42438</c:v>
                </c:pt>
                <c:pt idx="838">
                  <c:v>42439</c:v>
                </c:pt>
                <c:pt idx="839">
                  <c:v>42440</c:v>
                </c:pt>
                <c:pt idx="840">
                  <c:v>42443</c:v>
                </c:pt>
                <c:pt idx="841">
                  <c:v>42444</c:v>
                </c:pt>
                <c:pt idx="842">
                  <c:v>42445</c:v>
                </c:pt>
                <c:pt idx="843">
                  <c:v>42446</c:v>
                </c:pt>
                <c:pt idx="844">
                  <c:v>42447</c:v>
                </c:pt>
                <c:pt idx="845">
                  <c:v>42451</c:v>
                </c:pt>
                <c:pt idx="846">
                  <c:v>42452</c:v>
                </c:pt>
                <c:pt idx="847">
                  <c:v>42457</c:v>
                </c:pt>
                <c:pt idx="848">
                  <c:v>42458</c:v>
                </c:pt>
                <c:pt idx="849">
                  <c:v>42459</c:v>
                </c:pt>
                <c:pt idx="850">
                  <c:v>42460</c:v>
                </c:pt>
                <c:pt idx="851">
                  <c:v>42461</c:v>
                </c:pt>
                <c:pt idx="852">
                  <c:v>42464</c:v>
                </c:pt>
                <c:pt idx="853">
                  <c:v>42465</c:v>
                </c:pt>
                <c:pt idx="854">
                  <c:v>42466</c:v>
                </c:pt>
                <c:pt idx="855">
                  <c:v>42467</c:v>
                </c:pt>
                <c:pt idx="856">
                  <c:v>42468</c:v>
                </c:pt>
                <c:pt idx="857">
                  <c:v>42471</c:v>
                </c:pt>
                <c:pt idx="858">
                  <c:v>42472</c:v>
                </c:pt>
                <c:pt idx="859">
                  <c:v>42473</c:v>
                </c:pt>
                <c:pt idx="860">
                  <c:v>42474</c:v>
                </c:pt>
                <c:pt idx="861">
                  <c:v>42475</c:v>
                </c:pt>
                <c:pt idx="862">
                  <c:v>42478</c:v>
                </c:pt>
                <c:pt idx="863">
                  <c:v>42479</c:v>
                </c:pt>
                <c:pt idx="864">
                  <c:v>42480</c:v>
                </c:pt>
                <c:pt idx="865">
                  <c:v>42481</c:v>
                </c:pt>
                <c:pt idx="866">
                  <c:v>42482</c:v>
                </c:pt>
                <c:pt idx="867">
                  <c:v>42485</c:v>
                </c:pt>
                <c:pt idx="868">
                  <c:v>42486</c:v>
                </c:pt>
                <c:pt idx="869">
                  <c:v>42487</c:v>
                </c:pt>
                <c:pt idx="870">
                  <c:v>42488</c:v>
                </c:pt>
                <c:pt idx="871">
                  <c:v>42489</c:v>
                </c:pt>
                <c:pt idx="872">
                  <c:v>42492</c:v>
                </c:pt>
                <c:pt idx="873">
                  <c:v>42493</c:v>
                </c:pt>
                <c:pt idx="874">
                  <c:v>42494</c:v>
                </c:pt>
                <c:pt idx="875">
                  <c:v>42495</c:v>
                </c:pt>
                <c:pt idx="876">
                  <c:v>42496</c:v>
                </c:pt>
                <c:pt idx="877">
                  <c:v>42499</c:v>
                </c:pt>
                <c:pt idx="878">
                  <c:v>42500</c:v>
                </c:pt>
                <c:pt idx="879">
                  <c:v>42501</c:v>
                </c:pt>
                <c:pt idx="880">
                  <c:v>42502</c:v>
                </c:pt>
                <c:pt idx="881">
                  <c:v>42503</c:v>
                </c:pt>
                <c:pt idx="882">
                  <c:v>42506</c:v>
                </c:pt>
                <c:pt idx="883">
                  <c:v>42507</c:v>
                </c:pt>
                <c:pt idx="884">
                  <c:v>42508</c:v>
                </c:pt>
                <c:pt idx="885">
                  <c:v>42509</c:v>
                </c:pt>
                <c:pt idx="886">
                  <c:v>42510</c:v>
                </c:pt>
                <c:pt idx="887">
                  <c:v>42513</c:v>
                </c:pt>
                <c:pt idx="888">
                  <c:v>42514</c:v>
                </c:pt>
                <c:pt idx="889">
                  <c:v>42515</c:v>
                </c:pt>
                <c:pt idx="890">
                  <c:v>42516</c:v>
                </c:pt>
                <c:pt idx="891">
                  <c:v>42517</c:v>
                </c:pt>
                <c:pt idx="892">
                  <c:v>42520</c:v>
                </c:pt>
                <c:pt idx="893">
                  <c:v>42521</c:v>
                </c:pt>
                <c:pt idx="894">
                  <c:v>42522</c:v>
                </c:pt>
                <c:pt idx="895">
                  <c:v>42523</c:v>
                </c:pt>
                <c:pt idx="896">
                  <c:v>42524</c:v>
                </c:pt>
                <c:pt idx="897">
                  <c:v>42527</c:v>
                </c:pt>
                <c:pt idx="898">
                  <c:v>42528</c:v>
                </c:pt>
                <c:pt idx="899">
                  <c:v>42529</c:v>
                </c:pt>
                <c:pt idx="900">
                  <c:v>42530</c:v>
                </c:pt>
                <c:pt idx="901">
                  <c:v>42531</c:v>
                </c:pt>
                <c:pt idx="902">
                  <c:v>42534</c:v>
                </c:pt>
                <c:pt idx="903">
                  <c:v>42535</c:v>
                </c:pt>
                <c:pt idx="904">
                  <c:v>42536</c:v>
                </c:pt>
                <c:pt idx="905">
                  <c:v>42537</c:v>
                </c:pt>
                <c:pt idx="906">
                  <c:v>42538</c:v>
                </c:pt>
                <c:pt idx="907">
                  <c:v>42541</c:v>
                </c:pt>
                <c:pt idx="908">
                  <c:v>42542</c:v>
                </c:pt>
                <c:pt idx="909">
                  <c:v>42543</c:v>
                </c:pt>
                <c:pt idx="910">
                  <c:v>42544</c:v>
                </c:pt>
                <c:pt idx="911">
                  <c:v>42545</c:v>
                </c:pt>
                <c:pt idx="912">
                  <c:v>42548</c:v>
                </c:pt>
                <c:pt idx="913">
                  <c:v>42549</c:v>
                </c:pt>
                <c:pt idx="914">
                  <c:v>42550</c:v>
                </c:pt>
                <c:pt idx="915">
                  <c:v>42551</c:v>
                </c:pt>
                <c:pt idx="916">
                  <c:v>42552</c:v>
                </c:pt>
                <c:pt idx="917">
                  <c:v>42555</c:v>
                </c:pt>
                <c:pt idx="918">
                  <c:v>42556</c:v>
                </c:pt>
                <c:pt idx="919">
                  <c:v>42557</c:v>
                </c:pt>
                <c:pt idx="920">
                  <c:v>42558</c:v>
                </c:pt>
                <c:pt idx="921">
                  <c:v>42559</c:v>
                </c:pt>
                <c:pt idx="922">
                  <c:v>42562</c:v>
                </c:pt>
                <c:pt idx="923">
                  <c:v>42563</c:v>
                </c:pt>
                <c:pt idx="924">
                  <c:v>42564</c:v>
                </c:pt>
                <c:pt idx="925">
                  <c:v>42565</c:v>
                </c:pt>
                <c:pt idx="926">
                  <c:v>42566</c:v>
                </c:pt>
                <c:pt idx="927">
                  <c:v>42569</c:v>
                </c:pt>
                <c:pt idx="928">
                  <c:v>42570</c:v>
                </c:pt>
                <c:pt idx="929">
                  <c:v>42571</c:v>
                </c:pt>
                <c:pt idx="930">
                  <c:v>42572</c:v>
                </c:pt>
                <c:pt idx="931">
                  <c:v>42573</c:v>
                </c:pt>
                <c:pt idx="932">
                  <c:v>42576</c:v>
                </c:pt>
                <c:pt idx="933">
                  <c:v>42577</c:v>
                </c:pt>
                <c:pt idx="934">
                  <c:v>42578</c:v>
                </c:pt>
                <c:pt idx="935">
                  <c:v>42579</c:v>
                </c:pt>
                <c:pt idx="936">
                  <c:v>42580</c:v>
                </c:pt>
                <c:pt idx="937">
                  <c:v>42583</c:v>
                </c:pt>
                <c:pt idx="938">
                  <c:v>42584</c:v>
                </c:pt>
                <c:pt idx="939">
                  <c:v>42585</c:v>
                </c:pt>
                <c:pt idx="940">
                  <c:v>42586</c:v>
                </c:pt>
                <c:pt idx="941">
                  <c:v>42587</c:v>
                </c:pt>
                <c:pt idx="942">
                  <c:v>42590</c:v>
                </c:pt>
                <c:pt idx="943">
                  <c:v>42591</c:v>
                </c:pt>
                <c:pt idx="944">
                  <c:v>42592</c:v>
                </c:pt>
                <c:pt idx="945">
                  <c:v>42593</c:v>
                </c:pt>
                <c:pt idx="946">
                  <c:v>42594</c:v>
                </c:pt>
                <c:pt idx="947">
                  <c:v>42597</c:v>
                </c:pt>
                <c:pt idx="948">
                  <c:v>42598</c:v>
                </c:pt>
                <c:pt idx="949">
                  <c:v>42599</c:v>
                </c:pt>
                <c:pt idx="950">
                  <c:v>42600</c:v>
                </c:pt>
                <c:pt idx="951">
                  <c:v>42601</c:v>
                </c:pt>
                <c:pt idx="952">
                  <c:v>42604</c:v>
                </c:pt>
                <c:pt idx="953">
                  <c:v>42605</c:v>
                </c:pt>
                <c:pt idx="954">
                  <c:v>42606</c:v>
                </c:pt>
                <c:pt idx="955">
                  <c:v>42607</c:v>
                </c:pt>
                <c:pt idx="956">
                  <c:v>42608</c:v>
                </c:pt>
                <c:pt idx="957">
                  <c:v>42611</c:v>
                </c:pt>
                <c:pt idx="958">
                  <c:v>42612</c:v>
                </c:pt>
                <c:pt idx="959">
                  <c:v>42613</c:v>
                </c:pt>
                <c:pt idx="960">
                  <c:v>42614</c:v>
                </c:pt>
                <c:pt idx="961">
                  <c:v>42615</c:v>
                </c:pt>
                <c:pt idx="962">
                  <c:v>42618</c:v>
                </c:pt>
                <c:pt idx="963">
                  <c:v>42619</c:v>
                </c:pt>
                <c:pt idx="964">
                  <c:v>42620</c:v>
                </c:pt>
                <c:pt idx="965">
                  <c:v>42621</c:v>
                </c:pt>
                <c:pt idx="966">
                  <c:v>42622</c:v>
                </c:pt>
                <c:pt idx="967">
                  <c:v>42625</c:v>
                </c:pt>
                <c:pt idx="968">
                  <c:v>42626</c:v>
                </c:pt>
                <c:pt idx="969">
                  <c:v>42627</c:v>
                </c:pt>
                <c:pt idx="970">
                  <c:v>42628</c:v>
                </c:pt>
                <c:pt idx="971">
                  <c:v>42632</c:v>
                </c:pt>
                <c:pt idx="972">
                  <c:v>42633</c:v>
                </c:pt>
                <c:pt idx="973">
                  <c:v>42634</c:v>
                </c:pt>
                <c:pt idx="974">
                  <c:v>42635</c:v>
                </c:pt>
                <c:pt idx="975">
                  <c:v>42636</c:v>
                </c:pt>
                <c:pt idx="976">
                  <c:v>42639</c:v>
                </c:pt>
                <c:pt idx="977">
                  <c:v>42640</c:v>
                </c:pt>
                <c:pt idx="978">
                  <c:v>42641</c:v>
                </c:pt>
                <c:pt idx="979">
                  <c:v>42642</c:v>
                </c:pt>
                <c:pt idx="980">
                  <c:v>42643</c:v>
                </c:pt>
                <c:pt idx="981">
                  <c:v>42646</c:v>
                </c:pt>
                <c:pt idx="982">
                  <c:v>42647</c:v>
                </c:pt>
                <c:pt idx="983">
                  <c:v>42648</c:v>
                </c:pt>
                <c:pt idx="984">
                  <c:v>42649</c:v>
                </c:pt>
                <c:pt idx="985">
                  <c:v>42650</c:v>
                </c:pt>
                <c:pt idx="986">
                  <c:v>42653</c:v>
                </c:pt>
                <c:pt idx="987">
                  <c:v>42654</c:v>
                </c:pt>
                <c:pt idx="988">
                  <c:v>42655</c:v>
                </c:pt>
                <c:pt idx="989">
                  <c:v>42656</c:v>
                </c:pt>
                <c:pt idx="990">
                  <c:v>42657</c:v>
                </c:pt>
                <c:pt idx="991">
                  <c:v>42660</c:v>
                </c:pt>
                <c:pt idx="992">
                  <c:v>42661</c:v>
                </c:pt>
                <c:pt idx="993">
                  <c:v>42662</c:v>
                </c:pt>
                <c:pt idx="994">
                  <c:v>42663</c:v>
                </c:pt>
                <c:pt idx="995">
                  <c:v>42664</c:v>
                </c:pt>
                <c:pt idx="996">
                  <c:v>42667</c:v>
                </c:pt>
                <c:pt idx="997">
                  <c:v>42668</c:v>
                </c:pt>
                <c:pt idx="998">
                  <c:v>42669</c:v>
                </c:pt>
                <c:pt idx="999">
                  <c:v>42670</c:v>
                </c:pt>
                <c:pt idx="1000">
                  <c:v>42671</c:v>
                </c:pt>
                <c:pt idx="1001">
                  <c:v>42674</c:v>
                </c:pt>
                <c:pt idx="1002">
                  <c:v>42675</c:v>
                </c:pt>
                <c:pt idx="1003">
                  <c:v>42677</c:v>
                </c:pt>
                <c:pt idx="1004">
                  <c:v>42678</c:v>
                </c:pt>
                <c:pt idx="1005">
                  <c:v>42681</c:v>
                </c:pt>
                <c:pt idx="1006">
                  <c:v>42682</c:v>
                </c:pt>
                <c:pt idx="1007">
                  <c:v>42683</c:v>
                </c:pt>
                <c:pt idx="1008">
                  <c:v>42684</c:v>
                </c:pt>
                <c:pt idx="1009">
                  <c:v>42685</c:v>
                </c:pt>
                <c:pt idx="1010">
                  <c:v>42688</c:v>
                </c:pt>
                <c:pt idx="1011">
                  <c:v>42689</c:v>
                </c:pt>
                <c:pt idx="1012">
                  <c:v>42690</c:v>
                </c:pt>
                <c:pt idx="1013">
                  <c:v>42691</c:v>
                </c:pt>
                <c:pt idx="1014">
                  <c:v>42696</c:v>
                </c:pt>
                <c:pt idx="1015">
                  <c:v>42697</c:v>
                </c:pt>
                <c:pt idx="1016">
                  <c:v>42698</c:v>
                </c:pt>
                <c:pt idx="1017">
                  <c:v>42699</c:v>
                </c:pt>
                <c:pt idx="1018">
                  <c:v>42702</c:v>
                </c:pt>
                <c:pt idx="1019">
                  <c:v>42703</c:v>
                </c:pt>
                <c:pt idx="1020">
                  <c:v>42704</c:v>
                </c:pt>
                <c:pt idx="1021">
                  <c:v>42705</c:v>
                </c:pt>
                <c:pt idx="1022">
                  <c:v>42706</c:v>
                </c:pt>
                <c:pt idx="1023">
                  <c:v>42709</c:v>
                </c:pt>
                <c:pt idx="1024">
                  <c:v>42710</c:v>
                </c:pt>
                <c:pt idx="1025">
                  <c:v>42711</c:v>
                </c:pt>
                <c:pt idx="1026">
                  <c:v>42712</c:v>
                </c:pt>
                <c:pt idx="1027">
                  <c:v>42713</c:v>
                </c:pt>
                <c:pt idx="1028">
                  <c:v>42717</c:v>
                </c:pt>
                <c:pt idx="1029">
                  <c:v>42718</c:v>
                </c:pt>
                <c:pt idx="1030">
                  <c:v>42719</c:v>
                </c:pt>
                <c:pt idx="1031">
                  <c:v>42720</c:v>
                </c:pt>
                <c:pt idx="1032">
                  <c:v>42723</c:v>
                </c:pt>
                <c:pt idx="1033">
                  <c:v>42724</c:v>
                </c:pt>
                <c:pt idx="1034">
                  <c:v>42725</c:v>
                </c:pt>
                <c:pt idx="1035">
                  <c:v>42726</c:v>
                </c:pt>
                <c:pt idx="1036">
                  <c:v>42727</c:v>
                </c:pt>
                <c:pt idx="1037">
                  <c:v>42730</c:v>
                </c:pt>
                <c:pt idx="1038">
                  <c:v>42731</c:v>
                </c:pt>
                <c:pt idx="1039">
                  <c:v>42732</c:v>
                </c:pt>
                <c:pt idx="1040">
                  <c:v>42733</c:v>
                </c:pt>
                <c:pt idx="1041">
                  <c:v>42734</c:v>
                </c:pt>
                <c:pt idx="1042">
                  <c:v>42737</c:v>
                </c:pt>
                <c:pt idx="1043">
                  <c:v>42738</c:v>
                </c:pt>
                <c:pt idx="1044">
                  <c:v>42739</c:v>
                </c:pt>
                <c:pt idx="1045">
                  <c:v>42740</c:v>
                </c:pt>
                <c:pt idx="1046">
                  <c:v>42741</c:v>
                </c:pt>
                <c:pt idx="1047">
                  <c:v>42744</c:v>
                </c:pt>
                <c:pt idx="1048">
                  <c:v>42745</c:v>
                </c:pt>
                <c:pt idx="1049">
                  <c:v>42746</c:v>
                </c:pt>
                <c:pt idx="1050">
                  <c:v>42747</c:v>
                </c:pt>
                <c:pt idx="1051">
                  <c:v>42748</c:v>
                </c:pt>
                <c:pt idx="1052">
                  <c:v>42751</c:v>
                </c:pt>
                <c:pt idx="1053">
                  <c:v>42752</c:v>
                </c:pt>
                <c:pt idx="1054">
                  <c:v>42753</c:v>
                </c:pt>
                <c:pt idx="1055">
                  <c:v>42754</c:v>
                </c:pt>
                <c:pt idx="1056">
                  <c:v>42755</c:v>
                </c:pt>
                <c:pt idx="1057">
                  <c:v>42758</c:v>
                </c:pt>
                <c:pt idx="1058">
                  <c:v>42759</c:v>
                </c:pt>
                <c:pt idx="1059">
                  <c:v>42760</c:v>
                </c:pt>
                <c:pt idx="1060">
                  <c:v>42761</c:v>
                </c:pt>
                <c:pt idx="1061">
                  <c:v>42762</c:v>
                </c:pt>
                <c:pt idx="1062">
                  <c:v>42765</c:v>
                </c:pt>
                <c:pt idx="1063">
                  <c:v>42766</c:v>
                </c:pt>
                <c:pt idx="1064">
                  <c:v>42767</c:v>
                </c:pt>
                <c:pt idx="1065">
                  <c:v>42768</c:v>
                </c:pt>
                <c:pt idx="1066">
                  <c:v>42769</c:v>
                </c:pt>
                <c:pt idx="1067">
                  <c:v>42773</c:v>
                </c:pt>
                <c:pt idx="1068">
                  <c:v>42774</c:v>
                </c:pt>
                <c:pt idx="1069">
                  <c:v>42775</c:v>
                </c:pt>
                <c:pt idx="1070">
                  <c:v>42776</c:v>
                </c:pt>
                <c:pt idx="1071">
                  <c:v>42779</c:v>
                </c:pt>
                <c:pt idx="1072">
                  <c:v>42780</c:v>
                </c:pt>
                <c:pt idx="1073">
                  <c:v>42781</c:v>
                </c:pt>
                <c:pt idx="1074">
                  <c:v>42782</c:v>
                </c:pt>
                <c:pt idx="1075">
                  <c:v>42783</c:v>
                </c:pt>
                <c:pt idx="1076">
                  <c:v>42786</c:v>
                </c:pt>
                <c:pt idx="1077">
                  <c:v>42787</c:v>
                </c:pt>
                <c:pt idx="1078">
                  <c:v>42788</c:v>
                </c:pt>
                <c:pt idx="1079">
                  <c:v>42789</c:v>
                </c:pt>
                <c:pt idx="1080">
                  <c:v>42790</c:v>
                </c:pt>
                <c:pt idx="1081">
                  <c:v>42793</c:v>
                </c:pt>
                <c:pt idx="1082">
                  <c:v>42794</c:v>
                </c:pt>
                <c:pt idx="1083">
                  <c:v>42795</c:v>
                </c:pt>
                <c:pt idx="1084">
                  <c:v>42796</c:v>
                </c:pt>
                <c:pt idx="1085">
                  <c:v>42797</c:v>
                </c:pt>
                <c:pt idx="1086">
                  <c:v>42800</c:v>
                </c:pt>
                <c:pt idx="1087">
                  <c:v>42801</c:v>
                </c:pt>
                <c:pt idx="1088">
                  <c:v>42802</c:v>
                </c:pt>
                <c:pt idx="1089">
                  <c:v>42803</c:v>
                </c:pt>
                <c:pt idx="1090">
                  <c:v>42804</c:v>
                </c:pt>
                <c:pt idx="1091">
                  <c:v>42807</c:v>
                </c:pt>
                <c:pt idx="1092">
                  <c:v>42808</c:v>
                </c:pt>
                <c:pt idx="1093">
                  <c:v>42809</c:v>
                </c:pt>
                <c:pt idx="1094">
                  <c:v>42810</c:v>
                </c:pt>
                <c:pt idx="1095">
                  <c:v>42811</c:v>
                </c:pt>
                <c:pt idx="1096">
                  <c:v>42815</c:v>
                </c:pt>
                <c:pt idx="1097">
                  <c:v>42816</c:v>
                </c:pt>
                <c:pt idx="1098">
                  <c:v>42817</c:v>
                </c:pt>
                <c:pt idx="1099">
                  <c:v>42818</c:v>
                </c:pt>
                <c:pt idx="1100">
                  <c:v>42821</c:v>
                </c:pt>
                <c:pt idx="1101">
                  <c:v>42822</c:v>
                </c:pt>
                <c:pt idx="1102">
                  <c:v>42823</c:v>
                </c:pt>
                <c:pt idx="1103">
                  <c:v>42824</c:v>
                </c:pt>
                <c:pt idx="1104">
                  <c:v>42825</c:v>
                </c:pt>
                <c:pt idx="1105">
                  <c:v>42828</c:v>
                </c:pt>
                <c:pt idx="1106">
                  <c:v>42829</c:v>
                </c:pt>
                <c:pt idx="1107">
                  <c:v>42830</c:v>
                </c:pt>
                <c:pt idx="1108">
                  <c:v>42831</c:v>
                </c:pt>
                <c:pt idx="1109">
                  <c:v>42832</c:v>
                </c:pt>
                <c:pt idx="1110">
                  <c:v>42835</c:v>
                </c:pt>
                <c:pt idx="1111">
                  <c:v>42836</c:v>
                </c:pt>
                <c:pt idx="1112">
                  <c:v>42837</c:v>
                </c:pt>
                <c:pt idx="1113">
                  <c:v>42842</c:v>
                </c:pt>
                <c:pt idx="1114">
                  <c:v>42843</c:v>
                </c:pt>
                <c:pt idx="1115">
                  <c:v>42844</c:v>
                </c:pt>
                <c:pt idx="1116">
                  <c:v>42845</c:v>
                </c:pt>
                <c:pt idx="1117">
                  <c:v>42846</c:v>
                </c:pt>
                <c:pt idx="1118">
                  <c:v>42849</c:v>
                </c:pt>
                <c:pt idx="1119">
                  <c:v>42850</c:v>
                </c:pt>
                <c:pt idx="1120">
                  <c:v>42851</c:v>
                </c:pt>
                <c:pt idx="1121">
                  <c:v>42852</c:v>
                </c:pt>
                <c:pt idx="1122">
                  <c:v>42853</c:v>
                </c:pt>
                <c:pt idx="1123">
                  <c:v>42857</c:v>
                </c:pt>
                <c:pt idx="1124">
                  <c:v>42858</c:v>
                </c:pt>
                <c:pt idx="1125">
                  <c:v>42859</c:v>
                </c:pt>
                <c:pt idx="1126">
                  <c:v>42860</c:v>
                </c:pt>
                <c:pt idx="1127">
                  <c:v>42863</c:v>
                </c:pt>
                <c:pt idx="1128">
                  <c:v>42864</c:v>
                </c:pt>
                <c:pt idx="1129">
                  <c:v>42865</c:v>
                </c:pt>
                <c:pt idx="1130">
                  <c:v>42866</c:v>
                </c:pt>
                <c:pt idx="1131">
                  <c:v>42867</c:v>
                </c:pt>
                <c:pt idx="1132">
                  <c:v>42870</c:v>
                </c:pt>
                <c:pt idx="1133">
                  <c:v>42871</c:v>
                </c:pt>
                <c:pt idx="1134">
                  <c:v>42872</c:v>
                </c:pt>
                <c:pt idx="1135">
                  <c:v>42873</c:v>
                </c:pt>
                <c:pt idx="1136">
                  <c:v>42874</c:v>
                </c:pt>
                <c:pt idx="1137">
                  <c:v>42877</c:v>
                </c:pt>
                <c:pt idx="1138">
                  <c:v>42878</c:v>
                </c:pt>
                <c:pt idx="1139">
                  <c:v>42879</c:v>
                </c:pt>
                <c:pt idx="1140">
                  <c:v>42880</c:v>
                </c:pt>
                <c:pt idx="1141">
                  <c:v>42881</c:v>
                </c:pt>
                <c:pt idx="1142">
                  <c:v>42884</c:v>
                </c:pt>
                <c:pt idx="1143">
                  <c:v>42885</c:v>
                </c:pt>
                <c:pt idx="1144">
                  <c:v>42886</c:v>
                </c:pt>
                <c:pt idx="1145">
                  <c:v>42887</c:v>
                </c:pt>
                <c:pt idx="1146">
                  <c:v>42888</c:v>
                </c:pt>
                <c:pt idx="1147">
                  <c:v>42891</c:v>
                </c:pt>
                <c:pt idx="1148">
                  <c:v>42892</c:v>
                </c:pt>
                <c:pt idx="1149">
                  <c:v>42893</c:v>
                </c:pt>
                <c:pt idx="1150">
                  <c:v>42894</c:v>
                </c:pt>
                <c:pt idx="1151">
                  <c:v>42895</c:v>
                </c:pt>
                <c:pt idx="1152">
                  <c:v>42898</c:v>
                </c:pt>
                <c:pt idx="1153">
                  <c:v>42899</c:v>
                </c:pt>
                <c:pt idx="1154">
                  <c:v>42900</c:v>
                </c:pt>
                <c:pt idx="1155">
                  <c:v>42901</c:v>
                </c:pt>
                <c:pt idx="1156">
                  <c:v>42902</c:v>
                </c:pt>
                <c:pt idx="1157">
                  <c:v>42905</c:v>
                </c:pt>
                <c:pt idx="1158">
                  <c:v>42906</c:v>
                </c:pt>
                <c:pt idx="1159">
                  <c:v>42907</c:v>
                </c:pt>
                <c:pt idx="1160">
                  <c:v>42908</c:v>
                </c:pt>
                <c:pt idx="1161">
                  <c:v>42909</c:v>
                </c:pt>
                <c:pt idx="1162">
                  <c:v>42912</c:v>
                </c:pt>
                <c:pt idx="1163">
                  <c:v>42913</c:v>
                </c:pt>
                <c:pt idx="1164">
                  <c:v>42914</c:v>
                </c:pt>
                <c:pt idx="1165">
                  <c:v>42915</c:v>
                </c:pt>
                <c:pt idx="1166">
                  <c:v>42916</c:v>
                </c:pt>
                <c:pt idx="1167">
                  <c:v>42919</c:v>
                </c:pt>
                <c:pt idx="1168">
                  <c:v>42920</c:v>
                </c:pt>
                <c:pt idx="1169">
                  <c:v>42921</c:v>
                </c:pt>
                <c:pt idx="1170">
                  <c:v>42922</c:v>
                </c:pt>
                <c:pt idx="1171">
                  <c:v>42923</c:v>
                </c:pt>
                <c:pt idx="1172">
                  <c:v>42926</c:v>
                </c:pt>
                <c:pt idx="1173">
                  <c:v>42927</c:v>
                </c:pt>
                <c:pt idx="1174">
                  <c:v>42928</c:v>
                </c:pt>
                <c:pt idx="1175">
                  <c:v>42929</c:v>
                </c:pt>
                <c:pt idx="1176">
                  <c:v>42930</c:v>
                </c:pt>
                <c:pt idx="1177">
                  <c:v>42933</c:v>
                </c:pt>
                <c:pt idx="1178">
                  <c:v>42934</c:v>
                </c:pt>
                <c:pt idx="1179">
                  <c:v>42935</c:v>
                </c:pt>
                <c:pt idx="1180">
                  <c:v>42936</c:v>
                </c:pt>
                <c:pt idx="1181">
                  <c:v>42937</c:v>
                </c:pt>
                <c:pt idx="1182">
                  <c:v>42940</c:v>
                </c:pt>
                <c:pt idx="1183">
                  <c:v>42941</c:v>
                </c:pt>
                <c:pt idx="1184">
                  <c:v>42942</c:v>
                </c:pt>
                <c:pt idx="1185">
                  <c:v>42943</c:v>
                </c:pt>
                <c:pt idx="1186">
                  <c:v>42944</c:v>
                </c:pt>
                <c:pt idx="1187">
                  <c:v>42947</c:v>
                </c:pt>
              </c:numCache>
            </c:numRef>
          </c:cat>
          <c:val>
            <c:numRef>
              <c:f>'CSCK 2'!$C$2:$C$1189</c:f>
              <c:numCache>
                <c:formatCode>_(* #,##0.00_);_(* \(#,##0.00\);_(* "-"??_);_(@_)</c:formatCode>
                <c:ptCount val="1188"/>
                <c:pt idx="0">
                  <c:v>100</c:v>
                </c:pt>
                <c:pt idx="1">
                  <c:v>100.01959304570332</c:v>
                </c:pt>
                <c:pt idx="2">
                  <c:v>100.02838027109256</c:v>
                </c:pt>
                <c:pt idx="3">
                  <c:v>100.0372111099616</c:v>
                </c:pt>
                <c:pt idx="4">
                  <c:v>100.04604314154142</c:v>
                </c:pt>
                <c:pt idx="5">
                  <c:v>100.06545287623328</c:v>
                </c:pt>
                <c:pt idx="6">
                  <c:v>100.08144322793864</c:v>
                </c:pt>
                <c:pt idx="7">
                  <c:v>100.09021761279226</c:v>
                </c:pt>
                <c:pt idx="8">
                  <c:v>100.09905679821465</c:v>
                </c:pt>
                <c:pt idx="9">
                  <c:v>100.51063938855323</c:v>
                </c:pt>
                <c:pt idx="10">
                  <c:v>100.53339798464816</c:v>
                </c:pt>
                <c:pt idx="11">
                  <c:v>100.56745680943197</c:v>
                </c:pt>
                <c:pt idx="12">
                  <c:v>100.57614710206974</c:v>
                </c:pt>
                <c:pt idx="13">
                  <c:v>100.58485946115859</c:v>
                </c:pt>
                <c:pt idx="14">
                  <c:v>100.6042195005288</c:v>
                </c:pt>
                <c:pt idx="15">
                  <c:v>100.61971137370212</c:v>
                </c:pt>
                <c:pt idx="16">
                  <c:v>100.62842200352038</c:v>
                </c:pt>
                <c:pt idx="17">
                  <c:v>100.63713381173302</c:v>
                </c:pt>
                <c:pt idx="18">
                  <c:v>100.64584680072122</c:v>
                </c:pt>
                <c:pt idx="19">
                  <c:v>100.66524857491122</c:v>
                </c:pt>
                <c:pt idx="20">
                  <c:v>100.68071871062713</c:v>
                </c:pt>
                <c:pt idx="21">
                  <c:v>100.68941669860432</c:v>
                </c:pt>
                <c:pt idx="22">
                  <c:v>100.69811586410415</c:v>
                </c:pt>
                <c:pt idx="23">
                  <c:v>100.70681620310317</c:v>
                </c:pt>
                <c:pt idx="24">
                  <c:v>100.72614149578219</c:v>
                </c:pt>
                <c:pt idx="25">
                  <c:v>100.74162579749057</c:v>
                </c:pt>
                <c:pt idx="26">
                  <c:v>100.75564691810052</c:v>
                </c:pt>
                <c:pt idx="27">
                  <c:v>100.76774681735645</c:v>
                </c:pt>
                <c:pt idx="28">
                  <c:v>100.78713861306375</c:v>
                </c:pt>
                <c:pt idx="29">
                  <c:v>100.80267311452403</c:v>
                </c:pt>
                <c:pt idx="30">
                  <c:v>100.81145041945368</c:v>
                </c:pt>
                <c:pt idx="31">
                  <c:v>100.82022891780997</c:v>
                </c:pt>
                <c:pt idx="32">
                  <c:v>100.82898320447751</c:v>
                </c:pt>
                <c:pt idx="33">
                  <c:v>100.84840669185672</c:v>
                </c:pt>
                <c:pt idx="34">
                  <c:v>100.86926150409641</c:v>
                </c:pt>
                <c:pt idx="35">
                  <c:v>100.88146014694266</c:v>
                </c:pt>
                <c:pt idx="36">
                  <c:v>100.89017505839068</c:v>
                </c:pt>
                <c:pt idx="37">
                  <c:v>100.9096590475055</c:v>
                </c:pt>
                <c:pt idx="38">
                  <c:v>100.93052768003972</c:v>
                </c:pt>
                <c:pt idx="39">
                  <c:v>100.94258309709288</c:v>
                </c:pt>
                <c:pt idx="40">
                  <c:v>100.95128536456453</c:v>
                </c:pt>
                <c:pt idx="41">
                  <c:v>100.97069233642631</c:v>
                </c:pt>
                <c:pt idx="42">
                  <c:v>100.98601893723122</c:v>
                </c:pt>
                <c:pt idx="43">
                  <c:v>100.99468519965914</c:v>
                </c:pt>
                <c:pt idx="44">
                  <c:v>101.00333167806951</c:v>
                </c:pt>
                <c:pt idx="45">
                  <c:v>101.01195838307602</c:v>
                </c:pt>
                <c:pt idx="46">
                  <c:v>101.03143218878839</c:v>
                </c:pt>
                <c:pt idx="47">
                  <c:v>101.04680853727253</c:v>
                </c:pt>
                <c:pt idx="48">
                  <c:v>101.05552491241454</c:v>
                </c:pt>
                <c:pt idx="49">
                  <c:v>101.06424245856802</c:v>
                </c:pt>
                <c:pt idx="50">
                  <c:v>101.07296119049222</c:v>
                </c:pt>
                <c:pt idx="51">
                  <c:v>101.09250201040322</c:v>
                </c:pt>
                <c:pt idx="52">
                  <c:v>101.10789245438647</c:v>
                </c:pt>
                <c:pt idx="53">
                  <c:v>101.11661708559998</c:v>
                </c:pt>
                <c:pt idx="54">
                  <c:v>101.12534290052373</c:v>
                </c:pt>
                <c:pt idx="55">
                  <c:v>101.13409981014128</c:v>
                </c:pt>
                <c:pt idx="56">
                  <c:v>101.15363505495409</c:v>
                </c:pt>
                <c:pt idx="57">
                  <c:v>101.1689267315511</c:v>
                </c:pt>
                <c:pt idx="58">
                  <c:v>101.17760426205065</c:v>
                </c:pt>
                <c:pt idx="59">
                  <c:v>101.18626197893397</c:v>
                </c:pt>
                <c:pt idx="60">
                  <c:v>101.19496282666761</c:v>
                </c:pt>
                <c:pt idx="61">
                  <c:v>101.2199326065013</c:v>
                </c:pt>
                <c:pt idx="62">
                  <c:v>101.23858252818914</c:v>
                </c:pt>
                <c:pt idx="63">
                  <c:v>101.24731142701431</c:v>
                </c:pt>
                <c:pt idx="64">
                  <c:v>101.25604150700305</c:v>
                </c:pt>
                <c:pt idx="65">
                  <c:v>101.27561469413145</c:v>
                </c:pt>
                <c:pt idx="66">
                  <c:v>101.2909343735483</c:v>
                </c:pt>
                <c:pt idx="67">
                  <c:v>101.29964934612627</c:v>
                </c:pt>
                <c:pt idx="68">
                  <c:v>101.30836549579824</c:v>
                </c:pt>
                <c:pt idx="69">
                  <c:v>101.31708281839225</c:v>
                </c:pt>
                <c:pt idx="70">
                  <c:v>101.33662666786525</c:v>
                </c:pt>
                <c:pt idx="71">
                  <c:v>101.35196035526639</c:v>
                </c:pt>
                <c:pt idx="72">
                  <c:v>101.36068356567034</c:v>
                </c:pt>
                <c:pt idx="73">
                  <c:v>101.36940795177706</c:v>
                </c:pt>
                <c:pt idx="74">
                  <c:v>101.37814678799548</c:v>
                </c:pt>
                <c:pt idx="75">
                  <c:v>101.39776850894597</c:v>
                </c:pt>
                <c:pt idx="76">
                  <c:v>101.41311758661611</c:v>
                </c:pt>
                <c:pt idx="77">
                  <c:v>101.42186413107646</c:v>
                </c:pt>
                <c:pt idx="78">
                  <c:v>101.4306328977063</c:v>
                </c:pt>
                <c:pt idx="79">
                  <c:v>101.43942389146451</c:v>
                </c:pt>
                <c:pt idx="80">
                  <c:v>101.45911314091521</c:v>
                </c:pt>
                <c:pt idx="81">
                  <c:v>101.47451204346602</c:v>
                </c:pt>
                <c:pt idx="82">
                  <c:v>101.48328794680228</c:v>
                </c:pt>
                <c:pt idx="83">
                  <c:v>101.49206503682275</c:v>
                </c:pt>
                <c:pt idx="84">
                  <c:v>101.50082225748251</c:v>
                </c:pt>
                <c:pt idx="85">
                  <c:v>101.51810641269864</c:v>
                </c:pt>
                <c:pt idx="86">
                  <c:v>101.5317305701053</c:v>
                </c:pt>
                <c:pt idx="87">
                  <c:v>101.53946070712212</c:v>
                </c:pt>
                <c:pt idx="88">
                  <c:v>101.54717071438635</c:v>
                </c:pt>
                <c:pt idx="89">
                  <c:v>101.52987788183923</c:v>
                </c:pt>
                <c:pt idx="90">
                  <c:v>101.54951048744461</c:v>
                </c:pt>
                <c:pt idx="91">
                  <c:v>101.5658211478744</c:v>
                </c:pt>
                <c:pt idx="92">
                  <c:v>101.57298888599766</c:v>
                </c:pt>
                <c:pt idx="93">
                  <c:v>101.5801435130677</c:v>
                </c:pt>
                <c:pt idx="94">
                  <c:v>101.59552394076566</c:v>
                </c:pt>
                <c:pt idx="95">
                  <c:v>101.60887899388416</c:v>
                </c:pt>
                <c:pt idx="96">
                  <c:v>101.6160926940139</c:v>
                </c:pt>
                <c:pt idx="97">
                  <c:v>101.64019272239825</c:v>
                </c:pt>
                <c:pt idx="98">
                  <c:v>101.65932300161609</c:v>
                </c:pt>
                <c:pt idx="99">
                  <c:v>101.66646443359065</c:v>
                </c:pt>
                <c:pt idx="100">
                  <c:v>101.67366563509552</c:v>
                </c:pt>
                <c:pt idx="101">
                  <c:v>103.33813178159521</c:v>
                </c:pt>
                <c:pt idx="102">
                  <c:v>103.35310651588216</c:v>
                </c:pt>
                <c:pt idx="103">
                  <c:v>103.36547256847439</c:v>
                </c:pt>
                <c:pt idx="104">
                  <c:v>103.37237148579544</c:v>
                </c:pt>
                <c:pt idx="105">
                  <c:v>103.37925231603539</c:v>
                </c:pt>
                <c:pt idx="106">
                  <c:v>103.38613399249724</c:v>
                </c:pt>
                <c:pt idx="107">
                  <c:v>103.40127961135647</c:v>
                </c:pt>
                <c:pt idx="108">
                  <c:v>103.41362337023041</c:v>
                </c:pt>
                <c:pt idx="109">
                  <c:v>103.42050929344167</c:v>
                </c:pt>
                <c:pt idx="110">
                  <c:v>103.42737711133034</c:v>
                </c:pt>
                <c:pt idx="111">
                  <c:v>103.43424576712927</c:v>
                </c:pt>
                <c:pt idx="112">
                  <c:v>103.44944824865851</c:v>
                </c:pt>
                <c:pt idx="113">
                  <c:v>103.46180223038506</c:v>
                </c:pt>
                <c:pt idx="114">
                  <c:v>103.4686902946812</c:v>
                </c:pt>
                <c:pt idx="115">
                  <c:v>103.47555378984042</c:v>
                </c:pt>
                <c:pt idx="116">
                  <c:v>103.48243709272617</c:v>
                </c:pt>
                <c:pt idx="117">
                  <c:v>103.49766124518848</c:v>
                </c:pt>
                <c:pt idx="118">
                  <c:v>103.50997625527773</c:v>
                </c:pt>
                <c:pt idx="119">
                  <c:v>103.52116074495432</c:v>
                </c:pt>
                <c:pt idx="120">
                  <c:v>103.53079111486161</c:v>
                </c:pt>
                <c:pt idx="121">
                  <c:v>103.54602894522785</c:v>
                </c:pt>
                <c:pt idx="122">
                  <c:v>103.55835418931633</c:v>
                </c:pt>
                <c:pt idx="123">
                  <c:v>103.56524772432661</c:v>
                </c:pt>
                <c:pt idx="124">
                  <c:v>103.57214211446286</c:v>
                </c:pt>
                <c:pt idx="125">
                  <c:v>103.57903735144167</c:v>
                </c:pt>
                <c:pt idx="126">
                  <c:v>103.59428882888353</c:v>
                </c:pt>
                <c:pt idx="127">
                  <c:v>103.6066242865528</c:v>
                </c:pt>
                <c:pt idx="128">
                  <c:v>103.61352379171234</c:v>
                </c:pt>
                <c:pt idx="129">
                  <c:v>103.62044314874861</c:v>
                </c:pt>
                <c:pt idx="130">
                  <c:v>103.62736336631622</c:v>
                </c:pt>
                <c:pt idx="131">
                  <c:v>106.12485254660027</c:v>
                </c:pt>
                <c:pt idx="132">
                  <c:v>106.13140770843171</c:v>
                </c:pt>
                <c:pt idx="133">
                  <c:v>106.15265141119437</c:v>
                </c:pt>
                <c:pt idx="134">
                  <c:v>106.15920984863709</c:v>
                </c:pt>
                <c:pt idx="135">
                  <c:v>106.17305334068527</c:v>
                </c:pt>
                <c:pt idx="136">
                  <c:v>106.17808711845838</c:v>
                </c:pt>
                <c:pt idx="137">
                  <c:v>106.19920371015061</c:v>
                </c:pt>
                <c:pt idx="138">
                  <c:v>106.2057549058476</c:v>
                </c:pt>
                <c:pt idx="139">
                  <c:v>106.21232511367876</c:v>
                </c:pt>
                <c:pt idx="140">
                  <c:v>106.21887794510249</c:v>
                </c:pt>
                <c:pt idx="141">
                  <c:v>106.22399770540174</c:v>
                </c:pt>
                <c:pt idx="142">
                  <c:v>106.245240624454</c:v>
                </c:pt>
                <c:pt idx="143">
                  <c:v>106.25179755620783</c:v>
                </c:pt>
                <c:pt idx="144">
                  <c:v>106.25835530912924</c:v>
                </c:pt>
                <c:pt idx="145">
                  <c:v>106.26493209008333</c:v>
                </c:pt>
                <c:pt idx="146">
                  <c:v>106.26998480146317</c:v>
                </c:pt>
                <c:pt idx="147">
                  <c:v>106.29124495829447</c:v>
                </c:pt>
                <c:pt idx="148">
                  <c:v>106.29780762769691</c:v>
                </c:pt>
                <c:pt idx="149">
                  <c:v>106.30437111334159</c:v>
                </c:pt>
                <c:pt idx="150">
                  <c:v>106.31093541146055</c:v>
                </c:pt>
                <c:pt idx="151">
                  <c:v>106.31599387638744</c:v>
                </c:pt>
                <c:pt idx="152">
                  <c:v>106.33721658631737</c:v>
                </c:pt>
                <c:pt idx="153">
                  <c:v>105.7598961736763</c:v>
                </c:pt>
                <c:pt idx="154">
                  <c:v>105.76646538449597</c:v>
                </c:pt>
                <c:pt idx="155">
                  <c:v>105.77297021913057</c:v>
                </c:pt>
                <c:pt idx="156">
                  <c:v>105.777938212848</c:v>
                </c:pt>
                <c:pt idx="157">
                  <c:v>105.79891283190675</c:v>
                </c:pt>
                <c:pt idx="158">
                  <c:v>105.80537987100766</c:v>
                </c:pt>
                <c:pt idx="159">
                  <c:v>105.81186615589328</c:v>
                </c:pt>
                <c:pt idx="160">
                  <c:v>105.81830487059906</c:v>
                </c:pt>
                <c:pt idx="161">
                  <c:v>105.82329931022491</c:v>
                </c:pt>
                <c:pt idx="162">
                  <c:v>105.84420951508051</c:v>
                </c:pt>
                <c:pt idx="163">
                  <c:v>105.85067027731026</c:v>
                </c:pt>
                <c:pt idx="164">
                  <c:v>105.85713184070917</c:v>
                </c:pt>
                <c:pt idx="165">
                  <c:v>105.86359421447882</c:v>
                </c:pt>
                <c:pt idx="166">
                  <c:v>105.86854025777966</c:v>
                </c:pt>
                <c:pt idx="167">
                  <c:v>105.88946737504554</c:v>
                </c:pt>
                <c:pt idx="168">
                  <c:v>105.89593377559079</c:v>
                </c:pt>
                <c:pt idx="169">
                  <c:v>105.90240097980698</c:v>
                </c:pt>
                <c:pt idx="170">
                  <c:v>105.90886899314921</c:v>
                </c:pt>
                <c:pt idx="171">
                  <c:v>105.91380264551877</c:v>
                </c:pt>
                <c:pt idx="172">
                  <c:v>105.92248041065957</c:v>
                </c:pt>
                <c:pt idx="173">
                  <c:v>105.92933128291524</c:v>
                </c:pt>
                <c:pt idx="174">
                  <c:v>105.93618300120757</c:v>
                </c:pt>
                <c:pt idx="175">
                  <c:v>105.94303556926067</c:v>
                </c:pt>
                <c:pt idx="176">
                  <c:v>105.94839623228248</c:v>
                </c:pt>
                <c:pt idx="177">
                  <c:v>105.97045175476967</c:v>
                </c:pt>
                <c:pt idx="178">
                  <c:v>105.97730855653407</c:v>
                </c:pt>
                <c:pt idx="179">
                  <c:v>105.98416613554174</c:v>
                </c:pt>
                <c:pt idx="180">
                  <c:v>105.99099202351053</c:v>
                </c:pt>
                <c:pt idx="181">
                  <c:v>105.99632187780932</c:v>
                </c:pt>
                <c:pt idx="182">
                  <c:v>106.01830145669689</c:v>
                </c:pt>
                <c:pt idx="183">
                  <c:v>106.02513155385913</c:v>
                </c:pt>
                <c:pt idx="184">
                  <c:v>106.5671898580282</c:v>
                </c:pt>
                <c:pt idx="185">
                  <c:v>106.57404058983562</c:v>
                </c:pt>
                <c:pt idx="186">
                  <c:v>106.57945491050387</c:v>
                </c:pt>
                <c:pt idx="187">
                  <c:v>106.601687923848</c:v>
                </c:pt>
                <c:pt idx="188">
                  <c:v>106.60860253495026</c:v>
                </c:pt>
                <c:pt idx="189">
                  <c:v>106.61551798983864</c:v>
                </c:pt>
                <c:pt idx="190">
                  <c:v>106.62243430682163</c:v>
                </c:pt>
                <c:pt idx="191">
                  <c:v>106.62785460403516</c:v>
                </c:pt>
                <c:pt idx="192">
                  <c:v>106.6501055401374</c:v>
                </c:pt>
                <c:pt idx="193">
                  <c:v>106.65700700055474</c:v>
                </c:pt>
                <c:pt idx="194">
                  <c:v>106.66332168561443</c:v>
                </c:pt>
                <c:pt idx="195">
                  <c:v>107.45289239496549</c:v>
                </c:pt>
                <c:pt idx="196">
                  <c:v>107.4610968194805</c:v>
                </c:pt>
                <c:pt idx="197">
                  <c:v>107.4837430793433</c:v>
                </c:pt>
                <c:pt idx="198">
                  <c:v>107.49146533483712</c:v>
                </c:pt>
                <c:pt idx="199">
                  <c:v>107.49918853984548</c:v>
                </c:pt>
                <c:pt idx="200">
                  <c:v>107.50691268594564</c:v>
                </c:pt>
                <c:pt idx="201">
                  <c:v>107.51516115563911</c:v>
                </c:pt>
                <c:pt idx="202">
                  <c:v>107.53780990262049</c:v>
                </c:pt>
                <c:pt idx="203">
                  <c:v>107.54553371521658</c:v>
                </c:pt>
                <c:pt idx="204">
                  <c:v>107.55325847222959</c:v>
                </c:pt>
                <c:pt idx="205">
                  <c:v>107.56098417391252</c:v>
                </c:pt>
                <c:pt idx="206">
                  <c:v>107.56925273018258</c:v>
                </c:pt>
                <c:pt idx="207">
                  <c:v>107.59191972619779</c:v>
                </c:pt>
                <c:pt idx="208">
                  <c:v>107.59967129179775</c:v>
                </c:pt>
                <c:pt idx="209">
                  <c:v>107.6074026617697</c:v>
                </c:pt>
                <c:pt idx="210">
                  <c:v>107.61513497274902</c:v>
                </c:pt>
                <c:pt idx="211">
                  <c:v>107.62273165587857</c:v>
                </c:pt>
                <c:pt idx="212">
                  <c:v>107.64395594831014</c:v>
                </c:pt>
                <c:pt idx="213">
                  <c:v>107.65118505046286</c:v>
                </c:pt>
                <c:pt idx="214">
                  <c:v>107.65841498375886</c:v>
                </c:pt>
                <c:pt idx="215">
                  <c:v>107.66564575160247</c:v>
                </c:pt>
                <c:pt idx="216">
                  <c:v>107.67347503396456</c:v>
                </c:pt>
                <c:pt idx="217">
                  <c:v>107.70180711190159</c:v>
                </c:pt>
                <c:pt idx="218">
                  <c:v>107.70904289232853</c:v>
                </c:pt>
                <c:pt idx="219">
                  <c:v>107.71627950823461</c:v>
                </c:pt>
                <c:pt idx="220">
                  <c:v>107.72389060920231</c:v>
                </c:pt>
                <c:pt idx="221">
                  <c:v>107.74517262383574</c:v>
                </c:pt>
                <c:pt idx="222">
                  <c:v>107.75240856254295</c:v>
                </c:pt>
                <c:pt idx="223">
                  <c:v>107.75968389677256</c:v>
                </c:pt>
                <c:pt idx="224">
                  <c:v>107.76689994807167</c:v>
                </c:pt>
                <c:pt idx="225">
                  <c:v>107.77452068229462</c:v>
                </c:pt>
                <c:pt idx="226">
                  <c:v>107.79606176768569</c:v>
                </c:pt>
                <c:pt idx="227">
                  <c:v>107.80330316383828</c:v>
                </c:pt>
                <c:pt idx="228">
                  <c:v>107.8105665475635</c:v>
                </c:pt>
                <c:pt idx="229">
                  <c:v>107.81780962315746</c:v>
                </c:pt>
                <c:pt idx="230">
                  <c:v>107.82546384810186</c:v>
                </c:pt>
                <c:pt idx="231">
                  <c:v>107.84672940886087</c:v>
                </c:pt>
                <c:pt idx="232">
                  <c:v>107.85395551452407</c:v>
                </c:pt>
                <c:pt idx="233">
                  <c:v>107.86118246037412</c:v>
                </c:pt>
                <c:pt idx="234">
                  <c:v>107.86841023944451</c:v>
                </c:pt>
                <c:pt idx="235">
                  <c:v>107.87604550420424</c:v>
                </c:pt>
                <c:pt idx="236">
                  <c:v>107.89732720858937</c:v>
                </c:pt>
                <c:pt idx="237">
                  <c:v>107.90455916801731</c:v>
                </c:pt>
                <c:pt idx="238">
                  <c:v>107.91181313562809</c:v>
                </c:pt>
                <c:pt idx="239">
                  <c:v>107.91904677235806</c:v>
                </c:pt>
                <c:pt idx="240">
                  <c:v>107.92671553776185</c:v>
                </c:pt>
                <c:pt idx="241">
                  <c:v>107.94801341014815</c:v>
                </c:pt>
                <c:pt idx="242">
                  <c:v>107.95527241241646</c:v>
                </c:pt>
                <c:pt idx="243">
                  <c:v>107.96257464771419</c:v>
                </c:pt>
                <c:pt idx="244">
                  <c:v>107.96991547930477</c:v>
                </c:pt>
                <c:pt idx="245">
                  <c:v>107.97692681040185</c:v>
                </c:pt>
                <c:pt idx="246">
                  <c:v>108.00680657491253</c:v>
                </c:pt>
                <c:pt idx="247">
                  <c:v>108.01355355611588</c:v>
                </c:pt>
                <c:pt idx="248">
                  <c:v>108.02028008640418</c:v>
                </c:pt>
                <c:pt idx="249">
                  <c:v>108.02713448776191</c:v>
                </c:pt>
                <c:pt idx="250">
                  <c:v>108.03417486361101</c:v>
                </c:pt>
                <c:pt idx="251">
                  <c:v>108.05413350499107</c:v>
                </c:pt>
                <c:pt idx="252">
                  <c:v>108.06090685486689</c:v>
                </c:pt>
                <c:pt idx="253">
                  <c:v>108.06770215044517</c:v>
                </c:pt>
                <c:pt idx="254">
                  <c:v>118.51982709557282</c:v>
                </c:pt>
                <c:pt idx="255">
                  <c:v>107.34495605009096</c:v>
                </c:pt>
                <c:pt idx="256">
                  <c:v>107.3644616919224</c:v>
                </c:pt>
                <c:pt idx="257">
                  <c:v>107.37108731372219</c:v>
                </c:pt>
                <c:pt idx="258">
                  <c:v>107.37775468182976</c:v>
                </c:pt>
                <c:pt idx="259">
                  <c:v>107.38440228887052</c:v>
                </c:pt>
                <c:pt idx="260">
                  <c:v>107.39169172427836</c:v>
                </c:pt>
                <c:pt idx="261">
                  <c:v>107.4176571629464</c:v>
                </c:pt>
                <c:pt idx="262">
                  <c:v>107.42430919755985</c:v>
                </c:pt>
                <c:pt idx="263">
                  <c:v>107.43085936128361</c:v>
                </c:pt>
                <c:pt idx="264">
                  <c:v>107.43773012042695</c:v>
                </c:pt>
                <c:pt idx="265">
                  <c:v>107.45688093941122</c:v>
                </c:pt>
                <c:pt idx="266">
                  <c:v>107.46337923605947</c:v>
                </c:pt>
                <c:pt idx="267">
                  <c:v>107.46987824191498</c:v>
                </c:pt>
                <c:pt idx="268">
                  <c:v>107.47639846013715</c:v>
                </c:pt>
                <c:pt idx="269">
                  <c:v>107.48346864257795</c:v>
                </c:pt>
                <c:pt idx="270">
                  <c:v>107.50274594504137</c:v>
                </c:pt>
                <c:pt idx="271">
                  <c:v>107.50935181623242</c:v>
                </c:pt>
                <c:pt idx="272">
                  <c:v>107.51604047908646</c:v>
                </c:pt>
                <c:pt idx="273">
                  <c:v>107.52277092696198</c:v>
                </c:pt>
                <c:pt idx="274">
                  <c:v>107.52974493011706</c:v>
                </c:pt>
                <c:pt idx="275">
                  <c:v>107.54909259770118</c:v>
                </c:pt>
                <c:pt idx="276">
                  <c:v>107.55574464322217</c:v>
                </c:pt>
                <c:pt idx="277">
                  <c:v>107.53407445580221</c:v>
                </c:pt>
                <c:pt idx="278">
                  <c:v>107.54795442470466</c:v>
                </c:pt>
                <c:pt idx="279">
                  <c:v>107.56799082696867</c:v>
                </c:pt>
                <c:pt idx="280">
                  <c:v>107.57474795380115</c:v>
                </c:pt>
                <c:pt idx="281">
                  <c:v>107.58132101264081</c:v>
                </c:pt>
                <c:pt idx="282">
                  <c:v>107.58787425183878</c:v>
                </c:pt>
                <c:pt idx="283">
                  <c:v>107.59477561726239</c:v>
                </c:pt>
                <c:pt idx="284">
                  <c:v>107.61445882034886</c:v>
                </c:pt>
                <c:pt idx="285">
                  <c:v>107.6215078334231</c:v>
                </c:pt>
                <c:pt idx="286">
                  <c:v>107.63493152385676</c:v>
                </c:pt>
                <c:pt idx="287">
                  <c:v>107.64209682784906</c:v>
                </c:pt>
                <c:pt idx="288">
                  <c:v>107.66196323929908</c:v>
                </c:pt>
                <c:pt idx="289">
                  <c:v>107.6689741922378</c:v>
                </c:pt>
                <c:pt idx="290">
                  <c:v>107.68202325257808</c:v>
                </c:pt>
                <c:pt idx="291">
                  <c:v>107.68891267394957</c:v>
                </c:pt>
                <c:pt idx="292">
                  <c:v>107.70800472643623</c:v>
                </c:pt>
                <c:pt idx="293">
                  <c:v>107.71444209451084</c:v>
                </c:pt>
                <c:pt idx="294">
                  <c:v>107.72083912927033</c:v>
                </c:pt>
                <c:pt idx="295">
                  <c:v>107.72721633530442</c:v>
                </c:pt>
                <c:pt idx="296">
                  <c:v>107.73390635866029</c:v>
                </c:pt>
                <c:pt idx="297">
                  <c:v>107.75272995518263</c:v>
                </c:pt>
                <c:pt idx="298">
                  <c:v>107.7591105917966</c:v>
                </c:pt>
                <c:pt idx="299">
                  <c:v>107.76549191561769</c:v>
                </c:pt>
                <c:pt idx="300">
                  <c:v>107.77189445981541</c:v>
                </c:pt>
                <c:pt idx="301">
                  <c:v>107.77866766575887</c:v>
                </c:pt>
                <c:pt idx="302">
                  <c:v>107.7976173478888</c:v>
                </c:pt>
                <c:pt idx="303">
                  <c:v>107.80406093659623</c:v>
                </c:pt>
                <c:pt idx="304">
                  <c:v>107.81056683681587</c:v>
                </c:pt>
                <c:pt idx="305">
                  <c:v>107.81707344600122</c:v>
                </c:pt>
                <c:pt idx="306">
                  <c:v>107.82398185952597</c:v>
                </c:pt>
                <c:pt idx="307">
                  <c:v>107.84319453972597</c:v>
                </c:pt>
                <c:pt idx="308">
                  <c:v>107.84967115349788</c:v>
                </c:pt>
                <c:pt idx="309">
                  <c:v>107.85610742945751</c:v>
                </c:pt>
                <c:pt idx="310">
                  <c:v>107.86256492322165</c:v>
                </c:pt>
                <c:pt idx="311">
                  <c:v>107.86955907370481</c:v>
                </c:pt>
                <c:pt idx="312">
                  <c:v>107.89491528327764</c:v>
                </c:pt>
                <c:pt idx="313">
                  <c:v>107.9013770008026</c:v>
                </c:pt>
                <c:pt idx="314">
                  <c:v>107.90783941678748</c:v>
                </c:pt>
                <c:pt idx="315">
                  <c:v>107.91459768759599</c:v>
                </c:pt>
                <c:pt idx="316">
                  <c:v>107.93366830760773</c:v>
                </c:pt>
                <c:pt idx="317">
                  <c:v>107.94013424192241</c:v>
                </c:pt>
                <c:pt idx="318">
                  <c:v>107.94660087508088</c:v>
                </c:pt>
                <c:pt idx="319">
                  <c:v>107.95306821446218</c:v>
                </c:pt>
                <c:pt idx="320">
                  <c:v>107.9598583459986</c:v>
                </c:pt>
                <c:pt idx="321">
                  <c:v>107.9789424932476</c:v>
                </c:pt>
                <c:pt idx="322">
                  <c:v>107.98541334971365</c:v>
                </c:pt>
                <c:pt idx="323">
                  <c:v>107.99188490633793</c:v>
                </c:pt>
                <c:pt idx="324">
                  <c:v>107.99837773810219</c:v>
                </c:pt>
                <c:pt idx="325">
                  <c:v>108.00523667240529</c:v>
                </c:pt>
                <c:pt idx="326">
                  <c:v>108.02432315090581</c:v>
                </c:pt>
                <c:pt idx="327">
                  <c:v>108.03079752011608</c:v>
                </c:pt>
                <c:pt idx="328">
                  <c:v>108.0372931204822</c:v>
                </c:pt>
                <c:pt idx="329">
                  <c:v>108.04378943525592</c:v>
                </c:pt>
                <c:pt idx="330">
                  <c:v>108.05080332322767</c:v>
                </c:pt>
                <c:pt idx="331">
                  <c:v>108.06995983798988</c:v>
                </c:pt>
                <c:pt idx="332">
                  <c:v>108.07641864174819</c:v>
                </c:pt>
                <c:pt idx="333">
                  <c:v>108.08287815520652</c:v>
                </c:pt>
                <c:pt idx="334">
                  <c:v>108.0893589054639</c:v>
                </c:pt>
                <c:pt idx="335">
                  <c:v>108.09614741464667</c:v>
                </c:pt>
                <c:pt idx="336">
                  <c:v>108.11520468922939</c:v>
                </c:pt>
                <c:pt idx="337">
                  <c:v>108.12166841735282</c:v>
                </c:pt>
                <c:pt idx="338">
                  <c:v>108.12815340483807</c:v>
                </c:pt>
                <c:pt idx="339">
                  <c:v>108.13461854677362</c:v>
                </c:pt>
                <c:pt idx="340">
                  <c:v>108.14166276310367</c:v>
                </c:pt>
                <c:pt idx="341">
                  <c:v>108.16703572067128</c:v>
                </c:pt>
                <c:pt idx="342">
                  <c:v>108.17352565851981</c:v>
                </c:pt>
                <c:pt idx="343">
                  <c:v>108.18001630210902</c:v>
                </c:pt>
                <c:pt idx="344">
                  <c:v>108.18684295730421</c:v>
                </c:pt>
                <c:pt idx="345">
                  <c:v>108.20600717548885</c:v>
                </c:pt>
                <c:pt idx="346">
                  <c:v>108.23822861100231</c:v>
                </c:pt>
                <c:pt idx="347">
                  <c:v>108.2404599648753</c:v>
                </c:pt>
                <c:pt idx="348">
                  <c:v>108.24265611133987</c:v>
                </c:pt>
                <c:pt idx="349">
                  <c:v>108.24393637590217</c:v>
                </c:pt>
                <c:pt idx="350">
                  <c:v>108.2515707835708</c:v>
                </c:pt>
                <c:pt idx="351">
                  <c:v>108.25375990640657</c:v>
                </c:pt>
                <c:pt idx="352">
                  <c:v>108.25596613635311</c:v>
                </c:pt>
                <c:pt idx="353">
                  <c:v>108.25818948644597</c:v>
                </c:pt>
                <c:pt idx="354">
                  <c:v>108.25947145479826</c:v>
                </c:pt>
                <c:pt idx="355">
                  <c:v>108.26706134721569</c:v>
                </c:pt>
                <c:pt idx="356">
                  <c:v>108.26927775047541</c:v>
                </c:pt>
                <c:pt idx="357">
                  <c:v>108.27149444558479</c:v>
                </c:pt>
                <c:pt idx="358">
                  <c:v>108.27371143536104</c:v>
                </c:pt>
                <c:pt idx="359">
                  <c:v>108.27498580076545</c:v>
                </c:pt>
                <c:pt idx="360">
                  <c:v>108.28258144022307</c:v>
                </c:pt>
                <c:pt idx="361">
                  <c:v>108.28480831869017</c:v>
                </c:pt>
                <c:pt idx="362">
                  <c:v>108.28517696147655</c:v>
                </c:pt>
                <c:pt idx="363">
                  <c:v>108.29811861643293</c:v>
                </c:pt>
                <c:pt idx="364">
                  <c:v>108.30032226995267</c:v>
                </c:pt>
                <c:pt idx="365">
                  <c:v>108.30252291717375</c:v>
                </c:pt>
                <c:pt idx="366">
                  <c:v>108.30469914995228</c:v>
                </c:pt>
                <c:pt idx="367">
                  <c:v>108.30592639080807</c:v>
                </c:pt>
                <c:pt idx="368">
                  <c:v>108.31340608527216</c:v>
                </c:pt>
                <c:pt idx="369">
                  <c:v>108.31559213471031</c:v>
                </c:pt>
                <c:pt idx="370">
                  <c:v>108.31735085257586</c:v>
                </c:pt>
                <c:pt idx="371">
                  <c:v>108.32126815204978</c:v>
                </c:pt>
                <c:pt idx="372">
                  <c:v>108.32877700447744</c:v>
                </c:pt>
                <c:pt idx="373">
                  <c:v>108.33097346976676</c:v>
                </c:pt>
                <c:pt idx="374">
                  <c:v>108.33317861122731</c:v>
                </c:pt>
                <c:pt idx="375">
                  <c:v>108.33538404393541</c:v>
                </c:pt>
                <c:pt idx="376">
                  <c:v>108.33663621416886</c:v>
                </c:pt>
                <c:pt idx="377">
                  <c:v>108.34415074135858</c:v>
                </c:pt>
                <c:pt idx="378">
                  <c:v>108.34634923275669</c:v>
                </c:pt>
                <c:pt idx="379">
                  <c:v>108.34853970082061</c:v>
                </c:pt>
                <c:pt idx="380">
                  <c:v>108.35073882693978</c:v>
                </c:pt>
                <c:pt idx="381">
                  <c:v>108.35197314265368</c:v>
                </c:pt>
                <c:pt idx="382">
                  <c:v>108.35951384635611</c:v>
                </c:pt>
                <c:pt idx="383">
                  <c:v>108.36169766939578</c:v>
                </c:pt>
                <c:pt idx="384">
                  <c:v>108.36388178280518</c:v>
                </c:pt>
                <c:pt idx="385">
                  <c:v>108.36607456646857</c:v>
                </c:pt>
                <c:pt idx="386">
                  <c:v>108.36730961302321</c:v>
                </c:pt>
                <c:pt idx="387">
                  <c:v>108.37469167156051</c:v>
                </c:pt>
                <c:pt idx="388">
                  <c:v>108.37682893651106</c:v>
                </c:pt>
                <c:pt idx="389">
                  <c:v>108.37896648574561</c:v>
                </c:pt>
                <c:pt idx="390">
                  <c:v>109.75284074788586</c:v>
                </c:pt>
                <c:pt idx="391">
                  <c:v>109.75362392201997</c:v>
                </c:pt>
                <c:pt idx="392">
                  <c:v>110.05011395270823</c:v>
                </c:pt>
                <c:pt idx="393">
                  <c:v>110.05294621558777</c:v>
                </c:pt>
                <c:pt idx="394">
                  <c:v>110.05577884412887</c:v>
                </c:pt>
                <c:pt idx="395">
                  <c:v>110.05861182863035</c:v>
                </c:pt>
                <c:pt idx="396">
                  <c:v>110.05952473838701</c:v>
                </c:pt>
                <c:pt idx="397">
                  <c:v>110.06789762792314</c:v>
                </c:pt>
                <c:pt idx="398">
                  <c:v>110.07021993179993</c:v>
                </c:pt>
                <c:pt idx="399">
                  <c:v>110.07255274509853</c:v>
                </c:pt>
                <c:pt idx="400">
                  <c:v>110.07489607391044</c:v>
                </c:pt>
                <c:pt idx="401">
                  <c:v>110.07585423841215</c:v>
                </c:pt>
                <c:pt idx="402">
                  <c:v>110.08429289887674</c:v>
                </c:pt>
                <c:pt idx="403">
                  <c:v>110.08665806198754</c:v>
                </c:pt>
                <c:pt idx="404">
                  <c:v>110.08902349244667</c:v>
                </c:pt>
                <c:pt idx="405">
                  <c:v>110.09136868937013</c:v>
                </c:pt>
                <c:pt idx="406">
                  <c:v>110.0922963473912</c:v>
                </c:pt>
                <c:pt idx="407">
                  <c:v>110.10068465956202</c:v>
                </c:pt>
                <c:pt idx="408">
                  <c:v>110.10297153558166</c:v>
                </c:pt>
                <c:pt idx="409">
                  <c:v>110.10524849862588</c:v>
                </c:pt>
                <c:pt idx="410">
                  <c:v>110.10744841640746</c:v>
                </c:pt>
                <c:pt idx="411">
                  <c:v>110.10826918575893</c:v>
                </c:pt>
                <c:pt idx="412">
                  <c:v>110.11685563436741</c:v>
                </c:pt>
                <c:pt idx="413">
                  <c:v>110.1192104769122</c:v>
                </c:pt>
                <c:pt idx="414">
                  <c:v>110.12156558480058</c:v>
                </c:pt>
                <c:pt idx="415">
                  <c:v>110.12397986000897</c:v>
                </c:pt>
                <c:pt idx="416">
                  <c:v>110.12492210698264</c:v>
                </c:pt>
                <c:pt idx="417">
                  <c:v>110.13336184925073</c:v>
                </c:pt>
                <c:pt idx="418">
                  <c:v>110.135697849962</c:v>
                </c:pt>
                <c:pt idx="419">
                  <c:v>110.13803411786634</c:v>
                </c:pt>
                <c:pt idx="420">
                  <c:v>110.14037064749897</c:v>
                </c:pt>
                <c:pt idx="421">
                  <c:v>110.14130391139814</c:v>
                </c:pt>
                <c:pt idx="422">
                  <c:v>110.14971859684401</c:v>
                </c:pt>
                <c:pt idx="423">
                  <c:v>110.15205643702524</c:v>
                </c:pt>
                <c:pt idx="424">
                  <c:v>110.15439453815638</c:v>
                </c:pt>
                <c:pt idx="425">
                  <c:v>110.15673290754565</c:v>
                </c:pt>
                <c:pt idx="426">
                  <c:v>110.15766810788699</c:v>
                </c:pt>
                <c:pt idx="427">
                  <c:v>110.16608819822433</c:v>
                </c:pt>
                <c:pt idx="428">
                  <c:v>110.16842787945245</c:v>
                </c:pt>
                <c:pt idx="429">
                  <c:v>110.17076781620018</c:v>
                </c:pt>
                <c:pt idx="430">
                  <c:v>110.17311519462321</c:v>
                </c:pt>
                <c:pt idx="431">
                  <c:v>110.1740268777083</c:v>
                </c:pt>
                <c:pt idx="432">
                  <c:v>110.18239322376991</c:v>
                </c:pt>
                <c:pt idx="433">
                  <c:v>110.18471357826397</c:v>
                </c:pt>
                <c:pt idx="434">
                  <c:v>110.18703419163165</c:v>
                </c:pt>
                <c:pt idx="435">
                  <c:v>110.18939629474733</c:v>
                </c:pt>
                <c:pt idx="436">
                  <c:v>110.19032080355851</c:v>
                </c:pt>
                <c:pt idx="437">
                  <c:v>110.19872288122376</c:v>
                </c:pt>
                <c:pt idx="438">
                  <c:v>110.20107600227354</c:v>
                </c:pt>
                <c:pt idx="439">
                  <c:v>110.20345001378888</c:v>
                </c:pt>
                <c:pt idx="440">
                  <c:v>110.20581398066884</c:v>
                </c:pt>
                <c:pt idx="441">
                  <c:v>110.20676223515062</c:v>
                </c:pt>
                <c:pt idx="442">
                  <c:v>110.21519724623312</c:v>
                </c:pt>
                <c:pt idx="443">
                  <c:v>110.21751890118772</c:v>
                </c:pt>
                <c:pt idx="444">
                  <c:v>110.21984081706881</c:v>
                </c:pt>
                <c:pt idx="445">
                  <c:v>110.22215274483371</c:v>
                </c:pt>
                <c:pt idx="446">
                  <c:v>110.22300283977606</c:v>
                </c:pt>
                <c:pt idx="447">
                  <c:v>110.23144330894851</c:v>
                </c:pt>
                <c:pt idx="448">
                  <c:v>110.23377705387188</c:v>
                </c:pt>
                <c:pt idx="449">
                  <c:v>110.23611107049803</c:v>
                </c:pt>
                <c:pt idx="450">
                  <c:v>110.23846586629311</c:v>
                </c:pt>
                <c:pt idx="451">
                  <c:v>110.23935120595951</c:v>
                </c:pt>
                <c:pt idx="452">
                  <c:v>110.24782676438932</c:v>
                </c:pt>
                <c:pt idx="453">
                  <c:v>110.250141002663</c:v>
                </c:pt>
                <c:pt idx="454">
                  <c:v>110.2524555106974</c:v>
                </c:pt>
                <c:pt idx="455">
                  <c:v>110.25477027230997</c:v>
                </c:pt>
                <c:pt idx="456">
                  <c:v>110.25567443837613</c:v>
                </c:pt>
                <c:pt idx="457">
                  <c:v>110.26409487981435</c:v>
                </c:pt>
                <c:pt idx="458">
                  <c:v>110.26641096366994</c:v>
                </c:pt>
                <c:pt idx="459">
                  <c:v>110.26872731633199</c:v>
                </c:pt>
                <c:pt idx="460">
                  <c:v>111.15534650370958</c:v>
                </c:pt>
                <c:pt idx="461">
                  <c:v>111.15585438251514</c:v>
                </c:pt>
                <c:pt idx="462">
                  <c:v>111.16307723526704</c:v>
                </c:pt>
                <c:pt idx="463">
                  <c:v>111.16499920373009</c:v>
                </c:pt>
                <c:pt idx="464">
                  <c:v>111.16692140440685</c:v>
                </c:pt>
                <c:pt idx="465">
                  <c:v>111.16884383262386</c:v>
                </c:pt>
                <c:pt idx="466">
                  <c:v>111.16933410918865</c:v>
                </c:pt>
                <c:pt idx="467">
                  <c:v>111.17584582683804</c:v>
                </c:pt>
                <c:pt idx="468">
                  <c:v>111.18040915065276</c:v>
                </c:pt>
                <c:pt idx="469">
                  <c:v>111.1823241306617</c:v>
                </c:pt>
                <c:pt idx="470">
                  <c:v>111.18280644754491</c:v>
                </c:pt>
                <c:pt idx="471">
                  <c:v>111.18998565983847</c:v>
                </c:pt>
                <c:pt idx="472">
                  <c:v>111.19189571255119</c:v>
                </c:pt>
                <c:pt idx="473">
                  <c:v>111.19378245502622</c:v>
                </c:pt>
                <c:pt idx="474">
                  <c:v>111.19568457971165</c:v>
                </c:pt>
                <c:pt idx="475">
                  <c:v>111.1960649477695</c:v>
                </c:pt>
                <c:pt idx="476">
                  <c:v>111.20299794821466</c:v>
                </c:pt>
                <c:pt idx="477">
                  <c:v>111.20484470809275</c:v>
                </c:pt>
                <c:pt idx="478">
                  <c:v>111.20669169262669</c:v>
                </c:pt>
                <c:pt idx="479">
                  <c:v>111.20856545787305</c:v>
                </c:pt>
                <c:pt idx="480">
                  <c:v>111.20900437685751</c:v>
                </c:pt>
                <c:pt idx="481">
                  <c:v>111.21604567470223</c:v>
                </c:pt>
                <c:pt idx="482">
                  <c:v>111.2179117183089</c:v>
                </c:pt>
                <c:pt idx="483">
                  <c:v>111.21977798474715</c:v>
                </c:pt>
                <c:pt idx="484">
                  <c:v>111.53109098752213</c:v>
                </c:pt>
                <c:pt idx="485">
                  <c:v>111.53151263113401</c:v>
                </c:pt>
                <c:pt idx="486">
                  <c:v>111.53863669540318</c:v>
                </c:pt>
                <c:pt idx="487">
                  <c:v>111.54053037241407</c:v>
                </c:pt>
                <c:pt idx="488">
                  <c:v>111.5424332277791</c:v>
                </c:pt>
                <c:pt idx="489">
                  <c:v>111.54432736568205</c:v>
                </c:pt>
                <c:pt idx="490">
                  <c:v>111.54479592304325</c:v>
                </c:pt>
                <c:pt idx="491">
                  <c:v>111.55200334257</c:v>
                </c:pt>
                <c:pt idx="492">
                  <c:v>111.5539075851308</c:v>
                </c:pt>
                <c:pt idx="493">
                  <c:v>111.55581205490944</c:v>
                </c:pt>
                <c:pt idx="494">
                  <c:v>111.55770779931689</c:v>
                </c:pt>
                <c:pt idx="495">
                  <c:v>111.55816719887662</c:v>
                </c:pt>
                <c:pt idx="496">
                  <c:v>111.56493953972617</c:v>
                </c:pt>
                <c:pt idx="497">
                  <c:v>111.56671595309193</c:v>
                </c:pt>
                <c:pt idx="498">
                  <c:v>111.56843701113053</c:v>
                </c:pt>
                <c:pt idx="499">
                  <c:v>111.57017587501407</c:v>
                </c:pt>
                <c:pt idx="500">
                  <c:v>111.57070750587322</c:v>
                </c:pt>
                <c:pt idx="501">
                  <c:v>111.57799680623519</c:v>
                </c:pt>
                <c:pt idx="502">
                  <c:v>111.57995700926968</c:v>
                </c:pt>
                <c:pt idx="503">
                  <c:v>111.58189033273811</c:v>
                </c:pt>
                <c:pt idx="504">
                  <c:v>116.04129490278225</c:v>
                </c:pt>
                <c:pt idx="505">
                  <c:v>116.04174140737548</c:v>
                </c:pt>
                <c:pt idx="506">
                  <c:v>114.52120392650278</c:v>
                </c:pt>
                <c:pt idx="507">
                  <c:v>114.52288348868412</c:v>
                </c:pt>
                <c:pt idx="508">
                  <c:v>115.97821027073569</c:v>
                </c:pt>
                <c:pt idx="509">
                  <c:v>115.98278576510752</c:v>
                </c:pt>
                <c:pt idx="510">
                  <c:v>115.9819613873884</c:v>
                </c:pt>
                <c:pt idx="511">
                  <c:v>115.99181684476937</c:v>
                </c:pt>
                <c:pt idx="512">
                  <c:v>115.99363112781407</c:v>
                </c:pt>
                <c:pt idx="513">
                  <c:v>115.99543658317779</c:v>
                </c:pt>
                <c:pt idx="514">
                  <c:v>115.9954642422951</c:v>
                </c:pt>
                <c:pt idx="515">
                  <c:v>116.00255125851922</c:v>
                </c:pt>
                <c:pt idx="516">
                  <c:v>116.00431765271676</c:v>
                </c:pt>
                <c:pt idx="517">
                  <c:v>116.00607332452321</c:v>
                </c:pt>
                <c:pt idx="518">
                  <c:v>116.00783822397833</c:v>
                </c:pt>
                <c:pt idx="519">
                  <c:v>116.00782087970309</c:v>
                </c:pt>
                <c:pt idx="520">
                  <c:v>116.01488242878459</c:v>
                </c:pt>
                <c:pt idx="521">
                  <c:v>116.01664848662902</c:v>
                </c:pt>
                <c:pt idx="522">
                  <c:v>116.01840576755083</c:v>
                </c:pt>
                <c:pt idx="523">
                  <c:v>116.02016327760055</c:v>
                </c:pt>
                <c:pt idx="524">
                  <c:v>116.02013814238614</c:v>
                </c:pt>
                <c:pt idx="525">
                  <c:v>116.02723095676448</c:v>
                </c:pt>
                <c:pt idx="526">
                  <c:v>116.0289986271404</c:v>
                </c:pt>
                <c:pt idx="527">
                  <c:v>116.03077553992971</c:v>
                </c:pt>
                <c:pt idx="528">
                  <c:v>116.02988522063559</c:v>
                </c:pt>
                <c:pt idx="529">
                  <c:v>116.0397523170025</c:v>
                </c:pt>
                <c:pt idx="530">
                  <c:v>116.0415576753049</c:v>
                </c:pt>
                <c:pt idx="531">
                  <c:v>116.04338130183403</c:v>
                </c:pt>
                <c:pt idx="532">
                  <c:v>116.04519615468674</c:v>
                </c:pt>
                <c:pt idx="533">
                  <c:v>116.04523152263191</c:v>
                </c:pt>
                <c:pt idx="534">
                  <c:v>116.05249330848623</c:v>
                </c:pt>
                <c:pt idx="535">
                  <c:v>116.05432124485935</c:v>
                </c:pt>
                <c:pt idx="536">
                  <c:v>116.05528414167952</c:v>
                </c:pt>
                <c:pt idx="537">
                  <c:v>116.05806362808806</c:v>
                </c:pt>
                <c:pt idx="538">
                  <c:v>116.06523732675089</c:v>
                </c:pt>
                <c:pt idx="539">
                  <c:v>116.06702070915595</c:v>
                </c:pt>
                <c:pt idx="540">
                  <c:v>116.06800495239666</c:v>
                </c:pt>
                <c:pt idx="541">
                  <c:v>116.07074497380898</c:v>
                </c:pt>
                <c:pt idx="542">
                  <c:v>116.07787137166889</c:v>
                </c:pt>
                <c:pt idx="543">
                  <c:v>116.07960314112771</c:v>
                </c:pt>
                <c:pt idx="544">
                  <c:v>116.08131737303459</c:v>
                </c:pt>
                <c:pt idx="545">
                  <c:v>116.08302294863906</c:v>
                </c:pt>
                <c:pt idx="546">
                  <c:v>116.08293424509135</c:v>
                </c:pt>
                <c:pt idx="547">
                  <c:v>116.0898562200785</c:v>
                </c:pt>
                <c:pt idx="548">
                  <c:v>116.09156292327154</c:v>
                </c:pt>
                <c:pt idx="549">
                  <c:v>116.09327873851498</c:v>
                </c:pt>
                <c:pt idx="550">
                  <c:v>116.09499478154075</c:v>
                </c:pt>
                <c:pt idx="551">
                  <c:v>116.09490774941253</c:v>
                </c:pt>
                <c:pt idx="552">
                  <c:v>116.10183436734462</c:v>
                </c:pt>
                <c:pt idx="553">
                  <c:v>116.10354264694853</c:v>
                </c:pt>
                <c:pt idx="554">
                  <c:v>116.10526004832894</c:v>
                </c:pt>
                <c:pt idx="555">
                  <c:v>116.10696877972275</c:v>
                </c:pt>
                <c:pt idx="556">
                  <c:v>116.10686438276853</c:v>
                </c:pt>
                <c:pt idx="557">
                  <c:v>116.1137669796942</c:v>
                </c:pt>
                <c:pt idx="558">
                  <c:v>116.11545713635074</c:v>
                </c:pt>
                <c:pt idx="559">
                  <c:v>116.11715635926826</c:v>
                </c:pt>
                <c:pt idx="560">
                  <c:v>116.11883811941112</c:v>
                </c:pt>
                <c:pt idx="561">
                  <c:v>116.11786484801117</c:v>
                </c:pt>
                <c:pt idx="562">
                  <c:v>116.12737576769607</c:v>
                </c:pt>
                <c:pt idx="563">
                  <c:v>116.1291119541937</c:v>
                </c:pt>
                <c:pt idx="564">
                  <c:v>116.13082183514871</c:v>
                </c:pt>
                <c:pt idx="565">
                  <c:v>116.13073433038812</c:v>
                </c:pt>
                <c:pt idx="566">
                  <c:v>116.13769833052446</c:v>
                </c:pt>
                <c:pt idx="567">
                  <c:v>116.13941819930189</c:v>
                </c:pt>
                <c:pt idx="568">
                  <c:v>116.14115599943699</c:v>
                </c:pt>
                <c:pt idx="569">
                  <c:v>116.14289402795075</c:v>
                </c:pt>
                <c:pt idx="570">
                  <c:v>116.14283629043969</c:v>
                </c:pt>
                <c:pt idx="571">
                  <c:v>116.14988319435649</c:v>
                </c:pt>
                <c:pt idx="572">
                  <c:v>116.1516135329195</c:v>
                </c:pt>
                <c:pt idx="573">
                  <c:v>116.15335295708114</c:v>
                </c:pt>
                <c:pt idx="574">
                  <c:v>116.1550837563513</c:v>
                </c:pt>
                <c:pt idx="575">
                  <c:v>116.15500845959122</c:v>
                </c:pt>
                <c:pt idx="576">
                  <c:v>116.16178970492435</c:v>
                </c:pt>
                <c:pt idx="577">
                  <c:v>116.16344407702344</c:v>
                </c:pt>
                <c:pt idx="578">
                  <c:v>116.1650986739058</c:v>
                </c:pt>
                <c:pt idx="579">
                  <c:v>116.16676218203223</c:v>
                </c:pt>
                <c:pt idx="580">
                  <c:v>116.16664802597367</c:v>
                </c:pt>
                <c:pt idx="581">
                  <c:v>116.17352488316138</c:v>
                </c:pt>
                <c:pt idx="582">
                  <c:v>116.17549665941216</c:v>
                </c:pt>
                <c:pt idx="583">
                  <c:v>116.17743040211172</c:v>
                </c:pt>
                <c:pt idx="584">
                  <c:v>116.17935482430556</c:v>
                </c:pt>
                <c:pt idx="585">
                  <c:v>116.18018520682219</c:v>
                </c:pt>
                <c:pt idx="586">
                  <c:v>116.18706677040791</c:v>
                </c:pt>
                <c:pt idx="587">
                  <c:v>116.18901159187365</c:v>
                </c:pt>
                <c:pt idx="588">
                  <c:v>116.19096624579761</c:v>
                </c:pt>
                <c:pt idx="589">
                  <c:v>116.19290198967531</c:v>
                </c:pt>
                <c:pt idx="590">
                  <c:v>116.1931542543017</c:v>
                </c:pt>
                <c:pt idx="591">
                  <c:v>120.88631547645885</c:v>
                </c:pt>
                <c:pt idx="592">
                  <c:v>120.8881102201738</c:v>
                </c:pt>
                <c:pt idx="593">
                  <c:v>120.88988800127673</c:v>
                </c:pt>
                <c:pt idx="594">
                  <c:v>120.89118630325177</c:v>
                </c:pt>
                <c:pt idx="595">
                  <c:v>120.8969191287029</c:v>
                </c:pt>
                <c:pt idx="596">
                  <c:v>120.89869559660052</c:v>
                </c:pt>
                <c:pt idx="597">
                  <c:v>120.90042792193165</c:v>
                </c:pt>
                <c:pt idx="598">
                  <c:v>120.90217226690996</c:v>
                </c:pt>
                <c:pt idx="599">
                  <c:v>120.90339325310202</c:v>
                </c:pt>
                <c:pt idx="600">
                  <c:v>120.90893347142399</c:v>
                </c:pt>
                <c:pt idx="601">
                  <c:v>120.91066732415862</c:v>
                </c:pt>
                <c:pt idx="602">
                  <c:v>120.91157190314526</c:v>
                </c:pt>
                <c:pt idx="603">
                  <c:v>120.92102339099777</c:v>
                </c:pt>
                <c:pt idx="604">
                  <c:v>120.92270872738386</c:v>
                </c:pt>
                <c:pt idx="605">
                  <c:v>120.9243859294823</c:v>
                </c:pt>
                <c:pt idx="606">
                  <c:v>120.92606334283256</c:v>
                </c:pt>
                <c:pt idx="607">
                  <c:v>120.92727636499265</c:v>
                </c:pt>
                <c:pt idx="608">
                  <c:v>120.93276191712083</c:v>
                </c:pt>
                <c:pt idx="609">
                  <c:v>120.93443206763905</c:v>
                </c:pt>
                <c:pt idx="610">
                  <c:v>120.93610243211042</c:v>
                </c:pt>
                <c:pt idx="611">
                  <c:v>120.9377730069847</c:v>
                </c:pt>
                <c:pt idx="612">
                  <c:v>120.93898830973092</c:v>
                </c:pt>
                <c:pt idx="613">
                  <c:v>120.94432901797944</c:v>
                </c:pt>
                <c:pt idx="614">
                  <c:v>120.94595983849341</c:v>
                </c:pt>
                <c:pt idx="615">
                  <c:v>120.94779026969931</c:v>
                </c:pt>
                <c:pt idx="616">
                  <c:v>120.94958756799967</c:v>
                </c:pt>
                <c:pt idx="617">
                  <c:v>120.95089318188037</c:v>
                </c:pt>
                <c:pt idx="618">
                  <c:v>120.95669669433018</c:v>
                </c:pt>
                <c:pt idx="619">
                  <c:v>120.95847469164586</c:v>
                </c:pt>
                <c:pt idx="620">
                  <c:v>120.96025290358763</c:v>
                </c:pt>
                <c:pt idx="621">
                  <c:v>120.96144598910095</c:v>
                </c:pt>
                <c:pt idx="622">
                  <c:v>120.96932502320136</c:v>
                </c:pt>
                <c:pt idx="623">
                  <c:v>120.97115757768897</c:v>
                </c:pt>
                <c:pt idx="624">
                  <c:v>120.97295502244856</c:v>
                </c:pt>
                <c:pt idx="625">
                  <c:v>120.97475268119662</c:v>
                </c:pt>
                <c:pt idx="626">
                  <c:v>120.97607590358723</c:v>
                </c:pt>
                <c:pt idx="627">
                  <c:v>120.98193185830941</c:v>
                </c:pt>
                <c:pt idx="628">
                  <c:v>120.98372179417854</c:v>
                </c:pt>
                <c:pt idx="629">
                  <c:v>124.77667154032818</c:v>
                </c:pt>
                <c:pt idx="630">
                  <c:v>124.778768455227</c:v>
                </c:pt>
                <c:pt idx="631">
                  <c:v>124.78036837898472</c:v>
                </c:pt>
                <c:pt idx="632">
                  <c:v>124.7871832706126</c:v>
                </c:pt>
                <c:pt idx="633">
                  <c:v>124.78928143984243</c:v>
                </c:pt>
                <c:pt idx="634">
                  <c:v>124.79137985753688</c:v>
                </c:pt>
                <c:pt idx="635">
                  <c:v>124.79346865640255</c:v>
                </c:pt>
                <c:pt idx="636">
                  <c:v>124.79504310518305</c:v>
                </c:pt>
                <c:pt idx="637">
                  <c:v>124.80156292191455</c:v>
                </c:pt>
                <c:pt idx="638">
                  <c:v>124.8035482698522</c:v>
                </c:pt>
                <c:pt idx="639">
                  <c:v>124.80553385332978</c:v>
                </c:pt>
                <c:pt idx="640">
                  <c:v>124.80754855347129</c:v>
                </c:pt>
                <c:pt idx="641">
                  <c:v>124.80913630070474</c:v>
                </c:pt>
                <c:pt idx="642">
                  <c:v>124.81573033330558</c:v>
                </c:pt>
                <c:pt idx="643">
                  <c:v>124.81779439704597</c:v>
                </c:pt>
                <c:pt idx="644">
                  <c:v>124.81985871262702</c:v>
                </c:pt>
                <c:pt idx="645">
                  <c:v>124.82194254338906</c:v>
                </c:pt>
                <c:pt idx="646">
                  <c:v>124.82354663798638</c:v>
                </c:pt>
                <c:pt idx="647">
                  <c:v>124.83031816667906</c:v>
                </c:pt>
                <c:pt idx="648">
                  <c:v>124.83243130914634</c:v>
                </c:pt>
                <c:pt idx="649">
                  <c:v>124.8344408582422</c:v>
                </c:pt>
                <c:pt idx="650">
                  <c:v>124.83640358214394</c:v>
                </c:pt>
                <c:pt idx="651">
                  <c:v>124.83790265232781</c:v>
                </c:pt>
                <c:pt idx="652">
                  <c:v>124.84445491610157</c:v>
                </c:pt>
                <c:pt idx="653">
                  <c:v>124.84651305727483</c:v>
                </c:pt>
                <c:pt idx="654">
                  <c:v>124.84856203223826</c:v>
                </c:pt>
                <c:pt idx="655">
                  <c:v>124.85061127385238</c:v>
                </c:pt>
                <c:pt idx="656">
                  <c:v>124.85216742612673</c:v>
                </c:pt>
                <c:pt idx="657">
                  <c:v>124.85865204609914</c:v>
                </c:pt>
                <c:pt idx="658">
                  <c:v>124.86066322833335</c:v>
                </c:pt>
                <c:pt idx="659">
                  <c:v>124.8625918729779</c:v>
                </c:pt>
                <c:pt idx="660">
                  <c:v>124.86454022532749</c:v>
                </c:pt>
                <c:pt idx="661">
                  <c:v>124.86595611374551</c:v>
                </c:pt>
                <c:pt idx="662">
                  <c:v>124.87229587147944</c:v>
                </c:pt>
                <c:pt idx="663">
                  <c:v>124.87439752729945</c:v>
                </c:pt>
                <c:pt idx="664">
                  <c:v>124.87629973391317</c:v>
                </c:pt>
                <c:pt idx="665">
                  <c:v>124.87818402579198</c:v>
                </c:pt>
                <c:pt idx="666">
                  <c:v>124.87962917799926</c:v>
                </c:pt>
                <c:pt idx="667">
                  <c:v>124.88604227087163</c:v>
                </c:pt>
                <c:pt idx="668">
                  <c:v>124.88799137401006</c:v>
                </c:pt>
                <c:pt idx="669">
                  <c:v>124.88994071967201</c:v>
                </c:pt>
                <c:pt idx="670">
                  <c:v>124.89181764073965</c:v>
                </c:pt>
                <c:pt idx="671">
                  <c:v>124.89315841376501</c:v>
                </c:pt>
                <c:pt idx="672">
                  <c:v>124.89927728005901</c:v>
                </c:pt>
                <c:pt idx="673">
                  <c:v>124.90117356358714</c:v>
                </c:pt>
                <c:pt idx="674">
                  <c:v>124.90304282399374</c:v>
                </c:pt>
                <c:pt idx="675">
                  <c:v>124.90491231434844</c:v>
                </c:pt>
                <c:pt idx="676">
                  <c:v>124.90632238830742</c:v>
                </c:pt>
                <c:pt idx="677">
                  <c:v>124.91251442762503</c:v>
                </c:pt>
                <c:pt idx="678">
                  <c:v>124.91442148815128</c:v>
                </c:pt>
                <c:pt idx="679">
                  <c:v>124.91633788847669</c:v>
                </c:pt>
                <c:pt idx="680">
                  <c:v>124.91819086287049</c:v>
                </c:pt>
                <c:pt idx="681">
                  <c:v>124.91951637314087</c:v>
                </c:pt>
                <c:pt idx="682">
                  <c:v>124.92551676670729</c:v>
                </c:pt>
                <c:pt idx="683">
                  <c:v>124.92752360192614</c:v>
                </c:pt>
                <c:pt idx="684">
                  <c:v>124.92953068458195</c:v>
                </c:pt>
                <c:pt idx="685">
                  <c:v>124.93156642673465</c:v>
                </c:pt>
                <c:pt idx="686">
                  <c:v>124.9337006828805</c:v>
                </c:pt>
                <c:pt idx="687">
                  <c:v>124.93972783216107</c:v>
                </c:pt>
                <c:pt idx="688">
                  <c:v>124.94171747600294</c:v>
                </c:pt>
                <c:pt idx="689">
                  <c:v>124.94370737637797</c:v>
                </c:pt>
                <c:pt idx="690">
                  <c:v>124.94571646147814</c:v>
                </c:pt>
                <c:pt idx="691">
                  <c:v>124.94774657428142</c:v>
                </c:pt>
                <c:pt idx="692">
                  <c:v>124.95391351092846</c:v>
                </c:pt>
                <c:pt idx="693">
                  <c:v>124.95600917387168</c:v>
                </c:pt>
                <c:pt idx="694">
                  <c:v>124.9581714552879</c:v>
                </c:pt>
                <c:pt idx="695">
                  <c:v>130.74184935606721</c:v>
                </c:pt>
                <c:pt idx="696">
                  <c:v>130.74418687357462</c:v>
                </c:pt>
                <c:pt idx="697">
                  <c:v>130.75153330289609</c:v>
                </c:pt>
                <c:pt idx="698">
                  <c:v>130.75394001831324</c:v>
                </c:pt>
                <c:pt idx="699">
                  <c:v>130.75633601337839</c:v>
                </c:pt>
                <c:pt idx="700">
                  <c:v>130.75856632932067</c:v>
                </c:pt>
                <c:pt idx="701">
                  <c:v>130.76026377286826</c:v>
                </c:pt>
                <c:pt idx="702">
                  <c:v>130.76752523237113</c:v>
                </c:pt>
                <c:pt idx="703">
                  <c:v>130.76975686627193</c:v>
                </c:pt>
                <c:pt idx="704">
                  <c:v>130.77199924241194</c:v>
                </c:pt>
                <c:pt idx="705">
                  <c:v>130.77425238017454</c:v>
                </c:pt>
                <c:pt idx="706">
                  <c:v>130.77601622446645</c:v>
                </c:pt>
                <c:pt idx="707">
                  <c:v>130.78362038881011</c:v>
                </c:pt>
                <c:pt idx="708">
                  <c:v>130.78592735255259</c:v>
                </c:pt>
                <c:pt idx="709">
                  <c:v>130.78829754096512</c:v>
                </c:pt>
                <c:pt idx="710">
                  <c:v>130.79069948895125</c:v>
                </c:pt>
                <c:pt idx="711">
                  <c:v>130.79246614326695</c:v>
                </c:pt>
                <c:pt idx="712">
                  <c:v>130.79972473404791</c:v>
                </c:pt>
                <c:pt idx="713">
                  <c:v>130.80197068014664</c:v>
                </c:pt>
                <c:pt idx="714">
                  <c:v>130.80421689905774</c:v>
                </c:pt>
                <c:pt idx="715">
                  <c:v>130.8064738861971</c:v>
                </c:pt>
                <c:pt idx="716">
                  <c:v>130.80822827027626</c:v>
                </c:pt>
                <c:pt idx="717">
                  <c:v>130.81570991324145</c:v>
                </c:pt>
                <c:pt idx="718">
                  <c:v>130.81781185531869</c:v>
                </c:pt>
                <c:pt idx="719">
                  <c:v>130.82267701582057</c:v>
                </c:pt>
                <c:pt idx="720">
                  <c:v>130.82443638764255</c:v>
                </c:pt>
                <c:pt idx="721">
                  <c:v>130.831840501838</c:v>
                </c:pt>
                <c:pt idx="722">
                  <c:v>130.83412156231506</c:v>
                </c:pt>
                <c:pt idx="723">
                  <c:v>130.83641624871376</c:v>
                </c:pt>
                <c:pt idx="724">
                  <c:v>130.83859708679628</c:v>
                </c:pt>
                <c:pt idx="725">
                  <c:v>130.8409360300702</c:v>
                </c:pt>
                <c:pt idx="726">
                  <c:v>130.84850588244339</c:v>
                </c:pt>
                <c:pt idx="727">
                  <c:v>130.85187716999326</c:v>
                </c:pt>
                <c:pt idx="728">
                  <c:v>130.85530703203247</c:v>
                </c:pt>
                <c:pt idx="729">
                  <c:v>130.8587081780525</c:v>
                </c:pt>
                <c:pt idx="730">
                  <c:v>130.86474335026261</c:v>
                </c:pt>
                <c:pt idx="731">
                  <c:v>130.87231833251673</c:v>
                </c:pt>
                <c:pt idx="732">
                  <c:v>130.87569224976917</c:v>
                </c:pt>
                <c:pt idx="733">
                  <c:v>130.87906654268048</c:v>
                </c:pt>
                <c:pt idx="734">
                  <c:v>130.88241208872284</c:v>
                </c:pt>
                <c:pt idx="735">
                  <c:v>130.88821385529786</c:v>
                </c:pt>
                <c:pt idx="736">
                  <c:v>130.89565194556712</c:v>
                </c:pt>
                <c:pt idx="737">
                  <c:v>130.89897018934576</c:v>
                </c:pt>
                <c:pt idx="738">
                  <c:v>130.90233249822029</c:v>
                </c:pt>
                <c:pt idx="739">
                  <c:v>130.9056660462681</c:v>
                </c:pt>
                <c:pt idx="740">
                  <c:v>130.91150291937794</c:v>
                </c:pt>
                <c:pt idx="741">
                  <c:v>130.91900278865185</c:v>
                </c:pt>
                <c:pt idx="742">
                  <c:v>130.92233816880093</c:v>
                </c:pt>
                <c:pt idx="743">
                  <c:v>130.92571764506289</c:v>
                </c:pt>
                <c:pt idx="744">
                  <c:v>130.92905376201819</c:v>
                </c:pt>
                <c:pt idx="745">
                  <c:v>130.93490160049794</c:v>
                </c:pt>
                <c:pt idx="746">
                  <c:v>130.94235342803401</c:v>
                </c:pt>
                <c:pt idx="747">
                  <c:v>130.94571308066139</c:v>
                </c:pt>
                <c:pt idx="748">
                  <c:v>130.9491313539111</c:v>
                </c:pt>
                <c:pt idx="749">
                  <c:v>130.9525791468597</c:v>
                </c:pt>
                <c:pt idx="750">
                  <c:v>130.96035333576327</c:v>
                </c:pt>
                <c:pt idx="751">
                  <c:v>130.97012681284625</c:v>
                </c:pt>
                <c:pt idx="752">
                  <c:v>130.97354780162669</c:v>
                </c:pt>
                <c:pt idx="753">
                  <c:v>130.97707118680771</c:v>
                </c:pt>
                <c:pt idx="754">
                  <c:v>130.98315852784688</c:v>
                </c:pt>
                <c:pt idx="755">
                  <c:v>130.99081922186747</c:v>
                </c:pt>
                <c:pt idx="756">
                  <c:v>130.99425709181151</c:v>
                </c:pt>
                <c:pt idx="757">
                  <c:v>135.13425122598412</c:v>
                </c:pt>
                <c:pt idx="758">
                  <c:v>135.13756400209357</c:v>
                </c:pt>
                <c:pt idx="759">
                  <c:v>135.14443883252881</c:v>
                </c:pt>
                <c:pt idx="760">
                  <c:v>135.15326378246451</c:v>
                </c:pt>
                <c:pt idx="761">
                  <c:v>135.15636633183695</c:v>
                </c:pt>
                <c:pt idx="762">
                  <c:v>135.15974824239831</c:v>
                </c:pt>
                <c:pt idx="763">
                  <c:v>135.16547602947045</c:v>
                </c:pt>
                <c:pt idx="764">
                  <c:v>135.17316993667157</c:v>
                </c:pt>
                <c:pt idx="765">
                  <c:v>135.17650292197979</c:v>
                </c:pt>
                <c:pt idx="766">
                  <c:v>135.17983627263868</c:v>
                </c:pt>
                <c:pt idx="767">
                  <c:v>135.18316999385348</c:v>
                </c:pt>
                <c:pt idx="768">
                  <c:v>135.18883951160464</c:v>
                </c:pt>
                <c:pt idx="769">
                  <c:v>135.19676484332246</c:v>
                </c:pt>
                <c:pt idx="770">
                  <c:v>135.20017267616248</c:v>
                </c:pt>
                <c:pt idx="771">
                  <c:v>135.20365314107713</c:v>
                </c:pt>
                <c:pt idx="772">
                  <c:v>135.20709064404403</c:v>
                </c:pt>
                <c:pt idx="773">
                  <c:v>135.21305688812788</c:v>
                </c:pt>
                <c:pt idx="774">
                  <c:v>135.2211310012413</c:v>
                </c:pt>
                <c:pt idx="775">
                  <c:v>135.22497527771421</c:v>
                </c:pt>
                <c:pt idx="776">
                  <c:v>135.22850191049056</c:v>
                </c:pt>
                <c:pt idx="777">
                  <c:v>135.23192772282715</c:v>
                </c:pt>
                <c:pt idx="778">
                  <c:v>135.23757876762946</c:v>
                </c:pt>
                <c:pt idx="779">
                  <c:v>135.24551159406673</c:v>
                </c:pt>
                <c:pt idx="780">
                  <c:v>135.24855039953104</c:v>
                </c:pt>
                <c:pt idx="781">
                  <c:v>135.2519679275124</c:v>
                </c:pt>
                <c:pt idx="782">
                  <c:v>135.25566968641542</c:v>
                </c:pt>
                <c:pt idx="783">
                  <c:v>135.26206198257321</c:v>
                </c:pt>
                <c:pt idx="784">
                  <c:v>135.26931943809436</c:v>
                </c:pt>
                <c:pt idx="785">
                  <c:v>135.26827326353666</c:v>
                </c:pt>
                <c:pt idx="786">
                  <c:v>135.27642733262383</c:v>
                </c:pt>
                <c:pt idx="787">
                  <c:v>135.28657143325722</c:v>
                </c:pt>
                <c:pt idx="788">
                  <c:v>135.29587896477963</c:v>
                </c:pt>
                <c:pt idx="789">
                  <c:v>135.29954374928056</c:v>
                </c:pt>
                <c:pt idx="790">
                  <c:v>135.30322345201964</c:v>
                </c:pt>
                <c:pt idx="791">
                  <c:v>135.312822549483</c:v>
                </c:pt>
                <c:pt idx="792">
                  <c:v>135.32188503624408</c:v>
                </c:pt>
                <c:pt idx="793">
                  <c:v>135.3256833181249</c:v>
                </c:pt>
                <c:pt idx="794">
                  <c:v>135.32943856409764</c:v>
                </c:pt>
                <c:pt idx="795">
                  <c:v>135.33315076124194</c:v>
                </c:pt>
                <c:pt idx="796">
                  <c:v>135.34064051448897</c:v>
                </c:pt>
                <c:pt idx="797">
                  <c:v>135.34775284722093</c:v>
                </c:pt>
                <c:pt idx="798">
                  <c:v>135.35138019074046</c:v>
                </c:pt>
                <c:pt idx="799">
                  <c:v>135.35500796463816</c:v>
                </c:pt>
                <c:pt idx="800">
                  <c:v>135.35862164524448</c:v>
                </c:pt>
                <c:pt idx="801">
                  <c:v>135.365987128976</c:v>
                </c:pt>
                <c:pt idx="802">
                  <c:v>135.37310461053355</c:v>
                </c:pt>
                <c:pt idx="803">
                  <c:v>135.37676394300104</c:v>
                </c:pt>
                <c:pt idx="804">
                  <c:v>135.38052530125822</c:v>
                </c:pt>
                <c:pt idx="805">
                  <c:v>135.38422904299793</c:v>
                </c:pt>
                <c:pt idx="806">
                  <c:v>135.39167406159351</c:v>
                </c:pt>
                <c:pt idx="807">
                  <c:v>135.39879319155207</c:v>
                </c:pt>
                <c:pt idx="808">
                  <c:v>135.40247612299447</c:v>
                </c:pt>
                <c:pt idx="809">
                  <c:v>135.40618849157573</c:v>
                </c:pt>
                <c:pt idx="810">
                  <c:v>135.40984328997732</c:v>
                </c:pt>
                <c:pt idx="811">
                  <c:v>135.41960210750941</c:v>
                </c:pt>
                <c:pt idx="812">
                  <c:v>135.42859040646874</c:v>
                </c:pt>
                <c:pt idx="813">
                  <c:v>135.43227683420594</c:v>
                </c:pt>
                <c:pt idx="814">
                  <c:v>135.4359491912858</c:v>
                </c:pt>
                <c:pt idx="815">
                  <c:v>135.44342871410285</c:v>
                </c:pt>
                <c:pt idx="816">
                  <c:v>135.4505583157061</c:v>
                </c:pt>
                <c:pt idx="817">
                  <c:v>135.45420377588678</c:v>
                </c:pt>
                <c:pt idx="818">
                  <c:v>135.45784966806394</c:v>
                </c:pt>
                <c:pt idx="819">
                  <c:v>135.46152502439082</c:v>
                </c:pt>
                <c:pt idx="820">
                  <c:v>135.46904416339072</c:v>
                </c:pt>
                <c:pt idx="821">
                  <c:v>135.47622947143563</c:v>
                </c:pt>
                <c:pt idx="822">
                  <c:v>135.47987792851299</c:v>
                </c:pt>
                <c:pt idx="823">
                  <c:v>135.48354134613427</c:v>
                </c:pt>
                <c:pt idx="824">
                  <c:v>135.4880043445178</c:v>
                </c:pt>
                <c:pt idx="825">
                  <c:v>135.49730488873476</c:v>
                </c:pt>
                <c:pt idx="826">
                  <c:v>135.50591980822932</c:v>
                </c:pt>
                <c:pt idx="827">
                  <c:v>135.51034661127395</c:v>
                </c:pt>
                <c:pt idx="828">
                  <c:v>135.51474496319989</c:v>
                </c:pt>
                <c:pt idx="829">
                  <c:v>135.51932278184697</c:v>
                </c:pt>
                <c:pt idx="830">
                  <c:v>135.52904003429637</c:v>
                </c:pt>
                <c:pt idx="831">
                  <c:v>135.53820271632432</c:v>
                </c:pt>
                <c:pt idx="832">
                  <c:v>135.54287427194976</c:v>
                </c:pt>
                <c:pt idx="833">
                  <c:v>135.54759179543933</c:v>
                </c:pt>
                <c:pt idx="834">
                  <c:v>135.55221922997362</c:v>
                </c:pt>
                <c:pt idx="835">
                  <c:v>135.56184352334151</c:v>
                </c:pt>
                <c:pt idx="836">
                  <c:v>135.57064452695852</c:v>
                </c:pt>
                <c:pt idx="837">
                  <c:v>135.575227129631</c:v>
                </c:pt>
                <c:pt idx="838">
                  <c:v>135.57981032372297</c:v>
                </c:pt>
                <c:pt idx="839">
                  <c:v>135.58441030671017</c:v>
                </c:pt>
                <c:pt idx="840">
                  <c:v>135.59396669777118</c:v>
                </c:pt>
                <c:pt idx="841">
                  <c:v>135.60276745919174</c:v>
                </c:pt>
                <c:pt idx="842">
                  <c:v>135.60735210012064</c:v>
                </c:pt>
                <c:pt idx="843">
                  <c:v>135.61196770201599</c:v>
                </c:pt>
                <c:pt idx="844">
                  <c:v>135.61661425306713</c:v>
                </c:pt>
                <c:pt idx="845">
                  <c:v>135.03747553662004</c:v>
                </c:pt>
                <c:pt idx="846">
                  <c:v>135.04528125389712</c:v>
                </c:pt>
                <c:pt idx="847">
                  <c:v>135.06278402468661</c:v>
                </c:pt>
                <c:pt idx="848">
                  <c:v>135.07149986195054</c:v>
                </c:pt>
                <c:pt idx="849">
                  <c:v>135.07575999091173</c:v>
                </c:pt>
                <c:pt idx="850">
                  <c:v>135.08003286106876</c:v>
                </c:pt>
                <c:pt idx="851">
                  <c:v>135.08436756777093</c:v>
                </c:pt>
                <c:pt idx="852">
                  <c:v>135.09514128809008</c:v>
                </c:pt>
                <c:pt idx="853">
                  <c:v>135.10141529554113</c:v>
                </c:pt>
                <c:pt idx="854">
                  <c:v>135.10562967462704</c:v>
                </c:pt>
                <c:pt idx="855">
                  <c:v>135.10974630517484</c:v>
                </c:pt>
                <c:pt idx="856">
                  <c:v>135.11386338078583</c:v>
                </c:pt>
                <c:pt idx="857">
                  <c:v>135.12436233209962</c:v>
                </c:pt>
                <c:pt idx="858">
                  <c:v>135.13064108036187</c:v>
                </c:pt>
                <c:pt idx="859">
                  <c:v>135.13492014693898</c:v>
                </c:pt>
                <c:pt idx="860">
                  <c:v>135.13917512307992</c:v>
                </c:pt>
                <c:pt idx="861">
                  <c:v>135.14341828600868</c:v>
                </c:pt>
                <c:pt idx="862">
                  <c:v>135.15411454018081</c:v>
                </c:pt>
                <c:pt idx="863">
                  <c:v>135.16036277161956</c:v>
                </c:pt>
                <c:pt idx="864">
                  <c:v>135.16460830931766</c:v>
                </c:pt>
                <c:pt idx="865">
                  <c:v>135.16887891554489</c:v>
                </c:pt>
                <c:pt idx="866">
                  <c:v>135.16900954340616</c:v>
                </c:pt>
                <c:pt idx="867">
                  <c:v>135.12942777727636</c:v>
                </c:pt>
                <c:pt idx="868">
                  <c:v>135.13581226620678</c:v>
                </c:pt>
                <c:pt idx="869">
                  <c:v>135.14016172297733</c:v>
                </c:pt>
                <c:pt idx="870">
                  <c:v>135.14461006629418</c:v>
                </c:pt>
                <c:pt idx="871">
                  <c:v>135.14902202157498</c:v>
                </c:pt>
                <c:pt idx="872">
                  <c:v>135.16043066876225</c:v>
                </c:pt>
                <c:pt idx="873">
                  <c:v>135.16699953724319</c:v>
                </c:pt>
                <c:pt idx="874">
                  <c:v>135.17145099582305</c:v>
                </c:pt>
                <c:pt idx="875">
                  <c:v>135.17585374206556</c:v>
                </c:pt>
                <c:pt idx="876">
                  <c:v>135.18018313949085</c:v>
                </c:pt>
                <c:pt idx="877">
                  <c:v>135.19091264656683</c:v>
                </c:pt>
                <c:pt idx="878">
                  <c:v>135.19723538695999</c:v>
                </c:pt>
                <c:pt idx="879">
                  <c:v>135.20157952504547</c:v>
                </c:pt>
                <c:pt idx="880">
                  <c:v>135.2059487989529</c:v>
                </c:pt>
                <c:pt idx="881">
                  <c:v>135.21033087983423</c:v>
                </c:pt>
                <c:pt idx="882">
                  <c:v>135.22138220414314</c:v>
                </c:pt>
                <c:pt idx="883">
                  <c:v>135.22794334403818</c:v>
                </c:pt>
                <c:pt idx="884">
                  <c:v>135.23234027042096</c:v>
                </c:pt>
                <c:pt idx="885">
                  <c:v>135.23667607408464</c:v>
                </c:pt>
                <c:pt idx="886">
                  <c:v>135.24102469710374</c:v>
                </c:pt>
                <c:pt idx="887">
                  <c:v>135.25183425879342</c:v>
                </c:pt>
                <c:pt idx="888">
                  <c:v>135.25820083106541</c:v>
                </c:pt>
                <c:pt idx="889">
                  <c:v>135.26239325386712</c:v>
                </c:pt>
                <c:pt idx="890">
                  <c:v>135.26660937306738</c:v>
                </c:pt>
                <c:pt idx="891">
                  <c:v>135.27087518387464</c:v>
                </c:pt>
                <c:pt idx="892">
                  <c:v>135.28177587131398</c:v>
                </c:pt>
                <c:pt idx="893">
                  <c:v>135.28832658845732</c:v>
                </c:pt>
                <c:pt idx="894">
                  <c:v>135.29287798249115</c:v>
                </c:pt>
                <c:pt idx="895">
                  <c:v>135.29725754022559</c:v>
                </c:pt>
                <c:pt idx="896">
                  <c:v>138.04079607055434</c:v>
                </c:pt>
                <c:pt idx="897">
                  <c:v>138.04795925966113</c:v>
                </c:pt>
                <c:pt idx="898">
                  <c:v>138.05455918725559</c:v>
                </c:pt>
                <c:pt idx="899">
                  <c:v>138.05778402482468</c:v>
                </c:pt>
                <c:pt idx="900">
                  <c:v>138.06099726312183</c:v>
                </c:pt>
                <c:pt idx="901">
                  <c:v>138.06414980045986</c:v>
                </c:pt>
                <c:pt idx="902">
                  <c:v>138.07124454829437</c:v>
                </c:pt>
                <c:pt idx="903">
                  <c:v>138.07802202240154</c:v>
                </c:pt>
                <c:pt idx="904">
                  <c:v>138.08137610952141</c:v>
                </c:pt>
                <c:pt idx="905">
                  <c:v>138.08473069769431</c:v>
                </c:pt>
                <c:pt idx="906">
                  <c:v>138.08800025190757</c:v>
                </c:pt>
                <c:pt idx="907">
                  <c:v>138.0947506138487</c:v>
                </c:pt>
                <c:pt idx="908">
                  <c:v>138.10092363334147</c:v>
                </c:pt>
                <c:pt idx="909">
                  <c:v>138.1041777034558</c:v>
                </c:pt>
                <c:pt idx="910">
                  <c:v>138.10744446275075</c:v>
                </c:pt>
                <c:pt idx="911">
                  <c:v>138.11071584685158</c:v>
                </c:pt>
                <c:pt idx="912">
                  <c:v>138.11772451196109</c:v>
                </c:pt>
                <c:pt idx="913">
                  <c:v>138.12398022658823</c:v>
                </c:pt>
                <c:pt idx="914">
                  <c:v>138.12721482409489</c:v>
                </c:pt>
                <c:pt idx="915">
                  <c:v>138.13044990770396</c:v>
                </c:pt>
                <c:pt idx="916">
                  <c:v>138.13386677436992</c:v>
                </c:pt>
                <c:pt idx="917">
                  <c:v>138.14212332295438</c:v>
                </c:pt>
                <c:pt idx="918">
                  <c:v>138.14904647706484</c:v>
                </c:pt>
                <c:pt idx="919">
                  <c:v>138.15282894002354</c:v>
                </c:pt>
                <c:pt idx="920">
                  <c:v>138.15661201200186</c:v>
                </c:pt>
                <c:pt idx="921">
                  <c:v>138.16039569162859</c:v>
                </c:pt>
                <c:pt idx="922">
                  <c:v>138.16863355635491</c:v>
                </c:pt>
                <c:pt idx="923">
                  <c:v>138.17558305313077</c:v>
                </c:pt>
                <c:pt idx="924">
                  <c:v>138.17938187718681</c:v>
                </c:pt>
                <c:pt idx="925">
                  <c:v>138.18318131380238</c:v>
                </c:pt>
                <c:pt idx="926">
                  <c:v>138.18698135140275</c:v>
                </c:pt>
                <c:pt idx="927">
                  <c:v>138.1952294190697</c:v>
                </c:pt>
                <c:pt idx="928">
                  <c:v>138.20218580082437</c:v>
                </c:pt>
                <c:pt idx="929">
                  <c:v>138.20601450014641</c:v>
                </c:pt>
                <c:pt idx="930">
                  <c:v>138.20973370650589</c:v>
                </c:pt>
                <c:pt idx="931">
                  <c:v>138.21345351308233</c:v>
                </c:pt>
                <c:pt idx="932">
                  <c:v>138.22167823763419</c:v>
                </c:pt>
                <c:pt idx="933">
                  <c:v>138.2282495032195</c:v>
                </c:pt>
                <c:pt idx="934">
                  <c:v>138.23193998942344</c:v>
                </c:pt>
                <c:pt idx="935">
                  <c:v>138.23564295366305</c:v>
                </c:pt>
                <c:pt idx="936">
                  <c:v>138.23937028039038</c:v>
                </c:pt>
                <c:pt idx="937">
                  <c:v>138.24788105577244</c:v>
                </c:pt>
                <c:pt idx="938">
                  <c:v>138.25460821582536</c:v>
                </c:pt>
                <c:pt idx="939">
                  <c:v>138.25836239676295</c:v>
                </c:pt>
                <c:pt idx="940">
                  <c:v>138.26209341747054</c:v>
                </c:pt>
                <c:pt idx="941">
                  <c:v>138.26582504116294</c:v>
                </c:pt>
                <c:pt idx="942">
                  <c:v>138.27411521578168</c:v>
                </c:pt>
                <c:pt idx="943">
                  <c:v>138.2807744681447</c:v>
                </c:pt>
                <c:pt idx="944">
                  <c:v>138.28453293652271</c:v>
                </c:pt>
                <c:pt idx="945">
                  <c:v>138.28828011335997</c:v>
                </c:pt>
                <c:pt idx="946">
                  <c:v>143.3424571216018</c:v>
                </c:pt>
                <c:pt idx="947">
                  <c:v>143.34952963554522</c:v>
                </c:pt>
                <c:pt idx="948">
                  <c:v>143.35748386576475</c:v>
                </c:pt>
                <c:pt idx="949">
                  <c:v>143.36124931569267</c:v>
                </c:pt>
                <c:pt idx="950">
                  <c:v>143.36499095198954</c:v>
                </c:pt>
                <c:pt idx="951">
                  <c:v>143.36872098023204</c:v>
                </c:pt>
                <c:pt idx="952">
                  <c:v>143.37577619422507</c:v>
                </c:pt>
                <c:pt idx="953">
                  <c:v>143.38367236338408</c:v>
                </c:pt>
                <c:pt idx="954">
                  <c:v>143.38740549250244</c:v>
                </c:pt>
                <c:pt idx="955">
                  <c:v>143.39118263587454</c:v>
                </c:pt>
                <c:pt idx="956">
                  <c:v>143.39490561601812</c:v>
                </c:pt>
                <c:pt idx="957">
                  <c:v>143.40198297306307</c:v>
                </c:pt>
                <c:pt idx="958">
                  <c:v>143.40969435887951</c:v>
                </c:pt>
                <c:pt idx="959">
                  <c:v>143.41338019252115</c:v>
                </c:pt>
                <c:pt idx="960">
                  <c:v>143.41710289563167</c:v>
                </c:pt>
                <c:pt idx="961">
                  <c:v>143.42081414078632</c:v>
                </c:pt>
                <c:pt idx="962">
                  <c:v>143.42793913706001</c:v>
                </c:pt>
                <c:pt idx="963">
                  <c:v>143.43569038891394</c:v>
                </c:pt>
                <c:pt idx="964">
                  <c:v>143.43904030222765</c:v>
                </c:pt>
                <c:pt idx="965">
                  <c:v>143.44416925113887</c:v>
                </c:pt>
                <c:pt idx="966">
                  <c:v>143.44931395698245</c:v>
                </c:pt>
                <c:pt idx="967">
                  <c:v>143.46107623996551</c:v>
                </c:pt>
                <c:pt idx="968">
                  <c:v>143.46983830233364</c:v>
                </c:pt>
                <c:pt idx="969">
                  <c:v>143.47616480023356</c:v>
                </c:pt>
                <c:pt idx="970">
                  <c:v>143.48129909040094</c:v>
                </c:pt>
                <c:pt idx="971">
                  <c:v>143.49667577163376</c:v>
                </c:pt>
                <c:pt idx="972">
                  <c:v>143.50726174360332</c:v>
                </c:pt>
                <c:pt idx="973">
                  <c:v>143.51234071785319</c:v>
                </c:pt>
                <c:pt idx="974">
                  <c:v>143.5174054418666</c:v>
                </c:pt>
                <c:pt idx="975">
                  <c:v>143.52244092304042</c:v>
                </c:pt>
                <c:pt idx="976">
                  <c:v>143.53395775114834</c:v>
                </c:pt>
                <c:pt idx="977">
                  <c:v>143.54249491571986</c:v>
                </c:pt>
                <c:pt idx="978">
                  <c:v>143.54758563999746</c:v>
                </c:pt>
                <c:pt idx="979">
                  <c:v>143.55242915328336</c:v>
                </c:pt>
                <c:pt idx="980">
                  <c:v>143.55747792665218</c:v>
                </c:pt>
                <c:pt idx="981">
                  <c:v>143.57127549639588</c:v>
                </c:pt>
                <c:pt idx="982">
                  <c:v>143.58038257519442</c:v>
                </c:pt>
                <c:pt idx="983">
                  <c:v>143.58600571090997</c:v>
                </c:pt>
                <c:pt idx="984">
                  <c:v>143.59161515055226</c:v>
                </c:pt>
                <c:pt idx="985">
                  <c:v>143.59719627580319</c:v>
                </c:pt>
                <c:pt idx="986">
                  <c:v>143.61057115785664</c:v>
                </c:pt>
                <c:pt idx="987">
                  <c:v>143.61964419981504</c:v>
                </c:pt>
                <c:pt idx="988">
                  <c:v>143.62527381925506</c:v>
                </c:pt>
                <c:pt idx="989">
                  <c:v>143.63090436276087</c:v>
                </c:pt>
                <c:pt idx="990">
                  <c:v>143.63652120460665</c:v>
                </c:pt>
                <c:pt idx="991">
                  <c:v>143.64991230689617</c:v>
                </c:pt>
                <c:pt idx="992">
                  <c:v>143.65892932459531</c:v>
                </c:pt>
                <c:pt idx="993">
                  <c:v>143.66459459439548</c:v>
                </c:pt>
                <c:pt idx="994">
                  <c:v>143.67021698097727</c:v>
                </c:pt>
                <c:pt idx="995">
                  <c:v>143.67582564404046</c:v>
                </c:pt>
                <c:pt idx="996">
                  <c:v>143.68923295468082</c:v>
                </c:pt>
                <c:pt idx="997">
                  <c:v>143.69832121254589</c:v>
                </c:pt>
                <c:pt idx="998">
                  <c:v>143.7039164525217</c:v>
                </c:pt>
                <c:pt idx="999">
                  <c:v>143.70949801683136</c:v>
                </c:pt>
                <c:pt idx="1000">
                  <c:v>143.71509509680817</c:v>
                </c:pt>
                <c:pt idx="1001">
                  <c:v>143.72849620220788</c:v>
                </c:pt>
                <c:pt idx="1002">
                  <c:v>143.73762022706589</c:v>
                </c:pt>
                <c:pt idx="1003">
                  <c:v>143.74710062920417</c:v>
                </c:pt>
                <c:pt idx="1004">
                  <c:v>143.75440155245735</c:v>
                </c:pt>
                <c:pt idx="1005">
                  <c:v>143.84039242749898</c:v>
                </c:pt>
                <c:pt idx="1006">
                  <c:v>143.77682020676218</c:v>
                </c:pt>
                <c:pt idx="1007">
                  <c:v>143.78264599022813</c:v>
                </c:pt>
                <c:pt idx="1008">
                  <c:v>143.7883089984085</c:v>
                </c:pt>
                <c:pt idx="1009">
                  <c:v>143.79378434295802</c:v>
                </c:pt>
                <c:pt idx="1010">
                  <c:v>143.80719547227102</c:v>
                </c:pt>
                <c:pt idx="1011">
                  <c:v>143.81588732160606</c:v>
                </c:pt>
                <c:pt idx="1012">
                  <c:v>143.82142527695586</c:v>
                </c:pt>
                <c:pt idx="1013">
                  <c:v>143.82694962698787</c:v>
                </c:pt>
                <c:pt idx="1014">
                  <c:v>143.85274064202051</c:v>
                </c:pt>
                <c:pt idx="1015">
                  <c:v>143.86419632273439</c:v>
                </c:pt>
                <c:pt idx="1016">
                  <c:v>143.87038013609231</c:v>
                </c:pt>
                <c:pt idx="1017">
                  <c:v>146.81150549168723</c:v>
                </c:pt>
                <c:pt idx="1018">
                  <c:v>146.82326375038906</c:v>
                </c:pt>
                <c:pt idx="1019">
                  <c:v>146.83120101522712</c:v>
                </c:pt>
                <c:pt idx="1020">
                  <c:v>146.83614834475779</c:v>
                </c:pt>
                <c:pt idx="1021">
                  <c:v>146.84113275758966</c:v>
                </c:pt>
                <c:pt idx="1022">
                  <c:v>146.84608156738233</c:v>
                </c:pt>
                <c:pt idx="1023">
                  <c:v>146.85791807404428</c:v>
                </c:pt>
                <c:pt idx="1024">
                  <c:v>146.86588332488478</c:v>
                </c:pt>
                <c:pt idx="1025">
                  <c:v>146.87082462307762</c:v>
                </c:pt>
                <c:pt idx="1026">
                  <c:v>146.87576686934429</c:v>
                </c:pt>
                <c:pt idx="1027">
                  <c:v>146.8807222657033</c:v>
                </c:pt>
                <c:pt idx="1028">
                  <c:v>146.89606412568236</c:v>
                </c:pt>
                <c:pt idx="1029">
                  <c:v>146.90558944766488</c:v>
                </c:pt>
                <c:pt idx="1030">
                  <c:v>146.91077031619236</c:v>
                </c:pt>
                <c:pt idx="1031">
                  <c:v>146.91627947896956</c:v>
                </c:pt>
                <c:pt idx="1032">
                  <c:v>146.9306037400425</c:v>
                </c:pt>
                <c:pt idx="1033">
                  <c:v>146.9397328015902</c:v>
                </c:pt>
                <c:pt idx="1034">
                  <c:v>146.94573517934262</c:v>
                </c:pt>
                <c:pt idx="1035">
                  <c:v>146.9517257960662</c:v>
                </c:pt>
                <c:pt idx="1036">
                  <c:v>146.95770463318965</c:v>
                </c:pt>
                <c:pt idx="1037">
                  <c:v>146.97222233433459</c:v>
                </c:pt>
                <c:pt idx="1038">
                  <c:v>146.98146735778829</c:v>
                </c:pt>
                <c:pt idx="1039">
                  <c:v>146.98744204553552</c:v>
                </c:pt>
                <c:pt idx="1040">
                  <c:v>146.99341727011239</c:v>
                </c:pt>
                <c:pt idx="1041">
                  <c:v>146.99933217928532</c:v>
                </c:pt>
                <c:pt idx="1042">
                  <c:v>147.01378885166574</c:v>
                </c:pt>
                <c:pt idx="1043">
                  <c:v>147.02288224645733</c:v>
                </c:pt>
                <c:pt idx="1044">
                  <c:v>147.02881590430752</c:v>
                </c:pt>
                <c:pt idx="1045">
                  <c:v>147.03459085947156</c:v>
                </c:pt>
                <c:pt idx="1046">
                  <c:v>147.04037877928147</c:v>
                </c:pt>
                <c:pt idx="1047">
                  <c:v>147.05510960117454</c:v>
                </c:pt>
                <c:pt idx="1048">
                  <c:v>147.0654876336088</c:v>
                </c:pt>
                <c:pt idx="1049">
                  <c:v>147.07175504173318</c:v>
                </c:pt>
                <c:pt idx="1050">
                  <c:v>147.07802358336906</c:v>
                </c:pt>
                <c:pt idx="1051">
                  <c:v>147.08432113413977</c:v>
                </c:pt>
                <c:pt idx="1052">
                  <c:v>147.09927329720128</c:v>
                </c:pt>
                <c:pt idx="1053">
                  <c:v>147.10974732969785</c:v>
                </c:pt>
                <c:pt idx="1054">
                  <c:v>147.11603743491003</c:v>
                </c:pt>
                <c:pt idx="1055">
                  <c:v>147.12234194609749</c:v>
                </c:pt>
                <c:pt idx="1056">
                  <c:v>147.12864827616286</c:v>
                </c:pt>
                <c:pt idx="1057">
                  <c:v>147.14372956305891</c:v>
                </c:pt>
                <c:pt idx="1058">
                  <c:v>147.15432449776347</c:v>
                </c:pt>
                <c:pt idx="1059">
                  <c:v>147.16076177297569</c:v>
                </c:pt>
                <c:pt idx="1060">
                  <c:v>147.16719431297295</c:v>
                </c:pt>
                <c:pt idx="1061">
                  <c:v>147.17360086648208</c:v>
                </c:pt>
                <c:pt idx="1062">
                  <c:v>147.18841851558548</c:v>
                </c:pt>
                <c:pt idx="1063">
                  <c:v>147.19905500683447</c:v>
                </c:pt>
                <c:pt idx="1064">
                  <c:v>147.20575043534285</c:v>
                </c:pt>
                <c:pt idx="1065">
                  <c:v>147.21241943657162</c:v>
                </c:pt>
                <c:pt idx="1066">
                  <c:v>147.21911822394412</c:v>
                </c:pt>
                <c:pt idx="1067">
                  <c:v>147.23975575801032</c:v>
                </c:pt>
                <c:pt idx="1068">
                  <c:v>147.25254880259001</c:v>
                </c:pt>
                <c:pt idx="1069">
                  <c:v>147.25925514405321</c:v>
                </c:pt>
                <c:pt idx="1070">
                  <c:v>147.26642906810136</c:v>
                </c:pt>
                <c:pt idx="1071">
                  <c:v>147.28406793953334</c:v>
                </c:pt>
                <c:pt idx="1072">
                  <c:v>147.29589025101438</c:v>
                </c:pt>
                <c:pt idx="1073">
                  <c:v>147.30325526187102</c:v>
                </c:pt>
                <c:pt idx="1074">
                  <c:v>147.31059405217059</c:v>
                </c:pt>
                <c:pt idx="1075">
                  <c:v>147.31786334815195</c:v>
                </c:pt>
                <c:pt idx="1076">
                  <c:v>147.33528182031469</c:v>
                </c:pt>
                <c:pt idx="1077">
                  <c:v>147.34699310127982</c:v>
                </c:pt>
                <c:pt idx="1078">
                  <c:v>147.3544082304374</c:v>
                </c:pt>
                <c:pt idx="1079">
                  <c:v>147.36161371183692</c:v>
                </c:pt>
                <c:pt idx="1080">
                  <c:v>147.37005134664341</c:v>
                </c:pt>
                <c:pt idx="1081">
                  <c:v>147.39109519101444</c:v>
                </c:pt>
                <c:pt idx="1082">
                  <c:v>147.40397269594391</c:v>
                </c:pt>
                <c:pt idx="1083">
                  <c:v>147.4124850279085</c:v>
                </c:pt>
                <c:pt idx="1084">
                  <c:v>147.42104683226924</c:v>
                </c:pt>
                <c:pt idx="1085">
                  <c:v>147.42959458868717</c:v>
                </c:pt>
                <c:pt idx="1086">
                  <c:v>147.45079193755456</c:v>
                </c:pt>
                <c:pt idx="1087">
                  <c:v>147.46371001425621</c:v>
                </c:pt>
                <c:pt idx="1088">
                  <c:v>147.4722340540641</c:v>
                </c:pt>
                <c:pt idx="1089">
                  <c:v>147.48077658941318</c:v>
                </c:pt>
                <c:pt idx="1090">
                  <c:v>147.48932012864907</c:v>
                </c:pt>
                <c:pt idx="1091">
                  <c:v>147.51071496612221</c:v>
                </c:pt>
                <c:pt idx="1092">
                  <c:v>147.52376881096546</c:v>
                </c:pt>
                <c:pt idx="1093">
                  <c:v>147.53249918141555</c:v>
                </c:pt>
                <c:pt idx="1094">
                  <c:v>147.54137455218535</c:v>
                </c:pt>
                <c:pt idx="1095">
                  <c:v>149.77306180088192</c:v>
                </c:pt>
                <c:pt idx="1096">
                  <c:v>149.79225443615823</c:v>
                </c:pt>
                <c:pt idx="1097">
                  <c:v>149.80623077784924</c:v>
                </c:pt>
                <c:pt idx="1098">
                  <c:v>149.81293460230867</c:v>
                </c:pt>
                <c:pt idx="1099">
                  <c:v>149.81952265514579</c:v>
                </c:pt>
                <c:pt idx="1100">
                  <c:v>149.83408253548896</c:v>
                </c:pt>
                <c:pt idx="1101">
                  <c:v>149.84549279171409</c:v>
                </c:pt>
                <c:pt idx="1102">
                  <c:v>149.8521189943412</c:v>
                </c:pt>
                <c:pt idx="1103">
                  <c:v>149.86119529294817</c:v>
                </c:pt>
                <c:pt idx="1104">
                  <c:v>149.86788210863574</c:v>
                </c:pt>
                <c:pt idx="1105">
                  <c:v>149.88869910532435</c:v>
                </c:pt>
                <c:pt idx="1106">
                  <c:v>149.8957615883061</c:v>
                </c:pt>
                <c:pt idx="1107">
                  <c:v>149.90034465935247</c:v>
                </c:pt>
                <c:pt idx="1108">
                  <c:v>149.91012632964615</c:v>
                </c:pt>
                <c:pt idx="1109">
                  <c:v>149.91717829756209</c:v>
                </c:pt>
                <c:pt idx="1110">
                  <c:v>149.9309397342071</c:v>
                </c:pt>
                <c:pt idx="1111">
                  <c:v>149.94254953884968</c:v>
                </c:pt>
                <c:pt idx="1112">
                  <c:v>149.94951310211107</c:v>
                </c:pt>
                <c:pt idx="1113">
                  <c:v>149.97471313546194</c:v>
                </c:pt>
                <c:pt idx="1114">
                  <c:v>149.99090001152038</c:v>
                </c:pt>
                <c:pt idx="1115">
                  <c:v>149.99764130116137</c:v>
                </c:pt>
                <c:pt idx="1116">
                  <c:v>150.00450102488801</c:v>
                </c:pt>
                <c:pt idx="1117">
                  <c:v>150.01138779164771</c:v>
                </c:pt>
                <c:pt idx="1118">
                  <c:v>150.02762147905463</c:v>
                </c:pt>
                <c:pt idx="1119">
                  <c:v>150.03824191799438</c:v>
                </c:pt>
                <c:pt idx="1120">
                  <c:v>150.04727136520481</c:v>
                </c:pt>
                <c:pt idx="1121">
                  <c:v>150.05599139768702</c:v>
                </c:pt>
                <c:pt idx="1122">
                  <c:v>150.0646514157859</c:v>
                </c:pt>
                <c:pt idx="1123">
                  <c:v>150.09411556118511</c:v>
                </c:pt>
                <c:pt idx="1124">
                  <c:v>150.10942872488147</c:v>
                </c:pt>
                <c:pt idx="1125">
                  <c:v>150.11833372608419</c:v>
                </c:pt>
                <c:pt idx="1126">
                  <c:v>150.12717129158611</c:v>
                </c:pt>
                <c:pt idx="1127">
                  <c:v>150.14962686691499</c:v>
                </c:pt>
                <c:pt idx="1128">
                  <c:v>150.1626207868751</c:v>
                </c:pt>
                <c:pt idx="1129">
                  <c:v>150.1715782852188</c:v>
                </c:pt>
                <c:pt idx="1130">
                  <c:v>150.18052310076243</c:v>
                </c:pt>
                <c:pt idx="1131">
                  <c:v>150.18950054420205</c:v>
                </c:pt>
                <c:pt idx="1132">
                  <c:v>150.21228031094782</c:v>
                </c:pt>
                <c:pt idx="1133">
                  <c:v>150.22542479652051</c:v>
                </c:pt>
                <c:pt idx="1134">
                  <c:v>150.23434899632463</c:v>
                </c:pt>
                <c:pt idx="1135">
                  <c:v>150.24322694689616</c:v>
                </c:pt>
                <c:pt idx="1136">
                  <c:v>150.25221746010286</c:v>
                </c:pt>
                <c:pt idx="1137">
                  <c:v>147.94960931710818</c:v>
                </c:pt>
                <c:pt idx="1138">
                  <c:v>147.94960931710818</c:v>
                </c:pt>
                <c:pt idx="1139">
                  <c:v>147.94960927189692</c:v>
                </c:pt>
                <c:pt idx="1140">
                  <c:v>147.94960942068172</c:v>
                </c:pt>
                <c:pt idx="1141">
                  <c:v>147.9496092825145</c:v>
                </c:pt>
                <c:pt idx="1142">
                  <c:v>147.9496092825145</c:v>
                </c:pt>
                <c:pt idx="1143">
                  <c:v>148.27582071218498</c:v>
                </c:pt>
                <c:pt idx="1144">
                  <c:v>148.27582071218498</c:v>
                </c:pt>
                <c:pt idx="1145">
                  <c:v>148.27582071218498</c:v>
                </c:pt>
                <c:pt idx="1146">
                  <c:v>148.27582071218498</c:v>
                </c:pt>
                <c:pt idx="1147">
                  <c:v>148.27582071218498</c:v>
                </c:pt>
                <c:pt idx="1148">
                  <c:v>148.27582071218498</c:v>
                </c:pt>
                <c:pt idx="1149">
                  <c:v>148.27582071218498</c:v>
                </c:pt>
                <c:pt idx="1150">
                  <c:v>148.27582071218498</c:v>
                </c:pt>
                <c:pt idx="1151">
                  <c:v>148.27582071218498</c:v>
                </c:pt>
                <c:pt idx="1152">
                  <c:v>148.27582071218498</c:v>
                </c:pt>
                <c:pt idx="1153">
                  <c:v>148.27582071218498</c:v>
                </c:pt>
                <c:pt idx="1154">
                  <c:v>148.27582072206548</c:v>
                </c:pt>
                <c:pt idx="1155">
                  <c:v>148.27582072206548</c:v>
                </c:pt>
                <c:pt idx="1156">
                  <c:v>148.27582072206548</c:v>
                </c:pt>
                <c:pt idx="1157">
                  <c:v>148.27582072206548</c:v>
                </c:pt>
                <c:pt idx="1158">
                  <c:v>148.27582072206548</c:v>
                </c:pt>
                <c:pt idx="1159">
                  <c:v>148.27582072206548</c:v>
                </c:pt>
                <c:pt idx="1160">
                  <c:v>148.27582072166109</c:v>
                </c:pt>
                <c:pt idx="1161">
                  <c:v>148.27582080260311</c:v>
                </c:pt>
                <c:pt idx="1162">
                  <c:v>148.27582080260311</c:v>
                </c:pt>
                <c:pt idx="1163">
                  <c:v>148.27582080044414</c:v>
                </c:pt>
                <c:pt idx="1164">
                  <c:v>148.27582080044414</c:v>
                </c:pt>
                <c:pt idx="1165">
                  <c:v>148.27582080044414</c:v>
                </c:pt>
                <c:pt idx="1166">
                  <c:v>148.34872213574585</c:v>
                </c:pt>
                <c:pt idx="1167">
                  <c:v>148.34872213574585</c:v>
                </c:pt>
                <c:pt idx="1168">
                  <c:v>148.34872213574585</c:v>
                </c:pt>
                <c:pt idx="1169">
                  <c:v>148.34872213574585</c:v>
                </c:pt>
                <c:pt idx="1170">
                  <c:v>148.34872213574585</c:v>
                </c:pt>
                <c:pt idx="1171">
                  <c:v>148.34872213574585</c:v>
                </c:pt>
                <c:pt idx="1172">
                  <c:v>148.34872213574585</c:v>
                </c:pt>
                <c:pt idx="1173">
                  <c:v>148.34872213574585</c:v>
                </c:pt>
                <c:pt idx="1174">
                  <c:v>148.34872213574585</c:v>
                </c:pt>
                <c:pt idx="1175">
                  <c:v>148.32785554347566</c:v>
                </c:pt>
                <c:pt idx="1176">
                  <c:v>148.32785554347566</c:v>
                </c:pt>
                <c:pt idx="1177">
                  <c:v>148.32785554347566</c:v>
                </c:pt>
                <c:pt idx="1178">
                  <c:v>148.32785554347566</c:v>
                </c:pt>
                <c:pt idx="1179">
                  <c:v>148.32785554347566</c:v>
                </c:pt>
                <c:pt idx="1180">
                  <c:v>148.32785554347566</c:v>
                </c:pt>
                <c:pt idx="1181">
                  <c:v>148.32785554347566</c:v>
                </c:pt>
                <c:pt idx="1182">
                  <c:v>148.32785548297156</c:v>
                </c:pt>
                <c:pt idx="1183">
                  <c:v>148.32785548297156</c:v>
                </c:pt>
                <c:pt idx="1184">
                  <c:v>148.32785548297156</c:v>
                </c:pt>
                <c:pt idx="1185">
                  <c:v>148.32785548297156</c:v>
                </c:pt>
                <c:pt idx="1186">
                  <c:v>148.32785548297156</c:v>
                </c:pt>
                <c:pt idx="1187">
                  <c:v>148.32785548297156</c:v>
                </c:pt>
              </c:numCache>
            </c:numRef>
          </c:val>
          <c:smooth val="0"/>
        </c:ser>
        <c:ser>
          <c:idx val="2"/>
          <c:order val="2"/>
          <c:tx>
            <c:strRef>
              <c:f>'CSCK 2'!$D$1</c:f>
              <c:strCache>
                <c:ptCount val="1"/>
                <c:pt idx="0">
                  <c:v>Total</c:v>
                </c:pt>
              </c:strCache>
            </c:strRef>
          </c:tx>
          <c:spPr>
            <a:ln w="31750" cap="rnd">
              <a:solidFill>
                <a:schemeClr val="tx1"/>
              </a:solidFill>
              <a:round/>
            </a:ln>
            <a:effectLst/>
          </c:spPr>
          <c:marker>
            <c:symbol val="none"/>
          </c:marker>
          <c:cat>
            <c:numRef>
              <c:f>'CSCK 2'!$A$2:$A$1189</c:f>
              <c:numCache>
                <c:formatCode>m/d/yyyy</c:formatCode>
                <c:ptCount val="1188"/>
                <c:pt idx="0">
                  <c:v>41218</c:v>
                </c:pt>
                <c:pt idx="1">
                  <c:v>41219</c:v>
                </c:pt>
                <c:pt idx="2">
                  <c:v>41220</c:v>
                </c:pt>
                <c:pt idx="3">
                  <c:v>41221</c:v>
                </c:pt>
                <c:pt idx="4">
                  <c:v>41222</c:v>
                </c:pt>
                <c:pt idx="5">
                  <c:v>41225</c:v>
                </c:pt>
                <c:pt idx="6">
                  <c:v>41226</c:v>
                </c:pt>
                <c:pt idx="7">
                  <c:v>41227</c:v>
                </c:pt>
                <c:pt idx="8">
                  <c:v>41228</c:v>
                </c:pt>
                <c:pt idx="9">
                  <c:v>41229</c:v>
                </c:pt>
                <c:pt idx="10">
                  <c:v>41233</c:v>
                </c:pt>
                <c:pt idx="11">
                  <c:v>41234</c:v>
                </c:pt>
                <c:pt idx="12">
                  <c:v>41235</c:v>
                </c:pt>
                <c:pt idx="13">
                  <c:v>41236</c:v>
                </c:pt>
                <c:pt idx="14">
                  <c:v>41239</c:v>
                </c:pt>
                <c:pt idx="15">
                  <c:v>41240</c:v>
                </c:pt>
                <c:pt idx="16">
                  <c:v>41241</c:v>
                </c:pt>
                <c:pt idx="17">
                  <c:v>41242</c:v>
                </c:pt>
                <c:pt idx="18">
                  <c:v>41243</c:v>
                </c:pt>
                <c:pt idx="19">
                  <c:v>41246</c:v>
                </c:pt>
                <c:pt idx="20">
                  <c:v>41247</c:v>
                </c:pt>
                <c:pt idx="21">
                  <c:v>41248</c:v>
                </c:pt>
                <c:pt idx="22">
                  <c:v>41249</c:v>
                </c:pt>
                <c:pt idx="23">
                  <c:v>41250</c:v>
                </c:pt>
                <c:pt idx="24">
                  <c:v>41253</c:v>
                </c:pt>
                <c:pt idx="25">
                  <c:v>41254</c:v>
                </c:pt>
                <c:pt idx="26">
                  <c:v>41256</c:v>
                </c:pt>
                <c:pt idx="27">
                  <c:v>41257</c:v>
                </c:pt>
                <c:pt idx="28">
                  <c:v>41260</c:v>
                </c:pt>
                <c:pt idx="29">
                  <c:v>41261</c:v>
                </c:pt>
                <c:pt idx="30">
                  <c:v>41262</c:v>
                </c:pt>
                <c:pt idx="31">
                  <c:v>41263</c:v>
                </c:pt>
                <c:pt idx="32">
                  <c:v>41264</c:v>
                </c:pt>
                <c:pt idx="33">
                  <c:v>41267</c:v>
                </c:pt>
                <c:pt idx="34">
                  <c:v>41269</c:v>
                </c:pt>
                <c:pt idx="35">
                  <c:v>41270</c:v>
                </c:pt>
                <c:pt idx="36">
                  <c:v>41271</c:v>
                </c:pt>
                <c:pt idx="37">
                  <c:v>41274</c:v>
                </c:pt>
                <c:pt idx="38">
                  <c:v>41276</c:v>
                </c:pt>
                <c:pt idx="39">
                  <c:v>41277</c:v>
                </c:pt>
                <c:pt idx="40">
                  <c:v>41278</c:v>
                </c:pt>
                <c:pt idx="41">
                  <c:v>41281</c:v>
                </c:pt>
                <c:pt idx="42">
                  <c:v>41282</c:v>
                </c:pt>
                <c:pt idx="43">
                  <c:v>41283</c:v>
                </c:pt>
                <c:pt idx="44">
                  <c:v>41284</c:v>
                </c:pt>
                <c:pt idx="45">
                  <c:v>41285</c:v>
                </c:pt>
                <c:pt idx="46">
                  <c:v>41288</c:v>
                </c:pt>
                <c:pt idx="47">
                  <c:v>41289</c:v>
                </c:pt>
                <c:pt idx="48">
                  <c:v>41290</c:v>
                </c:pt>
                <c:pt idx="49">
                  <c:v>41291</c:v>
                </c:pt>
                <c:pt idx="50">
                  <c:v>41292</c:v>
                </c:pt>
                <c:pt idx="51">
                  <c:v>41295</c:v>
                </c:pt>
                <c:pt idx="52">
                  <c:v>41296</c:v>
                </c:pt>
                <c:pt idx="53">
                  <c:v>41297</c:v>
                </c:pt>
                <c:pt idx="54">
                  <c:v>41298</c:v>
                </c:pt>
                <c:pt idx="55">
                  <c:v>41299</c:v>
                </c:pt>
                <c:pt idx="56">
                  <c:v>41302</c:v>
                </c:pt>
                <c:pt idx="57">
                  <c:v>41303</c:v>
                </c:pt>
                <c:pt idx="58">
                  <c:v>41304</c:v>
                </c:pt>
                <c:pt idx="59">
                  <c:v>41305</c:v>
                </c:pt>
                <c:pt idx="60">
                  <c:v>41306</c:v>
                </c:pt>
                <c:pt idx="61">
                  <c:v>41310</c:v>
                </c:pt>
                <c:pt idx="62">
                  <c:v>41311</c:v>
                </c:pt>
                <c:pt idx="63">
                  <c:v>41312</c:v>
                </c:pt>
                <c:pt idx="64">
                  <c:v>41313</c:v>
                </c:pt>
                <c:pt idx="65">
                  <c:v>41316</c:v>
                </c:pt>
                <c:pt idx="66">
                  <c:v>41317</c:v>
                </c:pt>
                <c:pt idx="67">
                  <c:v>41318</c:v>
                </c:pt>
                <c:pt idx="68">
                  <c:v>41319</c:v>
                </c:pt>
                <c:pt idx="69">
                  <c:v>41320</c:v>
                </c:pt>
                <c:pt idx="70">
                  <c:v>41323</c:v>
                </c:pt>
                <c:pt idx="71">
                  <c:v>41324</c:v>
                </c:pt>
                <c:pt idx="72">
                  <c:v>41325</c:v>
                </c:pt>
                <c:pt idx="73">
                  <c:v>41326</c:v>
                </c:pt>
                <c:pt idx="74">
                  <c:v>41327</c:v>
                </c:pt>
                <c:pt idx="75">
                  <c:v>41330</c:v>
                </c:pt>
                <c:pt idx="76">
                  <c:v>41331</c:v>
                </c:pt>
                <c:pt idx="77">
                  <c:v>41332</c:v>
                </c:pt>
                <c:pt idx="78">
                  <c:v>41333</c:v>
                </c:pt>
                <c:pt idx="79">
                  <c:v>41334</c:v>
                </c:pt>
                <c:pt idx="80">
                  <c:v>41337</c:v>
                </c:pt>
                <c:pt idx="81">
                  <c:v>41338</c:v>
                </c:pt>
                <c:pt idx="82">
                  <c:v>41339</c:v>
                </c:pt>
                <c:pt idx="83">
                  <c:v>41340</c:v>
                </c:pt>
                <c:pt idx="84">
                  <c:v>41341</c:v>
                </c:pt>
                <c:pt idx="85">
                  <c:v>41344</c:v>
                </c:pt>
                <c:pt idx="86">
                  <c:v>41345</c:v>
                </c:pt>
                <c:pt idx="87">
                  <c:v>41346</c:v>
                </c:pt>
                <c:pt idx="88">
                  <c:v>41347</c:v>
                </c:pt>
                <c:pt idx="89">
                  <c:v>41348</c:v>
                </c:pt>
                <c:pt idx="90">
                  <c:v>41352</c:v>
                </c:pt>
                <c:pt idx="91">
                  <c:v>41353</c:v>
                </c:pt>
                <c:pt idx="92">
                  <c:v>41354</c:v>
                </c:pt>
                <c:pt idx="93">
                  <c:v>41355</c:v>
                </c:pt>
                <c:pt idx="94">
                  <c:v>41358</c:v>
                </c:pt>
                <c:pt idx="95">
                  <c:v>41359</c:v>
                </c:pt>
                <c:pt idx="96">
                  <c:v>41360</c:v>
                </c:pt>
                <c:pt idx="97">
                  <c:v>41365</c:v>
                </c:pt>
                <c:pt idx="98">
                  <c:v>41366</c:v>
                </c:pt>
                <c:pt idx="99">
                  <c:v>41367</c:v>
                </c:pt>
                <c:pt idx="100">
                  <c:v>41368</c:v>
                </c:pt>
                <c:pt idx="101">
                  <c:v>41369</c:v>
                </c:pt>
                <c:pt idx="102">
                  <c:v>41372</c:v>
                </c:pt>
                <c:pt idx="103">
                  <c:v>41373</c:v>
                </c:pt>
                <c:pt idx="104">
                  <c:v>41374</c:v>
                </c:pt>
                <c:pt idx="105">
                  <c:v>41375</c:v>
                </c:pt>
                <c:pt idx="106">
                  <c:v>41376</c:v>
                </c:pt>
                <c:pt idx="107">
                  <c:v>41379</c:v>
                </c:pt>
                <c:pt idx="108">
                  <c:v>41380</c:v>
                </c:pt>
                <c:pt idx="109">
                  <c:v>41381</c:v>
                </c:pt>
                <c:pt idx="110">
                  <c:v>41382</c:v>
                </c:pt>
                <c:pt idx="111">
                  <c:v>41383</c:v>
                </c:pt>
                <c:pt idx="112">
                  <c:v>41386</c:v>
                </c:pt>
                <c:pt idx="113">
                  <c:v>41387</c:v>
                </c:pt>
                <c:pt idx="114">
                  <c:v>41388</c:v>
                </c:pt>
                <c:pt idx="115">
                  <c:v>41389</c:v>
                </c:pt>
                <c:pt idx="116">
                  <c:v>41390</c:v>
                </c:pt>
                <c:pt idx="117">
                  <c:v>41393</c:v>
                </c:pt>
                <c:pt idx="118">
                  <c:v>41394</c:v>
                </c:pt>
                <c:pt idx="119">
                  <c:v>41396</c:v>
                </c:pt>
                <c:pt idx="120">
                  <c:v>41397</c:v>
                </c:pt>
                <c:pt idx="121">
                  <c:v>41400</c:v>
                </c:pt>
                <c:pt idx="122">
                  <c:v>41401</c:v>
                </c:pt>
                <c:pt idx="123">
                  <c:v>41402</c:v>
                </c:pt>
                <c:pt idx="124">
                  <c:v>41403</c:v>
                </c:pt>
                <c:pt idx="125">
                  <c:v>41404</c:v>
                </c:pt>
                <c:pt idx="126">
                  <c:v>41407</c:v>
                </c:pt>
                <c:pt idx="127">
                  <c:v>41408</c:v>
                </c:pt>
                <c:pt idx="128">
                  <c:v>41409</c:v>
                </c:pt>
                <c:pt idx="129">
                  <c:v>41410</c:v>
                </c:pt>
                <c:pt idx="130">
                  <c:v>41411</c:v>
                </c:pt>
                <c:pt idx="131">
                  <c:v>41414</c:v>
                </c:pt>
                <c:pt idx="132">
                  <c:v>41415</c:v>
                </c:pt>
                <c:pt idx="133">
                  <c:v>41416</c:v>
                </c:pt>
                <c:pt idx="134">
                  <c:v>41417</c:v>
                </c:pt>
                <c:pt idx="135">
                  <c:v>41418</c:v>
                </c:pt>
                <c:pt idx="136">
                  <c:v>41421</c:v>
                </c:pt>
                <c:pt idx="137">
                  <c:v>41422</c:v>
                </c:pt>
                <c:pt idx="138">
                  <c:v>41423</c:v>
                </c:pt>
                <c:pt idx="139">
                  <c:v>41424</c:v>
                </c:pt>
                <c:pt idx="140">
                  <c:v>41425</c:v>
                </c:pt>
                <c:pt idx="141">
                  <c:v>41428</c:v>
                </c:pt>
                <c:pt idx="142">
                  <c:v>41429</c:v>
                </c:pt>
                <c:pt idx="143">
                  <c:v>41430</c:v>
                </c:pt>
                <c:pt idx="144">
                  <c:v>41431</c:v>
                </c:pt>
                <c:pt idx="145">
                  <c:v>41432</c:v>
                </c:pt>
                <c:pt idx="146">
                  <c:v>41435</c:v>
                </c:pt>
                <c:pt idx="147">
                  <c:v>41436</c:v>
                </c:pt>
                <c:pt idx="148">
                  <c:v>41437</c:v>
                </c:pt>
                <c:pt idx="149">
                  <c:v>41438</c:v>
                </c:pt>
                <c:pt idx="150">
                  <c:v>41439</c:v>
                </c:pt>
                <c:pt idx="151">
                  <c:v>41442</c:v>
                </c:pt>
                <c:pt idx="152">
                  <c:v>41443</c:v>
                </c:pt>
                <c:pt idx="153">
                  <c:v>41444</c:v>
                </c:pt>
                <c:pt idx="154">
                  <c:v>41445</c:v>
                </c:pt>
                <c:pt idx="155">
                  <c:v>41446</c:v>
                </c:pt>
                <c:pt idx="156">
                  <c:v>41449</c:v>
                </c:pt>
                <c:pt idx="157">
                  <c:v>41450</c:v>
                </c:pt>
                <c:pt idx="158">
                  <c:v>41451</c:v>
                </c:pt>
                <c:pt idx="159">
                  <c:v>41452</c:v>
                </c:pt>
                <c:pt idx="160">
                  <c:v>41453</c:v>
                </c:pt>
                <c:pt idx="161">
                  <c:v>41456</c:v>
                </c:pt>
                <c:pt idx="162">
                  <c:v>41457</c:v>
                </c:pt>
                <c:pt idx="163">
                  <c:v>41458</c:v>
                </c:pt>
                <c:pt idx="164">
                  <c:v>41459</c:v>
                </c:pt>
                <c:pt idx="165">
                  <c:v>41460</c:v>
                </c:pt>
                <c:pt idx="166">
                  <c:v>41463</c:v>
                </c:pt>
                <c:pt idx="167">
                  <c:v>41464</c:v>
                </c:pt>
                <c:pt idx="168">
                  <c:v>41465</c:v>
                </c:pt>
                <c:pt idx="169">
                  <c:v>41466</c:v>
                </c:pt>
                <c:pt idx="170">
                  <c:v>41467</c:v>
                </c:pt>
                <c:pt idx="171">
                  <c:v>41470</c:v>
                </c:pt>
                <c:pt idx="172">
                  <c:v>41471</c:v>
                </c:pt>
                <c:pt idx="173">
                  <c:v>41472</c:v>
                </c:pt>
                <c:pt idx="174">
                  <c:v>41473</c:v>
                </c:pt>
                <c:pt idx="175">
                  <c:v>41474</c:v>
                </c:pt>
                <c:pt idx="176">
                  <c:v>41477</c:v>
                </c:pt>
                <c:pt idx="177">
                  <c:v>41478</c:v>
                </c:pt>
                <c:pt idx="178">
                  <c:v>41479</c:v>
                </c:pt>
                <c:pt idx="179">
                  <c:v>41480</c:v>
                </c:pt>
                <c:pt idx="180">
                  <c:v>41481</c:v>
                </c:pt>
                <c:pt idx="181">
                  <c:v>41484</c:v>
                </c:pt>
                <c:pt idx="182">
                  <c:v>41485</c:v>
                </c:pt>
                <c:pt idx="183">
                  <c:v>41486</c:v>
                </c:pt>
                <c:pt idx="184">
                  <c:v>41487</c:v>
                </c:pt>
                <c:pt idx="185">
                  <c:v>41488</c:v>
                </c:pt>
                <c:pt idx="186">
                  <c:v>41491</c:v>
                </c:pt>
                <c:pt idx="187">
                  <c:v>41492</c:v>
                </c:pt>
                <c:pt idx="188">
                  <c:v>41493</c:v>
                </c:pt>
                <c:pt idx="189">
                  <c:v>41494</c:v>
                </c:pt>
                <c:pt idx="190">
                  <c:v>41495</c:v>
                </c:pt>
                <c:pt idx="191">
                  <c:v>41498</c:v>
                </c:pt>
                <c:pt idx="192">
                  <c:v>41499</c:v>
                </c:pt>
                <c:pt idx="193">
                  <c:v>41500</c:v>
                </c:pt>
                <c:pt idx="194">
                  <c:v>41501</c:v>
                </c:pt>
                <c:pt idx="195">
                  <c:v>41502</c:v>
                </c:pt>
                <c:pt idx="196">
                  <c:v>41505</c:v>
                </c:pt>
                <c:pt idx="197">
                  <c:v>41506</c:v>
                </c:pt>
                <c:pt idx="198">
                  <c:v>41507</c:v>
                </c:pt>
                <c:pt idx="199">
                  <c:v>41508</c:v>
                </c:pt>
                <c:pt idx="200">
                  <c:v>41509</c:v>
                </c:pt>
                <c:pt idx="201">
                  <c:v>41512</c:v>
                </c:pt>
                <c:pt idx="202">
                  <c:v>41513</c:v>
                </c:pt>
                <c:pt idx="203">
                  <c:v>41514</c:v>
                </c:pt>
                <c:pt idx="204">
                  <c:v>41515</c:v>
                </c:pt>
                <c:pt idx="205">
                  <c:v>41516</c:v>
                </c:pt>
                <c:pt idx="206">
                  <c:v>41519</c:v>
                </c:pt>
                <c:pt idx="207">
                  <c:v>41520</c:v>
                </c:pt>
                <c:pt idx="208">
                  <c:v>41521</c:v>
                </c:pt>
                <c:pt idx="209">
                  <c:v>41522</c:v>
                </c:pt>
                <c:pt idx="210">
                  <c:v>41523</c:v>
                </c:pt>
                <c:pt idx="211">
                  <c:v>41526</c:v>
                </c:pt>
                <c:pt idx="212">
                  <c:v>41527</c:v>
                </c:pt>
                <c:pt idx="213">
                  <c:v>41528</c:v>
                </c:pt>
                <c:pt idx="214">
                  <c:v>41529</c:v>
                </c:pt>
                <c:pt idx="215">
                  <c:v>41530</c:v>
                </c:pt>
                <c:pt idx="216">
                  <c:v>41534</c:v>
                </c:pt>
                <c:pt idx="217">
                  <c:v>41535</c:v>
                </c:pt>
                <c:pt idx="218">
                  <c:v>41536</c:v>
                </c:pt>
                <c:pt idx="219">
                  <c:v>41537</c:v>
                </c:pt>
                <c:pt idx="220">
                  <c:v>41540</c:v>
                </c:pt>
                <c:pt idx="221">
                  <c:v>41541</c:v>
                </c:pt>
                <c:pt idx="222">
                  <c:v>41542</c:v>
                </c:pt>
                <c:pt idx="223">
                  <c:v>41543</c:v>
                </c:pt>
                <c:pt idx="224">
                  <c:v>41544</c:v>
                </c:pt>
                <c:pt idx="225">
                  <c:v>41547</c:v>
                </c:pt>
                <c:pt idx="226">
                  <c:v>41548</c:v>
                </c:pt>
                <c:pt idx="227">
                  <c:v>41549</c:v>
                </c:pt>
                <c:pt idx="228">
                  <c:v>41550</c:v>
                </c:pt>
                <c:pt idx="229">
                  <c:v>41551</c:v>
                </c:pt>
                <c:pt idx="230">
                  <c:v>41554</c:v>
                </c:pt>
                <c:pt idx="231">
                  <c:v>41555</c:v>
                </c:pt>
                <c:pt idx="232">
                  <c:v>41556</c:v>
                </c:pt>
                <c:pt idx="233">
                  <c:v>41557</c:v>
                </c:pt>
                <c:pt idx="234">
                  <c:v>41558</c:v>
                </c:pt>
                <c:pt idx="235">
                  <c:v>41561</c:v>
                </c:pt>
                <c:pt idx="236">
                  <c:v>41562</c:v>
                </c:pt>
                <c:pt idx="237">
                  <c:v>41563</c:v>
                </c:pt>
                <c:pt idx="238">
                  <c:v>41564</c:v>
                </c:pt>
                <c:pt idx="239">
                  <c:v>41565</c:v>
                </c:pt>
                <c:pt idx="240">
                  <c:v>41568</c:v>
                </c:pt>
                <c:pt idx="241">
                  <c:v>41569</c:v>
                </c:pt>
                <c:pt idx="242">
                  <c:v>41570</c:v>
                </c:pt>
                <c:pt idx="243">
                  <c:v>41571</c:v>
                </c:pt>
                <c:pt idx="244">
                  <c:v>41572</c:v>
                </c:pt>
                <c:pt idx="245">
                  <c:v>41575</c:v>
                </c:pt>
                <c:pt idx="246">
                  <c:v>41576</c:v>
                </c:pt>
                <c:pt idx="247">
                  <c:v>41577</c:v>
                </c:pt>
                <c:pt idx="248">
                  <c:v>41578</c:v>
                </c:pt>
                <c:pt idx="249">
                  <c:v>41579</c:v>
                </c:pt>
                <c:pt idx="250">
                  <c:v>41582</c:v>
                </c:pt>
                <c:pt idx="251">
                  <c:v>41583</c:v>
                </c:pt>
                <c:pt idx="252">
                  <c:v>41584</c:v>
                </c:pt>
                <c:pt idx="253">
                  <c:v>41585</c:v>
                </c:pt>
                <c:pt idx="254">
                  <c:v>41586</c:v>
                </c:pt>
                <c:pt idx="255">
                  <c:v>41589</c:v>
                </c:pt>
                <c:pt idx="256">
                  <c:v>41590</c:v>
                </c:pt>
                <c:pt idx="257">
                  <c:v>41591</c:v>
                </c:pt>
                <c:pt idx="258">
                  <c:v>41592</c:v>
                </c:pt>
                <c:pt idx="259">
                  <c:v>41593</c:v>
                </c:pt>
                <c:pt idx="260">
                  <c:v>41597</c:v>
                </c:pt>
                <c:pt idx="261">
                  <c:v>41598</c:v>
                </c:pt>
                <c:pt idx="262">
                  <c:v>41599</c:v>
                </c:pt>
                <c:pt idx="263">
                  <c:v>41600</c:v>
                </c:pt>
                <c:pt idx="264">
                  <c:v>41603</c:v>
                </c:pt>
                <c:pt idx="265">
                  <c:v>41604</c:v>
                </c:pt>
                <c:pt idx="266">
                  <c:v>41605</c:v>
                </c:pt>
                <c:pt idx="267">
                  <c:v>41606</c:v>
                </c:pt>
                <c:pt idx="268">
                  <c:v>41607</c:v>
                </c:pt>
                <c:pt idx="269">
                  <c:v>41610</c:v>
                </c:pt>
                <c:pt idx="270">
                  <c:v>41611</c:v>
                </c:pt>
                <c:pt idx="271">
                  <c:v>41612</c:v>
                </c:pt>
                <c:pt idx="272">
                  <c:v>41613</c:v>
                </c:pt>
                <c:pt idx="273">
                  <c:v>41614</c:v>
                </c:pt>
                <c:pt idx="274">
                  <c:v>41617</c:v>
                </c:pt>
                <c:pt idx="275">
                  <c:v>41618</c:v>
                </c:pt>
                <c:pt idx="276">
                  <c:v>41619</c:v>
                </c:pt>
                <c:pt idx="277">
                  <c:v>41621</c:v>
                </c:pt>
                <c:pt idx="278">
                  <c:v>41624</c:v>
                </c:pt>
                <c:pt idx="279">
                  <c:v>41625</c:v>
                </c:pt>
                <c:pt idx="280">
                  <c:v>41626</c:v>
                </c:pt>
                <c:pt idx="281">
                  <c:v>41627</c:v>
                </c:pt>
                <c:pt idx="282">
                  <c:v>41628</c:v>
                </c:pt>
                <c:pt idx="283">
                  <c:v>41631</c:v>
                </c:pt>
                <c:pt idx="284">
                  <c:v>41632</c:v>
                </c:pt>
                <c:pt idx="285">
                  <c:v>41634</c:v>
                </c:pt>
                <c:pt idx="286">
                  <c:v>41635</c:v>
                </c:pt>
                <c:pt idx="287">
                  <c:v>41638</c:v>
                </c:pt>
                <c:pt idx="288">
                  <c:v>41639</c:v>
                </c:pt>
                <c:pt idx="289">
                  <c:v>41641</c:v>
                </c:pt>
                <c:pt idx="290">
                  <c:v>41642</c:v>
                </c:pt>
                <c:pt idx="291">
                  <c:v>41645</c:v>
                </c:pt>
                <c:pt idx="292">
                  <c:v>41646</c:v>
                </c:pt>
                <c:pt idx="293">
                  <c:v>41647</c:v>
                </c:pt>
                <c:pt idx="294">
                  <c:v>41648</c:v>
                </c:pt>
                <c:pt idx="295">
                  <c:v>41649</c:v>
                </c:pt>
                <c:pt idx="296">
                  <c:v>41652</c:v>
                </c:pt>
                <c:pt idx="297">
                  <c:v>41653</c:v>
                </c:pt>
                <c:pt idx="298">
                  <c:v>41654</c:v>
                </c:pt>
                <c:pt idx="299">
                  <c:v>41655</c:v>
                </c:pt>
                <c:pt idx="300">
                  <c:v>41656</c:v>
                </c:pt>
                <c:pt idx="301">
                  <c:v>41659</c:v>
                </c:pt>
                <c:pt idx="302">
                  <c:v>41660</c:v>
                </c:pt>
                <c:pt idx="303">
                  <c:v>41661</c:v>
                </c:pt>
                <c:pt idx="304">
                  <c:v>41662</c:v>
                </c:pt>
                <c:pt idx="305">
                  <c:v>41663</c:v>
                </c:pt>
                <c:pt idx="306">
                  <c:v>41666</c:v>
                </c:pt>
                <c:pt idx="307">
                  <c:v>41667</c:v>
                </c:pt>
                <c:pt idx="308">
                  <c:v>41668</c:v>
                </c:pt>
                <c:pt idx="309">
                  <c:v>41669</c:v>
                </c:pt>
                <c:pt idx="310">
                  <c:v>41670</c:v>
                </c:pt>
                <c:pt idx="311">
                  <c:v>41674</c:v>
                </c:pt>
                <c:pt idx="312">
                  <c:v>41675</c:v>
                </c:pt>
                <c:pt idx="313">
                  <c:v>41676</c:v>
                </c:pt>
                <c:pt idx="314">
                  <c:v>41677</c:v>
                </c:pt>
                <c:pt idx="315">
                  <c:v>41680</c:v>
                </c:pt>
                <c:pt idx="316">
                  <c:v>41681</c:v>
                </c:pt>
                <c:pt idx="317">
                  <c:v>41682</c:v>
                </c:pt>
                <c:pt idx="318">
                  <c:v>41683</c:v>
                </c:pt>
                <c:pt idx="319">
                  <c:v>41684</c:v>
                </c:pt>
                <c:pt idx="320">
                  <c:v>41687</c:v>
                </c:pt>
                <c:pt idx="321">
                  <c:v>41688</c:v>
                </c:pt>
                <c:pt idx="322">
                  <c:v>41689</c:v>
                </c:pt>
                <c:pt idx="323">
                  <c:v>41690</c:v>
                </c:pt>
                <c:pt idx="324">
                  <c:v>41691</c:v>
                </c:pt>
                <c:pt idx="325">
                  <c:v>41694</c:v>
                </c:pt>
                <c:pt idx="326">
                  <c:v>41695</c:v>
                </c:pt>
                <c:pt idx="327">
                  <c:v>41696</c:v>
                </c:pt>
                <c:pt idx="328">
                  <c:v>41697</c:v>
                </c:pt>
                <c:pt idx="329">
                  <c:v>41698</c:v>
                </c:pt>
                <c:pt idx="330">
                  <c:v>41701</c:v>
                </c:pt>
                <c:pt idx="331">
                  <c:v>41702</c:v>
                </c:pt>
                <c:pt idx="332">
                  <c:v>41703</c:v>
                </c:pt>
                <c:pt idx="333">
                  <c:v>41704</c:v>
                </c:pt>
                <c:pt idx="334">
                  <c:v>41705</c:v>
                </c:pt>
                <c:pt idx="335">
                  <c:v>41708</c:v>
                </c:pt>
                <c:pt idx="336">
                  <c:v>41709</c:v>
                </c:pt>
                <c:pt idx="337">
                  <c:v>41710</c:v>
                </c:pt>
                <c:pt idx="338">
                  <c:v>41711</c:v>
                </c:pt>
                <c:pt idx="339">
                  <c:v>41712</c:v>
                </c:pt>
                <c:pt idx="340">
                  <c:v>41716</c:v>
                </c:pt>
                <c:pt idx="341">
                  <c:v>41717</c:v>
                </c:pt>
                <c:pt idx="342">
                  <c:v>41718</c:v>
                </c:pt>
                <c:pt idx="343">
                  <c:v>41719</c:v>
                </c:pt>
                <c:pt idx="344">
                  <c:v>41722</c:v>
                </c:pt>
                <c:pt idx="345">
                  <c:v>41723</c:v>
                </c:pt>
                <c:pt idx="346">
                  <c:v>41724</c:v>
                </c:pt>
                <c:pt idx="347">
                  <c:v>41725</c:v>
                </c:pt>
                <c:pt idx="348">
                  <c:v>41726</c:v>
                </c:pt>
                <c:pt idx="349">
                  <c:v>41729</c:v>
                </c:pt>
                <c:pt idx="350">
                  <c:v>41730</c:v>
                </c:pt>
                <c:pt idx="351">
                  <c:v>41731</c:v>
                </c:pt>
                <c:pt idx="352">
                  <c:v>41732</c:v>
                </c:pt>
                <c:pt idx="353">
                  <c:v>41733</c:v>
                </c:pt>
                <c:pt idx="354">
                  <c:v>41736</c:v>
                </c:pt>
                <c:pt idx="355">
                  <c:v>41737</c:v>
                </c:pt>
                <c:pt idx="356">
                  <c:v>41738</c:v>
                </c:pt>
                <c:pt idx="357">
                  <c:v>41739</c:v>
                </c:pt>
                <c:pt idx="358">
                  <c:v>41740</c:v>
                </c:pt>
                <c:pt idx="359">
                  <c:v>41743</c:v>
                </c:pt>
                <c:pt idx="360">
                  <c:v>41744</c:v>
                </c:pt>
                <c:pt idx="361">
                  <c:v>41745</c:v>
                </c:pt>
                <c:pt idx="362">
                  <c:v>41750</c:v>
                </c:pt>
                <c:pt idx="363">
                  <c:v>41751</c:v>
                </c:pt>
                <c:pt idx="364">
                  <c:v>41752</c:v>
                </c:pt>
                <c:pt idx="365">
                  <c:v>41753</c:v>
                </c:pt>
                <c:pt idx="366">
                  <c:v>41754</c:v>
                </c:pt>
                <c:pt idx="367">
                  <c:v>41757</c:v>
                </c:pt>
                <c:pt idx="368">
                  <c:v>41758</c:v>
                </c:pt>
                <c:pt idx="369">
                  <c:v>41759</c:v>
                </c:pt>
                <c:pt idx="370">
                  <c:v>41761</c:v>
                </c:pt>
                <c:pt idx="371">
                  <c:v>41764</c:v>
                </c:pt>
                <c:pt idx="372">
                  <c:v>41765</c:v>
                </c:pt>
                <c:pt idx="373">
                  <c:v>41766</c:v>
                </c:pt>
                <c:pt idx="374">
                  <c:v>41767</c:v>
                </c:pt>
                <c:pt idx="375">
                  <c:v>41768</c:v>
                </c:pt>
                <c:pt idx="376">
                  <c:v>41771</c:v>
                </c:pt>
                <c:pt idx="377">
                  <c:v>41772</c:v>
                </c:pt>
                <c:pt idx="378">
                  <c:v>41773</c:v>
                </c:pt>
                <c:pt idx="379">
                  <c:v>41774</c:v>
                </c:pt>
                <c:pt idx="380">
                  <c:v>41775</c:v>
                </c:pt>
                <c:pt idx="381">
                  <c:v>41778</c:v>
                </c:pt>
                <c:pt idx="382">
                  <c:v>41779</c:v>
                </c:pt>
                <c:pt idx="383">
                  <c:v>41780</c:v>
                </c:pt>
                <c:pt idx="384">
                  <c:v>41781</c:v>
                </c:pt>
                <c:pt idx="385">
                  <c:v>41782</c:v>
                </c:pt>
                <c:pt idx="386">
                  <c:v>41785</c:v>
                </c:pt>
                <c:pt idx="387">
                  <c:v>41786</c:v>
                </c:pt>
                <c:pt idx="388">
                  <c:v>41787</c:v>
                </c:pt>
                <c:pt idx="389">
                  <c:v>41788</c:v>
                </c:pt>
                <c:pt idx="390">
                  <c:v>41789</c:v>
                </c:pt>
                <c:pt idx="391">
                  <c:v>41792</c:v>
                </c:pt>
                <c:pt idx="392">
                  <c:v>41793</c:v>
                </c:pt>
                <c:pt idx="393">
                  <c:v>41794</c:v>
                </c:pt>
                <c:pt idx="394">
                  <c:v>41795</c:v>
                </c:pt>
                <c:pt idx="395">
                  <c:v>41796</c:v>
                </c:pt>
                <c:pt idx="396">
                  <c:v>41799</c:v>
                </c:pt>
                <c:pt idx="397">
                  <c:v>41800</c:v>
                </c:pt>
                <c:pt idx="398">
                  <c:v>41801</c:v>
                </c:pt>
                <c:pt idx="399">
                  <c:v>41802</c:v>
                </c:pt>
                <c:pt idx="400">
                  <c:v>41803</c:v>
                </c:pt>
                <c:pt idx="401">
                  <c:v>41806</c:v>
                </c:pt>
                <c:pt idx="402">
                  <c:v>41807</c:v>
                </c:pt>
                <c:pt idx="403">
                  <c:v>41808</c:v>
                </c:pt>
                <c:pt idx="404">
                  <c:v>41809</c:v>
                </c:pt>
                <c:pt idx="405">
                  <c:v>41810</c:v>
                </c:pt>
                <c:pt idx="406">
                  <c:v>41813</c:v>
                </c:pt>
                <c:pt idx="407">
                  <c:v>41814</c:v>
                </c:pt>
                <c:pt idx="408">
                  <c:v>41815</c:v>
                </c:pt>
                <c:pt idx="409">
                  <c:v>41816</c:v>
                </c:pt>
                <c:pt idx="410">
                  <c:v>41817</c:v>
                </c:pt>
                <c:pt idx="411">
                  <c:v>41820</c:v>
                </c:pt>
                <c:pt idx="412">
                  <c:v>41821</c:v>
                </c:pt>
                <c:pt idx="413">
                  <c:v>41822</c:v>
                </c:pt>
                <c:pt idx="414">
                  <c:v>41823</c:v>
                </c:pt>
                <c:pt idx="415">
                  <c:v>41824</c:v>
                </c:pt>
                <c:pt idx="416">
                  <c:v>41827</c:v>
                </c:pt>
                <c:pt idx="417">
                  <c:v>41828</c:v>
                </c:pt>
                <c:pt idx="418">
                  <c:v>41829</c:v>
                </c:pt>
                <c:pt idx="419">
                  <c:v>41830</c:v>
                </c:pt>
                <c:pt idx="420">
                  <c:v>41831</c:v>
                </c:pt>
                <c:pt idx="421">
                  <c:v>41834</c:v>
                </c:pt>
                <c:pt idx="422">
                  <c:v>41835</c:v>
                </c:pt>
                <c:pt idx="423">
                  <c:v>41836</c:v>
                </c:pt>
                <c:pt idx="424">
                  <c:v>41837</c:v>
                </c:pt>
                <c:pt idx="425">
                  <c:v>41838</c:v>
                </c:pt>
                <c:pt idx="426">
                  <c:v>41841</c:v>
                </c:pt>
                <c:pt idx="427">
                  <c:v>41842</c:v>
                </c:pt>
                <c:pt idx="428">
                  <c:v>41843</c:v>
                </c:pt>
                <c:pt idx="429">
                  <c:v>41844</c:v>
                </c:pt>
                <c:pt idx="430">
                  <c:v>41845</c:v>
                </c:pt>
                <c:pt idx="431">
                  <c:v>41848</c:v>
                </c:pt>
                <c:pt idx="432">
                  <c:v>41849</c:v>
                </c:pt>
                <c:pt idx="433">
                  <c:v>41850</c:v>
                </c:pt>
                <c:pt idx="434">
                  <c:v>41851</c:v>
                </c:pt>
                <c:pt idx="435">
                  <c:v>41852</c:v>
                </c:pt>
                <c:pt idx="436">
                  <c:v>41855</c:v>
                </c:pt>
                <c:pt idx="437">
                  <c:v>41856</c:v>
                </c:pt>
                <c:pt idx="438">
                  <c:v>41857</c:v>
                </c:pt>
                <c:pt idx="439">
                  <c:v>41858</c:v>
                </c:pt>
                <c:pt idx="440">
                  <c:v>41859</c:v>
                </c:pt>
                <c:pt idx="441">
                  <c:v>41862</c:v>
                </c:pt>
                <c:pt idx="442">
                  <c:v>41863</c:v>
                </c:pt>
                <c:pt idx="443">
                  <c:v>41864</c:v>
                </c:pt>
                <c:pt idx="444">
                  <c:v>41865</c:v>
                </c:pt>
                <c:pt idx="445">
                  <c:v>41866</c:v>
                </c:pt>
                <c:pt idx="446">
                  <c:v>41869</c:v>
                </c:pt>
                <c:pt idx="447">
                  <c:v>41870</c:v>
                </c:pt>
                <c:pt idx="448">
                  <c:v>41871</c:v>
                </c:pt>
                <c:pt idx="449">
                  <c:v>41872</c:v>
                </c:pt>
                <c:pt idx="450">
                  <c:v>41873</c:v>
                </c:pt>
                <c:pt idx="451">
                  <c:v>41876</c:v>
                </c:pt>
                <c:pt idx="452">
                  <c:v>41877</c:v>
                </c:pt>
                <c:pt idx="453">
                  <c:v>41878</c:v>
                </c:pt>
                <c:pt idx="454">
                  <c:v>41879</c:v>
                </c:pt>
                <c:pt idx="455">
                  <c:v>41880</c:v>
                </c:pt>
                <c:pt idx="456">
                  <c:v>41883</c:v>
                </c:pt>
                <c:pt idx="457">
                  <c:v>41884</c:v>
                </c:pt>
                <c:pt idx="458">
                  <c:v>41885</c:v>
                </c:pt>
                <c:pt idx="459">
                  <c:v>41886</c:v>
                </c:pt>
                <c:pt idx="460">
                  <c:v>41887</c:v>
                </c:pt>
                <c:pt idx="461">
                  <c:v>41890</c:v>
                </c:pt>
                <c:pt idx="462">
                  <c:v>41891</c:v>
                </c:pt>
                <c:pt idx="463">
                  <c:v>41892</c:v>
                </c:pt>
                <c:pt idx="464">
                  <c:v>41893</c:v>
                </c:pt>
                <c:pt idx="465">
                  <c:v>41894</c:v>
                </c:pt>
                <c:pt idx="466">
                  <c:v>41897</c:v>
                </c:pt>
                <c:pt idx="467">
                  <c:v>41899</c:v>
                </c:pt>
                <c:pt idx="468">
                  <c:v>41900</c:v>
                </c:pt>
                <c:pt idx="469">
                  <c:v>41901</c:v>
                </c:pt>
                <c:pt idx="470">
                  <c:v>41904</c:v>
                </c:pt>
                <c:pt idx="471">
                  <c:v>41905</c:v>
                </c:pt>
                <c:pt idx="472">
                  <c:v>41906</c:v>
                </c:pt>
                <c:pt idx="473">
                  <c:v>41907</c:v>
                </c:pt>
                <c:pt idx="474">
                  <c:v>41908</c:v>
                </c:pt>
                <c:pt idx="475">
                  <c:v>41911</c:v>
                </c:pt>
                <c:pt idx="476">
                  <c:v>41912</c:v>
                </c:pt>
                <c:pt idx="477">
                  <c:v>41913</c:v>
                </c:pt>
                <c:pt idx="478">
                  <c:v>41914</c:v>
                </c:pt>
                <c:pt idx="479">
                  <c:v>41915</c:v>
                </c:pt>
                <c:pt idx="480">
                  <c:v>41918</c:v>
                </c:pt>
                <c:pt idx="481">
                  <c:v>41919</c:v>
                </c:pt>
                <c:pt idx="482">
                  <c:v>41920</c:v>
                </c:pt>
                <c:pt idx="483">
                  <c:v>41921</c:v>
                </c:pt>
                <c:pt idx="484">
                  <c:v>41922</c:v>
                </c:pt>
                <c:pt idx="485">
                  <c:v>41925</c:v>
                </c:pt>
                <c:pt idx="486">
                  <c:v>41926</c:v>
                </c:pt>
                <c:pt idx="487">
                  <c:v>41927</c:v>
                </c:pt>
                <c:pt idx="488">
                  <c:v>41928</c:v>
                </c:pt>
                <c:pt idx="489">
                  <c:v>41929</c:v>
                </c:pt>
                <c:pt idx="490">
                  <c:v>41932</c:v>
                </c:pt>
                <c:pt idx="491">
                  <c:v>41933</c:v>
                </c:pt>
                <c:pt idx="492">
                  <c:v>41934</c:v>
                </c:pt>
                <c:pt idx="493">
                  <c:v>41935</c:v>
                </c:pt>
                <c:pt idx="494">
                  <c:v>41936</c:v>
                </c:pt>
                <c:pt idx="495">
                  <c:v>41939</c:v>
                </c:pt>
                <c:pt idx="496">
                  <c:v>41940</c:v>
                </c:pt>
                <c:pt idx="497">
                  <c:v>41941</c:v>
                </c:pt>
                <c:pt idx="498">
                  <c:v>41942</c:v>
                </c:pt>
                <c:pt idx="499">
                  <c:v>41943</c:v>
                </c:pt>
                <c:pt idx="500">
                  <c:v>41946</c:v>
                </c:pt>
                <c:pt idx="501">
                  <c:v>41947</c:v>
                </c:pt>
                <c:pt idx="502">
                  <c:v>41948</c:v>
                </c:pt>
                <c:pt idx="503">
                  <c:v>41949</c:v>
                </c:pt>
                <c:pt idx="504">
                  <c:v>41950</c:v>
                </c:pt>
                <c:pt idx="505">
                  <c:v>41953</c:v>
                </c:pt>
                <c:pt idx="506">
                  <c:v>41954</c:v>
                </c:pt>
                <c:pt idx="507">
                  <c:v>41955</c:v>
                </c:pt>
                <c:pt idx="508">
                  <c:v>41956</c:v>
                </c:pt>
                <c:pt idx="509">
                  <c:v>41957</c:v>
                </c:pt>
                <c:pt idx="510">
                  <c:v>41961</c:v>
                </c:pt>
                <c:pt idx="511">
                  <c:v>41962</c:v>
                </c:pt>
                <c:pt idx="512">
                  <c:v>41963</c:v>
                </c:pt>
                <c:pt idx="513">
                  <c:v>41964</c:v>
                </c:pt>
                <c:pt idx="514">
                  <c:v>41967</c:v>
                </c:pt>
                <c:pt idx="515">
                  <c:v>41968</c:v>
                </c:pt>
                <c:pt idx="516">
                  <c:v>41969</c:v>
                </c:pt>
                <c:pt idx="517">
                  <c:v>41970</c:v>
                </c:pt>
                <c:pt idx="518">
                  <c:v>41971</c:v>
                </c:pt>
                <c:pt idx="519">
                  <c:v>41974</c:v>
                </c:pt>
                <c:pt idx="520">
                  <c:v>41975</c:v>
                </c:pt>
                <c:pt idx="521">
                  <c:v>41976</c:v>
                </c:pt>
                <c:pt idx="522">
                  <c:v>41977</c:v>
                </c:pt>
                <c:pt idx="523">
                  <c:v>41978</c:v>
                </c:pt>
                <c:pt idx="524">
                  <c:v>41981</c:v>
                </c:pt>
                <c:pt idx="525">
                  <c:v>41982</c:v>
                </c:pt>
                <c:pt idx="526">
                  <c:v>41983</c:v>
                </c:pt>
                <c:pt idx="527">
                  <c:v>41984</c:v>
                </c:pt>
                <c:pt idx="528">
                  <c:v>41988</c:v>
                </c:pt>
                <c:pt idx="529">
                  <c:v>41989</c:v>
                </c:pt>
                <c:pt idx="530">
                  <c:v>41990</c:v>
                </c:pt>
                <c:pt idx="531">
                  <c:v>41991</c:v>
                </c:pt>
                <c:pt idx="532">
                  <c:v>41992</c:v>
                </c:pt>
                <c:pt idx="533">
                  <c:v>41995</c:v>
                </c:pt>
                <c:pt idx="534">
                  <c:v>41996</c:v>
                </c:pt>
                <c:pt idx="535">
                  <c:v>41997</c:v>
                </c:pt>
                <c:pt idx="536">
                  <c:v>41999</c:v>
                </c:pt>
                <c:pt idx="537">
                  <c:v>42002</c:v>
                </c:pt>
                <c:pt idx="538">
                  <c:v>42003</c:v>
                </c:pt>
                <c:pt idx="539">
                  <c:v>42004</c:v>
                </c:pt>
                <c:pt idx="540">
                  <c:v>42006</c:v>
                </c:pt>
                <c:pt idx="541">
                  <c:v>42009</c:v>
                </c:pt>
                <c:pt idx="542">
                  <c:v>42010</c:v>
                </c:pt>
                <c:pt idx="543">
                  <c:v>42011</c:v>
                </c:pt>
                <c:pt idx="544">
                  <c:v>42012</c:v>
                </c:pt>
                <c:pt idx="545">
                  <c:v>42013</c:v>
                </c:pt>
                <c:pt idx="546">
                  <c:v>42016</c:v>
                </c:pt>
                <c:pt idx="547">
                  <c:v>42017</c:v>
                </c:pt>
                <c:pt idx="548">
                  <c:v>42018</c:v>
                </c:pt>
                <c:pt idx="549">
                  <c:v>42019</c:v>
                </c:pt>
                <c:pt idx="550">
                  <c:v>42020</c:v>
                </c:pt>
                <c:pt idx="551">
                  <c:v>42023</c:v>
                </c:pt>
                <c:pt idx="552">
                  <c:v>42024</c:v>
                </c:pt>
                <c:pt idx="553">
                  <c:v>42025</c:v>
                </c:pt>
                <c:pt idx="554">
                  <c:v>42026</c:v>
                </c:pt>
                <c:pt idx="555">
                  <c:v>42027</c:v>
                </c:pt>
                <c:pt idx="556">
                  <c:v>42030</c:v>
                </c:pt>
                <c:pt idx="557">
                  <c:v>42031</c:v>
                </c:pt>
                <c:pt idx="558">
                  <c:v>42032</c:v>
                </c:pt>
                <c:pt idx="559">
                  <c:v>42033</c:v>
                </c:pt>
                <c:pt idx="560">
                  <c:v>42034</c:v>
                </c:pt>
                <c:pt idx="561">
                  <c:v>42038</c:v>
                </c:pt>
                <c:pt idx="562">
                  <c:v>42039</c:v>
                </c:pt>
                <c:pt idx="563">
                  <c:v>42040</c:v>
                </c:pt>
                <c:pt idx="564">
                  <c:v>42041</c:v>
                </c:pt>
                <c:pt idx="565">
                  <c:v>42044</c:v>
                </c:pt>
                <c:pt idx="566">
                  <c:v>42045</c:v>
                </c:pt>
                <c:pt idx="567">
                  <c:v>42046</c:v>
                </c:pt>
                <c:pt idx="568">
                  <c:v>42047</c:v>
                </c:pt>
                <c:pt idx="569">
                  <c:v>42048</c:v>
                </c:pt>
                <c:pt idx="570">
                  <c:v>42051</c:v>
                </c:pt>
                <c:pt idx="571">
                  <c:v>42052</c:v>
                </c:pt>
                <c:pt idx="572">
                  <c:v>42053</c:v>
                </c:pt>
                <c:pt idx="573">
                  <c:v>42054</c:v>
                </c:pt>
                <c:pt idx="574">
                  <c:v>42055</c:v>
                </c:pt>
                <c:pt idx="575">
                  <c:v>42058</c:v>
                </c:pt>
                <c:pt idx="576">
                  <c:v>42059</c:v>
                </c:pt>
                <c:pt idx="577">
                  <c:v>42060</c:v>
                </c:pt>
                <c:pt idx="578">
                  <c:v>42061</c:v>
                </c:pt>
                <c:pt idx="579">
                  <c:v>42062</c:v>
                </c:pt>
                <c:pt idx="580">
                  <c:v>42065</c:v>
                </c:pt>
                <c:pt idx="581">
                  <c:v>42066</c:v>
                </c:pt>
                <c:pt idx="582">
                  <c:v>42067</c:v>
                </c:pt>
                <c:pt idx="583">
                  <c:v>42068</c:v>
                </c:pt>
                <c:pt idx="584">
                  <c:v>42069</c:v>
                </c:pt>
                <c:pt idx="585">
                  <c:v>42072</c:v>
                </c:pt>
                <c:pt idx="586">
                  <c:v>42073</c:v>
                </c:pt>
                <c:pt idx="587">
                  <c:v>42074</c:v>
                </c:pt>
                <c:pt idx="588">
                  <c:v>42075</c:v>
                </c:pt>
                <c:pt idx="589">
                  <c:v>42076</c:v>
                </c:pt>
                <c:pt idx="590">
                  <c:v>42080</c:v>
                </c:pt>
                <c:pt idx="591">
                  <c:v>42081</c:v>
                </c:pt>
                <c:pt idx="592">
                  <c:v>42082</c:v>
                </c:pt>
                <c:pt idx="593">
                  <c:v>42083</c:v>
                </c:pt>
                <c:pt idx="594">
                  <c:v>42086</c:v>
                </c:pt>
                <c:pt idx="595">
                  <c:v>42087</c:v>
                </c:pt>
                <c:pt idx="596">
                  <c:v>42088</c:v>
                </c:pt>
                <c:pt idx="597">
                  <c:v>42089</c:v>
                </c:pt>
                <c:pt idx="598">
                  <c:v>42090</c:v>
                </c:pt>
                <c:pt idx="599">
                  <c:v>42093</c:v>
                </c:pt>
                <c:pt idx="600">
                  <c:v>42094</c:v>
                </c:pt>
                <c:pt idx="601">
                  <c:v>42095</c:v>
                </c:pt>
                <c:pt idx="602">
                  <c:v>42100</c:v>
                </c:pt>
                <c:pt idx="603">
                  <c:v>42101</c:v>
                </c:pt>
                <c:pt idx="604">
                  <c:v>42102</c:v>
                </c:pt>
                <c:pt idx="605">
                  <c:v>42103</c:v>
                </c:pt>
                <c:pt idx="606">
                  <c:v>42104</c:v>
                </c:pt>
                <c:pt idx="607">
                  <c:v>42107</c:v>
                </c:pt>
                <c:pt idx="608">
                  <c:v>42108</c:v>
                </c:pt>
                <c:pt idx="609">
                  <c:v>42109</c:v>
                </c:pt>
                <c:pt idx="610">
                  <c:v>42110</c:v>
                </c:pt>
                <c:pt idx="611">
                  <c:v>42111</c:v>
                </c:pt>
                <c:pt idx="612">
                  <c:v>42114</c:v>
                </c:pt>
                <c:pt idx="613">
                  <c:v>42115</c:v>
                </c:pt>
                <c:pt idx="614">
                  <c:v>42116</c:v>
                </c:pt>
                <c:pt idx="615">
                  <c:v>42117</c:v>
                </c:pt>
                <c:pt idx="616">
                  <c:v>42118</c:v>
                </c:pt>
                <c:pt idx="617">
                  <c:v>42121</c:v>
                </c:pt>
                <c:pt idx="618">
                  <c:v>42122</c:v>
                </c:pt>
                <c:pt idx="619">
                  <c:v>42123</c:v>
                </c:pt>
                <c:pt idx="620">
                  <c:v>42124</c:v>
                </c:pt>
                <c:pt idx="621">
                  <c:v>42128</c:v>
                </c:pt>
                <c:pt idx="622">
                  <c:v>42129</c:v>
                </c:pt>
                <c:pt idx="623">
                  <c:v>42130</c:v>
                </c:pt>
                <c:pt idx="624">
                  <c:v>42131</c:v>
                </c:pt>
                <c:pt idx="625">
                  <c:v>42132</c:v>
                </c:pt>
                <c:pt idx="626">
                  <c:v>42135</c:v>
                </c:pt>
                <c:pt idx="627">
                  <c:v>42136</c:v>
                </c:pt>
                <c:pt idx="628">
                  <c:v>42137</c:v>
                </c:pt>
                <c:pt idx="629">
                  <c:v>42138</c:v>
                </c:pt>
                <c:pt idx="630">
                  <c:v>42139</c:v>
                </c:pt>
                <c:pt idx="631">
                  <c:v>42142</c:v>
                </c:pt>
                <c:pt idx="632">
                  <c:v>42143</c:v>
                </c:pt>
                <c:pt idx="633">
                  <c:v>42144</c:v>
                </c:pt>
                <c:pt idx="634">
                  <c:v>42145</c:v>
                </c:pt>
                <c:pt idx="635">
                  <c:v>42146</c:v>
                </c:pt>
                <c:pt idx="636">
                  <c:v>42149</c:v>
                </c:pt>
                <c:pt idx="637">
                  <c:v>42150</c:v>
                </c:pt>
                <c:pt idx="638">
                  <c:v>42151</c:v>
                </c:pt>
                <c:pt idx="639">
                  <c:v>42152</c:v>
                </c:pt>
                <c:pt idx="640">
                  <c:v>42153</c:v>
                </c:pt>
                <c:pt idx="641">
                  <c:v>42156</c:v>
                </c:pt>
                <c:pt idx="642">
                  <c:v>42157</c:v>
                </c:pt>
                <c:pt idx="643">
                  <c:v>42158</c:v>
                </c:pt>
                <c:pt idx="644">
                  <c:v>42159</c:v>
                </c:pt>
                <c:pt idx="645">
                  <c:v>42160</c:v>
                </c:pt>
                <c:pt idx="646">
                  <c:v>42163</c:v>
                </c:pt>
                <c:pt idx="647">
                  <c:v>42164</c:v>
                </c:pt>
                <c:pt idx="648">
                  <c:v>42165</c:v>
                </c:pt>
                <c:pt idx="649">
                  <c:v>42166</c:v>
                </c:pt>
                <c:pt idx="650">
                  <c:v>42167</c:v>
                </c:pt>
                <c:pt idx="651">
                  <c:v>42170</c:v>
                </c:pt>
                <c:pt idx="652">
                  <c:v>42171</c:v>
                </c:pt>
                <c:pt idx="653">
                  <c:v>42172</c:v>
                </c:pt>
                <c:pt idx="654">
                  <c:v>42173</c:v>
                </c:pt>
                <c:pt idx="655">
                  <c:v>42174</c:v>
                </c:pt>
                <c:pt idx="656">
                  <c:v>42177</c:v>
                </c:pt>
                <c:pt idx="657">
                  <c:v>42178</c:v>
                </c:pt>
                <c:pt idx="658">
                  <c:v>42179</c:v>
                </c:pt>
                <c:pt idx="659">
                  <c:v>42180</c:v>
                </c:pt>
                <c:pt idx="660">
                  <c:v>42181</c:v>
                </c:pt>
                <c:pt idx="661">
                  <c:v>42184</c:v>
                </c:pt>
                <c:pt idx="662">
                  <c:v>42185</c:v>
                </c:pt>
                <c:pt idx="663">
                  <c:v>42186</c:v>
                </c:pt>
                <c:pt idx="664">
                  <c:v>42187</c:v>
                </c:pt>
                <c:pt idx="665">
                  <c:v>42188</c:v>
                </c:pt>
                <c:pt idx="666">
                  <c:v>42191</c:v>
                </c:pt>
                <c:pt idx="667">
                  <c:v>42192</c:v>
                </c:pt>
                <c:pt idx="668">
                  <c:v>42193</c:v>
                </c:pt>
                <c:pt idx="669">
                  <c:v>42194</c:v>
                </c:pt>
                <c:pt idx="670">
                  <c:v>42195</c:v>
                </c:pt>
                <c:pt idx="671">
                  <c:v>42198</c:v>
                </c:pt>
                <c:pt idx="672">
                  <c:v>42199</c:v>
                </c:pt>
                <c:pt idx="673">
                  <c:v>42200</c:v>
                </c:pt>
                <c:pt idx="674">
                  <c:v>42201</c:v>
                </c:pt>
                <c:pt idx="675">
                  <c:v>42202</c:v>
                </c:pt>
                <c:pt idx="676">
                  <c:v>42205</c:v>
                </c:pt>
                <c:pt idx="677">
                  <c:v>42206</c:v>
                </c:pt>
                <c:pt idx="678">
                  <c:v>42207</c:v>
                </c:pt>
                <c:pt idx="679">
                  <c:v>42208</c:v>
                </c:pt>
                <c:pt idx="680">
                  <c:v>42209</c:v>
                </c:pt>
                <c:pt idx="681">
                  <c:v>42212</c:v>
                </c:pt>
                <c:pt idx="682">
                  <c:v>42213</c:v>
                </c:pt>
                <c:pt idx="683">
                  <c:v>42214</c:v>
                </c:pt>
                <c:pt idx="684">
                  <c:v>42215</c:v>
                </c:pt>
                <c:pt idx="685">
                  <c:v>42216</c:v>
                </c:pt>
                <c:pt idx="686">
                  <c:v>42219</c:v>
                </c:pt>
                <c:pt idx="687">
                  <c:v>42220</c:v>
                </c:pt>
                <c:pt idx="688">
                  <c:v>42221</c:v>
                </c:pt>
                <c:pt idx="689">
                  <c:v>42222</c:v>
                </c:pt>
                <c:pt idx="690">
                  <c:v>42223</c:v>
                </c:pt>
                <c:pt idx="691">
                  <c:v>42226</c:v>
                </c:pt>
                <c:pt idx="692">
                  <c:v>42227</c:v>
                </c:pt>
                <c:pt idx="693">
                  <c:v>42228</c:v>
                </c:pt>
                <c:pt idx="694">
                  <c:v>42229</c:v>
                </c:pt>
                <c:pt idx="695">
                  <c:v>42230</c:v>
                </c:pt>
                <c:pt idx="696">
                  <c:v>42233</c:v>
                </c:pt>
                <c:pt idx="697">
                  <c:v>42234</c:v>
                </c:pt>
                <c:pt idx="698">
                  <c:v>42235</c:v>
                </c:pt>
                <c:pt idx="699">
                  <c:v>42236</c:v>
                </c:pt>
                <c:pt idx="700">
                  <c:v>42237</c:v>
                </c:pt>
                <c:pt idx="701">
                  <c:v>42240</c:v>
                </c:pt>
                <c:pt idx="702">
                  <c:v>42241</c:v>
                </c:pt>
                <c:pt idx="703">
                  <c:v>42242</c:v>
                </c:pt>
                <c:pt idx="704">
                  <c:v>42243</c:v>
                </c:pt>
                <c:pt idx="705">
                  <c:v>42244</c:v>
                </c:pt>
                <c:pt idx="706">
                  <c:v>42247</c:v>
                </c:pt>
                <c:pt idx="707">
                  <c:v>42248</c:v>
                </c:pt>
                <c:pt idx="708">
                  <c:v>42249</c:v>
                </c:pt>
                <c:pt idx="709">
                  <c:v>42250</c:v>
                </c:pt>
                <c:pt idx="710">
                  <c:v>42251</c:v>
                </c:pt>
                <c:pt idx="711">
                  <c:v>42254</c:v>
                </c:pt>
                <c:pt idx="712">
                  <c:v>42255</c:v>
                </c:pt>
                <c:pt idx="713">
                  <c:v>42256</c:v>
                </c:pt>
                <c:pt idx="714">
                  <c:v>42257</c:v>
                </c:pt>
                <c:pt idx="715">
                  <c:v>42258</c:v>
                </c:pt>
                <c:pt idx="716">
                  <c:v>42261</c:v>
                </c:pt>
                <c:pt idx="717">
                  <c:v>42262</c:v>
                </c:pt>
                <c:pt idx="718">
                  <c:v>42264</c:v>
                </c:pt>
                <c:pt idx="719">
                  <c:v>42265</c:v>
                </c:pt>
                <c:pt idx="720">
                  <c:v>42268</c:v>
                </c:pt>
                <c:pt idx="721">
                  <c:v>42269</c:v>
                </c:pt>
                <c:pt idx="722">
                  <c:v>42270</c:v>
                </c:pt>
                <c:pt idx="723">
                  <c:v>42271</c:v>
                </c:pt>
                <c:pt idx="724">
                  <c:v>42272</c:v>
                </c:pt>
                <c:pt idx="725">
                  <c:v>42275</c:v>
                </c:pt>
                <c:pt idx="726">
                  <c:v>42276</c:v>
                </c:pt>
                <c:pt idx="727">
                  <c:v>42277</c:v>
                </c:pt>
                <c:pt idx="728">
                  <c:v>42278</c:v>
                </c:pt>
                <c:pt idx="729">
                  <c:v>42279</c:v>
                </c:pt>
                <c:pt idx="730">
                  <c:v>42282</c:v>
                </c:pt>
                <c:pt idx="731">
                  <c:v>42283</c:v>
                </c:pt>
                <c:pt idx="732">
                  <c:v>42284</c:v>
                </c:pt>
                <c:pt idx="733">
                  <c:v>42285</c:v>
                </c:pt>
                <c:pt idx="734">
                  <c:v>42286</c:v>
                </c:pt>
                <c:pt idx="735">
                  <c:v>42289</c:v>
                </c:pt>
                <c:pt idx="736">
                  <c:v>42290</c:v>
                </c:pt>
                <c:pt idx="737">
                  <c:v>42291</c:v>
                </c:pt>
                <c:pt idx="738">
                  <c:v>42292</c:v>
                </c:pt>
                <c:pt idx="739">
                  <c:v>42293</c:v>
                </c:pt>
                <c:pt idx="740">
                  <c:v>42296</c:v>
                </c:pt>
                <c:pt idx="741">
                  <c:v>42297</c:v>
                </c:pt>
                <c:pt idx="742">
                  <c:v>42298</c:v>
                </c:pt>
                <c:pt idx="743">
                  <c:v>42299</c:v>
                </c:pt>
                <c:pt idx="744">
                  <c:v>42300</c:v>
                </c:pt>
                <c:pt idx="745">
                  <c:v>42303</c:v>
                </c:pt>
                <c:pt idx="746">
                  <c:v>42304</c:v>
                </c:pt>
                <c:pt idx="747">
                  <c:v>42305</c:v>
                </c:pt>
                <c:pt idx="748">
                  <c:v>42306</c:v>
                </c:pt>
                <c:pt idx="749">
                  <c:v>42307</c:v>
                </c:pt>
                <c:pt idx="750">
                  <c:v>42311</c:v>
                </c:pt>
                <c:pt idx="751">
                  <c:v>42312</c:v>
                </c:pt>
                <c:pt idx="752">
                  <c:v>42313</c:v>
                </c:pt>
                <c:pt idx="753">
                  <c:v>42314</c:v>
                </c:pt>
                <c:pt idx="754">
                  <c:v>42317</c:v>
                </c:pt>
                <c:pt idx="755">
                  <c:v>42318</c:v>
                </c:pt>
                <c:pt idx="756">
                  <c:v>42319</c:v>
                </c:pt>
                <c:pt idx="757">
                  <c:v>42320</c:v>
                </c:pt>
                <c:pt idx="758">
                  <c:v>42321</c:v>
                </c:pt>
                <c:pt idx="759">
                  <c:v>42325</c:v>
                </c:pt>
                <c:pt idx="760">
                  <c:v>42326</c:v>
                </c:pt>
                <c:pt idx="761">
                  <c:v>42327</c:v>
                </c:pt>
                <c:pt idx="762">
                  <c:v>42328</c:v>
                </c:pt>
                <c:pt idx="763">
                  <c:v>42331</c:v>
                </c:pt>
                <c:pt idx="764">
                  <c:v>42332</c:v>
                </c:pt>
                <c:pt idx="765">
                  <c:v>42333</c:v>
                </c:pt>
                <c:pt idx="766">
                  <c:v>42334</c:v>
                </c:pt>
                <c:pt idx="767">
                  <c:v>42335</c:v>
                </c:pt>
                <c:pt idx="768">
                  <c:v>42338</c:v>
                </c:pt>
                <c:pt idx="769">
                  <c:v>42339</c:v>
                </c:pt>
                <c:pt idx="770">
                  <c:v>42340</c:v>
                </c:pt>
                <c:pt idx="771">
                  <c:v>42341</c:v>
                </c:pt>
                <c:pt idx="772">
                  <c:v>42342</c:v>
                </c:pt>
                <c:pt idx="773">
                  <c:v>42345</c:v>
                </c:pt>
                <c:pt idx="774">
                  <c:v>42346</c:v>
                </c:pt>
                <c:pt idx="775">
                  <c:v>42347</c:v>
                </c:pt>
                <c:pt idx="776">
                  <c:v>42348</c:v>
                </c:pt>
                <c:pt idx="777">
                  <c:v>42349</c:v>
                </c:pt>
                <c:pt idx="778">
                  <c:v>42352</c:v>
                </c:pt>
                <c:pt idx="779">
                  <c:v>42353</c:v>
                </c:pt>
                <c:pt idx="780">
                  <c:v>42354</c:v>
                </c:pt>
                <c:pt idx="781">
                  <c:v>42355</c:v>
                </c:pt>
                <c:pt idx="782">
                  <c:v>42356</c:v>
                </c:pt>
                <c:pt idx="783">
                  <c:v>42359</c:v>
                </c:pt>
                <c:pt idx="784">
                  <c:v>42360</c:v>
                </c:pt>
                <c:pt idx="785">
                  <c:v>42361</c:v>
                </c:pt>
                <c:pt idx="786">
                  <c:v>42362</c:v>
                </c:pt>
                <c:pt idx="787">
                  <c:v>42366</c:v>
                </c:pt>
                <c:pt idx="788">
                  <c:v>42367</c:v>
                </c:pt>
                <c:pt idx="789">
                  <c:v>42368</c:v>
                </c:pt>
                <c:pt idx="790">
                  <c:v>42369</c:v>
                </c:pt>
                <c:pt idx="791">
                  <c:v>42373</c:v>
                </c:pt>
                <c:pt idx="792">
                  <c:v>42374</c:v>
                </c:pt>
                <c:pt idx="793">
                  <c:v>42375</c:v>
                </c:pt>
                <c:pt idx="794">
                  <c:v>42376</c:v>
                </c:pt>
                <c:pt idx="795">
                  <c:v>42377</c:v>
                </c:pt>
                <c:pt idx="796">
                  <c:v>42380</c:v>
                </c:pt>
                <c:pt idx="797">
                  <c:v>42381</c:v>
                </c:pt>
                <c:pt idx="798">
                  <c:v>42382</c:v>
                </c:pt>
                <c:pt idx="799">
                  <c:v>42383</c:v>
                </c:pt>
                <c:pt idx="800">
                  <c:v>42384</c:v>
                </c:pt>
                <c:pt idx="801">
                  <c:v>42387</c:v>
                </c:pt>
                <c:pt idx="802">
                  <c:v>42388</c:v>
                </c:pt>
                <c:pt idx="803">
                  <c:v>42389</c:v>
                </c:pt>
                <c:pt idx="804">
                  <c:v>42390</c:v>
                </c:pt>
                <c:pt idx="805">
                  <c:v>42391</c:v>
                </c:pt>
                <c:pt idx="806">
                  <c:v>42394</c:v>
                </c:pt>
                <c:pt idx="807">
                  <c:v>42395</c:v>
                </c:pt>
                <c:pt idx="808">
                  <c:v>42396</c:v>
                </c:pt>
                <c:pt idx="809">
                  <c:v>42397</c:v>
                </c:pt>
                <c:pt idx="810">
                  <c:v>42398</c:v>
                </c:pt>
                <c:pt idx="811">
                  <c:v>42402</c:v>
                </c:pt>
                <c:pt idx="812">
                  <c:v>42403</c:v>
                </c:pt>
                <c:pt idx="813">
                  <c:v>42404</c:v>
                </c:pt>
                <c:pt idx="814">
                  <c:v>42405</c:v>
                </c:pt>
                <c:pt idx="815">
                  <c:v>42408</c:v>
                </c:pt>
                <c:pt idx="816">
                  <c:v>42409</c:v>
                </c:pt>
                <c:pt idx="817">
                  <c:v>42410</c:v>
                </c:pt>
                <c:pt idx="818">
                  <c:v>42411</c:v>
                </c:pt>
                <c:pt idx="819">
                  <c:v>42412</c:v>
                </c:pt>
                <c:pt idx="820">
                  <c:v>42415</c:v>
                </c:pt>
                <c:pt idx="821">
                  <c:v>42416</c:v>
                </c:pt>
                <c:pt idx="822">
                  <c:v>42417</c:v>
                </c:pt>
                <c:pt idx="823">
                  <c:v>42418</c:v>
                </c:pt>
                <c:pt idx="824">
                  <c:v>42419</c:v>
                </c:pt>
                <c:pt idx="825">
                  <c:v>42422</c:v>
                </c:pt>
                <c:pt idx="826">
                  <c:v>42423</c:v>
                </c:pt>
                <c:pt idx="827">
                  <c:v>42424</c:v>
                </c:pt>
                <c:pt idx="828">
                  <c:v>42425</c:v>
                </c:pt>
                <c:pt idx="829">
                  <c:v>42426</c:v>
                </c:pt>
                <c:pt idx="830">
                  <c:v>42429</c:v>
                </c:pt>
                <c:pt idx="831">
                  <c:v>42430</c:v>
                </c:pt>
                <c:pt idx="832">
                  <c:v>42431</c:v>
                </c:pt>
                <c:pt idx="833">
                  <c:v>42432</c:v>
                </c:pt>
                <c:pt idx="834">
                  <c:v>42433</c:v>
                </c:pt>
                <c:pt idx="835">
                  <c:v>42436</c:v>
                </c:pt>
                <c:pt idx="836">
                  <c:v>42437</c:v>
                </c:pt>
                <c:pt idx="837">
                  <c:v>42438</c:v>
                </c:pt>
                <c:pt idx="838">
                  <c:v>42439</c:v>
                </c:pt>
                <c:pt idx="839">
                  <c:v>42440</c:v>
                </c:pt>
                <c:pt idx="840">
                  <c:v>42443</c:v>
                </c:pt>
                <c:pt idx="841">
                  <c:v>42444</c:v>
                </c:pt>
                <c:pt idx="842">
                  <c:v>42445</c:v>
                </c:pt>
                <c:pt idx="843">
                  <c:v>42446</c:v>
                </c:pt>
                <c:pt idx="844">
                  <c:v>42447</c:v>
                </c:pt>
                <c:pt idx="845">
                  <c:v>42451</c:v>
                </c:pt>
                <c:pt idx="846">
                  <c:v>42452</c:v>
                </c:pt>
                <c:pt idx="847">
                  <c:v>42457</c:v>
                </c:pt>
                <c:pt idx="848">
                  <c:v>42458</c:v>
                </c:pt>
                <c:pt idx="849">
                  <c:v>42459</c:v>
                </c:pt>
                <c:pt idx="850">
                  <c:v>42460</c:v>
                </c:pt>
                <c:pt idx="851">
                  <c:v>42461</c:v>
                </c:pt>
                <c:pt idx="852">
                  <c:v>42464</c:v>
                </c:pt>
                <c:pt idx="853">
                  <c:v>42465</c:v>
                </c:pt>
                <c:pt idx="854">
                  <c:v>42466</c:v>
                </c:pt>
                <c:pt idx="855">
                  <c:v>42467</c:v>
                </c:pt>
                <c:pt idx="856">
                  <c:v>42468</c:v>
                </c:pt>
                <c:pt idx="857">
                  <c:v>42471</c:v>
                </c:pt>
                <c:pt idx="858">
                  <c:v>42472</c:v>
                </c:pt>
                <c:pt idx="859">
                  <c:v>42473</c:v>
                </c:pt>
                <c:pt idx="860">
                  <c:v>42474</c:v>
                </c:pt>
                <c:pt idx="861">
                  <c:v>42475</c:v>
                </c:pt>
                <c:pt idx="862">
                  <c:v>42478</c:v>
                </c:pt>
                <c:pt idx="863">
                  <c:v>42479</c:v>
                </c:pt>
                <c:pt idx="864">
                  <c:v>42480</c:v>
                </c:pt>
                <c:pt idx="865">
                  <c:v>42481</c:v>
                </c:pt>
                <c:pt idx="866">
                  <c:v>42482</c:v>
                </c:pt>
                <c:pt idx="867">
                  <c:v>42485</c:v>
                </c:pt>
                <c:pt idx="868">
                  <c:v>42486</c:v>
                </c:pt>
                <c:pt idx="869">
                  <c:v>42487</c:v>
                </c:pt>
                <c:pt idx="870">
                  <c:v>42488</c:v>
                </c:pt>
                <c:pt idx="871">
                  <c:v>42489</c:v>
                </c:pt>
                <c:pt idx="872">
                  <c:v>42492</c:v>
                </c:pt>
                <c:pt idx="873">
                  <c:v>42493</c:v>
                </c:pt>
                <c:pt idx="874">
                  <c:v>42494</c:v>
                </c:pt>
                <c:pt idx="875">
                  <c:v>42495</c:v>
                </c:pt>
                <c:pt idx="876">
                  <c:v>42496</c:v>
                </c:pt>
                <c:pt idx="877">
                  <c:v>42499</c:v>
                </c:pt>
                <c:pt idx="878">
                  <c:v>42500</c:v>
                </c:pt>
                <c:pt idx="879">
                  <c:v>42501</c:v>
                </c:pt>
                <c:pt idx="880">
                  <c:v>42502</c:v>
                </c:pt>
                <c:pt idx="881">
                  <c:v>42503</c:v>
                </c:pt>
                <c:pt idx="882">
                  <c:v>42506</c:v>
                </c:pt>
                <c:pt idx="883">
                  <c:v>42507</c:v>
                </c:pt>
                <c:pt idx="884">
                  <c:v>42508</c:v>
                </c:pt>
                <c:pt idx="885">
                  <c:v>42509</c:v>
                </c:pt>
                <c:pt idx="886">
                  <c:v>42510</c:v>
                </c:pt>
                <c:pt idx="887">
                  <c:v>42513</c:v>
                </c:pt>
                <c:pt idx="888">
                  <c:v>42514</c:v>
                </c:pt>
                <c:pt idx="889">
                  <c:v>42515</c:v>
                </c:pt>
                <c:pt idx="890">
                  <c:v>42516</c:v>
                </c:pt>
                <c:pt idx="891">
                  <c:v>42517</c:v>
                </c:pt>
                <c:pt idx="892">
                  <c:v>42520</c:v>
                </c:pt>
                <c:pt idx="893">
                  <c:v>42521</c:v>
                </c:pt>
                <c:pt idx="894">
                  <c:v>42522</c:v>
                </c:pt>
                <c:pt idx="895">
                  <c:v>42523</c:v>
                </c:pt>
                <c:pt idx="896">
                  <c:v>42524</c:v>
                </c:pt>
                <c:pt idx="897">
                  <c:v>42527</c:v>
                </c:pt>
                <c:pt idx="898">
                  <c:v>42528</c:v>
                </c:pt>
                <c:pt idx="899">
                  <c:v>42529</c:v>
                </c:pt>
                <c:pt idx="900">
                  <c:v>42530</c:v>
                </c:pt>
                <c:pt idx="901">
                  <c:v>42531</c:v>
                </c:pt>
                <c:pt idx="902">
                  <c:v>42534</c:v>
                </c:pt>
                <c:pt idx="903">
                  <c:v>42535</c:v>
                </c:pt>
                <c:pt idx="904">
                  <c:v>42536</c:v>
                </c:pt>
                <c:pt idx="905">
                  <c:v>42537</c:v>
                </c:pt>
                <c:pt idx="906">
                  <c:v>42538</c:v>
                </c:pt>
                <c:pt idx="907">
                  <c:v>42541</c:v>
                </c:pt>
                <c:pt idx="908">
                  <c:v>42542</c:v>
                </c:pt>
                <c:pt idx="909">
                  <c:v>42543</c:v>
                </c:pt>
                <c:pt idx="910">
                  <c:v>42544</c:v>
                </c:pt>
                <c:pt idx="911">
                  <c:v>42545</c:v>
                </c:pt>
                <c:pt idx="912">
                  <c:v>42548</c:v>
                </c:pt>
                <c:pt idx="913">
                  <c:v>42549</c:v>
                </c:pt>
                <c:pt idx="914">
                  <c:v>42550</c:v>
                </c:pt>
                <c:pt idx="915">
                  <c:v>42551</c:v>
                </c:pt>
                <c:pt idx="916">
                  <c:v>42552</c:v>
                </c:pt>
                <c:pt idx="917">
                  <c:v>42555</c:v>
                </c:pt>
                <c:pt idx="918">
                  <c:v>42556</c:v>
                </c:pt>
                <c:pt idx="919">
                  <c:v>42557</c:v>
                </c:pt>
                <c:pt idx="920">
                  <c:v>42558</c:v>
                </c:pt>
                <c:pt idx="921">
                  <c:v>42559</c:v>
                </c:pt>
                <c:pt idx="922">
                  <c:v>42562</c:v>
                </c:pt>
                <c:pt idx="923">
                  <c:v>42563</c:v>
                </c:pt>
                <c:pt idx="924">
                  <c:v>42564</c:v>
                </c:pt>
                <c:pt idx="925">
                  <c:v>42565</c:v>
                </c:pt>
                <c:pt idx="926">
                  <c:v>42566</c:v>
                </c:pt>
                <c:pt idx="927">
                  <c:v>42569</c:v>
                </c:pt>
                <c:pt idx="928">
                  <c:v>42570</c:v>
                </c:pt>
                <c:pt idx="929">
                  <c:v>42571</c:v>
                </c:pt>
                <c:pt idx="930">
                  <c:v>42572</c:v>
                </c:pt>
                <c:pt idx="931">
                  <c:v>42573</c:v>
                </c:pt>
                <c:pt idx="932">
                  <c:v>42576</c:v>
                </c:pt>
                <c:pt idx="933">
                  <c:v>42577</c:v>
                </c:pt>
                <c:pt idx="934">
                  <c:v>42578</c:v>
                </c:pt>
                <c:pt idx="935">
                  <c:v>42579</c:v>
                </c:pt>
                <c:pt idx="936">
                  <c:v>42580</c:v>
                </c:pt>
                <c:pt idx="937">
                  <c:v>42583</c:v>
                </c:pt>
                <c:pt idx="938">
                  <c:v>42584</c:v>
                </c:pt>
                <c:pt idx="939">
                  <c:v>42585</c:v>
                </c:pt>
                <c:pt idx="940">
                  <c:v>42586</c:v>
                </c:pt>
                <c:pt idx="941">
                  <c:v>42587</c:v>
                </c:pt>
                <c:pt idx="942">
                  <c:v>42590</c:v>
                </c:pt>
                <c:pt idx="943">
                  <c:v>42591</c:v>
                </c:pt>
                <c:pt idx="944">
                  <c:v>42592</c:v>
                </c:pt>
                <c:pt idx="945">
                  <c:v>42593</c:v>
                </c:pt>
                <c:pt idx="946">
                  <c:v>42594</c:v>
                </c:pt>
                <c:pt idx="947">
                  <c:v>42597</c:v>
                </c:pt>
                <c:pt idx="948">
                  <c:v>42598</c:v>
                </c:pt>
                <c:pt idx="949">
                  <c:v>42599</c:v>
                </c:pt>
                <c:pt idx="950">
                  <c:v>42600</c:v>
                </c:pt>
                <c:pt idx="951">
                  <c:v>42601</c:v>
                </c:pt>
                <c:pt idx="952">
                  <c:v>42604</c:v>
                </c:pt>
                <c:pt idx="953">
                  <c:v>42605</c:v>
                </c:pt>
                <c:pt idx="954">
                  <c:v>42606</c:v>
                </c:pt>
                <c:pt idx="955">
                  <c:v>42607</c:v>
                </c:pt>
                <c:pt idx="956">
                  <c:v>42608</c:v>
                </c:pt>
                <c:pt idx="957">
                  <c:v>42611</c:v>
                </c:pt>
                <c:pt idx="958">
                  <c:v>42612</c:v>
                </c:pt>
                <c:pt idx="959">
                  <c:v>42613</c:v>
                </c:pt>
                <c:pt idx="960">
                  <c:v>42614</c:v>
                </c:pt>
                <c:pt idx="961">
                  <c:v>42615</c:v>
                </c:pt>
                <c:pt idx="962">
                  <c:v>42618</c:v>
                </c:pt>
                <c:pt idx="963">
                  <c:v>42619</c:v>
                </c:pt>
                <c:pt idx="964">
                  <c:v>42620</c:v>
                </c:pt>
                <c:pt idx="965">
                  <c:v>42621</c:v>
                </c:pt>
                <c:pt idx="966">
                  <c:v>42622</c:v>
                </c:pt>
                <c:pt idx="967">
                  <c:v>42625</c:v>
                </c:pt>
                <c:pt idx="968">
                  <c:v>42626</c:v>
                </c:pt>
                <c:pt idx="969">
                  <c:v>42627</c:v>
                </c:pt>
                <c:pt idx="970">
                  <c:v>42628</c:v>
                </c:pt>
                <c:pt idx="971">
                  <c:v>42632</c:v>
                </c:pt>
                <c:pt idx="972">
                  <c:v>42633</c:v>
                </c:pt>
                <c:pt idx="973">
                  <c:v>42634</c:v>
                </c:pt>
                <c:pt idx="974">
                  <c:v>42635</c:v>
                </c:pt>
                <c:pt idx="975">
                  <c:v>42636</c:v>
                </c:pt>
                <c:pt idx="976">
                  <c:v>42639</c:v>
                </c:pt>
                <c:pt idx="977">
                  <c:v>42640</c:v>
                </c:pt>
                <c:pt idx="978">
                  <c:v>42641</c:v>
                </c:pt>
                <c:pt idx="979">
                  <c:v>42642</c:v>
                </c:pt>
                <c:pt idx="980">
                  <c:v>42643</c:v>
                </c:pt>
                <c:pt idx="981">
                  <c:v>42646</c:v>
                </c:pt>
                <c:pt idx="982">
                  <c:v>42647</c:v>
                </c:pt>
                <c:pt idx="983">
                  <c:v>42648</c:v>
                </c:pt>
                <c:pt idx="984">
                  <c:v>42649</c:v>
                </c:pt>
                <c:pt idx="985">
                  <c:v>42650</c:v>
                </c:pt>
                <c:pt idx="986">
                  <c:v>42653</c:v>
                </c:pt>
                <c:pt idx="987">
                  <c:v>42654</c:v>
                </c:pt>
                <c:pt idx="988">
                  <c:v>42655</c:v>
                </c:pt>
                <c:pt idx="989">
                  <c:v>42656</c:v>
                </c:pt>
                <c:pt idx="990">
                  <c:v>42657</c:v>
                </c:pt>
                <c:pt idx="991">
                  <c:v>42660</c:v>
                </c:pt>
                <c:pt idx="992">
                  <c:v>42661</c:v>
                </c:pt>
                <c:pt idx="993">
                  <c:v>42662</c:v>
                </c:pt>
                <c:pt idx="994">
                  <c:v>42663</c:v>
                </c:pt>
                <c:pt idx="995">
                  <c:v>42664</c:v>
                </c:pt>
                <c:pt idx="996">
                  <c:v>42667</c:v>
                </c:pt>
                <c:pt idx="997">
                  <c:v>42668</c:v>
                </c:pt>
                <c:pt idx="998">
                  <c:v>42669</c:v>
                </c:pt>
                <c:pt idx="999">
                  <c:v>42670</c:v>
                </c:pt>
                <c:pt idx="1000">
                  <c:v>42671</c:v>
                </c:pt>
                <c:pt idx="1001">
                  <c:v>42674</c:v>
                </c:pt>
                <c:pt idx="1002">
                  <c:v>42675</c:v>
                </c:pt>
                <c:pt idx="1003">
                  <c:v>42677</c:v>
                </c:pt>
                <c:pt idx="1004">
                  <c:v>42678</c:v>
                </c:pt>
                <c:pt idx="1005">
                  <c:v>42681</c:v>
                </c:pt>
                <c:pt idx="1006">
                  <c:v>42682</c:v>
                </c:pt>
                <c:pt idx="1007">
                  <c:v>42683</c:v>
                </c:pt>
                <c:pt idx="1008">
                  <c:v>42684</c:v>
                </c:pt>
                <c:pt idx="1009">
                  <c:v>42685</c:v>
                </c:pt>
                <c:pt idx="1010">
                  <c:v>42688</c:v>
                </c:pt>
                <c:pt idx="1011">
                  <c:v>42689</c:v>
                </c:pt>
                <c:pt idx="1012">
                  <c:v>42690</c:v>
                </c:pt>
                <c:pt idx="1013">
                  <c:v>42691</c:v>
                </c:pt>
                <c:pt idx="1014">
                  <c:v>42696</c:v>
                </c:pt>
                <c:pt idx="1015">
                  <c:v>42697</c:v>
                </c:pt>
                <c:pt idx="1016">
                  <c:v>42698</c:v>
                </c:pt>
                <c:pt idx="1017">
                  <c:v>42699</c:v>
                </c:pt>
                <c:pt idx="1018">
                  <c:v>42702</c:v>
                </c:pt>
                <c:pt idx="1019">
                  <c:v>42703</c:v>
                </c:pt>
                <c:pt idx="1020">
                  <c:v>42704</c:v>
                </c:pt>
                <c:pt idx="1021">
                  <c:v>42705</c:v>
                </c:pt>
                <c:pt idx="1022">
                  <c:v>42706</c:v>
                </c:pt>
                <c:pt idx="1023">
                  <c:v>42709</c:v>
                </c:pt>
                <c:pt idx="1024">
                  <c:v>42710</c:v>
                </c:pt>
                <c:pt idx="1025">
                  <c:v>42711</c:v>
                </c:pt>
                <c:pt idx="1026">
                  <c:v>42712</c:v>
                </c:pt>
                <c:pt idx="1027">
                  <c:v>42713</c:v>
                </c:pt>
                <c:pt idx="1028">
                  <c:v>42717</c:v>
                </c:pt>
                <c:pt idx="1029">
                  <c:v>42718</c:v>
                </c:pt>
                <c:pt idx="1030">
                  <c:v>42719</c:v>
                </c:pt>
                <c:pt idx="1031">
                  <c:v>42720</c:v>
                </c:pt>
                <c:pt idx="1032">
                  <c:v>42723</c:v>
                </c:pt>
                <c:pt idx="1033">
                  <c:v>42724</c:v>
                </c:pt>
                <c:pt idx="1034">
                  <c:v>42725</c:v>
                </c:pt>
                <c:pt idx="1035">
                  <c:v>42726</c:v>
                </c:pt>
                <c:pt idx="1036">
                  <c:v>42727</c:v>
                </c:pt>
                <c:pt idx="1037">
                  <c:v>42730</c:v>
                </c:pt>
                <c:pt idx="1038">
                  <c:v>42731</c:v>
                </c:pt>
                <c:pt idx="1039">
                  <c:v>42732</c:v>
                </c:pt>
                <c:pt idx="1040">
                  <c:v>42733</c:v>
                </c:pt>
                <c:pt idx="1041">
                  <c:v>42734</c:v>
                </c:pt>
                <c:pt idx="1042">
                  <c:v>42737</c:v>
                </c:pt>
                <c:pt idx="1043">
                  <c:v>42738</c:v>
                </c:pt>
                <c:pt idx="1044">
                  <c:v>42739</c:v>
                </c:pt>
                <c:pt idx="1045">
                  <c:v>42740</c:v>
                </c:pt>
                <c:pt idx="1046">
                  <c:v>42741</c:v>
                </c:pt>
                <c:pt idx="1047">
                  <c:v>42744</c:v>
                </c:pt>
                <c:pt idx="1048">
                  <c:v>42745</c:v>
                </c:pt>
                <c:pt idx="1049">
                  <c:v>42746</c:v>
                </c:pt>
                <c:pt idx="1050">
                  <c:v>42747</c:v>
                </c:pt>
                <c:pt idx="1051">
                  <c:v>42748</c:v>
                </c:pt>
                <c:pt idx="1052">
                  <c:v>42751</c:v>
                </c:pt>
                <c:pt idx="1053">
                  <c:v>42752</c:v>
                </c:pt>
                <c:pt idx="1054">
                  <c:v>42753</c:v>
                </c:pt>
                <c:pt idx="1055">
                  <c:v>42754</c:v>
                </c:pt>
                <c:pt idx="1056">
                  <c:v>42755</c:v>
                </c:pt>
                <c:pt idx="1057">
                  <c:v>42758</c:v>
                </c:pt>
                <c:pt idx="1058">
                  <c:v>42759</c:v>
                </c:pt>
                <c:pt idx="1059">
                  <c:v>42760</c:v>
                </c:pt>
                <c:pt idx="1060">
                  <c:v>42761</c:v>
                </c:pt>
                <c:pt idx="1061">
                  <c:v>42762</c:v>
                </c:pt>
                <c:pt idx="1062">
                  <c:v>42765</c:v>
                </c:pt>
                <c:pt idx="1063">
                  <c:v>42766</c:v>
                </c:pt>
                <c:pt idx="1064">
                  <c:v>42767</c:v>
                </c:pt>
                <c:pt idx="1065">
                  <c:v>42768</c:v>
                </c:pt>
                <c:pt idx="1066">
                  <c:v>42769</c:v>
                </c:pt>
                <c:pt idx="1067">
                  <c:v>42773</c:v>
                </c:pt>
                <c:pt idx="1068">
                  <c:v>42774</c:v>
                </c:pt>
                <c:pt idx="1069">
                  <c:v>42775</c:v>
                </c:pt>
                <c:pt idx="1070">
                  <c:v>42776</c:v>
                </c:pt>
                <c:pt idx="1071">
                  <c:v>42779</c:v>
                </c:pt>
                <c:pt idx="1072">
                  <c:v>42780</c:v>
                </c:pt>
                <c:pt idx="1073">
                  <c:v>42781</c:v>
                </c:pt>
                <c:pt idx="1074">
                  <c:v>42782</c:v>
                </c:pt>
                <c:pt idx="1075">
                  <c:v>42783</c:v>
                </c:pt>
                <c:pt idx="1076">
                  <c:v>42786</c:v>
                </c:pt>
                <c:pt idx="1077">
                  <c:v>42787</c:v>
                </c:pt>
                <c:pt idx="1078">
                  <c:v>42788</c:v>
                </c:pt>
                <c:pt idx="1079">
                  <c:v>42789</c:v>
                </c:pt>
                <c:pt idx="1080">
                  <c:v>42790</c:v>
                </c:pt>
                <c:pt idx="1081">
                  <c:v>42793</c:v>
                </c:pt>
                <c:pt idx="1082">
                  <c:v>42794</c:v>
                </c:pt>
                <c:pt idx="1083">
                  <c:v>42795</c:v>
                </c:pt>
                <c:pt idx="1084">
                  <c:v>42796</c:v>
                </c:pt>
                <c:pt idx="1085">
                  <c:v>42797</c:v>
                </c:pt>
                <c:pt idx="1086">
                  <c:v>42800</c:v>
                </c:pt>
                <c:pt idx="1087">
                  <c:v>42801</c:v>
                </c:pt>
                <c:pt idx="1088">
                  <c:v>42802</c:v>
                </c:pt>
                <c:pt idx="1089">
                  <c:v>42803</c:v>
                </c:pt>
                <c:pt idx="1090">
                  <c:v>42804</c:v>
                </c:pt>
                <c:pt idx="1091">
                  <c:v>42807</c:v>
                </c:pt>
                <c:pt idx="1092">
                  <c:v>42808</c:v>
                </c:pt>
                <c:pt idx="1093">
                  <c:v>42809</c:v>
                </c:pt>
                <c:pt idx="1094">
                  <c:v>42810</c:v>
                </c:pt>
                <c:pt idx="1095">
                  <c:v>42811</c:v>
                </c:pt>
                <c:pt idx="1096">
                  <c:v>42815</c:v>
                </c:pt>
                <c:pt idx="1097">
                  <c:v>42816</c:v>
                </c:pt>
                <c:pt idx="1098">
                  <c:v>42817</c:v>
                </c:pt>
                <c:pt idx="1099">
                  <c:v>42818</c:v>
                </c:pt>
                <c:pt idx="1100">
                  <c:v>42821</c:v>
                </c:pt>
                <c:pt idx="1101">
                  <c:v>42822</c:v>
                </c:pt>
                <c:pt idx="1102">
                  <c:v>42823</c:v>
                </c:pt>
                <c:pt idx="1103">
                  <c:v>42824</c:v>
                </c:pt>
                <c:pt idx="1104">
                  <c:v>42825</c:v>
                </c:pt>
                <c:pt idx="1105">
                  <c:v>42828</c:v>
                </c:pt>
                <c:pt idx="1106">
                  <c:v>42829</c:v>
                </c:pt>
                <c:pt idx="1107">
                  <c:v>42830</c:v>
                </c:pt>
                <c:pt idx="1108">
                  <c:v>42831</c:v>
                </c:pt>
                <c:pt idx="1109">
                  <c:v>42832</c:v>
                </c:pt>
                <c:pt idx="1110">
                  <c:v>42835</c:v>
                </c:pt>
                <c:pt idx="1111">
                  <c:v>42836</c:v>
                </c:pt>
                <c:pt idx="1112">
                  <c:v>42837</c:v>
                </c:pt>
                <c:pt idx="1113">
                  <c:v>42842</c:v>
                </c:pt>
                <c:pt idx="1114">
                  <c:v>42843</c:v>
                </c:pt>
                <c:pt idx="1115">
                  <c:v>42844</c:v>
                </c:pt>
                <c:pt idx="1116">
                  <c:v>42845</c:v>
                </c:pt>
                <c:pt idx="1117">
                  <c:v>42846</c:v>
                </c:pt>
                <c:pt idx="1118">
                  <c:v>42849</c:v>
                </c:pt>
                <c:pt idx="1119">
                  <c:v>42850</c:v>
                </c:pt>
                <c:pt idx="1120">
                  <c:v>42851</c:v>
                </c:pt>
                <c:pt idx="1121">
                  <c:v>42852</c:v>
                </c:pt>
                <c:pt idx="1122">
                  <c:v>42853</c:v>
                </c:pt>
                <c:pt idx="1123">
                  <c:v>42857</c:v>
                </c:pt>
                <c:pt idx="1124">
                  <c:v>42858</c:v>
                </c:pt>
                <c:pt idx="1125">
                  <c:v>42859</c:v>
                </c:pt>
                <c:pt idx="1126">
                  <c:v>42860</c:v>
                </c:pt>
                <c:pt idx="1127">
                  <c:v>42863</c:v>
                </c:pt>
                <c:pt idx="1128">
                  <c:v>42864</c:v>
                </c:pt>
                <c:pt idx="1129">
                  <c:v>42865</c:v>
                </c:pt>
                <c:pt idx="1130">
                  <c:v>42866</c:v>
                </c:pt>
                <c:pt idx="1131">
                  <c:v>42867</c:v>
                </c:pt>
                <c:pt idx="1132">
                  <c:v>42870</c:v>
                </c:pt>
                <c:pt idx="1133">
                  <c:v>42871</c:v>
                </c:pt>
                <c:pt idx="1134">
                  <c:v>42872</c:v>
                </c:pt>
                <c:pt idx="1135">
                  <c:v>42873</c:v>
                </c:pt>
                <c:pt idx="1136">
                  <c:v>42874</c:v>
                </c:pt>
                <c:pt idx="1137">
                  <c:v>42877</c:v>
                </c:pt>
                <c:pt idx="1138">
                  <c:v>42878</c:v>
                </c:pt>
                <c:pt idx="1139">
                  <c:v>42879</c:v>
                </c:pt>
                <c:pt idx="1140">
                  <c:v>42880</c:v>
                </c:pt>
                <c:pt idx="1141">
                  <c:v>42881</c:v>
                </c:pt>
                <c:pt idx="1142">
                  <c:v>42884</c:v>
                </c:pt>
                <c:pt idx="1143">
                  <c:v>42885</c:v>
                </c:pt>
                <c:pt idx="1144">
                  <c:v>42886</c:v>
                </c:pt>
                <c:pt idx="1145">
                  <c:v>42887</c:v>
                </c:pt>
                <c:pt idx="1146">
                  <c:v>42888</c:v>
                </c:pt>
                <c:pt idx="1147">
                  <c:v>42891</c:v>
                </c:pt>
                <c:pt idx="1148">
                  <c:v>42892</c:v>
                </c:pt>
                <c:pt idx="1149">
                  <c:v>42893</c:v>
                </c:pt>
                <c:pt idx="1150">
                  <c:v>42894</c:v>
                </c:pt>
                <c:pt idx="1151">
                  <c:v>42895</c:v>
                </c:pt>
                <c:pt idx="1152">
                  <c:v>42898</c:v>
                </c:pt>
                <c:pt idx="1153">
                  <c:v>42899</c:v>
                </c:pt>
                <c:pt idx="1154">
                  <c:v>42900</c:v>
                </c:pt>
                <c:pt idx="1155">
                  <c:v>42901</c:v>
                </c:pt>
                <c:pt idx="1156">
                  <c:v>42902</c:v>
                </c:pt>
                <c:pt idx="1157">
                  <c:v>42905</c:v>
                </c:pt>
                <c:pt idx="1158">
                  <c:v>42906</c:v>
                </c:pt>
                <c:pt idx="1159">
                  <c:v>42907</c:v>
                </c:pt>
                <c:pt idx="1160">
                  <c:v>42908</c:v>
                </c:pt>
                <c:pt idx="1161">
                  <c:v>42909</c:v>
                </c:pt>
                <c:pt idx="1162">
                  <c:v>42912</c:v>
                </c:pt>
                <c:pt idx="1163">
                  <c:v>42913</c:v>
                </c:pt>
                <c:pt idx="1164">
                  <c:v>42914</c:v>
                </c:pt>
                <c:pt idx="1165">
                  <c:v>42915</c:v>
                </c:pt>
                <c:pt idx="1166">
                  <c:v>42916</c:v>
                </c:pt>
                <c:pt idx="1167">
                  <c:v>42919</c:v>
                </c:pt>
                <c:pt idx="1168">
                  <c:v>42920</c:v>
                </c:pt>
                <c:pt idx="1169">
                  <c:v>42921</c:v>
                </c:pt>
                <c:pt idx="1170">
                  <c:v>42922</c:v>
                </c:pt>
                <c:pt idx="1171">
                  <c:v>42923</c:v>
                </c:pt>
                <c:pt idx="1172">
                  <c:v>42926</c:v>
                </c:pt>
                <c:pt idx="1173">
                  <c:v>42927</c:v>
                </c:pt>
                <c:pt idx="1174">
                  <c:v>42928</c:v>
                </c:pt>
                <c:pt idx="1175">
                  <c:v>42929</c:v>
                </c:pt>
                <c:pt idx="1176">
                  <c:v>42930</c:v>
                </c:pt>
                <c:pt idx="1177">
                  <c:v>42933</c:v>
                </c:pt>
                <c:pt idx="1178">
                  <c:v>42934</c:v>
                </c:pt>
                <c:pt idx="1179">
                  <c:v>42935</c:v>
                </c:pt>
                <c:pt idx="1180">
                  <c:v>42936</c:v>
                </c:pt>
                <c:pt idx="1181">
                  <c:v>42937</c:v>
                </c:pt>
                <c:pt idx="1182">
                  <c:v>42940</c:v>
                </c:pt>
                <c:pt idx="1183">
                  <c:v>42941</c:v>
                </c:pt>
                <c:pt idx="1184">
                  <c:v>42942</c:v>
                </c:pt>
                <c:pt idx="1185">
                  <c:v>42943</c:v>
                </c:pt>
                <c:pt idx="1186">
                  <c:v>42944</c:v>
                </c:pt>
                <c:pt idx="1187">
                  <c:v>42947</c:v>
                </c:pt>
              </c:numCache>
            </c:numRef>
          </c:cat>
          <c:val>
            <c:numRef>
              <c:f>'CSCK 2'!$D$2:$D$1189</c:f>
              <c:numCache>
                <c:formatCode>_(* #,##0.00_);_(* \(#,##0.00\);_(* "-"??_);_(@_)</c:formatCode>
                <c:ptCount val="1188"/>
                <c:pt idx="0">
                  <c:v>100</c:v>
                </c:pt>
                <c:pt idx="1">
                  <c:v>99.975301298096923</c:v>
                </c:pt>
                <c:pt idx="2">
                  <c:v>100.04851409193623</c:v>
                </c:pt>
                <c:pt idx="3">
                  <c:v>100.12774186943896</c:v>
                </c:pt>
                <c:pt idx="4">
                  <c:v>100.1978481216254</c:v>
                </c:pt>
                <c:pt idx="5">
                  <c:v>100.24219051192608</c:v>
                </c:pt>
                <c:pt idx="6">
                  <c:v>100.29337801818249</c:v>
                </c:pt>
                <c:pt idx="7">
                  <c:v>100.31676742026269</c:v>
                </c:pt>
                <c:pt idx="8">
                  <c:v>100.34846473979395</c:v>
                </c:pt>
                <c:pt idx="9">
                  <c:v>100.20596321486263</c:v>
                </c:pt>
                <c:pt idx="10">
                  <c:v>100.12740696360338</c:v>
                </c:pt>
                <c:pt idx="11">
                  <c:v>100.16072006737463</c:v>
                </c:pt>
                <c:pt idx="12">
                  <c:v>100.16940374307717</c:v>
                </c:pt>
                <c:pt idx="13">
                  <c:v>100.16691055423456</c:v>
                </c:pt>
                <c:pt idx="14">
                  <c:v>100.22222919007511</c:v>
                </c:pt>
                <c:pt idx="15">
                  <c:v>100.25980632717295</c:v>
                </c:pt>
                <c:pt idx="16">
                  <c:v>100.31729436816667</c:v>
                </c:pt>
                <c:pt idx="17">
                  <c:v>100.29254620349586</c:v>
                </c:pt>
                <c:pt idx="18">
                  <c:v>100.31405254735111</c:v>
                </c:pt>
                <c:pt idx="19">
                  <c:v>100.35105296337747</c:v>
                </c:pt>
                <c:pt idx="20">
                  <c:v>100.40024887148195</c:v>
                </c:pt>
                <c:pt idx="21">
                  <c:v>100.36899159492837</c:v>
                </c:pt>
                <c:pt idx="22">
                  <c:v>100.36873077235158</c:v>
                </c:pt>
                <c:pt idx="23">
                  <c:v>100.28943247141895</c:v>
                </c:pt>
                <c:pt idx="24">
                  <c:v>100.27400670311889</c:v>
                </c:pt>
                <c:pt idx="25">
                  <c:v>100.25097312195645</c:v>
                </c:pt>
                <c:pt idx="26">
                  <c:v>100.25163872158016</c:v>
                </c:pt>
                <c:pt idx="27">
                  <c:v>100.25508532579714</c:v>
                </c:pt>
                <c:pt idx="28">
                  <c:v>100.23988870529365</c:v>
                </c:pt>
                <c:pt idx="29">
                  <c:v>100.20707710703701</c:v>
                </c:pt>
                <c:pt idx="30">
                  <c:v>100.21459820097027</c:v>
                </c:pt>
                <c:pt idx="31">
                  <c:v>100.23778344061081</c:v>
                </c:pt>
                <c:pt idx="32">
                  <c:v>100.31909400981954</c:v>
                </c:pt>
                <c:pt idx="33">
                  <c:v>100.37436815240693</c:v>
                </c:pt>
                <c:pt idx="34">
                  <c:v>100.39495424193463</c:v>
                </c:pt>
                <c:pt idx="35">
                  <c:v>100.36416600377144</c:v>
                </c:pt>
                <c:pt idx="36">
                  <c:v>100.35022402728156</c:v>
                </c:pt>
                <c:pt idx="37">
                  <c:v>100.32070584515967</c:v>
                </c:pt>
                <c:pt idx="38">
                  <c:v>100.19744628320164</c:v>
                </c:pt>
                <c:pt idx="39">
                  <c:v>100.18523511529153</c:v>
                </c:pt>
                <c:pt idx="40">
                  <c:v>100.18043188103647</c:v>
                </c:pt>
                <c:pt idx="41">
                  <c:v>100.21412149983055</c:v>
                </c:pt>
                <c:pt idx="42">
                  <c:v>100.25737135489527</c:v>
                </c:pt>
                <c:pt idx="43">
                  <c:v>100.24886942007085</c:v>
                </c:pt>
                <c:pt idx="44">
                  <c:v>100.20920040636192</c:v>
                </c:pt>
                <c:pt idx="45">
                  <c:v>100.20653941712982</c:v>
                </c:pt>
                <c:pt idx="46">
                  <c:v>100.24278877452655</c:v>
                </c:pt>
                <c:pt idx="47">
                  <c:v>100.27539295157941</c:v>
                </c:pt>
                <c:pt idx="48">
                  <c:v>100.2692913478655</c:v>
                </c:pt>
                <c:pt idx="49">
                  <c:v>100.25662165229821</c:v>
                </c:pt>
                <c:pt idx="50">
                  <c:v>100.34972837362149</c:v>
                </c:pt>
                <c:pt idx="51">
                  <c:v>100.41833238976928</c:v>
                </c:pt>
                <c:pt idx="52">
                  <c:v>100.40546690161646</c:v>
                </c:pt>
                <c:pt idx="53">
                  <c:v>100.4233410270791</c:v>
                </c:pt>
                <c:pt idx="54">
                  <c:v>100.42164070039634</c:v>
                </c:pt>
                <c:pt idx="55">
                  <c:v>100.43961503620002</c:v>
                </c:pt>
                <c:pt idx="56">
                  <c:v>100.47917556078391</c:v>
                </c:pt>
                <c:pt idx="57">
                  <c:v>100.48008216312026</c:v>
                </c:pt>
                <c:pt idx="58">
                  <c:v>100.49109473538797</c:v>
                </c:pt>
                <c:pt idx="59">
                  <c:v>100.49654211608284</c:v>
                </c:pt>
                <c:pt idx="60">
                  <c:v>100.48219843470521</c:v>
                </c:pt>
                <c:pt idx="61">
                  <c:v>100.51668776456184</c:v>
                </c:pt>
                <c:pt idx="62">
                  <c:v>100.57397431581954</c:v>
                </c:pt>
                <c:pt idx="63">
                  <c:v>100.60805807907896</c:v>
                </c:pt>
                <c:pt idx="64">
                  <c:v>100.6274137737992</c:v>
                </c:pt>
                <c:pt idx="65">
                  <c:v>100.69801085725317</c:v>
                </c:pt>
                <c:pt idx="66">
                  <c:v>100.68438154380097</c:v>
                </c:pt>
                <c:pt idx="67">
                  <c:v>100.67938753577809</c:v>
                </c:pt>
                <c:pt idx="68">
                  <c:v>100.68294097517816</c:v>
                </c:pt>
                <c:pt idx="69">
                  <c:v>100.68442049158767</c:v>
                </c:pt>
                <c:pt idx="70">
                  <c:v>100.69697502415573</c:v>
                </c:pt>
                <c:pt idx="71">
                  <c:v>100.7176430990298</c:v>
                </c:pt>
                <c:pt idx="72">
                  <c:v>100.7156955426576</c:v>
                </c:pt>
                <c:pt idx="73">
                  <c:v>100.79846233374255</c:v>
                </c:pt>
                <c:pt idx="74">
                  <c:v>100.81702114948467</c:v>
                </c:pt>
                <c:pt idx="75">
                  <c:v>100.80548765408024</c:v>
                </c:pt>
                <c:pt idx="76">
                  <c:v>100.90724937912702</c:v>
                </c:pt>
                <c:pt idx="77">
                  <c:v>100.90499151654846</c:v>
                </c:pt>
                <c:pt idx="78">
                  <c:v>100.89080867178195</c:v>
                </c:pt>
                <c:pt idx="79">
                  <c:v>100.92376283972364</c:v>
                </c:pt>
                <c:pt idx="80">
                  <c:v>100.96735634440091</c:v>
                </c:pt>
                <c:pt idx="81">
                  <c:v>100.95343086793143</c:v>
                </c:pt>
                <c:pt idx="82">
                  <c:v>100.96713412217531</c:v>
                </c:pt>
                <c:pt idx="83">
                  <c:v>101.00065679527425</c:v>
                </c:pt>
                <c:pt idx="84">
                  <c:v>100.61498628643571</c:v>
                </c:pt>
                <c:pt idx="85">
                  <c:v>100.31127988698884</c:v>
                </c:pt>
                <c:pt idx="86">
                  <c:v>100.07309655823447</c:v>
                </c:pt>
                <c:pt idx="87">
                  <c:v>99.812289501290465</c:v>
                </c:pt>
                <c:pt idx="88">
                  <c:v>99.595054535659472</c:v>
                </c:pt>
                <c:pt idx="89">
                  <c:v>100.04081952852744</c:v>
                </c:pt>
                <c:pt idx="90">
                  <c:v>100.08713048461939</c:v>
                </c:pt>
                <c:pt idx="91">
                  <c:v>100.08221256457894</c:v>
                </c:pt>
                <c:pt idx="92">
                  <c:v>100.07908417749658</c:v>
                </c:pt>
                <c:pt idx="93">
                  <c:v>100.07802582704106</c:v>
                </c:pt>
                <c:pt idx="94">
                  <c:v>100.07183223421545</c:v>
                </c:pt>
                <c:pt idx="95">
                  <c:v>100.09656472190626</c:v>
                </c:pt>
                <c:pt idx="96">
                  <c:v>100.12763123909625</c:v>
                </c:pt>
                <c:pt idx="97">
                  <c:v>100.14568346845655</c:v>
                </c:pt>
                <c:pt idx="98">
                  <c:v>100.13260800130848</c:v>
                </c:pt>
                <c:pt idx="99">
                  <c:v>100.18134246498987</c:v>
                </c:pt>
                <c:pt idx="100">
                  <c:v>100.22895041068089</c:v>
                </c:pt>
                <c:pt idx="101">
                  <c:v>100.54295359419466</c:v>
                </c:pt>
                <c:pt idx="102">
                  <c:v>100.54199152860683</c:v>
                </c:pt>
                <c:pt idx="103">
                  <c:v>100.55911351066375</c:v>
                </c:pt>
                <c:pt idx="104">
                  <c:v>100.54851941098528</c:v>
                </c:pt>
                <c:pt idx="105">
                  <c:v>100.54556410632189</c:v>
                </c:pt>
                <c:pt idx="106">
                  <c:v>100.56059192766322</c:v>
                </c:pt>
                <c:pt idx="107">
                  <c:v>100.62753669173993</c:v>
                </c:pt>
                <c:pt idx="108">
                  <c:v>100.65448770469622</c:v>
                </c:pt>
                <c:pt idx="109">
                  <c:v>100.70800360483273</c:v>
                </c:pt>
                <c:pt idx="110">
                  <c:v>100.74682431724908</c:v>
                </c:pt>
                <c:pt idx="111">
                  <c:v>100.75869715073887</c:v>
                </c:pt>
                <c:pt idx="112">
                  <c:v>100.82489310902997</c:v>
                </c:pt>
                <c:pt idx="113">
                  <c:v>100.78543963732982</c:v>
                </c:pt>
                <c:pt idx="114">
                  <c:v>100.82024558352944</c:v>
                </c:pt>
                <c:pt idx="115">
                  <c:v>100.75931384881756</c:v>
                </c:pt>
                <c:pt idx="116">
                  <c:v>100.80817890362808</c:v>
                </c:pt>
                <c:pt idx="117">
                  <c:v>100.80181873163143</c:v>
                </c:pt>
                <c:pt idx="118">
                  <c:v>100.850036454959</c:v>
                </c:pt>
                <c:pt idx="119">
                  <c:v>100.89304555616818</c:v>
                </c:pt>
                <c:pt idx="120">
                  <c:v>100.79524630685074</c:v>
                </c:pt>
                <c:pt idx="121">
                  <c:v>100.80042020526562</c:v>
                </c:pt>
                <c:pt idx="122">
                  <c:v>100.81641580196474</c:v>
                </c:pt>
                <c:pt idx="123">
                  <c:v>100.81969946471526</c:v>
                </c:pt>
                <c:pt idx="124">
                  <c:v>100.80297684461334</c:v>
                </c:pt>
                <c:pt idx="125">
                  <c:v>100.81966560042315</c:v>
                </c:pt>
                <c:pt idx="126">
                  <c:v>100.8191406325333</c:v>
                </c:pt>
                <c:pt idx="127">
                  <c:v>100.80794551239367</c:v>
                </c:pt>
                <c:pt idx="128">
                  <c:v>100.85565057521144</c:v>
                </c:pt>
                <c:pt idx="129">
                  <c:v>100.91369555250644</c:v>
                </c:pt>
                <c:pt idx="130">
                  <c:v>100.90755749130564</c:v>
                </c:pt>
                <c:pt idx="131">
                  <c:v>100.7792854154562</c:v>
                </c:pt>
                <c:pt idx="132">
                  <c:v>100.78915047815973</c:v>
                </c:pt>
                <c:pt idx="133">
                  <c:v>100.73236692860289</c:v>
                </c:pt>
                <c:pt idx="134">
                  <c:v>100.8372212830857</c:v>
                </c:pt>
                <c:pt idx="135">
                  <c:v>100.84053756076514</c:v>
                </c:pt>
                <c:pt idx="136">
                  <c:v>100.81375360843248</c:v>
                </c:pt>
                <c:pt idx="137">
                  <c:v>100.7970565356672</c:v>
                </c:pt>
                <c:pt idx="138">
                  <c:v>100.83781117164764</c:v>
                </c:pt>
                <c:pt idx="139">
                  <c:v>100.90334135135095</c:v>
                </c:pt>
                <c:pt idx="140">
                  <c:v>100.89712558212682</c:v>
                </c:pt>
                <c:pt idx="141">
                  <c:v>100.8985879421304</c:v>
                </c:pt>
                <c:pt idx="142">
                  <c:v>100.94944586192143</c:v>
                </c:pt>
                <c:pt idx="143">
                  <c:v>100.97934086927624</c:v>
                </c:pt>
                <c:pt idx="144">
                  <c:v>101.04874334433048</c:v>
                </c:pt>
                <c:pt idx="145">
                  <c:v>100.91444009610046</c:v>
                </c:pt>
                <c:pt idx="146">
                  <c:v>100.95191098593608</c:v>
                </c:pt>
                <c:pt idx="147">
                  <c:v>101.19505806620801</c:v>
                </c:pt>
                <c:pt idx="148">
                  <c:v>101.38577453143402</c:v>
                </c:pt>
                <c:pt idx="149">
                  <c:v>101.59127997361017</c:v>
                </c:pt>
                <c:pt idx="150">
                  <c:v>101.70260455246189</c:v>
                </c:pt>
                <c:pt idx="151">
                  <c:v>102.32633156756307</c:v>
                </c:pt>
                <c:pt idx="152">
                  <c:v>102.57216771044139</c:v>
                </c:pt>
                <c:pt idx="153">
                  <c:v>102.62853956203826</c:v>
                </c:pt>
                <c:pt idx="154">
                  <c:v>103.04718131807778</c:v>
                </c:pt>
                <c:pt idx="155">
                  <c:v>103.6195863894138</c:v>
                </c:pt>
                <c:pt idx="156">
                  <c:v>103.81515379232138</c:v>
                </c:pt>
                <c:pt idx="157">
                  <c:v>103.91959218318479</c:v>
                </c:pt>
                <c:pt idx="158">
                  <c:v>104.10631231992211</c:v>
                </c:pt>
                <c:pt idx="159">
                  <c:v>104.25580782624743</c:v>
                </c:pt>
                <c:pt idx="160">
                  <c:v>104.87673348229723</c:v>
                </c:pt>
                <c:pt idx="161">
                  <c:v>104.87262282431951</c:v>
                </c:pt>
                <c:pt idx="162">
                  <c:v>104.93323563074301</c:v>
                </c:pt>
                <c:pt idx="163">
                  <c:v>104.95133726351793</c:v>
                </c:pt>
                <c:pt idx="164">
                  <c:v>104.88059022463439</c:v>
                </c:pt>
                <c:pt idx="165">
                  <c:v>104.91693522414573</c:v>
                </c:pt>
                <c:pt idx="166">
                  <c:v>104.91316659770985</c:v>
                </c:pt>
                <c:pt idx="167">
                  <c:v>104.91357174380124</c:v>
                </c:pt>
                <c:pt idx="168">
                  <c:v>104.95554574102795</c:v>
                </c:pt>
                <c:pt idx="169">
                  <c:v>104.95696027498282</c:v>
                </c:pt>
                <c:pt idx="170">
                  <c:v>104.94488210857871</c:v>
                </c:pt>
                <c:pt idx="171">
                  <c:v>104.94213682076661</c:v>
                </c:pt>
                <c:pt idx="172">
                  <c:v>104.90818780665001</c:v>
                </c:pt>
                <c:pt idx="173">
                  <c:v>104.88729488270623</c:v>
                </c:pt>
                <c:pt idx="174">
                  <c:v>104.85112212496928</c:v>
                </c:pt>
                <c:pt idx="175">
                  <c:v>104.89644017162776</c:v>
                </c:pt>
                <c:pt idx="176">
                  <c:v>104.92045887643822</c:v>
                </c:pt>
                <c:pt idx="177">
                  <c:v>104.95573085994232</c:v>
                </c:pt>
                <c:pt idx="178">
                  <c:v>105.70499260990793</c:v>
                </c:pt>
                <c:pt idx="179">
                  <c:v>105.70737059870183</c:v>
                </c:pt>
                <c:pt idx="180">
                  <c:v>105.74624291187247</c:v>
                </c:pt>
                <c:pt idx="181">
                  <c:v>105.78017799553101</c:v>
                </c:pt>
                <c:pt idx="182">
                  <c:v>105.82064166612406</c:v>
                </c:pt>
                <c:pt idx="183">
                  <c:v>105.88045749703809</c:v>
                </c:pt>
                <c:pt idx="184">
                  <c:v>105.96063118409549</c:v>
                </c:pt>
                <c:pt idx="185">
                  <c:v>105.93852193800572</c:v>
                </c:pt>
                <c:pt idx="186">
                  <c:v>105.97499915950854</c:v>
                </c:pt>
                <c:pt idx="187">
                  <c:v>105.96702091848174</c:v>
                </c:pt>
                <c:pt idx="188">
                  <c:v>106.00601990538931</c:v>
                </c:pt>
                <c:pt idx="189">
                  <c:v>106.00650381352632</c:v>
                </c:pt>
                <c:pt idx="190">
                  <c:v>105.99657220102743</c:v>
                </c:pt>
                <c:pt idx="191">
                  <c:v>106.01754512820654</c:v>
                </c:pt>
                <c:pt idx="192">
                  <c:v>106.10447211896039</c:v>
                </c:pt>
                <c:pt idx="193">
                  <c:v>106.08411164562924</c:v>
                </c:pt>
                <c:pt idx="194">
                  <c:v>106.16021081214464</c:v>
                </c:pt>
                <c:pt idx="195">
                  <c:v>108.29039862173869</c:v>
                </c:pt>
                <c:pt idx="196">
                  <c:v>108.37318292634626</c:v>
                </c:pt>
                <c:pt idx="197">
                  <c:v>108.40366627124457</c:v>
                </c:pt>
                <c:pt idx="198">
                  <c:v>108.47467207409794</c:v>
                </c:pt>
                <c:pt idx="199">
                  <c:v>108.48543712462077</c:v>
                </c:pt>
                <c:pt idx="200">
                  <c:v>108.44199481577689</c:v>
                </c:pt>
                <c:pt idx="201">
                  <c:v>108.54093856654434</c:v>
                </c:pt>
                <c:pt idx="202">
                  <c:v>108.68160469782708</c:v>
                </c:pt>
                <c:pt idx="203">
                  <c:v>108.64380399370729</c:v>
                </c:pt>
                <c:pt idx="204">
                  <c:v>108.68988100542423</c:v>
                </c:pt>
                <c:pt idx="205">
                  <c:v>108.71568154908</c:v>
                </c:pt>
                <c:pt idx="206">
                  <c:v>108.72503176933206</c:v>
                </c:pt>
                <c:pt idx="207">
                  <c:v>108.80074244590314</c:v>
                </c:pt>
                <c:pt idx="208">
                  <c:v>108.72455851162439</c:v>
                </c:pt>
                <c:pt idx="209">
                  <c:v>108.77569294857284</c:v>
                </c:pt>
                <c:pt idx="210">
                  <c:v>108.71650585827055</c:v>
                </c:pt>
                <c:pt idx="211">
                  <c:v>108.71493436724653</c:v>
                </c:pt>
                <c:pt idx="212">
                  <c:v>108.7113334311253</c:v>
                </c:pt>
                <c:pt idx="213">
                  <c:v>108.71529911923091</c:v>
                </c:pt>
                <c:pt idx="214">
                  <c:v>108.73155647331603</c:v>
                </c:pt>
                <c:pt idx="215">
                  <c:v>108.74809557506116</c:v>
                </c:pt>
                <c:pt idx="216">
                  <c:v>108.75910350391351</c:v>
                </c:pt>
                <c:pt idx="217">
                  <c:v>108.81855519211013</c:v>
                </c:pt>
                <c:pt idx="218">
                  <c:v>108.72959116924154</c:v>
                </c:pt>
                <c:pt idx="219">
                  <c:v>108.7797154461237</c:v>
                </c:pt>
                <c:pt idx="220">
                  <c:v>108.81306994379436</c:v>
                </c:pt>
                <c:pt idx="221">
                  <c:v>108.89817802674366</c:v>
                </c:pt>
                <c:pt idx="222">
                  <c:v>108.95890355214379</c:v>
                </c:pt>
                <c:pt idx="223">
                  <c:v>108.99738727519912</c:v>
                </c:pt>
                <c:pt idx="224">
                  <c:v>109.0807597303767</c:v>
                </c:pt>
                <c:pt idx="225">
                  <c:v>109.13269444130871</c:v>
                </c:pt>
                <c:pt idx="226">
                  <c:v>109.13104311182562</c:v>
                </c:pt>
                <c:pt idx="227">
                  <c:v>109.16216380297838</c:v>
                </c:pt>
                <c:pt idx="228">
                  <c:v>109.24359906220008</c:v>
                </c:pt>
                <c:pt idx="229">
                  <c:v>109.17412194184402</c:v>
                </c:pt>
                <c:pt idx="230">
                  <c:v>109.2148887835103</c:v>
                </c:pt>
                <c:pt idx="231">
                  <c:v>109.24542490607119</c:v>
                </c:pt>
                <c:pt idx="232">
                  <c:v>109.28970007078244</c:v>
                </c:pt>
                <c:pt idx="233">
                  <c:v>109.23566071260882</c:v>
                </c:pt>
                <c:pt idx="234">
                  <c:v>109.23548594689096</c:v>
                </c:pt>
                <c:pt idx="235">
                  <c:v>109.26659610809155</c:v>
                </c:pt>
                <c:pt idx="236">
                  <c:v>109.24000268393827</c:v>
                </c:pt>
                <c:pt idx="237">
                  <c:v>109.22192245528819</c:v>
                </c:pt>
                <c:pt idx="238">
                  <c:v>109.20786015213655</c:v>
                </c:pt>
                <c:pt idx="239">
                  <c:v>109.25076029313003</c:v>
                </c:pt>
                <c:pt idx="240">
                  <c:v>109.34684469248559</c:v>
                </c:pt>
                <c:pt idx="241">
                  <c:v>109.35637406126419</c:v>
                </c:pt>
                <c:pt idx="242">
                  <c:v>109.42144475010085</c:v>
                </c:pt>
                <c:pt idx="243">
                  <c:v>109.45868880358054</c:v>
                </c:pt>
                <c:pt idx="244">
                  <c:v>109.41822761455835</c:v>
                </c:pt>
                <c:pt idx="245">
                  <c:v>109.45083263865305</c:v>
                </c:pt>
                <c:pt idx="246">
                  <c:v>109.46120761158298</c:v>
                </c:pt>
                <c:pt idx="247">
                  <c:v>109.46013187724488</c:v>
                </c:pt>
                <c:pt idx="248">
                  <c:v>109.52565572032987</c:v>
                </c:pt>
                <c:pt idx="249">
                  <c:v>109.56291208249912</c:v>
                </c:pt>
                <c:pt idx="250">
                  <c:v>109.55666236906607</c:v>
                </c:pt>
                <c:pt idx="251">
                  <c:v>109.62957543178393</c:v>
                </c:pt>
                <c:pt idx="252">
                  <c:v>109.63892531054256</c:v>
                </c:pt>
                <c:pt idx="253">
                  <c:v>109.6847967194539</c:v>
                </c:pt>
                <c:pt idx="254">
                  <c:v>111.78966998397404</c:v>
                </c:pt>
                <c:pt idx="255">
                  <c:v>109.61838743533212</c:v>
                </c:pt>
                <c:pt idx="256">
                  <c:v>109.5960133207506</c:v>
                </c:pt>
                <c:pt idx="257">
                  <c:v>109.56027350552931</c:v>
                </c:pt>
                <c:pt idx="258">
                  <c:v>109.53675569054946</c:v>
                </c:pt>
                <c:pt idx="259">
                  <c:v>109.52212747005503</c:v>
                </c:pt>
                <c:pt idx="260">
                  <c:v>109.505909255852</c:v>
                </c:pt>
                <c:pt idx="261">
                  <c:v>109.55765878557115</c:v>
                </c:pt>
                <c:pt idx="262">
                  <c:v>109.59035354567605</c:v>
                </c:pt>
                <c:pt idx="263">
                  <c:v>109.57284340690063</c:v>
                </c:pt>
                <c:pt idx="264">
                  <c:v>109.57779485186508</c:v>
                </c:pt>
                <c:pt idx="265">
                  <c:v>109.6337979984507</c:v>
                </c:pt>
                <c:pt idx="266">
                  <c:v>109.646659897025</c:v>
                </c:pt>
                <c:pt idx="267">
                  <c:v>109.65407996282555</c:v>
                </c:pt>
                <c:pt idx="268">
                  <c:v>109.66455197195242</c:v>
                </c:pt>
                <c:pt idx="269">
                  <c:v>109.69990181342759</c:v>
                </c:pt>
                <c:pt idx="270">
                  <c:v>109.721113944355</c:v>
                </c:pt>
                <c:pt idx="271">
                  <c:v>109.63537155300081</c:v>
                </c:pt>
                <c:pt idx="272">
                  <c:v>109.59228726790147</c:v>
                </c:pt>
                <c:pt idx="273">
                  <c:v>109.5711122933437</c:v>
                </c:pt>
                <c:pt idx="274">
                  <c:v>109.54309397543879</c:v>
                </c:pt>
                <c:pt idx="275">
                  <c:v>109.55055481800962</c:v>
                </c:pt>
                <c:pt idx="276">
                  <c:v>109.5927532869849</c:v>
                </c:pt>
                <c:pt idx="277">
                  <c:v>109.60123872792215</c:v>
                </c:pt>
                <c:pt idx="278">
                  <c:v>109.6054168054827</c:v>
                </c:pt>
                <c:pt idx="279">
                  <c:v>109.63412158453794</c:v>
                </c:pt>
                <c:pt idx="280">
                  <c:v>109.65529357828312</c:v>
                </c:pt>
                <c:pt idx="281">
                  <c:v>109.64724690319019</c:v>
                </c:pt>
                <c:pt idx="282">
                  <c:v>109.66288129879516</c:v>
                </c:pt>
                <c:pt idx="283">
                  <c:v>109.65612795508815</c:v>
                </c:pt>
                <c:pt idx="284">
                  <c:v>109.6675614924461</c:v>
                </c:pt>
                <c:pt idx="285">
                  <c:v>109.68820486048823</c:v>
                </c:pt>
                <c:pt idx="286">
                  <c:v>109.72603469247977</c:v>
                </c:pt>
                <c:pt idx="287">
                  <c:v>109.72635986737795</c:v>
                </c:pt>
                <c:pt idx="288">
                  <c:v>109.73842856500669</c:v>
                </c:pt>
                <c:pt idx="289">
                  <c:v>109.76581844360605</c:v>
                </c:pt>
                <c:pt idx="290">
                  <c:v>109.77441428167451</c:v>
                </c:pt>
                <c:pt idx="291">
                  <c:v>109.77789916320882</c:v>
                </c:pt>
                <c:pt idx="292">
                  <c:v>109.77064428587487</c:v>
                </c:pt>
                <c:pt idx="293">
                  <c:v>109.78428682506748</c:v>
                </c:pt>
                <c:pt idx="294">
                  <c:v>109.81049878312004</c:v>
                </c:pt>
                <c:pt idx="295">
                  <c:v>109.77385934026431</c:v>
                </c:pt>
                <c:pt idx="296">
                  <c:v>109.78706700129268</c:v>
                </c:pt>
                <c:pt idx="297">
                  <c:v>109.84680884050545</c:v>
                </c:pt>
                <c:pt idx="298">
                  <c:v>109.88234285060683</c:v>
                </c:pt>
                <c:pt idx="299">
                  <c:v>109.95483109360174</c:v>
                </c:pt>
                <c:pt idx="300">
                  <c:v>109.96354803966439</c:v>
                </c:pt>
                <c:pt idx="301">
                  <c:v>109.947825226384</c:v>
                </c:pt>
                <c:pt idx="302">
                  <c:v>109.98814546196374</c:v>
                </c:pt>
                <c:pt idx="303">
                  <c:v>109.99932960203979</c:v>
                </c:pt>
                <c:pt idx="304">
                  <c:v>110.03734916775375</c:v>
                </c:pt>
                <c:pt idx="305">
                  <c:v>110.0728081660902</c:v>
                </c:pt>
                <c:pt idx="306">
                  <c:v>110.06057036027255</c:v>
                </c:pt>
                <c:pt idx="307">
                  <c:v>110.01577847953969</c:v>
                </c:pt>
                <c:pt idx="308">
                  <c:v>110.04150675034879</c:v>
                </c:pt>
                <c:pt idx="309">
                  <c:v>110.01520739438895</c:v>
                </c:pt>
                <c:pt idx="310">
                  <c:v>110.0527658270553</c:v>
                </c:pt>
                <c:pt idx="311">
                  <c:v>110.07699183426305</c:v>
                </c:pt>
                <c:pt idx="312">
                  <c:v>110.08862292683406</c:v>
                </c:pt>
                <c:pt idx="313">
                  <c:v>110.01886009530789</c:v>
                </c:pt>
                <c:pt idx="314">
                  <c:v>110.08949834163717</c:v>
                </c:pt>
                <c:pt idx="315">
                  <c:v>110.08939633624475</c:v>
                </c:pt>
                <c:pt idx="316">
                  <c:v>110.09175819513158</c:v>
                </c:pt>
                <c:pt idx="317">
                  <c:v>110.09187943929624</c:v>
                </c:pt>
                <c:pt idx="318">
                  <c:v>110.1238538208702</c:v>
                </c:pt>
                <c:pt idx="319">
                  <c:v>110.08482028621556</c:v>
                </c:pt>
                <c:pt idx="320">
                  <c:v>110.06577501617869</c:v>
                </c:pt>
                <c:pt idx="321">
                  <c:v>110.1028416557879</c:v>
                </c:pt>
                <c:pt idx="322">
                  <c:v>110.11291395346451</c:v>
                </c:pt>
                <c:pt idx="323">
                  <c:v>110.13576138108552</c:v>
                </c:pt>
                <c:pt idx="324">
                  <c:v>110.13508001017134</c:v>
                </c:pt>
                <c:pt idx="325">
                  <c:v>110.11310081796009</c:v>
                </c:pt>
                <c:pt idx="326">
                  <c:v>110.14272877666049</c:v>
                </c:pt>
                <c:pt idx="327">
                  <c:v>110.19254306050301</c:v>
                </c:pt>
                <c:pt idx="328">
                  <c:v>110.20802504733804</c:v>
                </c:pt>
                <c:pt idx="329">
                  <c:v>110.18173528879711</c:v>
                </c:pt>
                <c:pt idx="330">
                  <c:v>110.23166887998003</c:v>
                </c:pt>
                <c:pt idx="331">
                  <c:v>110.22772786388222</c:v>
                </c:pt>
                <c:pt idx="332">
                  <c:v>110.22084599940298</c:v>
                </c:pt>
                <c:pt idx="333">
                  <c:v>110.16622247190358</c:v>
                </c:pt>
                <c:pt idx="334">
                  <c:v>110.17344051434934</c:v>
                </c:pt>
                <c:pt idx="335">
                  <c:v>110.19827847636772</c:v>
                </c:pt>
                <c:pt idx="336">
                  <c:v>110.22850381483384</c:v>
                </c:pt>
                <c:pt idx="337">
                  <c:v>110.25176670109491</c:v>
                </c:pt>
                <c:pt idx="338">
                  <c:v>110.26077962577239</c:v>
                </c:pt>
                <c:pt idx="339">
                  <c:v>110.277995797914</c:v>
                </c:pt>
                <c:pt idx="340">
                  <c:v>110.24402373346871</c:v>
                </c:pt>
                <c:pt idx="341">
                  <c:v>110.24470193794717</c:v>
                </c:pt>
                <c:pt idx="342">
                  <c:v>110.28738975654535</c:v>
                </c:pt>
                <c:pt idx="343">
                  <c:v>110.27276072047208</c:v>
                </c:pt>
                <c:pt idx="344">
                  <c:v>110.27664190853798</c:v>
                </c:pt>
                <c:pt idx="345">
                  <c:v>110.26879354484859</c:v>
                </c:pt>
                <c:pt idx="346">
                  <c:v>110.04584681082348</c:v>
                </c:pt>
                <c:pt idx="347">
                  <c:v>110.03872419888113</c:v>
                </c:pt>
                <c:pt idx="348">
                  <c:v>110.02640985447863</c:v>
                </c:pt>
                <c:pt idx="349">
                  <c:v>110.00328526290946</c:v>
                </c:pt>
                <c:pt idx="350">
                  <c:v>109.98983166984127</c:v>
                </c:pt>
                <c:pt idx="351">
                  <c:v>110.01385835856571</c:v>
                </c:pt>
                <c:pt idx="352">
                  <c:v>110.03047220504232</c:v>
                </c:pt>
                <c:pt idx="353">
                  <c:v>109.99730530011671</c:v>
                </c:pt>
                <c:pt idx="354">
                  <c:v>110.01415079792088</c:v>
                </c:pt>
                <c:pt idx="355">
                  <c:v>110.00427219368889</c:v>
                </c:pt>
                <c:pt idx="356">
                  <c:v>110.05365138532986</c:v>
                </c:pt>
                <c:pt idx="357">
                  <c:v>110.05938927350665</c:v>
                </c:pt>
                <c:pt idx="358">
                  <c:v>110.09066861395434</c:v>
                </c:pt>
                <c:pt idx="359">
                  <c:v>110.07564112121769</c:v>
                </c:pt>
                <c:pt idx="360">
                  <c:v>110.10717271243666</c:v>
                </c:pt>
                <c:pt idx="361">
                  <c:v>110.09119926584223</c:v>
                </c:pt>
                <c:pt idx="362">
                  <c:v>110.07023906499094</c:v>
                </c:pt>
                <c:pt idx="363">
                  <c:v>110.08853966628966</c:v>
                </c:pt>
                <c:pt idx="364">
                  <c:v>110.12371483311148</c:v>
                </c:pt>
                <c:pt idx="365">
                  <c:v>110.13422057558071</c:v>
                </c:pt>
                <c:pt idx="366">
                  <c:v>110.16348147528765</c:v>
                </c:pt>
                <c:pt idx="367">
                  <c:v>110.16578917173851</c:v>
                </c:pt>
                <c:pt idx="368">
                  <c:v>110.15136468411235</c:v>
                </c:pt>
                <c:pt idx="369">
                  <c:v>110.16024053651923</c:v>
                </c:pt>
                <c:pt idx="370">
                  <c:v>110.14235846562642</c:v>
                </c:pt>
                <c:pt idx="371">
                  <c:v>110.15481666536677</c:v>
                </c:pt>
                <c:pt idx="372">
                  <c:v>110.1779042403158</c:v>
                </c:pt>
                <c:pt idx="373">
                  <c:v>110.17274139850282</c:v>
                </c:pt>
                <c:pt idx="374">
                  <c:v>110.17741952684599</c:v>
                </c:pt>
                <c:pt idx="375">
                  <c:v>110.19100722290982</c:v>
                </c:pt>
                <c:pt idx="376">
                  <c:v>110.1665367628532</c:v>
                </c:pt>
                <c:pt idx="377">
                  <c:v>110.17960096594017</c:v>
                </c:pt>
                <c:pt idx="378">
                  <c:v>110.1960560051195</c:v>
                </c:pt>
                <c:pt idx="379">
                  <c:v>110.25017976648124</c:v>
                </c:pt>
                <c:pt idx="380">
                  <c:v>110.21769007156072</c:v>
                </c:pt>
                <c:pt idx="381">
                  <c:v>110.20821279505988</c:v>
                </c:pt>
                <c:pt idx="382">
                  <c:v>110.23524309058459</c:v>
                </c:pt>
                <c:pt idx="383">
                  <c:v>110.22308104781024</c:v>
                </c:pt>
                <c:pt idx="384">
                  <c:v>110.20109106719443</c:v>
                </c:pt>
                <c:pt idx="385">
                  <c:v>110.20012104436493</c:v>
                </c:pt>
                <c:pt idx="386">
                  <c:v>110.19888824708535</c:v>
                </c:pt>
                <c:pt idx="387">
                  <c:v>110.23715755704731</c:v>
                </c:pt>
                <c:pt idx="388">
                  <c:v>110.25874633252344</c:v>
                </c:pt>
                <c:pt idx="389">
                  <c:v>110.26154722861281</c:v>
                </c:pt>
                <c:pt idx="390">
                  <c:v>110.94033310999096</c:v>
                </c:pt>
                <c:pt idx="391">
                  <c:v>110.95510884197199</c:v>
                </c:pt>
                <c:pt idx="392">
                  <c:v>111.09750693618254</c:v>
                </c:pt>
                <c:pt idx="393">
                  <c:v>111.09364576721983</c:v>
                </c:pt>
                <c:pt idx="394">
                  <c:v>111.07262688130788</c:v>
                </c:pt>
                <c:pt idx="395">
                  <c:v>111.12249978920943</c:v>
                </c:pt>
                <c:pt idx="396">
                  <c:v>111.16509028423465</c:v>
                </c:pt>
                <c:pt idx="397">
                  <c:v>111.19484324950255</c:v>
                </c:pt>
                <c:pt idx="398">
                  <c:v>111.19667833266548</c:v>
                </c:pt>
                <c:pt idx="399">
                  <c:v>111.17943761536739</c:v>
                </c:pt>
                <c:pt idx="400">
                  <c:v>111.20243165996951</c:v>
                </c:pt>
                <c:pt idx="401">
                  <c:v>111.20569838068384</c:v>
                </c:pt>
                <c:pt idx="402">
                  <c:v>111.22824410794914</c:v>
                </c:pt>
                <c:pt idx="403">
                  <c:v>111.22551254575399</c:v>
                </c:pt>
                <c:pt idx="404">
                  <c:v>111.19302481626806</c:v>
                </c:pt>
                <c:pt idx="405">
                  <c:v>111.213653395778</c:v>
                </c:pt>
                <c:pt idx="406">
                  <c:v>111.21836855259311</c:v>
                </c:pt>
                <c:pt idx="407">
                  <c:v>111.24273143476148</c:v>
                </c:pt>
                <c:pt idx="408">
                  <c:v>111.25460347993747</c:v>
                </c:pt>
                <c:pt idx="409">
                  <c:v>111.26657707174692</c:v>
                </c:pt>
                <c:pt idx="410">
                  <c:v>111.26136999860252</c:v>
                </c:pt>
                <c:pt idx="411">
                  <c:v>111.26072979659207</c:v>
                </c:pt>
                <c:pt idx="412">
                  <c:v>111.24692167605927</c:v>
                </c:pt>
                <c:pt idx="413">
                  <c:v>111.22720462047555</c:v>
                </c:pt>
                <c:pt idx="414">
                  <c:v>111.23382157191304</c:v>
                </c:pt>
                <c:pt idx="415">
                  <c:v>111.23617001498076</c:v>
                </c:pt>
                <c:pt idx="416">
                  <c:v>111.25766997380795</c:v>
                </c:pt>
                <c:pt idx="417">
                  <c:v>111.28853325376544</c:v>
                </c:pt>
                <c:pt idx="418">
                  <c:v>111.28511300653618</c:v>
                </c:pt>
                <c:pt idx="419">
                  <c:v>111.3047046848356</c:v>
                </c:pt>
                <c:pt idx="420">
                  <c:v>111.30813005736341</c:v>
                </c:pt>
                <c:pt idx="421">
                  <c:v>111.30028094679449</c:v>
                </c:pt>
                <c:pt idx="422">
                  <c:v>111.30783923844527</c:v>
                </c:pt>
                <c:pt idx="423">
                  <c:v>111.30899765091762</c:v>
                </c:pt>
                <c:pt idx="424">
                  <c:v>111.33678715742474</c:v>
                </c:pt>
                <c:pt idx="425">
                  <c:v>111.3433884305343</c:v>
                </c:pt>
                <c:pt idx="426">
                  <c:v>111.35598781382956</c:v>
                </c:pt>
                <c:pt idx="427">
                  <c:v>111.35993435668918</c:v>
                </c:pt>
                <c:pt idx="428">
                  <c:v>111.36513521796721</c:v>
                </c:pt>
                <c:pt idx="429">
                  <c:v>111.36064454207737</c:v>
                </c:pt>
                <c:pt idx="430">
                  <c:v>111.37379330971578</c:v>
                </c:pt>
                <c:pt idx="431">
                  <c:v>111.3829655190616</c:v>
                </c:pt>
                <c:pt idx="432">
                  <c:v>111.41905091514643</c:v>
                </c:pt>
                <c:pt idx="433">
                  <c:v>111.4163604159607</c:v>
                </c:pt>
                <c:pt idx="434">
                  <c:v>111.42665260580924</c:v>
                </c:pt>
                <c:pt idx="435">
                  <c:v>111.43284535002036</c:v>
                </c:pt>
                <c:pt idx="436">
                  <c:v>111.44137566187138</c:v>
                </c:pt>
                <c:pt idx="437">
                  <c:v>111.45922892559332</c:v>
                </c:pt>
                <c:pt idx="438">
                  <c:v>111.47531430732673</c:v>
                </c:pt>
                <c:pt idx="439">
                  <c:v>111.49484614726649</c:v>
                </c:pt>
                <c:pt idx="440">
                  <c:v>111.49793741602075</c:v>
                </c:pt>
                <c:pt idx="441">
                  <c:v>111.49954987929516</c:v>
                </c:pt>
                <c:pt idx="442">
                  <c:v>111.49180302141113</c:v>
                </c:pt>
                <c:pt idx="443">
                  <c:v>111.4922888548201</c:v>
                </c:pt>
                <c:pt idx="444">
                  <c:v>111.49585316858585</c:v>
                </c:pt>
                <c:pt idx="445">
                  <c:v>111.52114957000636</c:v>
                </c:pt>
                <c:pt idx="446">
                  <c:v>111.50960340949827</c:v>
                </c:pt>
                <c:pt idx="447">
                  <c:v>111.51512941449364</c:v>
                </c:pt>
                <c:pt idx="448">
                  <c:v>111.51032028165149</c:v>
                </c:pt>
                <c:pt idx="449">
                  <c:v>111.52338713743863</c:v>
                </c:pt>
                <c:pt idx="450">
                  <c:v>111.53334148195151</c:v>
                </c:pt>
                <c:pt idx="451">
                  <c:v>111.54575862300663</c:v>
                </c:pt>
                <c:pt idx="452">
                  <c:v>111.54707650194675</c:v>
                </c:pt>
                <c:pt idx="453">
                  <c:v>111.55208365797729</c:v>
                </c:pt>
                <c:pt idx="454">
                  <c:v>111.56917595037699</c:v>
                </c:pt>
                <c:pt idx="455">
                  <c:v>111.57794039241131</c:v>
                </c:pt>
                <c:pt idx="456">
                  <c:v>111.57375803387653</c:v>
                </c:pt>
                <c:pt idx="457">
                  <c:v>111.58802807011689</c:v>
                </c:pt>
                <c:pt idx="458">
                  <c:v>111.58151461627099</c:v>
                </c:pt>
                <c:pt idx="459">
                  <c:v>111.58455888688512</c:v>
                </c:pt>
                <c:pt idx="460">
                  <c:v>112.99662044857752</c:v>
                </c:pt>
                <c:pt idx="461">
                  <c:v>112.99582210477574</c:v>
                </c:pt>
                <c:pt idx="462">
                  <c:v>113.03335415213604</c:v>
                </c:pt>
                <c:pt idx="463">
                  <c:v>113.04060184411992</c:v>
                </c:pt>
                <c:pt idx="464">
                  <c:v>113.04174243566791</c:v>
                </c:pt>
                <c:pt idx="465">
                  <c:v>113.04938612602258</c:v>
                </c:pt>
                <c:pt idx="466">
                  <c:v>113.04328718901797</c:v>
                </c:pt>
                <c:pt idx="467">
                  <c:v>113.04893088641792</c:v>
                </c:pt>
                <c:pt idx="468">
                  <c:v>113.06885974114694</c:v>
                </c:pt>
                <c:pt idx="469">
                  <c:v>113.07545984990004</c:v>
                </c:pt>
                <c:pt idx="470">
                  <c:v>113.08432756430275</c:v>
                </c:pt>
                <c:pt idx="471">
                  <c:v>113.09745389939046</c:v>
                </c:pt>
                <c:pt idx="472">
                  <c:v>113.10244614004669</c:v>
                </c:pt>
                <c:pt idx="473">
                  <c:v>113.13097343668592</c:v>
                </c:pt>
                <c:pt idx="474">
                  <c:v>113.14110870770901</c:v>
                </c:pt>
                <c:pt idx="475">
                  <c:v>113.1491773727396</c:v>
                </c:pt>
                <c:pt idx="476">
                  <c:v>113.23656538964073</c:v>
                </c:pt>
                <c:pt idx="477">
                  <c:v>113.24282559479492</c:v>
                </c:pt>
                <c:pt idx="478">
                  <c:v>113.2418062218222</c:v>
                </c:pt>
                <c:pt idx="479">
                  <c:v>113.26474025619973</c:v>
                </c:pt>
                <c:pt idx="480">
                  <c:v>113.25583398431904</c:v>
                </c:pt>
                <c:pt idx="481">
                  <c:v>113.27222950806117</c:v>
                </c:pt>
                <c:pt idx="482">
                  <c:v>113.29688835807039</c:v>
                </c:pt>
                <c:pt idx="483">
                  <c:v>113.27561179493206</c:v>
                </c:pt>
                <c:pt idx="484">
                  <c:v>113.35104157856377</c:v>
                </c:pt>
                <c:pt idx="485">
                  <c:v>113.35997445813793</c:v>
                </c:pt>
                <c:pt idx="486">
                  <c:v>113.37397041495505</c:v>
                </c:pt>
                <c:pt idx="487">
                  <c:v>113.41475754434055</c:v>
                </c:pt>
                <c:pt idx="488">
                  <c:v>113.42236455874608</c:v>
                </c:pt>
                <c:pt idx="489">
                  <c:v>113.41179074572401</c:v>
                </c:pt>
                <c:pt idx="490">
                  <c:v>113.42349464130466</c:v>
                </c:pt>
                <c:pt idx="491">
                  <c:v>113.41572405956531</c:v>
                </c:pt>
                <c:pt idx="492">
                  <c:v>113.43046052554327</c:v>
                </c:pt>
                <c:pt idx="493">
                  <c:v>113.42852715300597</c:v>
                </c:pt>
                <c:pt idx="494">
                  <c:v>113.43683485068243</c:v>
                </c:pt>
                <c:pt idx="495">
                  <c:v>113.45882772170293</c:v>
                </c:pt>
                <c:pt idx="496">
                  <c:v>113.44700143509743</c:v>
                </c:pt>
                <c:pt idx="497">
                  <c:v>113.42703300429157</c:v>
                </c:pt>
                <c:pt idx="498">
                  <c:v>113.43026487502598</c:v>
                </c:pt>
                <c:pt idx="499">
                  <c:v>113.44713450011479</c:v>
                </c:pt>
                <c:pt idx="500">
                  <c:v>113.47211799579453</c:v>
                </c:pt>
                <c:pt idx="501">
                  <c:v>113.5023835936633</c:v>
                </c:pt>
                <c:pt idx="502">
                  <c:v>113.50641835020197</c:v>
                </c:pt>
                <c:pt idx="503">
                  <c:v>113.51220387043628</c:v>
                </c:pt>
                <c:pt idx="504">
                  <c:v>117.1897718412725</c:v>
                </c:pt>
                <c:pt idx="505">
                  <c:v>117.18995971202943</c:v>
                </c:pt>
                <c:pt idx="506">
                  <c:v>116.93037824401536</c:v>
                </c:pt>
                <c:pt idx="507">
                  <c:v>116.93015280531694</c:v>
                </c:pt>
                <c:pt idx="508">
                  <c:v>117.21736284497655</c:v>
                </c:pt>
                <c:pt idx="509">
                  <c:v>117.21063127914515</c:v>
                </c:pt>
                <c:pt idx="510">
                  <c:v>117.23147023982712</c:v>
                </c:pt>
                <c:pt idx="511">
                  <c:v>117.24652095223955</c:v>
                </c:pt>
                <c:pt idx="512">
                  <c:v>117.25348754038765</c:v>
                </c:pt>
                <c:pt idx="513">
                  <c:v>117.27288605003284</c:v>
                </c:pt>
                <c:pt idx="514">
                  <c:v>117.28984309597135</c:v>
                </c:pt>
                <c:pt idx="515">
                  <c:v>117.31203959191319</c:v>
                </c:pt>
                <c:pt idx="516">
                  <c:v>117.35566533172768</c:v>
                </c:pt>
                <c:pt idx="517">
                  <c:v>117.36953635218264</c:v>
                </c:pt>
                <c:pt idx="518">
                  <c:v>117.42720760442735</c:v>
                </c:pt>
                <c:pt idx="519">
                  <c:v>117.43642332973371</c:v>
                </c:pt>
                <c:pt idx="520">
                  <c:v>117.44346980402402</c:v>
                </c:pt>
                <c:pt idx="521">
                  <c:v>117.45193204318414</c:v>
                </c:pt>
                <c:pt idx="522">
                  <c:v>117.47593201717758</c:v>
                </c:pt>
                <c:pt idx="523">
                  <c:v>117.51417477725805</c:v>
                </c:pt>
                <c:pt idx="524">
                  <c:v>117.55564404742809</c:v>
                </c:pt>
                <c:pt idx="525">
                  <c:v>117.57016272489605</c:v>
                </c:pt>
                <c:pt idx="526">
                  <c:v>117.62174324971116</c:v>
                </c:pt>
                <c:pt idx="527">
                  <c:v>117.66783163878472</c:v>
                </c:pt>
                <c:pt idx="528">
                  <c:v>117.67263947639765</c:v>
                </c:pt>
                <c:pt idx="529">
                  <c:v>117.67918418530199</c:v>
                </c:pt>
                <c:pt idx="530">
                  <c:v>117.65790546261331</c:v>
                </c:pt>
                <c:pt idx="531">
                  <c:v>117.63682675032388</c:v>
                </c:pt>
                <c:pt idx="532">
                  <c:v>117.68252076072154</c:v>
                </c:pt>
                <c:pt idx="533">
                  <c:v>117.68601052438082</c:v>
                </c:pt>
                <c:pt idx="534">
                  <c:v>117.69527097599348</c:v>
                </c:pt>
                <c:pt idx="535">
                  <c:v>119.84112532834352</c:v>
                </c:pt>
                <c:pt idx="536">
                  <c:v>119.84540839239912</c:v>
                </c:pt>
                <c:pt idx="537">
                  <c:v>119.86523877947388</c:v>
                </c:pt>
                <c:pt idx="538">
                  <c:v>119.89135763690881</c:v>
                </c:pt>
                <c:pt idx="539">
                  <c:v>119.87723161809653</c:v>
                </c:pt>
                <c:pt idx="540">
                  <c:v>119.92262678028935</c:v>
                </c:pt>
                <c:pt idx="541">
                  <c:v>119.98192495542573</c:v>
                </c:pt>
                <c:pt idx="542">
                  <c:v>119.99428323619703</c:v>
                </c:pt>
                <c:pt idx="543">
                  <c:v>119.99681645687379</c:v>
                </c:pt>
                <c:pt idx="544">
                  <c:v>119.94953389993157</c:v>
                </c:pt>
                <c:pt idx="545">
                  <c:v>119.9519358724102</c:v>
                </c:pt>
                <c:pt idx="546">
                  <c:v>119.98176728486001</c:v>
                </c:pt>
                <c:pt idx="547">
                  <c:v>119.97176645542631</c:v>
                </c:pt>
                <c:pt idx="548">
                  <c:v>120.00645753962478</c:v>
                </c:pt>
                <c:pt idx="549">
                  <c:v>120.03645263437035</c:v>
                </c:pt>
                <c:pt idx="550">
                  <c:v>120.05916154492735</c:v>
                </c:pt>
                <c:pt idx="551">
                  <c:v>120.07504287012235</c:v>
                </c:pt>
                <c:pt idx="552">
                  <c:v>120.08672257935665</c:v>
                </c:pt>
                <c:pt idx="553">
                  <c:v>120.08376385072435</c:v>
                </c:pt>
                <c:pt idx="554">
                  <c:v>120.06393229464165</c:v>
                </c:pt>
                <c:pt idx="555">
                  <c:v>120.10610806329379</c:v>
                </c:pt>
                <c:pt idx="556">
                  <c:v>120.09436045267799</c:v>
                </c:pt>
                <c:pt idx="557">
                  <c:v>120.10359573413542</c:v>
                </c:pt>
                <c:pt idx="558">
                  <c:v>120.15111170198385</c:v>
                </c:pt>
                <c:pt idx="559">
                  <c:v>120.18472603787377</c:v>
                </c:pt>
                <c:pt idx="560">
                  <c:v>120.25269830924903</c:v>
                </c:pt>
                <c:pt idx="561">
                  <c:v>120.16452492154011</c:v>
                </c:pt>
                <c:pt idx="562">
                  <c:v>120.17835422683424</c:v>
                </c:pt>
                <c:pt idx="563">
                  <c:v>120.16266918631277</c:v>
                </c:pt>
                <c:pt idx="564">
                  <c:v>120.16007885501716</c:v>
                </c:pt>
                <c:pt idx="565">
                  <c:v>120.13084834459862</c:v>
                </c:pt>
                <c:pt idx="566">
                  <c:v>120.15587850702971</c:v>
                </c:pt>
                <c:pt idx="567">
                  <c:v>120.18431503487324</c:v>
                </c:pt>
                <c:pt idx="568">
                  <c:v>120.15230950100522</c:v>
                </c:pt>
                <c:pt idx="569">
                  <c:v>120.14051105204098</c:v>
                </c:pt>
                <c:pt idx="570">
                  <c:v>120.15269156730409</c:v>
                </c:pt>
                <c:pt idx="571">
                  <c:v>120.1270740104293</c:v>
                </c:pt>
                <c:pt idx="572">
                  <c:v>120.15332320246593</c:v>
                </c:pt>
                <c:pt idx="573">
                  <c:v>120.15381061428687</c:v>
                </c:pt>
                <c:pt idx="574">
                  <c:v>120.19043511705169</c:v>
                </c:pt>
                <c:pt idx="575">
                  <c:v>120.21644722688633</c:v>
                </c:pt>
                <c:pt idx="576">
                  <c:v>120.20503706563311</c:v>
                </c:pt>
                <c:pt idx="577">
                  <c:v>120.21319121063745</c:v>
                </c:pt>
                <c:pt idx="578">
                  <c:v>120.22674760724234</c:v>
                </c:pt>
                <c:pt idx="579">
                  <c:v>120.22779663635316</c:v>
                </c:pt>
                <c:pt idx="580">
                  <c:v>120.20568037098533</c:v>
                </c:pt>
                <c:pt idx="581">
                  <c:v>120.18430244754295</c:v>
                </c:pt>
                <c:pt idx="582">
                  <c:v>120.22044932503573</c:v>
                </c:pt>
                <c:pt idx="583">
                  <c:v>120.24251972061496</c:v>
                </c:pt>
                <c:pt idx="584">
                  <c:v>120.25233990070903</c:v>
                </c:pt>
                <c:pt idx="585">
                  <c:v>120.25490192460779</c:v>
                </c:pt>
                <c:pt idx="586">
                  <c:v>120.32326380614748</c:v>
                </c:pt>
                <c:pt idx="587">
                  <c:v>120.3141845090769</c:v>
                </c:pt>
                <c:pt idx="588">
                  <c:v>120.30066170121034</c:v>
                </c:pt>
                <c:pt idx="589">
                  <c:v>118.00331832994063</c:v>
                </c:pt>
                <c:pt idx="590">
                  <c:v>118.01751079180194</c:v>
                </c:pt>
                <c:pt idx="591">
                  <c:v>119.44538725593176</c:v>
                </c:pt>
                <c:pt idx="592">
                  <c:v>119.41798054352644</c:v>
                </c:pt>
                <c:pt idx="593">
                  <c:v>119.39700217675338</c:v>
                </c:pt>
                <c:pt idx="594">
                  <c:v>119.39573013598179</c:v>
                </c:pt>
                <c:pt idx="595">
                  <c:v>119.40598998195932</c:v>
                </c:pt>
                <c:pt idx="596">
                  <c:v>119.40037257420202</c:v>
                </c:pt>
                <c:pt idx="597">
                  <c:v>119.40640223380043</c:v>
                </c:pt>
                <c:pt idx="598">
                  <c:v>119.42951408063738</c:v>
                </c:pt>
                <c:pt idx="599">
                  <c:v>119.44289165698385</c:v>
                </c:pt>
                <c:pt idx="600">
                  <c:v>119.47013898239061</c:v>
                </c:pt>
                <c:pt idx="601">
                  <c:v>119.45461965825889</c:v>
                </c:pt>
                <c:pt idx="602">
                  <c:v>119.40916970179127</c:v>
                </c:pt>
                <c:pt idx="603">
                  <c:v>119.43744721159956</c:v>
                </c:pt>
                <c:pt idx="604">
                  <c:v>119.44377749930557</c:v>
                </c:pt>
                <c:pt idx="605">
                  <c:v>119.47457044604319</c:v>
                </c:pt>
                <c:pt idx="606">
                  <c:v>119.50177839811857</c:v>
                </c:pt>
                <c:pt idx="607">
                  <c:v>117.62302718591333</c:v>
                </c:pt>
                <c:pt idx="608">
                  <c:v>117.63025052148963</c:v>
                </c:pt>
                <c:pt idx="609">
                  <c:v>117.67617728180626</c:v>
                </c:pt>
                <c:pt idx="610">
                  <c:v>117.64081296605364</c:v>
                </c:pt>
                <c:pt idx="611">
                  <c:v>117.65799880632856</c:v>
                </c:pt>
                <c:pt idx="612">
                  <c:v>117.67538884644402</c:v>
                </c:pt>
                <c:pt idx="613">
                  <c:v>117.6754485615707</c:v>
                </c:pt>
                <c:pt idx="614">
                  <c:v>117.67148949370858</c:v>
                </c:pt>
                <c:pt idx="615">
                  <c:v>117.65492942657212</c:v>
                </c:pt>
                <c:pt idx="616">
                  <c:v>117.67442612716361</c:v>
                </c:pt>
                <c:pt idx="617">
                  <c:v>117.66794167467098</c:v>
                </c:pt>
                <c:pt idx="618">
                  <c:v>117.64405043368764</c:v>
                </c:pt>
                <c:pt idx="619">
                  <c:v>117.6247533018857</c:v>
                </c:pt>
                <c:pt idx="620">
                  <c:v>117.63645730035786</c:v>
                </c:pt>
                <c:pt idx="621">
                  <c:v>117.64230798598167</c:v>
                </c:pt>
                <c:pt idx="622">
                  <c:v>117.59408299605991</c:v>
                </c:pt>
                <c:pt idx="623">
                  <c:v>117.56615717744985</c:v>
                </c:pt>
                <c:pt idx="624">
                  <c:v>117.6041626034183</c:v>
                </c:pt>
                <c:pt idx="625">
                  <c:v>117.6059543855348</c:v>
                </c:pt>
                <c:pt idx="626">
                  <c:v>117.60725810212067</c:v>
                </c:pt>
                <c:pt idx="627">
                  <c:v>117.61148184857642</c:v>
                </c:pt>
                <c:pt idx="628">
                  <c:v>117.58994059482298</c:v>
                </c:pt>
                <c:pt idx="629">
                  <c:v>118.02429280076805</c:v>
                </c:pt>
                <c:pt idx="630">
                  <c:v>118.52518617136813</c:v>
                </c:pt>
                <c:pt idx="631">
                  <c:v>118.53880828259082</c:v>
                </c:pt>
                <c:pt idx="632">
                  <c:v>118.54931994892775</c:v>
                </c:pt>
                <c:pt idx="633">
                  <c:v>118.55788857898726</c:v>
                </c:pt>
                <c:pt idx="634">
                  <c:v>118.5761582542839</c:v>
                </c:pt>
                <c:pt idx="635">
                  <c:v>118.59135851578348</c:v>
                </c:pt>
                <c:pt idx="636">
                  <c:v>118.58988003665544</c:v>
                </c:pt>
                <c:pt idx="637">
                  <c:v>118.65877512221536</c:v>
                </c:pt>
                <c:pt idx="638">
                  <c:v>118.64180967806759</c:v>
                </c:pt>
                <c:pt idx="639">
                  <c:v>118.61187157150167</c:v>
                </c:pt>
                <c:pt idx="640">
                  <c:v>118.62812465496081</c:v>
                </c:pt>
                <c:pt idx="641">
                  <c:v>118.63888326883603</c:v>
                </c:pt>
                <c:pt idx="642">
                  <c:v>118.59756988070261</c:v>
                </c:pt>
                <c:pt idx="643">
                  <c:v>118.59254654732523</c:v>
                </c:pt>
                <c:pt idx="644">
                  <c:v>118.61266951599534</c:v>
                </c:pt>
                <c:pt idx="645">
                  <c:v>118.68901492891615</c:v>
                </c:pt>
                <c:pt idx="646">
                  <c:v>118.6966083372406</c:v>
                </c:pt>
                <c:pt idx="647">
                  <c:v>118.66728279669181</c:v>
                </c:pt>
                <c:pt idx="648">
                  <c:v>118.64746083066515</c:v>
                </c:pt>
                <c:pt idx="649">
                  <c:v>118.65159480955721</c:v>
                </c:pt>
                <c:pt idx="650">
                  <c:v>118.67613149104639</c:v>
                </c:pt>
                <c:pt idx="651">
                  <c:v>118.68599618918292</c:v>
                </c:pt>
                <c:pt idx="652">
                  <c:v>118.64542837280626</c:v>
                </c:pt>
                <c:pt idx="653">
                  <c:v>118.64714020451513</c:v>
                </c:pt>
                <c:pt idx="654">
                  <c:v>118.62307952850533</c:v>
                </c:pt>
                <c:pt idx="655">
                  <c:v>118.6619818651094</c:v>
                </c:pt>
                <c:pt idx="656">
                  <c:v>118.63879722090107</c:v>
                </c:pt>
                <c:pt idx="657">
                  <c:v>118.65677437689999</c:v>
                </c:pt>
                <c:pt idx="658">
                  <c:v>118.67150479101407</c:v>
                </c:pt>
                <c:pt idx="659">
                  <c:v>118.67474176472552</c:v>
                </c:pt>
                <c:pt idx="660">
                  <c:v>118.67394842939194</c:v>
                </c:pt>
                <c:pt idx="661">
                  <c:v>118.74582274911489</c:v>
                </c:pt>
                <c:pt idx="662">
                  <c:v>118.77008320027123</c:v>
                </c:pt>
                <c:pt idx="663">
                  <c:v>118.76038335827148</c:v>
                </c:pt>
                <c:pt idx="664">
                  <c:v>118.75121997681741</c:v>
                </c:pt>
                <c:pt idx="665">
                  <c:v>118.76058676543111</c:v>
                </c:pt>
                <c:pt idx="666">
                  <c:v>118.80291487051824</c:v>
                </c:pt>
                <c:pt idx="667">
                  <c:v>118.85358097604706</c:v>
                </c:pt>
                <c:pt idx="668">
                  <c:v>118.8723012973995</c:v>
                </c:pt>
                <c:pt idx="669">
                  <c:v>118.84858638060143</c:v>
                </c:pt>
                <c:pt idx="670">
                  <c:v>118.81970861169411</c:v>
                </c:pt>
                <c:pt idx="671">
                  <c:v>118.8039846866441</c:v>
                </c:pt>
                <c:pt idx="672">
                  <c:v>118.8041595231728</c:v>
                </c:pt>
                <c:pt idx="673">
                  <c:v>118.80921649497004</c:v>
                </c:pt>
                <c:pt idx="674">
                  <c:v>118.86341981982613</c:v>
                </c:pt>
                <c:pt idx="675">
                  <c:v>118.89315402401641</c:v>
                </c:pt>
                <c:pt idx="676">
                  <c:v>118.91194437130876</c:v>
                </c:pt>
                <c:pt idx="677">
                  <c:v>118.9190114342988</c:v>
                </c:pt>
                <c:pt idx="678">
                  <c:v>118.92418974116804</c:v>
                </c:pt>
                <c:pt idx="679">
                  <c:v>118.92937870790668</c:v>
                </c:pt>
                <c:pt idx="680">
                  <c:v>119.003483847647</c:v>
                </c:pt>
                <c:pt idx="681">
                  <c:v>119.0156915235678</c:v>
                </c:pt>
                <c:pt idx="682">
                  <c:v>119.04537545768245</c:v>
                </c:pt>
                <c:pt idx="683">
                  <c:v>119.02467751318235</c:v>
                </c:pt>
                <c:pt idx="684">
                  <c:v>119.0908437202864</c:v>
                </c:pt>
                <c:pt idx="685">
                  <c:v>119.02747507219982</c:v>
                </c:pt>
                <c:pt idx="686">
                  <c:v>119.06095960977288</c:v>
                </c:pt>
                <c:pt idx="687">
                  <c:v>119.07162990998479</c:v>
                </c:pt>
                <c:pt idx="688">
                  <c:v>119.09618730324161</c:v>
                </c:pt>
                <c:pt idx="689">
                  <c:v>119.11153425680735</c:v>
                </c:pt>
                <c:pt idx="690">
                  <c:v>119.08839609676536</c:v>
                </c:pt>
                <c:pt idx="691">
                  <c:v>119.07820924790289</c:v>
                </c:pt>
                <c:pt idx="692">
                  <c:v>119.12791732015289</c:v>
                </c:pt>
                <c:pt idx="693">
                  <c:v>119.16424927038354</c:v>
                </c:pt>
                <c:pt idx="694">
                  <c:v>119.15711941012385</c:v>
                </c:pt>
                <c:pt idx="695">
                  <c:v>122.68774263126738</c:v>
                </c:pt>
                <c:pt idx="696">
                  <c:v>122.70027619027471</c:v>
                </c:pt>
                <c:pt idx="697">
                  <c:v>122.70820914073803</c:v>
                </c:pt>
                <c:pt idx="698">
                  <c:v>122.71355225602916</c:v>
                </c:pt>
                <c:pt idx="699">
                  <c:v>122.71888044496654</c:v>
                </c:pt>
                <c:pt idx="700">
                  <c:v>122.72419341514987</c:v>
                </c:pt>
                <c:pt idx="701">
                  <c:v>122.91359044131028</c:v>
                </c:pt>
                <c:pt idx="702">
                  <c:v>122.74551394014421</c:v>
                </c:pt>
                <c:pt idx="703">
                  <c:v>122.7508626925659</c:v>
                </c:pt>
                <c:pt idx="704">
                  <c:v>122.75622282821834</c:v>
                </c:pt>
                <c:pt idx="705">
                  <c:v>122.76159431383569</c:v>
                </c:pt>
                <c:pt idx="706">
                  <c:v>122.77473197209885</c:v>
                </c:pt>
                <c:pt idx="707">
                  <c:v>122.78330089626293</c:v>
                </c:pt>
                <c:pt idx="708">
                  <c:v>122.78875231713218</c:v>
                </c:pt>
                <c:pt idx="709">
                  <c:v>122.79425965634481</c:v>
                </c:pt>
                <c:pt idx="710">
                  <c:v>122.79979618652317</c:v>
                </c:pt>
                <c:pt idx="711">
                  <c:v>122.81313773500079</c:v>
                </c:pt>
                <c:pt idx="712">
                  <c:v>122.82148692864602</c:v>
                </c:pt>
                <c:pt idx="713">
                  <c:v>122.82690365882416</c:v>
                </c:pt>
                <c:pt idx="714">
                  <c:v>122.8323230214649</c:v>
                </c:pt>
                <c:pt idx="715">
                  <c:v>122.8377539129079</c:v>
                </c:pt>
                <c:pt idx="716">
                  <c:v>122.85113227497149</c:v>
                </c:pt>
                <c:pt idx="717">
                  <c:v>122.85958428151396</c:v>
                </c:pt>
                <c:pt idx="718">
                  <c:v>122.79721404761037</c:v>
                </c:pt>
                <c:pt idx="719">
                  <c:v>122.87604154135553</c:v>
                </c:pt>
                <c:pt idx="720">
                  <c:v>122.88948285389615</c:v>
                </c:pt>
                <c:pt idx="721">
                  <c:v>122.93955119263431</c:v>
                </c:pt>
                <c:pt idx="722">
                  <c:v>122.97654700266295</c:v>
                </c:pt>
                <c:pt idx="723">
                  <c:v>122.98204388749366</c:v>
                </c:pt>
                <c:pt idx="724">
                  <c:v>122.98804788529809</c:v>
                </c:pt>
                <c:pt idx="725">
                  <c:v>123.00129187920625</c:v>
                </c:pt>
                <c:pt idx="726">
                  <c:v>123.02595187734831</c:v>
                </c:pt>
                <c:pt idx="727">
                  <c:v>123.03154914949346</c:v>
                </c:pt>
                <c:pt idx="728">
                  <c:v>123.03714887530472</c:v>
                </c:pt>
                <c:pt idx="729">
                  <c:v>123.04280470240184</c:v>
                </c:pt>
                <c:pt idx="730">
                  <c:v>122.97993191207131</c:v>
                </c:pt>
                <c:pt idx="731">
                  <c:v>122.98837955284159</c:v>
                </c:pt>
                <c:pt idx="732">
                  <c:v>122.99400444797639</c:v>
                </c:pt>
                <c:pt idx="733">
                  <c:v>122.99963200574295</c:v>
                </c:pt>
                <c:pt idx="734">
                  <c:v>123.00524266122228</c:v>
                </c:pt>
                <c:pt idx="735">
                  <c:v>123.01924130731624</c:v>
                </c:pt>
                <c:pt idx="736">
                  <c:v>123.02761373156696</c:v>
                </c:pt>
                <c:pt idx="737">
                  <c:v>123.03321805367193</c:v>
                </c:pt>
                <c:pt idx="738">
                  <c:v>123.03883410576586</c:v>
                </c:pt>
                <c:pt idx="739">
                  <c:v>123.04443331803316</c:v>
                </c:pt>
                <c:pt idx="740">
                  <c:v>123.0584921939836</c:v>
                </c:pt>
                <c:pt idx="741">
                  <c:v>123.06700325037492</c:v>
                </c:pt>
                <c:pt idx="742">
                  <c:v>123.07265253133339</c:v>
                </c:pt>
                <c:pt idx="743">
                  <c:v>123.07830812701044</c:v>
                </c:pt>
                <c:pt idx="744">
                  <c:v>123.08398375344471</c:v>
                </c:pt>
                <c:pt idx="745">
                  <c:v>123.09817543970067</c:v>
                </c:pt>
                <c:pt idx="746">
                  <c:v>123.10669099272322</c:v>
                </c:pt>
                <c:pt idx="747">
                  <c:v>123.11239894149591</c:v>
                </c:pt>
                <c:pt idx="748">
                  <c:v>123.11815488413491</c:v>
                </c:pt>
                <c:pt idx="749">
                  <c:v>123.12392345385193</c:v>
                </c:pt>
                <c:pt idx="750">
                  <c:v>123.14291484747856</c:v>
                </c:pt>
                <c:pt idx="751">
                  <c:v>123.1527465133944</c:v>
                </c:pt>
                <c:pt idx="752">
                  <c:v>123.02625762345976</c:v>
                </c:pt>
                <c:pt idx="753">
                  <c:v>123.05573745499751</c:v>
                </c:pt>
                <c:pt idx="754">
                  <c:v>123.06422553804521</c:v>
                </c:pt>
                <c:pt idx="755">
                  <c:v>123.05448271829445</c:v>
                </c:pt>
                <c:pt idx="756">
                  <c:v>123.04512176585204</c:v>
                </c:pt>
                <c:pt idx="757">
                  <c:v>125.09234343965696</c:v>
                </c:pt>
                <c:pt idx="758">
                  <c:v>125.10943833485729</c:v>
                </c:pt>
                <c:pt idx="759">
                  <c:v>125.13270559559466</c:v>
                </c:pt>
                <c:pt idx="760">
                  <c:v>125.14268010492118</c:v>
                </c:pt>
                <c:pt idx="761">
                  <c:v>125.11554828218247</c:v>
                </c:pt>
                <c:pt idx="762">
                  <c:v>125.10745354787043</c:v>
                </c:pt>
                <c:pt idx="763">
                  <c:v>125.12449568288153</c:v>
                </c:pt>
                <c:pt idx="764">
                  <c:v>125.11598749410386</c:v>
                </c:pt>
                <c:pt idx="765">
                  <c:v>125.13639283252618</c:v>
                </c:pt>
                <c:pt idx="766">
                  <c:v>125.13872365873628</c:v>
                </c:pt>
                <c:pt idx="767">
                  <c:v>125.15440392028809</c:v>
                </c:pt>
                <c:pt idx="768">
                  <c:v>125.16798027786697</c:v>
                </c:pt>
                <c:pt idx="769">
                  <c:v>125.18138160823857</c:v>
                </c:pt>
                <c:pt idx="770">
                  <c:v>125.19858676247613</c:v>
                </c:pt>
                <c:pt idx="771">
                  <c:v>125.17857192881981</c:v>
                </c:pt>
                <c:pt idx="772">
                  <c:v>125.18893166324558</c:v>
                </c:pt>
                <c:pt idx="773">
                  <c:v>125.26590588003272</c:v>
                </c:pt>
                <c:pt idx="774">
                  <c:v>125.2914057259683</c:v>
                </c:pt>
                <c:pt idx="775">
                  <c:v>125.29629809070113</c:v>
                </c:pt>
                <c:pt idx="776">
                  <c:v>125.31087884148353</c:v>
                </c:pt>
                <c:pt idx="777">
                  <c:v>125.38346106188804</c:v>
                </c:pt>
                <c:pt idx="778">
                  <c:v>125.40335853813698</c:v>
                </c:pt>
                <c:pt idx="779">
                  <c:v>125.34179664066509</c:v>
                </c:pt>
                <c:pt idx="780">
                  <c:v>125.34452024735938</c:v>
                </c:pt>
                <c:pt idx="781">
                  <c:v>125.35497393683899</c:v>
                </c:pt>
                <c:pt idx="782">
                  <c:v>125.36346262190266</c:v>
                </c:pt>
                <c:pt idx="783">
                  <c:v>125.39588753272261</c:v>
                </c:pt>
                <c:pt idx="784">
                  <c:v>125.40639047169826</c:v>
                </c:pt>
                <c:pt idx="785">
                  <c:v>125.39610927736162</c:v>
                </c:pt>
                <c:pt idx="786">
                  <c:v>125.42857323075272</c:v>
                </c:pt>
                <c:pt idx="787">
                  <c:v>125.44605193196506</c:v>
                </c:pt>
                <c:pt idx="788">
                  <c:v>125.42078174733784</c:v>
                </c:pt>
                <c:pt idx="789">
                  <c:v>123.33703008846391</c:v>
                </c:pt>
                <c:pt idx="790">
                  <c:v>123.32975784156457</c:v>
                </c:pt>
                <c:pt idx="791">
                  <c:v>123.38231876206784</c:v>
                </c:pt>
                <c:pt idx="792">
                  <c:v>123.38690697485252</c:v>
                </c:pt>
                <c:pt idx="793">
                  <c:v>123.43138719980264</c:v>
                </c:pt>
                <c:pt idx="794">
                  <c:v>123.47938759390185</c:v>
                </c:pt>
                <c:pt idx="795">
                  <c:v>123.55890268549045</c:v>
                </c:pt>
                <c:pt idx="796">
                  <c:v>123.56497147024174</c:v>
                </c:pt>
                <c:pt idx="797">
                  <c:v>123.58589870766355</c:v>
                </c:pt>
                <c:pt idx="798">
                  <c:v>123.57681170796306</c:v>
                </c:pt>
                <c:pt idx="799">
                  <c:v>123.60523079541352</c:v>
                </c:pt>
                <c:pt idx="800">
                  <c:v>123.68706921705159</c:v>
                </c:pt>
                <c:pt idx="801">
                  <c:v>123.69988281002765</c:v>
                </c:pt>
                <c:pt idx="802">
                  <c:v>123.70068330961763</c:v>
                </c:pt>
                <c:pt idx="803">
                  <c:v>123.80114584864128</c:v>
                </c:pt>
                <c:pt idx="804">
                  <c:v>123.79156079393793</c:v>
                </c:pt>
                <c:pt idx="805">
                  <c:v>123.77054563547088</c:v>
                </c:pt>
                <c:pt idx="806">
                  <c:v>123.80729490752805</c:v>
                </c:pt>
                <c:pt idx="807">
                  <c:v>123.80496562832252</c:v>
                </c:pt>
                <c:pt idx="808">
                  <c:v>123.80870800567152</c:v>
                </c:pt>
                <c:pt idx="809">
                  <c:v>123.78477361919242</c:v>
                </c:pt>
                <c:pt idx="810">
                  <c:v>123.79966644230977</c:v>
                </c:pt>
                <c:pt idx="811">
                  <c:v>123.88157273483536</c:v>
                </c:pt>
                <c:pt idx="812">
                  <c:v>123.90195326025928</c:v>
                </c:pt>
                <c:pt idx="813">
                  <c:v>123.84674929700185</c:v>
                </c:pt>
                <c:pt idx="814">
                  <c:v>123.89598513944802</c:v>
                </c:pt>
                <c:pt idx="815">
                  <c:v>123.84400862104879</c:v>
                </c:pt>
                <c:pt idx="816">
                  <c:v>123.7920068922882</c:v>
                </c:pt>
                <c:pt idx="817">
                  <c:v>123.73718042845829</c:v>
                </c:pt>
                <c:pt idx="818">
                  <c:v>123.68244922406379</c:v>
                </c:pt>
                <c:pt idx="819">
                  <c:v>123.6277413494532</c:v>
                </c:pt>
                <c:pt idx="820">
                  <c:v>123.57638438387917</c:v>
                </c:pt>
                <c:pt idx="821">
                  <c:v>123.52418674982199</c:v>
                </c:pt>
                <c:pt idx="822">
                  <c:v>123.46941358856505</c:v>
                </c:pt>
                <c:pt idx="823">
                  <c:v>123.41465232356425</c:v>
                </c:pt>
                <c:pt idx="824">
                  <c:v>123.36052492336024</c:v>
                </c:pt>
                <c:pt idx="825">
                  <c:v>123.31058376212512</c:v>
                </c:pt>
                <c:pt idx="826">
                  <c:v>123.25941411829145</c:v>
                </c:pt>
                <c:pt idx="827">
                  <c:v>123.2052529911081</c:v>
                </c:pt>
                <c:pt idx="828">
                  <c:v>123.15106690086188</c:v>
                </c:pt>
                <c:pt idx="829">
                  <c:v>123.09647632819767</c:v>
                </c:pt>
                <c:pt idx="830">
                  <c:v>123.04618209500381</c:v>
                </c:pt>
                <c:pt idx="831">
                  <c:v>122.99479601431969</c:v>
                </c:pt>
                <c:pt idx="832">
                  <c:v>122.9405731258954</c:v>
                </c:pt>
                <c:pt idx="833">
                  <c:v>122.88608666766496</c:v>
                </c:pt>
                <c:pt idx="834">
                  <c:v>122.83153102043198</c:v>
                </c:pt>
                <c:pt idx="835">
                  <c:v>122.78125787296995</c:v>
                </c:pt>
                <c:pt idx="836">
                  <c:v>122.72945094723602</c:v>
                </c:pt>
                <c:pt idx="837">
                  <c:v>122.67473453413069</c:v>
                </c:pt>
                <c:pt idx="838">
                  <c:v>122.62001853105812</c:v>
                </c:pt>
                <c:pt idx="839">
                  <c:v>122.56531250702649</c:v>
                </c:pt>
                <c:pt idx="840">
                  <c:v>122.5147592400033</c:v>
                </c:pt>
                <c:pt idx="841">
                  <c:v>122.46302931326871</c:v>
                </c:pt>
                <c:pt idx="842">
                  <c:v>122.4083133280416</c:v>
                </c:pt>
                <c:pt idx="843">
                  <c:v>122.3536972250608</c:v>
                </c:pt>
                <c:pt idx="844">
                  <c:v>122.29949510515581</c:v>
                </c:pt>
                <c:pt idx="845">
                  <c:v>126.04144390784656</c:v>
                </c:pt>
                <c:pt idx="846">
                  <c:v>125.99046752091834</c:v>
                </c:pt>
                <c:pt idx="847">
                  <c:v>125.94464903793386</c:v>
                </c:pt>
                <c:pt idx="848">
                  <c:v>125.89439653601274</c:v>
                </c:pt>
                <c:pt idx="849">
                  <c:v>125.83946450238123</c:v>
                </c:pt>
                <c:pt idx="850">
                  <c:v>125.78454180987184</c:v>
                </c:pt>
                <c:pt idx="851">
                  <c:v>125.72966434221141</c:v>
                </c:pt>
                <c:pt idx="852">
                  <c:v>125.67856804690179</c:v>
                </c:pt>
                <c:pt idx="853">
                  <c:v>125.62592675860876</c:v>
                </c:pt>
                <c:pt idx="854">
                  <c:v>125.57096127061172</c:v>
                </c:pt>
                <c:pt idx="855">
                  <c:v>125.5165461821224</c:v>
                </c:pt>
                <c:pt idx="856">
                  <c:v>124.19719629791581</c:v>
                </c:pt>
                <c:pt idx="857">
                  <c:v>124.19227253677118</c:v>
                </c:pt>
                <c:pt idx="858">
                  <c:v>124.18987102179095</c:v>
                </c:pt>
                <c:pt idx="859">
                  <c:v>124.18494246272367</c:v>
                </c:pt>
                <c:pt idx="860">
                  <c:v>124.17488847977178</c:v>
                </c:pt>
                <c:pt idx="861">
                  <c:v>124.207380775095</c:v>
                </c:pt>
                <c:pt idx="862">
                  <c:v>124.19854692432628</c:v>
                </c:pt>
                <c:pt idx="863">
                  <c:v>124.18352326542028</c:v>
                </c:pt>
                <c:pt idx="864">
                  <c:v>124.18391689839872</c:v>
                </c:pt>
                <c:pt idx="865">
                  <c:v>124.17971843286834</c:v>
                </c:pt>
                <c:pt idx="866">
                  <c:v>124.17716129125192</c:v>
                </c:pt>
                <c:pt idx="867">
                  <c:v>124.17975613098677</c:v>
                </c:pt>
                <c:pt idx="868">
                  <c:v>124.16296699875305</c:v>
                </c:pt>
                <c:pt idx="869">
                  <c:v>124.16845126861409</c:v>
                </c:pt>
                <c:pt idx="870">
                  <c:v>124.16464230693801</c:v>
                </c:pt>
                <c:pt idx="871">
                  <c:v>124.16334194253473</c:v>
                </c:pt>
                <c:pt idx="872">
                  <c:v>124.17767969748306</c:v>
                </c:pt>
                <c:pt idx="873">
                  <c:v>124.21655077054825</c:v>
                </c:pt>
                <c:pt idx="874">
                  <c:v>124.2424683590927</c:v>
                </c:pt>
                <c:pt idx="875">
                  <c:v>124.25185413962674</c:v>
                </c:pt>
                <c:pt idx="876">
                  <c:v>124.27329370730531</c:v>
                </c:pt>
                <c:pt idx="877">
                  <c:v>124.30297067590088</c:v>
                </c:pt>
                <c:pt idx="878">
                  <c:v>124.29783419040794</c:v>
                </c:pt>
                <c:pt idx="879">
                  <c:v>124.29810792606091</c:v>
                </c:pt>
                <c:pt idx="880">
                  <c:v>124.3044881875055</c:v>
                </c:pt>
                <c:pt idx="881">
                  <c:v>124.32589935546616</c:v>
                </c:pt>
                <c:pt idx="882">
                  <c:v>124.33064942605448</c:v>
                </c:pt>
                <c:pt idx="883">
                  <c:v>124.34576938199022</c:v>
                </c:pt>
                <c:pt idx="884">
                  <c:v>124.3387164381226</c:v>
                </c:pt>
                <c:pt idx="885">
                  <c:v>124.35292920895786</c:v>
                </c:pt>
                <c:pt idx="886">
                  <c:v>124.34000151383127</c:v>
                </c:pt>
                <c:pt idx="887">
                  <c:v>124.34828867397943</c:v>
                </c:pt>
                <c:pt idx="888">
                  <c:v>124.35742180118284</c:v>
                </c:pt>
                <c:pt idx="889">
                  <c:v>124.36045586989295</c:v>
                </c:pt>
                <c:pt idx="890">
                  <c:v>124.3758226501988</c:v>
                </c:pt>
                <c:pt idx="891">
                  <c:v>124.37274689032425</c:v>
                </c:pt>
                <c:pt idx="892">
                  <c:v>124.38014945598599</c:v>
                </c:pt>
                <c:pt idx="893">
                  <c:v>124.37969971472836</c:v>
                </c:pt>
                <c:pt idx="894">
                  <c:v>124.39590082338697</c:v>
                </c:pt>
                <c:pt idx="895">
                  <c:v>124.41038034655814</c:v>
                </c:pt>
                <c:pt idx="896">
                  <c:v>126.50359750936511</c:v>
                </c:pt>
                <c:pt idx="897">
                  <c:v>126.49497725995946</c:v>
                </c:pt>
                <c:pt idx="898">
                  <c:v>126.49912932656197</c:v>
                </c:pt>
                <c:pt idx="899">
                  <c:v>126.47511549742021</c:v>
                </c:pt>
                <c:pt idx="900">
                  <c:v>126.4950359909909</c:v>
                </c:pt>
                <c:pt idx="901">
                  <c:v>126.52189689057477</c:v>
                </c:pt>
                <c:pt idx="902">
                  <c:v>126.5522232024026</c:v>
                </c:pt>
                <c:pt idx="903">
                  <c:v>126.57794426487321</c:v>
                </c:pt>
                <c:pt idx="904">
                  <c:v>126.5779290991494</c:v>
                </c:pt>
                <c:pt idx="905">
                  <c:v>126.59712153474116</c:v>
                </c:pt>
                <c:pt idx="906">
                  <c:v>126.57886535310803</c:v>
                </c:pt>
                <c:pt idx="907">
                  <c:v>126.55640653553813</c:v>
                </c:pt>
                <c:pt idx="908">
                  <c:v>126.55574907129299</c:v>
                </c:pt>
                <c:pt idx="909">
                  <c:v>126.54287945578808</c:v>
                </c:pt>
                <c:pt idx="910">
                  <c:v>126.51983840957016</c:v>
                </c:pt>
                <c:pt idx="911">
                  <c:v>126.61079014564744</c:v>
                </c:pt>
                <c:pt idx="912">
                  <c:v>126.65982337365465</c:v>
                </c:pt>
                <c:pt idx="913">
                  <c:v>126.64444582294155</c:v>
                </c:pt>
                <c:pt idx="914">
                  <c:v>127.47004068762655</c:v>
                </c:pt>
                <c:pt idx="915">
                  <c:v>127.46198636853904</c:v>
                </c:pt>
                <c:pt idx="916">
                  <c:v>127.42701618481533</c:v>
                </c:pt>
                <c:pt idx="917">
                  <c:v>127.44007311841692</c:v>
                </c:pt>
                <c:pt idx="918">
                  <c:v>127.49684575716769</c:v>
                </c:pt>
                <c:pt idx="919">
                  <c:v>127.50773874354999</c:v>
                </c:pt>
                <c:pt idx="920">
                  <c:v>127.51375842851395</c:v>
                </c:pt>
                <c:pt idx="921">
                  <c:v>127.49922072925273</c:v>
                </c:pt>
                <c:pt idx="922">
                  <c:v>127.48120193565093</c:v>
                </c:pt>
                <c:pt idx="923">
                  <c:v>127.44936425732935</c:v>
                </c:pt>
                <c:pt idx="924">
                  <c:v>127.46673713224834</c:v>
                </c:pt>
                <c:pt idx="925">
                  <c:v>127.44943806161039</c:v>
                </c:pt>
                <c:pt idx="926">
                  <c:v>127.4615573149881</c:v>
                </c:pt>
                <c:pt idx="927">
                  <c:v>127.45874072707181</c:v>
                </c:pt>
                <c:pt idx="928">
                  <c:v>127.48082908100116</c:v>
                </c:pt>
                <c:pt idx="929">
                  <c:v>127.47821882255894</c:v>
                </c:pt>
                <c:pt idx="930">
                  <c:v>127.48962152528934</c:v>
                </c:pt>
                <c:pt idx="931">
                  <c:v>127.49748013576428</c:v>
                </c:pt>
                <c:pt idx="932">
                  <c:v>127.51610754544649</c:v>
                </c:pt>
                <c:pt idx="933">
                  <c:v>127.52770199126896</c:v>
                </c:pt>
                <c:pt idx="934">
                  <c:v>127.54088753166349</c:v>
                </c:pt>
                <c:pt idx="935">
                  <c:v>127.55113641085781</c:v>
                </c:pt>
                <c:pt idx="936">
                  <c:v>127.54873710364629</c:v>
                </c:pt>
                <c:pt idx="937">
                  <c:v>127.55530774714043</c:v>
                </c:pt>
                <c:pt idx="938">
                  <c:v>127.5542976388997</c:v>
                </c:pt>
                <c:pt idx="939">
                  <c:v>127.55435772372149</c:v>
                </c:pt>
                <c:pt idx="940">
                  <c:v>127.56323285103777</c:v>
                </c:pt>
                <c:pt idx="941">
                  <c:v>127.55822390116218</c:v>
                </c:pt>
                <c:pt idx="942">
                  <c:v>127.53601408176904</c:v>
                </c:pt>
                <c:pt idx="943">
                  <c:v>127.52675732837095</c:v>
                </c:pt>
                <c:pt idx="944">
                  <c:v>127.53312681478819</c:v>
                </c:pt>
                <c:pt idx="945">
                  <c:v>127.52401995277518</c:v>
                </c:pt>
                <c:pt idx="946">
                  <c:v>132.42186582668992</c:v>
                </c:pt>
                <c:pt idx="947">
                  <c:v>132.39953318985184</c:v>
                </c:pt>
                <c:pt idx="948">
                  <c:v>132.39422705493041</c:v>
                </c:pt>
                <c:pt idx="949">
                  <c:v>132.42706178329112</c:v>
                </c:pt>
                <c:pt idx="950">
                  <c:v>132.41602912501727</c:v>
                </c:pt>
                <c:pt idx="951">
                  <c:v>132.42598992808482</c:v>
                </c:pt>
                <c:pt idx="952">
                  <c:v>132.43882532186902</c:v>
                </c:pt>
                <c:pt idx="953">
                  <c:v>132.44415467982279</c:v>
                </c:pt>
                <c:pt idx="954">
                  <c:v>132.46661919249541</c:v>
                </c:pt>
                <c:pt idx="955">
                  <c:v>132.46431453374777</c:v>
                </c:pt>
                <c:pt idx="956">
                  <c:v>132.45521641628127</c:v>
                </c:pt>
                <c:pt idx="957">
                  <c:v>132.48742229672314</c:v>
                </c:pt>
                <c:pt idx="958">
                  <c:v>132.51270987158489</c:v>
                </c:pt>
                <c:pt idx="959">
                  <c:v>132.5232026231952</c:v>
                </c:pt>
                <c:pt idx="960">
                  <c:v>132.52383725349733</c:v>
                </c:pt>
                <c:pt idx="961">
                  <c:v>132.50140975017098</c:v>
                </c:pt>
                <c:pt idx="962">
                  <c:v>132.49671105377755</c:v>
                </c:pt>
                <c:pt idx="963">
                  <c:v>132.49037983338476</c:v>
                </c:pt>
                <c:pt idx="964">
                  <c:v>132.50005374156879</c:v>
                </c:pt>
                <c:pt idx="965">
                  <c:v>132.50741987307629</c:v>
                </c:pt>
                <c:pt idx="966">
                  <c:v>132.51842272189256</c:v>
                </c:pt>
                <c:pt idx="967">
                  <c:v>132.54290960904564</c:v>
                </c:pt>
                <c:pt idx="968">
                  <c:v>132.54630797539394</c:v>
                </c:pt>
                <c:pt idx="969">
                  <c:v>132.65022076459948</c:v>
                </c:pt>
                <c:pt idx="970">
                  <c:v>132.64839059956844</c:v>
                </c:pt>
                <c:pt idx="971">
                  <c:v>132.68567489226359</c:v>
                </c:pt>
                <c:pt idx="972">
                  <c:v>132.70943657910232</c:v>
                </c:pt>
                <c:pt idx="973">
                  <c:v>132.72370123303457</c:v>
                </c:pt>
                <c:pt idx="974">
                  <c:v>132.71837923204009</c:v>
                </c:pt>
                <c:pt idx="975">
                  <c:v>132.72551929894138</c:v>
                </c:pt>
                <c:pt idx="976">
                  <c:v>132.74543662162765</c:v>
                </c:pt>
                <c:pt idx="977">
                  <c:v>132.73462390289896</c:v>
                </c:pt>
                <c:pt idx="978">
                  <c:v>132.97674180884184</c:v>
                </c:pt>
                <c:pt idx="979">
                  <c:v>132.97140017732377</c:v>
                </c:pt>
                <c:pt idx="980">
                  <c:v>132.96503945873525</c:v>
                </c:pt>
                <c:pt idx="981">
                  <c:v>132.96108402090522</c:v>
                </c:pt>
                <c:pt idx="982">
                  <c:v>132.94611879180903</c:v>
                </c:pt>
                <c:pt idx="983">
                  <c:v>132.94032324850008</c:v>
                </c:pt>
                <c:pt idx="984">
                  <c:v>132.94117657501013</c:v>
                </c:pt>
                <c:pt idx="985">
                  <c:v>132.94670152500447</c:v>
                </c:pt>
                <c:pt idx="986">
                  <c:v>132.91568335822822</c:v>
                </c:pt>
                <c:pt idx="987">
                  <c:v>132.50452887749867</c:v>
                </c:pt>
                <c:pt idx="988">
                  <c:v>132.50435823180146</c:v>
                </c:pt>
                <c:pt idx="989">
                  <c:v>132.93835835004478</c:v>
                </c:pt>
                <c:pt idx="990">
                  <c:v>132.93406444192425</c:v>
                </c:pt>
                <c:pt idx="991">
                  <c:v>132.93113396164455</c:v>
                </c:pt>
                <c:pt idx="992">
                  <c:v>132.9187049878617</c:v>
                </c:pt>
                <c:pt idx="993">
                  <c:v>132.9122522082267</c:v>
                </c:pt>
                <c:pt idx="994">
                  <c:v>132.91394158375732</c:v>
                </c:pt>
                <c:pt idx="995">
                  <c:v>132.92471448593426</c:v>
                </c:pt>
                <c:pt idx="996">
                  <c:v>132.92095253951399</c:v>
                </c:pt>
                <c:pt idx="997">
                  <c:v>132.91851553413969</c:v>
                </c:pt>
                <c:pt idx="998">
                  <c:v>132.93063790392051</c:v>
                </c:pt>
                <c:pt idx="999">
                  <c:v>132.93832394617186</c:v>
                </c:pt>
                <c:pt idx="1000">
                  <c:v>132.92612478265039</c:v>
                </c:pt>
                <c:pt idx="1001">
                  <c:v>132.95394183567387</c:v>
                </c:pt>
                <c:pt idx="1002">
                  <c:v>132.97459641423328</c:v>
                </c:pt>
                <c:pt idx="1003">
                  <c:v>132.99423484655165</c:v>
                </c:pt>
                <c:pt idx="1004">
                  <c:v>132.99329874869775</c:v>
                </c:pt>
                <c:pt idx="1005">
                  <c:v>133.00308393609859</c:v>
                </c:pt>
                <c:pt idx="1006">
                  <c:v>132.9488178986831</c:v>
                </c:pt>
                <c:pt idx="1007">
                  <c:v>133.04695968731363</c:v>
                </c:pt>
                <c:pt idx="1008">
                  <c:v>133.05286220125936</c:v>
                </c:pt>
                <c:pt idx="1009">
                  <c:v>133.10328246924615</c:v>
                </c:pt>
                <c:pt idx="1010">
                  <c:v>133.08795616416236</c:v>
                </c:pt>
                <c:pt idx="1011">
                  <c:v>133.03486693178053</c:v>
                </c:pt>
                <c:pt idx="1012">
                  <c:v>133.03567960339774</c:v>
                </c:pt>
                <c:pt idx="1013">
                  <c:v>133.01996131916317</c:v>
                </c:pt>
                <c:pt idx="1014">
                  <c:v>133.03972998022127</c:v>
                </c:pt>
                <c:pt idx="1015">
                  <c:v>133.05439839672377</c:v>
                </c:pt>
                <c:pt idx="1016">
                  <c:v>133.05792200353827</c:v>
                </c:pt>
                <c:pt idx="1017">
                  <c:v>136.54037154203164</c:v>
                </c:pt>
                <c:pt idx="1018">
                  <c:v>136.55211562144891</c:v>
                </c:pt>
                <c:pt idx="1019">
                  <c:v>136.56912535492046</c:v>
                </c:pt>
                <c:pt idx="1020">
                  <c:v>136.55419986415126</c:v>
                </c:pt>
                <c:pt idx="1021">
                  <c:v>136.56438420309144</c:v>
                </c:pt>
                <c:pt idx="1022">
                  <c:v>136.55969613988864</c:v>
                </c:pt>
                <c:pt idx="1023">
                  <c:v>136.56946032766569</c:v>
                </c:pt>
                <c:pt idx="1024">
                  <c:v>136.5547447282139</c:v>
                </c:pt>
                <c:pt idx="1025">
                  <c:v>136.5570887000064</c:v>
                </c:pt>
                <c:pt idx="1026">
                  <c:v>136.56521997446384</c:v>
                </c:pt>
                <c:pt idx="1027">
                  <c:v>136.54716315056368</c:v>
                </c:pt>
                <c:pt idx="1028">
                  <c:v>136.54529143024462</c:v>
                </c:pt>
                <c:pt idx="1029">
                  <c:v>136.55002937721173</c:v>
                </c:pt>
                <c:pt idx="1030">
                  <c:v>136.57546094766008</c:v>
                </c:pt>
                <c:pt idx="1031">
                  <c:v>136.56043006166519</c:v>
                </c:pt>
                <c:pt idx="1032">
                  <c:v>136.58212441301762</c:v>
                </c:pt>
                <c:pt idx="1033">
                  <c:v>136.58315450236393</c:v>
                </c:pt>
                <c:pt idx="1034">
                  <c:v>136.59835723267091</c:v>
                </c:pt>
                <c:pt idx="1035">
                  <c:v>136.61534617947763</c:v>
                </c:pt>
                <c:pt idx="1036">
                  <c:v>136.61155053759975</c:v>
                </c:pt>
                <c:pt idx="1037">
                  <c:v>136.62226620607186</c:v>
                </c:pt>
                <c:pt idx="1038">
                  <c:v>136.61951722865123</c:v>
                </c:pt>
                <c:pt idx="1039">
                  <c:v>136.62780965905904</c:v>
                </c:pt>
                <c:pt idx="1040">
                  <c:v>136.64442036529542</c:v>
                </c:pt>
                <c:pt idx="1041">
                  <c:v>136.64780007811396</c:v>
                </c:pt>
                <c:pt idx="1042">
                  <c:v>136.6699681713676</c:v>
                </c:pt>
                <c:pt idx="1043">
                  <c:v>136.67828587395044</c:v>
                </c:pt>
                <c:pt idx="1044">
                  <c:v>136.72883959360533</c:v>
                </c:pt>
                <c:pt idx="1045">
                  <c:v>136.73500211952893</c:v>
                </c:pt>
                <c:pt idx="1046">
                  <c:v>136.74530135515533</c:v>
                </c:pt>
                <c:pt idx="1047">
                  <c:v>136.7600346395115</c:v>
                </c:pt>
                <c:pt idx="1048">
                  <c:v>136.78933883872443</c:v>
                </c:pt>
                <c:pt idx="1049">
                  <c:v>136.8276001026359</c:v>
                </c:pt>
                <c:pt idx="1050">
                  <c:v>136.82553565366956</c:v>
                </c:pt>
                <c:pt idx="1051">
                  <c:v>136.81728224718506</c:v>
                </c:pt>
                <c:pt idx="1052">
                  <c:v>136.82606736124347</c:v>
                </c:pt>
                <c:pt idx="1053">
                  <c:v>136.82601590337819</c:v>
                </c:pt>
                <c:pt idx="1054">
                  <c:v>136.84715625253554</c:v>
                </c:pt>
                <c:pt idx="1055">
                  <c:v>136.84419018597416</c:v>
                </c:pt>
                <c:pt idx="1056">
                  <c:v>136.83033415359429</c:v>
                </c:pt>
                <c:pt idx="1057">
                  <c:v>136.82975224479134</c:v>
                </c:pt>
                <c:pt idx="1058">
                  <c:v>136.82252389963469</c:v>
                </c:pt>
                <c:pt idx="1059">
                  <c:v>136.81151836408699</c:v>
                </c:pt>
                <c:pt idx="1060">
                  <c:v>136.80579661940214</c:v>
                </c:pt>
                <c:pt idx="1061">
                  <c:v>136.80095166908669</c:v>
                </c:pt>
                <c:pt idx="1062">
                  <c:v>136.79154262734062</c:v>
                </c:pt>
                <c:pt idx="1063">
                  <c:v>136.80905345467451</c:v>
                </c:pt>
                <c:pt idx="1064">
                  <c:v>136.80642296382763</c:v>
                </c:pt>
                <c:pt idx="1065">
                  <c:v>136.79270000125922</c:v>
                </c:pt>
                <c:pt idx="1066">
                  <c:v>136.77539824556212</c:v>
                </c:pt>
                <c:pt idx="1067">
                  <c:v>136.82938483315951</c:v>
                </c:pt>
                <c:pt idx="1068">
                  <c:v>136.83883083047775</c:v>
                </c:pt>
                <c:pt idx="1069">
                  <c:v>136.82802777605247</c:v>
                </c:pt>
                <c:pt idx="1070">
                  <c:v>136.7128309626242</c:v>
                </c:pt>
                <c:pt idx="1071">
                  <c:v>136.72474505994018</c:v>
                </c:pt>
                <c:pt idx="1072">
                  <c:v>136.73073858443104</c:v>
                </c:pt>
                <c:pt idx="1073">
                  <c:v>136.73027357338981</c:v>
                </c:pt>
                <c:pt idx="1074">
                  <c:v>136.73634929185158</c:v>
                </c:pt>
                <c:pt idx="1075">
                  <c:v>136.7510904460643</c:v>
                </c:pt>
                <c:pt idx="1076">
                  <c:v>136.75982260563887</c:v>
                </c:pt>
                <c:pt idx="1077">
                  <c:v>136.77316532728176</c:v>
                </c:pt>
                <c:pt idx="1078">
                  <c:v>136.7350601854161</c:v>
                </c:pt>
                <c:pt idx="1079">
                  <c:v>136.72518077764613</c:v>
                </c:pt>
                <c:pt idx="1080">
                  <c:v>136.74050798533403</c:v>
                </c:pt>
                <c:pt idx="1081">
                  <c:v>136.74860921075259</c:v>
                </c:pt>
                <c:pt idx="1082">
                  <c:v>136.76663130148012</c:v>
                </c:pt>
                <c:pt idx="1083">
                  <c:v>136.76633547724549</c:v>
                </c:pt>
                <c:pt idx="1084">
                  <c:v>136.77125018658373</c:v>
                </c:pt>
                <c:pt idx="1085">
                  <c:v>136.75599467189409</c:v>
                </c:pt>
                <c:pt idx="1086">
                  <c:v>136.76153311740177</c:v>
                </c:pt>
                <c:pt idx="1087">
                  <c:v>136.76883343324059</c:v>
                </c:pt>
                <c:pt idx="1088">
                  <c:v>136.77840972494201</c:v>
                </c:pt>
                <c:pt idx="1089">
                  <c:v>136.79569013996368</c:v>
                </c:pt>
                <c:pt idx="1090">
                  <c:v>136.78824603422299</c:v>
                </c:pt>
                <c:pt idx="1091">
                  <c:v>136.79913197935838</c:v>
                </c:pt>
                <c:pt idx="1092">
                  <c:v>136.81221163858865</c:v>
                </c:pt>
                <c:pt idx="1093">
                  <c:v>136.80585182119472</c:v>
                </c:pt>
                <c:pt idx="1094">
                  <c:v>136.78446879709659</c:v>
                </c:pt>
                <c:pt idx="1095">
                  <c:v>140.83552916739325</c:v>
                </c:pt>
                <c:pt idx="1096">
                  <c:v>140.84996021289064</c:v>
                </c:pt>
                <c:pt idx="1097">
                  <c:v>140.8600410530608</c:v>
                </c:pt>
                <c:pt idx="1098">
                  <c:v>140.86030103922488</c:v>
                </c:pt>
                <c:pt idx="1099">
                  <c:v>140.85386467511091</c:v>
                </c:pt>
                <c:pt idx="1100">
                  <c:v>140.86258606712852</c:v>
                </c:pt>
                <c:pt idx="1101">
                  <c:v>140.86527841922904</c:v>
                </c:pt>
                <c:pt idx="1102">
                  <c:v>140.86952354915152</c:v>
                </c:pt>
                <c:pt idx="1103">
                  <c:v>140.86830913527152</c:v>
                </c:pt>
                <c:pt idx="1104">
                  <c:v>140.88096898073127</c:v>
                </c:pt>
                <c:pt idx="1105">
                  <c:v>140.88364818852307</c:v>
                </c:pt>
                <c:pt idx="1106">
                  <c:v>140.89429685823549</c:v>
                </c:pt>
                <c:pt idx="1107">
                  <c:v>140.89210441628731</c:v>
                </c:pt>
                <c:pt idx="1108">
                  <c:v>140.90023211808281</c:v>
                </c:pt>
                <c:pt idx="1109">
                  <c:v>140.90489300850103</c:v>
                </c:pt>
                <c:pt idx="1110">
                  <c:v>140.90324774007959</c:v>
                </c:pt>
                <c:pt idx="1111">
                  <c:v>140.97863763650406</c:v>
                </c:pt>
                <c:pt idx="1112">
                  <c:v>140.99027958723846</c:v>
                </c:pt>
                <c:pt idx="1113">
                  <c:v>140.99767957883986</c:v>
                </c:pt>
                <c:pt idx="1114">
                  <c:v>141.00879545740881</c:v>
                </c:pt>
                <c:pt idx="1115">
                  <c:v>141.04178466263397</c:v>
                </c:pt>
                <c:pt idx="1116">
                  <c:v>141.04447640436231</c:v>
                </c:pt>
                <c:pt idx="1117">
                  <c:v>141.04503034126046</c:v>
                </c:pt>
                <c:pt idx="1118">
                  <c:v>141.03251476358622</c:v>
                </c:pt>
                <c:pt idx="1119">
                  <c:v>141.05974363882109</c:v>
                </c:pt>
                <c:pt idx="1120">
                  <c:v>141.07689617282892</c:v>
                </c:pt>
                <c:pt idx="1121">
                  <c:v>141.08116755564225</c:v>
                </c:pt>
                <c:pt idx="1122">
                  <c:v>141.07887349992151</c:v>
                </c:pt>
                <c:pt idx="1123">
                  <c:v>141.08085644685738</c:v>
                </c:pt>
                <c:pt idx="1124">
                  <c:v>140.94831916713122</c:v>
                </c:pt>
                <c:pt idx="1125">
                  <c:v>140.96034336322626</c:v>
                </c:pt>
                <c:pt idx="1126">
                  <c:v>140.9665630517309</c:v>
                </c:pt>
                <c:pt idx="1127">
                  <c:v>140.98432860615978</c:v>
                </c:pt>
                <c:pt idx="1128">
                  <c:v>140.98694402547915</c:v>
                </c:pt>
                <c:pt idx="1129">
                  <c:v>140.97915220972737</c:v>
                </c:pt>
                <c:pt idx="1130">
                  <c:v>140.97995202387241</c:v>
                </c:pt>
                <c:pt idx="1131">
                  <c:v>140.97725311631365</c:v>
                </c:pt>
                <c:pt idx="1132">
                  <c:v>140.9894686665879</c:v>
                </c:pt>
                <c:pt idx="1133">
                  <c:v>140.99609050882563</c:v>
                </c:pt>
                <c:pt idx="1134">
                  <c:v>141.01638593893475</c:v>
                </c:pt>
                <c:pt idx="1135">
                  <c:v>141.03808239565879</c:v>
                </c:pt>
                <c:pt idx="1136">
                  <c:v>141.02045903926904</c:v>
                </c:pt>
                <c:pt idx="1137">
                  <c:v>136.4345228304571</c:v>
                </c:pt>
                <c:pt idx="1138">
                  <c:v>136.42797991750365</c:v>
                </c:pt>
                <c:pt idx="1139">
                  <c:v>136.4235158969669</c:v>
                </c:pt>
                <c:pt idx="1140">
                  <c:v>136.41209353277765</c:v>
                </c:pt>
                <c:pt idx="1141">
                  <c:v>136.41967281365112</c:v>
                </c:pt>
                <c:pt idx="1142">
                  <c:v>136.42193899847661</c:v>
                </c:pt>
                <c:pt idx="1143">
                  <c:v>137.19382566302005</c:v>
                </c:pt>
                <c:pt idx="1144">
                  <c:v>137.23750630831429</c:v>
                </c:pt>
                <c:pt idx="1145">
                  <c:v>137.23098638802296</c:v>
                </c:pt>
                <c:pt idx="1146">
                  <c:v>137.46515190657186</c:v>
                </c:pt>
                <c:pt idx="1147">
                  <c:v>137.44878427882134</c:v>
                </c:pt>
                <c:pt idx="1148">
                  <c:v>137.47714786274756</c:v>
                </c:pt>
                <c:pt idx="1149">
                  <c:v>137.46999704344219</c:v>
                </c:pt>
                <c:pt idx="1150">
                  <c:v>137.46753624114714</c:v>
                </c:pt>
                <c:pt idx="1151">
                  <c:v>137.42526443019648</c:v>
                </c:pt>
                <c:pt idx="1152">
                  <c:v>137.42350541070357</c:v>
                </c:pt>
                <c:pt idx="1153">
                  <c:v>137.42286744201829</c:v>
                </c:pt>
                <c:pt idx="1154">
                  <c:v>137.42628183020079</c:v>
                </c:pt>
                <c:pt idx="1155">
                  <c:v>137.44031842879241</c:v>
                </c:pt>
                <c:pt idx="1156">
                  <c:v>137.43256388368627</c:v>
                </c:pt>
                <c:pt idx="1157">
                  <c:v>137.43070038168491</c:v>
                </c:pt>
                <c:pt idx="1158">
                  <c:v>137.44248896627562</c:v>
                </c:pt>
                <c:pt idx="1159">
                  <c:v>137.44385860032725</c:v>
                </c:pt>
                <c:pt idx="1160">
                  <c:v>137.45463002359821</c:v>
                </c:pt>
                <c:pt idx="1161">
                  <c:v>137.45243074662747</c:v>
                </c:pt>
                <c:pt idx="1162">
                  <c:v>137.47639447419914</c:v>
                </c:pt>
                <c:pt idx="1163">
                  <c:v>137.47402416295944</c:v>
                </c:pt>
                <c:pt idx="1164">
                  <c:v>137.46855335246212</c:v>
                </c:pt>
                <c:pt idx="1165">
                  <c:v>137.47206538799367</c:v>
                </c:pt>
                <c:pt idx="1166">
                  <c:v>137.48104569437868</c:v>
                </c:pt>
                <c:pt idx="1167">
                  <c:v>137.48466924898403</c:v>
                </c:pt>
                <c:pt idx="1168">
                  <c:v>137.48635353203238</c:v>
                </c:pt>
                <c:pt idx="1169">
                  <c:v>137.49937141849264</c:v>
                </c:pt>
                <c:pt idx="1170">
                  <c:v>137.49168237866738</c:v>
                </c:pt>
                <c:pt idx="1171">
                  <c:v>137.45691373208791</c:v>
                </c:pt>
                <c:pt idx="1172">
                  <c:v>137.44556388813444</c:v>
                </c:pt>
                <c:pt idx="1173">
                  <c:v>137.46485328607821</c:v>
                </c:pt>
                <c:pt idx="1174">
                  <c:v>137.45542613556614</c:v>
                </c:pt>
                <c:pt idx="1175">
                  <c:v>137.44629093594344</c:v>
                </c:pt>
                <c:pt idx="1176">
                  <c:v>137.43716883224351</c:v>
                </c:pt>
                <c:pt idx="1177">
                  <c:v>137.46982679741456</c:v>
                </c:pt>
                <c:pt idx="1178">
                  <c:v>137.46813434306267</c:v>
                </c:pt>
                <c:pt idx="1179">
                  <c:v>137.46539136876606</c:v>
                </c:pt>
                <c:pt idx="1180">
                  <c:v>137.46930946381286</c:v>
                </c:pt>
                <c:pt idx="1181">
                  <c:v>137.47467915896902</c:v>
                </c:pt>
                <c:pt idx="1182">
                  <c:v>137.48220481745182</c:v>
                </c:pt>
                <c:pt idx="1183">
                  <c:v>137.48230712954853</c:v>
                </c:pt>
                <c:pt idx="1184">
                  <c:v>137.48500847387774</c:v>
                </c:pt>
                <c:pt idx="1185">
                  <c:v>137.4760063309277</c:v>
                </c:pt>
                <c:pt idx="1186">
                  <c:v>137.48199027428578</c:v>
                </c:pt>
                <c:pt idx="1187">
                  <c:v>137.4927713842479</c:v>
                </c:pt>
              </c:numCache>
            </c:numRef>
          </c:val>
          <c:smooth val="0"/>
        </c:ser>
        <c:dLbls>
          <c:showLegendKey val="0"/>
          <c:showVal val="0"/>
          <c:showCatName val="0"/>
          <c:showSerName val="0"/>
          <c:showPercent val="0"/>
          <c:showBubbleSize val="0"/>
        </c:dLbls>
        <c:marker val="1"/>
        <c:smooth val="0"/>
        <c:axId val="208870400"/>
        <c:axId val="208876288"/>
      </c:lineChart>
      <c:dateAx>
        <c:axId val="208870400"/>
        <c:scaling>
          <c:orientation val="minMax"/>
        </c:scaling>
        <c:delete val="0"/>
        <c:axPos val="b"/>
        <c:majorGridlines>
          <c:spPr>
            <a:ln w="9525" cap="flat" cmpd="sng" algn="ctr">
              <a:solidFill>
                <a:schemeClr val="tx1">
                  <a:lumMod val="15000"/>
                  <a:lumOff val="85000"/>
                </a:schemeClr>
              </a:solidFill>
              <a:round/>
            </a:ln>
            <a:effectLst/>
          </c:spPr>
        </c:majorGridlines>
        <c:numFmt formatCode="mmm\-yy" sourceLinked="0"/>
        <c:majorTickMark val="out"/>
        <c:minorTickMark val="none"/>
        <c:tickLblPos val="nextTo"/>
        <c:spPr>
          <a:noFill/>
          <a:ln w="9525" cap="flat" cmpd="sng" algn="ctr">
            <a:solidFill>
              <a:schemeClr val="tx1">
                <a:lumMod val="15000"/>
                <a:lumOff val="85000"/>
              </a:schemeClr>
            </a:solidFill>
            <a:round/>
          </a:ln>
          <a:effectLst/>
        </c:spPr>
        <c:txPr>
          <a:bodyPr rot="-5400000" spcFirstLastPara="1" vertOverflow="ellipsis" wrap="square" anchor="ctr" anchorCtr="1"/>
          <a:lstStyle/>
          <a:p>
            <a:pPr>
              <a:defRPr sz="1400" b="0" i="0" u="none" strike="noStrike" kern="1200" baseline="0">
                <a:solidFill>
                  <a:sysClr val="windowText" lastClr="000000"/>
                </a:solidFill>
                <a:latin typeface="Century Gothic" panose="020B0502020202020204" pitchFamily="34" charset="0"/>
                <a:ea typeface="+mn-ea"/>
                <a:cs typeface="+mn-cs"/>
              </a:defRPr>
            </a:pPr>
            <a:endParaRPr lang="es-MX"/>
          </a:p>
        </c:txPr>
        <c:crossAx val="208876288"/>
        <c:crosses val="autoZero"/>
        <c:auto val="1"/>
        <c:lblOffset val="100"/>
        <c:baseTimeUnit val="days"/>
        <c:majorUnit val="6"/>
        <c:majorTimeUnit val="months"/>
      </c:dateAx>
      <c:valAx>
        <c:axId val="208876288"/>
        <c:scaling>
          <c:orientation val="minMax"/>
          <c:min val="90"/>
        </c:scaling>
        <c:delete val="0"/>
        <c:axPos val="l"/>
        <c:majorGridlines>
          <c:spPr>
            <a:ln w="9525" cap="flat" cmpd="sng" algn="ctr">
              <a:solidFill>
                <a:schemeClr val="tx1">
                  <a:lumMod val="15000"/>
                  <a:lumOff val="85000"/>
                </a:schemeClr>
              </a:solidFill>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1400" b="1" i="0" u="none" strike="noStrike" kern="1200" baseline="0">
                <a:solidFill>
                  <a:sysClr val="windowText" lastClr="000000"/>
                </a:solidFill>
                <a:latin typeface="Century Gothic" panose="020B0502020202020204" pitchFamily="34" charset="0"/>
                <a:ea typeface="+mn-ea"/>
                <a:cs typeface="+mn-cs"/>
              </a:defRPr>
            </a:pPr>
            <a:endParaRPr lang="es-MX"/>
          </a:p>
        </c:txPr>
        <c:crossAx val="208870400"/>
        <c:crosses val="autoZero"/>
        <c:crossBetween val="between"/>
      </c:valAx>
      <c:spPr>
        <a:noFill/>
        <a:ln>
          <a:noFill/>
        </a:ln>
        <a:effectLst/>
      </c:spPr>
    </c:plotArea>
    <c:plotVisOnly val="1"/>
    <c:dispBlanksAs val="gap"/>
    <c:showDLblsOverMax val="0"/>
  </c:chart>
  <c:spPr>
    <a:solidFill>
      <a:schemeClr val="bg1"/>
    </a:solidFill>
    <a:ln w="9525" cap="flat" cmpd="sng" algn="ctr">
      <a:noFill/>
      <a:round/>
    </a:ln>
    <a:effectLst/>
  </c:spPr>
  <c:txPr>
    <a:bodyPr/>
    <a:lstStyle/>
    <a:p>
      <a:pPr>
        <a:defRPr sz="1400">
          <a:solidFill>
            <a:sysClr val="windowText" lastClr="000000"/>
          </a:solidFill>
          <a:latin typeface="Century Gothic" panose="020B0502020202020204" pitchFamily="34" charset="0"/>
        </a:defRPr>
      </a:pPr>
      <a:endParaRPr lang="es-MX"/>
    </a:p>
  </c:txPr>
  <c:externalData r:id="rId2">
    <c:autoUpdate val="0"/>
  </c:externalData>
</c:chartSpace>
</file>

<file path=ppt/charts/chart21.xml><?xml version="1.0" encoding="utf-8"?>
<c:chartSpace xmlns:c="http://schemas.openxmlformats.org/drawingml/2006/chart" xmlns:a="http://schemas.openxmlformats.org/drawingml/2006/main" xmlns:r="http://schemas.openxmlformats.org/officeDocument/2006/relationships">
  <c:date1904 val="0"/>
  <c:lang val="es-MX"/>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a:lstStyle/>
          <a:p>
            <a:pPr algn="ctr" rtl="0">
              <a:defRPr sz="1200"/>
            </a:pPr>
            <a:r>
              <a:rPr lang="en-US" sz="1200" dirty="0">
                <a:latin typeface="Century Gothic" panose="020B0502020202020204" pitchFamily="34" charset="0"/>
              </a:rPr>
              <a:t>Aportaciones al FINVIT por modalidad</a:t>
            </a:r>
            <a:endParaRPr lang="es-MX" sz="1200" dirty="0">
              <a:latin typeface="Century Gothic" panose="020B0502020202020204" pitchFamily="34" charset="0"/>
            </a:endParaRPr>
          </a:p>
        </c:rich>
      </c:tx>
      <c:layout>
        <c:manualLayout>
          <c:xMode val="edge"/>
          <c:yMode val="edge"/>
          <c:x val="0.2237786304853305"/>
          <c:y val="3.24923788820444E-3"/>
        </c:manualLayout>
      </c:layout>
      <c:overlay val="1"/>
    </c:title>
    <c:autoTitleDeleted val="0"/>
    <c:view3D>
      <c:rotX val="30"/>
      <c:rotY val="0"/>
      <c:rAngAx val="0"/>
      <c:perspective val="30"/>
    </c:view3D>
    <c:floor>
      <c:thickness val="0"/>
    </c:floor>
    <c:sideWall>
      <c:thickness val="0"/>
    </c:sideWall>
    <c:backWall>
      <c:thickness val="0"/>
    </c:backWall>
    <c:plotArea>
      <c:layout>
        <c:manualLayout>
          <c:layoutTarget val="inner"/>
          <c:xMode val="edge"/>
          <c:yMode val="edge"/>
          <c:x val="9.7222222222222224E-2"/>
          <c:y val="0.14814814814814814"/>
          <c:w val="0.83888888888888891"/>
          <c:h val="0.70331984543598713"/>
        </c:manualLayout>
      </c:layout>
      <c:pie3DChart>
        <c:varyColors val="1"/>
        <c:ser>
          <c:idx val="0"/>
          <c:order val="0"/>
          <c:dPt>
            <c:idx val="0"/>
            <c:bubble3D val="0"/>
            <c:spPr>
              <a:solidFill>
                <a:srgbClr val="1F497D">
                  <a:lumMod val="60000"/>
                  <a:lumOff val="40000"/>
                </a:srgbClr>
              </a:solidFill>
            </c:spPr>
            <c:extLst xmlns:c16r2="http://schemas.microsoft.com/office/drawing/2015/06/chart">
              <c:ext xmlns:c16="http://schemas.microsoft.com/office/drawing/2014/chart" uri="{C3380CC4-5D6E-409C-BE32-E72D297353CC}">
                <c16:uniqueId val="{00000001-8347-45A8-9D8E-54B47A6968BA}"/>
              </c:ext>
            </c:extLst>
          </c:dPt>
          <c:dPt>
            <c:idx val="1"/>
            <c:bubble3D val="0"/>
            <c:spPr>
              <a:solidFill>
                <a:srgbClr val="C00000"/>
              </a:solidFill>
            </c:spPr>
            <c:extLst xmlns:c16r2="http://schemas.microsoft.com/office/drawing/2015/06/chart">
              <c:ext xmlns:c16="http://schemas.microsoft.com/office/drawing/2014/chart" uri="{C3380CC4-5D6E-409C-BE32-E72D297353CC}">
                <c16:uniqueId val="{00000003-8347-45A8-9D8E-54B47A6968BA}"/>
              </c:ext>
            </c:extLst>
          </c:dPt>
          <c:dLbls>
            <c:dLbl>
              <c:idx val="0"/>
              <c:layout>
                <c:manualLayout>
                  <c:x val="-0.186061273521265"/>
                  <c:y val="-0.22696144426446352"/>
                </c:manualLayout>
              </c:layout>
              <c:tx>
                <c:rich>
                  <a:bodyPr/>
                  <a:lstStyle/>
                  <a:p>
                    <a:r>
                      <a:rPr lang="en-US" sz="1200" dirty="0">
                        <a:solidFill>
                          <a:schemeClr val="bg1"/>
                        </a:solidFill>
                        <a:latin typeface="Century Gothic" panose="020B0502020202020204" pitchFamily="34" charset="0"/>
                      </a:rPr>
                      <a:t>71%</a:t>
                    </a:r>
                    <a:endParaRPr lang="en-US" dirty="0">
                      <a:latin typeface="Century Gothic" panose="020B0502020202020204" pitchFamily="34" charset="0"/>
                    </a:endParaRPr>
                  </a:p>
                </c:rich>
              </c:tx>
              <c:dLblPos val="bestFit"/>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1-8347-45A8-9D8E-54B47A6968BA}"/>
                </c:ext>
                <c:ext xmlns:c15="http://schemas.microsoft.com/office/drawing/2012/chart" uri="{CE6537A1-D6FC-4f65-9D91-7224C49458BB}">
                  <c15:layout/>
                </c:ext>
              </c:extLst>
            </c:dLbl>
            <c:dLbl>
              <c:idx val="1"/>
              <c:layout>
                <c:manualLayout>
                  <c:x val="0.11830730805089383"/>
                  <c:y val="7.3630953651320191E-2"/>
                </c:manualLayout>
              </c:layout>
              <c:tx>
                <c:rich>
                  <a:bodyPr/>
                  <a:lstStyle/>
                  <a:p>
                    <a:r>
                      <a:rPr lang="en-US" sz="1200" dirty="0">
                        <a:solidFill>
                          <a:schemeClr val="bg1"/>
                        </a:solidFill>
                        <a:latin typeface="Century Gothic" panose="020B0502020202020204" pitchFamily="34" charset="0"/>
                      </a:rPr>
                      <a:t>29%</a:t>
                    </a:r>
                    <a:endParaRPr lang="en-US" dirty="0">
                      <a:latin typeface="Century Gothic" panose="020B0502020202020204" pitchFamily="34" charset="0"/>
                    </a:endParaRPr>
                  </a:p>
                </c:rich>
              </c:tx>
              <c:dLblPos val="bestFit"/>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3-8347-45A8-9D8E-54B47A6968BA}"/>
                </c:ext>
                <c:ext xmlns:c15="http://schemas.microsoft.com/office/drawing/2012/chart" uri="{CE6537A1-D6FC-4f65-9D91-7224C49458BB}">
                  <c15:layout/>
                </c:ext>
              </c:extLst>
            </c:dLbl>
            <c:spPr>
              <a:noFill/>
              <a:ln>
                <a:noFill/>
              </a:ln>
              <a:effectLst/>
            </c:spPr>
            <c:txPr>
              <a:bodyPr/>
              <a:lstStyle/>
              <a:p>
                <a:pPr>
                  <a:defRPr sz="1200" b="1">
                    <a:solidFill>
                      <a:schemeClr val="bg1"/>
                    </a:solidFill>
                  </a:defRPr>
                </a:pPr>
                <a:endParaRPr lang="es-MX"/>
              </a:p>
            </c:txPr>
            <c:dLblPos val="ctr"/>
            <c:showLegendKey val="0"/>
            <c:showVal val="1"/>
            <c:showCatName val="0"/>
            <c:showSerName val="0"/>
            <c:showPercent val="0"/>
            <c:showBubbleSize val="0"/>
            <c:showLeaderLines val="1"/>
            <c:extLst xmlns:c16r2="http://schemas.microsoft.com/office/drawing/2015/06/chart">
              <c:ext xmlns:c15="http://schemas.microsoft.com/office/drawing/2012/chart" uri="{CE6537A1-D6FC-4f65-9D91-7224C49458BB}"/>
            </c:extLst>
          </c:dLbls>
          <c:cat>
            <c:strRef>
              <c:f>'Indicadores FINVIT'!$A$9:$A$10</c:f>
              <c:strCache>
                <c:ptCount val="2"/>
                <c:pt idx="0">
                  <c:v>Aportaciones directas</c:v>
                </c:pt>
                <c:pt idx="1">
                  <c:v>Aportaciones vía nómina </c:v>
                </c:pt>
              </c:strCache>
            </c:strRef>
          </c:cat>
          <c:val>
            <c:numRef>
              <c:f>'Indicadores FINVIT'!$B$9:$B$10</c:f>
              <c:numCache>
                <c:formatCode>0%</c:formatCode>
                <c:ptCount val="2"/>
                <c:pt idx="0">
                  <c:v>0.70407034241661726</c:v>
                </c:pt>
                <c:pt idx="1">
                  <c:v>0.29592965758338269</c:v>
                </c:pt>
              </c:numCache>
            </c:numRef>
          </c:val>
          <c:extLst xmlns:c16r2="http://schemas.microsoft.com/office/drawing/2015/06/chart">
            <c:ext xmlns:c16="http://schemas.microsoft.com/office/drawing/2014/chart" uri="{C3380CC4-5D6E-409C-BE32-E72D297353CC}">
              <c16:uniqueId val="{00000004-8347-45A8-9D8E-54B47A6968BA}"/>
            </c:ext>
          </c:extLst>
        </c:ser>
        <c:dLbls>
          <c:showLegendKey val="0"/>
          <c:showVal val="0"/>
          <c:showCatName val="0"/>
          <c:showSerName val="0"/>
          <c:showPercent val="0"/>
          <c:showBubbleSize val="0"/>
          <c:showLeaderLines val="1"/>
        </c:dLbls>
      </c:pie3DChart>
    </c:plotArea>
    <c:legend>
      <c:legendPos val="b"/>
      <c:layout/>
      <c:overlay val="0"/>
    </c:legend>
    <c:plotVisOnly val="1"/>
    <c:dispBlanksAs val="gap"/>
    <c:showDLblsOverMax val="0"/>
  </c:chart>
  <c:txPr>
    <a:bodyPr/>
    <a:lstStyle/>
    <a:p>
      <a:pPr>
        <a:defRPr>
          <a:latin typeface="Century Gothic" panose="020B0502020202020204" pitchFamily="34" charset="0"/>
        </a:defRPr>
      </a:pPr>
      <a:endParaRPr lang="es-MX"/>
    </a:p>
  </c:txPr>
  <c:externalData r:id="rId2">
    <c:autoUpdate val="0"/>
  </c:externalData>
</c:chartSpace>
</file>

<file path=ppt/charts/chart22.xml><?xml version="1.0" encoding="utf-8"?>
<c:chartSpace xmlns:c="http://schemas.openxmlformats.org/drawingml/2006/chart" xmlns:a="http://schemas.openxmlformats.org/drawingml/2006/main" xmlns:r="http://schemas.openxmlformats.org/officeDocument/2006/relationships">
  <c:date1904 val="0"/>
  <c:lang val="es-MX"/>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3228977385789301"/>
          <c:y val="2.8232558083059696E-2"/>
          <c:w val="0.72885876607196254"/>
          <c:h val="0.69401662424329003"/>
        </c:manualLayout>
      </c:layout>
      <c:barChart>
        <c:barDir val="col"/>
        <c:grouping val="clustered"/>
        <c:varyColors val="0"/>
        <c:ser>
          <c:idx val="0"/>
          <c:order val="0"/>
          <c:tx>
            <c:strRef>
              <c:f>'[Historico_Vector 28.07.2017.xlsx]COMITE FINVIT'!$B$1</c:f>
              <c:strCache>
                <c:ptCount val="1"/>
                <c:pt idx="0">
                  <c:v>Total Activos Netos</c:v>
                </c:pt>
              </c:strCache>
            </c:strRef>
          </c:tx>
          <c:spPr>
            <a:solidFill>
              <a:schemeClr val="accent1"/>
            </a:solidFill>
            <a:ln>
              <a:noFill/>
            </a:ln>
            <a:effectLst/>
          </c:spPr>
          <c:invertIfNegative val="0"/>
          <c:cat>
            <c:numRef>
              <c:f>'[Historico_Vector 28.07.2017.xlsx]COMITE FINVIT'!$A$2:$A$609</c:f>
              <c:numCache>
                <c:formatCode>m/d/yyyy</c:formatCode>
                <c:ptCount val="608"/>
                <c:pt idx="0">
                  <c:v>42103</c:v>
                </c:pt>
                <c:pt idx="1">
                  <c:v>42104</c:v>
                </c:pt>
                <c:pt idx="2">
                  <c:v>42107</c:v>
                </c:pt>
                <c:pt idx="3">
                  <c:v>42108</c:v>
                </c:pt>
                <c:pt idx="4">
                  <c:v>42109</c:v>
                </c:pt>
                <c:pt idx="5">
                  <c:v>42110</c:v>
                </c:pt>
                <c:pt idx="6">
                  <c:v>42111</c:v>
                </c:pt>
                <c:pt idx="7">
                  <c:v>42114</c:v>
                </c:pt>
                <c:pt idx="8">
                  <c:v>42115</c:v>
                </c:pt>
                <c:pt idx="9">
                  <c:v>42116</c:v>
                </c:pt>
                <c:pt idx="10">
                  <c:v>42117</c:v>
                </c:pt>
                <c:pt idx="11">
                  <c:v>42118</c:v>
                </c:pt>
                <c:pt idx="12">
                  <c:v>42121</c:v>
                </c:pt>
                <c:pt idx="13">
                  <c:v>42122</c:v>
                </c:pt>
                <c:pt idx="14">
                  <c:v>42123</c:v>
                </c:pt>
                <c:pt idx="15">
                  <c:v>42124</c:v>
                </c:pt>
                <c:pt idx="16">
                  <c:v>42128</c:v>
                </c:pt>
                <c:pt idx="17">
                  <c:v>42129</c:v>
                </c:pt>
                <c:pt idx="18">
                  <c:v>42130</c:v>
                </c:pt>
                <c:pt idx="19">
                  <c:v>42131</c:v>
                </c:pt>
                <c:pt idx="20">
                  <c:v>42132</c:v>
                </c:pt>
                <c:pt idx="21">
                  <c:v>42135</c:v>
                </c:pt>
                <c:pt idx="22">
                  <c:v>42136</c:v>
                </c:pt>
                <c:pt idx="23">
                  <c:v>42137</c:v>
                </c:pt>
                <c:pt idx="24">
                  <c:v>42138</c:v>
                </c:pt>
                <c:pt idx="25">
                  <c:v>42139</c:v>
                </c:pt>
                <c:pt idx="26">
                  <c:v>42142</c:v>
                </c:pt>
                <c:pt idx="27">
                  <c:v>42143</c:v>
                </c:pt>
                <c:pt idx="28">
                  <c:v>42144</c:v>
                </c:pt>
                <c:pt idx="29">
                  <c:v>42145</c:v>
                </c:pt>
                <c:pt idx="30">
                  <c:v>42146</c:v>
                </c:pt>
                <c:pt idx="31">
                  <c:v>42149</c:v>
                </c:pt>
                <c:pt idx="32">
                  <c:v>42150</c:v>
                </c:pt>
                <c:pt idx="33">
                  <c:v>42151</c:v>
                </c:pt>
                <c:pt idx="34">
                  <c:v>42152</c:v>
                </c:pt>
                <c:pt idx="35">
                  <c:v>42153</c:v>
                </c:pt>
                <c:pt idx="36">
                  <c:v>42156</c:v>
                </c:pt>
                <c:pt idx="37">
                  <c:v>42157</c:v>
                </c:pt>
                <c:pt idx="38">
                  <c:v>42158</c:v>
                </c:pt>
                <c:pt idx="39">
                  <c:v>42159</c:v>
                </c:pt>
                <c:pt idx="40">
                  <c:v>42160</c:v>
                </c:pt>
                <c:pt idx="41">
                  <c:v>42163</c:v>
                </c:pt>
                <c:pt idx="42">
                  <c:v>42164</c:v>
                </c:pt>
                <c:pt idx="43">
                  <c:v>42165</c:v>
                </c:pt>
                <c:pt idx="44">
                  <c:v>42166</c:v>
                </c:pt>
                <c:pt idx="45">
                  <c:v>42167</c:v>
                </c:pt>
                <c:pt idx="46">
                  <c:v>42170</c:v>
                </c:pt>
                <c:pt idx="47">
                  <c:v>42171</c:v>
                </c:pt>
                <c:pt idx="48">
                  <c:v>42172</c:v>
                </c:pt>
                <c:pt idx="49">
                  <c:v>42173</c:v>
                </c:pt>
                <c:pt idx="50">
                  <c:v>42174</c:v>
                </c:pt>
                <c:pt idx="51">
                  <c:v>42177</c:v>
                </c:pt>
                <c:pt idx="52">
                  <c:v>42178</c:v>
                </c:pt>
                <c:pt idx="53">
                  <c:v>42179</c:v>
                </c:pt>
                <c:pt idx="54">
                  <c:v>42180</c:v>
                </c:pt>
                <c:pt idx="55">
                  <c:v>42181</c:v>
                </c:pt>
                <c:pt idx="56">
                  <c:v>42184</c:v>
                </c:pt>
                <c:pt idx="57">
                  <c:v>42185</c:v>
                </c:pt>
                <c:pt idx="58">
                  <c:v>42186</c:v>
                </c:pt>
                <c:pt idx="59">
                  <c:v>42187</c:v>
                </c:pt>
                <c:pt idx="60">
                  <c:v>42188</c:v>
                </c:pt>
                <c:pt idx="61">
                  <c:v>42191</c:v>
                </c:pt>
                <c:pt idx="62">
                  <c:v>42192</c:v>
                </c:pt>
                <c:pt idx="63">
                  <c:v>42193</c:v>
                </c:pt>
                <c:pt idx="64">
                  <c:v>42194</c:v>
                </c:pt>
                <c:pt idx="65">
                  <c:v>42195</c:v>
                </c:pt>
                <c:pt idx="66">
                  <c:v>42198</c:v>
                </c:pt>
                <c:pt idx="67">
                  <c:v>42199</c:v>
                </c:pt>
                <c:pt idx="68">
                  <c:v>42200</c:v>
                </c:pt>
                <c:pt idx="69">
                  <c:v>42201</c:v>
                </c:pt>
                <c:pt idx="70">
                  <c:v>42202</c:v>
                </c:pt>
                <c:pt idx="71">
                  <c:v>42205</c:v>
                </c:pt>
                <c:pt idx="72">
                  <c:v>42206</c:v>
                </c:pt>
                <c:pt idx="73">
                  <c:v>42207</c:v>
                </c:pt>
                <c:pt idx="74">
                  <c:v>42208</c:v>
                </c:pt>
                <c:pt idx="75">
                  <c:v>42209</c:v>
                </c:pt>
                <c:pt idx="76">
                  <c:v>42212</c:v>
                </c:pt>
                <c:pt idx="77">
                  <c:v>42213</c:v>
                </c:pt>
                <c:pt idx="78">
                  <c:v>42214</c:v>
                </c:pt>
                <c:pt idx="79">
                  <c:v>42215</c:v>
                </c:pt>
                <c:pt idx="80">
                  <c:v>42216</c:v>
                </c:pt>
                <c:pt idx="81">
                  <c:v>42219</c:v>
                </c:pt>
                <c:pt idx="82">
                  <c:v>42220</c:v>
                </c:pt>
                <c:pt idx="83">
                  <c:v>42221</c:v>
                </c:pt>
                <c:pt idx="84">
                  <c:v>42222</c:v>
                </c:pt>
                <c:pt idx="85">
                  <c:v>42223</c:v>
                </c:pt>
                <c:pt idx="86">
                  <c:v>42226</c:v>
                </c:pt>
                <c:pt idx="87">
                  <c:v>42227</c:v>
                </c:pt>
                <c:pt idx="88">
                  <c:v>42228</c:v>
                </c:pt>
                <c:pt idx="89">
                  <c:v>42229</c:v>
                </c:pt>
                <c:pt idx="90">
                  <c:v>42230</c:v>
                </c:pt>
                <c:pt idx="91">
                  <c:v>42233</c:v>
                </c:pt>
                <c:pt idx="92">
                  <c:v>42234</c:v>
                </c:pt>
                <c:pt idx="93">
                  <c:v>42235</c:v>
                </c:pt>
                <c:pt idx="94">
                  <c:v>42236</c:v>
                </c:pt>
                <c:pt idx="95">
                  <c:v>42237</c:v>
                </c:pt>
                <c:pt idx="96">
                  <c:v>42240</c:v>
                </c:pt>
                <c:pt idx="97">
                  <c:v>42241</c:v>
                </c:pt>
                <c:pt idx="98">
                  <c:v>42242</c:v>
                </c:pt>
                <c:pt idx="99">
                  <c:v>42243</c:v>
                </c:pt>
                <c:pt idx="100">
                  <c:v>42244</c:v>
                </c:pt>
                <c:pt idx="101">
                  <c:v>42247</c:v>
                </c:pt>
                <c:pt idx="102">
                  <c:v>42248</c:v>
                </c:pt>
                <c:pt idx="103">
                  <c:v>42249</c:v>
                </c:pt>
                <c:pt idx="104">
                  <c:v>42250</c:v>
                </c:pt>
                <c:pt idx="105">
                  <c:v>42251</c:v>
                </c:pt>
                <c:pt idx="106">
                  <c:v>42254</c:v>
                </c:pt>
                <c:pt idx="107">
                  <c:v>42255</c:v>
                </c:pt>
                <c:pt idx="108">
                  <c:v>42256</c:v>
                </c:pt>
                <c:pt idx="109">
                  <c:v>42257</c:v>
                </c:pt>
                <c:pt idx="110">
                  <c:v>42258</c:v>
                </c:pt>
                <c:pt idx="111">
                  <c:v>42261</c:v>
                </c:pt>
                <c:pt idx="112">
                  <c:v>42262</c:v>
                </c:pt>
                <c:pt idx="113">
                  <c:v>42264</c:v>
                </c:pt>
                <c:pt idx="114">
                  <c:v>42265</c:v>
                </c:pt>
                <c:pt idx="115">
                  <c:v>42268</c:v>
                </c:pt>
                <c:pt idx="116">
                  <c:v>42269</c:v>
                </c:pt>
                <c:pt idx="117">
                  <c:v>42270</c:v>
                </c:pt>
                <c:pt idx="118">
                  <c:v>42271</c:v>
                </c:pt>
                <c:pt idx="119">
                  <c:v>42272</c:v>
                </c:pt>
                <c:pt idx="120">
                  <c:v>42275</c:v>
                </c:pt>
                <c:pt idx="121">
                  <c:v>42276</c:v>
                </c:pt>
                <c:pt idx="122">
                  <c:v>42277</c:v>
                </c:pt>
                <c:pt idx="123">
                  <c:v>42278</c:v>
                </c:pt>
                <c:pt idx="124">
                  <c:v>42279</c:v>
                </c:pt>
                <c:pt idx="125">
                  <c:v>42282</c:v>
                </c:pt>
                <c:pt idx="126">
                  <c:v>42283</c:v>
                </c:pt>
                <c:pt idx="127">
                  <c:v>42284</c:v>
                </c:pt>
                <c:pt idx="128">
                  <c:v>42285</c:v>
                </c:pt>
                <c:pt idx="129">
                  <c:v>42286</c:v>
                </c:pt>
                <c:pt idx="130">
                  <c:v>42289</c:v>
                </c:pt>
                <c:pt idx="131">
                  <c:v>42290</c:v>
                </c:pt>
                <c:pt idx="132">
                  <c:v>42291</c:v>
                </c:pt>
                <c:pt idx="133">
                  <c:v>42292</c:v>
                </c:pt>
                <c:pt idx="134">
                  <c:v>42293</c:v>
                </c:pt>
                <c:pt idx="135">
                  <c:v>42296</c:v>
                </c:pt>
                <c:pt idx="136">
                  <c:v>42297</c:v>
                </c:pt>
                <c:pt idx="137">
                  <c:v>42298</c:v>
                </c:pt>
                <c:pt idx="138">
                  <c:v>42299</c:v>
                </c:pt>
                <c:pt idx="139">
                  <c:v>42300</c:v>
                </c:pt>
                <c:pt idx="140">
                  <c:v>42303</c:v>
                </c:pt>
                <c:pt idx="141">
                  <c:v>42304</c:v>
                </c:pt>
                <c:pt idx="142">
                  <c:v>42305</c:v>
                </c:pt>
                <c:pt idx="143">
                  <c:v>42306</c:v>
                </c:pt>
                <c:pt idx="144">
                  <c:v>42307</c:v>
                </c:pt>
                <c:pt idx="145">
                  <c:v>42311</c:v>
                </c:pt>
                <c:pt idx="146">
                  <c:v>42312</c:v>
                </c:pt>
                <c:pt idx="147">
                  <c:v>42313</c:v>
                </c:pt>
                <c:pt idx="148">
                  <c:v>42314</c:v>
                </c:pt>
                <c:pt idx="149">
                  <c:v>42317</c:v>
                </c:pt>
                <c:pt idx="150">
                  <c:v>42318</c:v>
                </c:pt>
                <c:pt idx="151">
                  <c:v>42319</c:v>
                </c:pt>
                <c:pt idx="152">
                  <c:v>42320</c:v>
                </c:pt>
                <c:pt idx="153">
                  <c:v>42321</c:v>
                </c:pt>
                <c:pt idx="154">
                  <c:v>42325</c:v>
                </c:pt>
                <c:pt idx="155">
                  <c:v>42326</c:v>
                </c:pt>
                <c:pt idx="156">
                  <c:v>42327</c:v>
                </c:pt>
                <c:pt idx="157">
                  <c:v>42328</c:v>
                </c:pt>
                <c:pt idx="158">
                  <c:v>42331</c:v>
                </c:pt>
                <c:pt idx="159">
                  <c:v>42332</c:v>
                </c:pt>
                <c:pt idx="160">
                  <c:v>42333</c:v>
                </c:pt>
                <c:pt idx="161">
                  <c:v>42334</c:v>
                </c:pt>
                <c:pt idx="162">
                  <c:v>42335</c:v>
                </c:pt>
                <c:pt idx="163">
                  <c:v>42338</c:v>
                </c:pt>
                <c:pt idx="164">
                  <c:v>42339</c:v>
                </c:pt>
                <c:pt idx="165">
                  <c:v>42340</c:v>
                </c:pt>
                <c:pt idx="166">
                  <c:v>42341</c:v>
                </c:pt>
                <c:pt idx="167">
                  <c:v>42342</c:v>
                </c:pt>
                <c:pt idx="168">
                  <c:v>42345</c:v>
                </c:pt>
                <c:pt idx="169">
                  <c:v>42346</c:v>
                </c:pt>
                <c:pt idx="170">
                  <c:v>42347</c:v>
                </c:pt>
                <c:pt idx="171">
                  <c:v>42348</c:v>
                </c:pt>
                <c:pt idx="172">
                  <c:v>42349</c:v>
                </c:pt>
                <c:pt idx="173">
                  <c:v>42352</c:v>
                </c:pt>
                <c:pt idx="174">
                  <c:v>42353</c:v>
                </c:pt>
                <c:pt idx="175">
                  <c:v>42354</c:v>
                </c:pt>
                <c:pt idx="176">
                  <c:v>42355</c:v>
                </c:pt>
                <c:pt idx="177">
                  <c:v>42356</c:v>
                </c:pt>
                <c:pt idx="178">
                  <c:v>42359</c:v>
                </c:pt>
                <c:pt idx="179">
                  <c:v>42360</c:v>
                </c:pt>
                <c:pt idx="180">
                  <c:v>42361</c:v>
                </c:pt>
                <c:pt idx="181">
                  <c:v>42362</c:v>
                </c:pt>
                <c:pt idx="182">
                  <c:v>42366</c:v>
                </c:pt>
                <c:pt idx="183">
                  <c:v>42367</c:v>
                </c:pt>
                <c:pt idx="184">
                  <c:v>42368</c:v>
                </c:pt>
                <c:pt idx="185">
                  <c:v>42369</c:v>
                </c:pt>
                <c:pt idx="186">
                  <c:v>42373</c:v>
                </c:pt>
                <c:pt idx="187">
                  <c:v>42374</c:v>
                </c:pt>
                <c:pt idx="188">
                  <c:v>42375</c:v>
                </c:pt>
                <c:pt idx="189">
                  <c:v>42376</c:v>
                </c:pt>
                <c:pt idx="190">
                  <c:v>42377</c:v>
                </c:pt>
                <c:pt idx="191">
                  <c:v>42380</c:v>
                </c:pt>
                <c:pt idx="192">
                  <c:v>42381</c:v>
                </c:pt>
                <c:pt idx="193">
                  <c:v>42382</c:v>
                </c:pt>
                <c:pt idx="194">
                  <c:v>42383</c:v>
                </c:pt>
                <c:pt idx="195">
                  <c:v>42384</c:v>
                </c:pt>
                <c:pt idx="196">
                  <c:v>42387</c:v>
                </c:pt>
                <c:pt idx="197">
                  <c:v>42388</c:v>
                </c:pt>
                <c:pt idx="198">
                  <c:v>42389</c:v>
                </c:pt>
                <c:pt idx="199">
                  <c:v>42390</c:v>
                </c:pt>
                <c:pt idx="200">
                  <c:v>42391</c:v>
                </c:pt>
                <c:pt idx="201">
                  <c:v>42394</c:v>
                </c:pt>
                <c:pt idx="202">
                  <c:v>42395</c:v>
                </c:pt>
                <c:pt idx="203">
                  <c:v>42396</c:v>
                </c:pt>
                <c:pt idx="204">
                  <c:v>42397</c:v>
                </c:pt>
                <c:pt idx="205">
                  <c:v>42398</c:v>
                </c:pt>
                <c:pt idx="206">
                  <c:v>42402</c:v>
                </c:pt>
                <c:pt idx="207">
                  <c:v>42403</c:v>
                </c:pt>
                <c:pt idx="208">
                  <c:v>42404</c:v>
                </c:pt>
                <c:pt idx="209">
                  <c:v>42405</c:v>
                </c:pt>
                <c:pt idx="210">
                  <c:v>42408</c:v>
                </c:pt>
                <c:pt idx="211">
                  <c:v>42409</c:v>
                </c:pt>
                <c:pt idx="212">
                  <c:v>42410</c:v>
                </c:pt>
                <c:pt idx="213">
                  <c:v>42411</c:v>
                </c:pt>
                <c:pt idx="214">
                  <c:v>42412</c:v>
                </c:pt>
                <c:pt idx="215">
                  <c:v>42415</c:v>
                </c:pt>
                <c:pt idx="216">
                  <c:v>42416</c:v>
                </c:pt>
                <c:pt idx="217">
                  <c:v>42417</c:v>
                </c:pt>
                <c:pt idx="218">
                  <c:v>42418</c:v>
                </c:pt>
                <c:pt idx="219">
                  <c:v>42419</c:v>
                </c:pt>
                <c:pt idx="220">
                  <c:v>42422</c:v>
                </c:pt>
                <c:pt idx="221">
                  <c:v>42423</c:v>
                </c:pt>
                <c:pt idx="222">
                  <c:v>42424</c:v>
                </c:pt>
                <c:pt idx="223">
                  <c:v>42425</c:v>
                </c:pt>
                <c:pt idx="224">
                  <c:v>42426</c:v>
                </c:pt>
                <c:pt idx="225">
                  <c:v>42429</c:v>
                </c:pt>
                <c:pt idx="226">
                  <c:v>42430</c:v>
                </c:pt>
                <c:pt idx="227">
                  <c:v>42431</c:v>
                </c:pt>
                <c:pt idx="228">
                  <c:v>42432</c:v>
                </c:pt>
                <c:pt idx="229">
                  <c:v>42433</c:v>
                </c:pt>
                <c:pt idx="230">
                  <c:v>42436</c:v>
                </c:pt>
                <c:pt idx="231">
                  <c:v>42437</c:v>
                </c:pt>
                <c:pt idx="232">
                  <c:v>42438</c:v>
                </c:pt>
                <c:pt idx="233">
                  <c:v>42439</c:v>
                </c:pt>
                <c:pt idx="234">
                  <c:v>42440</c:v>
                </c:pt>
                <c:pt idx="235">
                  <c:v>42443</c:v>
                </c:pt>
                <c:pt idx="236">
                  <c:v>42444</c:v>
                </c:pt>
                <c:pt idx="237">
                  <c:v>42445</c:v>
                </c:pt>
                <c:pt idx="238">
                  <c:v>42446</c:v>
                </c:pt>
                <c:pt idx="239">
                  <c:v>42447</c:v>
                </c:pt>
                <c:pt idx="240">
                  <c:v>42451</c:v>
                </c:pt>
                <c:pt idx="241">
                  <c:v>42452</c:v>
                </c:pt>
                <c:pt idx="242">
                  <c:v>42457</c:v>
                </c:pt>
                <c:pt idx="243">
                  <c:v>42458</c:v>
                </c:pt>
                <c:pt idx="244">
                  <c:v>42459</c:v>
                </c:pt>
                <c:pt idx="245">
                  <c:v>42460</c:v>
                </c:pt>
                <c:pt idx="246">
                  <c:v>42461</c:v>
                </c:pt>
                <c:pt idx="247">
                  <c:v>42464</c:v>
                </c:pt>
                <c:pt idx="248">
                  <c:v>42465</c:v>
                </c:pt>
                <c:pt idx="249">
                  <c:v>42466</c:v>
                </c:pt>
                <c:pt idx="250">
                  <c:v>42467</c:v>
                </c:pt>
                <c:pt idx="251">
                  <c:v>42468</c:v>
                </c:pt>
                <c:pt idx="252">
                  <c:v>42471</c:v>
                </c:pt>
                <c:pt idx="253">
                  <c:v>42472</c:v>
                </c:pt>
                <c:pt idx="254">
                  <c:v>42473</c:v>
                </c:pt>
                <c:pt idx="255">
                  <c:v>42474</c:v>
                </c:pt>
                <c:pt idx="256">
                  <c:v>42475</c:v>
                </c:pt>
                <c:pt idx="257">
                  <c:v>42478</c:v>
                </c:pt>
                <c:pt idx="258">
                  <c:v>42479</c:v>
                </c:pt>
                <c:pt idx="259">
                  <c:v>42480</c:v>
                </c:pt>
                <c:pt idx="260">
                  <c:v>42481</c:v>
                </c:pt>
                <c:pt idx="261">
                  <c:v>42482</c:v>
                </c:pt>
                <c:pt idx="262">
                  <c:v>42485</c:v>
                </c:pt>
                <c:pt idx="263">
                  <c:v>42486</c:v>
                </c:pt>
                <c:pt idx="264">
                  <c:v>42487</c:v>
                </c:pt>
                <c:pt idx="265">
                  <c:v>42488</c:v>
                </c:pt>
                <c:pt idx="266">
                  <c:v>42489</c:v>
                </c:pt>
                <c:pt idx="267">
                  <c:v>42492</c:v>
                </c:pt>
                <c:pt idx="268">
                  <c:v>42493</c:v>
                </c:pt>
                <c:pt idx="269">
                  <c:v>42494</c:v>
                </c:pt>
                <c:pt idx="270">
                  <c:v>42495</c:v>
                </c:pt>
                <c:pt idx="271">
                  <c:v>42496</c:v>
                </c:pt>
                <c:pt idx="272">
                  <c:v>42499</c:v>
                </c:pt>
                <c:pt idx="273">
                  <c:v>42500</c:v>
                </c:pt>
                <c:pt idx="274">
                  <c:v>42501</c:v>
                </c:pt>
                <c:pt idx="275">
                  <c:v>42502</c:v>
                </c:pt>
                <c:pt idx="276">
                  <c:v>42503</c:v>
                </c:pt>
                <c:pt idx="277">
                  <c:v>42506</c:v>
                </c:pt>
                <c:pt idx="278">
                  <c:v>42507</c:v>
                </c:pt>
                <c:pt idx="279">
                  <c:v>42508</c:v>
                </c:pt>
                <c:pt idx="280">
                  <c:v>42509</c:v>
                </c:pt>
                <c:pt idx="281">
                  <c:v>42510</c:v>
                </c:pt>
                <c:pt idx="282">
                  <c:v>42513</c:v>
                </c:pt>
                <c:pt idx="283">
                  <c:v>42514</c:v>
                </c:pt>
                <c:pt idx="284">
                  <c:v>42515</c:v>
                </c:pt>
                <c:pt idx="285">
                  <c:v>42516</c:v>
                </c:pt>
                <c:pt idx="286">
                  <c:v>42517</c:v>
                </c:pt>
                <c:pt idx="287">
                  <c:v>42520</c:v>
                </c:pt>
                <c:pt idx="288">
                  <c:v>42521</c:v>
                </c:pt>
                <c:pt idx="289">
                  <c:v>42522</c:v>
                </c:pt>
                <c:pt idx="290">
                  <c:v>42523</c:v>
                </c:pt>
                <c:pt idx="291">
                  <c:v>42524</c:v>
                </c:pt>
                <c:pt idx="292">
                  <c:v>42527</c:v>
                </c:pt>
                <c:pt idx="293">
                  <c:v>42528</c:v>
                </c:pt>
                <c:pt idx="294">
                  <c:v>42529</c:v>
                </c:pt>
                <c:pt idx="295">
                  <c:v>42530</c:v>
                </c:pt>
                <c:pt idx="296">
                  <c:v>42531</c:v>
                </c:pt>
                <c:pt idx="297">
                  <c:v>42534</c:v>
                </c:pt>
                <c:pt idx="298">
                  <c:v>42535</c:v>
                </c:pt>
                <c:pt idx="299">
                  <c:v>42536</c:v>
                </c:pt>
                <c:pt idx="300">
                  <c:v>42537</c:v>
                </c:pt>
                <c:pt idx="301">
                  <c:v>42538</c:v>
                </c:pt>
                <c:pt idx="302">
                  <c:v>42541</c:v>
                </c:pt>
                <c:pt idx="303">
                  <c:v>42542</c:v>
                </c:pt>
                <c:pt idx="304">
                  <c:v>42543</c:v>
                </c:pt>
                <c:pt idx="305">
                  <c:v>42544</c:v>
                </c:pt>
                <c:pt idx="306">
                  <c:v>42545</c:v>
                </c:pt>
                <c:pt idx="307">
                  <c:v>42548</c:v>
                </c:pt>
                <c:pt idx="308">
                  <c:v>42549</c:v>
                </c:pt>
                <c:pt idx="309">
                  <c:v>42550</c:v>
                </c:pt>
                <c:pt idx="310">
                  <c:v>42551</c:v>
                </c:pt>
                <c:pt idx="311">
                  <c:v>42552</c:v>
                </c:pt>
                <c:pt idx="312">
                  <c:v>42555</c:v>
                </c:pt>
                <c:pt idx="313">
                  <c:v>42556</c:v>
                </c:pt>
                <c:pt idx="314">
                  <c:v>42557</c:v>
                </c:pt>
                <c:pt idx="315">
                  <c:v>42558</c:v>
                </c:pt>
                <c:pt idx="316">
                  <c:v>42559</c:v>
                </c:pt>
                <c:pt idx="317">
                  <c:v>42562</c:v>
                </c:pt>
                <c:pt idx="318">
                  <c:v>42563</c:v>
                </c:pt>
                <c:pt idx="319">
                  <c:v>42564</c:v>
                </c:pt>
                <c:pt idx="320">
                  <c:v>42565</c:v>
                </c:pt>
                <c:pt idx="321">
                  <c:v>42566</c:v>
                </c:pt>
                <c:pt idx="322">
                  <c:v>42569</c:v>
                </c:pt>
                <c:pt idx="323">
                  <c:v>42570</c:v>
                </c:pt>
                <c:pt idx="324">
                  <c:v>42571</c:v>
                </c:pt>
                <c:pt idx="325">
                  <c:v>42572</c:v>
                </c:pt>
                <c:pt idx="326">
                  <c:v>42573</c:v>
                </c:pt>
                <c:pt idx="327">
                  <c:v>42576</c:v>
                </c:pt>
                <c:pt idx="328">
                  <c:v>42577</c:v>
                </c:pt>
                <c:pt idx="329">
                  <c:v>42578</c:v>
                </c:pt>
                <c:pt idx="330">
                  <c:v>42579</c:v>
                </c:pt>
                <c:pt idx="331">
                  <c:v>42580</c:v>
                </c:pt>
                <c:pt idx="332">
                  <c:v>42583</c:v>
                </c:pt>
                <c:pt idx="333">
                  <c:v>42584</c:v>
                </c:pt>
                <c:pt idx="334">
                  <c:v>42585</c:v>
                </c:pt>
                <c:pt idx="335">
                  <c:v>42586</c:v>
                </c:pt>
                <c:pt idx="336">
                  <c:v>42587</c:v>
                </c:pt>
                <c:pt idx="337">
                  <c:v>42590</c:v>
                </c:pt>
                <c:pt idx="338">
                  <c:v>42591</c:v>
                </c:pt>
                <c:pt idx="339">
                  <c:v>42592</c:v>
                </c:pt>
                <c:pt idx="340">
                  <c:v>42593</c:v>
                </c:pt>
                <c:pt idx="341">
                  <c:v>42594</c:v>
                </c:pt>
                <c:pt idx="342">
                  <c:v>42597</c:v>
                </c:pt>
                <c:pt idx="343">
                  <c:v>42598</c:v>
                </c:pt>
                <c:pt idx="344">
                  <c:v>42599</c:v>
                </c:pt>
                <c:pt idx="345">
                  <c:v>42600</c:v>
                </c:pt>
                <c:pt idx="346">
                  <c:v>42601</c:v>
                </c:pt>
                <c:pt idx="347">
                  <c:v>42604</c:v>
                </c:pt>
                <c:pt idx="348">
                  <c:v>42605</c:v>
                </c:pt>
                <c:pt idx="349">
                  <c:v>42606</c:v>
                </c:pt>
                <c:pt idx="350">
                  <c:v>42607</c:v>
                </c:pt>
                <c:pt idx="351">
                  <c:v>42608</c:v>
                </c:pt>
                <c:pt idx="352">
                  <c:v>42611</c:v>
                </c:pt>
                <c:pt idx="353">
                  <c:v>42612</c:v>
                </c:pt>
                <c:pt idx="354">
                  <c:v>42613</c:v>
                </c:pt>
                <c:pt idx="355">
                  <c:v>42614</c:v>
                </c:pt>
                <c:pt idx="356">
                  <c:v>42615</c:v>
                </c:pt>
                <c:pt idx="357">
                  <c:v>42618</c:v>
                </c:pt>
                <c:pt idx="358">
                  <c:v>42619</c:v>
                </c:pt>
                <c:pt idx="359">
                  <c:v>42620</c:v>
                </c:pt>
                <c:pt idx="360">
                  <c:v>42621</c:v>
                </c:pt>
                <c:pt idx="361">
                  <c:v>42622</c:v>
                </c:pt>
                <c:pt idx="362">
                  <c:v>42625</c:v>
                </c:pt>
                <c:pt idx="363">
                  <c:v>42626</c:v>
                </c:pt>
                <c:pt idx="364">
                  <c:v>42627</c:v>
                </c:pt>
                <c:pt idx="365">
                  <c:v>42628</c:v>
                </c:pt>
                <c:pt idx="366">
                  <c:v>42632</c:v>
                </c:pt>
                <c:pt idx="367">
                  <c:v>42633</c:v>
                </c:pt>
                <c:pt idx="368">
                  <c:v>42634</c:v>
                </c:pt>
                <c:pt idx="369">
                  <c:v>42635</c:v>
                </c:pt>
                <c:pt idx="370">
                  <c:v>42636</c:v>
                </c:pt>
                <c:pt idx="371">
                  <c:v>42639</c:v>
                </c:pt>
                <c:pt idx="372">
                  <c:v>42640</c:v>
                </c:pt>
                <c:pt idx="373">
                  <c:v>42641</c:v>
                </c:pt>
                <c:pt idx="374">
                  <c:v>42642</c:v>
                </c:pt>
                <c:pt idx="375">
                  <c:v>42643</c:v>
                </c:pt>
                <c:pt idx="376">
                  <c:v>42646</c:v>
                </c:pt>
                <c:pt idx="377">
                  <c:v>42647</c:v>
                </c:pt>
                <c:pt idx="378">
                  <c:v>42648</c:v>
                </c:pt>
                <c:pt idx="379">
                  <c:v>42649</c:v>
                </c:pt>
                <c:pt idx="380">
                  <c:v>42650</c:v>
                </c:pt>
                <c:pt idx="381">
                  <c:v>42653</c:v>
                </c:pt>
                <c:pt idx="382">
                  <c:v>42654</c:v>
                </c:pt>
                <c:pt idx="383">
                  <c:v>42655</c:v>
                </c:pt>
                <c:pt idx="384">
                  <c:v>42656</c:v>
                </c:pt>
                <c:pt idx="385">
                  <c:v>42657</c:v>
                </c:pt>
                <c:pt idx="386">
                  <c:v>42660</c:v>
                </c:pt>
                <c:pt idx="387">
                  <c:v>42661</c:v>
                </c:pt>
                <c:pt idx="388">
                  <c:v>42662</c:v>
                </c:pt>
                <c:pt idx="389">
                  <c:v>42663</c:v>
                </c:pt>
                <c:pt idx="390">
                  <c:v>42664</c:v>
                </c:pt>
                <c:pt idx="391">
                  <c:v>42667</c:v>
                </c:pt>
                <c:pt idx="392">
                  <c:v>42668</c:v>
                </c:pt>
                <c:pt idx="393">
                  <c:v>42669</c:v>
                </c:pt>
                <c:pt idx="394">
                  <c:v>42670</c:v>
                </c:pt>
                <c:pt idx="395">
                  <c:v>42671</c:v>
                </c:pt>
                <c:pt idx="396">
                  <c:v>42674</c:v>
                </c:pt>
                <c:pt idx="397">
                  <c:v>42675</c:v>
                </c:pt>
                <c:pt idx="398">
                  <c:v>42677</c:v>
                </c:pt>
                <c:pt idx="399">
                  <c:v>42678</c:v>
                </c:pt>
                <c:pt idx="400">
                  <c:v>42681</c:v>
                </c:pt>
                <c:pt idx="401">
                  <c:v>42682</c:v>
                </c:pt>
                <c:pt idx="402">
                  <c:v>42683</c:v>
                </c:pt>
                <c:pt idx="403">
                  <c:v>42684</c:v>
                </c:pt>
                <c:pt idx="404">
                  <c:v>42685</c:v>
                </c:pt>
                <c:pt idx="405">
                  <c:v>42688</c:v>
                </c:pt>
                <c:pt idx="406">
                  <c:v>42689</c:v>
                </c:pt>
                <c:pt idx="407">
                  <c:v>42690</c:v>
                </c:pt>
                <c:pt idx="408">
                  <c:v>42691</c:v>
                </c:pt>
                <c:pt idx="409">
                  <c:v>42692</c:v>
                </c:pt>
                <c:pt idx="410">
                  <c:v>42696</c:v>
                </c:pt>
                <c:pt idx="411">
                  <c:v>42697</c:v>
                </c:pt>
                <c:pt idx="412">
                  <c:v>42698</c:v>
                </c:pt>
                <c:pt idx="413">
                  <c:v>42699</c:v>
                </c:pt>
                <c:pt idx="414">
                  <c:v>42702</c:v>
                </c:pt>
                <c:pt idx="415">
                  <c:v>42703</c:v>
                </c:pt>
                <c:pt idx="416">
                  <c:v>42704</c:v>
                </c:pt>
                <c:pt idx="417">
                  <c:v>42705</c:v>
                </c:pt>
                <c:pt idx="418">
                  <c:v>42706</c:v>
                </c:pt>
                <c:pt idx="419">
                  <c:v>42709</c:v>
                </c:pt>
                <c:pt idx="420">
                  <c:v>42710</c:v>
                </c:pt>
                <c:pt idx="421">
                  <c:v>42711</c:v>
                </c:pt>
                <c:pt idx="422">
                  <c:v>42712</c:v>
                </c:pt>
                <c:pt idx="423">
                  <c:v>42713</c:v>
                </c:pt>
                <c:pt idx="424">
                  <c:v>42717</c:v>
                </c:pt>
                <c:pt idx="425">
                  <c:v>42718</c:v>
                </c:pt>
                <c:pt idx="426">
                  <c:v>42719</c:v>
                </c:pt>
                <c:pt idx="427">
                  <c:v>42720</c:v>
                </c:pt>
                <c:pt idx="428">
                  <c:v>42723</c:v>
                </c:pt>
                <c:pt idx="429">
                  <c:v>42724</c:v>
                </c:pt>
                <c:pt idx="430">
                  <c:v>42725</c:v>
                </c:pt>
                <c:pt idx="431">
                  <c:v>42726</c:v>
                </c:pt>
                <c:pt idx="432">
                  <c:v>42727</c:v>
                </c:pt>
                <c:pt idx="433">
                  <c:v>42730</c:v>
                </c:pt>
                <c:pt idx="434">
                  <c:v>42731</c:v>
                </c:pt>
                <c:pt idx="435">
                  <c:v>42732</c:v>
                </c:pt>
                <c:pt idx="436">
                  <c:v>42733</c:v>
                </c:pt>
                <c:pt idx="437">
                  <c:v>42734</c:v>
                </c:pt>
                <c:pt idx="438">
                  <c:v>42737</c:v>
                </c:pt>
                <c:pt idx="439">
                  <c:v>42738</c:v>
                </c:pt>
                <c:pt idx="440">
                  <c:v>42739</c:v>
                </c:pt>
                <c:pt idx="441">
                  <c:v>42740</c:v>
                </c:pt>
                <c:pt idx="442">
                  <c:v>42741</c:v>
                </c:pt>
                <c:pt idx="443">
                  <c:v>42744</c:v>
                </c:pt>
                <c:pt idx="444">
                  <c:v>42745</c:v>
                </c:pt>
                <c:pt idx="445">
                  <c:v>42746</c:v>
                </c:pt>
                <c:pt idx="446">
                  <c:v>42747</c:v>
                </c:pt>
                <c:pt idx="447">
                  <c:v>42748</c:v>
                </c:pt>
                <c:pt idx="448">
                  <c:v>42751</c:v>
                </c:pt>
                <c:pt idx="449">
                  <c:v>42752</c:v>
                </c:pt>
                <c:pt idx="450">
                  <c:v>42753</c:v>
                </c:pt>
                <c:pt idx="451">
                  <c:v>42754</c:v>
                </c:pt>
                <c:pt idx="452">
                  <c:v>42755</c:v>
                </c:pt>
                <c:pt idx="453">
                  <c:v>42758</c:v>
                </c:pt>
                <c:pt idx="454">
                  <c:v>42759</c:v>
                </c:pt>
                <c:pt idx="455">
                  <c:v>42760</c:v>
                </c:pt>
                <c:pt idx="456">
                  <c:v>42761</c:v>
                </c:pt>
                <c:pt idx="457">
                  <c:v>42762</c:v>
                </c:pt>
                <c:pt idx="458">
                  <c:v>42765</c:v>
                </c:pt>
                <c:pt idx="459">
                  <c:v>42766</c:v>
                </c:pt>
                <c:pt idx="460">
                  <c:v>42767</c:v>
                </c:pt>
                <c:pt idx="461">
                  <c:v>42768</c:v>
                </c:pt>
                <c:pt idx="462">
                  <c:v>42769</c:v>
                </c:pt>
                <c:pt idx="463">
                  <c:v>42773</c:v>
                </c:pt>
                <c:pt idx="464">
                  <c:v>42774</c:v>
                </c:pt>
                <c:pt idx="465">
                  <c:v>42775</c:v>
                </c:pt>
                <c:pt idx="466">
                  <c:v>42776</c:v>
                </c:pt>
                <c:pt idx="467">
                  <c:v>42779</c:v>
                </c:pt>
                <c:pt idx="468">
                  <c:v>42780</c:v>
                </c:pt>
                <c:pt idx="469">
                  <c:v>42781</c:v>
                </c:pt>
                <c:pt idx="470">
                  <c:v>42782</c:v>
                </c:pt>
                <c:pt idx="471">
                  <c:v>42783</c:v>
                </c:pt>
                <c:pt idx="472">
                  <c:v>42786</c:v>
                </c:pt>
                <c:pt idx="473">
                  <c:v>42787</c:v>
                </c:pt>
                <c:pt idx="474">
                  <c:v>42788</c:v>
                </c:pt>
                <c:pt idx="475">
                  <c:v>42789</c:v>
                </c:pt>
                <c:pt idx="476">
                  <c:v>42790</c:v>
                </c:pt>
                <c:pt idx="477">
                  <c:v>42793</c:v>
                </c:pt>
                <c:pt idx="478">
                  <c:v>42794</c:v>
                </c:pt>
                <c:pt idx="479">
                  <c:v>42795</c:v>
                </c:pt>
                <c:pt idx="480">
                  <c:v>42796</c:v>
                </c:pt>
                <c:pt idx="481">
                  <c:v>42797</c:v>
                </c:pt>
                <c:pt idx="482">
                  <c:v>42800</c:v>
                </c:pt>
                <c:pt idx="483">
                  <c:v>42801</c:v>
                </c:pt>
                <c:pt idx="484">
                  <c:v>42802</c:v>
                </c:pt>
                <c:pt idx="485">
                  <c:v>42803</c:v>
                </c:pt>
                <c:pt idx="486">
                  <c:v>42804</c:v>
                </c:pt>
                <c:pt idx="487">
                  <c:v>42807</c:v>
                </c:pt>
                <c:pt idx="488">
                  <c:v>42808</c:v>
                </c:pt>
                <c:pt idx="489">
                  <c:v>42809</c:v>
                </c:pt>
                <c:pt idx="490">
                  <c:v>42810</c:v>
                </c:pt>
                <c:pt idx="491">
                  <c:v>42811</c:v>
                </c:pt>
                <c:pt idx="492">
                  <c:v>42815</c:v>
                </c:pt>
                <c:pt idx="493">
                  <c:v>42816</c:v>
                </c:pt>
                <c:pt idx="494">
                  <c:v>42817</c:v>
                </c:pt>
                <c:pt idx="495">
                  <c:v>42818</c:v>
                </c:pt>
                <c:pt idx="496">
                  <c:v>42821</c:v>
                </c:pt>
                <c:pt idx="497">
                  <c:v>42822</c:v>
                </c:pt>
                <c:pt idx="498">
                  <c:v>42823</c:v>
                </c:pt>
                <c:pt idx="499">
                  <c:v>42824</c:v>
                </c:pt>
                <c:pt idx="500">
                  <c:v>42825</c:v>
                </c:pt>
                <c:pt idx="501">
                  <c:v>42828</c:v>
                </c:pt>
                <c:pt idx="502">
                  <c:v>42829</c:v>
                </c:pt>
                <c:pt idx="503">
                  <c:v>42830</c:v>
                </c:pt>
                <c:pt idx="504">
                  <c:v>42802</c:v>
                </c:pt>
                <c:pt idx="505">
                  <c:v>42803</c:v>
                </c:pt>
                <c:pt idx="506">
                  <c:v>42804</c:v>
                </c:pt>
                <c:pt idx="507">
                  <c:v>42807</c:v>
                </c:pt>
                <c:pt idx="508">
                  <c:v>42808</c:v>
                </c:pt>
                <c:pt idx="509">
                  <c:v>42809</c:v>
                </c:pt>
                <c:pt idx="510">
                  <c:v>42810</c:v>
                </c:pt>
                <c:pt idx="511">
                  <c:v>42811</c:v>
                </c:pt>
                <c:pt idx="512">
                  <c:v>42815</c:v>
                </c:pt>
                <c:pt idx="513">
                  <c:v>42816</c:v>
                </c:pt>
                <c:pt idx="514">
                  <c:v>42817</c:v>
                </c:pt>
                <c:pt idx="515">
                  <c:v>42818</c:v>
                </c:pt>
                <c:pt idx="516">
                  <c:v>42821</c:v>
                </c:pt>
                <c:pt idx="517">
                  <c:v>42822</c:v>
                </c:pt>
                <c:pt idx="518">
                  <c:v>42823</c:v>
                </c:pt>
                <c:pt idx="519">
                  <c:v>42824</c:v>
                </c:pt>
                <c:pt idx="520">
                  <c:v>42825</c:v>
                </c:pt>
                <c:pt idx="521">
                  <c:v>42828</c:v>
                </c:pt>
                <c:pt idx="522">
                  <c:v>42829</c:v>
                </c:pt>
                <c:pt idx="523">
                  <c:v>42830</c:v>
                </c:pt>
                <c:pt idx="524">
                  <c:v>42831</c:v>
                </c:pt>
                <c:pt idx="525">
                  <c:v>42832</c:v>
                </c:pt>
                <c:pt idx="526">
                  <c:v>42835</c:v>
                </c:pt>
                <c:pt idx="527">
                  <c:v>42836</c:v>
                </c:pt>
                <c:pt idx="528">
                  <c:v>42837</c:v>
                </c:pt>
                <c:pt idx="529">
                  <c:v>42842</c:v>
                </c:pt>
                <c:pt idx="530">
                  <c:v>42843</c:v>
                </c:pt>
                <c:pt idx="531">
                  <c:v>42844</c:v>
                </c:pt>
                <c:pt idx="532">
                  <c:v>42845</c:v>
                </c:pt>
                <c:pt idx="533">
                  <c:v>42846</c:v>
                </c:pt>
                <c:pt idx="534">
                  <c:v>42849</c:v>
                </c:pt>
                <c:pt idx="535">
                  <c:v>42850</c:v>
                </c:pt>
                <c:pt idx="536">
                  <c:v>42851</c:v>
                </c:pt>
                <c:pt idx="537">
                  <c:v>42852</c:v>
                </c:pt>
                <c:pt idx="538">
                  <c:v>42853</c:v>
                </c:pt>
                <c:pt idx="539">
                  <c:v>42857</c:v>
                </c:pt>
                <c:pt idx="540">
                  <c:v>42858</c:v>
                </c:pt>
                <c:pt idx="541">
                  <c:v>42859</c:v>
                </c:pt>
                <c:pt idx="542">
                  <c:v>42860</c:v>
                </c:pt>
                <c:pt idx="543">
                  <c:v>42863</c:v>
                </c:pt>
                <c:pt idx="544">
                  <c:v>42864</c:v>
                </c:pt>
                <c:pt idx="545">
                  <c:v>42865</c:v>
                </c:pt>
                <c:pt idx="546">
                  <c:v>42866</c:v>
                </c:pt>
                <c:pt idx="547">
                  <c:v>42867</c:v>
                </c:pt>
                <c:pt idx="548">
                  <c:v>42870</c:v>
                </c:pt>
                <c:pt idx="549">
                  <c:v>42871</c:v>
                </c:pt>
                <c:pt idx="550">
                  <c:v>42872</c:v>
                </c:pt>
                <c:pt idx="551">
                  <c:v>42873</c:v>
                </c:pt>
                <c:pt idx="552">
                  <c:v>42874</c:v>
                </c:pt>
                <c:pt idx="553">
                  <c:v>42877</c:v>
                </c:pt>
                <c:pt idx="554">
                  <c:v>42878</c:v>
                </c:pt>
                <c:pt idx="555">
                  <c:v>42879</c:v>
                </c:pt>
                <c:pt idx="556">
                  <c:v>42880</c:v>
                </c:pt>
                <c:pt idx="557">
                  <c:v>42881</c:v>
                </c:pt>
                <c:pt idx="558">
                  <c:v>42884</c:v>
                </c:pt>
                <c:pt idx="559">
                  <c:v>42885</c:v>
                </c:pt>
                <c:pt idx="560">
                  <c:v>42886</c:v>
                </c:pt>
                <c:pt idx="561">
                  <c:v>42887</c:v>
                </c:pt>
                <c:pt idx="562">
                  <c:v>42888</c:v>
                </c:pt>
                <c:pt idx="563">
                  <c:v>42891</c:v>
                </c:pt>
                <c:pt idx="564">
                  <c:v>42892</c:v>
                </c:pt>
                <c:pt idx="565">
                  <c:v>42893</c:v>
                </c:pt>
                <c:pt idx="566">
                  <c:v>42894</c:v>
                </c:pt>
                <c:pt idx="567">
                  <c:v>42895</c:v>
                </c:pt>
                <c:pt idx="568">
                  <c:v>42898</c:v>
                </c:pt>
                <c:pt idx="569">
                  <c:v>42899</c:v>
                </c:pt>
                <c:pt idx="570">
                  <c:v>42900</c:v>
                </c:pt>
                <c:pt idx="571">
                  <c:v>42901</c:v>
                </c:pt>
                <c:pt idx="572">
                  <c:v>42902</c:v>
                </c:pt>
                <c:pt idx="573">
                  <c:v>42905</c:v>
                </c:pt>
                <c:pt idx="574">
                  <c:v>42906</c:v>
                </c:pt>
                <c:pt idx="575">
                  <c:v>42907</c:v>
                </c:pt>
                <c:pt idx="576">
                  <c:v>42908</c:v>
                </c:pt>
                <c:pt idx="577">
                  <c:v>42909</c:v>
                </c:pt>
                <c:pt idx="578">
                  <c:v>42912</c:v>
                </c:pt>
                <c:pt idx="579">
                  <c:v>42913</c:v>
                </c:pt>
                <c:pt idx="580">
                  <c:v>42914</c:v>
                </c:pt>
                <c:pt idx="581">
                  <c:v>42915</c:v>
                </c:pt>
                <c:pt idx="582">
                  <c:v>42916</c:v>
                </c:pt>
                <c:pt idx="583">
                  <c:v>42919</c:v>
                </c:pt>
                <c:pt idx="584">
                  <c:v>42920</c:v>
                </c:pt>
                <c:pt idx="585">
                  <c:v>42921</c:v>
                </c:pt>
                <c:pt idx="586">
                  <c:v>42922</c:v>
                </c:pt>
                <c:pt idx="587">
                  <c:v>42923</c:v>
                </c:pt>
                <c:pt idx="588">
                  <c:v>42926</c:v>
                </c:pt>
                <c:pt idx="589">
                  <c:v>42927</c:v>
                </c:pt>
                <c:pt idx="590">
                  <c:v>42928</c:v>
                </c:pt>
                <c:pt idx="591">
                  <c:v>42929</c:v>
                </c:pt>
                <c:pt idx="592">
                  <c:v>42930</c:v>
                </c:pt>
                <c:pt idx="593">
                  <c:v>42933</c:v>
                </c:pt>
                <c:pt idx="594">
                  <c:v>42934</c:v>
                </c:pt>
                <c:pt idx="595">
                  <c:v>42935</c:v>
                </c:pt>
                <c:pt idx="596">
                  <c:v>42936</c:v>
                </c:pt>
                <c:pt idx="597">
                  <c:v>42937</c:v>
                </c:pt>
                <c:pt idx="598">
                  <c:v>42940</c:v>
                </c:pt>
                <c:pt idx="599">
                  <c:v>42941</c:v>
                </c:pt>
                <c:pt idx="600">
                  <c:v>42942</c:v>
                </c:pt>
                <c:pt idx="601">
                  <c:v>42943</c:v>
                </c:pt>
                <c:pt idx="602">
                  <c:v>42944</c:v>
                </c:pt>
                <c:pt idx="603">
                  <c:v>42947</c:v>
                </c:pt>
                <c:pt idx="604">
                  <c:v>42948</c:v>
                </c:pt>
                <c:pt idx="605">
                  <c:v>42949</c:v>
                </c:pt>
                <c:pt idx="606">
                  <c:v>42950</c:v>
                </c:pt>
                <c:pt idx="607">
                  <c:v>42951</c:v>
                </c:pt>
              </c:numCache>
            </c:numRef>
          </c:cat>
          <c:val>
            <c:numRef>
              <c:f>'[Historico_Vector 28.07.2017.xlsx]COMITE FINVIT'!$B$2:$B$609</c:f>
              <c:numCache>
                <c:formatCode>_(* #,##0.00_);_(* \(#,##0.00\);_(* "-"??_);_(@_)</c:formatCode>
                <c:ptCount val="608"/>
                <c:pt idx="0">
                  <c:v>2468886.7443659999</c:v>
                </c:pt>
                <c:pt idx="1">
                  <c:v>2548035.5699999998</c:v>
                </c:pt>
                <c:pt idx="2">
                  <c:v>2727298.5229859999</c:v>
                </c:pt>
                <c:pt idx="3">
                  <c:v>2793484.5683690002</c:v>
                </c:pt>
                <c:pt idx="4">
                  <c:v>3251890.1798090003</c:v>
                </c:pt>
                <c:pt idx="5">
                  <c:v>3346408.2818610002</c:v>
                </c:pt>
                <c:pt idx="6">
                  <c:v>3533726.2183340006</c:v>
                </c:pt>
                <c:pt idx="7">
                  <c:v>3577951.2626160001</c:v>
                </c:pt>
                <c:pt idx="8">
                  <c:v>3646701.7648840002</c:v>
                </c:pt>
                <c:pt idx="9">
                  <c:v>3693984.9597539995</c:v>
                </c:pt>
                <c:pt idx="10">
                  <c:v>3794151.6939110002</c:v>
                </c:pt>
                <c:pt idx="11">
                  <c:v>3795644.4736300004</c:v>
                </c:pt>
                <c:pt idx="12">
                  <c:v>3795760.206797</c:v>
                </c:pt>
                <c:pt idx="13">
                  <c:v>3870942.3368409998</c:v>
                </c:pt>
                <c:pt idx="14">
                  <c:v>4272730.2835550001</c:v>
                </c:pt>
                <c:pt idx="15">
                  <c:v>4446300.9547729995</c:v>
                </c:pt>
                <c:pt idx="16">
                  <c:v>4448008.34449</c:v>
                </c:pt>
                <c:pt idx="17">
                  <c:v>4518076.3446909999</c:v>
                </c:pt>
                <c:pt idx="18">
                  <c:v>4640609.1156569999</c:v>
                </c:pt>
                <c:pt idx="19">
                  <c:v>4696350.0286219995</c:v>
                </c:pt>
                <c:pt idx="20">
                  <c:v>4802505.3380470006</c:v>
                </c:pt>
                <c:pt idx="21">
                  <c:v>4802746.095613</c:v>
                </c:pt>
                <c:pt idx="22">
                  <c:v>4812656.348761999</c:v>
                </c:pt>
                <c:pt idx="23">
                  <c:v>5076479.4585330002</c:v>
                </c:pt>
                <c:pt idx="24">
                  <c:v>5049855.5844660001</c:v>
                </c:pt>
                <c:pt idx="25">
                  <c:v>5096124.7216470009</c:v>
                </c:pt>
                <c:pt idx="26">
                  <c:v>5096571.5900019994</c:v>
                </c:pt>
                <c:pt idx="27">
                  <c:v>5096858.0569599997</c:v>
                </c:pt>
                <c:pt idx="28">
                  <c:v>5097234.4126110002</c:v>
                </c:pt>
                <c:pt idx="29">
                  <c:v>5169315.2231229991</c:v>
                </c:pt>
                <c:pt idx="30">
                  <c:v>5295408.358186</c:v>
                </c:pt>
                <c:pt idx="31">
                  <c:v>5363502.9899500003</c:v>
                </c:pt>
                <c:pt idx="32">
                  <c:v>5367922.4184790002</c:v>
                </c:pt>
                <c:pt idx="33">
                  <c:v>5677580.3296649996</c:v>
                </c:pt>
                <c:pt idx="34">
                  <c:v>5790178.1835370008</c:v>
                </c:pt>
                <c:pt idx="35">
                  <c:v>5902378.4908449994</c:v>
                </c:pt>
                <c:pt idx="36">
                  <c:v>6007896.2054169998</c:v>
                </c:pt>
                <c:pt idx="37">
                  <c:v>6069241.9244050002</c:v>
                </c:pt>
                <c:pt idx="38">
                  <c:v>6080745.6935779992</c:v>
                </c:pt>
                <c:pt idx="39">
                  <c:v>6321620.4960249988</c:v>
                </c:pt>
                <c:pt idx="40">
                  <c:v>6382546.1327290004</c:v>
                </c:pt>
                <c:pt idx="41">
                  <c:v>6453622.2198290005</c:v>
                </c:pt>
                <c:pt idx="42">
                  <c:v>6529667.5503239986</c:v>
                </c:pt>
                <c:pt idx="43">
                  <c:v>7202401.2597329998</c:v>
                </c:pt>
                <c:pt idx="44">
                  <c:v>7542280.2371979998</c:v>
                </c:pt>
                <c:pt idx="45">
                  <c:v>7769946.894003001</c:v>
                </c:pt>
                <c:pt idx="46">
                  <c:v>8000110.7594040018</c:v>
                </c:pt>
                <c:pt idx="47">
                  <c:v>8336088.942814</c:v>
                </c:pt>
                <c:pt idx="48">
                  <c:v>8667940.9601679984</c:v>
                </c:pt>
                <c:pt idx="49">
                  <c:v>8652941.445479</c:v>
                </c:pt>
                <c:pt idx="50">
                  <c:v>8925929.5532999989</c:v>
                </c:pt>
                <c:pt idx="51">
                  <c:v>8949061.1962650008</c:v>
                </c:pt>
                <c:pt idx="52">
                  <c:v>9027020.4708799981</c:v>
                </c:pt>
                <c:pt idx="53">
                  <c:v>9560592.5885309987</c:v>
                </c:pt>
                <c:pt idx="54">
                  <c:v>9621582.1814489998</c:v>
                </c:pt>
                <c:pt idx="55">
                  <c:v>9745048.507894</c:v>
                </c:pt>
                <c:pt idx="56">
                  <c:v>9884007.0270649996</c:v>
                </c:pt>
                <c:pt idx="57">
                  <c:v>10015666.188898999</c:v>
                </c:pt>
                <c:pt idx="58">
                  <c:v>10243137.326512</c:v>
                </c:pt>
                <c:pt idx="59">
                  <c:v>10344876.59241</c:v>
                </c:pt>
                <c:pt idx="60">
                  <c:v>10544063.101411</c:v>
                </c:pt>
                <c:pt idx="61">
                  <c:v>10543834.711832</c:v>
                </c:pt>
                <c:pt idx="62">
                  <c:v>10582055.037994001</c:v>
                </c:pt>
                <c:pt idx="63">
                  <c:v>10911560.726028001</c:v>
                </c:pt>
                <c:pt idx="64">
                  <c:v>10976871.636884002</c:v>
                </c:pt>
                <c:pt idx="65">
                  <c:v>11043085.652706999</c:v>
                </c:pt>
                <c:pt idx="66">
                  <c:v>11106490.214247001</c:v>
                </c:pt>
                <c:pt idx="67">
                  <c:v>11314566.119099999</c:v>
                </c:pt>
                <c:pt idx="68">
                  <c:v>11379614.157751</c:v>
                </c:pt>
                <c:pt idx="69">
                  <c:v>11421989.341544999</c:v>
                </c:pt>
                <c:pt idx="70">
                  <c:v>11426452.855664</c:v>
                </c:pt>
                <c:pt idx="71">
                  <c:v>11517794.948577</c:v>
                </c:pt>
                <c:pt idx="72">
                  <c:v>11639889.304728001</c:v>
                </c:pt>
                <c:pt idx="73">
                  <c:v>12019496.694326</c:v>
                </c:pt>
                <c:pt idx="74">
                  <c:v>12063065.723410001</c:v>
                </c:pt>
                <c:pt idx="75">
                  <c:v>12165042.99601</c:v>
                </c:pt>
                <c:pt idx="76">
                  <c:v>12170084.109343002</c:v>
                </c:pt>
                <c:pt idx="77">
                  <c:v>12499503.608445996</c:v>
                </c:pt>
                <c:pt idx="78">
                  <c:v>12513376.289358001</c:v>
                </c:pt>
                <c:pt idx="79">
                  <c:v>12629024.116294</c:v>
                </c:pt>
                <c:pt idx="80">
                  <c:v>12730024.511442998</c:v>
                </c:pt>
                <c:pt idx="81">
                  <c:v>12791105.039753001</c:v>
                </c:pt>
                <c:pt idx="82">
                  <c:v>12974998.398272997</c:v>
                </c:pt>
                <c:pt idx="83">
                  <c:v>13758298.873187998</c:v>
                </c:pt>
                <c:pt idx="84">
                  <c:v>14228798.217647998</c:v>
                </c:pt>
                <c:pt idx="85">
                  <c:v>14551181.011258999</c:v>
                </c:pt>
                <c:pt idx="86">
                  <c:v>14705229.366987001</c:v>
                </c:pt>
                <c:pt idx="87">
                  <c:v>15008203.841560001</c:v>
                </c:pt>
                <c:pt idx="88">
                  <c:v>15185250.778364003</c:v>
                </c:pt>
                <c:pt idx="89">
                  <c:v>15247348.402449002</c:v>
                </c:pt>
                <c:pt idx="90">
                  <c:v>15532088.008631999</c:v>
                </c:pt>
                <c:pt idx="91">
                  <c:v>15598657.053713001</c:v>
                </c:pt>
                <c:pt idx="92">
                  <c:v>15668482.372033</c:v>
                </c:pt>
                <c:pt idx="93">
                  <c:v>16178606.610526005</c:v>
                </c:pt>
                <c:pt idx="94">
                  <c:v>16420003.855700998</c:v>
                </c:pt>
                <c:pt idx="95">
                  <c:v>16576269.719853997</c:v>
                </c:pt>
                <c:pt idx="96">
                  <c:v>16809222.434504002</c:v>
                </c:pt>
                <c:pt idx="97">
                  <c:v>16930817.425059002</c:v>
                </c:pt>
                <c:pt idx="98">
                  <c:v>16983972.482531</c:v>
                </c:pt>
                <c:pt idx="99">
                  <c:v>17233577.284901999</c:v>
                </c:pt>
                <c:pt idx="100">
                  <c:v>17370419.472351</c:v>
                </c:pt>
                <c:pt idx="101">
                  <c:v>17529957.128301002</c:v>
                </c:pt>
                <c:pt idx="102">
                  <c:v>17680159.685945</c:v>
                </c:pt>
                <c:pt idx="103">
                  <c:v>18233297.805423003</c:v>
                </c:pt>
                <c:pt idx="104">
                  <c:v>18677127.469201002</c:v>
                </c:pt>
                <c:pt idx="105">
                  <c:v>19008247.133539997</c:v>
                </c:pt>
                <c:pt idx="106">
                  <c:v>19117973.140931003</c:v>
                </c:pt>
                <c:pt idx="107">
                  <c:v>19202597.283511002</c:v>
                </c:pt>
                <c:pt idx="108">
                  <c:v>19321479.218617998</c:v>
                </c:pt>
                <c:pt idx="109">
                  <c:v>19590317.049574997</c:v>
                </c:pt>
                <c:pt idx="110">
                  <c:v>19655317.653398998</c:v>
                </c:pt>
                <c:pt idx="111">
                  <c:v>19817809.728505</c:v>
                </c:pt>
                <c:pt idx="112">
                  <c:v>19891012.661649998</c:v>
                </c:pt>
                <c:pt idx="113">
                  <c:v>20378791.104386002</c:v>
                </c:pt>
                <c:pt idx="114">
                  <c:v>20630661.447050001</c:v>
                </c:pt>
                <c:pt idx="115">
                  <c:v>20748656.052785996</c:v>
                </c:pt>
                <c:pt idx="116">
                  <c:v>20936837.438365996</c:v>
                </c:pt>
                <c:pt idx="117">
                  <c:v>20978578.892643005</c:v>
                </c:pt>
                <c:pt idx="118">
                  <c:v>21012652.110956993</c:v>
                </c:pt>
                <c:pt idx="119">
                  <c:v>21043388.389595002</c:v>
                </c:pt>
                <c:pt idx="120">
                  <c:v>21145569.185358003</c:v>
                </c:pt>
                <c:pt idx="121">
                  <c:v>21337703.537554994</c:v>
                </c:pt>
                <c:pt idx="122">
                  <c:v>21563651.164411001</c:v>
                </c:pt>
                <c:pt idx="123">
                  <c:v>21825616.815322999</c:v>
                </c:pt>
                <c:pt idx="124">
                  <c:v>21384502.974725999</c:v>
                </c:pt>
                <c:pt idx="125">
                  <c:v>21636745.216759004</c:v>
                </c:pt>
                <c:pt idx="126">
                  <c:v>21776306.918453</c:v>
                </c:pt>
                <c:pt idx="127">
                  <c:v>21848656.793775998</c:v>
                </c:pt>
                <c:pt idx="128">
                  <c:v>22050828.761994999</c:v>
                </c:pt>
                <c:pt idx="129">
                  <c:v>22079141.316713005</c:v>
                </c:pt>
                <c:pt idx="130">
                  <c:v>22166265.720912002</c:v>
                </c:pt>
                <c:pt idx="131">
                  <c:v>22196863.951301996</c:v>
                </c:pt>
                <c:pt idx="132">
                  <c:v>21728978.574222997</c:v>
                </c:pt>
                <c:pt idx="133">
                  <c:v>21852666.818969008</c:v>
                </c:pt>
                <c:pt idx="134">
                  <c:v>21852666.789999999</c:v>
                </c:pt>
                <c:pt idx="135">
                  <c:v>22236468.193122998</c:v>
                </c:pt>
                <c:pt idx="136">
                  <c:v>22362652.154072993</c:v>
                </c:pt>
                <c:pt idx="137">
                  <c:v>22375924.525759004</c:v>
                </c:pt>
                <c:pt idx="138">
                  <c:v>22421830.260026</c:v>
                </c:pt>
                <c:pt idx="139">
                  <c:v>22490305.1479</c:v>
                </c:pt>
                <c:pt idx="140">
                  <c:v>22208215.682774998</c:v>
                </c:pt>
                <c:pt idx="141">
                  <c:v>22293999.147053994</c:v>
                </c:pt>
                <c:pt idx="142">
                  <c:v>22428494.716448005</c:v>
                </c:pt>
                <c:pt idx="143">
                  <c:v>22469228.289455999</c:v>
                </c:pt>
                <c:pt idx="144">
                  <c:v>22525656.439896002</c:v>
                </c:pt>
                <c:pt idx="145">
                  <c:v>22617762.947309002</c:v>
                </c:pt>
                <c:pt idx="146">
                  <c:v>22788261.003637999</c:v>
                </c:pt>
                <c:pt idx="147">
                  <c:v>22911208.438400995</c:v>
                </c:pt>
                <c:pt idx="148">
                  <c:v>23021652.498846002</c:v>
                </c:pt>
                <c:pt idx="149">
                  <c:v>23049837.020987004</c:v>
                </c:pt>
                <c:pt idx="150">
                  <c:v>23152417.016103998</c:v>
                </c:pt>
                <c:pt idx="151">
                  <c:v>23360796.828146998</c:v>
                </c:pt>
                <c:pt idx="152">
                  <c:v>23501744.117405001</c:v>
                </c:pt>
                <c:pt idx="153">
                  <c:v>23578740.695162002</c:v>
                </c:pt>
                <c:pt idx="154">
                  <c:v>23638798.552730002</c:v>
                </c:pt>
                <c:pt idx="155">
                  <c:v>23679053.027568996</c:v>
                </c:pt>
                <c:pt idx="156">
                  <c:v>23752616.847516004</c:v>
                </c:pt>
                <c:pt idx="157">
                  <c:v>23979473.727092996</c:v>
                </c:pt>
                <c:pt idx="158">
                  <c:v>24049931.165654</c:v>
                </c:pt>
                <c:pt idx="159">
                  <c:v>24054341.066519</c:v>
                </c:pt>
                <c:pt idx="160">
                  <c:v>24156671.511107996</c:v>
                </c:pt>
                <c:pt idx="161">
                  <c:v>24273865.580919001</c:v>
                </c:pt>
                <c:pt idx="162">
                  <c:v>24294040.669495001</c:v>
                </c:pt>
                <c:pt idx="163">
                  <c:v>24608187.626924995</c:v>
                </c:pt>
                <c:pt idx="164">
                  <c:v>25308422.348058995</c:v>
                </c:pt>
                <c:pt idx="165">
                  <c:v>25394896.574159998</c:v>
                </c:pt>
                <c:pt idx="166">
                  <c:v>25522452.349167001</c:v>
                </c:pt>
                <c:pt idx="167">
                  <c:v>25618392.214442</c:v>
                </c:pt>
                <c:pt idx="168">
                  <c:v>25812113.752290998</c:v>
                </c:pt>
                <c:pt idx="169">
                  <c:v>25917176.270235002</c:v>
                </c:pt>
                <c:pt idx="170">
                  <c:v>26383126.620239001</c:v>
                </c:pt>
                <c:pt idx="171">
                  <c:v>26765863.440139003</c:v>
                </c:pt>
                <c:pt idx="172">
                  <c:v>26974318.992631</c:v>
                </c:pt>
                <c:pt idx="173">
                  <c:v>27137852.842677999</c:v>
                </c:pt>
                <c:pt idx="174">
                  <c:v>27428485.811512999</c:v>
                </c:pt>
                <c:pt idx="175">
                  <c:v>27574587.830771998</c:v>
                </c:pt>
                <c:pt idx="176">
                  <c:v>27694802.646584</c:v>
                </c:pt>
                <c:pt idx="177">
                  <c:v>27804865.134463001</c:v>
                </c:pt>
                <c:pt idx="178">
                  <c:v>27917425.663551006</c:v>
                </c:pt>
                <c:pt idx="179">
                  <c:v>28079634.294699002</c:v>
                </c:pt>
                <c:pt idx="180">
                  <c:v>27587585.935396004</c:v>
                </c:pt>
                <c:pt idx="181">
                  <c:v>27652611.073415998</c:v>
                </c:pt>
                <c:pt idx="182">
                  <c:v>27734256.910583001</c:v>
                </c:pt>
                <c:pt idx="183">
                  <c:v>27837252.861773998</c:v>
                </c:pt>
                <c:pt idx="184">
                  <c:v>27884674.425205</c:v>
                </c:pt>
                <c:pt idx="185">
                  <c:v>27949204.325443</c:v>
                </c:pt>
                <c:pt idx="186">
                  <c:v>28094990.556559</c:v>
                </c:pt>
                <c:pt idx="187">
                  <c:v>28183462.120699003</c:v>
                </c:pt>
                <c:pt idx="188">
                  <c:v>29005027.320662998</c:v>
                </c:pt>
                <c:pt idx="189">
                  <c:v>29511901.953703996</c:v>
                </c:pt>
                <c:pt idx="190">
                  <c:v>29869407.351904001</c:v>
                </c:pt>
                <c:pt idx="191">
                  <c:v>30452640.130074002</c:v>
                </c:pt>
                <c:pt idx="192">
                  <c:v>30662922.079513002</c:v>
                </c:pt>
                <c:pt idx="193">
                  <c:v>30722188.031996004</c:v>
                </c:pt>
                <c:pt idx="194">
                  <c:v>31006677.858017001</c:v>
                </c:pt>
                <c:pt idx="195">
                  <c:v>31188110.525537997</c:v>
                </c:pt>
                <c:pt idx="196">
                  <c:v>31260362.482558001</c:v>
                </c:pt>
                <c:pt idx="197">
                  <c:v>31398610.764026999</c:v>
                </c:pt>
                <c:pt idx="198">
                  <c:v>31865133.070112996</c:v>
                </c:pt>
                <c:pt idx="199">
                  <c:v>31935538.502428997</c:v>
                </c:pt>
                <c:pt idx="200">
                  <c:v>31996630.761180002</c:v>
                </c:pt>
                <c:pt idx="201">
                  <c:v>32097593.312746</c:v>
                </c:pt>
                <c:pt idx="202">
                  <c:v>32174211.860248998</c:v>
                </c:pt>
                <c:pt idx="203">
                  <c:v>32251181.538134001</c:v>
                </c:pt>
                <c:pt idx="204">
                  <c:v>32298159.960248008</c:v>
                </c:pt>
                <c:pt idx="205">
                  <c:v>32360779.592010994</c:v>
                </c:pt>
                <c:pt idx="206">
                  <c:v>32416355.479474001</c:v>
                </c:pt>
                <c:pt idx="207">
                  <c:v>32552260.145639997</c:v>
                </c:pt>
                <c:pt idx="208">
                  <c:v>32903584.139525998</c:v>
                </c:pt>
                <c:pt idx="209">
                  <c:v>33135510.000483997</c:v>
                </c:pt>
                <c:pt idx="210">
                  <c:v>33352576.980566006</c:v>
                </c:pt>
                <c:pt idx="211">
                  <c:v>33582765.542218998</c:v>
                </c:pt>
                <c:pt idx="212">
                  <c:v>33667038.107229993</c:v>
                </c:pt>
                <c:pt idx="213">
                  <c:v>33806346.542880006</c:v>
                </c:pt>
                <c:pt idx="214">
                  <c:v>33935588.494277</c:v>
                </c:pt>
                <c:pt idx="215">
                  <c:v>34064864.759508997</c:v>
                </c:pt>
                <c:pt idx="216">
                  <c:v>34236871.151937999</c:v>
                </c:pt>
                <c:pt idx="217">
                  <c:v>33943440.434608996</c:v>
                </c:pt>
                <c:pt idx="218">
                  <c:v>34155870.246776007</c:v>
                </c:pt>
                <c:pt idx="219">
                  <c:v>34377079.409892</c:v>
                </c:pt>
                <c:pt idx="220">
                  <c:v>34546027.786849</c:v>
                </c:pt>
                <c:pt idx="221">
                  <c:v>34678532.494875006</c:v>
                </c:pt>
                <c:pt idx="222">
                  <c:v>34754756.469484001</c:v>
                </c:pt>
                <c:pt idx="223">
                  <c:v>34833560.557633005</c:v>
                </c:pt>
                <c:pt idx="224">
                  <c:v>34917221.104769997</c:v>
                </c:pt>
                <c:pt idx="225">
                  <c:v>35019548.594306998</c:v>
                </c:pt>
                <c:pt idx="226">
                  <c:v>35066450.863385998</c:v>
                </c:pt>
                <c:pt idx="227">
                  <c:v>35585297.781220004</c:v>
                </c:pt>
                <c:pt idx="228">
                  <c:v>35842919.843839005</c:v>
                </c:pt>
                <c:pt idx="229">
                  <c:v>36038099.105882004</c:v>
                </c:pt>
                <c:pt idx="230">
                  <c:v>36225629.653531991</c:v>
                </c:pt>
                <c:pt idx="231">
                  <c:v>36482030.666693993</c:v>
                </c:pt>
                <c:pt idx="232">
                  <c:v>36531402.457688004</c:v>
                </c:pt>
                <c:pt idx="233">
                  <c:v>36600695.991106994</c:v>
                </c:pt>
                <c:pt idx="234">
                  <c:v>36640789.455724999</c:v>
                </c:pt>
                <c:pt idx="235">
                  <c:v>36660651.908630006</c:v>
                </c:pt>
                <c:pt idx="236">
                  <c:v>36785155.551069997</c:v>
                </c:pt>
                <c:pt idx="237">
                  <c:v>36754989.084954999</c:v>
                </c:pt>
                <c:pt idx="238">
                  <c:v>37114634.266737998</c:v>
                </c:pt>
                <c:pt idx="239">
                  <c:v>37598441.502616003</c:v>
                </c:pt>
                <c:pt idx="240">
                  <c:v>37609133.662974</c:v>
                </c:pt>
                <c:pt idx="241">
                  <c:v>37642888.06859</c:v>
                </c:pt>
                <c:pt idx="242">
                  <c:v>37817224.991554998</c:v>
                </c:pt>
                <c:pt idx="243">
                  <c:v>37979694.957728997</c:v>
                </c:pt>
                <c:pt idx="244">
                  <c:v>37798630.883105002</c:v>
                </c:pt>
                <c:pt idx="245">
                  <c:v>37860867.748994999</c:v>
                </c:pt>
                <c:pt idx="246">
                  <c:v>37933813.901721999</c:v>
                </c:pt>
                <c:pt idx="247">
                  <c:v>38159958.230290003</c:v>
                </c:pt>
                <c:pt idx="248">
                  <c:v>38288896.665863</c:v>
                </c:pt>
                <c:pt idx="249">
                  <c:v>38287586.156032003</c:v>
                </c:pt>
                <c:pt idx="250">
                  <c:v>38399406.31370201</c:v>
                </c:pt>
                <c:pt idx="251">
                  <c:v>38463462.388013005</c:v>
                </c:pt>
                <c:pt idx="252">
                  <c:v>38524481.648570001</c:v>
                </c:pt>
                <c:pt idx="253">
                  <c:v>38551090.168485999</c:v>
                </c:pt>
                <c:pt idx="254">
                  <c:v>36384064.916200012</c:v>
                </c:pt>
                <c:pt idx="255">
                  <c:v>36449343.211778998</c:v>
                </c:pt>
                <c:pt idx="256">
                  <c:v>36468950.805071004</c:v>
                </c:pt>
                <c:pt idx="257">
                  <c:v>36577250.890161999</c:v>
                </c:pt>
                <c:pt idx="258">
                  <c:v>36760001.662466004</c:v>
                </c:pt>
                <c:pt idx="259">
                  <c:v>36785330.824469998</c:v>
                </c:pt>
                <c:pt idx="260">
                  <c:v>36795719.501830004</c:v>
                </c:pt>
                <c:pt idx="261">
                  <c:v>36837211.372892</c:v>
                </c:pt>
                <c:pt idx="262">
                  <c:v>36852376.739605993</c:v>
                </c:pt>
                <c:pt idx="263">
                  <c:v>36852528.873951003</c:v>
                </c:pt>
                <c:pt idx="264">
                  <c:v>34928482.295141995</c:v>
                </c:pt>
                <c:pt idx="265">
                  <c:v>35002553.861172996</c:v>
                </c:pt>
                <c:pt idx="266">
                  <c:v>35121242.254161999</c:v>
                </c:pt>
                <c:pt idx="267">
                  <c:v>35129235.811521992</c:v>
                </c:pt>
                <c:pt idx="268">
                  <c:v>35486887.915700004</c:v>
                </c:pt>
                <c:pt idx="269">
                  <c:v>35679274.263721995</c:v>
                </c:pt>
                <c:pt idx="270">
                  <c:v>35816708.356706999</c:v>
                </c:pt>
                <c:pt idx="271">
                  <c:v>35931103.912253998</c:v>
                </c:pt>
                <c:pt idx="272">
                  <c:v>36049205.979087994</c:v>
                </c:pt>
                <c:pt idx="273">
                  <c:v>36084029.860442996</c:v>
                </c:pt>
                <c:pt idx="274">
                  <c:v>35403245.344196007</c:v>
                </c:pt>
                <c:pt idx="275">
                  <c:v>35421269.723830998</c:v>
                </c:pt>
                <c:pt idx="276">
                  <c:v>35558693.719200999</c:v>
                </c:pt>
                <c:pt idx="277">
                  <c:v>35651139.273375995</c:v>
                </c:pt>
                <c:pt idx="278">
                  <c:v>35940868.296290003</c:v>
                </c:pt>
                <c:pt idx="279">
                  <c:v>36099551.176258005</c:v>
                </c:pt>
                <c:pt idx="280">
                  <c:v>36099833.802610002</c:v>
                </c:pt>
                <c:pt idx="281">
                  <c:v>36139684.828309</c:v>
                </c:pt>
                <c:pt idx="282">
                  <c:v>36150080.087586999</c:v>
                </c:pt>
                <c:pt idx="283">
                  <c:v>36178709.32808999</c:v>
                </c:pt>
                <c:pt idx="284">
                  <c:v>35294198.892122999</c:v>
                </c:pt>
                <c:pt idx="285">
                  <c:v>35588556.463689998</c:v>
                </c:pt>
                <c:pt idx="286">
                  <c:v>35299588.193126008</c:v>
                </c:pt>
                <c:pt idx="287">
                  <c:v>35311302.175917991</c:v>
                </c:pt>
                <c:pt idx="288">
                  <c:v>35403245.510653004</c:v>
                </c:pt>
                <c:pt idx="289">
                  <c:v>35471764.163799003</c:v>
                </c:pt>
                <c:pt idx="290">
                  <c:v>35555501.585520998</c:v>
                </c:pt>
                <c:pt idx="291">
                  <c:v>35637177.284407996</c:v>
                </c:pt>
                <c:pt idx="292">
                  <c:v>35738488.965753004</c:v>
                </c:pt>
                <c:pt idx="293">
                  <c:v>35901181.565247998</c:v>
                </c:pt>
                <c:pt idx="294">
                  <c:v>36000839.849756993</c:v>
                </c:pt>
                <c:pt idx="295">
                  <c:v>36638262.331071012</c:v>
                </c:pt>
                <c:pt idx="296">
                  <c:v>37310649.340147004</c:v>
                </c:pt>
                <c:pt idx="297">
                  <c:v>37674173.387261003</c:v>
                </c:pt>
                <c:pt idx="298">
                  <c:v>38006283.479479998</c:v>
                </c:pt>
                <c:pt idx="299">
                  <c:v>38240055.837563008</c:v>
                </c:pt>
                <c:pt idx="300">
                  <c:v>38508129.200490005</c:v>
                </c:pt>
                <c:pt idx="301">
                  <c:v>38661440.620194994</c:v>
                </c:pt>
                <c:pt idx="302">
                  <c:v>38779686.036434002</c:v>
                </c:pt>
                <c:pt idx="303">
                  <c:v>38810788.600883991</c:v>
                </c:pt>
                <c:pt idx="304">
                  <c:v>39302767.603222996</c:v>
                </c:pt>
                <c:pt idx="305">
                  <c:v>39474845.182173006</c:v>
                </c:pt>
                <c:pt idx="306">
                  <c:v>39840049.646375999</c:v>
                </c:pt>
                <c:pt idx="307">
                  <c:v>39998533.641609997</c:v>
                </c:pt>
                <c:pt idx="308">
                  <c:v>40088187.300041996</c:v>
                </c:pt>
                <c:pt idx="309">
                  <c:v>40197409.646529004</c:v>
                </c:pt>
                <c:pt idx="310">
                  <c:v>40227274.811594002</c:v>
                </c:pt>
                <c:pt idx="311">
                  <c:v>40337352.039753005</c:v>
                </c:pt>
                <c:pt idx="312">
                  <c:v>41044975.532205001</c:v>
                </c:pt>
                <c:pt idx="313">
                  <c:v>41086496.293365002</c:v>
                </c:pt>
                <c:pt idx="314">
                  <c:v>41158428.091854997</c:v>
                </c:pt>
                <c:pt idx="315">
                  <c:v>41260888.296024993</c:v>
                </c:pt>
                <c:pt idx="316">
                  <c:v>41392625.790157005</c:v>
                </c:pt>
                <c:pt idx="317">
                  <c:v>41489536.599149011</c:v>
                </c:pt>
                <c:pt idx="318">
                  <c:v>41572273.121569</c:v>
                </c:pt>
                <c:pt idx="319">
                  <c:v>41584747.066233002</c:v>
                </c:pt>
                <c:pt idx="320">
                  <c:v>41694355.779772006</c:v>
                </c:pt>
                <c:pt idx="321">
                  <c:v>41710266.098419003</c:v>
                </c:pt>
                <c:pt idx="322">
                  <c:v>41720652.433598004</c:v>
                </c:pt>
                <c:pt idx="323">
                  <c:v>41725934.678179003</c:v>
                </c:pt>
                <c:pt idx="324">
                  <c:v>41358395.862763993</c:v>
                </c:pt>
                <c:pt idx="325">
                  <c:v>41535218.595969997</c:v>
                </c:pt>
                <c:pt idx="326">
                  <c:v>41505414.725840993</c:v>
                </c:pt>
                <c:pt idx="327">
                  <c:v>41510469.216426</c:v>
                </c:pt>
                <c:pt idx="328">
                  <c:v>41598636.545125008</c:v>
                </c:pt>
                <c:pt idx="329">
                  <c:v>41610249.206111997</c:v>
                </c:pt>
                <c:pt idx="330">
                  <c:v>41676010.925866991</c:v>
                </c:pt>
                <c:pt idx="331">
                  <c:v>41795276.522769012</c:v>
                </c:pt>
                <c:pt idx="332">
                  <c:v>41924965.235422999</c:v>
                </c:pt>
                <c:pt idx="333">
                  <c:v>42147771.922610998</c:v>
                </c:pt>
                <c:pt idx="334">
                  <c:v>42168224.823341005</c:v>
                </c:pt>
                <c:pt idx="335">
                  <c:v>42878250.866550997</c:v>
                </c:pt>
                <c:pt idx="336">
                  <c:v>43224961.163112</c:v>
                </c:pt>
                <c:pt idx="337">
                  <c:v>43392418.840586007</c:v>
                </c:pt>
                <c:pt idx="338">
                  <c:v>43428608.765348002</c:v>
                </c:pt>
                <c:pt idx="339">
                  <c:v>43450650.045606002</c:v>
                </c:pt>
                <c:pt idx="340">
                  <c:v>43625740.554455996</c:v>
                </c:pt>
                <c:pt idx="341">
                  <c:v>43761570.511992</c:v>
                </c:pt>
                <c:pt idx="342">
                  <c:v>43962235.224760003</c:v>
                </c:pt>
                <c:pt idx="343">
                  <c:v>44134930.092312999</c:v>
                </c:pt>
                <c:pt idx="344">
                  <c:v>44069246.462671004</c:v>
                </c:pt>
                <c:pt idx="345">
                  <c:v>44113356.497483999</c:v>
                </c:pt>
                <c:pt idx="346">
                  <c:v>44184889.652635001</c:v>
                </c:pt>
                <c:pt idx="347">
                  <c:v>44195096.225564994</c:v>
                </c:pt>
                <c:pt idx="348">
                  <c:v>44228012.039774992</c:v>
                </c:pt>
                <c:pt idx="349">
                  <c:v>44389959.775669001</c:v>
                </c:pt>
                <c:pt idx="350">
                  <c:v>44393391.740680002</c:v>
                </c:pt>
                <c:pt idx="351">
                  <c:v>44418144.256664991</c:v>
                </c:pt>
                <c:pt idx="352">
                  <c:v>44622709.880000003</c:v>
                </c:pt>
                <c:pt idx="353">
                  <c:v>44812675.570264004</c:v>
                </c:pt>
                <c:pt idx="354">
                  <c:v>44008420.079907</c:v>
                </c:pt>
                <c:pt idx="355">
                  <c:v>44204683.177604996</c:v>
                </c:pt>
                <c:pt idx="356">
                  <c:v>44381147.966137998</c:v>
                </c:pt>
                <c:pt idx="357">
                  <c:v>44677253.354442999</c:v>
                </c:pt>
                <c:pt idx="358">
                  <c:v>44906069.938090995</c:v>
                </c:pt>
                <c:pt idx="359">
                  <c:v>45148119.881470002</c:v>
                </c:pt>
                <c:pt idx="360">
                  <c:v>45200308.584517002</c:v>
                </c:pt>
                <c:pt idx="361">
                  <c:v>45269138.386372</c:v>
                </c:pt>
                <c:pt idx="362">
                  <c:v>45343730.720344</c:v>
                </c:pt>
                <c:pt idx="363">
                  <c:v>45359680.499228001</c:v>
                </c:pt>
                <c:pt idx="364">
                  <c:v>45127351.854452997</c:v>
                </c:pt>
                <c:pt idx="365">
                  <c:v>45396655.708843</c:v>
                </c:pt>
                <c:pt idx="366">
                  <c:v>45402434.384213001</c:v>
                </c:pt>
                <c:pt idx="367">
                  <c:v>45547405.226468004</c:v>
                </c:pt>
                <c:pt idx="368">
                  <c:v>45620406.287671998</c:v>
                </c:pt>
                <c:pt idx="369">
                  <c:v>45720076.323719002</c:v>
                </c:pt>
                <c:pt idx="370">
                  <c:v>45907822.395821996</c:v>
                </c:pt>
                <c:pt idx="371">
                  <c:v>46034355.328286998</c:v>
                </c:pt>
                <c:pt idx="372">
                  <c:v>46047944.050700001</c:v>
                </c:pt>
                <c:pt idx="373">
                  <c:v>46037649.707203001</c:v>
                </c:pt>
                <c:pt idx="374">
                  <c:v>46111905.865676001</c:v>
                </c:pt>
                <c:pt idx="375">
                  <c:v>46221228.771146998</c:v>
                </c:pt>
                <c:pt idx="376">
                  <c:v>46398838.239434004</c:v>
                </c:pt>
                <c:pt idx="377">
                  <c:v>46654719.481377997</c:v>
                </c:pt>
                <c:pt idx="378">
                  <c:v>47035311.232906997</c:v>
                </c:pt>
                <c:pt idx="379">
                  <c:v>47105761.289937995</c:v>
                </c:pt>
                <c:pt idx="380">
                  <c:v>47231710.517614</c:v>
                </c:pt>
                <c:pt idx="381">
                  <c:v>47253257.181630999</c:v>
                </c:pt>
                <c:pt idx="382">
                  <c:v>47259018.683853</c:v>
                </c:pt>
                <c:pt idx="383">
                  <c:v>46323087.925186001</c:v>
                </c:pt>
                <c:pt idx="384">
                  <c:v>46455796.054581992</c:v>
                </c:pt>
                <c:pt idx="385">
                  <c:v>46539723.631453991</c:v>
                </c:pt>
                <c:pt idx="386">
                  <c:v>46703901.107965</c:v>
                </c:pt>
                <c:pt idx="387">
                  <c:v>46754529.221510001</c:v>
                </c:pt>
                <c:pt idx="388">
                  <c:v>46764399.219729997</c:v>
                </c:pt>
                <c:pt idx="389">
                  <c:v>46805285.984710999</c:v>
                </c:pt>
                <c:pt idx="390">
                  <c:v>46932059.36914701</c:v>
                </c:pt>
                <c:pt idx="391">
                  <c:v>47062729.285456002</c:v>
                </c:pt>
                <c:pt idx="392">
                  <c:v>47067676.611287005</c:v>
                </c:pt>
                <c:pt idx="393">
                  <c:v>46359178.887077004</c:v>
                </c:pt>
                <c:pt idx="394">
                  <c:v>46433748.896096006</c:v>
                </c:pt>
                <c:pt idx="395">
                  <c:v>46465269.854143992</c:v>
                </c:pt>
                <c:pt idx="396">
                  <c:v>46534499.354136012</c:v>
                </c:pt>
                <c:pt idx="397">
                  <c:v>46623025.277449004</c:v>
                </c:pt>
                <c:pt idx="398">
                  <c:v>46715423.614392996</c:v>
                </c:pt>
                <c:pt idx="399">
                  <c:v>46808207.915863998</c:v>
                </c:pt>
                <c:pt idx="400">
                  <c:v>47247775.431701005</c:v>
                </c:pt>
                <c:pt idx="401">
                  <c:v>47332242.455559008</c:v>
                </c:pt>
                <c:pt idx="402">
                  <c:v>45769247.234143004</c:v>
                </c:pt>
                <c:pt idx="403">
                  <c:v>45852673.586261995</c:v>
                </c:pt>
                <c:pt idx="404">
                  <c:v>45892834.508504994</c:v>
                </c:pt>
                <c:pt idx="405">
                  <c:v>45970396.564645998</c:v>
                </c:pt>
                <c:pt idx="406">
                  <c:v>45992409.896334998</c:v>
                </c:pt>
                <c:pt idx="407">
                  <c:v>46040830.010066003</c:v>
                </c:pt>
                <c:pt idx="408">
                  <c:v>46283957.397915997</c:v>
                </c:pt>
                <c:pt idx="409">
                  <c:v>46363997.223510005</c:v>
                </c:pt>
                <c:pt idx="410">
                  <c:v>46431696.138869002</c:v>
                </c:pt>
                <c:pt idx="411">
                  <c:v>45954502.309437007</c:v>
                </c:pt>
                <c:pt idx="412">
                  <c:v>46094072.833517008</c:v>
                </c:pt>
                <c:pt idx="413">
                  <c:v>46212971.653950006</c:v>
                </c:pt>
                <c:pt idx="414">
                  <c:v>46257440.025049008</c:v>
                </c:pt>
                <c:pt idx="415">
                  <c:v>46262354.780085988</c:v>
                </c:pt>
                <c:pt idx="416">
                  <c:v>46417727.810024008</c:v>
                </c:pt>
                <c:pt idx="417">
                  <c:v>46457523.684061006</c:v>
                </c:pt>
                <c:pt idx="418">
                  <c:v>46687741.064583004</c:v>
                </c:pt>
                <c:pt idx="419">
                  <c:v>46950052.655040994</c:v>
                </c:pt>
                <c:pt idx="420">
                  <c:v>47121049.437789991</c:v>
                </c:pt>
                <c:pt idx="421">
                  <c:v>47014213.369675003</c:v>
                </c:pt>
                <c:pt idx="422">
                  <c:v>47627076.048906997</c:v>
                </c:pt>
                <c:pt idx="423">
                  <c:v>47910267.421626993</c:v>
                </c:pt>
                <c:pt idx="424">
                  <c:v>48241919.359196007</c:v>
                </c:pt>
                <c:pt idx="425">
                  <c:v>48426299.96330899</c:v>
                </c:pt>
                <c:pt idx="426">
                  <c:v>48428801.827976994</c:v>
                </c:pt>
                <c:pt idx="427">
                  <c:v>48557490.718386002</c:v>
                </c:pt>
                <c:pt idx="428">
                  <c:v>48852469.297141992</c:v>
                </c:pt>
                <c:pt idx="429">
                  <c:v>49284985.045867004</c:v>
                </c:pt>
                <c:pt idx="430">
                  <c:v>49463055.649611011</c:v>
                </c:pt>
                <c:pt idx="431">
                  <c:v>49648109.956690006</c:v>
                </c:pt>
                <c:pt idx="432">
                  <c:v>49771269.396924004</c:v>
                </c:pt>
                <c:pt idx="433">
                  <c:v>49861149.141505003</c:v>
                </c:pt>
                <c:pt idx="434">
                  <c:v>50023458.390160002</c:v>
                </c:pt>
                <c:pt idx="435">
                  <c:v>50198576.188221</c:v>
                </c:pt>
                <c:pt idx="436">
                  <c:v>50297886.054330997</c:v>
                </c:pt>
                <c:pt idx="437">
                  <c:v>50304194.146339998</c:v>
                </c:pt>
                <c:pt idx="438">
                  <c:v>50496300.789999999</c:v>
                </c:pt>
                <c:pt idx="439">
                  <c:v>50757859.890000001</c:v>
                </c:pt>
                <c:pt idx="440">
                  <c:v>50196114.399999999</c:v>
                </c:pt>
                <c:pt idx="441">
                  <c:v>50312223.259999998</c:v>
                </c:pt>
                <c:pt idx="442">
                  <c:v>50438008.049999997</c:v>
                </c:pt>
                <c:pt idx="443">
                  <c:v>50626905.840000004</c:v>
                </c:pt>
                <c:pt idx="444">
                  <c:v>50728997</c:v>
                </c:pt>
                <c:pt idx="445">
                  <c:v>50757789.549999997</c:v>
                </c:pt>
                <c:pt idx="446">
                  <c:v>50835041.210000001</c:v>
                </c:pt>
                <c:pt idx="447">
                  <c:v>50908124.210000001</c:v>
                </c:pt>
                <c:pt idx="448">
                  <c:v>51036952.829999998</c:v>
                </c:pt>
                <c:pt idx="449">
                  <c:v>51207899.880000003</c:v>
                </c:pt>
                <c:pt idx="450">
                  <c:v>50674603.130000003</c:v>
                </c:pt>
                <c:pt idx="451">
                  <c:v>51518737.770000003</c:v>
                </c:pt>
                <c:pt idx="452">
                  <c:v>51438860.609999999</c:v>
                </c:pt>
                <c:pt idx="453">
                  <c:v>51687942.020000003</c:v>
                </c:pt>
                <c:pt idx="454">
                  <c:v>51832343.700000003</c:v>
                </c:pt>
                <c:pt idx="455">
                  <c:v>51875824.340000004</c:v>
                </c:pt>
                <c:pt idx="456">
                  <c:v>52111523.630000003</c:v>
                </c:pt>
                <c:pt idx="457">
                  <c:v>52226283.049999997</c:v>
                </c:pt>
                <c:pt idx="458">
                  <c:v>52315492.890000001</c:v>
                </c:pt>
                <c:pt idx="459">
                  <c:v>52384251.829999998</c:v>
                </c:pt>
                <c:pt idx="460">
                  <c:v>52713457.840000004</c:v>
                </c:pt>
                <c:pt idx="461">
                  <c:v>53293765.810000002</c:v>
                </c:pt>
                <c:pt idx="462">
                  <c:v>53899581.609999999</c:v>
                </c:pt>
                <c:pt idx="463">
                  <c:v>54106950.25</c:v>
                </c:pt>
                <c:pt idx="464">
                  <c:v>54424544.439999998</c:v>
                </c:pt>
                <c:pt idx="465">
                  <c:v>54650104.259999998</c:v>
                </c:pt>
                <c:pt idx="466">
                  <c:v>55035994.909999996</c:v>
                </c:pt>
                <c:pt idx="467">
                  <c:v>55282513.229999997</c:v>
                </c:pt>
                <c:pt idx="468">
                  <c:v>55434613.359999999</c:v>
                </c:pt>
                <c:pt idx="469">
                  <c:v>53481038.25</c:v>
                </c:pt>
                <c:pt idx="470">
                  <c:v>53557026.939999998</c:v>
                </c:pt>
                <c:pt idx="471">
                  <c:v>53771644.740000002</c:v>
                </c:pt>
                <c:pt idx="472">
                  <c:v>53880733.299999997</c:v>
                </c:pt>
                <c:pt idx="473">
                  <c:v>53923039.579999998</c:v>
                </c:pt>
                <c:pt idx="474">
                  <c:v>54150801.950000003</c:v>
                </c:pt>
                <c:pt idx="475">
                  <c:v>54169965.939999998</c:v>
                </c:pt>
                <c:pt idx="476">
                  <c:v>54191116.770000003</c:v>
                </c:pt>
                <c:pt idx="477">
                  <c:v>54281874</c:v>
                </c:pt>
                <c:pt idx="478">
                  <c:v>54354666.82</c:v>
                </c:pt>
                <c:pt idx="479">
                  <c:v>52824789.789999999</c:v>
                </c:pt>
                <c:pt idx="480">
                  <c:v>53038756.280000001</c:v>
                </c:pt>
                <c:pt idx="481">
                  <c:v>53319526.979999997</c:v>
                </c:pt>
                <c:pt idx="482">
                  <c:v>53627769.659999996</c:v>
                </c:pt>
                <c:pt idx="483">
                  <c:v>53772040.119999997</c:v>
                </c:pt>
                <c:pt idx="484">
                  <c:v>53900014.030000001</c:v>
                </c:pt>
                <c:pt idx="485">
                  <c:v>53940313.350000001</c:v>
                </c:pt>
                <c:pt idx="486">
                  <c:v>54008487.420000002</c:v>
                </c:pt>
                <c:pt idx="487">
                  <c:v>54080523.560000002</c:v>
                </c:pt>
                <c:pt idx="488">
                  <c:v>54095644.670000002</c:v>
                </c:pt>
                <c:pt idx="489">
                  <c:v>53076872.049999997</c:v>
                </c:pt>
                <c:pt idx="490">
                  <c:v>53431789.990000002</c:v>
                </c:pt>
                <c:pt idx="491">
                  <c:v>53618233.200000003</c:v>
                </c:pt>
                <c:pt idx="492">
                  <c:v>53784918.229999997</c:v>
                </c:pt>
                <c:pt idx="493">
                  <c:v>53989314.960000001</c:v>
                </c:pt>
                <c:pt idx="494">
                  <c:v>54053851.950000003</c:v>
                </c:pt>
                <c:pt idx="495">
                  <c:v>54086376.640000001</c:v>
                </c:pt>
                <c:pt idx="496">
                  <c:v>54229923.75</c:v>
                </c:pt>
                <c:pt idx="497">
                  <c:v>54304657.530000001</c:v>
                </c:pt>
                <c:pt idx="498">
                  <c:v>54100760.189999998</c:v>
                </c:pt>
                <c:pt idx="499">
                  <c:v>54205190.590000004</c:v>
                </c:pt>
                <c:pt idx="500">
                  <c:v>54284665.240000002</c:v>
                </c:pt>
                <c:pt idx="501">
                  <c:v>54344533.640000001</c:v>
                </c:pt>
                <c:pt idx="502">
                  <c:v>54434513.25</c:v>
                </c:pt>
                <c:pt idx="503">
                  <c:v>54681060.590000004</c:v>
                </c:pt>
                <c:pt idx="504">
                  <c:v>53900014.030000001</c:v>
                </c:pt>
                <c:pt idx="505">
                  <c:v>53940313.350000001</c:v>
                </c:pt>
                <c:pt idx="506">
                  <c:v>54008487.420000002</c:v>
                </c:pt>
                <c:pt idx="507">
                  <c:v>54080523.560000002</c:v>
                </c:pt>
                <c:pt idx="508">
                  <c:v>54095644.670000002</c:v>
                </c:pt>
                <c:pt idx="509">
                  <c:v>53076872.049999997</c:v>
                </c:pt>
                <c:pt idx="510">
                  <c:v>53431789.990000002</c:v>
                </c:pt>
                <c:pt idx="511">
                  <c:v>53618233.200000003</c:v>
                </c:pt>
                <c:pt idx="512">
                  <c:v>53784918.229999997</c:v>
                </c:pt>
                <c:pt idx="513">
                  <c:v>53989314.960000001</c:v>
                </c:pt>
                <c:pt idx="514">
                  <c:v>54053851.950000003</c:v>
                </c:pt>
                <c:pt idx="515">
                  <c:v>54086376.640000001</c:v>
                </c:pt>
                <c:pt idx="516">
                  <c:v>54229923.75</c:v>
                </c:pt>
                <c:pt idx="517">
                  <c:v>54304657.530000001</c:v>
                </c:pt>
                <c:pt idx="518">
                  <c:v>54100760.189999998</c:v>
                </c:pt>
                <c:pt idx="519">
                  <c:v>54205190.590000004</c:v>
                </c:pt>
                <c:pt idx="520">
                  <c:v>54284665.240000002</c:v>
                </c:pt>
                <c:pt idx="521">
                  <c:v>54344533.640000001</c:v>
                </c:pt>
                <c:pt idx="522">
                  <c:v>54434513.25</c:v>
                </c:pt>
                <c:pt idx="523">
                  <c:v>54681060.590000004</c:v>
                </c:pt>
                <c:pt idx="524">
                  <c:v>54692789.310000002</c:v>
                </c:pt>
                <c:pt idx="525">
                  <c:v>54859698.009999998</c:v>
                </c:pt>
                <c:pt idx="526">
                  <c:v>54897553.869999997</c:v>
                </c:pt>
                <c:pt idx="527">
                  <c:v>54960380.420000002</c:v>
                </c:pt>
                <c:pt idx="528">
                  <c:v>52391991.399999999</c:v>
                </c:pt>
                <c:pt idx="529">
                  <c:v>53224188.439999998</c:v>
                </c:pt>
                <c:pt idx="530">
                  <c:v>53484236.810000002</c:v>
                </c:pt>
                <c:pt idx="531">
                  <c:v>53624766.530000001</c:v>
                </c:pt>
                <c:pt idx="532">
                  <c:v>53718021.490000002</c:v>
                </c:pt>
                <c:pt idx="533">
                  <c:v>53829611.659999996</c:v>
                </c:pt>
                <c:pt idx="534">
                  <c:v>53922126.159999996</c:v>
                </c:pt>
                <c:pt idx="535">
                  <c:v>54012528.350000001</c:v>
                </c:pt>
                <c:pt idx="536">
                  <c:v>53643771.170000002</c:v>
                </c:pt>
                <c:pt idx="537">
                  <c:v>53766805.530000001</c:v>
                </c:pt>
                <c:pt idx="538">
                  <c:v>53916256.509999998</c:v>
                </c:pt>
                <c:pt idx="539">
                  <c:v>53997656.130000003</c:v>
                </c:pt>
                <c:pt idx="540">
                  <c:v>54295554.5</c:v>
                </c:pt>
                <c:pt idx="541">
                  <c:v>54317931.670000002</c:v>
                </c:pt>
                <c:pt idx="542">
                  <c:v>54561959.689999998</c:v>
                </c:pt>
                <c:pt idx="543">
                  <c:v>54625739.289999999</c:v>
                </c:pt>
                <c:pt idx="544">
                  <c:v>53934673.090000004</c:v>
                </c:pt>
                <c:pt idx="545">
                  <c:v>54085269.619999997</c:v>
                </c:pt>
                <c:pt idx="546">
                  <c:v>54304256.560000002</c:v>
                </c:pt>
                <c:pt idx="547">
                  <c:v>54405395.509999998</c:v>
                </c:pt>
                <c:pt idx="548">
                  <c:v>54442633.420000002</c:v>
                </c:pt>
                <c:pt idx="549">
                  <c:v>54451018.82</c:v>
                </c:pt>
                <c:pt idx="550">
                  <c:v>54483687.700000003</c:v>
                </c:pt>
                <c:pt idx="551">
                  <c:v>54493729.049999997</c:v>
                </c:pt>
                <c:pt idx="552">
                  <c:v>54644746.710000001</c:v>
                </c:pt>
                <c:pt idx="553">
                  <c:v>54715868.82</c:v>
                </c:pt>
                <c:pt idx="554">
                  <c:v>54758938.560000002</c:v>
                </c:pt>
                <c:pt idx="555">
                  <c:v>54569240.049999997</c:v>
                </c:pt>
                <c:pt idx="556">
                  <c:v>54654715.409999996</c:v>
                </c:pt>
                <c:pt idx="557">
                  <c:v>54720938.359999999</c:v>
                </c:pt>
                <c:pt idx="558">
                  <c:v>54837533.189999998</c:v>
                </c:pt>
                <c:pt idx="559">
                  <c:v>54913373.869999997</c:v>
                </c:pt>
                <c:pt idx="560">
                  <c:v>55037563.759999998</c:v>
                </c:pt>
                <c:pt idx="561">
                  <c:v>55142226.299999997</c:v>
                </c:pt>
                <c:pt idx="562">
                  <c:v>55215563.960000001</c:v>
                </c:pt>
                <c:pt idx="563">
                  <c:v>55363866.490000002</c:v>
                </c:pt>
                <c:pt idx="564">
                  <c:v>55438048.060000002</c:v>
                </c:pt>
                <c:pt idx="565">
                  <c:v>55950620.840000004</c:v>
                </c:pt>
                <c:pt idx="566">
                  <c:v>56535278.740000002</c:v>
                </c:pt>
                <c:pt idx="567">
                  <c:v>57068249.609999999</c:v>
                </c:pt>
                <c:pt idx="568">
                  <c:v>57544035.399999999</c:v>
                </c:pt>
                <c:pt idx="569">
                  <c:v>57800360.119999997</c:v>
                </c:pt>
                <c:pt idx="570">
                  <c:v>57966157.340000004</c:v>
                </c:pt>
                <c:pt idx="571">
                  <c:v>58035737.020000003</c:v>
                </c:pt>
                <c:pt idx="572">
                  <c:v>58345907.719999999</c:v>
                </c:pt>
                <c:pt idx="573">
                  <c:v>58584323.850000001</c:v>
                </c:pt>
                <c:pt idx="574">
                  <c:v>58689531.439999998</c:v>
                </c:pt>
                <c:pt idx="575">
                  <c:v>58336915.520000003</c:v>
                </c:pt>
                <c:pt idx="576">
                  <c:v>58477016.700000003</c:v>
                </c:pt>
                <c:pt idx="577">
                  <c:v>58783523.93</c:v>
                </c:pt>
                <c:pt idx="578">
                  <c:v>59003178.450000003</c:v>
                </c:pt>
                <c:pt idx="579">
                  <c:v>59548770.039999999</c:v>
                </c:pt>
                <c:pt idx="580">
                  <c:v>59621449.130000003</c:v>
                </c:pt>
                <c:pt idx="581">
                  <c:v>59462578.920000002</c:v>
                </c:pt>
                <c:pt idx="582">
                  <c:v>59634762.520000003</c:v>
                </c:pt>
                <c:pt idx="583">
                  <c:v>59958187.159999996</c:v>
                </c:pt>
                <c:pt idx="584">
                  <c:v>60160381.43</c:v>
                </c:pt>
                <c:pt idx="585">
                  <c:v>59949030.799999997</c:v>
                </c:pt>
                <c:pt idx="586">
                  <c:v>60094691.420000002</c:v>
                </c:pt>
                <c:pt idx="587">
                  <c:v>60116314.590000004</c:v>
                </c:pt>
                <c:pt idx="588">
                  <c:v>60280824.560000002</c:v>
                </c:pt>
                <c:pt idx="589">
                  <c:v>60410476.079999998</c:v>
                </c:pt>
                <c:pt idx="590">
                  <c:v>60425855.020000003</c:v>
                </c:pt>
                <c:pt idx="591">
                  <c:v>60503562.560000002</c:v>
                </c:pt>
                <c:pt idx="592">
                  <c:v>60757509.890000001</c:v>
                </c:pt>
                <c:pt idx="593">
                  <c:v>61040993.450000003</c:v>
                </c:pt>
                <c:pt idx="594">
                  <c:v>61241949.439999998</c:v>
                </c:pt>
                <c:pt idx="595">
                  <c:v>60963076.590000004</c:v>
                </c:pt>
                <c:pt idx="596">
                  <c:v>61161618.170000002</c:v>
                </c:pt>
                <c:pt idx="597">
                  <c:v>61260673.170000002</c:v>
                </c:pt>
                <c:pt idx="598">
                  <c:v>61503977.600000001</c:v>
                </c:pt>
                <c:pt idx="599">
                  <c:v>61652233.119999997</c:v>
                </c:pt>
                <c:pt idx="600">
                  <c:v>61688476.950000003</c:v>
                </c:pt>
                <c:pt idx="601">
                  <c:v>61776702.359999999</c:v>
                </c:pt>
                <c:pt idx="602">
                  <c:v>61873610.920000002</c:v>
                </c:pt>
                <c:pt idx="603">
                  <c:v>62016596.969999999</c:v>
                </c:pt>
                <c:pt idx="604">
                  <c:v>62126224.130000003</c:v>
                </c:pt>
                <c:pt idx="605">
                  <c:v>60993708.18</c:v>
                </c:pt>
                <c:pt idx="606">
                  <c:v>62057651.009999998</c:v>
                </c:pt>
                <c:pt idx="607">
                  <c:v>62519124.240000002</c:v>
                </c:pt>
              </c:numCache>
            </c:numRef>
          </c:val>
          <c:extLst xmlns:c16r2="http://schemas.microsoft.com/office/drawing/2015/06/chart">
            <c:ext xmlns:c16="http://schemas.microsoft.com/office/drawing/2014/chart" uri="{C3380CC4-5D6E-409C-BE32-E72D297353CC}">
              <c16:uniqueId val="{00000000-90A8-44E5-98CE-531C07F9DBB3}"/>
            </c:ext>
          </c:extLst>
        </c:ser>
        <c:dLbls>
          <c:showLegendKey val="0"/>
          <c:showVal val="0"/>
          <c:showCatName val="0"/>
          <c:showSerName val="0"/>
          <c:showPercent val="0"/>
          <c:showBubbleSize val="0"/>
        </c:dLbls>
        <c:gapWidth val="300"/>
        <c:axId val="212243200"/>
        <c:axId val="212241024"/>
      </c:barChart>
      <c:lineChart>
        <c:grouping val="standard"/>
        <c:varyColors val="0"/>
        <c:ser>
          <c:idx val="1"/>
          <c:order val="1"/>
          <c:tx>
            <c:strRef>
              <c:f>'[Historico_Vector 28.07.2017.xlsx]COMITE FINVIT'!$C$1</c:f>
              <c:strCache>
                <c:ptCount val="1"/>
                <c:pt idx="0">
                  <c:v>Rendimiento</c:v>
                </c:pt>
              </c:strCache>
            </c:strRef>
          </c:tx>
          <c:spPr>
            <a:ln w="28575" cap="rnd">
              <a:solidFill>
                <a:schemeClr val="accent2"/>
              </a:solidFill>
              <a:round/>
            </a:ln>
            <a:effectLst/>
          </c:spPr>
          <c:marker>
            <c:symbol val="none"/>
          </c:marker>
          <c:cat>
            <c:numRef>
              <c:f>'[Historico_Vector 28.07.2017.xlsx]COMITE FINVIT'!$A$2:$A$609</c:f>
              <c:numCache>
                <c:formatCode>m/d/yyyy</c:formatCode>
                <c:ptCount val="608"/>
                <c:pt idx="0">
                  <c:v>42103</c:v>
                </c:pt>
                <c:pt idx="1">
                  <c:v>42104</c:v>
                </c:pt>
                <c:pt idx="2">
                  <c:v>42107</c:v>
                </c:pt>
                <c:pt idx="3">
                  <c:v>42108</c:v>
                </c:pt>
                <c:pt idx="4">
                  <c:v>42109</c:v>
                </c:pt>
                <c:pt idx="5">
                  <c:v>42110</c:v>
                </c:pt>
                <c:pt idx="6">
                  <c:v>42111</c:v>
                </c:pt>
                <c:pt idx="7">
                  <c:v>42114</c:v>
                </c:pt>
                <c:pt idx="8">
                  <c:v>42115</c:v>
                </c:pt>
                <c:pt idx="9">
                  <c:v>42116</c:v>
                </c:pt>
                <c:pt idx="10">
                  <c:v>42117</c:v>
                </c:pt>
                <c:pt idx="11">
                  <c:v>42118</c:v>
                </c:pt>
                <c:pt idx="12">
                  <c:v>42121</c:v>
                </c:pt>
                <c:pt idx="13">
                  <c:v>42122</c:v>
                </c:pt>
                <c:pt idx="14">
                  <c:v>42123</c:v>
                </c:pt>
                <c:pt idx="15">
                  <c:v>42124</c:v>
                </c:pt>
                <c:pt idx="16">
                  <c:v>42128</c:v>
                </c:pt>
                <c:pt idx="17">
                  <c:v>42129</c:v>
                </c:pt>
                <c:pt idx="18">
                  <c:v>42130</c:v>
                </c:pt>
                <c:pt idx="19">
                  <c:v>42131</c:v>
                </c:pt>
                <c:pt idx="20">
                  <c:v>42132</c:v>
                </c:pt>
                <c:pt idx="21">
                  <c:v>42135</c:v>
                </c:pt>
                <c:pt idx="22">
                  <c:v>42136</c:v>
                </c:pt>
                <c:pt idx="23">
                  <c:v>42137</c:v>
                </c:pt>
                <c:pt idx="24">
                  <c:v>42138</c:v>
                </c:pt>
                <c:pt idx="25">
                  <c:v>42139</c:v>
                </c:pt>
                <c:pt idx="26">
                  <c:v>42142</c:v>
                </c:pt>
                <c:pt idx="27">
                  <c:v>42143</c:v>
                </c:pt>
                <c:pt idx="28">
                  <c:v>42144</c:v>
                </c:pt>
                <c:pt idx="29">
                  <c:v>42145</c:v>
                </c:pt>
                <c:pt idx="30">
                  <c:v>42146</c:v>
                </c:pt>
                <c:pt idx="31">
                  <c:v>42149</c:v>
                </c:pt>
                <c:pt idx="32">
                  <c:v>42150</c:v>
                </c:pt>
                <c:pt idx="33">
                  <c:v>42151</c:v>
                </c:pt>
                <c:pt idx="34">
                  <c:v>42152</c:v>
                </c:pt>
                <c:pt idx="35">
                  <c:v>42153</c:v>
                </c:pt>
                <c:pt idx="36">
                  <c:v>42156</c:v>
                </c:pt>
                <c:pt idx="37">
                  <c:v>42157</c:v>
                </c:pt>
                <c:pt idx="38">
                  <c:v>42158</c:v>
                </c:pt>
                <c:pt idx="39">
                  <c:v>42159</c:v>
                </c:pt>
                <c:pt idx="40">
                  <c:v>42160</c:v>
                </c:pt>
                <c:pt idx="41">
                  <c:v>42163</c:v>
                </c:pt>
                <c:pt idx="42">
                  <c:v>42164</c:v>
                </c:pt>
                <c:pt idx="43">
                  <c:v>42165</c:v>
                </c:pt>
                <c:pt idx="44">
                  <c:v>42166</c:v>
                </c:pt>
                <c:pt idx="45">
                  <c:v>42167</c:v>
                </c:pt>
                <c:pt idx="46">
                  <c:v>42170</c:v>
                </c:pt>
                <c:pt idx="47">
                  <c:v>42171</c:v>
                </c:pt>
                <c:pt idx="48">
                  <c:v>42172</c:v>
                </c:pt>
                <c:pt idx="49">
                  <c:v>42173</c:v>
                </c:pt>
                <c:pt idx="50">
                  <c:v>42174</c:v>
                </c:pt>
                <c:pt idx="51">
                  <c:v>42177</c:v>
                </c:pt>
                <c:pt idx="52">
                  <c:v>42178</c:v>
                </c:pt>
                <c:pt idx="53">
                  <c:v>42179</c:v>
                </c:pt>
                <c:pt idx="54">
                  <c:v>42180</c:v>
                </c:pt>
                <c:pt idx="55">
                  <c:v>42181</c:v>
                </c:pt>
                <c:pt idx="56">
                  <c:v>42184</c:v>
                </c:pt>
                <c:pt idx="57">
                  <c:v>42185</c:v>
                </c:pt>
                <c:pt idx="58">
                  <c:v>42186</c:v>
                </c:pt>
                <c:pt idx="59">
                  <c:v>42187</c:v>
                </c:pt>
                <c:pt idx="60">
                  <c:v>42188</c:v>
                </c:pt>
                <c:pt idx="61">
                  <c:v>42191</c:v>
                </c:pt>
                <c:pt idx="62">
                  <c:v>42192</c:v>
                </c:pt>
                <c:pt idx="63">
                  <c:v>42193</c:v>
                </c:pt>
                <c:pt idx="64">
                  <c:v>42194</c:v>
                </c:pt>
                <c:pt idx="65">
                  <c:v>42195</c:v>
                </c:pt>
                <c:pt idx="66">
                  <c:v>42198</c:v>
                </c:pt>
                <c:pt idx="67">
                  <c:v>42199</c:v>
                </c:pt>
                <c:pt idx="68">
                  <c:v>42200</c:v>
                </c:pt>
                <c:pt idx="69">
                  <c:v>42201</c:v>
                </c:pt>
                <c:pt idx="70">
                  <c:v>42202</c:v>
                </c:pt>
                <c:pt idx="71">
                  <c:v>42205</c:v>
                </c:pt>
                <c:pt idx="72">
                  <c:v>42206</c:v>
                </c:pt>
                <c:pt idx="73">
                  <c:v>42207</c:v>
                </c:pt>
                <c:pt idx="74">
                  <c:v>42208</c:v>
                </c:pt>
                <c:pt idx="75">
                  <c:v>42209</c:v>
                </c:pt>
                <c:pt idx="76">
                  <c:v>42212</c:v>
                </c:pt>
                <c:pt idx="77">
                  <c:v>42213</c:v>
                </c:pt>
                <c:pt idx="78">
                  <c:v>42214</c:v>
                </c:pt>
                <c:pt idx="79">
                  <c:v>42215</c:v>
                </c:pt>
                <c:pt idx="80">
                  <c:v>42216</c:v>
                </c:pt>
                <c:pt idx="81">
                  <c:v>42219</c:v>
                </c:pt>
                <c:pt idx="82">
                  <c:v>42220</c:v>
                </c:pt>
                <c:pt idx="83">
                  <c:v>42221</c:v>
                </c:pt>
                <c:pt idx="84">
                  <c:v>42222</c:v>
                </c:pt>
                <c:pt idx="85">
                  <c:v>42223</c:v>
                </c:pt>
                <c:pt idx="86">
                  <c:v>42226</c:v>
                </c:pt>
                <c:pt idx="87">
                  <c:v>42227</c:v>
                </c:pt>
                <c:pt idx="88">
                  <c:v>42228</c:v>
                </c:pt>
                <c:pt idx="89">
                  <c:v>42229</c:v>
                </c:pt>
                <c:pt idx="90">
                  <c:v>42230</c:v>
                </c:pt>
                <c:pt idx="91">
                  <c:v>42233</c:v>
                </c:pt>
                <c:pt idx="92">
                  <c:v>42234</c:v>
                </c:pt>
                <c:pt idx="93">
                  <c:v>42235</c:v>
                </c:pt>
                <c:pt idx="94">
                  <c:v>42236</c:v>
                </c:pt>
                <c:pt idx="95">
                  <c:v>42237</c:v>
                </c:pt>
                <c:pt idx="96">
                  <c:v>42240</c:v>
                </c:pt>
                <c:pt idx="97">
                  <c:v>42241</c:v>
                </c:pt>
                <c:pt idx="98">
                  <c:v>42242</c:v>
                </c:pt>
                <c:pt idx="99">
                  <c:v>42243</c:v>
                </c:pt>
                <c:pt idx="100">
                  <c:v>42244</c:v>
                </c:pt>
                <c:pt idx="101">
                  <c:v>42247</c:v>
                </c:pt>
                <c:pt idx="102">
                  <c:v>42248</c:v>
                </c:pt>
                <c:pt idx="103">
                  <c:v>42249</c:v>
                </c:pt>
                <c:pt idx="104">
                  <c:v>42250</c:v>
                </c:pt>
                <c:pt idx="105">
                  <c:v>42251</c:v>
                </c:pt>
                <c:pt idx="106">
                  <c:v>42254</c:v>
                </c:pt>
                <c:pt idx="107">
                  <c:v>42255</c:v>
                </c:pt>
                <c:pt idx="108">
                  <c:v>42256</c:v>
                </c:pt>
                <c:pt idx="109">
                  <c:v>42257</c:v>
                </c:pt>
                <c:pt idx="110">
                  <c:v>42258</c:v>
                </c:pt>
                <c:pt idx="111">
                  <c:v>42261</c:v>
                </c:pt>
                <c:pt idx="112">
                  <c:v>42262</c:v>
                </c:pt>
                <c:pt idx="113">
                  <c:v>42264</c:v>
                </c:pt>
                <c:pt idx="114">
                  <c:v>42265</c:v>
                </c:pt>
                <c:pt idx="115">
                  <c:v>42268</c:v>
                </c:pt>
                <c:pt idx="116">
                  <c:v>42269</c:v>
                </c:pt>
                <c:pt idx="117">
                  <c:v>42270</c:v>
                </c:pt>
                <c:pt idx="118">
                  <c:v>42271</c:v>
                </c:pt>
                <c:pt idx="119">
                  <c:v>42272</c:v>
                </c:pt>
                <c:pt idx="120">
                  <c:v>42275</c:v>
                </c:pt>
                <c:pt idx="121">
                  <c:v>42276</c:v>
                </c:pt>
                <c:pt idx="122">
                  <c:v>42277</c:v>
                </c:pt>
                <c:pt idx="123">
                  <c:v>42278</c:v>
                </c:pt>
                <c:pt idx="124">
                  <c:v>42279</c:v>
                </c:pt>
                <c:pt idx="125">
                  <c:v>42282</c:v>
                </c:pt>
                <c:pt idx="126">
                  <c:v>42283</c:v>
                </c:pt>
                <c:pt idx="127">
                  <c:v>42284</c:v>
                </c:pt>
                <c:pt idx="128">
                  <c:v>42285</c:v>
                </c:pt>
                <c:pt idx="129">
                  <c:v>42286</c:v>
                </c:pt>
                <c:pt idx="130">
                  <c:v>42289</c:v>
                </c:pt>
                <c:pt idx="131">
                  <c:v>42290</c:v>
                </c:pt>
                <c:pt idx="132">
                  <c:v>42291</c:v>
                </c:pt>
                <c:pt idx="133">
                  <c:v>42292</c:v>
                </c:pt>
                <c:pt idx="134">
                  <c:v>42293</c:v>
                </c:pt>
                <c:pt idx="135">
                  <c:v>42296</c:v>
                </c:pt>
                <c:pt idx="136">
                  <c:v>42297</c:v>
                </c:pt>
                <c:pt idx="137">
                  <c:v>42298</c:v>
                </c:pt>
                <c:pt idx="138">
                  <c:v>42299</c:v>
                </c:pt>
                <c:pt idx="139">
                  <c:v>42300</c:v>
                </c:pt>
                <c:pt idx="140">
                  <c:v>42303</c:v>
                </c:pt>
                <c:pt idx="141">
                  <c:v>42304</c:v>
                </c:pt>
                <c:pt idx="142">
                  <c:v>42305</c:v>
                </c:pt>
                <c:pt idx="143">
                  <c:v>42306</c:v>
                </c:pt>
                <c:pt idx="144">
                  <c:v>42307</c:v>
                </c:pt>
                <c:pt idx="145">
                  <c:v>42311</c:v>
                </c:pt>
                <c:pt idx="146">
                  <c:v>42312</c:v>
                </c:pt>
                <c:pt idx="147">
                  <c:v>42313</c:v>
                </c:pt>
                <c:pt idx="148">
                  <c:v>42314</c:v>
                </c:pt>
                <c:pt idx="149">
                  <c:v>42317</c:v>
                </c:pt>
                <c:pt idx="150">
                  <c:v>42318</c:v>
                </c:pt>
                <c:pt idx="151">
                  <c:v>42319</c:v>
                </c:pt>
                <c:pt idx="152">
                  <c:v>42320</c:v>
                </c:pt>
                <c:pt idx="153">
                  <c:v>42321</c:v>
                </c:pt>
                <c:pt idx="154">
                  <c:v>42325</c:v>
                </c:pt>
                <c:pt idx="155">
                  <c:v>42326</c:v>
                </c:pt>
                <c:pt idx="156">
                  <c:v>42327</c:v>
                </c:pt>
                <c:pt idx="157">
                  <c:v>42328</c:v>
                </c:pt>
                <c:pt idx="158">
                  <c:v>42331</c:v>
                </c:pt>
                <c:pt idx="159">
                  <c:v>42332</c:v>
                </c:pt>
                <c:pt idx="160">
                  <c:v>42333</c:v>
                </c:pt>
                <c:pt idx="161">
                  <c:v>42334</c:v>
                </c:pt>
                <c:pt idx="162">
                  <c:v>42335</c:v>
                </c:pt>
                <c:pt idx="163">
                  <c:v>42338</c:v>
                </c:pt>
                <c:pt idx="164">
                  <c:v>42339</c:v>
                </c:pt>
                <c:pt idx="165">
                  <c:v>42340</c:v>
                </c:pt>
                <c:pt idx="166">
                  <c:v>42341</c:v>
                </c:pt>
                <c:pt idx="167">
                  <c:v>42342</c:v>
                </c:pt>
                <c:pt idx="168">
                  <c:v>42345</c:v>
                </c:pt>
                <c:pt idx="169">
                  <c:v>42346</c:v>
                </c:pt>
                <c:pt idx="170">
                  <c:v>42347</c:v>
                </c:pt>
                <c:pt idx="171">
                  <c:v>42348</c:v>
                </c:pt>
                <c:pt idx="172">
                  <c:v>42349</c:v>
                </c:pt>
                <c:pt idx="173">
                  <c:v>42352</c:v>
                </c:pt>
                <c:pt idx="174">
                  <c:v>42353</c:v>
                </c:pt>
                <c:pt idx="175">
                  <c:v>42354</c:v>
                </c:pt>
                <c:pt idx="176">
                  <c:v>42355</c:v>
                </c:pt>
                <c:pt idx="177">
                  <c:v>42356</c:v>
                </c:pt>
                <c:pt idx="178">
                  <c:v>42359</c:v>
                </c:pt>
                <c:pt idx="179">
                  <c:v>42360</c:v>
                </c:pt>
                <c:pt idx="180">
                  <c:v>42361</c:v>
                </c:pt>
                <c:pt idx="181">
                  <c:v>42362</c:v>
                </c:pt>
                <c:pt idx="182">
                  <c:v>42366</c:v>
                </c:pt>
                <c:pt idx="183">
                  <c:v>42367</c:v>
                </c:pt>
                <c:pt idx="184">
                  <c:v>42368</c:v>
                </c:pt>
                <c:pt idx="185">
                  <c:v>42369</c:v>
                </c:pt>
                <c:pt idx="186">
                  <c:v>42373</c:v>
                </c:pt>
                <c:pt idx="187">
                  <c:v>42374</c:v>
                </c:pt>
                <c:pt idx="188">
                  <c:v>42375</c:v>
                </c:pt>
                <c:pt idx="189">
                  <c:v>42376</c:v>
                </c:pt>
                <c:pt idx="190">
                  <c:v>42377</c:v>
                </c:pt>
                <c:pt idx="191">
                  <c:v>42380</c:v>
                </c:pt>
                <c:pt idx="192">
                  <c:v>42381</c:v>
                </c:pt>
                <c:pt idx="193">
                  <c:v>42382</c:v>
                </c:pt>
                <c:pt idx="194">
                  <c:v>42383</c:v>
                </c:pt>
                <c:pt idx="195">
                  <c:v>42384</c:v>
                </c:pt>
                <c:pt idx="196">
                  <c:v>42387</c:v>
                </c:pt>
                <c:pt idx="197">
                  <c:v>42388</c:v>
                </c:pt>
                <c:pt idx="198">
                  <c:v>42389</c:v>
                </c:pt>
                <c:pt idx="199">
                  <c:v>42390</c:v>
                </c:pt>
                <c:pt idx="200">
                  <c:v>42391</c:v>
                </c:pt>
                <c:pt idx="201">
                  <c:v>42394</c:v>
                </c:pt>
                <c:pt idx="202">
                  <c:v>42395</c:v>
                </c:pt>
                <c:pt idx="203">
                  <c:v>42396</c:v>
                </c:pt>
                <c:pt idx="204">
                  <c:v>42397</c:v>
                </c:pt>
                <c:pt idx="205">
                  <c:v>42398</c:v>
                </c:pt>
                <c:pt idx="206">
                  <c:v>42402</c:v>
                </c:pt>
                <c:pt idx="207">
                  <c:v>42403</c:v>
                </c:pt>
                <c:pt idx="208">
                  <c:v>42404</c:v>
                </c:pt>
                <c:pt idx="209">
                  <c:v>42405</c:v>
                </c:pt>
                <c:pt idx="210">
                  <c:v>42408</c:v>
                </c:pt>
                <c:pt idx="211">
                  <c:v>42409</c:v>
                </c:pt>
                <c:pt idx="212">
                  <c:v>42410</c:v>
                </c:pt>
                <c:pt idx="213">
                  <c:v>42411</c:v>
                </c:pt>
                <c:pt idx="214">
                  <c:v>42412</c:v>
                </c:pt>
                <c:pt idx="215">
                  <c:v>42415</c:v>
                </c:pt>
                <c:pt idx="216">
                  <c:v>42416</c:v>
                </c:pt>
                <c:pt idx="217">
                  <c:v>42417</c:v>
                </c:pt>
                <c:pt idx="218">
                  <c:v>42418</c:v>
                </c:pt>
                <c:pt idx="219">
                  <c:v>42419</c:v>
                </c:pt>
                <c:pt idx="220">
                  <c:v>42422</c:v>
                </c:pt>
                <c:pt idx="221">
                  <c:v>42423</c:v>
                </c:pt>
                <c:pt idx="222">
                  <c:v>42424</c:v>
                </c:pt>
                <c:pt idx="223">
                  <c:v>42425</c:v>
                </c:pt>
                <c:pt idx="224">
                  <c:v>42426</c:v>
                </c:pt>
                <c:pt idx="225">
                  <c:v>42429</c:v>
                </c:pt>
                <c:pt idx="226">
                  <c:v>42430</c:v>
                </c:pt>
                <c:pt idx="227">
                  <c:v>42431</c:v>
                </c:pt>
                <c:pt idx="228">
                  <c:v>42432</c:v>
                </c:pt>
                <c:pt idx="229">
                  <c:v>42433</c:v>
                </c:pt>
                <c:pt idx="230">
                  <c:v>42436</c:v>
                </c:pt>
                <c:pt idx="231">
                  <c:v>42437</c:v>
                </c:pt>
                <c:pt idx="232">
                  <c:v>42438</c:v>
                </c:pt>
                <c:pt idx="233">
                  <c:v>42439</c:v>
                </c:pt>
                <c:pt idx="234">
                  <c:v>42440</c:v>
                </c:pt>
                <c:pt idx="235">
                  <c:v>42443</c:v>
                </c:pt>
                <c:pt idx="236">
                  <c:v>42444</c:v>
                </c:pt>
                <c:pt idx="237">
                  <c:v>42445</c:v>
                </c:pt>
                <c:pt idx="238">
                  <c:v>42446</c:v>
                </c:pt>
                <c:pt idx="239">
                  <c:v>42447</c:v>
                </c:pt>
                <c:pt idx="240">
                  <c:v>42451</c:v>
                </c:pt>
                <c:pt idx="241">
                  <c:v>42452</c:v>
                </c:pt>
                <c:pt idx="242">
                  <c:v>42457</c:v>
                </c:pt>
                <c:pt idx="243">
                  <c:v>42458</c:v>
                </c:pt>
                <c:pt idx="244">
                  <c:v>42459</c:v>
                </c:pt>
                <c:pt idx="245">
                  <c:v>42460</c:v>
                </c:pt>
                <c:pt idx="246">
                  <c:v>42461</c:v>
                </c:pt>
                <c:pt idx="247">
                  <c:v>42464</c:v>
                </c:pt>
                <c:pt idx="248">
                  <c:v>42465</c:v>
                </c:pt>
                <c:pt idx="249">
                  <c:v>42466</c:v>
                </c:pt>
                <c:pt idx="250">
                  <c:v>42467</c:v>
                </c:pt>
                <c:pt idx="251">
                  <c:v>42468</c:v>
                </c:pt>
                <c:pt idx="252">
                  <c:v>42471</c:v>
                </c:pt>
                <c:pt idx="253">
                  <c:v>42472</c:v>
                </c:pt>
                <c:pt idx="254">
                  <c:v>42473</c:v>
                </c:pt>
                <c:pt idx="255">
                  <c:v>42474</c:v>
                </c:pt>
                <c:pt idx="256">
                  <c:v>42475</c:v>
                </c:pt>
                <c:pt idx="257">
                  <c:v>42478</c:v>
                </c:pt>
                <c:pt idx="258">
                  <c:v>42479</c:v>
                </c:pt>
                <c:pt idx="259">
                  <c:v>42480</c:v>
                </c:pt>
                <c:pt idx="260">
                  <c:v>42481</c:v>
                </c:pt>
                <c:pt idx="261">
                  <c:v>42482</c:v>
                </c:pt>
                <c:pt idx="262">
                  <c:v>42485</c:v>
                </c:pt>
                <c:pt idx="263">
                  <c:v>42486</c:v>
                </c:pt>
                <c:pt idx="264">
                  <c:v>42487</c:v>
                </c:pt>
                <c:pt idx="265">
                  <c:v>42488</c:v>
                </c:pt>
                <c:pt idx="266">
                  <c:v>42489</c:v>
                </c:pt>
                <c:pt idx="267">
                  <c:v>42492</c:v>
                </c:pt>
                <c:pt idx="268">
                  <c:v>42493</c:v>
                </c:pt>
                <c:pt idx="269">
                  <c:v>42494</c:v>
                </c:pt>
                <c:pt idx="270">
                  <c:v>42495</c:v>
                </c:pt>
                <c:pt idx="271">
                  <c:v>42496</c:v>
                </c:pt>
                <c:pt idx="272">
                  <c:v>42499</c:v>
                </c:pt>
                <c:pt idx="273">
                  <c:v>42500</c:v>
                </c:pt>
                <c:pt idx="274">
                  <c:v>42501</c:v>
                </c:pt>
                <c:pt idx="275">
                  <c:v>42502</c:v>
                </c:pt>
                <c:pt idx="276">
                  <c:v>42503</c:v>
                </c:pt>
                <c:pt idx="277">
                  <c:v>42506</c:v>
                </c:pt>
                <c:pt idx="278">
                  <c:v>42507</c:v>
                </c:pt>
                <c:pt idx="279">
                  <c:v>42508</c:v>
                </c:pt>
                <c:pt idx="280">
                  <c:v>42509</c:v>
                </c:pt>
                <c:pt idx="281">
                  <c:v>42510</c:v>
                </c:pt>
                <c:pt idx="282">
                  <c:v>42513</c:v>
                </c:pt>
                <c:pt idx="283">
                  <c:v>42514</c:v>
                </c:pt>
                <c:pt idx="284">
                  <c:v>42515</c:v>
                </c:pt>
                <c:pt idx="285">
                  <c:v>42516</c:v>
                </c:pt>
                <c:pt idx="286">
                  <c:v>42517</c:v>
                </c:pt>
                <c:pt idx="287">
                  <c:v>42520</c:v>
                </c:pt>
                <c:pt idx="288">
                  <c:v>42521</c:v>
                </c:pt>
                <c:pt idx="289">
                  <c:v>42522</c:v>
                </c:pt>
                <c:pt idx="290">
                  <c:v>42523</c:v>
                </c:pt>
                <c:pt idx="291">
                  <c:v>42524</c:v>
                </c:pt>
                <c:pt idx="292">
                  <c:v>42527</c:v>
                </c:pt>
                <c:pt idx="293">
                  <c:v>42528</c:v>
                </c:pt>
                <c:pt idx="294">
                  <c:v>42529</c:v>
                </c:pt>
                <c:pt idx="295">
                  <c:v>42530</c:v>
                </c:pt>
                <c:pt idx="296">
                  <c:v>42531</c:v>
                </c:pt>
                <c:pt idx="297">
                  <c:v>42534</c:v>
                </c:pt>
                <c:pt idx="298">
                  <c:v>42535</c:v>
                </c:pt>
                <c:pt idx="299">
                  <c:v>42536</c:v>
                </c:pt>
                <c:pt idx="300">
                  <c:v>42537</c:v>
                </c:pt>
                <c:pt idx="301">
                  <c:v>42538</c:v>
                </c:pt>
                <c:pt idx="302">
                  <c:v>42541</c:v>
                </c:pt>
                <c:pt idx="303">
                  <c:v>42542</c:v>
                </c:pt>
                <c:pt idx="304">
                  <c:v>42543</c:v>
                </c:pt>
                <c:pt idx="305">
                  <c:v>42544</c:v>
                </c:pt>
                <c:pt idx="306">
                  <c:v>42545</c:v>
                </c:pt>
                <c:pt idx="307">
                  <c:v>42548</c:v>
                </c:pt>
                <c:pt idx="308">
                  <c:v>42549</c:v>
                </c:pt>
                <c:pt idx="309">
                  <c:v>42550</c:v>
                </c:pt>
                <c:pt idx="310">
                  <c:v>42551</c:v>
                </c:pt>
                <c:pt idx="311">
                  <c:v>42552</c:v>
                </c:pt>
                <c:pt idx="312">
                  <c:v>42555</c:v>
                </c:pt>
                <c:pt idx="313">
                  <c:v>42556</c:v>
                </c:pt>
                <c:pt idx="314">
                  <c:v>42557</c:v>
                </c:pt>
                <c:pt idx="315">
                  <c:v>42558</c:v>
                </c:pt>
                <c:pt idx="316">
                  <c:v>42559</c:v>
                </c:pt>
                <c:pt idx="317">
                  <c:v>42562</c:v>
                </c:pt>
                <c:pt idx="318">
                  <c:v>42563</c:v>
                </c:pt>
                <c:pt idx="319">
                  <c:v>42564</c:v>
                </c:pt>
                <c:pt idx="320">
                  <c:v>42565</c:v>
                </c:pt>
                <c:pt idx="321">
                  <c:v>42566</c:v>
                </c:pt>
                <c:pt idx="322">
                  <c:v>42569</c:v>
                </c:pt>
                <c:pt idx="323">
                  <c:v>42570</c:v>
                </c:pt>
                <c:pt idx="324">
                  <c:v>42571</c:v>
                </c:pt>
                <c:pt idx="325">
                  <c:v>42572</c:v>
                </c:pt>
                <c:pt idx="326">
                  <c:v>42573</c:v>
                </c:pt>
                <c:pt idx="327">
                  <c:v>42576</c:v>
                </c:pt>
                <c:pt idx="328">
                  <c:v>42577</c:v>
                </c:pt>
                <c:pt idx="329">
                  <c:v>42578</c:v>
                </c:pt>
                <c:pt idx="330">
                  <c:v>42579</c:v>
                </c:pt>
                <c:pt idx="331">
                  <c:v>42580</c:v>
                </c:pt>
                <c:pt idx="332">
                  <c:v>42583</c:v>
                </c:pt>
                <c:pt idx="333">
                  <c:v>42584</c:v>
                </c:pt>
                <c:pt idx="334">
                  <c:v>42585</c:v>
                </c:pt>
                <c:pt idx="335">
                  <c:v>42586</c:v>
                </c:pt>
                <c:pt idx="336">
                  <c:v>42587</c:v>
                </c:pt>
                <c:pt idx="337">
                  <c:v>42590</c:v>
                </c:pt>
                <c:pt idx="338">
                  <c:v>42591</c:v>
                </c:pt>
                <c:pt idx="339">
                  <c:v>42592</c:v>
                </c:pt>
                <c:pt idx="340">
                  <c:v>42593</c:v>
                </c:pt>
                <c:pt idx="341">
                  <c:v>42594</c:v>
                </c:pt>
                <c:pt idx="342">
                  <c:v>42597</c:v>
                </c:pt>
                <c:pt idx="343">
                  <c:v>42598</c:v>
                </c:pt>
                <c:pt idx="344">
                  <c:v>42599</c:v>
                </c:pt>
                <c:pt idx="345">
                  <c:v>42600</c:v>
                </c:pt>
                <c:pt idx="346">
                  <c:v>42601</c:v>
                </c:pt>
                <c:pt idx="347">
                  <c:v>42604</c:v>
                </c:pt>
                <c:pt idx="348">
                  <c:v>42605</c:v>
                </c:pt>
                <c:pt idx="349">
                  <c:v>42606</c:v>
                </c:pt>
                <c:pt idx="350">
                  <c:v>42607</c:v>
                </c:pt>
                <c:pt idx="351">
                  <c:v>42608</c:v>
                </c:pt>
                <c:pt idx="352">
                  <c:v>42611</c:v>
                </c:pt>
                <c:pt idx="353">
                  <c:v>42612</c:v>
                </c:pt>
                <c:pt idx="354">
                  <c:v>42613</c:v>
                </c:pt>
                <c:pt idx="355">
                  <c:v>42614</c:v>
                </c:pt>
                <c:pt idx="356">
                  <c:v>42615</c:v>
                </c:pt>
                <c:pt idx="357">
                  <c:v>42618</c:v>
                </c:pt>
                <c:pt idx="358">
                  <c:v>42619</c:v>
                </c:pt>
                <c:pt idx="359">
                  <c:v>42620</c:v>
                </c:pt>
                <c:pt idx="360">
                  <c:v>42621</c:v>
                </c:pt>
                <c:pt idx="361">
                  <c:v>42622</c:v>
                </c:pt>
                <c:pt idx="362">
                  <c:v>42625</c:v>
                </c:pt>
                <c:pt idx="363">
                  <c:v>42626</c:v>
                </c:pt>
                <c:pt idx="364">
                  <c:v>42627</c:v>
                </c:pt>
                <c:pt idx="365">
                  <c:v>42628</c:v>
                </c:pt>
                <c:pt idx="366">
                  <c:v>42632</c:v>
                </c:pt>
                <c:pt idx="367">
                  <c:v>42633</c:v>
                </c:pt>
                <c:pt idx="368">
                  <c:v>42634</c:v>
                </c:pt>
                <c:pt idx="369">
                  <c:v>42635</c:v>
                </c:pt>
                <c:pt idx="370">
                  <c:v>42636</c:v>
                </c:pt>
                <c:pt idx="371">
                  <c:v>42639</c:v>
                </c:pt>
                <c:pt idx="372">
                  <c:v>42640</c:v>
                </c:pt>
                <c:pt idx="373">
                  <c:v>42641</c:v>
                </c:pt>
                <c:pt idx="374">
                  <c:v>42642</c:v>
                </c:pt>
                <c:pt idx="375">
                  <c:v>42643</c:v>
                </c:pt>
                <c:pt idx="376">
                  <c:v>42646</c:v>
                </c:pt>
                <c:pt idx="377">
                  <c:v>42647</c:v>
                </c:pt>
                <c:pt idx="378">
                  <c:v>42648</c:v>
                </c:pt>
                <c:pt idx="379">
                  <c:v>42649</c:v>
                </c:pt>
                <c:pt idx="380">
                  <c:v>42650</c:v>
                </c:pt>
                <c:pt idx="381">
                  <c:v>42653</c:v>
                </c:pt>
                <c:pt idx="382">
                  <c:v>42654</c:v>
                </c:pt>
                <c:pt idx="383">
                  <c:v>42655</c:v>
                </c:pt>
                <c:pt idx="384">
                  <c:v>42656</c:v>
                </c:pt>
                <c:pt idx="385">
                  <c:v>42657</c:v>
                </c:pt>
                <c:pt idx="386">
                  <c:v>42660</c:v>
                </c:pt>
                <c:pt idx="387">
                  <c:v>42661</c:v>
                </c:pt>
                <c:pt idx="388">
                  <c:v>42662</c:v>
                </c:pt>
                <c:pt idx="389">
                  <c:v>42663</c:v>
                </c:pt>
                <c:pt idx="390">
                  <c:v>42664</c:v>
                </c:pt>
                <c:pt idx="391">
                  <c:v>42667</c:v>
                </c:pt>
                <c:pt idx="392">
                  <c:v>42668</c:v>
                </c:pt>
                <c:pt idx="393">
                  <c:v>42669</c:v>
                </c:pt>
                <c:pt idx="394">
                  <c:v>42670</c:v>
                </c:pt>
                <c:pt idx="395">
                  <c:v>42671</c:v>
                </c:pt>
                <c:pt idx="396">
                  <c:v>42674</c:v>
                </c:pt>
                <c:pt idx="397">
                  <c:v>42675</c:v>
                </c:pt>
                <c:pt idx="398">
                  <c:v>42677</c:v>
                </c:pt>
                <c:pt idx="399">
                  <c:v>42678</c:v>
                </c:pt>
                <c:pt idx="400">
                  <c:v>42681</c:v>
                </c:pt>
                <c:pt idx="401">
                  <c:v>42682</c:v>
                </c:pt>
                <c:pt idx="402">
                  <c:v>42683</c:v>
                </c:pt>
                <c:pt idx="403">
                  <c:v>42684</c:v>
                </c:pt>
                <c:pt idx="404">
                  <c:v>42685</c:v>
                </c:pt>
                <c:pt idx="405">
                  <c:v>42688</c:v>
                </c:pt>
                <c:pt idx="406">
                  <c:v>42689</c:v>
                </c:pt>
                <c:pt idx="407">
                  <c:v>42690</c:v>
                </c:pt>
                <c:pt idx="408">
                  <c:v>42691</c:v>
                </c:pt>
                <c:pt idx="409">
                  <c:v>42692</c:v>
                </c:pt>
                <c:pt idx="410">
                  <c:v>42696</c:v>
                </c:pt>
                <c:pt idx="411">
                  <c:v>42697</c:v>
                </c:pt>
                <c:pt idx="412">
                  <c:v>42698</c:v>
                </c:pt>
                <c:pt idx="413">
                  <c:v>42699</c:v>
                </c:pt>
                <c:pt idx="414">
                  <c:v>42702</c:v>
                </c:pt>
                <c:pt idx="415">
                  <c:v>42703</c:v>
                </c:pt>
                <c:pt idx="416">
                  <c:v>42704</c:v>
                </c:pt>
                <c:pt idx="417">
                  <c:v>42705</c:v>
                </c:pt>
                <c:pt idx="418">
                  <c:v>42706</c:v>
                </c:pt>
                <c:pt idx="419">
                  <c:v>42709</c:v>
                </c:pt>
                <c:pt idx="420">
                  <c:v>42710</c:v>
                </c:pt>
                <c:pt idx="421">
                  <c:v>42711</c:v>
                </c:pt>
                <c:pt idx="422">
                  <c:v>42712</c:v>
                </c:pt>
                <c:pt idx="423">
                  <c:v>42713</c:v>
                </c:pt>
                <c:pt idx="424">
                  <c:v>42717</c:v>
                </c:pt>
                <c:pt idx="425">
                  <c:v>42718</c:v>
                </c:pt>
                <c:pt idx="426">
                  <c:v>42719</c:v>
                </c:pt>
                <c:pt idx="427">
                  <c:v>42720</c:v>
                </c:pt>
                <c:pt idx="428">
                  <c:v>42723</c:v>
                </c:pt>
                <c:pt idx="429">
                  <c:v>42724</c:v>
                </c:pt>
                <c:pt idx="430">
                  <c:v>42725</c:v>
                </c:pt>
                <c:pt idx="431">
                  <c:v>42726</c:v>
                </c:pt>
                <c:pt idx="432">
                  <c:v>42727</c:v>
                </c:pt>
                <c:pt idx="433">
                  <c:v>42730</c:v>
                </c:pt>
                <c:pt idx="434">
                  <c:v>42731</c:v>
                </c:pt>
                <c:pt idx="435">
                  <c:v>42732</c:v>
                </c:pt>
                <c:pt idx="436">
                  <c:v>42733</c:v>
                </c:pt>
                <c:pt idx="437">
                  <c:v>42734</c:v>
                </c:pt>
                <c:pt idx="438">
                  <c:v>42737</c:v>
                </c:pt>
                <c:pt idx="439">
                  <c:v>42738</c:v>
                </c:pt>
                <c:pt idx="440">
                  <c:v>42739</c:v>
                </c:pt>
                <c:pt idx="441">
                  <c:v>42740</c:v>
                </c:pt>
                <c:pt idx="442">
                  <c:v>42741</c:v>
                </c:pt>
                <c:pt idx="443">
                  <c:v>42744</c:v>
                </c:pt>
                <c:pt idx="444">
                  <c:v>42745</c:v>
                </c:pt>
                <c:pt idx="445">
                  <c:v>42746</c:v>
                </c:pt>
                <c:pt idx="446">
                  <c:v>42747</c:v>
                </c:pt>
                <c:pt idx="447">
                  <c:v>42748</c:v>
                </c:pt>
                <c:pt idx="448">
                  <c:v>42751</c:v>
                </c:pt>
                <c:pt idx="449">
                  <c:v>42752</c:v>
                </c:pt>
                <c:pt idx="450">
                  <c:v>42753</c:v>
                </c:pt>
                <c:pt idx="451">
                  <c:v>42754</c:v>
                </c:pt>
                <c:pt idx="452">
                  <c:v>42755</c:v>
                </c:pt>
                <c:pt idx="453">
                  <c:v>42758</c:v>
                </c:pt>
                <c:pt idx="454">
                  <c:v>42759</c:v>
                </c:pt>
                <c:pt idx="455">
                  <c:v>42760</c:v>
                </c:pt>
                <c:pt idx="456">
                  <c:v>42761</c:v>
                </c:pt>
                <c:pt idx="457">
                  <c:v>42762</c:v>
                </c:pt>
                <c:pt idx="458">
                  <c:v>42765</c:v>
                </c:pt>
                <c:pt idx="459">
                  <c:v>42766</c:v>
                </c:pt>
                <c:pt idx="460">
                  <c:v>42767</c:v>
                </c:pt>
                <c:pt idx="461">
                  <c:v>42768</c:v>
                </c:pt>
                <c:pt idx="462">
                  <c:v>42769</c:v>
                </c:pt>
                <c:pt idx="463">
                  <c:v>42773</c:v>
                </c:pt>
                <c:pt idx="464">
                  <c:v>42774</c:v>
                </c:pt>
                <c:pt idx="465">
                  <c:v>42775</c:v>
                </c:pt>
                <c:pt idx="466">
                  <c:v>42776</c:v>
                </c:pt>
                <c:pt idx="467">
                  <c:v>42779</c:v>
                </c:pt>
                <c:pt idx="468">
                  <c:v>42780</c:v>
                </c:pt>
                <c:pt idx="469">
                  <c:v>42781</c:v>
                </c:pt>
                <c:pt idx="470">
                  <c:v>42782</c:v>
                </c:pt>
                <c:pt idx="471">
                  <c:v>42783</c:v>
                </c:pt>
                <c:pt idx="472">
                  <c:v>42786</c:v>
                </c:pt>
                <c:pt idx="473">
                  <c:v>42787</c:v>
                </c:pt>
                <c:pt idx="474">
                  <c:v>42788</c:v>
                </c:pt>
                <c:pt idx="475">
                  <c:v>42789</c:v>
                </c:pt>
                <c:pt idx="476">
                  <c:v>42790</c:v>
                </c:pt>
                <c:pt idx="477">
                  <c:v>42793</c:v>
                </c:pt>
                <c:pt idx="478">
                  <c:v>42794</c:v>
                </c:pt>
                <c:pt idx="479">
                  <c:v>42795</c:v>
                </c:pt>
                <c:pt idx="480">
                  <c:v>42796</c:v>
                </c:pt>
                <c:pt idx="481">
                  <c:v>42797</c:v>
                </c:pt>
                <c:pt idx="482">
                  <c:v>42800</c:v>
                </c:pt>
                <c:pt idx="483">
                  <c:v>42801</c:v>
                </c:pt>
                <c:pt idx="484">
                  <c:v>42802</c:v>
                </c:pt>
                <c:pt idx="485">
                  <c:v>42803</c:v>
                </c:pt>
                <c:pt idx="486">
                  <c:v>42804</c:v>
                </c:pt>
                <c:pt idx="487">
                  <c:v>42807</c:v>
                </c:pt>
                <c:pt idx="488">
                  <c:v>42808</c:v>
                </c:pt>
                <c:pt idx="489">
                  <c:v>42809</c:v>
                </c:pt>
                <c:pt idx="490">
                  <c:v>42810</c:v>
                </c:pt>
                <c:pt idx="491">
                  <c:v>42811</c:v>
                </c:pt>
                <c:pt idx="492">
                  <c:v>42815</c:v>
                </c:pt>
                <c:pt idx="493">
                  <c:v>42816</c:v>
                </c:pt>
                <c:pt idx="494">
                  <c:v>42817</c:v>
                </c:pt>
                <c:pt idx="495">
                  <c:v>42818</c:v>
                </c:pt>
                <c:pt idx="496">
                  <c:v>42821</c:v>
                </c:pt>
                <c:pt idx="497">
                  <c:v>42822</c:v>
                </c:pt>
                <c:pt idx="498">
                  <c:v>42823</c:v>
                </c:pt>
                <c:pt idx="499">
                  <c:v>42824</c:v>
                </c:pt>
                <c:pt idx="500">
                  <c:v>42825</c:v>
                </c:pt>
                <c:pt idx="501">
                  <c:v>42828</c:v>
                </c:pt>
                <c:pt idx="502">
                  <c:v>42829</c:v>
                </c:pt>
                <c:pt idx="503">
                  <c:v>42830</c:v>
                </c:pt>
                <c:pt idx="504">
                  <c:v>42802</c:v>
                </c:pt>
                <c:pt idx="505">
                  <c:v>42803</c:v>
                </c:pt>
                <c:pt idx="506">
                  <c:v>42804</c:v>
                </c:pt>
                <c:pt idx="507">
                  <c:v>42807</c:v>
                </c:pt>
                <c:pt idx="508">
                  <c:v>42808</c:v>
                </c:pt>
                <c:pt idx="509">
                  <c:v>42809</c:v>
                </c:pt>
                <c:pt idx="510">
                  <c:v>42810</c:v>
                </c:pt>
                <c:pt idx="511">
                  <c:v>42811</c:v>
                </c:pt>
                <c:pt idx="512">
                  <c:v>42815</c:v>
                </c:pt>
                <c:pt idx="513">
                  <c:v>42816</c:v>
                </c:pt>
                <c:pt idx="514">
                  <c:v>42817</c:v>
                </c:pt>
                <c:pt idx="515">
                  <c:v>42818</c:v>
                </c:pt>
                <c:pt idx="516">
                  <c:v>42821</c:v>
                </c:pt>
                <c:pt idx="517">
                  <c:v>42822</c:v>
                </c:pt>
                <c:pt idx="518">
                  <c:v>42823</c:v>
                </c:pt>
                <c:pt idx="519">
                  <c:v>42824</c:v>
                </c:pt>
                <c:pt idx="520">
                  <c:v>42825</c:v>
                </c:pt>
                <c:pt idx="521">
                  <c:v>42828</c:v>
                </c:pt>
                <c:pt idx="522">
                  <c:v>42829</c:v>
                </c:pt>
                <c:pt idx="523">
                  <c:v>42830</c:v>
                </c:pt>
                <c:pt idx="524">
                  <c:v>42831</c:v>
                </c:pt>
                <c:pt idx="525">
                  <c:v>42832</c:v>
                </c:pt>
                <c:pt idx="526">
                  <c:v>42835</c:v>
                </c:pt>
                <c:pt idx="527">
                  <c:v>42836</c:v>
                </c:pt>
                <c:pt idx="528">
                  <c:v>42837</c:v>
                </c:pt>
                <c:pt idx="529">
                  <c:v>42842</c:v>
                </c:pt>
                <c:pt idx="530">
                  <c:v>42843</c:v>
                </c:pt>
                <c:pt idx="531">
                  <c:v>42844</c:v>
                </c:pt>
                <c:pt idx="532">
                  <c:v>42845</c:v>
                </c:pt>
                <c:pt idx="533">
                  <c:v>42846</c:v>
                </c:pt>
                <c:pt idx="534">
                  <c:v>42849</c:v>
                </c:pt>
                <c:pt idx="535">
                  <c:v>42850</c:v>
                </c:pt>
                <c:pt idx="536">
                  <c:v>42851</c:v>
                </c:pt>
                <c:pt idx="537">
                  <c:v>42852</c:v>
                </c:pt>
                <c:pt idx="538">
                  <c:v>42853</c:v>
                </c:pt>
                <c:pt idx="539">
                  <c:v>42857</c:v>
                </c:pt>
                <c:pt idx="540">
                  <c:v>42858</c:v>
                </c:pt>
                <c:pt idx="541">
                  <c:v>42859</c:v>
                </c:pt>
                <c:pt idx="542">
                  <c:v>42860</c:v>
                </c:pt>
                <c:pt idx="543">
                  <c:v>42863</c:v>
                </c:pt>
                <c:pt idx="544">
                  <c:v>42864</c:v>
                </c:pt>
                <c:pt idx="545">
                  <c:v>42865</c:v>
                </c:pt>
                <c:pt idx="546">
                  <c:v>42866</c:v>
                </c:pt>
                <c:pt idx="547">
                  <c:v>42867</c:v>
                </c:pt>
                <c:pt idx="548">
                  <c:v>42870</c:v>
                </c:pt>
                <c:pt idx="549">
                  <c:v>42871</c:v>
                </c:pt>
                <c:pt idx="550">
                  <c:v>42872</c:v>
                </c:pt>
                <c:pt idx="551">
                  <c:v>42873</c:v>
                </c:pt>
                <c:pt idx="552">
                  <c:v>42874</c:v>
                </c:pt>
                <c:pt idx="553">
                  <c:v>42877</c:v>
                </c:pt>
                <c:pt idx="554">
                  <c:v>42878</c:v>
                </c:pt>
                <c:pt idx="555">
                  <c:v>42879</c:v>
                </c:pt>
                <c:pt idx="556">
                  <c:v>42880</c:v>
                </c:pt>
                <c:pt idx="557">
                  <c:v>42881</c:v>
                </c:pt>
                <c:pt idx="558">
                  <c:v>42884</c:v>
                </c:pt>
                <c:pt idx="559">
                  <c:v>42885</c:v>
                </c:pt>
                <c:pt idx="560">
                  <c:v>42886</c:v>
                </c:pt>
                <c:pt idx="561">
                  <c:v>42887</c:v>
                </c:pt>
                <c:pt idx="562">
                  <c:v>42888</c:v>
                </c:pt>
                <c:pt idx="563">
                  <c:v>42891</c:v>
                </c:pt>
                <c:pt idx="564">
                  <c:v>42892</c:v>
                </c:pt>
                <c:pt idx="565">
                  <c:v>42893</c:v>
                </c:pt>
                <c:pt idx="566">
                  <c:v>42894</c:v>
                </c:pt>
                <c:pt idx="567">
                  <c:v>42895</c:v>
                </c:pt>
                <c:pt idx="568">
                  <c:v>42898</c:v>
                </c:pt>
                <c:pt idx="569">
                  <c:v>42899</c:v>
                </c:pt>
                <c:pt idx="570">
                  <c:v>42900</c:v>
                </c:pt>
                <c:pt idx="571">
                  <c:v>42901</c:v>
                </c:pt>
                <c:pt idx="572">
                  <c:v>42902</c:v>
                </c:pt>
                <c:pt idx="573">
                  <c:v>42905</c:v>
                </c:pt>
                <c:pt idx="574">
                  <c:v>42906</c:v>
                </c:pt>
                <c:pt idx="575">
                  <c:v>42907</c:v>
                </c:pt>
                <c:pt idx="576">
                  <c:v>42908</c:v>
                </c:pt>
                <c:pt idx="577">
                  <c:v>42909</c:v>
                </c:pt>
                <c:pt idx="578">
                  <c:v>42912</c:v>
                </c:pt>
                <c:pt idx="579">
                  <c:v>42913</c:v>
                </c:pt>
                <c:pt idx="580">
                  <c:v>42914</c:v>
                </c:pt>
                <c:pt idx="581">
                  <c:v>42915</c:v>
                </c:pt>
                <c:pt idx="582">
                  <c:v>42916</c:v>
                </c:pt>
                <c:pt idx="583">
                  <c:v>42919</c:v>
                </c:pt>
                <c:pt idx="584">
                  <c:v>42920</c:v>
                </c:pt>
                <c:pt idx="585">
                  <c:v>42921</c:v>
                </c:pt>
                <c:pt idx="586">
                  <c:v>42922</c:v>
                </c:pt>
                <c:pt idx="587">
                  <c:v>42923</c:v>
                </c:pt>
                <c:pt idx="588">
                  <c:v>42926</c:v>
                </c:pt>
                <c:pt idx="589">
                  <c:v>42927</c:v>
                </c:pt>
                <c:pt idx="590">
                  <c:v>42928</c:v>
                </c:pt>
                <c:pt idx="591">
                  <c:v>42929</c:v>
                </c:pt>
                <c:pt idx="592">
                  <c:v>42930</c:v>
                </c:pt>
                <c:pt idx="593">
                  <c:v>42933</c:v>
                </c:pt>
                <c:pt idx="594">
                  <c:v>42934</c:v>
                </c:pt>
                <c:pt idx="595">
                  <c:v>42935</c:v>
                </c:pt>
                <c:pt idx="596">
                  <c:v>42936</c:v>
                </c:pt>
                <c:pt idx="597">
                  <c:v>42937</c:v>
                </c:pt>
                <c:pt idx="598">
                  <c:v>42940</c:v>
                </c:pt>
                <c:pt idx="599">
                  <c:v>42941</c:v>
                </c:pt>
                <c:pt idx="600">
                  <c:v>42942</c:v>
                </c:pt>
                <c:pt idx="601">
                  <c:v>42943</c:v>
                </c:pt>
                <c:pt idx="602">
                  <c:v>42944</c:v>
                </c:pt>
                <c:pt idx="603">
                  <c:v>42947</c:v>
                </c:pt>
                <c:pt idx="604">
                  <c:v>42948</c:v>
                </c:pt>
                <c:pt idx="605">
                  <c:v>42949</c:v>
                </c:pt>
                <c:pt idx="606">
                  <c:v>42950</c:v>
                </c:pt>
                <c:pt idx="607">
                  <c:v>42951</c:v>
                </c:pt>
              </c:numCache>
            </c:numRef>
          </c:cat>
          <c:val>
            <c:numRef>
              <c:f>'[Historico_Vector 28.07.2017.xlsx]COMITE FINVIT'!$C$2:$C$609</c:f>
              <c:numCache>
                <c:formatCode>General</c:formatCode>
                <c:ptCount val="608"/>
                <c:pt idx="0">
                  <c:v>3.5805563817904646</c:v>
                </c:pt>
                <c:pt idx="1">
                  <c:v>3.9438331154990696</c:v>
                </c:pt>
                <c:pt idx="2">
                  <c:v>3.7242659272234366</c:v>
                </c:pt>
                <c:pt idx="3">
                  <c:v>3.7569710960428506</c:v>
                </c:pt>
                <c:pt idx="4">
                  <c:v>3.7630747139750786</c:v>
                </c:pt>
                <c:pt idx="5">
                  <c:v>3.768282976919636</c:v>
                </c:pt>
                <c:pt idx="6">
                  <c:v>3.926576162627196</c:v>
                </c:pt>
                <c:pt idx="7">
                  <c:v>3.6927999999999628</c:v>
                </c:pt>
                <c:pt idx="8">
                  <c:v>3.6665217391304736</c:v>
                </c:pt>
                <c:pt idx="9">
                  <c:v>3.647489361702076</c:v>
                </c:pt>
                <c:pt idx="10">
                  <c:v>3.604500000000066</c:v>
                </c:pt>
                <c:pt idx="11">
                  <c:v>3.6852244897958517</c:v>
                </c:pt>
                <c:pt idx="12">
                  <c:v>3.4940769230769395</c:v>
                </c:pt>
                <c:pt idx="13">
                  <c:v>3.4600754716980675</c:v>
                </c:pt>
                <c:pt idx="14">
                  <c:v>3.5559999999999667</c:v>
                </c:pt>
                <c:pt idx="15">
                  <c:v>3.7564363636363236</c:v>
                </c:pt>
                <c:pt idx="16">
                  <c:v>3.5304406779661437</c:v>
                </c:pt>
                <c:pt idx="17">
                  <c:v>3.4805999999999671</c:v>
                </c:pt>
                <c:pt idx="18">
                  <c:v>3.4530491803278989</c:v>
                </c:pt>
                <c:pt idx="19">
                  <c:v>3.4896774193548801</c:v>
                </c:pt>
                <c:pt idx="20">
                  <c:v>3.5725714285713854</c:v>
                </c:pt>
                <c:pt idx="21">
                  <c:v>3.4379999999999709</c:v>
                </c:pt>
                <c:pt idx="22">
                  <c:v>3.4210746268656775</c:v>
                </c:pt>
                <c:pt idx="23">
                  <c:v>3.4168235294117428</c:v>
                </c:pt>
                <c:pt idx="24">
                  <c:v>3.4147826086956643</c:v>
                </c:pt>
                <c:pt idx="25">
                  <c:v>3.5300571428571335</c:v>
                </c:pt>
                <c:pt idx="26">
                  <c:v>3.419013698630176</c:v>
                </c:pt>
                <c:pt idx="27">
                  <c:v>3.4005405405405655</c:v>
                </c:pt>
                <c:pt idx="28">
                  <c:v>3.3811200000000241</c:v>
                </c:pt>
                <c:pt idx="29">
                  <c:v>3.4181052631578419</c:v>
                </c:pt>
                <c:pt idx="30">
                  <c:v>3.4709610389610845</c:v>
                </c:pt>
                <c:pt idx="31">
                  <c:v>3.3488999999999769</c:v>
                </c:pt>
                <c:pt idx="32">
                  <c:v>3.4257777777777991</c:v>
                </c:pt>
                <c:pt idx="33">
                  <c:v>3.4305365853658483</c:v>
                </c:pt>
                <c:pt idx="34">
                  <c:v>3.5635662650602411</c:v>
                </c:pt>
                <c:pt idx="35">
                  <c:v>3.6445714285714574</c:v>
                </c:pt>
                <c:pt idx="36">
                  <c:v>3.5412413793103727</c:v>
                </c:pt>
                <c:pt idx="37">
                  <c:v>3.5378181818181775</c:v>
                </c:pt>
                <c:pt idx="38">
                  <c:v>3.5526741573033647</c:v>
                </c:pt>
                <c:pt idx="39">
                  <c:v>3.5627999999999993</c:v>
                </c:pt>
                <c:pt idx="40">
                  <c:v>3.5818021978021566</c:v>
                </c:pt>
                <c:pt idx="41">
                  <c:v>3.5318297872340669</c:v>
                </c:pt>
                <c:pt idx="42">
                  <c:v>3.5556631578947062</c:v>
                </c:pt>
                <c:pt idx="43">
                  <c:v>3.5459999999999656</c:v>
                </c:pt>
                <c:pt idx="44">
                  <c:v>3.5498969072165121</c:v>
                </c:pt>
                <c:pt idx="45">
                  <c:v>3.6172653061224267</c:v>
                </c:pt>
                <c:pt idx="46">
                  <c:v>3.5215841584158811</c:v>
                </c:pt>
                <c:pt idx="47">
                  <c:v>3.5343529411764587</c:v>
                </c:pt>
                <c:pt idx="48">
                  <c:v>3.5349902912621203</c:v>
                </c:pt>
                <c:pt idx="49">
                  <c:v>3.5252307692307592</c:v>
                </c:pt>
                <c:pt idx="50">
                  <c:v>3.595542857142827</c:v>
                </c:pt>
                <c:pt idx="51">
                  <c:v>3.5306666666666451</c:v>
                </c:pt>
                <c:pt idx="52">
                  <c:v>3.5270091743119618</c:v>
                </c:pt>
                <c:pt idx="53">
                  <c:v>3.5581090909090887</c:v>
                </c:pt>
                <c:pt idx="54">
                  <c:v>3.5529729729729889</c:v>
                </c:pt>
                <c:pt idx="55">
                  <c:v>3.6067499999999759</c:v>
                </c:pt>
                <c:pt idx="56">
                  <c:v>3.5499130434782318</c:v>
                </c:pt>
                <c:pt idx="57">
                  <c:v>3.5556206896551883</c:v>
                </c:pt>
                <c:pt idx="58">
                  <c:v>3.557538461538484</c:v>
                </c:pt>
                <c:pt idx="59">
                  <c:v>3.5646101694915342</c:v>
                </c:pt>
                <c:pt idx="60">
                  <c:v>3.6269243697479072</c:v>
                </c:pt>
                <c:pt idx="61">
                  <c:v>3.5734426229508389</c:v>
                </c:pt>
                <c:pt idx="62">
                  <c:v>3.5686829268292386</c:v>
                </c:pt>
                <c:pt idx="63">
                  <c:v>3.5512258064516189</c:v>
                </c:pt>
                <c:pt idx="64">
                  <c:v>3.5475840000000147</c:v>
                </c:pt>
                <c:pt idx="65">
                  <c:v>3.5985714285714039</c:v>
                </c:pt>
                <c:pt idx="66">
                  <c:v>3.5453023255814093</c:v>
                </c:pt>
                <c:pt idx="67">
                  <c:v>3.5448923076923244</c:v>
                </c:pt>
                <c:pt idx="68">
                  <c:v>3.5189312977099116</c:v>
                </c:pt>
                <c:pt idx="69">
                  <c:v>3.5110909090909228</c:v>
                </c:pt>
                <c:pt idx="70">
                  <c:v>3.5653533834586359</c:v>
                </c:pt>
                <c:pt idx="71">
                  <c:v>3.5134411764706122</c:v>
                </c:pt>
                <c:pt idx="72">
                  <c:v>3.5127591240876033</c:v>
                </c:pt>
                <c:pt idx="73">
                  <c:v>3.5123478260869359</c:v>
                </c:pt>
                <c:pt idx="74">
                  <c:v>3.5101294964028584</c:v>
                </c:pt>
                <c:pt idx="75">
                  <c:v>3.5542285714285722</c:v>
                </c:pt>
                <c:pt idx="76">
                  <c:v>3.5287552447552315</c:v>
                </c:pt>
                <c:pt idx="77">
                  <c:v>3.5317500000000002</c:v>
                </c:pt>
                <c:pt idx="78">
                  <c:v>3.5294896551724153</c:v>
                </c:pt>
                <c:pt idx="79">
                  <c:v>3.5279999999999969</c:v>
                </c:pt>
                <c:pt idx="80">
                  <c:v>3.6014693877551283</c:v>
                </c:pt>
                <c:pt idx="81">
                  <c:v>3.5500799999999799</c:v>
                </c:pt>
                <c:pt idx="82">
                  <c:v>3.5432582781456792</c:v>
                </c:pt>
                <c:pt idx="83">
                  <c:v>3.5403157894736745</c:v>
                </c:pt>
                <c:pt idx="84">
                  <c:v>3.5404705882353018</c:v>
                </c:pt>
                <c:pt idx="85">
                  <c:v>3.5906493506493602</c:v>
                </c:pt>
                <c:pt idx="86">
                  <c:v>3.5433630573248269</c:v>
                </c:pt>
                <c:pt idx="87">
                  <c:v>3.5453164556962067</c:v>
                </c:pt>
                <c:pt idx="88">
                  <c:v>3.5463396226415056</c:v>
                </c:pt>
                <c:pt idx="89">
                  <c:v>3.5455499999999862</c:v>
                </c:pt>
                <c:pt idx="90">
                  <c:v>3.5928447204968879</c:v>
                </c:pt>
                <c:pt idx="91">
                  <c:v>3.5497317073170596</c:v>
                </c:pt>
                <c:pt idx="92">
                  <c:v>3.54698181818181</c:v>
                </c:pt>
                <c:pt idx="93">
                  <c:v>3.5403614457831156</c:v>
                </c:pt>
                <c:pt idx="94">
                  <c:v>3.5433053892215649</c:v>
                </c:pt>
                <c:pt idx="95">
                  <c:v>3.5899285714285751</c:v>
                </c:pt>
                <c:pt idx="96">
                  <c:v>3.5442105263157755</c:v>
                </c:pt>
                <c:pt idx="97">
                  <c:v>3.5399302325581306</c:v>
                </c:pt>
                <c:pt idx="98">
                  <c:v>3.5375722543352395</c:v>
                </c:pt>
                <c:pt idx="99">
                  <c:v>3.5366896551724021</c:v>
                </c:pt>
                <c:pt idx="100">
                  <c:v>3.5808685714285611</c:v>
                </c:pt>
                <c:pt idx="101">
                  <c:v>3.5468089887640275</c:v>
                </c:pt>
                <c:pt idx="102">
                  <c:v>3.5467039106145388</c:v>
                </c:pt>
                <c:pt idx="103">
                  <c:v>3.5422000000000065</c:v>
                </c:pt>
                <c:pt idx="104">
                  <c:v>3.540729281767975</c:v>
                </c:pt>
                <c:pt idx="105">
                  <c:v>3.5829890109890039</c:v>
                </c:pt>
                <c:pt idx="106">
                  <c:v>3.5437621621621576</c:v>
                </c:pt>
                <c:pt idx="107">
                  <c:v>3.5454193548387205</c:v>
                </c:pt>
                <c:pt idx="108">
                  <c:v>3.5445561497326383</c:v>
                </c:pt>
                <c:pt idx="109">
                  <c:v>3.544085106382973</c:v>
                </c:pt>
                <c:pt idx="110">
                  <c:v>3.574666666666662</c:v>
                </c:pt>
                <c:pt idx="111">
                  <c:v>3.5458124999999812</c:v>
                </c:pt>
                <c:pt idx="112">
                  <c:v>3.5699689119171012</c:v>
                </c:pt>
                <c:pt idx="113">
                  <c:v>3.5623384615384577</c:v>
                </c:pt>
                <c:pt idx="114">
                  <c:v>3.6020204081632734</c:v>
                </c:pt>
                <c:pt idx="115">
                  <c:v>3.5661708542713737</c:v>
                </c:pt>
                <c:pt idx="116">
                  <c:v>3.5605800000000092</c:v>
                </c:pt>
                <c:pt idx="117">
                  <c:v>3.5641791044776174</c:v>
                </c:pt>
                <c:pt idx="118">
                  <c:v>3.5470693069306938</c:v>
                </c:pt>
                <c:pt idx="119">
                  <c:v>3.5661280788177221</c:v>
                </c:pt>
                <c:pt idx="120">
                  <c:v>3.5426796116504971</c:v>
                </c:pt>
                <c:pt idx="121">
                  <c:v>3.5238260869565217</c:v>
                </c:pt>
                <c:pt idx="122">
                  <c:v>3.5449615384615196</c:v>
                </c:pt>
                <c:pt idx="123">
                  <c:v>3.5397129186602991</c:v>
                </c:pt>
                <c:pt idx="124">
                  <c:v>3.5730857142857042</c:v>
                </c:pt>
                <c:pt idx="125">
                  <c:v>3.5301971830986085</c:v>
                </c:pt>
                <c:pt idx="126">
                  <c:v>3.5308598130840996</c:v>
                </c:pt>
                <c:pt idx="127">
                  <c:v>3.5320186046511539</c:v>
                </c:pt>
                <c:pt idx="128">
                  <c:v>3.530833333333335</c:v>
                </c:pt>
                <c:pt idx="129">
                  <c:v>3.5649953917050845</c:v>
                </c:pt>
                <c:pt idx="130">
                  <c:v>3.5188363636363587</c:v>
                </c:pt>
                <c:pt idx="131">
                  <c:v>3.5260452488687872</c:v>
                </c:pt>
                <c:pt idx="132">
                  <c:v>3.5185945945945942</c:v>
                </c:pt>
                <c:pt idx="133">
                  <c:v>3.5246098654708504</c:v>
                </c:pt>
                <c:pt idx="134">
                  <c:v>3.5551607142857238</c:v>
                </c:pt>
                <c:pt idx="135">
                  <c:v>3.526096916299573</c:v>
                </c:pt>
                <c:pt idx="136">
                  <c:v>3.5278421052631583</c:v>
                </c:pt>
                <c:pt idx="137">
                  <c:v>3.5202969432314575</c:v>
                </c:pt>
                <c:pt idx="138">
                  <c:v>3.528626086956506</c:v>
                </c:pt>
                <c:pt idx="139">
                  <c:v>3.5602597402597413</c:v>
                </c:pt>
                <c:pt idx="140">
                  <c:v>3.5306153846154014</c:v>
                </c:pt>
                <c:pt idx="141">
                  <c:v>3.5318297872340496</c:v>
                </c:pt>
                <c:pt idx="142">
                  <c:v>3.5313559322033901</c:v>
                </c:pt>
                <c:pt idx="143">
                  <c:v>3.52283544303799</c:v>
                </c:pt>
                <c:pt idx="144">
                  <c:v>3.5824537815126107</c:v>
                </c:pt>
                <c:pt idx="145">
                  <c:v>3.5306776859504017</c:v>
                </c:pt>
                <c:pt idx="146">
                  <c:v>3.5192592592592544</c:v>
                </c:pt>
                <c:pt idx="147">
                  <c:v>3.5102950819672185</c:v>
                </c:pt>
                <c:pt idx="148">
                  <c:v>3.5316734693877598</c:v>
                </c:pt>
                <c:pt idx="149">
                  <c:v>3.496354838709685</c:v>
                </c:pt>
                <c:pt idx="150">
                  <c:v>3.4985060240963768</c:v>
                </c:pt>
                <c:pt idx="151">
                  <c:v>3.4944480000000055</c:v>
                </c:pt>
                <c:pt idx="152">
                  <c:v>3.496302788844635</c:v>
                </c:pt>
                <c:pt idx="153">
                  <c:v>3.550285714285728</c:v>
                </c:pt>
                <c:pt idx="154">
                  <c:v>3.5036718750000029</c:v>
                </c:pt>
                <c:pt idx="155">
                  <c:v>3.5061478599221938</c:v>
                </c:pt>
                <c:pt idx="156">
                  <c:v>3.5072093023255686</c:v>
                </c:pt>
                <c:pt idx="157">
                  <c:v>3.5488494208494363</c:v>
                </c:pt>
                <c:pt idx="158">
                  <c:v>3.5325343511450358</c:v>
                </c:pt>
                <c:pt idx="159">
                  <c:v>3.5151330798478986</c:v>
                </c:pt>
                <c:pt idx="160">
                  <c:v>3.5059090909090771</c:v>
                </c:pt>
                <c:pt idx="161">
                  <c:v>3.5174037735849089</c:v>
                </c:pt>
                <c:pt idx="162">
                  <c:v>3.5413984962406082</c:v>
                </c:pt>
                <c:pt idx="163">
                  <c:v>3.5590483271375475</c:v>
                </c:pt>
                <c:pt idx="164">
                  <c:v>3.543066666666661</c:v>
                </c:pt>
                <c:pt idx="165">
                  <c:v>3.5298597785977917</c:v>
                </c:pt>
                <c:pt idx="166">
                  <c:v>3.5305147058823532</c:v>
                </c:pt>
                <c:pt idx="167">
                  <c:v>3.5766593406593419</c:v>
                </c:pt>
                <c:pt idx="168">
                  <c:v>3.5499130434782487</c:v>
                </c:pt>
                <c:pt idx="169">
                  <c:v>3.5354079422382787</c:v>
                </c:pt>
                <c:pt idx="170">
                  <c:v>3.505467625899271</c:v>
                </c:pt>
                <c:pt idx="171">
                  <c:v>3.4984516129032182</c:v>
                </c:pt>
                <c:pt idx="172">
                  <c:v>3.5278714285714274</c:v>
                </c:pt>
                <c:pt idx="173">
                  <c:v>3.4886925795053045</c:v>
                </c:pt>
                <c:pt idx="174">
                  <c:v>3.509112676056326</c:v>
                </c:pt>
                <c:pt idx="175">
                  <c:v>3.5118315789473815</c:v>
                </c:pt>
                <c:pt idx="176">
                  <c:v>3.5145314685314797</c:v>
                </c:pt>
                <c:pt idx="177">
                  <c:v>3.5453101045296247</c:v>
                </c:pt>
                <c:pt idx="178">
                  <c:v>3.510744827586207</c:v>
                </c:pt>
                <c:pt idx="179">
                  <c:v>3.483711340206181</c:v>
                </c:pt>
                <c:pt idx="180">
                  <c:v>3.4948356164383436</c:v>
                </c:pt>
                <c:pt idx="181">
                  <c:v>3.534634812286678</c:v>
                </c:pt>
                <c:pt idx="182">
                  <c:v>3.4970909090909044</c:v>
                </c:pt>
                <c:pt idx="183">
                  <c:v>3.4831812080537046</c:v>
                </c:pt>
                <c:pt idx="184">
                  <c:v>3.4812842809364675</c:v>
                </c:pt>
                <c:pt idx="185">
                  <c:v>3.5185199999999917</c:v>
                </c:pt>
                <c:pt idx="186">
                  <c:v>3.4937763157894799</c:v>
                </c:pt>
                <c:pt idx="187">
                  <c:v>3.5000262295081881</c:v>
                </c:pt>
                <c:pt idx="188">
                  <c:v>3.5143529411764587</c:v>
                </c:pt>
                <c:pt idx="189">
                  <c:v>3.5264755700325758</c:v>
                </c:pt>
                <c:pt idx="190">
                  <c:v>3.5892467532467482</c:v>
                </c:pt>
                <c:pt idx="191">
                  <c:v>3.5687459807073858</c:v>
                </c:pt>
                <c:pt idx="192">
                  <c:v>3.561807692307696</c:v>
                </c:pt>
                <c:pt idx="193">
                  <c:v>3.5465175718849782</c:v>
                </c:pt>
                <c:pt idx="194">
                  <c:v>3.5471464968152921</c:v>
                </c:pt>
                <c:pt idx="195">
                  <c:v>3.565485714285721</c:v>
                </c:pt>
                <c:pt idx="196">
                  <c:v>3.5527924528301815</c:v>
                </c:pt>
                <c:pt idx="197">
                  <c:v>3.56738557993731</c:v>
                </c:pt>
                <c:pt idx="198">
                  <c:v>3.5686125000000124</c:v>
                </c:pt>
                <c:pt idx="199">
                  <c:v>3.5714018691588669</c:v>
                </c:pt>
                <c:pt idx="200">
                  <c:v>3.6241490683229807</c:v>
                </c:pt>
                <c:pt idx="201">
                  <c:v>3.6001107692307577</c:v>
                </c:pt>
                <c:pt idx="202">
                  <c:v>3.5933742331288361</c:v>
                </c:pt>
                <c:pt idx="203">
                  <c:v>3.6062752293577902</c:v>
                </c:pt>
                <c:pt idx="204">
                  <c:v>3.6155853658536614</c:v>
                </c:pt>
                <c:pt idx="205">
                  <c:v>3.6486930091185359</c:v>
                </c:pt>
                <c:pt idx="206">
                  <c:v>3.6130810810810732</c:v>
                </c:pt>
                <c:pt idx="207">
                  <c:v>3.6150898203592714</c:v>
                </c:pt>
                <c:pt idx="208">
                  <c:v>3.6416955223880514</c:v>
                </c:pt>
                <c:pt idx="209">
                  <c:v>3.6731785714285778</c:v>
                </c:pt>
                <c:pt idx="210">
                  <c:v>3.6587256637168211</c:v>
                </c:pt>
                <c:pt idx="211">
                  <c:v>3.6838588235294045</c:v>
                </c:pt>
                <c:pt idx="212">
                  <c:v>3.6609149560117369</c:v>
                </c:pt>
                <c:pt idx="213">
                  <c:v>3.660210526315792</c:v>
                </c:pt>
                <c:pt idx="214">
                  <c:v>3.7084198250728924</c:v>
                </c:pt>
                <c:pt idx="215">
                  <c:v>3.7031098265895874</c:v>
                </c:pt>
                <c:pt idx="216">
                  <c:v>3.6982478386167132</c:v>
                </c:pt>
                <c:pt idx="217">
                  <c:v>3.6756206896551706</c:v>
                </c:pt>
                <c:pt idx="218">
                  <c:v>3.6695243553008585</c:v>
                </c:pt>
                <c:pt idx="219">
                  <c:v>3.6631542857142887</c:v>
                </c:pt>
                <c:pt idx="220">
                  <c:v>3.59755240793202</c:v>
                </c:pt>
                <c:pt idx="221">
                  <c:v>3.5843389830508587</c:v>
                </c:pt>
                <c:pt idx="222">
                  <c:v>3.6222084507042314</c:v>
                </c:pt>
                <c:pt idx="223">
                  <c:v>3.6295280898876436</c:v>
                </c:pt>
                <c:pt idx="224">
                  <c:v>3.6871260504201717</c:v>
                </c:pt>
                <c:pt idx="225">
                  <c:v>3.6666000000000087</c:v>
                </c:pt>
                <c:pt idx="226">
                  <c:v>3.6178504155124607</c:v>
                </c:pt>
                <c:pt idx="227">
                  <c:v>3.6239668508287242</c:v>
                </c:pt>
                <c:pt idx="228">
                  <c:v>3.6013884297520624</c:v>
                </c:pt>
                <c:pt idx="229">
                  <c:v>3.6694285714285688</c:v>
                </c:pt>
                <c:pt idx="230">
                  <c:v>3.6431607629427742</c:v>
                </c:pt>
                <c:pt idx="231">
                  <c:v>3.6600652173913102</c:v>
                </c:pt>
                <c:pt idx="232">
                  <c:v>3.6513170731707274</c:v>
                </c:pt>
                <c:pt idx="233">
                  <c:v>3.6615891891891921</c:v>
                </c:pt>
                <c:pt idx="234">
                  <c:v>3.6785983827493367</c:v>
                </c:pt>
                <c:pt idx="235">
                  <c:v>3.6512085561497396</c:v>
                </c:pt>
                <c:pt idx="236">
                  <c:v>3.6428160000000034</c:v>
                </c:pt>
                <c:pt idx="237">
                  <c:v>3.6527553191489406</c:v>
                </c:pt>
                <c:pt idx="238">
                  <c:v>3.6690397877984178</c:v>
                </c:pt>
                <c:pt idx="239">
                  <c:v>3.7033333333333389</c:v>
                </c:pt>
                <c:pt idx="240">
                  <c:v>3.6710575916230304</c:v>
                </c:pt>
                <c:pt idx="241">
                  <c:v>3.7069660574412611</c:v>
                </c:pt>
                <c:pt idx="242">
                  <c:v>3.6740412371134039</c:v>
                </c:pt>
                <c:pt idx="243">
                  <c:v>3.692822622107971</c:v>
                </c:pt>
                <c:pt idx="244">
                  <c:v>3.711969230769236</c:v>
                </c:pt>
                <c:pt idx="245">
                  <c:v>3.7159181585677779</c:v>
                </c:pt>
                <c:pt idx="246">
                  <c:v>3.6996428571428486</c:v>
                </c:pt>
                <c:pt idx="247">
                  <c:v>3.6917772151898802</c:v>
                </c:pt>
                <c:pt idx="248">
                  <c:v>3.6822727272727285</c:v>
                </c:pt>
                <c:pt idx="249">
                  <c:v>3.6867808564231686</c:v>
                </c:pt>
                <c:pt idx="250">
                  <c:v>3.6737185929648302</c:v>
                </c:pt>
                <c:pt idx="251">
                  <c:v>3.7002406015037508</c:v>
                </c:pt>
                <c:pt idx="252">
                  <c:v>3.6862388059701545</c:v>
                </c:pt>
                <c:pt idx="253">
                  <c:v>3.6923672456575662</c:v>
                </c:pt>
                <c:pt idx="254">
                  <c:v>3.6793069306930737</c:v>
                </c:pt>
                <c:pt idx="255">
                  <c:v>3.6913777777777783</c:v>
                </c:pt>
                <c:pt idx="256">
                  <c:v>3.710128078817728</c:v>
                </c:pt>
                <c:pt idx="257">
                  <c:v>3.6936528117359311</c:v>
                </c:pt>
                <c:pt idx="258">
                  <c:v>3.6803414634146279</c:v>
                </c:pt>
                <c:pt idx="259">
                  <c:v>3.6597372262773709</c:v>
                </c:pt>
                <c:pt idx="260">
                  <c:v>3.6518155339805798</c:v>
                </c:pt>
                <c:pt idx="261">
                  <c:v>3.6774915254237319</c:v>
                </c:pt>
                <c:pt idx="262">
                  <c:v>3.6540865384615353</c:v>
                </c:pt>
                <c:pt idx="263">
                  <c:v>3.6456690647482075</c:v>
                </c:pt>
                <c:pt idx="264">
                  <c:v>3.6375502392344448</c:v>
                </c:pt>
                <c:pt idx="265">
                  <c:v>3.6458806682577638</c:v>
                </c:pt>
                <c:pt idx="266">
                  <c:v>3.6621428571428485</c:v>
                </c:pt>
                <c:pt idx="267">
                  <c:v>3.6462127659574439</c:v>
                </c:pt>
                <c:pt idx="268">
                  <c:v>3.6347264150943479</c:v>
                </c:pt>
                <c:pt idx="269">
                  <c:v>3.6331200000000008</c:v>
                </c:pt>
                <c:pt idx="270">
                  <c:v>3.6404788732394442</c:v>
                </c:pt>
                <c:pt idx="271">
                  <c:v>3.6503325526932016</c:v>
                </c:pt>
                <c:pt idx="272">
                  <c:v>3.6202604651162797</c:v>
                </c:pt>
                <c:pt idx="273">
                  <c:v>3.6131972157772632</c:v>
                </c:pt>
                <c:pt idx="274">
                  <c:v>3.6021666666666659</c:v>
                </c:pt>
                <c:pt idx="275">
                  <c:v>3.6208683602771274</c:v>
                </c:pt>
                <c:pt idx="276">
                  <c:v>3.6527557603686605</c:v>
                </c:pt>
                <c:pt idx="277">
                  <c:v>3.6219130434782567</c:v>
                </c:pt>
                <c:pt idx="278">
                  <c:v>3.6122465753424668</c:v>
                </c:pt>
                <c:pt idx="279">
                  <c:v>3.600902050113898</c:v>
                </c:pt>
                <c:pt idx="280">
                  <c:v>3.5933727272727314</c:v>
                </c:pt>
                <c:pt idx="281">
                  <c:v>3.6084897959183597</c:v>
                </c:pt>
                <c:pt idx="282">
                  <c:v>3.583621621621619</c:v>
                </c:pt>
                <c:pt idx="283">
                  <c:v>3.5732224719101042</c:v>
                </c:pt>
                <c:pt idx="284">
                  <c:v>3.5745739910313832</c:v>
                </c:pt>
                <c:pt idx="285">
                  <c:v>3.5809127516778458</c:v>
                </c:pt>
                <c:pt idx="286">
                  <c:v>3.5989553571428501</c:v>
                </c:pt>
                <c:pt idx="287">
                  <c:v>3.586669623059858</c:v>
                </c:pt>
                <c:pt idx="288">
                  <c:v>3.594584070796456</c:v>
                </c:pt>
                <c:pt idx="289">
                  <c:v>3.6065960264900623</c:v>
                </c:pt>
                <c:pt idx="290">
                  <c:v>3.6049955947136585</c:v>
                </c:pt>
                <c:pt idx="291">
                  <c:v>3.6358417582417508</c:v>
                </c:pt>
                <c:pt idx="292">
                  <c:v>3.6219301310043654</c:v>
                </c:pt>
                <c:pt idx="293">
                  <c:v>3.6311372549019629</c:v>
                </c:pt>
                <c:pt idx="294">
                  <c:v>3.6482086956521735</c:v>
                </c:pt>
                <c:pt idx="295">
                  <c:v>3.6650498915401215</c:v>
                </c:pt>
                <c:pt idx="296">
                  <c:v>3.6726233766233731</c:v>
                </c:pt>
                <c:pt idx="297">
                  <c:v>3.6500903225806485</c:v>
                </c:pt>
                <c:pt idx="298">
                  <c:v>3.6420257510729672</c:v>
                </c:pt>
                <c:pt idx="299">
                  <c:v>3.6622869379015071</c:v>
                </c:pt>
                <c:pt idx="300">
                  <c:v>3.6637692307692244</c:v>
                </c:pt>
                <c:pt idx="301">
                  <c:v>3.6853560767590574</c:v>
                </c:pt>
                <c:pt idx="302">
                  <c:v>3.6768813559322053</c:v>
                </c:pt>
                <c:pt idx="303">
                  <c:v>3.6732177589852024</c:v>
                </c:pt>
                <c:pt idx="304">
                  <c:v>3.6668354430379821</c:v>
                </c:pt>
                <c:pt idx="305">
                  <c:v>3.6641936842105203</c:v>
                </c:pt>
                <c:pt idx="306">
                  <c:v>3.6843277310924418</c:v>
                </c:pt>
                <c:pt idx="307">
                  <c:v>3.6622296450939533</c:v>
                </c:pt>
                <c:pt idx="308">
                  <c:v>3.6719249999999981</c:v>
                </c:pt>
                <c:pt idx="309">
                  <c:v>3.6789604989605031</c:v>
                </c:pt>
                <c:pt idx="310">
                  <c:v>3.6809626556016677</c:v>
                </c:pt>
                <c:pt idx="311">
                  <c:v>3.6921987577639701</c:v>
                </c:pt>
                <c:pt idx="312">
                  <c:v>3.6804444444444369</c:v>
                </c:pt>
                <c:pt idx="313">
                  <c:v>3.6830143737166288</c:v>
                </c:pt>
                <c:pt idx="314">
                  <c:v>3.6878606557376972</c:v>
                </c:pt>
                <c:pt idx="315">
                  <c:v>3.6818650306748428</c:v>
                </c:pt>
                <c:pt idx="316">
                  <c:v>3.7106448979591797</c:v>
                </c:pt>
                <c:pt idx="317">
                  <c:v>3.6991643002028467</c:v>
                </c:pt>
                <c:pt idx="318">
                  <c:v>3.7055951417003992</c:v>
                </c:pt>
                <c:pt idx="319">
                  <c:v>3.7117818181818181</c:v>
                </c:pt>
                <c:pt idx="320">
                  <c:v>3.7136612903225839</c:v>
                </c:pt>
                <c:pt idx="321">
                  <c:v>3.735235412474843</c:v>
                </c:pt>
                <c:pt idx="322">
                  <c:v>3.7239840000000033</c:v>
                </c:pt>
                <c:pt idx="323">
                  <c:v>3.7261796407185557</c:v>
                </c:pt>
                <c:pt idx="324">
                  <c:v>3.722342629482073</c:v>
                </c:pt>
                <c:pt idx="325">
                  <c:v>3.7236023856858882</c:v>
                </c:pt>
                <c:pt idx="326">
                  <c:v>3.7487857142857184</c:v>
                </c:pt>
                <c:pt idx="327">
                  <c:v>3.7356923076923052</c:v>
                </c:pt>
                <c:pt idx="328">
                  <c:v>3.7374094488189042</c:v>
                </c:pt>
                <c:pt idx="329">
                  <c:v>3.73261296660118</c:v>
                </c:pt>
                <c:pt idx="330">
                  <c:v>3.7352470588235271</c:v>
                </c:pt>
                <c:pt idx="331">
                  <c:v>3.7621056751467727</c:v>
                </c:pt>
                <c:pt idx="332">
                  <c:v>3.7501634241245161</c:v>
                </c:pt>
                <c:pt idx="333">
                  <c:v>3.7529475728155313</c:v>
                </c:pt>
                <c:pt idx="334">
                  <c:v>3.7505581395348822</c:v>
                </c:pt>
                <c:pt idx="335">
                  <c:v>3.7543752417794964</c:v>
                </c:pt>
                <c:pt idx="336">
                  <c:v>3.7810424710424742</c:v>
                </c:pt>
                <c:pt idx="337">
                  <c:v>3.7650748560460654</c:v>
                </c:pt>
                <c:pt idx="338">
                  <c:v>3.7485517241379323</c:v>
                </c:pt>
                <c:pt idx="339">
                  <c:v>3.7491625239005768</c:v>
                </c:pt>
                <c:pt idx="340">
                  <c:v>3.7571221374045756</c:v>
                </c:pt>
                <c:pt idx="341">
                  <c:v>3.7760228571428556</c:v>
                </c:pt>
                <c:pt idx="342">
                  <c:v>3.7597499999999959</c:v>
                </c:pt>
                <c:pt idx="343">
                  <c:v>3.7542759924385605</c:v>
                </c:pt>
                <c:pt idx="344">
                  <c:v>3.7609132075471696</c:v>
                </c:pt>
                <c:pt idx="345">
                  <c:v>3.7667118644067736</c:v>
                </c:pt>
                <c:pt idx="346">
                  <c:v>3.783654135338347</c:v>
                </c:pt>
                <c:pt idx="347">
                  <c:v>3.7739439252336409</c:v>
                </c:pt>
                <c:pt idx="348">
                  <c:v>3.7785895522388104</c:v>
                </c:pt>
                <c:pt idx="349">
                  <c:v>3.7804692737430168</c:v>
                </c:pt>
                <c:pt idx="350">
                  <c:v>3.7721040892193374</c:v>
                </c:pt>
                <c:pt idx="351">
                  <c:v>3.8027755102040879</c:v>
                </c:pt>
                <c:pt idx="352">
                  <c:v>3.7906937269372754</c:v>
                </c:pt>
                <c:pt idx="353">
                  <c:v>3.7860331491712773</c:v>
                </c:pt>
                <c:pt idx="354">
                  <c:v>3.7754338235294096</c:v>
                </c:pt>
                <c:pt idx="355">
                  <c:v>3.7778862385321132</c:v>
                </c:pt>
                <c:pt idx="356">
                  <c:v>3.7989890109890077</c:v>
                </c:pt>
                <c:pt idx="357">
                  <c:v>3.7898360655737728</c:v>
                </c:pt>
                <c:pt idx="358">
                  <c:v>3.792632727272732</c:v>
                </c:pt>
                <c:pt idx="359">
                  <c:v>3.8019528130671576</c:v>
                </c:pt>
                <c:pt idx="360">
                  <c:v>3.8041956521739069</c:v>
                </c:pt>
                <c:pt idx="361">
                  <c:v>3.8176274864376127</c:v>
                </c:pt>
                <c:pt idx="362">
                  <c:v>3.8069352517985653</c:v>
                </c:pt>
                <c:pt idx="363">
                  <c:v>3.8119281867145345</c:v>
                </c:pt>
                <c:pt idx="364">
                  <c:v>3.8170322580645157</c:v>
                </c:pt>
                <c:pt idx="365">
                  <c:v>3.8456887298747735</c:v>
                </c:pt>
                <c:pt idx="366">
                  <c:v>3.8167673179396107</c:v>
                </c:pt>
                <c:pt idx="367">
                  <c:v>3.8204042553191453</c:v>
                </c:pt>
                <c:pt idx="368">
                  <c:v>3.8230088495575258</c:v>
                </c:pt>
                <c:pt idx="369">
                  <c:v>3.8356537102473531</c:v>
                </c:pt>
                <c:pt idx="370">
                  <c:v>3.8488888888888821</c:v>
                </c:pt>
                <c:pt idx="371">
                  <c:v>3.8341894736842095</c:v>
                </c:pt>
                <c:pt idx="372">
                  <c:v>3.8410928196147096</c:v>
                </c:pt>
                <c:pt idx="373">
                  <c:v>3.8310419580419515</c:v>
                </c:pt>
                <c:pt idx="374">
                  <c:v>3.8268691099476402</c:v>
                </c:pt>
                <c:pt idx="375">
                  <c:v>3.845414634146338</c:v>
                </c:pt>
                <c:pt idx="376">
                  <c:v>3.8301005199306757</c:v>
                </c:pt>
                <c:pt idx="377">
                  <c:v>3.828332179930797</c:v>
                </c:pt>
                <c:pt idx="378">
                  <c:v>3.8317305699481925</c:v>
                </c:pt>
                <c:pt idx="379">
                  <c:v>3.8336896551724182</c:v>
                </c:pt>
                <c:pt idx="380">
                  <c:v>3.8671187607573145</c:v>
                </c:pt>
                <c:pt idx="381">
                  <c:v>3.8650684931506833</c:v>
                </c:pt>
                <c:pt idx="382">
                  <c:v>3.8664000000000018</c:v>
                </c:pt>
                <c:pt idx="383">
                  <c:v>3.8692627986348134</c:v>
                </c:pt>
                <c:pt idx="384">
                  <c:v>3.8783100511073201</c:v>
                </c:pt>
                <c:pt idx="385">
                  <c:v>3.9003673469387783</c:v>
                </c:pt>
                <c:pt idx="386">
                  <c:v>3.8904974619289314</c:v>
                </c:pt>
                <c:pt idx="387">
                  <c:v>3.89766891891892</c:v>
                </c:pt>
                <c:pt idx="388">
                  <c:v>3.8998988195615563</c:v>
                </c:pt>
                <c:pt idx="389">
                  <c:v>3.9036969696969694</c:v>
                </c:pt>
                <c:pt idx="390">
                  <c:v>3.9259966386554659</c:v>
                </c:pt>
                <c:pt idx="391">
                  <c:v>3.9175585284280938</c:v>
                </c:pt>
                <c:pt idx="392">
                  <c:v>3.917749582637736</c:v>
                </c:pt>
                <c:pt idx="393">
                  <c:v>3.9183600000000047</c:v>
                </c:pt>
                <c:pt idx="394">
                  <c:v>3.9192079866888498</c:v>
                </c:pt>
                <c:pt idx="395">
                  <c:v>3.9406843853820659</c:v>
                </c:pt>
                <c:pt idx="396">
                  <c:v>3.9274512396694239</c:v>
                </c:pt>
                <c:pt idx="397">
                  <c:v>3.9250693069306877</c:v>
                </c:pt>
                <c:pt idx="398">
                  <c:v>3.9200328947368459</c:v>
                </c:pt>
                <c:pt idx="399">
                  <c:v>3.9429753694581309</c:v>
                </c:pt>
                <c:pt idx="400">
                  <c:v>3.9351176470588229</c:v>
                </c:pt>
                <c:pt idx="401">
                  <c:v>3.942557911908652</c:v>
                </c:pt>
                <c:pt idx="402">
                  <c:v>3.9033615635179104</c:v>
                </c:pt>
                <c:pt idx="403">
                  <c:v>3.8596097560975648</c:v>
                </c:pt>
                <c:pt idx="404">
                  <c:v>3.8639805194805183</c:v>
                </c:pt>
                <c:pt idx="405">
                  <c:v>3.855605815831987</c:v>
                </c:pt>
                <c:pt idx="406">
                  <c:v>3.8776064516129019</c:v>
                </c:pt>
                <c:pt idx="407">
                  <c:v>3.8799420289855084</c:v>
                </c:pt>
                <c:pt idx="408">
                  <c:v>3.9042057877813479</c:v>
                </c:pt>
                <c:pt idx="409">
                  <c:v>3.9352680577849179</c:v>
                </c:pt>
                <c:pt idx="410">
                  <c:v>3.9156746411483243</c:v>
                </c:pt>
                <c:pt idx="411">
                  <c:v>3.9293312101910871</c:v>
                </c:pt>
                <c:pt idx="412">
                  <c:v>3.9447758346581865</c:v>
                </c:pt>
                <c:pt idx="413">
                  <c:v>3.972400000000003</c:v>
                </c:pt>
                <c:pt idx="414">
                  <c:v>3.9601137440758243</c:v>
                </c:pt>
                <c:pt idx="415">
                  <c:v>3.9603406940063137</c:v>
                </c:pt>
                <c:pt idx="416">
                  <c:v>3.972982677165354</c:v>
                </c:pt>
                <c:pt idx="417">
                  <c:v>3.9743207547169854</c:v>
                </c:pt>
                <c:pt idx="418">
                  <c:v>4.0039686028257471</c:v>
                </c:pt>
                <c:pt idx="419">
                  <c:v>4.0007812500000055</c:v>
                </c:pt>
                <c:pt idx="420">
                  <c:v>4.0113322932917281</c:v>
                </c:pt>
                <c:pt idx="421">
                  <c:v>4.0217943925233683</c:v>
                </c:pt>
                <c:pt idx="422">
                  <c:v>4.0224261275272131</c:v>
                </c:pt>
                <c:pt idx="423">
                  <c:v>4.0580496894409963</c:v>
                </c:pt>
                <c:pt idx="424">
                  <c:v>4.0493333333333368</c:v>
                </c:pt>
                <c:pt idx="425">
                  <c:v>4.0514144838212598</c:v>
                </c:pt>
                <c:pt idx="426">
                  <c:v>4.0470646153846168</c:v>
                </c:pt>
                <c:pt idx="427">
                  <c:v>4.044110599078345</c:v>
                </c:pt>
                <c:pt idx="428">
                  <c:v>4.05577981651376</c:v>
                </c:pt>
                <c:pt idx="429">
                  <c:v>4.0629435114503805</c:v>
                </c:pt>
                <c:pt idx="430">
                  <c:v>4.0653109756097567</c:v>
                </c:pt>
                <c:pt idx="431">
                  <c:v>4.0711780821917749</c:v>
                </c:pt>
                <c:pt idx="432">
                  <c:v>4.0740729483282676</c:v>
                </c:pt>
                <c:pt idx="433">
                  <c:v>4.0848835098335821</c:v>
                </c:pt>
                <c:pt idx="434">
                  <c:v>4.1068277945619354</c:v>
                </c:pt>
                <c:pt idx="435">
                  <c:v>4.1088868778280521</c:v>
                </c:pt>
                <c:pt idx="436">
                  <c:v>4.1256867469879488</c:v>
                </c:pt>
                <c:pt idx="437">
                  <c:v>4.1267909774436058</c:v>
                </c:pt>
                <c:pt idx="438">
                  <c:v>4.1398922155688656</c:v>
                </c:pt>
                <c:pt idx="439">
                  <c:v>4.148017937219727</c:v>
                </c:pt>
                <c:pt idx="440">
                  <c:v>4.1572477611940339</c:v>
                </c:pt>
                <c:pt idx="441">
                  <c:v>4.1564709388971677</c:v>
                </c:pt>
                <c:pt idx="442">
                  <c:v>4.1559642857142816</c:v>
                </c:pt>
                <c:pt idx="443">
                  <c:v>4.1585066666666632</c:v>
                </c:pt>
                <c:pt idx="444">
                  <c:v>4.1550177514792921</c:v>
                </c:pt>
                <c:pt idx="445">
                  <c:v>4.1630782865583482</c:v>
                </c:pt>
                <c:pt idx="446">
                  <c:v>4.1763716814159251</c:v>
                </c:pt>
                <c:pt idx="447">
                  <c:v>4.1820972017673004</c:v>
                </c:pt>
                <c:pt idx="448">
                  <c:v>4.1945278592375397</c:v>
                </c:pt>
                <c:pt idx="449">
                  <c:v>4.1959238653001503</c:v>
                </c:pt>
                <c:pt idx="450">
                  <c:v>4.2115789473684195</c:v>
                </c:pt>
                <c:pt idx="451">
                  <c:v>4.2143124087591275</c:v>
                </c:pt>
                <c:pt idx="452">
                  <c:v>4.2263790087463526</c:v>
                </c:pt>
                <c:pt idx="453">
                  <c:v>4.2377068214804057</c:v>
                </c:pt>
                <c:pt idx="454">
                  <c:v>4.2450782608695645</c:v>
                </c:pt>
                <c:pt idx="455">
                  <c:v>4.2382575976845125</c:v>
                </c:pt>
                <c:pt idx="456">
                  <c:v>4.2422774566473933</c:v>
                </c:pt>
                <c:pt idx="457">
                  <c:v>4.2466493506493466</c:v>
                </c:pt>
                <c:pt idx="458">
                  <c:v>4.2586551724137891</c:v>
                </c:pt>
                <c:pt idx="459">
                  <c:v>4.2622037302726001</c:v>
                </c:pt>
                <c:pt idx="460">
                  <c:v>4.2619255014326693</c:v>
                </c:pt>
                <c:pt idx="461">
                  <c:v>4.2605150214592244</c:v>
                </c:pt>
                <c:pt idx="462">
                  <c:v>4.2665657142857176</c:v>
                </c:pt>
                <c:pt idx="463">
                  <c:v>4.2907500000000054</c:v>
                </c:pt>
                <c:pt idx="464">
                  <c:v>4.2999829787234072</c:v>
                </c:pt>
                <c:pt idx="465">
                  <c:v>4.3035807365439078</c:v>
                </c:pt>
                <c:pt idx="466">
                  <c:v>4.3073719943422919</c:v>
                </c:pt>
                <c:pt idx="467">
                  <c:v>4.3220281690140832</c:v>
                </c:pt>
                <c:pt idx="468">
                  <c:v>4.3229873417721567</c:v>
                </c:pt>
                <c:pt idx="469">
                  <c:v>4.3259157303370843</c:v>
                </c:pt>
                <c:pt idx="470">
                  <c:v>4.3366115007012676</c:v>
                </c:pt>
                <c:pt idx="471">
                  <c:v>4.3490420168067283</c:v>
                </c:pt>
                <c:pt idx="472">
                  <c:v>4.3623765690376546</c:v>
                </c:pt>
                <c:pt idx="473">
                  <c:v>4.3668300835654597</c:v>
                </c:pt>
                <c:pt idx="474">
                  <c:v>4.3628094575799707</c:v>
                </c:pt>
                <c:pt idx="475">
                  <c:v>4.3658500000000044</c:v>
                </c:pt>
                <c:pt idx="476">
                  <c:v>4.3699805825242706</c:v>
                </c:pt>
                <c:pt idx="477">
                  <c:v>4.382502762430935</c:v>
                </c:pt>
                <c:pt idx="478">
                  <c:v>4.3830124137931001</c:v>
                </c:pt>
                <c:pt idx="479">
                  <c:v>4.3876363636363642</c:v>
                </c:pt>
                <c:pt idx="480">
                  <c:v>4.388731774415402</c:v>
                </c:pt>
                <c:pt idx="481">
                  <c:v>4.3966978021978003</c:v>
                </c:pt>
                <c:pt idx="482">
                  <c:v>4.4120437756497903</c:v>
                </c:pt>
                <c:pt idx="483">
                  <c:v>4.4101967213114772</c:v>
                </c:pt>
                <c:pt idx="484">
                  <c:v>4.4163601637107801</c:v>
                </c:pt>
                <c:pt idx="485">
                  <c:v>4.4156893732970017</c:v>
                </c:pt>
                <c:pt idx="486">
                  <c:v>4.4247673469387729</c:v>
                </c:pt>
                <c:pt idx="487">
                  <c:v>4.4337073170731731</c:v>
                </c:pt>
                <c:pt idx="488">
                  <c:v>4.4299485791610316</c:v>
                </c:pt>
                <c:pt idx="489">
                  <c:v>4.4351999999999965</c:v>
                </c:pt>
                <c:pt idx="490">
                  <c:v>4.4319838056680103</c:v>
                </c:pt>
                <c:pt idx="491">
                  <c:v>4.4361994609164386</c:v>
                </c:pt>
                <c:pt idx="492">
                  <c:v>4.4525147453083083</c:v>
                </c:pt>
                <c:pt idx="493">
                  <c:v>4.4573493975903595</c:v>
                </c:pt>
                <c:pt idx="494">
                  <c:v>4.4624117647058821</c:v>
                </c:pt>
                <c:pt idx="495">
                  <c:v>4.4680373831775668</c:v>
                </c:pt>
                <c:pt idx="496">
                  <c:v>4.482574468085109</c:v>
                </c:pt>
                <c:pt idx="497">
                  <c:v>4.4852270916334609</c:v>
                </c:pt>
                <c:pt idx="498">
                  <c:v>4.4895915119363341</c:v>
                </c:pt>
                <c:pt idx="499">
                  <c:v>4.494945695364235</c:v>
                </c:pt>
                <c:pt idx="500">
                  <c:v>4.4993333333333361</c:v>
                </c:pt>
                <c:pt idx="501">
                  <c:v>4.5124743083003924</c:v>
                </c:pt>
                <c:pt idx="502">
                  <c:v>4.5134052631578951</c:v>
                </c:pt>
                <c:pt idx="503">
                  <c:v>4.5173613666228611</c:v>
                </c:pt>
                <c:pt idx="504">
                  <c:v>4.4163601637107801</c:v>
                </c:pt>
                <c:pt idx="505">
                  <c:v>4.4156893732970017</c:v>
                </c:pt>
                <c:pt idx="506">
                  <c:v>4.4247673469387729</c:v>
                </c:pt>
                <c:pt idx="507">
                  <c:v>4.4337073170731731</c:v>
                </c:pt>
                <c:pt idx="508">
                  <c:v>4.4299485791610316</c:v>
                </c:pt>
                <c:pt idx="509">
                  <c:v>4.4351999999999965</c:v>
                </c:pt>
                <c:pt idx="510">
                  <c:v>4.4319838056680103</c:v>
                </c:pt>
                <c:pt idx="511">
                  <c:v>4.4361994609164386</c:v>
                </c:pt>
                <c:pt idx="512">
                  <c:v>4.4525147453083083</c:v>
                </c:pt>
                <c:pt idx="513">
                  <c:v>4.4573493975903595</c:v>
                </c:pt>
                <c:pt idx="514">
                  <c:v>4.4624117647058821</c:v>
                </c:pt>
                <c:pt idx="515">
                  <c:v>4.4680373831775668</c:v>
                </c:pt>
                <c:pt idx="516">
                  <c:v>4.482574468085109</c:v>
                </c:pt>
                <c:pt idx="517">
                  <c:v>4.4852270916334609</c:v>
                </c:pt>
                <c:pt idx="518">
                  <c:v>4.4895915119363341</c:v>
                </c:pt>
                <c:pt idx="519">
                  <c:v>4.494945695364235</c:v>
                </c:pt>
                <c:pt idx="520">
                  <c:v>4.4993333333333361</c:v>
                </c:pt>
                <c:pt idx="521">
                  <c:v>4.5124743083003924</c:v>
                </c:pt>
                <c:pt idx="522">
                  <c:v>4.5134052631578951</c:v>
                </c:pt>
                <c:pt idx="523">
                  <c:v>4.5173613666228611</c:v>
                </c:pt>
                <c:pt idx="524">
                  <c:v>4.5210236220472479</c:v>
                </c:pt>
                <c:pt idx="525">
                  <c:v>4.5282149410222843</c:v>
                </c:pt>
                <c:pt idx="526">
                  <c:v>4.5421566579634431</c:v>
                </c:pt>
                <c:pt idx="527">
                  <c:v>4.5431342894393767</c:v>
                </c:pt>
                <c:pt idx="528">
                  <c:v>4.548750000000001</c:v>
                </c:pt>
                <c:pt idx="529">
                  <c:v>4.5700905562742582</c:v>
                </c:pt>
                <c:pt idx="530">
                  <c:v>4.5726976744186087</c:v>
                </c:pt>
                <c:pt idx="531">
                  <c:v>4.57873548387097</c:v>
                </c:pt>
                <c:pt idx="532">
                  <c:v>4.5804896907216506</c:v>
                </c:pt>
                <c:pt idx="533">
                  <c:v>4.5808957528957501</c:v>
                </c:pt>
                <c:pt idx="534">
                  <c:v>4.590646153846154</c:v>
                </c:pt>
                <c:pt idx="535">
                  <c:v>4.5954161331626162</c:v>
                </c:pt>
                <c:pt idx="536">
                  <c:v>4.6062506393861886</c:v>
                </c:pt>
                <c:pt idx="537">
                  <c:v>4.613103448275865</c:v>
                </c:pt>
                <c:pt idx="538">
                  <c:v>4.6179642857142813</c:v>
                </c:pt>
                <c:pt idx="539">
                  <c:v>4.6371928934010107</c:v>
                </c:pt>
                <c:pt idx="540">
                  <c:v>4.6424030418250908</c:v>
                </c:pt>
                <c:pt idx="541">
                  <c:v>4.6437265822784806</c:v>
                </c:pt>
                <c:pt idx="542">
                  <c:v>4.6503716814159306</c:v>
                </c:pt>
                <c:pt idx="543">
                  <c:v>4.6587808564231716</c:v>
                </c:pt>
                <c:pt idx="544">
                  <c:v>4.6646943396226463</c:v>
                </c:pt>
                <c:pt idx="545">
                  <c:v>4.6723115577889454</c:v>
                </c:pt>
                <c:pt idx="546">
                  <c:v>4.6753023839397789</c:v>
                </c:pt>
                <c:pt idx="547">
                  <c:v>4.6803609022556367</c:v>
                </c:pt>
                <c:pt idx="548">
                  <c:v>4.691280898876407</c:v>
                </c:pt>
                <c:pt idx="549">
                  <c:v>4.6930623441396531</c:v>
                </c:pt>
                <c:pt idx="550">
                  <c:v>4.6965429638854319</c:v>
                </c:pt>
                <c:pt idx="551">
                  <c:v>4.6998358208955189</c:v>
                </c:pt>
                <c:pt idx="552">
                  <c:v>4.6994086956521723</c:v>
                </c:pt>
                <c:pt idx="553">
                  <c:v>4.7120792079207954</c:v>
                </c:pt>
                <c:pt idx="554">
                  <c:v>4.7161334981458598</c:v>
                </c:pt>
                <c:pt idx="555">
                  <c:v>4.7292888888888873</c:v>
                </c:pt>
                <c:pt idx="556">
                  <c:v>4.7375733662145505</c:v>
                </c:pt>
                <c:pt idx="557">
                  <c:v>4.7407389162561566</c:v>
                </c:pt>
                <c:pt idx="558">
                  <c:v>4.748245398773002</c:v>
                </c:pt>
                <c:pt idx="559">
                  <c:v>4.7464411764705865</c:v>
                </c:pt>
                <c:pt idx="560">
                  <c:v>4.748783353733173</c:v>
                </c:pt>
                <c:pt idx="561">
                  <c:v>4.7559168704156507</c:v>
                </c:pt>
                <c:pt idx="562">
                  <c:v>4.7618901098901105</c:v>
                </c:pt>
                <c:pt idx="563">
                  <c:v>4.773722627737226</c:v>
                </c:pt>
                <c:pt idx="564">
                  <c:v>4.7773268529769171</c:v>
                </c:pt>
                <c:pt idx="565">
                  <c:v>4.7785631067961125</c:v>
                </c:pt>
                <c:pt idx="566">
                  <c:v>4.7822400000000025</c:v>
                </c:pt>
                <c:pt idx="567">
                  <c:v>4.784992736077478</c:v>
                </c:pt>
                <c:pt idx="568">
                  <c:v>4.7950349819059124</c:v>
                </c:pt>
                <c:pt idx="569">
                  <c:v>4.7953734939759034</c:v>
                </c:pt>
                <c:pt idx="570">
                  <c:v>4.7977472924187756</c:v>
                </c:pt>
                <c:pt idx="571">
                  <c:v>4.8015865384615397</c:v>
                </c:pt>
                <c:pt idx="572">
                  <c:v>4.8100408163265325</c:v>
                </c:pt>
                <c:pt idx="573">
                  <c:v>4.8220191387559774</c:v>
                </c:pt>
                <c:pt idx="574">
                  <c:v>4.8234838709677454</c:v>
                </c:pt>
                <c:pt idx="575">
                  <c:v>4.825847255369931</c:v>
                </c:pt>
                <c:pt idx="576">
                  <c:v>4.8334398092967827</c:v>
                </c:pt>
                <c:pt idx="577">
                  <c:v>4.8429428571428588</c:v>
                </c:pt>
                <c:pt idx="578">
                  <c:v>4.8571814946619236</c:v>
                </c:pt>
                <c:pt idx="579">
                  <c:v>4.8587203791469173</c:v>
                </c:pt>
                <c:pt idx="580">
                  <c:v>4.8629822485207077</c:v>
                </c:pt>
                <c:pt idx="581">
                  <c:v>4.8697446808510616</c:v>
                </c:pt>
                <c:pt idx="582">
                  <c:v>4.8736434474616264</c:v>
                </c:pt>
                <c:pt idx="583">
                  <c:v>4.8838023529411796</c:v>
                </c:pt>
                <c:pt idx="584">
                  <c:v>4.889527614571092</c:v>
                </c:pt>
                <c:pt idx="585">
                  <c:v>4.893887323943666</c:v>
                </c:pt>
                <c:pt idx="586">
                  <c:v>4.8964642438452559</c:v>
                </c:pt>
                <c:pt idx="587">
                  <c:v>4.898950819672133</c:v>
                </c:pt>
                <c:pt idx="588">
                  <c:v>4.9106184364060672</c:v>
                </c:pt>
                <c:pt idx="589">
                  <c:v>4.913538461538459</c:v>
                </c:pt>
                <c:pt idx="590">
                  <c:v>4.9197206053550682</c:v>
                </c:pt>
                <c:pt idx="591">
                  <c:v>4.9237953488372073</c:v>
                </c:pt>
                <c:pt idx="592">
                  <c:v>4.9303693379790934</c:v>
                </c:pt>
                <c:pt idx="593">
                  <c:v>4.9420416666666656</c:v>
                </c:pt>
                <c:pt idx="594">
                  <c:v>4.9466913294797656</c:v>
                </c:pt>
                <c:pt idx="595">
                  <c:v>4.9521200923787561</c:v>
                </c:pt>
                <c:pt idx="596">
                  <c:v>4.9561245674740446</c:v>
                </c:pt>
                <c:pt idx="597">
                  <c:v>4.9597050691244204</c:v>
                </c:pt>
                <c:pt idx="598">
                  <c:v>4.9723398392652145</c:v>
                </c:pt>
                <c:pt idx="599">
                  <c:v>4.9745642201834874</c:v>
                </c:pt>
                <c:pt idx="600">
                  <c:v>4.9788041237113383</c:v>
                </c:pt>
                <c:pt idx="601">
                  <c:v>4.9821693363844419</c:v>
                </c:pt>
                <c:pt idx="602">
                  <c:v>4.9837577142857112</c:v>
                </c:pt>
                <c:pt idx="603">
                  <c:v>4.9950615034168528</c:v>
                </c:pt>
                <c:pt idx="604">
                  <c:v>5.0001911262798622</c:v>
                </c:pt>
                <c:pt idx="605">
                  <c:v>5.007109090909089</c:v>
                </c:pt>
                <c:pt idx="606">
                  <c:v>5.0132349602724151</c:v>
                </c:pt>
                <c:pt idx="607">
                  <c:v>5.0182040816326534</c:v>
                </c:pt>
              </c:numCache>
            </c:numRef>
          </c:val>
          <c:smooth val="0"/>
          <c:extLst xmlns:c16r2="http://schemas.microsoft.com/office/drawing/2015/06/chart">
            <c:ext xmlns:c16="http://schemas.microsoft.com/office/drawing/2014/chart" uri="{C3380CC4-5D6E-409C-BE32-E72D297353CC}">
              <c16:uniqueId val="{00000001-90A8-44E5-98CE-531C07F9DBB3}"/>
            </c:ext>
          </c:extLst>
        </c:ser>
        <c:dLbls>
          <c:showLegendKey val="0"/>
          <c:showVal val="0"/>
          <c:showCatName val="0"/>
          <c:showSerName val="0"/>
          <c:showPercent val="0"/>
          <c:showBubbleSize val="0"/>
        </c:dLbls>
        <c:marker val="1"/>
        <c:smooth val="0"/>
        <c:axId val="212229504"/>
        <c:axId val="212239488"/>
      </c:lineChart>
      <c:dateAx>
        <c:axId val="21222950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2700000" spcFirstLastPara="1" vertOverflow="ellipsis" wrap="square" anchor="ctr" anchorCtr="1"/>
          <a:lstStyle/>
          <a:p>
            <a:pPr>
              <a:defRPr sz="700" b="0" i="0" u="none" strike="noStrike" kern="1200" baseline="0">
                <a:solidFill>
                  <a:schemeClr val="tx1">
                    <a:lumMod val="65000"/>
                    <a:lumOff val="35000"/>
                  </a:schemeClr>
                </a:solidFill>
                <a:latin typeface="+mn-lt"/>
                <a:ea typeface="+mn-ea"/>
                <a:cs typeface="+mn-cs"/>
              </a:defRPr>
            </a:pPr>
            <a:endParaRPr lang="es-MX"/>
          </a:p>
        </c:txPr>
        <c:crossAx val="212239488"/>
        <c:crosses val="autoZero"/>
        <c:auto val="1"/>
        <c:lblOffset val="100"/>
        <c:baseTimeUnit val="days"/>
      </c:dateAx>
      <c:valAx>
        <c:axId val="212239488"/>
        <c:scaling>
          <c:orientation val="minMax"/>
          <c:max val="5.0999999999999996"/>
          <c:min val="0"/>
        </c:scaling>
        <c:delete val="0"/>
        <c:axPos val="l"/>
        <c:numFmt formatCode="General" sourceLinked="1"/>
        <c:majorTickMark val="out"/>
        <c:minorTickMark val="none"/>
        <c:tickLblPos val="nextTo"/>
        <c:spPr>
          <a:noFill/>
          <a:ln>
            <a:noFill/>
          </a:ln>
          <a:effectLst/>
        </c:spPr>
        <c:txPr>
          <a:bodyPr rot="-60000000" spcFirstLastPara="1" vertOverflow="ellipsis" vert="horz" wrap="square" anchor="ctr" anchorCtr="1"/>
          <a:lstStyle/>
          <a:p>
            <a:pPr>
              <a:defRPr sz="800" b="0" i="0" u="none" strike="noStrike" kern="1200" baseline="0">
                <a:solidFill>
                  <a:schemeClr val="tx1">
                    <a:lumMod val="65000"/>
                    <a:lumOff val="35000"/>
                  </a:schemeClr>
                </a:solidFill>
                <a:latin typeface="+mn-lt"/>
                <a:ea typeface="+mn-ea"/>
                <a:cs typeface="+mn-cs"/>
              </a:defRPr>
            </a:pPr>
            <a:endParaRPr lang="es-MX"/>
          </a:p>
        </c:txPr>
        <c:crossAx val="212229504"/>
        <c:crosses val="autoZero"/>
        <c:crossBetween val="between"/>
      </c:valAx>
      <c:valAx>
        <c:axId val="212241024"/>
        <c:scaling>
          <c:orientation val="minMax"/>
          <c:max val="65000000"/>
        </c:scaling>
        <c:delete val="0"/>
        <c:axPos val="r"/>
        <c:numFmt formatCode="_(* #,##0.00_);_(* \(#,##0.00\);_(* &quot;-&quot;??_);_(@_)" sourceLinked="1"/>
        <c:majorTickMark val="out"/>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s-MX"/>
          </a:p>
        </c:txPr>
        <c:crossAx val="212243200"/>
        <c:crosses val="max"/>
        <c:crossBetween val="between"/>
        <c:dispUnits>
          <c:builtInUnit val="millions"/>
          <c:dispUnitsLbl>
            <c:layout>
              <c:manualLayout>
                <c:xMode val="edge"/>
                <c:yMode val="edge"/>
                <c:x val="0.95881124448485033"/>
                <c:y val="0.31237784475755942"/>
              </c:manualLayout>
            </c:layout>
          </c:dispUnitsLbl>
        </c:dispUnits>
      </c:valAx>
      <c:dateAx>
        <c:axId val="212243200"/>
        <c:scaling>
          <c:orientation val="minMax"/>
        </c:scaling>
        <c:delete val="1"/>
        <c:axPos val="b"/>
        <c:numFmt formatCode="m/d/yyyy" sourceLinked="1"/>
        <c:majorTickMark val="out"/>
        <c:minorTickMark val="none"/>
        <c:tickLblPos val="nextTo"/>
        <c:crossAx val="212241024"/>
        <c:crosses val="autoZero"/>
        <c:auto val="1"/>
        <c:lblOffset val="100"/>
        <c:baseTimeUnit val="days"/>
      </c:dateAx>
      <c:spPr>
        <a:noFill/>
        <a:ln>
          <a:noFill/>
        </a:ln>
        <a:effectLst/>
      </c:spPr>
    </c:plotArea>
    <c:legend>
      <c:legendPos val="b"/>
      <c:layout>
        <c:manualLayout>
          <c:xMode val="edge"/>
          <c:yMode val="edge"/>
          <c:x val="0.24058595415299114"/>
          <c:y val="0.91325879932602883"/>
          <c:w val="0.51882788624024734"/>
          <c:h val="8.6741200673971106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s-MX"/>
        </a:p>
      </c:txPr>
    </c:legend>
    <c:plotVisOnly val="1"/>
    <c:dispBlanksAs val="gap"/>
    <c:showDLblsOverMax val="0"/>
  </c:chart>
  <c:spPr>
    <a:noFill/>
    <a:ln>
      <a:noFill/>
    </a:ln>
    <a:effectLst/>
  </c:spPr>
  <c:txPr>
    <a:bodyPr/>
    <a:lstStyle/>
    <a:p>
      <a:pPr>
        <a:defRPr/>
      </a:pPr>
      <a:endParaRPr lang="es-MX"/>
    </a:p>
  </c:txPr>
  <c:externalData r:id="rId1">
    <c:autoUpdate val="0"/>
  </c:externalData>
</c:chartSpace>
</file>

<file path=ppt/charts/chart23.xml><?xml version="1.0" encoding="utf-8"?>
<c:chartSpace xmlns:c="http://schemas.openxmlformats.org/drawingml/2006/chart" xmlns:a="http://schemas.openxmlformats.org/drawingml/2006/main" xmlns:r="http://schemas.openxmlformats.org/officeDocument/2006/relationships">
  <c:date1904 val="0"/>
  <c:lang val="es-MX"/>
  <c:roundedCorners val="0"/>
  <mc:AlternateContent xmlns:mc="http://schemas.openxmlformats.org/markup-compatibility/2006">
    <mc:Choice xmlns:c14="http://schemas.microsoft.com/office/drawing/2007/8/2/chart" Requires="c14">
      <c14:style val="104"/>
    </mc:Choice>
    <mc:Fallback>
      <c:style val="4"/>
    </mc:Fallback>
  </mc:AlternateContent>
  <c:chart>
    <c:title>
      <c:tx>
        <c:rich>
          <a:bodyPr rot="0" vert="horz"/>
          <a:lstStyle/>
          <a:p>
            <a:pPr>
              <a:defRPr sz="1400"/>
            </a:pPr>
            <a:r>
              <a:rPr lang="es-MX" sz="1400" dirty="0"/>
              <a:t>VENCIMIENTOS</a:t>
            </a:r>
          </a:p>
        </c:rich>
      </c:tx>
      <c:layout/>
      <c:overlay val="0"/>
      <c:spPr>
        <a:noFill/>
        <a:ln>
          <a:noFill/>
        </a:ln>
        <a:effectLst/>
      </c:spPr>
    </c:title>
    <c:autoTitleDeleted val="0"/>
    <c:plotArea>
      <c:layout/>
      <c:pieChart>
        <c:varyColors val="1"/>
        <c:dLbls>
          <c:dLblPos val="outEnd"/>
          <c:showLegendKey val="0"/>
          <c:showVal val="0"/>
          <c:showCatName val="1"/>
          <c:showSerName val="0"/>
          <c:showPercent val="0"/>
          <c:showBubbleSize val="0"/>
          <c:showLeaderLines val="0"/>
        </c:dLbls>
        <c:firstSliceAng val="0"/>
      </c:pieChart>
      <c:spPr>
        <a:noFill/>
        <a:ln>
          <a:noFill/>
        </a:ln>
        <a:effectLst/>
      </c:spPr>
    </c:plotArea>
    <c:plotVisOnly val="1"/>
    <c:dispBlanksAs val="gap"/>
    <c:showDLblsOverMax val="0"/>
  </c:chart>
  <c:spPr>
    <a:solidFill>
      <a:schemeClr val="bg1"/>
    </a:solidFill>
    <a:ln w="9525" cap="flat" cmpd="sng" algn="ctr">
      <a:noFill/>
      <a:round/>
    </a:ln>
    <a:effectLst/>
  </c:spPr>
  <c:txPr>
    <a:bodyPr/>
    <a:lstStyle/>
    <a:p>
      <a:pPr>
        <a:defRPr>
          <a:latin typeface="Century Gothic" panose="020B0502020202020204" pitchFamily="34" charset="0"/>
        </a:defRPr>
      </a:pPr>
      <a:endParaRPr lang="es-MX"/>
    </a:p>
  </c:txPr>
  <c:externalData r:id="rId1">
    <c:autoUpdate val="0"/>
  </c:externalData>
</c:chartSpace>
</file>

<file path=ppt/charts/chart24.xml><?xml version="1.0" encoding="utf-8"?>
<c:chartSpace xmlns:c="http://schemas.openxmlformats.org/drawingml/2006/chart" xmlns:a="http://schemas.openxmlformats.org/drawingml/2006/main" xmlns:r="http://schemas.openxmlformats.org/officeDocument/2006/relationships">
  <c:date1904 val="0"/>
  <c:lang val="es-MX"/>
  <c:roundedCorners val="0"/>
  <mc:AlternateContent xmlns:mc="http://schemas.openxmlformats.org/markup-compatibility/2006">
    <mc:Choice xmlns:c14="http://schemas.microsoft.com/office/drawing/2007/8/2/chart" Requires="c14">
      <c14:style val="104"/>
    </mc:Choice>
    <mc:Fallback>
      <c:style val="4"/>
    </mc:Fallback>
  </mc:AlternateContent>
  <c:chart>
    <c:title>
      <c:tx>
        <c:rich>
          <a:bodyPr rot="0" spcFirstLastPara="1" vertOverflow="ellipsis" vert="horz" wrap="square" anchor="ctr" anchorCtr="1"/>
          <a:lstStyle/>
          <a:p>
            <a:pPr>
              <a:defRPr sz="1600" b="1" i="0" u="none" strike="noStrike" kern="1200" cap="all" baseline="0">
                <a:solidFill>
                  <a:sysClr val="windowText" lastClr="000000"/>
                </a:solidFill>
                <a:latin typeface="+mn-lt"/>
                <a:ea typeface="+mn-ea"/>
                <a:cs typeface="+mn-cs"/>
              </a:defRPr>
            </a:pPr>
            <a:r>
              <a:rPr lang="es-MX" dirty="0">
                <a:solidFill>
                  <a:sysClr val="windowText" lastClr="000000"/>
                </a:solidFill>
              </a:rPr>
              <a:t>por Clase de Activo</a:t>
            </a:r>
          </a:p>
        </c:rich>
      </c:tx>
      <c:layout/>
      <c:overlay val="0"/>
      <c:spPr>
        <a:noFill/>
        <a:ln>
          <a:noFill/>
        </a:ln>
        <a:effectLst/>
      </c:spPr>
    </c:title>
    <c:autoTitleDeleted val="0"/>
    <c:plotArea>
      <c:layout/>
      <c:pieChart>
        <c:varyColors val="1"/>
        <c:ser>
          <c:idx val="0"/>
          <c:order val="0"/>
          <c:dPt>
            <c:idx val="0"/>
            <c:bubble3D val="0"/>
            <c:spPr>
              <a:solidFill>
                <a:schemeClr val="accent2">
                  <a:shade val="53000"/>
                </a:schemeClr>
              </a:solidFill>
              <a:ln>
                <a:noFill/>
              </a:ln>
              <a:effectLst>
                <a:outerShdw blurRad="63500" sx="102000" sy="102000" algn="ctr" rotWithShape="0">
                  <a:prstClr val="black">
                    <a:alpha val="20000"/>
                  </a:prstClr>
                </a:outerShdw>
              </a:effectLst>
            </c:spPr>
            <c:extLst xmlns:c16r2="http://schemas.microsoft.com/office/drawing/2015/06/chart">
              <c:ext xmlns:c16="http://schemas.microsoft.com/office/drawing/2014/chart" uri="{C3380CC4-5D6E-409C-BE32-E72D297353CC}">
                <c16:uniqueId val="{00000001-C3AF-4A0E-A111-C6183D76273E}"/>
              </c:ext>
            </c:extLst>
          </c:dPt>
          <c:dPt>
            <c:idx val="1"/>
            <c:bubble3D val="0"/>
            <c:spPr>
              <a:solidFill>
                <a:schemeClr val="accent2">
                  <a:shade val="76000"/>
                </a:schemeClr>
              </a:solidFill>
              <a:ln>
                <a:noFill/>
              </a:ln>
              <a:effectLst>
                <a:outerShdw blurRad="63500" sx="102000" sy="102000" algn="ctr" rotWithShape="0">
                  <a:prstClr val="black">
                    <a:alpha val="20000"/>
                  </a:prstClr>
                </a:outerShdw>
              </a:effectLst>
            </c:spPr>
            <c:extLst xmlns:c16r2="http://schemas.microsoft.com/office/drawing/2015/06/chart">
              <c:ext xmlns:c16="http://schemas.microsoft.com/office/drawing/2014/chart" uri="{C3380CC4-5D6E-409C-BE32-E72D297353CC}">
                <c16:uniqueId val="{00000003-C3AF-4A0E-A111-C6183D76273E}"/>
              </c:ext>
            </c:extLst>
          </c:dPt>
          <c:dPt>
            <c:idx val="2"/>
            <c:bubble3D val="0"/>
            <c:spPr>
              <a:solidFill>
                <a:schemeClr val="accent2"/>
              </a:solidFill>
              <a:ln>
                <a:noFill/>
              </a:ln>
              <a:effectLst>
                <a:outerShdw blurRad="63500" sx="102000" sy="102000" algn="ctr" rotWithShape="0">
                  <a:prstClr val="black">
                    <a:alpha val="20000"/>
                  </a:prstClr>
                </a:outerShdw>
              </a:effectLst>
            </c:spPr>
            <c:extLst xmlns:c16r2="http://schemas.microsoft.com/office/drawing/2015/06/chart">
              <c:ext xmlns:c16="http://schemas.microsoft.com/office/drawing/2014/chart" uri="{C3380CC4-5D6E-409C-BE32-E72D297353CC}">
                <c16:uniqueId val="{00000005-C3AF-4A0E-A111-C6183D76273E}"/>
              </c:ext>
            </c:extLst>
          </c:dPt>
          <c:dPt>
            <c:idx val="3"/>
            <c:bubble3D val="0"/>
            <c:spPr>
              <a:solidFill>
                <a:schemeClr val="accent2">
                  <a:tint val="77000"/>
                </a:schemeClr>
              </a:solidFill>
              <a:ln>
                <a:noFill/>
              </a:ln>
              <a:effectLst>
                <a:outerShdw blurRad="63500" sx="102000" sy="102000" algn="ctr" rotWithShape="0">
                  <a:prstClr val="black">
                    <a:alpha val="20000"/>
                  </a:prstClr>
                </a:outerShdw>
              </a:effectLst>
            </c:spPr>
            <c:extLst xmlns:c16r2="http://schemas.microsoft.com/office/drawing/2015/06/chart">
              <c:ext xmlns:c16="http://schemas.microsoft.com/office/drawing/2014/chart" uri="{C3380CC4-5D6E-409C-BE32-E72D297353CC}">
                <c16:uniqueId val="{00000007-C3AF-4A0E-A111-C6183D76273E}"/>
              </c:ext>
            </c:extLst>
          </c:dPt>
          <c:dPt>
            <c:idx val="4"/>
            <c:bubble3D val="0"/>
            <c:spPr>
              <a:solidFill>
                <a:schemeClr val="accent2">
                  <a:tint val="54000"/>
                </a:schemeClr>
              </a:solidFill>
              <a:ln>
                <a:noFill/>
              </a:ln>
              <a:effectLst>
                <a:outerShdw blurRad="63500" sx="102000" sy="102000" algn="ctr" rotWithShape="0">
                  <a:prstClr val="black">
                    <a:alpha val="20000"/>
                  </a:prstClr>
                </a:outerShdw>
              </a:effectLst>
            </c:spPr>
            <c:extLst xmlns:c16r2="http://schemas.microsoft.com/office/drawing/2015/06/chart">
              <c:ext xmlns:c16="http://schemas.microsoft.com/office/drawing/2014/chart" uri="{C3380CC4-5D6E-409C-BE32-E72D297353CC}">
                <c16:uniqueId val="{00000009-C3AF-4A0E-A111-C6183D76273E}"/>
              </c:ext>
            </c:extLst>
          </c:dPt>
          <c:dLbls>
            <c:dLbl>
              <c:idx val="0"/>
              <c:layout>
                <c:manualLayout>
                  <c:x val="-5.6674123788217803E-2"/>
                  <c:y val="0"/>
                </c:manualLayout>
              </c:layout>
              <c:dLblPos val="bestFit"/>
              <c:showLegendKey val="0"/>
              <c:showVal val="0"/>
              <c:showCatName val="1"/>
              <c:showSerName val="0"/>
              <c:showPercent val="1"/>
              <c:showBubbleSize val="0"/>
              <c:extLst xmlns:c16r2="http://schemas.microsoft.com/office/drawing/2015/06/chart">
                <c:ext xmlns:c16="http://schemas.microsoft.com/office/drawing/2014/chart" uri="{C3380CC4-5D6E-409C-BE32-E72D297353CC}">
                  <c16:uniqueId val="{00000001-C3AF-4A0E-A111-C6183D76273E}"/>
                </c:ext>
                <c:ext xmlns:c15="http://schemas.microsoft.com/office/drawing/2012/chart" uri="{CE6537A1-D6FC-4f65-9D91-7224C49458BB}">
                  <c15:layout/>
                </c:ext>
              </c:extLst>
            </c:dLbl>
            <c:dLbl>
              <c:idx val="1"/>
              <c:layout>
                <c:manualLayout>
                  <c:x val="-5.9656972408650257E-3"/>
                  <c:y val="6.9444444444444448E-2"/>
                </c:manualLayout>
              </c:layout>
              <c:dLblPos val="bestFit"/>
              <c:showLegendKey val="0"/>
              <c:showVal val="0"/>
              <c:showCatName val="1"/>
              <c:showSerName val="0"/>
              <c:showPercent val="1"/>
              <c:showBubbleSize val="0"/>
              <c:extLst xmlns:c16r2="http://schemas.microsoft.com/office/drawing/2015/06/chart">
                <c:ext xmlns:c16="http://schemas.microsoft.com/office/drawing/2014/chart" uri="{C3380CC4-5D6E-409C-BE32-E72D297353CC}">
                  <c16:uniqueId val="{00000003-C3AF-4A0E-A111-C6183D76273E}"/>
                </c:ext>
                <c:ext xmlns:c15="http://schemas.microsoft.com/office/drawing/2012/chart" uri="{CE6537A1-D6FC-4f65-9D91-7224C49458BB}">
                  <c15:layout/>
                </c:ext>
              </c:extLst>
            </c:dLbl>
            <c:dLbl>
              <c:idx val="2"/>
              <c:layout>
                <c:manualLayout>
                  <c:x val="8.3519761372110257E-2"/>
                  <c:y val="0.10185185185185185"/>
                </c:manualLayout>
              </c:layout>
              <c:dLblPos val="bestFit"/>
              <c:showLegendKey val="0"/>
              <c:showVal val="0"/>
              <c:showCatName val="1"/>
              <c:showSerName val="0"/>
              <c:showPercent val="1"/>
              <c:showBubbleSize val="0"/>
              <c:extLst xmlns:c16r2="http://schemas.microsoft.com/office/drawing/2015/06/chart">
                <c:ext xmlns:c16="http://schemas.microsoft.com/office/drawing/2014/chart" uri="{C3380CC4-5D6E-409C-BE32-E72D297353CC}">
                  <c16:uniqueId val="{00000005-C3AF-4A0E-A111-C6183D76273E}"/>
                </c:ext>
                <c:ext xmlns:c15="http://schemas.microsoft.com/office/drawing/2012/chart" uri="{CE6537A1-D6FC-4f65-9D91-7224C49458BB}">
                  <c15:layout/>
                </c:ext>
              </c:extLst>
            </c:dLbl>
            <c:dLbl>
              <c:idx val="3"/>
              <c:layout>
                <c:manualLayout>
                  <c:x val="2.9828486204325131E-2"/>
                  <c:y val="0.12499999999999992"/>
                </c:manualLayout>
              </c:layout>
              <c:dLblPos val="bestFit"/>
              <c:showLegendKey val="0"/>
              <c:showVal val="0"/>
              <c:showCatName val="1"/>
              <c:showSerName val="0"/>
              <c:showPercent val="1"/>
              <c:showBubbleSize val="0"/>
              <c:extLst xmlns:c16r2="http://schemas.microsoft.com/office/drawing/2015/06/chart">
                <c:ext xmlns:c16="http://schemas.microsoft.com/office/drawing/2014/chart" uri="{C3380CC4-5D6E-409C-BE32-E72D297353CC}">
                  <c16:uniqueId val="{00000007-C3AF-4A0E-A111-C6183D76273E}"/>
                </c:ext>
                <c:ext xmlns:c15="http://schemas.microsoft.com/office/drawing/2012/chart" uri="{CE6537A1-D6FC-4f65-9D91-7224C49458BB}">
                  <c15:layout/>
                </c:ext>
              </c:extLst>
            </c:dLbl>
            <c:spPr>
              <a:noFill/>
              <a:ln>
                <a:noFill/>
              </a:ln>
              <a:effectLst/>
            </c:spPr>
            <c:txPr>
              <a:bodyPr rot="0" spcFirstLastPara="1" vertOverflow="ellipsis" vert="horz" wrap="square" lIns="38100" tIns="19050" rIns="38100" bIns="19050" anchor="ctr" anchorCtr="1">
                <a:spAutoFit/>
              </a:bodyPr>
              <a:lstStyle/>
              <a:p>
                <a:pPr>
                  <a:defRPr sz="900" b="1" i="0" u="none" strike="noStrike" kern="1200" spc="0" baseline="0">
                    <a:solidFill>
                      <a:sysClr val="windowText" lastClr="000000"/>
                    </a:solidFill>
                    <a:latin typeface="+mn-lt"/>
                    <a:ea typeface="+mn-ea"/>
                    <a:cs typeface="+mn-cs"/>
                  </a:defRPr>
                </a:pPr>
                <a:endParaRPr lang="es-MX"/>
              </a:p>
            </c:txPr>
            <c:dLblPos val="outEnd"/>
            <c:showLegendKey val="0"/>
            <c:showVal val="0"/>
            <c:showCatName val="1"/>
            <c:showSerName val="0"/>
            <c:showPercent val="1"/>
            <c:showBubbleSize val="0"/>
            <c:showLeaderLines val="1"/>
            <c:leaderLines>
              <c:spPr>
                <a:ln w="9525" cap="flat" cmpd="sng" algn="ctr">
                  <a:solidFill>
                    <a:schemeClr val="tx1">
                      <a:lumMod val="35000"/>
                      <a:lumOff val="65000"/>
                    </a:schemeClr>
                  </a:solidFill>
                  <a:round/>
                </a:ln>
                <a:effectLst/>
              </c:spPr>
            </c:leaderLines>
            <c:extLst xmlns:c16r2="http://schemas.microsoft.com/office/drawing/2015/06/chart">
              <c:ext xmlns:c15="http://schemas.microsoft.com/office/drawing/2012/chart" uri="{CE6537A1-D6FC-4f65-9D91-7224C49458BB}">
                <c15:layout/>
              </c:ext>
            </c:extLst>
          </c:dLbls>
          <c:cat>
            <c:strRef>
              <c:f>'[Historico_Vector 28.07.2017.xlsx]FINVIT'!$O$40:$O$44</c:f>
              <c:strCache>
                <c:ptCount val="5"/>
                <c:pt idx="0">
                  <c:v>Udibonos</c:v>
                </c:pt>
                <c:pt idx="1">
                  <c:v>Revisables Gubernamental</c:v>
                </c:pt>
                <c:pt idx="2">
                  <c:v>Revisables Paraestatales</c:v>
                </c:pt>
                <c:pt idx="3">
                  <c:v>Revisables Corporativo</c:v>
                </c:pt>
                <c:pt idx="4">
                  <c:v>Reporto</c:v>
                </c:pt>
              </c:strCache>
            </c:strRef>
          </c:cat>
          <c:val>
            <c:numRef>
              <c:f>'[Historico_Vector 28.07.2017.xlsx]FINVIT'!$P$40:$P$44</c:f>
              <c:numCache>
                <c:formatCode>#,##0.00_);\(#,##0.00\)</c:formatCode>
                <c:ptCount val="5"/>
                <c:pt idx="0">
                  <c:v>4587622.8499999996</c:v>
                </c:pt>
                <c:pt idx="1">
                  <c:v>30613916.869999997</c:v>
                </c:pt>
                <c:pt idx="2">
                  <c:v>6197881.54</c:v>
                </c:pt>
                <c:pt idx="3">
                  <c:v>13433925.529999999</c:v>
                </c:pt>
                <c:pt idx="4">
                  <c:v>7183139.6200000001</c:v>
                </c:pt>
              </c:numCache>
            </c:numRef>
          </c:val>
          <c:extLst xmlns:c16r2="http://schemas.microsoft.com/office/drawing/2015/06/chart">
            <c:ext xmlns:c16="http://schemas.microsoft.com/office/drawing/2014/chart" uri="{C3380CC4-5D6E-409C-BE32-E72D297353CC}">
              <c16:uniqueId val="{0000000A-C3AF-4A0E-A111-C6183D76273E}"/>
            </c:ext>
          </c:extLst>
        </c:ser>
        <c:dLbls>
          <c:dLblPos val="outEnd"/>
          <c:showLegendKey val="0"/>
          <c:showVal val="0"/>
          <c:showCatName val="1"/>
          <c:showSerName val="0"/>
          <c:showPercent val="0"/>
          <c:showBubbleSize val="0"/>
          <c:showLeaderLines val="1"/>
        </c:dLbls>
        <c:firstSliceAng val="0"/>
      </c:pieChart>
      <c:spPr>
        <a:noFill/>
        <a:ln>
          <a:noFill/>
        </a:ln>
        <a:effectLst/>
      </c:spPr>
    </c:plotArea>
    <c:plotVisOnly val="1"/>
    <c:dispBlanksAs val="gap"/>
    <c:showDLblsOverMax val="0"/>
  </c:chart>
  <c:spPr>
    <a:noFill/>
    <a:ln w="9525" cap="flat" cmpd="sng" algn="ctr">
      <a:noFill/>
      <a:round/>
    </a:ln>
    <a:effectLst/>
  </c:spPr>
  <c:txPr>
    <a:bodyPr/>
    <a:lstStyle/>
    <a:p>
      <a:pPr>
        <a:defRPr/>
      </a:pPr>
      <a:endParaRPr lang="es-MX"/>
    </a:p>
  </c:txPr>
  <c:externalData r:id="rId1">
    <c:autoUpdate val="0"/>
  </c:externalData>
</c:chartSpace>
</file>

<file path=ppt/charts/chart25.xml><?xml version="1.0" encoding="utf-8"?>
<c:chartSpace xmlns:c="http://schemas.openxmlformats.org/drawingml/2006/chart" xmlns:a="http://schemas.openxmlformats.org/drawingml/2006/main" xmlns:r="http://schemas.openxmlformats.org/officeDocument/2006/relationships">
  <c:date1904 val="0"/>
  <c:lang val="es-MX"/>
  <c:roundedCorners val="0"/>
  <mc:AlternateContent xmlns:mc="http://schemas.openxmlformats.org/markup-compatibility/2006">
    <mc:Choice xmlns:c14="http://schemas.microsoft.com/office/drawing/2007/8/2/chart" Requires="c14">
      <c14:style val="104"/>
    </mc:Choice>
    <mc:Fallback>
      <c:style val="4"/>
    </mc:Fallback>
  </mc:AlternateContent>
  <c:chart>
    <c:title>
      <c:tx>
        <c:rich>
          <a:bodyPr rot="0" spcFirstLastPara="1" vertOverflow="ellipsis" vert="horz" wrap="square" anchor="ctr" anchorCtr="1"/>
          <a:lstStyle/>
          <a:p>
            <a:pPr>
              <a:defRPr sz="1600" b="1" i="0" u="none" strike="noStrike" kern="1200" cap="all" baseline="0">
                <a:solidFill>
                  <a:sysClr val="windowText" lastClr="000000"/>
                </a:solidFill>
                <a:latin typeface="+mn-lt"/>
                <a:ea typeface="+mn-ea"/>
                <a:cs typeface="+mn-cs"/>
              </a:defRPr>
            </a:pPr>
            <a:r>
              <a:rPr lang="es-MX" dirty="0">
                <a:solidFill>
                  <a:sysClr val="windowText" lastClr="000000"/>
                </a:solidFill>
              </a:rPr>
              <a:t>por SECTORES</a:t>
            </a:r>
          </a:p>
        </c:rich>
      </c:tx>
      <c:layout/>
      <c:overlay val="0"/>
      <c:spPr>
        <a:noFill/>
        <a:ln>
          <a:noFill/>
        </a:ln>
        <a:effectLst/>
      </c:spPr>
    </c:title>
    <c:autoTitleDeleted val="0"/>
    <c:plotArea>
      <c:layout/>
      <c:pieChart>
        <c:varyColors val="1"/>
        <c:ser>
          <c:idx val="0"/>
          <c:order val="0"/>
          <c:dPt>
            <c:idx val="0"/>
            <c:bubble3D val="0"/>
            <c:spPr>
              <a:solidFill>
                <a:schemeClr val="accent2">
                  <a:shade val="50000"/>
                </a:schemeClr>
              </a:solidFill>
              <a:ln>
                <a:noFill/>
              </a:ln>
              <a:effectLst>
                <a:outerShdw blurRad="63500" sx="102000" sy="102000" algn="ctr" rotWithShape="0">
                  <a:prstClr val="black">
                    <a:alpha val="20000"/>
                  </a:prstClr>
                </a:outerShdw>
              </a:effectLst>
            </c:spPr>
            <c:extLst xmlns:c16r2="http://schemas.microsoft.com/office/drawing/2015/06/chart">
              <c:ext xmlns:c16="http://schemas.microsoft.com/office/drawing/2014/chart" uri="{C3380CC4-5D6E-409C-BE32-E72D297353CC}">
                <c16:uniqueId val="{00000001-53A0-48B8-8485-D7AA6B062FB0}"/>
              </c:ext>
            </c:extLst>
          </c:dPt>
          <c:dPt>
            <c:idx val="1"/>
            <c:bubble3D val="0"/>
            <c:spPr>
              <a:solidFill>
                <a:schemeClr val="accent2">
                  <a:shade val="70000"/>
                </a:schemeClr>
              </a:solidFill>
              <a:ln>
                <a:noFill/>
              </a:ln>
              <a:effectLst>
                <a:outerShdw blurRad="63500" sx="102000" sy="102000" algn="ctr" rotWithShape="0">
                  <a:prstClr val="black">
                    <a:alpha val="20000"/>
                  </a:prstClr>
                </a:outerShdw>
              </a:effectLst>
            </c:spPr>
            <c:extLst xmlns:c16r2="http://schemas.microsoft.com/office/drawing/2015/06/chart">
              <c:ext xmlns:c16="http://schemas.microsoft.com/office/drawing/2014/chart" uri="{C3380CC4-5D6E-409C-BE32-E72D297353CC}">
                <c16:uniqueId val="{00000003-53A0-48B8-8485-D7AA6B062FB0}"/>
              </c:ext>
            </c:extLst>
          </c:dPt>
          <c:dPt>
            <c:idx val="2"/>
            <c:bubble3D val="0"/>
            <c:spPr>
              <a:solidFill>
                <a:schemeClr val="accent2">
                  <a:shade val="90000"/>
                </a:schemeClr>
              </a:solidFill>
              <a:ln>
                <a:noFill/>
              </a:ln>
              <a:effectLst>
                <a:outerShdw blurRad="63500" sx="102000" sy="102000" algn="ctr" rotWithShape="0">
                  <a:prstClr val="black">
                    <a:alpha val="20000"/>
                  </a:prstClr>
                </a:outerShdw>
              </a:effectLst>
            </c:spPr>
            <c:extLst xmlns:c16r2="http://schemas.microsoft.com/office/drawing/2015/06/chart">
              <c:ext xmlns:c16="http://schemas.microsoft.com/office/drawing/2014/chart" uri="{C3380CC4-5D6E-409C-BE32-E72D297353CC}">
                <c16:uniqueId val="{00000005-53A0-48B8-8485-D7AA6B062FB0}"/>
              </c:ext>
            </c:extLst>
          </c:dPt>
          <c:dPt>
            <c:idx val="3"/>
            <c:bubble3D val="0"/>
            <c:spPr>
              <a:solidFill>
                <a:schemeClr val="accent2"/>
              </a:solidFill>
              <a:ln>
                <a:noFill/>
              </a:ln>
              <a:effectLst>
                <a:outerShdw blurRad="63500" sx="102000" sy="102000" algn="ctr" rotWithShape="0">
                  <a:prstClr val="black">
                    <a:alpha val="20000"/>
                  </a:prstClr>
                </a:outerShdw>
              </a:effectLst>
            </c:spPr>
            <c:extLst xmlns:c16r2="http://schemas.microsoft.com/office/drawing/2015/06/chart">
              <c:ext xmlns:c16="http://schemas.microsoft.com/office/drawing/2014/chart" uri="{C3380CC4-5D6E-409C-BE32-E72D297353CC}">
                <c16:uniqueId val="{00000007-53A0-48B8-8485-D7AA6B062FB0}"/>
              </c:ext>
            </c:extLst>
          </c:dPt>
          <c:dPt>
            <c:idx val="4"/>
            <c:bubble3D val="0"/>
            <c:spPr>
              <a:solidFill>
                <a:schemeClr val="accent2">
                  <a:tint val="70000"/>
                </a:schemeClr>
              </a:solidFill>
              <a:ln>
                <a:noFill/>
              </a:ln>
              <a:effectLst>
                <a:outerShdw blurRad="63500" sx="102000" sy="102000" algn="ctr" rotWithShape="0">
                  <a:prstClr val="black">
                    <a:alpha val="20000"/>
                  </a:prstClr>
                </a:outerShdw>
              </a:effectLst>
            </c:spPr>
            <c:extLst xmlns:c16r2="http://schemas.microsoft.com/office/drawing/2015/06/chart">
              <c:ext xmlns:c16="http://schemas.microsoft.com/office/drawing/2014/chart" uri="{C3380CC4-5D6E-409C-BE32-E72D297353CC}">
                <c16:uniqueId val="{00000009-53A0-48B8-8485-D7AA6B062FB0}"/>
              </c:ext>
            </c:extLst>
          </c:dPt>
          <c:dPt>
            <c:idx val="5"/>
            <c:bubble3D val="0"/>
            <c:spPr>
              <a:solidFill>
                <a:schemeClr val="accent2">
                  <a:tint val="65000"/>
                </a:schemeClr>
              </a:solidFill>
              <a:ln>
                <a:noFill/>
              </a:ln>
              <a:effectLst>
                <a:outerShdw blurRad="63500" sx="102000" sy="102000" algn="ctr" rotWithShape="0">
                  <a:prstClr val="black">
                    <a:alpha val="20000"/>
                  </a:prstClr>
                </a:outerShdw>
              </a:effectLst>
            </c:spPr>
            <c:extLst xmlns:c16r2="http://schemas.microsoft.com/office/drawing/2015/06/chart">
              <c:ext xmlns:c16="http://schemas.microsoft.com/office/drawing/2014/chart" uri="{C3380CC4-5D6E-409C-BE32-E72D297353CC}">
                <c16:uniqueId val="{0000000B-53A0-48B8-8485-D7AA6B062FB0}"/>
              </c:ext>
            </c:extLst>
          </c:dPt>
          <c:dPt>
            <c:idx val="6"/>
            <c:bubble3D val="0"/>
            <c:spPr>
              <a:solidFill>
                <a:schemeClr val="accent2">
                  <a:tint val="48000"/>
                </a:schemeClr>
              </a:solidFill>
              <a:ln>
                <a:noFill/>
              </a:ln>
              <a:effectLst>
                <a:outerShdw blurRad="63500" sx="102000" sy="102000" algn="ctr" rotWithShape="0">
                  <a:prstClr val="black">
                    <a:alpha val="20000"/>
                  </a:prstClr>
                </a:outerShdw>
              </a:effectLst>
            </c:spPr>
            <c:extLst xmlns:c16r2="http://schemas.microsoft.com/office/drawing/2015/06/chart">
              <c:ext xmlns:c16="http://schemas.microsoft.com/office/drawing/2014/chart" uri="{C3380CC4-5D6E-409C-BE32-E72D297353CC}">
                <c16:uniqueId val="{0000000D-53A0-48B8-8485-D7AA6B062FB0}"/>
              </c:ext>
            </c:extLst>
          </c:dPt>
          <c:dLbls>
            <c:dLbl>
              <c:idx val="0"/>
              <c:layout>
                <c:manualLayout>
                  <c:x val="-5.6674123788217803E-2"/>
                  <c:y val="0"/>
                </c:manualLayout>
              </c:layout>
              <c:dLblPos val="bestFit"/>
              <c:showLegendKey val="0"/>
              <c:showVal val="0"/>
              <c:showCatName val="1"/>
              <c:showSerName val="0"/>
              <c:showPercent val="1"/>
              <c:showBubbleSize val="0"/>
              <c:extLst xmlns:c16r2="http://schemas.microsoft.com/office/drawing/2015/06/chart">
                <c:ext xmlns:c16="http://schemas.microsoft.com/office/drawing/2014/chart" uri="{C3380CC4-5D6E-409C-BE32-E72D297353CC}">
                  <c16:uniqueId val="{00000001-53A0-48B8-8485-D7AA6B062FB0}"/>
                </c:ext>
                <c:ext xmlns:c15="http://schemas.microsoft.com/office/drawing/2012/chart" uri="{CE6537A1-D6FC-4f65-9D91-7224C49458BB}">
                  <c15:layout/>
                </c:ext>
              </c:extLst>
            </c:dLbl>
            <c:dLbl>
              <c:idx val="1"/>
              <c:layout>
                <c:manualLayout>
                  <c:x val="2.1770153862803988E-2"/>
                  <c:y val="-0.1739015807557211"/>
                </c:manualLayout>
              </c:layout>
              <c:dLblPos val="bestFit"/>
              <c:showLegendKey val="0"/>
              <c:showVal val="0"/>
              <c:showCatName val="1"/>
              <c:showSerName val="0"/>
              <c:showPercent val="1"/>
              <c:showBubbleSize val="0"/>
              <c:extLst xmlns:c16r2="http://schemas.microsoft.com/office/drawing/2015/06/chart">
                <c:ext xmlns:c16="http://schemas.microsoft.com/office/drawing/2014/chart" uri="{C3380CC4-5D6E-409C-BE32-E72D297353CC}">
                  <c16:uniqueId val="{00000003-53A0-48B8-8485-D7AA6B062FB0}"/>
                </c:ext>
                <c:ext xmlns:c15="http://schemas.microsoft.com/office/drawing/2012/chart" uri="{CE6537A1-D6FC-4f65-9D91-7224C49458BB}">
                  <c15:layout/>
                </c:ext>
              </c:extLst>
            </c:dLbl>
            <c:dLbl>
              <c:idx val="2"/>
              <c:layout>
                <c:manualLayout>
                  <c:x val="9.5846915160826024E-2"/>
                  <c:y val="-8.2910813215059637E-2"/>
                </c:manualLayout>
              </c:layout>
              <c:dLblPos val="bestFit"/>
              <c:showLegendKey val="0"/>
              <c:showVal val="0"/>
              <c:showCatName val="1"/>
              <c:showSerName val="0"/>
              <c:showPercent val="1"/>
              <c:showBubbleSize val="0"/>
              <c:extLst xmlns:c16r2="http://schemas.microsoft.com/office/drawing/2015/06/chart">
                <c:ext xmlns:c16="http://schemas.microsoft.com/office/drawing/2014/chart" uri="{C3380CC4-5D6E-409C-BE32-E72D297353CC}">
                  <c16:uniqueId val="{00000005-53A0-48B8-8485-D7AA6B062FB0}"/>
                </c:ext>
                <c:ext xmlns:c15="http://schemas.microsoft.com/office/drawing/2012/chart" uri="{CE6537A1-D6FC-4f65-9D91-7224C49458BB}">
                  <c15:layout/>
                </c:ext>
              </c:extLst>
            </c:dLbl>
            <c:dLbl>
              <c:idx val="3"/>
              <c:layout>
                <c:manualLayout>
                  <c:x val="5.7564300393422953E-2"/>
                  <c:y val="0.27821783267316214"/>
                </c:manualLayout>
              </c:layout>
              <c:dLblPos val="bestFit"/>
              <c:showLegendKey val="0"/>
              <c:showVal val="0"/>
              <c:showCatName val="1"/>
              <c:showSerName val="0"/>
              <c:showPercent val="1"/>
              <c:showBubbleSize val="0"/>
              <c:extLst xmlns:c16r2="http://schemas.microsoft.com/office/drawing/2015/06/chart">
                <c:ext xmlns:c16="http://schemas.microsoft.com/office/drawing/2014/chart" uri="{C3380CC4-5D6E-409C-BE32-E72D297353CC}">
                  <c16:uniqueId val="{00000007-53A0-48B8-8485-D7AA6B062FB0}"/>
                </c:ext>
                <c:ext xmlns:c15="http://schemas.microsoft.com/office/drawing/2012/chart" uri="{CE6537A1-D6FC-4f65-9D91-7224C49458BB}">
                  <c15:layout/>
                </c:ext>
              </c:extLst>
            </c:dLbl>
            <c:dLbl>
              <c:idx val="4"/>
              <c:layout>
                <c:manualLayout>
                  <c:x val="7.3962468900213407E-2"/>
                  <c:y val="9.0128162957395161E-3"/>
                </c:manualLayout>
              </c:layout>
              <c:dLblPos val="bestFit"/>
              <c:showLegendKey val="0"/>
              <c:showVal val="0"/>
              <c:showCatName val="1"/>
              <c:showSerName val="0"/>
              <c:showPercent val="1"/>
              <c:showBubbleSize val="0"/>
              <c:extLst>
                <c:ext xmlns:c15="http://schemas.microsoft.com/office/drawing/2012/chart" uri="{CE6537A1-D6FC-4f65-9D91-7224C49458BB}">
                  <c15:layout/>
                </c:ext>
              </c:extLst>
            </c:dLbl>
            <c:dLbl>
              <c:idx val="5"/>
              <c:layout>
                <c:manualLayout>
                  <c:x val="-3.3899464912597974E-2"/>
                  <c:y val="4.9570489626567793E-2"/>
                </c:manualLayout>
              </c:layout>
              <c:dLblPos val="bestFit"/>
              <c:showLegendKey val="0"/>
              <c:showVal val="0"/>
              <c:showCatName val="1"/>
              <c:showSerName val="0"/>
              <c:showPercent val="1"/>
              <c:showBubbleSize val="0"/>
              <c:extLst>
                <c:ext xmlns:c15="http://schemas.microsoft.com/office/drawing/2012/chart" uri="{CE6537A1-D6FC-4f65-9D91-7224C49458BB}">
                  <c15:layout/>
                </c:ext>
              </c:extLst>
            </c:dLbl>
            <c:spPr>
              <a:noFill/>
              <a:ln>
                <a:noFill/>
              </a:ln>
              <a:effectLst/>
            </c:spPr>
            <c:txPr>
              <a:bodyPr rot="0" spcFirstLastPara="1" vertOverflow="ellipsis" vert="horz" wrap="square" lIns="38100" tIns="19050" rIns="38100" bIns="19050" anchor="ctr" anchorCtr="1">
                <a:spAutoFit/>
              </a:bodyPr>
              <a:lstStyle/>
              <a:p>
                <a:pPr>
                  <a:defRPr sz="900" b="1" i="0" u="none" strike="noStrike" kern="1200" spc="0" baseline="0">
                    <a:solidFill>
                      <a:sysClr val="windowText" lastClr="000000"/>
                    </a:solidFill>
                    <a:latin typeface="+mn-lt"/>
                    <a:ea typeface="+mn-ea"/>
                    <a:cs typeface="+mn-cs"/>
                  </a:defRPr>
                </a:pPr>
                <a:endParaRPr lang="es-MX"/>
              </a:p>
            </c:txPr>
            <c:dLblPos val="outEnd"/>
            <c:showLegendKey val="0"/>
            <c:showVal val="0"/>
            <c:showCatName val="1"/>
            <c:showSerName val="0"/>
            <c:showPercent val="1"/>
            <c:showBubbleSize val="0"/>
            <c:showLeaderLines val="1"/>
            <c:leaderLines>
              <c:spPr>
                <a:ln w="9525" cap="flat" cmpd="sng" algn="ctr">
                  <a:solidFill>
                    <a:schemeClr val="tx1">
                      <a:lumMod val="35000"/>
                      <a:lumOff val="65000"/>
                    </a:schemeClr>
                  </a:solidFill>
                  <a:round/>
                </a:ln>
                <a:effectLst/>
              </c:spPr>
            </c:leaderLines>
            <c:extLst xmlns:c16r2="http://schemas.microsoft.com/office/drawing/2015/06/chart">
              <c:ext xmlns:c15="http://schemas.microsoft.com/office/drawing/2012/chart" uri="{CE6537A1-D6FC-4f65-9D91-7224C49458BB}">
                <c15:layout/>
              </c:ext>
            </c:extLst>
          </c:dLbls>
          <c:cat>
            <c:strRef>
              <c:f>'[Historico_Vector 28.07.2017.xlsx]FINVIT'!$U$41:$U$47</c:f>
              <c:strCache>
                <c:ptCount val="7"/>
                <c:pt idx="0">
                  <c:v>Finanzas</c:v>
                </c:pt>
                <c:pt idx="1">
                  <c:v>Infraestructura</c:v>
                </c:pt>
                <c:pt idx="2">
                  <c:v>Transporte</c:v>
                </c:pt>
                <c:pt idx="3">
                  <c:v>Construccion</c:v>
                </c:pt>
                <c:pt idx="4">
                  <c:v>Empresa productiva del estado</c:v>
                </c:pt>
                <c:pt idx="5">
                  <c:v>Banco de desarrollo</c:v>
                </c:pt>
                <c:pt idx="6">
                  <c:v>Gubernamental</c:v>
                </c:pt>
              </c:strCache>
            </c:strRef>
          </c:cat>
          <c:val>
            <c:numRef>
              <c:f>'[Historico_Vector 28.07.2017.xlsx]FINVIT'!$V$41:$V$47</c:f>
              <c:numCache>
                <c:formatCode>_(* #,##0.00_);_(* \(#,##0.00\);_(* "-"??_);_(@_)</c:formatCode>
                <c:ptCount val="7"/>
                <c:pt idx="0">
                  <c:v>9375843.9699999988</c:v>
                </c:pt>
                <c:pt idx="1">
                  <c:v>3986337.36</c:v>
                </c:pt>
                <c:pt idx="2">
                  <c:v>1015105.95</c:v>
                </c:pt>
                <c:pt idx="3">
                  <c:v>831075.63</c:v>
                </c:pt>
                <c:pt idx="4">
                  <c:v>2015323.73</c:v>
                </c:pt>
                <c:pt idx="5">
                  <c:v>8792323.620000001</c:v>
                </c:pt>
                <c:pt idx="6">
                  <c:v>36000476.149999999</c:v>
                </c:pt>
              </c:numCache>
            </c:numRef>
          </c:val>
          <c:extLst xmlns:c16r2="http://schemas.microsoft.com/office/drawing/2015/06/chart">
            <c:ext xmlns:c16="http://schemas.microsoft.com/office/drawing/2014/chart" uri="{C3380CC4-5D6E-409C-BE32-E72D297353CC}">
              <c16:uniqueId val="{0000000E-53A0-48B8-8485-D7AA6B062FB0}"/>
            </c:ext>
          </c:extLst>
        </c:ser>
        <c:dLbls>
          <c:dLblPos val="outEnd"/>
          <c:showLegendKey val="0"/>
          <c:showVal val="0"/>
          <c:showCatName val="1"/>
          <c:showSerName val="0"/>
          <c:showPercent val="0"/>
          <c:showBubbleSize val="0"/>
          <c:showLeaderLines val="1"/>
        </c:dLbls>
        <c:firstSliceAng val="0"/>
      </c:pieChart>
      <c:spPr>
        <a:noFill/>
        <a:ln>
          <a:noFill/>
        </a:ln>
        <a:effectLst/>
      </c:spPr>
    </c:plotArea>
    <c:plotVisOnly val="1"/>
    <c:dispBlanksAs val="gap"/>
    <c:showDLblsOverMax val="0"/>
  </c:chart>
  <c:spPr>
    <a:noFill/>
    <a:ln w="9525" cap="flat" cmpd="sng" algn="ctr">
      <a:noFill/>
      <a:round/>
    </a:ln>
    <a:effectLst/>
  </c:spPr>
  <c:txPr>
    <a:bodyPr/>
    <a:lstStyle/>
    <a:p>
      <a:pPr>
        <a:defRPr/>
      </a:pPr>
      <a:endParaRPr lang="es-MX"/>
    </a:p>
  </c:txPr>
  <c:externalData r:id="rId1">
    <c:autoUpdate val="0"/>
  </c:externalData>
</c:chartSpace>
</file>

<file path=ppt/charts/chart26.xml><?xml version="1.0" encoding="utf-8"?>
<c:chartSpace xmlns:c="http://schemas.openxmlformats.org/drawingml/2006/chart" xmlns:a="http://schemas.openxmlformats.org/drawingml/2006/main" xmlns:r="http://schemas.openxmlformats.org/officeDocument/2006/relationships">
  <c:date1904 val="0"/>
  <c:lang val="es-MX"/>
  <c:roundedCorners val="0"/>
  <mc:AlternateContent xmlns:mc="http://schemas.openxmlformats.org/markup-compatibility/2006">
    <mc:Choice xmlns:c14="http://schemas.microsoft.com/office/drawing/2007/8/2/chart" Requires="c14">
      <c14:style val="104"/>
    </mc:Choice>
    <mc:Fallback>
      <c:style val="4"/>
    </mc:Fallback>
  </mc:AlternateContent>
  <c:chart>
    <c:title>
      <c:tx>
        <c:rich>
          <a:bodyPr rot="0" spcFirstLastPara="1" vertOverflow="ellipsis" vert="horz" wrap="square" anchor="ctr" anchorCtr="1"/>
          <a:lstStyle/>
          <a:p>
            <a:pPr>
              <a:defRPr sz="1600" b="1" i="0" u="none" strike="noStrike" kern="1200" cap="all" baseline="0">
                <a:solidFill>
                  <a:sysClr val="windowText" lastClr="000000"/>
                </a:solidFill>
                <a:latin typeface="+mn-lt"/>
                <a:ea typeface="+mn-ea"/>
                <a:cs typeface="+mn-cs"/>
              </a:defRPr>
            </a:pPr>
            <a:r>
              <a:rPr lang="es-MX" dirty="0">
                <a:solidFill>
                  <a:sysClr val="windowText" lastClr="000000"/>
                </a:solidFill>
              </a:rPr>
              <a:t>VENCIMIENTOS</a:t>
            </a:r>
          </a:p>
        </c:rich>
      </c:tx>
      <c:layout/>
      <c:overlay val="0"/>
      <c:spPr>
        <a:noFill/>
        <a:ln>
          <a:noFill/>
        </a:ln>
        <a:effectLst/>
      </c:spPr>
    </c:title>
    <c:autoTitleDeleted val="0"/>
    <c:plotArea>
      <c:layout/>
      <c:pieChart>
        <c:varyColors val="1"/>
        <c:ser>
          <c:idx val="0"/>
          <c:order val="0"/>
          <c:dPt>
            <c:idx val="0"/>
            <c:bubble3D val="0"/>
            <c:spPr>
              <a:solidFill>
                <a:schemeClr val="accent2">
                  <a:shade val="50000"/>
                </a:schemeClr>
              </a:solidFill>
              <a:ln>
                <a:noFill/>
              </a:ln>
              <a:effectLst>
                <a:outerShdw blurRad="63500" sx="102000" sy="102000" algn="ctr" rotWithShape="0">
                  <a:prstClr val="black">
                    <a:alpha val="20000"/>
                  </a:prstClr>
                </a:outerShdw>
              </a:effectLst>
            </c:spPr>
            <c:extLst xmlns:c16r2="http://schemas.microsoft.com/office/drawing/2015/06/chart">
              <c:ext xmlns:c16="http://schemas.microsoft.com/office/drawing/2014/chart" uri="{C3380CC4-5D6E-409C-BE32-E72D297353CC}">
                <c16:uniqueId val="{00000001-157A-4A6B-939E-615A22944C85}"/>
              </c:ext>
            </c:extLst>
          </c:dPt>
          <c:dPt>
            <c:idx val="1"/>
            <c:bubble3D val="0"/>
            <c:spPr>
              <a:solidFill>
                <a:schemeClr val="accent2">
                  <a:shade val="70000"/>
                </a:schemeClr>
              </a:solidFill>
              <a:ln>
                <a:noFill/>
              </a:ln>
              <a:effectLst>
                <a:outerShdw blurRad="63500" sx="102000" sy="102000" algn="ctr" rotWithShape="0">
                  <a:prstClr val="black">
                    <a:alpha val="20000"/>
                  </a:prstClr>
                </a:outerShdw>
              </a:effectLst>
            </c:spPr>
            <c:extLst xmlns:c16r2="http://schemas.microsoft.com/office/drawing/2015/06/chart">
              <c:ext xmlns:c16="http://schemas.microsoft.com/office/drawing/2014/chart" uri="{C3380CC4-5D6E-409C-BE32-E72D297353CC}">
                <c16:uniqueId val="{00000003-157A-4A6B-939E-615A22944C85}"/>
              </c:ext>
            </c:extLst>
          </c:dPt>
          <c:dPt>
            <c:idx val="2"/>
            <c:bubble3D val="0"/>
            <c:spPr>
              <a:solidFill>
                <a:schemeClr val="accent2">
                  <a:shade val="90000"/>
                </a:schemeClr>
              </a:solidFill>
              <a:ln>
                <a:noFill/>
              </a:ln>
              <a:effectLst>
                <a:outerShdw blurRad="63500" sx="102000" sy="102000" algn="ctr" rotWithShape="0">
                  <a:prstClr val="black">
                    <a:alpha val="20000"/>
                  </a:prstClr>
                </a:outerShdw>
              </a:effectLst>
            </c:spPr>
            <c:extLst xmlns:c16r2="http://schemas.microsoft.com/office/drawing/2015/06/chart">
              <c:ext xmlns:c16="http://schemas.microsoft.com/office/drawing/2014/chart" uri="{C3380CC4-5D6E-409C-BE32-E72D297353CC}">
                <c16:uniqueId val="{00000005-157A-4A6B-939E-615A22944C85}"/>
              </c:ext>
            </c:extLst>
          </c:dPt>
          <c:dPt>
            <c:idx val="3"/>
            <c:bubble3D val="0"/>
            <c:spPr>
              <a:solidFill>
                <a:schemeClr val="accent2"/>
              </a:solidFill>
              <a:ln>
                <a:noFill/>
              </a:ln>
              <a:effectLst>
                <a:outerShdw blurRad="63500" sx="102000" sy="102000" algn="ctr" rotWithShape="0">
                  <a:prstClr val="black">
                    <a:alpha val="20000"/>
                  </a:prstClr>
                </a:outerShdw>
              </a:effectLst>
            </c:spPr>
            <c:extLst xmlns:c16r2="http://schemas.microsoft.com/office/drawing/2015/06/chart">
              <c:ext xmlns:c16="http://schemas.microsoft.com/office/drawing/2014/chart" uri="{C3380CC4-5D6E-409C-BE32-E72D297353CC}">
                <c16:uniqueId val="{00000007-157A-4A6B-939E-615A22944C85}"/>
              </c:ext>
            </c:extLst>
          </c:dPt>
          <c:dPt>
            <c:idx val="4"/>
            <c:bubble3D val="0"/>
            <c:spPr>
              <a:solidFill>
                <a:schemeClr val="accent2">
                  <a:tint val="70000"/>
                </a:schemeClr>
              </a:solidFill>
              <a:ln>
                <a:noFill/>
              </a:ln>
              <a:effectLst>
                <a:outerShdw blurRad="63500" sx="102000" sy="102000" algn="ctr" rotWithShape="0">
                  <a:prstClr val="black">
                    <a:alpha val="20000"/>
                  </a:prstClr>
                </a:outerShdw>
              </a:effectLst>
            </c:spPr>
            <c:extLst xmlns:c16r2="http://schemas.microsoft.com/office/drawing/2015/06/chart">
              <c:ext xmlns:c16="http://schemas.microsoft.com/office/drawing/2014/chart" uri="{C3380CC4-5D6E-409C-BE32-E72D297353CC}">
                <c16:uniqueId val="{00000009-157A-4A6B-939E-615A22944C85}"/>
              </c:ext>
            </c:extLst>
          </c:dPt>
          <c:dPt>
            <c:idx val="5"/>
            <c:bubble3D val="0"/>
            <c:spPr>
              <a:solidFill>
                <a:schemeClr val="accent2">
                  <a:tint val="65000"/>
                </a:schemeClr>
              </a:solidFill>
              <a:ln>
                <a:noFill/>
              </a:ln>
              <a:effectLst>
                <a:outerShdw blurRad="63500" sx="102000" sy="102000" algn="ctr" rotWithShape="0">
                  <a:prstClr val="black">
                    <a:alpha val="20000"/>
                  </a:prstClr>
                </a:outerShdw>
              </a:effectLst>
            </c:spPr>
            <c:extLst xmlns:c16r2="http://schemas.microsoft.com/office/drawing/2015/06/chart">
              <c:ext xmlns:c16="http://schemas.microsoft.com/office/drawing/2014/chart" uri="{C3380CC4-5D6E-409C-BE32-E72D297353CC}">
                <c16:uniqueId val="{0000000B-157A-4A6B-939E-615A22944C85}"/>
              </c:ext>
            </c:extLst>
          </c:dPt>
          <c:dPt>
            <c:idx val="6"/>
            <c:bubble3D val="0"/>
            <c:spPr>
              <a:solidFill>
                <a:schemeClr val="accent2">
                  <a:tint val="48000"/>
                </a:schemeClr>
              </a:solidFill>
              <a:ln>
                <a:noFill/>
              </a:ln>
              <a:effectLst>
                <a:outerShdw blurRad="63500" sx="102000" sy="102000" algn="ctr" rotWithShape="0">
                  <a:prstClr val="black">
                    <a:alpha val="20000"/>
                  </a:prstClr>
                </a:outerShdw>
              </a:effectLst>
            </c:spPr>
            <c:extLst xmlns:c16r2="http://schemas.microsoft.com/office/drawing/2015/06/chart">
              <c:ext xmlns:c16="http://schemas.microsoft.com/office/drawing/2014/chart" uri="{C3380CC4-5D6E-409C-BE32-E72D297353CC}">
                <c16:uniqueId val="{0000000D-157A-4A6B-939E-615A22944C85}"/>
              </c:ext>
            </c:extLst>
          </c:dPt>
          <c:dLbls>
            <c:dLbl>
              <c:idx val="0"/>
              <c:layout>
                <c:manualLayout>
                  <c:x val="-5.6674123788217803E-2"/>
                  <c:y val="0"/>
                </c:manualLayout>
              </c:layout>
              <c:dLblPos val="bestFit"/>
              <c:showLegendKey val="0"/>
              <c:showVal val="0"/>
              <c:showCatName val="1"/>
              <c:showSerName val="0"/>
              <c:showPercent val="1"/>
              <c:showBubbleSize val="0"/>
              <c:extLst xmlns:c16r2="http://schemas.microsoft.com/office/drawing/2015/06/chart">
                <c:ext xmlns:c16="http://schemas.microsoft.com/office/drawing/2014/chart" uri="{C3380CC4-5D6E-409C-BE32-E72D297353CC}">
                  <c16:uniqueId val="{00000001-157A-4A6B-939E-615A22944C85}"/>
                </c:ext>
                <c:ext xmlns:c15="http://schemas.microsoft.com/office/drawing/2012/chart" uri="{CE6537A1-D6FC-4f65-9D91-7224C49458BB}">
                  <c15:layout/>
                </c:ext>
              </c:extLst>
            </c:dLbl>
            <c:dLbl>
              <c:idx val="1"/>
              <c:layout>
                <c:manualLayout>
                  <c:x val="-5.9656972408650257E-3"/>
                  <c:y val="6.9444444444444448E-2"/>
                </c:manualLayout>
              </c:layout>
              <c:dLblPos val="bestFit"/>
              <c:showLegendKey val="0"/>
              <c:showVal val="0"/>
              <c:showCatName val="1"/>
              <c:showSerName val="0"/>
              <c:showPercent val="1"/>
              <c:showBubbleSize val="0"/>
              <c:extLst xmlns:c16r2="http://schemas.microsoft.com/office/drawing/2015/06/chart">
                <c:ext xmlns:c16="http://schemas.microsoft.com/office/drawing/2014/chart" uri="{C3380CC4-5D6E-409C-BE32-E72D297353CC}">
                  <c16:uniqueId val="{00000003-157A-4A6B-939E-615A22944C85}"/>
                </c:ext>
                <c:ext xmlns:c15="http://schemas.microsoft.com/office/drawing/2012/chart" uri="{CE6537A1-D6FC-4f65-9D91-7224C49458BB}">
                  <c15:layout/>
                </c:ext>
              </c:extLst>
            </c:dLbl>
            <c:dLbl>
              <c:idx val="2"/>
              <c:layout>
                <c:manualLayout>
                  <c:x val="-8.6409719065393149E-3"/>
                  <c:y val="4.5723419496573908E-2"/>
                </c:manualLayout>
              </c:layout>
              <c:dLblPos val="bestFit"/>
              <c:showLegendKey val="0"/>
              <c:showVal val="0"/>
              <c:showCatName val="1"/>
              <c:showSerName val="0"/>
              <c:showPercent val="1"/>
              <c:showBubbleSize val="0"/>
              <c:extLst xmlns:c16r2="http://schemas.microsoft.com/office/drawing/2015/06/chart">
                <c:ext xmlns:c16="http://schemas.microsoft.com/office/drawing/2014/chart" uri="{C3380CC4-5D6E-409C-BE32-E72D297353CC}">
                  <c16:uniqueId val="{00000005-157A-4A6B-939E-615A22944C85}"/>
                </c:ext>
                <c:ext xmlns:c15="http://schemas.microsoft.com/office/drawing/2012/chart" uri="{CE6537A1-D6FC-4f65-9D91-7224C49458BB}">
                  <c15:layout/>
                </c:ext>
              </c:extLst>
            </c:dLbl>
            <c:dLbl>
              <c:idx val="3"/>
              <c:layout>
                <c:manualLayout>
                  <c:x val="2.9828486204325131E-2"/>
                  <c:y val="0.12499999999999992"/>
                </c:manualLayout>
              </c:layout>
              <c:dLblPos val="bestFit"/>
              <c:showLegendKey val="0"/>
              <c:showVal val="0"/>
              <c:showCatName val="1"/>
              <c:showSerName val="0"/>
              <c:showPercent val="1"/>
              <c:showBubbleSize val="0"/>
              <c:extLst xmlns:c16r2="http://schemas.microsoft.com/office/drawing/2015/06/chart">
                <c:ext xmlns:c16="http://schemas.microsoft.com/office/drawing/2014/chart" uri="{C3380CC4-5D6E-409C-BE32-E72D297353CC}">
                  <c16:uniqueId val="{00000007-157A-4A6B-939E-615A22944C85}"/>
                </c:ext>
                <c:ext xmlns:c15="http://schemas.microsoft.com/office/drawing/2012/chart" uri="{CE6537A1-D6FC-4f65-9D91-7224C49458BB}"/>
              </c:extLst>
            </c:dLbl>
            <c:spPr>
              <a:noFill/>
              <a:ln>
                <a:noFill/>
              </a:ln>
              <a:effectLst/>
            </c:spPr>
            <c:txPr>
              <a:bodyPr rot="0" spcFirstLastPara="1" vertOverflow="ellipsis" vert="horz" wrap="square" lIns="38100" tIns="19050" rIns="38100" bIns="19050" anchor="ctr" anchorCtr="1">
                <a:spAutoFit/>
              </a:bodyPr>
              <a:lstStyle/>
              <a:p>
                <a:pPr>
                  <a:defRPr sz="900" b="1" i="0" u="none" strike="noStrike" kern="1200" spc="0" baseline="0">
                    <a:solidFill>
                      <a:sysClr val="windowText" lastClr="000000"/>
                    </a:solidFill>
                    <a:latin typeface="+mn-lt"/>
                    <a:ea typeface="+mn-ea"/>
                    <a:cs typeface="+mn-cs"/>
                  </a:defRPr>
                </a:pPr>
                <a:endParaRPr lang="es-MX"/>
              </a:p>
            </c:txPr>
            <c:dLblPos val="outEnd"/>
            <c:showLegendKey val="0"/>
            <c:showVal val="0"/>
            <c:showCatName val="1"/>
            <c:showSerName val="0"/>
            <c:showPercent val="1"/>
            <c:showBubbleSize val="0"/>
            <c:showLeaderLines val="1"/>
            <c:leaderLines>
              <c:spPr>
                <a:ln w="9525" cap="flat" cmpd="sng" algn="ctr">
                  <a:solidFill>
                    <a:schemeClr val="tx1">
                      <a:lumMod val="35000"/>
                      <a:lumOff val="65000"/>
                    </a:schemeClr>
                  </a:solidFill>
                  <a:round/>
                </a:ln>
                <a:effectLst/>
              </c:spPr>
            </c:leaderLines>
            <c:extLst xmlns:c16r2="http://schemas.microsoft.com/office/drawing/2015/06/chart">
              <c:ext xmlns:c15="http://schemas.microsoft.com/office/drawing/2012/chart" uri="{CE6537A1-D6FC-4f65-9D91-7224C49458BB}"/>
            </c:extLst>
          </c:dLbls>
          <c:cat>
            <c:strRef>
              <c:f>'[Historico_Vector 28.07.2017.xlsx]FINVIT'!$AD$41:$AD$43</c:f>
              <c:strCache>
                <c:ptCount val="3"/>
                <c:pt idx="0">
                  <c:v>0 - 1 Año</c:v>
                </c:pt>
                <c:pt idx="1">
                  <c:v>1 - 3 Años</c:v>
                </c:pt>
                <c:pt idx="2">
                  <c:v>3 - 5 Años</c:v>
                </c:pt>
              </c:strCache>
            </c:strRef>
          </c:cat>
          <c:val>
            <c:numRef>
              <c:f>'[Historico_Vector 28.07.2017.xlsx]FINVIT'!$AE$41:$AE$43</c:f>
              <c:numCache>
                <c:formatCode>_(* #,##0.00_);_(* \(#,##0.00\);_(* "-"??_);_(@_)</c:formatCode>
                <c:ptCount val="3"/>
                <c:pt idx="0">
                  <c:v>14118626.629999999</c:v>
                </c:pt>
                <c:pt idx="1">
                  <c:v>32390340.140000001</c:v>
                </c:pt>
                <c:pt idx="2">
                  <c:v>15507519.640000001</c:v>
                </c:pt>
              </c:numCache>
            </c:numRef>
          </c:val>
          <c:extLst xmlns:c16r2="http://schemas.microsoft.com/office/drawing/2015/06/chart">
            <c:ext xmlns:c16="http://schemas.microsoft.com/office/drawing/2014/chart" uri="{C3380CC4-5D6E-409C-BE32-E72D297353CC}">
              <c16:uniqueId val="{0000000E-157A-4A6B-939E-615A22944C85}"/>
            </c:ext>
          </c:extLst>
        </c:ser>
        <c:dLbls>
          <c:dLblPos val="outEnd"/>
          <c:showLegendKey val="0"/>
          <c:showVal val="0"/>
          <c:showCatName val="1"/>
          <c:showSerName val="0"/>
          <c:showPercent val="0"/>
          <c:showBubbleSize val="0"/>
          <c:showLeaderLines val="1"/>
        </c:dLbls>
        <c:firstSliceAng val="0"/>
      </c:pieChart>
      <c:spPr>
        <a:noFill/>
        <a:ln>
          <a:noFill/>
        </a:ln>
        <a:effectLst/>
      </c:spPr>
    </c:plotArea>
    <c:plotVisOnly val="1"/>
    <c:dispBlanksAs val="gap"/>
    <c:showDLblsOverMax val="0"/>
  </c:chart>
  <c:spPr>
    <a:noFill/>
    <a:ln w="9525" cap="flat" cmpd="sng" algn="ctr">
      <a:noFill/>
      <a:round/>
    </a:ln>
    <a:effectLst/>
  </c:spPr>
  <c:txPr>
    <a:bodyPr/>
    <a:lstStyle/>
    <a:p>
      <a:pPr>
        <a:defRPr/>
      </a:pPr>
      <a:endParaRPr lang="es-MX"/>
    </a:p>
  </c:txPr>
  <c:externalData r:id="rId1">
    <c:autoUpdate val="0"/>
  </c:externalData>
</c:chartSpace>
</file>

<file path=ppt/charts/chart27.xml><?xml version="1.0" encoding="utf-8"?>
<c:chartSpace xmlns:c="http://schemas.openxmlformats.org/drawingml/2006/chart" xmlns:a="http://schemas.openxmlformats.org/drawingml/2006/main" xmlns:r="http://schemas.openxmlformats.org/officeDocument/2006/relationships">
  <c:date1904 val="0"/>
  <c:lang val="es-MX"/>
  <c:roundedCorners val="0"/>
  <mc:AlternateContent xmlns:mc="http://schemas.openxmlformats.org/markup-compatibility/2006">
    <mc:Choice xmlns:c14="http://schemas.microsoft.com/office/drawing/2007/8/2/chart" Requires="c14">
      <c14:style val="104"/>
    </mc:Choice>
    <mc:Fallback>
      <c:style val="4"/>
    </mc:Fallback>
  </mc:AlternateContent>
  <c:chart>
    <c:title>
      <c:tx>
        <c:rich>
          <a:bodyPr rot="0" spcFirstLastPara="1" vertOverflow="ellipsis" vert="horz" wrap="square" anchor="ctr" anchorCtr="1"/>
          <a:lstStyle/>
          <a:p>
            <a:pPr>
              <a:defRPr sz="1600" b="1" i="0" u="none" strike="noStrike" kern="1200" cap="all" baseline="0">
                <a:solidFill>
                  <a:sysClr val="windowText" lastClr="000000"/>
                </a:solidFill>
                <a:latin typeface="+mn-lt"/>
                <a:ea typeface="+mn-ea"/>
                <a:cs typeface="+mn-cs"/>
              </a:defRPr>
            </a:pPr>
            <a:r>
              <a:rPr lang="es-MX" dirty="0">
                <a:solidFill>
                  <a:sysClr val="windowText" lastClr="000000"/>
                </a:solidFill>
              </a:rPr>
              <a:t>CALIFICACIÓN</a:t>
            </a:r>
          </a:p>
        </c:rich>
      </c:tx>
      <c:layout/>
      <c:overlay val="0"/>
      <c:spPr>
        <a:noFill/>
        <a:ln>
          <a:noFill/>
        </a:ln>
        <a:effectLst/>
      </c:spPr>
    </c:title>
    <c:autoTitleDeleted val="0"/>
    <c:plotArea>
      <c:layout/>
      <c:pieChart>
        <c:varyColors val="1"/>
        <c:ser>
          <c:idx val="0"/>
          <c:order val="0"/>
          <c:dPt>
            <c:idx val="0"/>
            <c:bubble3D val="0"/>
            <c:spPr>
              <a:solidFill>
                <a:schemeClr val="accent2">
                  <a:shade val="50000"/>
                </a:schemeClr>
              </a:solidFill>
              <a:ln>
                <a:noFill/>
              </a:ln>
              <a:effectLst>
                <a:outerShdw blurRad="63500" sx="102000" sy="102000" algn="ctr" rotWithShape="0">
                  <a:prstClr val="black">
                    <a:alpha val="20000"/>
                  </a:prstClr>
                </a:outerShdw>
              </a:effectLst>
            </c:spPr>
            <c:extLst xmlns:c16r2="http://schemas.microsoft.com/office/drawing/2015/06/chart">
              <c:ext xmlns:c16="http://schemas.microsoft.com/office/drawing/2014/chart" uri="{C3380CC4-5D6E-409C-BE32-E72D297353CC}">
                <c16:uniqueId val="{00000001-828B-4AF7-B890-09D270083D98}"/>
              </c:ext>
            </c:extLst>
          </c:dPt>
          <c:dPt>
            <c:idx val="1"/>
            <c:bubble3D val="0"/>
            <c:spPr>
              <a:solidFill>
                <a:schemeClr val="accent2">
                  <a:shade val="70000"/>
                </a:schemeClr>
              </a:solidFill>
              <a:ln>
                <a:noFill/>
              </a:ln>
              <a:effectLst>
                <a:outerShdw blurRad="63500" sx="102000" sy="102000" algn="ctr" rotWithShape="0">
                  <a:prstClr val="black">
                    <a:alpha val="20000"/>
                  </a:prstClr>
                </a:outerShdw>
              </a:effectLst>
            </c:spPr>
            <c:extLst xmlns:c16r2="http://schemas.microsoft.com/office/drawing/2015/06/chart">
              <c:ext xmlns:c16="http://schemas.microsoft.com/office/drawing/2014/chart" uri="{C3380CC4-5D6E-409C-BE32-E72D297353CC}">
                <c16:uniqueId val="{00000003-828B-4AF7-B890-09D270083D98}"/>
              </c:ext>
            </c:extLst>
          </c:dPt>
          <c:dPt>
            <c:idx val="2"/>
            <c:bubble3D val="0"/>
            <c:spPr>
              <a:solidFill>
                <a:schemeClr val="accent2">
                  <a:shade val="90000"/>
                </a:schemeClr>
              </a:solidFill>
              <a:ln>
                <a:noFill/>
              </a:ln>
              <a:effectLst>
                <a:outerShdw blurRad="63500" sx="102000" sy="102000" algn="ctr" rotWithShape="0">
                  <a:prstClr val="black">
                    <a:alpha val="20000"/>
                  </a:prstClr>
                </a:outerShdw>
              </a:effectLst>
            </c:spPr>
            <c:extLst xmlns:c16r2="http://schemas.microsoft.com/office/drawing/2015/06/chart">
              <c:ext xmlns:c16="http://schemas.microsoft.com/office/drawing/2014/chart" uri="{C3380CC4-5D6E-409C-BE32-E72D297353CC}">
                <c16:uniqueId val="{00000005-828B-4AF7-B890-09D270083D98}"/>
              </c:ext>
            </c:extLst>
          </c:dPt>
          <c:dPt>
            <c:idx val="3"/>
            <c:bubble3D val="0"/>
            <c:spPr>
              <a:solidFill>
                <a:schemeClr val="accent2"/>
              </a:solidFill>
              <a:ln>
                <a:noFill/>
              </a:ln>
              <a:effectLst>
                <a:outerShdw blurRad="63500" sx="102000" sy="102000" algn="ctr" rotWithShape="0">
                  <a:prstClr val="black">
                    <a:alpha val="20000"/>
                  </a:prstClr>
                </a:outerShdw>
              </a:effectLst>
            </c:spPr>
            <c:extLst xmlns:c16r2="http://schemas.microsoft.com/office/drawing/2015/06/chart">
              <c:ext xmlns:c16="http://schemas.microsoft.com/office/drawing/2014/chart" uri="{C3380CC4-5D6E-409C-BE32-E72D297353CC}">
                <c16:uniqueId val="{00000007-828B-4AF7-B890-09D270083D98}"/>
              </c:ext>
            </c:extLst>
          </c:dPt>
          <c:dPt>
            <c:idx val="4"/>
            <c:bubble3D val="0"/>
            <c:spPr>
              <a:solidFill>
                <a:schemeClr val="accent2">
                  <a:tint val="70000"/>
                </a:schemeClr>
              </a:solidFill>
              <a:ln>
                <a:noFill/>
              </a:ln>
              <a:effectLst>
                <a:outerShdw blurRad="63500" sx="102000" sy="102000" algn="ctr" rotWithShape="0">
                  <a:prstClr val="black">
                    <a:alpha val="20000"/>
                  </a:prstClr>
                </a:outerShdw>
              </a:effectLst>
            </c:spPr>
            <c:extLst xmlns:c16r2="http://schemas.microsoft.com/office/drawing/2015/06/chart">
              <c:ext xmlns:c16="http://schemas.microsoft.com/office/drawing/2014/chart" uri="{C3380CC4-5D6E-409C-BE32-E72D297353CC}">
                <c16:uniqueId val="{00000009-828B-4AF7-B890-09D270083D98}"/>
              </c:ext>
            </c:extLst>
          </c:dPt>
          <c:dPt>
            <c:idx val="5"/>
            <c:bubble3D val="0"/>
            <c:spPr>
              <a:solidFill>
                <a:schemeClr val="accent2">
                  <a:tint val="65000"/>
                </a:schemeClr>
              </a:solidFill>
              <a:ln>
                <a:noFill/>
              </a:ln>
              <a:effectLst>
                <a:outerShdw blurRad="63500" sx="102000" sy="102000" algn="ctr" rotWithShape="0">
                  <a:prstClr val="black">
                    <a:alpha val="20000"/>
                  </a:prstClr>
                </a:outerShdw>
              </a:effectLst>
            </c:spPr>
            <c:extLst xmlns:c16r2="http://schemas.microsoft.com/office/drawing/2015/06/chart">
              <c:ext xmlns:c16="http://schemas.microsoft.com/office/drawing/2014/chart" uri="{C3380CC4-5D6E-409C-BE32-E72D297353CC}">
                <c16:uniqueId val="{0000000B-828B-4AF7-B890-09D270083D98}"/>
              </c:ext>
            </c:extLst>
          </c:dPt>
          <c:dPt>
            <c:idx val="6"/>
            <c:bubble3D val="0"/>
            <c:spPr>
              <a:solidFill>
                <a:schemeClr val="accent2">
                  <a:tint val="48000"/>
                </a:schemeClr>
              </a:solidFill>
              <a:ln>
                <a:noFill/>
              </a:ln>
              <a:effectLst>
                <a:outerShdw blurRad="63500" sx="102000" sy="102000" algn="ctr" rotWithShape="0">
                  <a:prstClr val="black">
                    <a:alpha val="20000"/>
                  </a:prstClr>
                </a:outerShdw>
              </a:effectLst>
            </c:spPr>
            <c:extLst xmlns:c16r2="http://schemas.microsoft.com/office/drawing/2015/06/chart">
              <c:ext xmlns:c16="http://schemas.microsoft.com/office/drawing/2014/chart" uri="{C3380CC4-5D6E-409C-BE32-E72D297353CC}">
                <c16:uniqueId val="{0000000D-828B-4AF7-B890-09D270083D98}"/>
              </c:ext>
            </c:extLst>
          </c:dPt>
          <c:dLbls>
            <c:dLbl>
              <c:idx val="0"/>
              <c:layout>
                <c:manualLayout>
                  <c:x val="-5.6674123788217803E-2"/>
                  <c:y val="0"/>
                </c:manualLayout>
              </c:layout>
              <c:dLblPos val="bestFit"/>
              <c:showLegendKey val="0"/>
              <c:showVal val="0"/>
              <c:showCatName val="1"/>
              <c:showSerName val="0"/>
              <c:showPercent val="1"/>
              <c:showBubbleSize val="0"/>
              <c:extLst xmlns:c16r2="http://schemas.microsoft.com/office/drawing/2015/06/chart">
                <c:ext xmlns:c16="http://schemas.microsoft.com/office/drawing/2014/chart" uri="{C3380CC4-5D6E-409C-BE32-E72D297353CC}">
                  <c16:uniqueId val="{00000001-828B-4AF7-B890-09D270083D98}"/>
                </c:ext>
                <c:ext xmlns:c15="http://schemas.microsoft.com/office/drawing/2012/chart" uri="{CE6537A1-D6FC-4f65-9D91-7224C49458BB}">
                  <c15:layout/>
                </c:ext>
              </c:extLst>
            </c:dLbl>
            <c:dLbl>
              <c:idx val="1"/>
              <c:layout>
                <c:manualLayout>
                  <c:x val="-2.5054347254280018E-2"/>
                  <c:y val="4.1666666666666685E-2"/>
                </c:manualLayout>
              </c:layout>
              <c:dLblPos val="bestFit"/>
              <c:showLegendKey val="0"/>
              <c:showVal val="0"/>
              <c:showCatName val="1"/>
              <c:showSerName val="0"/>
              <c:showPercent val="1"/>
              <c:showBubbleSize val="0"/>
              <c:extLst xmlns:c16r2="http://schemas.microsoft.com/office/drawing/2015/06/chart">
                <c:ext xmlns:c16="http://schemas.microsoft.com/office/drawing/2014/chart" uri="{C3380CC4-5D6E-409C-BE32-E72D297353CC}">
                  <c16:uniqueId val="{00000003-828B-4AF7-B890-09D270083D98}"/>
                </c:ext>
                <c:ext xmlns:c15="http://schemas.microsoft.com/office/drawing/2012/chart" uri="{CE6537A1-D6FC-4f65-9D91-7224C49458BB}">
                  <c15:layout/>
                </c:ext>
              </c:extLst>
            </c:dLbl>
            <c:dLbl>
              <c:idx val="2"/>
              <c:layout>
                <c:manualLayout>
                  <c:x val="1.6709745330695341E-2"/>
                  <c:y val="1.3888888888888888E-2"/>
                </c:manualLayout>
              </c:layout>
              <c:dLblPos val="bestFit"/>
              <c:showLegendKey val="0"/>
              <c:showVal val="0"/>
              <c:showCatName val="1"/>
              <c:showSerName val="0"/>
              <c:showPercent val="1"/>
              <c:showBubbleSize val="0"/>
              <c:extLst xmlns:c16r2="http://schemas.microsoft.com/office/drawing/2015/06/chart">
                <c:ext xmlns:c16="http://schemas.microsoft.com/office/drawing/2014/chart" uri="{C3380CC4-5D6E-409C-BE32-E72D297353CC}">
                  <c16:uniqueId val="{00000005-828B-4AF7-B890-09D270083D98}"/>
                </c:ext>
                <c:ext xmlns:c15="http://schemas.microsoft.com/office/drawing/2012/chart" uri="{CE6537A1-D6FC-4f65-9D91-7224C49458BB}">
                  <c15:layout/>
                </c:ext>
              </c:extLst>
            </c:dLbl>
            <c:dLbl>
              <c:idx val="3"/>
              <c:layout>
                <c:manualLayout>
                  <c:x val="2.9828486204325131E-2"/>
                  <c:y val="0.12499999999999992"/>
                </c:manualLayout>
              </c:layout>
              <c:dLblPos val="bestFit"/>
              <c:showLegendKey val="0"/>
              <c:showVal val="0"/>
              <c:showCatName val="1"/>
              <c:showSerName val="0"/>
              <c:showPercent val="1"/>
              <c:showBubbleSize val="0"/>
              <c:extLst xmlns:c16r2="http://schemas.microsoft.com/office/drawing/2015/06/chart">
                <c:ext xmlns:c16="http://schemas.microsoft.com/office/drawing/2014/chart" uri="{C3380CC4-5D6E-409C-BE32-E72D297353CC}">
                  <c16:uniqueId val="{00000007-828B-4AF7-B890-09D270083D98}"/>
                </c:ext>
                <c:ext xmlns:c15="http://schemas.microsoft.com/office/drawing/2012/chart" uri="{CE6537A1-D6FC-4f65-9D91-7224C49458BB}"/>
              </c:extLst>
            </c:dLbl>
            <c:spPr>
              <a:noFill/>
              <a:ln>
                <a:noFill/>
              </a:ln>
              <a:effectLst/>
            </c:spPr>
            <c:txPr>
              <a:bodyPr rot="0" spcFirstLastPara="1" vertOverflow="ellipsis" vert="horz" wrap="square" lIns="38100" tIns="19050" rIns="38100" bIns="19050" anchor="ctr" anchorCtr="1">
                <a:spAutoFit/>
              </a:bodyPr>
              <a:lstStyle/>
              <a:p>
                <a:pPr>
                  <a:defRPr sz="900" b="1" i="0" u="none" strike="noStrike" kern="1200" spc="0" baseline="0">
                    <a:solidFill>
                      <a:sysClr val="windowText" lastClr="000000"/>
                    </a:solidFill>
                    <a:latin typeface="+mn-lt"/>
                    <a:ea typeface="+mn-ea"/>
                    <a:cs typeface="+mn-cs"/>
                  </a:defRPr>
                </a:pPr>
                <a:endParaRPr lang="es-MX"/>
              </a:p>
            </c:txPr>
            <c:dLblPos val="outEnd"/>
            <c:showLegendKey val="0"/>
            <c:showVal val="0"/>
            <c:showCatName val="1"/>
            <c:showSerName val="0"/>
            <c:showPercent val="1"/>
            <c:showBubbleSize val="0"/>
            <c:showLeaderLines val="1"/>
            <c:leaderLines>
              <c:spPr>
                <a:ln w="9525" cap="flat" cmpd="sng" algn="ctr">
                  <a:solidFill>
                    <a:schemeClr val="tx1">
                      <a:lumMod val="35000"/>
                      <a:lumOff val="65000"/>
                    </a:schemeClr>
                  </a:solidFill>
                  <a:round/>
                </a:ln>
                <a:effectLst/>
              </c:spPr>
            </c:leaderLines>
            <c:extLst xmlns:c16r2="http://schemas.microsoft.com/office/drawing/2015/06/chart">
              <c:ext xmlns:c15="http://schemas.microsoft.com/office/drawing/2012/chart" uri="{CE6537A1-D6FC-4f65-9D91-7224C49458BB}"/>
            </c:extLst>
          </c:dLbls>
          <c:cat>
            <c:strRef>
              <c:f>'[Historico_Vector 28.07.2017.xlsx]FINVIT'!$AI$41:$AI$43</c:f>
              <c:strCache>
                <c:ptCount val="3"/>
                <c:pt idx="0">
                  <c:v>AAA</c:v>
                </c:pt>
                <c:pt idx="1">
                  <c:v>AA+</c:v>
                </c:pt>
                <c:pt idx="2">
                  <c:v>AA</c:v>
                </c:pt>
              </c:strCache>
            </c:strRef>
          </c:cat>
          <c:val>
            <c:numRef>
              <c:f>'[Historico_Vector 28.07.2017.xlsx]FINVIT'!$AJ$41:$AJ$43</c:f>
              <c:numCache>
                <c:formatCode>_(* #,##0.00_);_(* \(#,##0.00\);_(* "-"??_);_(@_)</c:formatCode>
                <c:ptCount val="3"/>
                <c:pt idx="0">
                  <c:v>56292197.129999995</c:v>
                </c:pt>
                <c:pt idx="1">
                  <c:v>2015838.38</c:v>
                </c:pt>
                <c:pt idx="2">
                  <c:v>3708450.9</c:v>
                </c:pt>
              </c:numCache>
            </c:numRef>
          </c:val>
          <c:extLst xmlns:c16r2="http://schemas.microsoft.com/office/drawing/2015/06/chart">
            <c:ext xmlns:c16="http://schemas.microsoft.com/office/drawing/2014/chart" uri="{C3380CC4-5D6E-409C-BE32-E72D297353CC}">
              <c16:uniqueId val="{0000000E-828B-4AF7-B890-09D270083D98}"/>
            </c:ext>
          </c:extLst>
        </c:ser>
        <c:dLbls>
          <c:dLblPos val="outEnd"/>
          <c:showLegendKey val="0"/>
          <c:showVal val="0"/>
          <c:showCatName val="1"/>
          <c:showSerName val="0"/>
          <c:showPercent val="0"/>
          <c:showBubbleSize val="0"/>
          <c:showLeaderLines val="1"/>
        </c:dLbls>
        <c:firstSliceAng val="0"/>
      </c:pieChart>
      <c:spPr>
        <a:noFill/>
        <a:ln>
          <a:noFill/>
        </a:ln>
        <a:effectLst/>
      </c:spPr>
    </c:plotArea>
    <c:plotVisOnly val="1"/>
    <c:dispBlanksAs val="gap"/>
    <c:showDLblsOverMax val="0"/>
  </c:chart>
  <c:spPr>
    <a:noFill/>
    <a:ln w="9525" cap="flat" cmpd="sng" algn="ctr">
      <a:noFill/>
      <a:round/>
    </a:ln>
    <a:effectLst/>
  </c:spPr>
  <c:txPr>
    <a:bodyPr/>
    <a:lstStyle/>
    <a:p>
      <a:pPr>
        <a:defRPr/>
      </a:pPr>
      <a:endParaRPr lang="es-MX"/>
    </a:p>
  </c:txPr>
  <c:externalData r:id="rId1">
    <c:autoUpdate val="0"/>
  </c:externalData>
</c:chartSpace>
</file>

<file path=ppt/charts/chart28.xml><?xml version="1.0" encoding="utf-8"?>
<c:chartSpace xmlns:c="http://schemas.openxmlformats.org/drawingml/2006/chart" xmlns:a="http://schemas.openxmlformats.org/drawingml/2006/main" xmlns:r="http://schemas.openxmlformats.org/officeDocument/2006/relationships">
  <c:date1904 val="0"/>
  <c:lang val="es-MX"/>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sz="1400"/>
            </a:pPr>
            <a:r>
              <a:rPr lang="en-US" sz="1400" dirty="0"/>
              <a:t>Cambio en Expectativas Económicas: Crecimiento, Inflación y Desempleo</a:t>
            </a:r>
          </a:p>
        </c:rich>
      </c:tx>
      <c:layout>
        <c:manualLayout>
          <c:xMode val="edge"/>
          <c:yMode val="edge"/>
          <c:x val="0.12810768445610965"/>
          <c:y val="3.6876130008133175E-4"/>
        </c:manualLayout>
      </c:layout>
      <c:overlay val="0"/>
    </c:title>
    <c:autoTitleDeleted val="0"/>
    <c:plotArea>
      <c:layout/>
      <c:bubbleChart>
        <c:varyColors val="0"/>
        <c:ser>
          <c:idx val="0"/>
          <c:order val="0"/>
          <c:tx>
            <c:strRef>
              <c:f>Monitor!$P$53</c:f>
              <c:strCache>
                <c:ptCount val="1"/>
                <c:pt idx="0">
                  <c:v>USA</c:v>
                </c:pt>
              </c:strCache>
            </c:strRef>
          </c:tx>
          <c:invertIfNegative val="0"/>
          <c:dLbls>
            <c:spPr>
              <a:noFill/>
              <a:ln>
                <a:noFill/>
              </a:ln>
              <a:effectLst/>
            </c:spPr>
            <c:dLblPos val="l"/>
            <c:showLegendKey val="0"/>
            <c:showVal val="0"/>
            <c:showCatName val="0"/>
            <c:showSerName val="0"/>
            <c:showPercent val="0"/>
            <c:showBubbleSize val="1"/>
            <c:showLeaderLines val="0"/>
            <c:extLst xmlns:c16r2="http://schemas.microsoft.com/office/drawing/2015/06/chart">
              <c:ext xmlns:c15="http://schemas.microsoft.com/office/drawing/2012/chart" uri="{CE6537A1-D6FC-4f65-9D91-7224C49458BB}">
                <c15:layout/>
                <c15:showLeaderLines val="0"/>
              </c:ext>
            </c:extLst>
          </c:dLbls>
          <c:xVal>
            <c:numRef>
              <c:f>Monitor!$AE$53</c:f>
              <c:numCache>
                <c:formatCode>General</c:formatCode>
                <c:ptCount val="1"/>
                <c:pt idx="0">
                  <c:v>4.4000000000000004</c:v>
                </c:pt>
              </c:numCache>
            </c:numRef>
          </c:xVal>
          <c:yVal>
            <c:numRef>
              <c:f>Monitor!$Z$53</c:f>
              <c:numCache>
                <c:formatCode>General</c:formatCode>
                <c:ptCount val="1"/>
                <c:pt idx="0">
                  <c:v>2.1</c:v>
                </c:pt>
              </c:numCache>
            </c:numRef>
          </c:yVal>
          <c:bubbleSize>
            <c:numRef>
              <c:f>Monitor!$S$53</c:f>
              <c:numCache>
                <c:formatCode>General</c:formatCode>
                <c:ptCount val="1"/>
                <c:pt idx="0">
                  <c:v>2.2000000000000002</c:v>
                </c:pt>
              </c:numCache>
            </c:numRef>
          </c:bubbleSize>
          <c:bubble3D val="0"/>
          <c:extLst xmlns:c16r2="http://schemas.microsoft.com/office/drawing/2015/06/chart">
            <c:ext xmlns:c16="http://schemas.microsoft.com/office/drawing/2014/chart" uri="{C3380CC4-5D6E-409C-BE32-E72D297353CC}">
              <c16:uniqueId val="{00000000-018A-4D7B-B732-561677419A86}"/>
            </c:ext>
          </c:extLst>
        </c:ser>
        <c:ser>
          <c:idx val="7"/>
          <c:order val="1"/>
          <c:tx>
            <c:strRef>
              <c:f>Monitor!$P$53</c:f>
              <c:strCache>
                <c:ptCount val="1"/>
                <c:pt idx="0">
                  <c:v>USA</c:v>
                </c:pt>
              </c:strCache>
            </c:strRef>
          </c:tx>
          <c:spPr>
            <a:noFill/>
            <a:ln w="25400">
              <a:solidFill>
                <a:schemeClr val="accent1">
                  <a:lumMod val="50000"/>
                </a:schemeClr>
              </a:solidFill>
              <a:prstDash val="sysDash"/>
            </a:ln>
          </c:spPr>
          <c:invertIfNegative val="0"/>
          <c:dLbls>
            <c:dLbl>
              <c:idx val="0"/>
              <c:layout>
                <c:manualLayout>
                  <c:x val="-3.7432755900220958E-2"/>
                  <c:y val="7.9543294332403092E-2"/>
                </c:manualLayout>
              </c:layout>
              <c:dLblPos val="r"/>
              <c:showLegendKey val="0"/>
              <c:showVal val="0"/>
              <c:showCatName val="0"/>
              <c:showSerName val="0"/>
              <c:showPercent val="0"/>
              <c:showBubbleSize val="1"/>
              <c:extLst xmlns:c16r2="http://schemas.microsoft.com/office/drawing/2015/06/chart">
                <c:ext xmlns:c16="http://schemas.microsoft.com/office/drawing/2014/chart" uri="{C3380CC4-5D6E-409C-BE32-E72D297353CC}">
                  <c16:uniqueId val="{00000001-018A-4D7B-B732-561677419A86}"/>
                </c:ext>
                <c:ext xmlns:c15="http://schemas.microsoft.com/office/drawing/2012/chart" uri="{CE6537A1-D6FC-4f65-9D91-7224C49458BB}">
                  <c15:layout/>
                </c:ext>
              </c:extLst>
            </c:dLbl>
            <c:spPr>
              <a:noFill/>
              <a:ln>
                <a:noFill/>
              </a:ln>
              <a:effectLst/>
            </c:spPr>
            <c:dLblPos val="b"/>
            <c:showLegendKey val="0"/>
            <c:showVal val="0"/>
            <c:showCatName val="0"/>
            <c:showSerName val="0"/>
            <c:showPercent val="0"/>
            <c:showBubbleSize val="1"/>
            <c:showLeaderLines val="0"/>
            <c:extLst xmlns:c16r2="http://schemas.microsoft.com/office/drawing/2015/06/chart">
              <c:ext xmlns:c15="http://schemas.microsoft.com/office/drawing/2012/chart" uri="{CE6537A1-D6FC-4f65-9D91-7224C49458BB}">
                <c15:showLeaderLines val="0"/>
              </c:ext>
            </c:extLst>
          </c:dLbls>
          <c:xVal>
            <c:numRef>
              <c:f>Monitor!$AD$53</c:f>
              <c:numCache>
                <c:formatCode>General</c:formatCode>
                <c:ptCount val="1"/>
                <c:pt idx="0">
                  <c:v>4.7</c:v>
                </c:pt>
              </c:numCache>
            </c:numRef>
          </c:xVal>
          <c:yVal>
            <c:numRef>
              <c:f>Monitor!$Y$53</c:f>
              <c:numCache>
                <c:formatCode>General</c:formatCode>
                <c:ptCount val="1"/>
                <c:pt idx="0">
                  <c:v>2.2999999999999998</c:v>
                </c:pt>
              </c:numCache>
            </c:numRef>
          </c:yVal>
          <c:bubbleSize>
            <c:numRef>
              <c:f>Monitor!$R$53</c:f>
              <c:numCache>
                <c:formatCode>General</c:formatCode>
                <c:ptCount val="1"/>
                <c:pt idx="0">
                  <c:v>2.2000000000000002</c:v>
                </c:pt>
              </c:numCache>
            </c:numRef>
          </c:bubbleSize>
          <c:bubble3D val="0"/>
          <c:extLst xmlns:c16r2="http://schemas.microsoft.com/office/drawing/2015/06/chart">
            <c:ext xmlns:c16="http://schemas.microsoft.com/office/drawing/2014/chart" uri="{C3380CC4-5D6E-409C-BE32-E72D297353CC}">
              <c16:uniqueId val="{00000002-018A-4D7B-B732-561677419A86}"/>
            </c:ext>
          </c:extLst>
        </c:ser>
        <c:ser>
          <c:idx val="1"/>
          <c:order val="2"/>
          <c:tx>
            <c:strRef>
              <c:f>Monitor!$P$54</c:f>
              <c:strCache>
                <c:ptCount val="1"/>
                <c:pt idx="0">
                  <c:v>Japan</c:v>
                </c:pt>
              </c:strCache>
            </c:strRef>
          </c:tx>
          <c:spPr>
            <a:ln w="25400">
              <a:noFill/>
            </a:ln>
          </c:spPr>
          <c:invertIfNegative val="0"/>
          <c:dLbls>
            <c:spPr>
              <a:noFill/>
              <a:ln>
                <a:noFill/>
              </a:ln>
              <a:effectLst/>
            </c:spPr>
            <c:dLblPos val="l"/>
            <c:showLegendKey val="0"/>
            <c:showVal val="0"/>
            <c:showCatName val="0"/>
            <c:showSerName val="0"/>
            <c:showPercent val="0"/>
            <c:showBubbleSize val="1"/>
            <c:showLeaderLines val="0"/>
            <c:extLst xmlns:c16r2="http://schemas.microsoft.com/office/drawing/2015/06/chart">
              <c:ext xmlns:c15="http://schemas.microsoft.com/office/drawing/2012/chart" uri="{CE6537A1-D6FC-4f65-9D91-7224C49458BB}">
                <c15:layout/>
                <c15:showLeaderLines val="0"/>
              </c:ext>
            </c:extLst>
          </c:dLbls>
          <c:xVal>
            <c:numRef>
              <c:f>Monitor!$AE$54</c:f>
              <c:numCache>
                <c:formatCode>General</c:formatCode>
                <c:ptCount val="1"/>
                <c:pt idx="0">
                  <c:v>2.9</c:v>
                </c:pt>
              </c:numCache>
            </c:numRef>
          </c:xVal>
          <c:yVal>
            <c:numRef>
              <c:f>Monitor!$Z$54</c:f>
              <c:numCache>
                <c:formatCode>General</c:formatCode>
                <c:ptCount val="1"/>
                <c:pt idx="0">
                  <c:v>0.5</c:v>
                </c:pt>
              </c:numCache>
            </c:numRef>
          </c:yVal>
          <c:bubbleSize>
            <c:numRef>
              <c:f>Monitor!$S$54</c:f>
              <c:numCache>
                <c:formatCode>General</c:formatCode>
                <c:ptCount val="1"/>
                <c:pt idx="0">
                  <c:v>1.3</c:v>
                </c:pt>
              </c:numCache>
            </c:numRef>
          </c:bubbleSize>
          <c:bubble3D val="0"/>
          <c:extLst xmlns:c16r2="http://schemas.microsoft.com/office/drawing/2015/06/chart">
            <c:ext xmlns:c16="http://schemas.microsoft.com/office/drawing/2014/chart" uri="{C3380CC4-5D6E-409C-BE32-E72D297353CC}">
              <c16:uniqueId val="{00000003-018A-4D7B-B732-561677419A86}"/>
            </c:ext>
          </c:extLst>
        </c:ser>
        <c:ser>
          <c:idx val="8"/>
          <c:order val="3"/>
          <c:tx>
            <c:strRef>
              <c:f>Monitor!$P$54</c:f>
              <c:strCache>
                <c:ptCount val="1"/>
                <c:pt idx="0">
                  <c:v>Japan</c:v>
                </c:pt>
              </c:strCache>
            </c:strRef>
          </c:tx>
          <c:spPr>
            <a:noFill/>
            <a:ln w="25400">
              <a:solidFill>
                <a:schemeClr val="accent2">
                  <a:lumMod val="50000"/>
                </a:schemeClr>
              </a:solidFill>
              <a:prstDash val="sysDash"/>
            </a:ln>
          </c:spPr>
          <c:invertIfNegative val="0"/>
          <c:dLbls>
            <c:spPr>
              <a:noFill/>
              <a:ln>
                <a:noFill/>
              </a:ln>
              <a:effectLst/>
            </c:spPr>
            <c:showLegendKey val="0"/>
            <c:showVal val="0"/>
            <c:showCatName val="0"/>
            <c:showSerName val="0"/>
            <c:showPercent val="0"/>
            <c:showBubbleSize val="1"/>
            <c:showLeaderLines val="0"/>
            <c:extLst xmlns:c16r2="http://schemas.microsoft.com/office/drawing/2015/06/chart">
              <c:ext xmlns:c15="http://schemas.microsoft.com/office/drawing/2012/chart" uri="{CE6537A1-D6FC-4f65-9D91-7224C49458BB}">
                <c15:layout/>
                <c15:showLeaderLines val="0"/>
              </c:ext>
            </c:extLst>
          </c:dLbls>
          <c:xVal>
            <c:numRef>
              <c:f>Monitor!$AD$54</c:f>
              <c:numCache>
                <c:formatCode>General</c:formatCode>
                <c:ptCount val="1"/>
                <c:pt idx="0">
                  <c:v>3</c:v>
                </c:pt>
              </c:numCache>
            </c:numRef>
          </c:xVal>
          <c:yVal>
            <c:numRef>
              <c:f>Monitor!$Y$54</c:f>
              <c:numCache>
                <c:formatCode>General</c:formatCode>
                <c:ptCount val="1"/>
                <c:pt idx="0">
                  <c:v>0.6</c:v>
                </c:pt>
              </c:numCache>
            </c:numRef>
          </c:yVal>
          <c:bubbleSize>
            <c:numRef>
              <c:f>Monitor!$R$54</c:f>
              <c:numCache>
                <c:formatCode>General</c:formatCode>
                <c:ptCount val="1"/>
                <c:pt idx="0">
                  <c:v>1</c:v>
                </c:pt>
              </c:numCache>
            </c:numRef>
          </c:bubbleSize>
          <c:bubble3D val="0"/>
          <c:extLst xmlns:c16r2="http://schemas.microsoft.com/office/drawing/2015/06/chart">
            <c:ext xmlns:c16="http://schemas.microsoft.com/office/drawing/2014/chart" uri="{C3380CC4-5D6E-409C-BE32-E72D297353CC}">
              <c16:uniqueId val="{00000004-018A-4D7B-B732-561677419A86}"/>
            </c:ext>
          </c:extLst>
        </c:ser>
        <c:ser>
          <c:idx val="2"/>
          <c:order val="4"/>
          <c:tx>
            <c:strRef>
              <c:f>Monitor!$P$55</c:f>
              <c:strCache>
                <c:ptCount val="1"/>
                <c:pt idx="0">
                  <c:v>Germany</c:v>
                </c:pt>
              </c:strCache>
            </c:strRef>
          </c:tx>
          <c:spPr>
            <a:ln w="25400">
              <a:noFill/>
            </a:ln>
          </c:spPr>
          <c:invertIfNegative val="0"/>
          <c:dLbls>
            <c:spPr>
              <a:noFill/>
              <a:ln>
                <a:noFill/>
              </a:ln>
              <a:effectLst/>
            </c:spPr>
            <c:showLegendKey val="0"/>
            <c:showVal val="0"/>
            <c:showCatName val="0"/>
            <c:showSerName val="0"/>
            <c:showPercent val="0"/>
            <c:showBubbleSize val="1"/>
            <c:showLeaderLines val="0"/>
            <c:extLst xmlns:c16r2="http://schemas.microsoft.com/office/drawing/2015/06/chart">
              <c:ext xmlns:c15="http://schemas.microsoft.com/office/drawing/2012/chart" uri="{CE6537A1-D6FC-4f65-9D91-7224C49458BB}">
                <c15:layout/>
                <c15:showLeaderLines val="0"/>
              </c:ext>
            </c:extLst>
          </c:dLbls>
          <c:xVal>
            <c:numRef>
              <c:f>Monitor!$AE$55</c:f>
              <c:numCache>
                <c:formatCode>General</c:formatCode>
                <c:ptCount val="1"/>
                <c:pt idx="0">
                  <c:v>5.7</c:v>
                </c:pt>
              </c:numCache>
            </c:numRef>
          </c:xVal>
          <c:yVal>
            <c:numRef>
              <c:f>Monitor!$Z$55</c:f>
              <c:numCache>
                <c:formatCode>General</c:formatCode>
                <c:ptCount val="1"/>
                <c:pt idx="0">
                  <c:v>1.7</c:v>
                </c:pt>
              </c:numCache>
            </c:numRef>
          </c:yVal>
          <c:bubbleSize>
            <c:numRef>
              <c:f>Monitor!$S$55</c:f>
              <c:numCache>
                <c:formatCode>General</c:formatCode>
                <c:ptCount val="1"/>
                <c:pt idx="0">
                  <c:v>1.9</c:v>
                </c:pt>
              </c:numCache>
            </c:numRef>
          </c:bubbleSize>
          <c:bubble3D val="0"/>
          <c:extLst xmlns:c16r2="http://schemas.microsoft.com/office/drawing/2015/06/chart">
            <c:ext xmlns:c16="http://schemas.microsoft.com/office/drawing/2014/chart" uri="{C3380CC4-5D6E-409C-BE32-E72D297353CC}">
              <c16:uniqueId val="{00000005-018A-4D7B-B732-561677419A86}"/>
            </c:ext>
          </c:extLst>
        </c:ser>
        <c:ser>
          <c:idx val="9"/>
          <c:order val="5"/>
          <c:tx>
            <c:strRef>
              <c:f>Monitor!$P$55</c:f>
              <c:strCache>
                <c:ptCount val="1"/>
                <c:pt idx="0">
                  <c:v>Germany</c:v>
                </c:pt>
              </c:strCache>
            </c:strRef>
          </c:tx>
          <c:spPr>
            <a:noFill/>
            <a:ln w="25400">
              <a:solidFill>
                <a:schemeClr val="accent3">
                  <a:lumMod val="50000"/>
                </a:schemeClr>
              </a:solidFill>
              <a:prstDash val="sysDash"/>
            </a:ln>
          </c:spPr>
          <c:invertIfNegative val="0"/>
          <c:dLbls>
            <c:dLbl>
              <c:idx val="0"/>
              <c:layout>
                <c:manualLayout>
                  <c:x val="0"/>
                  <c:y val="1.2147190472011606E-2"/>
                </c:manualLayout>
              </c:layout>
              <c:showLegendKey val="0"/>
              <c:showVal val="0"/>
              <c:showCatName val="0"/>
              <c:showSerName val="0"/>
              <c:showPercent val="0"/>
              <c:showBubbleSize val="1"/>
              <c:extLst xmlns:c16r2="http://schemas.microsoft.com/office/drawing/2015/06/chart">
                <c:ext xmlns:c16="http://schemas.microsoft.com/office/drawing/2014/chart" uri="{C3380CC4-5D6E-409C-BE32-E72D297353CC}">
                  <c16:uniqueId val="{00000006-018A-4D7B-B732-561677419A86}"/>
                </c:ext>
                <c:ext xmlns:c15="http://schemas.microsoft.com/office/drawing/2012/chart" uri="{CE6537A1-D6FC-4f65-9D91-7224C49458BB}">
                  <c15:layout/>
                </c:ext>
              </c:extLst>
            </c:dLbl>
            <c:spPr>
              <a:noFill/>
              <a:ln>
                <a:noFill/>
              </a:ln>
              <a:effectLst/>
            </c:spPr>
            <c:showLegendKey val="0"/>
            <c:showVal val="0"/>
            <c:showCatName val="0"/>
            <c:showSerName val="0"/>
            <c:showPercent val="0"/>
            <c:showBubbleSize val="1"/>
            <c:showLeaderLines val="0"/>
            <c:extLst xmlns:c16r2="http://schemas.microsoft.com/office/drawing/2015/06/chart">
              <c:ext xmlns:c15="http://schemas.microsoft.com/office/drawing/2012/chart" uri="{CE6537A1-D6FC-4f65-9D91-7224C49458BB}">
                <c15:showLeaderLines val="0"/>
              </c:ext>
            </c:extLst>
          </c:dLbls>
          <c:xVal>
            <c:numRef>
              <c:f>Monitor!$AD$55</c:f>
              <c:numCache>
                <c:formatCode>General</c:formatCode>
                <c:ptCount val="1"/>
                <c:pt idx="0">
                  <c:v>6.1</c:v>
                </c:pt>
              </c:numCache>
            </c:numRef>
          </c:xVal>
          <c:yVal>
            <c:numRef>
              <c:f>Monitor!$Y$55</c:f>
              <c:numCache>
                <c:formatCode>General</c:formatCode>
                <c:ptCount val="1"/>
                <c:pt idx="0">
                  <c:v>1.55</c:v>
                </c:pt>
              </c:numCache>
            </c:numRef>
          </c:yVal>
          <c:bubbleSize>
            <c:numRef>
              <c:f>Monitor!$R$55</c:f>
              <c:numCache>
                <c:formatCode>General</c:formatCode>
                <c:ptCount val="1"/>
                <c:pt idx="0">
                  <c:v>1.4</c:v>
                </c:pt>
              </c:numCache>
            </c:numRef>
          </c:bubbleSize>
          <c:bubble3D val="0"/>
          <c:extLst xmlns:c16r2="http://schemas.microsoft.com/office/drawing/2015/06/chart">
            <c:ext xmlns:c16="http://schemas.microsoft.com/office/drawing/2014/chart" uri="{C3380CC4-5D6E-409C-BE32-E72D297353CC}">
              <c16:uniqueId val="{00000007-018A-4D7B-B732-561677419A86}"/>
            </c:ext>
          </c:extLst>
        </c:ser>
        <c:ser>
          <c:idx val="3"/>
          <c:order val="6"/>
          <c:tx>
            <c:strRef>
              <c:f>Monitor!$P$56</c:f>
              <c:strCache>
                <c:ptCount val="1"/>
                <c:pt idx="0">
                  <c:v>United  Kingdom</c:v>
                </c:pt>
              </c:strCache>
            </c:strRef>
          </c:tx>
          <c:spPr>
            <a:ln w="25400">
              <a:noFill/>
            </a:ln>
          </c:spPr>
          <c:invertIfNegative val="0"/>
          <c:dLbls>
            <c:dLbl>
              <c:idx val="0"/>
              <c:layout>
                <c:manualLayout>
                  <c:x val="-4.5071912769168634E-3"/>
                  <c:y val="-4.2515166652040623E-2"/>
                </c:manualLayout>
              </c:layout>
              <c:dLblPos val="r"/>
              <c:showLegendKey val="0"/>
              <c:showVal val="0"/>
              <c:showCatName val="0"/>
              <c:showSerName val="0"/>
              <c:showPercent val="0"/>
              <c:showBubbleSize val="1"/>
              <c:extLst xmlns:c16r2="http://schemas.microsoft.com/office/drawing/2015/06/chart">
                <c:ext xmlns:c16="http://schemas.microsoft.com/office/drawing/2014/chart" uri="{C3380CC4-5D6E-409C-BE32-E72D297353CC}">
                  <c16:uniqueId val="{00000008-018A-4D7B-B732-561677419A86}"/>
                </c:ext>
                <c:ext xmlns:c15="http://schemas.microsoft.com/office/drawing/2012/chart" uri="{CE6537A1-D6FC-4f65-9D91-7224C49458BB}">
                  <c15:layout/>
                </c:ext>
              </c:extLst>
            </c:dLbl>
            <c:spPr>
              <a:noFill/>
              <a:ln>
                <a:noFill/>
              </a:ln>
              <a:effectLst/>
            </c:spPr>
            <c:dLblPos val="r"/>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0"/>
              </c:ext>
            </c:extLst>
          </c:dLbls>
          <c:xVal>
            <c:numRef>
              <c:f>Monitor!$AE$56</c:f>
              <c:numCache>
                <c:formatCode>General</c:formatCode>
                <c:ptCount val="1"/>
                <c:pt idx="0">
                  <c:v>4.5999999999999996</c:v>
                </c:pt>
              </c:numCache>
            </c:numRef>
          </c:xVal>
          <c:yVal>
            <c:numRef>
              <c:f>Monitor!$Z$56</c:f>
              <c:numCache>
                <c:formatCode>General</c:formatCode>
                <c:ptCount val="1"/>
                <c:pt idx="0">
                  <c:v>2.7</c:v>
                </c:pt>
              </c:numCache>
            </c:numRef>
          </c:yVal>
          <c:bubbleSize>
            <c:numRef>
              <c:f>Monitor!$S$56</c:f>
              <c:numCache>
                <c:formatCode>General</c:formatCode>
                <c:ptCount val="1"/>
                <c:pt idx="0">
                  <c:v>1.6</c:v>
                </c:pt>
              </c:numCache>
            </c:numRef>
          </c:bubbleSize>
          <c:bubble3D val="0"/>
          <c:extLst xmlns:c16r2="http://schemas.microsoft.com/office/drawing/2015/06/chart">
            <c:ext xmlns:c16="http://schemas.microsoft.com/office/drawing/2014/chart" uri="{C3380CC4-5D6E-409C-BE32-E72D297353CC}">
              <c16:uniqueId val="{00000009-018A-4D7B-B732-561677419A86}"/>
            </c:ext>
          </c:extLst>
        </c:ser>
        <c:ser>
          <c:idx val="10"/>
          <c:order val="7"/>
          <c:tx>
            <c:strRef>
              <c:f>Monitor!$P$56</c:f>
              <c:strCache>
                <c:ptCount val="1"/>
                <c:pt idx="0">
                  <c:v>United  Kingdom</c:v>
                </c:pt>
              </c:strCache>
            </c:strRef>
          </c:tx>
          <c:spPr>
            <a:noFill/>
            <a:ln w="25400">
              <a:solidFill>
                <a:schemeClr val="accent4">
                  <a:lumMod val="50000"/>
                </a:schemeClr>
              </a:solidFill>
              <a:prstDash val="sysDash"/>
            </a:ln>
          </c:spPr>
          <c:invertIfNegative val="0"/>
          <c:dLbls>
            <c:spPr>
              <a:noFill/>
              <a:ln>
                <a:noFill/>
              </a:ln>
              <a:effectLst/>
            </c:spPr>
            <c:showLegendKey val="0"/>
            <c:showVal val="0"/>
            <c:showCatName val="0"/>
            <c:showSerName val="0"/>
            <c:showPercent val="0"/>
            <c:showBubbleSize val="1"/>
            <c:showLeaderLines val="0"/>
            <c:extLst xmlns:c16r2="http://schemas.microsoft.com/office/drawing/2015/06/chart">
              <c:ext xmlns:c15="http://schemas.microsoft.com/office/drawing/2012/chart" uri="{CE6537A1-D6FC-4f65-9D91-7224C49458BB}">
                <c15:layout/>
                <c15:showLeaderLines val="0"/>
              </c:ext>
            </c:extLst>
          </c:dLbls>
          <c:xVal>
            <c:numRef>
              <c:f>Monitor!$AD$56</c:f>
              <c:numCache>
                <c:formatCode>General</c:formatCode>
                <c:ptCount val="1"/>
                <c:pt idx="0">
                  <c:v>5.2</c:v>
                </c:pt>
              </c:numCache>
            </c:numRef>
          </c:xVal>
          <c:yVal>
            <c:numRef>
              <c:f>Monitor!$Y$56</c:f>
              <c:numCache>
                <c:formatCode>General</c:formatCode>
                <c:ptCount val="1"/>
                <c:pt idx="0">
                  <c:v>2.4</c:v>
                </c:pt>
              </c:numCache>
            </c:numRef>
          </c:yVal>
          <c:bubbleSize>
            <c:numRef>
              <c:f>Monitor!$R$56</c:f>
              <c:numCache>
                <c:formatCode>General</c:formatCode>
                <c:ptCount val="1"/>
                <c:pt idx="0">
                  <c:v>1.2</c:v>
                </c:pt>
              </c:numCache>
            </c:numRef>
          </c:bubbleSize>
          <c:bubble3D val="0"/>
          <c:extLst xmlns:c16r2="http://schemas.microsoft.com/office/drawing/2015/06/chart">
            <c:ext xmlns:c16="http://schemas.microsoft.com/office/drawing/2014/chart" uri="{C3380CC4-5D6E-409C-BE32-E72D297353CC}">
              <c16:uniqueId val="{0000000A-018A-4D7B-B732-561677419A86}"/>
            </c:ext>
          </c:extLst>
        </c:ser>
        <c:ser>
          <c:idx val="4"/>
          <c:order val="8"/>
          <c:tx>
            <c:strRef>
              <c:f>Monitor!$P$57</c:f>
              <c:strCache>
                <c:ptCount val="1"/>
                <c:pt idx="0">
                  <c:v>Brazil</c:v>
                </c:pt>
              </c:strCache>
            </c:strRef>
          </c:tx>
          <c:spPr>
            <a:ln w="25400">
              <a:noFill/>
            </a:ln>
          </c:spPr>
          <c:invertIfNegative val="0"/>
          <c:dLbls>
            <c:spPr>
              <a:noFill/>
              <a:ln>
                <a:noFill/>
              </a:ln>
              <a:effectLst/>
            </c:spPr>
            <c:showLegendKey val="0"/>
            <c:showVal val="0"/>
            <c:showCatName val="0"/>
            <c:showSerName val="0"/>
            <c:showPercent val="0"/>
            <c:showBubbleSize val="1"/>
            <c:showLeaderLines val="0"/>
            <c:extLst xmlns:c16r2="http://schemas.microsoft.com/office/drawing/2015/06/chart">
              <c:ext xmlns:c15="http://schemas.microsoft.com/office/drawing/2012/chart" uri="{CE6537A1-D6FC-4f65-9D91-7224C49458BB}">
                <c15:layout/>
                <c15:showLeaderLines val="0"/>
              </c:ext>
            </c:extLst>
          </c:dLbls>
          <c:xVal>
            <c:numRef>
              <c:f>Monitor!$AE$57</c:f>
              <c:numCache>
                <c:formatCode>General</c:formatCode>
                <c:ptCount val="1"/>
                <c:pt idx="0">
                  <c:v>13.15</c:v>
                </c:pt>
              </c:numCache>
            </c:numRef>
          </c:xVal>
          <c:yVal>
            <c:numRef>
              <c:f>Monitor!$Z$57</c:f>
              <c:numCache>
                <c:formatCode>General</c:formatCode>
                <c:ptCount val="1"/>
                <c:pt idx="0">
                  <c:v>3.6</c:v>
                </c:pt>
              </c:numCache>
            </c:numRef>
          </c:yVal>
          <c:bubbleSize>
            <c:numRef>
              <c:f>Monitor!$S$57</c:f>
              <c:numCache>
                <c:formatCode>General</c:formatCode>
                <c:ptCount val="1"/>
                <c:pt idx="0">
                  <c:v>0.5</c:v>
                </c:pt>
              </c:numCache>
            </c:numRef>
          </c:bubbleSize>
          <c:bubble3D val="0"/>
          <c:extLst xmlns:c16r2="http://schemas.microsoft.com/office/drawing/2015/06/chart">
            <c:ext xmlns:c16="http://schemas.microsoft.com/office/drawing/2014/chart" uri="{C3380CC4-5D6E-409C-BE32-E72D297353CC}">
              <c16:uniqueId val="{0000000B-018A-4D7B-B732-561677419A86}"/>
            </c:ext>
          </c:extLst>
        </c:ser>
        <c:ser>
          <c:idx val="11"/>
          <c:order val="9"/>
          <c:tx>
            <c:strRef>
              <c:f>Monitor!$P$57</c:f>
              <c:strCache>
                <c:ptCount val="1"/>
                <c:pt idx="0">
                  <c:v>Brazil</c:v>
                </c:pt>
              </c:strCache>
            </c:strRef>
          </c:tx>
          <c:spPr>
            <a:noFill/>
            <a:ln w="25400">
              <a:solidFill>
                <a:schemeClr val="accent5">
                  <a:lumMod val="50000"/>
                </a:schemeClr>
              </a:solidFill>
              <a:prstDash val="sysDash"/>
            </a:ln>
          </c:spPr>
          <c:invertIfNegative val="0"/>
          <c:dLbls>
            <c:dLbl>
              <c:idx val="0"/>
              <c:layout>
                <c:manualLayout>
                  <c:x val="0"/>
                  <c:y val="-2.1257583326020311E-2"/>
                </c:manualLayout>
              </c:layout>
              <c:showLegendKey val="0"/>
              <c:showVal val="0"/>
              <c:showCatName val="0"/>
              <c:showSerName val="0"/>
              <c:showPercent val="0"/>
              <c:showBubbleSize val="1"/>
              <c:extLst xmlns:c16r2="http://schemas.microsoft.com/office/drawing/2015/06/chart">
                <c:ext xmlns:c16="http://schemas.microsoft.com/office/drawing/2014/chart" uri="{C3380CC4-5D6E-409C-BE32-E72D297353CC}">
                  <c16:uniqueId val="{0000000C-018A-4D7B-B732-561677419A86}"/>
                </c:ext>
                <c:ext xmlns:c15="http://schemas.microsoft.com/office/drawing/2012/chart" uri="{CE6537A1-D6FC-4f65-9D91-7224C49458BB}">
                  <c15:layout/>
                </c:ext>
              </c:extLst>
            </c:dLbl>
            <c:spPr>
              <a:noFill/>
              <a:ln>
                <a:noFill/>
              </a:ln>
              <a:effectLst/>
            </c:spPr>
            <c:showLegendKey val="0"/>
            <c:showVal val="0"/>
            <c:showCatName val="0"/>
            <c:showSerName val="0"/>
            <c:showPercent val="0"/>
            <c:showBubbleSize val="1"/>
            <c:showLeaderLines val="0"/>
            <c:extLst xmlns:c16r2="http://schemas.microsoft.com/office/drawing/2015/06/chart">
              <c:ext xmlns:c15="http://schemas.microsoft.com/office/drawing/2012/chart" uri="{CE6537A1-D6FC-4f65-9D91-7224C49458BB}">
                <c15:showLeaderLines val="0"/>
              </c:ext>
            </c:extLst>
          </c:dLbls>
          <c:xVal>
            <c:numRef>
              <c:f>Monitor!$AD$57</c:f>
              <c:numCache>
                <c:formatCode>General</c:formatCode>
                <c:ptCount val="1"/>
                <c:pt idx="0">
                  <c:v>11.9</c:v>
                </c:pt>
              </c:numCache>
            </c:numRef>
          </c:xVal>
          <c:yVal>
            <c:numRef>
              <c:f>Monitor!$Y$57</c:f>
              <c:numCache>
                <c:formatCode>General</c:formatCode>
                <c:ptCount val="1"/>
                <c:pt idx="0">
                  <c:v>5.0999999999999996</c:v>
                </c:pt>
              </c:numCache>
            </c:numRef>
          </c:yVal>
          <c:bubbleSize>
            <c:numRef>
              <c:f>Monitor!$R$57</c:f>
              <c:numCache>
                <c:formatCode>General</c:formatCode>
                <c:ptCount val="1"/>
                <c:pt idx="0">
                  <c:v>0.8</c:v>
                </c:pt>
              </c:numCache>
            </c:numRef>
          </c:bubbleSize>
          <c:bubble3D val="0"/>
          <c:extLst xmlns:c16r2="http://schemas.microsoft.com/office/drawing/2015/06/chart">
            <c:ext xmlns:c16="http://schemas.microsoft.com/office/drawing/2014/chart" uri="{C3380CC4-5D6E-409C-BE32-E72D297353CC}">
              <c16:uniqueId val="{0000000D-018A-4D7B-B732-561677419A86}"/>
            </c:ext>
          </c:extLst>
        </c:ser>
        <c:ser>
          <c:idx val="5"/>
          <c:order val="10"/>
          <c:tx>
            <c:strRef>
              <c:f>Monitor!$P$58</c:f>
              <c:strCache>
                <c:ptCount val="1"/>
                <c:pt idx="0">
                  <c:v>Mexico</c:v>
                </c:pt>
              </c:strCache>
            </c:strRef>
          </c:tx>
          <c:spPr>
            <a:ln w="25400">
              <a:noFill/>
            </a:ln>
          </c:spPr>
          <c:invertIfNegative val="0"/>
          <c:dLbls>
            <c:spPr>
              <a:noFill/>
              <a:ln>
                <a:noFill/>
              </a:ln>
              <a:effectLst/>
            </c:spPr>
            <c:showLegendKey val="0"/>
            <c:showVal val="0"/>
            <c:showCatName val="0"/>
            <c:showSerName val="0"/>
            <c:showPercent val="0"/>
            <c:showBubbleSize val="1"/>
            <c:showLeaderLines val="0"/>
            <c:extLst xmlns:c16r2="http://schemas.microsoft.com/office/drawing/2015/06/chart">
              <c:ext xmlns:c15="http://schemas.microsoft.com/office/drawing/2012/chart" uri="{CE6537A1-D6FC-4f65-9D91-7224C49458BB}">
                <c15:layout/>
                <c15:showLeaderLines val="0"/>
              </c:ext>
            </c:extLst>
          </c:dLbls>
          <c:xVal>
            <c:numRef>
              <c:f>Monitor!$AE$58</c:f>
              <c:numCache>
                <c:formatCode>General</c:formatCode>
                <c:ptCount val="1"/>
                <c:pt idx="0">
                  <c:v>3.55</c:v>
                </c:pt>
              </c:numCache>
            </c:numRef>
          </c:xVal>
          <c:yVal>
            <c:numRef>
              <c:f>Monitor!$Z$58</c:f>
              <c:numCache>
                <c:formatCode>General</c:formatCode>
                <c:ptCount val="1"/>
                <c:pt idx="0">
                  <c:v>5.8</c:v>
                </c:pt>
              </c:numCache>
            </c:numRef>
          </c:yVal>
          <c:bubbleSize>
            <c:numRef>
              <c:f>Monitor!$S$58</c:f>
              <c:numCache>
                <c:formatCode>General</c:formatCode>
                <c:ptCount val="1"/>
                <c:pt idx="0">
                  <c:v>1.9</c:v>
                </c:pt>
              </c:numCache>
            </c:numRef>
          </c:bubbleSize>
          <c:bubble3D val="0"/>
          <c:extLst xmlns:c16r2="http://schemas.microsoft.com/office/drawing/2015/06/chart">
            <c:ext xmlns:c16="http://schemas.microsoft.com/office/drawing/2014/chart" uri="{C3380CC4-5D6E-409C-BE32-E72D297353CC}">
              <c16:uniqueId val="{0000000E-018A-4D7B-B732-561677419A86}"/>
            </c:ext>
          </c:extLst>
        </c:ser>
        <c:ser>
          <c:idx val="12"/>
          <c:order val="11"/>
          <c:tx>
            <c:strRef>
              <c:f>Monitor!$P$58</c:f>
              <c:strCache>
                <c:ptCount val="1"/>
                <c:pt idx="0">
                  <c:v>Mexico</c:v>
                </c:pt>
              </c:strCache>
            </c:strRef>
          </c:tx>
          <c:spPr>
            <a:noFill/>
            <a:ln w="25400">
              <a:solidFill>
                <a:schemeClr val="accent6">
                  <a:lumMod val="50000"/>
                </a:schemeClr>
              </a:solidFill>
              <a:prstDash val="sysDash"/>
            </a:ln>
          </c:spPr>
          <c:invertIfNegative val="0"/>
          <c:dLbls>
            <c:spPr>
              <a:noFill/>
              <a:ln>
                <a:noFill/>
              </a:ln>
              <a:effectLst/>
            </c:spPr>
            <c:showLegendKey val="0"/>
            <c:showVal val="0"/>
            <c:showCatName val="0"/>
            <c:showSerName val="0"/>
            <c:showPercent val="0"/>
            <c:showBubbleSize val="1"/>
            <c:showLeaderLines val="0"/>
            <c:extLst xmlns:c16r2="http://schemas.microsoft.com/office/drawing/2015/06/chart">
              <c:ext xmlns:c15="http://schemas.microsoft.com/office/drawing/2012/chart" uri="{CE6537A1-D6FC-4f65-9D91-7224C49458BB}">
                <c15:layout/>
                <c15:showLeaderLines val="0"/>
              </c:ext>
            </c:extLst>
          </c:dLbls>
          <c:xVal>
            <c:numRef>
              <c:f>Monitor!$AD$58</c:f>
              <c:numCache>
                <c:formatCode>General</c:formatCode>
                <c:ptCount val="1"/>
                <c:pt idx="0">
                  <c:v>4.0999999999999996</c:v>
                </c:pt>
              </c:numCache>
            </c:numRef>
          </c:xVal>
          <c:yVal>
            <c:numRef>
              <c:f>Monitor!$Y$58</c:f>
              <c:numCache>
                <c:formatCode>General</c:formatCode>
                <c:ptCount val="1"/>
                <c:pt idx="0">
                  <c:v>3.85</c:v>
                </c:pt>
              </c:numCache>
            </c:numRef>
          </c:yVal>
          <c:bubbleSize>
            <c:numRef>
              <c:f>Monitor!$R$58</c:f>
              <c:numCache>
                <c:formatCode>General</c:formatCode>
                <c:ptCount val="1"/>
                <c:pt idx="0">
                  <c:v>1.7</c:v>
                </c:pt>
              </c:numCache>
            </c:numRef>
          </c:bubbleSize>
          <c:bubble3D val="0"/>
          <c:extLst xmlns:c16r2="http://schemas.microsoft.com/office/drawing/2015/06/chart">
            <c:ext xmlns:c16="http://schemas.microsoft.com/office/drawing/2014/chart" uri="{C3380CC4-5D6E-409C-BE32-E72D297353CC}">
              <c16:uniqueId val="{0000000F-018A-4D7B-B732-561677419A86}"/>
            </c:ext>
          </c:extLst>
        </c:ser>
        <c:ser>
          <c:idx val="6"/>
          <c:order val="12"/>
          <c:tx>
            <c:strRef>
              <c:f>Monitor!$P$59</c:f>
              <c:strCache>
                <c:ptCount val="1"/>
                <c:pt idx="0">
                  <c:v>China</c:v>
                </c:pt>
              </c:strCache>
            </c:strRef>
          </c:tx>
          <c:spPr>
            <a:solidFill>
              <a:srgbClr val="FFFF00">
                <a:alpha val="30000"/>
              </a:srgbClr>
            </a:solidFill>
            <a:ln w="25400">
              <a:noFill/>
            </a:ln>
          </c:spPr>
          <c:invertIfNegative val="0"/>
          <c:dPt>
            <c:idx val="0"/>
            <c:invertIfNegative val="0"/>
            <c:bubble3D val="0"/>
            <c:extLst xmlns:c16r2="http://schemas.microsoft.com/office/drawing/2015/06/chart">
              <c:ext xmlns:c16="http://schemas.microsoft.com/office/drawing/2014/chart" uri="{C3380CC4-5D6E-409C-BE32-E72D297353CC}">
                <c16:uniqueId val="{00000010-018A-4D7B-B732-561677419A86}"/>
              </c:ext>
            </c:extLst>
          </c:dPt>
          <c:dLbls>
            <c:dLbl>
              <c:idx val="0"/>
              <c:layout>
                <c:manualLayout>
                  <c:x val="-0.15221885122696158"/>
                  <c:y val="2.4294380944023211E-2"/>
                </c:manualLayout>
              </c:layout>
              <c:dLblPos val="r"/>
              <c:showLegendKey val="0"/>
              <c:showVal val="0"/>
              <c:showCatName val="0"/>
              <c:showSerName val="0"/>
              <c:showPercent val="0"/>
              <c:showBubbleSize val="1"/>
              <c:extLst xmlns:c16r2="http://schemas.microsoft.com/office/drawing/2015/06/chart">
                <c:ext xmlns:c16="http://schemas.microsoft.com/office/drawing/2014/chart" uri="{C3380CC4-5D6E-409C-BE32-E72D297353CC}">
                  <c16:uniqueId val="{00000010-018A-4D7B-B732-561677419A86}"/>
                </c:ext>
                <c:ext xmlns:c15="http://schemas.microsoft.com/office/drawing/2012/chart" uri="{CE6537A1-D6FC-4f65-9D91-7224C49458BB}">
                  <c15:layout/>
                </c:ext>
              </c:extLst>
            </c:dLbl>
            <c:spPr>
              <a:noFill/>
              <a:ln>
                <a:noFill/>
              </a:ln>
              <a:effectLst/>
            </c:spPr>
            <c:dLblPos val="l"/>
            <c:showLegendKey val="0"/>
            <c:showVal val="0"/>
            <c:showCatName val="0"/>
            <c:showSerName val="0"/>
            <c:showPercent val="0"/>
            <c:showBubbleSize val="1"/>
            <c:showLeaderLines val="0"/>
            <c:extLst xmlns:c16r2="http://schemas.microsoft.com/office/drawing/2015/06/chart">
              <c:ext xmlns:c15="http://schemas.microsoft.com/office/drawing/2012/chart" uri="{CE6537A1-D6FC-4f65-9D91-7224C49458BB}">
                <c15:showLeaderLines val="0"/>
              </c:ext>
            </c:extLst>
          </c:dLbls>
          <c:xVal>
            <c:numRef>
              <c:f>Monitor!$AE$59</c:f>
              <c:numCache>
                <c:formatCode>General</c:formatCode>
                <c:ptCount val="1"/>
                <c:pt idx="0">
                  <c:v>4</c:v>
                </c:pt>
              </c:numCache>
            </c:numRef>
          </c:xVal>
          <c:yVal>
            <c:numRef>
              <c:f>Monitor!$Z$59</c:f>
              <c:numCache>
                <c:formatCode>General</c:formatCode>
                <c:ptCount val="1"/>
                <c:pt idx="0">
                  <c:v>1.7</c:v>
                </c:pt>
              </c:numCache>
            </c:numRef>
          </c:yVal>
          <c:bubbleSize>
            <c:numRef>
              <c:f>Monitor!$S$59</c:f>
              <c:numCache>
                <c:formatCode>General</c:formatCode>
                <c:ptCount val="1"/>
                <c:pt idx="0">
                  <c:v>6.7</c:v>
                </c:pt>
              </c:numCache>
            </c:numRef>
          </c:bubbleSize>
          <c:bubble3D val="0"/>
          <c:extLst xmlns:c16r2="http://schemas.microsoft.com/office/drawing/2015/06/chart">
            <c:ext xmlns:c16="http://schemas.microsoft.com/office/drawing/2014/chart" uri="{C3380CC4-5D6E-409C-BE32-E72D297353CC}">
              <c16:uniqueId val="{00000011-018A-4D7B-B732-561677419A86}"/>
            </c:ext>
          </c:extLst>
        </c:ser>
        <c:ser>
          <c:idx val="13"/>
          <c:order val="13"/>
          <c:tx>
            <c:strRef>
              <c:f>Monitor!$P$59</c:f>
              <c:strCache>
                <c:ptCount val="1"/>
                <c:pt idx="0">
                  <c:v>China</c:v>
                </c:pt>
              </c:strCache>
            </c:strRef>
          </c:tx>
          <c:spPr>
            <a:noFill/>
            <a:ln w="25400">
              <a:solidFill>
                <a:srgbClr val="FFFF00"/>
              </a:solidFill>
              <a:prstDash val="sysDash"/>
            </a:ln>
          </c:spPr>
          <c:invertIfNegative val="0"/>
          <c:dLbls>
            <c:dLbl>
              <c:idx val="0"/>
              <c:layout>
                <c:manualLayout>
                  <c:x val="-0.13058894675812285"/>
                  <c:y val="-0.11296337167748635"/>
                </c:manualLayout>
              </c:layout>
              <c:dLblPos val="r"/>
              <c:showLegendKey val="0"/>
              <c:showVal val="0"/>
              <c:showCatName val="0"/>
              <c:showSerName val="0"/>
              <c:showPercent val="0"/>
              <c:showBubbleSize val="1"/>
              <c:extLst xmlns:c16r2="http://schemas.microsoft.com/office/drawing/2015/06/chart">
                <c:ext xmlns:c16="http://schemas.microsoft.com/office/drawing/2014/chart" uri="{C3380CC4-5D6E-409C-BE32-E72D297353CC}">
                  <c16:uniqueId val="{00000012-018A-4D7B-B732-561677419A86}"/>
                </c:ext>
                <c:ext xmlns:c15="http://schemas.microsoft.com/office/drawing/2012/chart" uri="{CE6537A1-D6FC-4f65-9D91-7224C49458BB}">
                  <c15:layout/>
                </c:ext>
              </c:extLst>
            </c:dLbl>
            <c:spPr>
              <a:noFill/>
              <a:ln>
                <a:noFill/>
              </a:ln>
              <a:effectLst/>
            </c:spPr>
            <c:dLblPos val="t"/>
            <c:showLegendKey val="0"/>
            <c:showVal val="0"/>
            <c:showCatName val="0"/>
            <c:showSerName val="0"/>
            <c:showPercent val="0"/>
            <c:showBubbleSize val="1"/>
            <c:showLeaderLines val="0"/>
            <c:extLst xmlns:c16r2="http://schemas.microsoft.com/office/drawing/2015/06/chart">
              <c:ext xmlns:c15="http://schemas.microsoft.com/office/drawing/2012/chart" uri="{CE6537A1-D6FC-4f65-9D91-7224C49458BB}">
                <c15:showLeaderLines val="0"/>
              </c:ext>
            </c:extLst>
          </c:dLbls>
          <c:xVal>
            <c:numRef>
              <c:f>Monitor!$AD$59</c:f>
              <c:numCache>
                <c:formatCode>General</c:formatCode>
                <c:ptCount val="1"/>
                <c:pt idx="0">
                  <c:v>4.0999999999999996</c:v>
                </c:pt>
              </c:numCache>
            </c:numRef>
          </c:xVal>
          <c:yVal>
            <c:numRef>
              <c:f>Monitor!$Y$59</c:f>
              <c:numCache>
                <c:formatCode>General</c:formatCode>
                <c:ptCount val="1"/>
                <c:pt idx="0">
                  <c:v>2.2000000000000002</c:v>
                </c:pt>
              </c:numCache>
            </c:numRef>
          </c:yVal>
          <c:bubbleSize>
            <c:numRef>
              <c:f>Monitor!$R$59</c:f>
              <c:numCache>
                <c:formatCode>General</c:formatCode>
                <c:ptCount val="1"/>
                <c:pt idx="0">
                  <c:v>6.5</c:v>
                </c:pt>
              </c:numCache>
            </c:numRef>
          </c:bubbleSize>
          <c:bubble3D val="0"/>
          <c:extLst xmlns:c16r2="http://schemas.microsoft.com/office/drawing/2015/06/chart">
            <c:ext xmlns:c16="http://schemas.microsoft.com/office/drawing/2014/chart" uri="{C3380CC4-5D6E-409C-BE32-E72D297353CC}">
              <c16:uniqueId val="{00000013-018A-4D7B-B732-561677419A86}"/>
            </c:ext>
          </c:extLst>
        </c:ser>
        <c:dLbls>
          <c:showLegendKey val="0"/>
          <c:showVal val="0"/>
          <c:showCatName val="0"/>
          <c:showSerName val="0"/>
          <c:showPercent val="0"/>
          <c:showBubbleSize val="0"/>
        </c:dLbls>
        <c:bubbleScale val="100"/>
        <c:showNegBubbles val="0"/>
        <c:axId val="213337600"/>
        <c:axId val="213339520"/>
      </c:bubbleChart>
      <c:valAx>
        <c:axId val="213337600"/>
        <c:scaling>
          <c:orientation val="minMax"/>
        </c:scaling>
        <c:delete val="0"/>
        <c:axPos val="b"/>
        <c:title>
          <c:tx>
            <c:rich>
              <a:bodyPr/>
              <a:lstStyle/>
              <a:p>
                <a:pPr>
                  <a:defRPr/>
                </a:pPr>
                <a:r>
                  <a:rPr lang="en-US" dirty="0"/>
                  <a:t>Desempleo</a:t>
                </a:r>
              </a:p>
            </c:rich>
          </c:tx>
          <c:overlay val="0"/>
        </c:title>
        <c:numFmt formatCode="General" sourceLinked="1"/>
        <c:majorTickMark val="out"/>
        <c:minorTickMark val="none"/>
        <c:tickLblPos val="nextTo"/>
        <c:crossAx val="213339520"/>
        <c:crosses val="autoZero"/>
        <c:crossBetween val="midCat"/>
      </c:valAx>
      <c:valAx>
        <c:axId val="213339520"/>
        <c:scaling>
          <c:orientation val="minMax"/>
        </c:scaling>
        <c:delete val="0"/>
        <c:axPos val="l"/>
        <c:majorGridlines/>
        <c:title>
          <c:tx>
            <c:rich>
              <a:bodyPr rot="-5400000" vert="horz"/>
              <a:lstStyle/>
              <a:p>
                <a:pPr>
                  <a:defRPr/>
                </a:pPr>
                <a:r>
                  <a:rPr lang="en-US" dirty="0"/>
                  <a:t>Inflación</a:t>
                </a:r>
              </a:p>
            </c:rich>
          </c:tx>
          <c:overlay val="0"/>
        </c:title>
        <c:numFmt formatCode="General" sourceLinked="1"/>
        <c:majorTickMark val="out"/>
        <c:minorTickMark val="none"/>
        <c:tickLblPos val="nextTo"/>
        <c:crossAx val="213337600"/>
        <c:crosses val="autoZero"/>
        <c:crossBetween val="midCat"/>
      </c:valAx>
    </c:plotArea>
    <c:legend>
      <c:legendPos val="b"/>
      <c:legendEntry>
        <c:idx val="1"/>
        <c:delete val="1"/>
      </c:legendEntry>
      <c:legendEntry>
        <c:idx val="3"/>
        <c:delete val="1"/>
      </c:legendEntry>
      <c:legendEntry>
        <c:idx val="5"/>
        <c:delete val="1"/>
      </c:legendEntry>
      <c:legendEntry>
        <c:idx val="7"/>
        <c:delete val="1"/>
      </c:legendEntry>
      <c:legendEntry>
        <c:idx val="9"/>
        <c:delete val="1"/>
      </c:legendEntry>
      <c:legendEntry>
        <c:idx val="11"/>
        <c:delete val="1"/>
      </c:legendEntry>
      <c:legendEntry>
        <c:idx val="13"/>
        <c:delete val="1"/>
      </c:legendEntry>
      <c:overlay val="0"/>
    </c:legend>
    <c:plotVisOnly val="1"/>
    <c:dispBlanksAs val="gap"/>
    <c:showDLblsOverMax val="0"/>
  </c:chart>
  <c:txPr>
    <a:bodyPr/>
    <a:lstStyle/>
    <a:p>
      <a:pPr>
        <a:defRPr>
          <a:latin typeface="Century Gothic" panose="020B0502020202020204" pitchFamily="34" charset="0"/>
        </a:defRPr>
      </a:pPr>
      <a:endParaRPr lang="es-MX"/>
    </a:p>
  </c:txPr>
  <c:externalData r:id="rId1">
    <c:autoUpdate val="0"/>
  </c:externalData>
</c:chartSpace>
</file>

<file path=ppt/charts/chart29.xml><?xml version="1.0" encoding="utf-8"?>
<c:chartSpace xmlns:c="http://schemas.openxmlformats.org/drawingml/2006/chart" xmlns:a="http://schemas.openxmlformats.org/drawingml/2006/main" xmlns:r="http://schemas.openxmlformats.org/officeDocument/2006/relationships">
  <c:date1904 val="0"/>
  <c:lang val="es-MX"/>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sz="1400"/>
            </a:pPr>
            <a:r>
              <a:rPr lang="en-US" sz="1400" dirty="0"/>
              <a:t>Cambio en Expectativas Económicas: Crecimiento, Inflación y Tasa</a:t>
            </a:r>
          </a:p>
        </c:rich>
      </c:tx>
      <c:layout>
        <c:manualLayout>
          <c:xMode val="edge"/>
          <c:yMode val="edge"/>
          <c:x val="0.15742867211043063"/>
          <c:y val="3.6876130008133175E-4"/>
        </c:manualLayout>
      </c:layout>
      <c:overlay val="0"/>
    </c:title>
    <c:autoTitleDeleted val="0"/>
    <c:plotArea>
      <c:layout/>
      <c:bubbleChart>
        <c:varyColors val="0"/>
        <c:ser>
          <c:idx val="0"/>
          <c:order val="0"/>
          <c:tx>
            <c:strRef>
              <c:f>Monitor!$P$53</c:f>
              <c:strCache>
                <c:ptCount val="1"/>
                <c:pt idx="0">
                  <c:v>USA</c:v>
                </c:pt>
              </c:strCache>
            </c:strRef>
          </c:tx>
          <c:invertIfNegative val="0"/>
          <c:dLbls>
            <c:spPr>
              <a:noFill/>
              <a:ln>
                <a:noFill/>
              </a:ln>
              <a:effectLst/>
            </c:spPr>
            <c:dLblPos val="r"/>
            <c:showLegendKey val="0"/>
            <c:showVal val="0"/>
            <c:showCatName val="0"/>
            <c:showSerName val="0"/>
            <c:showPercent val="0"/>
            <c:showBubbleSize val="1"/>
            <c:showLeaderLines val="0"/>
            <c:extLst xmlns:c16r2="http://schemas.microsoft.com/office/drawing/2015/06/chart">
              <c:ext xmlns:c15="http://schemas.microsoft.com/office/drawing/2012/chart" uri="{CE6537A1-D6FC-4f65-9D91-7224C49458BB}">
                <c15:layout/>
                <c15:showLeaderLines val="0"/>
              </c:ext>
            </c:extLst>
          </c:dLbls>
          <c:xVal>
            <c:numRef>
              <c:f>Monitor!$AI$53</c:f>
              <c:numCache>
                <c:formatCode>General</c:formatCode>
                <c:ptCount val="1"/>
                <c:pt idx="0">
                  <c:v>1.5</c:v>
                </c:pt>
              </c:numCache>
            </c:numRef>
          </c:xVal>
          <c:yVal>
            <c:numRef>
              <c:f>Monitor!$Z$53</c:f>
              <c:numCache>
                <c:formatCode>General</c:formatCode>
                <c:ptCount val="1"/>
                <c:pt idx="0">
                  <c:v>2.1</c:v>
                </c:pt>
              </c:numCache>
            </c:numRef>
          </c:yVal>
          <c:bubbleSize>
            <c:numRef>
              <c:f>Monitor!$S$53</c:f>
              <c:numCache>
                <c:formatCode>General</c:formatCode>
                <c:ptCount val="1"/>
                <c:pt idx="0">
                  <c:v>2.2000000000000002</c:v>
                </c:pt>
              </c:numCache>
            </c:numRef>
          </c:bubbleSize>
          <c:bubble3D val="0"/>
          <c:extLst xmlns:c16r2="http://schemas.microsoft.com/office/drawing/2015/06/chart">
            <c:ext xmlns:c16="http://schemas.microsoft.com/office/drawing/2014/chart" uri="{C3380CC4-5D6E-409C-BE32-E72D297353CC}">
              <c16:uniqueId val="{00000000-9396-471C-B372-6F529C0103AA}"/>
            </c:ext>
          </c:extLst>
        </c:ser>
        <c:ser>
          <c:idx val="7"/>
          <c:order val="1"/>
          <c:tx>
            <c:strRef>
              <c:f>Monitor!$P$53</c:f>
              <c:strCache>
                <c:ptCount val="1"/>
                <c:pt idx="0">
                  <c:v>USA</c:v>
                </c:pt>
              </c:strCache>
            </c:strRef>
          </c:tx>
          <c:spPr>
            <a:noFill/>
            <a:ln w="25400">
              <a:solidFill>
                <a:schemeClr val="accent1">
                  <a:lumMod val="50000"/>
                </a:schemeClr>
              </a:solidFill>
              <a:prstDash val="sysDash"/>
            </a:ln>
          </c:spPr>
          <c:invertIfNegative val="0"/>
          <c:dLbls>
            <c:dLbl>
              <c:idx val="0"/>
              <c:layout>
                <c:manualLayout>
                  <c:x val="-3.7432755900220958E-2"/>
                  <c:y val="7.9543294332403092E-2"/>
                </c:manualLayout>
              </c:layout>
              <c:dLblPos val="r"/>
              <c:showLegendKey val="0"/>
              <c:showVal val="0"/>
              <c:showCatName val="0"/>
              <c:showSerName val="0"/>
              <c:showPercent val="0"/>
              <c:showBubbleSize val="1"/>
              <c:extLst xmlns:c16r2="http://schemas.microsoft.com/office/drawing/2015/06/chart">
                <c:ext xmlns:c16="http://schemas.microsoft.com/office/drawing/2014/chart" uri="{C3380CC4-5D6E-409C-BE32-E72D297353CC}">
                  <c16:uniqueId val="{00000001-9396-471C-B372-6F529C0103AA}"/>
                </c:ext>
                <c:ext xmlns:c15="http://schemas.microsoft.com/office/drawing/2012/chart" uri="{CE6537A1-D6FC-4f65-9D91-7224C49458BB}">
                  <c15:layout/>
                </c:ext>
              </c:extLst>
            </c:dLbl>
            <c:spPr>
              <a:noFill/>
              <a:ln>
                <a:noFill/>
              </a:ln>
              <a:effectLst/>
            </c:spPr>
            <c:dLblPos val="b"/>
            <c:showLegendKey val="0"/>
            <c:showVal val="0"/>
            <c:showCatName val="0"/>
            <c:showSerName val="0"/>
            <c:showPercent val="0"/>
            <c:showBubbleSize val="1"/>
            <c:showLeaderLines val="0"/>
            <c:extLst xmlns:c16r2="http://schemas.microsoft.com/office/drawing/2015/06/chart">
              <c:ext xmlns:c15="http://schemas.microsoft.com/office/drawing/2012/chart" uri="{CE6537A1-D6FC-4f65-9D91-7224C49458BB}">
                <c15:showLeaderLines val="0"/>
              </c:ext>
            </c:extLst>
          </c:dLbls>
          <c:xVal>
            <c:numRef>
              <c:f>Monitor!$AH$53</c:f>
              <c:numCache>
                <c:formatCode>General</c:formatCode>
                <c:ptCount val="1"/>
                <c:pt idx="0">
                  <c:v>1.3</c:v>
                </c:pt>
              </c:numCache>
            </c:numRef>
          </c:xVal>
          <c:yVal>
            <c:numRef>
              <c:f>Monitor!$Y$53</c:f>
              <c:numCache>
                <c:formatCode>General</c:formatCode>
                <c:ptCount val="1"/>
                <c:pt idx="0">
                  <c:v>2.2999999999999998</c:v>
                </c:pt>
              </c:numCache>
            </c:numRef>
          </c:yVal>
          <c:bubbleSize>
            <c:numRef>
              <c:f>Monitor!$R$53</c:f>
              <c:numCache>
                <c:formatCode>General</c:formatCode>
                <c:ptCount val="1"/>
                <c:pt idx="0">
                  <c:v>2.2000000000000002</c:v>
                </c:pt>
              </c:numCache>
            </c:numRef>
          </c:bubbleSize>
          <c:bubble3D val="0"/>
          <c:extLst xmlns:c16r2="http://schemas.microsoft.com/office/drawing/2015/06/chart">
            <c:ext xmlns:c16="http://schemas.microsoft.com/office/drawing/2014/chart" uri="{C3380CC4-5D6E-409C-BE32-E72D297353CC}">
              <c16:uniqueId val="{00000002-9396-471C-B372-6F529C0103AA}"/>
            </c:ext>
          </c:extLst>
        </c:ser>
        <c:ser>
          <c:idx val="1"/>
          <c:order val="2"/>
          <c:tx>
            <c:strRef>
              <c:f>Monitor!$P$54</c:f>
              <c:strCache>
                <c:ptCount val="1"/>
                <c:pt idx="0">
                  <c:v>Japan</c:v>
                </c:pt>
              </c:strCache>
            </c:strRef>
          </c:tx>
          <c:spPr>
            <a:ln w="25400">
              <a:noFill/>
            </a:ln>
          </c:spPr>
          <c:invertIfNegative val="0"/>
          <c:dLbls>
            <c:spPr>
              <a:noFill/>
              <a:ln>
                <a:noFill/>
              </a:ln>
              <a:effectLst/>
            </c:spPr>
            <c:dLblPos val="l"/>
            <c:showLegendKey val="0"/>
            <c:showVal val="0"/>
            <c:showCatName val="0"/>
            <c:showSerName val="0"/>
            <c:showPercent val="0"/>
            <c:showBubbleSize val="1"/>
            <c:showLeaderLines val="0"/>
            <c:extLst xmlns:c16r2="http://schemas.microsoft.com/office/drawing/2015/06/chart">
              <c:ext xmlns:c15="http://schemas.microsoft.com/office/drawing/2012/chart" uri="{CE6537A1-D6FC-4f65-9D91-7224C49458BB}">
                <c15:layout/>
                <c15:showLeaderLines val="0"/>
              </c:ext>
            </c:extLst>
          </c:dLbls>
          <c:xVal>
            <c:numRef>
              <c:f>Monitor!$AI$54</c:f>
              <c:numCache>
                <c:formatCode>General</c:formatCode>
                <c:ptCount val="1"/>
                <c:pt idx="0">
                  <c:v>0</c:v>
                </c:pt>
              </c:numCache>
            </c:numRef>
          </c:xVal>
          <c:yVal>
            <c:numRef>
              <c:f>Monitor!$Z$54</c:f>
              <c:numCache>
                <c:formatCode>General</c:formatCode>
                <c:ptCount val="1"/>
                <c:pt idx="0">
                  <c:v>0.5</c:v>
                </c:pt>
              </c:numCache>
            </c:numRef>
          </c:yVal>
          <c:bubbleSize>
            <c:numRef>
              <c:f>Monitor!$S$54</c:f>
              <c:numCache>
                <c:formatCode>General</c:formatCode>
                <c:ptCount val="1"/>
                <c:pt idx="0">
                  <c:v>1.3</c:v>
                </c:pt>
              </c:numCache>
            </c:numRef>
          </c:bubbleSize>
          <c:bubble3D val="0"/>
          <c:extLst xmlns:c16r2="http://schemas.microsoft.com/office/drawing/2015/06/chart">
            <c:ext xmlns:c16="http://schemas.microsoft.com/office/drawing/2014/chart" uri="{C3380CC4-5D6E-409C-BE32-E72D297353CC}">
              <c16:uniqueId val="{00000003-9396-471C-B372-6F529C0103AA}"/>
            </c:ext>
          </c:extLst>
        </c:ser>
        <c:ser>
          <c:idx val="8"/>
          <c:order val="3"/>
          <c:tx>
            <c:strRef>
              <c:f>Monitor!$P$54</c:f>
              <c:strCache>
                <c:ptCount val="1"/>
                <c:pt idx="0">
                  <c:v>Japan</c:v>
                </c:pt>
              </c:strCache>
            </c:strRef>
          </c:tx>
          <c:spPr>
            <a:noFill/>
            <a:ln w="25400">
              <a:solidFill>
                <a:schemeClr val="accent2">
                  <a:lumMod val="50000"/>
                </a:schemeClr>
              </a:solidFill>
              <a:prstDash val="sysDash"/>
            </a:ln>
          </c:spPr>
          <c:invertIfNegative val="0"/>
          <c:dLbls>
            <c:spPr>
              <a:noFill/>
              <a:ln>
                <a:noFill/>
              </a:ln>
              <a:effectLst/>
            </c:spPr>
            <c:showLegendKey val="0"/>
            <c:showVal val="0"/>
            <c:showCatName val="0"/>
            <c:showSerName val="0"/>
            <c:showPercent val="0"/>
            <c:showBubbleSize val="1"/>
            <c:showLeaderLines val="0"/>
            <c:extLst xmlns:c16r2="http://schemas.microsoft.com/office/drawing/2015/06/chart">
              <c:ext xmlns:c15="http://schemas.microsoft.com/office/drawing/2012/chart" uri="{CE6537A1-D6FC-4f65-9D91-7224C49458BB}">
                <c15:layout/>
                <c15:showLeaderLines val="0"/>
              </c:ext>
            </c:extLst>
          </c:dLbls>
          <c:xVal>
            <c:numRef>
              <c:f>Monitor!$AH$54</c:f>
              <c:numCache>
                <c:formatCode>General</c:formatCode>
                <c:ptCount val="1"/>
                <c:pt idx="0">
                  <c:v>-0.1</c:v>
                </c:pt>
              </c:numCache>
            </c:numRef>
          </c:xVal>
          <c:yVal>
            <c:numRef>
              <c:f>Monitor!$Y$54</c:f>
              <c:numCache>
                <c:formatCode>General</c:formatCode>
                <c:ptCount val="1"/>
                <c:pt idx="0">
                  <c:v>0.6</c:v>
                </c:pt>
              </c:numCache>
            </c:numRef>
          </c:yVal>
          <c:bubbleSize>
            <c:numRef>
              <c:f>Monitor!$R$54</c:f>
              <c:numCache>
                <c:formatCode>General</c:formatCode>
                <c:ptCount val="1"/>
                <c:pt idx="0">
                  <c:v>1</c:v>
                </c:pt>
              </c:numCache>
            </c:numRef>
          </c:bubbleSize>
          <c:bubble3D val="0"/>
          <c:extLst xmlns:c16r2="http://schemas.microsoft.com/office/drawing/2015/06/chart">
            <c:ext xmlns:c16="http://schemas.microsoft.com/office/drawing/2014/chart" uri="{C3380CC4-5D6E-409C-BE32-E72D297353CC}">
              <c16:uniqueId val="{00000004-9396-471C-B372-6F529C0103AA}"/>
            </c:ext>
          </c:extLst>
        </c:ser>
        <c:ser>
          <c:idx val="2"/>
          <c:order val="4"/>
          <c:tx>
            <c:strRef>
              <c:f>Monitor!$P$55</c:f>
              <c:strCache>
                <c:ptCount val="1"/>
                <c:pt idx="0">
                  <c:v>Germany</c:v>
                </c:pt>
              </c:strCache>
            </c:strRef>
          </c:tx>
          <c:spPr>
            <a:ln w="25400">
              <a:noFill/>
            </a:ln>
          </c:spPr>
          <c:invertIfNegative val="0"/>
          <c:dLbls>
            <c:spPr>
              <a:noFill/>
              <a:ln>
                <a:noFill/>
              </a:ln>
              <a:effectLst/>
            </c:spPr>
            <c:showLegendKey val="0"/>
            <c:showVal val="0"/>
            <c:showCatName val="0"/>
            <c:showSerName val="0"/>
            <c:showPercent val="0"/>
            <c:showBubbleSize val="1"/>
            <c:showLeaderLines val="0"/>
            <c:extLst xmlns:c16r2="http://schemas.microsoft.com/office/drawing/2015/06/chart">
              <c:ext xmlns:c15="http://schemas.microsoft.com/office/drawing/2012/chart" uri="{CE6537A1-D6FC-4f65-9D91-7224C49458BB}">
                <c15:layout/>
                <c15:showLeaderLines val="0"/>
              </c:ext>
            </c:extLst>
          </c:dLbls>
          <c:xVal>
            <c:numRef>
              <c:f>Monitor!$AI$55</c:f>
              <c:numCache>
                <c:formatCode>General</c:formatCode>
                <c:ptCount val="1"/>
                <c:pt idx="0">
                  <c:v>0</c:v>
                </c:pt>
              </c:numCache>
            </c:numRef>
          </c:xVal>
          <c:yVal>
            <c:numRef>
              <c:f>Monitor!$Z$55</c:f>
              <c:numCache>
                <c:formatCode>General</c:formatCode>
                <c:ptCount val="1"/>
                <c:pt idx="0">
                  <c:v>1.7</c:v>
                </c:pt>
              </c:numCache>
            </c:numRef>
          </c:yVal>
          <c:bubbleSize>
            <c:numRef>
              <c:f>Monitor!$S$55</c:f>
              <c:numCache>
                <c:formatCode>General</c:formatCode>
                <c:ptCount val="1"/>
                <c:pt idx="0">
                  <c:v>1.9</c:v>
                </c:pt>
              </c:numCache>
            </c:numRef>
          </c:bubbleSize>
          <c:bubble3D val="0"/>
          <c:extLst xmlns:c16r2="http://schemas.microsoft.com/office/drawing/2015/06/chart">
            <c:ext xmlns:c16="http://schemas.microsoft.com/office/drawing/2014/chart" uri="{C3380CC4-5D6E-409C-BE32-E72D297353CC}">
              <c16:uniqueId val="{00000005-9396-471C-B372-6F529C0103AA}"/>
            </c:ext>
          </c:extLst>
        </c:ser>
        <c:ser>
          <c:idx val="9"/>
          <c:order val="5"/>
          <c:tx>
            <c:strRef>
              <c:f>Monitor!$P$55</c:f>
              <c:strCache>
                <c:ptCount val="1"/>
                <c:pt idx="0">
                  <c:v>Germany</c:v>
                </c:pt>
              </c:strCache>
            </c:strRef>
          </c:tx>
          <c:spPr>
            <a:noFill/>
            <a:ln w="25400">
              <a:solidFill>
                <a:schemeClr val="accent3">
                  <a:lumMod val="50000"/>
                </a:schemeClr>
              </a:solidFill>
              <a:prstDash val="sysDash"/>
            </a:ln>
          </c:spPr>
          <c:invertIfNegative val="0"/>
          <c:dLbls>
            <c:dLbl>
              <c:idx val="0"/>
              <c:layout>
                <c:manualLayout>
                  <c:x val="0"/>
                  <c:y val="1.2147190472011606E-2"/>
                </c:manualLayout>
              </c:layout>
              <c:showLegendKey val="0"/>
              <c:showVal val="0"/>
              <c:showCatName val="0"/>
              <c:showSerName val="0"/>
              <c:showPercent val="0"/>
              <c:showBubbleSize val="1"/>
              <c:extLst xmlns:c16r2="http://schemas.microsoft.com/office/drawing/2015/06/chart">
                <c:ext xmlns:c16="http://schemas.microsoft.com/office/drawing/2014/chart" uri="{C3380CC4-5D6E-409C-BE32-E72D297353CC}">
                  <c16:uniqueId val="{00000006-9396-471C-B372-6F529C0103AA}"/>
                </c:ext>
                <c:ext xmlns:c15="http://schemas.microsoft.com/office/drawing/2012/chart" uri="{CE6537A1-D6FC-4f65-9D91-7224C49458BB}">
                  <c15:layout/>
                </c:ext>
              </c:extLst>
            </c:dLbl>
            <c:spPr>
              <a:noFill/>
              <a:ln>
                <a:noFill/>
              </a:ln>
              <a:effectLst/>
            </c:spPr>
            <c:showLegendKey val="0"/>
            <c:showVal val="0"/>
            <c:showCatName val="0"/>
            <c:showSerName val="0"/>
            <c:showPercent val="0"/>
            <c:showBubbleSize val="1"/>
            <c:showLeaderLines val="0"/>
            <c:extLst xmlns:c16r2="http://schemas.microsoft.com/office/drawing/2015/06/chart">
              <c:ext xmlns:c15="http://schemas.microsoft.com/office/drawing/2012/chart" uri="{CE6537A1-D6FC-4f65-9D91-7224C49458BB}">
                <c15:showLeaderLines val="0"/>
              </c:ext>
            </c:extLst>
          </c:dLbls>
          <c:xVal>
            <c:numRef>
              <c:f>Monitor!$AH$55</c:f>
              <c:numCache>
                <c:formatCode>General</c:formatCode>
                <c:ptCount val="1"/>
                <c:pt idx="0">
                  <c:v>0</c:v>
                </c:pt>
              </c:numCache>
            </c:numRef>
          </c:xVal>
          <c:yVal>
            <c:numRef>
              <c:f>Monitor!$Y$55</c:f>
              <c:numCache>
                <c:formatCode>General</c:formatCode>
                <c:ptCount val="1"/>
                <c:pt idx="0">
                  <c:v>1.55</c:v>
                </c:pt>
              </c:numCache>
            </c:numRef>
          </c:yVal>
          <c:bubbleSize>
            <c:numRef>
              <c:f>Monitor!$R$55</c:f>
              <c:numCache>
                <c:formatCode>General</c:formatCode>
                <c:ptCount val="1"/>
                <c:pt idx="0">
                  <c:v>1.4</c:v>
                </c:pt>
              </c:numCache>
            </c:numRef>
          </c:bubbleSize>
          <c:bubble3D val="0"/>
          <c:extLst xmlns:c16r2="http://schemas.microsoft.com/office/drawing/2015/06/chart">
            <c:ext xmlns:c16="http://schemas.microsoft.com/office/drawing/2014/chart" uri="{C3380CC4-5D6E-409C-BE32-E72D297353CC}">
              <c16:uniqueId val="{00000007-9396-471C-B372-6F529C0103AA}"/>
            </c:ext>
          </c:extLst>
        </c:ser>
        <c:ser>
          <c:idx val="3"/>
          <c:order val="6"/>
          <c:tx>
            <c:strRef>
              <c:f>Monitor!$P$56</c:f>
              <c:strCache>
                <c:ptCount val="1"/>
                <c:pt idx="0">
                  <c:v>United  Kingdom</c:v>
                </c:pt>
              </c:strCache>
            </c:strRef>
          </c:tx>
          <c:spPr>
            <a:ln w="25400">
              <a:noFill/>
            </a:ln>
          </c:spPr>
          <c:invertIfNegative val="0"/>
          <c:dLbls>
            <c:dLbl>
              <c:idx val="0"/>
              <c:layout>
                <c:manualLayout>
                  <c:x val="-4.5071912769168634E-3"/>
                  <c:y val="-4.2515166652040623E-2"/>
                </c:manualLayout>
              </c:layout>
              <c:dLblPos val="r"/>
              <c:showLegendKey val="0"/>
              <c:showVal val="0"/>
              <c:showCatName val="0"/>
              <c:showSerName val="0"/>
              <c:showPercent val="0"/>
              <c:showBubbleSize val="1"/>
              <c:extLst xmlns:c16r2="http://schemas.microsoft.com/office/drawing/2015/06/chart">
                <c:ext xmlns:c16="http://schemas.microsoft.com/office/drawing/2014/chart" uri="{C3380CC4-5D6E-409C-BE32-E72D297353CC}">
                  <c16:uniqueId val="{00000008-9396-471C-B372-6F529C0103AA}"/>
                </c:ext>
                <c:ext xmlns:c15="http://schemas.microsoft.com/office/drawing/2012/chart" uri="{CE6537A1-D6FC-4f65-9D91-7224C49458BB}">
                  <c15:layout/>
                </c:ext>
              </c:extLst>
            </c:dLbl>
            <c:spPr>
              <a:noFill/>
              <a:ln>
                <a:noFill/>
              </a:ln>
              <a:effectLst/>
            </c:spPr>
            <c:dLblPos val="r"/>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0"/>
              </c:ext>
            </c:extLst>
          </c:dLbls>
          <c:xVal>
            <c:numRef>
              <c:f>Monitor!$AI$56</c:f>
              <c:numCache>
                <c:formatCode>General</c:formatCode>
                <c:ptCount val="1"/>
                <c:pt idx="0">
                  <c:v>0.3</c:v>
                </c:pt>
              </c:numCache>
            </c:numRef>
          </c:xVal>
          <c:yVal>
            <c:numRef>
              <c:f>Monitor!$Z$56</c:f>
              <c:numCache>
                <c:formatCode>General</c:formatCode>
                <c:ptCount val="1"/>
                <c:pt idx="0">
                  <c:v>2.7</c:v>
                </c:pt>
              </c:numCache>
            </c:numRef>
          </c:yVal>
          <c:bubbleSize>
            <c:numRef>
              <c:f>Monitor!$S$56</c:f>
              <c:numCache>
                <c:formatCode>General</c:formatCode>
                <c:ptCount val="1"/>
                <c:pt idx="0">
                  <c:v>1.6</c:v>
                </c:pt>
              </c:numCache>
            </c:numRef>
          </c:bubbleSize>
          <c:bubble3D val="0"/>
          <c:extLst xmlns:c16r2="http://schemas.microsoft.com/office/drawing/2015/06/chart">
            <c:ext xmlns:c16="http://schemas.microsoft.com/office/drawing/2014/chart" uri="{C3380CC4-5D6E-409C-BE32-E72D297353CC}">
              <c16:uniqueId val="{00000009-9396-471C-B372-6F529C0103AA}"/>
            </c:ext>
          </c:extLst>
        </c:ser>
        <c:ser>
          <c:idx val="10"/>
          <c:order val="7"/>
          <c:tx>
            <c:strRef>
              <c:f>Monitor!$P$56</c:f>
              <c:strCache>
                <c:ptCount val="1"/>
                <c:pt idx="0">
                  <c:v>United  Kingdom</c:v>
                </c:pt>
              </c:strCache>
            </c:strRef>
          </c:tx>
          <c:spPr>
            <a:noFill/>
            <a:ln w="25400">
              <a:solidFill>
                <a:schemeClr val="accent4">
                  <a:lumMod val="50000"/>
                </a:schemeClr>
              </a:solidFill>
              <a:prstDash val="sysDash"/>
            </a:ln>
          </c:spPr>
          <c:invertIfNegative val="0"/>
          <c:dLbls>
            <c:spPr>
              <a:noFill/>
              <a:ln>
                <a:noFill/>
              </a:ln>
              <a:effectLst/>
            </c:spPr>
            <c:showLegendKey val="0"/>
            <c:showVal val="0"/>
            <c:showCatName val="0"/>
            <c:showSerName val="0"/>
            <c:showPercent val="0"/>
            <c:showBubbleSize val="1"/>
            <c:showLeaderLines val="0"/>
            <c:extLst xmlns:c16r2="http://schemas.microsoft.com/office/drawing/2015/06/chart">
              <c:ext xmlns:c15="http://schemas.microsoft.com/office/drawing/2012/chart" uri="{CE6537A1-D6FC-4f65-9D91-7224C49458BB}">
                <c15:layout/>
                <c15:showLeaderLines val="0"/>
              </c:ext>
            </c:extLst>
          </c:dLbls>
          <c:xVal>
            <c:numRef>
              <c:f>Monitor!$AH$56</c:f>
              <c:numCache>
                <c:formatCode>General</c:formatCode>
                <c:ptCount val="1"/>
                <c:pt idx="0">
                  <c:v>0.25</c:v>
                </c:pt>
              </c:numCache>
            </c:numRef>
          </c:xVal>
          <c:yVal>
            <c:numRef>
              <c:f>Monitor!$Y$56</c:f>
              <c:numCache>
                <c:formatCode>General</c:formatCode>
                <c:ptCount val="1"/>
                <c:pt idx="0">
                  <c:v>2.4</c:v>
                </c:pt>
              </c:numCache>
            </c:numRef>
          </c:yVal>
          <c:bubbleSize>
            <c:numRef>
              <c:f>Monitor!$R$56</c:f>
              <c:numCache>
                <c:formatCode>General</c:formatCode>
                <c:ptCount val="1"/>
                <c:pt idx="0">
                  <c:v>1.2</c:v>
                </c:pt>
              </c:numCache>
            </c:numRef>
          </c:bubbleSize>
          <c:bubble3D val="0"/>
          <c:extLst xmlns:c16r2="http://schemas.microsoft.com/office/drawing/2015/06/chart">
            <c:ext xmlns:c16="http://schemas.microsoft.com/office/drawing/2014/chart" uri="{C3380CC4-5D6E-409C-BE32-E72D297353CC}">
              <c16:uniqueId val="{0000000A-9396-471C-B372-6F529C0103AA}"/>
            </c:ext>
          </c:extLst>
        </c:ser>
        <c:ser>
          <c:idx val="4"/>
          <c:order val="8"/>
          <c:tx>
            <c:strRef>
              <c:f>Monitor!$P$57</c:f>
              <c:strCache>
                <c:ptCount val="1"/>
                <c:pt idx="0">
                  <c:v>Brazil</c:v>
                </c:pt>
              </c:strCache>
            </c:strRef>
          </c:tx>
          <c:spPr>
            <a:ln w="25400">
              <a:noFill/>
            </a:ln>
          </c:spPr>
          <c:invertIfNegative val="0"/>
          <c:dLbls>
            <c:spPr>
              <a:noFill/>
              <a:ln>
                <a:noFill/>
              </a:ln>
              <a:effectLst/>
            </c:spPr>
            <c:showLegendKey val="0"/>
            <c:showVal val="0"/>
            <c:showCatName val="0"/>
            <c:showSerName val="0"/>
            <c:showPercent val="0"/>
            <c:showBubbleSize val="1"/>
            <c:showLeaderLines val="0"/>
            <c:extLst xmlns:c16r2="http://schemas.microsoft.com/office/drawing/2015/06/chart">
              <c:ext xmlns:c15="http://schemas.microsoft.com/office/drawing/2012/chart" uri="{CE6537A1-D6FC-4f65-9D91-7224C49458BB}">
                <c15:layout/>
                <c15:showLeaderLines val="0"/>
              </c:ext>
            </c:extLst>
          </c:dLbls>
          <c:xVal>
            <c:numRef>
              <c:f>Monitor!$AI$57</c:f>
              <c:numCache>
                <c:formatCode>General</c:formatCode>
                <c:ptCount val="1"/>
                <c:pt idx="0">
                  <c:v>8.35</c:v>
                </c:pt>
              </c:numCache>
            </c:numRef>
          </c:xVal>
          <c:yVal>
            <c:numRef>
              <c:f>Monitor!$Z$57</c:f>
              <c:numCache>
                <c:formatCode>General</c:formatCode>
                <c:ptCount val="1"/>
                <c:pt idx="0">
                  <c:v>3.6</c:v>
                </c:pt>
              </c:numCache>
            </c:numRef>
          </c:yVal>
          <c:bubbleSize>
            <c:numRef>
              <c:f>Monitor!$S$57</c:f>
              <c:numCache>
                <c:formatCode>General</c:formatCode>
                <c:ptCount val="1"/>
                <c:pt idx="0">
                  <c:v>0.5</c:v>
                </c:pt>
              </c:numCache>
            </c:numRef>
          </c:bubbleSize>
          <c:bubble3D val="0"/>
          <c:extLst xmlns:c16r2="http://schemas.microsoft.com/office/drawing/2015/06/chart">
            <c:ext xmlns:c16="http://schemas.microsoft.com/office/drawing/2014/chart" uri="{C3380CC4-5D6E-409C-BE32-E72D297353CC}">
              <c16:uniqueId val="{0000000B-9396-471C-B372-6F529C0103AA}"/>
            </c:ext>
          </c:extLst>
        </c:ser>
        <c:ser>
          <c:idx val="11"/>
          <c:order val="9"/>
          <c:tx>
            <c:strRef>
              <c:f>Monitor!$P$57</c:f>
              <c:strCache>
                <c:ptCount val="1"/>
                <c:pt idx="0">
                  <c:v>Brazil</c:v>
                </c:pt>
              </c:strCache>
            </c:strRef>
          </c:tx>
          <c:spPr>
            <a:noFill/>
            <a:ln w="25400">
              <a:solidFill>
                <a:schemeClr val="accent5">
                  <a:lumMod val="50000"/>
                </a:schemeClr>
              </a:solidFill>
              <a:prstDash val="sysDash"/>
            </a:ln>
          </c:spPr>
          <c:invertIfNegative val="0"/>
          <c:dLbls>
            <c:dLbl>
              <c:idx val="0"/>
              <c:layout>
                <c:manualLayout>
                  <c:x val="0"/>
                  <c:y val="-2.1257583326020311E-2"/>
                </c:manualLayout>
              </c:layout>
              <c:showLegendKey val="0"/>
              <c:showVal val="0"/>
              <c:showCatName val="0"/>
              <c:showSerName val="0"/>
              <c:showPercent val="0"/>
              <c:showBubbleSize val="1"/>
              <c:extLst xmlns:c16r2="http://schemas.microsoft.com/office/drawing/2015/06/chart">
                <c:ext xmlns:c16="http://schemas.microsoft.com/office/drawing/2014/chart" uri="{C3380CC4-5D6E-409C-BE32-E72D297353CC}">
                  <c16:uniqueId val="{0000000C-9396-471C-B372-6F529C0103AA}"/>
                </c:ext>
                <c:ext xmlns:c15="http://schemas.microsoft.com/office/drawing/2012/chart" uri="{CE6537A1-D6FC-4f65-9D91-7224C49458BB}">
                  <c15:layout/>
                </c:ext>
              </c:extLst>
            </c:dLbl>
            <c:spPr>
              <a:noFill/>
              <a:ln>
                <a:noFill/>
              </a:ln>
              <a:effectLst/>
            </c:spPr>
            <c:showLegendKey val="0"/>
            <c:showVal val="0"/>
            <c:showCatName val="0"/>
            <c:showSerName val="0"/>
            <c:showPercent val="0"/>
            <c:showBubbleSize val="1"/>
            <c:showLeaderLines val="0"/>
            <c:extLst xmlns:c16r2="http://schemas.microsoft.com/office/drawing/2015/06/chart">
              <c:ext xmlns:c15="http://schemas.microsoft.com/office/drawing/2012/chart" uri="{CE6537A1-D6FC-4f65-9D91-7224C49458BB}">
                <c15:showLeaderLines val="0"/>
              </c:ext>
            </c:extLst>
          </c:dLbls>
          <c:xVal>
            <c:numRef>
              <c:f>Monitor!$AH$57</c:f>
              <c:numCache>
                <c:formatCode>General</c:formatCode>
                <c:ptCount val="1"/>
                <c:pt idx="0">
                  <c:v>10.7</c:v>
                </c:pt>
              </c:numCache>
            </c:numRef>
          </c:xVal>
          <c:yVal>
            <c:numRef>
              <c:f>Monitor!$Y$57</c:f>
              <c:numCache>
                <c:formatCode>General</c:formatCode>
                <c:ptCount val="1"/>
                <c:pt idx="0">
                  <c:v>5.0999999999999996</c:v>
                </c:pt>
              </c:numCache>
            </c:numRef>
          </c:yVal>
          <c:bubbleSize>
            <c:numRef>
              <c:f>Monitor!$R$57</c:f>
              <c:numCache>
                <c:formatCode>General</c:formatCode>
                <c:ptCount val="1"/>
                <c:pt idx="0">
                  <c:v>0.8</c:v>
                </c:pt>
              </c:numCache>
            </c:numRef>
          </c:bubbleSize>
          <c:bubble3D val="0"/>
          <c:extLst xmlns:c16r2="http://schemas.microsoft.com/office/drawing/2015/06/chart">
            <c:ext xmlns:c16="http://schemas.microsoft.com/office/drawing/2014/chart" uri="{C3380CC4-5D6E-409C-BE32-E72D297353CC}">
              <c16:uniqueId val="{0000000D-9396-471C-B372-6F529C0103AA}"/>
            </c:ext>
          </c:extLst>
        </c:ser>
        <c:ser>
          <c:idx val="5"/>
          <c:order val="10"/>
          <c:tx>
            <c:strRef>
              <c:f>Monitor!$P$58</c:f>
              <c:strCache>
                <c:ptCount val="1"/>
                <c:pt idx="0">
                  <c:v>Mexico</c:v>
                </c:pt>
              </c:strCache>
            </c:strRef>
          </c:tx>
          <c:spPr>
            <a:ln w="25400">
              <a:noFill/>
            </a:ln>
          </c:spPr>
          <c:invertIfNegative val="0"/>
          <c:dLbls>
            <c:spPr>
              <a:noFill/>
              <a:ln>
                <a:noFill/>
              </a:ln>
              <a:effectLst/>
            </c:spPr>
            <c:showLegendKey val="0"/>
            <c:showVal val="0"/>
            <c:showCatName val="0"/>
            <c:showSerName val="0"/>
            <c:showPercent val="0"/>
            <c:showBubbleSize val="1"/>
            <c:showLeaderLines val="0"/>
            <c:extLst xmlns:c16r2="http://schemas.microsoft.com/office/drawing/2015/06/chart">
              <c:ext xmlns:c15="http://schemas.microsoft.com/office/drawing/2012/chart" uri="{CE6537A1-D6FC-4f65-9D91-7224C49458BB}">
                <c15:layout/>
                <c15:showLeaderLines val="0"/>
              </c:ext>
            </c:extLst>
          </c:dLbls>
          <c:xVal>
            <c:numRef>
              <c:f>Monitor!$AI$58</c:f>
              <c:numCache>
                <c:formatCode>General</c:formatCode>
                <c:ptCount val="1"/>
                <c:pt idx="0">
                  <c:v>7.1</c:v>
                </c:pt>
              </c:numCache>
            </c:numRef>
          </c:xVal>
          <c:yVal>
            <c:numRef>
              <c:f>Monitor!$Z$58</c:f>
              <c:numCache>
                <c:formatCode>General</c:formatCode>
                <c:ptCount val="1"/>
                <c:pt idx="0">
                  <c:v>5.8</c:v>
                </c:pt>
              </c:numCache>
            </c:numRef>
          </c:yVal>
          <c:bubbleSize>
            <c:numRef>
              <c:f>Monitor!$S$58</c:f>
              <c:numCache>
                <c:formatCode>General</c:formatCode>
                <c:ptCount val="1"/>
                <c:pt idx="0">
                  <c:v>1.9</c:v>
                </c:pt>
              </c:numCache>
            </c:numRef>
          </c:bubbleSize>
          <c:bubble3D val="0"/>
          <c:extLst xmlns:c16r2="http://schemas.microsoft.com/office/drawing/2015/06/chart">
            <c:ext xmlns:c16="http://schemas.microsoft.com/office/drawing/2014/chart" uri="{C3380CC4-5D6E-409C-BE32-E72D297353CC}">
              <c16:uniqueId val="{0000000E-9396-471C-B372-6F529C0103AA}"/>
            </c:ext>
          </c:extLst>
        </c:ser>
        <c:ser>
          <c:idx val="12"/>
          <c:order val="11"/>
          <c:tx>
            <c:strRef>
              <c:f>Monitor!$P$58</c:f>
              <c:strCache>
                <c:ptCount val="1"/>
                <c:pt idx="0">
                  <c:v>Mexico</c:v>
                </c:pt>
              </c:strCache>
            </c:strRef>
          </c:tx>
          <c:spPr>
            <a:noFill/>
            <a:ln w="25400">
              <a:solidFill>
                <a:schemeClr val="accent6">
                  <a:lumMod val="50000"/>
                </a:schemeClr>
              </a:solidFill>
              <a:prstDash val="sysDash"/>
            </a:ln>
          </c:spPr>
          <c:invertIfNegative val="0"/>
          <c:dLbls>
            <c:spPr>
              <a:noFill/>
              <a:ln>
                <a:noFill/>
              </a:ln>
              <a:effectLst/>
            </c:spPr>
            <c:showLegendKey val="0"/>
            <c:showVal val="0"/>
            <c:showCatName val="0"/>
            <c:showSerName val="0"/>
            <c:showPercent val="0"/>
            <c:showBubbleSize val="1"/>
            <c:showLeaderLines val="0"/>
            <c:extLst xmlns:c16r2="http://schemas.microsoft.com/office/drawing/2015/06/chart">
              <c:ext xmlns:c15="http://schemas.microsoft.com/office/drawing/2012/chart" uri="{CE6537A1-D6FC-4f65-9D91-7224C49458BB}">
                <c15:layout/>
                <c15:showLeaderLines val="0"/>
              </c:ext>
            </c:extLst>
          </c:dLbls>
          <c:xVal>
            <c:numRef>
              <c:f>Monitor!$AH$58</c:f>
              <c:numCache>
                <c:formatCode>General</c:formatCode>
                <c:ptCount val="1"/>
                <c:pt idx="0">
                  <c:v>6.45</c:v>
                </c:pt>
              </c:numCache>
            </c:numRef>
          </c:xVal>
          <c:yVal>
            <c:numRef>
              <c:f>Monitor!$Y$58</c:f>
              <c:numCache>
                <c:formatCode>General</c:formatCode>
                <c:ptCount val="1"/>
                <c:pt idx="0">
                  <c:v>3.85</c:v>
                </c:pt>
              </c:numCache>
            </c:numRef>
          </c:yVal>
          <c:bubbleSize>
            <c:numRef>
              <c:f>Monitor!$R$58</c:f>
              <c:numCache>
                <c:formatCode>General</c:formatCode>
                <c:ptCount val="1"/>
                <c:pt idx="0">
                  <c:v>1.7</c:v>
                </c:pt>
              </c:numCache>
            </c:numRef>
          </c:bubbleSize>
          <c:bubble3D val="0"/>
          <c:extLst xmlns:c16r2="http://schemas.microsoft.com/office/drawing/2015/06/chart">
            <c:ext xmlns:c16="http://schemas.microsoft.com/office/drawing/2014/chart" uri="{C3380CC4-5D6E-409C-BE32-E72D297353CC}">
              <c16:uniqueId val="{0000000F-9396-471C-B372-6F529C0103AA}"/>
            </c:ext>
          </c:extLst>
        </c:ser>
        <c:ser>
          <c:idx val="6"/>
          <c:order val="12"/>
          <c:tx>
            <c:strRef>
              <c:f>Monitor!$P$59</c:f>
              <c:strCache>
                <c:ptCount val="1"/>
                <c:pt idx="0">
                  <c:v>China</c:v>
                </c:pt>
              </c:strCache>
            </c:strRef>
          </c:tx>
          <c:spPr>
            <a:solidFill>
              <a:srgbClr val="FFFF00">
                <a:alpha val="30000"/>
              </a:srgbClr>
            </a:solidFill>
            <a:ln w="25400">
              <a:noFill/>
            </a:ln>
          </c:spPr>
          <c:invertIfNegative val="0"/>
          <c:dPt>
            <c:idx val="0"/>
            <c:invertIfNegative val="0"/>
            <c:bubble3D val="0"/>
            <c:extLst xmlns:c16r2="http://schemas.microsoft.com/office/drawing/2015/06/chart">
              <c:ext xmlns:c16="http://schemas.microsoft.com/office/drawing/2014/chart" uri="{C3380CC4-5D6E-409C-BE32-E72D297353CC}">
                <c16:uniqueId val="{00000010-9396-471C-B372-6F529C0103AA}"/>
              </c:ext>
            </c:extLst>
          </c:dPt>
          <c:dLbls>
            <c:dLbl>
              <c:idx val="0"/>
              <c:layout>
                <c:manualLayout>
                  <c:x val="-0.15221885122696158"/>
                  <c:y val="2.4294380944023211E-2"/>
                </c:manualLayout>
              </c:layout>
              <c:dLblPos val="r"/>
              <c:showLegendKey val="0"/>
              <c:showVal val="0"/>
              <c:showCatName val="0"/>
              <c:showSerName val="0"/>
              <c:showPercent val="0"/>
              <c:showBubbleSize val="1"/>
              <c:extLst xmlns:c16r2="http://schemas.microsoft.com/office/drawing/2015/06/chart">
                <c:ext xmlns:c16="http://schemas.microsoft.com/office/drawing/2014/chart" uri="{C3380CC4-5D6E-409C-BE32-E72D297353CC}">
                  <c16:uniqueId val="{00000010-9396-471C-B372-6F529C0103AA}"/>
                </c:ext>
                <c:ext xmlns:c15="http://schemas.microsoft.com/office/drawing/2012/chart" uri="{CE6537A1-D6FC-4f65-9D91-7224C49458BB}">
                  <c15:layout/>
                </c:ext>
              </c:extLst>
            </c:dLbl>
            <c:spPr>
              <a:noFill/>
              <a:ln>
                <a:noFill/>
              </a:ln>
              <a:effectLst/>
            </c:spPr>
            <c:dLblPos val="l"/>
            <c:showLegendKey val="0"/>
            <c:showVal val="0"/>
            <c:showCatName val="0"/>
            <c:showSerName val="0"/>
            <c:showPercent val="0"/>
            <c:showBubbleSize val="1"/>
            <c:showLeaderLines val="0"/>
            <c:extLst xmlns:c16r2="http://schemas.microsoft.com/office/drawing/2015/06/chart">
              <c:ext xmlns:c15="http://schemas.microsoft.com/office/drawing/2012/chart" uri="{CE6537A1-D6FC-4f65-9D91-7224C49458BB}">
                <c15:showLeaderLines val="0"/>
              </c:ext>
            </c:extLst>
          </c:dLbls>
          <c:xVal>
            <c:numRef>
              <c:f>Monitor!$AI$59</c:f>
              <c:numCache>
                <c:formatCode>General</c:formatCode>
                <c:ptCount val="1"/>
                <c:pt idx="0">
                  <c:v>4.3499999999999996</c:v>
                </c:pt>
              </c:numCache>
            </c:numRef>
          </c:xVal>
          <c:yVal>
            <c:numRef>
              <c:f>Monitor!$Z$59</c:f>
              <c:numCache>
                <c:formatCode>General</c:formatCode>
                <c:ptCount val="1"/>
                <c:pt idx="0">
                  <c:v>1.7</c:v>
                </c:pt>
              </c:numCache>
            </c:numRef>
          </c:yVal>
          <c:bubbleSize>
            <c:numRef>
              <c:f>Monitor!$S$59</c:f>
              <c:numCache>
                <c:formatCode>General</c:formatCode>
                <c:ptCount val="1"/>
                <c:pt idx="0">
                  <c:v>6.7</c:v>
                </c:pt>
              </c:numCache>
            </c:numRef>
          </c:bubbleSize>
          <c:bubble3D val="0"/>
          <c:extLst xmlns:c16r2="http://schemas.microsoft.com/office/drawing/2015/06/chart">
            <c:ext xmlns:c16="http://schemas.microsoft.com/office/drawing/2014/chart" uri="{C3380CC4-5D6E-409C-BE32-E72D297353CC}">
              <c16:uniqueId val="{00000011-9396-471C-B372-6F529C0103AA}"/>
            </c:ext>
          </c:extLst>
        </c:ser>
        <c:ser>
          <c:idx val="13"/>
          <c:order val="13"/>
          <c:tx>
            <c:strRef>
              <c:f>Monitor!$P$59</c:f>
              <c:strCache>
                <c:ptCount val="1"/>
                <c:pt idx="0">
                  <c:v>China</c:v>
                </c:pt>
              </c:strCache>
            </c:strRef>
          </c:tx>
          <c:spPr>
            <a:noFill/>
            <a:ln w="25400">
              <a:solidFill>
                <a:srgbClr val="FFFF00"/>
              </a:solidFill>
              <a:prstDash val="sysDash"/>
            </a:ln>
          </c:spPr>
          <c:invertIfNegative val="0"/>
          <c:dLbls>
            <c:dLbl>
              <c:idx val="0"/>
              <c:layout>
                <c:manualLayout>
                  <c:x val="-0.13058894675812285"/>
                  <c:y val="-0.11296337167748635"/>
                </c:manualLayout>
              </c:layout>
              <c:dLblPos val="r"/>
              <c:showLegendKey val="0"/>
              <c:showVal val="0"/>
              <c:showCatName val="0"/>
              <c:showSerName val="0"/>
              <c:showPercent val="0"/>
              <c:showBubbleSize val="1"/>
              <c:extLst xmlns:c16r2="http://schemas.microsoft.com/office/drawing/2015/06/chart">
                <c:ext xmlns:c16="http://schemas.microsoft.com/office/drawing/2014/chart" uri="{C3380CC4-5D6E-409C-BE32-E72D297353CC}">
                  <c16:uniqueId val="{00000012-9396-471C-B372-6F529C0103AA}"/>
                </c:ext>
                <c:ext xmlns:c15="http://schemas.microsoft.com/office/drawing/2012/chart" uri="{CE6537A1-D6FC-4f65-9D91-7224C49458BB}">
                  <c15:layout/>
                </c:ext>
              </c:extLst>
            </c:dLbl>
            <c:spPr>
              <a:noFill/>
              <a:ln>
                <a:noFill/>
              </a:ln>
              <a:effectLst/>
            </c:spPr>
            <c:dLblPos val="t"/>
            <c:showLegendKey val="0"/>
            <c:showVal val="0"/>
            <c:showCatName val="0"/>
            <c:showSerName val="0"/>
            <c:showPercent val="0"/>
            <c:showBubbleSize val="1"/>
            <c:showLeaderLines val="0"/>
            <c:extLst xmlns:c16r2="http://schemas.microsoft.com/office/drawing/2015/06/chart">
              <c:ext xmlns:c15="http://schemas.microsoft.com/office/drawing/2012/chart" uri="{CE6537A1-D6FC-4f65-9D91-7224C49458BB}">
                <c15:showLeaderLines val="0"/>
              </c:ext>
            </c:extLst>
          </c:dLbls>
          <c:xVal>
            <c:numRef>
              <c:f>Monitor!$AH$59</c:f>
              <c:numCache>
                <c:formatCode>General</c:formatCode>
                <c:ptCount val="1"/>
                <c:pt idx="0">
                  <c:v>4.3</c:v>
                </c:pt>
              </c:numCache>
            </c:numRef>
          </c:xVal>
          <c:yVal>
            <c:numRef>
              <c:f>Monitor!$Y$59</c:f>
              <c:numCache>
                <c:formatCode>General</c:formatCode>
                <c:ptCount val="1"/>
                <c:pt idx="0">
                  <c:v>2.2000000000000002</c:v>
                </c:pt>
              </c:numCache>
            </c:numRef>
          </c:yVal>
          <c:bubbleSize>
            <c:numRef>
              <c:f>Monitor!$R$59</c:f>
              <c:numCache>
                <c:formatCode>General</c:formatCode>
                <c:ptCount val="1"/>
                <c:pt idx="0">
                  <c:v>6.5</c:v>
                </c:pt>
              </c:numCache>
            </c:numRef>
          </c:bubbleSize>
          <c:bubble3D val="0"/>
          <c:extLst xmlns:c16r2="http://schemas.microsoft.com/office/drawing/2015/06/chart">
            <c:ext xmlns:c16="http://schemas.microsoft.com/office/drawing/2014/chart" uri="{C3380CC4-5D6E-409C-BE32-E72D297353CC}">
              <c16:uniqueId val="{00000013-9396-471C-B372-6F529C0103AA}"/>
            </c:ext>
          </c:extLst>
        </c:ser>
        <c:dLbls>
          <c:showLegendKey val="0"/>
          <c:showVal val="0"/>
          <c:showCatName val="0"/>
          <c:showSerName val="0"/>
          <c:showPercent val="0"/>
          <c:showBubbleSize val="0"/>
        </c:dLbls>
        <c:bubbleScale val="100"/>
        <c:showNegBubbles val="0"/>
        <c:axId val="223648384"/>
        <c:axId val="223658752"/>
      </c:bubbleChart>
      <c:valAx>
        <c:axId val="223648384"/>
        <c:scaling>
          <c:orientation val="minMax"/>
        </c:scaling>
        <c:delete val="0"/>
        <c:axPos val="b"/>
        <c:title>
          <c:tx>
            <c:rich>
              <a:bodyPr/>
              <a:lstStyle/>
              <a:p>
                <a:pPr>
                  <a:defRPr/>
                </a:pPr>
                <a:r>
                  <a:rPr lang="en-US" dirty="0"/>
                  <a:t>Tasa de Referencia</a:t>
                </a:r>
              </a:p>
            </c:rich>
          </c:tx>
          <c:overlay val="0"/>
        </c:title>
        <c:numFmt formatCode="General" sourceLinked="1"/>
        <c:majorTickMark val="out"/>
        <c:minorTickMark val="none"/>
        <c:tickLblPos val="nextTo"/>
        <c:crossAx val="223658752"/>
        <c:crosses val="autoZero"/>
        <c:crossBetween val="midCat"/>
      </c:valAx>
      <c:valAx>
        <c:axId val="223658752"/>
        <c:scaling>
          <c:orientation val="minMax"/>
        </c:scaling>
        <c:delete val="0"/>
        <c:axPos val="l"/>
        <c:majorGridlines/>
        <c:title>
          <c:tx>
            <c:rich>
              <a:bodyPr rot="-5400000" vert="horz"/>
              <a:lstStyle/>
              <a:p>
                <a:pPr>
                  <a:defRPr/>
                </a:pPr>
                <a:r>
                  <a:rPr lang="en-US" dirty="0"/>
                  <a:t>Inflación</a:t>
                </a:r>
              </a:p>
            </c:rich>
          </c:tx>
          <c:overlay val="0"/>
        </c:title>
        <c:numFmt formatCode="General" sourceLinked="1"/>
        <c:majorTickMark val="out"/>
        <c:minorTickMark val="none"/>
        <c:tickLblPos val="nextTo"/>
        <c:crossAx val="223648384"/>
        <c:crosses val="autoZero"/>
        <c:crossBetween val="midCat"/>
      </c:valAx>
    </c:plotArea>
    <c:legend>
      <c:legendPos val="b"/>
      <c:legendEntry>
        <c:idx val="1"/>
        <c:delete val="1"/>
      </c:legendEntry>
      <c:legendEntry>
        <c:idx val="3"/>
        <c:delete val="1"/>
      </c:legendEntry>
      <c:legendEntry>
        <c:idx val="5"/>
        <c:delete val="1"/>
      </c:legendEntry>
      <c:legendEntry>
        <c:idx val="7"/>
        <c:delete val="1"/>
      </c:legendEntry>
      <c:legendEntry>
        <c:idx val="9"/>
        <c:delete val="1"/>
      </c:legendEntry>
      <c:legendEntry>
        <c:idx val="11"/>
        <c:delete val="1"/>
      </c:legendEntry>
      <c:legendEntry>
        <c:idx val="13"/>
        <c:delete val="1"/>
      </c:legendEntry>
      <c:overlay val="0"/>
    </c:legend>
    <c:plotVisOnly val="1"/>
    <c:dispBlanksAs val="gap"/>
    <c:showDLblsOverMax val="0"/>
  </c:chart>
  <c:txPr>
    <a:bodyPr/>
    <a:lstStyle/>
    <a:p>
      <a:pPr>
        <a:defRPr>
          <a:latin typeface="Century Gothic" panose="020B0502020202020204" pitchFamily="34" charset="0"/>
        </a:defRPr>
      </a:pPr>
      <a:endParaRPr lang="es-MX"/>
    </a:p>
  </c:txPr>
  <c:externalData r:id="rId1">
    <c:autoUpdate val="0"/>
  </c:externalData>
</c:chartSpace>
</file>

<file path=ppt/charts/chart30.xml><?xml version="1.0" encoding="utf-8"?>
<c:chartSpace xmlns:c="http://schemas.openxmlformats.org/drawingml/2006/chart" xmlns:a="http://schemas.openxmlformats.org/drawingml/2006/main" xmlns:r="http://schemas.openxmlformats.org/officeDocument/2006/relationships">
  <c:date1904 val="0"/>
  <c:lang val="es-MX"/>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a:pPr>
            <a:r>
              <a:rPr lang="es-MX" noProof="0" dirty="0"/>
              <a:t>Retornos</a:t>
            </a:r>
            <a:r>
              <a:rPr lang="en-US" dirty="0"/>
              <a:t> spot del 30 de </a:t>
            </a:r>
            <a:r>
              <a:rPr lang="es-MX" noProof="0" dirty="0"/>
              <a:t>Diciembre</a:t>
            </a:r>
            <a:r>
              <a:rPr lang="en-US" dirty="0"/>
              <a:t> de 2016 al 14 de Agosto de 2017</a:t>
            </a:r>
          </a:p>
        </c:rich>
      </c:tx>
      <c:layout>
        <c:manualLayout>
          <c:xMode val="edge"/>
          <c:yMode val="edge"/>
          <c:x val="5.639957997243495E-2"/>
          <c:y val="1.4911461728324518E-2"/>
        </c:manualLayout>
      </c:layout>
      <c:overlay val="0"/>
    </c:title>
    <c:autoTitleDeleted val="0"/>
    <c:plotArea>
      <c:layout>
        <c:manualLayout>
          <c:layoutTarget val="inner"/>
          <c:xMode val="edge"/>
          <c:yMode val="edge"/>
          <c:x val="0.44554584631177507"/>
          <c:y val="9.4377224366424317E-2"/>
          <c:w val="0.48867232890005102"/>
          <c:h val="0.8334223389743145"/>
        </c:manualLayout>
      </c:layout>
      <c:barChart>
        <c:barDir val="bar"/>
        <c:grouping val="clustered"/>
        <c:varyColors val="0"/>
        <c:ser>
          <c:idx val="0"/>
          <c:order val="0"/>
          <c:tx>
            <c:strRef>
              <c:f>Monitor!$I$4</c:f>
              <c:strCache>
                <c:ptCount val="1"/>
                <c:pt idx="0">
                  <c:v>Moneda</c:v>
                </c:pt>
              </c:strCache>
            </c:strRef>
          </c:tx>
          <c:invertIfNegative val="0"/>
          <c:dLbls>
            <c:spPr>
              <a:noFill/>
              <a:ln>
                <a:noFill/>
              </a:ln>
              <a:effectLst/>
            </c:spPr>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layout/>
                <c15:showLeaderLines val="0"/>
              </c:ext>
            </c:extLst>
          </c:dLbls>
          <c:cat>
            <c:strRef>
              <c:f>Monitor!$B$14:$B$29</c:f>
              <c:strCache>
                <c:ptCount val="16"/>
                <c:pt idx="0">
                  <c:v>BRAZIL REAL/US DOLLAR</c:v>
                </c:pt>
                <c:pt idx="1">
                  <c:v>SOUTH AFRICAN RAND/US DOLLAR</c:v>
                </c:pt>
                <c:pt idx="2">
                  <c:v>SWISS FRANC/US DOLLAR</c:v>
                </c:pt>
                <c:pt idx="3">
                  <c:v>BRITISH POUND/US DOLLAR</c:v>
                </c:pt>
                <c:pt idx="4">
                  <c:v>NEW ZEALAND DOLLAR/US DOLLAR</c:v>
                </c:pt>
                <c:pt idx="5">
                  <c:v>CANADIAN DOLLAR/US DOLLAR</c:v>
                </c:pt>
                <c:pt idx="6">
                  <c:v>SOUTH KOREAN WON/US DOLLAR</c:v>
                </c:pt>
                <c:pt idx="7">
                  <c:v>SINGAPORE DOLLAR/US DOLLAR</c:v>
                </c:pt>
                <c:pt idx="8">
                  <c:v>JAPANESE YEN/US DOLLAR</c:v>
                </c:pt>
                <c:pt idx="9">
                  <c:v>TAIWAN DOLLAR/US DOLLAR</c:v>
                </c:pt>
                <c:pt idx="10">
                  <c:v>NORWEGIAN KRONE/US DOLLAR</c:v>
                </c:pt>
                <c:pt idx="11">
                  <c:v>AUSTRALIAN DOLLAR/US DOLLAR</c:v>
                </c:pt>
                <c:pt idx="12">
                  <c:v>DANISH KRONE/US DOLLAR</c:v>
                </c:pt>
                <c:pt idx="13">
                  <c:v>EURO/US DOLLAR</c:v>
                </c:pt>
                <c:pt idx="14">
                  <c:v>SWEDISH KRONA/US DOLLAR</c:v>
                </c:pt>
                <c:pt idx="15">
                  <c:v>MEXICAN PESO/US DOLLAR</c:v>
                </c:pt>
              </c:strCache>
            </c:strRef>
          </c:cat>
          <c:val>
            <c:numRef>
              <c:f>Monitor!$D$14:$D$29</c:f>
              <c:numCache>
                <c:formatCode>0.00%</c:formatCode>
                <c:ptCount val="16"/>
                <c:pt idx="0">
                  <c:v>2.2446324007807439E-2</c:v>
                </c:pt>
                <c:pt idx="1">
                  <c:v>3.1848971572250973E-2</c:v>
                </c:pt>
                <c:pt idx="2">
                  <c:v>4.9108507386653066E-2</c:v>
                </c:pt>
                <c:pt idx="3">
                  <c:v>5.1296596434359687E-2</c:v>
                </c:pt>
                <c:pt idx="4">
                  <c:v>5.1773867897317416E-2</c:v>
                </c:pt>
                <c:pt idx="5">
                  <c:v>5.7653541190700208E-2</c:v>
                </c:pt>
                <c:pt idx="6">
                  <c:v>6.1246677941531713E-2</c:v>
                </c:pt>
                <c:pt idx="7">
                  <c:v>6.3142650253439569E-2</c:v>
                </c:pt>
                <c:pt idx="8">
                  <c:v>6.8445068445068369E-2</c:v>
                </c:pt>
                <c:pt idx="9">
                  <c:v>6.9326166499368513E-2</c:v>
                </c:pt>
                <c:pt idx="10">
                  <c:v>8.9023336214347548E-2</c:v>
                </c:pt>
                <c:pt idx="11">
                  <c:v>9.0455049944506261E-2</c:v>
                </c:pt>
                <c:pt idx="12">
                  <c:v>0.12014134275618393</c:v>
                </c:pt>
                <c:pt idx="13">
                  <c:v>0.12113720642768855</c:v>
                </c:pt>
                <c:pt idx="14">
                  <c:v>0.1225418790968682</c:v>
                </c:pt>
                <c:pt idx="15">
                  <c:v>0.16749585406301826</c:v>
                </c:pt>
              </c:numCache>
            </c:numRef>
          </c:val>
          <c:extLst xmlns:c16r2="http://schemas.microsoft.com/office/drawing/2015/06/chart">
            <c:ext xmlns:c16="http://schemas.microsoft.com/office/drawing/2014/chart" uri="{C3380CC4-5D6E-409C-BE32-E72D297353CC}">
              <c16:uniqueId val="{00000000-729F-4216-8A67-6A303DA2A3EB}"/>
            </c:ext>
          </c:extLst>
        </c:ser>
        <c:dLbls>
          <c:showLegendKey val="0"/>
          <c:showVal val="0"/>
          <c:showCatName val="0"/>
          <c:showSerName val="0"/>
          <c:showPercent val="0"/>
          <c:showBubbleSize val="0"/>
        </c:dLbls>
        <c:gapWidth val="150"/>
        <c:axId val="226039296"/>
        <c:axId val="226040832"/>
      </c:barChart>
      <c:catAx>
        <c:axId val="226039296"/>
        <c:scaling>
          <c:orientation val="minMax"/>
        </c:scaling>
        <c:delete val="0"/>
        <c:axPos val="l"/>
        <c:numFmt formatCode="General" sourceLinked="0"/>
        <c:majorTickMark val="out"/>
        <c:minorTickMark val="out"/>
        <c:tickLblPos val="low"/>
        <c:crossAx val="226040832"/>
        <c:crosses val="autoZero"/>
        <c:auto val="1"/>
        <c:lblAlgn val="ctr"/>
        <c:lblOffset val="100"/>
        <c:noMultiLvlLbl val="0"/>
      </c:catAx>
      <c:valAx>
        <c:axId val="226040832"/>
        <c:scaling>
          <c:orientation val="minMax"/>
        </c:scaling>
        <c:delete val="0"/>
        <c:axPos val="b"/>
        <c:numFmt formatCode="0.00%" sourceLinked="0"/>
        <c:majorTickMark val="out"/>
        <c:minorTickMark val="none"/>
        <c:tickLblPos val="nextTo"/>
        <c:crossAx val="226039296"/>
        <c:crosses val="autoZero"/>
        <c:crossBetween val="between"/>
      </c:valAx>
    </c:plotArea>
    <c:plotVisOnly val="1"/>
    <c:dispBlanksAs val="gap"/>
    <c:showDLblsOverMax val="0"/>
  </c:chart>
  <c:spPr>
    <a:ln>
      <a:noFill/>
    </a:ln>
  </c:spPr>
  <c:txPr>
    <a:bodyPr/>
    <a:lstStyle/>
    <a:p>
      <a:pPr>
        <a:defRPr>
          <a:ln>
            <a:noFill/>
          </a:ln>
        </a:defRPr>
      </a:pPr>
      <a:endParaRPr lang="es-MX"/>
    </a:p>
  </c:txPr>
  <c:externalData r:id="rId1">
    <c:autoUpdate val="0"/>
  </c:externalData>
</c:chartSpace>
</file>

<file path=ppt/charts/chart31.xml><?xml version="1.0" encoding="utf-8"?>
<c:chartSpace xmlns:c="http://schemas.openxmlformats.org/drawingml/2006/chart" xmlns:a="http://schemas.openxmlformats.org/drawingml/2006/main" xmlns:r="http://schemas.openxmlformats.org/officeDocument/2006/relationships">
  <c:date1904 val="0"/>
  <c:lang val="es-MX"/>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s-MX" dirty="0"/>
              <a:t>BONOS</a:t>
            </a:r>
            <a:r>
              <a:rPr lang="es-MX" baseline="0" dirty="0"/>
              <a:t> RESIDENTES EN EL EXTRANJERO</a:t>
            </a:r>
            <a:endParaRPr lang="es-MX" dirty="0"/>
          </a:p>
        </c:rich>
      </c:tx>
      <c:layout>
        <c:manualLayout>
          <c:xMode val="edge"/>
          <c:yMode val="edge"/>
          <c:x val="1.128043800977334E-2"/>
          <c:y val="1.6553604172194952E-2"/>
        </c:manualLayout>
      </c:layout>
      <c:overlay val="0"/>
      <c:spPr>
        <a:noFill/>
        <a:ln>
          <a:noFill/>
        </a:ln>
        <a:effectLst/>
      </c:spPr>
    </c:title>
    <c:autoTitleDeleted val="0"/>
    <c:plotArea>
      <c:layout/>
      <c:lineChart>
        <c:grouping val="standard"/>
        <c:varyColors val="0"/>
        <c:ser>
          <c:idx val="1"/>
          <c:order val="1"/>
          <c:tx>
            <c:strRef>
              <c:f>Graficos!$G$1</c:f>
              <c:strCache>
                <c:ptCount val="1"/>
                <c:pt idx="0">
                  <c:v>BONOS, Residentes en el Extranjero </c:v>
                </c:pt>
              </c:strCache>
            </c:strRef>
          </c:tx>
          <c:spPr>
            <a:ln w="28575" cap="rnd">
              <a:solidFill>
                <a:srgbClr val="C00000"/>
              </a:solidFill>
              <a:round/>
            </a:ln>
            <a:effectLst/>
          </c:spPr>
          <c:marker>
            <c:symbol val="none"/>
          </c:marker>
          <c:cat>
            <c:numRef>
              <c:f>Graficos!$A$2:$A$399</c:f>
              <c:numCache>
                <c:formatCode>m/d/yyyy</c:formatCode>
                <c:ptCount val="398"/>
                <c:pt idx="0">
                  <c:v>42368</c:v>
                </c:pt>
                <c:pt idx="1">
                  <c:v>42369</c:v>
                </c:pt>
                <c:pt idx="2">
                  <c:v>42373</c:v>
                </c:pt>
                <c:pt idx="3">
                  <c:v>42374</c:v>
                </c:pt>
                <c:pt idx="4">
                  <c:v>42375</c:v>
                </c:pt>
                <c:pt idx="5">
                  <c:v>42376</c:v>
                </c:pt>
                <c:pt idx="6">
                  <c:v>42377</c:v>
                </c:pt>
                <c:pt idx="7">
                  <c:v>42380</c:v>
                </c:pt>
                <c:pt idx="8">
                  <c:v>42381</c:v>
                </c:pt>
                <c:pt idx="9">
                  <c:v>42382</c:v>
                </c:pt>
                <c:pt idx="10">
                  <c:v>42383</c:v>
                </c:pt>
                <c:pt idx="11">
                  <c:v>42384</c:v>
                </c:pt>
                <c:pt idx="12">
                  <c:v>42387</c:v>
                </c:pt>
                <c:pt idx="13">
                  <c:v>42388</c:v>
                </c:pt>
                <c:pt idx="14">
                  <c:v>42389</c:v>
                </c:pt>
                <c:pt idx="15">
                  <c:v>42390</c:v>
                </c:pt>
                <c:pt idx="16">
                  <c:v>42391</c:v>
                </c:pt>
                <c:pt idx="17">
                  <c:v>42394</c:v>
                </c:pt>
                <c:pt idx="18">
                  <c:v>42395</c:v>
                </c:pt>
                <c:pt idx="19">
                  <c:v>42396</c:v>
                </c:pt>
                <c:pt idx="20">
                  <c:v>42397</c:v>
                </c:pt>
                <c:pt idx="21">
                  <c:v>42398</c:v>
                </c:pt>
                <c:pt idx="22">
                  <c:v>42402</c:v>
                </c:pt>
                <c:pt idx="23">
                  <c:v>42403</c:v>
                </c:pt>
                <c:pt idx="24">
                  <c:v>42404</c:v>
                </c:pt>
                <c:pt idx="25">
                  <c:v>42405</c:v>
                </c:pt>
                <c:pt idx="26">
                  <c:v>42408</c:v>
                </c:pt>
                <c:pt idx="27">
                  <c:v>42409</c:v>
                </c:pt>
                <c:pt idx="28">
                  <c:v>42410</c:v>
                </c:pt>
                <c:pt idx="29">
                  <c:v>42411</c:v>
                </c:pt>
                <c:pt idx="30">
                  <c:v>42412</c:v>
                </c:pt>
                <c:pt idx="31">
                  <c:v>42415</c:v>
                </c:pt>
                <c:pt idx="32">
                  <c:v>42416</c:v>
                </c:pt>
                <c:pt idx="33">
                  <c:v>42417</c:v>
                </c:pt>
                <c:pt idx="34">
                  <c:v>42418</c:v>
                </c:pt>
                <c:pt idx="35">
                  <c:v>42419</c:v>
                </c:pt>
                <c:pt idx="36">
                  <c:v>42422</c:v>
                </c:pt>
                <c:pt idx="37">
                  <c:v>42423</c:v>
                </c:pt>
                <c:pt idx="38">
                  <c:v>42424</c:v>
                </c:pt>
                <c:pt idx="39">
                  <c:v>42425</c:v>
                </c:pt>
                <c:pt idx="40">
                  <c:v>42426</c:v>
                </c:pt>
                <c:pt idx="41">
                  <c:v>42429</c:v>
                </c:pt>
                <c:pt idx="42">
                  <c:v>42430</c:v>
                </c:pt>
                <c:pt idx="43">
                  <c:v>42431</c:v>
                </c:pt>
                <c:pt idx="44">
                  <c:v>42432</c:v>
                </c:pt>
                <c:pt idx="45">
                  <c:v>42433</c:v>
                </c:pt>
                <c:pt idx="46">
                  <c:v>42436</c:v>
                </c:pt>
                <c:pt idx="47">
                  <c:v>42437</c:v>
                </c:pt>
                <c:pt idx="48">
                  <c:v>42438</c:v>
                </c:pt>
                <c:pt idx="49">
                  <c:v>42439</c:v>
                </c:pt>
                <c:pt idx="50">
                  <c:v>42440</c:v>
                </c:pt>
                <c:pt idx="51">
                  <c:v>42443</c:v>
                </c:pt>
                <c:pt idx="52">
                  <c:v>42444</c:v>
                </c:pt>
                <c:pt idx="53">
                  <c:v>42445</c:v>
                </c:pt>
                <c:pt idx="54">
                  <c:v>42446</c:v>
                </c:pt>
                <c:pt idx="55">
                  <c:v>42447</c:v>
                </c:pt>
                <c:pt idx="56">
                  <c:v>42451</c:v>
                </c:pt>
                <c:pt idx="57">
                  <c:v>42452</c:v>
                </c:pt>
                <c:pt idx="58">
                  <c:v>42457</c:v>
                </c:pt>
                <c:pt idx="59">
                  <c:v>42458</c:v>
                </c:pt>
                <c:pt idx="60">
                  <c:v>42459</c:v>
                </c:pt>
                <c:pt idx="61">
                  <c:v>42460</c:v>
                </c:pt>
                <c:pt idx="62">
                  <c:v>42461</c:v>
                </c:pt>
                <c:pt idx="63">
                  <c:v>42464</c:v>
                </c:pt>
                <c:pt idx="64">
                  <c:v>42465</c:v>
                </c:pt>
                <c:pt idx="65">
                  <c:v>42466</c:v>
                </c:pt>
                <c:pt idx="66">
                  <c:v>42467</c:v>
                </c:pt>
                <c:pt idx="67">
                  <c:v>42468</c:v>
                </c:pt>
                <c:pt idx="68">
                  <c:v>42471</c:v>
                </c:pt>
                <c:pt idx="69">
                  <c:v>42472</c:v>
                </c:pt>
                <c:pt idx="70">
                  <c:v>42473</c:v>
                </c:pt>
                <c:pt idx="71">
                  <c:v>42474</c:v>
                </c:pt>
                <c:pt idx="72">
                  <c:v>42475</c:v>
                </c:pt>
                <c:pt idx="73">
                  <c:v>42478</c:v>
                </c:pt>
                <c:pt idx="74">
                  <c:v>42479</c:v>
                </c:pt>
                <c:pt idx="75">
                  <c:v>42480</c:v>
                </c:pt>
                <c:pt idx="76">
                  <c:v>42481</c:v>
                </c:pt>
                <c:pt idx="77">
                  <c:v>42482</c:v>
                </c:pt>
                <c:pt idx="78">
                  <c:v>42485</c:v>
                </c:pt>
                <c:pt idx="79">
                  <c:v>42486</c:v>
                </c:pt>
                <c:pt idx="80">
                  <c:v>42487</c:v>
                </c:pt>
                <c:pt idx="81">
                  <c:v>42488</c:v>
                </c:pt>
                <c:pt idx="82">
                  <c:v>42489</c:v>
                </c:pt>
                <c:pt idx="83">
                  <c:v>42492</c:v>
                </c:pt>
                <c:pt idx="84">
                  <c:v>42493</c:v>
                </c:pt>
                <c:pt idx="85">
                  <c:v>42494</c:v>
                </c:pt>
                <c:pt idx="86">
                  <c:v>42495</c:v>
                </c:pt>
                <c:pt idx="87">
                  <c:v>42496</c:v>
                </c:pt>
                <c:pt idx="88">
                  <c:v>42499</c:v>
                </c:pt>
                <c:pt idx="89">
                  <c:v>42500</c:v>
                </c:pt>
                <c:pt idx="90">
                  <c:v>42501</c:v>
                </c:pt>
                <c:pt idx="91">
                  <c:v>42502</c:v>
                </c:pt>
                <c:pt idx="92">
                  <c:v>42503</c:v>
                </c:pt>
                <c:pt idx="93">
                  <c:v>42506</c:v>
                </c:pt>
                <c:pt idx="94">
                  <c:v>42507</c:v>
                </c:pt>
                <c:pt idx="95">
                  <c:v>42508</c:v>
                </c:pt>
                <c:pt idx="96">
                  <c:v>42509</c:v>
                </c:pt>
                <c:pt idx="97">
                  <c:v>42510</c:v>
                </c:pt>
                <c:pt idx="98">
                  <c:v>42513</c:v>
                </c:pt>
                <c:pt idx="99">
                  <c:v>42514</c:v>
                </c:pt>
                <c:pt idx="100">
                  <c:v>42515</c:v>
                </c:pt>
                <c:pt idx="101">
                  <c:v>42516</c:v>
                </c:pt>
                <c:pt idx="102">
                  <c:v>42517</c:v>
                </c:pt>
                <c:pt idx="103">
                  <c:v>42520</c:v>
                </c:pt>
                <c:pt idx="104">
                  <c:v>42521</c:v>
                </c:pt>
                <c:pt idx="105">
                  <c:v>42522</c:v>
                </c:pt>
                <c:pt idx="106">
                  <c:v>42523</c:v>
                </c:pt>
                <c:pt idx="107">
                  <c:v>42524</c:v>
                </c:pt>
                <c:pt idx="108">
                  <c:v>42527</c:v>
                </c:pt>
                <c:pt idx="109">
                  <c:v>42528</c:v>
                </c:pt>
                <c:pt idx="110">
                  <c:v>42529</c:v>
                </c:pt>
                <c:pt idx="111">
                  <c:v>42530</c:v>
                </c:pt>
                <c:pt idx="112">
                  <c:v>42531</c:v>
                </c:pt>
                <c:pt idx="113">
                  <c:v>42534</c:v>
                </c:pt>
                <c:pt idx="114">
                  <c:v>42535</c:v>
                </c:pt>
                <c:pt idx="115">
                  <c:v>42536</c:v>
                </c:pt>
                <c:pt idx="116">
                  <c:v>42537</c:v>
                </c:pt>
                <c:pt idx="117">
                  <c:v>42538</c:v>
                </c:pt>
                <c:pt idx="118">
                  <c:v>42541</c:v>
                </c:pt>
                <c:pt idx="119">
                  <c:v>42542</c:v>
                </c:pt>
                <c:pt idx="120">
                  <c:v>42543</c:v>
                </c:pt>
                <c:pt idx="121">
                  <c:v>42544</c:v>
                </c:pt>
                <c:pt idx="122">
                  <c:v>42545</c:v>
                </c:pt>
                <c:pt idx="123">
                  <c:v>42548</c:v>
                </c:pt>
                <c:pt idx="124">
                  <c:v>42549</c:v>
                </c:pt>
                <c:pt idx="125">
                  <c:v>42550</c:v>
                </c:pt>
                <c:pt idx="126">
                  <c:v>42551</c:v>
                </c:pt>
                <c:pt idx="127">
                  <c:v>42552</c:v>
                </c:pt>
                <c:pt idx="128">
                  <c:v>42555</c:v>
                </c:pt>
                <c:pt idx="129">
                  <c:v>42556</c:v>
                </c:pt>
                <c:pt idx="130">
                  <c:v>42557</c:v>
                </c:pt>
                <c:pt idx="131">
                  <c:v>42558</c:v>
                </c:pt>
                <c:pt idx="132">
                  <c:v>42559</c:v>
                </c:pt>
                <c:pt idx="133">
                  <c:v>42562</c:v>
                </c:pt>
                <c:pt idx="134">
                  <c:v>42563</c:v>
                </c:pt>
                <c:pt idx="135">
                  <c:v>42564</c:v>
                </c:pt>
                <c:pt idx="136">
                  <c:v>42565</c:v>
                </c:pt>
                <c:pt idx="137">
                  <c:v>42566</c:v>
                </c:pt>
                <c:pt idx="138">
                  <c:v>42569</c:v>
                </c:pt>
                <c:pt idx="139">
                  <c:v>42570</c:v>
                </c:pt>
                <c:pt idx="140">
                  <c:v>42571</c:v>
                </c:pt>
                <c:pt idx="141">
                  <c:v>42572</c:v>
                </c:pt>
                <c:pt idx="142">
                  <c:v>42573</c:v>
                </c:pt>
                <c:pt idx="143">
                  <c:v>42576</c:v>
                </c:pt>
                <c:pt idx="144">
                  <c:v>42577</c:v>
                </c:pt>
                <c:pt idx="145">
                  <c:v>42578</c:v>
                </c:pt>
                <c:pt idx="146">
                  <c:v>42579</c:v>
                </c:pt>
                <c:pt idx="147">
                  <c:v>42580</c:v>
                </c:pt>
                <c:pt idx="148">
                  <c:v>42583</c:v>
                </c:pt>
                <c:pt idx="149">
                  <c:v>42584</c:v>
                </c:pt>
                <c:pt idx="150">
                  <c:v>42585</c:v>
                </c:pt>
                <c:pt idx="151">
                  <c:v>42586</c:v>
                </c:pt>
                <c:pt idx="152">
                  <c:v>42587</c:v>
                </c:pt>
                <c:pt idx="153">
                  <c:v>42590</c:v>
                </c:pt>
                <c:pt idx="154">
                  <c:v>42591</c:v>
                </c:pt>
                <c:pt idx="155">
                  <c:v>42592</c:v>
                </c:pt>
                <c:pt idx="156">
                  <c:v>42593</c:v>
                </c:pt>
                <c:pt idx="157">
                  <c:v>42594</c:v>
                </c:pt>
                <c:pt idx="158">
                  <c:v>42597</c:v>
                </c:pt>
                <c:pt idx="159">
                  <c:v>42598</c:v>
                </c:pt>
                <c:pt idx="160">
                  <c:v>42599</c:v>
                </c:pt>
                <c:pt idx="161">
                  <c:v>42600</c:v>
                </c:pt>
                <c:pt idx="162">
                  <c:v>42601</c:v>
                </c:pt>
                <c:pt idx="163">
                  <c:v>42604</c:v>
                </c:pt>
                <c:pt idx="164">
                  <c:v>42605</c:v>
                </c:pt>
                <c:pt idx="165">
                  <c:v>42606</c:v>
                </c:pt>
                <c:pt idx="166">
                  <c:v>42607</c:v>
                </c:pt>
                <c:pt idx="167">
                  <c:v>42608</c:v>
                </c:pt>
                <c:pt idx="168">
                  <c:v>42611</c:v>
                </c:pt>
                <c:pt idx="169">
                  <c:v>42612</c:v>
                </c:pt>
                <c:pt idx="170">
                  <c:v>42613</c:v>
                </c:pt>
                <c:pt idx="171">
                  <c:v>42614</c:v>
                </c:pt>
                <c:pt idx="172">
                  <c:v>42615</c:v>
                </c:pt>
                <c:pt idx="173">
                  <c:v>42618</c:v>
                </c:pt>
                <c:pt idx="174">
                  <c:v>42619</c:v>
                </c:pt>
                <c:pt idx="175">
                  <c:v>42620</c:v>
                </c:pt>
                <c:pt idx="176">
                  <c:v>42621</c:v>
                </c:pt>
                <c:pt idx="177">
                  <c:v>42622</c:v>
                </c:pt>
                <c:pt idx="178">
                  <c:v>42625</c:v>
                </c:pt>
                <c:pt idx="179">
                  <c:v>42626</c:v>
                </c:pt>
                <c:pt idx="180">
                  <c:v>42627</c:v>
                </c:pt>
                <c:pt idx="181">
                  <c:v>42628</c:v>
                </c:pt>
                <c:pt idx="182">
                  <c:v>42632</c:v>
                </c:pt>
                <c:pt idx="183">
                  <c:v>42633</c:v>
                </c:pt>
                <c:pt idx="184">
                  <c:v>42634</c:v>
                </c:pt>
                <c:pt idx="185">
                  <c:v>42635</c:v>
                </c:pt>
                <c:pt idx="186">
                  <c:v>42636</c:v>
                </c:pt>
                <c:pt idx="187">
                  <c:v>42639</c:v>
                </c:pt>
                <c:pt idx="188">
                  <c:v>42640</c:v>
                </c:pt>
                <c:pt idx="189">
                  <c:v>42641</c:v>
                </c:pt>
                <c:pt idx="190">
                  <c:v>42642</c:v>
                </c:pt>
                <c:pt idx="191">
                  <c:v>42643</c:v>
                </c:pt>
                <c:pt idx="192">
                  <c:v>42646</c:v>
                </c:pt>
                <c:pt idx="193">
                  <c:v>42647</c:v>
                </c:pt>
                <c:pt idx="194">
                  <c:v>42648</c:v>
                </c:pt>
                <c:pt idx="195">
                  <c:v>42649</c:v>
                </c:pt>
                <c:pt idx="196">
                  <c:v>42650</c:v>
                </c:pt>
                <c:pt idx="197">
                  <c:v>42653</c:v>
                </c:pt>
                <c:pt idx="198">
                  <c:v>42654</c:v>
                </c:pt>
                <c:pt idx="199">
                  <c:v>42655</c:v>
                </c:pt>
                <c:pt idx="200">
                  <c:v>42656</c:v>
                </c:pt>
                <c:pt idx="201">
                  <c:v>42657</c:v>
                </c:pt>
                <c:pt idx="202">
                  <c:v>42660</c:v>
                </c:pt>
                <c:pt idx="203">
                  <c:v>42661</c:v>
                </c:pt>
                <c:pt idx="204">
                  <c:v>42662</c:v>
                </c:pt>
                <c:pt idx="205">
                  <c:v>42663</c:v>
                </c:pt>
                <c:pt idx="206">
                  <c:v>42664</c:v>
                </c:pt>
                <c:pt idx="207">
                  <c:v>42667</c:v>
                </c:pt>
                <c:pt idx="208">
                  <c:v>42668</c:v>
                </c:pt>
                <c:pt idx="209">
                  <c:v>42669</c:v>
                </c:pt>
                <c:pt idx="210">
                  <c:v>42670</c:v>
                </c:pt>
                <c:pt idx="211">
                  <c:v>42671</c:v>
                </c:pt>
                <c:pt idx="212">
                  <c:v>42674</c:v>
                </c:pt>
                <c:pt idx="213">
                  <c:v>42675</c:v>
                </c:pt>
                <c:pt idx="214">
                  <c:v>42677</c:v>
                </c:pt>
                <c:pt idx="215">
                  <c:v>42678</c:v>
                </c:pt>
                <c:pt idx="216">
                  <c:v>42681</c:v>
                </c:pt>
                <c:pt idx="217">
                  <c:v>42682</c:v>
                </c:pt>
                <c:pt idx="218">
                  <c:v>42683</c:v>
                </c:pt>
                <c:pt idx="219">
                  <c:v>42684</c:v>
                </c:pt>
                <c:pt idx="220">
                  <c:v>42685</c:v>
                </c:pt>
                <c:pt idx="221">
                  <c:v>42688</c:v>
                </c:pt>
                <c:pt idx="222">
                  <c:v>42689</c:v>
                </c:pt>
                <c:pt idx="223">
                  <c:v>42690</c:v>
                </c:pt>
                <c:pt idx="224">
                  <c:v>42691</c:v>
                </c:pt>
                <c:pt idx="225">
                  <c:v>42692</c:v>
                </c:pt>
                <c:pt idx="226">
                  <c:v>42696</c:v>
                </c:pt>
                <c:pt idx="227">
                  <c:v>42697</c:v>
                </c:pt>
                <c:pt idx="228">
                  <c:v>42698</c:v>
                </c:pt>
                <c:pt idx="229">
                  <c:v>42699</c:v>
                </c:pt>
                <c:pt idx="230">
                  <c:v>42702</c:v>
                </c:pt>
                <c:pt idx="231">
                  <c:v>42703</c:v>
                </c:pt>
                <c:pt idx="232">
                  <c:v>42704</c:v>
                </c:pt>
                <c:pt idx="233">
                  <c:v>42705</c:v>
                </c:pt>
                <c:pt idx="234">
                  <c:v>42706</c:v>
                </c:pt>
                <c:pt idx="235">
                  <c:v>42709</c:v>
                </c:pt>
                <c:pt idx="236">
                  <c:v>42710</c:v>
                </c:pt>
                <c:pt idx="237">
                  <c:v>42711</c:v>
                </c:pt>
                <c:pt idx="238">
                  <c:v>42712</c:v>
                </c:pt>
                <c:pt idx="239">
                  <c:v>42713</c:v>
                </c:pt>
                <c:pt idx="240">
                  <c:v>42717</c:v>
                </c:pt>
                <c:pt idx="241">
                  <c:v>42718</c:v>
                </c:pt>
                <c:pt idx="242">
                  <c:v>42719</c:v>
                </c:pt>
                <c:pt idx="243">
                  <c:v>42720</c:v>
                </c:pt>
                <c:pt idx="244">
                  <c:v>42723</c:v>
                </c:pt>
                <c:pt idx="245">
                  <c:v>42724</c:v>
                </c:pt>
                <c:pt idx="246">
                  <c:v>42725</c:v>
                </c:pt>
                <c:pt idx="247">
                  <c:v>42726</c:v>
                </c:pt>
                <c:pt idx="248">
                  <c:v>42727</c:v>
                </c:pt>
                <c:pt idx="249">
                  <c:v>42730</c:v>
                </c:pt>
                <c:pt idx="250">
                  <c:v>42731</c:v>
                </c:pt>
                <c:pt idx="251">
                  <c:v>42732</c:v>
                </c:pt>
                <c:pt idx="252">
                  <c:v>42733</c:v>
                </c:pt>
                <c:pt idx="253">
                  <c:v>42734</c:v>
                </c:pt>
                <c:pt idx="254">
                  <c:v>42737</c:v>
                </c:pt>
                <c:pt idx="255">
                  <c:v>42738</c:v>
                </c:pt>
                <c:pt idx="256">
                  <c:v>42739</c:v>
                </c:pt>
                <c:pt idx="257">
                  <c:v>42740</c:v>
                </c:pt>
                <c:pt idx="258">
                  <c:v>42741</c:v>
                </c:pt>
                <c:pt idx="259">
                  <c:v>42744</c:v>
                </c:pt>
                <c:pt idx="260">
                  <c:v>42745</c:v>
                </c:pt>
                <c:pt idx="261">
                  <c:v>42746</c:v>
                </c:pt>
                <c:pt idx="262">
                  <c:v>42747</c:v>
                </c:pt>
                <c:pt idx="263">
                  <c:v>42748</c:v>
                </c:pt>
                <c:pt idx="264">
                  <c:v>42751</c:v>
                </c:pt>
                <c:pt idx="265">
                  <c:v>42752</c:v>
                </c:pt>
                <c:pt idx="266">
                  <c:v>42753</c:v>
                </c:pt>
                <c:pt idx="267">
                  <c:v>42754</c:v>
                </c:pt>
                <c:pt idx="268">
                  <c:v>42755</c:v>
                </c:pt>
                <c:pt idx="269">
                  <c:v>42758</c:v>
                </c:pt>
                <c:pt idx="270">
                  <c:v>42759</c:v>
                </c:pt>
                <c:pt idx="271">
                  <c:v>42760</c:v>
                </c:pt>
                <c:pt idx="272">
                  <c:v>42761</c:v>
                </c:pt>
                <c:pt idx="273">
                  <c:v>42762</c:v>
                </c:pt>
                <c:pt idx="274">
                  <c:v>42765</c:v>
                </c:pt>
                <c:pt idx="275">
                  <c:v>42766</c:v>
                </c:pt>
                <c:pt idx="276">
                  <c:v>42767</c:v>
                </c:pt>
                <c:pt idx="277">
                  <c:v>42768</c:v>
                </c:pt>
                <c:pt idx="278">
                  <c:v>42769</c:v>
                </c:pt>
                <c:pt idx="279">
                  <c:v>42773</c:v>
                </c:pt>
                <c:pt idx="280">
                  <c:v>42774</c:v>
                </c:pt>
                <c:pt idx="281">
                  <c:v>42775</c:v>
                </c:pt>
                <c:pt idx="282">
                  <c:v>42776</c:v>
                </c:pt>
                <c:pt idx="283">
                  <c:v>42779</c:v>
                </c:pt>
                <c:pt idx="284">
                  <c:v>42780</c:v>
                </c:pt>
                <c:pt idx="285">
                  <c:v>42781</c:v>
                </c:pt>
                <c:pt idx="286">
                  <c:v>42782</c:v>
                </c:pt>
                <c:pt idx="287">
                  <c:v>42783</c:v>
                </c:pt>
                <c:pt idx="288">
                  <c:v>42786</c:v>
                </c:pt>
                <c:pt idx="289">
                  <c:v>42787</c:v>
                </c:pt>
                <c:pt idx="290">
                  <c:v>42788</c:v>
                </c:pt>
                <c:pt idx="291">
                  <c:v>42789</c:v>
                </c:pt>
                <c:pt idx="292">
                  <c:v>42790</c:v>
                </c:pt>
                <c:pt idx="293">
                  <c:v>42793</c:v>
                </c:pt>
                <c:pt idx="294">
                  <c:v>42794</c:v>
                </c:pt>
                <c:pt idx="295">
                  <c:v>42795</c:v>
                </c:pt>
                <c:pt idx="296">
                  <c:v>42796</c:v>
                </c:pt>
                <c:pt idx="297">
                  <c:v>42797</c:v>
                </c:pt>
                <c:pt idx="298">
                  <c:v>42800</c:v>
                </c:pt>
                <c:pt idx="299">
                  <c:v>42801</c:v>
                </c:pt>
                <c:pt idx="300">
                  <c:v>42802</c:v>
                </c:pt>
                <c:pt idx="301">
                  <c:v>42803</c:v>
                </c:pt>
                <c:pt idx="302">
                  <c:v>42804</c:v>
                </c:pt>
                <c:pt idx="303">
                  <c:v>42807</c:v>
                </c:pt>
                <c:pt idx="304">
                  <c:v>42808</c:v>
                </c:pt>
                <c:pt idx="305">
                  <c:v>42809</c:v>
                </c:pt>
                <c:pt idx="306">
                  <c:v>42810</c:v>
                </c:pt>
                <c:pt idx="307">
                  <c:v>42811</c:v>
                </c:pt>
                <c:pt idx="308">
                  <c:v>42815</c:v>
                </c:pt>
                <c:pt idx="309">
                  <c:v>42816</c:v>
                </c:pt>
                <c:pt idx="310">
                  <c:v>42817</c:v>
                </c:pt>
                <c:pt idx="311">
                  <c:v>42818</c:v>
                </c:pt>
                <c:pt idx="312">
                  <c:v>42821</c:v>
                </c:pt>
                <c:pt idx="313">
                  <c:v>42822</c:v>
                </c:pt>
                <c:pt idx="314">
                  <c:v>42823</c:v>
                </c:pt>
                <c:pt idx="315">
                  <c:v>42824</c:v>
                </c:pt>
                <c:pt idx="316">
                  <c:v>42825</c:v>
                </c:pt>
                <c:pt idx="317">
                  <c:v>42828</c:v>
                </c:pt>
                <c:pt idx="318">
                  <c:v>42829</c:v>
                </c:pt>
                <c:pt idx="319">
                  <c:v>42830</c:v>
                </c:pt>
                <c:pt idx="320">
                  <c:v>42831</c:v>
                </c:pt>
                <c:pt idx="321">
                  <c:v>42832</c:v>
                </c:pt>
                <c:pt idx="322">
                  <c:v>42835</c:v>
                </c:pt>
                <c:pt idx="323">
                  <c:v>42836</c:v>
                </c:pt>
                <c:pt idx="324">
                  <c:v>42837</c:v>
                </c:pt>
                <c:pt idx="325">
                  <c:v>42842</c:v>
                </c:pt>
                <c:pt idx="326">
                  <c:v>42843</c:v>
                </c:pt>
                <c:pt idx="327">
                  <c:v>42844</c:v>
                </c:pt>
                <c:pt idx="328">
                  <c:v>42845</c:v>
                </c:pt>
                <c:pt idx="329">
                  <c:v>42846</c:v>
                </c:pt>
                <c:pt idx="330">
                  <c:v>42849</c:v>
                </c:pt>
                <c:pt idx="331">
                  <c:v>42850</c:v>
                </c:pt>
                <c:pt idx="332">
                  <c:v>42851</c:v>
                </c:pt>
                <c:pt idx="333">
                  <c:v>42852</c:v>
                </c:pt>
                <c:pt idx="334">
                  <c:v>42853</c:v>
                </c:pt>
                <c:pt idx="335">
                  <c:v>42857</c:v>
                </c:pt>
                <c:pt idx="336">
                  <c:v>42858</c:v>
                </c:pt>
                <c:pt idx="337">
                  <c:v>42859</c:v>
                </c:pt>
                <c:pt idx="338">
                  <c:v>42860</c:v>
                </c:pt>
                <c:pt idx="339">
                  <c:v>42863</c:v>
                </c:pt>
                <c:pt idx="340">
                  <c:v>42864</c:v>
                </c:pt>
                <c:pt idx="341">
                  <c:v>42865</c:v>
                </c:pt>
                <c:pt idx="342">
                  <c:v>42866</c:v>
                </c:pt>
                <c:pt idx="343">
                  <c:v>42867</c:v>
                </c:pt>
                <c:pt idx="344">
                  <c:v>42870</c:v>
                </c:pt>
                <c:pt idx="345">
                  <c:v>42871</c:v>
                </c:pt>
                <c:pt idx="346">
                  <c:v>42872</c:v>
                </c:pt>
                <c:pt idx="347">
                  <c:v>42873</c:v>
                </c:pt>
                <c:pt idx="348">
                  <c:v>42874</c:v>
                </c:pt>
                <c:pt idx="349">
                  <c:v>42877</c:v>
                </c:pt>
                <c:pt idx="350">
                  <c:v>42878</c:v>
                </c:pt>
                <c:pt idx="351">
                  <c:v>42879</c:v>
                </c:pt>
                <c:pt idx="352">
                  <c:v>42880</c:v>
                </c:pt>
                <c:pt idx="353">
                  <c:v>42881</c:v>
                </c:pt>
                <c:pt idx="354">
                  <c:v>42884</c:v>
                </c:pt>
                <c:pt idx="355">
                  <c:v>42885</c:v>
                </c:pt>
                <c:pt idx="356">
                  <c:v>42886</c:v>
                </c:pt>
                <c:pt idx="357">
                  <c:v>42887</c:v>
                </c:pt>
                <c:pt idx="358">
                  <c:v>42888</c:v>
                </c:pt>
                <c:pt idx="359">
                  <c:v>42891</c:v>
                </c:pt>
                <c:pt idx="360">
                  <c:v>42892</c:v>
                </c:pt>
                <c:pt idx="361">
                  <c:v>42893</c:v>
                </c:pt>
                <c:pt idx="362">
                  <c:v>42894</c:v>
                </c:pt>
                <c:pt idx="363">
                  <c:v>42895</c:v>
                </c:pt>
                <c:pt idx="364">
                  <c:v>42898</c:v>
                </c:pt>
                <c:pt idx="365">
                  <c:v>42899</c:v>
                </c:pt>
                <c:pt idx="366">
                  <c:v>42900</c:v>
                </c:pt>
                <c:pt idx="367">
                  <c:v>42901</c:v>
                </c:pt>
                <c:pt idx="368">
                  <c:v>42902</c:v>
                </c:pt>
                <c:pt idx="369">
                  <c:v>42905</c:v>
                </c:pt>
                <c:pt idx="370">
                  <c:v>42906</c:v>
                </c:pt>
                <c:pt idx="371">
                  <c:v>42907</c:v>
                </c:pt>
                <c:pt idx="372">
                  <c:v>42908</c:v>
                </c:pt>
                <c:pt idx="373">
                  <c:v>42909</c:v>
                </c:pt>
                <c:pt idx="374">
                  <c:v>42912</c:v>
                </c:pt>
                <c:pt idx="375">
                  <c:v>42913</c:v>
                </c:pt>
                <c:pt idx="376">
                  <c:v>42914</c:v>
                </c:pt>
                <c:pt idx="377">
                  <c:v>42915</c:v>
                </c:pt>
                <c:pt idx="378">
                  <c:v>42916</c:v>
                </c:pt>
                <c:pt idx="379">
                  <c:v>42919</c:v>
                </c:pt>
                <c:pt idx="380">
                  <c:v>42920</c:v>
                </c:pt>
                <c:pt idx="381">
                  <c:v>42921</c:v>
                </c:pt>
                <c:pt idx="382">
                  <c:v>42922</c:v>
                </c:pt>
                <c:pt idx="383">
                  <c:v>42923</c:v>
                </c:pt>
                <c:pt idx="384">
                  <c:v>42926</c:v>
                </c:pt>
                <c:pt idx="385">
                  <c:v>42927</c:v>
                </c:pt>
                <c:pt idx="386">
                  <c:v>42928</c:v>
                </c:pt>
                <c:pt idx="387">
                  <c:v>42929</c:v>
                </c:pt>
                <c:pt idx="388">
                  <c:v>42930</c:v>
                </c:pt>
                <c:pt idx="389">
                  <c:v>42933</c:v>
                </c:pt>
                <c:pt idx="390">
                  <c:v>42934</c:v>
                </c:pt>
                <c:pt idx="391">
                  <c:v>42935</c:v>
                </c:pt>
                <c:pt idx="392">
                  <c:v>42936</c:v>
                </c:pt>
                <c:pt idx="393">
                  <c:v>42937</c:v>
                </c:pt>
                <c:pt idx="394">
                  <c:v>42940</c:v>
                </c:pt>
                <c:pt idx="395">
                  <c:v>42941</c:v>
                </c:pt>
                <c:pt idx="396">
                  <c:v>42942</c:v>
                </c:pt>
                <c:pt idx="397">
                  <c:v>42943</c:v>
                </c:pt>
              </c:numCache>
            </c:numRef>
          </c:cat>
          <c:val>
            <c:numRef>
              <c:f>Graficos!$G$2:$G$399</c:f>
              <c:numCache>
                <c:formatCode>#,##0.00</c:formatCode>
                <c:ptCount val="398"/>
                <c:pt idx="0">
                  <c:v>1553692.6</c:v>
                </c:pt>
                <c:pt idx="1">
                  <c:v>1555054.31</c:v>
                </c:pt>
                <c:pt idx="2">
                  <c:v>1555220.5</c:v>
                </c:pt>
                <c:pt idx="3">
                  <c:v>1556081.32</c:v>
                </c:pt>
                <c:pt idx="4">
                  <c:v>1559603.15</c:v>
                </c:pt>
                <c:pt idx="5">
                  <c:v>1571229.8</c:v>
                </c:pt>
                <c:pt idx="6">
                  <c:v>1569896.79</c:v>
                </c:pt>
                <c:pt idx="7">
                  <c:v>1572863.48</c:v>
                </c:pt>
                <c:pt idx="8">
                  <c:v>1567826.97</c:v>
                </c:pt>
                <c:pt idx="9">
                  <c:v>1569455.94</c:v>
                </c:pt>
                <c:pt idx="10">
                  <c:v>1582272.74</c:v>
                </c:pt>
                <c:pt idx="11">
                  <c:v>1582803.63</c:v>
                </c:pt>
                <c:pt idx="12">
                  <c:v>1584358.75</c:v>
                </c:pt>
                <c:pt idx="13">
                  <c:v>1588483.67</c:v>
                </c:pt>
                <c:pt idx="14">
                  <c:v>1583721.65</c:v>
                </c:pt>
                <c:pt idx="15">
                  <c:v>1588492.89</c:v>
                </c:pt>
                <c:pt idx="16">
                  <c:v>1575325.19</c:v>
                </c:pt>
                <c:pt idx="17">
                  <c:v>1561802.07</c:v>
                </c:pt>
                <c:pt idx="18">
                  <c:v>1561880.53</c:v>
                </c:pt>
                <c:pt idx="19">
                  <c:v>1560089.23</c:v>
                </c:pt>
                <c:pt idx="20">
                  <c:v>1562155.6</c:v>
                </c:pt>
                <c:pt idx="21">
                  <c:v>1560599.82</c:v>
                </c:pt>
                <c:pt idx="22">
                  <c:v>1568772.55</c:v>
                </c:pt>
                <c:pt idx="23">
                  <c:v>1577588.47</c:v>
                </c:pt>
                <c:pt idx="24">
                  <c:v>1580794.73</c:v>
                </c:pt>
                <c:pt idx="25">
                  <c:v>1592379.3</c:v>
                </c:pt>
                <c:pt idx="26">
                  <c:v>1591531.78</c:v>
                </c:pt>
                <c:pt idx="27">
                  <c:v>1588288.76</c:v>
                </c:pt>
                <c:pt idx="28">
                  <c:v>1582854.59</c:v>
                </c:pt>
                <c:pt idx="29">
                  <c:v>1581973.57</c:v>
                </c:pt>
                <c:pt idx="30">
                  <c:v>1573183.39</c:v>
                </c:pt>
                <c:pt idx="31">
                  <c:v>1571323.31</c:v>
                </c:pt>
                <c:pt idx="32">
                  <c:v>1570452.85</c:v>
                </c:pt>
                <c:pt idx="33">
                  <c:v>1571620.35</c:v>
                </c:pt>
                <c:pt idx="34">
                  <c:v>1575092.27</c:v>
                </c:pt>
                <c:pt idx="35">
                  <c:v>1586743.44</c:v>
                </c:pt>
                <c:pt idx="36">
                  <c:v>1591198.81</c:v>
                </c:pt>
                <c:pt idx="37">
                  <c:v>1581926.98</c:v>
                </c:pt>
                <c:pt idx="38">
                  <c:v>1577104.43</c:v>
                </c:pt>
                <c:pt idx="39">
                  <c:v>1573615.07</c:v>
                </c:pt>
                <c:pt idx="40">
                  <c:v>1573222.27</c:v>
                </c:pt>
                <c:pt idx="41">
                  <c:v>1574012.36</c:v>
                </c:pt>
                <c:pt idx="42">
                  <c:v>1575799.73</c:v>
                </c:pt>
                <c:pt idx="43">
                  <c:v>1584309.99</c:v>
                </c:pt>
                <c:pt idx="44">
                  <c:v>1584656.07</c:v>
                </c:pt>
                <c:pt idx="45">
                  <c:v>1581783.94</c:v>
                </c:pt>
                <c:pt idx="46">
                  <c:v>1586316.96</c:v>
                </c:pt>
                <c:pt idx="47">
                  <c:v>1590833.25</c:v>
                </c:pt>
                <c:pt idx="48">
                  <c:v>1581749.65</c:v>
                </c:pt>
                <c:pt idx="49">
                  <c:v>1578265.4</c:v>
                </c:pt>
                <c:pt idx="50">
                  <c:v>1577222.28</c:v>
                </c:pt>
                <c:pt idx="51">
                  <c:v>1576794.85</c:v>
                </c:pt>
                <c:pt idx="52">
                  <c:v>1582867.9</c:v>
                </c:pt>
                <c:pt idx="53">
                  <c:v>1584448.43</c:v>
                </c:pt>
                <c:pt idx="54">
                  <c:v>1586772.83</c:v>
                </c:pt>
                <c:pt idx="55">
                  <c:v>1590623.17</c:v>
                </c:pt>
                <c:pt idx="56">
                  <c:v>1593091.31</c:v>
                </c:pt>
                <c:pt idx="57">
                  <c:v>1595103.68</c:v>
                </c:pt>
                <c:pt idx="58">
                  <c:v>1599047.66</c:v>
                </c:pt>
                <c:pt idx="59">
                  <c:v>1591702.32</c:v>
                </c:pt>
                <c:pt idx="60">
                  <c:v>1588385.74</c:v>
                </c:pt>
                <c:pt idx="61">
                  <c:v>1590242.09</c:v>
                </c:pt>
                <c:pt idx="62">
                  <c:v>1595651.71</c:v>
                </c:pt>
                <c:pt idx="63">
                  <c:v>1597805.4</c:v>
                </c:pt>
                <c:pt idx="64">
                  <c:v>1599580.28</c:v>
                </c:pt>
                <c:pt idx="65">
                  <c:v>1611997.65</c:v>
                </c:pt>
                <c:pt idx="66">
                  <c:v>1615693.15</c:v>
                </c:pt>
                <c:pt idx="67">
                  <c:v>1614353.99</c:v>
                </c:pt>
                <c:pt idx="68">
                  <c:v>1617251.89</c:v>
                </c:pt>
                <c:pt idx="69">
                  <c:v>1619461.23</c:v>
                </c:pt>
                <c:pt idx="70">
                  <c:v>1617385.67</c:v>
                </c:pt>
                <c:pt idx="71">
                  <c:v>1622701.19</c:v>
                </c:pt>
                <c:pt idx="72">
                  <c:v>1623436.35</c:v>
                </c:pt>
                <c:pt idx="73">
                  <c:v>1626911.22</c:v>
                </c:pt>
                <c:pt idx="74">
                  <c:v>1632928.46</c:v>
                </c:pt>
                <c:pt idx="75">
                  <c:v>1636249.14</c:v>
                </c:pt>
                <c:pt idx="76">
                  <c:v>1639544.44</c:v>
                </c:pt>
                <c:pt idx="77">
                  <c:v>1635948.38</c:v>
                </c:pt>
                <c:pt idx="78">
                  <c:v>1635860.42</c:v>
                </c:pt>
                <c:pt idx="79">
                  <c:v>1632224.88</c:v>
                </c:pt>
                <c:pt idx="80">
                  <c:v>1631027.88</c:v>
                </c:pt>
                <c:pt idx="81">
                  <c:v>1628661.3</c:v>
                </c:pt>
                <c:pt idx="82">
                  <c:v>1636327.37</c:v>
                </c:pt>
                <c:pt idx="83">
                  <c:v>1632791.55</c:v>
                </c:pt>
                <c:pt idx="84">
                  <c:v>1631937.19</c:v>
                </c:pt>
                <c:pt idx="85">
                  <c:v>1632100.27</c:v>
                </c:pt>
                <c:pt idx="86">
                  <c:v>1630915.15</c:v>
                </c:pt>
                <c:pt idx="87">
                  <c:v>1627075.39</c:v>
                </c:pt>
                <c:pt idx="88">
                  <c:v>1616871.07</c:v>
                </c:pt>
                <c:pt idx="89">
                  <c:v>1615490.86</c:v>
                </c:pt>
                <c:pt idx="90">
                  <c:v>1611200.54</c:v>
                </c:pt>
                <c:pt idx="91">
                  <c:v>1609923.76</c:v>
                </c:pt>
                <c:pt idx="92">
                  <c:v>1611611.32</c:v>
                </c:pt>
                <c:pt idx="93">
                  <c:v>1612298.53</c:v>
                </c:pt>
                <c:pt idx="94">
                  <c:v>1613581.81</c:v>
                </c:pt>
                <c:pt idx="95">
                  <c:v>1611147.09</c:v>
                </c:pt>
                <c:pt idx="96">
                  <c:v>1611199.43</c:v>
                </c:pt>
                <c:pt idx="97">
                  <c:v>1606224.26</c:v>
                </c:pt>
                <c:pt idx="98">
                  <c:v>1596592.12</c:v>
                </c:pt>
                <c:pt idx="99">
                  <c:v>1596957.58</c:v>
                </c:pt>
                <c:pt idx="100">
                  <c:v>1593489.41</c:v>
                </c:pt>
                <c:pt idx="101">
                  <c:v>1590929.43</c:v>
                </c:pt>
                <c:pt idx="102">
                  <c:v>1600647.1</c:v>
                </c:pt>
                <c:pt idx="103">
                  <c:v>1602390.63</c:v>
                </c:pt>
                <c:pt idx="104">
                  <c:v>1600332.57</c:v>
                </c:pt>
                <c:pt idx="105">
                  <c:v>1598633.03</c:v>
                </c:pt>
                <c:pt idx="106">
                  <c:v>1600138.31</c:v>
                </c:pt>
                <c:pt idx="107">
                  <c:v>1597061.64</c:v>
                </c:pt>
                <c:pt idx="108">
                  <c:v>1596012.48</c:v>
                </c:pt>
                <c:pt idx="109">
                  <c:v>1590034.21</c:v>
                </c:pt>
                <c:pt idx="110">
                  <c:v>1592934.92</c:v>
                </c:pt>
                <c:pt idx="111">
                  <c:v>1588398.49</c:v>
                </c:pt>
                <c:pt idx="112">
                  <c:v>1593702.52</c:v>
                </c:pt>
                <c:pt idx="113">
                  <c:v>1587628.47</c:v>
                </c:pt>
                <c:pt idx="114">
                  <c:v>1593445.04</c:v>
                </c:pt>
                <c:pt idx="115">
                  <c:v>1586826.76</c:v>
                </c:pt>
                <c:pt idx="116">
                  <c:v>1580266.71</c:v>
                </c:pt>
                <c:pt idx="117">
                  <c:v>1574166.34</c:v>
                </c:pt>
                <c:pt idx="118">
                  <c:v>1569442.57</c:v>
                </c:pt>
                <c:pt idx="119">
                  <c:v>1567757.14</c:v>
                </c:pt>
                <c:pt idx="120">
                  <c:v>1569343.28</c:v>
                </c:pt>
                <c:pt idx="121">
                  <c:v>1573679.7</c:v>
                </c:pt>
                <c:pt idx="122">
                  <c:v>1570076.47</c:v>
                </c:pt>
                <c:pt idx="123">
                  <c:v>1571563.1</c:v>
                </c:pt>
                <c:pt idx="124">
                  <c:v>1569950.39</c:v>
                </c:pt>
                <c:pt idx="125">
                  <c:v>1581545.15</c:v>
                </c:pt>
                <c:pt idx="126">
                  <c:v>1577434.67</c:v>
                </c:pt>
                <c:pt idx="127">
                  <c:v>1577240.6</c:v>
                </c:pt>
                <c:pt idx="128">
                  <c:v>1581273.11</c:v>
                </c:pt>
                <c:pt idx="129">
                  <c:v>1581189.84</c:v>
                </c:pt>
                <c:pt idx="130">
                  <c:v>1584302.2</c:v>
                </c:pt>
                <c:pt idx="131">
                  <c:v>1591746.22</c:v>
                </c:pt>
                <c:pt idx="132">
                  <c:v>1594482.58</c:v>
                </c:pt>
                <c:pt idx="133">
                  <c:v>1595135.11</c:v>
                </c:pt>
                <c:pt idx="134">
                  <c:v>1594003.27</c:v>
                </c:pt>
                <c:pt idx="135">
                  <c:v>1592241.06</c:v>
                </c:pt>
                <c:pt idx="136">
                  <c:v>1596121.31</c:v>
                </c:pt>
                <c:pt idx="137">
                  <c:v>1596678.33</c:v>
                </c:pt>
                <c:pt idx="138">
                  <c:v>1596372.34</c:v>
                </c:pt>
                <c:pt idx="139">
                  <c:v>1593718.87</c:v>
                </c:pt>
                <c:pt idx="140">
                  <c:v>1595017.4</c:v>
                </c:pt>
                <c:pt idx="141">
                  <c:v>1599500.64</c:v>
                </c:pt>
                <c:pt idx="142">
                  <c:v>1595962.92</c:v>
                </c:pt>
                <c:pt idx="143">
                  <c:v>1598142.79</c:v>
                </c:pt>
                <c:pt idx="144">
                  <c:v>1597167.9</c:v>
                </c:pt>
                <c:pt idx="145">
                  <c:v>1597968.95</c:v>
                </c:pt>
                <c:pt idx="146">
                  <c:v>1600544.68</c:v>
                </c:pt>
                <c:pt idx="147">
                  <c:v>1596392.23</c:v>
                </c:pt>
                <c:pt idx="148">
                  <c:v>1596509.66</c:v>
                </c:pt>
                <c:pt idx="149">
                  <c:v>1594038.76</c:v>
                </c:pt>
                <c:pt idx="150">
                  <c:v>1593443.67</c:v>
                </c:pt>
                <c:pt idx="151">
                  <c:v>1590568.3</c:v>
                </c:pt>
                <c:pt idx="152">
                  <c:v>1590648.7</c:v>
                </c:pt>
                <c:pt idx="153">
                  <c:v>1589048.25</c:v>
                </c:pt>
                <c:pt idx="154">
                  <c:v>1587106.68</c:v>
                </c:pt>
                <c:pt idx="155">
                  <c:v>1593630.88</c:v>
                </c:pt>
                <c:pt idx="156">
                  <c:v>1599201.29</c:v>
                </c:pt>
                <c:pt idx="157">
                  <c:v>1602449.15</c:v>
                </c:pt>
                <c:pt idx="158">
                  <c:v>1605734.48</c:v>
                </c:pt>
                <c:pt idx="159">
                  <c:v>1609236.81</c:v>
                </c:pt>
                <c:pt idx="160">
                  <c:v>1608838.77</c:v>
                </c:pt>
                <c:pt idx="161">
                  <c:v>1613253.02</c:v>
                </c:pt>
                <c:pt idx="162">
                  <c:v>1617545.68</c:v>
                </c:pt>
                <c:pt idx="163">
                  <c:v>1619232.32</c:v>
                </c:pt>
                <c:pt idx="164">
                  <c:v>1617402.1</c:v>
                </c:pt>
                <c:pt idx="165">
                  <c:v>1612068.5</c:v>
                </c:pt>
                <c:pt idx="166">
                  <c:v>1616016.86</c:v>
                </c:pt>
                <c:pt idx="167">
                  <c:v>1612627.64</c:v>
                </c:pt>
                <c:pt idx="168">
                  <c:v>1618049.84</c:v>
                </c:pt>
                <c:pt idx="169">
                  <c:v>1616337.15</c:v>
                </c:pt>
                <c:pt idx="170">
                  <c:v>1616224.32</c:v>
                </c:pt>
                <c:pt idx="171">
                  <c:v>1616848.98</c:v>
                </c:pt>
                <c:pt idx="172">
                  <c:v>1619490.62</c:v>
                </c:pt>
                <c:pt idx="173">
                  <c:v>1620507.43</c:v>
                </c:pt>
                <c:pt idx="174">
                  <c:v>1619268.95</c:v>
                </c:pt>
                <c:pt idx="175">
                  <c:v>1627791.58</c:v>
                </c:pt>
                <c:pt idx="176">
                  <c:v>1634542.77</c:v>
                </c:pt>
                <c:pt idx="177">
                  <c:v>1635668.78</c:v>
                </c:pt>
                <c:pt idx="178">
                  <c:v>1639673.3</c:v>
                </c:pt>
                <c:pt idx="179">
                  <c:v>1636466.74</c:v>
                </c:pt>
                <c:pt idx="180">
                  <c:v>1633446.83</c:v>
                </c:pt>
                <c:pt idx="181">
                  <c:v>1634559.83</c:v>
                </c:pt>
                <c:pt idx="182">
                  <c:v>1635875.89</c:v>
                </c:pt>
                <c:pt idx="183">
                  <c:v>1634549.37</c:v>
                </c:pt>
                <c:pt idx="184">
                  <c:v>1632464.72</c:v>
                </c:pt>
                <c:pt idx="185">
                  <c:v>1633976.69</c:v>
                </c:pt>
                <c:pt idx="186">
                  <c:v>1629124.54</c:v>
                </c:pt>
                <c:pt idx="187">
                  <c:v>1631048.31</c:v>
                </c:pt>
                <c:pt idx="188">
                  <c:v>1628551.95</c:v>
                </c:pt>
                <c:pt idx="189">
                  <c:v>1627669.23</c:v>
                </c:pt>
                <c:pt idx="190">
                  <c:v>1627900.35</c:v>
                </c:pt>
                <c:pt idx="191">
                  <c:v>1628698.68</c:v>
                </c:pt>
                <c:pt idx="192">
                  <c:v>1633265.38</c:v>
                </c:pt>
                <c:pt idx="193">
                  <c:v>1639442.68</c:v>
                </c:pt>
                <c:pt idx="194">
                  <c:v>1642936.05</c:v>
                </c:pt>
                <c:pt idx="195">
                  <c:v>1648585.79</c:v>
                </c:pt>
                <c:pt idx="196">
                  <c:v>1645330.83</c:v>
                </c:pt>
                <c:pt idx="197">
                  <c:v>1645316.46</c:v>
                </c:pt>
                <c:pt idx="198">
                  <c:v>1644331.09</c:v>
                </c:pt>
                <c:pt idx="199">
                  <c:v>1647640.66</c:v>
                </c:pt>
                <c:pt idx="200">
                  <c:v>1640452.44</c:v>
                </c:pt>
                <c:pt idx="201">
                  <c:v>1640073.03</c:v>
                </c:pt>
                <c:pt idx="202">
                  <c:v>1640768.22</c:v>
                </c:pt>
                <c:pt idx="203">
                  <c:v>1639733.59</c:v>
                </c:pt>
                <c:pt idx="204">
                  <c:v>1639993.46</c:v>
                </c:pt>
                <c:pt idx="205">
                  <c:v>1640722.09</c:v>
                </c:pt>
                <c:pt idx="206">
                  <c:v>1649405.37</c:v>
                </c:pt>
                <c:pt idx="207">
                  <c:v>1652634.4</c:v>
                </c:pt>
                <c:pt idx="208">
                  <c:v>1648263.34</c:v>
                </c:pt>
                <c:pt idx="209">
                  <c:v>1650264.65</c:v>
                </c:pt>
                <c:pt idx="210">
                  <c:v>1643571.04</c:v>
                </c:pt>
                <c:pt idx="211">
                  <c:v>1639729.55</c:v>
                </c:pt>
                <c:pt idx="212">
                  <c:v>1632063.52</c:v>
                </c:pt>
                <c:pt idx="213">
                  <c:v>1626793.92</c:v>
                </c:pt>
                <c:pt idx="214">
                  <c:v>1632833.22</c:v>
                </c:pt>
                <c:pt idx="215">
                  <c:v>1629913.6</c:v>
                </c:pt>
                <c:pt idx="216">
                  <c:v>1633374.1</c:v>
                </c:pt>
                <c:pt idx="217">
                  <c:v>1632037.41</c:v>
                </c:pt>
                <c:pt idx="218">
                  <c:v>1632878.54</c:v>
                </c:pt>
                <c:pt idx="219">
                  <c:v>1613381.79</c:v>
                </c:pt>
                <c:pt idx="220">
                  <c:v>1616911.49</c:v>
                </c:pt>
                <c:pt idx="221">
                  <c:v>1617179.83</c:v>
                </c:pt>
                <c:pt idx="222">
                  <c:v>1624030.56</c:v>
                </c:pt>
                <c:pt idx="223">
                  <c:v>1618776.79</c:v>
                </c:pt>
                <c:pt idx="224">
                  <c:v>1632466.65</c:v>
                </c:pt>
                <c:pt idx="225">
                  <c:v>1636705.85</c:v>
                </c:pt>
                <c:pt idx="226">
                  <c:v>1637254.32</c:v>
                </c:pt>
                <c:pt idx="227">
                  <c:v>1638573</c:v>
                </c:pt>
                <c:pt idx="228">
                  <c:v>1640081.49</c:v>
                </c:pt>
                <c:pt idx="229">
                  <c:v>1644709.46</c:v>
                </c:pt>
                <c:pt idx="230">
                  <c:v>1642746.53</c:v>
                </c:pt>
                <c:pt idx="231">
                  <c:v>1649432.16</c:v>
                </c:pt>
                <c:pt idx="232">
                  <c:v>1648912.96</c:v>
                </c:pt>
                <c:pt idx="233">
                  <c:v>1659390.9</c:v>
                </c:pt>
                <c:pt idx="234">
                  <c:v>1665785.1</c:v>
                </c:pt>
                <c:pt idx="235">
                  <c:v>1673063.05</c:v>
                </c:pt>
                <c:pt idx="236">
                  <c:v>1675307.45</c:v>
                </c:pt>
                <c:pt idx="237">
                  <c:v>1678995.25</c:v>
                </c:pt>
                <c:pt idx="238">
                  <c:v>1680652.2</c:v>
                </c:pt>
                <c:pt idx="239">
                  <c:v>1685686.12</c:v>
                </c:pt>
                <c:pt idx="240">
                  <c:v>1690921.3</c:v>
                </c:pt>
                <c:pt idx="241">
                  <c:v>1696493.08</c:v>
                </c:pt>
                <c:pt idx="242">
                  <c:v>1695133.34</c:v>
                </c:pt>
                <c:pt idx="243">
                  <c:v>1699680.27</c:v>
                </c:pt>
                <c:pt idx="244">
                  <c:v>1706508.81</c:v>
                </c:pt>
                <c:pt idx="245">
                  <c:v>1699988.81</c:v>
                </c:pt>
                <c:pt idx="246">
                  <c:v>1699177.56</c:v>
                </c:pt>
                <c:pt idx="247">
                  <c:v>1709407.85</c:v>
                </c:pt>
                <c:pt idx="248">
                  <c:v>1710922.94</c:v>
                </c:pt>
                <c:pt idx="249">
                  <c:v>1712553.73</c:v>
                </c:pt>
                <c:pt idx="250">
                  <c:v>1710233.27</c:v>
                </c:pt>
                <c:pt idx="251">
                  <c:v>1713854.94</c:v>
                </c:pt>
                <c:pt idx="252">
                  <c:v>1712686.91</c:v>
                </c:pt>
                <c:pt idx="253">
                  <c:v>1712900.44</c:v>
                </c:pt>
                <c:pt idx="254">
                  <c:v>1714650.54</c:v>
                </c:pt>
                <c:pt idx="255">
                  <c:v>1716816.6</c:v>
                </c:pt>
                <c:pt idx="256">
                  <c:v>1719006.56</c:v>
                </c:pt>
                <c:pt idx="257">
                  <c:v>1726908.72</c:v>
                </c:pt>
                <c:pt idx="258">
                  <c:v>1734638.18</c:v>
                </c:pt>
                <c:pt idx="259">
                  <c:v>1732550.96</c:v>
                </c:pt>
                <c:pt idx="260">
                  <c:v>1738916.74</c:v>
                </c:pt>
                <c:pt idx="261">
                  <c:v>1742537.5</c:v>
                </c:pt>
                <c:pt idx="262">
                  <c:v>1744342.8</c:v>
                </c:pt>
                <c:pt idx="263">
                  <c:v>1743684.02</c:v>
                </c:pt>
                <c:pt idx="264">
                  <c:v>1747430.11</c:v>
                </c:pt>
                <c:pt idx="265">
                  <c:v>1753508.13</c:v>
                </c:pt>
                <c:pt idx="266">
                  <c:v>1751182.87</c:v>
                </c:pt>
                <c:pt idx="267">
                  <c:v>1754126.48</c:v>
                </c:pt>
                <c:pt idx="268">
                  <c:v>1757306.28</c:v>
                </c:pt>
                <c:pt idx="269">
                  <c:v>1755668.78</c:v>
                </c:pt>
                <c:pt idx="270">
                  <c:v>1758564.76</c:v>
                </c:pt>
                <c:pt idx="271">
                  <c:v>1777273.31</c:v>
                </c:pt>
                <c:pt idx="272">
                  <c:v>1785613.94</c:v>
                </c:pt>
                <c:pt idx="273">
                  <c:v>1785547.62</c:v>
                </c:pt>
                <c:pt idx="274">
                  <c:v>1792311.23</c:v>
                </c:pt>
                <c:pt idx="275">
                  <c:v>1791567.45</c:v>
                </c:pt>
                <c:pt idx="276">
                  <c:v>1791523.85</c:v>
                </c:pt>
                <c:pt idx="277">
                  <c:v>1798675.38</c:v>
                </c:pt>
                <c:pt idx="278">
                  <c:v>1806091.35</c:v>
                </c:pt>
                <c:pt idx="279">
                  <c:v>1805379.12</c:v>
                </c:pt>
                <c:pt idx="280">
                  <c:v>1807087.17</c:v>
                </c:pt>
                <c:pt idx="281">
                  <c:v>1824830.3</c:v>
                </c:pt>
                <c:pt idx="282">
                  <c:v>1828692.1</c:v>
                </c:pt>
                <c:pt idx="283">
                  <c:v>1829302.74</c:v>
                </c:pt>
                <c:pt idx="284">
                  <c:v>1837697.26</c:v>
                </c:pt>
                <c:pt idx="285">
                  <c:v>1838944.7</c:v>
                </c:pt>
                <c:pt idx="286">
                  <c:v>1835438.38</c:v>
                </c:pt>
                <c:pt idx="287">
                  <c:v>1832974.88</c:v>
                </c:pt>
                <c:pt idx="288">
                  <c:v>1832538.1</c:v>
                </c:pt>
                <c:pt idx="289">
                  <c:v>1835141.22</c:v>
                </c:pt>
                <c:pt idx="290">
                  <c:v>1832970.92</c:v>
                </c:pt>
                <c:pt idx="291">
                  <c:v>1838069.64</c:v>
                </c:pt>
                <c:pt idx="292">
                  <c:v>1843435.3</c:v>
                </c:pt>
                <c:pt idx="293">
                  <c:v>1844466.75</c:v>
                </c:pt>
                <c:pt idx="294">
                  <c:v>1847538.64</c:v>
                </c:pt>
                <c:pt idx="295">
                  <c:v>1845630.85</c:v>
                </c:pt>
                <c:pt idx="296">
                  <c:v>1844042.95</c:v>
                </c:pt>
                <c:pt idx="297">
                  <c:v>1835301.6</c:v>
                </c:pt>
                <c:pt idx="298">
                  <c:v>1819667.91</c:v>
                </c:pt>
                <c:pt idx="299">
                  <c:v>1815712.24</c:v>
                </c:pt>
                <c:pt idx="300">
                  <c:v>1812864.31</c:v>
                </c:pt>
                <c:pt idx="301">
                  <c:v>1812477.35</c:v>
                </c:pt>
                <c:pt idx="302">
                  <c:v>1813541.04</c:v>
                </c:pt>
                <c:pt idx="303">
                  <c:v>1808206.84</c:v>
                </c:pt>
                <c:pt idx="304">
                  <c:v>1809370.53</c:v>
                </c:pt>
                <c:pt idx="305">
                  <c:v>1808445.3</c:v>
                </c:pt>
                <c:pt idx="306">
                  <c:v>1827011.18</c:v>
                </c:pt>
                <c:pt idx="307">
                  <c:v>1825114.62</c:v>
                </c:pt>
                <c:pt idx="308">
                  <c:v>1837070.86</c:v>
                </c:pt>
                <c:pt idx="309">
                  <c:v>1837619.1</c:v>
                </c:pt>
                <c:pt idx="310">
                  <c:v>1842263.69</c:v>
                </c:pt>
                <c:pt idx="311">
                  <c:v>1843110.02</c:v>
                </c:pt>
                <c:pt idx="312">
                  <c:v>1845731.49</c:v>
                </c:pt>
                <c:pt idx="313">
                  <c:v>1848774.63</c:v>
                </c:pt>
                <c:pt idx="314">
                  <c:v>1822913.29</c:v>
                </c:pt>
                <c:pt idx="315">
                  <c:v>1818914.08</c:v>
                </c:pt>
                <c:pt idx="316">
                  <c:v>1817870.13</c:v>
                </c:pt>
                <c:pt idx="317">
                  <c:v>1816853.98</c:v>
                </c:pt>
                <c:pt idx="318">
                  <c:v>1819649.42</c:v>
                </c:pt>
                <c:pt idx="319">
                  <c:v>1812707.15</c:v>
                </c:pt>
                <c:pt idx="320">
                  <c:v>1812187.86</c:v>
                </c:pt>
                <c:pt idx="321">
                  <c:v>1813068.05</c:v>
                </c:pt>
                <c:pt idx="322">
                  <c:v>1809453.74</c:v>
                </c:pt>
                <c:pt idx="323">
                  <c:v>1807959.46</c:v>
                </c:pt>
                <c:pt idx="324">
                  <c:v>1807605.36</c:v>
                </c:pt>
                <c:pt idx="325">
                  <c:v>1806263.01</c:v>
                </c:pt>
                <c:pt idx="326">
                  <c:v>1806663.88</c:v>
                </c:pt>
                <c:pt idx="327">
                  <c:v>1805294.71</c:v>
                </c:pt>
                <c:pt idx="328">
                  <c:v>1802807.26</c:v>
                </c:pt>
                <c:pt idx="329">
                  <c:v>1797672.39</c:v>
                </c:pt>
                <c:pt idx="330">
                  <c:v>1795652.4</c:v>
                </c:pt>
                <c:pt idx="331">
                  <c:v>1797039.99</c:v>
                </c:pt>
                <c:pt idx="332">
                  <c:v>1802152.58</c:v>
                </c:pt>
                <c:pt idx="333">
                  <c:v>1800392.45</c:v>
                </c:pt>
                <c:pt idx="334">
                  <c:v>1800987.03</c:v>
                </c:pt>
                <c:pt idx="335">
                  <c:v>1792699.12</c:v>
                </c:pt>
                <c:pt idx="336">
                  <c:v>1792956.26</c:v>
                </c:pt>
                <c:pt idx="337">
                  <c:v>1788196.35</c:v>
                </c:pt>
                <c:pt idx="338">
                  <c:v>1788431.14</c:v>
                </c:pt>
                <c:pt idx="339">
                  <c:v>1782261.43</c:v>
                </c:pt>
                <c:pt idx="340">
                  <c:v>1780231.16</c:v>
                </c:pt>
                <c:pt idx="341">
                  <c:v>1780381.72</c:v>
                </c:pt>
                <c:pt idx="342">
                  <c:v>1781105.8</c:v>
                </c:pt>
                <c:pt idx="343">
                  <c:v>1773654.69</c:v>
                </c:pt>
                <c:pt idx="344">
                  <c:v>1773081.05</c:v>
                </c:pt>
                <c:pt idx="345">
                  <c:v>1774782.65</c:v>
                </c:pt>
                <c:pt idx="346">
                  <c:v>1767902.55</c:v>
                </c:pt>
                <c:pt idx="347">
                  <c:v>1770579.41</c:v>
                </c:pt>
                <c:pt idx="348">
                  <c:v>1772832.21</c:v>
                </c:pt>
                <c:pt idx="349">
                  <c:v>1770729.84</c:v>
                </c:pt>
                <c:pt idx="350">
                  <c:v>1770621.49</c:v>
                </c:pt>
                <c:pt idx="351">
                  <c:v>1776822.57</c:v>
                </c:pt>
                <c:pt idx="352">
                  <c:v>1762294.6</c:v>
                </c:pt>
                <c:pt idx="353">
                  <c:v>1763006.2</c:v>
                </c:pt>
                <c:pt idx="354">
                  <c:v>1759219.17</c:v>
                </c:pt>
                <c:pt idx="355">
                  <c:v>1763747.76</c:v>
                </c:pt>
                <c:pt idx="356">
                  <c:v>1761941.17</c:v>
                </c:pt>
                <c:pt idx="357">
                  <c:v>1764435.65</c:v>
                </c:pt>
                <c:pt idx="358">
                  <c:v>1763523.71</c:v>
                </c:pt>
                <c:pt idx="359">
                  <c:v>1768438.79</c:v>
                </c:pt>
                <c:pt idx="360">
                  <c:v>1766216.73</c:v>
                </c:pt>
                <c:pt idx="361">
                  <c:v>1767611.38</c:v>
                </c:pt>
                <c:pt idx="362">
                  <c:v>1769312.73</c:v>
                </c:pt>
                <c:pt idx="363">
                  <c:v>1749568.5</c:v>
                </c:pt>
                <c:pt idx="364">
                  <c:v>1752537.12</c:v>
                </c:pt>
                <c:pt idx="365">
                  <c:v>1744459.61</c:v>
                </c:pt>
                <c:pt idx="366">
                  <c:v>1746299.07</c:v>
                </c:pt>
                <c:pt idx="367">
                  <c:v>1743162.42</c:v>
                </c:pt>
                <c:pt idx="368">
                  <c:v>1751371.62</c:v>
                </c:pt>
                <c:pt idx="369">
                  <c:v>1755950.12</c:v>
                </c:pt>
                <c:pt idx="370">
                  <c:v>1758846.89</c:v>
                </c:pt>
                <c:pt idx="371">
                  <c:v>1757992.21</c:v>
                </c:pt>
                <c:pt idx="372">
                  <c:v>1756423.59</c:v>
                </c:pt>
                <c:pt idx="373">
                  <c:v>1753750.63</c:v>
                </c:pt>
                <c:pt idx="374">
                  <c:v>1765102.02</c:v>
                </c:pt>
                <c:pt idx="375">
                  <c:v>1766205.52</c:v>
                </c:pt>
                <c:pt idx="376">
                  <c:v>1762410.07</c:v>
                </c:pt>
                <c:pt idx="377">
                  <c:v>1763745.86</c:v>
                </c:pt>
                <c:pt idx="378">
                  <c:v>1763291.43</c:v>
                </c:pt>
                <c:pt idx="379">
                  <c:v>1759784.43</c:v>
                </c:pt>
                <c:pt idx="380">
                  <c:v>1757437.2</c:v>
                </c:pt>
                <c:pt idx="381">
                  <c:v>1749505.56</c:v>
                </c:pt>
                <c:pt idx="382">
                  <c:v>1746887.62</c:v>
                </c:pt>
                <c:pt idx="383">
                  <c:v>1746928.39</c:v>
                </c:pt>
                <c:pt idx="384">
                  <c:v>1749100.01</c:v>
                </c:pt>
                <c:pt idx="385">
                  <c:v>1748617.8</c:v>
                </c:pt>
                <c:pt idx="386">
                  <c:v>1747959.39</c:v>
                </c:pt>
                <c:pt idx="387">
                  <c:v>1750247.33</c:v>
                </c:pt>
                <c:pt idx="388">
                  <c:v>1751364.04</c:v>
                </c:pt>
                <c:pt idx="389">
                  <c:v>1754064.48</c:v>
                </c:pt>
                <c:pt idx="390">
                  <c:v>1760258.07</c:v>
                </c:pt>
                <c:pt idx="391">
                  <c:v>1757370.96</c:v>
                </c:pt>
                <c:pt idx="392">
                  <c:v>1752427.61</c:v>
                </c:pt>
                <c:pt idx="393">
                  <c:v>1751565.36</c:v>
                </c:pt>
                <c:pt idx="394">
                  <c:v>1753714.63</c:v>
                </c:pt>
                <c:pt idx="395">
                  <c:v>1754906.1</c:v>
                </c:pt>
                <c:pt idx="396">
                  <c:v>1753382.37</c:v>
                </c:pt>
                <c:pt idx="397">
                  <c:v>1757046.68</c:v>
                </c:pt>
              </c:numCache>
            </c:numRef>
          </c:val>
          <c:smooth val="0"/>
          <c:extLst xmlns:c16r2="http://schemas.microsoft.com/office/drawing/2015/06/chart">
            <c:ext xmlns:c16="http://schemas.microsoft.com/office/drawing/2014/chart" uri="{C3380CC4-5D6E-409C-BE32-E72D297353CC}">
              <c16:uniqueId val="{00000000-A18D-42B8-83C1-8D84BA7A3B95}"/>
            </c:ext>
          </c:extLst>
        </c:ser>
        <c:dLbls>
          <c:showLegendKey val="0"/>
          <c:showVal val="0"/>
          <c:showCatName val="0"/>
          <c:showSerName val="0"/>
          <c:showPercent val="0"/>
          <c:showBubbleSize val="0"/>
        </c:dLbls>
        <c:marker val="1"/>
        <c:smooth val="0"/>
        <c:axId val="226093696"/>
        <c:axId val="226095488"/>
      </c:lineChart>
      <c:lineChart>
        <c:grouping val="standard"/>
        <c:varyColors val="0"/>
        <c:ser>
          <c:idx val="0"/>
          <c:order val="0"/>
          <c:tx>
            <c:strRef>
              <c:f>Graficos!$F$1</c:f>
              <c:strCache>
                <c:ptCount val="1"/>
                <c:pt idx="0">
                  <c:v>BONOS, Residentes en el Extranjero PPP</c:v>
                </c:pt>
              </c:strCache>
            </c:strRef>
          </c:tx>
          <c:spPr>
            <a:ln w="28575" cap="rnd">
              <a:solidFill>
                <a:schemeClr val="accent1"/>
              </a:solidFill>
              <a:round/>
            </a:ln>
            <a:effectLst/>
          </c:spPr>
          <c:marker>
            <c:symbol val="none"/>
          </c:marker>
          <c:cat>
            <c:numRef>
              <c:f>Graficos!$A$2:$A$399</c:f>
              <c:numCache>
                <c:formatCode>m/d/yyyy</c:formatCode>
                <c:ptCount val="398"/>
                <c:pt idx="0">
                  <c:v>42368</c:v>
                </c:pt>
                <c:pt idx="1">
                  <c:v>42369</c:v>
                </c:pt>
                <c:pt idx="2">
                  <c:v>42373</c:v>
                </c:pt>
                <c:pt idx="3">
                  <c:v>42374</c:v>
                </c:pt>
                <c:pt idx="4">
                  <c:v>42375</c:v>
                </c:pt>
                <c:pt idx="5">
                  <c:v>42376</c:v>
                </c:pt>
                <c:pt idx="6">
                  <c:v>42377</c:v>
                </c:pt>
                <c:pt idx="7">
                  <c:v>42380</c:v>
                </c:pt>
                <c:pt idx="8">
                  <c:v>42381</c:v>
                </c:pt>
                <c:pt idx="9">
                  <c:v>42382</c:v>
                </c:pt>
                <c:pt idx="10">
                  <c:v>42383</c:v>
                </c:pt>
                <c:pt idx="11">
                  <c:v>42384</c:v>
                </c:pt>
                <c:pt idx="12">
                  <c:v>42387</c:v>
                </c:pt>
                <c:pt idx="13">
                  <c:v>42388</c:v>
                </c:pt>
                <c:pt idx="14">
                  <c:v>42389</c:v>
                </c:pt>
                <c:pt idx="15">
                  <c:v>42390</c:v>
                </c:pt>
                <c:pt idx="16">
                  <c:v>42391</c:v>
                </c:pt>
                <c:pt idx="17">
                  <c:v>42394</c:v>
                </c:pt>
                <c:pt idx="18">
                  <c:v>42395</c:v>
                </c:pt>
                <c:pt idx="19">
                  <c:v>42396</c:v>
                </c:pt>
                <c:pt idx="20">
                  <c:v>42397</c:v>
                </c:pt>
                <c:pt idx="21">
                  <c:v>42398</c:v>
                </c:pt>
                <c:pt idx="22">
                  <c:v>42402</c:v>
                </c:pt>
                <c:pt idx="23">
                  <c:v>42403</c:v>
                </c:pt>
                <c:pt idx="24">
                  <c:v>42404</c:v>
                </c:pt>
                <c:pt idx="25">
                  <c:v>42405</c:v>
                </c:pt>
                <c:pt idx="26">
                  <c:v>42408</c:v>
                </c:pt>
                <c:pt idx="27">
                  <c:v>42409</c:v>
                </c:pt>
                <c:pt idx="28">
                  <c:v>42410</c:v>
                </c:pt>
                <c:pt idx="29">
                  <c:v>42411</c:v>
                </c:pt>
                <c:pt idx="30">
                  <c:v>42412</c:v>
                </c:pt>
                <c:pt idx="31">
                  <c:v>42415</c:v>
                </c:pt>
                <c:pt idx="32">
                  <c:v>42416</c:v>
                </c:pt>
                <c:pt idx="33">
                  <c:v>42417</c:v>
                </c:pt>
                <c:pt idx="34">
                  <c:v>42418</c:v>
                </c:pt>
                <c:pt idx="35">
                  <c:v>42419</c:v>
                </c:pt>
                <c:pt idx="36">
                  <c:v>42422</c:v>
                </c:pt>
                <c:pt idx="37">
                  <c:v>42423</c:v>
                </c:pt>
                <c:pt idx="38">
                  <c:v>42424</c:v>
                </c:pt>
                <c:pt idx="39">
                  <c:v>42425</c:v>
                </c:pt>
                <c:pt idx="40">
                  <c:v>42426</c:v>
                </c:pt>
                <c:pt idx="41">
                  <c:v>42429</c:v>
                </c:pt>
                <c:pt idx="42">
                  <c:v>42430</c:v>
                </c:pt>
                <c:pt idx="43">
                  <c:v>42431</c:v>
                </c:pt>
                <c:pt idx="44">
                  <c:v>42432</c:v>
                </c:pt>
                <c:pt idx="45">
                  <c:v>42433</c:v>
                </c:pt>
                <c:pt idx="46">
                  <c:v>42436</c:v>
                </c:pt>
                <c:pt idx="47">
                  <c:v>42437</c:v>
                </c:pt>
                <c:pt idx="48">
                  <c:v>42438</c:v>
                </c:pt>
                <c:pt idx="49">
                  <c:v>42439</c:v>
                </c:pt>
                <c:pt idx="50">
                  <c:v>42440</c:v>
                </c:pt>
                <c:pt idx="51">
                  <c:v>42443</c:v>
                </c:pt>
                <c:pt idx="52">
                  <c:v>42444</c:v>
                </c:pt>
                <c:pt idx="53">
                  <c:v>42445</c:v>
                </c:pt>
                <c:pt idx="54">
                  <c:v>42446</c:v>
                </c:pt>
                <c:pt idx="55">
                  <c:v>42447</c:v>
                </c:pt>
                <c:pt idx="56">
                  <c:v>42451</c:v>
                </c:pt>
                <c:pt idx="57">
                  <c:v>42452</c:v>
                </c:pt>
                <c:pt idx="58">
                  <c:v>42457</c:v>
                </c:pt>
                <c:pt idx="59">
                  <c:v>42458</c:v>
                </c:pt>
                <c:pt idx="60">
                  <c:v>42459</c:v>
                </c:pt>
                <c:pt idx="61">
                  <c:v>42460</c:v>
                </c:pt>
                <c:pt idx="62">
                  <c:v>42461</c:v>
                </c:pt>
                <c:pt idx="63">
                  <c:v>42464</c:v>
                </c:pt>
                <c:pt idx="64">
                  <c:v>42465</c:v>
                </c:pt>
                <c:pt idx="65">
                  <c:v>42466</c:v>
                </c:pt>
                <c:pt idx="66">
                  <c:v>42467</c:v>
                </c:pt>
                <c:pt idx="67">
                  <c:v>42468</c:v>
                </c:pt>
                <c:pt idx="68">
                  <c:v>42471</c:v>
                </c:pt>
                <c:pt idx="69">
                  <c:v>42472</c:v>
                </c:pt>
                <c:pt idx="70">
                  <c:v>42473</c:v>
                </c:pt>
                <c:pt idx="71">
                  <c:v>42474</c:v>
                </c:pt>
                <c:pt idx="72">
                  <c:v>42475</c:v>
                </c:pt>
                <c:pt idx="73">
                  <c:v>42478</c:v>
                </c:pt>
                <c:pt idx="74">
                  <c:v>42479</c:v>
                </c:pt>
                <c:pt idx="75">
                  <c:v>42480</c:v>
                </c:pt>
                <c:pt idx="76">
                  <c:v>42481</c:v>
                </c:pt>
                <c:pt idx="77">
                  <c:v>42482</c:v>
                </c:pt>
                <c:pt idx="78">
                  <c:v>42485</c:v>
                </c:pt>
                <c:pt idx="79">
                  <c:v>42486</c:v>
                </c:pt>
                <c:pt idx="80">
                  <c:v>42487</c:v>
                </c:pt>
                <c:pt idx="81">
                  <c:v>42488</c:v>
                </c:pt>
                <c:pt idx="82">
                  <c:v>42489</c:v>
                </c:pt>
                <c:pt idx="83">
                  <c:v>42492</c:v>
                </c:pt>
                <c:pt idx="84">
                  <c:v>42493</c:v>
                </c:pt>
                <c:pt idx="85">
                  <c:v>42494</c:v>
                </c:pt>
                <c:pt idx="86">
                  <c:v>42495</c:v>
                </c:pt>
                <c:pt idx="87">
                  <c:v>42496</c:v>
                </c:pt>
                <c:pt idx="88">
                  <c:v>42499</c:v>
                </c:pt>
                <c:pt idx="89">
                  <c:v>42500</c:v>
                </c:pt>
                <c:pt idx="90">
                  <c:v>42501</c:v>
                </c:pt>
                <c:pt idx="91">
                  <c:v>42502</c:v>
                </c:pt>
                <c:pt idx="92">
                  <c:v>42503</c:v>
                </c:pt>
                <c:pt idx="93">
                  <c:v>42506</c:v>
                </c:pt>
                <c:pt idx="94">
                  <c:v>42507</c:v>
                </c:pt>
                <c:pt idx="95">
                  <c:v>42508</c:v>
                </c:pt>
                <c:pt idx="96">
                  <c:v>42509</c:v>
                </c:pt>
                <c:pt idx="97">
                  <c:v>42510</c:v>
                </c:pt>
                <c:pt idx="98">
                  <c:v>42513</c:v>
                </c:pt>
                <c:pt idx="99">
                  <c:v>42514</c:v>
                </c:pt>
                <c:pt idx="100">
                  <c:v>42515</c:v>
                </c:pt>
                <c:pt idx="101">
                  <c:v>42516</c:v>
                </c:pt>
                <c:pt idx="102">
                  <c:v>42517</c:v>
                </c:pt>
                <c:pt idx="103">
                  <c:v>42520</c:v>
                </c:pt>
                <c:pt idx="104">
                  <c:v>42521</c:v>
                </c:pt>
                <c:pt idx="105">
                  <c:v>42522</c:v>
                </c:pt>
                <c:pt idx="106">
                  <c:v>42523</c:v>
                </c:pt>
                <c:pt idx="107">
                  <c:v>42524</c:v>
                </c:pt>
                <c:pt idx="108">
                  <c:v>42527</c:v>
                </c:pt>
                <c:pt idx="109">
                  <c:v>42528</c:v>
                </c:pt>
                <c:pt idx="110">
                  <c:v>42529</c:v>
                </c:pt>
                <c:pt idx="111">
                  <c:v>42530</c:v>
                </c:pt>
                <c:pt idx="112">
                  <c:v>42531</c:v>
                </c:pt>
                <c:pt idx="113">
                  <c:v>42534</c:v>
                </c:pt>
                <c:pt idx="114">
                  <c:v>42535</c:v>
                </c:pt>
                <c:pt idx="115">
                  <c:v>42536</c:v>
                </c:pt>
                <c:pt idx="116">
                  <c:v>42537</c:v>
                </c:pt>
                <c:pt idx="117">
                  <c:v>42538</c:v>
                </c:pt>
                <c:pt idx="118">
                  <c:v>42541</c:v>
                </c:pt>
                <c:pt idx="119">
                  <c:v>42542</c:v>
                </c:pt>
                <c:pt idx="120">
                  <c:v>42543</c:v>
                </c:pt>
                <c:pt idx="121">
                  <c:v>42544</c:v>
                </c:pt>
                <c:pt idx="122">
                  <c:v>42545</c:v>
                </c:pt>
                <c:pt idx="123">
                  <c:v>42548</c:v>
                </c:pt>
                <c:pt idx="124">
                  <c:v>42549</c:v>
                </c:pt>
                <c:pt idx="125">
                  <c:v>42550</c:v>
                </c:pt>
                <c:pt idx="126">
                  <c:v>42551</c:v>
                </c:pt>
                <c:pt idx="127">
                  <c:v>42552</c:v>
                </c:pt>
                <c:pt idx="128">
                  <c:v>42555</c:v>
                </c:pt>
                <c:pt idx="129">
                  <c:v>42556</c:v>
                </c:pt>
                <c:pt idx="130">
                  <c:v>42557</c:v>
                </c:pt>
                <c:pt idx="131">
                  <c:v>42558</c:v>
                </c:pt>
                <c:pt idx="132">
                  <c:v>42559</c:v>
                </c:pt>
                <c:pt idx="133">
                  <c:v>42562</c:v>
                </c:pt>
                <c:pt idx="134">
                  <c:v>42563</c:v>
                </c:pt>
                <c:pt idx="135">
                  <c:v>42564</c:v>
                </c:pt>
                <c:pt idx="136">
                  <c:v>42565</c:v>
                </c:pt>
                <c:pt idx="137">
                  <c:v>42566</c:v>
                </c:pt>
                <c:pt idx="138">
                  <c:v>42569</c:v>
                </c:pt>
                <c:pt idx="139">
                  <c:v>42570</c:v>
                </c:pt>
                <c:pt idx="140">
                  <c:v>42571</c:v>
                </c:pt>
                <c:pt idx="141">
                  <c:v>42572</c:v>
                </c:pt>
                <c:pt idx="142">
                  <c:v>42573</c:v>
                </c:pt>
                <c:pt idx="143">
                  <c:v>42576</c:v>
                </c:pt>
                <c:pt idx="144">
                  <c:v>42577</c:v>
                </c:pt>
                <c:pt idx="145">
                  <c:v>42578</c:v>
                </c:pt>
                <c:pt idx="146">
                  <c:v>42579</c:v>
                </c:pt>
                <c:pt idx="147">
                  <c:v>42580</c:v>
                </c:pt>
                <c:pt idx="148">
                  <c:v>42583</c:v>
                </c:pt>
                <c:pt idx="149">
                  <c:v>42584</c:v>
                </c:pt>
                <c:pt idx="150">
                  <c:v>42585</c:v>
                </c:pt>
                <c:pt idx="151">
                  <c:v>42586</c:v>
                </c:pt>
                <c:pt idx="152">
                  <c:v>42587</c:v>
                </c:pt>
                <c:pt idx="153">
                  <c:v>42590</c:v>
                </c:pt>
                <c:pt idx="154">
                  <c:v>42591</c:v>
                </c:pt>
                <c:pt idx="155">
                  <c:v>42592</c:v>
                </c:pt>
                <c:pt idx="156">
                  <c:v>42593</c:v>
                </c:pt>
                <c:pt idx="157">
                  <c:v>42594</c:v>
                </c:pt>
                <c:pt idx="158">
                  <c:v>42597</c:v>
                </c:pt>
                <c:pt idx="159">
                  <c:v>42598</c:v>
                </c:pt>
                <c:pt idx="160">
                  <c:v>42599</c:v>
                </c:pt>
                <c:pt idx="161">
                  <c:v>42600</c:v>
                </c:pt>
                <c:pt idx="162">
                  <c:v>42601</c:v>
                </c:pt>
                <c:pt idx="163">
                  <c:v>42604</c:v>
                </c:pt>
                <c:pt idx="164">
                  <c:v>42605</c:v>
                </c:pt>
                <c:pt idx="165">
                  <c:v>42606</c:v>
                </c:pt>
                <c:pt idx="166">
                  <c:v>42607</c:v>
                </c:pt>
                <c:pt idx="167">
                  <c:v>42608</c:v>
                </c:pt>
                <c:pt idx="168">
                  <c:v>42611</c:v>
                </c:pt>
                <c:pt idx="169">
                  <c:v>42612</c:v>
                </c:pt>
                <c:pt idx="170">
                  <c:v>42613</c:v>
                </c:pt>
                <c:pt idx="171">
                  <c:v>42614</c:v>
                </c:pt>
                <c:pt idx="172">
                  <c:v>42615</c:v>
                </c:pt>
                <c:pt idx="173">
                  <c:v>42618</c:v>
                </c:pt>
                <c:pt idx="174">
                  <c:v>42619</c:v>
                </c:pt>
                <c:pt idx="175">
                  <c:v>42620</c:v>
                </c:pt>
                <c:pt idx="176">
                  <c:v>42621</c:v>
                </c:pt>
                <c:pt idx="177">
                  <c:v>42622</c:v>
                </c:pt>
                <c:pt idx="178">
                  <c:v>42625</c:v>
                </c:pt>
                <c:pt idx="179">
                  <c:v>42626</c:v>
                </c:pt>
                <c:pt idx="180">
                  <c:v>42627</c:v>
                </c:pt>
                <c:pt idx="181">
                  <c:v>42628</c:v>
                </c:pt>
                <c:pt idx="182">
                  <c:v>42632</c:v>
                </c:pt>
                <c:pt idx="183">
                  <c:v>42633</c:v>
                </c:pt>
                <c:pt idx="184">
                  <c:v>42634</c:v>
                </c:pt>
                <c:pt idx="185">
                  <c:v>42635</c:v>
                </c:pt>
                <c:pt idx="186">
                  <c:v>42636</c:v>
                </c:pt>
                <c:pt idx="187">
                  <c:v>42639</c:v>
                </c:pt>
                <c:pt idx="188">
                  <c:v>42640</c:v>
                </c:pt>
                <c:pt idx="189">
                  <c:v>42641</c:v>
                </c:pt>
                <c:pt idx="190">
                  <c:v>42642</c:v>
                </c:pt>
                <c:pt idx="191">
                  <c:v>42643</c:v>
                </c:pt>
                <c:pt idx="192">
                  <c:v>42646</c:v>
                </c:pt>
                <c:pt idx="193">
                  <c:v>42647</c:v>
                </c:pt>
                <c:pt idx="194">
                  <c:v>42648</c:v>
                </c:pt>
                <c:pt idx="195">
                  <c:v>42649</c:v>
                </c:pt>
                <c:pt idx="196">
                  <c:v>42650</c:v>
                </c:pt>
                <c:pt idx="197">
                  <c:v>42653</c:v>
                </c:pt>
                <c:pt idx="198">
                  <c:v>42654</c:v>
                </c:pt>
                <c:pt idx="199">
                  <c:v>42655</c:v>
                </c:pt>
                <c:pt idx="200">
                  <c:v>42656</c:v>
                </c:pt>
                <c:pt idx="201">
                  <c:v>42657</c:v>
                </c:pt>
                <c:pt idx="202">
                  <c:v>42660</c:v>
                </c:pt>
                <c:pt idx="203">
                  <c:v>42661</c:v>
                </c:pt>
                <c:pt idx="204">
                  <c:v>42662</c:v>
                </c:pt>
                <c:pt idx="205">
                  <c:v>42663</c:v>
                </c:pt>
                <c:pt idx="206">
                  <c:v>42664</c:v>
                </c:pt>
                <c:pt idx="207">
                  <c:v>42667</c:v>
                </c:pt>
                <c:pt idx="208">
                  <c:v>42668</c:v>
                </c:pt>
                <c:pt idx="209">
                  <c:v>42669</c:v>
                </c:pt>
                <c:pt idx="210">
                  <c:v>42670</c:v>
                </c:pt>
                <c:pt idx="211">
                  <c:v>42671</c:v>
                </c:pt>
                <c:pt idx="212">
                  <c:v>42674</c:v>
                </c:pt>
                <c:pt idx="213">
                  <c:v>42675</c:v>
                </c:pt>
                <c:pt idx="214">
                  <c:v>42677</c:v>
                </c:pt>
                <c:pt idx="215">
                  <c:v>42678</c:v>
                </c:pt>
                <c:pt idx="216">
                  <c:v>42681</c:v>
                </c:pt>
                <c:pt idx="217">
                  <c:v>42682</c:v>
                </c:pt>
                <c:pt idx="218">
                  <c:v>42683</c:v>
                </c:pt>
                <c:pt idx="219">
                  <c:v>42684</c:v>
                </c:pt>
                <c:pt idx="220">
                  <c:v>42685</c:v>
                </c:pt>
                <c:pt idx="221">
                  <c:v>42688</c:v>
                </c:pt>
                <c:pt idx="222">
                  <c:v>42689</c:v>
                </c:pt>
                <c:pt idx="223">
                  <c:v>42690</c:v>
                </c:pt>
                <c:pt idx="224">
                  <c:v>42691</c:v>
                </c:pt>
                <c:pt idx="225">
                  <c:v>42692</c:v>
                </c:pt>
                <c:pt idx="226">
                  <c:v>42696</c:v>
                </c:pt>
                <c:pt idx="227">
                  <c:v>42697</c:v>
                </c:pt>
                <c:pt idx="228">
                  <c:v>42698</c:v>
                </c:pt>
                <c:pt idx="229">
                  <c:v>42699</c:v>
                </c:pt>
                <c:pt idx="230">
                  <c:v>42702</c:v>
                </c:pt>
                <c:pt idx="231">
                  <c:v>42703</c:v>
                </c:pt>
                <c:pt idx="232">
                  <c:v>42704</c:v>
                </c:pt>
                <c:pt idx="233">
                  <c:v>42705</c:v>
                </c:pt>
                <c:pt idx="234">
                  <c:v>42706</c:v>
                </c:pt>
                <c:pt idx="235">
                  <c:v>42709</c:v>
                </c:pt>
                <c:pt idx="236">
                  <c:v>42710</c:v>
                </c:pt>
                <c:pt idx="237">
                  <c:v>42711</c:v>
                </c:pt>
                <c:pt idx="238">
                  <c:v>42712</c:v>
                </c:pt>
                <c:pt idx="239">
                  <c:v>42713</c:v>
                </c:pt>
                <c:pt idx="240">
                  <c:v>42717</c:v>
                </c:pt>
                <c:pt idx="241">
                  <c:v>42718</c:v>
                </c:pt>
                <c:pt idx="242">
                  <c:v>42719</c:v>
                </c:pt>
                <c:pt idx="243">
                  <c:v>42720</c:v>
                </c:pt>
                <c:pt idx="244">
                  <c:v>42723</c:v>
                </c:pt>
                <c:pt idx="245">
                  <c:v>42724</c:v>
                </c:pt>
                <c:pt idx="246">
                  <c:v>42725</c:v>
                </c:pt>
                <c:pt idx="247">
                  <c:v>42726</c:v>
                </c:pt>
                <c:pt idx="248">
                  <c:v>42727</c:v>
                </c:pt>
                <c:pt idx="249">
                  <c:v>42730</c:v>
                </c:pt>
                <c:pt idx="250">
                  <c:v>42731</c:v>
                </c:pt>
                <c:pt idx="251">
                  <c:v>42732</c:v>
                </c:pt>
                <c:pt idx="252">
                  <c:v>42733</c:v>
                </c:pt>
                <c:pt idx="253">
                  <c:v>42734</c:v>
                </c:pt>
                <c:pt idx="254">
                  <c:v>42737</c:v>
                </c:pt>
                <c:pt idx="255">
                  <c:v>42738</c:v>
                </c:pt>
                <c:pt idx="256">
                  <c:v>42739</c:v>
                </c:pt>
                <c:pt idx="257">
                  <c:v>42740</c:v>
                </c:pt>
                <c:pt idx="258">
                  <c:v>42741</c:v>
                </c:pt>
                <c:pt idx="259">
                  <c:v>42744</c:v>
                </c:pt>
                <c:pt idx="260">
                  <c:v>42745</c:v>
                </c:pt>
                <c:pt idx="261">
                  <c:v>42746</c:v>
                </c:pt>
                <c:pt idx="262">
                  <c:v>42747</c:v>
                </c:pt>
                <c:pt idx="263">
                  <c:v>42748</c:v>
                </c:pt>
                <c:pt idx="264">
                  <c:v>42751</c:v>
                </c:pt>
                <c:pt idx="265">
                  <c:v>42752</c:v>
                </c:pt>
                <c:pt idx="266">
                  <c:v>42753</c:v>
                </c:pt>
                <c:pt idx="267">
                  <c:v>42754</c:v>
                </c:pt>
                <c:pt idx="268">
                  <c:v>42755</c:v>
                </c:pt>
                <c:pt idx="269">
                  <c:v>42758</c:v>
                </c:pt>
                <c:pt idx="270">
                  <c:v>42759</c:v>
                </c:pt>
                <c:pt idx="271">
                  <c:v>42760</c:v>
                </c:pt>
                <c:pt idx="272">
                  <c:v>42761</c:v>
                </c:pt>
                <c:pt idx="273">
                  <c:v>42762</c:v>
                </c:pt>
                <c:pt idx="274">
                  <c:v>42765</c:v>
                </c:pt>
                <c:pt idx="275">
                  <c:v>42766</c:v>
                </c:pt>
                <c:pt idx="276">
                  <c:v>42767</c:v>
                </c:pt>
                <c:pt idx="277">
                  <c:v>42768</c:v>
                </c:pt>
                <c:pt idx="278">
                  <c:v>42769</c:v>
                </c:pt>
                <c:pt idx="279">
                  <c:v>42773</c:v>
                </c:pt>
                <c:pt idx="280">
                  <c:v>42774</c:v>
                </c:pt>
                <c:pt idx="281">
                  <c:v>42775</c:v>
                </c:pt>
                <c:pt idx="282">
                  <c:v>42776</c:v>
                </c:pt>
                <c:pt idx="283">
                  <c:v>42779</c:v>
                </c:pt>
                <c:pt idx="284">
                  <c:v>42780</c:v>
                </c:pt>
                <c:pt idx="285">
                  <c:v>42781</c:v>
                </c:pt>
                <c:pt idx="286">
                  <c:v>42782</c:v>
                </c:pt>
                <c:pt idx="287">
                  <c:v>42783</c:v>
                </c:pt>
                <c:pt idx="288">
                  <c:v>42786</c:v>
                </c:pt>
                <c:pt idx="289">
                  <c:v>42787</c:v>
                </c:pt>
                <c:pt idx="290">
                  <c:v>42788</c:v>
                </c:pt>
                <c:pt idx="291">
                  <c:v>42789</c:v>
                </c:pt>
                <c:pt idx="292">
                  <c:v>42790</c:v>
                </c:pt>
                <c:pt idx="293">
                  <c:v>42793</c:v>
                </c:pt>
                <c:pt idx="294">
                  <c:v>42794</c:v>
                </c:pt>
                <c:pt idx="295">
                  <c:v>42795</c:v>
                </c:pt>
                <c:pt idx="296">
                  <c:v>42796</c:v>
                </c:pt>
                <c:pt idx="297">
                  <c:v>42797</c:v>
                </c:pt>
                <c:pt idx="298">
                  <c:v>42800</c:v>
                </c:pt>
                <c:pt idx="299">
                  <c:v>42801</c:v>
                </c:pt>
                <c:pt idx="300">
                  <c:v>42802</c:v>
                </c:pt>
                <c:pt idx="301">
                  <c:v>42803</c:v>
                </c:pt>
                <c:pt idx="302">
                  <c:v>42804</c:v>
                </c:pt>
                <c:pt idx="303">
                  <c:v>42807</c:v>
                </c:pt>
                <c:pt idx="304">
                  <c:v>42808</c:v>
                </c:pt>
                <c:pt idx="305">
                  <c:v>42809</c:v>
                </c:pt>
                <c:pt idx="306">
                  <c:v>42810</c:v>
                </c:pt>
                <c:pt idx="307">
                  <c:v>42811</c:v>
                </c:pt>
                <c:pt idx="308">
                  <c:v>42815</c:v>
                </c:pt>
                <c:pt idx="309">
                  <c:v>42816</c:v>
                </c:pt>
                <c:pt idx="310">
                  <c:v>42817</c:v>
                </c:pt>
                <c:pt idx="311">
                  <c:v>42818</c:v>
                </c:pt>
                <c:pt idx="312">
                  <c:v>42821</c:v>
                </c:pt>
                <c:pt idx="313">
                  <c:v>42822</c:v>
                </c:pt>
                <c:pt idx="314">
                  <c:v>42823</c:v>
                </c:pt>
                <c:pt idx="315">
                  <c:v>42824</c:v>
                </c:pt>
                <c:pt idx="316">
                  <c:v>42825</c:v>
                </c:pt>
                <c:pt idx="317">
                  <c:v>42828</c:v>
                </c:pt>
                <c:pt idx="318">
                  <c:v>42829</c:v>
                </c:pt>
                <c:pt idx="319">
                  <c:v>42830</c:v>
                </c:pt>
                <c:pt idx="320">
                  <c:v>42831</c:v>
                </c:pt>
                <c:pt idx="321">
                  <c:v>42832</c:v>
                </c:pt>
                <c:pt idx="322">
                  <c:v>42835</c:v>
                </c:pt>
                <c:pt idx="323">
                  <c:v>42836</c:v>
                </c:pt>
                <c:pt idx="324">
                  <c:v>42837</c:v>
                </c:pt>
                <c:pt idx="325">
                  <c:v>42842</c:v>
                </c:pt>
                <c:pt idx="326">
                  <c:v>42843</c:v>
                </c:pt>
                <c:pt idx="327">
                  <c:v>42844</c:v>
                </c:pt>
                <c:pt idx="328">
                  <c:v>42845</c:v>
                </c:pt>
                <c:pt idx="329">
                  <c:v>42846</c:v>
                </c:pt>
                <c:pt idx="330">
                  <c:v>42849</c:v>
                </c:pt>
                <c:pt idx="331">
                  <c:v>42850</c:v>
                </c:pt>
                <c:pt idx="332">
                  <c:v>42851</c:v>
                </c:pt>
                <c:pt idx="333">
                  <c:v>42852</c:v>
                </c:pt>
                <c:pt idx="334">
                  <c:v>42853</c:v>
                </c:pt>
                <c:pt idx="335">
                  <c:v>42857</c:v>
                </c:pt>
                <c:pt idx="336">
                  <c:v>42858</c:v>
                </c:pt>
                <c:pt idx="337">
                  <c:v>42859</c:v>
                </c:pt>
                <c:pt idx="338">
                  <c:v>42860</c:v>
                </c:pt>
                <c:pt idx="339">
                  <c:v>42863</c:v>
                </c:pt>
                <c:pt idx="340">
                  <c:v>42864</c:v>
                </c:pt>
                <c:pt idx="341">
                  <c:v>42865</c:v>
                </c:pt>
                <c:pt idx="342">
                  <c:v>42866</c:v>
                </c:pt>
                <c:pt idx="343">
                  <c:v>42867</c:v>
                </c:pt>
                <c:pt idx="344">
                  <c:v>42870</c:v>
                </c:pt>
                <c:pt idx="345">
                  <c:v>42871</c:v>
                </c:pt>
                <c:pt idx="346">
                  <c:v>42872</c:v>
                </c:pt>
                <c:pt idx="347">
                  <c:v>42873</c:v>
                </c:pt>
                <c:pt idx="348">
                  <c:v>42874</c:v>
                </c:pt>
                <c:pt idx="349">
                  <c:v>42877</c:v>
                </c:pt>
                <c:pt idx="350">
                  <c:v>42878</c:v>
                </c:pt>
                <c:pt idx="351">
                  <c:v>42879</c:v>
                </c:pt>
                <c:pt idx="352">
                  <c:v>42880</c:v>
                </c:pt>
                <c:pt idx="353">
                  <c:v>42881</c:v>
                </c:pt>
                <c:pt idx="354">
                  <c:v>42884</c:v>
                </c:pt>
                <c:pt idx="355">
                  <c:v>42885</c:v>
                </c:pt>
                <c:pt idx="356">
                  <c:v>42886</c:v>
                </c:pt>
                <c:pt idx="357">
                  <c:v>42887</c:v>
                </c:pt>
                <c:pt idx="358">
                  <c:v>42888</c:v>
                </c:pt>
                <c:pt idx="359">
                  <c:v>42891</c:v>
                </c:pt>
                <c:pt idx="360">
                  <c:v>42892</c:v>
                </c:pt>
                <c:pt idx="361">
                  <c:v>42893</c:v>
                </c:pt>
                <c:pt idx="362">
                  <c:v>42894</c:v>
                </c:pt>
                <c:pt idx="363">
                  <c:v>42895</c:v>
                </c:pt>
                <c:pt idx="364">
                  <c:v>42898</c:v>
                </c:pt>
                <c:pt idx="365">
                  <c:v>42899</c:v>
                </c:pt>
                <c:pt idx="366">
                  <c:v>42900</c:v>
                </c:pt>
                <c:pt idx="367">
                  <c:v>42901</c:v>
                </c:pt>
                <c:pt idx="368">
                  <c:v>42902</c:v>
                </c:pt>
                <c:pt idx="369">
                  <c:v>42905</c:v>
                </c:pt>
                <c:pt idx="370">
                  <c:v>42906</c:v>
                </c:pt>
                <c:pt idx="371">
                  <c:v>42907</c:v>
                </c:pt>
                <c:pt idx="372">
                  <c:v>42908</c:v>
                </c:pt>
                <c:pt idx="373">
                  <c:v>42909</c:v>
                </c:pt>
                <c:pt idx="374">
                  <c:v>42912</c:v>
                </c:pt>
                <c:pt idx="375">
                  <c:v>42913</c:v>
                </c:pt>
                <c:pt idx="376">
                  <c:v>42914</c:v>
                </c:pt>
                <c:pt idx="377">
                  <c:v>42915</c:v>
                </c:pt>
                <c:pt idx="378">
                  <c:v>42916</c:v>
                </c:pt>
                <c:pt idx="379">
                  <c:v>42919</c:v>
                </c:pt>
                <c:pt idx="380">
                  <c:v>42920</c:v>
                </c:pt>
                <c:pt idx="381">
                  <c:v>42921</c:v>
                </c:pt>
                <c:pt idx="382">
                  <c:v>42922</c:v>
                </c:pt>
                <c:pt idx="383">
                  <c:v>42923</c:v>
                </c:pt>
                <c:pt idx="384">
                  <c:v>42926</c:v>
                </c:pt>
                <c:pt idx="385">
                  <c:v>42927</c:v>
                </c:pt>
                <c:pt idx="386">
                  <c:v>42928</c:v>
                </c:pt>
                <c:pt idx="387">
                  <c:v>42929</c:v>
                </c:pt>
                <c:pt idx="388">
                  <c:v>42930</c:v>
                </c:pt>
                <c:pt idx="389">
                  <c:v>42933</c:v>
                </c:pt>
                <c:pt idx="390">
                  <c:v>42934</c:v>
                </c:pt>
                <c:pt idx="391">
                  <c:v>42935</c:v>
                </c:pt>
                <c:pt idx="392">
                  <c:v>42936</c:v>
                </c:pt>
                <c:pt idx="393">
                  <c:v>42937</c:v>
                </c:pt>
                <c:pt idx="394">
                  <c:v>42940</c:v>
                </c:pt>
                <c:pt idx="395">
                  <c:v>42941</c:v>
                </c:pt>
                <c:pt idx="396">
                  <c:v>42942</c:v>
                </c:pt>
                <c:pt idx="397">
                  <c:v>42943</c:v>
                </c:pt>
              </c:numCache>
            </c:numRef>
          </c:cat>
          <c:val>
            <c:numRef>
              <c:f>Graficos!$F$2:$F$399</c:f>
              <c:numCache>
                <c:formatCode>General</c:formatCode>
                <c:ptCount val="398"/>
                <c:pt idx="0">
                  <c:v>#N/A</c:v>
                </c:pt>
                <c:pt idx="1">
                  <c:v>7.5041231964060691</c:v>
                </c:pt>
                <c:pt idx="2">
                  <c:v>#N/A</c:v>
                </c:pt>
                <c:pt idx="3">
                  <c:v>#N/A</c:v>
                </c:pt>
                <c:pt idx="4">
                  <c:v>#N/A</c:v>
                </c:pt>
                <c:pt idx="5">
                  <c:v>7.4862981420417807</c:v>
                </c:pt>
                <c:pt idx="6">
                  <c:v>#N/A</c:v>
                </c:pt>
                <c:pt idx="7">
                  <c:v>#N/A</c:v>
                </c:pt>
                <c:pt idx="8">
                  <c:v>#N/A</c:v>
                </c:pt>
                <c:pt idx="9">
                  <c:v>#N/A</c:v>
                </c:pt>
                <c:pt idx="10">
                  <c:v>7.4438288516852555</c:v>
                </c:pt>
                <c:pt idx="11">
                  <c:v>#N/A</c:v>
                </c:pt>
                <c:pt idx="12">
                  <c:v>#N/A</c:v>
                </c:pt>
                <c:pt idx="13">
                  <c:v>#N/A</c:v>
                </c:pt>
                <c:pt idx="14">
                  <c:v>#N/A</c:v>
                </c:pt>
                <c:pt idx="15">
                  <c:v>7.426509381623676</c:v>
                </c:pt>
                <c:pt idx="16">
                  <c:v>#N/A</c:v>
                </c:pt>
                <c:pt idx="17">
                  <c:v>#N/A</c:v>
                </c:pt>
                <c:pt idx="18">
                  <c:v>#N/A</c:v>
                </c:pt>
                <c:pt idx="19">
                  <c:v>#N/A</c:v>
                </c:pt>
                <c:pt idx="20">
                  <c:v>7.4709274386172568</c:v>
                </c:pt>
                <c:pt idx="21">
                  <c:v>#N/A</c:v>
                </c:pt>
                <c:pt idx="22">
                  <c:v>#N/A</c:v>
                </c:pt>
                <c:pt idx="23">
                  <c:v>#N/A</c:v>
                </c:pt>
                <c:pt idx="24">
                  <c:v>7.4499012940452856</c:v>
                </c:pt>
                <c:pt idx="25">
                  <c:v>#N/A</c:v>
                </c:pt>
                <c:pt idx="26">
                  <c:v>#N/A</c:v>
                </c:pt>
                <c:pt idx="27">
                  <c:v>#N/A</c:v>
                </c:pt>
                <c:pt idx="28">
                  <c:v>#N/A</c:v>
                </c:pt>
                <c:pt idx="29">
                  <c:v>7.4520408752656806</c:v>
                </c:pt>
                <c:pt idx="30">
                  <c:v>#N/A</c:v>
                </c:pt>
                <c:pt idx="31">
                  <c:v>#N/A</c:v>
                </c:pt>
                <c:pt idx="32">
                  <c:v>#N/A</c:v>
                </c:pt>
                <c:pt idx="33">
                  <c:v>#N/A</c:v>
                </c:pt>
                <c:pt idx="34">
                  <c:v>7.4235071064921625</c:v>
                </c:pt>
                <c:pt idx="35">
                  <c:v>#N/A</c:v>
                </c:pt>
                <c:pt idx="36">
                  <c:v>#N/A</c:v>
                </c:pt>
                <c:pt idx="37">
                  <c:v>#N/A</c:v>
                </c:pt>
                <c:pt idx="38">
                  <c:v>#N/A</c:v>
                </c:pt>
                <c:pt idx="39">
                  <c:v>7.4985589266923727</c:v>
                </c:pt>
                <c:pt idx="40">
                  <c:v>#N/A</c:v>
                </c:pt>
                <c:pt idx="41">
                  <c:v>#N/A</c:v>
                </c:pt>
                <c:pt idx="42">
                  <c:v>#N/A</c:v>
                </c:pt>
                <c:pt idx="43">
                  <c:v>#N/A</c:v>
                </c:pt>
                <c:pt idx="44">
                  <c:v>7.4676224838059637</c:v>
                </c:pt>
                <c:pt idx="45">
                  <c:v>#N/A</c:v>
                </c:pt>
                <c:pt idx="46">
                  <c:v>#N/A</c:v>
                </c:pt>
                <c:pt idx="47">
                  <c:v>#N/A</c:v>
                </c:pt>
                <c:pt idx="48">
                  <c:v>#N/A</c:v>
                </c:pt>
                <c:pt idx="49">
                  <c:v>7.4352093906392369</c:v>
                </c:pt>
                <c:pt idx="50">
                  <c:v>#N/A</c:v>
                </c:pt>
                <c:pt idx="51">
                  <c:v>#N/A</c:v>
                </c:pt>
                <c:pt idx="52">
                  <c:v>#N/A</c:v>
                </c:pt>
                <c:pt idx="53">
                  <c:v>#N/A</c:v>
                </c:pt>
                <c:pt idx="54">
                  <c:v>7.4200532935125789</c:v>
                </c:pt>
                <c:pt idx="55">
                  <c:v>#N/A</c:v>
                </c:pt>
                <c:pt idx="56">
                  <c:v>#N/A</c:v>
                </c:pt>
                <c:pt idx="57">
                  <c:v>7.4226451314703725</c:v>
                </c:pt>
                <c:pt idx="58">
                  <c:v>#N/A</c:v>
                </c:pt>
                <c:pt idx="59">
                  <c:v>#N/A</c:v>
                </c:pt>
                <c:pt idx="60">
                  <c:v>#N/A</c:v>
                </c:pt>
                <c:pt idx="61">
                  <c:v>7.3982963316472992</c:v>
                </c:pt>
                <c:pt idx="62">
                  <c:v>#N/A</c:v>
                </c:pt>
                <c:pt idx="63">
                  <c:v>#N/A</c:v>
                </c:pt>
                <c:pt idx="64">
                  <c:v>#N/A</c:v>
                </c:pt>
                <c:pt idx="65">
                  <c:v>#N/A</c:v>
                </c:pt>
                <c:pt idx="66">
                  <c:v>7.3761289310768907</c:v>
                </c:pt>
                <c:pt idx="67">
                  <c:v>#N/A</c:v>
                </c:pt>
                <c:pt idx="68">
                  <c:v>#N/A</c:v>
                </c:pt>
                <c:pt idx="69">
                  <c:v>#N/A</c:v>
                </c:pt>
                <c:pt idx="70">
                  <c:v>#N/A</c:v>
                </c:pt>
                <c:pt idx="71">
                  <c:v>7.4342836505110492</c:v>
                </c:pt>
                <c:pt idx="72">
                  <c:v>#N/A</c:v>
                </c:pt>
                <c:pt idx="73">
                  <c:v>#N/A</c:v>
                </c:pt>
                <c:pt idx="74">
                  <c:v>#N/A</c:v>
                </c:pt>
                <c:pt idx="75">
                  <c:v>#N/A</c:v>
                </c:pt>
                <c:pt idx="76">
                  <c:v>7.5316688312517002</c:v>
                </c:pt>
                <c:pt idx="77">
                  <c:v>#N/A</c:v>
                </c:pt>
                <c:pt idx="78">
                  <c:v>#N/A</c:v>
                </c:pt>
                <c:pt idx="79">
                  <c:v>#N/A</c:v>
                </c:pt>
                <c:pt idx="80">
                  <c:v>#N/A</c:v>
                </c:pt>
                <c:pt idx="81">
                  <c:v>7.4714983678334752</c:v>
                </c:pt>
                <c:pt idx="82">
                  <c:v>#N/A</c:v>
                </c:pt>
                <c:pt idx="83">
                  <c:v>#N/A</c:v>
                </c:pt>
                <c:pt idx="84">
                  <c:v>#N/A</c:v>
                </c:pt>
                <c:pt idx="85">
                  <c:v>#N/A</c:v>
                </c:pt>
                <c:pt idx="86">
                  <c:v>7.4877502997715011</c:v>
                </c:pt>
                <c:pt idx="87">
                  <c:v>#N/A</c:v>
                </c:pt>
                <c:pt idx="88">
                  <c:v>#N/A</c:v>
                </c:pt>
                <c:pt idx="89">
                  <c:v>#N/A</c:v>
                </c:pt>
                <c:pt idx="90">
                  <c:v>#N/A</c:v>
                </c:pt>
                <c:pt idx="91">
                  <c:v>7.4997688582773474</c:v>
                </c:pt>
                <c:pt idx="92">
                  <c:v>#N/A</c:v>
                </c:pt>
                <c:pt idx="93">
                  <c:v>#N/A</c:v>
                </c:pt>
                <c:pt idx="94">
                  <c:v>#N/A</c:v>
                </c:pt>
                <c:pt idx="95">
                  <c:v>#N/A</c:v>
                </c:pt>
                <c:pt idx="96">
                  <c:v>7.4881571681680814</c:v>
                </c:pt>
                <c:pt idx="97">
                  <c:v>#N/A</c:v>
                </c:pt>
                <c:pt idx="98">
                  <c:v>#N/A</c:v>
                </c:pt>
                <c:pt idx="99">
                  <c:v>#N/A</c:v>
                </c:pt>
                <c:pt idx="100">
                  <c:v>#N/A</c:v>
                </c:pt>
                <c:pt idx="101">
                  <c:v>7.5132616175923177</c:v>
                </c:pt>
                <c:pt idx="102">
                  <c:v>#N/A</c:v>
                </c:pt>
                <c:pt idx="103">
                  <c:v>#N/A</c:v>
                </c:pt>
                <c:pt idx="104">
                  <c:v>#N/A</c:v>
                </c:pt>
                <c:pt idx="105">
                  <c:v>#N/A</c:v>
                </c:pt>
                <c:pt idx="106">
                  <c:v>7.4738910534721228</c:v>
                </c:pt>
                <c:pt idx="107">
                  <c:v>#N/A</c:v>
                </c:pt>
                <c:pt idx="108">
                  <c:v>#N/A</c:v>
                </c:pt>
                <c:pt idx="109">
                  <c:v>#N/A</c:v>
                </c:pt>
                <c:pt idx="110">
                  <c:v>#N/A</c:v>
                </c:pt>
                <c:pt idx="111">
                  <c:v>7.5017330494218433</c:v>
                </c:pt>
                <c:pt idx="112">
                  <c:v>#N/A</c:v>
                </c:pt>
                <c:pt idx="113">
                  <c:v>#N/A</c:v>
                </c:pt>
                <c:pt idx="114">
                  <c:v>#N/A</c:v>
                </c:pt>
                <c:pt idx="115">
                  <c:v>#N/A</c:v>
                </c:pt>
                <c:pt idx="116">
                  <c:v>7.6162083682945561</c:v>
                </c:pt>
                <c:pt idx="117">
                  <c:v>#N/A</c:v>
                </c:pt>
                <c:pt idx="118">
                  <c:v>#N/A</c:v>
                </c:pt>
                <c:pt idx="119">
                  <c:v>#N/A</c:v>
                </c:pt>
                <c:pt idx="120">
                  <c:v>#N/A</c:v>
                </c:pt>
                <c:pt idx="121">
                  <c:v>7.5566992735267888</c:v>
                </c:pt>
                <c:pt idx="122">
                  <c:v>#N/A</c:v>
                </c:pt>
                <c:pt idx="123">
                  <c:v>#N/A</c:v>
                </c:pt>
                <c:pt idx="124">
                  <c:v>#N/A</c:v>
                </c:pt>
                <c:pt idx="125">
                  <c:v>#N/A</c:v>
                </c:pt>
                <c:pt idx="126">
                  <c:v>7.5273850493177275</c:v>
                </c:pt>
                <c:pt idx="127">
                  <c:v>#N/A</c:v>
                </c:pt>
                <c:pt idx="128">
                  <c:v>#N/A</c:v>
                </c:pt>
                <c:pt idx="129">
                  <c:v>#N/A</c:v>
                </c:pt>
                <c:pt idx="130">
                  <c:v>#N/A</c:v>
                </c:pt>
                <c:pt idx="131">
                  <c:v>7.6789284350180909</c:v>
                </c:pt>
                <c:pt idx="132">
                  <c:v>#N/A</c:v>
                </c:pt>
                <c:pt idx="133">
                  <c:v>#N/A</c:v>
                </c:pt>
                <c:pt idx="134">
                  <c:v>#N/A</c:v>
                </c:pt>
                <c:pt idx="135">
                  <c:v>#N/A</c:v>
                </c:pt>
                <c:pt idx="136">
                  <c:v>7.7067641514896756</c:v>
                </c:pt>
                <c:pt idx="137">
                  <c:v>#N/A</c:v>
                </c:pt>
                <c:pt idx="138">
                  <c:v>#N/A</c:v>
                </c:pt>
                <c:pt idx="139">
                  <c:v>#N/A</c:v>
                </c:pt>
                <c:pt idx="140">
                  <c:v>#N/A</c:v>
                </c:pt>
                <c:pt idx="141">
                  <c:v>7.6560310185844482</c:v>
                </c:pt>
                <c:pt idx="142">
                  <c:v>#N/A</c:v>
                </c:pt>
                <c:pt idx="143">
                  <c:v>#N/A</c:v>
                </c:pt>
                <c:pt idx="144">
                  <c:v>#N/A</c:v>
                </c:pt>
                <c:pt idx="145">
                  <c:v>#N/A</c:v>
                </c:pt>
                <c:pt idx="146">
                  <c:v>7.6313040231412499</c:v>
                </c:pt>
                <c:pt idx="147">
                  <c:v>#N/A</c:v>
                </c:pt>
                <c:pt idx="148">
                  <c:v>#N/A</c:v>
                </c:pt>
                <c:pt idx="149">
                  <c:v>#N/A</c:v>
                </c:pt>
                <c:pt idx="150">
                  <c:v>#N/A</c:v>
                </c:pt>
                <c:pt idx="151">
                  <c:v>7.5839771402023324</c:v>
                </c:pt>
                <c:pt idx="152">
                  <c:v>#N/A</c:v>
                </c:pt>
                <c:pt idx="153">
                  <c:v>#N/A</c:v>
                </c:pt>
                <c:pt idx="154">
                  <c:v>#N/A</c:v>
                </c:pt>
                <c:pt idx="155">
                  <c:v>#N/A</c:v>
                </c:pt>
                <c:pt idx="156">
                  <c:v>7.5452143575185744</c:v>
                </c:pt>
                <c:pt idx="157">
                  <c:v>#N/A</c:v>
                </c:pt>
                <c:pt idx="158">
                  <c:v>#N/A</c:v>
                </c:pt>
                <c:pt idx="159">
                  <c:v>#N/A</c:v>
                </c:pt>
                <c:pt idx="160">
                  <c:v>#N/A</c:v>
                </c:pt>
                <c:pt idx="161">
                  <c:v>7.5514622672558671</c:v>
                </c:pt>
                <c:pt idx="162">
                  <c:v>#N/A</c:v>
                </c:pt>
                <c:pt idx="163">
                  <c:v>#N/A</c:v>
                </c:pt>
                <c:pt idx="164">
                  <c:v>#N/A</c:v>
                </c:pt>
                <c:pt idx="165">
                  <c:v>#N/A</c:v>
                </c:pt>
                <c:pt idx="166">
                  <c:v>7.5813294727155567</c:v>
                </c:pt>
                <c:pt idx="167">
                  <c:v>#N/A</c:v>
                </c:pt>
                <c:pt idx="168">
                  <c:v>#N/A</c:v>
                </c:pt>
                <c:pt idx="169">
                  <c:v>#N/A</c:v>
                </c:pt>
                <c:pt idx="170">
                  <c:v>#N/A</c:v>
                </c:pt>
                <c:pt idx="171">
                  <c:v>7.5810385756899095</c:v>
                </c:pt>
                <c:pt idx="172">
                  <c:v>#N/A</c:v>
                </c:pt>
                <c:pt idx="173">
                  <c:v>#N/A</c:v>
                </c:pt>
                <c:pt idx="174">
                  <c:v>#N/A</c:v>
                </c:pt>
                <c:pt idx="175">
                  <c:v>#N/A</c:v>
                </c:pt>
                <c:pt idx="176">
                  <c:v>7.5253600845416084</c:v>
                </c:pt>
                <c:pt idx="177">
                  <c:v>#N/A</c:v>
                </c:pt>
                <c:pt idx="178">
                  <c:v>#N/A</c:v>
                </c:pt>
                <c:pt idx="179">
                  <c:v>#N/A</c:v>
                </c:pt>
                <c:pt idx="180">
                  <c:v>#N/A</c:v>
                </c:pt>
                <c:pt idx="181">
                  <c:v>7.5226645689801792</c:v>
                </c:pt>
                <c:pt idx="182">
                  <c:v>#N/A</c:v>
                </c:pt>
                <c:pt idx="183">
                  <c:v>#N/A</c:v>
                </c:pt>
                <c:pt idx="184">
                  <c:v>#N/A</c:v>
                </c:pt>
                <c:pt idx="185">
                  <c:v>7.4758477986504843</c:v>
                </c:pt>
                <c:pt idx="186">
                  <c:v>#N/A</c:v>
                </c:pt>
                <c:pt idx="187">
                  <c:v>#N/A</c:v>
                </c:pt>
                <c:pt idx="188">
                  <c:v>#N/A</c:v>
                </c:pt>
                <c:pt idx="189">
                  <c:v>#N/A</c:v>
                </c:pt>
                <c:pt idx="190">
                  <c:v>7.5138500433385946</c:v>
                </c:pt>
                <c:pt idx="191">
                  <c:v>#N/A</c:v>
                </c:pt>
                <c:pt idx="192">
                  <c:v>#N/A</c:v>
                </c:pt>
                <c:pt idx="193">
                  <c:v>#N/A</c:v>
                </c:pt>
                <c:pt idx="194">
                  <c:v>#N/A</c:v>
                </c:pt>
                <c:pt idx="195">
                  <c:v>7.4512256315243723</c:v>
                </c:pt>
                <c:pt idx="196">
                  <c:v>#N/A</c:v>
                </c:pt>
                <c:pt idx="197">
                  <c:v>#N/A</c:v>
                </c:pt>
                <c:pt idx="198">
                  <c:v>#N/A</c:v>
                </c:pt>
                <c:pt idx="199">
                  <c:v>#N/A</c:v>
                </c:pt>
                <c:pt idx="200">
                  <c:v>7.4513225759689838</c:v>
                </c:pt>
                <c:pt idx="201">
                  <c:v>#N/A</c:v>
                </c:pt>
                <c:pt idx="202">
                  <c:v>#N/A</c:v>
                </c:pt>
                <c:pt idx="203">
                  <c:v>#N/A</c:v>
                </c:pt>
                <c:pt idx="204">
                  <c:v>#N/A</c:v>
                </c:pt>
                <c:pt idx="205">
                  <c:v>7.486977122073224</c:v>
                </c:pt>
                <c:pt idx="206">
                  <c:v>#N/A</c:v>
                </c:pt>
                <c:pt idx="207">
                  <c:v>#N/A</c:v>
                </c:pt>
                <c:pt idx="208">
                  <c:v>#N/A</c:v>
                </c:pt>
                <c:pt idx="209">
                  <c:v>#N/A</c:v>
                </c:pt>
                <c:pt idx="210">
                  <c:v>7.4936287460426918</c:v>
                </c:pt>
                <c:pt idx="211">
                  <c:v>#N/A</c:v>
                </c:pt>
                <c:pt idx="212">
                  <c:v>#N/A</c:v>
                </c:pt>
                <c:pt idx="213">
                  <c:v>#N/A</c:v>
                </c:pt>
                <c:pt idx="214">
                  <c:v>7.4423608033306401</c:v>
                </c:pt>
                <c:pt idx="215">
                  <c:v>#N/A</c:v>
                </c:pt>
                <c:pt idx="216">
                  <c:v>#N/A</c:v>
                </c:pt>
                <c:pt idx="217">
                  <c:v>#N/A</c:v>
                </c:pt>
                <c:pt idx="218">
                  <c:v>#N/A</c:v>
                </c:pt>
                <c:pt idx="219">
                  <c:v>7.5926586889171528</c:v>
                </c:pt>
                <c:pt idx="220">
                  <c:v>#N/A</c:v>
                </c:pt>
                <c:pt idx="221">
                  <c:v>#N/A</c:v>
                </c:pt>
                <c:pt idx="222">
                  <c:v>#N/A</c:v>
                </c:pt>
                <c:pt idx="223">
                  <c:v>#N/A</c:v>
                </c:pt>
                <c:pt idx="224">
                  <c:v>7.4877289138408853</c:v>
                </c:pt>
                <c:pt idx="225">
                  <c:v>#N/A</c:v>
                </c:pt>
                <c:pt idx="226">
                  <c:v>#N/A</c:v>
                </c:pt>
                <c:pt idx="227">
                  <c:v>#N/A</c:v>
                </c:pt>
                <c:pt idx="228">
                  <c:v>7.4249883144542137</c:v>
                </c:pt>
                <c:pt idx="229">
                  <c:v>#N/A</c:v>
                </c:pt>
                <c:pt idx="230">
                  <c:v>#N/A</c:v>
                </c:pt>
                <c:pt idx="231">
                  <c:v>#N/A</c:v>
                </c:pt>
                <c:pt idx="232">
                  <c:v>#N/A</c:v>
                </c:pt>
                <c:pt idx="233">
                  <c:v>7.3887140253616224</c:v>
                </c:pt>
                <c:pt idx="234">
                  <c:v>#N/A</c:v>
                </c:pt>
                <c:pt idx="235">
                  <c:v>#N/A</c:v>
                </c:pt>
                <c:pt idx="236">
                  <c:v>#N/A</c:v>
                </c:pt>
                <c:pt idx="237">
                  <c:v>#N/A</c:v>
                </c:pt>
                <c:pt idx="238">
                  <c:v>7.4568853232513534</c:v>
                </c:pt>
                <c:pt idx="239">
                  <c:v>#N/A</c:v>
                </c:pt>
                <c:pt idx="240">
                  <c:v>#N/A</c:v>
                </c:pt>
                <c:pt idx="241">
                  <c:v>#N/A</c:v>
                </c:pt>
                <c:pt idx="242">
                  <c:v>7.5010661952807292</c:v>
                </c:pt>
                <c:pt idx="243">
                  <c:v>#N/A</c:v>
                </c:pt>
                <c:pt idx="244">
                  <c:v>#N/A</c:v>
                </c:pt>
                <c:pt idx="245">
                  <c:v>#N/A</c:v>
                </c:pt>
                <c:pt idx="246">
                  <c:v>#N/A</c:v>
                </c:pt>
                <c:pt idx="247">
                  <c:v>7.4914720642700372</c:v>
                </c:pt>
                <c:pt idx="248">
                  <c:v>#N/A</c:v>
                </c:pt>
                <c:pt idx="249">
                  <c:v>#N/A</c:v>
                </c:pt>
                <c:pt idx="250">
                  <c:v>#N/A</c:v>
                </c:pt>
                <c:pt idx="251">
                  <c:v>#N/A</c:v>
                </c:pt>
                <c:pt idx="252">
                  <c:v>7.4773146487042501</c:v>
                </c:pt>
                <c:pt idx="253">
                  <c:v>#N/A</c:v>
                </c:pt>
                <c:pt idx="254">
                  <c:v>#N/A</c:v>
                </c:pt>
                <c:pt idx="255">
                  <c:v>#N/A</c:v>
                </c:pt>
                <c:pt idx="256">
                  <c:v>#N/A</c:v>
                </c:pt>
                <c:pt idx="257">
                  <c:v>7.4965204395648364</c:v>
                </c:pt>
                <c:pt idx="258">
                  <c:v>#N/A</c:v>
                </c:pt>
                <c:pt idx="259">
                  <c:v>#N/A</c:v>
                </c:pt>
                <c:pt idx="260">
                  <c:v>#N/A</c:v>
                </c:pt>
                <c:pt idx="261">
                  <c:v>#N/A</c:v>
                </c:pt>
                <c:pt idx="262">
                  <c:v>7.471892665273038</c:v>
                </c:pt>
                <c:pt idx="263">
                  <c:v>#N/A</c:v>
                </c:pt>
                <c:pt idx="264">
                  <c:v>#N/A</c:v>
                </c:pt>
                <c:pt idx="265">
                  <c:v>#N/A</c:v>
                </c:pt>
                <c:pt idx="266">
                  <c:v>#N/A</c:v>
                </c:pt>
                <c:pt idx="267">
                  <c:v>7.4931059195145222</c:v>
                </c:pt>
                <c:pt idx="268">
                  <c:v>#N/A</c:v>
                </c:pt>
                <c:pt idx="269">
                  <c:v>#N/A</c:v>
                </c:pt>
                <c:pt idx="270">
                  <c:v>#N/A</c:v>
                </c:pt>
                <c:pt idx="271">
                  <c:v>#N/A</c:v>
                </c:pt>
                <c:pt idx="272">
                  <c:v>7.4962591316300973</c:v>
                </c:pt>
                <c:pt idx="273">
                  <c:v>#N/A</c:v>
                </c:pt>
                <c:pt idx="274">
                  <c:v>#N/A</c:v>
                </c:pt>
                <c:pt idx="275">
                  <c:v>#N/A</c:v>
                </c:pt>
                <c:pt idx="276">
                  <c:v>#N/A</c:v>
                </c:pt>
                <c:pt idx="277">
                  <c:v>7.5250153076498343</c:v>
                </c:pt>
                <c:pt idx="278">
                  <c:v>#N/A</c:v>
                </c:pt>
                <c:pt idx="279">
                  <c:v>#N/A</c:v>
                </c:pt>
                <c:pt idx="280">
                  <c:v>#N/A</c:v>
                </c:pt>
                <c:pt idx="281">
                  <c:v>7.5248128674674959</c:v>
                </c:pt>
                <c:pt idx="282">
                  <c:v>#N/A</c:v>
                </c:pt>
                <c:pt idx="283">
                  <c:v>#N/A</c:v>
                </c:pt>
                <c:pt idx="284">
                  <c:v>#N/A</c:v>
                </c:pt>
                <c:pt idx="285">
                  <c:v>#N/A</c:v>
                </c:pt>
                <c:pt idx="286">
                  <c:v>7.5731003290458165</c:v>
                </c:pt>
                <c:pt idx="287">
                  <c:v>#N/A</c:v>
                </c:pt>
                <c:pt idx="288">
                  <c:v>#N/A</c:v>
                </c:pt>
                <c:pt idx="289">
                  <c:v>#N/A</c:v>
                </c:pt>
                <c:pt idx="290">
                  <c:v>#N/A</c:v>
                </c:pt>
                <c:pt idx="291">
                  <c:v>7.5613322900373561</c:v>
                </c:pt>
                <c:pt idx="292">
                  <c:v>#N/A</c:v>
                </c:pt>
                <c:pt idx="293">
                  <c:v>#N/A</c:v>
                </c:pt>
                <c:pt idx="294">
                  <c:v>#N/A</c:v>
                </c:pt>
                <c:pt idx="295">
                  <c:v>#N/A</c:v>
                </c:pt>
                <c:pt idx="296">
                  <c:v>7.5853617901916195</c:v>
                </c:pt>
                <c:pt idx="297">
                  <c:v>#N/A</c:v>
                </c:pt>
                <c:pt idx="298">
                  <c:v>#N/A</c:v>
                </c:pt>
                <c:pt idx="299">
                  <c:v>#N/A</c:v>
                </c:pt>
                <c:pt idx="300">
                  <c:v>#N/A</c:v>
                </c:pt>
                <c:pt idx="301">
                  <c:v>7.7033451688417101</c:v>
                </c:pt>
                <c:pt idx="302">
                  <c:v>#N/A</c:v>
                </c:pt>
                <c:pt idx="303">
                  <c:v>#N/A</c:v>
                </c:pt>
                <c:pt idx="304">
                  <c:v>#N/A</c:v>
                </c:pt>
                <c:pt idx="305">
                  <c:v>#N/A</c:v>
                </c:pt>
                <c:pt idx="306">
                  <c:v>7.8271192022773857</c:v>
                </c:pt>
                <c:pt idx="307">
                  <c:v>#N/A</c:v>
                </c:pt>
                <c:pt idx="308">
                  <c:v>#N/A</c:v>
                </c:pt>
                <c:pt idx="309">
                  <c:v>#N/A</c:v>
                </c:pt>
                <c:pt idx="310">
                  <c:v>7.9106005724533102</c:v>
                </c:pt>
                <c:pt idx="311">
                  <c:v>#N/A</c:v>
                </c:pt>
                <c:pt idx="312">
                  <c:v>#N/A</c:v>
                </c:pt>
                <c:pt idx="313">
                  <c:v>#N/A</c:v>
                </c:pt>
                <c:pt idx="314">
                  <c:v>#N/A</c:v>
                </c:pt>
                <c:pt idx="315">
                  <c:v>8.0390490675055055</c:v>
                </c:pt>
                <c:pt idx="316">
                  <c:v>#N/A</c:v>
                </c:pt>
                <c:pt idx="317">
                  <c:v>#N/A</c:v>
                </c:pt>
                <c:pt idx="318">
                  <c:v>#N/A</c:v>
                </c:pt>
                <c:pt idx="319">
                  <c:v>#N/A</c:v>
                </c:pt>
                <c:pt idx="320">
                  <c:v>8.0473087720441949</c:v>
                </c:pt>
                <c:pt idx="321">
                  <c:v>#N/A</c:v>
                </c:pt>
                <c:pt idx="322">
                  <c:v>#N/A</c:v>
                </c:pt>
                <c:pt idx="323">
                  <c:v>#N/A</c:v>
                </c:pt>
                <c:pt idx="324">
                  <c:v>8.0840978684913019</c:v>
                </c:pt>
                <c:pt idx="325">
                  <c:v>#N/A</c:v>
                </c:pt>
                <c:pt idx="326">
                  <c:v>#N/A</c:v>
                </c:pt>
                <c:pt idx="327">
                  <c:v>#N/A</c:v>
                </c:pt>
                <c:pt idx="328">
                  <c:v>8.0663231671468072</c:v>
                </c:pt>
                <c:pt idx="329">
                  <c:v>#N/A</c:v>
                </c:pt>
                <c:pt idx="330">
                  <c:v>#N/A</c:v>
                </c:pt>
                <c:pt idx="331">
                  <c:v>#N/A</c:v>
                </c:pt>
                <c:pt idx="332">
                  <c:v>#N/A</c:v>
                </c:pt>
                <c:pt idx="333">
                  <c:v>8.0898567327346598</c:v>
                </c:pt>
                <c:pt idx="334">
                  <c:v>#N/A</c:v>
                </c:pt>
                <c:pt idx="335">
                  <c:v>#N/A</c:v>
                </c:pt>
                <c:pt idx="336">
                  <c:v>#N/A</c:v>
                </c:pt>
                <c:pt idx="337">
                  <c:v>8.1011171348451185</c:v>
                </c:pt>
                <c:pt idx="338">
                  <c:v>#N/A</c:v>
                </c:pt>
                <c:pt idx="339">
                  <c:v>#N/A</c:v>
                </c:pt>
                <c:pt idx="340">
                  <c:v>#N/A</c:v>
                </c:pt>
                <c:pt idx="341">
                  <c:v>#N/A</c:v>
                </c:pt>
                <c:pt idx="342">
                  <c:v>8.093706725212181</c:v>
                </c:pt>
                <c:pt idx="343">
                  <c:v>#N/A</c:v>
                </c:pt>
                <c:pt idx="344">
                  <c:v>#N/A</c:v>
                </c:pt>
                <c:pt idx="345">
                  <c:v>#N/A</c:v>
                </c:pt>
                <c:pt idx="346">
                  <c:v>#N/A</c:v>
                </c:pt>
                <c:pt idx="347">
                  <c:v>8.1666320047777123</c:v>
                </c:pt>
                <c:pt idx="348">
                  <c:v>#N/A</c:v>
                </c:pt>
                <c:pt idx="349">
                  <c:v>#N/A</c:v>
                </c:pt>
                <c:pt idx="350">
                  <c:v>#N/A</c:v>
                </c:pt>
                <c:pt idx="351">
                  <c:v>#N/A</c:v>
                </c:pt>
                <c:pt idx="352">
                  <c:v>8.1931845126201299</c:v>
                </c:pt>
                <c:pt idx="353">
                  <c:v>#N/A</c:v>
                </c:pt>
                <c:pt idx="354">
                  <c:v>#N/A</c:v>
                </c:pt>
                <c:pt idx="355">
                  <c:v>#N/A</c:v>
                </c:pt>
                <c:pt idx="356">
                  <c:v>#N/A</c:v>
                </c:pt>
                <c:pt idx="357">
                  <c:v>8.2283379837918922</c:v>
                </c:pt>
                <c:pt idx="358">
                  <c:v>#N/A</c:v>
                </c:pt>
                <c:pt idx="359">
                  <c:v>#N/A</c:v>
                </c:pt>
                <c:pt idx="360">
                  <c:v>#N/A</c:v>
                </c:pt>
                <c:pt idx="361">
                  <c:v>#N/A</c:v>
                </c:pt>
                <c:pt idx="362">
                  <c:v>8.3078540628127904</c:v>
                </c:pt>
                <c:pt idx="363">
                  <c:v>#N/A</c:v>
                </c:pt>
                <c:pt idx="364">
                  <c:v>#N/A</c:v>
                </c:pt>
                <c:pt idx="365">
                  <c:v>#N/A</c:v>
                </c:pt>
                <c:pt idx="366">
                  <c:v>#N/A</c:v>
                </c:pt>
                <c:pt idx="367">
                  <c:v>8.4514508113750608</c:v>
                </c:pt>
                <c:pt idx="368">
                  <c:v>#N/A</c:v>
                </c:pt>
                <c:pt idx="369">
                  <c:v>#N/A</c:v>
                </c:pt>
                <c:pt idx="370">
                  <c:v>#N/A</c:v>
                </c:pt>
                <c:pt idx="371">
                  <c:v>#N/A</c:v>
                </c:pt>
                <c:pt idx="372">
                  <c:v>8.4558710837072049</c:v>
                </c:pt>
                <c:pt idx="373">
                  <c:v>#N/A</c:v>
                </c:pt>
                <c:pt idx="374">
                  <c:v>#N/A</c:v>
                </c:pt>
                <c:pt idx="375">
                  <c:v>#N/A</c:v>
                </c:pt>
                <c:pt idx="376">
                  <c:v>#N/A</c:v>
                </c:pt>
                <c:pt idx="377">
                  <c:v>8.4035986708358248</c:v>
                </c:pt>
                <c:pt idx="378">
                  <c:v>#N/A</c:v>
                </c:pt>
                <c:pt idx="379">
                  <c:v>#N/A</c:v>
                </c:pt>
                <c:pt idx="380">
                  <c:v>#N/A</c:v>
                </c:pt>
                <c:pt idx="381">
                  <c:v>#N/A</c:v>
                </c:pt>
                <c:pt idx="382">
                  <c:v>8.3971586224504104</c:v>
                </c:pt>
                <c:pt idx="383">
                  <c:v>#N/A</c:v>
                </c:pt>
                <c:pt idx="384">
                  <c:v>#N/A</c:v>
                </c:pt>
                <c:pt idx="385">
                  <c:v>#N/A</c:v>
                </c:pt>
                <c:pt idx="386">
                  <c:v>#N/A</c:v>
                </c:pt>
                <c:pt idx="387">
                  <c:v>8.372259571901461</c:v>
                </c:pt>
                <c:pt idx="388">
                  <c:v>#N/A</c:v>
                </c:pt>
                <c:pt idx="389">
                  <c:v>#N/A</c:v>
                </c:pt>
                <c:pt idx="390">
                  <c:v>#N/A</c:v>
                </c:pt>
                <c:pt idx="391">
                  <c:v>#N/A</c:v>
                </c:pt>
                <c:pt idx="392">
                  <c:v>8.4204578075204193</c:v>
                </c:pt>
                <c:pt idx="393">
                  <c:v>#N/A</c:v>
                </c:pt>
                <c:pt idx="394">
                  <c:v>#N/A</c:v>
                </c:pt>
                <c:pt idx="395">
                  <c:v>#N/A</c:v>
                </c:pt>
                <c:pt idx="396">
                  <c:v>#N/A</c:v>
                </c:pt>
                <c:pt idx="397">
                  <c:v>8.399849011842738</c:v>
                </c:pt>
              </c:numCache>
            </c:numRef>
          </c:val>
          <c:smooth val="0"/>
          <c:extLst xmlns:c16r2="http://schemas.microsoft.com/office/drawing/2015/06/chart">
            <c:ext xmlns:c16="http://schemas.microsoft.com/office/drawing/2014/chart" uri="{C3380CC4-5D6E-409C-BE32-E72D297353CC}">
              <c16:uniqueId val="{00000001-A18D-42B8-83C1-8D84BA7A3B95}"/>
            </c:ext>
          </c:extLst>
        </c:ser>
        <c:dLbls>
          <c:showLegendKey val="0"/>
          <c:showVal val="0"/>
          <c:showCatName val="0"/>
          <c:showSerName val="0"/>
          <c:showPercent val="0"/>
          <c:showBubbleSize val="0"/>
        </c:dLbls>
        <c:marker val="1"/>
        <c:smooth val="0"/>
        <c:axId val="226177024"/>
        <c:axId val="226097024"/>
      </c:lineChart>
      <c:dateAx>
        <c:axId val="22609369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s-MX"/>
          </a:p>
        </c:txPr>
        <c:crossAx val="226095488"/>
        <c:crosses val="autoZero"/>
        <c:auto val="1"/>
        <c:lblOffset val="100"/>
        <c:baseTimeUnit val="days"/>
      </c:dateAx>
      <c:valAx>
        <c:axId val="226095488"/>
        <c:scaling>
          <c:orientation val="minMax"/>
          <c:max val="1850000"/>
          <c:min val="1500000"/>
        </c:scaling>
        <c:delete val="0"/>
        <c:axPos val="l"/>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s-MX"/>
          </a:p>
        </c:txPr>
        <c:crossAx val="226093696"/>
        <c:crosses val="autoZero"/>
        <c:crossBetween val="between"/>
      </c:valAx>
      <c:valAx>
        <c:axId val="226097024"/>
        <c:scaling>
          <c:orientation val="minMax"/>
          <c:max val="8.5"/>
          <c:min val="7"/>
        </c:scaling>
        <c:delete val="0"/>
        <c:axPos val="r"/>
        <c:title>
          <c:tx>
            <c:rich>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r>
                  <a:rPr lang="es-MX" dirty="0"/>
                  <a:t>años</a:t>
                </a:r>
              </a:p>
            </c:rich>
          </c:tx>
          <c:overlay val="0"/>
          <c:spPr>
            <a:noFill/>
            <a:ln>
              <a:noFill/>
            </a:ln>
            <a:effectLst/>
          </c:spPr>
        </c:title>
        <c:numFmt formatCode="#,##0.0" sourceLinked="0"/>
        <c:majorTickMark val="out"/>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s-MX"/>
          </a:p>
        </c:txPr>
        <c:crossAx val="226177024"/>
        <c:crosses val="max"/>
        <c:crossBetween val="between"/>
      </c:valAx>
      <c:dateAx>
        <c:axId val="226177024"/>
        <c:scaling>
          <c:orientation val="minMax"/>
        </c:scaling>
        <c:delete val="1"/>
        <c:axPos val="b"/>
        <c:numFmt formatCode="m/d/yyyy" sourceLinked="1"/>
        <c:majorTickMark val="out"/>
        <c:minorTickMark val="none"/>
        <c:tickLblPos val="nextTo"/>
        <c:crossAx val="226097024"/>
        <c:crosses val="autoZero"/>
        <c:auto val="1"/>
        <c:lblOffset val="100"/>
        <c:baseTimeUnit val="days"/>
      </c:date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s-MX"/>
        </a:p>
      </c:txPr>
    </c:legend>
    <c:plotVisOnly val="1"/>
    <c:dispBlanksAs val="gap"/>
    <c:showDLblsOverMax val="0"/>
  </c:chart>
  <c:spPr>
    <a:noFill/>
    <a:ln>
      <a:noFill/>
    </a:ln>
    <a:effectLst/>
  </c:spPr>
  <c:txPr>
    <a:bodyPr/>
    <a:lstStyle/>
    <a:p>
      <a:pPr>
        <a:defRPr/>
      </a:pPr>
      <a:endParaRPr lang="es-MX"/>
    </a:p>
  </c:txPr>
  <c:externalData r:id="rId1">
    <c:autoUpdate val="0"/>
  </c:externalData>
</c:chartSpace>
</file>

<file path=ppt/charts/chart32.xml><?xml version="1.0" encoding="utf-8"?>
<c:chartSpace xmlns:c="http://schemas.openxmlformats.org/drawingml/2006/chart" xmlns:a="http://schemas.openxmlformats.org/drawingml/2006/main" xmlns:r="http://schemas.openxmlformats.org/officeDocument/2006/relationships">
  <c:date1904 val="0"/>
  <c:lang val="es-MX"/>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s-MX" dirty="0"/>
              <a:t>BONOS</a:t>
            </a:r>
            <a:r>
              <a:rPr lang="es-MX" baseline="0" dirty="0"/>
              <a:t> SIEFORES</a:t>
            </a:r>
            <a:endParaRPr lang="es-MX" dirty="0"/>
          </a:p>
        </c:rich>
      </c:tx>
      <c:layout>
        <c:manualLayout>
          <c:xMode val="edge"/>
          <c:yMode val="edge"/>
          <c:x val="2.5462040858488397E-2"/>
          <c:y val="2.8762193600945757E-2"/>
        </c:manualLayout>
      </c:layout>
      <c:overlay val="0"/>
      <c:spPr>
        <a:noFill/>
        <a:ln>
          <a:noFill/>
        </a:ln>
        <a:effectLst/>
      </c:spPr>
    </c:title>
    <c:autoTitleDeleted val="0"/>
    <c:plotArea>
      <c:layout/>
      <c:lineChart>
        <c:grouping val="standard"/>
        <c:varyColors val="0"/>
        <c:ser>
          <c:idx val="1"/>
          <c:order val="1"/>
          <c:tx>
            <c:strRef>
              <c:f>Graficos!$E$1</c:f>
              <c:strCache>
                <c:ptCount val="1"/>
                <c:pt idx="0">
                  <c:v>BONOS, Siefores </c:v>
                </c:pt>
              </c:strCache>
            </c:strRef>
          </c:tx>
          <c:spPr>
            <a:ln w="28575" cap="rnd">
              <a:solidFill>
                <a:srgbClr val="C00000"/>
              </a:solidFill>
              <a:round/>
            </a:ln>
            <a:effectLst/>
          </c:spPr>
          <c:marker>
            <c:symbol val="none"/>
          </c:marker>
          <c:cat>
            <c:numRef>
              <c:f>Graficos!$A$2:$A$399</c:f>
              <c:numCache>
                <c:formatCode>m/d/yyyy</c:formatCode>
                <c:ptCount val="398"/>
                <c:pt idx="0">
                  <c:v>42368</c:v>
                </c:pt>
                <c:pt idx="1">
                  <c:v>42369</c:v>
                </c:pt>
                <c:pt idx="2">
                  <c:v>42373</c:v>
                </c:pt>
                <c:pt idx="3">
                  <c:v>42374</c:v>
                </c:pt>
                <c:pt idx="4">
                  <c:v>42375</c:v>
                </c:pt>
                <c:pt idx="5">
                  <c:v>42376</c:v>
                </c:pt>
                <c:pt idx="6">
                  <c:v>42377</c:v>
                </c:pt>
                <c:pt idx="7">
                  <c:v>42380</c:v>
                </c:pt>
                <c:pt idx="8">
                  <c:v>42381</c:v>
                </c:pt>
                <c:pt idx="9">
                  <c:v>42382</c:v>
                </c:pt>
                <c:pt idx="10">
                  <c:v>42383</c:v>
                </c:pt>
                <c:pt idx="11">
                  <c:v>42384</c:v>
                </c:pt>
                <c:pt idx="12">
                  <c:v>42387</c:v>
                </c:pt>
                <c:pt idx="13">
                  <c:v>42388</c:v>
                </c:pt>
                <c:pt idx="14">
                  <c:v>42389</c:v>
                </c:pt>
                <c:pt idx="15">
                  <c:v>42390</c:v>
                </c:pt>
                <c:pt idx="16">
                  <c:v>42391</c:v>
                </c:pt>
                <c:pt idx="17">
                  <c:v>42394</c:v>
                </c:pt>
                <c:pt idx="18">
                  <c:v>42395</c:v>
                </c:pt>
                <c:pt idx="19">
                  <c:v>42396</c:v>
                </c:pt>
                <c:pt idx="20">
                  <c:v>42397</c:v>
                </c:pt>
                <c:pt idx="21">
                  <c:v>42398</c:v>
                </c:pt>
                <c:pt idx="22">
                  <c:v>42402</c:v>
                </c:pt>
                <c:pt idx="23">
                  <c:v>42403</c:v>
                </c:pt>
                <c:pt idx="24">
                  <c:v>42404</c:v>
                </c:pt>
                <c:pt idx="25">
                  <c:v>42405</c:v>
                </c:pt>
                <c:pt idx="26">
                  <c:v>42408</c:v>
                </c:pt>
                <c:pt idx="27">
                  <c:v>42409</c:v>
                </c:pt>
                <c:pt idx="28">
                  <c:v>42410</c:v>
                </c:pt>
                <c:pt idx="29">
                  <c:v>42411</c:v>
                </c:pt>
                <c:pt idx="30">
                  <c:v>42412</c:v>
                </c:pt>
                <c:pt idx="31">
                  <c:v>42415</c:v>
                </c:pt>
                <c:pt idx="32">
                  <c:v>42416</c:v>
                </c:pt>
                <c:pt idx="33">
                  <c:v>42417</c:v>
                </c:pt>
                <c:pt idx="34">
                  <c:v>42418</c:v>
                </c:pt>
                <c:pt idx="35">
                  <c:v>42419</c:v>
                </c:pt>
                <c:pt idx="36">
                  <c:v>42422</c:v>
                </c:pt>
                <c:pt idx="37">
                  <c:v>42423</c:v>
                </c:pt>
                <c:pt idx="38">
                  <c:v>42424</c:v>
                </c:pt>
                <c:pt idx="39">
                  <c:v>42425</c:v>
                </c:pt>
                <c:pt idx="40">
                  <c:v>42426</c:v>
                </c:pt>
                <c:pt idx="41">
                  <c:v>42429</c:v>
                </c:pt>
                <c:pt idx="42">
                  <c:v>42430</c:v>
                </c:pt>
                <c:pt idx="43">
                  <c:v>42431</c:v>
                </c:pt>
                <c:pt idx="44">
                  <c:v>42432</c:v>
                </c:pt>
                <c:pt idx="45">
                  <c:v>42433</c:v>
                </c:pt>
                <c:pt idx="46">
                  <c:v>42436</c:v>
                </c:pt>
                <c:pt idx="47">
                  <c:v>42437</c:v>
                </c:pt>
                <c:pt idx="48">
                  <c:v>42438</c:v>
                </c:pt>
                <c:pt idx="49">
                  <c:v>42439</c:v>
                </c:pt>
                <c:pt idx="50">
                  <c:v>42440</c:v>
                </c:pt>
                <c:pt idx="51">
                  <c:v>42443</c:v>
                </c:pt>
                <c:pt idx="52">
                  <c:v>42444</c:v>
                </c:pt>
                <c:pt idx="53">
                  <c:v>42445</c:v>
                </c:pt>
                <c:pt idx="54">
                  <c:v>42446</c:v>
                </c:pt>
                <c:pt idx="55">
                  <c:v>42447</c:v>
                </c:pt>
                <c:pt idx="56">
                  <c:v>42451</c:v>
                </c:pt>
                <c:pt idx="57">
                  <c:v>42452</c:v>
                </c:pt>
                <c:pt idx="58">
                  <c:v>42457</c:v>
                </c:pt>
                <c:pt idx="59">
                  <c:v>42458</c:v>
                </c:pt>
                <c:pt idx="60">
                  <c:v>42459</c:v>
                </c:pt>
                <c:pt idx="61">
                  <c:v>42460</c:v>
                </c:pt>
                <c:pt idx="62">
                  <c:v>42461</c:v>
                </c:pt>
                <c:pt idx="63">
                  <c:v>42464</c:v>
                </c:pt>
                <c:pt idx="64">
                  <c:v>42465</c:v>
                </c:pt>
                <c:pt idx="65">
                  <c:v>42466</c:v>
                </c:pt>
                <c:pt idx="66">
                  <c:v>42467</c:v>
                </c:pt>
                <c:pt idx="67">
                  <c:v>42468</c:v>
                </c:pt>
                <c:pt idx="68">
                  <c:v>42471</c:v>
                </c:pt>
                <c:pt idx="69">
                  <c:v>42472</c:v>
                </c:pt>
                <c:pt idx="70">
                  <c:v>42473</c:v>
                </c:pt>
                <c:pt idx="71">
                  <c:v>42474</c:v>
                </c:pt>
                <c:pt idx="72">
                  <c:v>42475</c:v>
                </c:pt>
                <c:pt idx="73">
                  <c:v>42478</c:v>
                </c:pt>
                <c:pt idx="74">
                  <c:v>42479</c:v>
                </c:pt>
                <c:pt idx="75">
                  <c:v>42480</c:v>
                </c:pt>
                <c:pt idx="76">
                  <c:v>42481</c:v>
                </c:pt>
                <c:pt idx="77">
                  <c:v>42482</c:v>
                </c:pt>
                <c:pt idx="78">
                  <c:v>42485</c:v>
                </c:pt>
                <c:pt idx="79">
                  <c:v>42486</c:v>
                </c:pt>
                <c:pt idx="80">
                  <c:v>42487</c:v>
                </c:pt>
                <c:pt idx="81">
                  <c:v>42488</c:v>
                </c:pt>
                <c:pt idx="82">
                  <c:v>42489</c:v>
                </c:pt>
                <c:pt idx="83">
                  <c:v>42492</c:v>
                </c:pt>
                <c:pt idx="84">
                  <c:v>42493</c:v>
                </c:pt>
                <c:pt idx="85">
                  <c:v>42494</c:v>
                </c:pt>
                <c:pt idx="86">
                  <c:v>42495</c:v>
                </c:pt>
                <c:pt idx="87">
                  <c:v>42496</c:v>
                </c:pt>
                <c:pt idx="88">
                  <c:v>42499</c:v>
                </c:pt>
                <c:pt idx="89">
                  <c:v>42500</c:v>
                </c:pt>
                <c:pt idx="90">
                  <c:v>42501</c:v>
                </c:pt>
                <c:pt idx="91">
                  <c:v>42502</c:v>
                </c:pt>
                <c:pt idx="92">
                  <c:v>42503</c:v>
                </c:pt>
                <c:pt idx="93">
                  <c:v>42506</c:v>
                </c:pt>
                <c:pt idx="94">
                  <c:v>42507</c:v>
                </c:pt>
                <c:pt idx="95">
                  <c:v>42508</c:v>
                </c:pt>
                <c:pt idx="96">
                  <c:v>42509</c:v>
                </c:pt>
                <c:pt idx="97">
                  <c:v>42510</c:v>
                </c:pt>
                <c:pt idx="98">
                  <c:v>42513</c:v>
                </c:pt>
                <c:pt idx="99">
                  <c:v>42514</c:v>
                </c:pt>
                <c:pt idx="100">
                  <c:v>42515</c:v>
                </c:pt>
                <c:pt idx="101">
                  <c:v>42516</c:v>
                </c:pt>
                <c:pt idx="102">
                  <c:v>42517</c:v>
                </c:pt>
                <c:pt idx="103">
                  <c:v>42520</c:v>
                </c:pt>
                <c:pt idx="104">
                  <c:v>42521</c:v>
                </c:pt>
                <c:pt idx="105">
                  <c:v>42522</c:v>
                </c:pt>
                <c:pt idx="106">
                  <c:v>42523</c:v>
                </c:pt>
                <c:pt idx="107">
                  <c:v>42524</c:v>
                </c:pt>
                <c:pt idx="108">
                  <c:v>42527</c:v>
                </c:pt>
                <c:pt idx="109">
                  <c:v>42528</c:v>
                </c:pt>
                <c:pt idx="110">
                  <c:v>42529</c:v>
                </c:pt>
                <c:pt idx="111">
                  <c:v>42530</c:v>
                </c:pt>
                <c:pt idx="112">
                  <c:v>42531</c:v>
                </c:pt>
                <c:pt idx="113">
                  <c:v>42534</c:v>
                </c:pt>
                <c:pt idx="114">
                  <c:v>42535</c:v>
                </c:pt>
                <c:pt idx="115">
                  <c:v>42536</c:v>
                </c:pt>
                <c:pt idx="116">
                  <c:v>42537</c:v>
                </c:pt>
                <c:pt idx="117">
                  <c:v>42538</c:v>
                </c:pt>
                <c:pt idx="118">
                  <c:v>42541</c:v>
                </c:pt>
                <c:pt idx="119">
                  <c:v>42542</c:v>
                </c:pt>
                <c:pt idx="120">
                  <c:v>42543</c:v>
                </c:pt>
                <c:pt idx="121">
                  <c:v>42544</c:v>
                </c:pt>
                <c:pt idx="122">
                  <c:v>42545</c:v>
                </c:pt>
                <c:pt idx="123">
                  <c:v>42548</c:v>
                </c:pt>
                <c:pt idx="124">
                  <c:v>42549</c:v>
                </c:pt>
                <c:pt idx="125">
                  <c:v>42550</c:v>
                </c:pt>
                <c:pt idx="126">
                  <c:v>42551</c:v>
                </c:pt>
                <c:pt idx="127">
                  <c:v>42552</c:v>
                </c:pt>
                <c:pt idx="128">
                  <c:v>42555</c:v>
                </c:pt>
                <c:pt idx="129">
                  <c:v>42556</c:v>
                </c:pt>
                <c:pt idx="130">
                  <c:v>42557</c:v>
                </c:pt>
                <c:pt idx="131">
                  <c:v>42558</c:v>
                </c:pt>
                <c:pt idx="132">
                  <c:v>42559</c:v>
                </c:pt>
                <c:pt idx="133">
                  <c:v>42562</c:v>
                </c:pt>
                <c:pt idx="134">
                  <c:v>42563</c:v>
                </c:pt>
                <c:pt idx="135">
                  <c:v>42564</c:v>
                </c:pt>
                <c:pt idx="136">
                  <c:v>42565</c:v>
                </c:pt>
                <c:pt idx="137">
                  <c:v>42566</c:v>
                </c:pt>
                <c:pt idx="138">
                  <c:v>42569</c:v>
                </c:pt>
                <c:pt idx="139">
                  <c:v>42570</c:v>
                </c:pt>
                <c:pt idx="140">
                  <c:v>42571</c:v>
                </c:pt>
                <c:pt idx="141">
                  <c:v>42572</c:v>
                </c:pt>
                <c:pt idx="142">
                  <c:v>42573</c:v>
                </c:pt>
                <c:pt idx="143">
                  <c:v>42576</c:v>
                </c:pt>
                <c:pt idx="144">
                  <c:v>42577</c:v>
                </c:pt>
                <c:pt idx="145">
                  <c:v>42578</c:v>
                </c:pt>
                <c:pt idx="146">
                  <c:v>42579</c:v>
                </c:pt>
                <c:pt idx="147">
                  <c:v>42580</c:v>
                </c:pt>
                <c:pt idx="148">
                  <c:v>42583</c:v>
                </c:pt>
                <c:pt idx="149">
                  <c:v>42584</c:v>
                </c:pt>
                <c:pt idx="150">
                  <c:v>42585</c:v>
                </c:pt>
                <c:pt idx="151">
                  <c:v>42586</c:v>
                </c:pt>
                <c:pt idx="152">
                  <c:v>42587</c:v>
                </c:pt>
                <c:pt idx="153">
                  <c:v>42590</c:v>
                </c:pt>
                <c:pt idx="154">
                  <c:v>42591</c:v>
                </c:pt>
                <c:pt idx="155">
                  <c:v>42592</c:v>
                </c:pt>
                <c:pt idx="156">
                  <c:v>42593</c:v>
                </c:pt>
                <c:pt idx="157">
                  <c:v>42594</c:v>
                </c:pt>
                <c:pt idx="158">
                  <c:v>42597</c:v>
                </c:pt>
                <c:pt idx="159">
                  <c:v>42598</c:v>
                </c:pt>
                <c:pt idx="160">
                  <c:v>42599</c:v>
                </c:pt>
                <c:pt idx="161">
                  <c:v>42600</c:v>
                </c:pt>
                <c:pt idx="162">
                  <c:v>42601</c:v>
                </c:pt>
                <c:pt idx="163">
                  <c:v>42604</c:v>
                </c:pt>
                <c:pt idx="164">
                  <c:v>42605</c:v>
                </c:pt>
                <c:pt idx="165">
                  <c:v>42606</c:v>
                </c:pt>
                <c:pt idx="166">
                  <c:v>42607</c:v>
                </c:pt>
                <c:pt idx="167">
                  <c:v>42608</c:v>
                </c:pt>
                <c:pt idx="168">
                  <c:v>42611</c:v>
                </c:pt>
                <c:pt idx="169">
                  <c:v>42612</c:v>
                </c:pt>
                <c:pt idx="170">
                  <c:v>42613</c:v>
                </c:pt>
                <c:pt idx="171">
                  <c:v>42614</c:v>
                </c:pt>
                <c:pt idx="172">
                  <c:v>42615</c:v>
                </c:pt>
                <c:pt idx="173">
                  <c:v>42618</c:v>
                </c:pt>
                <c:pt idx="174">
                  <c:v>42619</c:v>
                </c:pt>
                <c:pt idx="175">
                  <c:v>42620</c:v>
                </c:pt>
                <c:pt idx="176">
                  <c:v>42621</c:v>
                </c:pt>
                <c:pt idx="177">
                  <c:v>42622</c:v>
                </c:pt>
                <c:pt idx="178">
                  <c:v>42625</c:v>
                </c:pt>
                <c:pt idx="179">
                  <c:v>42626</c:v>
                </c:pt>
                <c:pt idx="180">
                  <c:v>42627</c:v>
                </c:pt>
                <c:pt idx="181">
                  <c:v>42628</c:v>
                </c:pt>
                <c:pt idx="182">
                  <c:v>42632</c:v>
                </c:pt>
                <c:pt idx="183">
                  <c:v>42633</c:v>
                </c:pt>
                <c:pt idx="184">
                  <c:v>42634</c:v>
                </c:pt>
                <c:pt idx="185">
                  <c:v>42635</c:v>
                </c:pt>
                <c:pt idx="186">
                  <c:v>42636</c:v>
                </c:pt>
                <c:pt idx="187">
                  <c:v>42639</c:v>
                </c:pt>
                <c:pt idx="188">
                  <c:v>42640</c:v>
                </c:pt>
                <c:pt idx="189">
                  <c:v>42641</c:v>
                </c:pt>
                <c:pt idx="190">
                  <c:v>42642</c:v>
                </c:pt>
                <c:pt idx="191">
                  <c:v>42643</c:v>
                </c:pt>
                <c:pt idx="192">
                  <c:v>42646</c:v>
                </c:pt>
                <c:pt idx="193">
                  <c:v>42647</c:v>
                </c:pt>
                <c:pt idx="194">
                  <c:v>42648</c:v>
                </c:pt>
                <c:pt idx="195">
                  <c:v>42649</c:v>
                </c:pt>
                <c:pt idx="196">
                  <c:v>42650</c:v>
                </c:pt>
                <c:pt idx="197">
                  <c:v>42653</c:v>
                </c:pt>
                <c:pt idx="198">
                  <c:v>42654</c:v>
                </c:pt>
                <c:pt idx="199">
                  <c:v>42655</c:v>
                </c:pt>
                <c:pt idx="200">
                  <c:v>42656</c:v>
                </c:pt>
                <c:pt idx="201">
                  <c:v>42657</c:v>
                </c:pt>
                <c:pt idx="202">
                  <c:v>42660</c:v>
                </c:pt>
                <c:pt idx="203">
                  <c:v>42661</c:v>
                </c:pt>
                <c:pt idx="204">
                  <c:v>42662</c:v>
                </c:pt>
                <c:pt idx="205">
                  <c:v>42663</c:v>
                </c:pt>
                <c:pt idx="206">
                  <c:v>42664</c:v>
                </c:pt>
                <c:pt idx="207">
                  <c:v>42667</c:v>
                </c:pt>
                <c:pt idx="208">
                  <c:v>42668</c:v>
                </c:pt>
                <c:pt idx="209">
                  <c:v>42669</c:v>
                </c:pt>
                <c:pt idx="210">
                  <c:v>42670</c:v>
                </c:pt>
                <c:pt idx="211">
                  <c:v>42671</c:v>
                </c:pt>
                <c:pt idx="212">
                  <c:v>42674</c:v>
                </c:pt>
                <c:pt idx="213">
                  <c:v>42675</c:v>
                </c:pt>
                <c:pt idx="214">
                  <c:v>42677</c:v>
                </c:pt>
                <c:pt idx="215">
                  <c:v>42678</c:v>
                </c:pt>
                <c:pt idx="216">
                  <c:v>42681</c:v>
                </c:pt>
                <c:pt idx="217">
                  <c:v>42682</c:v>
                </c:pt>
                <c:pt idx="218">
                  <c:v>42683</c:v>
                </c:pt>
                <c:pt idx="219">
                  <c:v>42684</c:v>
                </c:pt>
                <c:pt idx="220">
                  <c:v>42685</c:v>
                </c:pt>
                <c:pt idx="221">
                  <c:v>42688</c:v>
                </c:pt>
                <c:pt idx="222">
                  <c:v>42689</c:v>
                </c:pt>
                <c:pt idx="223">
                  <c:v>42690</c:v>
                </c:pt>
                <c:pt idx="224">
                  <c:v>42691</c:v>
                </c:pt>
                <c:pt idx="225">
                  <c:v>42692</c:v>
                </c:pt>
                <c:pt idx="226">
                  <c:v>42696</c:v>
                </c:pt>
                <c:pt idx="227">
                  <c:v>42697</c:v>
                </c:pt>
                <c:pt idx="228">
                  <c:v>42698</c:v>
                </c:pt>
                <c:pt idx="229">
                  <c:v>42699</c:v>
                </c:pt>
                <c:pt idx="230">
                  <c:v>42702</c:v>
                </c:pt>
                <c:pt idx="231">
                  <c:v>42703</c:v>
                </c:pt>
                <c:pt idx="232">
                  <c:v>42704</c:v>
                </c:pt>
                <c:pt idx="233">
                  <c:v>42705</c:v>
                </c:pt>
                <c:pt idx="234">
                  <c:v>42706</c:v>
                </c:pt>
                <c:pt idx="235">
                  <c:v>42709</c:v>
                </c:pt>
                <c:pt idx="236">
                  <c:v>42710</c:v>
                </c:pt>
                <c:pt idx="237">
                  <c:v>42711</c:v>
                </c:pt>
                <c:pt idx="238">
                  <c:v>42712</c:v>
                </c:pt>
                <c:pt idx="239">
                  <c:v>42713</c:v>
                </c:pt>
                <c:pt idx="240">
                  <c:v>42717</c:v>
                </c:pt>
                <c:pt idx="241">
                  <c:v>42718</c:v>
                </c:pt>
                <c:pt idx="242">
                  <c:v>42719</c:v>
                </c:pt>
                <c:pt idx="243">
                  <c:v>42720</c:v>
                </c:pt>
                <c:pt idx="244">
                  <c:v>42723</c:v>
                </c:pt>
                <c:pt idx="245">
                  <c:v>42724</c:v>
                </c:pt>
                <c:pt idx="246">
                  <c:v>42725</c:v>
                </c:pt>
                <c:pt idx="247">
                  <c:v>42726</c:v>
                </c:pt>
                <c:pt idx="248">
                  <c:v>42727</c:v>
                </c:pt>
                <c:pt idx="249">
                  <c:v>42730</c:v>
                </c:pt>
                <c:pt idx="250">
                  <c:v>42731</c:v>
                </c:pt>
                <c:pt idx="251">
                  <c:v>42732</c:v>
                </c:pt>
                <c:pt idx="252">
                  <c:v>42733</c:v>
                </c:pt>
                <c:pt idx="253">
                  <c:v>42734</c:v>
                </c:pt>
                <c:pt idx="254">
                  <c:v>42737</c:v>
                </c:pt>
                <c:pt idx="255">
                  <c:v>42738</c:v>
                </c:pt>
                <c:pt idx="256">
                  <c:v>42739</c:v>
                </c:pt>
                <c:pt idx="257">
                  <c:v>42740</c:v>
                </c:pt>
                <c:pt idx="258">
                  <c:v>42741</c:v>
                </c:pt>
                <c:pt idx="259">
                  <c:v>42744</c:v>
                </c:pt>
                <c:pt idx="260">
                  <c:v>42745</c:v>
                </c:pt>
                <c:pt idx="261">
                  <c:v>42746</c:v>
                </c:pt>
                <c:pt idx="262">
                  <c:v>42747</c:v>
                </c:pt>
                <c:pt idx="263">
                  <c:v>42748</c:v>
                </c:pt>
                <c:pt idx="264">
                  <c:v>42751</c:v>
                </c:pt>
                <c:pt idx="265">
                  <c:v>42752</c:v>
                </c:pt>
                <c:pt idx="266">
                  <c:v>42753</c:v>
                </c:pt>
                <c:pt idx="267">
                  <c:v>42754</c:v>
                </c:pt>
                <c:pt idx="268">
                  <c:v>42755</c:v>
                </c:pt>
                <c:pt idx="269">
                  <c:v>42758</c:v>
                </c:pt>
                <c:pt idx="270">
                  <c:v>42759</c:v>
                </c:pt>
                <c:pt idx="271">
                  <c:v>42760</c:v>
                </c:pt>
                <c:pt idx="272">
                  <c:v>42761</c:v>
                </c:pt>
                <c:pt idx="273">
                  <c:v>42762</c:v>
                </c:pt>
                <c:pt idx="274">
                  <c:v>42765</c:v>
                </c:pt>
                <c:pt idx="275">
                  <c:v>42766</c:v>
                </c:pt>
                <c:pt idx="276">
                  <c:v>42767</c:v>
                </c:pt>
                <c:pt idx="277">
                  <c:v>42768</c:v>
                </c:pt>
                <c:pt idx="278">
                  <c:v>42769</c:v>
                </c:pt>
                <c:pt idx="279">
                  <c:v>42773</c:v>
                </c:pt>
                <c:pt idx="280">
                  <c:v>42774</c:v>
                </c:pt>
                <c:pt idx="281">
                  <c:v>42775</c:v>
                </c:pt>
                <c:pt idx="282">
                  <c:v>42776</c:v>
                </c:pt>
                <c:pt idx="283">
                  <c:v>42779</c:v>
                </c:pt>
                <c:pt idx="284">
                  <c:v>42780</c:v>
                </c:pt>
                <c:pt idx="285">
                  <c:v>42781</c:v>
                </c:pt>
                <c:pt idx="286">
                  <c:v>42782</c:v>
                </c:pt>
                <c:pt idx="287">
                  <c:v>42783</c:v>
                </c:pt>
                <c:pt idx="288">
                  <c:v>42786</c:v>
                </c:pt>
                <c:pt idx="289">
                  <c:v>42787</c:v>
                </c:pt>
                <c:pt idx="290">
                  <c:v>42788</c:v>
                </c:pt>
                <c:pt idx="291">
                  <c:v>42789</c:v>
                </c:pt>
                <c:pt idx="292">
                  <c:v>42790</c:v>
                </c:pt>
                <c:pt idx="293">
                  <c:v>42793</c:v>
                </c:pt>
                <c:pt idx="294">
                  <c:v>42794</c:v>
                </c:pt>
                <c:pt idx="295">
                  <c:v>42795</c:v>
                </c:pt>
                <c:pt idx="296">
                  <c:v>42796</c:v>
                </c:pt>
                <c:pt idx="297">
                  <c:v>42797</c:v>
                </c:pt>
                <c:pt idx="298">
                  <c:v>42800</c:v>
                </c:pt>
                <c:pt idx="299">
                  <c:v>42801</c:v>
                </c:pt>
                <c:pt idx="300">
                  <c:v>42802</c:v>
                </c:pt>
                <c:pt idx="301">
                  <c:v>42803</c:v>
                </c:pt>
                <c:pt idx="302">
                  <c:v>42804</c:v>
                </c:pt>
                <c:pt idx="303">
                  <c:v>42807</c:v>
                </c:pt>
                <c:pt idx="304">
                  <c:v>42808</c:v>
                </c:pt>
                <c:pt idx="305">
                  <c:v>42809</c:v>
                </c:pt>
                <c:pt idx="306">
                  <c:v>42810</c:v>
                </c:pt>
                <c:pt idx="307">
                  <c:v>42811</c:v>
                </c:pt>
                <c:pt idx="308">
                  <c:v>42815</c:v>
                </c:pt>
                <c:pt idx="309">
                  <c:v>42816</c:v>
                </c:pt>
                <c:pt idx="310">
                  <c:v>42817</c:v>
                </c:pt>
                <c:pt idx="311">
                  <c:v>42818</c:v>
                </c:pt>
                <c:pt idx="312">
                  <c:v>42821</c:v>
                </c:pt>
                <c:pt idx="313">
                  <c:v>42822</c:v>
                </c:pt>
                <c:pt idx="314">
                  <c:v>42823</c:v>
                </c:pt>
                <c:pt idx="315">
                  <c:v>42824</c:v>
                </c:pt>
                <c:pt idx="316">
                  <c:v>42825</c:v>
                </c:pt>
                <c:pt idx="317">
                  <c:v>42828</c:v>
                </c:pt>
                <c:pt idx="318">
                  <c:v>42829</c:v>
                </c:pt>
                <c:pt idx="319">
                  <c:v>42830</c:v>
                </c:pt>
                <c:pt idx="320">
                  <c:v>42831</c:v>
                </c:pt>
                <c:pt idx="321">
                  <c:v>42832</c:v>
                </c:pt>
                <c:pt idx="322">
                  <c:v>42835</c:v>
                </c:pt>
                <c:pt idx="323">
                  <c:v>42836</c:v>
                </c:pt>
                <c:pt idx="324">
                  <c:v>42837</c:v>
                </c:pt>
                <c:pt idx="325">
                  <c:v>42842</c:v>
                </c:pt>
                <c:pt idx="326">
                  <c:v>42843</c:v>
                </c:pt>
                <c:pt idx="327">
                  <c:v>42844</c:v>
                </c:pt>
                <c:pt idx="328">
                  <c:v>42845</c:v>
                </c:pt>
                <c:pt idx="329">
                  <c:v>42846</c:v>
                </c:pt>
                <c:pt idx="330">
                  <c:v>42849</c:v>
                </c:pt>
                <c:pt idx="331">
                  <c:v>42850</c:v>
                </c:pt>
                <c:pt idx="332">
                  <c:v>42851</c:v>
                </c:pt>
                <c:pt idx="333">
                  <c:v>42852</c:v>
                </c:pt>
                <c:pt idx="334">
                  <c:v>42853</c:v>
                </c:pt>
                <c:pt idx="335">
                  <c:v>42857</c:v>
                </c:pt>
                <c:pt idx="336">
                  <c:v>42858</c:v>
                </c:pt>
                <c:pt idx="337">
                  <c:v>42859</c:v>
                </c:pt>
                <c:pt idx="338">
                  <c:v>42860</c:v>
                </c:pt>
                <c:pt idx="339">
                  <c:v>42863</c:v>
                </c:pt>
                <c:pt idx="340">
                  <c:v>42864</c:v>
                </c:pt>
                <c:pt idx="341">
                  <c:v>42865</c:v>
                </c:pt>
                <c:pt idx="342">
                  <c:v>42866</c:v>
                </c:pt>
                <c:pt idx="343">
                  <c:v>42867</c:v>
                </c:pt>
                <c:pt idx="344">
                  <c:v>42870</c:v>
                </c:pt>
                <c:pt idx="345">
                  <c:v>42871</c:v>
                </c:pt>
                <c:pt idx="346">
                  <c:v>42872</c:v>
                </c:pt>
                <c:pt idx="347">
                  <c:v>42873</c:v>
                </c:pt>
                <c:pt idx="348">
                  <c:v>42874</c:v>
                </c:pt>
                <c:pt idx="349">
                  <c:v>42877</c:v>
                </c:pt>
                <c:pt idx="350">
                  <c:v>42878</c:v>
                </c:pt>
                <c:pt idx="351">
                  <c:v>42879</c:v>
                </c:pt>
                <c:pt idx="352">
                  <c:v>42880</c:v>
                </c:pt>
                <c:pt idx="353">
                  <c:v>42881</c:v>
                </c:pt>
                <c:pt idx="354">
                  <c:v>42884</c:v>
                </c:pt>
                <c:pt idx="355">
                  <c:v>42885</c:v>
                </c:pt>
                <c:pt idx="356">
                  <c:v>42886</c:v>
                </c:pt>
                <c:pt idx="357">
                  <c:v>42887</c:v>
                </c:pt>
                <c:pt idx="358">
                  <c:v>42888</c:v>
                </c:pt>
                <c:pt idx="359">
                  <c:v>42891</c:v>
                </c:pt>
                <c:pt idx="360">
                  <c:v>42892</c:v>
                </c:pt>
                <c:pt idx="361">
                  <c:v>42893</c:v>
                </c:pt>
                <c:pt idx="362">
                  <c:v>42894</c:v>
                </c:pt>
                <c:pt idx="363">
                  <c:v>42895</c:v>
                </c:pt>
                <c:pt idx="364">
                  <c:v>42898</c:v>
                </c:pt>
                <c:pt idx="365">
                  <c:v>42899</c:v>
                </c:pt>
                <c:pt idx="366">
                  <c:v>42900</c:v>
                </c:pt>
                <c:pt idx="367">
                  <c:v>42901</c:v>
                </c:pt>
                <c:pt idx="368">
                  <c:v>42902</c:v>
                </c:pt>
                <c:pt idx="369">
                  <c:v>42905</c:v>
                </c:pt>
                <c:pt idx="370">
                  <c:v>42906</c:v>
                </c:pt>
                <c:pt idx="371">
                  <c:v>42907</c:v>
                </c:pt>
                <c:pt idx="372">
                  <c:v>42908</c:v>
                </c:pt>
                <c:pt idx="373">
                  <c:v>42909</c:v>
                </c:pt>
                <c:pt idx="374">
                  <c:v>42912</c:v>
                </c:pt>
                <c:pt idx="375">
                  <c:v>42913</c:v>
                </c:pt>
                <c:pt idx="376">
                  <c:v>42914</c:v>
                </c:pt>
                <c:pt idx="377">
                  <c:v>42915</c:v>
                </c:pt>
                <c:pt idx="378">
                  <c:v>42916</c:v>
                </c:pt>
                <c:pt idx="379">
                  <c:v>42919</c:v>
                </c:pt>
                <c:pt idx="380">
                  <c:v>42920</c:v>
                </c:pt>
                <c:pt idx="381">
                  <c:v>42921</c:v>
                </c:pt>
                <c:pt idx="382">
                  <c:v>42922</c:v>
                </c:pt>
                <c:pt idx="383">
                  <c:v>42923</c:v>
                </c:pt>
                <c:pt idx="384">
                  <c:v>42926</c:v>
                </c:pt>
                <c:pt idx="385">
                  <c:v>42927</c:v>
                </c:pt>
                <c:pt idx="386">
                  <c:v>42928</c:v>
                </c:pt>
                <c:pt idx="387">
                  <c:v>42929</c:v>
                </c:pt>
                <c:pt idx="388">
                  <c:v>42930</c:v>
                </c:pt>
                <c:pt idx="389">
                  <c:v>42933</c:v>
                </c:pt>
                <c:pt idx="390">
                  <c:v>42934</c:v>
                </c:pt>
                <c:pt idx="391">
                  <c:v>42935</c:v>
                </c:pt>
                <c:pt idx="392">
                  <c:v>42936</c:v>
                </c:pt>
                <c:pt idx="393">
                  <c:v>42937</c:v>
                </c:pt>
                <c:pt idx="394">
                  <c:v>42940</c:v>
                </c:pt>
                <c:pt idx="395">
                  <c:v>42941</c:v>
                </c:pt>
                <c:pt idx="396">
                  <c:v>42942</c:v>
                </c:pt>
                <c:pt idx="397">
                  <c:v>42943</c:v>
                </c:pt>
              </c:numCache>
            </c:numRef>
          </c:cat>
          <c:val>
            <c:numRef>
              <c:f>Graficos!$E$2:$E$399</c:f>
              <c:numCache>
                <c:formatCode>#,##0.00</c:formatCode>
                <c:ptCount val="398"/>
                <c:pt idx="0">
                  <c:v>406779.77</c:v>
                </c:pt>
                <c:pt idx="1">
                  <c:v>402770.13</c:v>
                </c:pt>
                <c:pt idx="2">
                  <c:v>411500.21</c:v>
                </c:pt>
                <c:pt idx="3">
                  <c:v>412306.35</c:v>
                </c:pt>
                <c:pt idx="4">
                  <c:v>413459.84</c:v>
                </c:pt>
                <c:pt idx="5">
                  <c:v>412917.49</c:v>
                </c:pt>
                <c:pt idx="6">
                  <c:v>413966.37</c:v>
                </c:pt>
                <c:pt idx="7">
                  <c:v>419306.2</c:v>
                </c:pt>
                <c:pt idx="8">
                  <c:v>418851.41</c:v>
                </c:pt>
                <c:pt idx="9">
                  <c:v>414719.69</c:v>
                </c:pt>
                <c:pt idx="10">
                  <c:v>411197.1</c:v>
                </c:pt>
                <c:pt idx="11">
                  <c:v>404697.84</c:v>
                </c:pt>
                <c:pt idx="12">
                  <c:v>403324.3</c:v>
                </c:pt>
                <c:pt idx="13">
                  <c:v>400886.69</c:v>
                </c:pt>
                <c:pt idx="14">
                  <c:v>413300.07</c:v>
                </c:pt>
                <c:pt idx="15">
                  <c:v>407201.77</c:v>
                </c:pt>
                <c:pt idx="16">
                  <c:v>402256.68</c:v>
                </c:pt>
                <c:pt idx="17">
                  <c:v>406264.01</c:v>
                </c:pt>
                <c:pt idx="18">
                  <c:v>416207.58</c:v>
                </c:pt>
                <c:pt idx="19">
                  <c:v>410368.33</c:v>
                </c:pt>
                <c:pt idx="20">
                  <c:v>404451.58</c:v>
                </c:pt>
                <c:pt idx="21">
                  <c:v>399252.55</c:v>
                </c:pt>
                <c:pt idx="22">
                  <c:v>401219.35</c:v>
                </c:pt>
                <c:pt idx="23">
                  <c:v>400003.14</c:v>
                </c:pt>
                <c:pt idx="24">
                  <c:v>406806.58</c:v>
                </c:pt>
                <c:pt idx="25">
                  <c:v>408986.88</c:v>
                </c:pt>
                <c:pt idx="26">
                  <c:v>400227.82</c:v>
                </c:pt>
                <c:pt idx="27">
                  <c:v>413641.82</c:v>
                </c:pt>
                <c:pt idx="28">
                  <c:v>403709.99</c:v>
                </c:pt>
                <c:pt idx="29">
                  <c:v>410872.75</c:v>
                </c:pt>
                <c:pt idx="30">
                  <c:v>413852.85</c:v>
                </c:pt>
                <c:pt idx="31">
                  <c:v>410626.04</c:v>
                </c:pt>
                <c:pt idx="32">
                  <c:v>402826.23</c:v>
                </c:pt>
                <c:pt idx="33">
                  <c:v>415133.89</c:v>
                </c:pt>
                <c:pt idx="34">
                  <c:v>408362.66</c:v>
                </c:pt>
                <c:pt idx="35">
                  <c:v>411485.75</c:v>
                </c:pt>
                <c:pt idx="36">
                  <c:v>410743.67</c:v>
                </c:pt>
                <c:pt idx="37">
                  <c:v>404418.62</c:v>
                </c:pt>
                <c:pt idx="38">
                  <c:v>410199.68</c:v>
                </c:pt>
                <c:pt idx="39">
                  <c:v>411664.78</c:v>
                </c:pt>
                <c:pt idx="40">
                  <c:v>408739.73</c:v>
                </c:pt>
                <c:pt idx="41">
                  <c:v>406479.6</c:v>
                </c:pt>
                <c:pt idx="42">
                  <c:v>410448.18</c:v>
                </c:pt>
                <c:pt idx="43">
                  <c:v>410590.96</c:v>
                </c:pt>
                <c:pt idx="44">
                  <c:v>411246.62</c:v>
                </c:pt>
                <c:pt idx="45">
                  <c:v>403272.5</c:v>
                </c:pt>
                <c:pt idx="46">
                  <c:v>407407.47</c:v>
                </c:pt>
                <c:pt idx="47">
                  <c:v>406456.67</c:v>
                </c:pt>
                <c:pt idx="48">
                  <c:v>408532.54</c:v>
                </c:pt>
                <c:pt idx="49">
                  <c:v>411166.2</c:v>
                </c:pt>
                <c:pt idx="50">
                  <c:v>406039.74</c:v>
                </c:pt>
                <c:pt idx="51">
                  <c:v>404476.74</c:v>
                </c:pt>
                <c:pt idx="52">
                  <c:v>407278.25</c:v>
                </c:pt>
                <c:pt idx="53">
                  <c:v>405456.31</c:v>
                </c:pt>
                <c:pt idx="54">
                  <c:v>413861.29</c:v>
                </c:pt>
                <c:pt idx="55">
                  <c:v>407774.44</c:v>
                </c:pt>
                <c:pt idx="56">
                  <c:v>417558.28</c:v>
                </c:pt>
                <c:pt idx="57">
                  <c:v>414026.55</c:v>
                </c:pt>
                <c:pt idx="58">
                  <c:v>410983.2</c:v>
                </c:pt>
                <c:pt idx="59">
                  <c:v>416081.7</c:v>
                </c:pt>
                <c:pt idx="60">
                  <c:v>414965.79</c:v>
                </c:pt>
                <c:pt idx="61">
                  <c:v>415859.51</c:v>
                </c:pt>
                <c:pt idx="62">
                  <c:v>420314.07</c:v>
                </c:pt>
                <c:pt idx="63">
                  <c:v>417835.9</c:v>
                </c:pt>
                <c:pt idx="64">
                  <c:v>424500.21</c:v>
                </c:pt>
                <c:pt idx="65">
                  <c:v>409922.34</c:v>
                </c:pt>
                <c:pt idx="66">
                  <c:v>415455.16</c:v>
                </c:pt>
                <c:pt idx="67">
                  <c:v>411159.84</c:v>
                </c:pt>
                <c:pt idx="68">
                  <c:v>412523.78</c:v>
                </c:pt>
                <c:pt idx="69">
                  <c:v>411558.79</c:v>
                </c:pt>
                <c:pt idx="70">
                  <c:v>413312.96</c:v>
                </c:pt>
                <c:pt idx="71">
                  <c:v>410758.04</c:v>
                </c:pt>
                <c:pt idx="72">
                  <c:v>405656.18</c:v>
                </c:pt>
                <c:pt idx="73">
                  <c:v>405510.43</c:v>
                </c:pt>
                <c:pt idx="74">
                  <c:v>408363.48</c:v>
                </c:pt>
                <c:pt idx="75">
                  <c:v>405404.53</c:v>
                </c:pt>
                <c:pt idx="76">
                  <c:v>407102.32</c:v>
                </c:pt>
                <c:pt idx="77">
                  <c:v>413399.75</c:v>
                </c:pt>
                <c:pt idx="78">
                  <c:v>418356.61</c:v>
                </c:pt>
                <c:pt idx="79">
                  <c:v>406716.44</c:v>
                </c:pt>
                <c:pt idx="80">
                  <c:v>408080.2</c:v>
                </c:pt>
                <c:pt idx="81">
                  <c:v>410821.54</c:v>
                </c:pt>
                <c:pt idx="82">
                  <c:v>418002.21</c:v>
                </c:pt>
                <c:pt idx="83">
                  <c:v>420072.65</c:v>
                </c:pt>
                <c:pt idx="84">
                  <c:v>419129.09</c:v>
                </c:pt>
                <c:pt idx="85">
                  <c:v>416895.95</c:v>
                </c:pt>
                <c:pt idx="86">
                  <c:v>418913.89</c:v>
                </c:pt>
                <c:pt idx="87">
                  <c:v>416402.31</c:v>
                </c:pt>
                <c:pt idx="88">
                  <c:v>418448.31</c:v>
                </c:pt>
                <c:pt idx="89">
                  <c:v>417167.41</c:v>
                </c:pt>
                <c:pt idx="90">
                  <c:v>415974.18</c:v>
                </c:pt>
                <c:pt idx="91">
                  <c:v>415055.45</c:v>
                </c:pt>
                <c:pt idx="92">
                  <c:v>408058.98</c:v>
                </c:pt>
                <c:pt idx="93">
                  <c:v>419524.19</c:v>
                </c:pt>
                <c:pt idx="94">
                  <c:v>423642.69</c:v>
                </c:pt>
                <c:pt idx="95">
                  <c:v>425525.47</c:v>
                </c:pt>
                <c:pt idx="96">
                  <c:v>425240.39</c:v>
                </c:pt>
                <c:pt idx="97">
                  <c:v>424076.1</c:v>
                </c:pt>
                <c:pt idx="98">
                  <c:v>422604.67</c:v>
                </c:pt>
                <c:pt idx="99">
                  <c:v>428548.37</c:v>
                </c:pt>
                <c:pt idx="100">
                  <c:v>429591.59</c:v>
                </c:pt>
                <c:pt idx="101">
                  <c:v>434304.85</c:v>
                </c:pt>
                <c:pt idx="102">
                  <c:v>422817.1</c:v>
                </c:pt>
                <c:pt idx="103">
                  <c:v>424256.64</c:v>
                </c:pt>
                <c:pt idx="104">
                  <c:v>432944.11</c:v>
                </c:pt>
                <c:pt idx="105">
                  <c:v>428002.25</c:v>
                </c:pt>
                <c:pt idx="106">
                  <c:v>431772.18</c:v>
                </c:pt>
                <c:pt idx="107">
                  <c:v>427819.22</c:v>
                </c:pt>
                <c:pt idx="108">
                  <c:v>437107.48</c:v>
                </c:pt>
                <c:pt idx="109">
                  <c:v>439006.02</c:v>
                </c:pt>
                <c:pt idx="110">
                  <c:v>436944.92</c:v>
                </c:pt>
                <c:pt idx="111">
                  <c:v>444073.47</c:v>
                </c:pt>
                <c:pt idx="112">
                  <c:v>446752.07</c:v>
                </c:pt>
                <c:pt idx="113">
                  <c:v>443724.3</c:v>
                </c:pt>
                <c:pt idx="114">
                  <c:v>443811.03</c:v>
                </c:pt>
                <c:pt idx="115">
                  <c:v>441967.17</c:v>
                </c:pt>
                <c:pt idx="116">
                  <c:v>448935.63</c:v>
                </c:pt>
                <c:pt idx="117">
                  <c:v>447141.51</c:v>
                </c:pt>
                <c:pt idx="118">
                  <c:v>445139.31</c:v>
                </c:pt>
                <c:pt idx="119">
                  <c:v>443625.94</c:v>
                </c:pt>
                <c:pt idx="120">
                  <c:v>448011.35</c:v>
                </c:pt>
                <c:pt idx="121">
                  <c:v>447106.42</c:v>
                </c:pt>
                <c:pt idx="122">
                  <c:v>445260.97</c:v>
                </c:pt>
                <c:pt idx="123">
                  <c:v>449617.32</c:v>
                </c:pt>
                <c:pt idx="124">
                  <c:v>448474.91</c:v>
                </c:pt>
                <c:pt idx="125">
                  <c:v>450600.13</c:v>
                </c:pt>
                <c:pt idx="126">
                  <c:v>450949.05</c:v>
                </c:pt>
                <c:pt idx="127">
                  <c:v>455549.25</c:v>
                </c:pt>
                <c:pt idx="128">
                  <c:v>462415.63</c:v>
                </c:pt>
                <c:pt idx="129">
                  <c:v>457361.46</c:v>
                </c:pt>
                <c:pt idx="130">
                  <c:v>455936.42</c:v>
                </c:pt>
                <c:pt idx="131">
                  <c:v>449601.72</c:v>
                </c:pt>
                <c:pt idx="132">
                  <c:v>452036.29</c:v>
                </c:pt>
                <c:pt idx="133">
                  <c:v>449602.19</c:v>
                </c:pt>
                <c:pt idx="134">
                  <c:v>453858.84</c:v>
                </c:pt>
                <c:pt idx="135">
                  <c:v>455157.81</c:v>
                </c:pt>
                <c:pt idx="136">
                  <c:v>449736.75</c:v>
                </c:pt>
                <c:pt idx="137">
                  <c:v>445374.38</c:v>
                </c:pt>
                <c:pt idx="138">
                  <c:v>452290.03</c:v>
                </c:pt>
                <c:pt idx="139">
                  <c:v>446996.7</c:v>
                </c:pt>
                <c:pt idx="140">
                  <c:v>448283.08</c:v>
                </c:pt>
                <c:pt idx="141">
                  <c:v>444742.35</c:v>
                </c:pt>
                <c:pt idx="142">
                  <c:v>444298.38</c:v>
                </c:pt>
                <c:pt idx="143">
                  <c:v>448547.95</c:v>
                </c:pt>
                <c:pt idx="144">
                  <c:v>440623.79</c:v>
                </c:pt>
                <c:pt idx="145">
                  <c:v>454930.16</c:v>
                </c:pt>
                <c:pt idx="146">
                  <c:v>451811.31</c:v>
                </c:pt>
                <c:pt idx="147">
                  <c:v>454630.2</c:v>
                </c:pt>
                <c:pt idx="148">
                  <c:v>453664.41</c:v>
                </c:pt>
                <c:pt idx="149">
                  <c:v>458338.55</c:v>
                </c:pt>
                <c:pt idx="150">
                  <c:v>460218.86</c:v>
                </c:pt>
                <c:pt idx="151">
                  <c:v>453592.42</c:v>
                </c:pt>
                <c:pt idx="152">
                  <c:v>456141.01</c:v>
                </c:pt>
                <c:pt idx="153">
                  <c:v>459093.26</c:v>
                </c:pt>
                <c:pt idx="154">
                  <c:v>458860.33</c:v>
                </c:pt>
                <c:pt idx="155">
                  <c:v>470894.24</c:v>
                </c:pt>
                <c:pt idx="156">
                  <c:v>458345.01</c:v>
                </c:pt>
                <c:pt idx="157">
                  <c:v>467168.24</c:v>
                </c:pt>
                <c:pt idx="158">
                  <c:v>452547.47</c:v>
                </c:pt>
                <c:pt idx="159">
                  <c:v>455899.71</c:v>
                </c:pt>
                <c:pt idx="160">
                  <c:v>456919.98</c:v>
                </c:pt>
                <c:pt idx="161">
                  <c:v>455224.8</c:v>
                </c:pt>
                <c:pt idx="162">
                  <c:v>457250.64</c:v>
                </c:pt>
                <c:pt idx="163">
                  <c:v>456020.72</c:v>
                </c:pt>
                <c:pt idx="164">
                  <c:v>451541.38</c:v>
                </c:pt>
                <c:pt idx="165">
                  <c:v>448838.67</c:v>
                </c:pt>
                <c:pt idx="166">
                  <c:v>448730.02</c:v>
                </c:pt>
                <c:pt idx="167">
                  <c:v>454165.8</c:v>
                </c:pt>
                <c:pt idx="168">
                  <c:v>446673.68</c:v>
                </c:pt>
                <c:pt idx="169">
                  <c:v>451054.27</c:v>
                </c:pt>
                <c:pt idx="170">
                  <c:v>456163.95</c:v>
                </c:pt>
                <c:pt idx="171">
                  <c:v>444617.55</c:v>
                </c:pt>
                <c:pt idx="172">
                  <c:v>448210.01</c:v>
                </c:pt>
                <c:pt idx="173">
                  <c:v>444305.79</c:v>
                </c:pt>
                <c:pt idx="174">
                  <c:v>443589.91</c:v>
                </c:pt>
                <c:pt idx="175">
                  <c:v>449408.8</c:v>
                </c:pt>
                <c:pt idx="176">
                  <c:v>446190.98</c:v>
                </c:pt>
                <c:pt idx="177">
                  <c:v>439709.2</c:v>
                </c:pt>
                <c:pt idx="178">
                  <c:v>453622.61</c:v>
                </c:pt>
                <c:pt idx="179">
                  <c:v>439802.9</c:v>
                </c:pt>
                <c:pt idx="180">
                  <c:v>436059.6</c:v>
                </c:pt>
                <c:pt idx="181">
                  <c:v>438700.04</c:v>
                </c:pt>
                <c:pt idx="182">
                  <c:v>436650.01</c:v>
                </c:pt>
                <c:pt idx="183">
                  <c:v>443686.12</c:v>
                </c:pt>
                <c:pt idx="184">
                  <c:v>439492.1</c:v>
                </c:pt>
                <c:pt idx="185">
                  <c:v>437834.42</c:v>
                </c:pt>
                <c:pt idx="186">
                  <c:v>440196.74</c:v>
                </c:pt>
                <c:pt idx="187">
                  <c:v>438267.41</c:v>
                </c:pt>
                <c:pt idx="188">
                  <c:v>446567.87</c:v>
                </c:pt>
                <c:pt idx="189">
                  <c:v>437181.12</c:v>
                </c:pt>
                <c:pt idx="190">
                  <c:v>444555.63</c:v>
                </c:pt>
                <c:pt idx="191">
                  <c:v>443306.96</c:v>
                </c:pt>
                <c:pt idx="192">
                  <c:v>449414.9</c:v>
                </c:pt>
                <c:pt idx="193">
                  <c:v>439105.79</c:v>
                </c:pt>
                <c:pt idx="194">
                  <c:v>450102.4</c:v>
                </c:pt>
                <c:pt idx="195">
                  <c:v>450509.46</c:v>
                </c:pt>
                <c:pt idx="196">
                  <c:v>452109.31</c:v>
                </c:pt>
                <c:pt idx="197">
                  <c:v>456707.79</c:v>
                </c:pt>
                <c:pt idx="198">
                  <c:v>452044.92</c:v>
                </c:pt>
                <c:pt idx="199">
                  <c:v>450869.3</c:v>
                </c:pt>
                <c:pt idx="200">
                  <c:v>450318.5</c:v>
                </c:pt>
                <c:pt idx="201">
                  <c:v>439641.68</c:v>
                </c:pt>
                <c:pt idx="202">
                  <c:v>440671.22</c:v>
                </c:pt>
                <c:pt idx="203">
                  <c:v>442532.26</c:v>
                </c:pt>
                <c:pt idx="204">
                  <c:v>443874.85</c:v>
                </c:pt>
                <c:pt idx="205">
                  <c:v>442614.93</c:v>
                </c:pt>
                <c:pt idx="206">
                  <c:v>444965.83</c:v>
                </c:pt>
                <c:pt idx="207">
                  <c:v>441343.56</c:v>
                </c:pt>
                <c:pt idx="208">
                  <c:v>435226.74</c:v>
                </c:pt>
                <c:pt idx="209">
                  <c:v>439352.38</c:v>
                </c:pt>
                <c:pt idx="210">
                  <c:v>431600.82</c:v>
                </c:pt>
                <c:pt idx="211">
                  <c:v>430073.16</c:v>
                </c:pt>
                <c:pt idx="212">
                  <c:v>432864.98</c:v>
                </c:pt>
                <c:pt idx="213">
                  <c:v>433539.48</c:v>
                </c:pt>
                <c:pt idx="214">
                  <c:v>432613.23</c:v>
                </c:pt>
                <c:pt idx="215">
                  <c:v>437236</c:v>
                </c:pt>
                <c:pt idx="216">
                  <c:v>434448.18</c:v>
                </c:pt>
                <c:pt idx="217">
                  <c:v>436352.48</c:v>
                </c:pt>
                <c:pt idx="218">
                  <c:v>427641.17</c:v>
                </c:pt>
                <c:pt idx="219">
                  <c:v>431890.64</c:v>
                </c:pt>
                <c:pt idx="220">
                  <c:v>438162.32</c:v>
                </c:pt>
                <c:pt idx="221">
                  <c:v>447154.84</c:v>
                </c:pt>
                <c:pt idx="222">
                  <c:v>447546.75</c:v>
                </c:pt>
                <c:pt idx="223">
                  <c:v>450353.09</c:v>
                </c:pt>
                <c:pt idx="224">
                  <c:v>436101.84</c:v>
                </c:pt>
                <c:pt idx="225">
                  <c:v>453659.52</c:v>
                </c:pt>
                <c:pt idx="226">
                  <c:v>453957.93</c:v>
                </c:pt>
                <c:pt idx="227">
                  <c:v>451606.96</c:v>
                </c:pt>
                <c:pt idx="228">
                  <c:v>448007.64</c:v>
                </c:pt>
                <c:pt idx="229">
                  <c:v>438687.09</c:v>
                </c:pt>
                <c:pt idx="230">
                  <c:v>453352.51</c:v>
                </c:pt>
                <c:pt idx="231">
                  <c:v>455924.02</c:v>
                </c:pt>
                <c:pt idx="232">
                  <c:v>447192.17</c:v>
                </c:pt>
                <c:pt idx="233">
                  <c:v>451231.56</c:v>
                </c:pt>
                <c:pt idx="234">
                  <c:v>444468.46</c:v>
                </c:pt>
                <c:pt idx="235">
                  <c:v>447269.16</c:v>
                </c:pt>
                <c:pt idx="236">
                  <c:v>444678.17</c:v>
                </c:pt>
                <c:pt idx="237">
                  <c:v>455768.66</c:v>
                </c:pt>
                <c:pt idx="238">
                  <c:v>449579.64</c:v>
                </c:pt>
                <c:pt idx="239">
                  <c:v>448405.05</c:v>
                </c:pt>
                <c:pt idx="240">
                  <c:v>427212.42</c:v>
                </c:pt>
                <c:pt idx="241">
                  <c:v>434404.94</c:v>
                </c:pt>
                <c:pt idx="242">
                  <c:v>428690.82</c:v>
                </c:pt>
                <c:pt idx="243">
                  <c:v>445391.63</c:v>
                </c:pt>
                <c:pt idx="244">
                  <c:v>427196.84</c:v>
                </c:pt>
                <c:pt idx="245">
                  <c:v>436063.38</c:v>
                </c:pt>
                <c:pt idx="246">
                  <c:v>439906.25</c:v>
                </c:pt>
                <c:pt idx="247">
                  <c:v>436370.61</c:v>
                </c:pt>
                <c:pt idx="248">
                  <c:v>432889.62</c:v>
                </c:pt>
                <c:pt idx="249">
                  <c:v>428986.34</c:v>
                </c:pt>
                <c:pt idx="250">
                  <c:v>430875.3</c:v>
                </c:pt>
                <c:pt idx="251">
                  <c:v>430326.37</c:v>
                </c:pt>
                <c:pt idx="252">
                  <c:v>435659.41</c:v>
                </c:pt>
                <c:pt idx="253">
                  <c:v>433640.05</c:v>
                </c:pt>
                <c:pt idx="254">
                  <c:v>444529.28</c:v>
                </c:pt>
                <c:pt idx="255">
                  <c:v>434717.22</c:v>
                </c:pt>
                <c:pt idx="256">
                  <c:v>428592.83</c:v>
                </c:pt>
                <c:pt idx="257">
                  <c:v>426031.2</c:v>
                </c:pt>
                <c:pt idx="258">
                  <c:v>423882.64</c:v>
                </c:pt>
                <c:pt idx="259">
                  <c:v>427913.61</c:v>
                </c:pt>
                <c:pt idx="260">
                  <c:v>421387.18</c:v>
                </c:pt>
                <c:pt idx="261">
                  <c:v>420835.03</c:v>
                </c:pt>
                <c:pt idx="262">
                  <c:v>414543.35999999999</c:v>
                </c:pt>
                <c:pt idx="263">
                  <c:v>414888.64</c:v>
                </c:pt>
                <c:pt idx="264">
                  <c:v>418322.44</c:v>
                </c:pt>
                <c:pt idx="265">
                  <c:v>421509.98</c:v>
                </c:pt>
                <c:pt idx="266">
                  <c:v>421484.62</c:v>
                </c:pt>
                <c:pt idx="267">
                  <c:v>414819.61</c:v>
                </c:pt>
                <c:pt idx="268">
                  <c:v>422916.25</c:v>
                </c:pt>
                <c:pt idx="269">
                  <c:v>425878.81</c:v>
                </c:pt>
                <c:pt idx="270">
                  <c:v>424862.68</c:v>
                </c:pt>
                <c:pt idx="271">
                  <c:v>424066.97</c:v>
                </c:pt>
                <c:pt idx="272">
                  <c:v>408179.29</c:v>
                </c:pt>
                <c:pt idx="273">
                  <c:v>415897.24</c:v>
                </c:pt>
                <c:pt idx="274">
                  <c:v>404402.49</c:v>
                </c:pt>
                <c:pt idx="275">
                  <c:v>410440.91</c:v>
                </c:pt>
                <c:pt idx="276">
                  <c:v>417357.6</c:v>
                </c:pt>
                <c:pt idx="277">
                  <c:v>416187.99</c:v>
                </c:pt>
                <c:pt idx="278">
                  <c:v>412191.63</c:v>
                </c:pt>
                <c:pt idx="279">
                  <c:v>403363.78</c:v>
                </c:pt>
                <c:pt idx="280">
                  <c:v>410636.55</c:v>
                </c:pt>
                <c:pt idx="281">
                  <c:v>413156.78</c:v>
                </c:pt>
                <c:pt idx="282">
                  <c:v>419244.59</c:v>
                </c:pt>
                <c:pt idx="283">
                  <c:v>413672.82</c:v>
                </c:pt>
                <c:pt idx="284">
                  <c:v>410043.31</c:v>
                </c:pt>
                <c:pt idx="285">
                  <c:v>400340.12</c:v>
                </c:pt>
                <c:pt idx="286">
                  <c:v>408688.51</c:v>
                </c:pt>
                <c:pt idx="287">
                  <c:v>401316.55</c:v>
                </c:pt>
                <c:pt idx="288">
                  <c:v>406609.76</c:v>
                </c:pt>
                <c:pt idx="289">
                  <c:v>401630.32</c:v>
                </c:pt>
                <c:pt idx="290">
                  <c:v>382888.44</c:v>
                </c:pt>
                <c:pt idx="291">
                  <c:v>390407.35</c:v>
                </c:pt>
                <c:pt idx="292">
                  <c:v>392175.67</c:v>
                </c:pt>
                <c:pt idx="293">
                  <c:v>380120.24</c:v>
                </c:pt>
                <c:pt idx="294">
                  <c:v>374730.3</c:v>
                </c:pt>
                <c:pt idx="295">
                  <c:v>376666.14</c:v>
                </c:pt>
                <c:pt idx="296">
                  <c:v>380904.29</c:v>
                </c:pt>
                <c:pt idx="297">
                  <c:v>391651.78</c:v>
                </c:pt>
                <c:pt idx="298">
                  <c:v>401681.61</c:v>
                </c:pt>
                <c:pt idx="299">
                  <c:v>381817.79</c:v>
                </c:pt>
                <c:pt idx="300">
                  <c:v>389354.52</c:v>
                </c:pt>
                <c:pt idx="301">
                  <c:v>395177.06</c:v>
                </c:pt>
                <c:pt idx="302">
                  <c:v>390305.54</c:v>
                </c:pt>
                <c:pt idx="303">
                  <c:v>384359.02</c:v>
                </c:pt>
                <c:pt idx="304">
                  <c:v>391784.98</c:v>
                </c:pt>
                <c:pt idx="305">
                  <c:v>391026.4</c:v>
                </c:pt>
                <c:pt idx="306">
                  <c:v>385082.12</c:v>
                </c:pt>
                <c:pt idx="307">
                  <c:v>377734.37</c:v>
                </c:pt>
                <c:pt idx="308">
                  <c:v>396336.57</c:v>
                </c:pt>
                <c:pt idx="309">
                  <c:v>382625.59</c:v>
                </c:pt>
                <c:pt idx="310">
                  <c:v>389689.26</c:v>
                </c:pt>
                <c:pt idx="311">
                  <c:v>386198.37</c:v>
                </c:pt>
                <c:pt idx="312">
                  <c:v>387005.69</c:v>
                </c:pt>
                <c:pt idx="313">
                  <c:v>375442.66</c:v>
                </c:pt>
                <c:pt idx="314">
                  <c:v>391347.99</c:v>
                </c:pt>
                <c:pt idx="315">
                  <c:v>397830.8</c:v>
                </c:pt>
                <c:pt idx="316">
                  <c:v>371552.63</c:v>
                </c:pt>
                <c:pt idx="317">
                  <c:v>389488.18</c:v>
                </c:pt>
                <c:pt idx="318">
                  <c:v>394306.08</c:v>
                </c:pt>
                <c:pt idx="319">
                  <c:v>393849.79</c:v>
                </c:pt>
                <c:pt idx="320">
                  <c:v>400829.24</c:v>
                </c:pt>
                <c:pt idx="321">
                  <c:v>384949.37</c:v>
                </c:pt>
                <c:pt idx="322">
                  <c:v>381355.45</c:v>
                </c:pt>
                <c:pt idx="323">
                  <c:v>377550.47</c:v>
                </c:pt>
                <c:pt idx="324">
                  <c:v>376932.02</c:v>
                </c:pt>
                <c:pt idx="325">
                  <c:v>382110.27</c:v>
                </c:pt>
                <c:pt idx="326">
                  <c:v>389630.17</c:v>
                </c:pt>
                <c:pt idx="327">
                  <c:v>376723.51</c:v>
                </c:pt>
                <c:pt idx="328">
                  <c:v>381808.91</c:v>
                </c:pt>
                <c:pt idx="329">
                  <c:v>374880.77</c:v>
                </c:pt>
                <c:pt idx="330">
                  <c:v>385840.43</c:v>
                </c:pt>
                <c:pt idx="331">
                  <c:v>381924.71</c:v>
                </c:pt>
                <c:pt idx="332">
                  <c:v>377159.66</c:v>
                </c:pt>
                <c:pt idx="333">
                  <c:v>383636.37</c:v>
                </c:pt>
                <c:pt idx="334">
                  <c:v>379196.17</c:v>
                </c:pt>
                <c:pt idx="335">
                  <c:v>385514.09</c:v>
                </c:pt>
                <c:pt idx="336">
                  <c:v>390509.29</c:v>
                </c:pt>
                <c:pt idx="337">
                  <c:v>391537.5</c:v>
                </c:pt>
                <c:pt idx="338">
                  <c:v>378834.11</c:v>
                </c:pt>
                <c:pt idx="339">
                  <c:v>375840.86</c:v>
                </c:pt>
                <c:pt idx="340">
                  <c:v>381647.59</c:v>
                </c:pt>
                <c:pt idx="341">
                  <c:v>385207.3</c:v>
                </c:pt>
                <c:pt idx="342">
                  <c:v>386236.55</c:v>
                </c:pt>
                <c:pt idx="343">
                  <c:v>381812.85</c:v>
                </c:pt>
                <c:pt idx="344">
                  <c:v>388710.28</c:v>
                </c:pt>
                <c:pt idx="345">
                  <c:v>397084.51</c:v>
                </c:pt>
                <c:pt idx="346">
                  <c:v>388920.56</c:v>
                </c:pt>
                <c:pt idx="347">
                  <c:v>393140.51</c:v>
                </c:pt>
                <c:pt idx="348">
                  <c:v>401620.78</c:v>
                </c:pt>
                <c:pt idx="349">
                  <c:v>405726.27</c:v>
                </c:pt>
                <c:pt idx="350">
                  <c:v>404321.11</c:v>
                </c:pt>
                <c:pt idx="351">
                  <c:v>407652.39</c:v>
                </c:pt>
                <c:pt idx="352">
                  <c:v>408381.83</c:v>
                </c:pt>
                <c:pt idx="353">
                  <c:v>405322.14</c:v>
                </c:pt>
                <c:pt idx="354">
                  <c:v>402476.95</c:v>
                </c:pt>
                <c:pt idx="355">
                  <c:v>411385.72</c:v>
                </c:pt>
                <c:pt idx="356">
                  <c:v>399846.53</c:v>
                </c:pt>
                <c:pt idx="357">
                  <c:v>414128.74</c:v>
                </c:pt>
                <c:pt idx="358">
                  <c:v>404957.29</c:v>
                </c:pt>
                <c:pt idx="359">
                  <c:v>411361.45</c:v>
                </c:pt>
                <c:pt idx="360">
                  <c:v>406408.9</c:v>
                </c:pt>
                <c:pt idx="361">
                  <c:v>409366.42</c:v>
                </c:pt>
                <c:pt idx="362">
                  <c:v>399673.38</c:v>
                </c:pt>
                <c:pt idx="363">
                  <c:v>401503.65</c:v>
                </c:pt>
                <c:pt idx="364">
                  <c:v>401148.67</c:v>
                </c:pt>
                <c:pt idx="365">
                  <c:v>392938.8</c:v>
                </c:pt>
                <c:pt idx="366">
                  <c:v>388512.85</c:v>
                </c:pt>
                <c:pt idx="367">
                  <c:v>400094.74</c:v>
                </c:pt>
                <c:pt idx="368">
                  <c:v>393110.52</c:v>
                </c:pt>
                <c:pt idx="369">
                  <c:v>403410.49</c:v>
                </c:pt>
                <c:pt idx="370">
                  <c:v>403360.3</c:v>
                </c:pt>
                <c:pt idx="371">
                  <c:v>403616.77</c:v>
                </c:pt>
                <c:pt idx="372">
                  <c:v>412693.58</c:v>
                </c:pt>
                <c:pt idx="373">
                  <c:v>402201.34</c:v>
                </c:pt>
                <c:pt idx="374">
                  <c:v>395563.58</c:v>
                </c:pt>
                <c:pt idx="375">
                  <c:v>394152.45</c:v>
                </c:pt>
                <c:pt idx="376">
                  <c:v>395880.09</c:v>
                </c:pt>
                <c:pt idx="377">
                  <c:v>389936.49</c:v>
                </c:pt>
                <c:pt idx="378">
                  <c:v>383060.49</c:v>
                </c:pt>
                <c:pt idx="379">
                  <c:v>383617.98</c:v>
                </c:pt>
                <c:pt idx="380">
                  <c:v>382067.89</c:v>
                </c:pt>
                <c:pt idx="381">
                  <c:v>385352.72</c:v>
                </c:pt>
                <c:pt idx="382">
                  <c:v>387969.51</c:v>
                </c:pt>
                <c:pt idx="383">
                  <c:v>386555.96</c:v>
                </c:pt>
                <c:pt idx="384">
                  <c:v>383745.13</c:v>
                </c:pt>
                <c:pt idx="385">
                  <c:v>387699.49</c:v>
                </c:pt>
                <c:pt idx="386">
                  <c:v>382294.95</c:v>
                </c:pt>
                <c:pt idx="387">
                  <c:v>381548.24</c:v>
                </c:pt>
                <c:pt idx="388">
                  <c:v>387436.65</c:v>
                </c:pt>
                <c:pt idx="389">
                  <c:v>379707.1</c:v>
                </c:pt>
                <c:pt idx="390">
                  <c:v>380623.42</c:v>
                </c:pt>
                <c:pt idx="391">
                  <c:v>378413.09</c:v>
                </c:pt>
                <c:pt idx="392">
                  <c:v>379702.43</c:v>
                </c:pt>
                <c:pt idx="393">
                  <c:v>378903.4</c:v>
                </c:pt>
                <c:pt idx="394">
                  <c:v>374984.71</c:v>
                </c:pt>
                <c:pt idx="395">
                  <c:v>387488</c:v>
                </c:pt>
                <c:pt idx="396">
                  <c:v>373809.89</c:v>
                </c:pt>
                <c:pt idx="397">
                  <c:v>375336.84</c:v>
                </c:pt>
              </c:numCache>
            </c:numRef>
          </c:val>
          <c:smooth val="0"/>
          <c:extLst xmlns:c16r2="http://schemas.microsoft.com/office/drawing/2015/06/chart">
            <c:ext xmlns:c16="http://schemas.microsoft.com/office/drawing/2014/chart" uri="{C3380CC4-5D6E-409C-BE32-E72D297353CC}">
              <c16:uniqueId val="{00000000-660B-47F5-8B88-EF32B06B978C}"/>
            </c:ext>
          </c:extLst>
        </c:ser>
        <c:dLbls>
          <c:showLegendKey val="0"/>
          <c:showVal val="0"/>
          <c:showCatName val="0"/>
          <c:showSerName val="0"/>
          <c:showPercent val="0"/>
          <c:showBubbleSize val="0"/>
        </c:dLbls>
        <c:marker val="1"/>
        <c:smooth val="0"/>
        <c:axId val="227117312"/>
        <c:axId val="227123200"/>
      </c:lineChart>
      <c:lineChart>
        <c:grouping val="standard"/>
        <c:varyColors val="0"/>
        <c:ser>
          <c:idx val="0"/>
          <c:order val="0"/>
          <c:tx>
            <c:strRef>
              <c:f>Graficos!$D$1</c:f>
              <c:strCache>
                <c:ptCount val="1"/>
                <c:pt idx="0">
                  <c:v>BONOS, Siefores PPP</c:v>
                </c:pt>
              </c:strCache>
            </c:strRef>
          </c:tx>
          <c:spPr>
            <a:ln w="28575" cap="rnd">
              <a:solidFill>
                <a:schemeClr val="accent1"/>
              </a:solidFill>
              <a:round/>
            </a:ln>
            <a:effectLst/>
          </c:spPr>
          <c:marker>
            <c:symbol val="none"/>
          </c:marker>
          <c:cat>
            <c:numRef>
              <c:f>Graficos!$A$2:$A$398</c:f>
              <c:numCache>
                <c:formatCode>m/d/yyyy</c:formatCode>
                <c:ptCount val="397"/>
                <c:pt idx="0">
                  <c:v>42368</c:v>
                </c:pt>
                <c:pt idx="1">
                  <c:v>42369</c:v>
                </c:pt>
                <c:pt idx="2">
                  <c:v>42373</c:v>
                </c:pt>
                <c:pt idx="3">
                  <c:v>42374</c:v>
                </c:pt>
                <c:pt idx="4">
                  <c:v>42375</c:v>
                </c:pt>
                <c:pt idx="5">
                  <c:v>42376</c:v>
                </c:pt>
                <c:pt idx="6">
                  <c:v>42377</c:v>
                </c:pt>
                <c:pt idx="7">
                  <c:v>42380</c:v>
                </c:pt>
                <c:pt idx="8">
                  <c:v>42381</c:v>
                </c:pt>
                <c:pt idx="9">
                  <c:v>42382</c:v>
                </c:pt>
                <c:pt idx="10">
                  <c:v>42383</c:v>
                </c:pt>
                <c:pt idx="11">
                  <c:v>42384</c:v>
                </c:pt>
                <c:pt idx="12">
                  <c:v>42387</c:v>
                </c:pt>
                <c:pt idx="13">
                  <c:v>42388</c:v>
                </c:pt>
                <c:pt idx="14">
                  <c:v>42389</c:v>
                </c:pt>
                <c:pt idx="15">
                  <c:v>42390</c:v>
                </c:pt>
                <c:pt idx="16">
                  <c:v>42391</c:v>
                </c:pt>
                <c:pt idx="17">
                  <c:v>42394</c:v>
                </c:pt>
                <c:pt idx="18">
                  <c:v>42395</c:v>
                </c:pt>
                <c:pt idx="19">
                  <c:v>42396</c:v>
                </c:pt>
                <c:pt idx="20">
                  <c:v>42397</c:v>
                </c:pt>
                <c:pt idx="21">
                  <c:v>42398</c:v>
                </c:pt>
                <c:pt idx="22">
                  <c:v>42402</c:v>
                </c:pt>
                <c:pt idx="23">
                  <c:v>42403</c:v>
                </c:pt>
                <c:pt idx="24">
                  <c:v>42404</c:v>
                </c:pt>
                <c:pt idx="25">
                  <c:v>42405</c:v>
                </c:pt>
                <c:pt idx="26">
                  <c:v>42408</c:v>
                </c:pt>
                <c:pt idx="27">
                  <c:v>42409</c:v>
                </c:pt>
                <c:pt idx="28">
                  <c:v>42410</c:v>
                </c:pt>
                <c:pt idx="29">
                  <c:v>42411</c:v>
                </c:pt>
                <c:pt idx="30">
                  <c:v>42412</c:v>
                </c:pt>
                <c:pt idx="31">
                  <c:v>42415</c:v>
                </c:pt>
                <c:pt idx="32">
                  <c:v>42416</c:v>
                </c:pt>
                <c:pt idx="33">
                  <c:v>42417</c:v>
                </c:pt>
                <c:pt idx="34">
                  <c:v>42418</c:v>
                </c:pt>
                <c:pt idx="35">
                  <c:v>42419</c:v>
                </c:pt>
                <c:pt idx="36">
                  <c:v>42422</c:v>
                </c:pt>
                <c:pt idx="37">
                  <c:v>42423</c:v>
                </c:pt>
                <c:pt idx="38">
                  <c:v>42424</c:v>
                </c:pt>
                <c:pt idx="39">
                  <c:v>42425</c:v>
                </c:pt>
                <c:pt idx="40">
                  <c:v>42426</c:v>
                </c:pt>
                <c:pt idx="41">
                  <c:v>42429</c:v>
                </c:pt>
                <c:pt idx="42">
                  <c:v>42430</c:v>
                </c:pt>
                <c:pt idx="43">
                  <c:v>42431</c:v>
                </c:pt>
                <c:pt idx="44">
                  <c:v>42432</c:v>
                </c:pt>
                <c:pt idx="45">
                  <c:v>42433</c:v>
                </c:pt>
                <c:pt idx="46">
                  <c:v>42436</c:v>
                </c:pt>
                <c:pt idx="47">
                  <c:v>42437</c:v>
                </c:pt>
                <c:pt idx="48">
                  <c:v>42438</c:v>
                </c:pt>
                <c:pt idx="49">
                  <c:v>42439</c:v>
                </c:pt>
                <c:pt idx="50">
                  <c:v>42440</c:v>
                </c:pt>
                <c:pt idx="51">
                  <c:v>42443</c:v>
                </c:pt>
                <c:pt idx="52">
                  <c:v>42444</c:v>
                </c:pt>
                <c:pt idx="53">
                  <c:v>42445</c:v>
                </c:pt>
                <c:pt idx="54">
                  <c:v>42446</c:v>
                </c:pt>
                <c:pt idx="55">
                  <c:v>42447</c:v>
                </c:pt>
                <c:pt idx="56">
                  <c:v>42451</c:v>
                </c:pt>
                <c:pt idx="57">
                  <c:v>42452</c:v>
                </c:pt>
                <c:pt idx="58">
                  <c:v>42457</c:v>
                </c:pt>
                <c:pt idx="59">
                  <c:v>42458</c:v>
                </c:pt>
                <c:pt idx="60">
                  <c:v>42459</c:v>
                </c:pt>
                <c:pt idx="61">
                  <c:v>42460</c:v>
                </c:pt>
                <c:pt idx="62">
                  <c:v>42461</c:v>
                </c:pt>
                <c:pt idx="63">
                  <c:v>42464</c:v>
                </c:pt>
                <c:pt idx="64">
                  <c:v>42465</c:v>
                </c:pt>
                <c:pt idx="65">
                  <c:v>42466</c:v>
                </c:pt>
                <c:pt idx="66">
                  <c:v>42467</c:v>
                </c:pt>
                <c:pt idx="67">
                  <c:v>42468</c:v>
                </c:pt>
                <c:pt idx="68">
                  <c:v>42471</c:v>
                </c:pt>
                <c:pt idx="69">
                  <c:v>42472</c:v>
                </c:pt>
                <c:pt idx="70">
                  <c:v>42473</c:v>
                </c:pt>
                <c:pt idx="71">
                  <c:v>42474</c:v>
                </c:pt>
                <c:pt idx="72">
                  <c:v>42475</c:v>
                </c:pt>
                <c:pt idx="73">
                  <c:v>42478</c:v>
                </c:pt>
                <c:pt idx="74">
                  <c:v>42479</c:v>
                </c:pt>
                <c:pt idx="75">
                  <c:v>42480</c:v>
                </c:pt>
                <c:pt idx="76">
                  <c:v>42481</c:v>
                </c:pt>
                <c:pt idx="77">
                  <c:v>42482</c:v>
                </c:pt>
                <c:pt idx="78">
                  <c:v>42485</c:v>
                </c:pt>
                <c:pt idx="79">
                  <c:v>42486</c:v>
                </c:pt>
                <c:pt idx="80">
                  <c:v>42487</c:v>
                </c:pt>
                <c:pt idx="81">
                  <c:v>42488</c:v>
                </c:pt>
                <c:pt idx="82">
                  <c:v>42489</c:v>
                </c:pt>
                <c:pt idx="83">
                  <c:v>42492</c:v>
                </c:pt>
                <c:pt idx="84">
                  <c:v>42493</c:v>
                </c:pt>
                <c:pt idx="85">
                  <c:v>42494</c:v>
                </c:pt>
                <c:pt idx="86">
                  <c:v>42495</c:v>
                </c:pt>
                <c:pt idx="87">
                  <c:v>42496</c:v>
                </c:pt>
                <c:pt idx="88">
                  <c:v>42499</c:v>
                </c:pt>
                <c:pt idx="89">
                  <c:v>42500</c:v>
                </c:pt>
                <c:pt idx="90">
                  <c:v>42501</c:v>
                </c:pt>
                <c:pt idx="91">
                  <c:v>42502</c:v>
                </c:pt>
                <c:pt idx="92">
                  <c:v>42503</c:v>
                </c:pt>
                <c:pt idx="93">
                  <c:v>42506</c:v>
                </c:pt>
                <c:pt idx="94">
                  <c:v>42507</c:v>
                </c:pt>
                <c:pt idx="95">
                  <c:v>42508</c:v>
                </c:pt>
                <c:pt idx="96">
                  <c:v>42509</c:v>
                </c:pt>
                <c:pt idx="97">
                  <c:v>42510</c:v>
                </c:pt>
                <c:pt idx="98">
                  <c:v>42513</c:v>
                </c:pt>
                <c:pt idx="99">
                  <c:v>42514</c:v>
                </c:pt>
                <c:pt idx="100">
                  <c:v>42515</c:v>
                </c:pt>
                <c:pt idx="101">
                  <c:v>42516</c:v>
                </c:pt>
                <c:pt idx="102">
                  <c:v>42517</c:v>
                </c:pt>
                <c:pt idx="103">
                  <c:v>42520</c:v>
                </c:pt>
                <c:pt idx="104">
                  <c:v>42521</c:v>
                </c:pt>
                <c:pt idx="105">
                  <c:v>42522</c:v>
                </c:pt>
                <c:pt idx="106">
                  <c:v>42523</c:v>
                </c:pt>
                <c:pt idx="107">
                  <c:v>42524</c:v>
                </c:pt>
                <c:pt idx="108">
                  <c:v>42527</c:v>
                </c:pt>
                <c:pt idx="109">
                  <c:v>42528</c:v>
                </c:pt>
                <c:pt idx="110">
                  <c:v>42529</c:v>
                </c:pt>
                <c:pt idx="111">
                  <c:v>42530</c:v>
                </c:pt>
                <c:pt idx="112">
                  <c:v>42531</c:v>
                </c:pt>
                <c:pt idx="113">
                  <c:v>42534</c:v>
                </c:pt>
                <c:pt idx="114">
                  <c:v>42535</c:v>
                </c:pt>
                <c:pt idx="115">
                  <c:v>42536</c:v>
                </c:pt>
                <c:pt idx="116">
                  <c:v>42537</c:v>
                </c:pt>
                <c:pt idx="117">
                  <c:v>42538</c:v>
                </c:pt>
                <c:pt idx="118">
                  <c:v>42541</c:v>
                </c:pt>
                <c:pt idx="119">
                  <c:v>42542</c:v>
                </c:pt>
                <c:pt idx="120">
                  <c:v>42543</c:v>
                </c:pt>
                <c:pt idx="121">
                  <c:v>42544</c:v>
                </c:pt>
                <c:pt idx="122">
                  <c:v>42545</c:v>
                </c:pt>
                <c:pt idx="123">
                  <c:v>42548</c:v>
                </c:pt>
                <c:pt idx="124">
                  <c:v>42549</c:v>
                </c:pt>
                <c:pt idx="125">
                  <c:v>42550</c:v>
                </c:pt>
                <c:pt idx="126">
                  <c:v>42551</c:v>
                </c:pt>
                <c:pt idx="127">
                  <c:v>42552</c:v>
                </c:pt>
                <c:pt idx="128">
                  <c:v>42555</c:v>
                </c:pt>
                <c:pt idx="129">
                  <c:v>42556</c:v>
                </c:pt>
                <c:pt idx="130">
                  <c:v>42557</c:v>
                </c:pt>
                <c:pt idx="131">
                  <c:v>42558</c:v>
                </c:pt>
                <c:pt idx="132">
                  <c:v>42559</c:v>
                </c:pt>
                <c:pt idx="133">
                  <c:v>42562</c:v>
                </c:pt>
                <c:pt idx="134">
                  <c:v>42563</c:v>
                </c:pt>
                <c:pt idx="135">
                  <c:v>42564</c:v>
                </c:pt>
                <c:pt idx="136">
                  <c:v>42565</c:v>
                </c:pt>
                <c:pt idx="137">
                  <c:v>42566</c:v>
                </c:pt>
                <c:pt idx="138">
                  <c:v>42569</c:v>
                </c:pt>
                <c:pt idx="139">
                  <c:v>42570</c:v>
                </c:pt>
                <c:pt idx="140">
                  <c:v>42571</c:v>
                </c:pt>
                <c:pt idx="141">
                  <c:v>42572</c:v>
                </c:pt>
                <c:pt idx="142">
                  <c:v>42573</c:v>
                </c:pt>
                <c:pt idx="143">
                  <c:v>42576</c:v>
                </c:pt>
                <c:pt idx="144">
                  <c:v>42577</c:v>
                </c:pt>
                <c:pt idx="145">
                  <c:v>42578</c:v>
                </c:pt>
                <c:pt idx="146">
                  <c:v>42579</c:v>
                </c:pt>
                <c:pt idx="147">
                  <c:v>42580</c:v>
                </c:pt>
                <c:pt idx="148">
                  <c:v>42583</c:v>
                </c:pt>
                <c:pt idx="149">
                  <c:v>42584</c:v>
                </c:pt>
                <c:pt idx="150">
                  <c:v>42585</c:v>
                </c:pt>
                <c:pt idx="151">
                  <c:v>42586</c:v>
                </c:pt>
                <c:pt idx="152">
                  <c:v>42587</c:v>
                </c:pt>
                <c:pt idx="153">
                  <c:v>42590</c:v>
                </c:pt>
                <c:pt idx="154">
                  <c:v>42591</c:v>
                </c:pt>
                <c:pt idx="155">
                  <c:v>42592</c:v>
                </c:pt>
                <c:pt idx="156">
                  <c:v>42593</c:v>
                </c:pt>
                <c:pt idx="157">
                  <c:v>42594</c:v>
                </c:pt>
                <c:pt idx="158">
                  <c:v>42597</c:v>
                </c:pt>
                <c:pt idx="159">
                  <c:v>42598</c:v>
                </c:pt>
                <c:pt idx="160">
                  <c:v>42599</c:v>
                </c:pt>
                <c:pt idx="161">
                  <c:v>42600</c:v>
                </c:pt>
                <c:pt idx="162">
                  <c:v>42601</c:v>
                </c:pt>
                <c:pt idx="163">
                  <c:v>42604</c:v>
                </c:pt>
                <c:pt idx="164">
                  <c:v>42605</c:v>
                </c:pt>
                <c:pt idx="165">
                  <c:v>42606</c:v>
                </c:pt>
                <c:pt idx="166">
                  <c:v>42607</c:v>
                </c:pt>
                <c:pt idx="167">
                  <c:v>42608</c:v>
                </c:pt>
                <c:pt idx="168">
                  <c:v>42611</c:v>
                </c:pt>
                <c:pt idx="169">
                  <c:v>42612</c:v>
                </c:pt>
                <c:pt idx="170">
                  <c:v>42613</c:v>
                </c:pt>
                <c:pt idx="171">
                  <c:v>42614</c:v>
                </c:pt>
                <c:pt idx="172">
                  <c:v>42615</c:v>
                </c:pt>
                <c:pt idx="173">
                  <c:v>42618</c:v>
                </c:pt>
                <c:pt idx="174">
                  <c:v>42619</c:v>
                </c:pt>
                <c:pt idx="175">
                  <c:v>42620</c:v>
                </c:pt>
                <c:pt idx="176">
                  <c:v>42621</c:v>
                </c:pt>
                <c:pt idx="177">
                  <c:v>42622</c:v>
                </c:pt>
                <c:pt idx="178">
                  <c:v>42625</c:v>
                </c:pt>
                <c:pt idx="179">
                  <c:v>42626</c:v>
                </c:pt>
                <c:pt idx="180">
                  <c:v>42627</c:v>
                </c:pt>
                <c:pt idx="181">
                  <c:v>42628</c:v>
                </c:pt>
                <c:pt idx="182">
                  <c:v>42632</c:v>
                </c:pt>
                <c:pt idx="183">
                  <c:v>42633</c:v>
                </c:pt>
                <c:pt idx="184">
                  <c:v>42634</c:v>
                </c:pt>
                <c:pt idx="185">
                  <c:v>42635</c:v>
                </c:pt>
                <c:pt idx="186">
                  <c:v>42636</c:v>
                </c:pt>
                <c:pt idx="187">
                  <c:v>42639</c:v>
                </c:pt>
                <c:pt idx="188">
                  <c:v>42640</c:v>
                </c:pt>
                <c:pt idx="189">
                  <c:v>42641</c:v>
                </c:pt>
                <c:pt idx="190">
                  <c:v>42642</c:v>
                </c:pt>
                <c:pt idx="191">
                  <c:v>42643</c:v>
                </c:pt>
                <c:pt idx="192">
                  <c:v>42646</c:v>
                </c:pt>
                <c:pt idx="193">
                  <c:v>42647</c:v>
                </c:pt>
                <c:pt idx="194">
                  <c:v>42648</c:v>
                </c:pt>
                <c:pt idx="195">
                  <c:v>42649</c:v>
                </c:pt>
                <c:pt idx="196">
                  <c:v>42650</c:v>
                </c:pt>
                <c:pt idx="197">
                  <c:v>42653</c:v>
                </c:pt>
                <c:pt idx="198">
                  <c:v>42654</c:v>
                </c:pt>
                <c:pt idx="199">
                  <c:v>42655</c:v>
                </c:pt>
                <c:pt idx="200">
                  <c:v>42656</c:v>
                </c:pt>
                <c:pt idx="201">
                  <c:v>42657</c:v>
                </c:pt>
                <c:pt idx="202">
                  <c:v>42660</c:v>
                </c:pt>
                <c:pt idx="203">
                  <c:v>42661</c:v>
                </c:pt>
                <c:pt idx="204">
                  <c:v>42662</c:v>
                </c:pt>
                <c:pt idx="205">
                  <c:v>42663</c:v>
                </c:pt>
                <c:pt idx="206">
                  <c:v>42664</c:v>
                </c:pt>
                <c:pt idx="207">
                  <c:v>42667</c:v>
                </c:pt>
                <c:pt idx="208">
                  <c:v>42668</c:v>
                </c:pt>
                <c:pt idx="209">
                  <c:v>42669</c:v>
                </c:pt>
                <c:pt idx="210">
                  <c:v>42670</c:v>
                </c:pt>
                <c:pt idx="211">
                  <c:v>42671</c:v>
                </c:pt>
                <c:pt idx="212">
                  <c:v>42674</c:v>
                </c:pt>
                <c:pt idx="213">
                  <c:v>42675</c:v>
                </c:pt>
                <c:pt idx="214">
                  <c:v>42677</c:v>
                </c:pt>
                <c:pt idx="215">
                  <c:v>42678</c:v>
                </c:pt>
                <c:pt idx="216">
                  <c:v>42681</c:v>
                </c:pt>
                <c:pt idx="217">
                  <c:v>42682</c:v>
                </c:pt>
                <c:pt idx="218">
                  <c:v>42683</c:v>
                </c:pt>
                <c:pt idx="219">
                  <c:v>42684</c:v>
                </c:pt>
                <c:pt idx="220">
                  <c:v>42685</c:v>
                </c:pt>
                <c:pt idx="221">
                  <c:v>42688</c:v>
                </c:pt>
                <c:pt idx="222">
                  <c:v>42689</c:v>
                </c:pt>
                <c:pt idx="223">
                  <c:v>42690</c:v>
                </c:pt>
                <c:pt idx="224">
                  <c:v>42691</c:v>
                </c:pt>
                <c:pt idx="225">
                  <c:v>42692</c:v>
                </c:pt>
                <c:pt idx="226">
                  <c:v>42696</c:v>
                </c:pt>
                <c:pt idx="227">
                  <c:v>42697</c:v>
                </c:pt>
                <c:pt idx="228">
                  <c:v>42698</c:v>
                </c:pt>
                <c:pt idx="229">
                  <c:v>42699</c:v>
                </c:pt>
                <c:pt idx="230">
                  <c:v>42702</c:v>
                </c:pt>
                <c:pt idx="231">
                  <c:v>42703</c:v>
                </c:pt>
                <c:pt idx="232">
                  <c:v>42704</c:v>
                </c:pt>
                <c:pt idx="233">
                  <c:v>42705</c:v>
                </c:pt>
                <c:pt idx="234">
                  <c:v>42706</c:v>
                </c:pt>
                <c:pt idx="235">
                  <c:v>42709</c:v>
                </c:pt>
                <c:pt idx="236">
                  <c:v>42710</c:v>
                </c:pt>
                <c:pt idx="237">
                  <c:v>42711</c:v>
                </c:pt>
                <c:pt idx="238">
                  <c:v>42712</c:v>
                </c:pt>
                <c:pt idx="239">
                  <c:v>42713</c:v>
                </c:pt>
                <c:pt idx="240">
                  <c:v>42717</c:v>
                </c:pt>
                <c:pt idx="241">
                  <c:v>42718</c:v>
                </c:pt>
                <c:pt idx="242">
                  <c:v>42719</c:v>
                </c:pt>
                <c:pt idx="243">
                  <c:v>42720</c:v>
                </c:pt>
                <c:pt idx="244">
                  <c:v>42723</c:v>
                </c:pt>
                <c:pt idx="245">
                  <c:v>42724</c:v>
                </c:pt>
                <c:pt idx="246">
                  <c:v>42725</c:v>
                </c:pt>
                <c:pt idx="247">
                  <c:v>42726</c:v>
                </c:pt>
                <c:pt idx="248">
                  <c:v>42727</c:v>
                </c:pt>
                <c:pt idx="249">
                  <c:v>42730</c:v>
                </c:pt>
                <c:pt idx="250">
                  <c:v>42731</c:v>
                </c:pt>
                <c:pt idx="251">
                  <c:v>42732</c:v>
                </c:pt>
                <c:pt idx="252">
                  <c:v>42733</c:v>
                </c:pt>
                <c:pt idx="253">
                  <c:v>42734</c:v>
                </c:pt>
                <c:pt idx="254">
                  <c:v>42737</c:v>
                </c:pt>
                <c:pt idx="255">
                  <c:v>42738</c:v>
                </c:pt>
                <c:pt idx="256">
                  <c:v>42739</c:v>
                </c:pt>
                <c:pt idx="257">
                  <c:v>42740</c:v>
                </c:pt>
                <c:pt idx="258">
                  <c:v>42741</c:v>
                </c:pt>
                <c:pt idx="259">
                  <c:v>42744</c:v>
                </c:pt>
                <c:pt idx="260">
                  <c:v>42745</c:v>
                </c:pt>
                <c:pt idx="261">
                  <c:v>42746</c:v>
                </c:pt>
                <c:pt idx="262">
                  <c:v>42747</c:v>
                </c:pt>
                <c:pt idx="263">
                  <c:v>42748</c:v>
                </c:pt>
                <c:pt idx="264">
                  <c:v>42751</c:v>
                </c:pt>
                <c:pt idx="265">
                  <c:v>42752</c:v>
                </c:pt>
                <c:pt idx="266">
                  <c:v>42753</c:v>
                </c:pt>
                <c:pt idx="267">
                  <c:v>42754</c:v>
                </c:pt>
                <c:pt idx="268">
                  <c:v>42755</c:v>
                </c:pt>
                <c:pt idx="269">
                  <c:v>42758</c:v>
                </c:pt>
                <c:pt idx="270">
                  <c:v>42759</c:v>
                </c:pt>
                <c:pt idx="271">
                  <c:v>42760</c:v>
                </c:pt>
                <c:pt idx="272">
                  <c:v>42761</c:v>
                </c:pt>
                <c:pt idx="273">
                  <c:v>42762</c:v>
                </c:pt>
                <c:pt idx="274">
                  <c:v>42765</c:v>
                </c:pt>
                <c:pt idx="275">
                  <c:v>42766</c:v>
                </c:pt>
                <c:pt idx="276">
                  <c:v>42767</c:v>
                </c:pt>
                <c:pt idx="277">
                  <c:v>42768</c:v>
                </c:pt>
                <c:pt idx="278">
                  <c:v>42769</c:v>
                </c:pt>
                <c:pt idx="279">
                  <c:v>42773</c:v>
                </c:pt>
                <c:pt idx="280">
                  <c:v>42774</c:v>
                </c:pt>
                <c:pt idx="281">
                  <c:v>42775</c:v>
                </c:pt>
                <c:pt idx="282">
                  <c:v>42776</c:v>
                </c:pt>
                <c:pt idx="283">
                  <c:v>42779</c:v>
                </c:pt>
                <c:pt idx="284">
                  <c:v>42780</c:v>
                </c:pt>
                <c:pt idx="285">
                  <c:v>42781</c:v>
                </c:pt>
                <c:pt idx="286">
                  <c:v>42782</c:v>
                </c:pt>
                <c:pt idx="287">
                  <c:v>42783</c:v>
                </c:pt>
                <c:pt idx="288">
                  <c:v>42786</c:v>
                </c:pt>
                <c:pt idx="289">
                  <c:v>42787</c:v>
                </c:pt>
                <c:pt idx="290">
                  <c:v>42788</c:v>
                </c:pt>
                <c:pt idx="291">
                  <c:v>42789</c:v>
                </c:pt>
                <c:pt idx="292">
                  <c:v>42790</c:v>
                </c:pt>
                <c:pt idx="293">
                  <c:v>42793</c:v>
                </c:pt>
                <c:pt idx="294">
                  <c:v>42794</c:v>
                </c:pt>
                <c:pt idx="295">
                  <c:v>42795</c:v>
                </c:pt>
                <c:pt idx="296">
                  <c:v>42796</c:v>
                </c:pt>
                <c:pt idx="297">
                  <c:v>42797</c:v>
                </c:pt>
                <c:pt idx="298">
                  <c:v>42800</c:v>
                </c:pt>
                <c:pt idx="299">
                  <c:v>42801</c:v>
                </c:pt>
                <c:pt idx="300">
                  <c:v>42802</c:v>
                </c:pt>
                <c:pt idx="301">
                  <c:v>42803</c:v>
                </c:pt>
                <c:pt idx="302">
                  <c:v>42804</c:v>
                </c:pt>
                <c:pt idx="303">
                  <c:v>42807</c:v>
                </c:pt>
                <c:pt idx="304">
                  <c:v>42808</c:v>
                </c:pt>
                <c:pt idx="305">
                  <c:v>42809</c:v>
                </c:pt>
                <c:pt idx="306">
                  <c:v>42810</c:v>
                </c:pt>
                <c:pt idx="307">
                  <c:v>42811</c:v>
                </c:pt>
                <c:pt idx="308">
                  <c:v>42815</c:v>
                </c:pt>
                <c:pt idx="309">
                  <c:v>42816</c:v>
                </c:pt>
                <c:pt idx="310">
                  <c:v>42817</c:v>
                </c:pt>
                <c:pt idx="311">
                  <c:v>42818</c:v>
                </c:pt>
                <c:pt idx="312">
                  <c:v>42821</c:v>
                </c:pt>
                <c:pt idx="313">
                  <c:v>42822</c:v>
                </c:pt>
                <c:pt idx="314">
                  <c:v>42823</c:v>
                </c:pt>
                <c:pt idx="315">
                  <c:v>42824</c:v>
                </c:pt>
                <c:pt idx="316">
                  <c:v>42825</c:v>
                </c:pt>
                <c:pt idx="317">
                  <c:v>42828</c:v>
                </c:pt>
                <c:pt idx="318">
                  <c:v>42829</c:v>
                </c:pt>
                <c:pt idx="319">
                  <c:v>42830</c:v>
                </c:pt>
                <c:pt idx="320">
                  <c:v>42831</c:v>
                </c:pt>
                <c:pt idx="321">
                  <c:v>42832</c:v>
                </c:pt>
                <c:pt idx="322">
                  <c:v>42835</c:v>
                </c:pt>
                <c:pt idx="323">
                  <c:v>42836</c:v>
                </c:pt>
                <c:pt idx="324">
                  <c:v>42837</c:v>
                </c:pt>
                <c:pt idx="325">
                  <c:v>42842</c:v>
                </c:pt>
                <c:pt idx="326">
                  <c:v>42843</c:v>
                </c:pt>
                <c:pt idx="327">
                  <c:v>42844</c:v>
                </c:pt>
                <c:pt idx="328">
                  <c:v>42845</c:v>
                </c:pt>
                <c:pt idx="329">
                  <c:v>42846</c:v>
                </c:pt>
                <c:pt idx="330">
                  <c:v>42849</c:v>
                </c:pt>
                <c:pt idx="331">
                  <c:v>42850</c:v>
                </c:pt>
                <c:pt idx="332">
                  <c:v>42851</c:v>
                </c:pt>
                <c:pt idx="333">
                  <c:v>42852</c:v>
                </c:pt>
                <c:pt idx="334">
                  <c:v>42853</c:v>
                </c:pt>
                <c:pt idx="335">
                  <c:v>42857</c:v>
                </c:pt>
                <c:pt idx="336">
                  <c:v>42858</c:v>
                </c:pt>
                <c:pt idx="337">
                  <c:v>42859</c:v>
                </c:pt>
                <c:pt idx="338">
                  <c:v>42860</c:v>
                </c:pt>
                <c:pt idx="339">
                  <c:v>42863</c:v>
                </c:pt>
                <c:pt idx="340">
                  <c:v>42864</c:v>
                </c:pt>
                <c:pt idx="341">
                  <c:v>42865</c:v>
                </c:pt>
                <c:pt idx="342">
                  <c:v>42866</c:v>
                </c:pt>
                <c:pt idx="343">
                  <c:v>42867</c:v>
                </c:pt>
                <c:pt idx="344">
                  <c:v>42870</c:v>
                </c:pt>
                <c:pt idx="345">
                  <c:v>42871</c:v>
                </c:pt>
                <c:pt idx="346">
                  <c:v>42872</c:v>
                </c:pt>
                <c:pt idx="347">
                  <c:v>42873</c:v>
                </c:pt>
                <c:pt idx="348">
                  <c:v>42874</c:v>
                </c:pt>
                <c:pt idx="349">
                  <c:v>42877</c:v>
                </c:pt>
                <c:pt idx="350">
                  <c:v>42878</c:v>
                </c:pt>
                <c:pt idx="351">
                  <c:v>42879</c:v>
                </c:pt>
                <c:pt idx="352">
                  <c:v>42880</c:v>
                </c:pt>
                <c:pt idx="353">
                  <c:v>42881</c:v>
                </c:pt>
                <c:pt idx="354">
                  <c:v>42884</c:v>
                </c:pt>
                <c:pt idx="355">
                  <c:v>42885</c:v>
                </c:pt>
                <c:pt idx="356">
                  <c:v>42886</c:v>
                </c:pt>
                <c:pt idx="357">
                  <c:v>42887</c:v>
                </c:pt>
                <c:pt idx="358">
                  <c:v>42888</c:v>
                </c:pt>
                <c:pt idx="359">
                  <c:v>42891</c:v>
                </c:pt>
                <c:pt idx="360">
                  <c:v>42892</c:v>
                </c:pt>
                <c:pt idx="361">
                  <c:v>42893</c:v>
                </c:pt>
                <c:pt idx="362">
                  <c:v>42894</c:v>
                </c:pt>
                <c:pt idx="363">
                  <c:v>42895</c:v>
                </c:pt>
                <c:pt idx="364">
                  <c:v>42898</c:v>
                </c:pt>
                <c:pt idx="365">
                  <c:v>42899</c:v>
                </c:pt>
                <c:pt idx="366">
                  <c:v>42900</c:v>
                </c:pt>
                <c:pt idx="367">
                  <c:v>42901</c:v>
                </c:pt>
                <c:pt idx="368">
                  <c:v>42902</c:v>
                </c:pt>
                <c:pt idx="369">
                  <c:v>42905</c:v>
                </c:pt>
                <c:pt idx="370">
                  <c:v>42906</c:v>
                </c:pt>
                <c:pt idx="371">
                  <c:v>42907</c:v>
                </c:pt>
                <c:pt idx="372">
                  <c:v>42908</c:v>
                </c:pt>
                <c:pt idx="373">
                  <c:v>42909</c:v>
                </c:pt>
                <c:pt idx="374">
                  <c:v>42912</c:v>
                </c:pt>
                <c:pt idx="375">
                  <c:v>42913</c:v>
                </c:pt>
                <c:pt idx="376">
                  <c:v>42914</c:v>
                </c:pt>
                <c:pt idx="377">
                  <c:v>42915</c:v>
                </c:pt>
                <c:pt idx="378">
                  <c:v>42916</c:v>
                </c:pt>
                <c:pt idx="379">
                  <c:v>42919</c:v>
                </c:pt>
                <c:pt idx="380">
                  <c:v>42920</c:v>
                </c:pt>
                <c:pt idx="381">
                  <c:v>42921</c:v>
                </c:pt>
                <c:pt idx="382">
                  <c:v>42922</c:v>
                </c:pt>
                <c:pt idx="383">
                  <c:v>42923</c:v>
                </c:pt>
                <c:pt idx="384">
                  <c:v>42926</c:v>
                </c:pt>
                <c:pt idx="385">
                  <c:v>42927</c:v>
                </c:pt>
                <c:pt idx="386">
                  <c:v>42928</c:v>
                </c:pt>
                <c:pt idx="387">
                  <c:v>42929</c:v>
                </c:pt>
                <c:pt idx="388">
                  <c:v>42930</c:v>
                </c:pt>
                <c:pt idx="389">
                  <c:v>42933</c:v>
                </c:pt>
                <c:pt idx="390">
                  <c:v>42934</c:v>
                </c:pt>
                <c:pt idx="391">
                  <c:v>42935</c:v>
                </c:pt>
                <c:pt idx="392">
                  <c:v>42936</c:v>
                </c:pt>
                <c:pt idx="393">
                  <c:v>42937</c:v>
                </c:pt>
                <c:pt idx="394">
                  <c:v>42940</c:v>
                </c:pt>
                <c:pt idx="395">
                  <c:v>42941</c:v>
                </c:pt>
                <c:pt idx="396">
                  <c:v>42942</c:v>
                </c:pt>
              </c:numCache>
            </c:numRef>
          </c:cat>
          <c:val>
            <c:numRef>
              <c:f>Graficos!$D$2:$D$398</c:f>
              <c:numCache>
                <c:formatCode>General</c:formatCode>
                <c:ptCount val="397"/>
                <c:pt idx="0">
                  <c:v>#N/A</c:v>
                </c:pt>
                <c:pt idx="1">
                  <c:v>16.204623057106094</c:v>
                </c:pt>
                <c:pt idx="2">
                  <c:v>#N/A</c:v>
                </c:pt>
                <c:pt idx="3">
                  <c:v>#N/A</c:v>
                </c:pt>
                <c:pt idx="4">
                  <c:v>#N/A</c:v>
                </c:pt>
                <c:pt idx="5">
                  <c:v>15.962127848765103</c:v>
                </c:pt>
                <c:pt idx="6">
                  <c:v>#N/A</c:v>
                </c:pt>
                <c:pt idx="7">
                  <c:v>#N/A</c:v>
                </c:pt>
                <c:pt idx="8">
                  <c:v>#N/A</c:v>
                </c:pt>
                <c:pt idx="9">
                  <c:v>#N/A</c:v>
                </c:pt>
                <c:pt idx="10">
                  <c:v>15.893932103060882</c:v>
                </c:pt>
                <c:pt idx="11">
                  <c:v>#N/A</c:v>
                </c:pt>
                <c:pt idx="12">
                  <c:v>#N/A</c:v>
                </c:pt>
                <c:pt idx="13">
                  <c:v>#N/A</c:v>
                </c:pt>
                <c:pt idx="14">
                  <c:v>#N/A</c:v>
                </c:pt>
                <c:pt idx="15">
                  <c:v>15.894566401081246</c:v>
                </c:pt>
                <c:pt idx="16">
                  <c:v>#N/A</c:v>
                </c:pt>
                <c:pt idx="17">
                  <c:v>#N/A</c:v>
                </c:pt>
                <c:pt idx="18">
                  <c:v>#N/A</c:v>
                </c:pt>
                <c:pt idx="19">
                  <c:v>#N/A</c:v>
                </c:pt>
                <c:pt idx="20">
                  <c:v>16.089168142752456</c:v>
                </c:pt>
                <c:pt idx="21">
                  <c:v>#N/A</c:v>
                </c:pt>
                <c:pt idx="22">
                  <c:v>#N/A</c:v>
                </c:pt>
                <c:pt idx="23">
                  <c:v>#N/A</c:v>
                </c:pt>
                <c:pt idx="24">
                  <c:v>15.967960148666684</c:v>
                </c:pt>
                <c:pt idx="25">
                  <c:v>#N/A</c:v>
                </c:pt>
                <c:pt idx="26">
                  <c:v>#N/A</c:v>
                </c:pt>
                <c:pt idx="27">
                  <c:v>#N/A</c:v>
                </c:pt>
                <c:pt idx="28">
                  <c:v>#N/A</c:v>
                </c:pt>
                <c:pt idx="29">
                  <c:v>15.913560364639896</c:v>
                </c:pt>
                <c:pt idx="30">
                  <c:v>#N/A</c:v>
                </c:pt>
                <c:pt idx="31">
                  <c:v>#N/A</c:v>
                </c:pt>
                <c:pt idx="32">
                  <c:v>#N/A</c:v>
                </c:pt>
                <c:pt idx="33">
                  <c:v>#N/A</c:v>
                </c:pt>
                <c:pt idx="34">
                  <c:v>15.970912163672649</c:v>
                </c:pt>
                <c:pt idx="35">
                  <c:v>#N/A</c:v>
                </c:pt>
                <c:pt idx="36">
                  <c:v>#N/A</c:v>
                </c:pt>
                <c:pt idx="37">
                  <c:v>#N/A</c:v>
                </c:pt>
                <c:pt idx="38">
                  <c:v>#N/A</c:v>
                </c:pt>
                <c:pt idx="39">
                  <c:v>15.730251415921689</c:v>
                </c:pt>
                <c:pt idx="40">
                  <c:v>#N/A</c:v>
                </c:pt>
                <c:pt idx="41">
                  <c:v>#N/A</c:v>
                </c:pt>
                <c:pt idx="42">
                  <c:v>#N/A</c:v>
                </c:pt>
                <c:pt idx="43">
                  <c:v>#N/A</c:v>
                </c:pt>
                <c:pt idx="44">
                  <c:v>15.769400173467499</c:v>
                </c:pt>
                <c:pt idx="45">
                  <c:v>#N/A</c:v>
                </c:pt>
                <c:pt idx="46">
                  <c:v>#N/A</c:v>
                </c:pt>
                <c:pt idx="47">
                  <c:v>#N/A</c:v>
                </c:pt>
                <c:pt idx="48">
                  <c:v>#N/A</c:v>
                </c:pt>
                <c:pt idx="49">
                  <c:v>15.883649138396134</c:v>
                </c:pt>
                <c:pt idx="50">
                  <c:v>#N/A</c:v>
                </c:pt>
                <c:pt idx="51">
                  <c:v>#N/A</c:v>
                </c:pt>
                <c:pt idx="52">
                  <c:v>#N/A</c:v>
                </c:pt>
                <c:pt idx="53">
                  <c:v>#N/A</c:v>
                </c:pt>
                <c:pt idx="54">
                  <c:v>15.726604425503476</c:v>
                </c:pt>
                <c:pt idx="55">
                  <c:v>#N/A</c:v>
                </c:pt>
                <c:pt idx="56">
                  <c:v>#N/A</c:v>
                </c:pt>
                <c:pt idx="57">
                  <c:v>15.981375053437501</c:v>
                </c:pt>
                <c:pt idx="58">
                  <c:v>#N/A</c:v>
                </c:pt>
                <c:pt idx="59">
                  <c:v>#N/A</c:v>
                </c:pt>
                <c:pt idx="60">
                  <c:v>#N/A</c:v>
                </c:pt>
                <c:pt idx="61">
                  <c:v>15.872866470722343</c:v>
                </c:pt>
                <c:pt idx="62">
                  <c:v>#N/A</c:v>
                </c:pt>
                <c:pt idx="63">
                  <c:v>#N/A</c:v>
                </c:pt>
                <c:pt idx="64">
                  <c:v>#N/A</c:v>
                </c:pt>
                <c:pt idx="65">
                  <c:v>#N/A</c:v>
                </c:pt>
                <c:pt idx="66">
                  <c:v>15.757879308390157</c:v>
                </c:pt>
                <c:pt idx="67">
                  <c:v>#N/A</c:v>
                </c:pt>
                <c:pt idx="68">
                  <c:v>#N/A</c:v>
                </c:pt>
                <c:pt idx="69">
                  <c:v>#N/A</c:v>
                </c:pt>
                <c:pt idx="70">
                  <c:v>#N/A</c:v>
                </c:pt>
                <c:pt idx="71">
                  <c:v>15.86501820590046</c:v>
                </c:pt>
                <c:pt idx="72">
                  <c:v>#N/A</c:v>
                </c:pt>
                <c:pt idx="73">
                  <c:v>#N/A</c:v>
                </c:pt>
                <c:pt idx="74">
                  <c:v>#N/A</c:v>
                </c:pt>
                <c:pt idx="75">
                  <c:v>#N/A</c:v>
                </c:pt>
                <c:pt idx="76">
                  <c:v>15.732581082491377</c:v>
                </c:pt>
                <c:pt idx="77">
                  <c:v>#N/A</c:v>
                </c:pt>
                <c:pt idx="78">
                  <c:v>#N/A</c:v>
                </c:pt>
                <c:pt idx="79">
                  <c:v>#N/A</c:v>
                </c:pt>
                <c:pt idx="80">
                  <c:v>#N/A</c:v>
                </c:pt>
                <c:pt idx="81">
                  <c:v>15.857268939026175</c:v>
                </c:pt>
                <c:pt idx="82">
                  <c:v>#N/A</c:v>
                </c:pt>
                <c:pt idx="83">
                  <c:v>#N/A</c:v>
                </c:pt>
                <c:pt idx="84">
                  <c:v>#N/A</c:v>
                </c:pt>
                <c:pt idx="85">
                  <c:v>#N/A</c:v>
                </c:pt>
                <c:pt idx="86">
                  <c:v>15.542329214010131</c:v>
                </c:pt>
                <c:pt idx="87">
                  <c:v>#N/A</c:v>
                </c:pt>
                <c:pt idx="88">
                  <c:v>#N/A</c:v>
                </c:pt>
                <c:pt idx="89">
                  <c:v>#N/A</c:v>
                </c:pt>
                <c:pt idx="90">
                  <c:v>#N/A</c:v>
                </c:pt>
                <c:pt idx="91">
                  <c:v>15.583455072683432</c:v>
                </c:pt>
                <c:pt idx="92">
                  <c:v>#N/A</c:v>
                </c:pt>
                <c:pt idx="93">
                  <c:v>#N/A</c:v>
                </c:pt>
                <c:pt idx="94">
                  <c:v>#N/A</c:v>
                </c:pt>
                <c:pt idx="95">
                  <c:v>#N/A</c:v>
                </c:pt>
                <c:pt idx="96">
                  <c:v>15.382562228097363</c:v>
                </c:pt>
                <c:pt idx="97">
                  <c:v>#N/A</c:v>
                </c:pt>
                <c:pt idx="98">
                  <c:v>#N/A</c:v>
                </c:pt>
                <c:pt idx="99">
                  <c:v>#N/A</c:v>
                </c:pt>
                <c:pt idx="100">
                  <c:v>#N/A</c:v>
                </c:pt>
                <c:pt idx="101">
                  <c:v>14.896791343459288</c:v>
                </c:pt>
                <c:pt idx="102">
                  <c:v>#N/A</c:v>
                </c:pt>
                <c:pt idx="103">
                  <c:v>#N/A</c:v>
                </c:pt>
                <c:pt idx="104">
                  <c:v>#N/A</c:v>
                </c:pt>
                <c:pt idx="105">
                  <c:v>#N/A</c:v>
                </c:pt>
                <c:pt idx="106">
                  <c:v>14.988049082309638</c:v>
                </c:pt>
                <c:pt idx="107">
                  <c:v>#N/A</c:v>
                </c:pt>
                <c:pt idx="108">
                  <c:v>#N/A</c:v>
                </c:pt>
                <c:pt idx="109">
                  <c:v>#N/A</c:v>
                </c:pt>
                <c:pt idx="110">
                  <c:v>#N/A</c:v>
                </c:pt>
                <c:pt idx="111">
                  <c:v>14.869992990060222</c:v>
                </c:pt>
                <c:pt idx="112">
                  <c:v>#N/A</c:v>
                </c:pt>
                <c:pt idx="113">
                  <c:v>#N/A</c:v>
                </c:pt>
                <c:pt idx="114">
                  <c:v>#N/A</c:v>
                </c:pt>
                <c:pt idx="115">
                  <c:v>#N/A</c:v>
                </c:pt>
                <c:pt idx="116">
                  <c:v>14.574338268011406</c:v>
                </c:pt>
                <c:pt idx="117">
                  <c:v>#N/A</c:v>
                </c:pt>
                <c:pt idx="118">
                  <c:v>#N/A</c:v>
                </c:pt>
                <c:pt idx="119">
                  <c:v>#N/A</c:v>
                </c:pt>
                <c:pt idx="120">
                  <c:v>#N/A</c:v>
                </c:pt>
                <c:pt idx="121">
                  <c:v>14.650059452292146</c:v>
                </c:pt>
                <c:pt idx="122">
                  <c:v>#N/A</c:v>
                </c:pt>
                <c:pt idx="123">
                  <c:v>#N/A</c:v>
                </c:pt>
                <c:pt idx="124">
                  <c:v>#N/A</c:v>
                </c:pt>
                <c:pt idx="125">
                  <c:v>#N/A</c:v>
                </c:pt>
                <c:pt idx="126">
                  <c:v>14.695740203019362</c:v>
                </c:pt>
                <c:pt idx="127">
                  <c:v>#N/A</c:v>
                </c:pt>
                <c:pt idx="128">
                  <c:v>#N/A</c:v>
                </c:pt>
                <c:pt idx="129">
                  <c:v>#N/A</c:v>
                </c:pt>
                <c:pt idx="130">
                  <c:v>#N/A</c:v>
                </c:pt>
                <c:pt idx="131">
                  <c:v>14.528050099478051</c:v>
                </c:pt>
                <c:pt idx="132">
                  <c:v>#N/A</c:v>
                </c:pt>
                <c:pt idx="133">
                  <c:v>#N/A</c:v>
                </c:pt>
                <c:pt idx="134">
                  <c:v>#N/A</c:v>
                </c:pt>
                <c:pt idx="135">
                  <c:v>#N/A</c:v>
                </c:pt>
                <c:pt idx="136">
                  <c:v>14.41303513654719</c:v>
                </c:pt>
                <c:pt idx="137">
                  <c:v>#N/A</c:v>
                </c:pt>
                <c:pt idx="138">
                  <c:v>#N/A</c:v>
                </c:pt>
                <c:pt idx="139">
                  <c:v>#N/A</c:v>
                </c:pt>
                <c:pt idx="140">
                  <c:v>#N/A</c:v>
                </c:pt>
                <c:pt idx="141">
                  <c:v>14.556008039660053</c:v>
                </c:pt>
                <c:pt idx="142">
                  <c:v>#N/A</c:v>
                </c:pt>
                <c:pt idx="143">
                  <c:v>#N/A</c:v>
                </c:pt>
                <c:pt idx="144">
                  <c:v>#N/A</c:v>
                </c:pt>
                <c:pt idx="145">
                  <c:v>#N/A</c:v>
                </c:pt>
                <c:pt idx="146">
                  <c:v>14.528356820357493</c:v>
                </c:pt>
                <c:pt idx="147">
                  <c:v>#N/A</c:v>
                </c:pt>
                <c:pt idx="148">
                  <c:v>#N/A</c:v>
                </c:pt>
                <c:pt idx="149">
                  <c:v>#N/A</c:v>
                </c:pt>
                <c:pt idx="150">
                  <c:v>#N/A</c:v>
                </c:pt>
                <c:pt idx="151">
                  <c:v>14.533313452489747</c:v>
                </c:pt>
                <c:pt idx="152">
                  <c:v>#N/A</c:v>
                </c:pt>
                <c:pt idx="153">
                  <c:v>#N/A</c:v>
                </c:pt>
                <c:pt idx="154">
                  <c:v>#N/A</c:v>
                </c:pt>
                <c:pt idx="155">
                  <c:v>#N/A</c:v>
                </c:pt>
                <c:pt idx="156">
                  <c:v>14.429221228786322</c:v>
                </c:pt>
                <c:pt idx="157">
                  <c:v>#N/A</c:v>
                </c:pt>
                <c:pt idx="158">
                  <c:v>#N/A</c:v>
                </c:pt>
                <c:pt idx="159">
                  <c:v>#N/A</c:v>
                </c:pt>
                <c:pt idx="160">
                  <c:v>#N/A</c:v>
                </c:pt>
                <c:pt idx="161">
                  <c:v>14.56753553960066</c:v>
                </c:pt>
                <c:pt idx="162">
                  <c:v>#N/A</c:v>
                </c:pt>
                <c:pt idx="163">
                  <c:v>#N/A</c:v>
                </c:pt>
                <c:pt idx="164">
                  <c:v>#N/A</c:v>
                </c:pt>
                <c:pt idx="165">
                  <c:v>#N/A</c:v>
                </c:pt>
                <c:pt idx="166">
                  <c:v>14.555569482169377</c:v>
                </c:pt>
                <c:pt idx="167">
                  <c:v>#N/A</c:v>
                </c:pt>
                <c:pt idx="168">
                  <c:v>#N/A</c:v>
                </c:pt>
                <c:pt idx="169">
                  <c:v>#N/A</c:v>
                </c:pt>
                <c:pt idx="170">
                  <c:v>#N/A</c:v>
                </c:pt>
                <c:pt idx="171">
                  <c:v>14.577359092570271</c:v>
                </c:pt>
                <c:pt idx="172">
                  <c:v>#N/A</c:v>
                </c:pt>
                <c:pt idx="173">
                  <c:v>#N/A</c:v>
                </c:pt>
                <c:pt idx="174">
                  <c:v>#N/A</c:v>
                </c:pt>
                <c:pt idx="175">
                  <c:v>#N/A</c:v>
                </c:pt>
                <c:pt idx="176">
                  <c:v>14.510812321083069</c:v>
                </c:pt>
                <c:pt idx="177">
                  <c:v>#N/A</c:v>
                </c:pt>
                <c:pt idx="178">
                  <c:v>#N/A</c:v>
                </c:pt>
                <c:pt idx="179">
                  <c:v>#N/A</c:v>
                </c:pt>
                <c:pt idx="180">
                  <c:v>#N/A</c:v>
                </c:pt>
                <c:pt idx="181">
                  <c:v>14.740829435514639</c:v>
                </c:pt>
                <c:pt idx="182">
                  <c:v>#N/A</c:v>
                </c:pt>
                <c:pt idx="183">
                  <c:v>#N/A</c:v>
                </c:pt>
                <c:pt idx="184">
                  <c:v>#N/A</c:v>
                </c:pt>
                <c:pt idx="185">
                  <c:v>14.831909044558323</c:v>
                </c:pt>
                <c:pt idx="186">
                  <c:v>#N/A</c:v>
                </c:pt>
                <c:pt idx="187">
                  <c:v>#N/A</c:v>
                </c:pt>
                <c:pt idx="188">
                  <c:v>#N/A</c:v>
                </c:pt>
                <c:pt idx="189">
                  <c:v>#N/A</c:v>
                </c:pt>
                <c:pt idx="190">
                  <c:v>14.709891408760029</c:v>
                </c:pt>
                <c:pt idx="191">
                  <c:v>#N/A</c:v>
                </c:pt>
                <c:pt idx="192">
                  <c:v>#N/A</c:v>
                </c:pt>
                <c:pt idx="193">
                  <c:v>#N/A</c:v>
                </c:pt>
                <c:pt idx="194">
                  <c:v>#N/A</c:v>
                </c:pt>
                <c:pt idx="195">
                  <c:v>14.552547750972565</c:v>
                </c:pt>
                <c:pt idx="196">
                  <c:v>#N/A</c:v>
                </c:pt>
                <c:pt idx="197">
                  <c:v>#N/A</c:v>
                </c:pt>
                <c:pt idx="198">
                  <c:v>#N/A</c:v>
                </c:pt>
                <c:pt idx="199">
                  <c:v>#N/A</c:v>
                </c:pt>
                <c:pt idx="200">
                  <c:v>14.734231516284561</c:v>
                </c:pt>
                <c:pt idx="201">
                  <c:v>#N/A</c:v>
                </c:pt>
                <c:pt idx="202">
                  <c:v>#N/A</c:v>
                </c:pt>
                <c:pt idx="203">
                  <c:v>#N/A</c:v>
                </c:pt>
                <c:pt idx="204">
                  <c:v>#N/A</c:v>
                </c:pt>
                <c:pt idx="205">
                  <c:v>15.011375831630845</c:v>
                </c:pt>
                <c:pt idx="206">
                  <c:v>#N/A</c:v>
                </c:pt>
                <c:pt idx="207">
                  <c:v>#N/A</c:v>
                </c:pt>
                <c:pt idx="208">
                  <c:v>#N/A</c:v>
                </c:pt>
                <c:pt idx="209">
                  <c:v>#N/A</c:v>
                </c:pt>
                <c:pt idx="210">
                  <c:v>15.089014359969573</c:v>
                </c:pt>
                <c:pt idx="211">
                  <c:v>#N/A</c:v>
                </c:pt>
                <c:pt idx="212">
                  <c:v>#N/A</c:v>
                </c:pt>
                <c:pt idx="213">
                  <c:v>#N/A</c:v>
                </c:pt>
                <c:pt idx="214">
                  <c:v>14.986454617102215</c:v>
                </c:pt>
                <c:pt idx="215">
                  <c:v>#N/A</c:v>
                </c:pt>
                <c:pt idx="216">
                  <c:v>#N/A</c:v>
                </c:pt>
                <c:pt idx="217">
                  <c:v>#N/A</c:v>
                </c:pt>
                <c:pt idx="218">
                  <c:v>#N/A</c:v>
                </c:pt>
                <c:pt idx="219">
                  <c:v>14.929399356137095</c:v>
                </c:pt>
                <c:pt idx="220">
                  <c:v>#N/A</c:v>
                </c:pt>
                <c:pt idx="221">
                  <c:v>#N/A</c:v>
                </c:pt>
                <c:pt idx="222">
                  <c:v>#N/A</c:v>
                </c:pt>
                <c:pt idx="223">
                  <c:v>#N/A</c:v>
                </c:pt>
                <c:pt idx="224">
                  <c:v>15.249137337660537</c:v>
                </c:pt>
                <c:pt idx="225">
                  <c:v>#N/A</c:v>
                </c:pt>
                <c:pt idx="226">
                  <c:v>#N/A</c:v>
                </c:pt>
                <c:pt idx="227">
                  <c:v>#N/A</c:v>
                </c:pt>
                <c:pt idx="228">
                  <c:v>14.88113446065919</c:v>
                </c:pt>
                <c:pt idx="229">
                  <c:v>#N/A</c:v>
                </c:pt>
                <c:pt idx="230">
                  <c:v>#N/A</c:v>
                </c:pt>
                <c:pt idx="231">
                  <c:v>#N/A</c:v>
                </c:pt>
                <c:pt idx="232">
                  <c:v>#N/A</c:v>
                </c:pt>
                <c:pt idx="233">
                  <c:v>14.713558695266903</c:v>
                </c:pt>
                <c:pt idx="234">
                  <c:v>#N/A</c:v>
                </c:pt>
                <c:pt idx="235">
                  <c:v>#N/A</c:v>
                </c:pt>
                <c:pt idx="236">
                  <c:v>#N/A</c:v>
                </c:pt>
                <c:pt idx="237">
                  <c:v>#N/A</c:v>
                </c:pt>
                <c:pt idx="238">
                  <c:v>14.496939919953356</c:v>
                </c:pt>
                <c:pt idx="239">
                  <c:v>#N/A</c:v>
                </c:pt>
                <c:pt idx="240">
                  <c:v>#N/A</c:v>
                </c:pt>
                <c:pt idx="241">
                  <c:v>#N/A</c:v>
                </c:pt>
                <c:pt idx="242">
                  <c:v>14.949164339652912</c:v>
                </c:pt>
                <c:pt idx="243">
                  <c:v>#N/A</c:v>
                </c:pt>
                <c:pt idx="244">
                  <c:v>#N/A</c:v>
                </c:pt>
                <c:pt idx="245">
                  <c:v>#N/A</c:v>
                </c:pt>
                <c:pt idx="246">
                  <c:v>#N/A</c:v>
                </c:pt>
                <c:pt idx="247">
                  <c:v>14.359467699863638</c:v>
                </c:pt>
                <c:pt idx="248">
                  <c:v>#N/A</c:v>
                </c:pt>
                <c:pt idx="249">
                  <c:v>#N/A</c:v>
                </c:pt>
                <c:pt idx="250">
                  <c:v>#N/A</c:v>
                </c:pt>
                <c:pt idx="251">
                  <c:v>#N/A</c:v>
                </c:pt>
                <c:pt idx="252">
                  <c:v>14.401268578438341</c:v>
                </c:pt>
                <c:pt idx="253">
                  <c:v>#N/A</c:v>
                </c:pt>
                <c:pt idx="254">
                  <c:v>#N/A</c:v>
                </c:pt>
                <c:pt idx="255">
                  <c:v>#N/A</c:v>
                </c:pt>
                <c:pt idx="256">
                  <c:v>#N/A</c:v>
                </c:pt>
                <c:pt idx="257">
                  <c:v>14.62976678990853</c:v>
                </c:pt>
                <c:pt idx="258">
                  <c:v>#N/A</c:v>
                </c:pt>
                <c:pt idx="259">
                  <c:v>#N/A</c:v>
                </c:pt>
                <c:pt idx="260">
                  <c:v>#N/A</c:v>
                </c:pt>
                <c:pt idx="261">
                  <c:v>#N/A</c:v>
                </c:pt>
                <c:pt idx="262">
                  <c:v>14.727555685304905</c:v>
                </c:pt>
                <c:pt idx="263">
                  <c:v>#N/A</c:v>
                </c:pt>
                <c:pt idx="264">
                  <c:v>#N/A</c:v>
                </c:pt>
                <c:pt idx="265">
                  <c:v>#N/A</c:v>
                </c:pt>
                <c:pt idx="266">
                  <c:v>#N/A</c:v>
                </c:pt>
                <c:pt idx="267">
                  <c:v>14.452759184234592</c:v>
                </c:pt>
                <c:pt idx="268">
                  <c:v>#N/A</c:v>
                </c:pt>
                <c:pt idx="269">
                  <c:v>#N/A</c:v>
                </c:pt>
                <c:pt idx="270">
                  <c:v>#N/A</c:v>
                </c:pt>
                <c:pt idx="271">
                  <c:v>#N/A</c:v>
                </c:pt>
                <c:pt idx="272">
                  <c:v>14.323334071954026</c:v>
                </c:pt>
                <c:pt idx="273">
                  <c:v>#N/A</c:v>
                </c:pt>
                <c:pt idx="274">
                  <c:v>#N/A</c:v>
                </c:pt>
                <c:pt idx="275">
                  <c:v>#N/A</c:v>
                </c:pt>
                <c:pt idx="276">
                  <c:v>#N/A</c:v>
                </c:pt>
                <c:pt idx="277">
                  <c:v>13.860204157604061</c:v>
                </c:pt>
                <c:pt idx="278">
                  <c:v>#N/A</c:v>
                </c:pt>
                <c:pt idx="279">
                  <c:v>#N/A</c:v>
                </c:pt>
                <c:pt idx="280">
                  <c:v>#N/A</c:v>
                </c:pt>
                <c:pt idx="281">
                  <c:v>13.606308389402168</c:v>
                </c:pt>
                <c:pt idx="282">
                  <c:v>#N/A</c:v>
                </c:pt>
                <c:pt idx="283">
                  <c:v>#N/A</c:v>
                </c:pt>
                <c:pt idx="284">
                  <c:v>#N/A</c:v>
                </c:pt>
                <c:pt idx="285">
                  <c:v>#N/A</c:v>
                </c:pt>
                <c:pt idx="286">
                  <c:v>13.41154325685225</c:v>
                </c:pt>
                <c:pt idx="287">
                  <c:v>#N/A</c:v>
                </c:pt>
                <c:pt idx="288">
                  <c:v>#N/A</c:v>
                </c:pt>
                <c:pt idx="289">
                  <c:v>#N/A</c:v>
                </c:pt>
                <c:pt idx="290">
                  <c:v>#N/A</c:v>
                </c:pt>
                <c:pt idx="291">
                  <c:v>13.75329027074085</c:v>
                </c:pt>
                <c:pt idx="292">
                  <c:v>#N/A</c:v>
                </c:pt>
                <c:pt idx="293">
                  <c:v>#N/A</c:v>
                </c:pt>
                <c:pt idx="294">
                  <c:v>#N/A</c:v>
                </c:pt>
                <c:pt idx="295">
                  <c:v>#N/A</c:v>
                </c:pt>
                <c:pt idx="296">
                  <c:v>13.825624650178749</c:v>
                </c:pt>
                <c:pt idx="297">
                  <c:v>#N/A</c:v>
                </c:pt>
                <c:pt idx="298">
                  <c:v>#N/A</c:v>
                </c:pt>
                <c:pt idx="299">
                  <c:v>#N/A</c:v>
                </c:pt>
                <c:pt idx="300">
                  <c:v>#N/A</c:v>
                </c:pt>
                <c:pt idx="301">
                  <c:v>13.388036220081306</c:v>
                </c:pt>
                <c:pt idx="302">
                  <c:v>#N/A</c:v>
                </c:pt>
                <c:pt idx="303">
                  <c:v>#N/A</c:v>
                </c:pt>
                <c:pt idx="304">
                  <c:v>#N/A</c:v>
                </c:pt>
                <c:pt idx="305">
                  <c:v>#N/A</c:v>
                </c:pt>
                <c:pt idx="306">
                  <c:v>13.671822608742293</c:v>
                </c:pt>
                <c:pt idx="307">
                  <c:v>#N/A</c:v>
                </c:pt>
                <c:pt idx="308">
                  <c:v>#N/A</c:v>
                </c:pt>
                <c:pt idx="309">
                  <c:v>#N/A</c:v>
                </c:pt>
                <c:pt idx="310">
                  <c:v>13.4429940928416</c:v>
                </c:pt>
                <c:pt idx="311">
                  <c:v>#N/A</c:v>
                </c:pt>
                <c:pt idx="312">
                  <c:v>#N/A</c:v>
                </c:pt>
                <c:pt idx="313">
                  <c:v>#N/A</c:v>
                </c:pt>
                <c:pt idx="314">
                  <c:v>#N/A</c:v>
                </c:pt>
                <c:pt idx="315">
                  <c:v>13.04997627413511</c:v>
                </c:pt>
                <c:pt idx="316">
                  <c:v>#N/A</c:v>
                </c:pt>
                <c:pt idx="317">
                  <c:v>#N/A</c:v>
                </c:pt>
                <c:pt idx="318">
                  <c:v>#N/A</c:v>
                </c:pt>
                <c:pt idx="319">
                  <c:v>#N/A</c:v>
                </c:pt>
                <c:pt idx="320">
                  <c:v>12.886070329146802</c:v>
                </c:pt>
                <c:pt idx="321">
                  <c:v>#N/A</c:v>
                </c:pt>
                <c:pt idx="322">
                  <c:v>#N/A</c:v>
                </c:pt>
                <c:pt idx="323">
                  <c:v>#N/A</c:v>
                </c:pt>
                <c:pt idx="324">
                  <c:v>13.402771589236295</c:v>
                </c:pt>
                <c:pt idx="325">
                  <c:v>#N/A</c:v>
                </c:pt>
                <c:pt idx="326">
                  <c:v>#N/A</c:v>
                </c:pt>
                <c:pt idx="327">
                  <c:v>#N/A</c:v>
                </c:pt>
                <c:pt idx="328">
                  <c:v>13.379156401542073</c:v>
                </c:pt>
                <c:pt idx="329">
                  <c:v>#N/A</c:v>
                </c:pt>
                <c:pt idx="330">
                  <c:v>#N/A</c:v>
                </c:pt>
                <c:pt idx="331">
                  <c:v>#N/A</c:v>
                </c:pt>
                <c:pt idx="332">
                  <c:v>#N/A</c:v>
                </c:pt>
                <c:pt idx="333">
                  <c:v>13.406899972789994</c:v>
                </c:pt>
                <c:pt idx="334">
                  <c:v>#N/A</c:v>
                </c:pt>
                <c:pt idx="335">
                  <c:v>#N/A</c:v>
                </c:pt>
                <c:pt idx="336">
                  <c:v>#N/A</c:v>
                </c:pt>
                <c:pt idx="337">
                  <c:v>13.153286319982554</c:v>
                </c:pt>
                <c:pt idx="338">
                  <c:v>#N/A</c:v>
                </c:pt>
                <c:pt idx="339">
                  <c:v>#N/A</c:v>
                </c:pt>
                <c:pt idx="340">
                  <c:v>#N/A</c:v>
                </c:pt>
                <c:pt idx="341">
                  <c:v>#N/A</c:v>
                </c:pt>
                <c:pt idx="342">
                  <c:v>13.461353093973013</c:v>
                </c:pt>
                <c:pt idx="343">
                  <c:v>#N/A</c:v>
                </c:pt>
                <c:pt idx="344">
                  <c:v>#N/A</c:v>
                </c:pt>
                <c:pt idx="345">
                  <c:v>#N/A</c:v>
                </c:pt>
                <c:pt idx="346">
                  <c:v>#N/A</c:v>
                </c:pt>
                <c:pt idx="347">
                  <c:v>13.306325634056307</c:v>
                </c:pt>
                <c:pt idx="348">
                  <c:v>#N/A</c:v>
                </c:pt>
                <c:pt idx="349">
                  <c:v>#N/A</c:v>
                </c:pt>
                <c:pt idx="350">
                  <c:v>#N/A</c:v>
                </c:pt>
                <c:pt idx="351">
                  <c:v>#N/A</c:v>
                </c:pt>
                <c:pt idx="352">
                  <c:v>12.91575200238344</c:v>
                </c:pt>
                <c:pt idx="353">
                  <c:v>#N/A</c:v>
                </c:pt>
                <c:pt idx="354">
                  <c:v>#N/A</c:v>
                </c:pt>
                <c:pt idx="355">
                  <c:v>#N/A</c:v>
                </c:pt>
                <c:pt idx="356">
                  <c:v>#N/A</c:v>
                </c:pt>
                <c:pt idx="357">
                  <c:v>12.769524429638388</c:v>
                </c:pt>
                <c:pt idx="358">
                  <c:v>#N/A</c:v>
                </c:pt>
                <c:pt idx="359">
                  <c:v>#N/A</c:v>
                </c:pt>
                <c:pt idx="360">
                  <c:v>#N/A</c:v>
                </c:pt>
                <c:pt idx="361">
                  <c:v>#N/A</c:v>
                </c:pt>
                <c:pt idx="362">
                  <c:v>13.157024744549796</c:v>
                </c:pt>
                <c:pt idx="363">
                  <c:v>#N/A</c:v>
                </c:pt>
                <c:pt idx="364">
                  <c:v>#N/A</c:v>
                </c:pt>
                <c:pt idx="365">
                  <c:v>#N/A</c:v>
                </c:pt>
                <c:pt idx="366">
                  <c:v>#N/A</c:v>
                </c:pt>
                <c:pt idx="367">
                  <c:v>13.078297320743266</c:v>
                </c:pt>
                <c:pt idx="368">
                  <c:v>#N/A</c:v>
                </c:pt>
                <c:pt idx="369">
                  <c:v>#N/A</c:v>
                </c:pt>
                <c:pt idx="370">
                  <c:v>#N/A</c:v>
                </c:pt>
                <c:pt idx="371">
                  <c:v>#N/A</c:v>
                </c:pt>
                <c:pt idx="372">
                  <c:v>12.774547521479558</c:v>
                </c:pt>
                <c:pt idx="373">
                  <c:v>#N/A</c:v>
                </c:pt>
                <c:pt idx="374">
                  <c:v>#N/A</c:v>
                </c:pt>
                <c:pt idx="375">
                  <c:v>#N/A</c:v>
                </c:pt>
                <c:pt idx="376">
                  <c:v>#N/A</c:v>
                </c:pt>
                <c:pt idx="377">
                  <c:v>13.164548558641231</c:v>
                </c:pt>
                <c:pt idx="378">
                  <c:v>#N/A</c:v>
                </c:pt>
                <c:pt idx="379">
                  <c:v>#N/A</c:v>
                </c:pt>
                <c:pt idx="380">
                  <c:v>#N/A</c:v>
                </c:pt>
                <c:pt idx="381">
                  <c:v>#N/A</c:v>
                </c:pt>
                <c:pt idx="382">
                  <c:v>13.327189689112855</c:v>
                </c:pt>
                <c:pt idx="383">
                  <c:v>#N/A</c:v>
                </c:pt>
                <c:pt idx="384">
                  <c:v>#N/A</c:v>
                </c:pt>
                <c:pt idx="385">
                  <c:v>#N/A</c:v>
                </c:pt>
                <c:pt idx="386">
                  <c:v>#N/A</c:v>
                </c:pt>
                <c:pt idx="387">
                  <c:v>13.448396719307343</c:v>
                </c:pt>
                <c:pt idx="388">
                  <c:v>#N/A</c:v>
                </c:pt>
                <c:pt idx="389">
                  <c:v>#N/A</c:v>
                </c:pt>
                <c:pt idx="390">
                  <c:v>#N/A</c:v>
                </c:pt>
                <c:pt idx="391">
                  <c:v>#N/A</c:v>
                </c:pt>
                <c:pt idx="392">
                  <c:v>13.353378346123456</c:v>
                </c:pt>
                <c:pt idx="393">
                  <c:v>#N/A</c:v>
                </c:pt>
                <c:pt idx="394">
                  <c:v>#N/A</c:v>
                </c:pt>
                <c:pt idx="395">
                  <c:v>#N/A</c:v>
                </c:pt>
                <c:pt idx="396">
                  <c:v>#N/A</c:v>
                </c:pt>
              </c:numCache>
            </c:numRef>
          </c:val>
          <c:smooth val="0"/>
          <c:extLst xmlns:c16r2="http://schemas.microsoft.com/office/drawing/2015/06/chart">
            <c:ext xmlns:c16="http://schemas.microsoft.com/office/drawing/2014/chart" uri="{C3380CC4-5D6E-409C-BE32-E72D297353CC}">
              <c16:uniqueId val="{00000001-660B-47F5-8B88-EF32B06B978C}"/>
            </c:ext>
          </c:extLst>
        </c:ser>
        <c:dLbls>
          <c:showLegendKey val="0"/>
          <c:showVal val="0"/>
          <c:showCatName val="0"/>
          <c:showSerName val="0"/>
          <c:showPercent val="0"/>
          <c:showBubbleSize val="0"/>
        </c:dLbls>
        <c:marker val="1"/>
        <c:smooth val="0"/>
        <c:axId val="227126656"/>
        <c:axId val="227124736"/>
      </c:lineChart>
      <c:dateAx>
        <c:axId val="22711731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s-MX"/>
          </a:p>
        </c:txPr>
        <c:crossAx val="227123200"/>
        <c:crosses val="autoZero"/>
        <c:auto val="1"/>
        <c:lblOffset val="100"/>
        <c:baseTimeUnit val="days"/>
      </c:dateAx>
      <c:valAx>
        <c:axId val="227123200"/>
        <c:scaling>
          <c:orientation val="minMax"/>
          <c:max val="470000"/>
          <c:min val="350000"/>
        </c:scaling>
        <c:delete val="0"/>
        <c:axPos val="l"/>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s-MX"/>
          </a:p>
        </c:txPr>
        <c:crossAx val="227117312"/>
        <c:crosses val="autoZero"/>
        <c:crossBetween val="between"/>
      </c:valAx>
      <c:valAx>
        <c:axId val="227124736"/>
        <c:scaling>
          <c:orientation val="minMax"/>
          <c:max val="17"/>
          <c:min val="12"/>
        </c:scaling>
        <c:delete val="0"/>
        <c:axPos val="r"/>
        <c:title>
          <c:tx>
            <c:rich>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r>
                  <a:rPr lang="es-MX" dirty="0"/>
                  <a:t>años</a:t>
                </a:r>
              </a:p>
            </c:rich>
          </c:tx>
          <c:overlay val="0"/>
          <c:spPr>
            <a:noFill/>
            <a:ln>
              <a:noFill/>
            </a:ln>
            <a:effectLst/>
          </c:spPr>
        </c:title>
        <c:numFmt formatCode="General" sourceLinked="1"/>
        <c:majorTickMark val="out"/>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s-MX"/>
          </a:p>
        </c:txPr>
        <c:crossAx val="227126656"/>
        <c:crosses val="max"/>
        <c:crossBetween val="between"/>
      </c:valAx>
      <c:dateAx>
        <c:axId val="227126656"/>
        <c:scaling>
          <c:orientation val="minMax"/>
        </c:scaling>
        <c:delete val="1"/>
        <c:axPos val="b"/>
        <c:numFmt formatCode="m/d/yyyy" sourceLinked="1"/>
        <c:majorTickMark val="out"/>
        <c:minorTickMark val="none"/>
        <c:tickLblPos val="nextTo"/>
        <c:crossAx val="227124736"/>
        <c:crosses val="autoZero"/>
        <c:auto val="1"/>
        <c:lblOffset val="100"/>
        <c:baseTimeUnit val="days"/>
      </c:date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s-MX"/>
        </a:p>
      </c:txPr>
    </c:legend>
    <c:plotVisOnly val="1"/>
    <c:dispBlanksAs val="gap"/>
    <c:showDLblsOverMax val="0"/>
  </c:chart>
  <c:spPr>
    <a:noFill/>
    <a:ln>
      <a:noFill/>
    </a:ln>
    <a:effectLst/>
  </c:spPr>
  <c:txPr>
    <a:bodyPr/>
    <a:lstStyle/>
    <a:p>
      <a:pPr>
        <a:defRPr/>
      </a:pPr>
      <a:endParaRPr lang="es-MX"/>
    </a:p>
  </c:txPr>
  <c:externalData r:id="rId1">
    <c:autoUpdate val="0"/>
  </c:externalData>
</c:chartSpace>
</file>

<file path=ppt/charts/chart33.xml><?xml version="1.0" encoding="utf-8"?>
<c:chartSpace xmlns:c="http://schemas.openxmlformats.org/drawingml/2006/chart" xmlns:a="http://schemas.openxmlformats.org/drawingml/2006/main" xmlns:r="http://schemas.openxmlformats.org/officeDocument/2006/relationships">
  <c:date1904 val="0"/>
  <c:lang val="es-MX"/>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s-MX" dirty="0"/>
              <a:t>BONOS</a:t>
            </a:r>
            <a:r>
              <a:rPr lang="es-MX" baseline="0" dirty="0"/>
              <a:t> SOCIEDADES DE INVERSIÓN</a:t>
            </a:r>
            <a:endParaRPr lang="es-MX" dirty="0"/>
          </a:p>
        </c:rich>
      </c:tx>
      <c:layout>
        <c:manualLayout>
          <c:xMode val="edge"/>
          <c:yMode val="edge"/>
          <c:x val="2.8638888888888898E-2"/>
          <c:y val="2.7777777777777776E-2"/>
        </c:manualLayout>
      </c:layout>
      <c:overlay val="0"/>
      <c:spPr>
        <a:noFill/>
        <a:ln>
          <a:noFill/>
        </a:ln>
        <a:effectLst/>
      </c:spPr>
    </c:title>
    <c:autoTitleDeleted val="0"/>
    <c:plotArea>
      <c:layout/>
      <c:lineChart>
        <c:grouping val="standard"/>
        <c:varyColors val="0"/>
        <c:ser>
          <c:idx val="1"/>
          <c:order val="1"/>
          <c:tx>
            <c:strRef>
              <c:f>Graficos!$I$1</c:f>
              <c:strCache>
                <c:ptCount val="1"/>
                <c:pt idx="0">
                  <c:v>BONOS, Sociedades de Inversión </c:v>
                </c:pt>
              </c:strCache>
            </c:strRef>
          </c:tx>
          <c:spPr>
            <a:ln w="28575" cap="rnd">
              <a:solidFill>
                <a:srgbClr val="C00000"/>
              </a:solidFill>
              <a:round/>
            </a:ln>
            <a:effectLst/>
          </c:spPr>
          <c:marker>
            <c:symbol val="none"/>
          </c:marker>
          <c:cat>
            <c:numRef>
              <c:f>Graficos!$A$2:$A$399</c:f>
              <c:numCache>
                <c:formatCode>m/d/yyyy</c:formatCode>
                <c:ptCount val="398"/>
                <c:pt idx="0">
                  <c:v>42368</c:v>
                </c:pt>
                <c:pt idx="1">
                  <c:v>42369</c:v>
                </c:pt>
                <c:pt idx="2">
                  <c:v>42373</c:v>
                </c:pt>
                <c:pt idx="3">
                  <c:v>42374</c:v>
                </c:pt>
                <c:pt idx="4">
                  <c:v>42375</c:v>
                </c:pt>
                <c:pt idx="5">
                  <c:v>42376</c:v>
                </c:pt>
                <c:pt idx="6">
                  <c:v>42377</c:v>
                </c:pt>
                <c:pt idx="7">
                  <c:v>42380</c:v>
                </c:pt>
                <c:pt idx="8">
                  <c:v>42381</c:v>
                </c:pt>
                <c:pt idx="9">
                  <c:v>42382</c:v>
                </c:pt>
                <c:pt idx="10">
                  <c:v>42383</c:v>
                </c:pt>
                <c:pt idx="11">
                  <c:v>42384</c:v>
                </c:pt>
                <c:pt idx="12">
                  <c:v>42387</c:v>
                </c:pt>
                <c:pt idx="13">
                  <c:v>42388</c:v>
                </c:pt>
                <c:pt idx="14">
                  <c:v>42389</c:v>
                </c:pt>
                <c:pt idx="15">
                  <c:v>42390</c:v>
                </c:pt>
                <c:pt idx="16">
                  <c:v>42391</c:v>
                </c:pt>
                <c:pt idx="17">
                  <c:v>42394</c:v>
                </c:pt>
                <c:pt idx="18">
                  <c:v>42395</c:v>
                </c:pt>
                <c:pt idx="19">
                  <c:v>42396</c:v>
                </c:pt>
                <c:pt idx="20">
                  <c:v>42397</c:v>
                </c:pt>
                <c:pt idx="21">
                  <c:v>42398</c:v>
                </c:pt>
                <c:pt idx="22">
                  <c:v>42402</c:v>
                </c:pt>
                <c:pt idx="23">
                  <c:v>42403</c:v>
                </c:pt>
                <c:pt idx="24">
                  <c:v>42404</c:v>
                </c:pt>
                <c:pt idx="25">
                  <c:v>42405</c:v>
                </c:pt>
                <c:pt idx="26">
                  <c:v>42408</c:v>
                </c:pt>
                <c:pt idx="27">
                  <c:v>42409</c:v>
                </c:pt>
                <c:pt idx="28">
                  <c:v>42410</c:v>
                </c:pt>
                <c:pt idx="29">
                  <c:v>42411</c:v>
                </c:pt>
                <c:pt idx="30">
                  <c:v>42412</c:v>
                </c:pt>
                <c:pt idx="31">
                  <c:v>42415</c:v>
                </c:pt>
                <c:pt idx="32">
                  <c:v>42416</c:v>
                </c:pt>
                <c:pt idx="33">
                  <c:v>42417</c:v>
                </c:pt>
                <c:pt idx="34">
                  <c:v>42418</c:v>
                </c:pt>
                <c:pt idx="35">
                  <c:v>42419</c:v>
                </c:pt>
                <c:pt idx="36">
                  <c:v>42422</c:v>
                </c:pt>
                <c:pt idx="37">
                  <c:v>42423</c:v>
                </c:pt>
                <c:pt idx="38">
                  <c:v>42424</c:v>
                </c:pt>
                <c:pt idx="39">
                  <c:v>42425</c:v>
                </c:pt>
                <c:pt idx="40">
                  <c:v>42426</c:v>
                </c:pt>
                <c:pt idx="41">
                  <c:v>42429</c:v>
                </c:pt>
                <c:pt idx="42">
                  <c:v>42430</c:v>
                </c:pt>
                <c:pt idx="43">
                  <c:v>42431</c:v>
                </c:pt>
                <c:pt idx="44">
                  <c:v>42432</c:v>
                </c:pt>
                <c:pt idx="45">
                  <c:v>42433</c:v>
                </c:pt>
                <c:pt idx="46">
                  <c:v>42436</c:v>
                </c:pt>
                <c:pt idx="47">
                  <c:v>42437</c:v>
                </c:pt>
                <c:pt idx="48">
                  <c:v>42438</c:v>
                </c:pt>
                <c:pt idx="49">
                  <c:v>42439</c:v>
                </c:pt>
                <c:pt idx="50">
                  <c:v>42440</c:v>
                </c:pt>
                <c:pt idx="51">
                  <c:v>42443</c:v>
                </c:pt>
                <c:pt idx="52">
                  <c:v>42444</c:v>
                </c:pt>
                <c:pt idx="53">
                  <c:v>42445</c:v>
                </c:pt>
                <c:pt idx="54">
                  <c:v>42446</c:v>
                </c:pt>
                <c:pt idx="55">
                  <c:v>42447</c:v>
                </c:pt>
                <c:pt idx="56">
                  <c:v>42451</c:v>
                </c:pt>
                <c:pt idx="57">
                  <c:v>42452</c:v>
                </c:pt>
                <c:pt idx="58">
                  <c:v>42457</c:v>
                </c:pt>
                <c:pt idx="59">
                  <c:v>42458</c:v>
                </c:pt>
                <c:pt idx="60">
                  <c:v>42459</c:v>
                </c:pt>
                <c:pt idx="61">
                  <c:v>42460</c:v>
                </c:pt>
                <c:pt idx="62">
                  <c:v>42461</c:v>
                </c:pt>
                <c:pt idx="63">
                  <c:v>42464</c:v>
                </c:pt>
                <c:pt idx="64">
                  <c:v>42465</c:v>
                </c:pt>
                <c:pt idx="65">
                  <c:v>42466</c:v>
                </c:pt>
                <c:pt idx="66">
                  <c:v>42467</c:v>
                </c:pt>
                <c:pt idx="67">
                  <c:v>42468</c:v>
                </c:pt>
                <c:pt idx="68">
                  <c:v>42471</c:v>
                </c:pt>
                <c:pt idx="69">
                  <c:v>42472</c:v>
                </c:pt>
                <c:pt idx="70">
                  <c:v>42473</c:v>
                </c:pt>
                <c:pt idx="71">
                  <c:v>42474</c:v>
                </c:pt>
                <c:pt idx="72">
                  <c:v>42475</c:v>
                </c:pt>
                <c:pt idx="73">
                  <c:v>42478</c:v>
                </c:pt>
                <c:pt idx="74">
                  <c:v>42479</c:v>
                </c:pt>
                <c:pt idx="75">
                  <c:v>42480</c:v>
                </c:pt>
                <c:pt idx="76">
                  <c:v>42481</c:v>
                </c:pt>
                <c:pt idx="77">
                  <c:v>42482</c:v>
                </c:pt>
                <c:pt idx="78">
                  <c:v>42485</c:v>
                </c:pt>
                <c:pt idx="79">
                  <c:v>42486</c:v>
                </c:pt>
                <c:pt idx="80">
                  <c:v>42487</c:v>
                </c:pt>
                <c:pt idx="81">
                  <c:v>42488</c:v>
                </c:pt>
                <c:pt idx="82">
                  <c:v>42489</c:v>
                </c:pt>
                <c:pt idx="83">
                  <c:v>42492</c:v>
                </c:pt>
                <c:pt idx="84">
                  <c:v>42493</c:v>
                </c:pt>
                <c:pt idx="85">
                  <c:v>42494</c:v>
                </c:pt>
                <c:pt idx="86">
                  <c:v>42495</c:v>
                </c:pt>
                <c:pt idx="87">
                  <c:v>42496</c:v>
                </c:pt>
                <c:pt idx="88">
                  <c:v>42499</c:v>
                </c:pt>
                <c:pt idx="89">
                  <c:v>42500</c:v>
                </c:pt>
                <c:pt idx="90">
                  <c:v>42501</c:v>
                </c:pt>
                <c:pt idx="91">
                  <c:v>42502</c:v>
                </c:pt>
                <c:pt idx="92">
                  <c:v>42503</c:v>
                </c:pt>
                <c:pt idx="93">
                  <c:v>42506</c:v>
                </c:pt>
                <c:pt idx="94">
                  <c:v>42507</c:v>
                </c:pt>
                <c:pt idx="95">
                  <c:v>42508</c:v>
                </c:pt>
                <c:pt idx="96">
                  <c:v>42509</c:v>
                </c:pt>
                <c:pt idx="97">
                  <c:v>42510</c:v>
                </c:pt>
                <c:pt idx="98">
                  <c:v>42513</c:v>
                </c:pt>
                <c:pt idx="99">
                  <c:v>42514</c:v>
                </c:pt>
                <c:pt idx="100">
                  <c:v>42515</c:v>
                </c:pt>
                <c:pt idx="101">
                  <c:v>42516</c:v>
                </c:pt>
                <c:pt idx="102">
                  <c:v>42517</c:v>
                </c:pt>
                <c:pt idx="103">
                  <c:v>42520</c:v>
                </c:pt>
                <c:pt idx="104">
                  <c:v>42521</c:v>
                </c:pt>
                <c:pt idx="105">
                  <c:v>42522</c:v>
                </c:pt>
                <c:pt idx="106">
                  <c:v>42523</c:v>
                </c:pt>
                <c:pt idx="107">
                  <c:v>42524</c:v>
                </c:pt>
                <c:pt idx="108">
                  <c:v>42527</c:v>
                </c:pt>
                <c:pt idx="109">
                  <c:v>42528</c:v>
                </c:pt>
                <c:pt idx="110">
                  <c:v>42529</c:v>
                </c:pt>
                <c:pt idx="111">
                  <c:v>42530</c:v>
                </c:pt>
                <c:pt idx="112">
                  <c:v>42531</c:v>
                </c:pt>
                <c:pt idx="113">
                  <c:v>42534</c:v>
                </c:pt>
                <c:pt idx="114">
                  <c:v>42535</c:v>
                </c:pt>
                <c:pt idx="115">
                  <c:v>42536</c:v>
                </c:pt>
                <c:pt idx="116">
                  <c:v>42537</c:v>
                </c:pt>
                <c:pt idx="117">
                  <c:v>42538</c:v>
                </c:pt>
                <c:pt idx="118">
                  <c:v>42541</c:v>
                </c:pt>
                <c:pt idx="119">
                  <c:v>42542</c:v>
                </c:pt>
                <c:pt idx="120">
                  <c:v>42543</c:v>
                </c:pt>
                <c:pt idx="121">
                  <c:v>42544</c:v>
                </c:pt>
                <c:pt idx="122">
                  <c:v>42545</c:v>
                </c:pt>
                <c:pt idx="123">
                  <c:v>42548</c:v>
                </c:pt>
                <c:pt idx="124">
                  <c:v>42549</c:v>
                </c:pt>
                <c:pt idx="125">
                  <c:v>42550</c:v>
                </c:pt>
                <c:pt idx="126">
                  <c:v>42551</c:v>
                </c:pt>
                <c:pt idx="127">
                  <c:v>42552</c:v>
                </c:pt>
                <c:pt idx="128">
                  <c:v>42555</c:v>
                </c:pt>
                <c:pt idx="129">
                  <c:v>42556</c:v>
                </c:pt>
                <c:pt idx="130">
                  <c:v>42557</c:v>
                </c:pt>
                <c:pt idx="131">
                  <c:v>42558</c:v>
                </c:pt>
                <c:pt idx="132">
                  <c:v>42559</c:v>
                </c:pt>
                <c:pt idx="133">
                  <c:v>42562</c:v>
                </c:pt>
                <c:pt idx="134">
                  <c:v>42563</c:v>
                </c:pt>
                <c:pt idx="135">
                  <c:v>42564</c:v>
                </c:pt>
                <c:pt idx="136">
                  <c:v>42565</c:v>
                </c:pt>
                <c:pt idx="137">
                  <c:v>42566</c:v>
                </c:pt>
                <c:pt idx="138">
                  <c:v>42569</c:v>
                </c:pt>
                <c:pt idx="139">
                  <c:v>42570</c:v>
                </c:pt>
                <c:pt idx="140">
                  <c:v>42571</c:v>
                </c:pt>
                <c:pt idx="141">
                  <c:v>42572</c:v>
                </c:pt>
                <c:pt idx="142">
                  <c:v>42573</c:v>
                </c:pt>
                <c:pt idx="143">
                  <c:v>42576</c:v>
                </c:pt>
                <c:pt idx="144">
                  <c:v>42577</c:v>
                </c:pt>
                <c:pt idx="145">
                  <c:v>42578</c:v>
                </c:pt>
                <c:pt idx="146">
                  <c:v>42579</c:v>
                </c:pt>
                <c:pt idx="147">
                  <c:v>42580</c:v>
                </c:pt>
                <c:pt idx="148">
                  <c:v>42583</c:v>
                </c:pt>
                <c:pt idx="149">
                  <c:v>42584</c:v>
                </c:pt>
                <c:pt idx="150">
                  <c:v>42585</c:v>
                </c:pt>
                <c:pt idx="151">
                  <c:v>42586</c:v>
                </c:pt>
                <c:pt idx="152">
                  <c:v>42587</c:v>
                </c:pt>
                <c:pt idx="153">
                  <c:v>42590</c:v>
                </c:pt>
                <c:pt idx="154">
                  <c:v>42591</c:v>
                </c:pt>
                <c:pt idx="155">
                  <c:v>42592</c:v>
                </c:pt>
                <c:pt idx="156">
                  <c:v>42593</c:v>
                </c:pt>
                <c:pt idx="157">
                  <c:v>42594</c:v>
                </c:pt>
                <c:pt idx="158">
                  <c:v>42597</c:v>
                </c:pt>
                <c:pt idx="159">
                  <c:v>42598</c:v>
                </c:pt>
                <c:pt idx="160">
                  <c:v>42599</c:v>
                </c:pt>
                <c:pt idx="161">
                  <c:v>42600</c:v>
                </c:pt>
                <c:pt idx="162">
                  <c:v>42601</c:v>
                </c:pt>
                <c:pt idx="163">
                  <c:v>42604</c:v>
                </c:pt>
                <c:pt idx="164">
                  <c:v>42605</c:v>
                </c:pt>
                <c:pt idx="165">
                  <c:v>42606</c:v>
                </c:pt>
                <c:pt idx="166">
                  <c:v>42607</c:v>
                </c:pt>
                <c:pt idx="167">
                  <c:v>42608</c:v>
                </c:pt>
                <c:pt idx="168">
                  <c:v>42611</c:v>
                </c:pt>
                <c:pt idx="169">
                  <c:v>42612</c:v>
                </c:pt>
                <c:pt idx="170">
                  <c:v>42613</c:v>
                </c:pt>
                <c:pt idx="171">
                  <c:v>42614</c:v>
                </c:pt>
                <c:pt idx="172">
                  <c:v>42615</c:v>
                </c:pt>
                <c:pt idx="173">
                  <c:v>42618</c:v>
                </c:pt>
                <c:pt idx="174">
                  <c:v>42619</c:v>
                </c:pt>
                <c:pt idx="175">
                  <c:v>42620</c:v>
                </c:pt>
                <c:pt idx="176">
                  <c:v>42621</c:v>
                </c:pt>
                <c:pt idx="177">
                  <c:v>42622</c:v>
                </c:pt>
                <c:pt idx="178">
                  <c:v>42625</c:v>
                </c:pt>
                <c:pt idx="179">
                  <c:v>42626</c:v>
                </c:pt>
                <c:pt idx="180">
                  <c:v>42627</c:v>
                </c:pt>
                <c:pt idx="181">
                  <c:v>42628</c:v>
                </c:pt>
                <c:pt idx="182">
                  <c:v>42632</c:v>
                </c:pt>
                <c:pt idx="183">
                  <c:v>42633</c:v>
                </c:pt>
                <c:pt idx="184">
                  <c:v>42634</c:v>
                </c:pt>
                <c:pt idx="185">
                  <c:v>42635</c:v>
                </c:pt>
                <c:pt idx="186">
                  <c:v>42636</c:v>
                </c:pt>
                <c:pt idx="187">
                  <c:v>42639</c:v>
                </c:pt>
                <c:pt idx="188">
                  <c:v>42640</c:v>
                </c:pt>
                <c:pt idx="189">
                  <c:v>42641</c:v>
                </c:pt>
                <c:pt idx="190">
                  <c:v>42642</c:v>
                </c:pt>
                <c:pt idx="191">
                  <c:v>42643</c:v>
                </c:pt>
                <c:pt idx="192">
                  <c:v>42646</c:v>
                </c:pt>
                <c:pt idx="193">
                  <c:v>42647</c:v>
                </c:pt>
                <c:pt idx="194">
                  <c:v>42648</c:v>
                </c:pt>
                <c:pt idx="195">
                  <c:v>42649</c:v>
                </c:pt>
                <c:pt idx="196">
                  <c:v>42650</c:v>
                </c:pt>
                <c:pt idx="197">
                  <c:v>42653</c:v>
                </c:pt>
                <c:pt idx="198">
                  <c:v>42654</c:v>
                </c:pt>
                <c:pt idx="199">
                  <c:v>42655</c:v>
                </c:pt>
                <c:pt idx="200">
                  <c:v>42656</c:v>
                </c:pt>
                <c:pt idx="201">
                  <c:v>42657</c:v>
                </c:pt>
                <c:pt idx="202">
                  <c:v>42660</c:v>
                </c:pt>
                <c:pt idx="203">
                  <c:v>42661</c:v>
                </c:pt>
                <c:pt idx="204">
                  <c:v>42662</c:v>
                </c:pt>
                <c:pt idx="205">
                  <c:v>42663</c:v>
                </c:pt>
                <c:pt idx="206">
                  <c:v>42664</c:v>
                </c:pt>
                <c:pt idx="207">
                  <c:v>42667</c:v>
                </c:pt>
                <c:pt idx="208">
                  <c:v>42668</c:v>
                </c:pt>
                <c:pt idx="209">
                  <c:v>42669</c:v>
                </c:pt>
                <c:pt idx="210">
                  <c:v>42670</c:v>
                </c:pt>
                <c:pt idx="211">
                  <c:v>42671</c:v>
                </c:pt>
                <c:pt idx="212">
                  <c:v>42674</c:v>
                </c:pt>
                <c:pt idx="213">
                  <c:v>42675</c:v>
                </c:pt>
                <c:pt idx="214">
                  <c:v>42677</c:v>
                </c:pt>
                <c:pt idx="215">
                  <c:v>42678</c:v>
                </c:pt>
                <c:pt idx="216">
                  <c:v>42681</c:v>
                </c:pt>
                <c:pt idx="217">
                  <c:v>42682</c:v>
                </c:pt>
                <c:pt idx="218">
                  <c:v>42683</c:v>
                </c:pt>
                <c:pt idx="219">
                  <c:v>42684</c:v>
                </c:pt>
                <c:pt idx="220">
                  <c:v>42685</c:v>
                </c:pt>
                <c:pt idx="221">
                  <c:v>42688</c:v>
                </c:pt>
                <c:pt idx="222">
                  <c:v>42689</c:v>
                </c:pt>
                <c:pt idx="223">
                  <c:v>42690</c:v>
                </c:pt>
                <c:pt idx="224">
                  <c:v>42691</c:v>
                </c:pt>
                <c:pt idx="225">
                  <c:v>42692</c:v>
                </c:pt>
                <c:pt idx="226">
                  <c:v>42696</c:v>
                </c:pt>
                <c:pt idx="227">
                  <c:v>42697</c:v>
                </c:pt>
                <c:pt idx="228">
                  <c:v>42698</c:v>
                </c:pt>
                <c:pt idx="229">
                  <c:v>42699</c:v>
                </c:pt>
                <c:pt idx="230">
                  <c:v>42702</c:v>
                </c:pt>
                <c:pt idx="231">
                  <c:v>42703</c:v>
                </c:pt>
                <c:pt idx="232">
                  <c:v>42704</c:v>
                </c:pt>
                <c:pt idx="233">
                  <c:v>42705</c:v>
                </c:pt>
                <c:pt idx="234">
                  <c:v>42706</c:v>
                </c:pt>
                <c:pt idx="235">
                  <c:v>42709</c:v>
                </c:pt>
                <c:pt idx="236">
                  <c:v>42710</c:v>
                </c:pt>
                <c:pt idx="237">
                  <c:v>42711</c:v>
                </c:pt>
                <c:pt idx="238">
                  <c:v>42712</c:v>
                </c:pt>
                <c:pt idx="239">
                  <c:v>42713</c:v>
                </c:pt>
                <c:pt idx="240">
                  <c:v>42717</c:v>
                </c:pt>
                <c:pt idx="241">
                  <c:v>42718</c:v>
                </c:pt>
                <c:pt idx="242">
                  <c:v>42719</c:v>
                </c:pt>
                <c:pt idx="243">
                  <c:v>42720</c:v>
                </c:pt>
                <c:pt idx="244">
                  <c:v>42723</c:v>
                </c:pt>
                <c:pt idx="245">
                  <c:v>42724</c:v>
                </c:pt>
                <c:pt idx="246">
                  <c:v>42725</c:v>
                </c:pt>
                <c:pt idx="247">
                  <c:v>42726</c:v>
                </c:pt>
                <c:pt idx="248">
                  <c:v>42727</c:v>
                </c:pt>
                <c:pt idx="249">
                  <c:v>42730</c:v>
                </c:pt>
                <c:pt idx="250">
                  <c:v>42731</c:v>
                </c:pt>
                <c:pt idx="251">
                  <c:v>42732</c:v>
                </c:pt>
                <c:pt idx="252">
                  <c:v>42733</c:v>
                </c:pt>
                <c:pt idx="253">
                  <c:v>42734</c:v>
                </c:pt>
                <c:pt idx="254">
                  <c:v>42737</c:v>
                </c:pt>
                <c:pt idx="255">
                  <c:v>42738</c:v>
                </c:pt>
                <c:pt idx="256">
                  <c:v>42739</c:v>
                </c:pt>
                <c:pt idx="257">
                  <c:v>42740</c:v>
                </c:pt>
                <c:pt idx="258">
                  <c:v>42741</c:v>
                </c:pt>
                <c:pt idx="259">
                  <c:v>42744</c:v>
                </c:pt>
                <c:pt idx="260">
                  <c:v>42745</c:v>
                </c:pt>
                <c:pt idx="261">
                  <c:v>42746</c:v>
                </c:pt>
                <c:pt idx="262">
                  <c:v>42747</c:v>
                </c:pt>
                <c:pt idx="263">
                  <c:v>42748</c:v>
                </c:pt>
                <c:pt idx="264">
                  <c:v>42751</c:v>
                </c:pt>
                <c:pt idx="265">
                  <c:v>42752</c:v>
                </c:pt>
                <c:pt idx="266">
                  <c:v>42753</c:v>
                </c:pt>
                <c:pt idx="267">
                  <c:v>42754</c:v>
                </c:pt>
                <c:pt idx="268">
                  <c:v>42755</c:v>
                </c:pt>
                <c:pt idx="269">
                  <c:v>42758</c:v>
                </c:pt>
                <c:pt idx="270">
                  <c:v>42759</c:v>
                </c:pt>
                <c:pt idx="271">
                  <c:v>42760</c:v>
                </c:pt>
                <c:pt idx="272">
                  <c:v>42761</c:v>
                </c:pt>
                <c:pt idx="273">
                  <c:v>42762</c:v>
                </c:pt>
                <c:pt idx="274">
                  <c:v>42765</c:v>
                </c:pt>
                <c:pt idx="275">
                  <c:v>42766</c:v>
                </c:pt>
                <c:pt idx="276">
                  <c:v>42767</c:v>
                </c:pt>
                <c:pt idx="277">
                  <c:v>42768</c:v>
                </c:pt>
                <c:pt idx="278">
                  <c:v>42769</c:v>
                </c:pt>
                <c:pt idx="279">
                  <c:v>42773</c:v>
                </c:pt>
                <c:pt idx="280">
                  <c:v>42774</c:v>
                </c:pt>
                <c:pt idx="281">
                  <c:v>42775</c:v>
                </c:pt>
                <c:pt idx="282">
                  <c:v>42776</c:v>
                </c:pt>
                <c:pt idx="283">
                  <c:v>42779</c:v>
                </c:pt>
                <c:pt idx="284">
                  <c:v>42780</c:v>
                </c:pt>
                <c:pt idx="285">
                  <c:v>42781</c:v>
                </c:pt>
                <c:pt idx="286">
                  <c:v>42782</c:v>
                </c:pt>
                <c:pt idx="287">
                  <c:v>42783</c:v>
                </c:pt>
                <c:pt idx="288">
                  <c:v>42786</c:v>
                </c:pt>
                <c:pt idx="289">
                  <c:v>42787</c:v>
                </c:pt>
                <c:pt idx="290">
                  <c:v>42788</c:v>
                </c:pt>
                <c:pt idx="291">
                  <c:v>42789</c:v>
                </c:pt>
                <c:pt idx="292">
                  <c:v>42790</c:v>
                </c:pt>
                <c:pt idx="293">
                  <c:v>42793</c:v>
                </c:pt>
                <c:pt idx="294">
                  <c:v>42794</c:v>
                </c:pt>
                <c:pt idx="295">
                  <c:v>42795</c:v>
                </c:pt>
                <c:pt idx="296">
                  <c:v>42796</c:v>
                </c:pt>
                <c:pt idx="297">
                  <c:v>42797</c:v>
                </c:pt>
                <c:pt idx="298">
                  <c:v>42800</c:v>
                </c:pt>
                <c:pt idx="299">
                  <c:v>42801</c:v>
                </c:pt>
                <c:pt idx="300">
                  <c:v>42802</c:v>
                </c:pt>
                <c:pt idx="301">
                  <c:v>42803</c:v>
                </c:pt>
                <c:pt idx="302">
                  <c:v>42804</c:v>
                </c:pt>
                <c:pt idx="303">
                  <c:v>42807</c:v>
                </c:pt>
                <c:pt idx="304">
                  <c:v>42808</c:v>
                </c:pt>
                <c:pt idx="305">
                  <c:v>42809</c:v>
                </c:pt>
                <c:pt idx="306">
                  <c:v>42810</c:v>
                </c:pt>
                <c:pt idx="307">
                  <c:v>42811</c:v>
                </c:pt>
                <c:pt idx="308">
                  <c:v>42815</c:v>
                </c:pt>
                <c:pt idx="309">
                  <c:v>42816</c:v>
                </c:pt>
                <c:pt idx="310">
                  <c:v>42817</c:v>
                </c:pt>
                <c:pt idx="311">
                  <c:v>42818</c:v>
                </c:pt>
                <c:pt idx="312">
                  <c:v>42821</c:v>
                </c:pt>
                <c:pt idx="313">
                  <c:v>42822</c:v>
                </c:pt>
                <c:pt idx="314">
                  <c:v>42823</c:v>
                </c:pt>
                <c:pt idx="315">
                  <c:v>42824</c:v>
                </c:pt>
                <c:pt idx="316">
                  <c:v>42825</c:v>
                </c:pt>
                <c:pt idx="317">
                  <c:v>42828</c:v>
                </c:pt>
                <c:pt idx="318">
                  <c:v>42829</c:v>
                </c:pt>
                <c:pt idx="319">
                  <c:v>42830</c:v>
                </c:pt>
                <c:pt idx="320">
                  <c:v>42831</c:v>
                </c:pt>
                <c:pt idx="321">
                  <c:v>42832</c:v>
                </c:pt>
                <c:pt idx="322">
                  <c:v>42835</c:v>
                </c:pt>
                <c:pt idx="323">
                  <c:v>42836</c:v>
                </c:pt>
                <c:pt idx="324">
                  <c:v>42837</c:v>
                </c:pt>
                <c:pt idx="325">
                  <c:v>42842</c:v>
                </c:pt>
                <c:pt idx="326">
                  <c:v>42843</c:v>
                </c:pt>
                <c:pt idx="327">
                  <c:v>42844</c:v>
                </c:pt>
                <c:pt idx="328">
                  <c:v>42845</c:v>
                </c:pt>
                <c:pt idx="329">
                  <c:v>42846</c:v>
                </c:pt>
                <c:pt idx="330">
                  <c:v>42849</c:v>
                </c:pt>
                <c:pt idx="331">
                  <c:v>42850</c:v>
                </c:pt>
                <c:pt idx="332">
                  <c:v>42851</c:v>
                </c:pt>
                <c:pt idx="333">
                  <c:v>42852</c:v>
                </c:pt>
                <c:pt idx="334">
                  <c:v>42853</c:v>
                </c:pt>
                <c:pt idx="335">
                  <c:v>42857</c:v>
                </c:pt>
                <c:pt idx="336">
                  <c:v>42858</c:v>
                </c:pt>
                <c:pt idx="337">
                  <c:v>42859</c:v>
                </c:pt>
                <c:pt idx="338">
                  <c:v>42860</c:v>
                </c:pt>
                <c:pt idx="339">
                  <c:v>42863</c:v>
                </c:pt>
                <c:pt idx="340">
                  <c:v>42864</c:v>
                </c:pt>
                <c:pt idx="341">
                  <c:v>42865</c:v>
                </c:pt>
                <c:pt idx="342">
                  <c:v>42866</c:v>
                </c:pt>
                <c:pt idx="343">
                  <c:v>42867</c:v>
                </c:pt>
                <c:pt idx="344">
                  <c:v>42870</c:v>
                </c:pt>
                <c:pt idx="345">
                  <c:v>42871</c:v>
                </c:pt>
                <c:pt idx="346">
                  <c:v>42872</c:v>
                </c:pt>
                <c:pt idx="347">
                  <c:v>42873</c:v>
                </c:pt>
                <c:pt idx="348">
                  <c:v>42874</c:v>
                </c:pt>
                <c:pt idx="349">
                  <c:v>42877</c:v>
                </c:pt>
                <c:pt idx="350">
                  <c:v>42878</c:v>
                </c:pt>
                <c:pt idx="351">
                  <c:v>42879</c:v>
                </c:pt>
                <c:pt idx="352">
                  <c:v>42880</c:v>
                </c:pt>
                <c:pt idx="353">
                  <c:v>42881</c:v>
                </c:pt>
                <c:pt idx="354">
                  <c:v>42884</c:v>
                </c:pt>
                <c:pt idx="355">
                  <c:v>42885</c:v>
                </c:pt>
                <c:pt idx="356">
                  <c:v>42886</c:v>
                </c:pt>
                <c:pt idx="357">
                  <c:v>42887</c:v>
                </c:pt>
                <c:pt idx="358">
                  <c:v>42888</c:v>
                </c:pt>
                <c:pt idx="359">
                  <c:v>42891</c:v>
                </c:pt>
                <c:pt idx="360">
                  <c:v>42892</c:v>
                </c:pt>
                <c:pt idx="361">
                  <c:v>42893</c:v>
                </c:pt>
                <c:pt idx="362">
                  <c:v>42894</c:v>
                </c:pt>
                <c:pt idx="363">
                  <c:v>42895</c:v>
                </c:pt>
                <c:pt idx="364">
                  <c:v>42898</c:v>
                </c:pt>
                <c:pt idx="365">
                  <c:v>42899</c:v>
                </c:pt>
                <c:pt idx="366">
                  <c:v>42900</c:v>
                </c:pt>
                <c:pt idx="367">
                  <c:v>42901</c:v>
                </c:pt>
                <c:pt idx="368">
                  <c:v>42902</c:v>
                </c:pt>
                <c:pt idx="369">
                  <c:v>42905</c:v>
                </c:pt>
                <c:pt idx="370">
                  <c:v>42906</c:v>
                </c:pt>
                <c:pt idx="371">
                  <c:v>42907</c:v>
                </c:pt>
                <c:pt idx="372">
                  <c:v>42908</c:v>
                </c:pt>
                <c:pt idx="373">
                  <c:v>42909</c:v>
                </c:pt>
                <c:pt idx="374">
                  <c:v>42912</c:v>
                </c:pt>
                <c:pt idx="375">
                  <c:v>42913</c:v>
                </c:pt>
                <c:pt idx="376">
                  <c:v>42914</c:v>
                </c:pt>
                <c:pt idx="377">
                  <c:v>42915</c:v>
                </c:pt>
                <c:pt idx="378">
                  <c:v>42916</c:v>
                </c:pt>
                <c:pt idx="379">
                  <c:v>42919</c:v>
                </c:pt>
                <c:pt idx="380">
                  <c:v>42920</c:v>
                </c:pt>
                <c:pt idx="381">
                  <c:v>42921</c:v>
                </c:pt>
                <c:pt idx="382">
                  <c:v>42922</c:v>
                </c:pt>
                <c:pt idx="383">
                  <c:v>42923</c:v>
                </c:pt>
                <c:pt idx="384">
                  <c:v>42926</c:v>
                </c:pt>
                <c:pt idx="385">
                  <c:v>42927</c:v>
                </c:pt>
                <c:pt idx="386">
                  <c:v>42928</c:v>
                </c:pt>
                <c:pt idx="387">
                  <c:v>42929</c:v>
                </c:pt>
                <c:pt idx="388">
                  <c:v>42930</c:v>
                </c:pt>
                <c:pt idx="389">
                  <c:v>42933</c:v>
                </c:pt>
                <c:pt idx="390">
                  <c:v>42934</c:v>
                </c:pt>
                <c:pt idx="391">
                  <c:v>42935</c:v>
                </c:pt>
                <c:pt idx="392">
                  <c:v>42936</c:v>
                </c:pt>
                <c:pt idx="393">
                  <c:v>42937</c:v>
                </c:pt>
                <c:pt idx="394">
                  <c:v>42940</c:v>
                </c:pt>
                <c:pt idx="395">
                  <c:v>42941</c:v>
                </c:pt>
                <c:pt idx="396">
                  <c:v>42942</c:v>
                </c:pt>
                <c:pt idx="397">
                  <c:v>42943</c:v>
                </c:pt>
              </c:numCache>
            </c:numRef>
          </c:cat>
          <c:val>
            <c:numRef>
              <c:f>Graficos!$I$2:$I$399</c:f>
              <c:numCache>
                <c:formatCode>#,##0.00</c:formatCode>
                <c:ptCount val="398"/>
                <c:pt idx="0">
                  <c:v>106359.64</c:v>
                </c:pt>
                <c:pt idx="1">
                  <c:v>103373.83</c:v>
                </c:pt>
                <c:pt idx="2">
                  <c:v>99839.85</c:v>
                </c:pt>
                <c:pt idx="3">
                  <c:v>104291.63</c:v>
                </c:pt>
                <c:pt idx="4">
                  <c:v>100828.2</c:v>
                </c:pt>
                <c:pt idx="5">
                  <c:v>108008.42</c:v>
                </c:pt>
                <c:pt idx="6">
                  <c:v>116366.85</c:v>
                </c:pt>
                <c:pt idx="7">
                  <c:v>114211.52</c:v>
                </c:pt>
                <c:pt idx="8">
                  <c:v>104063.43</c:v>
                </c:pt>
                <c:pt idx="9">
                  <c:v>95241.77</c:v>
                </c:pt>
                <c:pt idx="10">
                  <c:v>97652.33</c:v>
                </c:pt>
                <c:pt idx="11">
                  <c:v>90789.81</c:v>
                </c:pt>
                <c:pt idx="12">
                  <c:v>95538.880000000005</c:v>
                </c:pt>
                <c:pt idx="13">
                  <c:v>93770</c:v>
                </c:pt>
                <c:pt idx="14">
                  <c:v>96565.97</c:v>
                </c:pt>
                <c:pt idx="15">
                  <c:v>104725.6</c:v>
                </c:pt>
                <c:pt idx="16">
                  <c:v>104672.1</c:v>
                </c:pt>
                <c:pt idx="17">
                  <c:v>110971.58</c:v>
                </c:pt>
                <c:pt idx="18">
                  <c:v>105053.82</c:v>
                </c:pt>
                <c:pt idx="19">
                  <c:v>109359.07</c:v>
                </c:pt>
                <c:pt idx="20">
                  <c:v>111770.14</c:v>
                </c:pt>
                <c:pt idx="21">
                  <c:v>113890.02</c:v>
                </c:pt>
                <c:pt idx="22">
                  <c:v>114053.63</c:v>
                </c:pt>
                <c:pt idx="23">
                  <c:v>125430.59</c:v>
                </c:pt>
                <c:pt idx="24">
                  <c:v>124197.63</c:v>
                </c:pt>
                <c:pt idx="25">
                  <c:v>130311.36</c:v>
                </c:pt>
                <c:pt idx="26">
                  <c:v>128626.89</c:v>
                </c:pt>
                <c:pt idx="27">
                  <c:v>113496.18</c:v>
                </c:pt>
                <c:pt idx="28">
                  <c:v>110490.64</c:v>
                </c:pt>
                <c:pt idx="29">
                  <c:v>137302.32</c:v>
                </c:pt>
                <c:pt idx="30">
                  <c:v>121085.47</c:v>
                </c:pt>
                <c:pt idx="31">
                  <c:v>117656.76</c:v>
                </c:pt>
                <c:pt idx="32">
                  <c:v>130424.44</c:v>
                </c:pt>
                <c:pt idx="33">
                  <c:v>130981.47</c:v>
                </c:pt>
                <c:pt idx="34">
                  <c:v>127617.5</c:v>
                </c:pt>
                <c:pt idx="35">
                  <c:v>126663.91</c:v>
                </c:pt>
                <c:pt idx="36">
                  <c:v>119368.9</c:v>
                </c:pt>
                <c:pt idx="37">
                  <c:v>121509.58</c:v>
                </c:pt>
                <c:pt idx="38">
                  <c:v>126249.81</c:v>
                </c:pt>
                <c:pt idx="39">
                  <c:v>121821.2</c:v>
                </c:pt>
                <c:pt idx="40">
                  <c:v>120381.57</c:v>
                </c:pt>
                <c:pt idx="41">
                  <c:v>124874.87</c:v>
                </c:pt>
                <c:pt idx="42">
                  <c:v>113695.06</c:v>
                </c:pt>
                <c:pt idx="43">
                  <c:v>120626.83</c:v>
                </c:pt>
                <c:pt idx="44">
                  <c:v>122442.24000000001</c:v>
                </c:pt>
                <c:pt idx="45">
                  <c:v>117483.28</c:v>
                </c:pt>
                <c:pt idx="46">
                  <c:v>126883.63</c:v>
                </c:pt>
                <c:pt idx="47">
                  <c:v>118875.76</c:v>
                </c:pt>
                <c:pt idx="48">
                  <c:v>132483.63</c:v>
                </c:pt>
                <c:pt idx="49">
                  <c:v>141050.59</c:v>
                </c:pt>
                <c:pt idx="50">
                  <c:v>130776.98</c:v>
                </c:pt>
                <c:pt idx="51">
                  <c:v>121700.69</c:v>
                </c:pt>
                <c:pt idx="52">
                  <c:v>123590.55</c:v>
                </c:pt>
                <c:pt idx="53">
                  <c:v>147738.69</c:v>
                </c:pt>
                <c:pt idx="54">
                  <c:v>131086.64000000001</c:v>
                </c:pt>
                <c:pt idx="55">
                  <c:v>140668.16</c:v>
                </c:pt>
                <c:pt idx="56">
                  <c:v>128344.09</c:v>
                </c:pt>
                <c:pt idx="57">
                  <c:v>152565.65</c:v>
                </c:pt>
                <c:pt idx="58">
                  <c:v>153902.5</c:v>
                </c:pt>
                <c:pt idx="59">
                  <c:v>136356.99</c:v>
                </c:pt>
                <c:pt idx="60">
                  <c:v>144308.94</c:v>
                </c:pt>
                <c:pt idx="61">
                  <c:v>131579.38</c:v>
                </c:pt>
                <c:pt idx="62">
                  <c:v>128520.98</c:v>
                </c:pt>
                <c:pt idx="63">
                  <c:v>120242.79</c:v>
                </c:pt>
                <c:pt idx="64">
                  <c:v>115327.76</c:v>
                </c:pt>
                <c:pt idx="65">
                  <c:v>129299.74</c:v>
                </c:pt>
                <c:pt idx="66">
                  <c:v>127937.46</c:v>
                </c:pt>
                <c:pt idx="67">
                  <c:v>137850.47</c:v>
                </c:pt>
                <c:pt idx="68">
                  <c:v>134853.41</c:v>
                </c:pt>
                <c:pt idx="69">
                  <c:v>133759.20000000001</c:v>
                </c:pt>
                <c:pt idx="70">
                  <c:v>134257.51999999999</c:v>
                </c:pt>
                <c:pt idx="71">
                  <c:v>138887.25</c:v>
                </c:pt>
                <c:pt idx="72">
                  <c:v>131748.42000000001</c:v>
                </c:pt>
                <c:pt idx="73">
                  <c:v>138481.22</c:v>
                </c:pt>
                <c:pt idx="74">
                  <c:v>132051.19</c:v>
                </c:pt>
                <c:pt idx="75">
                  <c:v>122654.49</c:v>
                </c:pt>
                <c:pt idx="76">
                  <c:v>139410.85999999999</c:v>
                </c:pt>
                <c:pt idx="77">
                  <c:v>133917.28</c:v>
                </c:pt>
                <c:pt idx="78">
                  <c:v>127912.79</c:v>
                </c:pt>
                <c:pt idx="79">
                  <c:v>121918.67</c:v>
                </c:pt>
                <c:pt idx="80">
                  <c:v>122244.42</c:v>
                </c:pt>
                <c:pt idx="81">
                  <c:v>121986.27</c:v>
                </c:pt>
                <c:pt idx="82">
                  <c:v>112366.01</c:v>
                </c:pt>
                <c:pt idx="83">
                  <c:v>116832.37</c:v>
                </c:pt>
                <c:pt idx="84">
                  <c:v>112988.04</c:v>
                </c:pt>
                <c:pt idx="85">
                  <c:v>117690.25</c:v>
                </c:pt>
                <c:pt idx="86">
                  <c:v>132771.76999999999</c:v>
                </c:pt>
                <c:pt idx="87">
                  <c:v>111010.96</c:v>
                </c:pt>
                <c:pt idx="88">
                  <c:v>117158.03</c:v>
                </c:pt>
                <c:pt idx="89">
                  <c:v>124173.86</c:v>
                </c:pt>
                <c:pt idx="90">
                  <c:v>124827.21</c:v>
                </c:pt>
                <c:pt idx="91">
                  <c:v>135919.85</c:v>
                </c:pt>
                <c:pt idx="92">
                  <c:v>103698.06</c:v>
                </c:pt>
                <c:pt idx="93">
                  <c:v>116923.07</c:v>
                </c:pt>
                <c:pt idx="94">
                  <c:v>116423.87</c:v>
                </c:pt>
                <c:pt idx="95">
                  <c:v>116184.46</c:v>
                </c:pt>
                <c:pt idx="96">
                  <c:v>116126.69</c:v>
                </c:pt>
                <c:pt idx="97">
                  <c:v>117421.27</c:v>
                </c:pt>
                <c:pt idx="98">
                  <c:v>129874.98</c:v>
                </c:pt>
                <c:pt idx="99">
                  <c:v>118224.94</c:v>
                </c:pt>
                <c:pt idx="100">
                  <c:v>123627.31</c:v>
                </c:pt>
                <c:pt idx="101">
                  <c:v>119549.95</c:v>
                </c:pt>
                <c:pt idx="102">
                  <c:v>131311.57</c:v>
                </c:pt>
                <c:pt idx="103">
                  <c:v>138127.59</c:v>
                </c:pt>
                <c:pt idx="104">
                  <c:v>120503.67</c:v>
                </c:pt>
                <c:pt idx="105">
                  <c:v>150633.39000000001</c:v>
                </c:pt>
                <c:pt idx="106">
                  <c:v>140314.18</c:v>
                </c:pt>
                <c:pt idx="107">
                  <c:v>143822.73000000001</c:v>
                </c:pt>
                <c:pt idx="108">
                  <c:v>127852.31</c:v>
                </c:pt>
                <c:pt idx="109">
                  <c:v>137027.59</c:v>
                </c:pt>
                <c:pt idx="110">
                  <c:v>127744.66</c:v>
                </c:pt>
                <c:pt idx="111">
                  <c:v>126371.36</c:v>
                </c:pt>
                <c:pt idx="112">
                  <c:v>121347.42</c:v>
                </c:pt>
                <c:pt idx="113">
                  <c:v>141671.04999999999</c:v>
                </c:pt>
                <c:pt idx="114">
                  <c:v>128819.87</c:v>
                </c:pt>
                <c:pt idx="115">
                  <c:v>123955.05</c:v>
                </c:pt>
                <c:pt idx="116">
                  <c:v>100009.4</c:v>
                </c:pt>
                <c:pt idx="117">
                  <c:v>108785.13</c:v>
                </c:pt>
                <c:pt idx="118">
                  <c:v>90183.17</c:v>
                </c:pt>
                <c:pt idx="119">
                  <c:v>119508.42</c:v>
                </c:pt>
                <c:pt idx="120">
                  <c:v>106422.98</c:v>
                </c:pt>
                <c:pt idx="121">
                  <c:v>87541.04</c:v>
                </c:pt>
                <c:pt idx="122">
                  <c:v>97792.48</c:v>
                </c:pt>
                <c:pt idx="123">
                  <c:v>87135.86</c:v>
                </c:pt>
                <c:pt idx="124">
                  <c:v>76468.649999999994</c:v>
                </c:pt>
                <c:pt idx="125">
                  <c:v>72753.37</c:v>
                </c:pt>
                <c:pt idx="126">
                  <c:v>90123.72</c:v>
                </c:pt>
                <c:pt idx="127">
                  <c:v>97136.960000000006</c:v>
                </c:pt>
                <c:pt idx="128">
                  <c:v>97062.9</c:v>
                </c:pt>
                <c:pt idx="129">
                  <c:v>90874.43</c:v>
                </c:pt>
                <c:pt idx="130">
                  <c:v>99875.36</c:v>
                </c:pt>
                <c:pt idx="131">
                  <c:v>109440.31</c:v>
                </c:pt>
                <c:pt idx="132">
                  <c:v>96506.559999999998</c:v>
                </c:pt>
                <c:pt idx="133">
                  <c:v>107587.94</c:v>
                </c:pt>
                <c:pt idx="134">
                  <c:v>101790.24</c:v>
                </c:pt>
                <c:pt idx="135">
                  <c:v>88823.89</c:v>
                </c:pt>
                <c:pt idx="136">
                  <c:v>91690.41</c:v>
                </c:pt>
                <c:pt idx="137">
                  <c:v>110577.25</c:v>
                </c:pt>
                <c:pt idx="138">
                  <c:v>97946.240000000005</c:v>
                </c:pt>
                <c:pt idx="139">
                  <c:v>114081.66</c:v>
                </c:pt>
                <c:pt idx="140">
                  <c:v>111539.36</c:v>
                </c:pt>
                <c:pt idx="141">
                  <c:v>109664.32000000001</c:v>
                </c:pt>
                <c:pt idx="142">
                  <c:v>124103.35</c:v>
                </c:pt>
                <c:pt idx="143">
                  <c:v>116256.69</c:v>
                </c:pt>
                <c:pt idx="144">
                  <c:v>116962.3</c:v>
                </c:pt>
                <c:pt idx="145">
                  <c:v>105987.31</c:v>
                </c:pt>
                <c:pt idx="146">
                  <c:v>109562.76</c:v>
                </c:pt>
                <c:pt idx="147">
                  <c:v>101040.52</c:v>
                </c:pt>
                <c:pt idx="148">
                  <c:v>116805.47</c:v>
                </c:pt>
                <c:pt idx="149">
                  <c:v>99478.09</c:v>
                </c:pt>
                <c:pt idx="150">
                  <c:v>89163.75</c:v>
                </c:pt>
                <c:pt idx="151">
                  <c:v>87485.34</c:v>
                </c:pt>
                <c:pt idx="152">
                  <c:v>101002.22</c:v>
                </c:pt>
                <c:pt idx="153">
                  <c:v>86251.89</c:v>
                </c:pt>
                <c:pt idx="154">
                  <c:v>76601.09</c:v>
                </c:pt>
                <c:pt idx="155">
                  <c:v>93499.19</c:v>
                </c:pt>
                <c:pt idx="156">
                  <c:v>101770.64</c:v>
                </c:pt>
                <c:pt idx="157">
                  <c:v>105258.73</c:v>
                </c:pt>
                <c:pt idx="158">
                  <c:v>84393.82</c:v>
                </c:pt>
                <c:pt idx="159">
                  <c:v>92876.4</c:v>
                </c:pt>
                <c:pt idx="160">
                  <c:v>84001.24</c:v>
                </c:pt>
                <c:pt idx="161">
                  <c:v>73649.81</c:v>
                </c:pt>
                <c:pt idx="162">
                  <c:v>87028.56</c:v>
                </c:pt>
                <c:pt idx="163">
                  <c:v>86841.64</c:v>
                </c:pt>
                <c:pt idx="164">
                  <c:v>83339.7</c:v>
                </c:pt>
                <c:pt idx="165">
                  <c:v>84557.93</c:v>
                </c:pt>
                <c:pt idx="166">
                  <c:v>75760.73</c:v>
                </c:pt>
                <c:pt idx="167">
                  <c:v>82709.63</c:v>
                </c:pt>
                <c:pt idx="168">
                  <c:v>93680.53</c:v>
                </c:pt>
                <c:pt idx="169">
                  <c:v>88134.3</c:v>
                </c:pt>
                <c:pt idx="170">
                  <c:v>74963.47</c:v>
                </c:pt>
                <c:pt idx="171">
                  <c:v>81592.570000000007</c:v>
                </c:pt>
                <c:pt idx="172">
                  <c:v>71131.59</c:v>
                </c:pt>
                <c:pt idx="173">
                  <c:v>96774.16</c:v>
                </c:pt>
                <c:pt idx="174">
                  <c:v>88594.74</c:v>
                </c:pt>
                <c:pt idx="175">
                  <c:v>128442.08</c:v>
                </c:pt>
                <c:pt idx="176">
                  <c:v>99888.46</c:v>
                </c:pt>
                <c:pt idx="177">
                  <c:v>95849.68</c:v>
                </c:pt>
                <c:pt idx="178">
                  <c:v>94961.52</c:v>
                </c:pt>
                <c:pt idx="179">
                  <c:v>95937.61</c:v>
                </c:pt>
                <c:pt idx="180">
                  <c:v>80359.45</c:v>
                </c:pt>
                <c:pt idx="181">
                  <c:v>111080.29</c:v>
                </c:pt>
                <c:pt idx="182">
                  <c:v>104056.79</c:v>
                </c:pt>
                <c:pt idx="183">
                  <c:v>96851.34</c:v>
                </c:pt>
                <c:pt idx="184">
                  <c:v>112326.82</c:v>
                </c:pt>
                <c:pt idx="185">
                  <c:v>104828.56</c:v>
                </c:pt>
                <c:pt idx="186">
                  <c:v>107941.37</c:v>
                </c:pt>
                <c:pt idx="187">
                  <c:v>108617.45</c:v>
                </c:pt>
                <c:pt idx="188">
                  <c:v>116218.22</c:v>
                </c:pt>
                <c:pt idx="189">
                  <c:v>98922.66</c:v>
                </c:pt>
                <c:pt idx="190">
                  <c:v>108293.49</c:v>
                </c:pt>
                <c:pt idx="191">
                  <c:v>89461.81</c:v>
                </c:pt>
                <c:pt idx="192">
                  <c:v>109250.25</c:v>
                </c:pt>
                <c:pt idx="193">
                  <c:v>91384.1</c:v>
                </c:pt>
                <c:pt idx="194">
                  <c:v>105722.29</c:v>
                </c:pt>
                <c:pt idx="195">
                  <c:v>117206.44</c:v>
                </c:pt>
                <c:pt idx="196">
                  <c:v>114757.7</c:v>
                </c:pt>
                <c:pt idx="197">
                  <c:v>122520.98</c:v>
                </c:pt>
                <c:pt idx="198">
                  <c:v>142102.95000000001</c:v>
                </c:pt>
                <c:pt idx="199">
                  <c:v>146567.57</c:v>
                </c:pt>
                <c:pt idx="200">
                  <c:v>140651.99</c:v>
                </c:pt>
                <c:pt idx="201">
                  <c:v>114046.9</c:v>
                </c:pt>
                <c:pt idx="202">
                  <c:v>153327.67999999999</c:v>
                </c:pt>
                <c:pt idx="203">
                  <c:v>137409.1</c:v>
                </c:pt>
                <c:pt idx="204">
                  <c:v>120216.44</c:v>
                </c:pt>
                <c:pt idx="205">
                  <c:v>122390.9</c:v>
                </c:pt>
                <c:pt idx="206">
                  <c:v>133421.69</c:v>
                </c:pt>
                <c:pt idx="207">
                  <c:v>136622.14000000001</c:v>
                </c:pt>
                <c:pt idx="208">
                  <c:v>163932.04999999999</c:v>
                </c:pt>
                <c:pt idx="209">
                  <c:v>151622.22</c:v>
                </c:pt>
                <c:pt idx="210">
                  <c:v>158956.51</c:v>
                </c:pt>
                <c:pt idx="211">
                  <c:v>155250.75</c:v>
                </c:pt>
                <c:pt idx="212">
                  <c:v>145185.09</c:v>
                </c:pt>
                <c:pt idx="213">
                  <c:v>137337.13</c:v>
                </c:pt>
                <c:pt idx="214">
                  <c:v>146866.47</c:v>
                </c:pt>
                <c:pt idx="215">
                  <c:v>136473.18</c:v>
                </c:pt>
                <c:pt idx="216">
                  <c:v>130428.84</c:v>
                </c:pt>
                <c:pt idx="217">
                  <c:v>148716.51</c:v>
                </c:pt>
                <c:pt idx="218">
                  <c:v>159606.25</c:v>
                </c:pt>
                <c:pt idx="219">
                  <c:v>153124.79999999999</c:v>
                </c:pt>
                <c:pt idx="220">
                  <c:v>171224.86</c:v>
                </c:pt>
                <c:pt idx="221">
                  <c:v>155080.23000000001</c:v>
                </c:pt>
                <c:pt idx="222">
                  <c:v>127892.21</c:v>
                </c:pt>
                <c:pt idx="223">
                  <c:v>125527.4</c:v>
                </c:pt>
                <c:pt idx="224">
                  <c:v>137294.85</c:v>
                </c:pt>
                <c:pt idx="225">
                  <c:v>124209.83</c:v>
                </c:pt>
                <c:pt idx="226">
                  <c:v>120955.48</c:v>
                </c:pt>
                <c:pt idx="227">
                  <c:v>156160.32999999999</c:v>
                </c:pt>
                <c:pt idx="228">
                  <c:v>132442.64000000001</c:v>
                </c:pt>
                <c:pt idx="229">
                  <c:v>148051.68</c:v>
                </c:pt>
                <c:pt idx="230">
                  <c:v>115160.13</c:v>
                </c:pt>
                <c:pt idx="231">
                  <c:v>120906.93</c:v>
                </c:pt>
                <c:pt idx="232">
                  <c:v>102954.43</c:v>
                </c:pt>
                <c:pt idx="233">
                  <c:v>128192.5</c:v>
                </c:pt>
                <c:pt idx="234">
                  <c:v>111904.81</c:v>
                </c:pt>
                <c:pt idx="235">
                  <c:v>107782.61</c:v>
                </c:pt>
                <c:pt idx="236">
                  <c:v>79190.17</c:v>
                </c:pt>
                <c:pt idx="237">
                  <c:v>93886.14</c:v>
                </c:pt>
                <c:pt idx="238">
                  <c:v>82956.38</c:v>
                </c:pt>
                <c:pt idx="239">
                  <c:v>112236.34</c:v>
                </c:pt>
                <c:pt idx="240">
                  <c:v>98966.1</c:v>
                </c:pt>
                <c:pt idx="241">
                  <c:v>113994.8</c:v>
                </c:pt>
                <c:pt idx="242">
                  <c:v>85186.57</c:v>
                </c:pt>
                <c:pt idx="243">
                  <c:v>78190.22</c:v>
                </c:pt>
                <c:pt idx="244">
                  <c:v>57780.77</c:v>
                </c:pt>
                <c:pt idx="245">
                  <c:v>65472.93</c:v>
                </c:pt>
                <c:pt idx="246">
                  <c:v>97110.67</c:v>
                </c:pt>
                <c:pt idx="247">
                  <c:v>75188.23</c:v>
                </c:pt>
                <c:pt idx="248">
                  <c:v>99415.13</c:v>
                </c:pt>
                <c:pt idx="249">
                  <c:v>103492.41</c:v>
                </c:pt>
                <c:pt idx="250">
                  <c:v>83060.960000000006</c:v>
                </c:pt>
                <c:pt idx="251">
                  <c:v>99572.38</c:v>
                </c:pt>
                <c:pt idx="252">
                  <c:v>89795.04</c:v>
                </c:pt>
                <c:pt idx="253">
                  <c:v>67692.39</c:v>
                </c:pt>
                <c:pt idx="254">
                  <c:v>62725.59</c:v>
                </c:pt>
                <c:pt idx="255">
                  <c:v>62690.34</c:v>
                </c:pt>
                <c:pt idx="256">
                  <c:v>71058.97</c:v>
                </c:pt>
                <c:pt idx="257">
                  <c:v>81946.06</c:v>
                </c:pt>
                <c:pt idx="258">
                  <c:v>79384.14</c:v>
                </c:pt>
                <c:pt idx="259">
                  <c:v>66729.119999999995</c:v>
                </c:pt>
                <c:pt idx="260">
                  <c:v>82921.820000000007</c:v>
                </c:pt>
                <c:pt idx="261">
                  <c:v>75008.350000000006</c:v>
                </c:pt>
                <c:pt idx="262">
                  <c:v>69600.38</c:v>
                </c:pt>
                <c:pt idx="263">
                  <c:v>64205.43</c:v>
                </c:pt>
                <c:pt idx="264">
                  <c:v>56193.11</c:v>
                </c:pt>
                <c:pt idx="265">
                  <c:v>63246.94</c:v>
                </c:pt>
                <c:pt idx="266">
                  <c:v>55716.62</c:v>
                </c:pt>
                <c:pt idx="267">
                  <c:v>90208.08</c:v>
                </c:pt>
                <c:pt idx="268">
                  <c:v>78191.5</c:v>
                </c:pt>
                <c:pt idx="269">
                  <c:v>75707.210000000006</c:v>
                </c:pt>
                <c:pt idx="270">
                  <c:v>66148.460000000006</c:v>
                </c:pt>
                <c:pt idx="271">
                  <c:v>61645.85</c:v>
                </c:pt>
                <c:pt idx="272">
                  <c:v>83693.009999999995</c:v>
                </c:pt>
                <c:pt idx="273">
                  <c:v>68089.56</c:v>
                </c:pt>
                <c:pt idx="274">
                  <c:v>61497.02</c:v>
                </c:pt>
                <c:pt idx="275">
                  <c:v>64867.55</c:v>
                </c:pt>
                <c:pt idx="276">
                  <c:v>74009.850000000006</c:v>
                </c:pt>
                <c:pt idx="277">
                  <c:v>61327.94</c:v>
                </c:pt>
                <c:pt idx="278">
                  <c:v>66614.39</c:v>
                </c:pt>
                <c:pt idx="279">
                  <c:v>79358.97</c:v>
                </c:pt>
                <c:pt idx="280">
                  <c:v>65085.75</c:v>
                </c:pt>
                <c:pt idx="281">
                  <c:v>69420.06</c:v>
                </c:pt>
                <c:pt idx="282">
                  <c:v>81036.08</c:v>
                </c:pt>
                <c:pt idx="283">
                  <c:v>83548.13</c:v>
                </c:pt>
                <c:pt idx="284">
                  <c:v>90341.26</c:v>
                </c:pt>
                <c:pt idx="285">
                  <c:v>79396.320000000007</c:v>
                </c:pt>
                <c:pt idx="286">
                  <c:v>67536.12</c:v>
                </c:pt>
                <c:pt idx="287">
                  <c:v>73175.62</c:v>
                </c:pt>
                <c:pt idx="288">
                  <c:v>62507.12</c:v>
                </c:pt>
                <c:pt idx="289">
                  <c:v>62528.29</c:v>
                </c:pt>
                <c:pt idx="290">
                  <c:v>79049.740000000005</c:v>
                </c:pt>
                <c:pt idx="291">
                  <c:v>69402.48</c:v>
                </c:pt>
                <c:pt idx="292">
                  <c:v>104930.47</c:v>
                </c:pt>
                <c:pt idx="293">
                  <c:v>91921.96</c:v>
                </c:pt>
                <c:pt idx="294">
                  <c:v>88508.45</c:v>
                </c:pt>
                <c:pt idx="295">
                  <c:v>93976.21</c:v>
                </c:pt>
                <c:pt idx="296">
                  <c:v>72263.48</c:v>
                </c:pt>
                <c:pt idx="297">
                  <c:v>76031.649999999994</c:v>
                </c:pt>
                <c:pt idx="298">
                  <c:v>68734.179999999993</c:v>
                </c:pt>
                <c:pt idx="299">
                  <c:v>87246.45</c:v>
                </c:pt>
                <c:pt idx="300">
                  <c:v>83530.25</c:v>
                </c:pt>
                <c:pt idx="301">
                  <c:v>89341.09</c:v>
                </c:pt>
                <c:pt idx="302">
                  <c:v>98552.88</c:v>
                </c:pt>
                <c:pt idx="303">
                  <c:v>85563.26</c:v>
                </c:pt>
                <c:pt idx="304">
                  <c:v>97980.32</c:v>
                </c:pt>
                <c:pt idx="305">
                  <c:v>83808.820000000007</c:v>
                </c:pt>
                <c:pt idx="306">
                  <c:v>85036.3</c:v>
                </c:pt>
                <c:pt idx="307">
                  <c:v>100000.02</c:v>
                </c:pt>
                <c:pt idx="308">
                  <c:v>78008.2</c:v>
                </c:pt>
                <c:pt idx="309">
                  <c:v>98582.36</c:v>
                </c:pt>
                <c:pt idx="310">
                  <c:v>106721.53</c:v>
                </c:pt>
                <c:pt idx="311">
                  <c:v>86458.559999999998</c:v>
                </c:pt>
                <c:pt idx="312">
                  <c:v>90301.01</c:v>
                </c:pt>
                <c:pt idx="313">
                  <c:v>100158.99</c:v>
                </c:pt>
                <c:pt idx="314">
                  <c:v>92193.2</c:v>
                </c:pt>
                <c:pt idx="315">
                  <c:v>85615.44</c:v>
                </c:pt>
                <c:pt idx="316">
                  <c:v>76456.649999999994</c:v>
                </c:pt>
                <c:pt idx="317">
                  <c:v>80007.03</c:v>
                </c:pt>
                <c:pt idx="318">
                  <c:v>79325.350000000006</c:v>
                </c:pt>
                <c:pt idx="319">
                  <c:v>91580.42</c:v>
                </c:pt>
                <c:pt idx="320">
                  <c:v>79389.72</c:v>
                </c:pt>
                <c:pt idx="321">
                  <c:v>85935.039999999994</c:v>
                </c:pt>
                <c:pt idx="322">
                  <c:v>87373.64</c:v>
                </c:pt>
                <c:pt idx="323">
                  <c:v>88901.16</c:v>
                </c:pt>
                <c:pt idx="324">
                  <c:v>109466.51</c:v>
                </c:pt>
                <c:pt idx="325">
                  <c:v>93085.03</c:v>
                </c:pt>
                <c:pt idx="326">
                  <c:v>82755.600000000006</c:v>
                </c:pt>
                <c:pt idx="327">
                  <c:v>101642.19</c:v>
                </c:pt>
                <c:pt idx="328">
                  <c:v>99381.35</c:v>
                </c:pt>
                <c:pt idx="329">
                  <c:v>97220.87</c:v>
                </c:pt>
                <c:pt idx="330">
                  <c:v>87215.69</c:v>
                </c:pt>
                <c:pt idx="331">
                  <c:v>94417.81</c:v>
                </c:pt>
                <c:pt idx="332">
                  <c:v>99520.18</c:v>
                </c:pt>
                <c:pt idx="333">
                  <c:v>87614.22</c:v>
                </c:pt>
                <c:pt idx="334">
                  <c:v>81673.78</c:v>
                </c:pt>
                <c:pt idx="335">
                  <c:v>86918.12</c:v>
                </c:pt>
                <c:pt idx="336">
                  <c:v>81237.62</c:v>
                </c:pt>
                <c:pt idx="337">
                  <c:v>76079.789999999994</c:v>
                </c:pt>
                <c:pt idx="338">
                  <c:v>79465.83</c:v>
                </c:pt>
                <c:pt idx="339">
                  <c:v>85228.76</c:v>
                </c:pt>
                <c:pt idx="340">
                  <c:v>99072.11</c:v>
                </c:pt>
                <c:pt idx="341">
                  <c:v>114644.86</c:v>
                </c:pt>
                <c:pt idx="342">
                  <c:v>93575.16</c:v>
                </c:pt>
                <c:pt idx="343">
                  <c:v>95608.29</c:v>
                </c:pt>
                <c:pt idx="344">
                  <c:v>101208.13</c:v>
                </c:pt>
                <c:pt idx="345">
                  <c:v>101320.3</c:v>
                </c:pt>
                <c:pt idx="346">
                  <c:v>91826.54</c:v>
                </c:pt>
                <c:pt idx="347">
                  <c:v>82936.94</c:v>
                </c:pt>
                <c:pt idx="348">
                  <c:v>109569.46</c:v>
                </c:pt>
                <c:pt idx="349">
                  <c:v>101616.92</c:v>
                </c:pt>
                <c:pt idx="350">
                  <c:v>98422.77</c:v>
                </c:pt>
                <c:pt idx="351">
                  <c:v>93337</c:v>
                </c:pt>
                <c:pt idx="352">
                  <c:v>96918.9</c:v>
                </c:pt>
                <c:pt idx="353">
                  <c:v>74932.38</c:v>
                </c:pt>
                <c:pt idx="354">
                  <c:v>76074.31</c:v>
                </c:pt>
                <c:pt idx="355">
                  <c:v>92077.02</c:v>
                </c:pt>
                <c:pt idx="356">
                  <c:v>76223.429999999993</c:v>
                </c:pt>
                <c:pt idx="357">
                  <c:v>78773.86</c:v>
                </c:pt>
                <c:pt idx="358">
                  <c:v>69611.710000000006</c:v>
                </c:pt>
                <c:pt idx="359">
                  <c:v>67498.64</c:v>
                </c:pt>
                <c:pt idx="360">
                  <c:v>86995.42</c:v>
                </c:pt>
                <c:pt idx="361">
                  <c:v>76429.25</c:v>
                </c:pt>
                <c:pt idx="362">
                  <c:v>81821.350000000006</c:v>
                </c:pt>
                <c:pt idx="363">
                  <c:v>90821.22</c:v>
                </c:pt>
                <c:pt idx="364">
                  <c:v>96367.94</c:v>
                </c:pt>
                <c:pt idx="365">
                  <c:v>98325.96</c:v>
                </c:pt>
                <c:pt idx="366">
                  <c:v>70736.38</c:v>
                </c:pt>
                <c:pt idx="367">
                  <c:v>68168.47</c:v>
                </c:pt>
                <c:pt idx="368">
                  <c:v>91309.88</c:v>
                </c:pt>
                <c:pt idx="369">
                  <c:v>78161.820000000007</c:v>
                </c:pt>
                <c:pt idx="370">
                  <c:v>93658.91</c:v>
                </c:pt>
                <c:pt idx="371">
                  <c:v>100218.12</c:v>
                </c:pt>
                <c:pt idx="372">
                  <c:v>105309.72</c:v>
                </c:pt>
                <c:pt idx="373">
                  <c:v>94060.800000000003</c:v>
                </c:pt>
                <c:pt idx="374">
                  <c:v>101360.72</c:v>
                </c:pt>
                <c:pt idx="375">
                  <c:v>72680.12</c:v>
                </c:pt>
                <c:pt idx="376">
                  <c:v>82919.48</c:v>
                </c:pt>
                <c:pt idx="377">
                  <c:v>86543.97</c:v>
                </c:pt>
                <c:pt idx="378">
                  <c:v>79120.710000000006</c:v>
                </c:pt>
                <c:pt idx="379">
                  <c:v>66771.429999999993</c:v>
                </c:pt>
                <c:pt idx="380">
                  <c:v>86221.46</c:v>
                </c:pt>
                <c:pt idx="381">
                  <c:v>78031.490000000005</c:v>
                </c:pt>
                <c:pt idx="382">
                  <c:v>82854.53</c:v>
                </c:pt>
                <c:pt idx="383">
                  <c:v>97069.35</c:v>
                </c:pt>
                <c:pt idx="384">
                  <c:v>93808.07</c:v>
                </c:pt>
                <c:pt idx="385">
                  <c:v>89668.97</c:v>
                </c:pt>
                <c:pt idx="386">
                  <c:v>101926.43</c:v>
                </c:pt>
                <c:pt idx="387">
                  <c:v>85581.22</c:v>
                </c:pt>
                <c:pt idx="388">
                  <c:v>92233.84</c:v>
                </c:pt>
                <c:pt idx="389">
                  <c:v>97597.62</c:v>
                </c:pt>
                <c:pt idx="390">
                  <c:v>89233.51</c:v>
                </c:pt>
                <c:pt idx="391">
                  <c:v>107389.83</c:v>
                </c:pt>
                <c:pt idx="392">
                  <c:v>98886.18</c:v>
                </c:pt>
                <c:pt idx="393">
                  <c:v>93147.94</c:v>
                </c:pt>
                <c:pt idx="394">
                  <c:v>111752.97</c:v>
                </c:pt>
                <c:pt idx="395">
                  <c:v>103516.95</c:v>
                </c:pt>
                <c:pt idx="396">
                  <c:v>111042.26</c:v>
                </c:pt>
                <c:pt idx="397">
                  <c:v>114626.22</c:v>
                </c:pt>
              </c:numCache>
            </c:numRef>
          </c:val>
          <c:smooth val="0"/>
          <c:extLst xmlns:c16r2="http://schemas.microsoft.com/office/drawing/2015/06/chart">
            <c:ext xmlns:c16="http://schemas.microsoft.com/office/drawing/2014/chart" uri="{C3380CC4-5D6E-409C-BE32-E72D297353CC}">
              <c16:uniqueId val="{00000000-4111-471A-84FC-2B96DBE1BD8D}"/>
            </c:ext>
          </c:extLst>
        </c:ser>
        <c:dLbls>
          <c:showLegendKey val="0"/>
          <c:showVal val="0"/>
          <c:showCatName val="0"/>
          <c:showSerName val="0"/>
          <c:showPercent val="0"/>
          <c:showBubbleSize val="0"/>
        </c:dLbls>
        <c:marker val="1"/>
        <c:smooth val="0"/>
        <c:axId val="224507776"/>
        <c:axId val="224509312"/>
      </c:lineChart>
      <c:lineChart>
        <c:grouping val="standard"/>
        <c:varyColors val="0"/>
        <c:ser>
          <c:idx val="0"/>
          <c:order val="0"/>
          <c:tx>
            <c:strRef>
              <c:f>Graficos!$H$1</c:f>
              <c:strCache>
                <c:ptCount val="1"/>
                <c:pt idx="0">
                  <c:v>BONOS, Sociedades de Inversión PPP</c:v>
                </c:pt>
              </c:strCache>
            </c:strRef>
          </c:tx>
          <c:spPr>
            <a:ln w="28575" cap="rnd">
              <a:solidFill>
                <a:schemeClr val="accent1"/>
              </a:solidFill>
              <a:round/>
            </a:ln>
            <a:effectLst/>
          </c:spPr>
          <c:marker>
            <c:symbol val="none"/>
          </c:marker>
          <c:cat>
            <c:numRef>
              <c:f>Graficos!$A$2:$A$398</c:f>
              <c:numCache>
                <c:formatCode>m/d/yyyy</c:formatCode>
                <c:ptCount val="397"/>
                <c:pt idx="0">
                  <c:v>42368</c:v>
                </c:pt>
                <c:pt idx="1">
                  <c:v>42369</c:v>
                </c:pt>
                <c:pt idx="2">
                  <c:v>42373</c:v>
                </c:pt>
                <c:pt idx="3">
                  <c:v>42374</c:v>
                </c:pt>
                <c:pt idx="4">
                  <c:v>42375</c:v>
                </c:pt>
                <c:pt idx="5">
                  <c:v>42376</c:v>
                </c:pt>
                <c:pt idx="6">
                  <c:v>42377</c:v>
                </c:pt>
                <c:pt idx="7">
                  <c:v>42380</c:v>
                </c:pt>
                <c:pt idx="8">
                  <c:v>42381</c:v>
                </c:pt>
                <c:pt idx="9">
                  <c:v>42382</c:v>
                </c:pt>
                <c:pt idx="10">
                  <c:v>42383</c:v>
                </c:pt>
                <c:pt idx="11">
                  <c:v>42384</c:v>
                </c:pt>
                <c:pt idx="12">
                  <c:v>42387</c:v>
                </c:pt>
                <c:pt idx="13">
                  <c:v>42388</c:v>
                </c:pt>
                <c:pt idx="14">
                  <c:v>42389</c:v>
                </c:pt>
                <c:pt idx="15">
                  <c:v>42390</c:v>
                </c:pt>
                <c:pt idx="16">
                  <c:v>42391</c:v>
                </c:pt>
                <c:pt idx="17">
                  <c:v>42394</c:v>
                </c:pt>
                <c:pt idx="18">
                  <c:v>42395</c:v>
                </c:pt>
                <c:pt idx="19">
                  <c:v>42396</c:v>
                </c:pt>
                <c:pt idx="20">
                  <c:v>42397</c:v>
                </c:pt>
                <c:pt idx="21">
                  <c:v>42398</c:v>
                </c:pt>
                <c:pt idx="22">
                  <c:v>42402</c:v>
                </c:pt>
                <c:pt idx="23">
                  <c:v>42403</c:v>
                </c:pt>
                <c:pt idx="24">
                  <c:v>42404</c:v>
                </c:pt>
                <c:pt idx="25">
                  <c:v>42405</c:v>
                </c:pt>
                <c:pt idx="26">
                  <c:v>42408</c:v>
                </c:pt>
                <c:pt idx="27">
                  <c:v>42409</c:v>
                </c:pt>
                <c:pt idx="28">
                  <c:v>42410</c:v>
                </c:pt>
                <c:pt idx="29">
                  <c:v>42411</c:v>
                </c:pt>
                <c:pt idx="30">
                  <c:v>42412</c:v>
                </c:pt>
                <c:pt idx="31">
                  <c:v>42415</c:v>
                </c:pt>
                <c:pt idx="32">
                  <c:v>42416</c:v>
                </c:pt>
                <c:pt idx="33">
                  <c:v>42417</c:v>
                </c:pt>
                <c:pt idx="34">
                  <c:v>42418</c:v>
                </c:pt>
                <c:pt idx="35">
                  <c:v>42419</c:v>
                </c:pt>
                <c:pt idx="36">
                  <c:v>42422</c:v>
                </c:pt>
                <c:pt idx="37">
                  <c:v>42423</c:v>
                </c:pt>
                <c:pt idx="38">
                  <c:v>42424</c:v>
                </c:pt>
                <c:pt idx="39">
                  <c:v>42425</c:v>
                </c:pt>
                <c:pt idx="40">
                  <c:v>42426</c:v>
                </c:pt>
                <c:pt idx="41">
                  <c:v>42429</c:v>
                </c:pt>
                <c:pt idx="42">
                  <c:v>42430</c:v>
                </c:pt>
                <c:pt idx="43">
                  <c:v>42431</c:v>
                </c:pt>
                <c:pt idx="44">
                  <c:v>42432</c:v>
                </c:pt>
                <c:pt idx="45">
                  <c:v>42433</c:v>
                </c:pt>
                <c:pt idx="46">
                  <c:v>42436</c:v>
                </c:pt>
                <c:pt idx="47">
                  <c:v>42437</c:v>
                </c:pt>
                <c:pt idx="48">
                  <c:v>42438</c:v>
                </c:pt>
                <c:pt idx="49">
                  <c:v>42439</c:v>
                </c:pt>
                <c:pt idx="50">
                  <c:v>42440</c:v>
                </c:pt>
                <c:pt idx="51">
                  <c:v>42443</c:v>
                </c:pt>
                <c:pt idx="52">
                  <c:v>42444</c:v>
                </c:pt>
                <c:pt idx="53">
                  <c:v>42445</c:v>
                </c:pt>
                <c:pt idx="54">
                  <c:v>42446</c:v>
                </c:pt>
                <c:pt idx="55">
                  <c:v>42447</c:v>
                </c:pt>
                <c:pt idx="56">
                  <c:v>42451</c:v>
                </c:pt>
                <c:pt idx="57">
                  <c:v>42452</c:v>
                </c:pt>
                <c:pt idx="58">
                  <c:v>42457</c:v>
                </c:pt>
                <c:pt idx="59">
                  <c:v>42458</c:v>
                </c:pt>
                <c:pt idx="60">
                  <c:v>42459</c:v>
                </c:pt>
                <c:pt idx="61">
                  <c:v>42460</c:v>
                </c:pt>
                <c:pt idx="62">
                  <c:v>42461</c:v>
                </c:pt>
                <c:pt idx="63">
                  <c:v>42464</c:v>
                </c:pt>
                <c:pt idx="64">
                  <c:v>42465</c:v>
                </c:pt>
                <c:pt idx="65">
                  <c:v>42466</c:v>
                </c:pt>
                <c:pt idx="66">
                  <c:v>42467</c:v>
                </c:pt>
                <c:pt idx="67">
                  <c:v>42468</c:v>
                </c:pt>
                <c:pt idx="68">
                  <c:v>42471</c:v>
                </c:pt>
                <c:pt idx="69">
                  <c:v>42472</c:v>
                </c:pt>
                <c:pt idx="70">
                  <c:v>42473</c:v>
                </c:pt>
                <c:pt idx="71">
                  <c:v>42474</c:v>
                </c:pt>
                <c:pt idx="72">
                  <c:v>42475</c:v>
                </c:pt>
                <c:pt idx="73">
                  <c:v>42478</c:v>
                </c:pt>
                <c:pt idx="74">
                  <c:v>42479</c:v>
                </c:pt>
                <c:pt idx="75">
                  <c:v>42480</c:v>
                </c:pt>
                <c:pt idx="76">
                  <c:v>42481</c:v>
                </c:pt>
                <c:pt idx="77">
                  <c:v>42482</c:v>
                </c:pt>
                <c:pt idx="78">
                  <c:v>42485</c:v>
                </c:pt>
                <c:pt idx="79">
                  <c:v>42486</c:v>
                </c:pt>
                <c:pt idx="80">
                  <c:v>42487</c:v>
                </c:pt>
                <c:pt idx="81">
                  <c:v>42488</c:v>
                </c:pt>
                <c:pt idx="82">
                  <c:v>42489</c:v>
                </c:pt>
                <c:pt idx="83">
                  <c:v>42492</c:v>
                </c:pt>
                <c:pt idx="84">
                  <c:v>42493</c:v>
                </c:pt>
                <c:pt idx="85">
                  <c:v>42494</c:v>
                </c:pt>
                <c:pt idx="86">
                  <c:v>42495</c:v>
                </c:pt>
                <c:pt idx="87">
                  <c:v>42496</c:v>
                </c:pt>
                <c:pt idx="88">
                  <c:v>42499</c:v>
                </c:pt>
                <c:pt idx="89">
                  <c:v>42500</c:v>
                </c:pt>
                <c:pt idx="90">
                  <c:v>42501</c:v>
                </c:pt>
                <c:pt idx="91">
                  <c:v>42502</c:v>
                </c:pt>
                <c:pt idx="92">
                  <c:v>42503</c:v>
                </c:pt>
                <c:pt idx="93">
                  <c:v>42506</c:v>
                </c:pt>
                <c:pt idx="94">
                  <c:v>42507</c:v>
                </c:pt>
                <c:pt idx="95">
                  <c:v>42508</c:v>
                </c:pt>
                <c:pt idx="96">
                  <c:v>42509</c:v>
                </c:pt>
                <c:pt idx="97">
                  <c:v>42510</c:v>
                </c:pt>
                <c:pt idx="98">
                  <c:v>42513</c:v>
                </c:pt>
                <c:pt idx="99">
                  <c:v>42514</c:v>
                </c:pt>
                <c:pt idx="100">
                  <c:v>42515</c:v>
                </c:pt>
                <c:pt idx="101">
                  <c:v>42516</c:v>
                </c:pt>
                <c:pt idx="102">
                  <c:v>42517</c:v>
                </c:pt>
                <c:pt idx="103">
                  <c:v>42520</c:v>
                </c:pt>
                <c:pt idx="104">
                  <c:v>42521</c:v>
                </c:pt>
                <c:pt idx="105">
                  <c:v>42522</c:v>
                </c:pt>
                <c:pt idx="106">
                  <c:v>42523</c:v>
                </c:pt>
                <c:pt idx="107">
                  <c:v>42524</c:v>
                </c:pt>
                <c:pt idx="108">
                  <c:v>42527</c:v>
                </c:pt>
                <c:pt idx="109">
                  <c:v>42528</c:v>
                </c:pt>
                <c:pt idx="110">
                  <c:v>42529</c:v>
                </c:pt>
                <c:pt idx="111">
                  <c:v>42530</c:v>
                </c:pt>
                <c:pt idx="112">
                  <c:v>42531</c:v>
                </c:pt>
                <c:pt idx="113">
                  <c:v>42534</c:v>
                </c:pt>
                <c:pt idx="114">
                  <c:v>42535</c:v>
                </c:pt>
                <c:pt idx="115">
                  <c:v>42536</c:v>
                </c:pt>
                <c:pt idx="116">
                  <c:v>42537</c:v>
                </c:pt>
                <c:pt idx="117">
                  <c:v>42538</c:v>
                </c:pt>
                <c:pt idx="118">
                  <c:v>42541</c:v>
                </c:pt>
                <c:pt idx="119">
                  <c:v>42542</c:v>
                </c:pt>
                <c:pt idx="120">
                  <c:v>42543</c:v>
                </c:pt>
                <c:pt idx="121">
                  <c:v>42544</c:v>
                </c:pt>
                <c:pt idx="122">
                  <c:v>42545</c:v>
                </c:pt>
                <c:pt idx="123">
                  <c:v>42548</c:v>
                </c:pt>
                <c:pt idx="124">
                  <c:v>42549</c:v>
                </c:pt>
                <c:pt idx="125">
                  <c:v>42550</c:v>
                </c:pt>
                <c:pt idx="126">
                  <c:v>42551</c:v>
                </c:pt>
                <c:pt idx="127">
                  <c:v>42552</c:v>
                </c:pt>
                <c:pt idx="128">
                  <c:v>42555</c:v>
                </c:pt>
                <c:pt idx="129">
                  <c:v>42556</c:v>
                </c:pt>
                <c:pt idx="130">
                  <c:v>42557</c:v>
                </c:pt>
                <c:pt idx="131">
                  <c:v>42558</c:v>
                </c:pt>
                <c:pt idx="132">
                  <c:v>42559</c:v>
                </c:pt>
                <c:pt idx="133">
                  <c:v>42562</c:v>
                </c:pt>
                <c:pt idx="134">
                  <c:v>42563</c:v>
                </c:pt>
                <c:pt idx="135">
                  <c:v>42564</c:v>
                </c:pt>
                <c:pt idx="136">
                  <c:v>42565</c:v>
                </c:pt>
                <c:pt idx="137">
                  <c:v>42566</c:v>
                </c:pt>
                <c:pt idx="138">
                  <c:v>42569</c:v>
                </c:pt>
                <c:pt idx="139">
                  <c:v>42570</c:v>
                </c:pt>
                <c:pt idx="140">
                  <c:v>42571</c:v>
                </c:pt>
                <c:pt idx="141">
                  <c:v>42572</c:v>
                </c:pt>
                <c:pt idx="142">
                  <c:v>42573</c:v>
                </c:pt>
                <c:pt idx="143">
                  <c:v>42576</c:v>
                </c:pt>
                <c:pt idx="144">
                  <c:v>42577</c:v>
                </c:pt>
                <c:pt idx="145">
                  <c:v>42578</c:v>
                </c:pt>
                <c:pt idx="146">
                  <c:v>42579</c:v>
                </c:pt>
                <c:pt idx="147">
                  <c:v>42580</c:v>
                </c:pt>
                <c:pt idx="148">
                  <c:v>42583</c:v>
                </c:pt>
                <c:pt idx="149">
                  <c:v>42584</c:v>
                </c:pt>
                <c:pt idx="150">
                  <c:v>42585</c:v>
                </c:pt>
                <c:pt idx="151">
                  <c:v>42586</c:v>
                </c:pt>
                <c:pt idx="152">
                  <c:v>42587</c:v>
                </c:pt>
                <c:pt idx="153">
                  <c:v>42590</c:v>
                </c:pt>
                <c:pt idx="154">
                  <c:v>42591</c:v>
                </c:pt>
                <c:pt idx="155">
                  <c:v>42592</c:v>
                </c:pt>
                <c:pt idx="156">
                  <c:v>42593</c:v>
                </c:pt>
                <c:pt idx="157">
                  <c:v>42594</c:v>
                </c:pt>
                <c:pt idx="158">
                  <c:v>42597</c:v>
                </c:pt>
                <c:pt idx="159">
                  <c:v>42598</c:v>
                </c:pt>
                <c:pt idx="160">
                  <c:v>42599</c:v>
                </c:pt>
                <c:pt idx="161">
                  <c:v>42600</c:v>
                </c:pt>
                <c:pt idx="162">
                  <c:v>42601</c:v>
                </c:pt>
                <c:pt idx="163">
                  <c:v>42604</c:v>
                </c:pt>
                <c:pt idx="164">
                  <c:v>42605</c:v>
                </c:pt>
                <c:pt idx="165">
                  <c:v>42606</c:v>
                </c:pt>
                <c:pt idx="166">
                  <c:v>42607</c:v>
                </c:pt>
                <c:pt idx="167">
                  <c:v>42608</c:v>
                </c:pt>
                <c:pt idx="168">
                  <c:v>42611</c:v>
                </c:pt>
                <c:pt idx="169">
                  <c:v>42612</c:v>
                </c:pt>
                <c:pt idx="170">
                  <c:v>42613</c:v>
                </c:pt>
                <c:pt idx="171">
                  <c:v>42614</c:v>
                </c:pt>
                <c:pt idx="172">
                  <c:v>42615</c:v>
                </c:pt>
                <c:pt idx="173">
                  <c:v>42618</c:v>
                </c:pt>
                <c:pt idx="174">
                  <c:v>42619</c:v>
                </c:pt>
                <c:pt idx="175">
                  <c:v>42620</c:v>
                </c:pt>
                <c:pt idx="176">
                  <c:v>42621</c:v>
                </c:pt>
                <c:pt idx="177">
                  <c:v>42622</c:v>
                </c:pt>
                <c:pt idx="178">
                  <c:v>42625</c:v>
                </c:pt>
                <c:pt idx="179">
                  <c:v>42626</c:v>
                </c:pt>
                <c:pt idx="180">
                  <c:v>42627</c:v>
                </c:pt>
                <c:pt idx="181">
                  <c:v>42628</c:v>
                </c:pt>
                <c:pt idx="182">
                  <c:v>42632</c:v>
                </c:pt>
                <c:pt idx="183">
                  <c:v>42633</c:v>
                </c:pt>
                <c:pt idx="184">
                  <c:v>42634</c:v>
                </c:pt>
                <c:pt idx="185">
                  <c:v>42635</c:v>
                </c:pt>
                <c:pt idx="186">
                  <c:v>42636</c:v>
                </c:pt>
                <c:pt idx="187">
                  <c:v>42639</c:v>
                </c:pt>
                <c:pt idx="188">
                  <c:v>42640</c:v>
                </c:pt>
                <c:pt idx="189">
                  <c:v>42641</c:v>
                </c:pt>
                <c:pt idx="190">
                  <c:v>42642</c:v>
                </c:pt>
                <c:pt idx="191">
                  <c:v>42643</c:v>
                </c:pt>
                <c:pt idx="192">
                  <c:v>42646</c:v>
                </c:pt>
                <c:pt idx="193">
                  <c:v>42647</c:v>
                </c:pt>
                <c:pt idx="194">
                  <c:v>42648</c:v>
                </c:pt>
                <c:pt idx="195">
                  <c:v>42649</c:v>
                </c:pt>
                <c:pt idx="196">
                  <c:v>42650</c:v>
                </c:pt>
                <c:pt idx="197">
                  <c:v>42653</c:v>
                </c:pt>
                <c:pt idx="198">
                  <c:v>42654</c:v>
                </c:pt>
                <c:pt idx="199">
                  <c:v>42655</c:v>
                </c:pt>
                <c:pt idx="200">
                  <c:v>42656</c:v>
                </c:pt>
                <c:pt idx="201">
                  <c:v>42657</c:v>
                </c:pt>
                <c:pt idx="202">
                  <c:v>42660</c:v>
                </c:pt>
                <c:pt idx="203">
                  <c:v>42661</c:v>
                </c:pt>
                <c:pt idx="204">
                  <c:v>42662</c:v>
                </c:pt>
                <c:pt idx="205">
                  <c:v>42663</c:v>
                </c:pt>
                <c:pt idx="206">
                  <c:v>42664</c:v>
                </c:pt>
                <c:pt idx="207">
                  <c:v>42667</c:v>
                </c:pt>
                <c:pt idx="208">
                  <c:v>42668</c:v>
                </c:pt>
                <c:pt idx="209">
                  <c:v>42669</c:v>
                </c:pt>
                <c:pt idx="210">
                  <c:v>42670</c:v>
                </c:pt>
                <c:pt idx="211">
                  <c:v>42671</c:v>
                </c:pt>
                <c:pt idx="212">
                  <c:v>42674</c:v>
                </c:pt>
                <c:pt idx="213">
                  <c:v>42675</c:v>
                </c:pt>
                <c:pt idx="214">
                  <c:v>42677</c:v>
                </c:pt>
                <c:pt idx="215">
                  <c:v>42678</c:v>
                </c:pt>
                <c:pt idx="216">
                  <c:v>42681</c:v>
                </c:pt>
                <c:pt idx="217">
                  <c:v>42682</c:v>
                </c:pt>
                <c:pt idx="218">
                  <c:v>42683</c:v>
                </c:pt>
                <c:pt idx="219">
                  <c:v>42684</c:v>
                </c:pt>
                <c:pt idx="220">
                  <c:v>42685</c:v>
                </c:pt>
                <c:pt idx="221">
                  <c:v>42688</c:v>
                </c:pt>
                <c:pt idx="222">
                  <c:v>42689</c:v>
                </c:pt>
                <c:pt idx="223">
                  <c:v>42690</c:v>
                </c:pt>
                <c:pt idx="224">
                  <c:v>42691</c:v>
                </c:pt>
                <c:pt idx="225">
                  <c:v>42692</c:v>
                </c:pt>
                <c:pt idx="226">
                  <c:v>42696</c:v>
                </c:pt>
                <c:pt idx="227">
                  <c:v>42697</c:v>
                </c:pt>
                <c:pt idx="228">
                  <c:v>42698</c:v>
                </c:pt>
                <c:pt idx="229">
                  <c:v>42699</c:v>
                </c:pt>
                <c:pt idx="230">
                  <c:v>42702</c:v>
                </c:pt>
                <c:pt idx="231">
                  <c:v>42703</c:v>
                </c:pt>
                <c:pt idx="232">
                  <c:v>42704</c:v>
                </c:pt>
                <c:pt idx="233">
                  <c:v>42705</c:v>
                </c:pt>
                <c:pt idx="234">
                  <c:v>42706</c:v>
                </c:pt>
                <c:pt idx="235">
                  <c:v>42709</c:v>
                </c:pt>
                <c:pt idx="236">
                  <c:v>42710</c:v>
                </c:pt>
                <c:pt idx="237">
                  <c:v>42711</c:v>
                </c:pt>
                <c:pt idx="238">
                  <c:v>42712</c:v>
                </c:pt>
                <c:pt idx="239">
                  <c:v>42713</c:v>
                </c:pt>
                <c:pt idx="240">
                  <c:v>42717</c:v>
                </c:pt>
                <c:pt idx="241">
                  <c:v>42718</c:v>
                </c:pt>
                <c:pt idx="242">
                  <c:v>42719</c:v>
                </c:pt>
                <c:pt idx="243">
                  <c:v>42720</c:v>
                </c:pt>
                <c:pt idx="244">
                  <c:v>42723</c:v>
                </c:pt>
                <c:pt idx="245">
                  <c:v>42724</c:v>
                </c:pt>
                <c:pt idx="246">
                  <c:v>42725</c:v>
                </c:pt>
                <c:pt idx="247">
                  <c:v>42726</c:v>
                </c:pt>
                <c:pt idx="248">
                  <c:v>42727</c:v>
                </c:pt>
                <c:pt idx="249">
                  <c:v>42730</c:v>
                </c:pt>
                <c:pt idx="250">
                  <c:v>42731</c:v>
                </c:pt>
                <c:pt idx="251">
                  <c:v>42732</c:v>
                </c:pt>
                <c:pt idx="252">
                  <c:v>42733</c:v>
                </c:pt>
                <c:pt idx="253">
                  <c:v>42734</c:v>
                </c:pt>
                <c:pt idx="254">
                  <c:v>42737</c:v>
                </c:pt>
                <c:pt idx="255">
                  <c:v>42738</c:v>
                </c:pt>
                <c:pt idx="256">
                  <c:v>42739</c:v>
                </c:pt>
                <c:pt idx="257">
                  <c:v>42740</c:v>
                </c:pt>
                <c:pt idx="258">
                  <c:v>42741</c:v>
                </c:pt>
                <c:pt idx="259">
                  <c:v>42744</c:v>
                </c:pt>
                <c:pt idx="260">
                  <c:v>42745</c:v>
                </c:pt>
                <c:pt idx="261">
                  <c:v>42746</c:v>
                </c:pt>
                <c:pt idx="262">
                  <c:v>42747</c:v>
                </c:pt>
                <c:pt idx="263">
                  <c:v>42748</c:v>
                </c:pt>
                <c:pt idx="264">
                  <c:v>42751</c:v>
                </c:pt>
                <c:pt idx="265">
                  <c:v>42752</c:v>
                </c:pt>
                <c:pt idx="266">
                  <c:v>42753</c:v>
                </c:pt>
                <c:pt idx="267">
                  <c:v>42754</c:v>
                </c:pt>
                <c:pt idx="268">
                  <c:v>42755</c:v>
                </c:pt>
                <c:pt idx="269">
                  <c:v>42758</c:v>
                </c:pt>
                <c:pt idx="270">
                  <c:v>42759</c:v>
                </c:pt>
                <c:pt idx="271">
                  <c:v>42760</c:v>
                </c:pt>
                <c:pt idx="272">
                  <c:v>42761</c:v>
                </c:pt>
                <c:pt idx="273">
                  <c:v>42762</c:v>
                </c:pt>
                <c:pt idx="274">
                  <c:v>42765</c:v>
                </c:pt>
                <c:pt idx="275">
                  <c:v>42766</c:v>
                </c:pt>
                <c:pt idx="276">
                  <c:v>42767</c:v>
                </c:pt>
                <c:pt idx="277">
                  <c:v>42768</c:v>
                </c:pt>
                <c:pt idx="278">
                  <c:v>42769</c:v>
                </c:pt>
                <c:pt idx="279">
                  <c:v>42773</c:v>
                </c:pt>
                <c:pt idx="280">
                  <c:v>42774</c:v>
                </c:pt>
                <c:pt idx="281">
                  <c:v>42775</c:v>
                </c:pt>
                <c:pt idx="282">
                  <c:v>42776</c:v>
                </c:pt>
                <c:pt idx="283">
                  <c:v>42779</c:v>
                </c:pt>
                <c:pt idx="284">
                  <c:v>42780</c:v>
                </c:pt>
                <c:pt idx="285">
                  <c:v>42781</c:v>
                </c:pt>
                <c:pt idx="286">
                  <c:v>42782</c:v>
                </c:pt>
                <c:pt idx="287">
                  <c:v>42783</c:v>
                </c:pt>
                <c:pt idx="288">
                  <c:v>42786</c:v>
                </c:pt>
                <c:pt idx="289">
                  <c:v>42787</c:v>
                </c:pt>
                <c:pt idx="290">
                  <c:v>42788</c:v>
                </c:pt>
                <c:pt idx="291">
                  <c:v>42789</c:v>
                </c:pt>
                <c:pt idx="292">
                  <c:v>42790</c:v>
                </c:pt>
                <c:pt idx="293">
                  <c:v>42793</c:v>
                </c:pt>
                <c:pt idx="294">
                  <c:v>42794</c:v>
                </c:pt>
                <c:pt idx="295">
                  <c:v>42795</c:v>
                </c:pt>
                <c:pt idx="296">
                  <c:v>42796</c:v>
                </c:pt>
                <c:pt idx="297">
                  <c:v>42797</c:v>
                </c:pt>
                <c:pt idx="298">
                  <c:v>42800</c:v>
                </c:pt>
                <c:pt idx="299">
                  <c:v>42801</c:v>
                </c:pt>
                <c:pt idx="300">
                  <c:v>42802</c:v>
                </c:pt>
                <c:pt idx="301">
                  <c:v>42803</c:v>
                </c:pt>
                <c:pt idx="302">
                  <c:v>42804</c:v>
                </c:pt>
                <c:pt idx="303">
                  <c:v>42807</c:v>
                </c:pt>
                <c:pt idx="304">
                  <c:v>42808</c:v>
                </c:pt>
                <c:pt idx="305">
                  <c:v>42809</c:v>
                </c:pt>
                <c:pt idx="306">
                  <c:v>42810</c:v>
                </c:pt>
                <c:pt idx="307">
                  <c:v>42811</c:v>
                </c:pt>
                <c:pt idx="308">
                  <c:v>42815</c:v>
                </c:pt>
                <c:pt idx="309">
                  <c:v>42816</c:v>
                </c:pt>
                <c:pt idx="310">
                  <c:v>42817</c:v>
                </c:pt>
                <c:pt idx="311">
                  <c:v>42818</c:v>
                </c:pt>
                <c:pt idx="312">
                  <c:v>42821</c:v>
                </c:pt>
                <c:pt idx="313">
                  <c:v>42822</c:v>
                </c:pt>
                <c:pt idx="314">
                  <c:v>42823</c:v>
                </c:pt>
                <c:pt idx="315">
                  <c:v>42824</c:v>
                </c:pt>
                <c:pt idx="316">
                  <c:v>42825</c:v>
                </c:pt>
                <c:pt idx="317">
                  <c:v>42828</c:v>
                </c:pt>
                <c:pt idx="318">
                  <c:v>42829</c:v>
                </c:pt>
                <c:pt idx="319">
                  <c:v>42830</c:v>
                </c:pt>
                <c:pt idx="320">
                  <c:v>42831</c:v>
                </c:pt>
                <c:pt idx="321">
                  <c:v>42832</c:v>
                </c:pt>
                <c:pt idx="322">
                  <c:v>42835</c:v>
                </c:pt>
                <c:pt idx="323">
                  <c:v>42836</c:v>
                </c:pt>
                <c:pt idx="324">
                  <c:v>42837</c:v>
                </c:pt>
                <c:pt idx="325">
                  <c:v>42842</c:v>
                </c:pt>
                <c:pt idx="326">
                  <c:v>42843</c:v>
                </c:pt>
                <c:pt idx="327">
                  <c:v>42844</c:v>
                </c:pt>
                <c:pt idx="328">
                  <c:v>42845</c:v>
                </c:pt>
                <c:pt idx="329">
                  <c:v>42846</c:v>
                </c:pt>
                <c:pt idx="330">
                  <c:v>42849</c:v>
                </c:pt>
                <c:pt idx="331">
                  <c:v>42850</c:v>
                </c:pt>
                <c:pt idx="332">
                  <c:v>42851</c:v>
                </c:pt>
                <c:pt idx="333">
                  <c:v>42852</c:v>
                </c:pt>
                <c:pt idx="334">
                  <c:v>42853</c:v>
                </c:pt>
                <c:pt idx="335">
                  <c:v>42857</c:v>
                </c:pt>
                <c:pt idx="336">
                  <c:v>42858</c:v>
                </c:pt>
                <c:pt idx="337">
                  <c:v>42859</c:v>
                </c:pt>
                <c:pt idx="338">
                  <c:v>42860</c:v>
                </c:pt>
                <c:pt idx="339">
                  <c:v>42863</c:v>
                </c:pt>
                <c:pt idx="340">
                  <c:v>42864</c:v>
                </c:pt>
                <c:pt idx="341">
                  <c:v>42865</c:v>
                </c:pt>
                <c:pt idx="342">
                  <c:v>42866</c:v>
                </c:pt>
                <c:pt idx="343">
                  <c:v>42867</c:v>
                </c:pt>
                <c:pt idx="344">
                  <c:v>42870</c:v>
                </c:pt>
                <c:pt idx="345">
                  <c:v>42871</c:v>
                </c:pt>
                <c:pt idx="346">
                  <c:v>42872</c:v>
                </c:pt>
                <c:pt idx="347">
                  <c:v>42873</c:v>
                </c:pt>
                <c:pt idx="348">
                  <c:v>42874</c:v>
                </c:pt>
                <c:pt idx="349">
                  <c:v>42877</c:v>
                </c:pt>
                <c:pt idx="350">
                  <c:v>42878</c:v>
                </c:pt>
                <c:pt idx="351">
                  <c:v>42879</c:v>
                </c:pt>
                <c:pt idx="352">
                  <c:v>42880</c:v>
                </c:pt>
                <c:pt idx="353">
                  <c:v>42881</c:v>
                </c:pt>
                <c:pt idx="354">
                  <c:v>42884</c:v>
                </c:pt>
                <c:pt idx="355">
                  <c:v>42885</c:v>
                </c:pt>
                <c:pt idx="356">
                  <c:v>42886</c:v>
                </c:pt>
                <c:pt idx="357">
                  <c:v>42887</c:v>
                </c:pt>
                <c:pt idx="358">
                  <c:v>42888</c:v>
                </c:pt>
                <c:pt idx="359">
                  <c:v>42891</c:v>
                </c:pt>
                <c:pt idx="360">
                  <c:v>42892</c:v>
                </c:pt>
                <c:pt idx="361">
                  <c:v>42893</c:v>
                </c:pt>
                <c:pt idx="362">
                  <c:v>42894</c:v>
                </c:pt>
                <c:pt idx="363">
                  <c:v>42895</c:v>
                </c:pt>
                <c:pt idx="364">
                  <c:v>42898</c:v>
                </c:pt>
                <c:pt idx="365">
                  <c:v>42899</c:v>
                </c:pt>
                <c:pt idx="366">
                  <c:v>42900</c:v>
                </c:pt>
                <c:pt idx="367">
                  <c:v>42901</c:v>
                </c:pt>
                <c:pt idx="368">
                  <c:v>42902</c:v>
                </c:pt>
                <c:pt idx="369">
                  <c:v>42905</c:v>
                </c:pt>
                <c:pt idx="370">
                  <c:v>42906</c:v>
                </c:pt>
                <c:pt idx="371">
                  <c:v>42907</c:v>
                </c:pt>
                <c:pt idx="372">
                  <c:v>42908</c:v>
                </c:pt>
                <c:pt idx="373">
                  <c:v>42909</c:v>
                </c:pt>
                <c:pt idx="374">
                  <c:v>42912</c:v>
                </c:pt>
                <c:pt idx="375">
                  <c:v>42913</c:v>
                </c:pt>
                <c:pt idx="376">
                  <c:v>42914</c:v>
                </c:pt>
                <c:pt idx="377">
                  <c:v>42915</c:v>
                </c:pt>
                <c:pt idx="378">
                  <c:v>42916</c:v>
                </c:pt>
                <c:pt idx="379">
                  <c:v>42919</c:v>
                </c:pt>
                <c:pt idx="380">
                  <c:v>42920</c:v>
                </c:pt>
                <c:pt idx="381">
                  <c:v>42921</c:v>
                </c:pt>
                <c:pt idx="382">
                  <c:v>42922</c:v>
                </c:pt>
                <c:pt idx="383">
                  <c:v>42923</c:v>
                </c:pt>
                <c:pt idx="384">
                  <c:v>42926</c:v>
                </c:pt>
                <c:pt idx="385">
                  <c:v>42927</c:v>
                </c:pt>
                <c:pt idx="386">
                  <c:v>42928</c:v>
                </c:pt>
                <c:pt idx="387">
                  <c:v>42929</c:v>
                </c:pt>
                <c:pt idx="388">
                  <c:v>42930</c:v>
                </c:pt>
                <c:pt idx="389">
                  <c:v>42933</c:v>
                </c:pt>
                <c:pt idx="390">
                  <c:v>42934</c:v>
                </c:pt>
                <c:pt idx="391">
                  <c:v>42935</c:v>
                </c:pt>
                <c:pt idx="392">
                  <c:v>42936</c:v>
                </c:pt>
                <c:pt idx="393">
                  <c:v>42937</c:v>
                </c:pt>
                <c:pt idx="394">
                  <c:v>42940</c:v>
                </c:pt>
                <c:pt idx="395">
                  <c:v>42941</c:v>
                </c:pt>
                <c:pt idx="396">
                  <c:v>42942</c:v>
                </c:pt>
              </c:numCache>
            </c:numRef>
          </c:cat>
          <c:val>
            <c:numRef>
              <c:f>Graficos!$H$2:$H$398</c:f>
              <c:numCache>
                <c:formatCode>General</c:formatCode>
                <c:ptCount val="397"/>
                <c:pt idx="0">
                  <c:v>#N/A</c:v>
                </c:pt>
                <c:pt idx="1">
                  <c:v>3.9811227826813091</c:v>
                </c:pt>
                <c:pt idx="2">
                  <c:v>#N/A</c:v>
                </c:pt>
                <c:pt idx="3">
                  <c:v>#N/A</c:v>
                </c:pt>
                <c:pt idx="4">
                  <c:v>#N/A</c:v>
                </c:pt>
                <c:pt idx="5">
                  <c:v>4.0896449390368481</c:v>
                </c:pt>
                <c:pt idx="6">
                  <c:v>#N/A</c:v>
                </c:pt>
                <c:pt idx="7">
                  <c:v>#N/A</c:v>
                </c:pt>
                <c:pt idx="8">
                  <c:v>#N/A</c:v>
                </c:pt>
                <c:pt idx="9">
                  <c:v>#N/A</c:v>
                </c:pt>
                <c:pt idx="10">
                  <c:v>4.2858847695831104</c:v>
                </c:pt>
                <c:pt idx="11">
                  <c:v>#N/A</c:v>
                </c:pt>
                <c:pt idx="12">
                  <c:v>#N/A</c:v>
                </c:pt>
                <c:pt idx="13">
                  <c:v>#N/A</c:v>
                </c:pt>
                <c:pt idx="14">
                  <c:v>#N/A</c:v>
                </c:pt>
                <c:pt idx="15">
                  <c:v>4.5464268766125899</c:v>
                </c:pt>
                <c:pt idx="16">
                  <c:v>#N/A</c:v>
                </c:pt>
                <c:pt idx="17">
                  <c:v>#N/A</c:v>
                </c:pt>
                <c:pt idx="18">
                  <c:v>#N/A</c:v>
                </c:pt>
                <c:pt idx="19">
                  <c:v>#N/A</c:v>
                </c:pt>
                <c:pt idx="20">
                  <c:v>4.3705415921505413</c:v>
                </c:pt>
                <c:pt idx="21">
                  <c:v>#N/A</c:v>
                </c:pt>
                <c:pt idx="22">
                  <c:v>#N/A</c:v>
                </c:pt>
                <c:pt idx="23">
                  <c:v>#N/A</c:v>
                </c:pt>
                <c:pt idx="24">
                  <c:v>4.3810099497314523</c:v>
                </c:pt>
                <c:pt idx="25">
                  <c:v>#N/A</c:v>
                </c:pt>
                <c:pt idx="26">
                  <c:v>#N/A</c:v>
                </c:pt>
                <c:pt idx="27">
                  <c:v>#N/A</c:v>
                </c:pt>
                <c:pt idx="28">
                  <c:v>#N/A</c:v>
                </c:pt>
                <c:pt idx="29">
                  <c:v>4.1077694764727113</c:v>
                </c:pt>
                <c:pt idx="30">
                  <c:v>#N/A</c:v>
                </c:pt>
                <c:pt idx="31">
                  <c:v>#N/A</c:v>
                </c:pt>
                <c:pt idx="32">
                  <c:v>#N/A</c:v>
                </c:pt>
                <c:pt idx="33">
                  <c:v>#N/A</c:v>
                </c:pt>
                <c:pt idx="34">
                  <c:v>4.0048512302872963</c:v>
                </c:pt>
                <c:pt idx="35">
                  <c:v>#N/A</c:v>
                </c:pt>
                <c:pt idx="36">
                  <c:v>#N/A</c:v>
                </c:pt>
                <c:pt idx="37">
                  <c:v>#N/A</c:v>
                </c:pt>
                <c:pt idx="38">
                  <c:v>#N/A</c:v>
                </c:pt>
                <c:pt idx="39">
                  <c:v>4.1019333441505905</c:v>
                </c:pt>
                <c:pt idx="40">
                  <c:v>#N/A</c:v>
                </c:pt>
                <c:pt idx="41">
                  <c:v>#N/A</c:v>
                </c:pt>
                <c:pt idx="42">
                  <c:v>#N/A</c:v>
                </c:pt>
                <c:pt idx="43">
                  <c:v>#N/A</c:v>
                </c:pt>
                <c:pt idx="44">
                  <c:v>4.0361176969838022</c:v>
                </c:pt>
                <c:pt idx="45">
                  <c:v>#N/A</c:v>
                </c:pt>
                <c:pt idx="46">
                  <c:v>#N/A</c:v>
                </c:pt>
                <c:pt idx="47">
                  <c:v>#N/A</c:v>
                </c:pt>
                <c:pt idx="48">
                  <c:v>#N/A</c:v>
                </c:pt>
                <c:pt idx="49">
                  <c:v>3.9156893057951621</c:v>
                </c:pt>
                <c:pt idx="50">
                  <c:v>#N/A</c:v>
                </c:pt>
                <c:pt idx="51">
                  <c:v>#N/A</c:v>
                </c:pt>
                <c:pt idx="52">
                  <c:v>#N/A</c:v>
                </c:pt>
                <c:pt idx="53">
                  <c:v>#N/A</c:v>
                </c:pt>
                <c:pt idx="54">
                  <c:v>3.9231685310544893</c:v>
                </c:pt>
                <c:pt idx="55">
                  <c:v>#N/A</c:v>
                </c:pt>
                <c:pt idx="56">
                  <c:v>#N/A</c:v>
                </c:pt>
                <c:pt idx="57">
                  <c:v>3.9405516472402522</c:v>
                </c:pt>
                <c:pt idx="58">
                  <c:v>#N/A</c:v>
                </c:pt>
                <c:pt idx="59">
                  <c:v>#N/A</c:v>
                </c:pt>
                <c:pt idx="60">
                  <c:v>#N/A</c:v>
                </c:pt>
                <c:pt idx="61">
                  <c:v>4.0559235700883454</c:v>
                </c:pt>
                <c:pt idx="62">
                  <c:v>#N/A</c:v>
                </c:pt>
                <c:pt idx="63">
                  <c:v>#N/A</c:v>
                </c:pt>
                <c:pt idx="64">
                  <c:v>#N/A</c:v>
                </c:pt>
                <c:pt idx="65">
                  <c:v>#N/A</c:v>
                </c:pt>
                <c:pt idx="66">
                  <c:v>3.9009542256909557</c:v>
                </c:pt>
                <c:pt idx="67">
                  <c:v>#N/A</c:v>
                </c:pt>
                <c:pt idx="68">
                  <c:v>#N/A</c:v>
                </c:pt>
                <c:pt idx="69">
                  <c:v>#N/A</c:v>
                </c:pt>
                <c:pt idx="70">
                  <c:v>#N/A</c:v>
                </c:pt>
                <c:pt idx="71">
                  <c:v>4.0577349815630459</c:v>
                </c:pt>
                <c:pt idx="72">
                  <c:v>#N/A</c:v>
                </c:pt>
                <c:pt idx="73">
                  <c:v>#N/A</c:v>
                </c:pt>
                <c:pt idx="74">
                  <c:v>#N/A</c:v>
                </c:pt>
                <c:pt idx="75">
                  <c:v>#N/A</c:v>
                </c:pt>
                <c:pt idx="76">
                  <c:v>3.6365267191977977</c:v>
                </c:pt>
                <c:pt idx="77">
                  <c:v>#N/A</c:v>
                </c:pt>
                <c:pt idx="78">
                  <c:v>#N/A</c:v>
                </c:pt>
                <c:pt idx="79">
                  <c:v>#N/A</c:v>
                </c:pt>
                <c:pt idx="80">
                  <c:v>#N/A</c:v>
                </c:pt>
                <c:pt idx="81">
                  <c:v>3.9728253327627496</c:v>
                </c:pt>
                <c:pt idx="82">
                  <c:v>#N/A</c:v>
                </c:pt>
                <c:pt idx="83">
                  <c:v>#N/A</c:v>
                </c:pt>
                <c:pt idx="84">
                  <c:v>#N/A</c:v>
                </c:pt>
                <c:pt idx="85">
                  <c:v>#N/A</c:v>
                </c:pt>
                <c:pt idx="86">
                  <c:v>4.2990994979175232</c:v>
                </c:pt>
                <c:pt idx="87">
                  <c:v>#N/A</c:v>
                </c:pt>
                <c:pt idx="88">
                  <c:v>#N/A</c:v>
                </c:pt>
                <c:pt idx="89">
                  <c:v>#N/A</c:v>
                </c:pt>
                <c:pt idx="90">
                  <c:v>#N/A</c:v>
                </c:pt>
                <c:pt idx="91">
                  <c:v>4.2440046237692366</c:v>
                </c:pt>
                <c:pt idx="92">
                  <c:v>#N/A</c:v>
                </c:pt>
                <c:pt idx="93">
                  <c:v>#N/A</c:v>
                </c:pt>
                <c:pt idx="94">
                  <c:v>#N/A</c:v>
                </c:pt>
                <c:pt idx="95">
                  <c:v>#N/A</c:v>
                </c:pt>
                <c:pt idx="96">
                  <c:v>4.5019736717123164</c:v>
                </c:pt>
                <c:pt idx="97">
                  <c:v>#N/A</c:v>
                </c:pt>
                <c:pt idx="98">
                  <c:v>#N/A</c:v>
                </c:pt>
                <c:pt idx="99">
                  <c:v>#N/A</c:v>
                </c:pt>
                <c:pt idx="100">
                  <c:v>#N/A</c:v>
                </c:pt>
                <c:pt idx="101">
                  <c:v>4.0672612271041535</c:v>
                </c:pt>
                <c:pt idx="102">
                  <c:v>#N/A</c:v>
                </c:pt>
                <c:pt idx="103">
                  <c:v>#N/A</c:v>
                </c:pt>
                <c:pt idx="104">
                  <c:v>#N/A</c:v>
                </c:pt>
                <c:pt idx="105">
                  <c:v>#N/A</c:v>
                </c:pt>
                <c:pt idx="106">
                  <c:v>3.8306579883904504</c:v>
                </c:pt>
                <c:pt idx="107">
                  <c:v>#N/A</c:v>
                </c:pt>
                <c:pt idx="108">
                  <c:v>#N/A</c:v>
                </c:pt>
                <c:pt idx="109">
                  <c:v>#N/A</c:v>
                </c:pt>
                <c:pt idx="110">
                  <c:v>#N/A</c:v>
                </c:pt>
                <c:pt idx="111">
                  <c:v>4.4334251708018888</c:v>
                </c:pt>
                <c:pt idx="112">
                  <c:v>#N/A</c:v>
                </c:pt>
                <c:pt idx="113">
                  <c:v>#N/A</c:v>
                </c:pt>
                <c:pt idx="114">
                  <c:v>#N/A</c:v>
                </c:pt>
                <c:pt idx="115">
                  <c:v>#N/A</c:v>
                </c:pt>
                <c:pt idx="116">
                  <c:v>5.1919308256483561</c:v>
                </c:pt>
                <c:pt idx="117">
                  <c:v>#N/A</c:v>
                </c:pt>
                <c:pt idx="118">
                  <c:v>#N/A</c:v>
                </c:pt>
                <c:pt idx="119">
                  <c:v>#N/A</c:v>
                </c:pt>
                <c:pt idx="120">
                  <c:v>#N/A</c:v>
                </c:pt>
                <c:pt idx="121">
                  <c:v>5.9336207920240414</c:v>
                </c:pt>
                <c:pt idx="122">
                  <c:v>#N/A</c:v>
                </c:pt>
                <c:pt idx="123">
                  <c:v>#N/A</c:v>
                </c:pt>
                <c:pt idx="124">
                  <c:v>#N/A</c:v>
                </c:pt>
                <c:pt idx="125">
                  <c:v>#N/A</c:v>
                </c:pt>
                <c:pt idx="126">
                  <c:v>5.513120343378036</c:v>
                </c:pt>
                <c:pt idx="127">
                  <c:v>#N/A</c:v>
                </c:pt>
                <c:pt idx="128">
                  <c:v>#N/A</c:v>
                </c:pt>
                <c:pt idx="129">
                  <c:v>#N/A</c:v>
                </c:pt>
                <c:pt idx="130">
                  <c:v>#N/A</c:v>
                </c:pt>
                <c:pt idx="131">
                  <c:v>5.0905931889234015</c:v>
                </c:pt>
                <c:pt idx="132">
                  <c:v>#N/A</c:v>
                </c:pt>
                <c:pt idx="133">
                  <c:v>#N/A</c:v>
                </c:pt>
                <c:pt idx="134">
                  <c:v>#N/A</c:v>
                </c:pt>
                <c:pt idx="135">
                  <c:v>#N/A</c:v>
                </c:pt>
                <c:pt idx="136">
                  <c:v>4.7556869622327191</c:v>
                </c:pt>
                <c:pt idx="137">
                  <c:v>#N/A</c:v>
                </c:pt>
                <c:pt idx="138">
                  <c:v>#N/A</c:v>
                </c:pt>
                <c:pt idx="139">
                  <c:v>#N/A</c:v>
                </c:pt>
                <c:pt idx="140">
                  <c:v>#N/A</c:v>
                </c:pt>
                <c:pt idx="141">
                  <c:v>4.9033721898257294</c:v>
                </c:pt>
                <c:pt idx="142">
                  <c:v>#N/A</c:v>
                </c:pt>
                <c:pt idx="143">
                  <c:v>#N/A</c:v>
                </c:pt>
                <c:pt idx="144">
                  <c:v>#N/A</c:v>
                </c:pt>
                <c:pt idx="145">
                  <c:v>#N/A</c:v>
                </c:pt>
                <c:pt idx="146">
                  <c:v>4.7004629933504054</c:v>
                </c:pt>
                <c:pt idx="147">
                  <c:v>#N/A</c:v>
                </c:pt>
                <c:pt idx="148">
                  <c:v>#N/A</c:v>
                </c:pt>
                <c:pt idx="149">
                  <c:v>#N/A</c:v>
                </c:pt>
                <c:pt idx="150">
                  <c:v>#N/A</c:v>
                </c:pt>
                <c:pt idx="151">
                  <c:v>4.6709505621603986</c:v>
                </c:pt>
                <c:pt idx="152">
                  <c:v>#N/A</c:v>
                </c:pt>
                <c:pt idx="153">
                  <c:v>#N/A</c:v>
                </c:pt>
                <c:pt idx="154">
                  <c:v>#N/A</c:v>
                </c:pt>
                <c:pt idx="155">
                  <c:v>#N/A</c:v>
                </c:pt>
                <c:pt idx="156">
                  <c:v>4.8258501107941596</c:v>
                </c:pt>
                <c:pt idx="157">
                  <c:v>#N/A</c:v>
                </c:pt>
                <c:pt idx="158">
                  <c:v>#N/A</c:v>
                </c:pt>
                <c:pt idx="159">
                  <c:v>#N/A</c:v>
                </c:pt>
                <c:pt idx="160">
                  <c:v>#N/A</c:v>
                </c:pt>
                <c:pt idx="161">
                  <c:v>4.9604608603108957</c:v>
                </c:pt>
                <c:pt idx="162">
                  <c:v>#N/A</c:v>
                </c:pt>
                <c:pt idx="163">
                  <c:v>#N/A</c:v>
                </c:pt>
                <c:pt idx="164">
                  <c:v>#N/A</c:v>
                </c:pt>
                <c:pt idx="165">
                  <c:v>#N/A</c:v>
                </c:pt>
                <c:pt idx="166">
                  <c:v>4.6615254917082964</c:v>
                </c:pt>
                <c:pt idx="167">
                  <c:v>#N/A</c:v>
                </c:pt>
                <c:pt idx="168">
                  <c:v>#N/A</c:v>
                </c:pt>
                <c:pt idx="169">
                  <c:v>#N/A</c:v>
                </c:pt>
                <c:pt idx="170">
                  <c:v>#N/A</c:v>
                </c:pt>
                <c:pt idx="171">
                  <c:v>5.9187361529008635</c:v>
                </c:pt>
                <c:pt idx="172">
                  <c:v>#N/A</c:v>
                </c:pt>
                <c:pt idx="173">
                  <c:v>#N/A</c:v>
                </c:pt>
                <c:pt idx="174">
                  <c:v>#N/A</c:v>
                </c:pt>
                <c:pt idx="175">
                  <c:v>#N/A</c:v>
                </c:pt>
                <c:pt idx="176">
                  <c:v>5.3371892544383996</c:v>
                </c:pt>
                <c:pt idx="177">
                  <c:v>#N/A</c:v>
                </c:pt>
                <c:pt idx="178">
                  <c:v>#N/A</c:v>
                </c:pt>
                <c:pt idx="179">
                  <c:v>#N/A</c:v>
                </c:pt>
                <c:pt idx="180">
                  <c:v>#N/A</c:v>
                </c:pt>
                <c:pt idx="181">
                  <c:v>5.2049672860754104</c:v>
                </c:pt>
                <c:pt idx="182">
                  <c:v>#N/A</c:v>
                </c:pt>
                <c:pt idx="183">
                  <c:v>#N/A</c:v>
                </c:pt>
                <c:pt idx="184">
                  <c:v>#N/A</c:v>
                </c:pt>
                <c:pt idx="185">
                  <c:v>5.0165558662442438</c:v>
                </c:pt>
                <c:pt idx="186">
                  <c:v>#N/A</c:v>
                </c:pt>
                <c:pt idx="187">
                  <c:v>#N/A</c:v>
                </c:pt>
                <c:pt idx="188">
                  <c:v>#N/A</c:v>
                </c:pt>
                <c:pt idx="189">
                  <c:v>#N/A</c:v>
                </c:pt>
                <c:pt idx="190">
                  <c:v>4.77899551214559</c:v>
                </c:pt>
                <c:pt idx="191">
                  <c:v>#N/A</c:v>
                </c:pt>
                <c:pt idx="192">
                  <c:v>#N/A</c:v>
                </c:pt>
                <c:pt idx="193">
                  <c:v>#N/A</c:v>
                </c:pt>
                <c:pt idx="194">
                  <c:v>#N/A</c:v>
                </c:pt>
                <c:pt idx="195">
                  <c:v>4.7589307709528264</c:v>
                </c:pt>
                <c:pt idx="196">
                  <c:v>#N/A</c:v>
                </c:pt>
                <c:pt idx="197">
                  <c:v>#N/A</c:v>
                </c:pt>
                <c:pt idx="198">
                  <c:v>#N/A</c:v>
                </c:pt>
                <c:pt idx="199">
                  <c:v>#N/A</c:v>
                </c:pt>
                <c:pt idx="200">
                  <c:v>4.2762321767707023</c:v>
                </c:pt>
                <c:pt idx="201">
                  <c:v>#N/A</c:v>
                </c:pt>
                <c:pt idx="202">
                  <c:v>#N/A</c:v>
                </c:pt>
                <c:pt idx="203">
                  <c:v>#N/A</c:v>
                </c:pt>
                <c:pt idx="204">
                  <c:v>#N/A</c:v>
                </c:pt>
                <c:pt idx="205">
                  <c:v>4.5494680687435114</c:v>
                </c:pt>
                <c:pt idx="206">
                  <c:v>#N/A</c:v>
                </c:pt>
                <c:pt idx="207">
                  <c:v>#N/A</c:v>
                </c:pt>
                <c:pt idx="208">
                  <c:v>#N/A</c:v>
                </c:pt>
                <c:pt idx="209">
                  <c:v>#N/A</c:v>
                </c:pt>
                <c:pt idx="210">
                  <c:v>4.078821910676182</c:v>
                </c:pt>
                <c:pt idx="211">
                  <c:v>#N/A</c:v>
                </c:pt>
                <c:pt idx="212">
                  <c:v>#N/A</c:v>
                </c:pt>
                <c:pt idx="213">
                  <c:v>#N/A</c:v>
                </c:pt>
                <c:pt idx="214">
                  <c:v>4.7808266852159687</c:v>
                </c:pt>
                <c:pt idx="215">
                  <c:v>#N/A</c:v>
                </c:pt>
                <c:pt idx="216">
                  <c:v>#N/A</c:v>
                </c:pt>
                <c:pt idx="217">
                  <c:v>#N/A</c:v>
                </c:pt>
                <c:pt idx="218">
                  <c:v>#N/A</c:v>
                </c:pt>
                <c:pt idx="219">
                  <c:v>4.4482144333764735</c:v>
                </c:pt>
                <c:pt idx="220">
                  <c:v>#N/A</c:v>
                </c:pt>
                <c:pt idx="221">
                  <c:v>#N/A</c:v>
                </c:pt>
                <c:pt idx="222">
                  <c:v>#N/A</c:v>
                </c:pt>
                <c:pt idx="223">
                  <c:v>#N/A</c:v>
                </c:pt>
                <c:pt idx="224">
                  <c:v>4.3278760411398798</c:v>
                </c:pt>
                <c:pt idx="225">
                  <c:v>#N/A</c:v>
                </c:pt>
                <c:pt idx="226">
                  <c:v>#N/A</c:v>
                </c:pt>
                <c:pt idx="227">
                  <c:v>#N/A</c:v>
                </c:pt>
                <c:pt idx="228">
                  <c:v>4.6010972308293745</c:v>
                </c:pt>
                <c:pt idx="229">
                  <c:v>#N/A</c:v>
                </c:pt>
                <c:pt idx="230">
                  <c:v>#N/A</c:v>
                </c:pt>
                <c:pt idx="231">
                  <c:v>#N/A</c:v>
                </c:pt>
                <c:pt idx="232">
                  <c:v>#N/A</c:v>
                </c:pt>
                <c:pt idx="233">
                  <c:v>4.5297863322305192</c:v>
                </c:pt>
                <c:pt idx="234">
                  <c:v>#N/A</c:v>
                </c:pt>
                <c:pt idx="235">
                  <c:v>#N/A</c:v>
                </c:pt>
                <c:pt idx="236">
                  <c:v>#N/A</c:v>
                </c:pt>
                <c:pt idx="237">
                  <c:v>#N/A</c:v>
                </c:pt>
                <c:pt idx="238">
                  <c:v>4.6879822898556451</c:v>
                </c:pt>
                <c:pt idx="239">
                  <c:v>#N/A</c:v>
                </c:pt>
                <c:pt idx="240">
                  <c:v>#N/A</c:v>
                </c:pt>
                <c:pt idx="241">
                  <c:v>#N/A</c:v>
                </c:pt>
                <c:pt idx="242">
                  <c:v>4.8330991877211131</c:v>
                </c:pt>
                <c:pt idx="243">
                  <c:v>#N/A</c:v>
                </c:pt>
                <c:pt idx="244">
                  <c:v>#N/A</c:v>
                </c:pt>
                <c:pt idx="245">
                  <c:v>#N/A</c:v>
                </c:pt>
                <c:pt idx="246">
                  <c:v>#N/A</c:v>
                </c:pt>
                <c:pt idx="247">
                  <c:v>5.0346075933499392</c:v>
                </c:pt>
                <c:pt idx="248">
                  <c:v>#N/A</c:v>
                </c:pt>
                <c:pt idx="249">
                  <c:v>#N/A</c:v>
                </c:pt>
                <c:pt idx="250">
                  <c:v>#N/A</c:v>
                </c:pt>
                <c:pt idx="251">
                  <c:v>#N/A</c:v>
                </c:pt>
                <c:pt idx="252">
                  <c:v>4.5276731443833667</c:v>
                </c:pt>
                <c:pt idx="253">
                  <c:v>#N/A</c:v>
                </c:pt>
                <c:pt idx="254">
                  <c:v>#N/A</c:v>
                </c:pt>
                <c:pt idx="255">
                  <c:v>#N/A</c:v>
                </c:pt>
                <c:pt idx="256">
                  <c:v>#N/A</c:v>
                </c:pt>
                <c:pt idx="257">
                  <c:v>5.2081693909110252</c:v>
                </c:pt>
                <c:pt idx="258">
                  <c:v>#N/A</c:v>
                </c:pt>
                <c:pt idx="259">
                  <c:v>#N/A</c:v>
                </c:pt>
                <c:pt idx="260">
                  <c:v>#N/A</c:v>
                </c:pt>
                <c:pt idx="261">
                  <c:v>#N/A</c:v>
                </c:pt>
                <c:pt idx="262">
                  <c:v>5.5404327675490439</c:v>
                </c:pt>
                <c:pt idx="263">
                  <c:v>#N/A</c:v>
                </c:pt>
                <c:pt idx="264">
                  <c:v>#N/A</c:v>
                </c:pt>
                <c:pt idx="265">
                  <c:v>#N/A</c:v>
                </c:pt>
                <c:pt idx="266">
                  <c:v>#N/A</c:v>
                </c:pt>
                <c:pt idx="267">
                  <c:v>4.8234202958072974</c:v>
                </c:pt>
                <c:pt idx="268">
                  <c:v>#N/A</c:v>
                </c:pt>
                <c:pt idx="269">
                  <c:v>#N/A</c:v>
                </c:pt>
                <c:pt idx="270">
                  <c:v>#N/A</c:v>
                </c:pt>
                <c:pt idx="271">
                  <c:v>#N/A</c:v>
                </c:pt>
                <c:pt idx="272">
                  <c:v>4.8660229291697474</c:v>
                </c:pt>
                <c:pt idx="273">
                  <c:v>#N/A</c:v>
                </c:pt>
                <c:pt idx="274">
                  <c:v>#N/A</c:v>
                </c:pt>
                <c:pt idx="275">
                  <c:v>#N/A</c:v>
                </c:pt>
                <c:pt idx="276">
                  <c:v>#N/A</c:v>
                </c:pt>
                <c:pt idx="277">
                  <c:v>5.3291826799985644</c:v>
                </c:pt>
                <c:pt idx="278">
                  <c:v>#N/A</c:v>
                </c:pt>
                <c:pt idx="279">
                  <c:v>#N/A</c:v>
                </c:pt>
                <c:pt idx="280">
                  <c:v>#N/A</c:v>
                </c:pt>
                <c:pt idx="281">
                  <c:v>5.0061297709695616</c:v>
                </c:pt>
                <c:pt idx="282">
                  <c:v>#N/A</c:v>
                </c:pt>
                <c:pt idx="283">
                  <c:v>#N/A</c:v>
                </c:pt>
                <c:pt idx="284">
                  <c:v>#N/A</c:v>
                </c:pt>
                <c:pt idx="285">
                  <c:v>#N/A</c:v>
                </c:pt>
                <c:pt idx="286">
                  <c:v>5.5129241552988342</c:v>
                </c:pt>
                <c:pt idx="287">
                  <c:v>#N/A</c:v>
                </c:pt>
                <c:pt idx="288">
                  <c:v>#N/A</c:v>
                </c:pt>
                <c:pt idx="289">
                  <c:v>#N/A</c:v>
                </c:pt>
                <c:pt idx="290">
                  <c:v>#N/A</c:v>
                </c:pt>
                <c:pt idx="291">
                  <c:v>5.3460376686141444</c:v>
                </c:pt>
                <c:pt idx="292">
                  <c:v>#N/A</c:v>
                </c:pt>
                <c:pt idx="293">
                  <c:v>#N/A</c:v>
                </c:pt>
                <c:pt idx="294">
                  <c:v>#N/A</c:v>
                </c:pt>
                <c:pt idx="295">
                  <c:v>#N/A</c:v>
                </c:pt>
                <c:pt idx="296">
                  <c:v>5.6833946332360261</c:v>
                </c:pt>
                <c:pt idx="297">
                  <c:v>#N/A</c:v>
                </c:pt>
                <c:pt idx="298">
                  <c:v>#N/A</c:v>
                </c:pt>
                <c:pt idx="299">
                  <c:v>#N/A</c:v>
                </c:pt>
                <c:pt idx="300">
                  <c:v>#N/A</c:v>
                </c:pt>
                <c:pt idx="301">
                  <c:v>5.1796136258378391</c:v>
                </c:pt>
                <c:pt idx="302">
                  <c:v>#N/A</c:v>
                </c:pt>
                <c:pt idx="303">
                  <c:v>#N/A</c:v>
                </c:pt>
                <c:pt idx="304">
                  <c:v>#N/A</c:v>
                </c:pt>
                <c:pt idx="305">
                  <c:v>#N/A</c:v>
                </c:pt>
                <c:pt idx="306">
                  <c:v>5.2525978644510856</c:v>
                </c:pt>
                <c:pt idx="307">
                  <c:v>#N/A</c:v>
                </c:pt>
                <c:pt idx="308">
                  <c:v>#N/A</c:v>
                </c:pt>
                <c:pt idx="309">
                  <c:v>#N/A</c:v>
                </c:pt>
                <c:pt idx="310">
                  <c:v>5.0187485677905057</c:v>
                </c:pt>
                <c:pt idx="311">
                  <c:v>#N/A</c:v>
                </c:pt>
                <c:pt idx="312">
                  <c:v>#N/A</c:v>
                </c:pt>
                <c:pt idx="313">
                  <c:v>#N/A</c:v>
                </c:pt>
                <c:pt idx="314">
                  <c:v>#N/A</c:v>
                </c:pt>
                <c:pt idx="315">
                  <c:v>5.1738250371789931</c:v>
                </c:pt>
                <c:pt idx="316">
                  <c:v>#N/A</c:v>
                </c:pt>
                <c:pt idx="317">
                  <c:v>#N/A</c:v>
                </c:pt>
                <c:pt idx="318">
                  <c:v>#N/A</c:v>
                </c:pt>
                <c:pt idx="319">
                  <c:v>#N/A</c:v>
                </c:pt>
                <c:pt idx="320">
                  <c:v>6.5046411635448509</c:v>
                </c:pt>
                <c:pt idx="321">
                  <c:v>#N/A</c:v>
                </c:pt>
                <c:pt idx="322">
                  <c:v>#N/A</c:v>
                </c:pt>
                <c:pt idx="323">
                  <c:v>#N/A</c:v>
                </c:pt>
                <c:pt idx="324">
                  <c:v>6.8688299369944401</c:v>
                </c:pt>
                <c:pt idx="325">
                  <c:v>#N/A</c:v>
                </c:pt>
                <c:pt idx="326">
                  <c:v>#N/A</c:v>
                </c:pt>
                <c:pt idx="327">
                  <c:v>#N/A</c:v>
                </c:pt>
                <c:pt idx="328">
                  <c:v>6.1457312914609687</c:v>
                </c:pt>
                <c:pt idx="329">
                  <c:v>#N/A</c:v>
                </c:pt>
                <c:pt idx="330">
                  <c:v>#N/A</c:v>
                </c:pt>
                <c:pt idx="331">
                  <c:v>#N/A</c:v>
                </c:pt>
                <c:pt idx="332">
                  <c:v>#N/A</c:v>
                </c:pt>
                <c:pt idx="333">
                  <c:v>6.2050591131779989</c:v>
                </c:pt>
                <c:pt idx="334">
                  <c:v>#N/A</c:v>
                </c:pt>
                <c:pt idx="335">
                  <c:v>#N/A</c:v>
                </c:pt>
                <c:pt idx="336">
                  <c:v>#N/A</c:v>
                </c:pt>
                <c:pt idx="337">
                  <c:v>6.1752901979889119</c:v>
                </c:pt>
                <c:pt idx="338">
                  <c:v>#N/A</c:v>
                </c:pt>
                <c:pt idx="339">
                  <c:v>#N/A</c:v>
                </c:pt>
                <c:pt idx="340">
                  <c:v>#N/A</c:v>
                </c:pt>
                <c:pt idx="341">
                  <c:v>#N/A</c:v>
                </c:pt>
                <c:pt idx="342">
                  <c:v>6.2515483277694992</c:v>
                </c:pt>
                <c:pt idx="343">
                  <c:v>#N/A</c:v>
                </c:pt>
                <c:pt idx="344">
                  <c:v>#N/A</c:v>
                </c:pt>
                <c:pt idx="345">
                  <c:v>#N/A</c:v>
                </c:pt>
                <c:pt idx="346">
                  <c:v>#N/A</c:v>
                </c:pt>
                <c:pt idx="347">
                  <c:v>6.2741549971333068</c:v>
                </c:pt>
                <c:pt idx="348">
                  <c:v>#N/A</c:v>
                </c:pt>
                <c:pt idx="349">
                  <c:v>#N/A</c:v>
                </c:pt>
                <c:pt idx="350">
                  <c:v>#N/A</c:v>
                </c:pt>
                <c:pt idx="351">
                  <c:v>#N/A</c:v>
                </c:pt>
                <c:pt idx="352">
                  <c:v>5.4989931247657937</c:v>
                </c:pt>
                <c:pt idx="353">
                  <c:v>#N/A</c:v>
                </c:pt>
                <c:pt idx="354">
                  <c:v>#N/A</c:v>
                </c:pt>
                <c:pt idx="355">
                  <c:v>#N/A</c:v>
                </c:pt>
                <c:pt idx="356">
                  <c:v>#N/A</c:v>
                </c:pt>
                <c:pt idx="357">
                  <c:v>5.9831460144451887</c:v>
                </c:pt>
                <c:pt idx="358">
                  <c:v>#N/A</c:v>
                </c:pt>
                <c:pt idx="359">
                  <c:v>#N/A</c:v>
                </c:pt>
                <c:pt idx="360">
                  <c:v>#N/A</c:v>
                </c:pt>
                <c:pt idx="361">
                  <c:v>#N/A</c:v>
                </c:pt>
                <c:pt idx="362">
                  <c:v>5.8948364909096256</c:v>
                </c:pt>
                <c:pt idx="363">
                  <c:v>#N/A</c:v>
                </c:pt>
                <c:pt idx="364">
                  <c:v>#N/A</c:v>
                </c:pt>
                <c:pt idx="365">
                  <c:v>#N/A</c:v>
                </c:pt>
                <c:pt idx="366">
                  <c:v>#N/A</c:v>
                </c:pt>
                <c:pt idx="367">
                  <c:v>7.1763385912888502</c:v>
                </c:pt>
                <c:pt idx="368">
                  <c:v>#N/A</c:v>
                </c:pt>
                <c:pt idx="369">
                  <c:v>#N/A</c:v>
                </c:pt>
                <c:pt idx="370">
                  <c:v>#N/A</c:v>
                </c:pt>
                <c:pt idx="371">
                  <c:v>#N/A</c:v>
                </c:pt>
                <c:pt idx="372">
                  <c:v>5.5333068364993832</c:v>
                </c:pt>
                <c:pt idx="373">
                  <c:v>#N/A</c:v>
                </c:pt>
                <c:pt idx="374">
                  <c:v>#N/A</c:v>
                </c:pt>
                <c:pt idx="375">
                  <c:v>#N/A</c:v>
                </c:pt>
                <c:pt idx="376">
                  <c:v>#N/A</c:v>
                </c:pt>
                <c:pt idx="377">
                  <c:v>5.9779354336879216</c:v>
                </c:pt>
                <c:pt idx="378">
                  <c:v>#N/A</c:v>
                </c:pt>
                <c:pt idx="379">
                  <c:v>#N/A</c:v>
                </c:pt>
                <c:pt idx="380">
                  <c:v>#N/A</c:v>
                </c:pt>
                <c:pt idx="381">
                  <c:v>#N/A</c:v>
                </c:pt>
                <c:pt idx="382">
                  <c:v>6.0912933582816269</c:v>
                </c:pt>
                <c:pt idx="383">
                  <c:v>#N/A</c:v>
                </c:pt>
                <c:pt idx="384">
                  <c:v>#N/A</c:v>
                </c:pt>
                <c:pt idx="385">
                  <c:v>#N/A</c:v>
                </c:pt>
                <c:pt idx="386">
                  <c:v>#N/A</c:v>
                </c:pt>
                <c:pt idx="387">
                  <c:v>5.8149248724722602</c:v>
                </c:pt>
                <c:pt idx="388">
                  <c:v>#N/A</c:v>
                </c:pt>
                <c:pt idx="389">
                  <c:v>#N/A</c:v>
                </c:pt>
                <c:pt idx="390">
                  <c:v>#N/A</c:v>
                </c:pt>
                <c:pt idx="391">
                  <c:v>#N/A</c:v>
                </c:pt>
                <c:pt idx="392">
                  <c:v>6.5617379623657497</c:v>
                </c:pt>
                <c:pt idx="393">
                  <c:v>#N/A</c:v>
                </c:pt>
                <c:pt idx="394">
                  <c:v>#N/A</c:v>
                </c:pt>
                <c:pt idx="395">
                  <c:v>#N/A</c:v>
                </c:pt>
                <c:pt idx="396">
                  <c:v>#N/A</c:v>
                </c:pt>
              </c:numCache>
            </c:numRef>
          </c:val>
          <c:smooth val="0"/>
          <c:extLst xmlns:c16r2="http://schemas.microsoft.com/office/drawing/2015/06/chart">
            <c:ext xmlns:c16="http://schemas.microsoft.com/office/drawing/2014/chart" uri="{C3380CC4-5D6E-409C-BE32-E72D297353CC}">
              <c16:uniqueId val="{00000001-4111-471A-84FC-2B96DBE1BD8D}"/>
            </c:ext>
          </c:extLst>
        </c:ser>
        <c:dLbls>
          <c:showLegendKey val="0"/>
          <c:showVal val="0"/>
          <c:showCatName val="0"/>
          <c:showSerName val="0"/>
          <c:showPercent val="0"/>
          <c:showBubbleSize val="0"/>
        </c:dLbls>
        <c:marker val="1"/>
        <c:smooth val="0"/>
        <c:axId val="224521216"/>
        <c:axId val="224519296"/>
      </c:lineChart>
      <c:dateAx>
        <c:axId val="22450777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s-MX"/>
          </a:p>
        </c:txPr>
        <c:crossAx val="224509312"/>
        <c:crosses val="autoZero"/>
        <c:auto val="1"/>
        <c:lblOffset val="100"/>
        <c:baseTimeUnit val="days"/>
      </c:dateAx>
      <c:valAx>
        <c:axId val="224509312"/>
        <c:scaling>
          <c:orientation val="minMax"/>
          <c:min val="50000"/>
        </c:scaling>
        <c:delete val="0"/>
        <c:axPos val="l"/>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s-MX"/>
          </a:p>
        </c:txPr>
        <c:crossAx val="224507776"/>
        <c:crosses val="autoZero"/>
        <c:crossBetween val="between"/>
      </c:valAx>
      <c:valAx>
        <c:axId val="224519296"/>
        <c:scaling>
          <c:orientation val="minMax"/>
          <c:max val="8"/>
          <c:min val="3"/>
        </c:scaling>
        <c:delete val="0"/>
        <c:axPos val="r"/>
        <c:title>
          <c:tx>
            <c:rich>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r>
                  <a:rPr lang="es-MX" dirty="0"/>
                  <a:t>años</a:t>
                </a:r>
              </a:p>
            </c:rich>
          </c:tx>
          <c:overlay val="0"/>
          <c:spPr>
            <a:noFill/>
            <a:ln>
              <a:noFill/>
            </a:ln>
            <a:effectLst/>
          </c:spPr>
        </c:title>
        <c:numFmt formatCode="#,##0.0" sourceLinked="0"/>
        <c:majorTickMark val="out"/>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s-MX"/>
          </a:p>
        </c:txPr>
        <c:crossAx val="224521216"/>
        <c:crosses val="max"/>
        <c:crossBetween val="between"/>
      </c:valAx>
      <c:dateAx>
        <c:axId val="224521216"/>
        <c:scaling>
          <c:orientation val="minMax"/>
        </c:scaling>
        <c:delete val="1"/>
        <c:axPos val="b"/>
        <c:numFmt formatCode="m/d/yyyy" sourceLinked="1"/>
        <c:majorTickMark val="out"/>
        <c:minorTickMark val="none"/>
        <c:tickLblPos val="nextTo"/>
        <c:crossAx val="224519296"/>
        <c:crosses val="autoZero"/>
        <c:auto val="1"/>
        <c:lblOffset val="100"/>
        <c:baseTimeUnit val="days"/>
      </c:date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s-MX"/>
        </a:p>
      </c:txPr>
    </c:legend>
    <c:plotVisOnly val="1"/>
    <c:dispBlanksAs val="gap"/>
    <c:showDLblsOverMax val="0"/>
  </c:chart>
  <c:spPr>
    <a:noFill/>
    <a:ln>
      <a:noFill/>
    </a:ln>
    <a:effectLst/>
  </c:spPr>
  <c:txPr>
    <a:bodyPr/>
    <a:lstStyle/>
    <a:p>
      <a:pPr>
        <a:defRPr/>
      </a:pPr>
      <a:endParaRPr lang="es-MX"/>
    </a:p>
  </c:txPr>
  <c:externalData r:id="rId1">
    <c:autoUpdate val="0"/>
  </c:externalData>
</c:chartSpace>
</file>

<file path=ppt/charts/chart34.xml><?xml version="1.0" encoding="utf-8"?>
<c:chartSpace xmlns:c="http://schemas.openxmlformats.org/drawingml/2006/chart" xmlns:a="http://schemas.openxmlformats.org/drawingml/2006/main" xmlns:r="http://schemas.openxmlformats.org/officeDocument/2006/relationships">
  <c:date1904 val="0"/>
  <c:lang val="es-MX"/>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7.5140225527364629E-2"/>
          <c:y val="2.9420386953975274E-2"/>
          <c:w val="0.86064547487119669"/>
          <c:h val="0.67610699938635366"/>
        </c:manualLayout>
      </c:layout>
      <c:barChart>
        <c:barDir val="col"/>
        <c:grouping val="clustered"/>
        <c:varyColors val="0"/>
        <c:ser>
          <c:idx val="1"/>
          <c:order val="1"/>
          <c:tx>
            <c:strRef>
              <c:f>Consulta!$C$10</c:f>
              <c:strCache>
                <c:ptCount val="1"/>
                <c:pt idx="0">
                  <c:v>Posición de No Residentes en Títulos de Renta Variable, Flujos</c:v>
                </c:pt>
              </c:strCache>
            </c:strRef>
          </c:tx>
          <c:invertIfNegative val="0"/>
          <c:cat>
            <c:numRef>
              <c:f>Consulta!$E$20:$E$115</c:f>
              <c:numCache>
                <c:formatCode>m/d/yyyy</c:formatCode>
                <c:ptCount val="96"/>
                <c:pt idx="0">
                  <c:v>40025</c:v>
                </c:pt>
                <c:pt idx="1">
                  <c:v>40056</c:v>
                </c:pt>
                <c:pt idx="2">
                  <c:v>40086</c:v>
                </c:pt>
                <c:pt idx="3">
                  <c:v>40116</c:v>
                </c:pt>
                <c:pt idx="4">
                  <c:v>40147</c:v>
                </c:pt>
                <c:pt idx="5">
                  <c:v>40178</c:v>
                </c:pt>
                <c:pt idx="6">
                  <c:v>40207</c:v>
                </c:pt>
                <c:pt idx="7">
                  <c:v>40235</c:v>
                </c:pt>
                <c:pt idx="8">
                  <c:v>40268</c:v>
                </c:pt>
                <c:pt idx="9">
                  <c:v>40298</c:v>
                </c:pt>
                <c:pt idx="10">
                  <c:v>40329</c:v>
                </c:pt>
                <c:pt idx="11">
                  <c:v>40359</c:v>
                </c:pt>
                <c:pt idx="12">
                  <c:v>40389</c:v>
                </c:pt>
                <c:pt idx="13">
                  <c:v>40421</c:v>
                </c:pt>
                <c:pt idx="14">
                  <c:v>40451</c:v>
                </c:pt>
                <c:pt idx="15">
                  <c:v>40480</c:v>
                </c:pt>
                <c:pt idx="16">
                  <c:v>40512</c:v>
                </c:pt>
                <c:pt idx="17">
                  <c:v>40543</c:v>
                </c:pt>
                <c:pt idx="18">
                  <c:v>40574</c:v>
                </c:pt>
                <c:pt idx="19">
                  <c:v>40602</c:v>
                </c:pt>
                <c:pt idx="20">
                  <c:v>40633</c:v>
                </c:pt>
                <c:pt idx="21">
                  <c:v>40662</c:v>
                </c:pt>
                <c:pt idx="22">
                  <c:v>40694</c:v>
                </c:pt>
                <c:pt idx="23">
                  <c:v>40724</c:v>
                </c:pt>
                <c:pt idx="24">
                  <c:v>40753</c:v>
                </c:pt>
                <c:pt idx="25">
                  <c:v>40786</c:v>
                </c:pt>
                <c:pt idx="26">
                  <c:v>40816</c:v>
                </c:pt>
                <c:pt idx="27">
                  <c:v>40847</c:v>
                </c:pt>
                <c:pt idx="28">
                  <c:v>40877</c:v>
                </c:pt>
                <c:pt idx="29">
                  <c:v>40907</c:v>
                </c:pt>
                <c:pt idx="30">
                  <c:v>40939</c:v>
                </c:pt>
                <c:pt idx="31">
                  <c:v>40968</c:v>
                </c:pt>
                <c:pt idx="32">
                  <c:v>40998</c:v>
                </c:pt>
                <c:pt idx="33">
                  <c:v>41029</c:v>
                </c:pt>
                <c:pt idx="34">
                  <c:v>41060</c:v>
                </c:pt>
                <c:pt idx="35">
                  <c:v>41089</c:v>
                </c:pt>
                <c:pt idx="36">
                  <c:v>41121</c:v>
                </c:pt>
                <c:pt idx="37">
                  <c:v>41152</c:v>
                </c:pt>
                <c:pt idx="38">
                  <c:v>41180</c:v>
                </c:pt>
                <c:pt idx="39">
                  <c:v>41213</c:v>
                </c:pt>
                <c:pt idx="40">
                  <c:v>41243</c:v>
                </c:pt>
                <c:pt idx="41">
                  <c:v>41274</c:v>
                </c:pt>
                <c:pt idx="42">
                  <c:v>41305</c:v>
                </c:pt>
                <c:pt idx="43">
                  <c:v>41333</c:v>
                </c:pt>
                <c:pt idx="44">
                  <c:v>41362</c:v>
                </c:pt>
                <c:pt idx="45">
                  <c:v>41394</c:v>
                </c:pt>
                <c:pt idx="46">
                  <c:v>41425</c:v>
                </c:pt>
                <c:pt idx="47">
                  <c:v>41453</c:v>
                </c:pt>
                <c:pt idx="48">
                  <c:v>41486</c:v>
                </c:pt>
                <c:pt idx="49">
                  <c:v>41516</c:v>
                </c:pt>
                <c:pt idx="50">
                  <c:v>41547</c:v>
                </c:pt>
                <c:pt idx="51">
                  <c:v>41578</c:v>
                </c:pt>
                <c:pt idx="52">
                  <c:v>41607</c:v>
                </c:pt>
                <c:pt idx="53">
                  <c:v>41639</c:v>
                </c:pt>
                <c:pt idx="54">
                  <c:v>41670</c:v>
                </c:pt>
                <c:pt idx="55">
                  <c:v>41698</c:v>
                </c:pt>
                <c:pt idx="56">
                  <c:v>41729</c:v>
                </c:pt>
                <c:pt idx="57">
                  <c:v>41759</c:v>
                </c:pt>
                <c:pt idx="58">
                  <c:v>41789</c:v>
                </c:pt>
                <c:pt idx="59">
                  <c:v>41820</c:v>
                </c:pt>
                <c:pt idx="60">
                  <c:v>41851</c:v>
                </c:pt>
                <c:pt idx="61">
                  <c:v>41880</c:v>
                </c:pt>
                <c:pt idx="62">
                  <c:v>41912</c:v>
                </c:pt>
                <c:pt idx="63">
                  <c:v>41943</c:v>
                </c:pt>
                <c:pt idx="64">
                  <c:v>41971</c:v>
                </c:pt>
                <c:pt idx="65">
                  <c:v>42004</c:v>
                </c:pt>
                <c:pt idx="66">
                  <c:v>42034</c:v>
                </c:pt>
                <c:pt idx="67">
                  <c:v>42062</c:v>
                </c:pt>
                <c:pt idx="68">
                  <c:v>42094</c:v>
                </c:pt>
                <c:pt idx="69">
                  <c:v>42124</c:v>
                </c:pt>
                <c:pt idx="70">
                  <c:v>42153</c:v>
                </c:pt>
                <c:pt idx="71">
                  <c:v>42185</c:v>
                </c:pt>
                <c:pt idx="72">
                  <c:v>42216</c:v>
                </c:pt>
                <c:pt idx="73">
                  <c:v>42247</c:v>
                </c:pt>
                <c:pt idx="74">
                  <c:v>42277</c:v>
                </c:pt>
                <c:pt idx="75">
                  <c:v>42307</c:v>
                </c:pt>
                <c:pt idx="76">
                  <c:v>42338</c:v>
                </c:pt>
                <c:pt idx="77">
                  <c:v>42369</c:v>
                </c:pt>
                <c:pt idx="78">
                  <c:v>42398</c:v>
                </c:pt>
                <c:pt idx="79">
                  <c:v>42429</c:v>
                </c:pt>
                <c:pt idx="80">
                  <c:v>42460</c:v>
                </c:pt>
                <c:pt idx="81">
                  <c:v>42489</c:v>
                </c:pt>
                <c:pt idx="82">
                  <c:v>42521</c:v>
                </c:pt>
                <c:pt idx="83">
                  <c:v>42551</c:v>
                </c:pt>
                <c:pt idx="84">
                  <c:v>42580</c:v>
                </c:pt>
                <c:pt idx="85">
                  <c:v>42613</c:v>
                </c:pt>
                <c:pt idx="86">
                  <c:v>42643</c:v>
                </c:pt>
                <c:pt idx="87">
                  <c:v>42674</c:v>
                </c:pt>
                <c:pt idx="88">
                  <c:v>42704</c:v>
                </c:pt>
                <c:pt idx="89">
                  <c:v>42734</c:v>
                </c:pt>
                <c:pt idx="90">
                  <c:v>42766</c:v>
                </c:pt>
                <c:pt idx="91">
                  <c:v>42794</c:v>
                </c:pt>
                <c:pt idx="92">
                  <c:v>42825</c:v>
                </c:pt>
                <c:pt idx="93">
                  <c:v>42853</c:v>
                </c:pt>
                <c:pt idx="94">
                  <c:v>42886</c:v>
                </c:pt>
                <c:pt idx="95">
                  <c:v>42916</c:v>
                </c:pt>
              </c:numCache>
            </c:numRef>
          </c:cat>
          <c:val>
            <c:numRef>
              <c:f>Consulta!$C$20:$C$115</c:f>
              <c:numCache>
                <c:formatCode>#,##0.0</c:formatCode>
                <c:ptCount val="96"/>
                <c:pt idx="0">
                  <c:v>660.2</c:v>
                </c:pt>
                <c:pt idx="1">
                  <c:v>351.2</c:v>
                </c:pt>
                <c:pt idx="2">
                  <c:v>1086.2</c:v>
                </c:pt>
                <c:pt idx="3">
                  <c:v>1065</c:v>
                </c:pt>
                <c:pt idx="4">
                  <c:v>-43.5</c:v>
                </c:pt>
                <c:pt idx="5">
                  <c:v>-406.9</c:v>
                </c:pt>
                <c:pt idx="6">
                  <c:v>-981.3</c:v>
                </c:pt>
                <c:pt idx="7">
                  <c:v>296.10000000000002</c:v>
                </c:pt>
                <c:pt idx="8">
                  <c:v>-80.400000000000006</c:v>
                </c:pt>
                <c:pt idx="9">
                  <c:v>124.9</c:v>
                </c:pt>
                <c:pt idx="10">
                  <c:v>421.2</c:v>
                </c:pt>
                <c:pt idx="11">
                  <c:v>661.8</c:v>
                </c:pt>
                <c:pt idx="12">
                  <c:v>-374.2</c:v>
                </c:pt>
                <c:pt idx="13">
                  <c:v>186.8</c:v>
                </c:pt>
                <c:pt idx="14">
                  <c:v>129.69999999999999</c:v>
                </c:pt>
                <c:pt idx="15">
                  <c:v>800.9</c:v>
                </c:pt>
                <c:pt idx="16">
                  <c:v>713.7</c:v>
                </c:pt>
                <c:pt idx="17">
                  <c:v>-1526.1</c:v>
                </c:pt>
                <c:pt idx="18">
                  <c:v>14.3</c:v>
                </c:pt>
                <c:pt idx="19">
                  <c:v>-770.4</c:v>
                </c:pt>
                <c:pt idx="20">
                  <c:v>-449.2</c:v>
                </c:pt>
                <c:pt idx="21">
                  <c:v>-7</c:v>
                </c:pt>
                <c:pt idx="22">
                  <c:v>-565.9</c:v>
                </c:pt>
                <c:pt idx="23">
                  <c:v>-607.20000000000005</c:v>
                </c:pt>
                <c:pt idx="24">
                  <c:v>-1295.7</c:v>
                </c:pt>
                <c:pt idx="25">
                  <c:v>-551</c:v>
                </c:pt>
                <c:pt idx="26">
                  <c:v>98.3</c:v>
                </c:pt>
                <c:pt idx="27">
                  <c:v>191.1</c:v>
                </c:pt>
                <c:pt idx="28">
                  <c:v>-891.8</c:v>
                </c:pt>
                <c:pt idx="29">
                  <c:v>-1731.4</c:v>
                </c:pt>
                <c:pt idx="30">
                  <c:v>799.3</c:v>
                </c:pt>
                <c:pt idx="31">
                  <c:v>946.3</c:v>
                </c:pt>
                <c:pt idx="32">
                  <c:v>274.89999999999998</c:v>
                </c:pt>
                <c:pt idx="33">
                  <c:v>79.8</c:v>
                </c:pt>
                <c:pt idx="34">
                  <c:v>805.3</c:v>
                </c:pt>
                <c:pt idx="35">
                  <c:v>149</c:v>
                </c:pt>
                <c:pt idx="36">
                  <c:v>612</c:v>
                </c:pt>
                <c:pt idx="37">
                  <c:v>25.2</c:v>
                </c:pt>
                <c:pt idx="38">
                  <c:v>574.29999999999995</c:v>
                </c:pt>
                <c:pt idx="39">
                  <c:v>885.4</c:v>
                </c:pt>
                <c:pt idx="40">
                  <c:v>-235.1</c:v>
                </c:pt>
                <c:pt idx="41">
                  <c:v>854.1</c:v>
                </c:pt>
                <c:pt idx="42">
                  <c:v>850.9</c:v>
                </c:pt>
                <c:pt idx="43">
                  <c:v>983.4</c:v>
                </c:pt>
                <c:pt idx="44">
                  <c:v>-1806.9</c:v>
                </c:pt>
                <c:pt idx="45">
                  <c:v>-830.3</c:v>
                </c:pt>
                <c:pt idx="46">
                  <c:v>-1640</c:v>
                </c:pt>
                <c:pt idx="47">
                  <c:v>-3957</c:v>
                </c:pt>
                <c:pt idx="48">
                  <c:v>2068.1</c:v>
                </c:pt>
                <c:pt idx="49">
                  <c:v>-48.1</c:v>
                </c:pt>
                <c:pt idx="50">
                  <c:v>1648.8</c:v>
                </c:pt>
                <c:pt idx="51">
                  <c:v>784.9</c:v>
                </c:pt>
                <c:pt idx="52">
                  <c:v>-316.5</c:v>
                </c:pt>
                <c:pt idx="53">
                  <c:v>2831.4</c:v>
                </c:pt>
                <c:pt idx="54">
                  <c:v>355.8</c:v>
                </c:pt>
                <c:pt idx="55">
                  <c:v>-219.2</c:v>
                </c:pt>
                <c:pt idx="56">
                  <c:v>145.1</c:v>
                </c:pt>
                <c:pt idx="57">
                  <c:v>1810.9</c:v>
                </c:pt>
                <c:pt idx="58">
                  <c:v>909.1</c:v>
                </c:pt>
                <c:pt idx="59">
                  <c:v>3544.1</c:v>
                </c:pt>
                <c:pt idx="60">
                  <c:v>-1066.4000000000001</c:v>
                </c:pt>
                <c:pt idx="61">
                  <c:v>-16.600000000000001</c:v>
                </c:pt>
                <c:pt idx="62">
                  <c:v>424.7</c:v>
                </c:pt>
                <c:pt idx="63">
                  <c:v>-912.6</c:v>
                </c:pt>
                <c:pt idx="64">
                  <c:v>598.79999999999995</c:v>
                </c:pt>
                <c:pt idx="65">
                  <c:v>-740.3</c:v>
                </c:pt>
                <c:pt idx="66">
                  <c:v>-785.3</c:v>
                </c:pt>
                <c:pt idx="67">
                  <c:v>1453.5</c:v>
                </c:pt>
                <c:pt idx="68">
                  <c:v>674.7</c:v>
                </c:pt>
                <c:pt idx="69">
                  <c:v>991.5</c:v>
                </c:pt>
                <c:pt idx="70">
                  <c:v>1176.9000000000001</c:v>
                </c:pt>
                <c:pt idx="71">
                  <c:v>-122.3</c:v>
                </c:pt>
                <c:pt idx="72">
                  <c:v>674.2</c:v>
                </c:pt>
                <c:pt idx="73">
                  <c:v>169.7</c:v>
                </c:pt>
                <c:pt idx="74">
                  <c:v>327.8</c:v>
                </c:pt>
                <c:pt idx="75">
                  <c:v>496.7</c:v>
                </c:pt>
                <c:pt idx="76">
                  <c:v>-1442.5</c:v>
                </c:pt>
                <c:pt idx="77">
                  <c:v>-13.8</c:v>
                </c:pt>
                <c:pt idx="78">
                  <c:v>-243.6</c:v>
                </c:pt>
                <c:pt idx="79">
                  <c:v>1203.5</c:v>
                </c:pt>
                <c:pt idx="80">
                  <c:v>1122.2</c:v>
                </c:pt>
                <c:pt idx="81">
                  <c:v>617.29999999999995</c:v>
                </c:pt>
                <c:pt idx="82">
                  <c:v>1127.0999999999999</c:v>
                </c:pt>
                <c:pt idx="83">
                  <c:v>-68</c:v>
                </c:pt>
                <c:pt idx="84">
                  <c:v>1691.6</c:v>
                </c:pt>
                <c:pt idx="85">
                  <c:v>1625</c:v>
                </c:pt>
                <c:pt idx="86">
                  <c:v>220.8</c:v>
                </c:pt>
                <c:pt idx="87">
                  <c:v>1129</c:v>
                </c:pt>
                <c:pt idx="88">
                  <c:v>1136.9000000000001</c:v>
                </c:pt>
                <c:pt idx="89">
                  <c:v>-84.5</c:v>
                </c:pt>
                <c:pt idx="90">
                  <c:v>696.7</c:v>
                </c:pt>
                <c:pt idx="91">
                  <c:v>1062.8</c:v>
                </c:pt>
                <c:pt idx="92">
                  <c:v>105.1</c:v>
                </c:pt>
                <c:pt idx="93">
                  <c:v>405.5</c:v>
                </c:pt>
                <c:pt idx="94">
                  <c:v>889.9</c:v>
                </c:pt>
                <c:pt idx="95">
                  <c:v>1073</c:v>
                </c:pt>
              </c:numCache>
            </c:numRef>
          </c:val>
          <c:extLst xmlns:c16r2="http://schemas.microsoft.com/office/drawing/2015/06/chart">
            <c:ext xmlns:c16="http://schemas.microsoft.com/office/drawing/2014/chart" uri="{C3380CC4-5D6E-409C-BE32-E72D297353CC}">
              <c16:uniqueId val="{00000000-3E49-42E9-8ACE-C0664F342221}"/>
            </c:ext>
          </c:extLst>
        </c:ser>
        <c:dLbls>
          <c:showLegendKey val="0"/>
          <c:showVal val="0"/>
          <c:showCatName val="0"/>
          <c:showSerName val="0"/>
          <c:showPercent val="0"/>
          <c:showBubbleSize val="0"/>
        </c:dLbls>
        <c:gapWidth val="150"/>
        <c:axId val="224676096"/>
        <c:axId val="224677888"/>
      </c:barChart>
      <c:lineChart>
        <c:grouping val="standard"/>
        <c:varyColors val="0"/>
        <c:ser>
          <c:idx val="0"/>
          <c:order val="0"/>
          <c:tx>
            <c:strRef>
              <c:f>Consulta!$B$10</c:f>
              <c:strCache>
                <c:ptCount val="1"/>
                <c:pt idx="0">
                  <c:v>Posición de No Residentes en Títulos de Renta Variable, Saldos, mdd</c:v>
                </c:pt>
              </c:strCache>
            </c:strRef>
          </c:tx>
          <c:marker>
            <c:symbol val="none"/>
          </c:marker>
          <c:cat>
            <c:numRef>
              <c:f>Consulta!$E$20:$E$115</c:f>
              <c:numCache>
                <c:formatCode>m/d/yyyy</c:formatCode>
                <c:ptCount val="96"/>
                <c:pt idx="0">
                  <c:v>40025</c:v>
                </c:pt>
                <c:pt idx="1">
                  <c:v>40056</c:v>
                </c:pt>
                <c:pt idx="2">
                  <c:v>40086</c:v>
                </c:pt>
                <c:pt idx="3">
                  <c:v>40116</c:v>
                </c:pt>
                <c:pt idx="4">
                  <c:v>40147</c:v>
                </c:pt>
                <c:pt idx="5">
                  <c:v>40178</c:v>
                </c:pt>
                <c:pt idx="6">
                  <c:v>40207</c:v>
                </c:pt>
                <c:pt idx="7">
                  <c:v>40235</c:v>
                </c:pt>
                <c:pt idx="8">
                  <c:v>40268</c:v>
                </c:pt>
                <c:pt idx="9">
                  <c:v>40298</c:v>
                </c:pt>
                <c:pt idx="10">
                  <c:v>40329</c:v>
                </c:pt>
                <c:pt idx="11">
                  <c:v>40359</c:v>
                </c:pt>
                <c:pt idx="12">
                  <c:v>40389</c:v>
                </c:pt>
                <c:pt idx="13">
                  <c:v>40421</c:v>
                </c:pt>
                <c:pt idx="14">
                  <c:v>40451</c:v>
                </c:pt>
                <c:pt idx="15">
                  <c:v>40480</c:v>
                </c:pt>
                <c:pt idx="16">
                  <c:v>40512</c:v>
                </c:pt>
                <c:pt idx="17">
                  <c:v>40543</c:v>
                </c:pt>
                <c:pt idx="18">
                  <c:v>40574</c:v>
                </c:pt>
                <c:pt idx="19">
                  <c:v>40602</c:v>
                </c:pt>
                <c:pt idx="20">
                  <c:v>40633</c:v>
                </c:pt>
                <c:pt idx="21">
                  <c:v>40662</c:v>
                </c:pt>
                <c:pt idx="22">
                  <c:v>40694</c:v>
                </c:pt>
                <c:pt idx="23">
                  <c:v>40724</c:v>
                </c:pt>
                <c:pt idx="24">
                  <c:v>40753</c:v>
                </c:pt>
                <c:pt idx="25">
                  <c:v>40786</c:v>
                </c:pt>
                <c:pt idx="26">
                  <c:v>40816</c:v>
                </c:pt>
                <c:pt idx="27">
                  <c:v>40847</c:v>
                </c:pt>
                <c:pt idx="28">
                  <c:v>40877</c:v>
                </c:pt>
                <c:pt idx="29">
                  <c:v>40907</c:v>
                </c:pt>
                <c:pt idx="30">
                  <c:v>40939</c:v>
                </c:pt>
                <c:pt idx="31">
                  <c:v>40968</c:v>
                </c:pt>
                <c:pt idx="32">
                  <c:v>40998</c:v>
                </c:pt>
                <c:pt idx="33">
                  <c:v>41029</c:v>
                </c:pt>
                <c:pt idx="34">
                  <c:v>41060</c:v>
                </c:pt>
                <c:pt idx="35">
                  <c:v>41089</c:v>
                </c:pt>
                <c:pt idx="36">
                  <c:v>41121</c:v>
                </c:pt>
                <c:pt idx="37">
                  <c:v>41152</c:v>
                </c:pt>
                <c:pt idx="38">
                  <c:v>41180</c:v>
                </c:pt>
                <c:pt idx="39">
                  <c:v>41213</c:v>
                </c:pt>
                <c:pt idx="40">
                  <c:v>41243</c:v>
                </c:pt>
                <c:pt idx="41">
                  <c:v>41274</c:v>
                </c:pt>
                <c:pt idx="42">
                  <c:v>41305</c:v>
                </c:pt>
                <c:pt idx="43">
                  <c:v>41333</c:v>
                </c:pt>
                <c:pt idx="44">
                  <c:v>41362</c:v>
                </c:pt>
                <c:pt idx="45">
                  <c:v>41394</c:v>
                </c:pt>
                <c:pt idx="46">
                  <c:v>41425</c:v>
                </c:pt>
                <c:pt idx="47">
                  <c:v>41453</c:v>
                </c:pt>
                <c:pt idx="48">
                  <c:v>41486</c:v>
                </c:pt>
                <c:pt idx="49">
                  <c:v>41516</c:v>
                </c:pt>
                <c:pt idx="50">
                  <c:v>41547</c:v>
                </c:pt>
                <c:pt idx="51">
                  <c:v>41578</c:v>
                </c:pt>
                <c:pt idx="52">
                  <c:v>41607</c:v>
                </c:pt>
                <c:pt idx="53">
                  <c:v>41639</c:v>
                </c:pt>
                <c:pt idx="54">
                  <c:v>41670</c:v>
                </c:pt>
                <c:pt idx="55">
                  <c:v>41698</c:v>
                </c:pt>
                <c:pt idx="56">
                  <c:v>41729</c:v>
                </c:pt>
                <c:pt idx="57">
                  <c:v>41759</c:v>
                </c:pt>
                <c:pt idx="58">
                  <c:v>41789</c:v>
                </c:pt>
                <c:pt idx="59">
                  <c:v>41820</c:v>
                </c:pt>
                <c:pt idx="60">
                  <c:v>41851</c:v>
                </c:pt>
                <c:pt idx="61">
                  <c:v>41880</c:v>
                </c:pt>
                <c:pt idx="62">
                  <c:v>41912</c:v>
                </c:pt>
                <c:pt idx="63">
                  <c:v>41943</c:v>
                </c:pt>
                <c:pt idx="64">
                  <c:v>41971</c:v>
                </c:pt>
                <c:pt idx="65">
                  <c:v>42004</c:v>
                </c:pt>
                <c:pt idx="66">
                  <c:v>42034</c:v>
                </c:pt>
                <c:pt idx="67">
                  <c:v>42062</c:v>
                </c:pt>
                <c:pt idx="68">
                  <c:v>42094</c:v>
                </c:pt>
                <c:pt idx="69">
                  <c:v>42124</c:v>
                </c:pt>
                <c:pt idx="70">
                  <c:v>42153</c:v>
                </c:pt>
                <c:pt idx="71">
                  <c:v>42185</c:v>
                </c:pt>
                <c:pt idx="72">
                  <c:v>42216</c:v>
                </c:pt>
                <c:pt idx="73">
                  <c:v>42247</c:v>
                </c:pt>
                <c:pt idx="74">
                  <c:v>42277</c:v>
                </c:pt>
                <c:pt idx="75">
                  <c:v>42307</c:v>
                </c:pt>
                <c:pt idx="76">
                  <c:v>42338</c:v>
                </c:pt>
                <c:pt idx="77">
                  <c:v>42369</c:v>
                </c:pt>
                <c:pt idx="78">
                  <c:v>42398</c:v>
                </c:pt>
                <c:pt idx="79">
                  <c:v>42429</c:v>
                </c:pt>
                <c:pt idx="80">
                  <c:v>42460</c:v>
                </c:pt>
                <c:pt idx="81">
                  <c:v>42489</c:v>
                </c:pt>
                <c:pt idx="82">
                  <c:v>42521</c:v>
                </c:pt>
                <c:pt idx="83">
                  <c:v>42551</c:v>
                </c:pt>
                <c:pt idx="84">
                  <c:v>42580</c:v>
                </c:pt>
                <c:pt idx="85">
                  <c:v>42613</c:v>
                </c:pt>
                <c:pt idx="86">
                  <c:v>42643</c:v>
                </c:pt>
                <c:pt idx="87">
                  <c:v>42674</c:v>
                </c:pt>
                <c:pt idx="88">
                  <c:v>42704</c:v>
                </c:pt>
                <c:pt idx="89">
                  <c:v>42734</c:v>
                </c:pt>
                <c:pt idx="90">
                  <c:v>42766</c:v>
                </c:pt>
                <c:pt idx="91">
                  <c:v>42794</c:v>
                </c:pt>
                <c:pt idx="92">
                  <c:v>42825</c:v>
                </c:pt>
                <c:pt idx="93">
                  <c:v>42853</c:v>
                </c:pt>
                <c:pt idx="94">
                  <c:v>42886</c:v>
                </c:pt>
                <c:pt idx="95">
                  <c:v>42916</c:v>
                </c:pt>
              </c:numCache>
            </c:numRef>
          </c:cat>
          <c:val>
            <c:numRef>
              <c:f>Consulta!$B$20:$B$115</c:f>
              <c:numCache>
                <c:formatCode>#,##0.0</c:formatCode>
                <c:ptCount val="96"/>
                <c:pt idx="0">
                  <c:v>114689.9</c:v>
                </c:pt>
                <c:pt idx="1">
                  <c:v>118679.4</c:v>
                </c:pt>
                <c:pt idx="2">
                  <c:v>120896.7</c:v>
                </c:pt>
                <c:pt idx="3">
                  <c:v>122635.2</c:v>
                </c:pt>
                <c:pt idx="4">
                  <c:v>132509.29999999999</c:v>
                </c:pt>
                <c:pt idx="5">
                  <c:v>134384</c:v>
                </c:pt>
                <c:pt idx="6">
                  <c:v>126614.8</c:v>
                </c:pt>
                <c:pt idx="7">
                  <c:v>131522.29999999999</c:v>
                </c:pt>
                <c:pt idx="8">
                  <c:v>143414.5</c:v>
                </c:pt>
                <c:pt idx="9">
                  <c:v>142994.5</c:v>
                </c:pt>
                <c:pt idx="10">
                  <c:v>134522</c:v>
                </c:pt>
                <c:pt idx="11">
                  <c:v>131683.5</c:v>
                </c:pt>
                <c:pt idx="12">
                  <c:v>137072.1</c:v>
                </c:pt>
                <c:pt idx="13">
                  <c:v>129675.4</c:v>
                </c:pt>
                <c:pt idx="14">
                  <c:v>141780.70000000001</c:v>
                </c:pt>
                <c:pt idx="15">
                  <c:v>153180.29999999999</c:v>
                </c:pt>
                <c:pt idx="16">
                  <c:v>156083</c:v>
                </c:pt>
                <c:pt idx="17">
                  <c:v>161334</c:v>
                </c:pt>
                <c:pt idx="18">
                  <c:v>157575.1</c:v>
                </c:pt>
                <c:pt idx="19">
                  <c:v>157175.5</c:v>
                </c:pt>
                <c:pt idx="20">
                  <c:v>160026.29999999999</c:v>
                </c:pt>
                <c:pt idx="21">
                  <c:v>162866.20000000001</c:v>
                </c:pt>
                <c:pt idx="22">
                  <c:v>156780.4</c:v>
                </c:pt>
                <c:pt idx="23">
                  <c:v>158320.9</c:v>
                </c:pt>
                <c:pt idx="24">
                  <c:v>148001.20000000001</c:v>
                </c:pt>
                <c:pt idx="25">
                  <c:v>141815.5</c:v>
                </c:pt>
                <c:pt idx="26">
                  <c:v>121345.2</c:v>
                </c:pt>
                <c:pt idx="27">
                  <c:v>135546.4</c:v>
                </c:pt>
                <c:pt idx="28">
                  <c:v>132516.5</c:v>
                </c:pt>
                <c:pt idx="29">
                  <c:v>129323.2</c:v>
                </c:pt>
                <c:pt idx="30">
                  <c:v>137962.20000000001</c:v>
                </c:pt>
                <c:pt idx="31">
                  <c:v>142248.6</c:v>
                </c:pt>
                <c:pt idx="32">
                  <c:v>146673.70000000001</c:v>
                </c:pt>
                <c:pt idx="33">
                  <c:v>145141.70000000001</c:v>
                </c:pt>
                <c:pt idx="34">
                  <c:v>128000.9</c:v>
                </c:pt>
                <c:pt idx="35">
                  <c:v>143585.5</c:v>
                </c:pt>
                <c:pt idx="36">
                  <c:v>148702.20000000001</c:v>
                </c:pt>
                <c:pt idx="37">
                  <c:v>148605.1</c:v>
                </c:pt>
                <c:pt idx="38">
                  <c:v>159467.79999999999</c:v>
                </c:pt>
                <c:pt idx="39">
                  <c:v>160600.29999999999</c:v>
                </c:pt>
                <c:pt idx="40">
                  <c:v>163654.1</c:v>
                </c:pt>
                <c:pt idx="41">
                  <c:v>171554.9</c:v>
                </c:pt>
                <c:pt idx="42">
                  <c:v>181354.5</c:v>
                </c:pt>
                <c:pt idx="43">
                  <c:v>176887.9</c:v>
                </c:pt>
                <c:pt idx="44">
                  <c:v>180903.4</c:v>
                </c:pt>
                <c:pt idx="45">
                  <c:v>178552.2</c:v>
                </c:pt>
                <c:pt idx="46">
                  <c:v>166448.79999999999</c:v>
                </c:pt>
                <c:pt idx="47">
                  <c:v>155099.29999999999</c:v>
                </c:pt>
                <c:pt idx="48">
                  <c:v>160123.20000000001</c:v>
                </c:pt>
                <c:pt idx="49">
                  <c:v>150400</c:v>
                </c:pt>
                <c:pt idx="50">
                  <c:v>155721.70000000001</c:v>
                </c:pt>
                <c:pt idx="51">
                  <c:v>161388.4</c:v>
                </c:pt>
                <c:pt idx="52">
                  <c:v>164792.20000000001</c:v>
                </c:pt>
                <c:pt idx="53">
                  <c:v>168242.7</c:v>
                </c:pt>
                <c:pt idx="54">
                  <c:v>158021.4</c:v>
                </c:pt>
                <c:pt idx="55">
                  <c:v>152339.70000000001</c:v>
                </c:pt>
                <c:pt idx="56">
                  <c:v>161635.20000000001</c:v>
                </c:pt>
                <c:pt idx="57">
                  <c:v>162878.70000000001</c:v>
                </c:pt>
                <c:pt idx="58">
                  <c:v>169804.79999999999</c:v>
                </c:pt>
                <c:pt idx="59">
                  <c:v>177822.7</c:v>
                </c:pt>
                <c:pt idx="60">
                  <c:v>173035.9</c:v>
                </c:pt>
                <c:pt idx="61">
                  <c:v>181587.5</c:v>
                </c:pt>
                <c:pt idx="62">
                  <c:v>173787.4</c:v>
                </c:pt>
                <c:pt idx="63">
                  <c:v>173783.9</c:v>
                </c:pt>
                <c:pt idx="64">
                  <c:v>166837.5</c:v>
                </c:pt>
                <c:pt idx="65">
                  <c:v>153096.6</c:v>
                </c:pt>
                <c:pt idx="66">
                  <c:v>144268.1</c:v>
                </c:pt>
                <c:pt idx="67">
                  <c:v>155076.6</c:v>
                </c:pt>
                <c:pt idx="68">
                  <c:v>150861.29999999999</c:v>
                </c:pt>
                <c:pt idx="69">
                  <c:v>152589.20000000001</c:v>
                </c:pt>
                <c:pt idx="70">
                  <c:v>153660.6</c:v>
                </c:pt>
                <c:pt idx="71">
                  <c:v>151121.60000000001</c:v>
                </c:pt>
                <c:pt idx="72">
                  <c:v>148186.20000000001</c:v>
                </c:pt>
                <c:pt idx="73">
                  <c:v>138004.9</c:v>
                </c:pt>
                <c:pt idx="74">
                  <c:v>134522.20000000001</c:v>
                </c:pt>
                <c:pt idx="75">
                  <c:v>145379.5</c:v>
                </c:pt>
                <c:pt idx="76">
                  <c:v>141076.70000000001</c:v>
                </c:pt>
                <c:pt idx="77">
                  <c:v>134145.79999999999</c:v>
                </c:pt>
                <c:pt idx="78">
                  <c:v>127972.3</c:v>
                </c:pt>
                <c:pt idx="79">
                  <c:v>130910.39999999999</c:v>
                </c:pt>
                <c:pt idx="80">
                  <c:v>144746.4</c:v>
                </c:pt>
                <c:pt idx="81">
                  <c:v>145748.4</c:v>
                </c:pt>
                <c:pt idx="82">
                  <c:v>136301.70000000001</c:v>
                </c:pt>
                <c:pt idx="83">
                  <c:v>136628.9</c:v>
                </c:pt>
                <c:pt idx="84">
                  <c:v>137841</c:v>
                </c:pt>
                <c:pt idx="85">
                  <c:v>141208.70000000001</c:v>
                </c:pt>
                <c:pt idx="86">
                  <c:v>136406.20000000001</c:v>
                </c:pt>
                <c:pt idx="87">
                  <c:v>143609.60000000001</c:v>
                </c:pt>
                <c:pt idx="88">
                  <c:v>124997</c:v>
                </c:pt>
                <c:pt idx="89">
                  <c:v>125367.6</c:v>
                </c:pt>
                <c:pt idx="90">
                  <c:v>127952.5</c:v>
                </c:pt>
                <c:pt idx="91">
                  <c:v>133934.70000000001</c:v>
                </c:pt>
                <c:pt idx="92">
                  <c:v>148884.1</c:v>
                </c:pt>
                <c:pt idx="93">
                  <c:v>150702.20000000001</c:v>
                </c:pt>
                <c:pt idx="94">
                  <c:v>152581.29999999999</c:v>
                </c:pt>
                <c:pt idx="95">
                  <c:v>162656.5</c:v>
                </c:pt>
              </c:numCache>
            </c:numRef>
          </c:val>
          <c:smooth val="0"/>
          <c:extLst xmlns:c16r2="http://schemas.microsoft.com/office/drawing/2015/06/chart">
            <c:ext xmlns:c16="http://schemas.microsoft.com/office/drawing/2014/chart" uri="{C3380CC4-5D6E-409C-BE32-E72D297353CC}">
              <c16:uniqueId val="{00000001-3E49-42E9-8ACE-C0664F342221}"/>
            </c:ext>
          </c:extLst>
        </c:ser>
        <c:dLbls>
          <c:showLegendKey val="0"/>
          <c:showVal val="0"/>
          <c:showCatName val="0"/>
          <c:showSerName val="0"/>
          <c:showPercent val="0"/>
          <c:showBubbleSize val="0"/>
        </c:dLbls>
        <c:marker val="1"/>
        <c:smooth val="0"/>
        <c:axId val="224668672"/>
        <c:axId val="224674560"/>
      </c:lineChart>
      <c:dateAx>
        <c:axId val="224668672"/>
        <c:scaling>
          <c:orientation val="minMax"/>
        </c:scaling>
        <c:delete val="0"/>
        <c:axPos val="b"/>
        <c:numFmt formatCode="m/d/yyyy" sourceLinked="0"/>
        <c:majorTickMark val="out"/>
        <c:minorTickMark val="none"/>
        <c:tickLblPos val="nextTo"/>
        <c:txPr>
          <a:bodyPr/>
          <a:lstStyle/>
          <a:p>
            <a:pPr>
              <a:defRPr sz="800"/>
            </a:pPr>
            <a:endParaRPr lang="es-MX"/>
          </a:p>
        </c:txPr>
        <c:crossAx val="224674560"/>
        <c:crosses val="autoZero"/>
        <c:auto val="1"/>
        <c:lblOffset val="100"/>
        <c:baseTimeUnit val="months"/>
        <c:minorUnit val="5"/>
      </c:dateAx>
      <c:valAx>
        <c:axId val="224674560"/>
        <c:scaling>
          <c:orientation val="minMax"/>
        </c:scaling>
        <c:delete val="0"/>
        <c:axPos val="l"/>
        <c:majorGridlines/>
        <c:numFmt formatCode="#,##0" sourceLinked="0"/>
        <c:majorTickMark val="out"/>
        <c:minorTickMark val="none"/>
        <c:tickLblPos val="nextTo"/>
        <c:crossAx val="224668672"/>
        <c:crosses val="autoZero"/>
        <c:crossBetween val="between"/>
      </c:valAx>
      <c:dateAx>
        <c:axId val="224676096"/>
        <c:scaling>
          <c:orientation val="minMax"/>
        </c:scaling>
        <c:delete val="1"/>
        <c:axPos val="b"/>
        <c:numFmt formatCode="m/d/yyyy" sourceLinked="1"/>
        <c:majorTickMark val="out"/>
        <c:minorTickMark val="none"/>
        <c:tickLblPos val="nextTo"/>
        <c:crossAx val="224677888"/>
        <c:crosses val="autoZero"/>
        <c:auto val="1"/>
        <c:lblOffset val="100"/>
        <c:baseTimeUnit val="months"/>
      </c:dateAx>
      <c:valAx>
        <c:axId val="224677888"/>
        <c:scaling>
          <c:orientation val="minMax"/>
        </c:scaling>
        <c:delete val="0"/>
        <c:axPos val="r"/>
        <c:numFmt formatCode="#,##0" sourceLinked="0"/>
        <c:majorTickMark val="out"/>
        <c:minorTickMark val="none"/>
        <c:tickLblPos val="nextTo"/>
        <c:crossAx val="224676096"/>
        <c:crosses val="max"/>
        <c:crossBetween val="between"/>
      </c:valAx>
    </c:plotArea>
    <c:legend>
      <c:legendPos val="r"/>
      <c:layout>
        <c:manualLayout>
          <c:xMode val="edge"/>
          <c:yMode val="edge"/>
          <c:x val="6.4492927967337396E-2"/>
          <c:y val="0.84103889632966045"/>
          <c:w val="0.87977568776125203"/>
          <c:h val="0.15878029952138339"/>
        </c:manualLayout>
      </c:layout>
      <c:overlay val="1"/>
    </c:legend>
    <c:plotVisOnly val="1"/>
    <c:dispBlanksAs val="gap"/>
    <c:showDLblsOverMax val="0"/>
  </c:chart>
  <c:spPr>
    <a:ln>
      <a:noFill/>
    </a:ln>
  </c:spPr>
  <c:txPr>
    <a:bodyPr/>
    <a:lstStyle/>
    <a:p>
      <a:pPr>
        <a:defRPr>
          <a:latin typeface="Century Gothic" panose="020B0502020202020204" pitchFamily="34" charset="0"/>
        </a:defRPr>
      </a:pPr>
      <a:endParaRPr lang="es-MX"/>
    </a:p>
  </c:txPr>
  <c:externalData r:id="rId1">
    <c:autoUpdate val="0"/>
  </c:externalData>
</c:chartSpace>
</file>

<file path=ppt/charts/chart35.xml><?xml version="1.0" encoding="utf-8"?>
<c:chartSpace xmlns:c="http://schemas.openxmlformats.org/drawingml/2006/chart" xmlns:a="http://schemas.openxmlformats.org/drawingml/2006/main" xmlns:r="http://schemas.openxmlformats.org/officeDocument/2006/relationships">
  <c:date1904 val="0"/>
  <c:lang val="es-MX"/>
  <c:roundedCorners val="0"/>
  <mc:AlternateContent xmlns:mc="http://schemas.openxmlformats.org/markup-compatibility/2006">
    <mc:Choice xmlns:c14="http://schemas.microsoft.com/office/drawing/2007/8/2/chart" Requires="c14">
      <c14:style val="104"/>
    </mc:Choice>
    <mc:Fallback>
      <c:style val="4"/>
    </mc:Fallback>
  </mc:AlternateContent>
  <c:chart>
    <c:title>
      <c:tx>
        <c:rich>
          <a:bodyPr/>
          <a:lstStyle/>
          <a:p>
            <a:pPr>
              <a:defRPr sz="1200"/>
            </a:pPr>
            <a:r>
              <a:rPr lang="en-US" sz="1200" dirty="0"/>
              <a:t>Perspectiva de Países Avanzados: Moodys</a:t>
            </a:r>
          </a:p>
        </c:rich>
      </c:tx>
      <c:layout>
        <c:manualLayout>
          <c:xMode val="edge"/>
          <c:yMode val="edge"/>
          <c:x val="0.1782317551215189"/>
          <c:y val="1.87553859521826E-2"/>
        </c:manualLayout>
      </c:layout>
      <c:overlay val="0"/>
    </c:title>
    <c:autoTitleDeleted val="0"/>
    <c:plotArea>
      <c:layout>
        <c:manualLayout>
          <c:layoutTarget val="inner"/>
          <c:xMode val="edge"/>
          <c:yMode val="edge"/>
          <c:x val="0.29736548556430448"/>
          <c:y val="0.24323636628754738"/>
          <c:w val="0.38860258092738409"/>
          <c:h val="0.64767096821230674"/>
        </c:manualLayout>
      </c:layout>
      <c:pieChart>
        <c:varyColors val="1"/>
        <c:ser>
          <c:idx val="0"/>
          <c:order val="0"/>
          <c:dLbls>
            <c:spPr>
              <a:noFill/>
              <a:ln>
                <a:noFill/>
              </a:ln>
              <a:effectLst/>
            </c:spPr>
            <c:showLegendKey val="0"/>
            <c:showVal val="0"/>
            <c:showCatName val="1"/>
            <c:showSerName val="0"/>
            <c:showPercent val="1"/>
            <c:showBubbleSize val="0"/>
            <c:showLeaderLines val="1"/>
            <c:extLst xmlns:c16r2="http://schemas.microsoft.com/office/drawing/2015/06/chart">
              <c:ext xmlns:c15="http://schemas.microsoft.com/office/drawing/2012/chart" uri="{CE6537A1-D6FC-4f65-9D91-7224C49458BB}">
                <c15:layout/>
              </c:ext>
            </c:extLst>
          </c:dLbls>
          <c:cat>
            <c:strRef>
              <c:f>Perspectiva!$S$5:$U$5</c:f>
              <c:strCache>
                <c:ptCount val="3"/>
                <c:pt idx="0">
                  <c:v>Estable</c:v>
                </c:pt>
                <c:pt idx="1">
                  <c:v>Negativa</c:v>
                </c:pt>
                <c:pt idx="2">
                  <c:v>Positiva</c:v>
                </c:pt>
              </c:strCache>
            </c:strRef>
          </c:cat>
          <c:val>
            <c:numRef>
              <c:f>Perspectiva!$S$6:$U$6</c:f>
              <c:numCache>
                <c:formatCode>General</c:formatCode>
                <c:ptCount val="3"/>
                <c:pt idx="0">
                  <c:v>17</c:v>
                </c:pt>
                <c:pt idx="1">
                  <c:v>2</c:v>
                </c:pt>
                <c:pt idx="2">
                  <c:v>2</c:v>
                </c:pt>
              </c:numCache>
            </c:numRef>
          </c:val>
          <c:extLst xmlns:c16r2="http://schemas.microsoft.com/office/drawing/2015/06/chart">
            <c:ext xmlns:c16="http://schemas.microsoft.com/office/drawing/2014/chart" uri="{C3380CC4-5D6E-409C-BE32-E72D297353CC}">
              <c16:uniqueId val="{00000000-47CE-48AE-BCEF-13FB11953585}"/>
            </c:ext>
          </c:extLst>
        </c:ser>
        <c:dLbls>
          <c:showLegendKey val="0"/>
          <c:showVal val="0"/>
          <c:showCatName val="0"/>
          <c:showSerName val="0"/>
          <c:showPercent val="0"/>
          <c:showBubbleSize val="0"/>
          <c:showLeaderLines val="1"/>
        </c:dLbls>
        <c:firstSliceAng val="0"/>
      </c:pieChart>
    </c:plotArea>
    <c:plotVisOnly val="1"/>
    <c:dispBlanksAs val="gap"/>
    <c:showDLblsOverMax val="0"/>
  </c:chart>
  <c:txPr>
    <a:bodyPr/>
    <a:lstStyle/>
    <a:p>
      <a:pPr>
        <a:defRPr sz="1200">
          <a:latin typeface="Century Gothic" panose="020B0502020202020204" pitchFamily="34" charset="0"/>
        </a:defRPr>
      </a:pPr>
      <a:endParaRPr lang="es-MX"/>
    </a:p>
  </c:txPr>
  <c:externalData r:id="rId1">
    <c:autoUpdate val="0"/>
  </c:externalData>
</c:chartSpace>
</file>

<file path=ppt/charts/chart36.xml><?xml version="1.0" encoding="utf-8"?>
<c:chartSpace xmlns:c="http://schemas.openxmlformats.org/drawingml/2006/chart" xmlns:a="http://schemas.openxmlformats.org/drawingml/2006/main" xmlns:r="http://schemas.openxmlformats.org/officeDocument/2006/relationships">
  <c:date1904 val="0"/>
  <c:lang val="es-MX"/>
  <c:roundedCorners val="0"/>
  <mc:AlternateContent xmlns:mc="http://schemas.openxmlformats.org/markup-compatibility/2006">
    <mc:Choice xmlns:c14="http://schemas.microsoft.com/office/drawing/2007/8/2/chart" Requires="c14">
      <c14:style val="103"/>
    </mc:Choice>
    <mc:Fallback>
      <c:style val="3"/>
    </mc:Fallback>
  </mc:AlternateContent>
  <c:chart>
    <c:title>
      <c:tx>
        <c:rich>
          <a:bodyPr/>
          <a:lstStyle/>
          <a:p>
            <a:pPr>
              <a:defRPr sz="1200"/>
            </a:pPr>
            <a:r>
              <a:rPr lang="en-US" sz="1200" dirty="0"/>
              <a:t>Perspectiva de Países Emergentes: Moodys</a:t>
            </a:r>
          </a:p>
        </c:rich>
      </c:tx>
      <c:layout>
        <c:manualLayout>
          <c:xMode val="edge"/>
          <c:yMode val="edge"/>
          <c:x val="4.1868141651975076E-2"/>
          <c:y val="2.2336863064530843E-4"/>
        </c:manualLayout>
      </c:layout>
      <c:overlay val="0"/>
    </c:title>
    <c:autoTitleDeleted val="0"/>
    <c:plotArea>
      <c:layout>
        <c:manualLayout>
          <c:layoutTarget val="inner"/>
          <c:xMode val="edge"/>
          <c:yMode val="edge"/>
          <c:x val="0.29736548556430448"/>
          <c:y val="0.24323636628754738"/>
          <c:w val="0.38860258092738409"/>
          <c:h val="0.64767096821230674"/>
        </c:manualLayout>
      </c:layout>
      <c:pieChart>
        <c:varyColors val="1"/>
        <c:ser>
          <c:idx val="0"/>
          <c:order val="0"/>
          <c:tx>
            <c:v>Países Emergentes</c:v>
          </c:tx>
          <c:dLbls>
            <c:spPr>
              <a:noFill/>
              <a:ln>
                <a:noFill/>
              </a:ln>
              <a:effectLst/>
            </c:spPr>
            <c:showLegendKey val="0"/>
            <c:showVal val="0"/>
            <c:showCatName val="1"/>
            <c:showSerName val="0"/>
            <c:showPercent val="1"/>
            <c:showBubbleSize val="0"/>
            <c:showLeaderLines val="1"/>
            <c:extLst xmlns:c16r2="http://schemas.microsoft.com/office/drawing/2015/06/chart">
              <c:ext xmlns:c15="http://schemas.microsoft.com/office/drawing/2012/chart" uri="{CE6537A1-D6FC-4f65-9D91-7224C49458BB}">
                <c15:layout/>
              </c:ext>
            </c:extLst>
          </c:dLbls>
          <c:cat>
            <c:strRef>
              <c:f>Perspectiva!$S$5:$U$5</c:f>
              <c:strCache>
                <c:ptCount val="3"/>
                <c:pt idx="0">
                  <c:v>Estable</c:v>
                </c:pt>
                <c:pt idx="1">
                  <c:v>Negativa</c:v>
                </c:pt>
                <c:pt idx="2">
                  <c:v>Positiva</c:v>
                </c:pt>
              </c:strCache>
            </c:strRef>
          </c:cat>
          <c:val>
            <c:numRef>
              <c:f>Perspectiva!$S$7:$U$7</c:f>
              <c:numCache>
                <c:formatCode>General</c:formatCode>
                <c:ptCount val="3"/>
                <c:pt idx="0">
                  <c:v>7</c:v>
                </c:pt>
                <c:pt idx="1">
                  <c:v>3</c:v>
                </c:pt>
                <c:pt idx="2">
                  <c:v>3</c:v>
                </c:pt>
              </c:numCache>
            </c:numRef>
          </c:val>
          <c:extLst xmlns:c16r2="http://schemas.microsoft.com/office/drawing/2015/06/chart">
            <c:ext xmlns:c16="http://schemas.microsoft.com/office/drawing/2014/chart" uri="{C3380CC4-5D6E-409C-BE32-E72D297353CC}">
              <c16:uniqueId val="{00000000-9D10-4DA0-AB67-4C83ED673429}"/>
            </c:ext>
          </c:extLst>
        </c:ser>
        <c:dLbls>
          <c:showLegendKey val="0"/>
          <c:showVal val="0"/>
          <c:showCatName val="0"/>
          <c:showSerName val="0"/>
          <c:showPercent val="0"/>
          <c:showBubbleSize val="0"/>
          <c:showLeaderLines val="1"/>
        </c:dLbls>
        <c:firstSliceAng val="0"/>
      </c:pieChart>
    </c:plotArea>
    <c:plotVisOnly val="1"/>
    <c:dispBlanksAs val="gap"/>
    <c:showDLblsOverMax val="0"/>
  </c:chart>
  <c:txPr>
    <a:bodyPr/>
    <a:lstStyle/>
    <a:p>
      <a:pPr>
        <a:defRPr>
          <a:latin typeface="Century Gothic" panose="020B0502020202020204" pitchFamily="34" charset="0"/>
        </a:defRPr>
      </a:pPr>
      <a:endParaRPr lang="es-MX"/>
    </a:p>
  </c:txPr>
  <c:externalData r:id="rId1">
    <c:autoUpdate val="0"/>
  </c:externalData>
</c:chartSpace>
</file>

<file path=ppt/charts/chart37.xml><?xml version="1.0" encoding="utf-8"?>
<c:chartSpace xmlns:c="http://schemas.openxmlformats.org/drawingml/2006/chart" xmlns:a="http://schemas.openxmlformats.org/drawingml/2006/main" xmlns:r="http://schemas.openxmlformats.org/officeDocument/2006/relationships">
  <c:date1904 val="0"/>
  <c:lang val="es-MX"/>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sz="1000"/>
            </a:pPr>
            <a:r>
              <a:rPr lang="en-US" sz="1000" dirty="0"/>
              <a:t>UMS</a:t>
            </a:r>
            <a:r>
              <a:rPr lang="en-US" sz="1000" baseline="0" dirty="0"/>
              <a:t> </a:t>
            </a:r>
            <a:r>
              <a:rPr lang="en-US" sz="1000" dirty="0"/>
              <a:t>10 Year vs. AA, BBB, BB Corporate Indices</a:t>
            </a:r>
          </a:p>
        </c:rich>
      </c:tx>
      <c:layout>
        <c:manualLayout>
          <c:xMode val="edge"/>
          <c:yMode val="edge"/>
          <c:x val="1.7365788777960387E-2"/>
          <c:y val="1.8912529550827423E-2"/>
        </c:manualLayout>
      </c:layout>
      <c:overlay val="0"/>
    </c:title>
    <c:autoTitleDeleted val="0"/>
    <c:plotArea>
      <c:layout/>
      <c:lineChart>
        <c:grouping val="standard"/>
        <c:varyColors val="0"/>
        <c:ser>
          <c:idx val="4"/>
          <c:order val="0"/>
          <c:tx>
            <c:strRef>
              <c:f>CDSHistorico!$AB$4</c:f>
              <c:strCache>
                <c:ptCount val="1"/>
                <c:pt idx="0">
                  <c:v>AA 10Y Index</c:v>
                </c:pt>
              </c:strCache>
            </c:strRef>
          </c:tx>
          <c:spPr>
            <a:ln w="19050">
              <a:solidFill>
                <a:schemeClr val="accent1">
                  <a:lumMod val="50000"/>
                </a:schemeClr>
              </a:solidFill>
              <a:prstDash val="sysDot"/>
            </a:ln>
          </c:spPr>
          <c:marker>
            <c:symbol val="none"/>
          </c:marker>
          <c:cat>
            <c:numRef>
              <c:f>[0]!FechaG</c:f>
              <c:numCache>
                <c:formatCode>m/d/yyyy</c:formatCode>
                <c:ptCount val="831"/>
                <c:pt idx="0">
                  <c:v>41792</c:v>
                </c:pt>
                <c:pt idx="1">
                  <c:v>41793</c:v>
                </c:pt>
                <c:pt idx="2">
                  <c:v>41794</c:v>
                </c:pt>
                <c:pt idx="3">
                  <c:v>41795</c:v>
                </c:pt>
                <c:pt idx="4">
                  <c:v>41796</c:v>
                </c:pt>
                <c:pt idx="5">
                  <c:v>41799</c:v>
                </c:pt>
                <c:pt idx="6">
                  <c:v>41800</c:v>
                </c:pt>
                <c:pt idx="7">
                  <c:v>41801</c:v>
                </c:pt>
                <c:pt idx="8">
                  <c:v>41802</c:v>
                </c:pt>
                <c:pt idx="9">
                  <c:v>41803</c:v>
                </c:pt>
                <c:pt idx="10">
                  <c:v>41806</c:v>
                </c:pt>
                <c:pt idx="11">
                  <c:v>41807</c:v>
                </c:pt>
                <c:pt idx="12">
                  <c:v>41808</c:v>
                </c:pt>
                <c:pt idx="13">
                  <c:v>41809</c:v>
                </c:pt>
                <c:pt idx="14">
                  <c:v>41810</c:v>
                </c:pt>
                <c:pt idx="15">
                  <c:v>41813</c:v>
                </c:pt>
                <c:pt idx="16">
                  <c:v>41814</c:v>
                </c:pt>
                <c:pt idx="17">
                  <c:v>41815</c:v>
                </c:pt>
                <c:pt idx="18">
                  <c:v>41816</c:v>
                </c:pt>
                <c:pt idx="19">
                  <c:v>41817</c:v>
                </c:pt>
                <c:pt idx="20">
                  <c:v>41820</c:v>
                </c:pt>
                <c:pt idx="21">
                  <c:v>41821</c:v>
                </c:pt>
                <c:pt idx="22">
                  <c:v>41822</c:v>
                </c:pt>
                <c:pt idx="23">
                  <c:v>41823</c:v>
                </c:pt>
                <c:pt idx="24">
                  <c:v>41824</c:v>
                </c:pt>
                <c:pt idx="25">
                  <c:v>41827</c:v>
                </c:pt>
                <c:pt idx="26">
                  <c:v>41828</c:v>
                </c:pt>
                <c:pt idx="27">
                  <c:v>41829</c:v>
                </c:pt>
                <c:pt idx="28">
                  <c:v>41830</c:v>
                </c:pt>
                <c:pt idx="29">
                  <c:v>41831</c:v>
                </c:pt>
                <c:pt idx="30">
                  <c:v>41834</c:v>
                </c:pt>
                <c:pt idx="31">
                  <c:v>41835</c:v>
                </c:pt>
                <c:pt idx="32">
                  <c:v>41836</c:v>
                </c:pt>
                <c:pt idx="33">
                  <c:v>41837</c:v>
                </c:pt>
                <c:pt idx="34">
                  <c:v>41838</c:v>
                </c:pt>
                <c:pt idx="35">
                  <c:v>41841</c:v>
                </c:pt>
                <c:pt idx="36">
                  <c:v>41842</c:v>
                </c:pt>
                <c:pt idx="37">
                  <c:v>41843</c:v>
                </c:pt>
                <c:pt idx="38">
                  <c:v>41844</c:v>
                </c:pt>
                <c:pt idx="39">
                  <c:v>41845</c:v>
                </c:pt>
                <c:pt idx="40">
                  <c:v>41848</c:v>
                </c:pt>
                <c:pt idx="41">
                  <c:v>41849</c:v>
                </c:pt>
                <c:pt idx="42">
                  <c:v>41850</c:v>
                </c:pt>
                <c:pt idx="43">
                  <c:v>41851</c:v>
                </c:pt>
                <c:pt idx="44">
                  <c:v>41852</c:v>
                </c:pt>
                <c:pt idx="45">
                  <c:v>41855</c:v>
                </c:pt>
                <c:pt idx="46">
                  <c:v>41856</c:v>
                </c:pt>
                <c:pt idx="47">
                  <c:v>41857</c:v>
                </c:pt>
                <c:pt idx="48">
                  <c:v>41858</c:v>
                </c:pt>
                <c:pt idx="49">
                  <c:v>41859</c:v>
                </c:pt>
                <c:pt idx="50">
                  <c:v>41862</c:v>
                </c:pt>
                <c:pt idx="51">
                  <c:v>41863</c:v>
                </c:pt>
                <c:pt idx="52">
                  <c:v>41864</c:v>
                </c:pt>
                <c:pt idx="53">
                  <c:v>41865</c:v>
                </c:pt>
                <c:pt idx="54">
                  <c:v>41866</c:v>
                </c:pt>
                <c:pt idx="55">
                  <c:v>41869</c:v>
                </c:pt>
                <c:pt idx="56">
                  <c:v>41870</c:v>
                </c:pt>
                <c:pt idx="57">
                  <c:v>41871</c:v>
                </c:pt>
                <c:pt idx="58">
                  <c:v>41872</c:v>
                </c:pt>
                <c:pt idx="59">
                  <c:v>41873</c:v>
                </c:pt>
                <c:pt idx="60">
                  <c:v>41876</c:v>
                </c:pt>
                <c:pt idx="61">
                  <c:v>41877</c:v>
                </c:pt>
                <c:pt idx="62">
                  <c:v>41878</c:v>
                </c:pt>
                <c:pt idx="63">
                  <c:v>41879</c:v>
                </c:pt>
                <c:pt idx="64">
                  <c:v>41880</c:v>
                </c:pt>
                <c:pt idx="65">
                  <c:v>41883</c:v>
                </c:pt>
                <c:pt idx="66">
                  <c:v>41884</c:v>
                </c:pt>
                <c:pt idx="67">
                  <c:v>41885</c:v>
                </c:pt>
                <c:pt idx="68">
                  <c:v>41886</c:v>
                </c:pt>
                <c:pt idx="69">
                  <c:v>41887</c:v>
                </c:pt>
                <c:pt idx="70">
                  <c:v>41890</c:v>
                </c:pt>
                <c:pt idx="71">
                  <c:v>41891</c:v>
                </c:pt>
                <c:pt idx="72">
                  <c:v>41892</c:v>
                </c:pt>
                <c:pt idx="73">
                  <c:v>41893</c:v>
                </c:pt>
                <c:pt idx="74">
                  <c:v>41894</c:v>
                </c:pt>
                <c:pt idx="75">
                  <c:v>41897</c:v>
                </c:pt>
                <c:pt idx="76">
                  <c:v>41898</c:v>
                </c:pt>
                <c:pt idx="77">
                  <c:v>41899</c:v>
                </c:pt>
                <c:pt idx="78">
                  <c:v>41900</c:v>
                </c:pt>
                <c:pt idx="79">
                  <c:v>41901</c:v>
                </c:pt>
                <c:pt idx="80">
                  <c:v>41904</c:v>
                </c:pt>
                <c:pt idx="81">
                  <c:v>41905</c:v>
                </c:pt>
                <c:pt idx="82">
                  <c:v>41906</c:v>
                </c:pt>
                <c:pt idx="83">
                  <c:v>41907</c:v>
                </c:pt>
                <c:pt idx="84">
                  <c:v>41908</c:v>
                </c:pt>
                <c:pt idx="85">
                  <c:v>41911</c:v>
                </c:pt>
                <c:pt idx="86">
                  <c:v>41912</c:v>
                </c:pt>
                <c:pt idx="87">
                  <c:v>41913</c:v>
                </c:pt>
                <c:pt idx="88">
                  <c:v>41914</c:v>
                </c:pt>
                <c:pt idx="89">
                  <c:v>41915</c:v>
                </c:pt>
                <c:pt idx="90">
                  <c:v>41918</c:v>
                </c:pt>
                <c:pt idx="91">
                  <c:v>41919</c:v>
                </c:pt>
                <c:pt idx="92">
                  <c:v>41920</c:v>
                </c:pt>
                <c:pt idx="93">
                  <c:v>41921</c:v>
                </c:pt>
                <c:pt idx="94">
                  <c:v>41922</c:v>
                </c:pt>
                <c:pt idx="95">
                  <c:v>41925</c:v>
                </c:pt>
                <c:pt idx="96">
                  <c:v>41926</c:v>
                </c:pt>
                <c:pt idx="97">
                  <c:v>41927</c:v>
                </c:pt>
                <c:pt idx="98">
                  <c:v>41928</c:v>
                </c:pt>
                <c:pt idx="99">
                  <c:v>41929</c:v>
                </c:pt>
                <c:pt idx="100">
                  <c:v>41932</c:v>
                </c:pt>
                <c:pt idx="101">
                  <c:v>41933</c:v>
                </c:pt>
                <c:pt idx="102">
                  <c:v>41934</c:v>
                </c:pt>
                <c:pt idx="103">
                  <c:v>41935</c:v>
                </c:pt>
                <c:pt idx="104">
                  <c:v>41936</c:v>
                </c:pt>
                <c:pt idx="105">
                  <c:v>41939</c:v>
                </c:pt>
                <c:pt idx="106">
                  <c:v>41940</c:v>
                </c:pt>
                <c:pt idx="107">
                  <c:v>41941</c:v>
                </c:pt>
                <c:pt idx="108">
                  <c:v>41942</c:v>
                </c:pt>
                <c:pt idx="109">
                  <c:v>41943</c:v>
                </c:pt>
                <c:pt idx="110">
                  <c:v>41946</c:v>
                </c:pt>
                <c:pt idx="111">
                  <c:v>41947</c:v>
                </c:pt>
                <c:pt idx="112">
                  <c:v>41948</c:v>
                </c:pt>
                <c:pt idx="113">
                  <c:v>41949</c:v>
                </c:pt>
                <c:pt idx="114">
                  <c:v>41950</c:v>
                </c:pt>
                <c:pt idx="115">
                  <c:v>41953</c:v>
                </c:pt>
                <c:pt idx="116">
                  <c:v>41954</c:v>
                </c:pt>
                <c:pt idx="117">
                  <c:v>41955</c:v>
                </c:pt>
                <c:pt idx="118">
                  <c:v>41956</c:v>
                </c:pt>
                <c:pt idx="119">
                  <c:v>41957</c:v>
                </c:pt>
                <c:pt idx="120">
                  <c:v>41960</c:v>
                </c:pt>
                <c:pt idx="121">
                  <c:v>41961</c:v>
                </c:pt>
                <c:pt idx="122">
                  <c:v>41962</c:v>
                </c:pt>
                <c:pt idx="123">
                  <c:v>41963</c:v>
                </c:pt>
                <c:pt idx="124">
                  <c:v>41964</c:v>
                </c:pt>
                <c:pt idx="125">
                  <c:v>41967</c:v>
                </c:pt>
                <c:pt idx="126">
                  <c:v>41968</c:v>
                </c:pt>
                <c:pt idx="127">
                  <c:v>41969</c:v>
                </c:pt>
                <c:pt idx="128">
                  <c:v>41970</c:v>
                </c:pt>
                <c:pt idx="129">
                  <c:v>41971</c:v>
                </c:pt>
                <c:pt idx="130">
                  <c:v>41974</c:v>
                </c:pt>
                <c:pt idx="131">
                  <c:v>41975</c:v>
                </c:pt>
                <c:pt idx="132">
                  <c:v>41976</c:v>
                </c:pt>
                <c:pt idx="133">
                  <c:v>41977</c:v>
                </c:pt>
                <c:pt idx="134">
                  <c:v>41978</c:v>
                </c:pt>
                <c:pt idx="135">
                  <c:v>41981</c:v>
                </c:pt>
                <c:pt idx="136">
                  <c:v>41982</c:v>
                </c:pt>
                <c:pt idx="137">
                  <c:v>41983</c:v>
                </c:pt>
                <c:pt idx="138">
                  <c:v>41984</c:v>
                </c:pt>
                <c:pt idx="139">
                  <c:v>41985</c:v>
                </c:pt>
                <c:pt idx="140">
                  <c:v>41988</c:v>
                </c:pt>
                <c:pt idx="141">
                  <c:v>41989</c:v>
                </c:pt>
                <c:pt idx="142">
                  <c:v>41990</c:v>
                </c:pt>
                <c:pt idx="143">
                  <c:v>41991</c:v>
                </c:pt>
                <c:pt idx="144">
                  <c:v>41992</c:v>
                </c:pt>
                <c:pt idx="145">
                  <c:v>41995</c:v>
                </c:pt>
                <c:pt idx="146">
                  <c:v>41996</c:v>
                </c:pt>
                <c:pt idx="147">
                  <c:v>41997</c:v>
                </c:pt>
                <c:pt idx="148">
                  <c:v>41998</c:v>
                </c:pt>
                <c:pt idx="149">
                  <c:v>41999</c:v>
                </c:pt>
                <c:pt idx="150">
                  <c:v>42002</c:v>
                </c:pt>
                <c:pt idx="151">
                  <c:v>42003</c:v>
                </c:pt>
                <c:pt idx="152">
                  <c:v>42004</c:v>
                </c:pt>
                <c:pt idx="153">
                  <c:v>42005</c:v>
                </c:pt>
                <c:pt idx="154">
                  <c:v>42006</c:v>
                </c:pt>
                <c:pt idx="155">
                  <c:v>42009</c:v>
                </c:pt>
                <c:pt idx="156">
                  <c:v>42010</c:v>
                </c:pt>
                <c:pt idx="157">
                  <c:v>42011</c:v>
                </c:pt>
                <c:pt idx="158">
                  <c:v>42012</c:v>
                </c:pt>
                <c:pt idx="159">
                  <c:v>42013</c:v>
                </c:pt>
                <c:pt idx="160">
                  <c:v>42016</c:v>
                </c:pt>
                <c:pt idx="161">
                  <c:v>42017</c:v>
                </c:pt>
                <c:pt idx="162">
                  <c:v>42018</c:v>
                </c:pt>
                <c:pt idx="163">
                  <c:v>42019</c:v>
                </c:pt>
                <c:pt idx="164">
                  <c:v>42020</c:v>
                </c:pt>
                <c:pt idx="165">
                  <c:v>42023</c:v>
                </c:pt>
                <c:pt idx="166">
                  <c:v>42024</c:v>
                </c:pt>
                <c:pt idx="167">
                  <c:v>42025</c:v>
                </c:pt>
                <c:pt idx="168">
                  <c:v>42026</c:v>
                </c:pt>
                <c:pt idx="169">
                  <c:v>42027</c:v>
                </c:pt>
                <c:pt idx="170">
                  <c:v>42030</c:v>
                </c:pt>
                <c:pt idx="171">
                  <c:v>42031</c:v>
                </c:pt>
                <c:pt idx="172">
                  <c:v>42032</c:v>
                </c:pt>
                <c:pt idx="173">
                  <c:v>42033</c:v>
                </c:pt>
                <c:pt idx="174">
                  <c:v>42034</c:v>
                </c:pt>
                <c:pt idx="175">
                  <c:v>42037</c:v>
                </c:pt>
                <c:pt idx="176">
                  <c:v>42038</c:v>
                </c:pt>
                <c:pt idx="177">
                  <c:v>42039</c:v>
                </c:pt>
                <c:pt idx="178">
                  <c:v>42040</c:v>
                </c:pt>
                <c:pt idx="179">
                  <c:v>42041</c:v>
                </c:pt>
                <c:pt idx="180">
                  <c:v>42044</c:v>
                </c:pt>
                <c:pt idx="181">
                  <c:v>42045</c:v>
                </c:pt>
                <c:pt idx="182">
                  <c:v>42046</c:v>
                </c:pt>
                <c:pt idx="183">
                  <c:v>42047</c:v>
                </c:pt>
                <c:pt idx="184">
                  <c:v>42048</c:v>
                </c:pt>
                <c:pt idx="185">
                  <c:v>42051</c:v>
                </c:pt>
                <c:pt idx="186">
                  <c:v>42052</c:v>
                </c:pt>
                <c:pt idx="187">
                  <c:v>42053</c:v>
                </c:pt>
                <c:pt idx="188">
                  <c:v>42054</c:v>
                </c:pt>
                <c:pt idx="189">
                  <c:v>42055</c:v>
                </c:pt>
                <c:pt idx="190">
                  <c:v>42058</c:v>
                </c:pt>
                <c:pt idx="191">
                  <c:v>42059</c:v>
                </c:pt>
                <c:pt idx="192">
                  <c:v>42060</c:v>
                </c:pt>
                <c:pt idx="193">
                  <c:v>42061</c:v>
                </c:pt>
                <c:pt idx="194">
                  <c:v>42062</c:v>
                </c:pt>
                <c:pt idx="195">
                  <c:v>42065</c:v>
                </c:pt>
                <c:pt idx="196">
                  <c:v>42066</c:v>
                </c:pt>
                <c:pt idx="197">
                  <c:v>42067</c:v>
                </c:pt>
                <c:pt idx="198">
                  <c:v>42068</c:v>
                </c:pt>
                <c:pt idx="199">
                  <c:v>42069</c:v>
                </c:pt>
                <c:pt idx="200">
                  <c:v>42072</c:v>
                </c:pt>
                <c:pt idx="201">
                  <c:v>42073</c:v>
                </c:pt>
                <c:pt idx="202">
                  <c:v>42074</c:v>
                </c:pt>
                <c:pt idx="203">
                  <c:v>42075</c:v>
                </c:pt>
                <c:pt idx="204">
                  <c:v>42076</c:v>
                </c:pt>
                <c:pt idx="205">
                  <c:v>42079</c:v>
                </c:pt>
                <c:pt idx="206">
                  <c:v>42080</c:v>
                </c:pt>
                <c:pt idx="207">
                  <c:v>42081</c:v>
                </c:pt>
                <c:pt idx="208">
                  <c:v>42082</c:v>
                </c:pt>
                <c:pt idx="209">
                  <c:v>42083</c:v>
                </c:pt>
                <c:pt idx="210">
                  <c:v>42086</c:v>
                </c:pt>
                <c:pt idx="211">
                  <c:v>42087</c:v>
                </c:pt>
                <c:pt idx="212">
                  <c:v>42088</c:v>
                </c:pt>
                <c:pt idx="213">
                  <c:v>42089</c:v>
                </c:pt>
                <c:pt idx="214">
                  <c:v>42090</c:v>
                </c:pt>
                <c:pt idx="215">
                  <c:v>42093</c:v>
                </c:pt>
                <c:pt idx="216">
                  <c:v>42094</c:v>
                </c:pt>
                <c:pt idx="217">
                  <c:v>42095</c:v>
                </c:pt>
                <c:pt idx="218">
                  <c:v>42096</c:v>
                </c:pt>
                <c:pt idx="219">
                  <c:v>42097</c:v>
                </c:pt>
                <c:pt idx="220">
                  <c:v>42100</c:v>
                </c:pt>
                <c:pt idx="221">
                  <c:v>42101</c:v>
                </c:pt>
                <c:pt idx="222">
                  <c:v>42102</c:v>
                </c:pt>
                <c:pt idx="223">
                  <c:v>42103</c:v>
                </c:pt>
                <c:pt idx="224">
                  <c:v>42104</c:v>
                </c:pt>
                <c:pt idx="225">
                  <c:v>42107</c:v>
                </c:pt>
                <c:pt idx="226">
                  <c:v>42108</c:v>
                </c:pt>
                <c:pt idx="227">
                  <c:v>42109</c:v>
                </c:pt>
                <c:pt idx="228">
                  <c:v>42110</c:v>
                </c:pt>
                <c:pt idx="229">
                  <c:v>42111</c:v>
                </c:pt>
                <c:pt idx="230">
                  <c:v>42114</c:v>
                </c:pt>
                <c:pt idx="231">
                  <c:v>42115</c:v>
                </c:pt>
                <c:pt idx="232">
                  <c:v>42116</c:v>
                </c:pt>
                <c:pt idx="233">
                  <c:v>42117</c:v>
                </c:pt>
                <c:pt idx="234">
                  <c:v>42118</c:v>
                </c:pt>
                <c:pt idx="235">
                  <c:v>42121</c:v>
                </c:pt>
                <c:pt idx="236">
                  <c:v>42122</c:v>
                </c:pt>
                <c:pt idx="237">
                  <c:v>42123</c:v>
                </c:pt>
                <c:pt idx="238">
                  <c:v>42124</c:v>
                </c:pt>
                <c:pt idx="239">
                  <c:v>42125</c:v>
                </c:pt>
                <c:pt idx="240">
                  <c:v>42128</c:v>
                </c:pt>
                <c:pt idx="241">
                  <c:v>42129</c:v>
                </c:pt>
                <c:pt idx="242">
                  <c:v>42130</c:v>
                </c:pt>
                <c:pt idx="243">
                  <c:v>42131</c:v>
                </c:pt>
                <c:pt idx="244">
                  <c:v>42132</c:v>
                </c:pt>
                <c:pt idx="245">
                  <c:v>42135</c:v>
                </c:pt>
                <c:pt idx="246">
                  <c:v>42136</c:v>
                </c:pt>
                <c:pt idx="247">
                  <c:v>42137</c:v>
                </c:pt>
                <c:pt idx="248">
                  <c:v>42138</c:v>
                </c:pt>
                <c:pt idx="249">
                  <c:v>42139</c:v>
                </c:pt>
                <c:pt idx="250">
                  <c:v>42142</c:v>
                </c:pt>
                <c:pt idx="251">
                  <c:v>42143</c:v>
                </c:pt>
                <c:pt idx="252">
                  <c:v>42144</c:v>
                </c:pt>
                <c:pt idx="253">
                  <c:v>42145</c:v>
                </c:pt>
                <c:pt idx="254">
                  <c:v>42146</c:v>
                </c:pt>
                <c:pt idx="255">
                  <c:v>42149</c:v>
                </c:pt>
                <c:pt idx="256">
                  <c:v>42150</c:v>
                </c:pt>
                <c:pt idx="257">
                  <c:v>42151</c:v>
                </c:pt>
                <c:pt idx="258">
                  <c:v>42152</c:v>
                </c:pt>
                <c:pt idx="259">
                  <c:v>42153</c:v>
                </c:pt>
                <c:pt idx="260">
                  <c:v>42156</c:v>
                </c:pt>
                <c:pt idx="261">
                  <c:v>42157</c:v>
                </c:pt>
                <c:pt idx="262">
                  <c:v>42158</c:v>
                </c:pt>
                <c:pt idx="263">
                  <c:v>42159</c:v>
                </c:pt>
                <c:pt idx="264">
                  <c:v>42160</c:v>
                </c:pt>
                <c:pt idx="265">
                  <c:v>42163</c:v>
                </c:pt>
                <c:pt idx="266">
                  <c:v>42164</c:v>
                </c:pt>
                <c:pt idx="267">
                  <c:v>42165</c:v>
                </c:pt>
                <c:pt idx="268">
                  <c:v>42166</c:v>
                </c:pt>
                <c:pt idx="269">
                  <c:v>42167</c:v>
                </c:pt>
                <c:pt idx="270">
                  <c:v>42170</c:v>
                </c:pt>
                <c:pt idx="271">
                  <c:v>42171</c:v>
                </c:pt>
                <c:pt idx="272">
                  <c:v>42172</c:v>
                </c:pt>
                <c:pt idx="273">
                  <c:v>42173</c:v>
                </c:pt>
                <c:pt idx="274">
                  <c:v>42174</c:v>
                </c:pt>
                <c:pt idx="275">
                  <c:v>42177</c:v>
                </c:pt>
                <c:pt idx="276">
                  <c:v>42178</c:v>
                </c:pt>
                <c:pt idx="277">
                  <c:v>42179</c:v>
                </c:pt>
                <c:pt idx="278">
                  <c:v>42180</c:v>
                </c:pt>
                <c:pt idx="279">
                  <c:v>42181</c:v>
                </c:pt>
                <c:pt idx="280">
                  <c:v>42184</c:v>
                </c:pt>
                <c:pt idx="281">
                  <c:v>42185</c:v>
                </c:pt>
                <c:pt idx="282">
                  <c:v>42186</c:v>
                </c:pt>
                <c:pt idx="283">
                  <c:v>42187</c:v>
                </c:pt>
                <c:pt idx="284">
                  <c:v>42188</c:v>
                </c:pt>
                <c:pt idx="285">
                  <c:v>42191</c:v>
                </c:pt>
                <c:pt idx="286">
                  <c:v>42192</c:v>
                </c:pt>
                <c:pt idx="287">
                  <c:v>42193</c:v>
                </c:pt>
                <c:pt idx="288">
                  <c:v>42194</c:v>
                </c:pt>
                <c:pt idx="289">
                  <c:v>42195</c:v>
                </c:pt>
                <c:pt idx="290">
                  <c:v>42198</c:v>
                </c:pt>
                <c:pt idx="291">
                  <c:v>42199</c:v>
                </c:pt>
                <c:pt idx="292">
                  <c:v>42200</c:v>
                </c:pt>
                <c:pt idx="293">
                  <c:v>42201</c:v>
                </c:pt>
                <c:pt idx="294">
                  <c:v>42202</c:v>
                </c:pt>
                <c:pt idx="295">
                  <c:v>42205</c:v>
                </c:pt>
                <c:pt idx="296">
                  <c:v>42206</c:v>
                </c:pt>
                <c:pt idx="297">
                  <c:v>42207</c:v>
                </c:pt>
                <c:pt idx="298">
                  <c:v>42208</c:v>
                </c:pt>
                <c:pt idx="299">
                  <c:v>42209</c:v>
                </c:pt>
                <c:pt idx="300">
                  <c:v>42212</c:v>
                </c:pt>
                <c:pt idx="301">
                  <c:v>42213</c:v>
                </c:pt>
                <c:pt idx="302">
                  <c:v>42214</c:v>
                </c:pt>
                <c:pt idx="303">
                  <c:v>42215</c:v>
                </c:pt>
                <c:pt idx="304">
                  <c:v>42216</c:v>
                </c:pt>
                <c:pt idx="305">
                  <c:v>42219</c:v>
                </c:pt>
                <c:pt idx="306">
                  <c:v>42220</c:v>
                </c:pt>
                <c:pt idx="307">
                  <c:v>42221</c:v>
                </c:pt>
                <c:pt idx="308">
                  <c:v>42222</c:v>
                </c:pt>
                <c:pt idx="309">
                  <c:v>42223</c:v>
                </c:pt>
                <c:pt idx="310">
                  <c:v>42226</c:v>
                </c:pt>
                <c:pt idx="311">
                  <c:v>42227</c:v>
                </c:pt>
                <c:pt idx="312">
                  <c:v>42228</c:v>
                </c:pt>
                <c:pt idx="313">
                  <c:v>42229</c:v>
                </c:pt>
                <c:pt idx="314">
                  <c:v>42230</c:v>
                </c:pt>
                <c:pt idx="315">
                  <c:v>42233</c:v>
                </c:pt>
                <c:pt idx="316">
                  <c:v>42234</c:v>
                </c:pt>
                <c:pt idx="317">
                  <c:v>42235</c:v>
                </c:pt>
                <c:pt idx="318">
                  <c:v>42236</c:v>
                </c:pt>
                <c:pt idx="319">
                  <c:v>42237</c:v>
                </c:pt>
                <c:pt idx="320">
                  <c:v>42240</c:v>
                </c:pt>
                <c:pt idx="321">
                  <c:v>42241</c:v>
                </c:pt>
                <c:pt idx="322">
                  <c:v>42242</c:v>
                </c:pt>
                <c:pt idx="323">
                  <c:v>42243</c:v>
                </c:pt>
                <c:pt idx="324">
                  <c:v>42244</c:v>
                </c:pt>
                <c:pt idx="325">
                  <c:v>42247</c:v>
                </c:pt>
                <c:pt idx="326">
                  <c:v>42248</c:v>
                </c:pt>
                <c:pt idx="327">
                  <c:v>42249</c:v>
                </c:pt>
                <c:pt idx="328">
                  <c:v>42250</c:v>
                </c:pt>
                <c:pt idx="329">
                  <c:v>42251</c:v>
                </c:pt>
                <c:pt idx="330">
                  <c:v>42254</c:v>
                </c:pt>
                <c:pt idx="331">
                  <c:v>42255</c:v>
                </c:pt>
                <c:pt idx="332">
                  <c:v>42256</c:v>
                </c:pt>
                <c:pt idx="333">
                  <c:v>42257</c:v>
                </c:pt>
                <c:pt idx="334">
                  <c:v>42258</c:v>
                </c:pt>
                <c:pt idx="335">
                  <c:v>42261</c:v>
                </c:pt>
                <c:pt idx="336">
                  <c:v>42262</c:v>
                </c:pt>
                <c:pt idx="337">
                  <c:v>42263</c:v>
                </c:pt>
                <c:pt idx="338">
                  <c:v>42264</c:v>
                </c:pt>
                <c:pt idx="339">
                  <c:v>42265</c:v>
                </c:pt>
                <c:pt idx="340">
                  <c:v>42268</c:v>
                </c:pt>
                <c:pt idx="341">
                  <c:v>42269</c:v>
                </c:pt>
                <c:pt idx="342">
                  <c:v>42270</c:v>
                </c:pt>
                <c:pt idx="343">
                  <c:v>42271</c:v>
                </c:pt>
                <c:pt idx="344">
                  <c:v>42272</c:v>
                </c:pt>
                <c:pt idx="345">
                  <c:v>42275</c:v>
                </c:pt>
                <c:pt idx="346">
                  <c:v>42276</c:v>
                </c:pt>
                <c:pt idx="347">
                  <c:v>42277</c:v>
                </c:pt>
                <c:pt idx="348">
                  <c:v>42278</c:v>
                </c:pt>
                <c:pt idx="349">
                  <c:v>42279</c:v>
                </c:pt>
                <c:pt idx="350">
                  <c:v>42282</c:v>
                </c:pt>
                <c:pt idx="351">
                  <c:v>42283</c:v>
                </c:pt>
                <c:pt idx="352">
                  <c:v>42284</c:v>
                </c:pt>
                <c:pt idx="353">
                  <c:v>42285</c:v>
                </c:pt>
                <c:pt idx="354">
                  <c:v>42286</c:v>
                </c:pt>
                <c:pt idx="355">
                  <c:v>42289</c:v>
                </c:pt>
                <c:pt idx="356">
                  <c:v>42290</c:v>
                </c:pt>
                <c:pt idx="357">
                  <c:v>42291</c:v>
                </c:pt>
                <c:pt idx="358">
                  <c:v>42292</c:v>
                </c:pt>
                <c:pt idx="359">
                  <c:v>42293</c:v>
                </c:pt>
                <c:pt idx="360">
                  <c:v>42296</c:v>
                </c:pt>
                <c:pt idx="361">
                  <c:v>42297</c:v>
                </c:pt>
                <c:pt idx="362">
                  <c:v>42298</c:v>
                </c:pt>
                <c:pt idx="363">
                  <c:v>42299</c:v>
                </c:pt>
                <c:pt idx="364">
                  <c:v>42300</c:v>
                </c:pt>
                <c:pt idx="365">
                  <c:v>42303</c:v>
                </c:pt>
                <c:pt idx="366">
                  <c:v>42304</c:v>
                </c:pt>
                <c:pt idx="367">
                  <c:v>42305</c:v>
                </c:pt>
                <c:pt idx="368">
                  <c:v>42306</c:v>
                </c:pt>
                <c:pt idx="369">
                  <c:v>42307</c:v>
                </c:pt>
                <c:pt idx="370">
                  <c:v>42310</c:v>
                </c:pt>
                <c:pt idx="371">
                  <c:v>42311</c:v>
                </c:pt>
                <c:pt idx="372">
                  <c:v>42312</c:v>
                </c:pt>
                <c:pt idx="373">
                  <c:v>42313</c:v>
                </c:pt>
                <c:pt idx="374">
                  <c:v>42314</c:v>
                </c:pt>
                <c:pt idx="375">
                  <c:v>42317</c:v>
                </c:pt>
                <c:pt idx="376">
                  <c:v>42318</c:v>
                </c:pt>
                <c:pt idx="377">
                  <c:v>42319</c:v>
                </c:pt>
                <c:pt idx="378">
                  <c:v>42320</c:v>
                </c:pt>
                <c:pt idx="379">
                  <c:v>42321</c:v>
                </c:pt>
                <c:pt idx="380">
                  <c:v>42324</c:v>
                </c:pt>
                <c:pt idx="381">
                  <c:v>42325</c:v>
                </c:pt>
                <c:pt idx="382">
                  <c:v>42326</c:v>
                </c:pt>
                <c:pt idx="383">
                  <c:v>42327</c:v>
                </c:pt>
                <c:pt idx="384">
                  <c:v>42328</c:v>
                </c:pt>
                <c:pt idx="385">
                  <c:v>42331</c:v>
                </c:pt>
                <c:pt idx="386">
                  <c:v>42332</c:v>
                </c:pt>
                <c:pt idx="387">
                  <c:v>42333</c:v>
                </c:pt>
                <c:pt idx="388">
                  <c:v>42334</c:v>
                </c:pt>
                <c:pt idx="389">
                  <c:v>42335</c:v>
                </c:pt>
                <c:pt idx="390">
                  <c:v>42338</c:v>
                </c:pt>
                <c:pt idx="391">
                  <c:v>42339</c:v>
                </c:pt>
                <c:pt idx="392">
                  <c:v>42340</c:v>
                </c:pt>
                <c:pt idx="393">
                  <c:v>42341</c:v>
                </c:pt>
                <c:pt idx="394">
                  <c:v>42342</c:v>
                </c:pt>
                <c:pt idx="395">
                  <c:v>42345</c:v>
                </c:pt>
                <c:pt idx="396">
                  <c:v>42346</c:v>
                </c:pt>
                <c:pt idx="397">
                  <c:v>42347</c:v>
                </c:pt>
                <c:pt idx="398">
                  <c:v>42348</c:v>
                </c:pt>
                <c:pt idx="399">
                  <c:v>42349</c:v>
                </c:pt>
                <c:pt idx="400">
                  <c:v>42352</c:v>
                </c:pt>
                <c:pt idx="401">
                  <c:v>42353</c:v>
                </c:pt>
                <c:pt idx="402">
                  <c:v>42354</c:v>
                </c:pt>
                <c:pt idx="403">
                  <c:v>42355</c:v>
                </c:pt>
                <c:pt idx="404">
                  <c:v>42356</c:v>
                </c:pt>
                <c:pt idx="405">
                  <c:v>42359</c:v>
                </c:pt>
                <c:pt idx="406">
                  <c:v>42360</c:v>
                </c:pt>
                <c:pt idx="407">
                  <c:v>42361</c:v>
                </c:pt>
                <c:pt idx="408">
                  <c:v>42362</c:v>
                </c:pt>
                <c:pt idx="409">
                  <c:v>42363</c:v>
                </c:pt>
                <c:pt idx="410">
                  <c:v>42366</c:v>
                </c:pt>
                <c:pt idx="411">
                  <c:v>42367</c:v>
                </c:pt>
                <c:pt idx="412">
                  <c:v>42368</c:v>
                </c:pt>
                <c:pt idx="413">
                  <c:v>42369</c:v>
                </c:pt>
                <c:pt idx="414">
                  <c:v>42370</c:v>
                </c:pt>
                <c:pt idx="415">
                  <c:v>42373</c:v>
                </c:pt>
                <c:pt idx="416">
                  <c:v>42374</c:v>
                </c:pt>
                <c:pt idx="417">
                  <c:v>42375</c:v>
                </c:pt>
                <c:pt idx="418">
                  <c:v>42376</c:v>
                </c:pt>
                <c:pt idx="419">
                  <c:v>42377</c:v>
                </c:pt>
                <c:pt idx="420">
                  <c:v>42380</c:v>
                </c:pt>
                <c:pt idx="421">
                  <c:v>42381</c:v>
                </c:pt>
                <c:pt idx="422">
                  <c:v>42382</c:v>
                </c:pt>
                <c:pt idx="423">
                  <c:v>42383</c:v>
                </c:pt>
                <c:pt idx="424">
                  <c:v>42384</c:v>
                </c:pt>
                <c:pt idx="425">
                  <c:v>42387</c:v>
                </c:pt>
                <c:pt idx="426">
                  <c:v>42388</c:v>
                </c:pt>
                <c:pt idx="427">
                  <c:v>42389</c:v>
                </c:pt>
                <c:pt idx="428">
                  <c:v>42390</c:v>
                </c:pt>
                <c:pt idx="429">
                  <c:v>42391</c:v>
                </c:pt>
                <c:pt idx="430">
                  <c:v>42394</c:v>
                </c:pt>
                <c:pt idx="431">
                  <c:v>42395</c:v>
                </c:pt>
                <c:pt idx="432">
                  <c:v>42396</c:v>
                </c:pt>
                <c:pt idx="433">
                  <c:v>42397</c:v>
                </c:pt>
                <c:pt idx="434">
                  <c:v>42398</c:v>
                </c:pt>
                <c:pt idx="435">
                  <c:v>42401</c:v>
                </c:pt>
                <c:pt idx="436">
                  <c:v>42402</c:v>
                </c:pt>
                <c:pt idx="437">
                  <c:v>42403</c:v>
                </c:pt>
                <c:pt idx="438">
                  <c:v>42404</c:v>
                </c:pt>
                <c:pt idx="439">
                  <c:v>42405</c:v>
                </c:pt>
                <c:pt idx="440">
                  <c:v>42408</c:v>
                </c:pt>
                <c:pt idx="441">
                  <c:v>42409</c:v>
                </c:pt>
                <c:pt idx="442">
                  <c:v>42410</c:v>
                </c:pt>
                <c:pt idx="443">
                  <c:v>42411</c:v>
                </c:pt>
                <c:pt idx="444">
                  <c:v>42412</c:v>
                </c:pt>
                <c:pt idx="445">
                  <c:v>42415</c:v>
                </c:pt>
                <c:pt idx="446">
                  <c:v>42416</c:v>
                </c:pt>
                <c:pt idx="447">
                  <c:v>42417</c:v>
                </c:pt>
                <c:pt idx="448">
                  <c:v>42418</c:v>
                </c:pt>
                <c:pt idx="449">
                  <c:v>42419</c:v>
                </c:pt>
                <c:pt idx="450">
                  <c:v>42422</c:v>
                </c:pt>
                <c:pt idx="451">
                  <c:v>42423</c:v>
                </c:pt>
                <c:pt idx="452">
                  <c:v>42424</c:v>
                </c:pt>
                <c:pt idx="453">
                  <c:v>42425</c:v>
                </c:pt>
                <c:pt idx="454">
                  <c:v>42426</c:v>
                </c:pt>
                <c:pt idx="455">
                  <c:v>42429</c:v>
                </c:pt>
                <c:pt idx="456">
                  <c:v>42430</c:v>
                </c:pt>
                <c:pt idx="457">
                  <c:v>42431</c:v>
                </c:pt>
                <c:pt idx="458">
                  <c:v>42432</c:v>
                </c:pt>
                <c:pt idx="459">
                  <c:v>42433</c:v>
                </c:pt>
                <c:pt idx="460">
                  <c:v>42436</c:v>
                </c:pt>
                <c:pt idx="461">
                  <c:v>42437</c:v>
                </c:pt>
                <c:pt idx="462">
                  <c:v>42438</c:v>
                </c:pt>
                <c:pt idx="463">
                  <c:v>42439</c:v>
                </c:pt>
                <c:pt idx="464">
                  <c:v>42440</c:v>
                </c:pt>
                <c:pt idx="465">
                  <c:v>42443</c:v>
                </c:pt>
                <c:pt idx="466">
                  <c:v>42444</c:v>
                </c:pt>
                <c:pt idx="467">
                  <c:v>42445</c:v>
                </c:pt>
                <c:pt idx="468">
                  <c:v>42446</c:v>
                </c:pt>
                <c:pt idx="469">
                  <c:v>42447</c:v>
                </c:pt>
                <c:pt idx="470">
                  <c:v>42450</c:v>
                </c:pt>
                <c:pt idx="471">
                  <c:v>42451</c:v>
                </c:pt>
                <c:pt idx="472">
                  <c:v>42452</c:v>
                </c:pt>
                <c:pt idx="473">
                  <c:v>42453</c:v>
                </c:pt>
                <c:pt idx="474">
                  <c:v>42454</c:v>
                </c:pt>
                <c:pt idx="475">
                  <c:v>42457</c:v>
                </c:pt>
                <c:pt idx="476">
                  <c:v>42458</c:v>
                </c:pt>
                <c:pt idx="477">
                  <c:v>42459</c:v>
                </c:pt>
                <c:pt idx="478">
                  <c:v>42460</c:v>
                </c:pt>
                <c:pt idx="479">
                  <c:v>42461</c:v>
                </c:pt>
                <c:pt idx="480">
                  <c:v>42464</c:v>
                </c:pt>
                <c:pt idx="481">
                  <c:v>42465</c:v>
                </c:pt>
                <c:pt idx="482">
                  <c:v>42466</c:v>
                </c:pt>
                <c:pt idx="483">
                  <c:v>42467</c:v>
                </c:pt>
                <c:pt idx="484">
                  <c:v>42468</c:v>
                </c:pt>
                <c:pt idx="485">
                  <c:v>42471</c:v>
                </c:pt>
                <c:pt idx="486">
                  <c:v>42472</c:v>
                </c:pt>
                <c:pt idx="487">
                  <c:v>42473</c:v>
                </c:pt>
                <c:pt idx="488">
                  <c:v>42474</c:v>
                </c:pt>
                <c:pt idx="489">
                  <c:v>42475</c:v>
                </c:pt>
                <c:pt idx="490">
                  <c:v>42478</c:v>
                </c:pt>
                <c:pt idx="491">
                  <c:v>42479</c:v>
                </c:pt>
                <c:pt idx="492">
                  <c:v>42480</c:v>
                </c:pt>
                <c:pt idx="493">
                  <c:v>42481</c:v>
                </c:pt>
                <c:pt idx="494">
                  <c:v>42482</c:v>
                </c:pt>
                <c:pt idx="495">
                  <c:v>42485</c:v>
                </c:pt>
                <c:pt idx="496">
                  <c:v>42486</c:v>
                </c:pt>
                <c:pt idx="497">
                  <c:v>42487</c:v>
                </c:pt>
                <c:pt idx="498">
                  <c:v>42488</c:v>
                </c:pt>
                <c:pt idx="499">
                  <c:v>42489</c:v>
                </c:pt>
                <c:pt idx="500">
                  <c:v>42492</c:v>
                </c:pt>
                <c:pt idx="501">
                  <c:v>42493</c:v>
                </c:pt>
                <c:pt idx="502">
                  <c:v>42494</c:v>
                </c:pt>
                <c:pt idx="503">
                  <c:v>42495</c:v>
                </c:pt>
                <c:pt idx="504">
                  <c:v>42496</c:v>
                </c:pt>
                <c:pt idx="505">
                  <c:v>42499</c:v>
                </c:pt>
                <c:pt idx="506">
                  <c:v>42500</c:v>
                </c:pt>
                <c:pt idx="507">
                  <c:v>42501</c:v>
                </c:pt>
                <c:pt idx="508">
                  <c:v>42502</c:v>
                </c:pt>
                <c:pt idx="509">
                  <c:v>42503</c:v>
                </c:pt>
                <c:pt idx="510">
                  <c:v>42506</c:v>
                </c:pt>
                <c:pt idx="511">
                  <c:v>42507</c:v>
                </c:pt>
                <c:pt idx="512">
                  <c:v>42508</c:v>
                </c:pt>
                <c:pt idx="513">
                  <c:v>42509</c:v>
                </c:pt>
                <c:pt idx="514">
                  <c:v>42510</c:v>
                </c:pt>
                <c:pt idx="515">
                  <c:v>42513</c:v>
                </c:pt>
                <c:pt idx="516">
                  <c:v>42514</c:v>
                </c:pt>
                <c:pt idx="517">
                  <c:v>42515</c:v>
                </c:pt>
                <c:pt idx="518">
                  <c:v>42516</c:v>
                </c:pt>
                <c:pt idx="519">
                  <c:v>42517</c:v>
                </c:pt>
                <c:pt idx="520">
                  <c:v>42520</c:v>
                </c:pt>
                <c:pt idx="521">
                  <c:v>42521</c:v>
                </c:pt>
                <c:pt idx="522">
                  <c:v>42522</c:v>
                </c:pt>
                <c:pt idx="523">
                  <c:v>42523</c:v>
                </c:pt>
                <c:pt idx="524">
                  <c:v>42524</c:v>
                </c:pt>
                <c:pt idx="525">
                  <c:v>42527</c:v>
                </c:pt>
                <c:pt idx="526">
                  <c:v>42528</c:v>
                </c:pt>
                <c:pt idx="527">
                  <c:v>42529</c:v>
                </c:pt>
                <c:pt idx="528">
                  <c:v>42530</c:v>
                </c:pt>
                <c:pt idx="529">
                  <c:v>42531</c:v>
                </c:pt>
                <c:pt idx="530">
                  <c:v>42534</c:v>
                </c:pt>
                <c:pt idx="531">
                  <c:v>42535</c:v>
                </c:pt>
                <c:pt idx="532">
                  <c:v>42536</c:v>
                </c:pt>
                <c:pt idx="533">
                  <c:v>42537</c:v>
                </c:pt>
                <c:pt idx="534">
                  <c:v>42538</c:v>
                </c:pt>
                <c:pt idx="535">
                  <c:v>42541</c:v>
                </c:pt>
                <c:pt idx="536">
                  <c:v>42542</c:v>
                </c:pt>
                <c:pt idx="537">
                  <c:v>42543</c:v>
                </c:pt>
                <c:pt idx="538">
                  <c:v>42544</c:v>
                </c:pt>
                <c:pt idx="539">
                  <c:v>42545</c:v>
                </c:pt>
                <c:pt idx="540">
                  <c:v>42548</c:v>
                </c:pt>
                <c:pt idx="541">
                  <c:v>42549</c:v>
                </c:pt>
                <c:pt idx="542">
                  <c:v>42550</c:v>
                </c:pt>
                <c:pt idx="543">
                  <c:v>42551</c:v>
                </c:pt>
                <c:pt idx="544">
                  <c:v>42552</c:v>
                </c:pt>
                <c:pt idx="545">
                  <c:v>42555</c:v>
                </c:pt>
                <c:pt idx="546">
                  <c:v>42556</c:v>
                </c:pt>
                <c:pt idx="547">
                  <c:v>42557</c:v>
                </c:pt>
                <c:pt idx="548">
                  <c:v>42558</c:v>
                </c:pt>
                <c:pt idx="549">
                  <c:v>42559</c:v>
                </c:pt>
                <c:pt idx="550">
                  <c:v>42562</c:v>
                </c:pt>
                <c:pt idx="551">
                  <c:v>42563</c:v>
                </c:pt>
                <c:pt idx="552">
                  <c:v>42564</c:v>
                </c:pt>
                <c:pt idx="553">
                  <c:v>42565</c:v>
                </c:pt>
                <c:pt idx="554">
                  <c:v>42566</c:v>
                </c:pt>
                <c:pt idx="555">
                  <c:v>42569</c:v>
                </c:pt>
                <c:pt idx="556">
                  <c:v>42570</c:v>
                </c:pt>
                <c:pt idx="557">
                  <c:v>42571</c:v>
                </c:pt>
                <c:pt idx="558">
                  <c:v>42572</c:v>
                </c:pt>
                <c:pt idx="559">
                  <c:v>42573</c:v>
                </c:pt>
                <c:pt idx="560">
                  <c:v>42576</c:v>
                </c:pt>
                <c:pt idx="561">
                  <c:v>42577</c:v>
                </c:pt>
                <c:pt idx="562">
                  <c:v>42578</c:v>
                </c:pt>
                <c:pt idx="563">
                  <c:v>42579</c:v>
                </c:pt>
                <c:pt idx="564">
                  <c:v>42580</c:v>
                </c:pt>
                <c:pt idx="565">
                  <c:v>42583</c:v>
                </c:pt>
                <c:pt idx="566">
                  <c:v>42584</c:v>
                </c:pt>
                <c:pt idx="567">
                  <c:v>42585</c:v>
                </c:pt>
                <c:pt idx="568">
                  <c:v>42586</c:v>
                </c:pt>
                <c:pt idx="569">
                  <c:v>42587</c:v>
                </c:pt>
                <c:pt idx="570">
                  <c:v>42590</c:v>
                </c:pt>
                <c:pt idx="571">
                  <c:v>42591</c:v>
                </c:pt>
                <c:pt idx="572">
                  <c:v>42592</c:v>
                </c:pt>
                <c:pt idx="573">
                  <c:v>42593</c:v>
                </c:pt>
                <c:pt idx="574">
                  <c:v>42594</c:v>
                </c:pt>
                <c:pt idx="575">
                  <c:v>42597</c:v>
                </c:pt>
                <c:pt idx="576">
                  <c:v>42598</c:v>
                </c:pt>
                <c:pt idx="577">
                  <c:v>42599</c:v>
                </c:pt>
                <c:pt idx="578">
                  <c:v>42600</c:v>
                </c:pt>
                <c:pt idx="579">
                  <c:v>42601</c:v>
                </c:pt>
                <c:pt idx="580">
                  <c:v>42604</c:v>
                </c:pt>
                <c:pt idx="581">
                  <c:v>42605</c:v>
                </c:pt>
                <c:pt idx="582">
                  <c:v>42606</c:v>
                </c:pt>
                <c:pt idx="583">
                  <c:v>42607</c:v>
                </c:pt>
                <c:pt idx="584">
                  <c:v>42608</c:v>
                </c:pt>
                <c:pt idx="585">
                  <c:v>42611</c:v>
                </c:pt>
                <c:pt idx="586">
                  <c:v>42612</c:v>
                </c:pt>
                <c:pt idx="587">
                  <c:v>42613</c:v>
                </c:pt>
                <c:pt idx="588">
                  <c:v>42614</c:v>
                </c:pt>
                <c:pt idx="589">
                  <c:v>42615</c:v>
                </c:pt>
                <c:pt idx="590">
                  <c:v>42618</c:v>
                </c:pt>
                <c:pt idx="591">
                  <c:v>42619</c:v>
                </c:pt>
                <c:pt idx="592">
                  <c:v>42620</c:v>
                </c:pt>
                <c:pt idx="593">
                  <c:v>42621</c:v>
                </c:pt>
                <c:pt idx="594">
                  <c:v>42622</c:v>
                </c:pt>
                <c:pt idx="595">
                  <c:v>42625</c:v>
                </c:pt>
                <c:pt idx="596">
                  <c:v>42626</c:v>
                </c:pt>
                <c:pt idx="597">
                  <c:v>42627</c:v>
                </c:pt>
                <c:pt idx="598">
                  <c:v>42628</c:v>
                </c:pt>
                <c:pt idx="599">
                  <c:v>42629</c:v>
                </c:pt>
                <c:pt idx="600">
                  <c:v>42632</c:v>
                </c:pt>
                <c:pt idx="601">
                  <c:v>42633</c:v>
                </c:pt>
                <c:pt idx="602">
                  <c:v>42634</c:v>
                </c:pt>
                <c:pt idx="603">
                  <c:v>42635</c:v>
                </c:pt>
                <c:pt idx="604">
                  <c:v>42636</c:v>
                </c:pt>
                <c:pt idx="605">
                  <c:v>42639</c:v>
                </c:pt>
                <c:pt idx="606">
                  <c:v>42640</c:v>
                </c:pt>
                <c:pt idx="607">
                  <c:v>42641</c:v>
                </c:pt>
                <c:pt idx="608">
                  <c:v>42642</c:v>
                </c:pt>
                <c:pt idx="609">
                  <c:v>42643</c:v>
                </c:pt>
                <c:pt idx="610">
                  <c:v>42646</c:v>
                </c:pt>
                <c:pt idx="611">
                  <c:v>42647</c:v>
                </c:pt>
                <c:pt idx="612">
                  <c:v>42648</c:v>
                </c:pt>
                <c:pt idx="613">
                  <c:v>42649</c:v>
                </c:pt>
                <c:pt idx="614">
                  <c:v>42650</c:v>
                </c:pt>
                <c:pt idx="615">
                  <c:v>42653</c:v>
                </c:pt>
                <c:pt idx="616">
                  <c:v>42654</c:v>
                </c:pt>
                <c:pt idx="617">
                  <c:v>42655</c:v>
                </c:pt>
                <c:pt idx="618">
                  <c:v>42656</c:v>
                </c:pt>
                <c:pt idx="619">
                  <c:v>42657</c:v>
                </c:pt>
                <c:pt idx="620">
                  <c:v>42660</c:v>
                </c:pt>
                <c:pt idx="621">
                  <c:v>42661</c:v>
                </c:pt>
                <c:pt idx="622">
                  <c:v>42662</c:v>
                </c:pt>
                <c:pt idx="623">
                  <c:v>42663</c:v>
                </c:pt>
                <c:pt idx="624">
                  <c:v>42664</c:v>
                </c:pt>
                <c:pt idx="625">
                  <c:v>42667</c:v>
                </c:pt>
                <c:pt idx="626">
                  <c:v>42668</c:v>
                </c:pt>
                <c:pt idx="627">
                  <c:v>42669</c:v>
                </c:pt>
                <c:pt idx="628">
                  <c:v>42670</c:v>
                </c:pt>
                <c:pt idx="629">
                  <c:v>42671</c:v>
                </c:pt>
                <c:pt idx="630">
                  <c:v>42674</c:v>
                </c:pt>
                <c:pt idx="631">
                  <c:v>42675</c:v>
                </c:pt>
                <c:pt idx="632">
                  <c:v>42676</c:v>
                </c:pt>
                <c:pt idx="633">
                  <c:v>42677</c:v>
                </c:pt>
                <c:pt idx="634">
                  <c:v>42678</c:v>
                </c:pt>
                <c:pt idx="635">
                  <c:v>42681</c:v>
                </c:pt>
                <c:pt idx="636">
                  <c:v>42682</c:v>
                </c:pt>
                <c:pt idx="637">
                  <c:v>42683</c:v>
                </c:pt>
                <c:pt idx="638">
                  <c:v>42684</c:v>
                </c:pt>
                <c:pt idx="639">
                  <c:v>42685</c:v>
                </c:pt>
                <c:pt idx="640">
                  <c:v>42688</c:v>
                </c:pt>
                <c:pt idx="641">
                  <c:v>42689</c:v>
                </c:pt>
                <c:pt idx="642">
                  <c:v>42690</c:v>
                </c:pt>
                <c:pt idx="643">
                  <c:v>42691</c:v>
                </c:pt>
                <c:pt idx="644">
                  <c:v>42692</c:v>
                </c:pt>
                <c:pt idx="645">
                  <c:v>42695</c:v>
                </c:pt>
                <c:pt idx="646">
                  <c:v>42696</c:v>
                </c:pt>
                <c:pt idx="647">
                  <c:v>42697</c:v>
                </c:pt>
                <c:pt idx="648">
                  <c:v>42698</c:v>
                </c:pt>
                <c:pt idx="649">
                  <c:v>42699</c:v>
                </c:pt>
                <c:pt idx="650">
                  <c:v>42702</c:v>
                </c:pt>
                <c:pt idx="651">
                  <c:v>42703</c:v>
                </c:pt>
                <c:pt idx="652">
                  <c:v>42704</c:v>
                </c:pt>
                <c:pt idx="653">
                  <c:v>42705</c:v>
                </c:pt>
                <c:pt idx="654">
                  <c:v>42706</c:v>
                </c:pt>
                <c:pt idx="655">
                  <c:v>42709</c:v>
                </c:pt>
                <c:pt idx="656">
                  <c:v>42710</c:v>
                </c:pt>
                <c:pt idx="657">
                  <c:v>42711</c:v>
                </c:pt>
                <c:pt idx="658">
                  <c:v>42712</c:v>
                </c:pt>
                <c:pt idx="659">
                  <c:v>42713</c:v>
                </c:pt>
                <c:pt idx="660">
                  <c:v>42716</c:v>
                </c:pt>
                <c:pt idx="661">
                  <c:v>42717</c:v>
                </c:pt>
                <c:pt idx="662">
                  <c:v>42718</c:v>
                </c:pt>
                <c:pt idx="663">
                  <c:v>42719</c:v>
                </c:pt>
                <c:pt idx="664">
                  <c:v>42720</c:v>
                </c:pt>
                <c:pt idx="665">
                  <c:v>42723</c:v>
                </c:pt>
                <c:pt idx="666">
                  <c:v>42724</c:v>
                </c:pt>
                <c:pt idx="667">
                  <c:v>42725</c:v>
                </c:pt>
                <c:pt idx="668">
                  <c:v>42726</c:v>
                </c:pt>
                <c:pt idx="669">
                  <c:v>42727</c:v>
                </c:pt>
                <c:pt idx="670">
                  <c:v>42730</c:v>
                </c:pt>
                <c:pt idx="671">
                  <c:v>42731</c:v>
                </c:pt>
                <c:pt idx="672">
                  <c:v>42732</c:v>
                </c:pt>
                <c:pt idx="673">
                  <c:v>42733</c:v>
                </c:pt>
                <c:pt idx="674">
                  <c:v>42734</c:v>
                </c:pt>
                <c:pt idx="675">
                  <c:v>42737</c:v>
                </c:pt>
                <c:pt idx="676">
                  <c:v>42738</c:v>
                </c:pt>
                <c:pt idx="677">
                  <c:v>42739</c:v>
                </c:pt>
                <c:pt idx="678">
                  <c:v>42740</c:v>
                </c:pt>
                <c:pt idx="679">
                  <c:v>42741</c:v>
                </c:pt>
                <c:pt idx="680">
                  <c:v>42744</c:v>
                </c:pt>
                <c:pt idx="681">
                  <c:v>42745</c:v>
                </c:pt>
                <c:pt idx="682">
                  <c:v>42746</c:v>
                </c:pt>
                <c:pt idx="683">
                  <c:v>42747</c:v>
                </c:pt>
                <c:pt idx="684">
                  <c:v>42748</c:v>
                </c:pt>
                <c:pt idx="685">
                  <c:v>42751</c:v>
                </c:pt>
                <c:pt idx="686">
                  <c:v>42752</c:v>
                </c:pt>
                <c:pt idx="687">
                  <c:v>42753</c:v>
                </c:pt>
                <c:pt idx="688">
                  <c:v>42754</c:v>
                </c:pt>
                <c:pt idx="689">
                  <c:v>42755</c:v>
                </c:pt>
                <c:pt idx="690">
                  <c:v>42758</c:v>
                </c:pt>
                <c:pt idx="691">
                  <c:v>42759</c:v>
                </c:pt>
                <c:pt idx="692">
                  <c:v>42760</c:v>
                </c:pt>
                <c:pt idx="693">
                  <c:v>42761</c:v>
                </c:pt>
                <c:pt idx="694">
                  <c:v>42762</c:v>
                </c:pt>
                <c:pt idx="695">
                  <c:v>42765</c:v>
                </c:pt>
                <c:pt idx="696">
                  <c:v>42766</c:v>
                </c:pt>
                <c:pt idx="697">
                  <c:v>42767</c:v>
                </c:pt>
                <c:pt idx="698">
                  <c:v>42768</c:v>
                </c:pt>
                <c:pt idx="699">
                  <c:v>42769</c:v>
                </c:pt>
                <c:pt idx="700">
                  <c:v>42772</c:v>
                </c:pt>
                <c:pt idx="701">
                  <c:v>42773</c:v>
                </c:pt>
                <c:pt idx="702">
                  <c:v>42774</c:v>
                </c:pt>
                <c:pt idx="703">
                  <c:v>42775</c:v>
                </c:pt>
                <c:pt idx="704">
                  <c:v>42776</c:v>
                </c:pt>
                <c:pt idx="705">
                  <c:v>42779</c:v>
                </c:pt>
                <c:pt idx="706">
                  <c:v>42780</c:v>
                </c:pt>
                <c:pt idx="707">
                  <c:v>42781</c:v>
                </c:pt>
                <c:pt idx="708">
                  <c:v>42782</c:v>
                </c:pt>
                <c:pt idx="709">
                  <c:v>42783</c:v>
                </c:pt>
                <c:pt idx="710">
                  <c:v>42786</c:v>
                </c:pt>
                <c:pt idx="711">
                  <c:v>42787</c:v>
                </c:pt>
                <c:pt idx="712">
                  <c:v>42788</c:v>
                </c:pt>
                <c:pt idx="713">
                  <c:v>42789</c:v>
                </c:pt>
                <c:pt idx="714">
                  <c:v>42790</c:v>
                </c:pt>
                <c:pt idx="715">
                  <c:v>42793</c:v>
                </c:pt>
                <c:pt idx="716">
                  <c:v>42794</c:v>
                </c:pt>
                <c:pt idx="717">
                  <c:v>42795</c:v>
                </c:pt>
                <c:pt idx="718">
                  <c:v>42796</c:v>
                </c:pt>
                <c:pt idx="719">
                  <c:v>42797</c:v>
                </c:pt>
                <c:pt idx="720">
                  <c:v>42800</c:v>
                </c:pt>
                <c:pt idx="721">
                  <c:v>42801</c:v>
                </c:pt>
                <c:pt idx="722">
                  <c:v>42802</c:v>
                </c:pt>
                <c:pt idx="723">
                  <c:v>42803</c:v>
                </c:pt>
                <c:pt idx="724">
                  <c:v>42804</c:v>
                </c:pt>
                <c:pt idx="725">
                  <c:v>42807</c:v>
                </c:pt>
                <c:pt idx="726">
                  <c:v>42808</c:v>
                </c:pt>
                <c:pt idx="727">
                  <c:v>42809</c:v>
                </c:pt>
                <c:pt idx="728">
                  <c:v>42810</c:v>
                </c:pt>
                <c:pt idx="729">
                  <c:v>42811</c:v>
                </c:pt>
                <c:pt idx="730">
                  <c:v>42814</c:v>
                </c:pt>
                <c:pt idx="731">
                  <c:v>42815</c:v>
                </c:pt>
                <c:pt idx="732">
                  <c:v>42816</c:v>
                </c:pt>
                <c:pt idx="733">
                  <c:v>42817</c:v>
                </c:pt>
                <c:pt idx="734">
                  <c:v>42818</c:v>
                </c:pt>
                <c:pt idx="735">
                  <c:v>42821</c:v>
                </c:pt>
                <c:pt idx="736">
                  <c:v>42822</c:v>
                </c:pt>
                <c:pt idx="737">
                  <c:v>42823</c:v>
                </c:pt>
                <c:pt idx="738">
                  <c:v>42824</c:v>
                </c:pt>
                <c:pt idx="739">
                  <c:v>42825</c:v>
                </c:pt>
                <c:pt idx="740">
                  <c:v>42828</c:v>
                </c:pt>
                <c:pt idx="741">
                  <c:v>42829</c:v>
                </c:pt>
                <c:pt idx="742">
                  <c:v>42830</c:v>
                </c:pt>
                <c:pt idx="743">
                  <c:v>42831</c:v>
                </c:pt>
                <c:pt idx="744">
                  <c:v>42832</c:v>
                </c:pt>
                <c:pt idx="745">
                  <c:v>42835</c:v>
                </c:pt>
                <c:pt idx="746">
                  <c:v>42836</c:v>
                </c:pt>
                <c:pt idx="747">
                  <c:v>42837</c:v>
                </c:pt>
                <c:pt idx="748">
                  <c:v>42838</c:v>
                </c:pt>
                <c:pt idx="749">
                  <c:v>42839</c:v>
                </c:pt>
                <c:pt idx="750">
                  <c:v>42842</c:v>
                </c:pt>
                <c:pt idx="751">
                  <c:v>42843</c:v>
                </c:pt>
                <c:pt idx="752">
                  <c:v>42844</c:v>
                </c:pt>
                <c:pt idx="753">
                  <c:v>42845</c:v>
                </c:pt>
                <c:pt idx="754">
                  <c:v>42846</c:v>
                </c:pt>
                <c:pt idx="755">
                  <c:v>42849</c:v>
                </c:pt>
                <c:pt idx="756">
                  <c:v>42850</c:v>
                </c:pt>
                <c:pt idx="757">
                  <c:v>42851</c:v>
                </c:pt>
                <c:pt idx="758">
                  <c:v>42852</c:v>
                </c:pt>
                <c:pt idx="759">
                  <c:v>42853</c:v>
                </c:pt>
                <c:pt idx="760">
                  <c:v>42856</c:v>
                </c:pt>
                <c:pt idx="761">
                  <c:v>42857</c:v>
                </c:pt>
                <c:pt idx="762">
                  <c:v>42858</c:v>
                </c:pt>
                <c:pt idx="763">
                  <c:v>42859</c:v>
                </c:pt>
                <c:pt idx="764">
                  <c:v>42860</c:v>
                </c:pt>
                <c:pt idx="765">
                  <c:v>42863</c:v>
                </c:pt>
                <c:pt idx="766">
                  <c:v>42864</c:v>
                </c:pt>
                <c:pt idx="767">
                  <c:v>42865</c:v>
                </c:pt>
                <c:pt idx="768">
                  <c:v>42866</c:v>
                </c:pt>
                <c:pt idx="769">
                  <c:v>42867</c:v>
                </c:pt>
                <c:pt idx="770">
                  <c:v>42870</c:v>
                </c:pt>
                <c:pt idx="771">
                  <c:v>42871</c:v>
                </c:pt>
                <c:pt idx="772">
                  <c:v>42872</c:v>
                </c:pt>
                <c:pt idx="773">
                  <c:v>42873</c:v>
                </c:pt>
                <c:pt idx="774">
                  <c:v>42874</c:v>
                </c:pt>
                <c:pt idx="775">
                  <c:v>42877</c:v>
                </c:pt>
                <c:pt idx="776">
                  <c:v>42878</c:v>
                </c:pt>
                <c:pt idx="777">
                  <c:v>42879</c:v>
                </c:pt>
                <c:pt idx="778">
                  <c:v>42880</c:v>
                </c:pt>
                <c:pt idx="779">
                  <c:v>42881</c:v>
                </c:pt>
                <c:pt idx="780">
                  <c:v>42884</c:v>
                </c:pt>
                <c:pt idx="781">
                  <c:v>42885</c:v>
                </c:pt>
                <c:pt idx="782">
                  <c:v>42886</c:v>
                </c:pt>
                <c:pt idx="783">
                  <c:v>42887</c:v>
                </c:pt>
                <c:pt idx="784">
                  <c:v>42888</c:v>
                </c:pt>
                <c:pt idx="785">
                  <c:v>42891</c:v>
                </c:pt>
                <c:pt idx="786">
                  <c:v>42892</c:v>
                </c:pt>
                <c:pt idx="787">
                  <c:v>42893</c:v>
                </c:pt>
                <c:pt idx="788">
                  <c:v>42894</c:v>
                </c:pt>
                <c:pt idx="789">
                  <c:v>42895</c:v>
                </c:pt>
                <c:pt idx="790">
                  <c:v>42898</c:v>
                </c:pt>
                <c:pt idx="791">
                  <c:v>42899</c:v>
                </c:pt>
                <c:pt idx="792">
                  <c:v>42900</c:v>
                </c:pt>
                <c:pt idx="793">
                  <c:v>42901</c:v>
                </c:pt>
                <c:pt idx="794">
                  <c:v>42902</c:v>
                </c:pt>
                <c:pt idx="795">
                  <c:v>42905</c:v>
                </c:pt>
                <c:pt idx="796">
                  <c:v>42906</c:v>
                </c:pt>
                <c:pt idx="797">
                  <c:v>42907</c:v>
                </c:pt>
                <c:pt idx="798">
                  <c:v>42908</c:v>
                </c:pt>
                <c:pt idx="799">
                  <c:v>42909</c:v>
                </c:pt>
                <c:pt idx="800">
                  <c:v>42912</c:v>
                </c:pt>
                <c:pt idx="801">
                  <c:v>42913</c:v>
                </c:pt>
                <c:pt idx="802">
                  <c:v>42914</c:v>
                </c:pt>
                <c:pt idx="803">
                  <c:v>42915</c:v>
                </c:pt>
                <c:pt idx="804">
                  <c:v>42916</c:v>
                </c:pt>
                <c:pt idx="805">
                  <c:v>42919</c:v>
                </c:pt>
                <c:pt idx="806">
                  <c:v>42920</c:v>
                </c:pt>
                <c:pt idx="807">
                  <c:v>42921</c:v>
                </c:pt>
                <c:pt idx="808">
                  <c:v>42922</c:v>
                </c:pt>
                <c:pt idx="809">
                  <c:v>42923</c:v>
                </c:pt>
                <c:pt idx="810">
                  <c:v>42926</c:v>
                </c:pt>
                <c:pt idx="811">
                  <c:v>42927</c:v>
                </c:pt>
                <c:pt idx="812">
                  <c:v>42928</c:v>
                </c:pt>
                <c:pt idx="813">
                  <c:v>42929</c:v>
                </c:pt>
                <c:pt idx="814">
                  <c:v>42930</c:v>
                </c:pt>
                <c:pt idx="815">
                  <c:v>42933</c:v>
                </c:pt>
                <c:pt idx="816">
                  <c:v>42934</c:v>
                </c:pt>
                <c:pt idx="817">
                  <c:v>42935</c:v>
                </c:pt>
                <c:pt idx="818">
                  <c:v>42936</c:v>
                </c:pt>
                <c:pt idx="819">
                  <c:v>42937</c:v>
                </c:pt>
                <c:pt idx="820">
                  <c:v>42940</c:v>
                </c:pt>
                <c:pt idx="821">
                  <c:v>42941</c:v>
                </c:pt>
                <c:pt idx="822">
                  <c:v>42942</c:v>
                </c:pt>
                <c:pt idx="823">
                  <c:v>42943</c:v>
                </c:pt>
                <c:pt idx="824">
                  <c:v>42944</c:v>
                </c:pt>
                <c:pt idx="825">
                  <c:v>42947</c:v>
                </c:pt>
                <c:pt idx="826">
                  <c:v>42948</c:v>
                </c:pt>
                <c:pt idx="827">
                  <c:v>42949</c:v>
                </c:pt>
                <c:pt idx="828">
                  <c:v>42950</c:v>
                </c:pt>
                <c:pt idx="829">
                  <c:v>42951</c:v>
                </c:pt>
                <c:pt idx="830">
                  <c:v>42954</c:v>
                </c:pt>
              </c:numCache>
            </c:numRef>
          </c:cat>
          <c:val>
            <c:numRef>
              <c:f>[0]!AAA</c:f>
              <c:numCache>
                <c:formatCode>General</c:formatCode>
                <c:ptCount val="831"/>
                <c:pt idx="0">
                  <c:v>3.1080000000000001</c:v>
                </c:pt>
                <c:pt idx="1">
                  <c:v>3.17</c:v>
                </c:pt>
                <c:pt idx="2">
                  <c:v>3.18</c:v>
                </c:pt>
                <c:pt idx="3">
                  <c:v>3.1589999999999998</c:v>
                </c:pt>
                <c:pt idx="4">
                  <c:v>3.1789999999999998</c:v>
                </c:pt>
                <c:pt idx="5">
                  <c:v>3.1890000000000001</c:v>
                </c:pt>
                <c:pt idx="6">
                  <c:v>3.2240000000000002</c:v>
                </c:pt>
                <c:pt idx="7">
                  <c:v>3.22</c:v>
                </c:pt>
                <c:pt idx="8">
                  <c:v>3.1789999999999998</c:v>
                </c:pt>
                <c:pt idx="9">
                  <c:v>3.1949999999999998</c:v>
                </c:pt>
                <c:pt idx="10">
                  <c:v>3.198</c:v>
                </c:pt>
                <c:pt idx="11">
                  <c:v>3.2509999999999999</c:v>
                </c:pt>
                <c:pt idx="12">
                  <c:v>3.1869999999999998</c:v>
                </c:pt>
                <c:pt idx="13">
                  <c:v>3.2130000000000001</c:v>
                </c:pt>
                <c:pt idx="14">
                  <c:v>3.2029999999999998</c:v>
                </c:pt>
                <c:pt idx="15">
                  <c:v>3.2050000000000001</c:v>
                </c:pt>
                <c:pt idx="16">
                  <c:v>3.1680000000000001</c:v>
                </c:pt>
                <c:pt idx="17">
                  <c:v>3.137</c:v>
                </c:pt>
                <c:pt idx="18">
                  <c:v>3.113</c:v>
                </c:pt>
                <c:pt idx="19">
                  <c:v>3.1269999999999998</c:v>
                </c:pt>
                <c:pt idx="20">
                  <c:v>3.121</c:v>
                </c:pt>
                <c:pt idx="21">
                  <c:v>3.1579999999999999</c:v>
                </c:pt>
                <c:pt idx="22">
                  <c:v>3.21</c:v>
                </c:pt>
                <c:pt idx="23">
                  <c:v>3.226</c:v>
                </c:pt>
                <c:pt idx="24">
                  <c:v>3.226</c:v>
                </c:pt>
                <c:pt idx="25">
                  <c:v>3.202</c:v>
                </c:pt>
                <c:pt idx="26">
                  <c:v>3.1520000000000001</c:v>
                </c:pt>
                <c:pt idx="27">
                  <c:v>3.153</c:v>
                </c:pt>
                <c:pt idx="28">
                  <c:v>3.1459999999999999</c:v>
                </c:pt>
                <c:pt idx="29">
                  <c:v>3.133</c:v>
                </c:pt>
                <c:pt idx="30">
                  <c:v>3.1520000000000001</c:v>
                </c:pt>
                <c:pt idx="31">
                  <c:v>3.153</c:v>
                </c:pt>
                <c:pt idx="32">
                  <c:v>3.13</c:v>
                </c:pt>
                <c:pt idx="33">
                  <c:v>3.0619999999999998</c:v>
                </c:pt>
                <c:pt idx="34">
                  <c:v>3.0920000000000001</c:v>
                </c:pt>
                <c:pt idx="35">
                  <c:v>3.0920000000000001</c:v>
                </c:pt>
                <c:pt idx="36">
                  <c:v>3.0870000000000002</c:v>
                </c:pt>
                <c:pt idx="37">
                  <c:v>3.09</c:v>
                </c:pt>
                <c:pt idx="38">
                  <c:v>3.1339999999999999</c:v>
                </c:pt>
                <c:pt idx="39">
                  <c:v>3.1019999999999999</c:v>
                </c:pt>
                <c:pt idx="40">
                  <c:v>3.117</c:v>
                </c:pt>
                <c:pt idx="41">
                  <c:v>3.0960000000000001</c:v>
                </c:pt>
                <c:pt idx="42">
                  <c:v>3.1829999999999998</c:v>
                </c:pt>
                <c:pt idx="43">
                  <c:v>3.1989999999999998</c:v>
                </c:pt>
                <c:pt idx="44">
                  <c:v>3.109</c:v>
                </c:pt>
                <c:pt idx="45">
                  <c:v>3.1</c:v>
                </c:pt>
                <c:pt idx="46">
                  <c:v>3.0990000000000002</c:v>
                </c:pt>
                <c:pt idx="47">
                  <c:v>3.0910000000000002</c:v>
                </c:pt>
                <c:pt idx="48">
                  <c:v>3.0390000000000001</c:v>
                </c:pt>
                <c:pt idx="49">
                  <c:v>3.077</c:v>
                </c:pt>
                <c:pt idx="50">
                  <c:v>3.0819999999999999</c:v>
                </c:pt>
                <c:pt idx="51">
                  <c:v>3.101</c:v>
                </c:pt>
                <c:pt idx="52">
                  <c:v>3.09</c:v>
                </c:pt>
                <c:pt idx="53">
                  <c:v>3.0710000000000002</c:v>
                </c:pt>
                <c:pt idx="54">
                  <c:v>3.0219999999999998</c:v>
                </c:pt>
                <c:pt idx="55">
                  <c:v>3.0630000000000002</c:v>
                </c:pt>
                <c:pt idx="56">
                  <c:v>3.069</c:v>
                </c:pt>
                <c:pt idx="57">
                  <c:v>3.089</c:v>
                </c:pt>
                <c:pt idx="58">
                  <c:v>3.0449999999999999</c:v>
                </c:pt>
                <c:pt idx="59">
                  <c:v>3.056</c:v>
                </c:pt>
                <c:pt idx="60">
                  <c:v>3.0470000000000002</c:v>
                </c:pt>
                <c:pt idx="61">
                  <c:v>3.0470000000000002</c:v>
                </c:pt>
                <c:pt idx="62">
                  <c:v>3.0150000000000001</c:v>
                </c:pt>
                <c:pt idx="63">
                  <c:v>2.9550000000000001</c:v>
                </c:pt>
                <c:pt idx="64">
                  <c:v>2.9699999999999998</c:v>
                </c:pt>
                <c:pt idx="65">
                  <c:v>2.9699999999999998</c:v>
                </c:pt>
                <c:pt idx="66">
                  <c:v>3.0409999999999999</c:v>
                </c:pt>
                <c:pt idx="67">
                  <c:v>3.0230000000000001</c:v>
                </c:pt>
                <c:pt idx="68">
                  <c:v>3.0880000000000001</c:v>
                </c:pt>
                <c:pt idx="69">
                  <c:v>3.0920000000000001</c:v>
                </c:pt>
                <c:pt idx="70">
                  <c:v>3.1120000000000001</c:v>
                </c:pt>
                <c:pt idx="71">
                  <c:v>3.13</c:v>
                </c:pt>
                <c:pt idx="72">
                  <c:v>3.173</c:v>
                </c:pt>
                <c:pt idx="73">
                  <c:v>3.1930000000000001</c:v>
                </c:pt>
                <c:pt idx="74">
                  <c:v>3.2349999999999999</c:v>
                </c:pt>
                <c:pt idx="75">
                  <c:v>3.25</c:v>
                </c:pt>
                <c:pt idx="76">
                  <c:v>3.25</c:v>
                </c:pt>
                <c:pt idx="77">
                  <c:v>3.2749999999999999</c:v>
                </c:pt>
                <c:pt idx="78">
                  <c:v>3.29</c:v>
                </c:pt>
                <c:pt idx="79">
                  <c:v>3.2439999999999998</c:v>
                </c:pt>
                <c:pt idx="80">
                  <c:v>3.22</c:v>
                </c:pt>
                <c:pt idx="81">
                  <c:v>3.206</c:v>
                </c:pt>
                <c:pt idx="82">
                  <c:v>3.222</c:v>
                </c:pt>
                <c:pt idx="83">
                  <c:v>3.1709999999999998</c:v>
                </c:pt>
                <c:pt idx="84">
                  <c:v>3.206</c:v>
                </c:pt>
                <c:pt idx="85">
                  <c:v>3.1819999999999999</c:v>
                </c:pt>
                <c:pt idx="86">
                  <c:v>3.19</c:v>
                </c:pt>
                <c:pt idx="87">
                  <c:v>3.077</c:v>
                </c:pt>
                <c:pt idx="88">
                  <c:v>3.1160000000000001</c:v>
                </c:pt>
                <c:pt idx="89">
                  <c:v>3.1110000000000002</c:v>
                </c:pt>
                <c:pt idx="90">
                  <c:v>3.0870000000000002</c:v>
                </c:pt>
                <c:pt idx="91">
                  <c:v>3.016</c:v>
                </c:pt>
                <c:pt idx="92">
                  <c:v>2.9790000000000001</c:v>
                </c:pt>
                <c:pt idx="93">
                  <c:v>3.0089999999999999</c:v>
                </c:pt>
                <c:pt idx="94">
                  <c:v>2.9750000000000001</c:v>
                </c:pt>
                <c:pt idx="95">
                  <c:v>2.9750000000000001</c:v>
                </c:pt>
                <c:pt idx="96">
                  <c:v>2.9020000000000001</c:v>
                </c:pt>
                <c:pt idx="97">
                  <c:v>2.86</c:v>
                </c:pt>
                <c:pt idx="98">
                  <c:v>2.9140000000000001</c:v>
                </c:pt>
                <c:pt idx="99">
                  <c:v>2.9379999999999997</c:v>
                </c:pt>
                <c:pt idx="100">
                  <c:v>2.9</c:v>
                </c:pt>
                <c:pt idx="101">
                  <c:v>2.927</c:v>
                </c:pt>
                <c:pt idx="102">
                  <c:v>2.9220000000000002</c:v>
                </c:pt>
                <c:pt idx="103">
                  <c:v>3.0009999999999999</c:v>
                </c:pt>
                <c:pt idx="104">
                  <c:v>2.9910000000000001</c:v>
                </c:pt>
                <c:pt idx="105">
                  <c:v>2.98</c:v>
                </c:pt>
                <c:pt idx="106">
                  <c:v>3.0059999999999998</c:v>
                </c:pt>
                <c:pt idx="107">
                  <c:v>3.012</c:v>
                </c:pt>
                <c:pt idx="108">
                  <c:v>3</c:v>
                </c:pt>
                <c:pt idx="109">
                  <c:v>3.012</c:v>
                </c:pt>
                <c:pt idx="110">
                  <c:v>3.0259999999999998</c:v>
                </c:pt>
                <c:pt idx="111">
                  <c:v>3.028</c:v>
                </c:pt>
                <c:pt idx="112">
                  <c:v>3.0329999999999999</c:v>
                </c:pt>
                <c:pt idx="113">
                  <c:v>3.069</c:v>
                </c:pt>
                <c:pt idx="114">
                  <c:v>2.9950000000000001</c:v>
                </c:pt>
                <c:pt idx="115">
                  <c:v>3.056</c:v>
                </c:pt>
                <c:pt idx="116">
                  <c:v>3.056</c:v>
                </c:pt>
                <c:pt idx="117">
                  <c:v>3.0619999999999998</c:v>
                </c:pt>
                <c:pt idx="118">
                  <c:v>3.0539999999999998</c:v>
                </c:pt>
                <c:pt idx="119">
                  <c:v>3.0310000000000001</c:v>
                </c:pt>
                <c:pt idx="120">
                  <c:v>3.0659999999999998</c:v>
                </c:pt>
                <c:pt idx="121">
                  <c:v>3.0640000000000001</c:v>
                </c:pt>
                <c:pt idx="122">
                  <c:v>3.093</c:v>
                </c:pt>
                <c:pt idx="123">
                  <c:v>3.0760000000000001</c:v>
                </c:pt>
                <c:pt idx="124">
                  <c:v>3.044</c:v>
                </c:pt>
                <c:pt idx="125">
                  <c:v>3.03</c:v>
                </c:pt>
                <c:pt idx="126">
                  <c:v>2.9830000000000001</c:v>
                </c:pt>
                <c:pt idx="127">
                  <c:v>2.9649999999999999</c:v>
                </c:pt>
                <c:pt idx="128">
                  <c:v>2.9649999999999999</c:v>
                </c:pt>
                <c:pt idx="129">
                  <c:v>2.8879999999999999</c:v>
                </c:pt>
                <c:pt idx="130">
                  <c:v>2.94</c:v>
                </c:pt>
                <c:pt idx="131">
                  <c:v>2.9990000000000001</c:v>
                </c:pt>
                <c:pt idx="132">
                  <c:v>2.9969999999999999</c:v>
                </c:pt>
                <c:pt idx="133">
                  <c:v>2.952</c:v>
                </c:pt>
                <c:pt idx="134">
                  <c:v>3.012</c:v>
                </c:pt>
                <c:pt idx="135">
                  <c:v>2.9889999999999999</c:v>
                </c:pt>
                <c:pt idx="136">
                  <c:v>2.9529999999999998</c:v>
                </c:pt>
                <c:pt idx="137">
                  <c:v>2.9079999999999999</c:v>
                </c:pt>
                <c:pt idx="138">
                  <c:v>2.9329999999999998</c:v>
                </c:pt>
                <c:pt idx="139">
                  <c:v>2.85</c:v>
                </c:pt>
                <c:pt idx="140">
                  <c:v>2.9039999999999999</c:v>
                </c:pt>
                <c:pt idx="141">
                  <c:v>2.847</c:v>
                </c:pt>
                <c:pt idx="142">
                  <c:v>2.9220000000000002</c:v>
                </c:pt>
                <c:pt idx="143">
                  <c:v>2.9859999999999998</c:v>
                </c:pt>
                <c:pt idx="144">
                  <c:v>2.9430000000000001</c:v>
                </c:pt>
                <c:pt idx="145">
                  <c:v>2.923</c:v>
                </c:pt>
                <c:pt idx="146">
                  <c:v>3.0150000000000001</c:v>
                </c:pt>
                <c:pt idx="147">
                  <c:v>3.0089999999999999</c:v>
                </c:pt>
                <c:pt idx="148">
                  <c:v>3.0089999999999999</c:v>
                </c:pt>
                <c:pt idx="149">
                  <c:v>2.984</c:v>
                </c:pt>
                <c:pt idx="150">
                  <c:v>2.9459999999999997</c:v>
                </c:pt>
                <c:pt idx="151">
                  <c:v>2.9290000000000003</c:v>
                </c:pt>
                <c:pt idx="152">
                  <c:v>2.907</c:v>
                </c:pt>
                <c:pt idx="153">
                  <c:v>2.907</c:v>
                </c:pt>
                <c:pt idx="154">
                  <c:v>2.8609999999999998</c:v>
                </c:pt>
                <c:pt idx="155">
                  <c:v>2.7919999999999998</c:v>
                </c:pt>
                <c:pt idx="156">
                  <c:v>2.742</c:v>
                </c:pt>
                <c:pt idx="157">
                  <c:v>2.762</c:v>
                </c:pt>
                <c:pt idx="158">
                  <c:v>2.806</c:v>
                </c:pt>
                <c:pt idx="159">
                  <c:v>2.754</c:v>
                </c:pt>
                <c:pt idx="160">
                  <c:v>2.7039999999999997</c:v>
                </c:pt>
                <c:pt idx="161">
                  <c:v>2.702</c:v>
                </c:pt>
                <c:pt idx="162">
                  <c:v>2.6920000000000002</c:v>
                </c:pt>
                <c:pt idx="163">
                  <c:v>2.59</c:v>
                </c:pt>
                <c:pt idx="164">
                  <c:v>2.6819999999999999</c:v>
                </c:pt>
                <c:pt idx="165">
                  <c:v>2.6819999999999999</c:v>
                </c:pt>
                <c:pt idx="166">
                  <c:v>2.6520000000000001</c:v>
                </c:pt>
                <c:pt idx="167">
                  <c:v>2.6989999999999998</c:v>
                </c:pt>
                <c:pt idx="168">
                  <c:v>2.6879999999999997</c:v>
                </c:pt>
                <c:pt idx="169">
                  <c:v>2.5990000000000002</c:v>
                </c:pt>
                <c:pt idx="170">
                  <c:v>2.6139999999999999</c:v>
                </c:pt>
                <c:pt idx="171">
                  <c:v>2.5990000000000002</c:v>
                </c:pt>
                <c:pt idx="172">
                  <c:v>2.5099999999999998</c:v>
                </c:pt>
                <c:pt idx="173">
                  <c:v>2.548</c:v>
                </c:pt>
                <c:pt idx="174">
                  <c:v>2.4500000000000002</c:v>
                </c:pt>
                <c:pt idx="175">
                  <c:v>2.4609999999999999</c:v>
                </c:pt>
                <c:pt idx="176">
                  <c:v>2.5620000000000003</c:v>
                </c:pt>
                <c:pt idx="177">
                  <c:v>2.5409999999999999</c:v>
                </c:pt>
                <c:pt idx="178">
                  <c:v>2.5739999999999998</c:v>
                </c:pt>
                <c:pt idx="179">
                  <c:v>2.706</c:v>
                </c:pt>
                <c:pt idx="180">
                  <c:v>2.7250000000000001</c:v>
                </c:pt>
                <c:pt idx="181">
                  <c:v>2.7530000000000001</c:v>
                </c:pt>
                <c:pt idx="182">
                  <c:v>2.754</c:v>
                </c:pt>
                <c:pt idx="183">
                  <c:v>2.7450000000000001</c:v>
                </c:pt>
                <c:pt idx="184">
                  <c:v>2.7919999999999998</c:v>
                </c:pt>
                <c:pt idx="185">
                  <c:v>2.7919999999999998</c:v>
                </c:pt>
                <c:pt idx="186">
                  <c:v>2.8769999999999998</c:v>
                </c:pt>
                <c:pt idx="187">
                  <c:v>2.8359999999999999</c:v>
                </c:pt>
                <c:pt idx="188">
                  <c:v>2.8540000000000001</c:v>
                </c:pt>
                <c:pt idx="189">
                  <c:v>2.843</c:v>
                </c:pt>
                <c:pt idx="190">
                  <c:v>2.7730000000000001</c:v>
                </c:pt>
                <c:pt idx="191">
                  <c:v>2.69</c:v>
                </c:pt>
                <c:pt idx="192">
                  <c:v>2.6189999999999998</c:v>
                </c:pt>
                <c:pt idx="193">
                  <c:v>2.6859999999999999</c:v>
                </c:pt>
                <c:pt idx="194">
                  <c:v>2.645</c:v>
                </c:pt>
                <c:pt idx="195">
                  <c:v>2.742</c:v>
                </c:pt>
                <c:pt idx="196">
                  <c:v>2.7800000000000002</c:v>
                </c:pt>
                <c:pt idx="197">
                  <c:v>2.774</c:v>
                </c:pt>
                <c:pt idx="198">
                  <c:v>2.7690000000000001</c:v>
                </c:pt>
                <c:pt idx="199">
                  <c:v>2.8959999999999999</c:v>
                </c:pt>
                <c:pt idx="200">
                  <c:v>2.8380000000000001</c:v>
                </c:pt>
                <c:pt idx="201">
                  <c:v>2.8330000000000002</c:v>
                </c:pt>
                <c:pt idx="202">
                  <c:v>2.8220000000000001</c:v>
                </c:pt>
                <c:pt idx="203">
                  <c:v>2.8319999999999999</c:v>
                </c:pt>
                <c:pt idx="204">
                  <c:v>2.8679999999999999</c:v>
                </c:pt>
                <c:pt idx="205">
                  <c:v>2.87</c:v>
                </c:pt>
                <c:pt idx="206">
                  <c:v>2.8540000000000001</c:v>
                </c:pt>
                <c:pt idx="207">
                  <c:v>2.7519999999999998</c:v>
                </c:pt>
                <c:pt idx="208">
                  <c:v>2.7560000000000002</c:v>
                </c:pt>
                <c:pt idx="209">
                  <c:v>2.7279999999999998</c:v>
                </c:pt>
                <c:pt idx="210">
                  <c:v>2.7109999999999999</c:v>
                </c:pt>
                <c:pt idx="211">
                  <c:v>2.6680000000000001</c:v>
                </c:pt>
                <c:pt idx="212">
                  <c:v>2.7229999999999999</c:v>
                </c:pt>
                <c:pt idx="213">
                  <c:v>2.7880000000000003</c:v>
                </c:pt>
                <c:pt idx="214">
                  <c:v>2.7189999999999999</c:v>
                </c:pt>
                <c:pt idx="215">
                  <c:v>2.714</c:v>
                </c:pt>
                <c:pt idx="216">
                  <c:v>2.6790000000000003</c:v>
                </c:pt>
                <c:pt idx="217">
                  <c:v>2.62</c:v>
                </c:pt>
                <c:pt idx="218">
                  <c:v>2.6560000000000001</c:v>
                </c:pt>
                <c:pt idx="219">
                  <c:v>2.5859999999999999</c:v>
                </c:pt>
                <c:pt idx="220">
                  <c:v>2.6360000000000001</c:v>
                </c:pt>
                <c:pt idx="221">
                  <c:v>2.617</c:v>
                </c:pt>
                <c:pt idx="222">
                  <c:v>2.625</c:v>
                </c:pt>
                <c:pt idx="223">
                  <c:v>2.6749999999999998</c:v>
                </c:pt>
                <c:pt idx="224">
                  <c:v>2.6829999999999998</c:v>
                </c:pt>
                <c:pt idx="225">
                  <c:v>2.6509999999999998</c:v>
                </c:pt>
                <c:pt idx="226">
                  <c:v>2.7010000000000001</c:v>
                </c:pt>
                <c:pt idx="227">
                  <c:v>2.6890000000000001</c:v>
                </c:pt>
                <c:pt idx="228">
                  <c:v>2.68</c:v>
                </c:pt>
                <c:pt idx="229">
                  <c:v>2.66</c:v>
                </c:pt>
                <c:pt idx="230">
                  <c:v>2.6829999999999998</c:v>
                </c:pt>
                <c:pt idx="231">
                  <c:v>2.7069999999999999</c:v>
                </c:pt>
                <c:pt idx="232">
                  <c:v>2.778</c:v>
                </c:pt>
                <c:pt idx="233">
                  <c:v>2.7450000000000001</c:v>
                </c:pt>
                <c:pt idx="234">
                  <c:v>2.6970000000000001</c:v>
                </c:pt>
                <c:pt idx="235">
                  <c:v>2.7119999999999997</c:v>
                </c:pt>
                <c:pt idx="236">
                  <c:v>2.7890000000000001</c:v>
                </c:pt>
                <c:pt idx="237">
                  <c:v>2.8580000000000001</c:v>
                </c:pt>
                <c:pt idx="238">
                  <c:v>2.8719999999999999</c:v>
                </c:pt>
                <c:pt idx="239">
                  <c:v>2.944</c:v>
                </c:pt>
                <c:pt idx="240">
                  <c:v>2.9689999999999999</c:v>
                </c:pt>
                <c:pt idx="241">
                  <c:v>2.9939999999999998</c:v>
                </c:pt>
                <c:pt idx="242">
                  <c:v>3.0640000000000001</c:v>
                </c:pt>
                <c:pt idx="243">
                  <c:v>3.0249999999999999</c:v>
                </c:pt>
                <c:pt idx="244">
                  <c:v>2.976</c:v>
                </c:pt>
                <c:pt idx="245">
                  <c:v>3.101</c:v>
                </c:pt>
                <c:pt idx="246">
                  <c:v>3.0960000000000001</c:v>
                </c:pt>
                <c:pt idx="247">
                  <c:v>3.1150000000000002</c:v>
                </c:pt>
                <c:pt idx="248">
                  <c:v>3.0680000000000001</c:v>
                </c:pt>
                <c:pt idx="249">
                  <c:v>2.9779999999999998</c:v>
                </c:pt>
                <c:pt idx="250">
                  <c:v>3.0659999999999998</c:v>
                </c:pt>
                <c:pt idx="251">
                  <c:v>3.1360000000000001</c:v>
                </c:pt>
                <c:pt idx="252">
                  <c:v>3.1189999999999998</c:v>
                </c:pt>
                <c:pt idx="253">
                  <c:v>3.0630000000000002</c:v>
                </c:pt>
                <c:pt idx="254">
                  <c:v>3.1019999999999999</c:v>
                </c:pt>
                <c:pt idx="255">
                  <c:v>3.1019999999999999</c:v>
                </c:pt>
                <c:pt idx="256">
                  <c:v>3.0329999999999999</c:v>
                </c:pt>
                <c:pt idx="257">
                  <c:v>3.03</c:v>
                </c:pt>
                <c:pt idx="258">
                  <c:v>3.0350000000000001</c:v>
                </c:pt>
                <c:pt idx="259">
                  <c:v>3.03</c:v>
                </c:pt>
                <c:pt idx="260">
                  <c:v>3.1030000000000002</c:v>
                </c:pt>
                <c:pt idx="261">
                  <c:v>3.1819999999999999</c:v>
                </c:pt>
                <c:pt idx="262">
                  <c:v>3.274</c:v>
                </c:pt>
                <c:pt idx="263">
                  <c:v>3.222</c:v>
                </c:pt>
                <c:pt idx="264">
                  <c:v>3.3079999999999998</c:v>
                </c:pt>
                <c:pt idx="265">
                  <c:v>3.3010000000000002</c:v>
                </c:pt>
                <c:pt idx="266">
                  <c:v>3.3479999999999999</c:v>
                </c:pt>
                <c:pt idx="267">
                  <c:v>3.3970000000000002</c:v>
                </c:pt>
                <c:pt idx="268">
                  <c:v>3.3050000000000002</c:v>
                </c:pt>
                <c:pt idx="269">
                  <c:v>3.3220000000000001</c:v>
                </c:pt>
                <c:pt idx="270">
                  <c:v>3.31</c:v>
                </c:pt>
                <c:pt idx="271">
                  <c:v>3.2720000000000002</c:v>
                </c:pt>
                <c:pt idx="272">
                  <c:v>3.2570000000000001</c:v>
                </c:pt>
                <c:pt idx="273">
                  <c:v>3.274</c:v>
                </c:pt>
                <c:pt idx="274">
                  <c:v>3.2120000000000002</c:v>
                </c:pt>
                <c:pt idx="275">
                  <c:v>3.3210000000000002</c:v>
                </c:pt>
                <c:pt idx="276">
                  <c:v>3.36</c:v>
                </c:pt>
                <c:pt idx="277">
                  <c:v>3.3340000000000001</c:v>
                </c:pt>
                <c:pt idx="278">
                  <c:v>3.367</c:v>
                </c:pt>
                <c:pt idx="279">
                  <c:v>3.4239999999999999</c:v>
                </c:pt>
                <c:pt idx="280">
                  <c:v>3.294</c:v>
                </c:pt>
                <c:pt idx="281">
                  <c:v>3.3250000000000002</c:v>
                </c:pt>
                <c:pt idx="282">
                  <c:v>3.379</c:v>
                </c:pt>
                <c:pt idx="283">
                  <c:v>3.3370000000000002</c:v>
                </c:pt>
                <c:pt idx="284">
                  <c:v>3.3370000000000002</c:v>
                </c:pt>
                <c:pt idx="285">
                  <c:v>3.254</c:v>
                </c:pt>
                <c:pt idx="286">
                  <c:v>3.2170000000000001</c:v>
                </c:pt>
                <c:pt idx="287">
                  <c:v>3.177</c:v>
                </c:pt>
                <c:pt idx="288">
                  <c:v>3.2730000000000001</c:v>
                </c:pt>
                <c:pt idx="289">
                  <c:v>3.3609999999999998</c:v>
                </c:pt>
                <c:pt idx="290">
                  <c:v>3.4140000000000001</c:v>
                </c:pt>
                <c:pt idx="291">
                  <c:v>3.38</c:v>
                </c:pt>
                <c:pt idx="292">
                  <c:v>3.3410000000000002</c:v>
                </c:pt>
                <c:pt idx="293">
                  <c:v>3.3410000000000002</c:v>
                </c:pt>
                <c:pt idx="294">
                  <c:v>3.3439999999999999</c:v>
                </c:pt>
                <c:pt idx="295">
                  <c:v>3.3759999999999999</c:v>
                </c:pt>
                <c:pt idx="296">
                  <c:v>3.351</c:v>
                </c:pt>
                <c:pt idx="297">
                  <c:v>3.3519999999999999</c:v>
                </c:pt>
                <c:pt idx="298">
                  <c:v>3.2989999999999999</c:v>
                </c:pt>
                <c:pt idx="299">
                  <c:v>3.2829999999999999</c:v>
                </c:pt>
                <c:pt idx="300">
                  <c:v>3.2410000000000001</c:v>
                </c:pt>
                <c:pt idx="301">
                  <c:v>3.29</c:v>
                </c:pt>
                <c:pt idx="302">
                  <c:v>3.3210000000000002</c:v>
                </c:pt>
                <c:pt idx="303">
                  <c:v>3.31</c:v>
                </c:pt>
                <c:pt idx="304">
                  <c:v>3.2290000000000001</c:v>
                </c:pt>
                <c:pt idx="305">
                  <c:v>3.2</c:v>
                </c:pt>
                <c:pt idx="306">
                  <c:v>3.2909999999999999</c:v>
                </c:pt>
                <c:pt idx="307">
                  <c:v>3.3479999999999999</c:v>
                </c:pt>
                <c:pt idx="308">
                  <c:v>3.3149999999999999</c:v>
                </c:pt>
                <c:pt idx="309">
                  <c:v>3.274</c:v>
                </c:pt>
                <c:pt idx="310">
                  <c:v>3.3279999999999998</c:v>
                </c:pt>
                <c:pt idx="311">
                  <c:v>3.2429999999999999</c:v>
                </c:pt>
                <c:pt idx="312">
                  <c:v>3.2669999999999999</c:v>
                </c:pt>
                <c:pt idx="313">
                  <c:v>3.3079999999999998</c:v>
                </c:pt>
                <c:pt idx="314">
                  <c:v>3.3250000000000002</c:v>
                </c:pt>
                <c:pt idx="315">
                  <c:v>3.29</c:v>
                </c:pt>
                <c:pt idx="316">
                  <c:v>3.327</c:v>
                </c:pt>
                <c:pt idx="317">
                  <c:v>3.26</c:v>
                </c:pt>
                <c:pt idx="318">
                  <c:v>3.234</c:v>
                </c:pt>
                <c:pt idx="319">
                  <c:v>3.202</c:v>
                </c:pt>
                <c:pt idx="320">
                  <c:v>3.21</c:v>
                </c:pt>
                <c:pt idx="321">
                  <c:v>3.262</c:v>
                </c:pt>
                <c:pt idx="322">
                  <c:v>3.3650000000000002</c:v>
                </c:pt>
                <c:pt idx="323">
                  <c:v>3.367</c:v>
                </c:pt>
                <c:pt idx="324">
                  <c:v>3.3490000000000002</c:v>
                </c:pt>
                <c:pt idx="325">
                  <c:v>3.3620000000000001</c:v>
                </c:pt>
                <c:pt idx="326">
                  <c:v>3.298</c:v>
                </c:pt>
                <c:pt idx="327">
                  <c:v>3.33</c:v>
                </c:pt>
                <c:pt idx="328">
                  <c:v>3.2930000000000001</c:v>
                </c:pt>
                <c:pt idx="329">
                  <c:v>3.246</c:v>
                </c:pt>
                <c:pt idx="330">
                  <c:v>3.246</c:v>
                </c:pt>
                <c:pt idx="331">
                  <c:v>3.29</c:v>
                </c:pt>
                <c:pt idx="332">
                  <c:v>3.2690000000000001</c:v>
                </c:pt>
                <c:pt idx="333">
                  <c:v>3.3180000000000001</c:v>
                </c:pt>
                <c:pt idx="334">
                  <c:v>3.3010000000000002</c:v>
                </c:pt>
                <c:pt idx="335">
                  <c:v>3.2919999999999998</c:v>
                </c:pt>
                <c:pt idx="336">
                  <c:v>3.383</c:v>
                </c:pt>
                <c:pt idx="337">
                  <c:v>3.3780000000000001</c:v>
                </c:pt>
                <c:pt idx="338">
                  <c:v>3.2530000000000001</c:v>
                </c:pt>
                <c:pt idx="339">
                  <c:v>3.2050000000000001</c:v>
                </c:pt>
                <c:pt idx="340">
                  <c:v>3.262</c:v>
                </c:pt>
                <c:pt idx="341">
                  <c:v>3.1970000000000001</c:v>
                </c:pt>
                <c:pt idx="342">
                  <c:v>3.2050000000000001</c:v>
                </c:pt>
                <c:pt idx="343">
                  <c:v>3.173</c:v>
                </c:pt>
                <c:pt idx="344">
                  <c:v>3.2010000000000001</c:v>
                </c:pt>
                <c:pt idx="345">
                  <c:v>3.133</c:v>
                </c:pt>
                <c:pt idx="346">
                  <c:v>3.1070000000000002</c:v>
                </c:pt>
                <c:pt idx="347">
                  <c:v>3.1390000000000002</c:v>
                </c:pt>
                <c:pt idx="348">
                  <c:v>3.1459999999999999</c:v>
                </c:pt>
                <c:pt idx="349">
                  <c:v>3.0750000000000002</c:v>
                </c:pt>
                <c:pt idx="350">
                  <c:v>3.1280000000000001</c:v>
                </c:pt>
                <c:pt idx="351">
                  <c:v>3.1019999999999999</c:v>
                </c:pt>
                <c:pt idx="352">
                  <c:v>3.1139999999999999</c:v>
                </c:pt>
                <c:pt idx="353">
                  <c:v>3.1480000000000001</c:v>
                </c:pt>
                <c:pt idx="354">
                  <c:v>3.141</c:v>
                </c:pt>
                <c:pt idx="355">
                  <c:v>3.141</c:v>
                </c:pt>
                <c:pt idx="356">
                  <c:v>3.0720000000000001</c:v>
                </c:pt>
                <c:pt idx="357">
                  <c:v>2.9980000000000002</c:v>
                </c:pt>
                <c:pt idx="358">
                  <c:v>3.048</c:v>
                </c:pt>
                <c:pt idx="359">
                  <c:v>3.06</c:v>
                </c:pt>
                <c:pt idx="360">
                  <c:v>3.0529999999999999</c:v>
                </c:pt>
                <c:pt idx="361">
                  <c:v>3.0840000000000001</c:v>
                </c:pt>
                <c:pt idx="362">
                  <c:v>3.0339999999999998</c:v>
                </c:pt>
                <c:pt idx="363">
                  <c:v>3.0150000000000001</c:v>
                </c:pt>
                <c:pt idx="364">
                  <c:v>3.0510000000000002</c:v>
                </c:pt>
                <c:pt idx="365">
                  <c:v>3.004</c:v>
                </c:pt>
                <c:pt idx="366">
                  <c:v>2.9859999999999998</c:v>
                </c:pt>
                <c:pt idx="367">
                  <c:v>3.0609999999999999</c:v>
                </c:pt>
                <c:pt idx="368">
                  <c:v>3.1509999999999998</c:v>
                </c:pt>
                <c:pt idx="369">
                  <c:v>3.1259999999999999</c:v>
                </c:pt>
                <c:pt idx="370">
                  <c:v>3.16</c:v>
                </c:pt>
                <c:pt idx="371">
                  <c:v>3.1760000000000002</c:v>
                </c:pt>
                <c:pt idx="372">
                  <c:v>3.1819999999999999</c:v>
                </c:pt>
                <c:pt idx="373">
                  <c:v>3.2080000000000002</c:v>
                </c:pt>
                <c:pt idx="374">
                  <c:v>3.29</c:v>
                </c:pt>
                <c:pt idx="375">
                  <c:v>3.2989999999999999</c:v>
                </c:pt>
                <c:pt idx="376">
                  <c:v>3.2759999999999998</c:v>
                </c:pt>
                <c:pt idx="377">
                  <c:v>3.2759999999999998</c:v>
                </c:pt>
                <c:pt idx="378">
                  <c:v>3.26</c:v>
                </c:pt>
                <c:pt idx="379">
                  <c:v>3.2290000000000001</c:v>
                </c:pt>
                <c:pt idx="380">
                  <c:v>3.218</c:v>
                </c:pt>
                <c:pt idx="381">
                  <c:v>3.22</c:v>
                </c:pt>
                <c:pt idx="382">
                  <c:v>3.2309999999999999</c:v>
                </c:pt>
                <c:pt idx="383">
                  <c:v>3.19</c:v>
                </c:pt>
                <c:pt idx="384">
                  <c:v>3.2080000000000002</c:v>
                </c:pt>
                <c:pt idx="385">
                  <c:v>3.23</c:v>
                </c:pt>
                <c:pt idx="386">
                  <c:v>3.21</c:v>
                </c:pt>
                <c:pt idx="387">
                  <c:v>3.2</c:v>
                </c:pt>
                <c:pt idx="388">
                  <c:v>3.2</c:v>
                </c:pt>
                <c:pt idx="389">
                  <c:v>3.1859999999999999</c:v>
                </c:pt>
                <c:pt idx="390">
                  <c:v>3.1819999999999999</c:v>
                </c:pt>
                <c:pt idx="391">
                  <c:v>3.1150000000000002</c:v>
                </c:pt>
                <c:pt idx="392">
                  <c:v>3.141</c:v>
                </c:pt>
                <c:pt idx="393">
                  <c:v>3.2650000000000001</c:v>
                </c:pt>
                <c:pt idx="394">
                  <c:v>3.2309999999999999</c:v>
                </c:pt>
                <c:pt idx="395">
                  <c:v>3.1880000000000002</c:v>
                </c:pt>
                <c:pt idx="396">
                  <c:v>3.1970000000000001</c:v>
                </c:pt>
                <c:pt idx="397">
                  <c:v>3.1850000000000001</c:v>
                </c:pt>
                <c:pt idx="398">
                  <c:v>3.2170000000000001</c:v>
                </c:pt>
                <c:pt idx="399">
                  <c:v>3.145</c:v>
                </c:pt>
                <c:pt idx="400">
                  <c:v>3.2210000000000001</c:v>
                </c:pt>
                <c:pt idx="401">
                  <c:v>3.2730000000000001</c:v>
                </c:pt>
                <c:pt idx="402">
                  <c:v>3.2959999999999998</c:v>
                </c:pt>
                <c:pt idx="403">
                  <c:v>3.2490000000000001</c:v>
                </c:pt>
                <c:pt idx="404">
                  <c:v>3.2149999999999999</c:v>
                </c:pt>
                <c:pt idx="405">
                  <c:v>3.2040000000000002</c:v>
                </c:pt>
                <c:pt idx="406">
                  <c:v>3.2269999999999999</c:v>
                </c:pt>
                <c:pt idx="407">
                  <c:v>3.25</c:v>
                </c:pt>
                <c:pt idx="408">
                  <c:v>3.2240000000000002</c:v>
                </c:pt>
                <c:pt idx="409">
                  <c:v>3.2240000000000002</c:v>
                </c:pt>
                <c:pt idx="410">
                  <c:v>3.22</c:v>
                </c:pt>
                <c:pt idx="411">
                  <c:v>3.2879999999999998</c:v>
                </c:pt>
                <c:pt idx="412">
                  <c:v>3.286</c:v>
                </c:pt>
                <c:pt idx="413">
                  <c:v>3.2349999999999999</c:v>
                </c:pt>
                <c:pt idx="414">
                  <c:v>3.2349999999999999</c:v>
                </c:pt>
                <c:pt idx="415">
                  <c:v>3.226</c:v>
                </c:pt>
                <c:pt idx="416">
                  <c:v>3.2210000000000001</c:v>
                </c:pt>
                <c:pt idx="417">
                  <c:v>3.153</c:v>
                </c:pt>
                <c:pt idx="418">
                  <c:v>3.1269999999999998</c:v>
                </c:pt>
                <c:pt idx="419">
                  <c:v>3.0720000000000001</c:v>
                </c:pt>
                <c:pt idx="420">
                  <c:v>3.1259999999999999</c:v>
                </c:pt>
                <c:pt idx="421">
                  <c:v>3.1059999999999999</c:v>
                </c:pt>
                <c:pt idx="422">
                  <c:v>3.052</c:v>
                </c:pt>
                <c:pt idx="423">
                  <c:v>3.0870000000000002</c:v>
                </c:pt>
                <c:pt idx="424">
                  <c:v>3.0489999999999999</c:v>
                </c:pt>
                <c:pt idx="425">
                  <c:v>3.0489999999999999</c:v>
                </c:pt>
                <c:pt idx="426">
                  <c:v>3.093</c:v>
                </c:pt>
                <c:pt idx="427">
                  <c:v>3.0830000000000002</c:v>
                </c:pt>
                <c:pt idx="428">
                  <c:v>3.109</c:v>
                </c:pt>
                <c:pt idx="429">
                  <c:v>3.1360000000000001</c:v>
                </c:pt>
                <c:pt idx="430">
                  <c:v>3.1</c:v>
                </c:pt>
                <c:pt idx="431">
                  <c:v>3.1059999999999999</c:v>
                </c:pt>
                <c:pt idx="432">
                  <c:v>3.1120000000000001</c:v>
                </c:pt>
                <c:pt idx="433">
                  <c:v>3.097</c:v>
                </c:pt>
                <c:pt idx="434">
                  <c:v>3.0379999999999998</c:v>
                </c:pt>
                <c:pt idx="435">
                  <c:v>3.0739999999999998</c:v>
                </c:pt>
                <c:pt idx="436">
                  <c:v>2.972</c:v>
                </c:pt>
                <c:pt idx="437">
                  <c:v>2.9779999999999998</c:v>
                </c:pt>
                <c:pt idx="438">
                  <c:v>2.9809999999999999</c:v>
                </c:pt>
                <c:pt idx="439">
                  <c:v>2.9689999999999999</c:v>
                </c:pt>
                <c:pt idx="440">
                  <c:v>2.8890000000000002</c:v>
                </c:pt>
                <c:pt idx="441">
                  <c:v>2.883</c:v>
                </c:pt>
                <c:pt idx="442">
                  <c:v>2.8340000000000001</c:v>
                </c:pt>
                <c:pt idx="443">
                  <c:v>2.8</c:v>
                </c:pt>
                <c:pt idx="444">
                  <c:v>2.9079999999999999</c:v>
                </c:pt>
                <c:pt idx="445">
                  <c:v>2.9079999999999999</c:v>
                </c:pt>
                <c:pt idx="446">
                  <c:v>2.9609999999999999</c:v>
                </c:pt>
                <c:pt idx="447">
                  <c:v>3.008</c:v>
                </c:pt>
                <c:pt idx="448">
                  <c:v>2.944</c:v>
                </c:pt>
                <c:pt idx="449">
                  <c:v>2.95</c:v>
                </c:pt>
                <c:pt idx="450">
                  <c:v>2.9609999999999999</c:v>
                </c:pt>
                <c:pt idx="451">
                  <c:v>2.9220000000000002</c:v>
                </c:pt>
                <c:pt idx="452">
                  <c:v>2.9140000000000001</c:v>
                </c:pt>
                <c:pt idx="453">
                  <c:v>2.8639999999999999</c:v>
                </c:pt>
                <c:pt idx="454">
                  <c:v>2.8879999999999999</c:v>
                </c:pt>
                <c:pt idx="455">
                  <c:v>2.863</c:v>
                </c:pt>
                <c:pt idx="456">
                  <c:v>2.9329999999999998</c:v>
                </c:pt>
                <c:pt idx="457">
                  <c:v>2.93</c:v>
                </c:pt>
                <c:pt idx="458">
                  <c:v>2.923</c:v>
                </c:pt>
                <c:pt idx="459">
                  <c:v>2.9430000000000001</c:v>
                </c:pt>
                <c:pt idx="460">
                  <c:v>2.9630000000000001</c:v>
                </c:pt>
                <c:pt idx="461">
                  <c:v>2.8810000000000002</c:v>
                </c:pt>
                <c:pt idx="462">
                  <c:v>2.9260000000000002</c:v>
                </c:pt>
                <c:pt idx="463">
                  <c:v>2.956</c:v>
                </c:pt>
                <c:pt idx="464">
                  <c:v>2.9689999999999999</c:v>
                </c:pt>
                <c:pt idx="465">
                  <c:v>2.927</c:v>
                </c:pt>
                <c:pt idx="466">
                  <c:v>2.9249999999999998</c:v>
                </c:pt>
                <c:pt idx="467">
                  <c:v>2.8369999999999997</c:v>
                </c:pt>
                <c:pt idx="468">
                  <c:v>2.8120000000000003</c:v>
                </c:pt>
                <c:pt idx="469">
                  <c:v>2.7829999999999999</c:v>
                </c:pt>
                <c:pt idx="470">
                  <c:v>2.827</c:v>
                </c:pt>
                <c:pt idx="471">
                  <c:v>2.8490000000000002</c:v>
                </c:pt>
                <c:pt idx="472">
                  <c:v>2.8069999999999999</c:v>
                </c:pt>
                <c:pt idx="473">
                  <c:v>2.8319999999999999</c:v>
                </c:pt>
                <c:pt idx="474">
                  <c:v>2.8319999999999999</c:v>
                </c:pt>
                <c:pt idx="475">
                  <c:v>2.8120000000000003</c:v>
                </c:pt>
                <c:pt idx="476">
                  <c:v>2.7229999999999999</c:v>
                </c:pt>
                <c:pt idx="477">
                  <c:v>2.7229999999999999</c:v>
                </c:pt>
                <c:pt idx="478">
                  <c:v>2.6760000000000002</c:v>
                </c:pt>
                <c:pt idx="479">
                  <c:v>2.6859999999999999</c:v>
                </c:pt>
                <c:pt idx="480">
                  <c:v>2.6640000000000001</c:v>
                </c:pt>
                <c:pt idx="481">
                  <c:v>2.613</c:v>
                </c:pt>
                <c:pt idx="482">
                  <c:v>2.6429999999999998</c:v>
                </c:pt>
                <c:pt idx="483">
                  <c:v>2.5750000000000002</c:v>
                </c:pt>
                <c:pt idx="484">
                  <c:v>2.6139999999999999</c:v>
                </c:pt>
                <c:pt idx="485">
                  <c:v>2.6150000000000002</c:v>
                </c:pt>
                <c:pt idx="486">
                  <c:v>2.657</c:v>
                </c:pt>
                <c:pt idx="487">
                  <c:v>2.6459999999999999</c:v>
                </c:pt>
                <c:pt idx="488">
                  <c:v>2.669</c:v>
                </c:pt>
                <c:pt idx="489">
                  <c:v>2.6150000000000002</c:v>
                </c:pt>
                <c:pt idx="490">
                  <c:v>2.6280000000000001</c:v>
                </c:pt>
                <c:pt idx="491">
                  <c:v>2.6320000000000001</c:v>
                </c:pt>
                <c:pt idx="492">
                  <c:v>2.6669999999999998</c:v>
                </c:pt>
                <c:pt idx="493">
                  <c:v>2.6749999999999998</c:v>
                </c:pt>
                <c:pt idx="494">
                  <c:v>2.6819999999999999</c:v>
                </c:pt>
                <c:pt idx="495">
                  <c:v>2.702</c:v>
                </c:pt>
                <c:pt idx="496">
                  <c:v>2.738</c:v>
                </c:pt>
                <c:pt idx="497">
                  <c:v>2.6879999999999997</c:v>
                </c:pt>
                <c:pt idx="498">
                  <c:v>2.6379999999999999</c:v>
                </c:pt>
                <c:pt idx="499">
                  <c:v>2.64</c:v>
                </c:pt>
                <c:pt idx="500">
                  <c:v>2.6720000000000002</c:v>
                </c:pt>
                <c:pt idx="501">
                  <c:v>2.6070000000000002</c:v>
                </c:pt>
                <c:pt idx="502">
                  <c:v>2.5869999999999997</c:v>
                </c:pt>
                <c:pt idx="503">
                  <c:v>2.5579999999999998</c:v>
                </c:pt>
                <c:pt idx="504">
                  <c:v>2.6040000000000001</c:v>
                </c:pt>
                <c:pt idx="505">
                  <c:v>2.585</c:v>
                </c:pt>
                <c:pt idx="506">
                  <c:v>2.5949999999999998</c:v>
                </c:pt>
                <c:pt idx="507">
                  <c:v>2.5880000000000001</c:v>
                </c:pt>
                <c:pt idx="508">
                  <c:v>2.629</c:v>
                </c:pt>
                <c:pt idx="509">
                  <c:v>2.5979999999999999</c:v>
                </c:pt>
                <c:pt idx="510">
                  <c:v>2.649</c:v>
                </c:pt>
                <c:pt idx="511">
                  <c:v>2.67</c:v>
                </c:pt>
                <c:pt idx="512">
                  <c:v>2.766</c:v>
                </c:pt>
                <c:pt idx="513">
                  <c:v>2.7690000000000001</c:v>
                </c:pt>
                <c:pt idx="514">
                  <c:v>2.7679999999999998</c:v>
                </c:pt>
                <c:pt idx="515">
                  <c:v>2.7650000000000001</c:v>
                </c:pt>
                <c:pt idx="516">
                  <c:v>2.7989999999999999</c:v>
                </c:pt>
                <c:pt idx="517">
                  <c:v>2.7919999999999998</c:v>
                </c:pt>
                <c:pt idx="518">
                  <c:v>2.7359999999999998</c:v>
                </c:pt>
                <c:pt idx="519">
                  <c:v>2.7589999999999999</c:v>
                </c:pt>
                <c:pt idx="520">
                  <c:v>2.7589999999999999</c:v>
                </c:pt>
                <c:pt idx="521">
                  <c:v>2.7370000000000001</c:v>
                </c:pt>
                <c:pt idx="522">
                  <c:v>2.75</c:v>
                </c:pt>
                <c:pt idx="523">
                  <c:v>2.7160000000000002</c:v>
                </c:pt>
                <c:pt idx="524">
                  <c:v>2.5979999999999999</c:v>
                </c:pt>
                <c:pt idx="525">
                  <c:v>2.641</c:v>
                </c:pt>
                <c:pt idx="526">
                  <c:v>2.613</c:v>
                </c:pt>
                <c:pt idx="527">
                  <c:v>2.5949999999999998</c:v>
                </c:pt>
                <c:pt idx="528">
                  <c:v>2.5709999999999997</c:v>
                </c:pt>
                <c:pt idx="529">
                  <c:v>2.56</c:v>
                </c:pt>
                <c:pt idx="530">
                  <c:v>2.556</c:v>
                </c:pt>
                <c:pt idx="531">
                  <c:v>2.589</c:v>
                </c:pt>
                <c:pt idx="532">
                  <c:v>2.5409999999999999</c:v>
                </c:pt>
                <c:pt idx="533">
                  <c:v>2.544</c:v>
                </c:pt>
                <c:pt idx="534">
                  <c:v>2.577</c:v>
                </c:pt>
                <c:pt idx="535">
                  <c:v>2.6120000000000001</c:v>
                </c:pt>
                <c:pt idx="536">
                  <c:v>2.641</c:v>
                </c:pt>
                <c:pt idx="537">
                  <c:v>2.6120000000000001</c:v>
                </c:pt>
                <c:pt idx="538">
                  <c:v>2.6539999999999999</c:v>
                </c:pt>
                <c:pt idx="539">
                  <c:v>2.5259999999999998</c:v>
                </c:pt>
                <c:pt idx="540">
                  <c:v>2.4500000000000002</c:v>
                </c:pt>
                <c:pt idx="541">
                  <c:v>2.4540000000000002</c:v>
                </c:pt>
                <c:pt idx="542">
                  <c:v>2.48</c:v>
                </c:pt>
                <c:pt idx="543">
                  <c:v>2.4489999999999998</c:v>
                </c:pt>
                <c:pt idx="544">
                  <c:v>2.4119999999999999</c:v>
                </c:pt>
                <c:pt idx="545">
                  <c:v>2.4119999999999999</c:v>
                </c:pt>
                <c:pt idx="546">
                  <c:v>2.34</c:v>
                </c:pt>
                <c:pt idx="547">
                  <c:v>2.335</c:v>
                </c:pt>
                <c:pt idx="548">
                  <c:v>2.3570000000000002</c:v>
                </c:pt>
                <c:pt idx="549">
                  <c:v>2.302</c:v>
                </c:pt>
                <c:pt idx="550">
                  <c:v>2.3529999999999998</c:v>
                </c:pt>
                <c:pt idx="551">
                  <c:v>2.4079999999999999</c:v>
                </c:pt>
                <c:pt idx="552">
                  <c:v>2.3580000000000001</c:v>
                </c:pt>
                <c:pt idx="553">
                  <c:v>2.4060000000000001</c:v>
                </c:pt>
                <c:pt idx="554">
                  <c:v>2.4590000000000001</c:v>
                </c:pt>
                <c:pt idx="555">
                  <c:v>2.46</c:v>
                </c:pt>
                <c:pt idx="556">
                  <c:v>2.4340000000000002</c:v>
                </c:pt>
                <c:pt idx="557">
                  <c:v>2.4580000000000002</c:v>
                </c:pt>
                <c:pt idx="558">
                  <c:v>2.4319999999999999</c:v>
                </c:pt>
                <c:pt idx="559">
                  <c:v>2.4409999999999998</c:v>
                </c:pt>
                <c:pt idx="560">
                  <c:v>2.4550000000000001</c:v>
                </c:pt>
                <c:pt idx="561">
                  <c:v>2.4500000000000002</c:v>
                </c:pt>
                <c:pt idx="562">
                  <c:v>2.4</c:v>
                </c:pt>
                <c:pt idx="563">
                  <c:v>2.41</c:v>
                </c:pt>
                <c:pt idx="564">
                  <c:v>2.36</c:v>
                </c:pt>
                <c:pt idx="565">
                  <c:v>2.4140000000000001</c:v>
                </c:pt>
                <c:pt idx="566">
                  <c:v>2.4649999999999999</c:v>
                </c:pt>
                <c:pt idx="567">
                  <c:v>2.456</c:v>
                </c:pt>
                <c:pt idx="568">
                  <c:v>2.4009999999999998</c:v>
                </c:pt>
                <c:pt idx="569">
                  <c:v>2.4729999999999999</c:v>
                </c:pt>
                <c:pt idx="570">
                  <c:v>2.4689999999999999</c:v>
                </c:pt>
                <c:pt idx="571">
                  <c:v>2.407</c:v>
                </c:pt>
                <c:pt idx="572">
                  <c:v>2.3730000000000002</c:v>
                </c:pt>
                <c:pt idx="573">
                  <c:v>2.431</c:v>
                </c:pt>
                <c:pt idx="574">
                  <c:v>2.3810000000000002</c:v>
                </c:pt>
                <c:pt idx="575">
                  <c:v>2.42</c:v>
                </c:pt>
                <c:pt idx="576">
                  <c:v>2.4319999999999999</c:v>
                </c:pt>
                <c:pt idx="577">
                  <c:v>2.4129999999999998</c:v>
                </c:pt>
                <c:pt idx="578">
                  <c:v>2.3879999999999999</c:v>
                </c:pt>
                <c:pt idx="579">
                  <c:v>2.4239999999999999</c:v>
                </c:pt>
                <c:pt idx="580">
                  <c:v>2.391</c:v>
                </c:pt>
                <c:pt idx="581">
                  <c:v>2.391</c:v>
                </c:pt>
                <c:pt idx="582">
                  <c:v>2.3929999999999998</c:v>
                </c:pt>
                <c:pt idx="583">
                  <c:v>2.4260000000000002</c:v>
                </c:pt>
                <c:pt idx="584">
                  <c:v>2.472</c:v>
                </c:pt>
                <c:pt idx="585">
                  <c:v>2.4159999999999999</c:v>
                </c:pt>
                <c:pt idx="586">
                  <c:v>2.4220000000000002</c:v>
                </c:pt>
                <c:pt idx="587">
                  <c:v>2.4359999999999999</c:v>
                </c:pt>
                <c:pt idx="588">
                  <c:v>2.42</c:v>
                </c:pt>
                <c:pt idx="589">
                  <c:v>2.4470000000000001</c:v>
                </c:pt>
                <c:pt idx="590">
                  <c:v>2.4470000000000001</c:v>
                </c:pt>
                <c:pt idx="591">
                  <c:v>2.387</c:v>
                </c:pt>
                <c:pt idx="592">
                  <c:v>2.3980000000000001</c:v>
                </c:pt>
                <c:pt idx="593">
                  <c:v>2.4689999999999999</c:v>
                </c:pt>
                <c:pt idx="594">
                  <c:v>2.54</c:v>
                </c:pt>
                <c:pt idx="595">
                  <c:v>2.5449999999999999</c:v>
                </c:pt>
                <c:pt idx="596">
                  <c:v>2.5979999999999999</c:v>
                </c:pt>
                <c:pt idx="597">
                  <c:v>2.5779999999999998</c:v>
                </c:pt>
                <c:pt idx="598">
                  <c:v>2.5779999999999998</c:v>
                </c:pt>
                <c:pt idx="599">
                  <c:v>2.57</c:v>
                </c:pt>
                <c:pt idx="600">
                  <c:v>2.5880000000000001</c:v>
                </c:pt>
                <c:pt idx="601">
                  <c:v>2.5720000000000001</c:v>
                </c:pt>
                <c:pt idx="602">
                  <c:v>2.5540000000000003</c:v>
                </c:pt>
                <c:pt idx="603">
                  <c:v>2.5110000000000001</c:v>
                </c:pt>
                <c:pt idx="604">
                  <c:v>2.5070000000000001</c:v>
                </c:pt>
                <c:pt idx="605">
                  <c:v>2.464</c:v>
                </c:pt>
                <c:pt idx="606">
                  <c:v>2.4529999999999998</c:v>
                </c:pt>
                <c:pt idx="607">
                  <c:v>2.4609999999999999</c:v>
                </c:pt>
                <c:pt idx="608">
                  <c:v>2.4460000000000002</c:v>
                </c:pt>
                <c:pt idx="609">
                  <c:v>2.4849999999999999</c:v>
                </c:pt>
                <c:pt idx="610">
                  <c:v>2.508</c:v>
                </c:pt>
                <c:pt idx="611">
                  <c:v>2.5609999999999999</c:v>
                </c:pt>
                <c:pt idx="612">
                  <c:v>2.5789999999999997</c:v>
                </c:pt>
                <c:pt idx="613">
                  <c:v>2.5990000000000002</c:v>
                </c:pt>
                <c:pt idx="614">
                  <c:v>2.5750000000000002</c:v>
                </c:pt>
                <c:pt idx="615">
                  <c:v>2.5750000000000002</c:v>
                </c:pt>
                <c:pt idx="616">
                  <c:v>2.62</c:v>
                </c:pt>
                <c:pt idx="617">
                  <c:v>2.613</c:v>
                </c:pt>
                <c:pt idx="618">
                  <c:v>2.585</c:v>
                </c:pt>
                <c:pt idx="619">
                  <c:v>2.63</c:v>
                </c:pt>
                <c:pt idx="620">
                  <c:v>2.593</c:v>
                </c:pt>
                <c:pt idx="621">
                  <c:v>2.556</c:v>
                </c:pt>
                <c:pt idx="622">
                  <c:v>2.544</c:v>
                </c:pt>
                <c:pt idx="623">
                  <c:v>2.5649999999999999</c:v>
                </c:pt>
                <c:pt idx="624">
                  <c:v>2.5649999999999999</c:v>
                </c:pt>
                <c:pt idx="625">
                  <c:v>2.593</c:v>
                </c:pt>
                <c:pt idx="626">
                  <c:v>2.6040000000000001</c:v>
                </c:pt>
                <c:pt idx="627">
                  <c:v>2.65</c:v>
                </c:pt>
                <c:pt idx="628">
                  <c:v>2.7039999999999997</c:v>
                </c:pt>
                <c:pt idx="629">
                  <c:v>2.71</c:v>
                </c:pt>
                <c:pt idx="630">
                  <c:v>2.7010000000000001</c:v>
                </c:pt>
                <c:pt idx="631">
                  <c:v>2.73</c:v>
                </c:pt>
                <c:pt idx="632">
                  <c:v>2.6909999999999998</c:v>
                </c:pt>
                <c:pt idx="633">
                  <c:v>2.6959999999999997</c:v>
                </c:pt>
                <c:pt idx="634">
                  <c:v>2.6669999999999998</c:v>
                </c:pt>
                <c:pt idx="635">
                  <c:v>2.718</c:v>
                </c:pt>
                <c:pt idx="636">
                  <c:v>2.762</c:v>
                </c:pt>
                <c:pt idx="637">
                  <c:v>2.9420000000000002</c:v>
                </c:pt>
                <c:pt idx="638">
                  <c:v>2.9830000000000001</c:v>
                </c:pt>
                <c:pt idx="639">
                  <c:v>2.9830000000000001</c:v>
                </c:pt>
                <c:pt idx="640">
                  <c:v>3.1059999999999999</c:v>
                </c:pt>
                <c:pt idx="641">
                  <c:v>3.109</c:v>
                </c:pt>
                <c:pt idx="642">
                  <c:v>3.09</c:v>
                </c:pt>
                <c:pt idx="643">
                  <c:v>3.153</c:v>
                </c:pt>
                <c:pt idx="644">
                  <c:v>3.2240000000000002</c:v>
                </c:pt>
                <c:pt idx="645">
                  <c:v>3.2170000000000001</c:v>
                </c:pt>
                <c:pt idx="646">
                  <c:v>3.2069999999999999</c:v>
                </c:pt>
                <c:pt idx="647">
                  <c:v>3.2650000000000001</c:v>
                </c:pt>
                <c:pt idx="648">
                  <c:v>3.2650000000000001</c:v>
                </c:pt>
                <c:pt idx="649">
                  <c:v>3.2640000000000002</c:v>
                </c:pt>
                <c:pt idx="650">
                  <c:v>3.2240000000000002</c:v>
                </c:pt>
                <c:pt idx="651">
                  <c:v>3.2160000000000002</c:v>
                </c:pt>
                <c:pt idx="652">
                  <c:v>3.2919999999999998</c:v>
                </c:pt>
                <c:pt idx="653">
                  <c:v>3.3319999999999999</c:v>
                </c:pt>
                <c:pt idx="654">
                  <c:v>3.2770000000000001</c:v>
                </c:pt>
                <c:pt idx="655">
                  <c:v>3.2829999999999999</c:v>
                </c:pt>
                <c:pt idx="656">
                  <c:v>3.278</c:v>
                </c:pt>
                <c:pt idx="657">
                  <c:v>3.2290000000000001</c:v>
                </c:pt>
                <c:pt idx="658">
                  <c:v>3.2730000000000001</c:v>
                </c:pt>
                <c:pt idx="659">
                  <c:v>3.339</c:v>
                </c:pt>
                <c:pt idx="660">
                  <c:v>3.34</c:v>
                </c:pt>
                <c:pt idx="661">
                  <c:v>3.3260000000000001</c:v>
                </c:pt>
                <c:pt idx="662">
                  <c:v>3.4449999999999998</c:v>
                </c:pt>
                <c:pt idx="663">
                  <c:v>3.4910000000000001</c:v>
                </c:pt>
                <c:pt idx="664">
                  <c:v>3.464</c:v>
                </c:pt>
                <c:pt idx="665">
                  <c:v>3.4180000000000001</c:v>
                </c:pt>
                <c:pt idx="666">
                  <c:v>3.4380000000000002</c:v>
                </c:pt>
                <c:pt idx="667">
                  <c:v>3.4039999999999999</c:v>
                </c:pt>
                <c:pt idx="668">
                  <c:v>3.4129999999999998</c:v>
                </c:pt>
                <c:pt idx="669">
                  <c:v>3.3970000000000002</c:v>
                </c:pt>
                <c:pt idx="670">
                  <c:v>3.3970000000000002</c:v>
                </c:pt>
                <c:pt idx="671">
                  <c:v>3.42</c:v>
                </c:pt>
                <c:pt idx="672">
                  <c:v>3.3639999999999999</c:v>
                </c:pt>
                <c:pt idx="673">
                  <c:v>3.319</c:v>
                </c:pt>
                <c:pt idx="674">
                  <c:v>3.2789999999999999</c:v>
                </c:pt>
                <c:pt idx="675">
                  <c:v>3.2789999999999999</c:v>
                </c:pt>
                <c:pt idx="676">
                  <c:v>3.2839999999999998</c:v>
                </c:pt>
                <c:pt idx="677">
                  <c:v>3.254</c:v>
                </c:pt>
                <c:pt idx="678">
                  <c:v>3.1789999999999998</c:v>
                </c:pt>
                <c:pt idx="679">
                  <c:v>3.2509999999999999</c:v>
                </c:pt>
                <c:pt idx="680">
                  <c:v>3.2160000000000002</c:v>
                </c:pt>
                <c:pt idx="681">
                  <c:v>3.2189999999999999</c:v>
                </c:pt>
                <c:pt idx="682">
                  <c:v>3.2130000000000001</c:v>
                </c:pt>
                <c:pt idx="683">
                  <c:v>3.206</c:v>
                </c:pt>
                <c:pt idx="684">
                  <c:v>3.246</c:v>
                </c:pt>
                <c:pt idx="685">
                  <c:v>3.246</c:v>
                </c:pt>
                <c:pt idx="686">
                  <c:v>3.177</c:v>
                </c:pt>
                <c:pt idx="687">
                  <c:v>3.282</c:v>
                </c:pt>
                <c:pt idx="688">
                  <c:v>3.323</c:v>
                </c:pt>
                <c:pt idx="689">
                  <c:v>3.3079999999999998</c:v>
                </c:pt>
                <c:pt idx="690">
                  <c:v>3.246</c:v>
                </c:pt>
                <c:pt idx="691">
                  <c:v>3.2930000000000001</c:v>
                </c:pt>
                <c:pt idx="692">
                  <c:v>3.351</c:v>
                </c:pt>
                <c:pt idx="693">
                  <c:v>3.3260000000000001</c:v>
                </c:pt>
                <c:pt idx="694">
                  <c:v>3.3109999999999999</c:v>
                </c:pt>
                <c:pt idx="695">
                  <c:v>3.327</c:v>
                </c:pt>
                <c:pt idx="696">
                  <c:v>3.3</c:v>
                </c:pt>
                <c:pt idx="697">
                  <c:v>3.3220000000000001</c:v>
                </c:pt>
                <c:pt idx="698">
                  <c:v>3.319</c:v>
                </c:pt>
                <c:pt idx="699">
                  <c:v>3.3079999999999998</c:v>
                </c:pt>
                <c:pt idx="700">
                  <c:v>3.254</c:v>
                </c:pt>
                <c:pt idx="701">
                  <c:v>3.234</c:v>
                </c:pt>
                <c:pt idx="702">
                  <c:v>3.1779999999999999</c:v>
                </c:pt>
                <c:pt idx="703">
                  <c:v>3.2509999999999999</c:v>
                </c:pt>
                <c:pt idx="704">
                  <c:v>3.2610000000000001</c:v>
                </c:pt>
                <c:pt idx="705">
                  <c:v>3.2829999999999999</c:v>
                </c:pt>
                <c:pt idx="706">
                  <c:v>3.3290000000000002</c:v>
                </c:pt>
                <c:pt idx="707">
                  <c:v>3.3490000000000002</c:v>
                </c:pt>
                <c:pt idx="708">
                  <c:v>3.2949999999999999</c:v>
                </c:pt>
                <c:pt idx="709">
                  <c:v>3.266</c:v>
                </c:pt>
                <c:pt idx="710">
                  <c:v>3.266</c:v>
                </c:pt>
                <c:pt idx="711">
                  <c:v>3.2850000000000001</c:v>
                </c:pt>
                <c:pt idx="712">
                  <c:v>3.2509999999999999</c:v>
                </c:pt>
                <c:pt idx="713">
                  <c:v>3.22</c:v>
                </c:pt>
                <c:pt idx="714">
                  <c:v>3.1549999999999998</c:v>
                </c:pt>
                <c:pt idx="715">
                  <c:v>3.2040000000000002</c:v>
                </c:pt>
                <c:pt idx="716">
                  <c:v>3.206</c:v>
                </c:pt>
                <c:pt idx="717">
                  <c:v>3.2869999999999999</c:v>
                </c:pt>
                <c:pt idx="718">
                  <c:v>3.323</c:v>
                </c:pt>
                <c:pt idx="719">
                  <c:v>3.3119999999999998</c:v>
                </c:pt>
                <c:pt idx="720">
                  <c:v>3.3210000000000002</c:v>
                </c:pt>
                <c:pt idx="721">
                  <c:v>3.355</c:v>
                </c:pt>
                <c:pt idx="722">
                  <c:v>3.4169999999999998</c:v>
                </c:pt>
                <c:pt idx="723">
                  <c:v>3.4740000000000002</c:v>
                </c:pt>
                <c:pt idx="724">
                  <c:v>3.4470000000000001</c:v>
                </c:pt>
                <c:pt idx="725">
                  <c:v>3.4870000000000001</c:v>
                </c:pt>
                <c:pt idx="726">
                  <c:v>3.484</c:v>
                </c:pt>
                <c:pt idx="727">
                  <c:v>3.37</c:v>
                </c:pt>
                <c:pt idx="728">
                  <c:v>3.395</c:v>
                </c:pt>
                <c:pt idx="729">
                  <c:v>3.37</c:v>
                </c:pt>
                <c:pt idx="730">
                  <c:v>3.331</c:v>
                </c:pt>
                <c:pt idx="731">
                  <c:v>3.2829999999999999</c:v>
                </c:pt>
                <c:pt idx="732">
                  <c:v>3.2709999999999999</c:v>
                </c:pt>
                <c:pt idx="733">
                  <c:v>3.2869999999999999</c:v>
                </c:pt>
                <c:pt idx="734">
                  <c:v>3.2800000000000002</c:v>
                </c:pt>
                <c:pt idx="735">
                  <c:v>3.2490000000000001</c:v>
                </c:pt>
                <c:pt idx="736">
                  <c:v>3.2839999999999998</c:v>
                </c:pt>
                <c:pt idx="737">
                  <c:v>3.2469999999999999</c:v>
                </c:pt>
                <c:pt idx="738">
                  <c:v>3.2800000000000002</c:v>
                </c:pt>
                <c:pt idx="739">
                  <c:v>3.254</c:v>
                </c:pt>
                <c:pt idx="740">
                  <c:v>3.181</c:v>
                </c:pt>
                <c:pt idx="741">
                  <c:v>3.2050000000000001</c:v>
                </c:pt>
                <c:pt idx="742">
                  <c:v>3.1779999999999999</c:v>
                </c:pt>
                <c:pt idx="743">
                  <c:v>3.1859999999999999</c:v>
                </c:pt>
                <c:pt idx="744">
                  <c:v>3.2269999999999999</c:v>
                </c:pt>
                <c:pt idx="745">
                  <c:v>3.2</c:v>
                </c:pt>
                <c:pt idx="746">
                  <c:v>3.1360000000000001</c:v>
                </c:pt>
                <c:pt idx="747">
                  <c:v>3.0960000000000001</c:v>
                </c:pt>
                <c:pt idx="748">
                  <c:v>3.0779999999999998</c:v>
                </c:pt>
                <c:pt idx="749">
                  <c:v>3.0779999999999998</c:v>
                </c:pt>
                <c:pt idx="750">
                  <c:v>3.0910000000000002</c:v>
                </c:pt>
                <c:pt idx="751">
                  <c:v>3.0139999999999998</c:v>
                </c:pt>
                <c:pt idx="752">
                  <c:v>3.056</c:v>
                </c:pt>
                <c:pt idx="753">
                  <c:v>3.0910000000000002</c:v>
                </c:pt>
                <c:pt idx="754">
                  <c:v>3.0760000000000001</c:v>
                </c:pt>
                <c:pt idx="755">
                  <c:v>3.1080000000000001</c:v>
                </c:pt>
                <c:pt idx="756">
                  <c:v>3.17</c:v>
                </c:pt>
                <c:pt idx="757">
                  <c:v>3.1339999999999999</c:v>
                </c:pt>
                <c:pt idx="758">
                  <c:v>3.1259999999999999</c:v>
                </c:pt>
                <c:pt idx="759">
                  <c:v>3.12</c:v>
                </c:pt>
                <c:pt idx="760">
                  <c:v>3.1480000000000001</c:v>
                </c:pt>
                <c:pt idx="761">
                  <c:v>3.1189999999999998</c:v>
                </c:pt>
                <c:pt idx="762">
                  <c:v>3.1459999999999999</c:v>
                </c:pt>
                <c:pt idx="763">
                  <c:v>3.1859999999999999</c:v>
                </c:pt>
                <c:pt idx="764">
                  <c:v>3.181</c:v>
                </c:pt>
                <c:pt idx="765">
                  <c:v>3.2090000000000001</c:v>
                </c:pt>
                <c:pt idx="766">
                  <c:v>3.2090000000000001</c:v>
                </c:pt>
                <c:pt idx="767">
                  <c:v>3.21</c:v>
                </c:pt>
                <c:pt idx="768">
                  <c:v>3.2050000000000001</c:v>
                </c:pt>
                <c:pt idx="769">
                  <c:v>3.14</c:v>
                </c:pt>
                <c:pt idx="770">
                  <c:v>3.1480000000000001</c:v>
                </c:pt>
                <c:pt idx="771">
                  <c:v>3.1320000000000001</c:v>
                </c:pt>
                <c:pt idx="772">
                  <c:v>3.032</c:v>
                </c:pt>
                <c:pt idx="773">
                  <c:v>3.0510000000000002</c:v>
                </c:pt>
                <c:pt idx="774">
                  <c:v>3.056</c:v>
                </c:pt>
                <c:pt idx="775">
                  <c:v>3.0739999999999998</c:v>
                </c:pt>
                <c:pt idx="776">
                  <c:v>3.105</c:v>
                </c:pt>
                <c:pt idx="777">
                  <c:v>3.0720000000000001</c:v>
                </c:pt>
                <c:pt idx="778">
                  <c:v>3.0710000000000002</c:v>
                </c:pt>
                <c:pt idx="779">
                  <c:v>3.0680000000000001</c:v>
                </c:pt>
                <c:pt idx="780">
                  <c:v>3.0680000000000001</c:v>
                </c:pt>
                <c:pt idx="781">
                  <c:v>3.0350000000000001</c:v>
                </c:pt>
                <c:pt idx="782">
                  <c:v>3.03</c:v>
                </c:pt>
                <c:pt idx="783">
                  <c:v>3.0339999999999998</c:v>
                </c:pt>
                <c:pt idx="784">
                  <c:v>2.9689999999999999</c:v>
                </c:pt>
                <c:pt idx="785">
                  <c:v>2.996</c:v>
                </c:pt>
                <c:pt idx="786">
                  <c:v>2.956</c:v>
                </c:pt>
                <c:pt idx="787">
                  <c:v>3.0009999999999999</c:v>
                </c:pt>
                <c:pt idx="788">
                  <c:v>3.016</c:v>
                </c:pt>
                <c:pt idx="789">
                  <c:v>3.032</c:v>
                </c:pt>
                <c:pt idx="790">
                  <c:v>3.0379999999999998</c:v>
                </c:pt>
                <c:pt idx="791">
                  <c:v>3.03</c:v>
                </c:pt>
                <c:pt idx="792">
                  <c:v>2.9609999999999999</c:v>
                </c:pt>
                <c:pt idx="793">
                  <c:v>2.9859999999999998</c:v>
                </c:pt>
                <c:pt idx="794">
                  <c:v>2.9779999999999998</c:v>
                </c:pt>
                <c:pt idx="795">
                  <c:v>3.012</c:v>
                </c:pt>
                <c:pt idx="796">
                  <c:v>2.9809999999999999</c:v>
                </c:pt>
                <c:pt idx="797">
                  <c:v>2.9820000000000002</c:v>
                </c:pt>
                <c:pt idx="798">
                  <c:v>2.972</c:v>
                </c:pt>
                <c:pt idx="799">
                  <c:v>2.9649999999999999</c:v>
                </c:pt>
                <c:pt idx="800">
                  <c:v>2.9550000000000001</c:v>
                </c:pt>
                <c:pt idx="801">
                  <c:v>3.02</c:v>
                </c:pt>
                <c:pt idx="802">
                  <c:v>3.028</c:v>
                </c:pt>
                <c:pt idx="803">
                  <c:v>3.0649999999999999</c:v>
                </c:pt>
                <c:pt idx="804">
                  <c:v>3.0960000000000001</c:v>
                </c:pt>
                <c:pt idx="805">
                  <c:v>3.145</c:v>
                </c:pt>
                <c:pt idx="806">
                  <c:v>3.145</c:v>
                </c:pt>
                <c:pt idx="807">
                  <c:v>3.1219999999999999</c:v>
                </c:pt>
                <c:pt idx="808">
                  <c:v>3.1469999999999998</c:v>
                </c:pt>
                <c:pt idx="809">
                  <c:v>3.16</c:v>
                </c:pt>
                <c:pt idx="810">
                  <c:v>3.141</c:v>
                </c:pt>
                <c:pt idx="811">
                  <c:v>3.1219999999999999</c:v>
                </c:pt>
                <c:pt idx="812">
                  <c:v>3.073</c:v>
                </c:pt>
                <c:pt idx="813">
                  <c:v>3.0910000000000002</c:v>
                </c:pt>
                <c:pt idx="814">
                  <c:v>3.0659999999999998</c:v>
                </c:pt>
                <c:pt idx="815">
                  <c:v>3.0470000000000002</c:v>
                </c:pt>
                <c:pt idx="816">
                  <c:v>2.9939999999999998</c:v>
                </c:pt>
                <c:pt idx="817">
                  <c:v>2.9990000000000001</c:v>
                </c:pt>
                <c:pt idx="818">
                  <c:v>2.996</c:v>
                </c:pt>
                <c:pt idx="819">
                  <c:v>2.968</c:v>
                </c:pt>
                <c:pt idx="820">
                  <c:v>2.99</c:v>
                </c:pt>
                <c:pt idx="821">
                  <c:v>3.0619999999999998</c:v>
                </c:pt>
                <c:pt idx="822">
                  <c:v>3.02</c:v>
                </c:pt>
                <c:pt idx="823">
                  <c:v>3.04</c:v>
                </c:pt>
                <c:pt idx="824">
                  <c:v>3.0129999999999999</c:v>
                </c:pt>
                <c:pt idx="825">
                  <c:v>3.0150000000000001</c:v>
                </c:pt>
                <c:pt idx="826">
                  <c:v>2.9779999999999998</c:v>
                </c:pt>
                <c:pt idx="827">
                  <c:v>2.9950000000000001</c:v>
                </c:pt>
                <c:pt idx="828">
                  <c:v>2.9510000000000001</c:v>
                </c:pt>
                <c:pt idx="829">
                  <c:v>3.004</c:v>
                </c:pt>
                <c:pt idx="830">
                  <c:v>3.004</c:v>
                </c:pt>
              </c:numCache>
            </c:numRef>
          </c:val>
          <c:smooth val="0"/>
          <c:extLst xmlns:c16r2="http://schemas.microsoft.com/office/drawing/2015/06/chart">
            <c:ext xmlns:c16="http://schemas.microsoft.com/office/drawing/2014/chart" uri="{C3380CC4-5D6E-409C-BE32-E72D297353CC}">
              <c16:uniqueId val="{00000000-C212-4B91-B970-308AA92F7E25}"/>
            </c:ext>
          </c:extLst>
        </c:ser>
        <c:ser>
          <c:idx val="3"/>
          <c:order val="1"/>
          <c:tx>
            <c:strRef>
              <c:f>CDSHistorico!$AA$4</c:f>
              <c:strCache>
                <c:ptCount val="1"/>
                <c:pt idx="0">
                  <c:v>BBB 10Y Index</c:v>
                </c:pt>
              </c:strCache>
            </c:strRef>
          </c:tx>
          <c:spPr>
            <a:ln w="19050">
              <a:solidFill>
                <a:schemeClr val="accent1">
                  <a:lumMod val="50000"/>
                </a:schemeClr>
              </a:solidFill>
              <a:prstDash val="lgDash"/>
            </a:ln>
          </c:spPr>
          <c:marker>
            <c:symbol val="none"/>
          </c:marker>
          <c:cat>
            <c:numRef>
              <c:f>[0]!FechaG</c:f>
              <c:numCache>
                <c:formatCode>m/d/yyyy</c:formatCode>
                <c:ptCount val="831"/>
                <c:pt idx="0">
                  <c:v>41792</c:v>
                </c:pt>
                <c:pt idx="1">
                  <c:v>41793</c:v>
                </c:pt>
                <c:pt idx="2">
                  <c:v>41794</c:v>
                </c:pt>
                <c:pt idx="3">
                  <c:v>41795</c:v>
                </c:pt>
                <c:pt idx="4">
                  <c:v>41796</c:v>
                </c:pt>
                <c:pt idx="5">
                  <c:v>41799</c:v>
                </c:pt>
                <c:pt idx="6">
                  <c:v>41800</c:v>
                </c:pt>
                <c:pt idx="7">
                  <c:v>41801</c:v>
                </c:pt>
                <c:pt idx="8">
                  <c:v>41802</c:v>
                </c:pt>
                <c:pt idx="9">
                  <c:v>41803</c:v>
                </c:pt>
                <c:pt idx="10">
                  <c:v>41806</c:v>
                </c:pt>
                <c:pt idx="11">
                  <c:v>41807</c:v>
                </c:pt>
                <c:pt idx="12">
                  <c:v>41808</c:v>
                </c:pt>
                <c:pt idx="13">
                  <c:v>41809</c:v>
                </c:pt>
                <c:pt idx="14">
                  <c:v>41810</c:v>
                </c:pt>
                <c:pt idx="15">
                  <c:v>41813</c:v>
                </c:pt>
                <c:pt idx="16">
                  <c:v>41814</c:v>
                </c:pt>
                <c:pt idx="17">
                  <c:v>41815</c:v>
                </c:pt>
                <c:pt idx="18">
                  <c:v>41816</c:v>
                </c:pt>
                <c:pt idx="19">
                  <c:v>41817</c:v>
                </c:pt>
                <c:pt idx="20">
                  <c:v>41820</c:v>
                </c:pt>
                <c:pt idx="21">
                  <c:v>41821</c:v>
                </c:pt>
                <c:pt idx="22">
                  <c:v>41822</c:v>
                </c:pt>
                <c:pt idx="23">
                  <c:v>41823</c:v>
                </c:pt>
                <c:pt idx="24">
                  <c:v>41824</c:v>
                </c:pt>
                <c:pt idx="25">
                  <c:v>41827</c:v>
                </c:pt>
                <c:pt idx="26">
                  <c:v>41828</c:v>
                </c:pt>
                <c:pt idx="27">
                  <c:v>41829</c:v>
                </c:pt>
                <c:pt idx="28">
                  <c:v>41830</c:v>
                </c:pt>
                <c:pt idx="29">
                  <c:v>41831</c:v>
                </c:pt>
                <c:pt idx="30">
                  <c:v>41834</c:v>
                </c:pt>
                <c:pt idx="31">
                  <c:v>41835</c:v>
                </c:pt>
                <c:pt idx="32">
                  <c:v>41836</c:v>
                </c:pt>
                <c:pt idx="33">
                  <c:v>41837</c:v>
                </c:pt>
                <c:pt idx="34">
                  <c:v>41838</c:v>
                </c:pt>
                <c:pt idx="35">
                  <c:v>41841</c:v>
                </c:pt>
                <c:pt idx="36">
                  <c:v>41842</c:v>
                </c:pt>
                <c:pt idx="37">
                  <c:v>41843</c:v>
                </c:pt>
                <c:pt idx="38">
                  <c:v>41844</c:v>
                </c:pt>
                <c:pt idx="39">
                  <c:v>41845</c:v>
                </c:pt>
                <c:pt idx="40">
                  <c:v>41848</c:v>
                </c:pt>
                <c:pt idx="41">
                  <c:v>41849</c:v>
                </c:pt>
                <c:pt idx="42">
                  <c:v>41850</c:v>
                </c:pt>
                <c:pt idx="43">
                  <c:v>41851</c:v>
                </c:pt>
                <c:pt idx="44">
                  <c:v>41852</c:v>
                </c:pt>
                <c:pt idx="45">
                  <c:v>41855</c:v>
                </c:pt>
                <c:pt idx="46">
                  <c:v>41856</c:v>
                </c:pt>
                <c:pt idx="47">
                  <c:v>41857</c:v>
                </c:pt>
                <c:pt idx="48">
                  <c:v>41858</c:v>
                </c:pt>
                <c:pt idx="49">
                  <c:v>41859</c:v>
                </c:pt>
                <c:pt idx="50">
                  <c:v>41862</c:v>
                </c:pt>
                <c:pt idx="51">
                  <c:v>41863</c:v>
                </c:pt>
                <c:pt idx="52">
                  <c:v>41864</c:v>
                </c:pt>
                <c:pt idx="53">
                  <c:v>41865</c:v>
                </c:pt>
                <c:pt idx="54">
                  <c:v>41866</c:v>
                </c:pt>
                <c:pt idx="55">
                  <c:v>41869</c:v>
                </c:pt>
                <c:pt idx="56">
                  <c:v>41870</c:v>
                </c:pt>
                <c:pt idx="57">
                  <c:v>41871</c:v>
                </c:pt>
                <c:pt idx="58">
                  <c:v>41872</c:v>
                </c:pt>
                <c:pt idx="59">
                  <c:v>41873</c:v>
                </c:pt>
                <c:pt idx="60">
                  <c:v>41876</c:v>
                </c:pt>
                <c:pt idx="61">
                  <c:v>41877</c:v>
                </c:pt>
                <c:pt idx="62">
                  <c:v>41878</c:v>
                </c:pt>
                <c:pt idx="63">
                  <c:v>41879</c:v>
                </c:pt>
                <c:pt idx="64">
                  <c:v>41880</c:v>
                </c:pt>
                <c:pt idx="65">
                  <c:v>41883</c:v>
                </c:pt>
                <c:pt idx="66">
                  <c:v>41884</c:v>
                </c:pt>
                <c:pt idx="67">
                  <c:v>41885</c:v>
                </c:pt>
                <c:pt idx="68">
                  <c:v>41886</c:v>
                </c:pt>
                <c:pt idx="69">
                  <c:v>41887</c:v>
                </c:pt>
                <c:pt idx="70">
                  <c:v>41890</c:v>
                </c:pt>
                <c:pt idx="71">
                  <c:v>41891</c:v>
                </c:pt>
                <c:pt idx="72">
                  <c:v>41892</c:v>
                </c:pt>
                <c:pt idx="73">
                  <c:v>41893</c:v>
                </c:pt>
                <c:pt idx="74">
                  <c:v>41894</c:v>
                </c:pt>
                <c:pt idx="75">
                  <c:v>41897</c:v>
                </c:pt>
                <c:pt idx="76">
                  <c:v>41898</c:v>
                </c:pt>
                <c:pt idx="77">
                  <c:v>41899</c:v>
                </c:pt>
                <c:pt idx="78">
                  <c:v>41900</c:v>
                </c:pt>
                <c:pt idx="79">
                  <c:v>41901</c:v>
                </c:pt>
                <c:pt idx="80">
                  <c:v>41904</c:v>
                </c:pt>
                <c:pt idx="81">
                  <c:v>41905</c:v>
                </c:pt>
                <c:pt idx="82">
                  <c:v>41906</c:v>
                </c:pt>
                <c:pt idx="83">
                  <c:v>41907</c:v>
                </c:pt>
                <c:pt idx="84">
                  <c:v>41908</c:v>
                </c:pt>
                <c:pt idx="85">
                  <c:v>41911</c:v>
                </c:pt>
                <c:pt idx="86">
                  <c:v>41912</c:v>
                </c:pt>
                <c:pt idx="87">
                  <c:v>41913</c:v>
                </c:pt>
                <c:pt idx="88">
                  <c:v>41914</c:v>
                </c:pt>
                <c:pt idx="89">
                  <c:v>41915</c:v>
                </c:pt>
                <c:pt idx="90">
                  <c:v>41918</c:v>
                </c:pt>
                <c:pt idx="91">
                  <c:v>41919</c:v>
                </c:pt>
                <c:pt idx="92">
                  <c:v>41920</c:v>
                </c:pt>
                <c:pt idx="93">
                  <c:v>41921</c:v>
                </c:pt>
                <c:pt idx="94">
                  <c:v>41922</c:v>
                </c:pt>
                <c:pt idx="95">
                  <c:v>41925</c:v>
                </c:pt>
                <c:pt idx="96">
                  <c:v>41926</c:v>
                </c:pt>
                <c:pt idx="97">
                  <c:v>41927</c:v>
                </c:pt>
                <c:pt idx="98">
                  <c:v>41928</c:v>
                </c:pt>
                <c:pt idx="99">
                  <c:v>41929</c:v>
                </c:pt>
                <c:pt idx="100">
                  <c:v>41932</c:v>
                </c:pt>
                <c:pt idx="101">
                  <c:v>41933</c:v>
                </c:pt>
                <c:pt idx="102">
                  <c:v>41934</c:v>
                </c:pt>
                <c:pt idx="103">
                  <c:v>41935</c:v>
                </c:pt>
                <c:pt idx="104">
                  <c:v>41936</c:v>
                </c:pt>
                <c:pt idx="105">
                  <c:v>41939</c:v>
                </c:pt>
                <c:pt idx="106">
                  <c:v>41940</c:v>
                </c:pt>
                <c:pt idx="107">
                  <c:v>41941</c:v>
                </c:pt>
                <c:pt idx="108">
                  <c:v>41942</c:v>
                </c:pt>
                <c:pt idx="109">
                  <c:v>41943</c:v>
                </c:pt>
                <c:pt idx="110">
                  <c:v>41946</c:v>
                </c:pt>
                <c:pt idx="111">
                  <c:v>41947</c:v>
                </c:pt>
                <c:pt idx="112">
                  <c:v>41948</c:v>
                </c:pt>
                <c:pt idx="113">
                  <c:v>41949</c:v>
                </c:pt>
                <c:pt idx="114">
                  <c:v>41950</c:v>
                </c:pt>
                <c:pt idx="115">
                  <c:v>41953</c:v>
                </c:pt>
                <c:pt idx="116">
                  <c:v>41954</c:v>
                </c:pt>
                <c:pt idx="117">
                  <c:v>41955</c:v>
                </c:pt>
                <c:pt idx="118">
                  <c:v>41956</c:v>
                </c:pt>
                <c:pt idx="119">
                  <c:v>41957</c:v>
                </c:pt>
                <c:pt idx="120">
                  <c:v>41960</c:v>
                </c:pt>
                <c:pt idx="121">
                  <c:v>41961</c:v>
                </c:pt>
                <c:pt idx="122">
                  <c:v>41962</c:v>
                </c:pt>
                <c:pt idx="123">
                  <c:v>41963</c:v>
                </c:pt>
                <c:pt idx="124">
                  <c:v>41964</c:v>
                </c:pt>
                <c:pt idx="125">
                  <c:v>41967</c:v>
                </c:pt>
                <c:pt idx="126">
                  <c:v>41968</c:v>
                </c:pt>
                <c:pt idx="127">
                  <c:v>41969</c:v>
                </c:pt>
                <c:pt idx="128">
                  <c:v>41970</c:v>
                </c:pt>
                <c:pt idx="129">
                  <c:v>41971</c:v>
                </c:pt>
                <c:pt idx="130">
                  <c:v>41974</c:v>
                </c:pt>
                <c:pt idx="131">
                  <c:v>41975</c:v>
                </c:pt>
                <c:pt idx="132">
                  <c:v>41976</c:v>
                </c:pt>
                <c:pt idx="133">
                  <c:v>41977</c:v>
                </c:pt>
                <c:pt idx="134">
                  <c:v>41978</c:v>
                </c:pt>
                <c:pt idx="135">
                  <c:v>41981</c:v>
                </c:pt>
                <c:pt idx="136">
                  <c:v>41982</c:v>
                </c:pt>
                <c:pt idx="137">
                  <c:v>41983</c:v>
                </c:pt>
                <c:pt idx="138">
                  <c:v>41984</c:v>
                </c:pt>
                <c:pt idx="139">
                  <c:v>41985</c:v>
                </c:pt>
                <c:pt idx="140">
                  <c:v>41988</c:v>
                </c:pt>
                <c:pt idx="141">
                  <c:v>41989</c:v>
                </c:pt>
                <c:pt idx="142">
                  <c:v>41990</c:v>
                </c:pt>
                <c:pt idx="143">
                  <c:v>41991</c:v>
                </c:pt>
                <c:pt idx="144">
                  <c:v>41992</c:v>
                </c:pt>
                <c:pt idx="145">
                  <c:v>41995</c:v>
                </c:pt>
                <c:pt idx="146">
                  <c:v>41996</c:v>
                </c:pt>
                <c:pt idx="147">
                  <c:v>41997</c:v>
                </c:pt>
                <c:pt idx="148">
                  <c:v>41998</c:v>
                </c:pt>
                <c:pt idx="149">
                  <c:v>41999</c:v>
                </c:pt>
                <c:pt idx="150">
                  <c:v>42002</c:v>
                </c:pt>
                <c:pt idx="151">
                  <c:v>42003</c:v>
                </c:pt>
                <c:pt idx="152">
                  <c:v>42004</c:v>
                </c:pt>
                <c:pt idx="153">
                  <c:v>42005</c:v>
                </c:pt>
                <c:pt idx="154">
                  <c:v>42006</c:v>
                </c:pt>
                <c:pt idx="155">
                  <c:v>42009</c:v>
                </c:pt>
                <c:pt idx="156">
                  <c:v>42010</c:v>
                </c:pt>
                <c:pt idx="157">
                  <c:v>42011</c:v>
                </c:pt>
                <c:pt idx="158">
                  <c:v>42012</c:v>
                </c:pt>
                <c:pt idx="159">
                  <c:v>42013</c:v>
                </c:pt>
                <c:pt idx="160">
                  <c:v>42016</c:v>
                </c:pt>
                <c:pt idx="161">
                  <c:v>42017</c:v>
                </c:pt>
                <c:pt idx="162">
                  <c:v>42018</c:v>
                </c:pt>
                <c:pt idx="163">
                  <c:v>42019</c:v>
                </c:pt>
                <c:pt idx="164">
                  <c:v>42020</c:v>
                </c:pt>
                <c:pt idx="165">
                  <c:v>42023</c:v>
                </c:pt>
                <c:pt idx="166">
                  <c:v>42024</c:v>
                </c:pt>
                <c:pt idx="167">
                  <c:v>42025</c:v>
                </c:pt>
                <c:pt idx="168">
                  <c:v>42026</c:v>
                </c:pt>
                <c:pt idx="169">
                  <c:v>42027</c:v>
                </c:pt>
                <c:pt idx="170">
                  <c:v>42030</c:v>
                </c:pt>
                <c:pt idx="171">
                  <c:v>42031</c:v>
                </c:pt>
                <c:pt idx="172">
                  <c:v>42032</c:v>
                </c:pt>
                <c:pt idx="173">
                  <c:v>42033</c:v>
                </c:pt>
                <c:pt idx="174">
                  <c:v>42034</c:v>
                </c:pt>
                <c:pt idx="175">
                  <c:v>42037</c:v>
                </c:pt>
                <c:pt idx="176">
                  <c:v>42038</c:v>
                </c:pt>
                <c:pt idx="177">
                  <c:v>42039</c:v>
                </c:pt>
                <c:pt idx="178">
                  <c:v>42040</c:v>
                </c:pt>
                <c:pt idx="179">
                  <c:v>42041</c:v>
                </c:pt>
                <c:pt idx="180">
                  <c:v>42044</c:v>
                </c:pt>
                <c:pt idx="181">
                  <c:v>42045</c:v>
                </c:pt>
                <c:pt idx="182">
                  <c:v>42046</c:v>
                </c:pt>
                <c:pt idx="183">
                  <c:v>42047</c:v>
                </c:pt>
                <c:pt idx="184">
                  <c:v>42048</c:v>
                </c:pt>
                <c:pt idx="185">
                  <c:v>42051</c:v>
                </c:pt>
                <c:pt idx="186">
                  <c:v>42052</c:v>
                </c:pt>
                <c:pt idx="187">
                  <c:v>42053</c:v>
                </c:pt>
                <c:pt idx="188">
                  <c:v>42054</c:v>
                </c:pt>
                <c:pt idx="189">
                  <c:v>42055</c:v>
                </c:pt>
                <c:pt idx="190">
                  <c:v>42058</c:v>
                </c:pt>
                <c:pt idx="191">
                  <c:v>42059</c:v>
                </c:pt>
                <c:pt idx="192">
                  <c:v>42060</c:v>
                </c:pt>
                <c:pt idx="193">
                  <c:v>42061</c:v>
                </c:pt>
                <c:pt idx="194">
                  <c:v>42062</c:v>
                </c:pt>
                <c:pt idx="195">
                  <c:v>42065</c:v>
                </c:pt>
                <c:pt idx="196">
                  <c:v>42066</c:v>
                </c:pt>
                <c:pt idx="197">
                  <c:v>42067</c:v>
                </c:pt>
                <c:pt idx="198">
                  <c:v>42068</c:v>
                </c:pt>
                <c:pt idx="199">
                  <c:v>42069</c:v>
                </c:pt>
                <c:pt idx="200">
                  <c:v>42072</c:v>
                </c:pt>
                <c:pt idx="201">
                  <c:v>42073</c:v>
                </c:pt>
                <c:pt idx="202">
                  <c:v>42074</c:v>
                </c:pt>
                <c:pt idx="203">
                  <c:v>42075</c:v>
                </c:pt>
                <c:pt idx="204">
                  <c:v>42076</c:v>
                </c:pt>
                <c:pt idx="205">
                  <c:v>42079</c:v>
                </c:pt>
                <c:pt idx="206">
                  <c:v>42080</c:v>
                </c:pt>
                <c:pt idx="207">
                  <c:v>42081</c:v>
                </c:pt>
                <c:pt idx="208">
                  <c:v>42082</c:v>
                </c:pt>
                <c:pt idx="209">
                  <c:v>42083</c:v>
                </c:pt>
                <c:pt idx="210">
                  <c:v>42086</c:v>
                </c:pt>
                <c:pt idx="211">
                  <c:v>42087</c:v>
                </c:pt>
                <c:pt idx="212">
                  <c:v>42088</c:v>
                </c:pt>
                <c:pt idx="213">
                  <c:v>42089</c:v>
                </c:pt>
                <c:pt idx="214">
                  <c:v>42090</c:v>
                </c:pt>
                <c:pt idx="215">
                  <c:v>42093</c:v>
                </c:pt>
                <c:pt idx="216">
                  <c:v>42094</c:v>
                </c:pt>
                <c:pt idx="217">
                  <c:v>42095</c:v>
                </c:pt>
                <c:pt idx="218">
                  <c:v>42096</c:v>
                </c:pt>
                <c:pt idx="219">
                  <c:v>42097</c:v>
                </c:pt>
                <c:pt idx="220">
                  <c:v>42100</c:v>
                </c:pt>
                <c:pt idx="221">
                  <c:v>42101</c:v>
                </c:pt>
                <c:pt idx="222">
                  <c:v>42102</c:v>
                </c:pt>
                <c:pt idx="223">
                  <c:v>42103</c:v>
                </c:pt>
                <c:pt idx="224">
                  <c:v>42104</c:v>
                </c:pt>
                <c:pt idx="225">
                  <c:v>42107</c:v>
                </c:pt>
                <c:pt idx="226">
                  <c:v>42108</c:v>
                </c:pt>
                <c:pt idx="227">
                  <c:v>42109</c:v>
                </c:pt>
                <c:pt idx="228">
                  <c:v>42110</c:v>
                </c:pt>
                <c:pt idx="229">
                  <c:v>42111</c:v>
                </c:pt>
                <c:pt idx="230">
                  <c:v>42114</c:v>
                </c:pt>
                <c:pt idx="231">
                  <c:v>42115</c:v>
                </c:pt>
                <c:pt idx="232">
                  <c:v>42116</c:v>
                </c:pt>
                <c:pt idx="233">
                  <c:v>42117</c:v>
                </c:pt>
                <c:pt idx="234">
                  <c:v>42118</c:v>
                </c:pt>
                <c:pt idx="235">
                  <c:v>42121</c:v>
                </c:pt>
                <c:pt idx="236">
                  <c:v>42122</c:v>
                </c:pt>
                <c:pt idx="237">
                  <c:v>42123</c:v>
                </c:pt>
                <c:pt idx="238">
                  <c:v>42124</c:v>
                </c:pt>
                <c:pt idx="239">
                  <c:v>42125</c:v>
                </c:pt>
                <c:pt idx="240">
                  <c:v>42128</c:v>
                </c:pt>
                <c:pt idx="241">
                  <c:v>42129</c:v>
                </c:pt>
                <c:pt idx="242">
                  <c:v>42130</c:v>
                </c:pt>
                <c:pt idx="243">
                  <c:v>42131</c:v>
                </c:pt>
                <c:pt idx="244">
                  <c:v>42132</c:v>
                </c:pt>
                <c:pt idx="245">
                  <c:v>42135</c:v>
                </c:pt>
                <c:pt idx="246">
                  <c:v>42136</c:v>
                </c:pt>
                <c:pt idx="247">
                  <c:v>42137</c:v>
                </c:pt>
                <c:pt idx="248">
                  <c:v>42138</c:v>
                </c:pt>
                <c:pt idx="249">
                  <c:v>42139</c:v>
                </c:pt>
                <c:pt idx="250">
                  <c:v>42142</c:v>
                </c:pt>
                <c:pt idx="251">
                  <c:v>42143</c:v>
                </c:pt>
                <c:pt idx="252">
                  <c:v>42144</c:v>
                </c:pt>
                <c:pt idx="253">
                  <c:v>42145</c:v>
                </c:pt>
                <c:pt idx="254">
                  <c:v>42146</c:v>
                </c:pt>
                <c:pt idx="255">
                  <c:v>42149</c:v>
                </c:pt>
                <c:pt idx="256">
                  <c:v>42150</c:v>
                </c:pt>
                <c:pt idx="257">
                  <c:v>42151</c:v>
                </c:pt>
                <c:pt idx="258">
                  <c:v>42152</c:v>
                </c:pt>
                <c:pt idx="259">
                  <c:v>42153</c:v>
                </c:pt>
                <c:pt idx="260">
                  <c:v>42156</c:v>
                </c:pt>
                <c:pt idx="261">
                  <c:v>42157</c:v>
                </c:pt>
                <c:pt idx="262">
                  <c:v>42158</c:v>
                </c:pt>
                <c:pt idx="263">
                  <c:v>42159</c:v>
                </c:pt>
                <c:pt idx="264">
                  <c:v>42160</c:v>
                </c:pt>
                <c:pt idx="265">
                  <c:v>42163</c:v>
                </c:pt>
                <c:pt idx="266">
                  <c:v>42164</c:v>
                </c:pt>
                <c:pt idx="267">
                  <c:v>42165</c:v>
                </c:pt>
                <c:pt idx="268">
                  <c:v>42166</c:v>
                </c:pt>
                <c:pt idx="269">
                  <c:v>42167</c:v>
                </c:pt>
                <c:pt idx="270">
                  <c:v>42170</c:v>
                </c:pt>
                <c:pt idx="271">
                  <c:v>42171</c:v>
                </c:pt>
                <c:pt idx="272">
                  <c:v>42172</c:v>
                </c:pt>
                <c:pt idx="273">
                  <c:v>42173</c:v>
                </c:pt>
                <c:pt idx="274">
                  <c:v>42174</c:v>
                </c:pt>
                <c:pt idx="275">
                  <c:v>42177</c:v>
                </c:pt>
                <c:pt idx="276">
                  <c:v>42178</c:v>
                </c:pt>
                <c:pt idx="277">
                  <c:v>42179</c:v>
                </c:pt>
                <c:pt idx="278">
                  <c:v>42180</c:v>
                </c:pt>
                <c:pt idx="279">
                  <c:v>42181</c:v>
                </c:pt>
                <c:pt idx="280">
                  <c:v>42184</c:v>
                </c:pt>
                <c:pt idx="281">
                  <c:v>42185</c:v>
                </c:pt>
                <c:pt idx="282">
                  <c:v>42186</c:v>
                </c:pt>
                <c:pt idx="283">
                  <c:v>42187</c:v>
                </c:pt>
                <c:pt idx="284">
                  <c:v>42188</c:v>
                </c:pt>
                <c:pt idx="285">
                  <c:v>42191</c:v>
                </c:pt>
                <c:pt idx="286">
                  <c:v>42192</c:v>
                </c:pt>
                <c:pt idx="287">
                  <c:v>42193</c:v>
                </c:pt>
                <c:pt idx="288">
                  <c:v>42194</c:v>
                </c:pt>
                <c:pt idx="289">
                  <c:v>42195</c:v>
                </c:pt>
                <c:pt idx="290">
                  <c:v>42198</c:v>
                </c:pt>
                <c:pt idx="291">
                  <c:v>42199</c:v>
                </c:pt>
                <c:pt idx="292">
                  <c:v>42200</c:v>
                </c:pt>
                <c:pt idx="293">
                  <c:v>42201</c:v>
                </c:pt>
                <c:pt idx="294">
                  <c:v>42202</c:v>
                </c:pt>
                <c:pt idx="295">
                  <c:v>42205</c:v>
                </c:pt>
                <c:pt idx="296">
                  <c:v>42206</c:v>
                </c:pt>
                <c:pt idx="297">
                  <c:v>42207</c:v>
                </c:pt>
                <c:pt idx="298">
                  <c:v>42208</c:v>
                </c:pt>
                <c:pt idx="299">
                  <c:v>42209</c:v>
                </c:pt>
                <c:pt idx="300">
                  <c:v>42212</c:v>
                </c:pt>
                <c:pt idx="301">
                  <c:v>42213</c:v>
                </c:pt>
                <c:pt idx="302">
                  <c:v>42214</c:v>
                </c:pt>
                <c:pt idx="303">
                  <c:v>42215</c:v>
                </c:pt>
                <c:pt idx="304">
                  <c:v>42216</c:v>
                </c:pt>
                <c:pt idx="305">
                  <c:v>42219</c:v>
                </c:pt>
                <c:pt idx="306">
                  <c:v>42220</c:v>
                </c:pt>
                <c:pt idx="307">
                  <c:v>42221</c:v>
                </c:pt>
                <c:pt idx="308">
                  <c:v>42222</c:v>
                </c:pt>
                <c:pt idx="309">
                  <c:v>42223</c:v>
                </c:pt>
                <c:pt idx="310">
                  <c:v>42226</c:v>
                </c:pt>
                <c:pt idx="311">
                  <c:v>42227</c:v>
                </c:pt>
                <c:pt idx="312">
                  <c:v>42228</c:v>
                </c:pt>
                <c:pt idx="313">
                  <c:v>42229</c:v>
                </c:pt>
                <c:pt idx="314">
                  <c:v>42230</c:v>
                </c:pt>
                <c:pt idx="315">
                  <c:v>42233</c:v>
                </c:pt>
                <c:pt idx="316">
                  <c:v>42234</c:v>
                </c:pt>
                <c:pt idx="317">
                  <c:v>42235</c:v>
                </c:pt>
                <c:pt idx="318">
                  <c:v>42236</c:v>
                </c:pt>
                <c:pt idx="319">
                  <c:v>42237</c:v>
                </c:pt>
                <c:pt idx="320">
                  <c:v>42240</c:v>
                </c:pt>
                <c:pt idx="321">
                  <c:v>42241</c:v>
                </c:pt>
                <c:pt idx="322">
                  <c:v>42242</c:v>
                </c:pt>
                <c:pt idx="323">
                  <c:v>42243</c:v>
                </c:pt>
                <c:pt idx="324">
                  <c:v>42244</c:v>
                </c:pt>
                <c:pt idx="325">
                  <c:v>42247</c:v>
                </c:pt>
                <c:pt idx="326">
                  <c:v>42248</c:v>
                </c:pt>
                <c:pt idx="327">
                  <c:v>42249</c:v>
                </c:pt>
                <c:pt idx="328">
                  <c:v>42250</c:v>
                </c:pt>
                <c:pt idx="329">
                  <c:v>42251</c:v>
                </c:pt>
                <c:pt idx="330">
                  <c:v>42254</c:v>
                </c:pt>
                <c:pt idx="331">
                  <c:v>42255</c:v>
                </c:pt>
                <c:pt idx="332">
                  <c:v>42256</c:v>
                </c:pt>
                <c:pt idx="333">
                  <c:v>42257</c:v>
                </c:pt>
                <c:pt idx="334">
                  <c:v>42258</c:v>
                </c:pt>
                <c:pt idx="335">
                  <c:v>42261</c:v>
                </c:pt>
                <c:pt idx="336">
                  <c:v>42262</c:v>
                </c:pt>
                <c:pt idx="337">
                  <c:v>42263</c:v>
                </c:pt>
                <c:pt idx="338">
                  <c:v>42264</c:v>
                </c:pt>
                <c:pt idx="339">
                  <c:v>42265</c:v>
                </c:pt>
                <c:pt idx="340">
                  <c:v>42268</c:v>
                </c:pt>
                <c:pt idx="341">
                  <c:v>42269</c:v>
                </c:pt>
                <c:pt idx="342">
                  <c:v>42270</c:v>
                </c:pt>
                <c:pt idx="343">
                  <c:v>42271</c:v>
                </c:pt>
                <c:pt idx="344">
                  <c:v>42272</c:v>
                </c:pt>
                <c:pt idx="345">
                  <c:v>42275</c:v>
                </c:pt>
                <c:pt idx="346">
                  <c:v>42276</c:v>
                </c:pt>
                <c:pt idx="347">
                  <c:v>42277</c:v>
                </c:pt>
                <c:pt idx="348">
                  <c:v>42278</c:v>
                </c:pt>
                <c:pt idx="349">
                  <c:v>42279</c:v>
                </c:pt>
                <c:pt idx="350">
                  <c:v>42282</c:v>
                </c:pt>
                <c:pt idx="351">
                  <c:v>42283</c:v>
                </c:pt>
                <c:pt idx="352">
                  <c:v>42284</c:v>
                </c:pt>
                <c:pt idx="353">
                  <c:v>42285</c:v>
                </c:pt>
                <c:pt idx="354">
                  <c:v>42286</c:v>
                </c:pt>
                <c:pt idx="355">
                  <c:v>42289</c:v>
                </c:pt>
                <c:pt idx="356">
                  <c:v>42290</c:v>
                </c:pt>
                <c:pt idx="357">
                  <c:v>42291</c:v>
                </c:pt>
                <c:pt idx="358">
                  <c:v>42292</c:v>
                </c:pt>
                <c:pt idx="359">
                  <c:v>42293</c:v>
                </c:pt>
                <c:pt idx="360">
                  <c:v>42296</c:v>
                </c:pt>
                <c:pt idx="361">
                  <c:v>42297</c:v>
                </c:pt>
                <c:pt idx="362">
                  <c:v>42298</c:v>
                </c:pt>
                <c:pt idx="363">
                  <c:v>42299</c:v>
                </c:pt>
                <c:pt idx="364">
                  <c:v>42300</c:v>
                </c:pt>
                <c:pt idx="365">
                  <c:v>42303</c:v>
                </c:pt>
                <c:pt idx="366">
                  <c:v>42304</c:v>
                </c:pt>
                <c:pt idx="367">
                  <c:v>42305</c:v>
                </c:pt>
                <c:pt idx="368">
                  <c:v>42306</c:v>
                </c:pt>
                <c:pt idx="369">
                  <c:v>42307</c:v>
                </c:pt>
                <c:pt idx="370">
                  <c:v>42310</c:v>
                </c:pt>
                <c:pt idx="371">
                  <c:v>42311</c:v>
                </c:pt>
                <c:pt idx="372">
                  <c:v>42312</c:v>
                </c:pt>
                <c:pt idx="373">
                  <c:v>42313</c:v>
                </c:pt>
                <c:pt idx="374">
                  <c:v>42314</c:v>
                </c:pt>
                <c:pt idx="375">
                  <c:v>42317</c:v>
                </c:pt>
                <c:pt idx="376">
                  <c:v>42318</c:v>
                </c:pt>
                <c:pt idx="377">
                  <c:v>42319</c:v>
                </c:pt>
                <c:pt idx="378">
                  <c:v>42320</c:v>
                </c:pt>
                <c:pt idx="379">
                  <c:v>42321</c:v>
                </c:pt>
                <c:pt idx="380">
                  <c:v>42324</c:v>
                </c:pt>
                <c:pt idx="381">
                  <c:v>42325</c:v>
                </c:pt>
                <c:pt idx="382">
                  <c:v>42326</c:v>
                </c:pt>
                <c:pt idx="383">
                  <c:v>42327</c:v>
                </c:pt>
                <c:pt idx="384">
                  <c:v>42328</c:v>
                </c:pt>
                <c:pt idx="385">
                  <c:v>42331</c:v>
                </c:pt>
                <c:pt idx="386">
                  <c:v>42332</c:v>
                </c:pt>
                <c:pt idx="387">
                  <c:v>42333</c:v>
                </c:pt>
                <c:pt idx="388">
                  <c:v>42334</c:v>
                </c:pt>
                <c:pt idx="389">
                  <c:v>42335</c:v>
                </c:pt>
                <c:pt idx="390">
                  <c:v>42338</c:v>
                </c:pt>
                <c:pt idx="391">
                  <c:v>42339</c:v>
                </c:pt>
                <c:pt idx="392">
                  <c:v>42340</c:v>
                </c:pt>
                <c:pt idx="393">
                  <c:v>42341</c:v>
                </c:pt>
                <c:pt idx="394">
                  <c:v>42342</c:v>
                </c:pt>
                <c:pt idx="395">
                  <c:v>42345</c:v>
                </c:pt>
                <c:pt idx="396">
                  <c:v>42346</c:v>
                </c:pt>
                <c:pt idx="397">
                  <c:v>42347</c:v>
                </c:pt>
                <c:pt idx="398">
                  <c:v>42348</c:v>
                </c:pt>
                <c:pt idx="399">
                  <c:v>42349</c:v>
                </c:pt>
                <c:pt idx="400">
                  <c:v>42352</c:v>
                </c:pt>
                <c:pt idx="401">
                  <c:v>42353</c:v>
                </c:pt>
                <c:pt idx="402">
                  <c:v>42354</c:v>
                </c:pt>
                <c:pt idx="403">
                  <c:v>42355</c:v>
                </c:pt>
                <c:pt idx="404">
                  <c:v>42356</c:v>
                </c:pt>
                <c:pt idx="405">
                  <c:v>42359</c:v>
                </c:pt>
                <c:pt idx="406">
                  <c:v>42360</c:v>
                </c:pt>
                <c:pt idx="407">
                  <c:v>42361</c:v>
                </c:pt>
                <c:pt idx="408">
                  <c:v>42362</c:v>
                </c:pt>
                <c:pt idx="409">
                  <c:v>42363</c:v>
                </c:pt>
                <c:pt idx="410">
                  <c:v>42366</c:v>
                </c:pt>
                <c:pt idx="411">
                  <c:v>42367</c:v>
                </c:pt>
                <c:pt idx="412">
                  <c:v>42368</c:v>
                </c:pt>
                <c:pt idx="413">
                  <c:v>42369</c:v>
                </c:pt>
                <c:pt idx="414">
                  <c:v>42370</c:v>
                </c:pt>
                <c:pt idx="415">
                  <c:v>42373</c:v>
                </c:pt>
                <c:pt idx="416">
                  <c:v>42374</c:v>
                </c:pt>
                <c:pt idx="417">
                  <c:v>42375</c:v>
                </c:pt>
                <c:pt idx="418">
                  <c:v>42376</c:v>
                </c:pt>
                <c:pt idx="419">
                  <c:v>42377</c:v>
                </c:pt>
                <c:pt idx="420">
                  <c:v>42380</c:v>
                </c:pt>
                <c:pt idx="421">
                  <c:v>42381</c:v>
                </c:pt>
                <c:pt idx="422">
                  <c:v>42382</c:v>
                </c:pt>
                <c:pt idx="423">
                  <c:v>42383</c:v>
                </c:pt>
                <c:pt idx="424">
                  <c:v>42384</c:v>
                </c:pt>
                <c:pt idx="425">
                  <c:v>42387</c:v>
                </c:pt>
                <c:pt idx="426">
                  <c:v>42388</c:v>
                </c:pt>
                <c:pt idx="427">
                  <c:v>42389</c:v>
                </c:pt>
                <c:pt idx="428">
                  <c:v>42390</c:v>
                </c:pt>
                <c:pt idx="429">
                  <c:v>42391</c:v>
                </c:pt>
                <c:pt idx="430">
                  <c:v>42394</c:v>
                </c:pt>
                <c:pt idx="431">
                  <c:v>42395</c:v>
                </c:pt>
                <c:pt idx="432">
                  <c:v>42396</c:v>
                </c:pt>
                <c:pt idx="433">
                  <c:v>42397</c:v>
                </c:pt>
                <c:pt idx="434">
                  <c:v>42398</c:v>
                </c:pt>
                <c:pt idx="435">
                  <c:v>42401</c:v>
                </c:pt>
                <c:pt idx="436">
                  <c:v>42402</c:v>
                </c:pt>
                <c:pt idx="437">
                  <c:v>42403</c:v>
                </c:pt>
                <c:pt idx="438">
                  <c:v>42404</c:v>
                </c:pt>
                <c:pt idx="439">
                  <c:v>42405</c:v>
                </c:pt>
                <c:pt idx="440">
                  <c:v>42408</c:v>
                </c:pt>
                <c:pt idx="441">
                  <c:v>42409</c:v>
                </c:pt>
                <c:pt idx="442">
                  <c:v>42410</c:v>
                </c:pt>
                <c:pt idx="443">
                  <c:v>42411</c:v>
                </c:pt>
                <c:pt idx="444">
                  <c:v>42412</c:v>
                </c:pt>
                <c:pt idx="445">
                  <c:v>42415</c:v>
                </c:pt>
                <c:pt idx="446">
                  <c:v>42416</c:v>
                </c:pt>
                <c:pt idx="447">
                  <c:v>42417</c:v>
                </c:pt>
                <c:pt idx="448">
                  <c:v>42418</c:v>
                </c:pt>
                <c:pt idx="449">
                  <c:v>42419</c:v>
                </c:pt>
                <c:pt idx="450">
                  <c:v>42422</c:v>
                </c:pt>
                <c:pt idx="451">
                  <c:v>42423</c:v>
                </c:pt>
                <c:pt idx="452">
                  <c:v>42424</c:v>
                </c:pt>
                <c:pt idx="453">
                  <c:v>42425</c:v>
                </c:pt>
                <c:pt idx="454">
                  <c:v>42426</c:v>
                </c:pt>
                <c:pt idx="455">
                  <c:v>42429</c:v>
                </c:pt>
                <c:pt idx="456">
                  <c:v>42430</c:v>
                </c:pt>
                <c:pt idx="457">
                  <c:v>42431</c:v>
                </c:pt>
                <c:pt idx="458">
                  <c:v>42432</c:v>
                </c:pt>
                <c:pt idx="459">
                  <c:v>42433</c:v>
                </c:pt>
                <c:pt idx="460">
                  <c:v>42436</c:v>
                </c:pt>
                <c:pt idx="461">
                  <c:v>42437</c:v>
                </c:pt>
                <c:pt idx="462">
                  <c:v>42438</c:v>
                </c:pt>
                <c:pt idx="463">
                  <c:v>42439</c:v>
                </c:pt>
                <c:pt idx="464">
                  <c:v>42440</c:v>
                </c:pt>
                <c:pt idx="465">
                  <c:v>42443</c:v>
                </c:pt>
                <c:pt idx="466">
                  <c:v>42444</c:v>
                </c:pt>
                <c:pt idx="467">
                  <c:v>42445</c:v>
                </c:pt>
                <c:pt idx="468">
                  <c:v>42446</c:v>
                </c:pt>
                <c:pt idx="469">
                  <c:v>42447</c:v>
                </c:pt>
                <c:pt idx="470">
                  <c:v>42450</c:v>
                </c:pt>
                <c:pt idx="471">
                  <c:v>42451</c:v>
                </c:pt>
                <c:pt idx="472">
                  <c:v>42452</c:v>
                </c:pt>
                <c:pt idx="473">
                  <c:v>42453</c:v>
                </c:pt>
                <c:pt idx="474">
                  <c:v>42454</c:v>
                </c:pt>
                <c:pt idx="475">
                  <c:v>42457</c:v>
                </c:pt>
                <c:pt idx="476">
                  <c:v>42458</c:v>
                </c:pt>
                <c:pt idx="477">
                  <c:v>42459</c:v>
                </c:pt>
                <c:pt idx="478">
                  <c:v>42460</c:v>
                </c:pt>
                <c:pt idx="479">
                  <c:v>42461</c:v>
                </c:pt>
                <c:pt idx="480">
                  <c:v>42464</c:v>
                </c:pt>
                <c:pt idx="481">
                  <c:v>42465</c:v>
                </c:pt>
                <c:pt idx="482">
                  <c:v>42466</c:v>
                </c:pt>
                <c:pt idx="483">
                  <c:v>42467</c:v>
                </c:pt>
                <c:pt idx="484">
                  <c:v>42468</c:v>
                </c:pt>
                <c:pt idx="485">
                  <c:v>42471</c:v>
                </c:pt>
                <c:pt idx="486">
                  <c:v>42472</c:v>
                </c:pt>
                <c:pt idx="487">
                  <c:v>42473</c:v>
                </c:pt>
                <c:pt idx="488">
                  <c:v>42474</c:v>
                </c:pt>
                <c:pt idx="489">
                  <c:v>42475</c:v>
                </c:pt>
                <c:pt idx="490">
                  <c:v>42478</c:v>
                </c:pt>
                <c:pt idx="491">
                  <c:v>42479</c:v>
                </c:pt>
                <c:pt idx="492">
                  <c:v>42480</c:v>
                </c:pt>
                <c:pt idx="493">
                  <c:v>42481</c:v>
                </c:pt>
                <c:pt idx="494">
                  <c:v>42482</c:v>
                </c:pt>
                <c:pt idx="495">
                  <c:v>42485</c:v>
                </c:pt>
                <c:pt idx="496">
                  <c:v>42486</c:v>
                </c:pt>
                <c:pt idx="497">
                  <c:v>42487</c:v>
                </c:pt>
                <c:pt idx="498">
                  <c:v>42488</c:v>
                </c:pt>
                <c:pt idx="499">
                  <c:v>42489</c:v>
                </c:pt>
                <c:pt idx="500">
                  <c:v>42492</c:v>
                </c:pt>
                <c:pt idx="501">
                  <c:v>42493</c:v>
                </c:pt>
                <c:pt idx="502">
                  <c:v>42494</c:v>
                </c:pt>
                <c:pt idx="503">
                  <c:v>42495</c:v>
                </c:pt>
                <c:pt idx="504">
                  <c:v>42496</c:v>
                </c:pt>
                <c:pt idx="505">
                  <c:v>42499</c:v>
                </c:pt>
                <c:pt idx="506">
                  <c:v>42500</c:v>
                </c:pt>
                <c:pt idx="507">
                  <c:v>42501</c:v>
                </c:pt>
                <c:pt idx="508">
                  <c:v>42502</c:v>
                </c:pt>
                <c:pt idx="509">
                  <c:v>42503</c:v>
                </c:pt>
                <c:pt idx="510">
                  <c:v>42506</c:v>
                </c:pt>
                <c:pt idx="511">
                  <c:v>42507</c:v>
                </c:pt>
                <c:pt idx="512">
                  <c:v>42508</c:v>
                </c:pt>
                <c:pt idx="513">
                  <c:v>42509</c:v>
                </c:pt>
                <c:pt idx="514">
                  <c:v>42510</c:v>
                </c:pt>
                <c:pt idx="515">
                  <c:v>42513</c:v>
                </c:pt>
                <c:pt idx="516">
                  <c:v>42514</c:v>
                </c:pt>
                <c:pt idx="517">
                  <c:v>42515</c:v>
                </c:pt>
                <c:pt idx="518">
                  <c:v>42516</c:v>
                </c:pt>
                <c:pt idx="519">
                  <c:v>42517</c:v>
                </c:pt>
                <c:pt idx="520">
                  <c:v>42520</c:v>
                </c:pt>
                <c:pt idx="521">
                  <c:v>42521</c:v>
                </c:pt>
                <c:pt idx="522">
                  <c:v>42522</c:v>
                </c:pt>
                <c:pt idx="523">
                  <c:v>42523</c:v>
                </c:pt>
                <c:pt idx="524">
                  <c:v>42524</c:v>
                </c:pt>
                <c:pt idx="525">
                  <c:v>42527</c:v>
                </c:pt>
                <c:pt idx="526">
                  <c:v>42528</c:v>
                </c:pt>
                <c:pt idx="527">
                  <c:v>42529</c:v>
                </c:pt>
                <c:pt idx="528">
                  <c:v>42530</c:v>
                </c:pt>
                <c:pt idx="529">
                  <c:v>42531</c:v>
                </c:pt>
                <c:pt idx="530">
                  <c:v>42534</c:v>
                </c:pt>
                <c:pt idx="531">
                  <c:v>42535</c:v>
                </c:pt>
                <c:pt idx="532">
                  <c:v>42536</c:v>
                </c:pt>
                <c:pt idx="533">
                  <c:v>42537</c:v>
                </c:pt>
                <c:pt idx="534">
                  <c:v>42538</c:v>
                </c:pt>
                <c:pt idx="535">
                  <c:v>42541</c:v>
                </c:pt>
                <c:pt idx="536">
                  <c:v>42542</c:v>
                </c:pt>
                <c:pt idx="537">
                  <c:v>42543</c:v>
                </c:pt>
                <c:pt idx="538">
                  <c:v>42544</c:v>
                </c:pt>
                <c:pt idx="539">
                  <c:v>42545</c:v>
                </c:pt>
                <c:pt idx="540">
                  <c:v>42548</c:v>
                </c:pt>
                <c:pt idx="541">
                  <c:v>42549</c:v>
                </c:pt>
                <c:pt idx="542">
                  <c:v>42550</c:v>
                </c:pt>
                <c:pt idx="543">
                  <c:v>42551</c:v>
                </c:pt>
                <c:pt idx="544">
                  <c:v>42552</c:v>
                </c:pt>
                <c:pt idx="545">
                  <c:v>42555</c:v>
                </c:pt>
                <c:pt idx="546">
                  <c:v>42556</c:v>
                </c:pt>
                <c:pt idx="547">
                  <c:v>42557</c:v>
                </c:pt>
                <c:pt idx="548">
                  <c:v>42558</c:v>
                </c:pt>
                <c:pt idx="549">
                  <c:v>42559</c:v>
                </c:pt>
                <c:pt idx="550">
                  <c:v>42562</c:v>
                </c:pt>
                <c:pt idx="551">
                  <c:v>42563</c:v>
                </c:pt>
                <c:pt idx="552">
                  <c:v>42564</c:v>
                </c:pt>
                <c:pt idx="553">
                  <c:v>42565</c:v>
                </c:pt>
                <c:pt idx="554">
                  <c:v>42566</c:v>
                </c:pt>
                <c:pt idx="555">
                  <c:v>42569</c:v>
                </c:pt>
                <c:pt idx="556">
                  <c:v>42570</c:v>
                </c:pt>
                <c:pt idx="557">
                  <c:v>42571</c:v>
                </c:pt>
                <c:pt idx="558">
                  <c:v>42572</c:v>
                </c:pt>
                <c:pt idx="559">
                  <c:v>42573</c:v>
                </c:pt>
                <c:pt idx="560">
                  <c:v>42576</c:v>
                </c:pt>
                <c:pt idx="561">
                  <c:v>42577</c:v>
                </c:pt>
                <c:pt idx="562">
                  <c:v>42578</c:v>
                </c:pt>
                <c:pt idx="563">
                  <c:v>42579</c:v>
                </c:pt>
                <c:pt idx="564">
                  <c:v>42580</c:v>
                </c:pt>
                <c:pt idx="565">
                  <c:v>42583</c:v>
                </c:pt>
                <c:pt idx="566">
                  <c:v>42584</c:v>
                </c:pt>
                <c:pt idx="567">
                  <c:v>42585</c:v>
                </c:pt>
                <c:pt idx="568">
                  <c:v>42586</c:v>
                </c:pt>
                <c:pt idx="569">
                  <c:v>42587</c:v>
                </c:pt>
                <c:pt idx="570">
                  <c:v>42590</c:v>
                </c:pt>
                <c:pt idx="571">
                  <c:v>42591</c:v>
                </c:pt>
                <c:pt idx="572">
                  <c:v>42592</c:v>
                </c:pt>
                <c:pt idx="573">
                  <c:v>42593</c:v>
                </c:pt>
                <c:pt idx="574">
                  <c:v>42594</c:v>
                </c:pt>
                <c:pt idx="575">
                  <c:v>42597</c:v>
                </c:pt>
                <c:pt idx="576">
                  <c:v>42598</c:v>
                </c:pt>
                <c:pt idx="577">
                  <c:v>42599</c:v>
                </c:pt>
                <c:pt idx="578">
                  <c:v>42600</c:v>
                </c:pt>
                <c:pt idx="579">
                  <c:v>42601</c:v>
                </c:pt>
                <c:pt idx="580">
                  <c:v>42604</c:v>
                </c:pt>
                <c:pt idx="581">
                  <c:v>42605</c:v>
                </c:pt>
                <c:pt idx="582">
                  <c:v>42606</c:v>
                </c:pt>
                <c:pt idx="583">
                  <c:v>42607</c:v>
                </c:pt>
                <c:pt idx="584">
                  <c:v>42608</c:v>
                </c:pt>
                <c:pt idx="585">
                  <c:v>42611</c:v>
                </c:pt>
                <c:pt idx="586">
                  <c:v>42612</c:v>
                </c:pt>
                <c:pt idx="587">
                  <c:v>42613</c:v>
                </c:pt>
                <c:pt idx="588">
                  <c:v>42614</c:v>
                </c:pt>
                <c:pt idx="589">
                  <c:v>42615</c:v>
                </c:pt>
                <c:pt idx="590">
                  <c:v>42618</c:v>
                </c:pt>
                <c:pt idx="591">
                  <c:v>42619</c:v>
                </c:pt>
                <c:pt idx="592">
                  <c:v>42620</c:v>
                </c:pt>
                <c:pt idx="593">
                  <c:v>42621</c:v>
                </c:pt>
                <c:pt idx="594">
                  <c:v>42622</c:v>
                </c:pt>
                <c:pt idx="595">
                  <c:v>42625</c:v>
                </c:pt>
                <c:pt idx="596">
                  <c:v>42626</c:v>
                </c:pt>
                <c:pt idx="597">
                  <c:v>42627</c:v>
                </c:pt>
                <c:pt idx="598">
                  <c:v>42628</c:v>
                </c:pt>
                <c:pt idx="599">
                  <c:v>42629</c:v>
                </c:pt>
                <c:pt idx="600">
                  <c:v>42632</c:v>
                </c:pt>
                <c:pt idx="601">
                  <c:v>42633</c:v>
                </c:pt>
                <c:pt idx="602">
                  <c:v>42634</c:v>
                </c:pt>
                <c:pt idx="603">
                  <c:v>42635</c:v>
                </c:pt>
                <c:pt idx="604">
                  <c:v>42636</c:v>
                </c:pt>
                <c:pt idx="605">
                  <c:v>42639</c:v>
                </c:pt>
                <c:pt idx="606">
                  <c:v>42640</c:v>
                </c:pt>
                <c:pt idx="607">
                  <c:v>42641</c:v>
                </c:pt>
                <c:pt idx="608">
                  <c:v>42642</c:v>
                </c:pt>
                <c:pt idx="609">
                  <c:v>42643</c:v>
                </c:pt>
                <c:pt idx="610">
                  <c:v>42646</c:v>
                </c:pt>
                <c:pt idx="611">
                  <c:v>42647</c:v>
                </c:pt>
                <c:pt idx="612">
                  <c:v>42648</c:v>
                </c:pt>
                <c:pt idx="613">
                  <c:v>42649</c:v>
                </c:pt>
                <c:pt idx="614">
                  <c:v>42650</c:v>
                </c:pt>
                <c:pt idx="615">
                  <c:v>42653</c:v>
                </c:pt>
                <c:pt idx="616">
                  <c:v>42654</c:v>
                </c:pt>
                <c:pt idx="617">
                  <c:v>42655</c:v>
                </c:pt>
                <c:pt idx="618">
                  <c:v>42656</c:v>
                </c:pt>
                <c:pt idx="619">
                  <c:v>42657</c:v>
                </c:pt>
                <c:pt idx="620">
                  <c:v>42660</c:v>
                </c:pt>
                <c:pt idx="621">
                  <c:v>42661</c:v>
                </c:pt>
                <c:pt idx="622">
                  <c:v>42662</c:v>
                </c:pt>
                <c:pt idx="623">
                  <c:v>42663</c:v>
                </c:pt>
                <c:pt idx="624">
                  <c:v>42664</c:v>
                </c:pt>
                <c:pt idx="625">
                  <c:v>42667</c:v>
                </c:pt>
                <c:pt idx="626">
                  <c:v>42668</c:v>
                </c:pt>
                <c:pt idx="627">
                  <c:v>42669</c:v>
                </c:pt>
                <c:pt idx="628">
                  <c:v>42670</c:v>
                </c:pt>
                <c:pt idx="629">
                  <c:v>42671</c:v>
                </c:pt>
                <c:pt idx="630">
                  <c:v>42674</c:v>
                </c:pt>
                <c:pt idx="631">
                  <c:v>42675</c:v>
                </c:pt>
                <c:pt idx="632">
                  <c:v>42676</c:v>
                </c:pt>
                <c:pt idx="633">
                  <c:v>42677</c:v>
                </c:pt>
                <c:pt idx="634">
                  <c:v>42678</c:v>
                </c:pt>
                <c:pt idx="635">
                  <c:v>42681</c:v>
                </c:pt>
                <c:pt idx="636">
                  <c:v>42682</c:v>
                </c:pt>
                <c:pt idx="637">
                  <c:v>42683</c:v>
                </c:pt>
                <c:pt idx="638">
                  <c:v>42684</c:v>
                </c:pt>
                <c:pt idx="639">
                  <c:v>42685</c:v>
                </c:pt>
                <c:pt idx="640">
                  <c:v>42688</c:v>
                </c:pt>
                <c:pt idx="641">
                  <c:v>42689</c:v>
                </c:pt>
                <c:pt idx="642">
                  <c:v>42690</c:v>
                </c:pt>
                <c:pt idx="643">
                  <c:v>42691</c:v>
                </c:pt>
                <c:pt idx="644">
                  <c:v>42692</c:v>
                </c:pt>
                <c:pt idx="645">
                  <c:v>42695</c:v>
                </c:pt>
                <c:pt idx="646">
                  <c:v>42696</c:v>
                </c:pt>
                <c:pt idx="647">
                  <c:v>42697</c:v>
                </c:pt>
                <c:pt idx="648">
                  <c:v>42698</c:v>
                </c:pt>
                <c:pt idx="649">
                  <c:v>42699</c:v>
                </c:pt>
                <c:pt idx="650">
                  <c:v>42702</c:v>
                </c:pt>
                <c:pt idx="651">
                  <c:v>42703</c:v>
                </c:pt>
                <c:pt idx="652">
                  <c:v>42704</c:v>
                </c:pt>
                <c:pt idx="653">
                  <c:v>42705</c:v>
                </c:pt>
                <c:pt idx="654">
                  <c:v>42706</c:v>
                </c:pt>
                <c:pt idx="655">
                  <c:v>42709</c:v>
                </c:pt>
                <c:pt idx="656">
                  <c:v>42710</c:v>
                </c:pt>
                <c:pt idx="657">
                  <c:v>42711</c:v>
                </c:pt>
                <c:pt idx="658">
                  <c:v>42712</c:v>
                </c:pt>
                <c:pt idx="659">
                  <c:v>42713</c:v>
                </c:pt>
                <c:pt idx="660">
                  <c:v>42716</c:v>
                </c:pt>
                <c:pt idx="661">
                  <c:v>42717</c:v>
                </c:pt>
                <c:pt idx="662">
                  <c:v>42718</c:v>
                </c:pt>
                <c:pt idx="663">
                  <c:v>42719</c:v>
                </c:pt>
                <c:pt idx="664">
                  <c:v>42720</c:v>
                </c:pt>
                <c:pt idx="665">
                  <c:v>42723</c:v>
                </c:pt>
                <c:pt idx="666">
                  <c:v>42724</c:v>
                </c:pt>
                <c:pt idx="667">
                  <c:v>42725</c:v>
                </c:pt>
                <c:pt idx="668">
                  <c:v>42726</c:v>
                </c:pt>
                <c:pt idx="669">
                  <c:v>42727</c:v>
                </c:pt>
                <c:pt idx="670">
                  <c:v>42730</c:v>
                </c:pt>
                <c:pt idx="671">
                  <c:v>42731</c:v>
                </c:pt>
                <c:pt idx="672">
                  <c:v>42732</c:v>
                </c:pt>
                <c:pt idx="673">
                  <c:v>42733</c:v>
                </c:pt>
                <c:pt idx="674">
                  <c:v>42734</c:v>
                </c:pt>
                <c:pt idx="675">
                  <c:v>42737</c:v>
                </c:pt>
                <c:pt idx="676">
                  <c:v>42738</c:v>
                </c:pt>
                <c:pt idx="677">
                  <c:v>42739</c:v>
                </c:pt>
                <c:pt idx="678">
                  <c:v>42740</c:v>
                </c:pt>
                <c:pt idx="679">
                  <c:v>42741</c:v>
                </c:pt>
                <c:pt idx="680">
                  <c:v>42744</c:v>
                </c:pt>
                <c:pt idx="681">
                  <c:v>42745</c:v>
                </c:pt>
                <c:pt idx="682">
                  <c:v>42746</c:v>
                </c:pt>
                <c:pt idx="683">
                  <c:v>42747</c:v>
                </c:pt>
                <c:pt idx="684">
                  <c:v>42748</c:v>
                </c:pt>
                <c:pt idx="685">
                  <c:v>42751</c:v>
                </c:pt>
                <c:pt idx="686">
                  <c:v>42752</c:v>
                </c:pt>
                <c:pt idx="687">
                  <c:v>42753</c:v>
                </c:pt>
                <c:pt idx="688">
                  <c:v>42754</c:v>
                </c:pt>
                <c:pt idx="689">
                  <c:v>42755</c:v>
                </c:pt>
                <c:pt idx="690">
                  <c:v>42758</c:v>
                </c:pt>
                <c:pt idx="691">
                  <c:v>42759</c:v>
                </c:pt>
                <c:pt idx="692">
                  <c:v>42760</c:v>
                </c:pt>
                <c:pt idx="693">
                  <c:v>42761</c:v>
                </c:pt>
                <c:pt idx="694">
                  <c:v>42762</c:v>
                </c:pt>
                <c:pt idx="695">
                  <c:v>42765</c:v>
                </c:pt>
                <c:pt idx="696">
                  <c:v>42766</c:v>
                </c:pt>
                <c:pt idx="697">
                  <c:v>42767</c:v>
                </c:pt>
                <c:pt idx="698">
                  <c:v>42768</c:v>
                </c:pt>
                <c:pt idx="699">
                  <c:v>42769</c:v>
                </c:pt>
                <c:pt idx="700">
                  <c:v>42772</c:v>
                </c:pt>
                <c:pt idx="701">
                  <c:v>42773</c:v>
                </c:pt>
                <c:pt idx="702">
                  <c:v>42774</c:v>
                </c:pt>
                <c:pt idx="703">
                  <c:v>42775</c:v>
                </c:pt>
                <c:pt idx="704">
                  <c:v>42776</c:v>
                </c:pt>
                <c:pt idx="705">
                  <c:v>42779</c:v>
                </c:pt>
                <c:pt idx="706">
                  <c:v>42780</c:v>
                </c:pt>
                <c:pt idx="707">
                  <c:v>42781</c:v>
                </c:pt>
                <c:pt idx="708">
                  <c:v>42782</c:v>
                </c:pt>
                <c:pt idx="709">
                  <c:v>42783</c:v>
                </c:pt>
                <c:pt idx="710">
                  <c:v>42786</c:v>
                </c:pt>
                <c:pt idx="711">
                  <c:v>42787</c:v>
                </c:pt>
                <c:pt idx="712">
                  <c:v>42788</c:v>
                </c:pt>
                <c:pt idx="713">
                  <c:v>42789</c:v>
                </c:pt>
                <c:pt idx="714">
                  <c:v>42790</c:v>
                </c:pt>
                <c:pt idx="715">
                  <c:v>42793</c:v>
                </c:pt>
                <c:pt idx="716">
                  <c:v>42794</c:v>
                </c:pt>
                <c:pt idx="717">
                  <c:v>42795</c:v>
                </c:pt>
                <c:pt idx="718">
                  <c:v>42796</c:v>
                </c:pt>
                <c:pt idx="719">
                  <c:v>42797</c:v>
                </c:pt>
                <c:pt idx="720">
                  <c:v>42800</c:v>
                </c:pt>
                <c:pt idx="721">
                  <c:v>42801</c:v>
                </c:pt>
                <c:pt idx="722">
                  <c:v>42802</c:v>
                </c:pt>
                <c:pt idx="723">
                  <c:v>42803</c:v>
                </c:pt>
                <c:pt idx="724">
                  <c:v>42804</c:v>
                </c:pt>
                <c:pt idx="725">
                  <c:v>42807</c:v>
                </c:pt>
                <c:pt idx="726">
                  <c:v>42808</c:v>
                </c:pt>
                <c:pt idx="727">
                  <c:v>42809</c:v>
                </c:pt>
                <c:pt idx="728">
                  <c:v>42810</c:v>
                </c:pt>
                <c:pt idx="729">
                  <c:v>42811</c:v>
                </c:pt>
                <c:pt idx="730">
                  <c:v>42814</c:v>
                </c:pt>
                <c:pt idx="731">
                  <c:v>42815</c:v>
                </c:pt>
                <c:pt idx="732">
                  <c:v>42816</c:v>
                </c:pt>
                <c:pt idx="733">
                  <c:v>42817</c:v>
                </c:pt>
                <c:pt idx="734">
                  <c:v>42818</c:v>
                </c:pt>
                <c:pt idx="735">
                  <c:v>42821</c:v>
                </c:pt>
                <c:pt idx="736">
                  <c:v>42822</c:v>
                </c:pt>
                <c:pt idx="737">
                  <c:v>42823</c:v>
                </c:pt>
                <c:pt idx="738">
                  <c:v>42824</c:v>
                </c:pt>
                <c:pt idx="739">
                  <c:v>42825</c:v>
                </c:pt>
                <c:pt idx="740">
                  <c:v>42828</c:v>
                </c:pt>
                <c:pt idx="741">
                  <c:v>42829</c:v>
                </c:pt>
                <c:pt idx="742">
                  <c:v>42830</c:v>
                </c:pt>
                <c:pt idx="743">
                  <c:v>42831</c:v>
                </c:pt>
                <c:pt idx="744">
                  <c:v>42832</c:v>
                </c:pt>
                <c:pt idx="745">
                  <c:v>42835</c:v>
                </c:pt>
                <c:pt idx="746">
                  <c:v>42836</c:v>
                </c:pt>
                <c:pt idx="747">
                  <c:v>42837</c:v>
                </c:pt>
                <c:pt idx="748">
                  <c:v>42838</c:v>
                </c:pt>
                <c:pt idx="749">
                  <c:v>42839</c:v>
                </c:pt>
                <c:pt idx="750">
                  <c:v>42842</c:v>
                </c:pt>
                <c:pt idx="751">
                  <c:v>42843</c:v>
                </c:pt>
                <c:pt idx="752">
                  <c:v>42844</c:v>
                </c:pt>
                <c:pt idx="753">
                  <c:v>42845</c:v>
                </c:pt>
                <c:pt idx="754">
                  <c:v>42846</c:v>
                </c:pt>
                <c:pt idx="755">
                  <c:v>42849</c:v>
                </c:pt>
                <c:pt idx="756">
                  <c:v>42850</c:v>
                </c:pt>
                <c:pt idx="757">
                  <c:v>42851</c:v>
                </c:pt>
                <c:pt idx="758">
                  <c:v>42852</c:v>
                </c:pt>
                <c:pt idx="759">
                  <c:v>42853</c:v>
                </c:pt>
                <c:pt idx="760">
                  <c:v>42856</c:v>
                </c:pt>
                <c:pt idx="761">
                  <c:v>42857</c:v>
                </c:pt>
                <c:pt idx="762">
                  <c:v>42858</c:v>
                </c:pt>
                <c:pt idx="763">
                  <c:v>42859</c:v>
                </c:pt>
                <c:pt idx="764">
                  <c:v>42860</c:v>
                </c:pt>
                <c:pt idx="765">
                  <c:v>42863</c:v>
                </c:pt>
                <c:pt idx="766">
                  <c:v>42864</c:v>
                </c:pt>
                <c:pt idx="767">
                  <c:v>42865</c:v>
                </c:pt>
                <c:pt idx="768">
                  <c:v>42866</c:v>
                </c:pt>
                <c:pt idx="769">
                  <c:v>42867</c:v>
                </c:pt>
                <c:pt idx="770">
                  <c:v>42870</c:v>
                </c:pt>
                <c:pt idx="771">
                  <c:v>42871</c:v>
                </c:pt>
                <c:pt idx="772">
                  <c:v>42872</c:v>
                </c:pt>
                <c:pt idx="773">
                  <c:v>42873</c:v>
                </c:pt>
                <c:pt idx="774">
                  <c:v>42874</c:v>
                </c:pt>
                <c:pt idx="775">
                  <c:v>42877</c:v>
                </c:pt>
                <c:pt idx="776">
                  <c:v>42878</c:v>
                </c:pt>
                <c:pt idx="777">
                  <c:v>42879</c:v>
                </c:pt>
                <c:pt idx="778">
                  <c:v>42880</c:v>
                </c:pt>
                <c:pt idx="779">
                  <c:v>42881</c:v>
                </c:pt>
                <c:pt idx="780">
                  <c:v>42884</c:v>
                </c:pt>
                <c:pt idx="781">
                  <c:v>42885</c:v>
                </c:pt>
                <c:pt idx="782">
                  <c:v>42886</c:v>
                </c:pt>
                <c:pt idx="783">
                  <c:v>42887</c:v>
                </c:pt>
                <c:pt idx="784">
                  <c:v>42888</c:v>
                </c:pt>
                <c:pt idx="785">
                  <c:v>42891</c:v>
                </c:pt>
                <c:pt idx="786">
                  <c:v>42892</c:v>
                </c:pt>
                <c:pt idx="787">
                  <c:v>42893</c:v>
                </c:pt>
                <c:pt idx="788">
                  <c:v>42894</c:v>
                </c:pt>
                <c:pt idx="789">
                  <c:v>42895</c:v>
                </c:pt>
                <c:pt idx="790">
                  <c:v>42898</c:v>
                </c:pt>
                <c:pt idx="791">
                  <c:v>42899</c:v>
                </c:pt>
                <c:pt idx="792">
                  <c:v>42900</c:v>
                </c:pt>
                <c:pt idx="793">
                  <c:v>42901</c:v>
                </c:pt>
                <c:pt idx="794">
                  <c:v>42902</c:v>
                </c:pt>
                <c:pt idx="795">
                  <c:v>42905</c:v>
                </c:pt>
                <c:pt idx="796">
                  <c:v>42906</c:v>
                </c:pt>
                <c:pt idx="797">
                  <c:v>42907</c:v>
                </c:pt>
                <c:pt idx="798">
                  <c:v>42908</c:v>
                </c:pt>
                <c:pt idx="799">
                  <c:v>42909</c:v>
                </c:pt>
                <c:pt idx="800">
                  <c:v>42912</c:v>
                </c:pt>
                <c:pt idx="801">
                  <c:v>42913</c:v>
                </c:pt>
                <c:pt idx="802">
                  <c:v>42914</c:v>
                </c:pt>
                <c:pt idx="803">
                  <c:v>42915</c:v>
                </c:pt>
                <c:pt idx="804">
                  <c:v>42916</c:v>
                </c:pt>
                <c:pt idx="805">
                  <c:v>42919</c:v>
                </c:pt>
                <c:pt idx="806">
                  <c:v>42920</c:v>
                </c:pt>
                <c:pt idx="807">
                  <c:v>42921</c:v>
                </c:pt>
                <c:pt idx="808">
                  <c:v>42922</c:v>
                </c:pt>
                <c:pt idx="809">
                  <c:v>42923</c:v>
                </c:pt>
                <c:pt idx="810">
                  <c:v>42926</c:v>
                </c:pt>
                <c:pt idx="811">
                  <c:v>42927</c:v>
                </c:pt>
                <c:pt idx="812">
                  <c:v>42928</c:v>
                </c:pt>
                <c:pt idx="813">
                  <c:v>42929</c:v>
                </c:pt>
                <c:pt idx="814">
                  <c:v>42930</c:v>
                </c:pt>
                <c:pt idx="815">
                  <c:v>42933</c:v>
                </c:pt>
                <c:pt idx="816">
                  <c:v>42934</c:v>
                </c:pt>
                <c:pt idx="817">
                  <c:v>42935</c:v>
                </c:pt>
                <c:pt idx="818">
                  <c:v>42936</c:v>
                </c:pt>
                <c:pt idx="819">
                  <c:v>42937</c:v>
                </c:pt>
                <c:pt idx="820">
                  <c:v>42940</c:v>
                </c:pt>
                <c:pt idx="821">
                  <c:v>42941</c:v>
                </c:pt>
                <c:pt idx="822">
                  <c:v>42942</c:v>
                </c:pt>
                <c:pt idx="823">
                  <c:v>42943</c:v>
                </c:pt>
                <c:pt idx="824">
                  <c:v>42944</c:v>
                </c:pt>
                <c:pt idx="825">
                  <c:v>42947</c:v>
                </c:pt>
                <c:pt idx="826">
                  <c:v>42948</c:v>
                </c:pt>
                <c:pt idx="827">
                  <c:v>42949</c:v>
                </c:pt>
                <c:pt idx="828">
                  <c:v>42950</c:v>
                </c:pt>
                <c:pt idx="829">
                  <c:v>42951</c:v>
                </c:pt>
                <c:pt idx="830">
                  <c:v>42954</c:v>
                </c:pt>
              </c:numCache>
            </c:numRef>
          </c:cat>
          <c:val>
            <c:numRef>
              <c:f>[0]!BBB</c:f>
              <c:numCache>
                <c:formatCode>General</c:formatCode>
                <c:ptCount val="831"/>
                <c:pt idx="0">
                  <c:v>3.8449999999999998</c:v>
                </c:pt>
                <c:pt idx="1">
                  <c:v>3.907</c:v>
                </c:pt>
                <c:pt idx="2">
                  <c:v>3.9159999999999999</c:v>
                </c:pt>
                <c:pt idx="3">
                  <c:v>3.8980000000000001</c:v>
                </c:pt>
                <c:pt idx="4">
                  <c:v>3.8970000000000002</c:v>
                </c:pt>
                <c:pt idx="5">
                  <c:v>3.9159999999999999</c:v>
                </c:pt>
                <c:pt idx="6">
                  <c:v>3.9470000000000001</c:v>
                </c:pt>
                <c:pt idx="7">
                  <c:v>3.9420000000000002</c:v>
                </c:pt>
                <c:pt idx="8">
                  <c:v>3.9039999999999999</c:v>
                </c:pt>
                <c:pt idx="9">
                  <c:v>3.9119999999999999</c:v>
                </c:pt>
                <c:pt idx="10">
                  <c:v>3.9089999999999998</c:v>
                </c:pt>
                <c:pt idx="11">
                  <c:v>3.9390000000000001</c:v>
                </c:pt>
                <c:pt idx="12">
                  <c:v>3.8929999999999998</c:v>
                </c:pt>
                <c:pt idx="13">
                  <c:v>3.9060000000000001</c:v>
                </c:pt>
                <c:pt idx="14">
                  <c:v>3.9</c:v>
                </c:pt>
                <c:pt idx="15">
                  <c:v>3.903</c:v>
                </c:pt>
                <c:pt idx="16">
                  <c:v>3.8639999999999999</c:v>
                </c:pt>
                <c:pt idx="17">
                  <c:v>3.8460000000000001</c:v>
                </c:pt>
                <c:pt idx="18">
                  <c:v>3.83</c:v>
                </c:pt>
                <c:pt idx="19">
                  <c:v>3.8220000000000001</c:v>
                </c:pt>
                <c:pt idx="20">
                  <c:v>3.8069999999999999</c:v>
                </c:pt>
                <c:pt idx="21">
                  <c:v>3.8369999999999997</c:v>
                </c:pt>
                <c:pt idx="22">
                  <c:v>3.8839999999999999</c:v>
                </c:pt>
                <c:pt idx="23">
                  <c:v>3.9009999999999998</c:v>
                </c:pt>
                <c:pt idx="24">
                  <c:v>3.9009999999999998</c:v>
                </c:pt>
                <c:pt idx="25">
                  <c:v>3.8919999999999999</c:v>
                </c:pt>
                <c:pt idx="26">
                  <c:v>3.847</c:v>
                </c:pt>
                <c:pt idx="27">
                  <c:v>3.8449999999999998</c:v>
                </c:pt>
                <c:pt idx="28">
                  <c:v>3.827</c:v>
                </c:pt>
                <c:pt idx="29">
                  <c:v>3.8159999999999998</c:v>
                </c:pt>
                <c:pt idx="30">
                  <c:v>3.835</c:v>
                </c:pt>
                <c:pt idx="31">
                  <c:v>3.843</c:v>
                </c:pt>
                <c:pt idx="32">
                  <c:v>3.8289999999999997</c:v>
                </c:pt>
                <c:pt idx="33">
                  <c:v>3.7759999999999998</c:v>
                </c:pt>
                <c:pt idx="34">
                  <c:v>3.79</c:v>
                </c:pt>
                <c:pt idx="35">
                  <c:v>3.7829999999999999</c:v>
                </c:pt>
                <c:pt idx="36">
                  <c:v>3.778</c:v>
                </c:pt>
                <c:pt idx="37">
                  <c:v>3.7730000000000001</c:v>
                </c:pt>
                <c:pt idx="38">
                  <c:v>3.8090000000000002</c:v>
                </c:pt>
                <c:pt idx="39">
                  <c:v>3.786</c:v>
                </c:pt>
                <c:pt idx="40">
                  <c:v>3.7930000000000001</c:v>
                </c:pt>
                <c:pt idx="41">
                  <c:v>3.7749999999999999</c:v>
                </c:pt>
                <c:pt idx="42">
                  <c:v>3.8490000000000002</c:v>
                </c:pt>
                <c:pt idx="43">
                  <c:v>3.8759999999999999</c:v>
                </c:pt>
                <c:pt idx="44">
                  <c:v>3.8330000000000002</c:v>
                </c:pt>
                <c:pt idx="45">
                  <c:v>3.823</c:v>
                </c:pt>
                <c:pt idx="46">
                  <c:v>3.8260000000000001</c:v>
                </c:pt>
                <c:pt idx="47">
                  <c:v>3.823</c:v>
                </c:pt>
                <c:pt idx="48">
                  <c:v>3.786</c:v>
                </c:pt>
                <c:pt idx="49">
                  <c:v>3.806</c:v>
                </c:pt>
                <c:pt idx="50">
                  <c:v>3.7909999999999999</c:v>
                </c:pt>
                <c:pt idx="51">
                  <c:v>3.81</c:v>
                </c:pt>
                <c:pt idx="52">
                  <c:v>3.7839999999999998</c:v>
                </c:pt>
                <c:pt idx="53">
                  <c:v>3.766</c:v>
                </c:pt>
                <c:pt idx="54">
                  <c:v>3.7229999999999999</c:v>
                </c:pt>
                <c:pt idx="55">
                  <c:v>3.7549999999999999</c:v>
                </c:pt>
                <c:pt idx="56">
                  <c:v>3.7610000000000001</c:v>
                </c:pt>
                <c:pt idx="57">
                  <c:v>3.7850000000000001</c:v>
                </c:pt>
                <c:pt idx="58">
                  <c:v>3.7650000000000001</c:v>
                </c:pt>
                <c:pt idx="59">
                  <c:v>3.774</c:v>
                </c:pt>
                <c:pt idx="60">
                  <c:v>3.758</c:v>
                </c:pt>
                <c:pt idx="61">
                  <c:v>3.7370000000000001</c:v>
                </c:pt>
                <c:pt idx="62">
                  <c:v>3.7170000000000001</c:v>
                </c:pt>
                <c:pt idx="63">
                  <c:v>3.6959999999999997</c:v>
                </c:pt>
                <c:pt idx="64">
                  <c:v>3.6970000000000001</c:v>
                </c:pt>
                <c:pt idx="65">
                  <c:v>3.6970000000000001</c:v>
                </c:pt>
                <c:pt idx="66">
                  <c:v>3.7690000000000001</c:v>
                </c:pt>
                <c:pt idx="67">
                  <c:v>3.76</c:v>
                </c:pt>
                <c:pt idx="68">
                  <c:v>3.8</c:v>
                </c:pt>
                <c:pt idx="69">
                  <c:v>3.81</c:v>
                </c:pt>
                <c:pt idx="70">
                  <c:v>3.827</c:v>
                </c:pt>
                <c:pt idx="71">
                  <c:v>3.875</c:v>
                </c:pt>
                <c:pt idx="72">
                  <c:v>3.9159999999999999</c:v>
                </c:pt>
                <c:pt idx="73">
                  <c:v>3.9319999999999999</c:v>
                </c:pt>
                <c:pt idx="74">
                  <c:v>3.9910000000000001</c:v>
                </c:pt>
                <c:pt idx="75">
                  <c:v>3.9729999999999999</c:v>
                </c:pt>
                <c:pt idx="76">
                  <c:v>3.9740000000000002</c:v>
                </c:pt>
                <c:pt idx="77">
                  <c:v>3.9929999999999999</c:v>
                </c:pt>
                <c:pt idx="78">
                  <c:v>4.0010000000000003</c:v>
                </c:pt>
                <c:pt idx="79">
                  <c:v>3.9649999999999999</c:v>
                </c:pt>
                <c:pt idx="80">
                  <c:v>3.9430000000000001</c:v>
                </c:pt>
                <c:pt idx="81">
                  <c:v>3.9370000000000003</c:v>
                </c:pt>
                <c:pt idx="82">
                  <c:v>3.9649999999999999</c:v>
                </c:pt>
                <c:pt idx="83">
                  <c:v>3.9329999999999998</c:v>
                </c:pt>
                <c:pt idx="84">
                  <c:v>3.9590000000000001</c:v>
                </c:pt>
                <c:pt idx="85">
                  <c:v>3.9580000000000002</c:v>
                </c:pt>
                <c:pt idx="86">
                  <c:v>3.9689999999999999</c:v>
                </c:pt>
                <c:pt idx="87">
                  <c:v>3.8780000000000001</c:v>
                </c:pt>
                <c:pt idx="88">
                  <c:v>3.8970000000000002</c:v>
                </c:pt>
                <c:pt idx="89">
                  <c:v>3.895</c:v>
                </c:pt>
                <c:pt idx="90">
                  <c:v>3.8730000000000002</c:v>
                </c:pt>
                <c:pt idx="91">
                  <c:v>3.8159999999999998</c:v>
                </c:pt>
                <c:pt idx="92">
                  <c:v>3.7880000000000003</c:v>
                </c:pt>
                <c:pt idx="93">
                  <c:v>3.8010000000000002</c:v>
                </c:pt>
                <c:pt idx="94">
                  <c:v>3.7829999999999999</c:v>
                </c:pt>
                <c:pt idx="95">
                  <c:v>3.7829999999999999</c:v>
                </c:pt>
                <c:pt idx="96">
                  <c:v>3.714</c:v>
                </c:pt>
                <c:pt idx="97">
                  <c:v>3.6560000000000001</c:v>
                </c:pt>
                <c:pt idx="98">
                  <c:v>3.694</c:v>
                </c:pt>
                <c:pt idx="99">
                  <c:v>3.7330000000000001</c:v>
                </c:pt>
                <c:pt idx="100">
                  <c:v>3.7010000000000001</c:v>
                </c:pt>
                <c:pt idx="101">
                  <c:v>3.7229999999999999</c:v>
                </c:pt>
                <c:pt idx="102">
                  <c:v>3.7269999999999999</c:v>
                </c:pt>
                <c:pt idx="103">
                  <c:v>3.7709999999999999</c:v>
                </c:pt>
                <c:pt idx="104">
                  <c:v>3.7730000000000001</c:v>
                </c:pt>
                <c:pt idx="105">
                  <c:v>3.774</c:v>
                </c:pt>
                <c:pt idx="106">
                  <c:v>3.7949999999999999</c:v>
                </c:pt>
                <c:pt idx="107">
                  <c:v>3.8319999999999999</c:v>
                </c:pt>
                <c:pt idx="108">
                  <c:v>3.8359999999999999</c:v>
                </c:pt>
                <c:pt idx="109">
                  <c:v>3.8479999999999999</c:v>
                </c:pt>
                <c:pt idx="110">
                  <c:v>3.8689999999999998</c:v>
                </c:pt>
                <c:pt idx="111">
                  <c:v>3.871</c:v>
                </c:pt>
                <c:pt idx="112">
                  <c:v>3.8970000000000002</c:v>
                </c:pt>
                <c:pt idx="113">
                  <c:v>3.9050000000000002</c:v>
                </c:pt>
                <c:pt idx="114">
                  <c:v>3.85</c:v>
                </c:pt>
                <c:pt idx="115">
                  <c:v>3.8839999999999999</c:v>
                </c:pt>
                <c:pt idx="116">
                  <c:v>3.8839999999999999</c:v>
                </c:pt>
                <c:pt idx="117">
                  <c:v>3.9</c:v>
                </c:pt>
                <c:pt idx="118">
                  <c:v>3.899</c:v>
                </c:pt>
                <c:pt idx="119">
                  <c:v>3.8879999999999999</c:v>
                </c:pt>
                <c:pt idx="120">
                  <c:v>3.9020000000000001</c:v>
                </c:pt>
                <c:pt idx="121">
                  <c:v>3.9130000000000003</c:v>
                </c:pt>
                <c:pt idx="122">
                  <c:v>3.9409999999999998</c:v>
                </c:pt>
                <c:pt idx="123">
                  <c:v>3.96</c:v>
                </c:pt>
                <c:pt idx="124">
                  <c:v>3.911</c:v>
                </c:pt>
                <c:pt idx="125">
                  <c:v>3.895</c:v>
                </c:pt>
                <c:pt idx="126">
                  <c:v>3.8650000000000002</c:v>
                </c:pt>
                <c:pt idx="127">
                  <c:v>3.839</c:v>
                </c:pt>
                <c:pt idx="128">
                  <c:v>3.839</c:v>
                </c:pt>
                <c:pt idx="129">
                  <c:v>3.7800000000000002</c:v>
                </c:pt>
                <c:pt idx="130">
                  <c:v>3.8220000000000001</c:v>
                </c:pt>
                <c:pt idx="131">
                  <c:v>3.8839999999999999</c:v>
                </c:pt>
                <c:pt idx="132">
                  <c:v>3.8879999999999999</c:v>
                </c:pt>
                <c:pt idx="133">
                  <c:v>3.8639999999999999</c:v>
                </c:pt>
                <c:pt idx="134">
                  <c:v>3.903</c:v>
                </c:pt>
                <c:pt idx="135">
                  <c:v>3.8879999999999999</c:v>
                </c:pt>
                <c:pt idx="136">
                  <c:v>3.8650000000000002</c:v>
                </c:pt>
                <c:pt idx="137">
                  <c:v>3.8369999999999997</c:v>
                </c:pt>
                <c:pt idx="138">
                  <c:v>3.8490000000000002</c:v>
                </c:pt>
                <c:pt idx="139">
                  <c:v>3.7970000000000002</c:v>
                </c:pt>
                <c:pt idx="140">
                  <c:v>3.823</c:v>
                </c:pt>
                <c:pt idx="141">
                  <c:v>3.83</c:v>
                </c:pt>
                <c:pt idx="142">
                  <c:v>3.8340000000000001</c:v>
                </c:pt>
                <c:pt idx="143">
                  <c:v>3.8759999999999999</c:v>
                </c:pt>
                <c:pt idx="144">
                  <c:v>3.8540000000000001</c:v>
                </c:pt>
                <c:pt idx="145">
                  <c:v>3.8420000000000001</c:v>
                </c:pt>
                <c:pt idx="146">
                  <c:v>3.9079999999999999</c:v>
                </c:pt>
                <c:pt idx="147">
                  <c:v>3.915</c:v>
                </c:pt>
                <c:pt idx="148">
                  <c:v>3.915</c:v>
                </c:pt>
                <c:pt idx="149">
                  <c:v>3.9089999999999998</c:v>
                </c:pt>
                <c:pt idx="150">
                  <c:v>3.87</c:v>
                </c:pt>
                <c:pt idx="151">
                  <c:v>3.8540000000000001</c:v>
                </c:pt>
                <c:pt idx="152">
                  <c:v>3.839</c:v>
                </c:pt>
                <c:pt idx="153">
                  <c:v>3.839</c:v>
                </c:pt>
                <c:pt idx="154">
                  <c:v>3.7949999999999999</c:v>
                </c:pt>
                <c:pt idx="155">
                  <c:v>3.7279999999999998</c:v>
                </c:pt>
                <c:pt idx="156">
                  <c:v>3.6619999999999999</c:v>
                </c:pt>
                <c:pt idx="157">
                  <c:v>3.6680000000000001</c:v>
                </c:pt>
                <c:pt idx="158">
                  <c:v>3.7029999999999998</c:v>
                </c:pt>
                <c:pt idx="159">
                  <c:v>3.7010000000000001</c:v>
                </c:pt>
                <c:pt idx="160">
                  <c:v>3.6720000000000002</c:v>
                </c:pt>
                <c:pt idx="161">
                  <c:v>3.6280000000000001</c:v>
                </c:pt>
                <c:pt idx="162">
                  <c:v>3.5869999999999997</c:v>
                </c:pt>
                <c:pt idx="163">
                  <c:v>3.5070000000000001</c:v>
                </c:pt>
                <c:pt idx="164">
                  <c:v>3.5720000000000001</c:v>
                </c:pt>
                <c:pt idx="165">
                  <c:v>3.5720000000000001</c:v>
                </c:pt>
                <c:pt idx="166">
                  <c:v>3.544</c:v>
                </c:pt>
                <c:pt idx="167">
                  <c:v>3.5830000000000002</c:v>
                </c:pt>
                <c:pt idx="168">
                  <c:v>3.6070000000000002</c:v>
                </c:pt>
                <c:pt idx="169">
                  <c:v>3.5489999999999999</c:v>
                </c:pt>
                <c:pt idx="170">
                  <c:v>3.5590000000000002</c:v>
                </c:pt>
                <c:pt idx="171">
                  <c:v>3.5460000000000003</c:v>
                </c:pt>
                <c:pt idx="172">
                  <c:v>3.5060000000000002</c:v>
                </c:pt>
                <c:pt idx="173">
                  <c:v>3.4969999999999999</c:v>
                </c:pt>
                <c:pt idx="174">
                  <c:v>3.4129999999999998</c:v>
                </c:pt>
                <c:pt idx="175">
                  <c:v>3.42</c:v>
                </c:pt>
                <c:pt idx="176">
                  <c:v>3.4849999999999999</c:v>
                </c:pt>
                <c:pt idx="177">
                  <c:v>3.488</c:v>
                </c:pt>
                <c:pt idx="178">
                  <c:v>3.5110000000000001</c:v>
                </c:pt>
                <c:pt idx="179">
                  <c:v>3.6120000000000001</c:v>
                </c:pt>
                <c:pt idx="180">
                  <c:v>3.637</c:v>
                </c:pt>
                <c:pt idx="181">
                  <c:v>3.661</c:v>
                </c:pt>
                <c:pt idx="182">
                  <c:v>3.6579999999999999</c:v>
                </c:pt>
                <c:pt idx="183">
                  <c:v>3.657</c:v>
                </c:pt>
                <c:pt idx="184">
                  <c:v>3.677</c:v>
                </c:pt>
                <c:pt idx="185">
                  <c:v>3.677</c:v>
                </c:pt>
                <c:pt idx="186">
                  <c:v>3.7629999999999999</c:v>
                </c:pt>
                <c:pt idx="187">
                  <c:v>3.7199999999999998</c:v>
                </c:pt>
                <c:pt idx="188">
                  <c:v>3.7170000000000001</c:v>
                </c:pt>
                <c:pt idx="189">
                  <c:v>3.7160000000000002</c:v>
                </c:pt>
                <c:pt idx="190">
                  <c:v>3.7149999999999999</c:v>
                </c:pt>
                <c:pt idx="191">
                  <c:v>3.5960000000000001</c:v>
                </c:pt>
                <c:pt idx="192">
                  <c:v>3.613</c:v>
                </c:pt>
                <c:pt idx="193">
                  <c:v>3.6269999999999998</c:v>
                </c:pt>
                <c:pt idx="194">
                  <c:v>3.6080000000000001</c:v>
                </c:pt>
                <c:pt idx="195">
                  <c:v>3.6790000000000003</c:v>
                </c:pt>
                <c:pt idx="196">
                  <c:v>3.7090000000000001</c:v>
                </c:pt>
                <c:pt idx="197">
                  <c:v>3.7130000000000001</c:v>
                </c:pt>
                <c:pt idx="198">
                  <c:v>3.7109999999999999</c:v>
                </c:pt>
                <c:pt idx="199">
                  <c:v>3.819</c:v>
                </c:pt>
                <c:pt idx="200">
                  <c:v>3.7930000000000001</c:v>
                </c:pt>
                <c:pt idx="201">
                  <c:v>3.7269999999999999</c:v>
                </c:pt>
                <c:pt idx="202">
                  <c:v>3.7090000000000001</c:v>
                </c:pt>
                <c:pt idx="203">
                  <c:v>3.706</c:v>
                </c:pt>
                <c:pt idx="204">
                  <c:v>3.722</c:v>
                </c:pt>
                <c:pt idx="205">
                  <c:v>3.706</c:v>
                </c:pt>
                <c:pt idx="206">
                  <c:v>3.6970000000000001</c:v>
                </c:pt>
                <c:pt idx="207">
                  <c:v>3.5960000000000001</c:v>
                </c:pt>
                <c:pt idx="208">
                  <c:v>3.6659999999999999</c:v>
                </c:pt>
                <c:pt idx="209">
                  <c:v>3.6019999999999999</c:v>
                </c:pt>
                <c:pt idx="210">
                  <c:v>3.5760000000000001</c:v>
                </c:pt>
                <c:pt idx="211">
                  <c:v>3.5390000000000001</c:v>
                </c:pt>
                <c:pt idx="212">
                  <c:v>3.5720000000000001</c:v>
                </c:pt>
                <c:pt idx="213">
                  <c:v>3.64</c:v>
                </c:pt>
                <c:pt idx="214">
                  <c:v>3.6120000000000001</c:v>
                </c:pt>
                <c:pt idx="215">
                  <c:v>3.6029999999999998</c:v>
                </c:pt>
                <c:pt idx="216">
                  <c:v>3.5760000000000001</c:v>
                </c:pt>
                <c:pt idx="217">
                  <c:v>3.512</c:v>
                </c:pt>
                <c:pt idx="218">
                  <c:v>3.536</c:v>
                </c:pt>
                <c:pt idx="219">
                  <c:v>3.4950000000000001</c:v>
                </c:pt>
                <c:pt idx="220">
                  <c:v>3.5249999999999999</c:v>
                </c:pt>
                <c:pt idx="221">
                  <c:v>3.5049999999999999</c:v>
                </c:pt>
                <c:pt idx="222">
                  <c:v>3.5060000000000002</c:v>
                </c:pt>
                <c:pt idx="223">
                  <c:v>3.5470000000000002</c:v>
                </c:pt>
                <c:pt idx="224">
                  <c:v>3.548</c:v>
                </c:pt>
                <c:pt idx="225">
                  <c:v>3.5380000000000003</c:v>
                </c:pt>
                <c:pt idx="226">
                  <c:v>3.4969999999999999</c:v>
                </c:pt>
                <c:pt idx="227">
                  <c:v>3.4870000000000001</c:v>
                </c:pt>
                <c:pt idx="228">
                  <c:v>3.4870000000000001</c:v>
                </c:pt>
                <c:pt idx="229">
                  <c:v>3.4790000000000001</c:v>
                </c:pt>
                <c:pt idx="230">
                  <c:v>3.4809999999999999</c:v>
                </c:pt>
                <c:pt idx="231">
                  <c:v>3.5009999999999999</c:v>
                </c:pt>
                <c:pt idx="232">
                  <c:v>3.552</c:v>
                </c:pt>
                <c:pt idx="233">
                  <c:v>3.5339999999999998</c:v>
                </c:pt>
                <c:pt idx="234">
                  <c:v>3.508</c:v>
                </c:pt>
                <c:pt idx="235">
                  <c:v>3.5150000000000001</c:v>
                </c:pt>
                <c:pt idx="236">
                  <c:v>3.5659999999999998</c:v>
                </c:pt>
                <c:pt idx="237">
                  <c:v>3.64</c:v>
                </c:pt>
                <c:pt idx="238">
                  <c:v>3.661</c:v>
                </c:pt>
                <c:pt idx="239">
                  <c:v>3.7130000000000001</c:v>
                </c:pt>
                <c:pt idx="240">
                  <c:v>3.7589999999999999</c:v>
                </c:pt>
                <c:pt idx="241">
                  <c:v>3.7970000000000002</c:v>
                </c:pt>
                <c:pt idx="242">
                  <c:v>3.8540000000000001</c:v>
                </c:pt>
                <c:pt idx="243">
                  <c:v>3.8330000000000002</c:v>
                </c:pt>
                <c:pt idx="244">
                  <c:v>3.7970000000000002</c:v>
                </c:pt>
                <c:pt idx="245">
                  <c:v>3.8980000000000001</c:v>
                </c:pt>
                <c:pt idx="246">
                  <c:v>3.9249999999999998</c:v>
                </c:pt>
                <c:pt idx="247">
                  <c:v>3.9379999999999997</c:v>
                </c:pt>
                <c:pt idx="248">
                  <c:v>3.9169999999999998</c:v>
                </c:pt>
                <c:pt idx="249">
                  <c:v>3.8369999999999997</c:v>
                </c:pt>
                <c:pt idx="250">
                  <c:v>3.8780000000000001</c:v>
                </c:pt>
                <c:pt idx="251">
                  <c:v>3.9379999999999997</c:v>
                </c:pt>
                <c:pt idx="252">
                  <c:v>3.9329999999999998</c:v>
                </c:pt>
                <c:pt idx="253">
                  <c:v>3.8940000000000001</c:v>
                </c:pt>
                <c:pt idx="254">
                  <c:v>3.9089999999999998</c:v>
                </c:pt>
                <c:pt idx="255">
                  <c:v>3.9089999999999998</c:v>
                </c:pt>
                <c:pt idx="256">
                  <c:v>3.8479999999999999</c:v>
                </c:pt>
                <c:pt idx="257">
                  <c:v>3.8580000000000001</c:v>
                </c:pt>
                <c:pt idx="258">
                  <c:v>3.8580000000000001</c:v>
                </c:pt>
                <c:pt idx="259">
                  <c:v>3.8570000000000002</c:v>
                </c:pt>
                <c:pt idx="260">
                  <c:v>3.9020000000000001</c:v>
                </c:pt>
                <c:pt idx="261">
                  <c:v>3.992</c:v>
                </c:pt>
                <c:pt idx="262">
                  <c:v>4.0830000000000002</c:v>
                </c:pt>
                <c:pt idx="263">
                  <c:v>4.0620000000000003</c:v>
                </c:pt>
                <c:pt idx="264">
                  <c:v>4.12</c:v>
                </c:pt>
                <c:pt idx="265">
                  <c:v>4.1269999999999998</c:v>
                </c:pt>
                <c:pt idx="266">
                  <c:v>4.1790000000000003</c:v>
                </c:pt>
                <c:pt idx="267">
                  <c:v>4.2290000000000001</c:v>
                </c:pt>
                <c:pt idx="268">
                  <c:v>4.1639999999999997</c:v>
                </c:pt>
                <c:pt idx="269">
                  <c:v>4.1479999999999997</c:v>
                </c:pt>
                <c:pt idx="270">
                  <c:v>4.1319999999999997</c:v>
                </c:pt>
                <c:pt idx="271">
                  <c:v>4.1109999999999998</c:v>
                </c:pt>
                <c:pt idx="272">
                  <c:v>4.1120000000000001</c:v>
                </c:pt>
                <c:pt idx="273">
                  <c:v>4.1239999999999997</c:v>
                </c:pt>
                <c:pt idx="274">
                  <c:v>4.0739999999999998</c:v>
                </c:pt>
                <c:pt idx="275">
                  <c:v>4.1539999999999999</c:v>
                </c:pt>
                <c:pt idx="276">
                  <c:v>4.1989999999999998</c:v>
                </c:pt>
                <c:pt idx="277">
                  <c:v>4.1900000000000004</c:v>
                </c:pt>
                <c:pt idx="278">
                  <c:v>4.2160000000000002</c:v>
                </c:pt>
                <c:pt idx="279">
                  <c:v>4.2590000000000003</c:v>
                </c:pt>
                <c:pt idx="280">
                  <c:v>4.1749999999999998</c:v>
                </c:pt>
                <c:pt idx="281">
                  <c:v>4.18</c:v>
                </c:pt>
                <c:pt idx="282">
                  <c:v>4.2190000000000003</c:v>
                </c:pt>
                <c:pt idx="283">
                  <c:v>4.2</c:v>
                </c:pt>
                <c:pt idx="284">
                  <c:v>4.2</c:v>
                </c:pt>
                <c:pt idx="285">
                  <c:v>4.1340000000000003</c:v>
                </c:pt>
                <c:pt idx="286">
                  <c:v>4.0739999999999998</c:v>
                </c:pt>
                <c:pt idx="287">
                  <c:v>4.0579999999999998</c:v>
                </c:pt>
                <c:pt idx="288">
                  <c:v>4.125</c:v>
                </c:pt>
                <c:pt idx="289">
                  <c:v>4.2169999999999996</c:v>
                </c:pt>
                <c:pt idx="290">
                  <c:v>4.2709999999999999</c:v>
                </c:pt>
                <c:pt idx="291">
                  <c:v>4.2610000000000001</c:v>
                </c:pt>
                <c:pt idx="292">
                  <c:v>4.2309999999999999</c:v>
                </c:pt>
                <c:pt idx="293">
                  <c:v>4.2089999999999996</c:v>
                </c:pt>
                <c:pt idx="294">
                  <c:v>4.2069999999999999</c:v>
                </c:pt>
                <c:pt idx="295">
                  <c:v>4.2309999999999999</c:v>
                </c:pt>
                <c:pt idx="296">
                  <c:v>4.2110000000000003</c:v>
                </c:pt>
                <c:pt idx="297">
                  <c:v>4.1950000000000003</c:v>
                </c:pt>
                <c:pt idx="298">
                  <c:v>4.1740000000000004</c:v>
                </c:pt>
                <c:pt idx="299">
                  <c:v>4.1509999999999998</c:v>
                </c:pt>
                <c:pt idx="300">
                  <c:v>4.1159999999999997</c:v>
                </c:pt>
                <c:pt idx="301">
                  <c:v>4.1440000000000001</c:v>
                </c:pt>
                <c:pt idx="302">
                  <c:v>4.1740000000000004</c:v>
                </c:pt>
                <c:pt idx="303">
                  <c:v>4.1769999999999996</c:v>
                </c:pt>
                <c:pt idx="304">
                  <c:v>4.1239999999999997</c:v>
                </c:pt>
                <c:pt idx="305">
                  <c:v>4.0789999999999997</c:v>
                </c:pt>
                <c:pt idx="306">
                  <c:v>4.1349999999999998</c:v>
                </c:pt>
                <c:pt idx="307">
                  <c:v>4.1879999999999997</c:v>
                </c:pt>
                <c:pt idx="308">
                  <c:v>4.1779999999999999</c:v>
                </c:pt>
                <c:pt idx="309">
                  <c:v>4.1429999999999998</c:v>
                </c:pt>
                <c:pt idx="310">
                  <c:v>4.1779999999999999</c:v>
                </c:pt>
                <c:pt idx="311">
                  <c:v>4.1150000000000002</c:v>
                </c:pt>
                <c:pt idx="312">
                  <c:v>4.1189999999999998</c:v>
                </c:pt>
                <c:pt idx="313">
                  <c:v>4.1619999999999999</c:v>
                </c:pt>
                <c:pt idx="314">
                  <c:v>4.1769999999999996</c:v>
                </c:pt>
                <c:pt idx="315">
                  <c:v>4.16</c:v>
                </c:pt>
                <c:pt idx="316">
                  <c:v>4.1840000000000002</c:v>
                </c:pt>
                <c:pt idx="317">
                  <c:v>4.1479999999999997</c:v>
                </c:pt>
                <c:pt idx="318">
                  <c:v>4.1070000000000002</c:v>
                </c:pt>
                <c:pt idx="319">
                  <c:v>4.08</c:v>
                </c:pt>
                <c:pt idx="320">
                  <c:v>4.0670000000000002</c:v>
                </c:pt>
                <c:pt idx="321">
                  <c:v>4.1310000000000002</c:v>
                </c:pt>
                <c:pt idx="322">
                  <c:v>4.2060000000000004</c:v>
                </c:pt>
                <c:pt idx="323">
                  <c:v>4.226</c:v>
                </c:pt>
                <c:pt idx="324">
                  <c:v>4.2069999999999999</c:v>
                </c:pt>
                <c:pt idx="325">
                  <c:v>4.2229999999999999</c:v>
                </c:pt>
                <c:pt idx="326">
                  <c:v>4.2080000000000002</c:v>
                </c:pt>
                <c:pt idx="327">
                  <c:v>4.2160000000000002</c:v>
                </c:pt>
                <c:pt idx="328">
                  <c:v>4.2069999999999999</c:v>
                </c:pt>
                <c:pt idx="329">
                  <c:v>4.1639999999999997</c:v>
                </c:pt>
                <c:pt idx="330">
                  <c:v>4.1639999999999997</c:v>
                </c:pt>
                <c:pt idx="331">
                  <c:v>4.1900000000000004</c:v>
                </c:pt>
                <c:pt idx="332">
                  <c:v>4.1980000000000004</c:v>
                </c:pt>
                <c:pt idx="333">
                  <c:v>4.218</c:v>
                </c:pt>
                <c:pt idx="334">
                  <c:v>4.2050000000000001</c:v>
                </c:pt>
                <c:pt idx="335">
                  <c:v>4.1970000000000001</c:v>
                </c:pt>
                <c:pt idx="336">
                  <c:v>4.2560000000000002</c:v>
                </c:pt>
                <c:pt idx="337">
                  <c:v>4.2750000000000004</c:v>
                </c:pt>
                <c:pt idx="338">
                  <c:v>4.2270000000000003</c:v>
                </c:pt>
                <c:pt idx="339">
                  <c:v>4.1500000000000004</c:v>
                </c:pt>
                <c:pt idx="340">
                  <c:v>4.1849999999999996</c:v>
                </c:pt>
                <c:pt idx="341">
                  <c:v>4.1500000000000004</c:v>
                </c:pt>
                <c:pt idx="342">
                  <c:v>4.1449999999999996</c:v>
                </c:pt>
                <c:pt idx="343">
                  <c:v>4.1399999999999997</c:v>
                </c:pt>
                <c:pt idx="344">
                  <c:v>4.173</c:v>
                </c:pt>
                <c:pt idx="345">
                  <c:v>4.149</c:v>
                </c:pt>
                <c:pt idx="346">
                  <c:v>4.1230000000000002</c:v>
                </c:pt>
                <c:pt idx="347">
                  <c:v>4.1159999999999997</c:v>
                </c:pt>
                <c:pt idx="348">
                  <c:v>4.1100000000000003</c:v>
                </c:pt>
                <c:pt idx="349">
                  <c:v>4.0620000000000003</c:v>
                </c:pt>
                <c:pt idx="350">
                  <c:v>4.0880000000000001</c:v>
                </c:pt>
                <c:pt idx="351">
                  <c:v>4.0839999999999996</c:v>
                </c:pt>
                <c:pt idx="352">
                  <c:v>4.0940000000000003</c:v>
                </c:pt>
                <c:pt idx="353">
                  <c:v>4.1059999999999999</c:v>
                </c:pt>
                <c:pt idx="354">
                  <c:v>4.1150000000000002</c:v>
                </c:pt>
                <c:pt idx="355">
                  <c:v>4.1150000000000002</c:v>
                </c:pt>
                <c:pt idx="356">
                  <c:v>4.0750000000000002</c:v>
                </c:pt>
                <c:pt idx="357">
                  <c:v>4.0309999999999997</c:v>
                </c:pt>
                <c:pt idx="358">
                  <c:v>4.0529999999999999</c:v>
                </c:pt>
                <c:pt idx="359">
                  <c:v>4.05</c:v>
                </c:pt>
                <c:pt idx="360">
                  <c:v>4.0529999999999999</c:v>
                </c:pt>
                <c:pt idx="361">
                  <c:v>4.0750000000000002</c:v>
                </c:pt>
                <c:pt idx="362">
                  <c:v>4.0419999999999998</c:v>
                </c:pt>
                <c:pt idx="363">
                  <c:v>4.0229999999999997</c:v>
                </c:pt>
                <c:pt idx="364">
                  <c:v>4.0469999999999997</c:v>
                </c:pt>
                <c:pt idx="365">
                  <c:v>4.0270000000000001</c:v>
                </c:pt>
                <c:pt idx="366">
                  <c:v>4.0140000000000002</c:v>
                </c:pt>
                <c:pt idx="367">
                  <c:v>4.0510000000000002</c:v>
                </c:pt>
                <c:pt idx="368">
                  <c:v>4.1180000000000003</c:v>
                </c:pt>
                <c:pt idx="369">
                  <c:v>4.12</c:v>
                </c:pt>
                <c:pt idx="370">
                  <c:v>4.149</c:v>
                </c:pt>
                <c:pt idx="371">
                  <c:v>4.1829999999999998</c:v>
                </c:pt>
                <c:pt idx="372">
                  <c:v>4.1870000000000003</c:v>
                </c:pt>
                <c:pt idx="373">
                  <c:v>4.1989999999999998</c:v>
                </c:pt>
                <c:pt idx="374">
                  <c:v>4.2610000000000001</c:v>
                </c:pt>
                <c:pt idx="375">
                  <c:v>4.2969999999999997</c:v>
                </c:pt>
                <c:pt idx="376">
                  <c:v>4.298</c:v>
                </c:pt>
                <c:pt idx="377">
                  <c:v>4.298</c:v>
                </c:pt>
                <c:pt idx="378">
                  <c:v>4.29</c:v>
                </c:pt>
                <c:pt idx="379">
                  <c:v>4.2640000000000002</c:v>
                </c:pt>
                <c:pt idx="380">
                  <c:v>4.2460000000000004</c:v>
                </c:pt>
                <c:pt idx="381">
                  <c:v>4.242</c:v>
                </c:pt>
                <c:pt idx="382">
                  <c:v>4.2460000000000004</c:v>
                </c:pt>
                <c:pt idx="383">
                  <c:v>4.2089999999999996</c:v>
                </c:pt>
                <c:pt idx="384">
                  <c:v>4.2140000000000004</c:v>
                </c:pt>
                <c:pt idx="385">
                  <c:v>4.2140000000000004</c:v>
                </c:pt>
                <c:pt idx="386">
                  <c:v>4.202</c:v>
                </c:pt>
                <c:pt idx="387">
                  <c:v>4.1959999999999997</c:v>
                </c:pt>
                <c:pt idx="388">
                  <c:v>4.1959999999999997</c:v>
                </c:pt>
                <c:pt idx="389">
                  <c:v>4.1890000000000001</c:v>
                </c:pt>
                <c:pt idx="390">
                  <c:v>4.1790000000000003</c:v>
                </c:pt>
                <c:pt idx="391">
                  <c:v>4.13</c:v>
                </c:pt>
                <c:pt idx="392">
                  <c:v>4.1390000000000002</c:v>
                </c:pt>
                <c:pt idx="393">
                  <c:v>4.2089999999999996</c:v>
                </c:pt>
                <c:pt idx="394">
                  <c:v>4.2110000000000003</c:v>
                </c:pt>
                <c:pt idx="395">
                  <c:v>4.181</c:v>
                </c:pt>
                <c:pt idx="396">
                  <c:v>4.1760000000000002</c:v>
                </c:pt>
                <c:pt idx="397">
                  <c:v>4.1790000000000003</c:v>
                </c:pt>
                <c:pt idx="398">
                  <c:v>4.1820000000000004</c:v>
                </c:pt>
                <c:pt idx="399">
                  <c:v>4.1310000000000002</c:v>
                </c:pt>
                <c:pt idx="400">
                  <c:v>4.181</c:v>
                </c:pt>
                <c:pt idx="401">
                  <c:v>4.2240000000000002</c:v>
                </c:pt>
                <c:pt idx="402">
                  <c:v>4.25</c:v>
                </c:pt>
                <c:pt idx="403">
                  <c:v>4.2149999999999999</c:v>
                </c:pt>
                <c:pt idx="404">
                  <c:v>4.1879999999999997</c:v>
                </c:pt>
                <c:pt idx="405">
                  <c:v>4.173</c:v>
                </c:pt>
                <c:pt idx="406">
                  <c:v>4.1929999999999996</c:v>
                </c:pt>
                <c:pt idx="407">
                  <c:v>4.2149999999999999</c:v>
                </c:pt>
                <c:pt idx="408">
                  <c:v>4.2069999999999999</c:v>
                </c:pt>
                <c:pt idx="409">
                  <c:v>4.2069999999999999</c:v>
                </c:pt>
                <c:pt idx="410">
                  <c:v>4.1959999999999997</c:v>
                </c:pt>
                <c:pt idx="411">
                  <c:v>4.2439999999999998</c:v>
                </c:pt>
                <c:pt idx="412">
                  <c:v>4.2629999999999999</c:v>
                </c:pt>
                <c:pt idx="413">
                  <c:v>4.24</c:v>
                </c:pt>
                <c:pt idx="414">
                  <c:v>4.24</c:v>
                </c:pt>
                <c:pt idx="415">
                  <c:v>4.2030000000000003</c:v>
                </c:pt>
                <c:pt idx="416">
                  <c:v>4.2140000000000004</c:v>
                </c:pt>
                <c:pt idx="417">
                  <c:v>4.1719999999999997</c:v>
                </c:pt>
                <c:pt idx="418">
                  <c:v>4.1589999999999998</c:v>
                </c:pt>
                <c:pt idx="419">
                  <c:v>4.1269999999999998</c:v>
                </c:pt>
                <c:pt idx="420">
                  <c:v>4.1680000000000001</c:v>
                </c:pt>
                <c:pt idx="421">
                  <c:v>4.1370000000000005</c:v>
                </c:pt>
                <c:pt idx="422">
                  <c:v>4.1029999999999998</c:v>
                </c:pt>
                <c:pt idx="423">
                  <c:v>4.109</c:v>
                </c:pt>
                <c:pt idx="424">
                  <c:v>4.0759999999999996</c:v>
                </c:pt>
                <c:pt idx="425">
                  <c:v>4.0759999999999996</c:v>
                </c:pt>
                <c:pt idx="426">
                  <c:v>4.0949999999999998</c:v>
                </c:pt>
                <c:pt idx="427">
                  <c:v>4.0679999999999996</c:v>
                </c:pt>
                <c:pt idx="428">
                  <c:v>4.0960000000000001</c:v>
                </c:pt>
                <c:pt idx="429">
                  <c:v>4.133</c:v>
                </c:pt>
                <c:pt idx="430">
                  <c:v>4.1180000000000003</c:v>
                </c:pt>
                <c:pt idx="431">
                  <c:v>4.1219999999999999</c:v>
                </c:pt>
                <c:pt idx="432">
                  <c:v>4.1390000000000002</c:v>
                </c:pt>
                <c:pt idx="433">
                  <c:v>4.1360000000000001</c:v>
                </c:pt>
                <c:pt idx="434">
                  <c:v>4.0880000000000001</c:v>
                </c:pt>
                <c:pt idx="435">
                  <c:v>4.0990000000000002</c:v>
                </c:pt>
                <c:pt idx="436">
                  <c:v>4.0519999999999996</c:v>
                </c:pt>
                <c:pt idx="437">
                  <c:v>4.05</c:v>
                </c:pt>
                <c:pt idx="438">
                  <c:v>4.0549999999999997</c:v>
                </c:pt>
                <c:pt idx="439">
                  <c:v>4.04</c:v>
                </c:pt>
                <c:pt idx="440">
                  <c:v>3.972</c:v>
                </c:pt>
                <c:pt idx="441">
                  <c:v>3.9489999999999998</c:v>
                </c:pt>
                <c:pt idx="442">
                  <c:v>3.9290000000000003</c:v>
                </c:pt>
                <c:pt idx="443">
                  <c:v>3.891</c:v>
                </c:pt>
                <c:pt idx="444">
                  <c:v>3.95</c:v>
                </c:pt>
                <c:pt idx="445">
                  <c:v>3.95</c:v>
                </c:pt>
                <c:pt idx="446">
                  <c:v>3.9990000000000001</c:v>
                </c:pt>
                <c:pt idx="447">
                  <c:v>4.0439999999999996</c:v>
                </c:pt>
                <c:pt idx="448">
                  <c:v>4.0170000000000003</c:v>
                </c:pt>
                <c:pt idx="449">
                  <c:v>4.0030000000000001</c:v>
                </c:pt>
                <c:pt idx="450">
                  <c:v>4.0270000000000001</c:v>
                </c:pt>
                <c:pt idx="451">
                  <c:v>4.0119999999999996</c:v>
                </c:pt>
                <c:pt idx="452">
                  <c:v>3.9950000000000001</c:v>
                </c:pt>
                <c:pt idx="453">
                  <c:v>3.96</c:v>
                </c:pt>
                <c:pt idx="454">
                  <c:v>3.996</c:v>
                </c:pt>
                <c:pt idx="455">
                  <c:v>3.9939999999999998</c:v>
                </c:pt>
                <c:pt idx="456">
                  <c:v>4.0289999999999999</c:v>
                </c:pt>
                <c:pt idx="457">
                  <c:v>4.0709999999999997</c:v>
                </c:pt>
                <c:pt idx="458">
                  <c:v>4.0579999999999998</c:v>
                </c:pt>
                <c:pt idx="459">
                  <c:v>4.0640000000000001</c:v>
                </c:pt>
                <c:pt idx="460">
                  <c:v>4.0839999999999996</c:v>
                </c:pt>
                <c:pt idx="461">
                  <c:v>4.0199999999999996</c:v>
                </c:pt>
                <c:pt idx="462">
                  <c:v>4.0350000000000001</c:v>
                </c:pt>
                <c:pt idx="463">
                  <c:v>4.056</c:v>
                </c:pt>
                <c:pt idx="464">
                  <c:v>4.077</c:v>
                </c:pt>
                <c:pt idx="465">
                  <c:v>4.0549999999999997</c:v>
                </c:pt>
                <c:pt idx="466">
                  <c:v>4.0350000000000001</c:v>
                </c:pt>
                <c:pt idx="467">
                  <c:v>4.0220000000000002</c:v>
                </c:pt>
                <c:pt idx="468">
                  <c:v>3.9710000000000001</c:v>
                </c:pt>
                <c:pt idx="469">
                  <c:v>3.92</c:v>
                </c:pt>
                <c:pt idx="470">
                  <c:v>3.9329999999999998</c:v>
                </c:pt>
                <c:pt idx="471">
                  <c:v>3.931</c:v>
                </c:pt>
                <c:pt idx="472">
                  <c:v>3.9079999999999999</c:v>
                </c:pt>
                <c:pt idx="473">
                  <c:v>3.899</c:v>
                </c:pt>
                <c:pt idx="474">
                  <c:v>3.899</c:v>
                </c:pt>
                <c:pt idx="475">
                  <c:v>3.9009999999999998</c:v>
                </c:pt>
                <c:pt idx="476">
                  <c:v>3.8420000000000001</c:v>
                </c:pt>
                <c:pt idx="477">
                  <c:v>3.8220000000000001</c:v>
                </c:pt>
                <c:pt idx="478">
                  <c:v>3.7880000000000003</c:v>
                </c:pt>
                <c:pt idx="479">
                  <c:v>3.778</c:v>
                </c:pt>
                <c:pt idx="480">
                  <c:v>3.76</c:v>
                </c:pt>
                <c:pt idx="481">
                  <c:v>3.718</c:v>
                </c:pt>
                <c:pt idx="482">
                  <c:v>3.7109999999999999</c:v>
                </c:pt>
                <c:pt idx="483">
                  <c:v>3.6739999999999999</c:v>
                </c:pt>
                <c:pt idx="484">
                  <c:v>3.677</c:v>
                </c:pt>
                <c:pt idx="485">
                  <c:v>3.669</c:v>
                </c:pt>
                <c:pt idx="486">
                  <c:v>3.6930000000000001</c:v>
                </c:pt>
                <c:pt idx="487">
                  <c:v>3.698</c:v>
                </c:pt>
                <c:pt idx="488">
                  <c:v>3.69</c:v>
                </c:pt>
                <c:pt idx="489">
                  <c:v>3.661</c:v>
                </c:pt>
                <c:pt idx="490">
                  <c:v>3.6539999999999999</c:v>
                </c:pt>
                <c:pt idx="491">
                  <c:v>3.6550000000000002</c:v>
                </c:pt>
                <c:pt idx="492">
                  <c:v>3.653</c:v>
                </c:pt>
                <c:pt idx="493">
                  <c:v>3.6920000000000002</c:v>
                </c:pt>
                <c:pt idx="494">
                  <c:v>3.694</c:v>
                </c:pt>
                <c:pt idx="495">
                  <c:v>3.7010000000000001</c:v>
                </c:pt>
                <c:pt idx="496">
                  <c:v>3.7189999999999999</c:v>
                </c:pt>
                <c:pt idx="497">
                  <c:v>3.6879999999999997</c:v>
                </c:pt>
                <c:pt idx="498">
                  <c:v>3.6379999999999999</c:v>
                </c:pt>
                <c:pt idx="499">
                  <c:v>3.6189999999999998</c:v>
                </c:pt>
                <c:pt idx="500">
                  <c:v>3.6320000000000001</c:v>
                </c:pt>
                <c:pt idx="501">
                  <c:v>3.5910000000000002</c:v>
                </c:pt>
                <c:pt idx="502">
                  <c:v>3.5739999999999998</c:v>
                </c:pt>
                <c:pt idx="503">
                  <c:v>3.556</c:v>
                </c:pt>
                <c:pt idx="504">
                  <c:v>3.5569999999999999</c:v>
                </c:pt>
                <c:pt idx="505">
                  <c:v>3.5550000000000002</c:v>
                </c:pt>
                <c:pt idx="506">
                  <c:v>3.5470000000000002</c:v>
                </c:pt>
                <c:pt idx="507">
                  <c:v>3.54</c:v>
                </c:pt>
                <c:pt idx="508">
                  <c:v>3.5529999999999999</c:v>
                </c:pt>
                <c:pt idx="509">
                  <c:v>3.536</c:v>
                </c:pt>
                <c:pt idx="510">
                  <c:v>3.5529999999999999</c:v>
                </c:pt>
                <c:pt idx="511">
                  <c:v>3.5640000000000001</c:v>
                </c:pt>
                <c:pt idx="512">
                  <c:v>3.6339999999999999</c:v>
                </c:pt>
                <c:pt idx="513">
                  <c:v>3.6360000000000001</c:v>
                </c:pt>
                <c:pt idx="514">
                  <c:v>3.6310000000000002</c:v>
                </c:pt>
                <c:pt idx="515">
                  <c:v>3.6339999999999999</c:v>
                </c:pt>
                <c:pt idx="516">
                  <c:v>3.653</c:v>
                </c:pt>
                <c:pt idx="517">
                  <c:v>3.65</c:v>
                </c:pt>
                <c:pt idx="518">
                  <c:v>3.633</c:v>
                </c:pt>
                <c:pt idx="519">
                  <c:v>3.6219999999999999</c:v>
                </c:pt>
                <c:pt idx="520">
                  <c:v>3.6219999999999999</c:v>
                </c:pt>
                <c:pt idx="521">
                  <c:v>3.6120000000000001</c:v>
                </c:pt>
                <c:pt idx="522">
                  <c:v>3.613</c:v>
                </c:pt>
                <c:pt idx="523">
                  <c:v>3.5949999999999998</c:v>
                </c:pt>
                <c:pt idx="524">
                  <c:v>3.5220000000000002</c:v>
                </c:pt>
                <c:pt idx="525">
                  <c:v>3.5540000000000003</c:v>
                </c:pt>
                <c:pt idx="526">
                  <c:v>3.5329999999999999</c:v>
                </c:pt>
                <c:pt idx="527">
                  <c:v>3.5089999999999999</c:v>
                </c:pt>
                <c:pt idx="528">
                  <c:v>3.492</c:v>
                </c:pt>
                <c:pt idx="529">
                  <c:v>3.4699999999999998</c:v>
                </c:pt>
                <c:pt idx="530">
                  <c:v>3.4580000000000002</c:v>
                </c:pt>
                <c:pt idx="531">
                  <c:v>3.4660000000000002</c:v>
                </c:pt>
                <c:pt idx="532">
                  <c:v>3.4430000000000001</c:v>
                </c:pt>
                <c:pt idx="533">
                  <c:v>3.427</c:v>
                </c:pt>
                <c:pt idx="534">
                  <c:v>3.456</c:v>
                </c:pt>
                <c:pt idx="535">
                  <c:v>3.4969999999999999</c:v>
                </c:pt>
                <c:pt idx="536">
                  <c:v>3.5110000000000001</c:v>
                </c:pt>
                <c:pt idx="537">
                  <c:v>3.496</c:v>
                </c:pt>
                <c:pt idx="538">
                  <c:v>3.52</c:v>
                </c:pt>
                <c:pt idx="539">
                  <c:v>3.4319999999999999</c:v>
                </c:pt>
                <c:pt idx="540">
                  <c:v>3.335</c:v>
                </c:pt>
                <c:pt idx="541">
                  <c:v>3.3069999999999999</c:v>
                </c:pt>
                <c:pt idx="542">
                  <c:v>3.294</c:v>
                </c:pt>
                <c:pt idx="543">
                  <c:v>3.2810000000000001</c:v>
                </c:pt>
                <c:pt idx="544">
                  <c:v>3.254</c:v>
                </c:pt>
                <c:pt idx="545">
                  <c:v>3.254</c:v>
                </c:pt>
                <c:pt idx="546">
                  <c:v>3.177</c:v>
                </c:pt>
                <c:pt idx="547">
                  <c:v>3.153</c:v>
                </c:pt>
                <c:pt idx="548">
                  <c:v>3.1720000000000002</c:v>
                </c:pt>
                <c:pt idx="549">
                  <c:v>3.1259999999999999</c:v>
                </c:pt>
                <c:pt idx="550">
                  <c:v>3.137</c:v>
                </c:pt>
                <c:pt idx="551">
                  <c:v>3.1880000000000002</c:v>
                </c:pt>
                <c:pt idx="552">
                  <c:v>3.1659999999999999</c:v>
                </c:pt>
                <c:pt idx="553">
                  <c:v>3.1989999999999998</c:v>
                </c:pt>
                <c:pt idx="554">
                  <c:v>3.24</c:v>
                </c:pt>
                <c:pt idx="555">
                  <c:v>3.262</c:v>
                </c:pt>
                <c:pt idx="556">
                  <c:v>3.2389999999999999</c:v>
                </c:pt>
                <c:pt idx="557">
                  <c:v>3.2610000000000001</c:v>
                </c:pt>
                <c:pt idx="558">
                  <c:v>3.2480000000000002</c:v>
                </c:pt>
                <c:pt idx="559">
                  <c:v>3.2349999999999999</c:v>
                </c:pt>
                <c:pt idx="560">
                  <c:v>3.2359999999999998</c:v>
                </c:pt>
                <c:pt idx="561">
                  <c:v>3.226</c:v>
                </c:pt>
                <c:pt idx="562">
                  <c:v>3.1859999999999999</c:v>
                </c:pt>
                <c:pt idx="563">
                  <c:v>3.177</c:v>
                </c:pt>
                <c:pt idx="564">
                  <c:v>3.14</c:v>
                </c:pt>
                <c:pt idx="565">
                  <c:v>3.165</c:v>
                </c:pt>
                <c:pt idx="566">
                  <c:v>3.22</c:v>
                </c:pt>
                <c:pt idx="567">
                  <c:v>3.23</c:v>
                </c:pt>
                <c:pt idx="568">
                  <c:v>3.2069999999999999</c:v>
                </c:pt>
                <c:pt idx="569">
                  <c:v>3.2650000000000001</c:v>
                </c:pt>
                <c:pt idx="570">
                  <c:v>3.2789999999999999</c:v>
                </c:pt>
                <c:pt idx="571">
                  <c:v>3.2280000000000002</c:v>
                </c:pt>
                <c:pt idx="572">
                  <c:v>3.198</c:v>
                </c:pt>
                <c:pt idx="573">
                  <c:v>3.23</c:v>
                </c:pt>
                <c:pt idx="574">
                  <c:v>3.1840000000000002</c:v>
                </c:pt>
                <c:pt idx="575">
                  <c:v>3.2029999999999998</c:v>
                </c:pt>
                <c:pt idx="576">
                  <c:v>3.218</c:v>
                </c:pt>
                <c:pt idx="577">
                  <c:v>3.2160000000000002</c:v>
                </c:pt>
                <c:pt idx="578">
                  <c:v>3.1930000000000001</c:v>
                </c:pt>
                <c:pt idx="579">
                  <c:v>3.2109999999999999</c:v>
                </c:pt>
                <c:pt idx="580">
                  <c:v>3.1880000000000002</c:v>
                </c:pt>
                <c:pt idx="581">
                  <c:v>3.1850000000000001</c:v>
                </c:pt>
                <c:pt idx="582">
                  <c:v>3.19</c:v>
                </c:pt>
                <c:pt idx="583">
                  <c:v>3.2040000000000002</c:v>
                </c:pt>
                <c:pt idx="584">
                  <c:v>3.2309999999999999</c:v>
                </c:pt>
                <c:pt idx="585">
                  <c:v>3.2170000000000001</c:v>
                </c:pt>
                <c:pt idx="586">
                  <c:v>3.2130000000000001</c:v>
                </c:pt>
                <c:pt idx="587">
                  <c:v>3.2229999999999999</c:v>
                </c:pt>
                <c:pt idx="588">
                  <c:v>3.2109999999999999</c:v>
                </c:pt>
                <c:pt idx="589">
                  <c:v>3.238</c:v>
                </c:pt>
                <c:pt idx="590">
                  <c:v>3.238</c:v>
                </c:pt>
                <c:pt idx="591">
                  <c:v>3.2</c:v>
                </c:pt>
                <c:pt idx="592">
                  <c:v>3.1970000000000001</c:v>
                </c:pt>
                <c:pt idx="593">
                  <c:v>3.25</c:v>
                </c:pt>
                <c:pt idx="594">
                  <c:v>3.3380000000000001</c:v>
                </c:pt>
                <c:pt idx="595">
                  <c:v>3.3660000000000001</c:v>
                </c:pt>
                <c:pt idx="596">
                  <c:v>3.3970000000000002</c:v>
                </c:pt>
                <c:pt idx="597">
                  <c:v>3.3940000000000001</c:v>
                </c:pt>
                <c:pt idx="598">
                  <c:v>3.39</c:v>
                </c:pt>
                <c:pt idx="599">
                  <c:v>3.371</c:v>
                </c:pt>
                <c:pt idx="600">
                  <c:v>3.383</c:v>
                </c:pt>
                <c:pt idx="601">
                  <c:v>3.371</c:v>
                </c:pt>
                <c:pt idx="602">
                  <c:v>3.3540000000000001</c:v>
                </c:pt>
                <c:pt idx="603">
                  <c:v>3.2850000000000001</c:v>
                </c:pt>
                <c:pt idx="604">
                  <c:v>3.2759999999999998</c:v>
                </c:pt>
                <c:pt idx="605">
                  <c:v>3.2469999999999999</c:v>
                </c:pt>
                <c:pt idx="606">
                  <c:v>3.2269999999999999</c:v>
                </c:pt>
                <c:pt idx="607">
                  <c:v>3.2210000000000001</c:v>
                </c:pt>
                <c:pt idx="608">
                  <c:v>3.214</c:v>
                </c:pt>
                <c:pt idx="609">
                  <c:v>3.2450000000000001</c:v>
                </c:pt>
                <c:pt idx="610">
                  <c:v>3.2679999999999998</c:v>
                </c:pt>
                <c:pt idx="611">
                  <c:v>3.3090000000000002</c:v>
                </c:pt>
                <c:pt idx="612">
                  <c:v>3.34</c:v>
                </c:pt>
                <c:pt idx="613">
                  <c:v>3.3570000000000002</c:v>
                </c:pt>
                <c:pt idx="614">
                  <c:v>3.35</c:v>
                </c:pt>
                <c:pt idx="615">
                  <c:v>3.35</c:v>
                </c:pt>
                <c:pt idx="616">
                  <c:v>3.3839999999999999</c:v>
                </c:pt>
                <c:pt idx="617">
                  <c:v>3.3780000000000001</c:v>
                </c:pt>
                <c:pt idx="618">
                  <c:v>3.3460000000000001</c:v>
                </c:pt>
                <c:pt idx="619">
                  <c:v>3.3810000000000002</c:v>
                </c:pt>
                <c:pt idx="620">
                  <c:v>3.3609999999999998</c:v>
                </c:pt>
                <c:pt idx="621">
                  <c:v>3.331</c:v>
                </c:pt>
                <c:pt idx="622">
                  <c:v>3.3159999999999998</c:v>
                </c:pt>
                <c:pt idx="623">
                  <c:v>3.3130000000000002</c:v>
                </c:pt>
                <c:pt idx="624">
                  <c:v>3.3109999999999999</c:v>
                </c:pt>
                <c:pt idx="625">
                  <c:v>3.343</c:v>
                </c:pt>
                <c:pt idx="626">
                  <c:v>3.3370000000000002</c:v>
                </c:pt>
                <c:pt idx="627">
                  <c:v>3.38</c:v>
                </c:pt>
                <c:pt idx="628">
                  <c:v>3.4180000000000001</c:v>
                </c:pt>
                <c:pt idx="629">
                  <c:v>3.4340000000000002</c:v>
                </c:pt>
                <c:pt idx="630">
                  <c:v>3.4289999999999998</c:v>
                </c:pt>
                <c:pt idx="631">
                  <c:v>3.448</c:v>
                </c:pt>
                <c:pt idx="632">
                  <c:v>3.4329999999999998</c:v>
                </c:pt>
                <c:pt idx="633">
                  <c:v>3.4369999999999998</c:v>
                </c:pt>
                <c:pt idx="634">
                  <c:v>3.4020000000000001</c:v>
                </c:pt>
                <c:pt idx="635">
                  <c:v>3.44</c:v>
                </c:pt>
                <c:pt idx="636">
                  <c:v>3.476</c:v>
                </c:pt>
                <c:pt idx="637">
                  <c:v>3.637</c:v>
                </c:pt>
                <c:pt idx="638">
                  <c:v>3.6989999999999998</c:v>
                </c:pt>
                <c:pt idx="639">
                  <c:v>3.6989999999999998</c:v>
                </c:pt>
                <c:pt idx="640">
                  <c:v>3.823</c:v>
                </c:pt>
                <c:pt idx="641">
                  <c:v>3.8239999999999998</c:v>
                </c:pt>
                <c:pt idx="642">
                  <c:v>3.8120000000000003</c:v>
                </c:pt>
                <c:pt idx="643">
                  <c:v>3.8540000000000001</c:v>
                </c:pt>
                <c:pt idx="644">
                  <c:v>3.9290000000000003</c:v>
                </c:pt>
                <c:pt idx="645">
                  <c:v>3.915</c:v>
                </c:pt>
                <c:pt idx="646">
                  <c:v>3.915</c:v>
                </c:pt>
                <c:pt idx="647">
                  <c:v>3.9649999999999999</c:v>
                </c:pt>
                <c:pt idx="648">
                  <c:v>3.9649999999999999</c:v>
                </c:pt>
                <c:pt idx="649">
                  <c:v>3.9609999999999999</c:v>
                </c:pt>
                <c:pt idx="650">
                  <c:v>3.919</c:v>
                </c:pt>
                <c:pt idx="651">
                  <c:v>3.9060000000000001</c:v>
                </c:pt>
                <c:pt idx="652">
                  <c:v>3.9710000000000001</c:v>
                </c:pt>
                <c:pt idx="653">
                  <c:v>4.0229999999999997</c:v>
                </c:pt>
                <c:pt idx="654">
                  <c:v>3.9689999999999999</c:v>
                </c:pt>
                <c:pt idx="655">
                  <c:v>3.9670000000000001</c:v>
                </c:pt>
                <c:pt idx="656">
                  <c:v>3.9729999999999999</c:v>
                </c:pt>
                <c:pt idx="657">
                  <c:v>3.9169999999999998</c:v>
                </c:pt>
                <c:pt idx="658">
                  <c:v>3.9660000000000002</c:v>
                </c:pt>
                <c:pt idx="659">
                  <c:v>4.0250000000000004</c:v>
                </c:pt>
                <c:pt idx="660">
                  <c:v>4.0369999999999999</c:v>
                </c:pt>
                <c:pt idx="661">
                  <c:v>4.0229999999999997</c:v>
                </c:pt>
                <c:pt idx="662">
                  <c:v>4.1120000000000001</c:v>
                </c:pt>
                <c:pt idx="663">
                  <c:v>4.165</c:v>
                </c:pt>
                <c:pt idx="664">
                  <c:v>4.1470000000000002</c:v>
                </c:pt>
                <c:pt idx="665">
                  <c:v>4.09</c:v>
                </c:pt>
                <c:pt idx="666">
                  <c:v>4.0999999999999996</c:v>
                </c:pt>
                <c:pt idx="667">
                  <c:v>4.0709999999999997</c:v>
                </c:pt>
                <c:pt idx="668">
                  <c:v>4.077</c:v>
                </c:pt>
                <c:pt idx="669">
                  <c:v>4.0670000000000002</c:v>
                </c:pt>
                <c:pt idx="670">
                  <c:v>4.0670000000000002</c:v>
                </c:pt>
                <c:pt idx="671">
                  <c:v>4.0759999999999996</c:v>
                </c:pt>
                <c:pt idx="672">
                  <c:v>4.0410000000000004</c:v>
                </c:pt>
                <c:pt idx="673">
                  <c:v>3.9870000000000001</c:v>
                </c:pt>
                <c:pt idx="674">
                  <c:v>3.948</c:v>
                </c:pt>
                <c:pt idx="675">
                  <c:v>3.948</c:v>
                </c:pt>
                <c:pt idx="676">
                  <c:v>3.944</c:v>
                </c:pt>
                <c:pt idx="677">
                  <c:v>3.9260000000000002</c:v>
                </c:pt>
                <c:pt idx="678">
                  <c:v>3.8490000000000002</c:v>
                </c:pt>
                <c:pt idx="679">
                  <c:v>3.9169999999999998</c:v>
                </c:pt>
                <c:pt idx="680">
                  <c:v>3.8810000000000002</c:v>
                </c:pt>
                <c:pt idx="681">
                  <c:v>3.8780000000000001</c:v>
                </c:pt>
                <c:pt idx="682">
                  <c:v>3.8839999999999999</c:v>
                </c:pt>
                <c:pt idx="683">
                  <c:v>3.8620000000000001</c:v>
                </c:pt>
                <c:pt idx="684">
                  <c:v>3.9140000000000001</c:v>
                </c:pt>
                <c:pt idx="685">
                  <c:v>3.9140000000000001</c:v>
                </c:pt>
                <c:pt idx="686">
                  <c:v>3.855</c:v>
                </c:pt>
                <c:pt idx="687">
                  <c:v>3.9379999999999997</c:v>
                </c:pt>
                <c:pt idx="688">
                  <c:v>3.9889999999999999</c:v>
                </c:pt>
                <c:pt idx="689">
                  <c:v>3.988</c:v>
                </c:pt>
                <c:pt idx="690">
                  <c:v>3.931</c:v>
                </c:pt>
                <c:pt idx="691">
                  <c:v>3.9609999999999999</c:v>
                </c:pt>
                <c:pt idx="692">
                  <c:v>4.0220000000000002</c:v>
                </c:pt>
                <c:pt idx="693">
                  <c:v>4.0190000000000001</c:v>
                </c:pt>
                <c:pt idx="694">
                  <c:v>3.996</c:v>
                </c:pt>
                <c:pt idx="695">
                  <c:v>4</c:v>
                </c:pt>
                <c:pt idx="696">
                  <c:v>3.9710000000000001</c:v>
                </c:pt>
                <c:pt idx="697">
                  <c:v>4.0030000000000001</c:v>
                </c:pt>
                <c:pt idx="698">
                  <c:v>3.9980000000000002</c:v>
                </c:pt>
                <c:pt idx="699">
                  <c:v>3.992</c:v>
                </c:pt>
                <c:pt idx="700">
                  <c:v>3.9539999999999997</c:v>
                </c:pt>
                <c:pt idx="701">
                  <c:v>3.92</c:v>
                </c:pt>
                <c:pt idx="702">
                  <c:v>3.87</c:v>
                </c:pt>
                <c:pt idx="703">
                  <c:v>3.9329999999999998</c:v>
                </c:pt>
                <c:pt idx="704">
                  <c:v>3.9489999999999998</c:v>
                </c:pt>
                <c:pt idx="705">
                  <c:v>3.9630000000000001</c:v>
                </c:pt>
                <c:pt idx="706">
                  <c:v>3.9990000000000001</c:v>
                </c:pt>
                <c:pt idx="707">
                  <c:v>4.0220000000000002</c:v>
                </c:pt>
                <c:pt idx="708">
                  <c:v>3.9769999999999999</c:v>
                </c:pt>
                <c:pt idx="709">
                  <c:v>3.9470000000000001</c:v>
                </c:pt>
                <c:pt idx="710">
                  <c:v>3.9470000000000001</c:v>
                </c:pt>
                <c:pt idx="711">
                  <c:v>3.956</c:v>
                </c:pt>
                <c:pt idx="712">
                  <c:v>3.9279999999999999</c:v>
                </c:pt>
                <c:pt idx="713">
                  <c:v>3.891</c:v>
                </c:pt>
                <c:pt idx="714">
                  <c:v>3.8330000000000002</c:v>
                </c:pt>
                <c:pt idx="715">
                  <c:v>3.867</c:v>
                </c:pt>
                <c:pt idx="716">
                  <c:v>3.8650000000000002</c:v>
                </c:pt>
                <c:pt idx="717">
                  <c:v>3.9470000000000001</c:v>
                </c:pt>
                <c:pt idx="718">
                  <c:v>3.9769999999999999</c:v>
                </c:pt>
                <c:pt idx="719">
                  <c:v>3.9670000000000001</c:v>
                </c:pt>
                <c:pt idx="720">
                  <c:v>3.976</c:v>
                </c:pt>
                <c:pt idx="721">
                  <c:v>4.0039999999999996</c:v>
                </c:pt>
                <c:pt idx="722">
                  <c:v>4.07</c:v>
                </c:pt>
                <c:pt idx="723">
                  <c:v>4.1230000000000002</c:v>
                </c:pt>
                <c:pt idx="724">
                  <c:v>4.1109999999999998</c:v>
                </c:pt>
                <c:pt idx="725">
                  <c:v>4.1459999999999999</c:v>
                </c:pt>
                <c:pt idx="726">
                  <c:v>4.1349999999999998</c:v>
                </c:pt>
                <c:pt idx="727">
                  <c:v>4.0449999999999999</c:v>
                </c:pt>
                <c:pt idx="728">
                  <c:v>4.056</c:v>
                </c:pt>
                <c:pt idx="729">
                  <c:v>4.04</c:v>
                </c:pt>
                <c:pt idx="730">
                  <c:v>4.0060000000000002</c:v>
                </c:pt>
                <c:pt idx="731">
                  <c:v>3.9649999999999999</c:v>
                </c:pt>
                <c:pt idx="732">
                  <c:v>3.94</c:v>
                </c:pt>
                <c:pt idx="733">
                  <c:v>3.9660000000000002</c:v>
                </c:pt>
                <c:pt idx="734">
                  <c:v>3.9489999999999998</c:v>
                </c:pt>
                <c:pt idx="735">
                  <c:v>3.92</c:v>
                </c:pt>
                <c:pt idx="736">
                  <c:v>3.952</c:v>
                </c:pt>
                <c:pt idx="737">
                  <c:v>3.9350000000000001</c:v>
                </c:pt>
                <c:pt idx="738">
                  <c:v>3.9590000000000001</c:v>
                </c:pt>
                <c:pt idx="739">
                  <c:v>3.952</c:v>
                </c:pt>
                <c:pt idx="740">
                  <c:v>3.8890000000000002</c:v>
                </c:pt>
                <c:pt idx="741">
                  <c:v>3.907</c:v>
                </c:pt>
                <c:pt idx="742">
                  <c:v>3.8860000000000001</c:v>
                </c:pt>
                <c:pt idx="743">
                  <c:v>3.891</c:v>
                </c:pt>
                <c:pt idx="744">
                  <c:v>3.919</c:v>
                </c:pt>
                <c:pt idx="745">
                  <c:v>3.9050000000000002</c:v>
                </c:pt>
                <c:pt idx="746">
                  <c:v>3.843</c:v>
                </c:pt>
                <c:pt idx="747">
                  <c:v>3.806</c:v>
                </c:pt>
                <c:pt idx="748">
                  <c:v>3.7850000000000001</c:v>
                </c:pt>
                <c:pt idx="749">
                  <c:v>3.7850000000000001</c:v>
                </c:pt>
                <c:pt idx="750">
                  <c:v>3.7930000000000001</c:v>
                </c:pt>
                <c:pt idx="751">
                  <c:v>3.7290000000000001</c:v>
                </c:pt>
                <c:pt idx="752">
                  <c:v>3.76</c:v>
                </c:pt>
                <c:pt idx="753">
                  <c:v>3.7960000000000003</c:v>
                </c:pt>
                <c:pt idx="754">
                  <c:v>3.7810000000000001</c:v>
                </c:pt>
                <c:pt idx="755">
                  <c:v>3.8180000000000001</c:v>
                </c:pt>
                <c:pt idx="756">
                  <c:v>3.8740000000000001</c:v>
                </c:pt>
                <c:pt idx="757">
                  <c:v>3.84</c:v>
                </c:pt>
                <c:pt idx="758">
                  <c:v>3.8340000000000001</c:v>
                </c:pt>
                <c:pt idx="759">
                  <c:v>3.8250000000000002</c:v>
                </c:pt>
                <c:pt idx="760">
                  <c:v>3.851</c:v>
                </c:pt>
                <c:pt idx="761">
                  <c:v>3.8260000000000001</c:v>
                </c:pt>
                <c:pt idx="762">
                  <c:v>3.8410000000000002</c:v>
                </c:pt>
                <c:pt idx="763">
                  <c:v>3.871</c:v>
                </c:pt>
                <c:pt idx="764">
                  <c:v>3.867</c:v>
                </c:pt>
                <c:pt idx="765">
                  <c:v>3.9020000000000001</c:v>
                </c:pt>
                <c:pt idx="766">
                  <c:v>3.91</c:v>
                </c:pt>
                <c:pt idx="767">
                  <c:v>3.91</c:v>
                </c:pt>
                <c:pt idx="768">
                  <c:v>3.91</c:v>
                </c:pt>
                <c:pt idx="769">
                  <c:v>3.8420000000000001</c:v>
                </c:pt>
                <c:pt idx="770">
                  <c:v>3.843</c:v>
                </c:pt>
                <c:pt idx="771">
                  <c:v>3.8239999999999998</c:v>
                </c:pt>
                <c:pt idx="772">
                  <c:v>3.7290000000000001</c:v>
                </c:pt>
                <c:pt idx="773">
                  <c:v>3.7349999999999999</c:v>
                </c:pt>
                <c:pt idx="774">
                  <c:v>3.7410000000000001</c:v>
                </c:pt>
                <c:pt idx="775">
                  <c:v>3.74</c:v>
                </c:pt>
                <c:pt idx="776">
                  <c:v>3.7770000000000001</c:v>
                </c:pt>
                <c:pt idx="777">
                  <c:v>3.758</c:v>
                </c:pt>
                <c:pt idx="778">
                  <c:v>3.7530000000000001</c:v>
                </c:pt>
                <c:pt idx="779">
                  <c:v>3.7480000000000002</c:v>
                </c:pt>
                <c:pt idx="780">
                  <c:v>3.7480000000000002</c:v>
                </c:pt>
                <c:pt idx="781">
                  <c:v>3.7189999999999999</c:v>
                </c:pt>
                <c:pt idx="782">
                  <c:v>3.7050000000000001</c:v>
                </c:pt>
                <c:pt idx="783">
                  <c:v>3.7119999999999997</c:v>
                </c:pt>
                <c:pt idx="784">
                  <c:v>3.649</c:v>
                </c:pt>
                <c:pt idx="785">
                  <c:v>3.673</c:v>
                </c:pt>
                <c:pt idx="786">
                  <c:v>3.633</c:v>
                </c:pt>
                <c:pt idx="787">
                  <c:v>3.6640000000000001</c:v>
                </c:pt>
                <c:pt idx="788">
                  <c:v>3.6859999999999999</c:v>
                </c:pt>
                <c:pt idx="789">
                  <c:v>3.6989999999999998</c:v>
                </c:pt>
                <c:pt idx="790">
                  <c:v>3.6959999999999997</c:v>
                </c:pt>
                <c:pt idx="791">
                  <c:v>3.6850000000000001</c:v>
                </c:pt>
                <c:pt idx="792">
                  <c:v>3.609</c:v>
                </c:pt>
                <c:pt idx="793">
                  <c:v>3.6339999999999999</c:v>
                </c:pt>
                <c:pt idx="794">
                  <c:v>3.629</c:v>
                </c:pt>
                <c:pt idx="795">
                  <c:v>3.6550000000000002</c:v>
                </c:pt>
                <c:pt idx="796">
                  <c:v>3.63</c:v>
                </c:pt>
                <c:pt idx="797">
                  <c:v>3.6259999999999999</c:v>
                </c:pt>
                <c:pt idx="798">
                  <c:v>3.617</c:v>
                </c:pt>
                <c:pt idx="799">
                  <c:v>3.609</c:v>
                </c:pt>
                <c:pt idx="800">
                  <c:v>3.6029999999999998</c:v>
                </c:pt>
                <c:pt idx="801">
                  <c:v>3.6640000000000001</c:v>
                </c:pt>
                <c:pt idx="802">
                  <c:v>3.6760000000000002</c:v>
                </c:pt>
                <c:pt idx="803">
                  <c:v>3.718</c:v>
                </c:pt>
                <c:pt idx="804">
                  <c:v>3.7389999999999999</c:v>
                </c:pt>
                <c:pt idx="805">
                  <c:v>3.7890000000000001</c:v>
                </c:pt>
                <c:pt idx="806">
                  <c:v>3.7890000000000001</c:v>
                </c:pt>
                <c:pt idx="807">
                  <c:v>3.7679999999999998</c:v>
                </c:pt>
                <c:pt idx="808">
                  <c:v>3.8</c:v>
                </c:pt>
                <c:pt idx="809">
                  <c:v>3.8140000000000001</c:v>
                </c:pt>
                <c:pt idx="810">
                  <c:v>3.7970000000000002</c:v>
                </c:pt>
                <c:pt idx="811">
                  <c:v>3.778</c:v>
                </c:pt>
                <c:pt idx="812">
                  <c:v>3.738</c:v>
                </c:pt>
                <c:pt idx="813">
                  <c:v>3.7560000000000002</c:v>
                </c:pt>
                <c:pt idx="814">
                  <c:v>3.73</c:v>
                </c:pt>
                <c:pt idx="815">
                  <c:v>3.7160000000000002</c:v>
                </c:pt>
                <c:pt idx="816">
                  <c:v>3.661</c:v>
                </c:pt>
                <c:pt idx="817">
                  <c:v>3.66</c:v>
                </c:pt>
                <c:pt idx="818">
                  <c:v>3.653</c:v>
                </c:pt>
                <c:pt idx="819">
                  <c:v>3.6310000000000002</c:v>
                </c:pt>
                <c:pt idx="820">
                  <c:v>3.6419999999999999</c:v>
                </c:pt>
                <c:pt idx="821">
                  <c:v>3.7090000000000001</c:v>
                </c:pt>
                <c:pt idx="822">
                  <c:v>3.6779999999999999</c:v>
                </c:pt>
                <c:pt idx="823">
                  <c:v>3.6870000000000003</c:v>
                </c:pt>
                <c:pt idx="824">
                  <c:v>3.6640000000000001</c:v>
                </c:pt>
                <c:pt idx="825">
                  <c:v>3.6619999999999999</c:v>
                </c:pt>
                <c:pt idx="826">
                  <c:v>3.6230000000000002</c:v>
                </c:pt>
                <c:pt idx="827">
                  <c:v>3.6320000000000001</c:v>
                </c:pt>
                <c:pt idx="828">
                  <c:v>3.593</c:v>
                </c:pt>
                <c:pt idx="829">
                  <c:v>3.6440000000000001</c:v>
                </c:pt>
                <c:pt idx="830">
                  <c:v>3.6440000000000001</c:v>
                </c:pt>
              </c:numCache>
            </c:numRef>
          </c:val>
          <c:smooth val="0"/>
          <c:extLst xmlns:c16r2="http://schemas.microsoft.com/office/drawing/2015/06/chart">
            <c:ext xmlns:c16="http://schemas.microsoft.com/office/drawing/2014/chart" uri="{C3380CC4-5D6E-409C-BE32-E72D297353CC}">
              <c16:uniqueId val="{00000001-C212-4B91-B970-308AA92F7E25}"/>
            </c:ext>
          </c:extLst>
        </c:ser>
        <c:ser>
          <c:idx val="6"/>
          <c:order val="2"/>
          <c:tx>
            <c:strRef>
              <c:f>CDSHistorico!$AN$4</c:f>
              <c:strCache>
                <c:ptCount val="1"/>
                <c:pt idx="0">
                  <c:v>BB 10Y Index</c:v>
                </c:pt>
              </c:strCache>
            </c:strRef>
          </c:tx>
          <c:spPr>
            <a:ln w="19050">
              <a:solidFill>
                <a:schemeClr val="accent1">
                  <a:lumMod val="50000"/>
                </a:schemeClr>
              </a:solidFill>
              <a:prstDash val="dash"/>
            </a:ln>
          </c:spPr>
          <c:marker>
            <c:symbol val="none"/>
          </c:marker>
          <c:cat>
            <c:numRef>
              <c:f>[0]!FechaG</c:f>
              <c:numCache>
                <c:formatCode>m/d/yyyy</c:formatCode>
                <c:ptCount val="831"/>
                <c:pt idx="0">
                  <c:v>41792</c:v>
                </c:pt>
                <c:pt idx="1">
                  <c:v>41793</c:v>
                </c:pt>
                <c:pt idx="2">
                  <c:v>41794</c:v>
                </c:pt>
                <c:pt idx="3">
                  <c:v>41795</c:v>
                </c:pt>
                <c:pt idx="4">
                  <c:v>41796</c:v>
                </c:pt>
                <c:pt idx="5">
                  <c:v>41799</c:v>
                </c:pt>
                <c:pt idx="6">
                  <c:v>41800</c:v>
                </c:pt>
                <c:pt idx="7">
                  <c:v>41801</c:v>
                </c:pt>
                <c:pt idx="8">
                  <c:v>41802</c:v>
                </c:pt>
                <c:pt idx="9">
                  <c:v>41803</c:v>
                </c:pt>
                <c:pt idx="10">
                  <c:v>41806</c:v>
                </c:pt>
                <c:pt idx="11">
                  <c:v>41807</c:v>
                </c:pt>
                <c:pt idx="12">
                  <c:v>41808</c:v>
                </c:pt>
                <c:pt idx="13">
                  <c:v>41809</c:v>
                </c:pt>
                <c:pt idx="14">
                  <c:v>41810</c:v>
                </c:pt>
                <c:pt idx="15">
                  <c:v>41813</c:v>
                </c:pt>
                <c:pt idx="16">
                  <c:v>41814</c:v>
                </c:pt>
                <c:pt idx="17">
                  <c:v>41815</c:v>
                </c:pt>
                <c:pt idx="18">
                  <c:v>41816</c:v>
                </c:pt>
                <c:pt idx="19">
                  <c:v>41817</c:v>
                </c:pt>
                <c:pt idx="20">
                  <c:v>41820</c:v>
                </c:pt>
                <c:pt idx="21">
                  <c:v>41821</c:v>
                </c:pt>
                <c:pt idx="22">
                  <c:v>41822</c:v>
                </c:pt>
                <c:pt idx="23">
                  <c:v>41823</c:v>
                </c:pt>
                <c:pt idx="24">
                  <c:v>41824</c:v>
                </c:pt>
                <c:pt idx="25">
                  <c:v>41827</c:v>
                </c:pt>
                <c:pt idx="26">
                  <c:v>41828</c:v>
                </c:pt>
                <c:pt idx="27">
                  <c:v>41829</c:v>
                </c:pt>
                <c:pt idx="28">
                  <c:v>41830</c:v>
                </c:pt>
                <c:pt idx="29">
                  <c:v>41831</c:v>
                </c:pt>
                <c:pt idx="30">
                  <c:v>41834</c:v>
                </c:pt>
                <c:pt idx="31">
                  <c:v>41835</c:v>
                </c:pt>
                <c:pt idx="32">
                  <c:v>41836</c:v>
                </c:pt>
                <c:pt idx="33">
                  <c:v>41837</c:v>
                </c:pt>
                <c:pt idx="34">
                  <c:v>41838</c:v>
                </c:pt>
                <c:pt idx="35">
                  <c:v>41841</c:v>
                </c:pt>
                <c:pt idx="36">
                  <c:v>41842</c:v>
                </c:pt>
                <c:pt idx="37">
                  <c:v>41843</c:v>
                </c:pt>
                <c:pt idx="38">
                  <c:v>41844</c:v>
                </c:pt>
                <c:pt idx="39">
                  <c:v>41845</c:v>
                </c:pt>
                <c:pt idx="40">
                  <c:v>41848</c:v>
                </c:pt>
                <c:pt idx="41">
                  <c:v>41849</c:v>
                </c:pt>
                <c:pt idx="42">
                  <c:v>41850</c:v>
                </c:pt>
                <c:pt idx="43">
                  <c:v>41851</c:v>
                </c:pt>
                <c:pt idx="44">
                  <c:v>41852</c:v>
                </c:pt>
                <c:pt idx="45">
                  <c:v>41855</c:v>
                </c:pt>
                <c:pt idx="46">
                  <c:v>41856</c:v>
                </c:pt>
                <c:pt idx="47">
                  <c:v>41857</c:v>
                </c:pt>
                <c:pt idx="48">
                  <c:v>41858</c:v>
                </c:pt>
                <c:pt idx="49">
                  <c:v>41859</c:v>
                </c:pt>
                <c:pt idx="50">
                  <c:v>41862</c:v>
                </c:pt>
                <c:pt idx="51">
                  <c:v>41863</c:v>
                </c:pt>
                <c:pt idx="52">
                  <c:v>41864</c:v>
                </c:pt>
                <c:pt idx="53">
                  <c:v>41865</c:v>
                </c:pt>
                <c:pt idx="54">
                  <c:v>41866</c:v>
                </c:pt>
                <c:pt idx="55">
                  <c:v>41869</c:v>
                </c:pt>
                <c:pt idx="56">
                  <c:v>41870</c:v>
                </c:pt>
                <c:pt idx="57">
                  <c:v>41871</c:v>
                </c:pt>
                <c:pt idx="58">
                  <c:v>41872</c:v>
                </c:pt>
                <c:pt idx="59">
                  <c:v>41873</c:v>
                </c:pt>
                <c:pt idx="60">
                  <c:v>41876</c:v>
                </c:pt>
                <c:pt idx="61">
                  <c:v>41877</c:v>
                </c:pt>
                <c:pt idx="62">
                  <c:v>41878</c:v>
                </c:pt>
                <c:pt idx="63">
                  <c:v>41879</c:v>
                </c:pt>
                <c:pt idx="64">
                  <c:v>41880</c:v>
                </c:pt>
                <c:pt idx="65">
                  <c:v>41883</c:v>
                </c:pt>
                <c:pt idx="66">
                  <c:v>41884</c:v>
                </c:pt>
                <c:pt idx="67">
                  <c:v>41885</c:v>
                </c:pt>
                <c:pt idx="68">
                  <c:v>41886</c:v>
                </c:pt>
                <c:pt idx="69">
                  <c:v>41887</c:v>
                </c:pt>
                <c:pt idx="70">
                  <c:v>41890</c:v>
                </c:pt>
                <c:pt idx="71">
                  <c:v>41891</c:v>
                </c:pt>
                <c:pt idx="72">
                  <c:v>41892</c:v>
                </c:pt>
                <c:pt idx="73">
                  <c:v>41893</c:v>
                </c:pt>
                <c:pt idx="74">
                  <c:v>41894</c:v>
                </c:pt>
                <c:pt idx="75">
                  <c:v>41897</c:v>
                </c:pt>
                <c:pt idx="76">
                  <c:v>41898</c:v>
                </c:pt>
                <c:pt idx="77">
                  <c:v>41899</c:v>
                </c:pt>
                <c:pt idx="78">
                  <c:v>41900</c:v>
                </c:pt>
                <c:pt idx="79">
                  <c:v>41901</c:v>
                </c:pt>
                <c:pt idx="80">
                  <c:v>41904</c:v>
                </c:pt>
                <c:pt idx="81">
                  <c:v>41905</c:v>
                </c:pt>
                <c:pt idx="82">
                  <c:v>41906</c:v>
                </c:pt>
                <c:pt idx="83">
                  <c:v>41907</c:v>
                </c:pt>
                <c:pt idx="84">
                  <c:v>41908</c:v>
                </c:pt>
                <c:pt idx="85">
                  <c:v>41911</c:v>
                </c:pt>
                <c:pt idx="86">
                  <c:v>41912</c:v>
                </c:pt>
                <c:pt idx="87">
                  <c:v>41913</c:v>
                </c:pt>
                <c:pt idx="88">
                  <c:v>41914</c:v>
                </c:pt>
                <c:pt idx="89">
                  <c:v>41915</c:v>
                </c:pt>
                <c:pt idx="90">
                  <c:v>41918</c:v>
                </c:pt>
                <c:pt idx="91">
                  <c:v>41919</c:v>
                </c:pt>
                <c:pt idx="92">
                  <c:v>41920</c:v>
                </c:pt>
                <c:pt idx="93">
                  <c:v>41921</c:v>
                </c:pt>
                <c:pt idx="94">
                  <c:v>41922</c:v>
                </c:pt>
                <c:pt idx="95">
                  <c:v>41925</c:v>
                </c:pt>
                <c:pt idx="96">
                  <c:v>41926</c:v>
                </c:pt>
                <c:pt idx="97">
                  <c:v>41927</c:v>
                </c:pt>
                <c:pt idx="98">
                  <c:v>41928</c:v>
                </c:pt>
                <c:pt idx="99">
                  <c:v>41929</c:v>
                </c:pt>
                <c:pt idx="100">
                  <c:v>41932</c:v>
                </c:pt>
                <c:pt idx="101">
                  <c:v>41933</c:v>
                </c:pt>
                <c:pt idx="102">
                  <c:v>41934</c:v>
                </c:pt>
                <c:pt idx="103">
                  <c:v>41935</c:v>
                </c:pt>
                <c:pt idx="104">
                  <c:v>41936</c:v>
                </c:pt>
                <c:pt idx="105">
                  <c:v>41939</c:v>
                </c:pt>
                <c:pt idx="106">
                  <c:v>41940</c:v>
                </c:pt>
                <c:pt idx="107">
                  <c:v>41941</c:v>
                </c:pt>
                <c:pt idx="108">
                  <c:v>41942</c:v>
                </c:pt>
                <c:pt idx="109">
                  <c:v>41943</c:v>
                </c:pt>
                <c:pt idx="110">
                  <c:v>41946</c:v>
                </c:pt>
                <c:pt idx="111">
                  <c:v>41947</c:v>
                </c:pt>
                <c:pt idx="112">
                  <c:v>41948</c:v>
                </c:pt>
                <c:pt idx="113">
                  <c:v>41949</c:v>
                </c:pt>
                <c:pt idx="114">
                  <c:v>41950</c:v>
                </c:pt>
                <c:pt idx="115">
                  <c:v>41953</c:v>
                </c:pt>
                <c:pt idx="116">
                  <c:v>41954</c:v>
                </c:pt>
                <c:pt idx="117">
                  <c:v>41955</c:v>
                </c:pt>
                <c:pt idx="118">
                  <c:v>41956</c:v>
                </c:pt>
                <c:pt idx="119">
                  <c:v>41957</c:v>
                </c:pt>
                <c:pt idx="120">
                  <c:v>41960</c:v>
                </c:pt>
                <c:pt idx="121">
                  <c:v>41961</c:v>
                </c:pt>
                <c:pt idx="122">
                  <c:v>41962</c:v>
                </c:pt>
                <c:pt idx="123">
                  <c:v>41963</c:v>
                </c:pt>
                <c:pt idx="124">
                  <c:v>41964</c:v>
                </c:pt>
                <c:pt idx="125">
                  <c:v>41967</c:v>
                </c:pt>
                <c:pt idx="126">
                  <c:v>41968</c:v>
                </c:pt>
                <c:pt idx="127">
                  <c:v>41969</c:v>
                </c:pt>
                <c:pt idx="128">
                  <c:v>41970</c:v>
                </c:pt>
                <c:pt idx="129">
                  <c:v>41971</c:v>
                </c:pt>
                <c:pt idx="130">
                  <c:v>41974</c:v>
                </c:pt>
                <c:pt idx="131">
                  <c:v>41975</c:v>
                </c:pt>
                <c:pt idx="132">
                  <c:v>41976</c:v>
                </c:pt>
                <c:pt idx="133">
                  <c:v>41977</c:v>
                </c:pt>
                <c:pt idx="134">
                  <c:v>41978</c:v>
                </c:pt>
                <c:pt idx="135">
                  <c:v>41981</c:v>
                </c:pt>
                <c:pt idx="136">
                  <c:v>41982</c:v>
                </c:pt>
                <c:pt idx="137">
                  <c:v>41983</c:v>
                </c:pt>
                <c:pt idx="138">
                  <c:v>41984</c:v>
                </c:pt>
                <c:pt idx="139">
                  <c:v>41985</c:v>
                </c:pt>
                <c:pt idx="140">
                  <c:v>41988</c:v>
                </c:pt>
                <c:pt idx="141">
                  <c:v>41989</c:v>
                </c:pt>
                <c:pt idx="142">
                  <c:v>41990</c:v>
                </c:pt>
                <c:pt idx="143">
                  <c:v>41991</c:v>
                </c:pt>
                <c:pt idx="144">
                  <c:v>41992</c:v>
                </c:pt>
                <c:pt idx="145">
                  <c:v>41995</c:v>
                </c:pt>
                <c:pt idx="146">
                  <c:v>41996</c:v>
                </c:pt>
                <c:pt idx="147">
                  <c:v>41997</c:v>
                </c:pt>
                <c:pt idx="148">
                  <c:v>41998</c:v>
                </c:pt>
                <c:pt idx="149">
                  <c:v>41999</c:v>
                </c:pt>
                <c:pt idx="150">
                  <c:v>42002</c:v>
                </c:pt>
                <c:pt idx="151">
                  <c:v>42003</c:v>
                </c:pt>
                <c:pt idx="152">
                  <c:v>42004</c:v>
                </c:pt>
                <c:pt idx="153">
                  <c:v>42005</c:v>
                </c:pt>
                <c:pt idx="154">
                  <c:v>42006</c:v>
                </c:pt>
                <c:pt idx="155">
                  <c:v>42009</c:v>
                </c:pt>
                <c:pt idx="156">
                  <c:v>42010</c:v>
                </c:pt>
                <c:pt idx="157">
                  <c:v>42011</c:v>
                </c:pt>
                <c:pt idx="158">
                  <c:v>42012</c:v>
                </c:pt>
                <c:pt idx="159">
                  <c:v>42013</c:v>
                </c:pt>
                <c:pt idx="160">
                  <c:v>42016</c:v>
                </c:pt>
                <c:pt idx="161">
                  <c:v>42017</c:v>
                </c:pt>
                <c:pt idx="162">
                  <c:v>42018</c:v>
                </c:pt>
                <c:pt idx="163">
                  <c:v>42019</c:v>
                </c:pt>
                <c:pt idx="164">
                  <c:v>42020</c:v>
                </c:pt>
                <c:pt idx="165">
                  <c:v>42023</c:v>
                </c:pt>
                <c:pt idx="166">
                  <c:v>42024</c:v>
                </c:pt>
                <c:pt idx="167">
                  <c:v>42025</c:v>
                </c:pt>
                <c:pt idx="168">
                  <c:v>42026</c:v>
                </c:pt>
                <c:pt idx="169">
                  <c:v>42027</c:v>
                </c:pt>
                <c:pt idx="170">
                  <c:v>42030</c:v>
                </c:pt>
                <c:pt idx="171">
                  <c:v>42031</c:v>
                </c:pt>
                <c:pt idx="172">
                  <c:v>42032</c:v>
                </c:pt>
                <c:pt idx="173">
                  <c:v>42033</c:v>
                </c:pt>
                <c:pt idx="174">
                  <c:v>42034</c:v>
                </c:pt>
                <c:pt idx="175">
                  <c:v>42037</c:v>
                </c:pt>
                <c:pt idx="176">
                  <c:v>42038</c:v>
                </c:pt>
                <c:pt idx="177">
                  <c:v>42039</c:v>
                </c:pt>
                <c:pt idx="178">
                  <c:v>42040</c:v>
                </c:pt>
                <c:pt idx="179">
                  <c:v>42041</c:v>
                </c:pt>
                <c:pt idx="180">
                  <c:v>42044</c:v>
                </c:pt>
                <c:pt idx="181">
                  <c:v>42045</c:v>
                </c:pt>
                <c:pt idx="182">
                  <c:v>42046</c:v>
                </c:pt>
                <c:pt idx="183">
                  <c:v>42047</c:v>
                </c:pt>
                <c:pt idx="184">
                  <c:v>42048</c:v>
                </c:pt>
                <c:pt idx="185">
                  <c:v>42051</c:v>
                </c:pt>
                <c:pt idx="186">
                  <c:v>42052</c:v>
                </c:pt>
                <c:pt idx="187">
                  <c:v>42053</c:v>
                </c:pt>
                <c:pt idx="188">
                  <c:v>42054</c:v>
                </c:pt>
                <c:pt idx="189">
                  <c:v>42055</c:v>
                </c:pt>
                <c:pt idx="190">
                  <c:v>42058</c:v>
                </c:pt>
                <c:pt idx="191">
                  <c:v>42059</c:v>
                </c:pt>
                <c:pt idx="192">
                  <c:v>42060</c:v>
                </c:pt>
                <c:pt idx="193">
                  <c:v>42061</c:v>
                </c:pt>
                <c:pt idx="194">
                  <c:v>42062</c:v>
                </c:pt>
                <c:pt idx="195">
                  <c:v>42065</c:v>
                </c:pt>
                <c:pt idx="196">
                  <c:v>42066</c:v>
                </c:pt>
                <c:pt idx="197">
                  <c:v>42067</c:v>
                </c:pt>
                <c:pt idx="198">
                  <c:v>42068</c:v>
                </c:pt>
                <c:pt idx="199">
                  <c:v>42069</c:v>
                </c:pt>
                <c:pt idx="200">
                  <c:v>42072</c:v>
                </c:pt>
                <c:pt idx="201">
                  <c:v>42073</c:v>
                </c:pt>
                <c:pt idx="202">
                  <c:v>42074</c:v>
                </c:pt>
                <c:pt idx="203">
                  <c:v>42075</c:v>
                </c:pt>
                <c:pt idx="204">
                  <c:v>42076</c:v>
                </c:pt>
                <c:pt idx="205">
                  <c:v>42079</c:v>
                </c:pt>
                <c:pt idx="206">
                  <c:v>42080</c:v>
                </c:pt>
                <c:pt idx="207">
                  <c:v>42081</c:v>
                </c:pt>
                <c:pt idx="208">
                  <c:v>42082</c:v>
                </c:pt>
                <c:pt idx="209">
                  <c:v>42083</c:v>
                </c:pt>
                <c:pt idx="210">
                  <c:v>42086</c:v>
                </c:pt>
                <c:pt idx="211">
                  <c:v>42087</c:v>
                </c:pt>
                <c:pt idx="212">
                  <c:v>42088</c:v>
                </c:pt>
                <c:pt idx="213">
                  <c:v>42089</c:v>
                </c:pt>
                <c:pt idx="214">
                  <c:v>42090</c:v>
                </c:pt>
                <c:pt idx="215">
                  <c:v>42093</c:v>
                </c:pt>
                <c:pt idx="216">
                  <c:v>42094</c:v>
                </c:pt>
                <c:pt idx="217">
                  <c:v>42095</c:v>
                </c:pt>
                <c:pt idx="218">
                  <c:v>42096</c:v>
                </c:pt>
                <c:pt idx="219">
                  <c:v>42097</c:v>
                </c:pt>
                <c:pt idx="220">
                  <c:v>42100</c:v>
                </c:pt>
                <c:pt idx="221">
                  <c:v>42101</c:v>
                </c:pt>
                <c:pt idx="222">
                  <c:v>42102</c:v>
                </c:pt>
                <c:pt idx="223">
                  <c:v>42103</c:v>
                </c:pt>
                <c:pt idx="224">
                  <c:v>42104</c:v>
                </c:pt>
                <c:pt idx="225">
                  <c:v>42107</c:v>
                </c:pt>
                <c:pt idx="226">
                  <c:v>42108</c:v>
                </c:pt>
                <c:pt idx="227">
                  <c:v>42109</c:v>
                </c:pt>
                <c:pt idx="228">
                  <c:v>42110</c:v>
                </c:pt>
                <c:pt idx="229">
                  <c:v>42111</c:v>
                </c:pt>
                <c:pt idx="230">
                  <c:v>42114</c:v>
                </c:pt>
                <c:pt idx="231">
                  <c:v>42115</c:v>
                </c:pt>
                <c:pt idx="232">
                  <c:v>42116</c:v>
                </c:pt>
                <c:pt idx="233">
                  <c:v>42117</c:v>
                </c:pt>
                <c:pt idx="234">
                  <c:v>42118</c:v>
                </c:pt>
                <c:pt idx="235">
                  <c:v>42121</c:v>
                </c:pt>
                <c:pt idx="236">
                  <c:v>42122</c:v>
                </c:pt>
                <c:pt idx="237">
                  <c:v>42123</c:v>
                </c:pt>
                <c:pt idx="238">
                  <c:v>42124</c:v>
                </c:pt>
                <c:pt idx="239">
                  <c:v>42125</c:v>
                </c:pt>
                <c:pt idx="240">
                  <c:v>42128</c:v>
                </c:pt>
                <c:pt idx="241">
                  <c:v>42129</c:v>
                </c:pt>
                <c:pt idx="242">
                  <c:v>42130</c:v>
                </c:pt>
                <c:pt idx="243">
                  <c:v>42131</c:v>
                </c:pt>
                <c:pt idx="244">
                  <c:v>42132</c:v>
                </c:pt>
                <c:pt idx="245">
                  <c:v>42135</c:v>
                </c:pt>
                <c:pt idx="246">
                  <c:v>42136</c:v>
                </c:pt>
                <c:pt idx="247">
                  <c:v>42137</c:v>
                </c:pt>
                <c:pt idx="248">
                  <c:v>42138</c:v>
                </c:pt>
                <c:pt idx="249">
                  <c:v>42139</c:v>
                </c:pt>
                <c:pt idx="250">
                  <c:v>42142</c:v>
                </c:pt>
                <c:pt idx="251">
                  <c:v>42143</c:v>
                </c:pt>
                <c:pt idx="252">
                  <c:v>42144</c:v>
                </c:pt>
                <c:pt idx="253">
                  <c:v>42145</c:v>
                </c:pt>
                <c:pt idx="254">
                  <c:v>42146</c:v>
                </c:pt>
                <c:pt idx="255">
                  <c:v>42149</c:v>
                </c:pt>
                <c:pt idx="256">
                  <c:v>42150</c:v>
                </c:pt>
                <c:pt idx="257">
                  <c:v>42151</c:v>
                </c:pt>
                <c:pt idx="258">
                  <c:v>42152</c:v>
                </c:pt>
                <c:pt idx="259">
                  <c:v>42153</c:v>
                </c:pt>
                <c:pt idx="260">
                  <c:v>42156</c:v>
                </c:pt>
                <c:pt idx="261">
                  <c:v>42157</c:v>
                </c:pt>
                <c:pt idx="262">
                  <c:v>42158</c:v>
                </c:pt>
                <c:pt idx="263">
                  <c:v>42159</c:v>
                </c:pt>
                <c:pt idx="264">
                  <c:v>42160</c:v>
                </c:pt>
                <c:pt idx="265">
                  <c:v>42163</c:v>
                </c:pt>
                <c:pt idx="266">
                  <c:v>42164</c:v>
                </c:pt>
                <c:pt idx="267">
                  <c:v>42165</c:v>
                </c:pt>
                <c:pt idx="268">
                  <c:v>42166</c:v>
                </c:pt>
                <c:pt idx="269">
                  <c:v>42167</c:v>
                </c:pt>
                <c:pt idx="270">
                  <c:v>42170</c:v>
                </c:pt>
                <c:pt idx="271">
                  <c:v>42171</c:v>
                </c:pt>
                <c:pt idx="272">
                  <c:v>42172</c:v>
                </c:pt>
                <c:pt idx="273">
                  <c:v>42173</c:v>
                </c:pt>
                <c:pt idx="274">
                  <c:v>42174</c:v>
                </c:pt>
                <c:pt idx="275">
                  <c:v>42177</c:v>
                </c:pt>
                <c:pt idx="276">
                  <c:v>42178</c:v>
                </c:pt>
                <c:pt idx="277">
                  <c:v>42179</c:v>
                </c:pt>
                <c:pt idx="278">
                  <c:v>42180</c:v>
                </c:pt>
                <c:pt idx="279">
                  <c:v>42181</c:v>
                </c:pt>
                <c:pt idx="280">
                  <c:v>42184</c:v>
                </c:pt>
                <c:pt idx="281">
                  <c:v>42185</c:v>
                </c:pt>
                <c:pt idx="282">
                  <c:v>42186</c:v>
                </c:pt>
                <c:pt idx="283">
                  <c:v>42187</c:v>
                </c:pt>
                <c:pt idx="284">
                  <c:v>42188</c:v>
                </c:pt>
                <c:pt idx="285">
                  <c:v>42191</c:v>
                </c:pt>
                <c:pt idx="286">
                  <c:v>42192</c:v>
                </c:pt>
                <c:pt idx="287">
                  <c:v>42193</c:v>
                </c:pt>
                <c:pt idx="288">
                  <c:v>42194</c:v>
                </c:pt>
                <c:pt idx="289">
                  <c:v>42195</c:v>
                </c:pt>
                <c:pt idx="290">
                  <c:v>42198</c:v>
                </c:pt>
                <c:pt idx="291">
                  <c:v>42199</c:v>
                </c:pt>
                <c:pt idx="292">
                  <c:v>42200</c:v>
                </c:pt>
                <c:pt idx="293">
                  <c:v>42201</c:v>
                </c:pt>
                <c:pt idx="294">
                  <c:v>42202</c:v>
                </c:pt>
                <c:pt idx="295">
                  <c:v>42205</c:v>
                </c:pt>
                <c:pt idx="296">
                  <c:v>42206</c:v>
                </c:pt>
                <c:pt idx="297">
                  <c:v>42207</c:v>
                </c:pt>
                <c:pt idx="298">
                  <c:v>42208</c:v>
                </c:pt>
                <c:pt idx="299">
                  <c:v>42209</c:v>
                </c:pt>
                <c:pt idx="300">
                  <c:v>42212</c:v>
                </c:pt>
                <c:pt idx="301">
                  <c:v>42213</c:v>
                </c:pt>
                <c:pt idx="302">
                  <c:v>42214</c:v>
                </c:pt>
                <c:pt idx="303">
                  <c:v>42215</c:v>
                </c:pt>
                <c:pt idx="304">
                  <c:v>42216</c:v>
                </c:pt>
                <c:pt idx="305">
                  <c:v>42219</c:v>
                </c:pt>
                <c:pt idx="306">
                  <c:v>42220</c:v>
                </c:pt>
                <c:pt idx="307">
                  <c:v>42221</c:v>
                </c:pt>
                <c:pt idx="308">
                  <c:v>42222</c:v>
                </c:pt>
                <c:pt idx="309">
                  <c:v>42223</c:v>
                </c:pt>
                <c:pt idx="310">
                  <c:v>42226</c:v>
                </c:pt>
                <c:pt idx="311">
                  <c:v>42227</c:v>
                </c:pt>
                <c:pt idx="312">
                  <c:v>42228</c:v>
                </c:pt>
                <c:pt idx="313">
                  <c:v>42229</c:v>
                </c:pt>
                <c:pt idx="314">
                  <c:v>42230</c:v>
                </c:pt>
                <c:pt idx="315">
                  <c:v>42233</c:v>
                </c:pt>
                <c:pt idx="316">
                  <c:v>42234</c:v>
                </c:pt>
                <c:pt idx="317">
                  <c:v>42235</c:v>
                </c:pt>
                <c:pt idx="318">
                  <c:v>42236</c:v>
                </c:pt>
                <c:pt idx="319">
                  <c:v>42237</c:v>
                </c:pt>
                <c:pt idx="320">
                  <c:v>42240</c:v>
                </c:pt>
                <c:pt idx="321">
                  <c:v>42241</c:v>
                </c:pt>
                <c:pt idx="322">
                  <c:v>42242</c:v>
                </c:pt>
                <c:pt idx="323">
                  <c:v>42243</c:v>
                </c:pt>
                <c:pt idx="324">
                  <c:v>42244</c:v>
                </c:pt>
                <c:pt idx="325">
                  <c:v>42247</c:v>
                </c:pt>
                <c:pt idx="326">
                  <c:v>42248</c:v>
                </c:pt>
                <c:pt idx="327">
                  <c:v>42249</c:v>
                </c:pt>
                <c:pt idx="328">
                  <c:v>42250</c:v>
                </c:pt>
                <c:pt idx="329">
                  <c:v>42251</c:v>
                </c:pt>
                <c:pt idx="330">
                  <c:v>42254</c:v>
                </c:pt>
                <c:pt idx="331">
                  <c:v>42255</c:v>
                </c:pt>
                <c:pt idx="332">
                  <c:v>42256</c:v>
                </c:pt>
                <c:pt idx="333">
                  <c:v>42257</c:v>
                </c:pt>
                <c:pt idx="334">
                  <c:v>42258</c:v>
                </c:pt>
                <c:pt idx="335">
                  <c:v>42261</c:v>
                </c:pt>
                <c:pt idx="336">
                  <c:v>42262</c:v>
                </c:pt>
                <c:pt idx="337">
                  <c:v>42263</c:v>
                </c:pt>
                <c:pt idx="338">
                  <c:v>42264</c:v>
                </c:pt>
                <c:pt idx="339">
                  <c:v>42265</c:v>
                </c:pt>
                <c:pt idx="340">
                  <c:v>42268</c:v>
                </c:pt>
                <c:pt idx="341">
                  <c:v>42269</c:v>
                </c:pt>
                <c:pt idx="342">
                  <c:v>42270</c:v>
                </c:pt>
                <c:pt idx="343">
                  <c:v>42271</c:v>
                </c:pt>
                <c:pt idx="344">
                  <c:v>42272</c:v>
                </c:pt>
                <c:pt idx="345">
                  <c:v>42275</c:v>
                </c:pt>
                <c:pt idx="346">
                  <c:v>42276</c:v>
                </c:pt>
                <c:pt idx="347">
                  <c:v>42277</c:v>
                </c:pt>
                <c:pt idx="348">
                  <c:v>42278</c:v>
                </c:pt>
                <c:pt idx="349">
                  <c:v>42279</c:v>
                </c:pt>
                <c:pt idx="350">
                  <c:v>42282</c:v>
                </c:pt>
                <c:pt idx="351">
                  <c:v>42283</c:v>
                </c:pt>
                <c:pt idx="352">
                  <c:v>42284</c:v>
                </c:pt>
                <c:pt idx="353">
                  <c:v>42285</c:v>
                </c:pt>
                <c:pt idx="354">
                  <c:v>42286</c:v>
                </c:pt>
                <c:pt idx="355">
                  <c:v>42289</c:v>
                </c:pt>
                <c:pt idx="356">
                  <c:v>42290</c:v>
                </c:pt>
                <c:pt idx="357">
                  <c:v>42291</c:v>
                </c:pt>
                <c:pt idx="358">
                  <c:v>42292</c:v>
                </c:pt>
                <c:pt idx="359">
                  <c:v>42293</c:v>
                </c:pt>
                <c:pt idx="360">
                  <c:v>42296</c:v>
                </c:pt>
                <c:pt idx="361">
                  <c:v>42297</c:v>
                </c:pt>
                <c:pt idx="362">
                  <c:v>42298</c:v>
                </c:pt>
                <c:pt idx="363">
                  <c:v>42299</c:v>
                </c:pt>
                <c:pt idx="364">
                  <c:v>42300</c:v>
                </c:pt>
                <c:pt idx="365">
                  <c:v>42303</c:v>
                </c:pt>
                <c:pt idx="366">
                  <c:v>42304</c:v>
                </c:pt>
                <c:pt idx="367">
                  <c:v>42305</c:v>
                </c:pt>
                <c:pt idx="368">
                  <c:v>42306</c:v>
                </c:pt>
                <c:pt idx="369">
                  <c:v>42307</c:v>
                </c:pt>
                <c:pt idx="370">
                  <c:v>42310</c:v>
                </c:pt>
                <c:pt idx="371">
                  <c:v>42311</c:v>
                </c:pt>
                <c:pt idx="372">
                  <c:v>42312</c:v>
                </c:pt>
                <c:pt idx="373">
                  <c:v>42313</c:v>
                </c:pt>
                <c:pt idx="374">
                  <c:v>42314</c:v>
                </c:pt>
                <c:pt idx="375">
                  <c:v>42317</c:v>
                </c:pt>
                <c:pt idx="376">
                  <c:v>42318</c:v>
                </c:pt>
                <c:pt idx="377">
                  <c:v>42319</c:v>
                </c:pt>
                <c:pt idx="378">
                  <c:v>42320</c:v>
                </c:pt>
                <c:pt idx="379">
                  <c:v>42321</c:v>
                </c:pt>
                <c:pt idx="380">
                  <c:v>42324</c:v>
                </c:pt>
                <c:pt idx="381">
                  <c:v>42325</c:v>
                </c:pt>
                <c:pt idx="382">
                  <c:v>42326</c:v>
                </c:pt>
                <c:pt idx="383">
                  <c:v>42327</c:v>
                </c:pt>
                <c:pt idx="384">
                  <c:v>42328</c:v>
                </c:pt>
                <c:pt idx="385">
                  <c:v>42331</c:v>
                </c:pt>
                <c:pt idx="386">
                  <c:v>42332</c:v>
                </c:pt>
                <c:pt idx="387">
                  <c:v>42333</c:v>
                </c:pt>
                <c:pt idx="388">
                  <c:v>42334</c:v>
                </c:pt>
                <c:pt idx="389">
                  <c:v>42335</c:v>
                </c:pt>
                <c:pt idx="390">
                  <c:v>42338</c:v>
                </c:pt>
                <c:pt idx="391">
                  <c:v>42339</c:v>
                </c:pt>
                <c:pt idx="392">
                  <c:v>42340</c:v>
                </c:pt>
                <c:pt idx="393">
                  <c:v>42341</c:v>
                </c:pt>
                <c:pt idx="394">
                  <c:v>42342</c:v>
                </c:pt>
                <c:pt idx="395">
                  <c:v>42345</c:v>
                </c:pt>
                <c:pt idx="396">
                  <c:v>42346</c:v>
                </c:pt>
                <c:pt idx="397">
                  <c:v>42347</c:v>
                </c:pt>
                <c:pt idx="398">
                  <c:v>42348</c:v>
                </c:pt>
                <c:pt idx="399">
                  <c:v>42349</c:v>
                </c:pt>
                <c:pt idx="400">
                  <c:v>42352</c:v>
                </c:pt>
                <c:pt idx="401">
                  <c:v>42353</c:v>
                </c:pt>
                <c:pt idx="402">
                  <c:v>42354</c:v>
                </c:pt>
                <c:pt idx="403">
                  <c:v>42355</c:v>
                </c:pt>
                <c:pt idx="404">
                  <c:v>42356</c:v>
                </c:pt>
                <c:pt idx="405">
                  <c:v>42359</c:v>
                </c:pt>
                <c:pt idx="406">
                  <c:v>42360</c:v>
                </c:pt>
                <c:pt idx="407">
                  <c:v>42361</c:v>
                </c:pt>
                <c:pt idx="408">
                  <c:v>42362</c:v>
                </c:pt>
                <c:pt idx="409">
                  <c:v>42363</c:v>
                </c:pt>
                <c:pt idx="410">
                  <c:v>42366</c:v>
                </c:pt>
                <c:pt idx="411">
                  <c:v>42367</c:v>
                </c:pt>
                <c:pt idx="412">
                  <c:v>42368</c:v>
                </c:pt>
                <c:pt idx="413">
                  <c:v>42369</c:v>
                </c:pt>
                <c:pt idx="414">
                  <c:v>42370</c:v>
                </c:pt>
                <c:pt idx="415">
                  <c:v>42373</c:v>
                </c:pt>
                <c:pt idx="416">
                  <c:v>42374</c:v>
                </c:pt>
                <c:pt idx="417">
                  <c:v>42375</c:v>
                </c:pt>
                <c:pt idx="418">
                  <c:v>42376</c:v>
                </c:pt>
                <c:pt idx="419">
                  <c:v>42377</c:v>
                </c:pt>
                <c:pt idx="420">
                  <c:v>42380</c:v>
                </c:pt>
                <c:pt idx="421">
                  <c:v>42381</c:v>
                </c:pt>
                <c:pt idx="422">
                  <c:v>42382</c:v>
                </c:pt>
                <c:pt idx="423">
                  <c:v>42383</c:v>
                </c:pt>
                <c:pt idx="424">
                  <c:v>42384</c:v>
                </c:pt>
                <c:pt idx="425">
                  <c:v>42387</c:v>
                </c:pt>
                <c:pt idx="426">
                  <c:v>42388</c:v>
                </c:pt>
                <c:pt idx="427">
                  <c:v>42389</c:v>
                </c:pt>
                <c:pt idx="428">
                  <c:v>42390</c:v>
                </c:pt>
                <c:pt idx="429">
                  <c:v>42391</c:v>
                </c:pt>
                <c:pt idx="430">
                  <c:v>42394</c:v>
                </c:pt>
                <c:pt idx="431">
                  <c:v>42395</c:v>
                </c:pt>
                <c:pt idx="432">
                  <c:v>42396</c:v>
                </c:pt>
                <c:pt idx="433">
                  <c:v>42397</c:v>
                </c:pt>
                <c:pt idx="434">
                  <c:v>42398</c:v>
                </c:pt>
                <c:pt idx="435">
                  <c:v>42401</c:v>
                </c:pt>
                <c:pt idx="436">
                  <c:v>42402</c:v>
                </c:pt>
                <c:pt idx="437">
                  <c:v>42403</c:v>
                </c:pt>
                <c:pt idx="438">
                  <c:v>42404</c:v>
                </c:pt>
                <c:pt idx="439">
                  <c:v>42405</c:v>
                </c:pt>
                <c:pt idx="440">
                  <c:v>42408</c:v>
                </c:pt>
                <c:pt idx="441">
                  <c:v>42409</c:v>
                </c:pt>
                <c:pt idx="442">
                  <c:v>42410</c:v>
                </c:pt>
                <c:pt idx="443">
                  <c:v>42411</c:v>
                </c:pt>
                <c:pt idx="444">
                  <c:v>42412</c:v>
                </c:pt>
                <c:pt idx="445">
                  <c:v>42415</c:v>
                </c:pt>
                <c:pt idx="446">
                  <c:v>42416</c:v>
                </c:pt>
                <c:pt idx="447">
                  <c:v>42417</c:v>
                </c:pt>
                <c:pt idx="448">
                  <c:v>42418</c:v>
                </c:pt>
                <c:pt idx="449">
                  <c:v>42419</c:v>
                </c:pt>
                <c:pt idx="450">
                  <c:v>42422</c:v>
                </c:pt>
                <c:pt idx="451">
                  <c:v>42423</c:v>
                </c:pt>
                <c:pt idx="452">
                  <c:v>42424</c:v>
                </c:pt>
                <c:pt idx="453">
                  <c:v>42425</c:v>
                </c:pt>
                <c:pt idx="454">
                  <c:v>42426</c:v>
                </c:pt>
                <c:pt idx="455">
                  <c:v>42429</c:v>
                </c:pt>
                <c:pt idx="456">
                  <c:v>42430</c:v>
                </c:pt>
                <c:pt idx="457">
                  <c:v>42431</c:v>
                </c:pt>
                <c:pt idx="458">
                  <c:v>42432</c:v>
                </c:pt>
                <c:pt idx="459">
                  <c:v>42433</c:v>
                </c:pt>
                <c:pt idx="460">
                  <c:v>42436</c:v>
                </c:pt>
                <c:pt idx="461">
                  <c:v>42437</c:v>
                </c:pt>
                <c:pt idx="462">
                  <c:v>42438</c:v>
                </c:pt>
                <c:pt idx="463">
                  <c:v>42439</c:v>
                </c:pt>
                <c:pt idx="464">
                  <c:v>42440</c:v>
                </c:pt>
                <c:pt idx="465">
                  <c:v>42443</c:v>
                </c:pt>
                <c:pt idx="466">
                  <c:v>42444</c:v>
                </c:pt>
                <c:pt idx="467">
                  <c:v>42445</c:v>
                </c:pt>
                <c:pt idx="468">
                  <c:v>42446</c:v>
                </c:pt>
                <c:pt idx="469">
                  <c:v>42447</c:v>
                </c:pt>
                <c:pt idx="470">
                  <c:v>42450</c:v>
                </c:pt>
                <c:pt idx="471">
                  <c:v>42451</c:v>
                </c:pt>
                <c:pt idx="472">
                  <c:v>42452</c:v>
                </c:pt>
                <c:pt idx="473">
                  <c:v>42453</c:v>
                </c:pt>
                <c:pt idx="474">
                  <c:v>42454</c:v>
                </c:pt>
                <c:pt idx="475">
                  <c:v>42457</c:v>
                </c:pt>
                <c:pt idx="476">
                  <c:v>42458</c:v>
                </c:pt>
                <c:pt idx="477">
                  <c:v>42459</c:v>
                </c:pt>
                <c:pt idx="478">
                  <c:v>42460</c:v>
                </c:pt>
                <c:pt idx="479">
                  <c:v>42461</c:v>
                </c:pt>
                <c:pt idx="480">
                  <c:v>42464</c:v>
                </c:pt>
                <c:pt idx="481">
                  <c:v>42465</c:v>
                </c:pt>
                <c:pt idx="482">
                  <c:v>42466</c:v>
                </c:pt>
                <c:pt idx="483">
                  <c:v>42467</c:v>
                </c:pt>
                <c:pt idx="484">
                  <c:v>42468</c:v>
                </c:pt>
                <c:pt idx="485">
                  <c:v>42471</c:v>
                </c:pt>
                <c:pt idx="486">
                  <c:v>42472</c:v>
                </c:pt>
                <c:pt idx="487">
                  <c:v>42473</c:v>
                </c:pt>
                <c:pt idx="488">
                  <c:v>42474</c:v>
                </c:pt>
                <c:pt idx="489">
                  <c:v>42475</c:v>
                </c:pt>
                <c:pt idx="490">
                  <c:v>42478</c:v>
                </c:pt>
                <c:pt idx="491">
                  <c:v>42479</c:v>
                </c:pt>
                <c:pt idx="492">
                  <c:v>42480</c:v>
                </c:pt>
                <c:pt idx="493">
                  <c:v>42481</c:v>
                </c:pt>
                <c:pt idx="494">
                  <c:v>42482</c:v>
                </c:pt>
                <c:pt idx="495">
                  <c:v>42485</c:v>
                </c:pt>
                <c:pt idx="496">
                  <c:v>42486</c:v>
                </c:pt>
                <c:pt idx="497">
                  <c:v>42487</c:v>
                </c:pt>
                <c:pt idx="498">
                  <c:v>42488</c:v>
                </c:pt>
                <c:pt idx="499">
                  <c:v>42489</c:v>
                </c:pt>
                <c:pt idx="500">
                  <c:v>42492</c:v>
                </c:pt>
                <c:pt idx="501">
                  <c:v>42493</c:v>
                </c:pt>
                <c:pt idx="502">
                  <c:v>42494</c:v>
                </c:pt>
                <c:pt idx="503">
                  <c:v>42495</c:v>
                </c:pt>
                <c:pt idx="504">
                  <c:v>42496</c:v>
                </c:pt>
                <c:pt idx="505">
                  <c:v>42499</c:v>
                </c:pt>
                <c:pt idx="506">
                  <c:v>42500</c:v>
                </c:pt>
                <c:pt idx="507">
                  <c:v>42501</c:v>
                </c:pt>
                <c:pt idx="508">
                  <c:v>42502</c:v>
                </c:pt>
                <c:pt idx="509">
                  <c:v>42503</c:v>
                </c:pt>
                <c:pt idx="510">
                  <c:v>42506</c:v>
                </c:pt>
                <c:pt idx="511">
                  <c:v>42507</c:v>
                </c:pt>
                <c:pt idx="512">
                  <c:v>42508</c:v>
                </c:pt>
                <c:pt idx="513">
                  <c:v>42509</c:v>
                </c:pt>
                <c:pt idx="514">
                  <c:v>42510</c:v>
                </c:pt>
                <c:pt idx="515">
                  <c:v>42513</c:v>
                </c:pt>
                <c:pt idx="516">
                  <c:v>42514</c:v>
                </c:pt>
                <c:pt idx="517">
                  <c:v>42515</c:v>
                </c:pt>
                <c:pt idx="518">
                  <c:v>42516</c:v>
                </c:pt>
                <c:pt idx="519">
                  <c:v>42517</c:v>
                </c:pt>
                <c:pt idx="520">
                  <c:v>42520</c:v>
                </c:pt>
                <c:pt idx="521">
                  <c:v>42521</c:v>
                </c:pt>
                <c:pt idx="522">
                  <c:v>42522</c:v>
                </c:pt>
                <c:pt idx="523">
                  <c:v>42523</c:v>
                </c:pt>
                <c:pt idx="524">
                  <c:v>42524</c:v>
                </c:pt>
                <c:pt idx="525">
                  <c:v>42527</c:v>
                </c:pt>
                <c:pt idx="526">
                  <c:v>42528</c:v>
                </c:pt>
                <c:pt idx="527">
                  <c:v>42529</c:v>
                </c:pt>
                <c:pt idx="528">
                  <c:v>42530</c:v>
                </c:pt>
                <c:pt idx="529">
                  <c:v>42531</c:v>
                </c:pt>
                <c:pt idx="530">
                  <c:v>42534</c:v>
                </c:pt>
                <c:pt idx="531">
                  <c:v>42535</c:v>
                </c:pt>
                <c:pt idx="532">
                  <c:v>42536</c:v>
                </c:pt>
                <c:pt idx="533">
                  <c:v>42537</c:v>
                </c:pt>
                <c:pt idx="534">
                  <c:v>42538</c:v>
                </c:pt>
                <c:pt idx="535">
                  <c:v>42541</c:v>
                </c:pt>
                <c:pt idx="536">
                  <c:v>42542</c:v>
                </c:pt>
                <c:pt idx="537">
                  <c:v>42543</c:v>
                </c:pt>
                <c:pt idx="538">
                  <c:v>42544</c:v>
                </c:pt>
                <c:pt idx="539">
                  <c:v>42545</c:v>
                </c:pt>
                <c:pt idx="540">
                  <c:v>42548</c:v>
                </c:pt>
                <c:pt idx="541">
                  <c:v>42549</c:v>
                </c:pt>
                <c:pt idx="542">
                  <c:v>42550</c:v>
                </c:pt>
                <c:pt idx="543">
                  <c:v>42551</c:v>
                </c:pt>
                <c:pt idx="544">
                  <c:v>42552</c:v>
                </c:pt>
                <c:pt idx="545">
                  <c:v>42555</c:v>
                </c:pt>
                <c:pt idx="546">
                  <c:v>42556</c:v>
                </c:pt>
                <c:pt idx="547">
                  <c:v>42557</c:v>
                </c:pt>
                <c:pt idx="548">
                  <c:v>42558</c:v>
                </c:pt>
                <c:pt idx="549">
                  <c:v>42559</c:v>
                </c:pt>
                <c:pt idx="550">
                  <c:v>42562</c:v>
                </c:pt>
                <c:pt idx="551">
                  <c:v>42563</c:v>
                </c:pt>
                <c:pt idx="552">
                  <c:v>42564</c:v>
                </c:pt>
                <c:pt idx="553">
                  <c:v>42565</c:v>
                </c:pt>
                <c:pt idx="554">
                  <c:v>42566</c:v>
                </c:pt>
                <c:pt idx="555">
                  <c:v>42569</c:v>
                </c:pt>
                <c:pt idx="556">
                  <c:v>42570</c:v>
                </c:pt>
                <c:pt idx="557">
                  <c:v>42571</c:v>
                </c:pt>
                <c:pt idx="558">
                  <c:v>42572</c:v>
                </c:pt>
                <c:pt idx="559">
                  <c:v>42573</c:v>
                </c:pt>
                <c:pt idx="560">
                  <c:v>42576</c:v>
                </c:pt>
                <c:pt idx="561">
                  <c:v>42577</c:v>
                </c:pt>
                <c:pt idx="562">
                  <c:v>42578</c:v>
                </c:pt>
                <c:pt idx="563">
                  <c:v>42579</c:v>
                </c:pt>
                <c:pt idx="564">
                  <c:v>42580</c:v>
                </c:pt>
                <c:pt idx="565">
                  <c:v>42583</c:v>
                </c:pt>
                <c:pt idx="566">
                  <c:v>42584</c:v>
                </c:pt>
                <c:pt idx="567">
                  <c:v>42585</c:v>
                </c:pt>
                <c:pt idx="568">
                  <c:v>42586</c:v>
                </c:pt>
                <c:pt idx="569">
                  <c:v>42587</c:v>
                </c:pt>
                <c:pt idx="570">
                  <c:v>42590</c:v>
                </c:pt>
                <c:pt idx="571">
                  <c:v>42591</c:v>
                </c:pt>
                <c:pt idx="572">
                  <c:v>42592</c:v>
                </c:pt>
                <c:pt idx="573">
                  <c:v>42593</c:v>
                </c:pt>
                <c:pt idx="574">
                  <c:v>42594</c:v>
                </c:pt>
                <c:pt idx="575">
                  <c:v>42597</c:v>
                </c:pt>
                <c:pt idx="576">
                  <c:v>42598</c:v>
                </c:pt>
                <c:pt idx="577">
                  <c:v>42599</c:v>
                </c:pt>
                <c:pt idx="578">
                  <c:v>42600</c:v>
                </c:pt>
                <c:pt idx="579">
                  <c:v>42601</c:v>
                </c:pt>
                <c:pt idx="580">
                  <c:v>42604</c:v>
                </c:pt>
                <c:pt idx="581">
                  <c:v>42605</c:v>
                </c:pt>
                <c:pt idx="582">
                  <c:v>42606</c:v>
                </c:pt>
                <c:pt idx="583">
                  <c:v>42607</c:v>
                </c:pt>
                <c:pt idx="584">
                  <c:v>42608</c:v>
                </c:pt>
                <c:pt idx="585">
                  <c:v>42611</c:v>
                </c:pt>
                <c:pt idx="586">
                  <c:v>42612</c:v>
                </c:pt>
                <c:pt idx="587">
                  <c:v>42613</c:v>
                </c:pt>
                <c:pt idx="588">
                  <c:v>42614</c:v>
                </c:pt>
                <c:pt idx="589">
                  <c:v>42615</c:v>
                </c:pt>
                <c:pt idx="590">
                  <c:v>42618</c:v>
                </c:pt>
                <c:pt idx="591">
                  <c:v>42619</c:v>
                </c:pt>
                <c:pt idx="592">
                  <c:v>42620</c:v>
                </c:pt>
                <c:pt idx="593">
                  <c:v>42621</c:v>
                </c:pt>
                <c:pt idx="594">
                  <c:v>42622</c:v>
                </c:pt>
                <c:pt idx="595">
                  <c:v>42625</c:v>
                </c:pt>
                <c:pt idx="596">
                  <c:v>42626</c:v>
                </c:pt>
                <c:pt idx="597">
                  <c:v>42627</c:v>
                </c:pt>
                <c:pt idx="598">
                  <c:v>42628</c:v>
                </c:pt>
                <c:pt idx="599">
                  <c:v>42629</c:v>
                </c:pt>
                <c:pt idx="600">
                  <c:v>42632</c:v>
                </c:pt>
                <c:pt idx="601">
                  <c:v>42633</c:v>
                </c:pt>
                <c:pt idx="602">
                  <c:v>42634</c:v>
                </c:pt>
                <c:pt idx="603">
                  <c:v>42635</c:v>
                </c:pt>
                <c:pt idx="604">
                  <c:v>42636</c:v>
                </c:pt>
                <c:pt idx="605">
                  <c:v>42639</c:v>
                </c:pt>
                <c:pt idx="606">
                  <c:v>42640</c:v>
                </c:pt>
                <c:pt idx="607">
                  <c:v>42641</c:v>
                </c:pt>
                <c:pt idx="608">
                  <c:v>42642</c:v>
                </c:pt>
                <c:pt idx="609">
                  <c:v>42643</c:v>
                </c:pt>
                <c:pt idx="610">
                  <c:v>42646</c:v>
                </c:pt>
                <c:pt idx="611">
                  <c:v>42647</c:v>
                </c:pt>
                <c:pt idx="612">
                  <c:v>42648</c:v>
                </c:pt>
                <c:pt idx="613">
                  <c:v>42649</c:v>
                </c:pt>
                <c:pt idx="614">
                  <c:v>42650</c:v>
                </c:pt>
                <c:pt idx="615">
                  <c:v>42653</c:v>
                </c:pt>
                <c:pt idx="616">
                  <c:v>42654</c:v>
                </c:pt>
                <c:pt idx="617">
                  <c:v>42655</c:v>
                </c:pt>
                <c:pt idx="618">
                  <c:v>42656</c:v>
                </c:pt>
                <c:pt idx="619">
                  <c:v>42657</c:v>
                </c:pt>
                <c:pt idx="620">
                  <c:v>42660</c:v>
                </c:pt>
                <c:pt idx="621">
                  <c:v>42661</c:v>
                </c:pt>
                <c:pt idx="622">
                  <c:v>42662</c:v>
                </c:pt>
                <c:pt idx="623">
                  <c:v>42663</c:v>
                </c:pt>
                <c:pt idx="624">
                  <c:v>42664</c:v>
                </c:pt>
                <c:pt idx="625">
                  <c:v>42667</c:v>
                </c:pt>
                <c:pt idx="626">
                  <c:v>42668</c:v>
                </c:pt>
                <c:pt idx="627">
                  <c:v>42669</c:v>
                </c:pt>
                <c:pt idx="628">
                  <c:v>42670</c:v>
                </c:pt>
                <c:pt idx="629">
                  <c:v>42671</c:v>
                </c:pt>
                <c:pt idx="630">
                  <c:v>42674</c:v>
                </c:pt>
                <c:pt idx="631">
                  <c:v>42675</c:v>
                </c:pt>
                <c:pt idx="632">
                  <c:v>42676</c:v>
                </c:pt>
                <c:pt idx="633">
                  <c:v>42677</c:v>
                </c:pt>
                <c:pt idx="634">
                  <c:v>42678</c:v>
                </c:pt>
                <c:pt idx="635">
                  <c:v>42681</c:v>
                </c:pt>
                <c:pt idx="636">
                  <c:v>42682</c:v>
                </c:pt>
                <c:pt idx="637">
                  <c:v>42683</c:v>
                </c:pt>
                <c:pt idx="638">
                  <c:v>42684</c:v>
                </c:pt>
                <c:pt idx="639">
                  <c:v>42685</c:v>
                </c:pt>
                <c:pt idx="640">
                  <c:v>42688</c:v>
                </c:pt>
                <c:pt idx="641">
                  <c:v>42689</c:v>
                </c:pt>
                <c:pt idx="642">
                  <c:v>42690</c:v>
                </c:pt>
                <c:pt idx="643">
                  <c:v>42691</c:v>
                </c:pt>
                <c:pt idx="644">
                  <c:v>42692</c:v>
                </c:pt>
                <c:pt idx="645">
                  <c:v>42695</c:v>
                </c:pt>
                <c:pt idx="646">
                  <c:v>42696</c:v>
                </c:pt>
                <c:pt idx="647">
                  <c:v>42697</c:v>
                </c:pt>
                <c:pt idx="648">
                  <c:v>42698</c:v>
                </c:pt>
                <c:pt idx="649">
                  <c:v>42699</c:v>
                </c:pt>
                <c:pt idx="650">
                  <c:v>42702</c:v>
                </c:pt>
                <c:pt idx="651">
                  <c:v>42703</c:v>
                </c:pt>
                <c:pt idx="652">
                  <c:v>42704</c:v>
                </c:pt>
                <c:pt idx="653">
                  <c:v>42705</c:v>
                </c:pt>
                <c:pt idx="654">
                  <c:v>42706</c:v>
                </c:pt>
                <c:pt idx="655">
                  <c:v>42709</c:v>
                </c:pt>
                <c:pt idx="656">
                  <c:v>42710</c:v>
                </c:pt>
                <c:pt idx="657">
                  <c:v>42711</c:v>
                </c:pt>
                <c:pt idx="658">
                  <c:v>42712</c:v>
                </c:pt>
                <c:pt idx="659">
                  <c:v>42713</c:v>
                </c:pt>
                <c:pt idx="660">
                  <c:v>42716</c:v>
                </c:pt>
                <c:pt idx="661">
                  <c:v>42717</c:v>
                </c:pt>
                <c:pt idx="662">
                  <c:v>42718</c:v>
                </c:pt>
                <c:pt idx="663">
                  <c:v>42719</c:v>
                </c:pt>
                <c:pt idx="664">
                  <c:v>42720</c:v>
                </c:pt>
                <c:pt idx="665">
                  <c:v>42723</c:v>
                </c:pt>
                <c:pt idx="666">
                  <c:v>42724</c:v>
                </c:pt>
                <c:pt idx="667">
                  <c:v>42725</c:v>
                </c:pt>
                <c:pt idx="668">
                  <c:v>42726</c:v>
                </c:pt>
                <c:pt idx="669">
                  <c:v>42727</c:v>
                </c:pt>
                <c:pt idx="670">
                  <c:v>42730</c:v>
                </c:pt>
                <c:pt idx="671">
                  <c:v>42731</c:v>
                </c:pt>
                <c:pt idx="672">
                  <c:v>42732</c:v>
                </c:pt>
                <c:pt idx="673">
                  <c:v>42733</c:v>
                </c:pt>
                <c:pt idx="674">
                  <c:v>42734</c:v>
                </c:pt>
                <c:pt idx="675">
                  <c:v>42737</c:v>
                </c:pt>
                <c:pt idx="676">
                  <c:v>42738</c:v>
                </c:pt>
                <c:pt idx="677">
                  <c:v>42739</c:v>
                </c:pt>
                <c:pt idx="678">
                  <c:v>42740</c:v>
                </c:pt>
                <c:pt idx="679">
                  <c:v>42741</c:v>
                </c:pt>
                <c:pt idx="680">
                  <c:v>42744</c:v>
                </c:pt>
                <c:pt idx="681">
                  <c:v>42745</c:v>
                </c:pt>
                <c:pt idx="682">
                  <c:v>42746</c:v>
                </c:pt>
                <c:pt idx="683">
                  <c:v>42747</c:v>
                </c:pt>
                <c:pt idx="684">
                  <c:v>42748</c:v>
                </c:pt>
                <c:pt idx="685">
                  <c:v>42751</c:v>
                </c:pt>
                <c:pt idx="686">
                  <c:v>42752</c:v>
                </c:pt>
                <c:pt idx="687">
                  <c:v>42753</c:v>
                </c:pt>
                <c:pt idx="688">
                  <c:v>42754</c:v>
                </c:pt>
                <c:pt idx="689">
                  <c:v>42755</c:v>
                </c:pt>
                <c:pt idx="690">
                  <c:v>42758</c:v>
                </c:pt>
                <c:pt idx="691">
                  <c:v>42759</c:v>
                </c:pt>
                <c:pt idx="692">
                  <c:v>42760</c:v>
                </c:pt>
                <c:pt idx="693">
                  <c:v>42761</c:v>
                </c:pt>
                <c:pt idx="694">
                  <c:v>42762</c:v>
                </c:pt>
                <c:pt idx="695">
                  <c:v>42765</c:v>
                </c:pt>
                <c:pt idx="696">
                  <c:v>42766</c:v>
                </c:pt>
                <c:pt idx="697">
                  <c:v>42767</c:v>
                </c:pt>
                <c:pt idx="698">
                  <c:v>42768</c:v>
                </c:pt>
                <c:pt idx="699">
                  <c:v>42769</c:v>
                </c:pt>
                <c:pt idx="700">
                  <c:v>42772</c:v>
                </c:pt>
                <c:pt idx="701">
                  <c:v>42773</c:v>
                </c:pt>
                <c:pt idx="702">
                  <c:v>42774</c:v>
                </c:pt>
                <c:pt idx="703">
                  <c:v>42775</c:v>
                </c:pt>
                <c:pt idx="704">
                  <c:v>42776</c:v>
                </c:pt>
                <c:pt idx="705">
                  <c:v>42779</c:v>
                </c:pt>
                <c:pt idx="706">
                  <c:v>42780</c:v>
                </c:pt>
                <c:pt idx="707">
                  <c:v>42781</c:v>
                </c:pt>
                <c:pt idx="708">
                  <c:v>42782</c:v>
                </c:pt>
                <c:pt idx="709">
                  <c:v>42783</c:v>
                </c:pt>
                <c:pt idx="710">
                  <c:v>42786</c:v>
                </c:pt>
                <c:pt idx="711">
                  <c:v>42787</c:v>
                </c:pt>
                <c:pt idx="712">
                  <c:v>42788</c:v>
                </c:pt>
                <c:pt idx="713">
                  <c:v>42789</c:v>
                </c:pt>
                <c:pt idx="714">
                  <c:v>42790</c:v>
                </c:pt>
                <c:pt idx="715">
                  <c:v>42793</c:v>
                </c:pt>
                <c:pt idx="716">
                  <c:v>42794</c:v>
                </c:pt>
                <c:pt idx="717">
                  <c:v>42795</c:v>
                </c:pt>
                <c:pt idx="718">
                  <c:v>42796</c:v>
                </c:pt>
                <c:pt idx="719">
                  <c:v>42797</c:v>
                </c:pt>
                <c:pt idx="720">
                  <c:v>42800</c:v>
                </c:pt>
                <c:pt idx="721">
                  <c:v>42801</c:v>
                </c:pt>
                <c:pt idx="722">
                  <c:v>42802</c:v>
                </c:pt>
                <c:pt idx="723">
                  <c:v>42803</c:v>
                </c:pt>
                <c:pt idx="724">
                  <c:v>42804</c:v>
                </c:pt>
                <c:pt idx="725">
                  <c:v>42807</c:v>
                </c:pt>
                <c:pt idx="726">
                  <c:v>42808</c:v>
                </c:pt>
                <c:pt idx="727">
                  <c:v>42809</c:v>
                </c:pt>
                <c:pt idx="728">
                  <c:v>42810</c:v>
                </c:pt>
                <c:pt idx="729">
                  <c:v>42811</c:v>
                </c:pt>
                <c:pt idx="730">
                  <c:v>42814</c:v>
                </c:pt>
                <c:pt idx="731">
                  <c:v>42815</c:v>
                </c:pt>
                <c:pt idx="732">
                  <c:v>42816</c:v>
                </c:pt>
                <c:pt idx="733">
                  <c:v>42817</c:v>
                </c:pt>
                <c:pt idx="734">
                  <c:v>42818</c:v>
                </c:pt>
                <c:pt idx="735">
                  <c:v>42821</c:v>
                </c:pt>
                <c:pt idx="736">
                  <c:v>42822</c:v>
                </c:pt>
                <c:pt idx="737">
                  <c:v>42823</c:v>
                </c:pt>
                <c:pt idx="738">
                  <c:v>42824</c:v>
                </c:pt>
                <c:pt idx="739">
                  <c:v>42825</c:v>
                </c:pt>
                <c:pt idx="740">
                  <c:v>42828</c:v>
                </c:pt>
                <c:pt idx="741">
                  <c:v>42829</c:v>
                </c:pt>
                <c:pt idx="742">
                  <c:v>42830</c:v>
                </c:pt>
                <c:pt idx="743">
                  <c:v>42831</c:v>
                </c:pt>
                <c:pt idx="744">
                  <c:v>42832</c:v>
                </c:pt>
                <c:pt idx="745">
                  <c:v>42835</c:v>
                </c:pt>
                <c:pt idx="746">
                  <c:v>42836</c:v>
                </c:pt>
                <c:pt idx="747">
                  <c:v>42837</c:v>
                </c:pt>
                <c:pt idx="748">
                  <c:v>42838</c:v>
                </c:pt>
                <c:pt idx="749">
                  <c:v>42839</c:v>
                </c:pt>
                <c:pt idx="750">
                  <c:v>42842</c:v>
                </c:pt>
                <c:pt idx="751">
                  <c:v>42843</c:v>
                </c:pt>
                <c:pt idx="752">
                  <c:v>42844</c:v>
                </c:pt>
                <c:pt idx="753">
                  <c:v>42845</c:v>
                </c:pt>
                <c:pt idx="754">
                  <c:v>42846</c:v>
                </c:pt>
                <c:pt idx="755">
                  <c:v>42849</c:v>
                </c:pt>
                <c:pt idx="756">
                  <c:v>42850</c:v>
                </c:pt>
                <c:pt idx="757">
                  <c:v>42851</c:v>
                </c:pt>
                <c:pt idx="758">
                  <c:v>42852</c:v>
                </c:pt>
                <c:pt idx="759">
                  <c:v>42853</c:v>
                </c:pt>
                <c:pt idx="760">
                  <c:v>42856</c:v>
                </c:pt>
                <c:pt idx="761">
                  <c:v>42857</c:v>
                </c:pt>
                <c:pt idx="762">
                  <c:v>42858</c:v>
                </c:pt>
                <c:pt idx="763">
                  <c:v>42859</c:v>
                </c:pt>
                <c:pt idx="764">
                  <c:v>42860</c:v>
                </c:pt>
                <c:pt idx="765">
                  <c:v>42863</c:v>
                </c:pt>
                <c:pt idx="766">
                  <c:v>42864</c:v>
                </c:pt>
                <c:pt idx="767">
                  <c:v>42865</c:v>
                </c:pt>
                <c:pt idx="768">
                  <c:v>42866</c:v>
                </c:pt>
                <c:pt idx="769">
                  <c:v>42867</c:v>
                </c:pt>
                <c:pt idx="770">
                  <c:v>42870</c:v>
                </c:pt>
                <c:pt idx="771">
                  <c:v>42871</c:v>
                </c:pt>
                <c:pt idx="772">
                  <c:v>42872</c:v>
                </c:pt>
                <c:pt idx="773">
                  <c:v>42873</c:v>
                </c:pt>
                <c:pt idx="774">
                  <c:v>42874</c:v>
                </c:pt>
                <c:pt idx="775">
                  <c:v>42877</c:v>
                </c:pt>
                <c:pt idx="776">
                  <c:v>42878</c:v>
                </c:pt>
                <c:pt idx="777">
                  <c:v>42879</c:v>
                </c:pt>
                <c:pt idx="778">
                  <c:v>42880</c:v>
                </c:pt>
                <c:pt idx="779">
                  <c:v>42881</c:v>
                </c:pt>
                <c:pt idx="780">
                  <c:v>42884</c:v>
                </c:pt>
                <c:pt idx="781">
                  <c:v>42885</c:v>
                </c:pt>
                <c:pt idx="782">
                  <c:v>42886</c:v>
                </c:pt>
                <c:pt idx="783">
                  <c:v>42887</c:v>
                </c:pt>
                <c:pt idx="784">
                  <c:v>42888</c:v>
                </c:pt>
                <c:pt idx="785">
                  <c:v>42891</c:v>
                </c:pt>
                <c:pt idx="786">
                  <c:v>42892</c:v>
                </c:pt>
                <c:pt idx="787">
                  <c:v>42893</c:v>
                </c:pt>
                <c:pt idx="788">
                  <c:v>42894</c:v>
                </c:pt>
                <c:pt idx="789">
                  <c:v>42895</c:v>
                </c:pt>
                <c:pt idx="790">
                  <c:v>42898</c:v>
                </c:pt>
                <c:pt idx="791">
                  <c:v>42899</c:v>
                </c:pt>
                <c:pt idx="792">
                  <c:v>42900</c:v>
                </c:pt>
                <c:pt idx="793">
                  <c:v>42901</c:v>
                </c:pt>
                <c:pt idx="794">
                  <c:v>42902</c:v>
                </c:pt>
                <c:pt idx="795">
                  <c:v>42905</c:v>
                </c:pt>
                <c:pt idx="796">
                  <c:v>42906</c:v>
                </c:pt>
                <c:pt idx="797">
                  <c:v>42907</c:v>
                </c:pt>
                <c:pt idx="798">
                  <c:v>42908</c:v>
                </c:pt>
                <c:pt idx="799">
                  <c:v>42909</c:v>
                </c:pt>
                <c:pt idx="800">
                  <c:v>42912</c:v>
                </c:pt>
                <c:pt idx="801">
                  <c:v>42913</c:v>
                </c:pt>
                <c:pt idx="802">
                  <c:v>42914</c:v>
                </c:pt>
                <c:pt idx="803">
                  <c:v>42915</c:v>
                </c:pt>
                <c:pt idx="804">
                  <c:v>42916</c:v>
                </c:pt>
                <c:pt idx="805">
                  <c:v>42919</c:v>
                </c:pt>
                <c:pt idx="806">
                  <c:v>42920</c:v>
                </c:pt>
                <c:pt idx="807">
                  <c:v>42921</c:v>
                </c:pt>
                <c:pt idx="808">
                  <c:v>42922</c:v>
                </c:pt>
                <c:pt idx="809">
                  <c:v>42923</c:v>
                </c:pt>
                <c:pt idx="810">
                  <c:v>42926</c:v>
                </c:pt>
                <c:pt idx="811">
                  <c:v>42927</c:v>
                </c:pt>
                <c:pt idx="812">
                  <c:v>42928</c:v>
                </c:pt>
                <c:pt idx="813">
                  <c:v>42929</c:v>
                </c:pt>
                <c:pt idx="814">
                  <c:v>42930</c:v>
                </c:pt>
                <c:pt idx="815">
                  <c:v>42933</c:v>
                </c:pt>
                <c:pt idx="816">
                  <c:v>42934</c:v>
                </c:pt>
                <c:pt idx="817">
                  <c:v>42935</c:v>
                </c:pt>
                <c:pt idx="818">
                  <c:v>42936</c:v>
                </c:pt>
                <c:pt idx="819">
                  <c:v>42937</c:v>
                </c:pt>
                <c:pt idx="820">
                  <c:v>42940</c:v>
                </c:pt>
                <c:pt idx="821">
                  <c:v>42941</c:v>
                </c:pt>
                <c:pt idx="822">
                  <c:v>42942</c:v>
                </c:pt>
                <c:pt idx="823">
                  <c:v>42943</c:v>
                </c:pt>
                <c:pt idx="824">
                  <c:v>42944</c:v>
                </c:pt>
                <c:pt idx="825">
                  <c:v>42947</c:v>
                </c:pt>
                <c:pt idx="826">
                  <c:v>42948</c:v>
                </c:pt>
                <c:pt idx="827">
                  <c:v>42949</c:v>
                </c:pt>
                <c:pt idx="828">
                  <c:v>42950</c:v>
                </c:pt>
                <c:pt idx="829">
                  <c:v>42951</c:v>
                </c:pt>
                <c:pt idx="830">
                  <c:v>42954</c:v>
                </c:pt>
              </c:numCache>
            </c:numRef>
          </c:cat>
          <c:val>
            <c:numRef>
              <c:f>[0]!B</c:f>
              <c:numCache>
                <c:formatCode>General</c:formatCode>
                <c:ptCount val="831"/>
                <c:pt idx="0">
                  <c:v>5.2910000000000004</c:v>
                </c:pt>
                <c:pt idx="1">
                  <c:v>5.3</c:v>
                </c:pt>
                <c:pt idx="2">
                  <c:v>5.3109999999999999</c:v>
                </c:pt>
                <c:pt idx="3">
                  <c:v>5.2990000000000004</c:v>
                </c:pt>
                <c:pt idx="4">
                  <c:v>5.2880000000000003</c:v>
                </c:pt>
                <c:pt idx="5">
                  <c:v>5.29</c:v>
                </c:pt>
                <c:pt idx="6">
                  <c:v>5.2789999999999999</c:v>
                </c:pt>
                <c:pt idx="7">
                  <c:v>5.2759999999999998</c:v>
                </c:pt>
                <c:pt idx="8">
                  <c:v>5.2569999999999997</c:v>
                </c:pt>
                <c:pt idx="9">
                  <c:v>5.26</c:v>
                </c:pt>
                <c:pt idx="10">
                  <c:v>5.2549999999999999</c:v>
                </c:pt>
                <c:pt idx="11">
                  <c:v>5.2510000000000003</c:v>
                </c:pt>
                <c:pt idx="12">
                  <c:v>5.2320000000000002</c:v>
                </c:pt>
                <c:pt idx="13">
                  <c:v>5.2270000000000003</c:v>
                </c:pt>
                <c:pt idx="14">
                  <c:v>5.2110000000000003</c:v>
                </c:pt>
                <c:pt idx="15">
                  <c:v>5.2050000000000001</c:v>
                </c:pt>
                <c:pt idx="16">
                  <c:v>5.1890000000000001</c:v>
                </c:pt>
                <c:pt idx="17">
                  <c:v>5.1870000000000003</c:v>
                </c:pt>
                <c:pt idx="18">
                  <c:v>5.19</c:v>
                </c:pt>
                <c:pt idx="19">
                  <c:v>5.1879999999999997</c:v>
                </c:pt>
                <c:pt idx="20">
                  <c:v>5.194</c:v>
                </c:pt>
                <c:pt idx="21">
                  <c:v>5.1920000000000002</c:v>
                </c:pt>
                <c:pt idx="22">
                  <c:v>5.2</c:v>
                </c:pt>
                <c:pt idx="23">
                  <c:v>5.2</c:v>
                </c:pt>
                <c:pt idx="24">
                  <c:v>5.2</c:v>
                </c:pt>
                <c:pt idx="25">
                  <c:v>5.21</c:v>
                </c:pt>
                <c:pt idx="26">
                  <c:v>5.2190000000000003</c:v>
                </c:pt>
                <c:pt idx="27">
                  <c:v>5.2229999999999999</c:v>
                </c:pt>
                <c:pt idx="28">
                  <c:v>5.2460000000000004</c:v>
                </c:pt>
                <c:pt idx="29">
                  <c:v>5.2519999999999998</c:v>
                </c:pt>
                <c:pt idx="30">
                  <c:v>5.27</c:v>
                </c:pt>
                <c:pt idx="31">
                  <c:v>5.282</c:v>
                </c:pt>
                <c:pt idx="32">
                  <c:v>5.2869999999999999</c:v>
                </c:pt>
                <c:pt idx="33">
                  <c:v>5.31</c:v>
                </c:pt>
                <c:pt idx="34">
                  <c:v>5.34</c:v>
                </c:pt>
                <c:pt idx="35">
                  <c:v>5.3689999999999998</c:v>
                </c:pt>
                <c:pt idx="36">
                  <c:v>5.3620000000000001</c:v>
                </c:pt>
                <c:pt idx="37">
                  <c:v>5.35</c:v>
                </c:pt>
                <c:pt idx="38">
                  <c:v>5.3529999999999998</c:v>
                </c:pt>
                <c:pt idx="39">
                  <c:v>5.3609999999999998</c:v>
                </c:pt>
                <c:pt idx="40">
                  <c:v>5.3579999999999997</c:v>
                </c:pt>
                <c:pt idx="41">
                  <c:v>5.3760000000000003</c:v>
                </c:pt>
                <c:pt idx="42">
                  <c:v>5.4130000000000003</c:v>
                </c:pt>
                <c:pt idx="43">
                  <c:v>5.4660000000000002</c:v>
                </c:pt>
                <c:pt idx="44">
                  <c:v>5.5140000000000002</c:v>
                </c:pt>
                <c:pt idx="45">
                  <c:v>5.5780000000000003</c:v>
                </c:pt>
                <c:pt idx="46">
                  <c:v>5.5679999999999996</c:v>
                </c:pt>
                <c:pt idx="47">
                  <c:v>5.5750000000000002</c:v>
                </c:pt>
                <c:pt idx="48">
                  <c:v>5.5629999999999997</c:v>
                </c:pt>
                <c:pt idx="49">
                  <c:v>5.5649999999999995</c:v>
                </c:pt>
                <c:pt idx="50">
                  <c:v>5.5060000000000002</c:v>
                </c:pt>
                <c:pt idx="51">
                  <c:v>5.47</c:v>
                </c:pt>
                <c:pt idx="52">
                  <c:v>5.415</c:v>
                </c:pt>
                <c:pt idx="53">
                  <c:v>5.39</c:v>
                </c:pt>
                <c:pt idx="54">
                  <c:v>5.3639999999999999</c:v>
                </c:pt>
                <c:pt idx="55">
                  <c:v>5.3460000000000001</c:v>
                </c:pt>
                <c:pt idx="56">
                  <c:v>5.3120000000000003</c:v>
                </c:pt>
                <c:pt idx="57">
                  <c:v>5.2949999999999999</c:v>
                </c:pt>
                <c:pt idx="58">
                  <c:v>5.2789999999999999</c:v>
                </c:pt>
                <c:pt idx="59">
                  <c:v>5.266</c:v>
                </c:pt>
                <c:pt idx="60">
                  <c:v>5.2610000000000001</c:v>
                </c:pt>
                <c:pt idx="61">
                  <c:v>5.258</c:v>
                </c:pt>
                <c:pt idx="62">
                  <c:v>5.2480000000000002</c:v>
                </c:pt>
                <c:pt idx="63">
                  <c:v>5.242</c:v>
                </c:pt>
                <c:pt idx="64">
                  <c:v>5.2359999999999998</c:v>
                </c:pt>
                <c:pt idx="65">
                  <c:v>5.2359999999999998</c:v>
                </c:pt>
                <c:pt idx="66">
                  <c:v>5.2629999999999999</c:v>
                </c:pt>
                <c:pt idx="67">
                  <c:v>5.2640000000000002</c:v>
                </c:pt>
                <c:pt idx="68">
                  <c:v>5.3</c:v>
                </c:pt>
                <c:pt idx="69">
                  <c:v>5.3469999999999995</c:v>
                </c:pt>
                <c:pt idx="70">
                  <c:v>5.3739999999999997</c:v>
                </c:pt>
                <c:pt idx="71">
                  <c:v>5.4009999999999998</c:v>
                </c:pt>
                <c:pt idx="72">
                  <c:v>5.4539999999999997</c:v>
                </c:pt>
                <c:pt idx="73">
                  <c:v>5.484</c:v>
                </c:pt>
                <c:pt idx="74">
                  <c:v>5.5149999999999997</c:v>
                </c:pt>
                <c:pt idx="75">
                  <c:v>5.5330000000000004</c:v>
                </c:pt>
                <c:pt idx="76">
                  <c:v>5.5510000000000002</c:v>
                </c:pt>
                <c:pt idx="77">
                  <c:v>5.5430000000000001</c:v>
                </c:pt>
                <c:pt idx="78">
                  <c:v>5.5010000000000003</c:v>
                </c:pt>
                <c:pt idx="79">
                  <c:v>5.4790000000000001</c:v>
                </c:pt>
                <c:pt idx="80">
                  <c:v>5.4379999999999997</c:v>
                </c:pt>
                <c:pt idx="81">
                  <c:v>5.4710000000000001</c:v>
                </c:pt>
                <c:pt idx="82">
                  <c:v>5.4989999999999997</c:v>
                </c:pt>
                <c:pt idx="83">
                  <c:v>5.5419999999999998</c:v>
                </c:pt>
                <c:pt idx="84">
                  <c:v>5.6</c:v>
                </c:pt>
                <c:pt idx="85">
                  <c:v>5.6420000000000003</c:v>
                </c:pt>
                <c:pt idx="86">
                  <c:v>5.6340000000000003</c:v>
                </c:pt>
                <c:pt idx="87">
                  <c:v>5.609</c:v>
                </c:pt>
                <c:pt idx="88">
                  <c:v>5.5919999999999996</c:v>
                </c:pt>
                <c:pt idx="89">
                  <c:v>5.5510000000000002</c:v>
                </c:pt>
                <c:pt idx="90">
                  <c:v>5.5030000000000001</c:v>
                </c:pt>
                <c:pt idx="91">
                  <c:v>5.5</c:v>
                </c:pt>
                <c:pt idx="92">
                  <c:v>5.5049999999999999</c:v>
                </c:pt>
                <c:pt idx="93">
                  <c:v>5.5289999999999999</c:v>
                </c:pt>
                <c:pt idx="94">
                  <c:v>5.5620000000000003</c:v>
                </c:pt>
                <c:pt idx="95">
                  <c:v>5.5620000000000003</c:v>
                </c:pt>
                <c:pt idx="96">
                  <c:v>5.5969999999999995</c:v>
                </c:pt>
                <c:pt idx="97">
                  <c:v>5.6429999999999998</c:v>
                </c:pt>
                <c:pt idx="98">
                  <c:v>5.6420000000000003</c:v>
                </c:pt>
                <c:pt idx="99">
                  <c:v>5.54</c:v>
                </c:pt>
                <c:pt idx="100">
                  <c:v>5.5140000000000002</c:v>
                </c:pt>
                <c:pt idx="101">
                  <c:v>5.4180000000000001</c:v>
                </c:pt>
                <c:pt idx="102">
                  <c:v>5.3890000000000002</c:v>
                </c:pt>
                <c:pt idx="103">
                  <c:v>5.3689999999999998</c:v>
                </c:pt>
                <c:pt idx="104">
                  <c:v>5.3579999999999997</c:v>
                </c:pt>
                <c:pt idx="105">
                  <c:v>5.3479999999999999</c:v>
                </c:pt>
                <c:pt idx="106">
                  <c:v>5.3380000000000001</c:v>
                </c:pt>
                <c:pt idx="107">
                  <c:v>5.3460000000000001</c:v>
                </c:pt>
                <c:pt idx="108">
                  <c:v>5.359</c:v>
                </c:pt>
                <c:pt idx="109">
                  <c:v>5.3520000000000003</c:v>
                </c:pt>
                <c:pt idx="110">
                  <c:v>5.343</c:v>
                </c:pt>
                <c:pt idx="111">
                  <c:v>5.3579999999999997</c:v>
                </c:pt>
                <c:pt idx="112">
                  <c:v>5.3469999999999995</c:v>
                </c:pt>
                <c:pt idx="113">
                  <c:v>5.3440000000000003</c:v>
                </c:pt>
                <c:pt idx="114">
                  <c:v>5.3460000000000001</c:v>
                </c:pt>
                <c:pt idx="115">
                  <c:v>5.3550000000000004</c:v>
                </c:pt>
                <c:pt idx="116">
                  <c:v>5.3550000000000004</c:v>
                </c:pt>
                <c:pt idx="117">
                  <c:v>5.3760000000000003</c:v>
                </c:pt>
                <c:pt idx="118">
                  <c:v>5.3860000000000001</c:v>
                </c:pt>
                <c:pt idx="119">
                  <c:v>5.38</c:v>
                </c:pt>
                <c:pt idx="120">
                  <c:v>5.4210000000000003</c:v>
                </c:pt>
                <c:pt idx="121">
                  <c:v>5.44</c:v>
                </c:pt>
                <c:pt idx="122">
                  <c:v>5.4660000000000002</c:v>
                </c:pt>
                <c:pt idx="123">
                  <c:v>5.4649999999999999</c:v>
                </c:pt>
                <c:pt idx="124">
                  <c:v>5.4489999999999998</c:v>
                </c:pt>
                <c:pt idx="125">
                  <c:v>5.45</c:v>
                </c:pt>
                <c:pt idx="126">
                  <c:v>5.4580000000000002</c:v>
                </c:pt>
                <c:pt idx="127">
                  <c:v>5.4489999999999998</c:v>
                </c:pt>
                <c:pt idx="128">
                  <c:v>5.4489999999999998</c:v>
                </c:pt>
                <c:pt idx="129">
                  <c:v>5.4619999999999997</c:v>
                </c:pt>
                <c:pt idx="130">
                  <c:v>5.508</c:v>
                </c:pt>
                <c:pt idx="131">
                  <c:v>5.5549999999999997</c:v>
                </c:pt>
                <c:pt idx="132">
                  <c:v>5.5759999999999996</c:v>
                </c:pt>
                <c:pt idx="133">
                  <c:v>5.5670000000000002</c:v>
                </c:pt>
                <c:pt idx="134">
                  <c:v>5.5830000000000002</c:v>
                </c:pt>
                <c:pt idx="135">
                  <c:v>5.5990000000000002</c:v>
                </c:pt>
                <c:pt idx="136">
                  <c:v>5.6619999999999999</c:v>
                </c:pt>
                <c:pt idx="137">
                  <c:v>5.6920000000000002</c:v>
                </c:pt>
                <c:pt idx="138">
                  <c:v>5.7350000000000003</c:v>
                </c:pt>
                <c:pt idx="139">
                  <c:v>5.7709999999999999</c:v>
                </c:pt>
                <c:pt idx="140">
                  <c:v>5.8659999999999997</c:v>
                </c:pt>
                <c:pt idx="141">
                  <c:v>5.9619999999999997</c:v>
                </c:pt>
                <c:pt idx="142">
                  <c:v>5.9539999999999997</c:v>
                </c:pt>
                <c:pt idx="143">
                  <c:v>5.883</c:v>
                </c:pt>
                <c:pt idx="144">
                  <c:v>5.8230000000000004</c:v>
                </c:pt>
                <c:pt idx="145">
                  <c:v>5.7880000000000003</c:v>
                </c:pt>
                <c:pt idx="146">
                  <c:v>5.7489999999999997</c:v>
                </c:pt>
                <c:pt idx="147">
                  <c:v>5.7519999999999998</c:v>
                </c:pt>
                <c:pt idx="148">
                  <c:v>5.7519999999999998</c:v>
                </c:pt>
                <c:pt idx="149">
                  <c:v>5.7489999999999997</c:v>
                </c:pt>
                <c:pt idx="150">
                  <c:v>5.734</c:v>
                </c:pt>
                <c:pt idx="151">
                  <c:v>5.7210000000000001</c:v>
                </c:pt>
                <c:pt idx="152">
                  <c:v>5.7149999999999999</c:v>
                </c:pt>
                <c:pt idx="153">
                  <c:v>5.7149999999999999</c:v>
                </c:pt>
                <c:pt idx="154">
                  <c:v>5.6950000000000003</c:v>
                </c:pt>
                <c:pt idx="155">
                  <c:v>5.6859999999999999</c:v>
                </c:pt>
                <c:pt idx="156">
                  <c:v>5.7</c:v>
                </c:pt>
                <c:pt idx="157">
                  <c:v>5.657</c:v>
                </c:pt>
                <c:pt idx="158">
                  <c:v>5.6139999999999999</c:v>
                </c:pt>
                <c:pt idx="159">
                  <c:v>5.61</c:v>
                </c:pt>
                <c:pt idx="160">
                  <c:v>5.6050000000000004</c:v>
                </c:pt>
                <c:pt idx="161">
                  <c:v>5.59</c:v>
                </c:pt>
                <c:pt idx="162">
                  <c:v>5.6020000000000003</c:v>
                </c:pt>
                <c:pt idx="163">
                  <c:v>5.5890000000000004</c:v>
                </c:pt>
                <c:pt idx="164">
                  <c:v>5.59</c:v>
                </c:pt>
                <c:pt idx="165">
                  <c:v>5.59</c:v>
                </c:pt>
                <c:pt idx="166">
                  <c:v>5.5659999999999998</c:v>
                </c:pt>
                <c:pt idx="167">
                  <c:v>5.5670000000000002</c:v>
                </c:pt>
                <c:pt idx="168">
                  <c:v>5.548</c:v>
                </c:pt>
                <c:pt idx="169">
                  <c:v>5.508</c:v>
                </c:pt>
                <c:pt idx="170">
                  <c:v>5.4859999999999998</c:v>
                </c:pt>
                <c:pt idx="171">
                  <c:v>5.4879999999999995</c:v>
                </c:pt>
                <c:pt idx="172">
                  <c:v>5.4509999999999996</c:v>
                </c:pt>
                <c:pt idx="173">
                  <c:v>5.45</c:v>
                </c:pt>
                <c:pt idx="174">
                  <c:v>5.4109999999999996</c:v>
                </c:pt>
                <c:pt idx="175">
                  <c:v>5.3849999999999998</c:v>
                </c:pt>
                <c:pt idx="176">
                  <c:v>5.3940000000000001</c:v>
                </c:pt>
                <c:pt idx="177">
                  <c:v>5.3810000000000002</c:v>
                </c:pt>
                <c:pt idx="178">
                  <c:v>5.3739999999999997</c:v>
                </c:pt>
                <c:pt idx="179">
                  <c:v>5.3689999999999998</c:v>
                </c:pt>
                <c:pt idx="180">
                  <c:v>5.3680000000000003</c:v>
                </c:pt>
                <c:pt idx="181">
                  <c:v>5.3849999999999998</c:v>
                </c:pt>
                <c:pt idx="182">
                  <c:v>5.3870000000000005</c:v>
                </c:pt>
                <c:pt idx="183">
                  <c:v>5.38</c:v>
                </c:pt>
                <c:pt idx="184">
                  <c:v>5.3860000000000001</c:v>
                </c:pt>
                <c:pt idx="185">
                  <c:v>5.3860000000000001</c:v>
                </c:pt>
                <c:pt idx="186">
                  <c:v>5.3979999999999997</c:v>
                </c:pt>
                <c:pt idx="187">
                  <c:v>5.3780000000000001</c:v>
                </c:pt>
                <c:pt idx="188">
                  <c:v>5.3710000000000004</c:v>
                </c:pt>
                <c:pt idx="189">
                  <c:v>5.3609999999999998</c:v>
                </c:pt>
                <c:pt idx="190">
                  <c:v>5.3490000000000002</c:v>
                </c:pt>
                <c:pt idx="191">
                  <c:v>5.32</c:v>
                </c:pt>
                <c:pt idx="192">
                  <c:v>5.3049999999999997</c:v>
                </c:pt>
                <c:pt idx="193">
                  <c:v>5.2830000000000004</c:v>
                </c:pt>
                <c:pt idx="194">
                  <c:v>5.2610000000000001</c:v>
                </c:pt>
                <c:pt idx="195">
                  <c:v>5.26</c:v>
                </c:pt>
                <c:pt idx="196">
                  <c:v>5.274</c:v>
                </c:pt>
                <c:pt idx="197">
                  <c:v>5.2889999999999997</c:v>
                </c:pt>
                <c:pt idx="198">
                  <c:v>5.298</c:v>
                </c:pt>
                <c:pt idx="199">
                  <c:v>5.3380000000000001</c:v>
                </c:pt>
                <c:pt idx="200">
                  <c:v>5.3629999999999995</c:v>
                </c:pt>
                <c:pt idx="201">
                  <c:v>5.4459999999999997</c:v>
                </c:pt>
                <c:pt idx="202">
                  <c:v>5.4580000000000002</c:v>
                </c:pt>
                <c:pt idx="203">
                  <c:v>5.4470000000000001</c:v>
                </c:pt>
                <c:pt idx="204">
                  <c:v>5.45</c:v>
                </c:pt>
                <c:pt idx="205">
                  <c:v>5.4370000000000003</c:v>
                </c:pt>
                <c:pt idx="206">
                  <c:v>5.4589999999999996</c:v>
                </c:pt>
                <c:pt idx="207">
                  <c:v>5.4660000000000002</c:v>
                </c:pt>
                <c:pt idx="208">
                  <c:v>5.4420000000000002</c:v>
                </c:pt>
                <c:pt idx="209">
                  <c:v>5.4409999999999998</c:v>
                </c:pt>
                <c:pt idx="210">
                  <c:v>5.4379999999999997</c:v>
                </c:pt>
                <c:pt idx="211">
                  <c:v>5.4119999999999999</c:v>
                </c:pt>
                <c:pt idx="212">
                  <c:v>5.4139999999999997</c:v>
                </c:pt>
                <c:pt idx="213">
                  <c:v>5.423</c:v>
                </c:pt>
                <c:pt idx="214">
                  <c:v>5.4030000000000005</c:v>
                </c:pt>
                <c:pt idx="215">
                  <c:v>5.4039999999999999</c:v>
                </c:pt>
                <c:pt idx="216">
                  <c:v>5.3940000000000001</c:v>
                </c:pt>
                <c:pt idx="217">
                  <c:v>5.375</c:v>
                </c:pt>
                <c:pt idx="218">
                  <c:v>5.3710000000000004</c:v>
                </c:pt>
                <c:pt idx="219">
                  <c:v>5.367</c:v>
                </c:pt>
                <c:pt idx="220">
                  <c:v>5.36</c:v>
                </c:pt>
                <c:pt idx="221">
                  <c:v>5.3390000000000004</c:v>
                </c:pt>
                <c:pt idx="222">
                  <c:v>5.3179999999999996</c:v>
                </c:pt>
                <c:pt idx="223">
                  <c:v>5.3120000000000003</c:v>
                </c:pt>
                <c:pt idx="224">
                  <c:v>5.2969999999999997</c:v>
                </c:pt>
                <c:pt idx="225">
                  <c:v>5.2910000000000004</c:v>
                </c:pt>
                <c:pt idx="226">
                  <c:v>5.6109999999999998</c:v>
                </c:pt>
                <c:pt idx="227">
                  <c:v>5.6120000000000001</c:v>
                </c:pt>
                <c:pt idx="228">
                  <c:v>5.6150000000000002</c:v>
                </c:pt>
                <c:pt idx="229">
                  <c:v>5.6120000000000001</c:v>
                </c:pt>
                <c:pt idx="230">
                  <c:v>5.593</c:v>
                </c:pt>
                <c:pt idx="231">
                  <c:v>5.5969999999999995</c:v>
                </c:pt>
                <c:pt idx="232">
                  <c:v>5.593</c:v>
                </c:pt>
                <c:pt idx="233">
                  <c:v>5.6020000000000003</c:v>
                </c:pt>
                <c:pt idx="234">
                  <c:v>5.5969999999999995</c:v>
                </c:pt>
                <c:pt idx="235">
                  <c:v>5.6050000000000004</c:v>
                </c:pt>
                <c:pt idx="236">
                  <c:v>5.6340000000000003</c:v>
                </c:pt>
                <c:pt idx="237">
                  <c:v>5.6580000000000004</c:v>
                </c:pt>
                <c:pt idx="238">
                  <c:v>5.6950000000000003</c:v>
                </c:pt>
                <c:pt idx="239">
                  <c:v>5.7430000000000003</c:v>
                </c:pt>
                <c:pt idx="240">
                  <c:v>5.7569999999999997</c:v>
                </c:pt>
                <c:pt idx="241">
                  <c:v>5.7830000000000004</c:v>
                </c:pt>
                <c:pt idx="242">
                  <c:v>5.79</c:v>
                </c:pt>
                <c:pt idx="243">
                  <c:v>5.8090000000000002</c:v>
                </c:pt>
                <c:pt idx="244">
                  <c:v>5.8</c:v>
                </c:pt>
                <c:pt idx="245">
                  <c:v>5.8120000000000003</c:v>
                </c:pt>
                <c:pt idx="246">
                  <c:v>5.8579999999999997</c:v>
                </c:pt>
                <c:pt idx="247">
                  <c:v>5.8579999999999997</c:v>
                </c:pt>
                <c:pt idx="248">
                  <c:v>5.859</c:v>
                </c:pt>
                <c:pt idx="249">
                  <c:v>5.8460000000000001</c:v>
                </c:pt>
                <c:pt idx="250">
                  <c:v>5.8369999999999997</c:v>
                </c:pt>
                <c:pt idx="251">
                  <c:v>5.8460000000000001</c:v>
                </c:pt>
                <c:pt idx="252">
                  <c:v>5.85</c:v>
                </c:pt>
                <c:pt idx="253">
                  <c:v>5.8410000000000002</c:v>
                </c:pt>
                <c:pt idx="254">
                  <c:v>5.8289999999999997</c:v>
                </c:pt>
                <c:pt idx="255">
                  <c:v>5.8289999999999997</c:v>
                </c:pt>
                <c:pt idx="256">
                  <c:v>5.8179999999999996</c:v>
                </c:pt>
                <c:pt idx="257">
                  <c:v>5.827</c:v>
                </c:pt>
                <c:pt idx="258">
                  <c:v>5.8339999999999996</c:v>
                </c:pt>
                <c:pt idx="259">
                  <c:v>5.8319999999999999</c:v>
                </c:pt>
                <c:pt idx="260">
                  <c:v>5.8449999999999998</c:v>
                </c:pt>
                <c:pt idx="261">
                  <c:v>5.8650000000000002</c:v>
                </c:pt>
                <c:pt idx="262">
                  <c:v>5.9169999999999998</c:v>
                </c:pt>
                <c:pt idx="263">
                  <c:v>5.9480000000000004</c:v>
                </c:pt>
                <c:pt idx="264">
                  <c:v>6.0110000000000001</c:v>
                </c:pt>
                <c:pt idx="265">
                  <c:v>6.0570000000000004</c:v>
                </c:pt>
                <c:pt idx="266">
                  <c:v>6.1280000000000001</c:v>
                </c:pt>
                <c:pt idx="267">
                  <c:v>6.1630000000000003</c:v>
                </c:pt>
                <c:pt idx="268">
                  <c:v>6.1420000000000003</c:v>
                </c:pt>
                <c:pt idx="269">
                  <c:v>6.141</c:v>
                </c:pt>
                <c:pt idx="270">
                  <c:v>6.1669999999999998</c:v>
                </c:pt>
                <c:pt idx="271">
                  <c:v>6.1989999999999998</c:v>
                </c:pt>
                <c:pt idx="272">
                  <c:v>6.1970000000000001</c:v>
                </c:pt>
                <c:pt idx="273">
                  <c:v>6.194</c:v>
                </c:pt>
                <c:pt idx="274">
                  <c:v>6.1630000000000003</c:v>
                </c:pt>
                <c:pt idx="275">
                  <c:v>6.1529999999999996</c:v>
                </c:pt>
                <c:pt idx="276">
                  <c:v>6.1440000000000001</c:v>
                </c:pt>
                <c:pt idx="277">
                  <c:v>6.1449999999999996</c:v>
                </c:pt>
                <c:pt idx="278">
                  <c:v>6.14</c:v>
                </c:pt>
                <c:pt idx="279">
                  <c:v>6.1660000000000004</c:v>
                </c:pt>
                <c:pt idx="280">
                  <c:v>6.1980000000000004</c:v>
                </c:pt>
                <c:pt idx="281">
                  <c:v>6.242</c:v>
                </c:pt>
                <c:pt idx="282">
                  <c:v>6.2460000000000004</c:v>
                </c:pt>
                <c:pt idx="283">
                  <c:v>6.226</c:v>
                </c:pt>
                <c:pt idx="284">
                  <c:v>6.226</c:v>
                </c:pt>
                <c:pt idx="285">
                  <c:v>6.2320000000000002</c:v>
                </c:pt>
                <c:pt idx="286">
                  <c:v>6.2530000000000001</c:v>
                </c:pt>
                <c:pt idx="287">
                  <c:v>6.2690000000000001</c:v>
                </c:pt>
                <c:pt idx="288">
                  <c:v>6.282</c:v>
                </c:pt>
                <c:pt idx="289">
                  <c:v>6.2709999999999999</c:v>
                </c:pt>
                <c:pt idx="290">
                  <c:v>6.24</c:v>
                </c:pt>
                <c:pt idx="291">
                  <c:v>6.2329999999999997</c:v>
                </c:pt>
                <c:pt idx="292">
                  <c:v>6.2149999999999999</c:v>
                </c:pt>
                <c:pt idx="293">
                  <c:v>6.2039999999999997</c:v>
                </c:pt>
                <c:pt idx="294">
                  <c:v>6.2089999999999996</c:v>
                </c:pt>
                <c:pt idx="295">
                  <c:v>6.2069999999999999</c:v>
                </c:pt>
                <c:pt idx="296">
                  <c:v>6.2110000000000003</c:v>
                </c:pt>
                <c:pt idx="297">
                  <c:v>6.2249999999999996</c:v>
                </c:pt>
                <c:pt idx="298">
                  <c:v>6.2359999999999998</c:v>
                </c:pt>
                <c:pt idx="299">
                  <c:v>6.2359999999999998</c:v>
                </c:pt>
                <c:pt idx="300">
                  <c:v>6.2759999999999998</c:v>
                </c:pt>
                <c:pt idx="301">
                  <c:v>6.2930000000000001</c:v>
                </c:pt>
                <c:pt idx="302">
                  <c:v>6.2789999999999999</c:v>
                </c:pt>
                <c:pt idx="303">
                  <c:v>6.2629999999999999</c:v>
                </c:pt>
                <c:pt idx="304">
                  <c:v>6.24</c:v>
                </c:pt>
                <c:pt idx="305">
                  <c:v>6.2039999999999997</c:v>
                </c:pt>
                <c:pt idx="306">
                  <c:v>6.2169999999999996</c:v>
                </c:pt>
                <c:pt idx="307">
                  <c:v>6.22</c:v>
                </c:pt>
                <c:pt idx="308">
                  <c:v>6.24</c:v>
                </c:pt>
                <c:pt idx="309">
                  <c:v>6.2480000000000002</c:v>
                </c:pt>
                <c:pt idx="310">
                  <c:v>6.266</c:v>
                </c:pt>
                <c:pt idx="311">
                  <c:v>6.2939999999999996</c:v>
                </c:pt>
                <c:pt idx="312">
                  <c:v>6.3250000000000002</c:v>
                </c:pt>
                <c:pt idx="313">
                  <c:v>6.3490000000000002</c:v>
                </c:pt>
                <c:pt idx="314">
                  <c:v>6.3529999999999998</c:v>
                </c:pt>
                <c:pt idx="315">
                  <c:v>6.3360000000000003</c:v>
                </c:pt>
                <c:pt idx="316">
                  <c:v>6.3479999999999999</c:v>
                </c:pt>
                <c:pt idx="317">
                  <c:v>6.3529999999999998</c:v>
                </c:pt>
                <c:pt idx="318">
                  <c:v>6.3629999999999995</c:v>
                </c:pt>
                <c:pt idx="319">
                  <c:v>6.3870000000000005</c:v>
                </c:pt>
                <c:pt idx="320">
                  <c:v>6.4660000000000002</c:v>
                </c:pt>
                <c:pt idx="321">
                  <c:v>6.4879999999999995</c:v>
                </c:pt>
                <c:pt idx="322">
                  <c:v>6.5140000000000002</c:v>
                </c:pt>
                <c:pt idx="323">
                  <c:v>6.4779999999999998</c:v>
                </c:pt>
                <c:pt idx="324">
                  <c:v>6.4539999999999997</c:v>
                </c:pt>
                <c:pt idx="325">
                  <c:v>6.4370000000000003</c:v>
                </c:pt>
                <c:pt idx="326">
                  <c:v>6.444</c:v>
                </c:pt>
                <c:pt idx="327">
                  <c:v>6.4509999999999996</c:v>
                </c:pt>
                <c:pt idx="328">
                  <c:v>6.4359999999999999</c:v>
                </c:pt>
                <c:pt idx="329">
                  <c:v>6.4139999999999997</c:v>
                </c:pt>
                <c:pt idx="330">
                  <c:v>6.4139999999999997</c:v>
                </c:pt>
                <c:pt idx="331">
                  <c:v>6.4210000000000003</c:v>
                </c:pt>
                <c:pt idx="332">
                  <c:v>6.4080000000000004</c:v>
                </c:pt>
                <c:pt idx="333">
                  <c:v>6.4180000000000001</c:v>
                </c:pt>
                <c:pt idx="334">
                  <c:v>6.4240000000000004</c:v>
                </c:pt>
                <c:pt idx="335">
                  <c:v>6.4260000000000002</c:v>
                </c:pt>
                <c:pt idx="336">
                  <c:v>6.43</c:v>
                </c:pt>
                <c:pt idx="337">
                  <c:v>6.4359999999999999</c:v>
                </c:pt>
                <c:pt idx="338">
                  <c:v>6.423</c:v>
                </c:pt>
                <c:pt idx="339">
                  <c:v>6.415</c:v>
                </c:pt>
                <c:pt idx="340">
                  <c:v>6.399</c:v>
                </c:pt>
                <c:pt idx="341">
                  <c:v>6.42</c:v>
                </c:pt>
                <c:pt idx="342">
                  <c:v>6.4329999999999998</c:v>
                </c:pt>
                <c:pt idx="343">
                  <c:v>6.4560000000000004</c:v>
                </c:pt>
                <c:pt idx="344">
                  <c:v>6.476</c:v>
                </c:pt>
                <c:pt idx="345">
                  <c:v>6.4980000000000002</c:v>
                </c:pt>
                <c:pt idx="346">
                  <c:v>6.57</c:v>
                </c:pt>
                <c:pt idx="347">
                  <c:v>6.6379999999999999</c:v>
                </c:pt>
                <c:pt idx="348">
                  <c:v>6.673</c:v>
                </c:pt>
                <c:pt idx="349">
                  <c:v>6.6850000000000005</c:v>
                </c:pt>
                <c:pt idx="350">
                  <c:v>6.6539999999999999</c:v>
                </c:pt>
                <c:pt idx="351">
                  <c:v>6.61</c:v>
                </c:pt>
                <c:pt idx="352">
                  <c:v>6.5490000000000004</c:v>
                </c:pt>
                <c:pt idx="353">
                  <c:v>6.5209999999999999</c:v>
                </c:pt>
                <c:pt idx="354">
                  <c:v>6.4930000000000003</c:v>
                </c:pt>
                <c:pt idx="355">
                  <c:v>6.4930000000000003</c:v>
                </c:pt>
                <c:pt idx="356">
                  <c:v>6.4850000000000003</c:v>
                </c:pt>
                <c:pt idx="357">
                  <c:v>6.4409999999999998</c:v>
                </c:pt>
                <c:pt idx="358">
                  <c:v>6.4269999999999996</c:v>
                </c:pt>
                <c:pt idx="359">
                  <c:v>6.407</c:v>
                </c:pt>
                <c:pt idx="360">
                  <c:v>6.37</c:v>
                </c:pt>
                <c:pt idx="361">
                  <c:v>6.3490000000000002</c:v>
                </c:pt>
                <c:pt idx="362">
                  <c:v>6.2830000000000004</c:v>
                </c:pt>
                <c:pt idx="363">
                  <c:v>6.2750000000000004</c:v>
                </c:pt>
                <c:pt idx="364">
                  <c:v>6.2160000000000002</c:v>
                </c:pt>
                <c:pt idx="365">
                  <c:v>6.181</c:v>
                </c:pt>
                <c:pt idx="366">
                  <c:v>6.1349999999999998</c:v>
                </c:pt>
                <c:pt idx="367">
                  <c:v>6.1189999999999998</c:v>
                </c:pt>
                <c:pt idx="368">
                  <c:v>6.1050000000000004</c:v>
                </c:pt>
                <c:pt idx="369">
                  <c:v>6.0739999999999998</c:v>
                </c:pt>
                <c:pt idx="370">
                  <c:v>6.0640000000000001</c:v>
                </c:pt>
                <c:pt idx="371">
                  <c:v>6.0590000000000002</c:v>
                </c:pt>
                <c:pt idx="372">
                  <c:v>6.0490000000000004</c:v>
                </c:pt>
                <c:pt idx="373">
                  <c:v>6.0570000000000004</c:v>
                </c:pt>
                <c:pt idx="374">
                  <c:v>6.1029999999999998</c:v>
                </c:pt>
                <c:pt idx="375">
                  <c:v>6.1920000000000002</c:v>
                </c:pt>
                <c:pt idx="376">
                  <c:v>6.242</c:v>
                </c:pt>
                <c:pt idx="377">
                  <c:v>6.242</c:v>
                </c:pt>
                <c:pt idx="378">
                  <c:v>6.2919999999999998</c:v>
                </c:pt>
                <c:pt idx="379">
                  <c:v>6.37</c:v>
                </c:pt>
                <c:pt idx="380">
                  <c:v>6.39</c:v>
                </c:pt>
                <c:pt idx="381">
                  <c:v>6.3659999999999997</c:v>
                </c:pt>
                <c:pt idx="382">
                  <c:v>6.3579999999999997</c:v>
                </c:pt>
                <c:pt idx="383">
                  <c:v>6.36</c:v>
                </c:pt>
                <c:pt idx="384">
                  <c:v>6.3479999999999999</c:v>
                </c:pt>
                <c:pt idx="385">
                  <c:v>6.359</c:v>
                </c:pt>
                <c:pt idx="386">
                  <c:v>6.3689999999999998</c:v>
                </c:pt>
                <c:pt idx="387">
                  <c:v>6.367</c:v>
                </c:pt>
                <c:pt idx="388">
                  <c:v>6.367</c:v>
                </c:pt>
                <c:pt idx="389">
                  <c:v>6.367</c:v>
                </c:pt>
                <c:pt idx="390">
                  <c:v>6.3629999999999995</c:v>
                </c:pt>
                <c:pt idx="391">
                  <c:v>6.3449999999999998</c:v>
                </c:pt>
                <c:pt idx="392">
                  <c:v>6.3</c:v>
                </c:pt>
                <c:pt idx="393">
                  <c:v>6.3170000000000002</c:v>
                </c:pt>
                <c:pt idx="394">
                  <c:v>6.319</c:v>
                </c:pt>
                <c:pt idx="395">
                  <c:v>6.3109999999999999</c:v>
                </c:pt>
                <c:pt idx="396">
                  <c:v>6.2770000000000001</c:v>
                </c:pt>
                <c:pt idx="397">
                  <c:v>6.2960000000000003</c:v>
                </c:pt>
                <c:pt idx="398">
                  <c:v>6.3310000000000004</c:v>
                </c:pt>
                <c:pt idx="399">
                  <c:v>6.3380000000000001</c:v>
                </c:pt>
                <c:pt idx="400">
                  <c:v>6.4390000000000001</c:v>
                </c:pt>
                <c:pt idx="401">
                  <c:v>6.4980000000000002</c:v>
                </c:pt>
                <c:pt idx="402">
                  <c:v>6.4859999999999998</c:v>
                </c:pt>
                <c:pt idx="403">
                  <c:v>6.46</c:v>
                </c:pt>
                <c:pt idx="404">
                  <c:v>6.4530000000000003</c:v>
                </c:pt>
                <c:pt idx="405">
                  <c:v>6.4240000000000004</c:v>
                </c:pt>
                <c:pt idx="406">
                  <c:v>6.42</c:v>
                </c:pt>
                <c:pt idx="407">
                  <c:v>6.3860000000000001</c:v>
                </c:pt>
                <c:pt idx="408">
                  <c:v>6.38</c:v>
                </c:pt>
                <c:pt idx="409">
                  <c:v>6.38</c:v>
                </c:pt>
                <c:pt idx="410">
                  <c:v>6.3659999999999997</c:v>
                </c:pt>
                <c:pt idx="411">
                  <c:v>6.3410000000000002</c:v>
                </c:pt>
                <c:pt idx="412">
                  <c:v>6.3390000000000004</c:v>
                </c:pt>
                <c:pt idx="413">
                  <c:v>6.3410000000000002</c:v>
                </c:pt>
                <c:pt idx="414">
                  <c:v>6.3410000000000002</c:v>
                </c:pt>
                <c:pt idx="415">
                  <c:v>6.36</c:v>
                </c:pt>
                <c:pt idx="416">
                  <c:v>6.3559999999999999</c:v>
                </c:pt>
                <c:pt idx="417">
                  <c:v>6.35</c:v>
                </c:pt>
                <c:pt idx="418">
                  <c:v>6.3789999999999996</c:v>
                </c:pt>
                <c:pt idx="419">
                  <c:v>6.3920000000000003</c:v>
                </c:pt>
                <c:pt idx="420">
                  <c:v>6.3929999999999998</c:v>
                </c:pt>
                <c:pt idx="421">
                  <c:v>6.3949999999999996</c:v>
                </c:pt>
                <c:pt idx="422">
                  <c:v>6.3769999999999998</c:v>
                </c:pt>
                <c:pt idx="423">
                  <c:v>6.3949999999999996</c:v>
                </c:pt>
                <c:pt idx="424">
                  <c:v>6.4189999999999996</c:v>
                </c:pt>
                <c:pt idx="425">
                  <c:v>6.4189999999999996</c:v>
                </c:pt>
                <c:pt idx="426">
                  <c:v>6.452</c:v>
                </c:pt>
                <c:pt idx="427">
                  <c:v>6.5129999999999999</c:v>
                </c:pt>
                <c:pt idx="428">
                  <c:v>6.5280000000000005</c:v>
                </c:pt>
                <c:pt idx="429">
                  <c:v>6.5209999999999999</c:v>
                </c:pt>
                <c:pt idx="430">
                  <c:v>6.5049999999999999</c:v>
                </c:pt>
                <c:pt idx="431">
                  <c:v>6.4770000000000003</c:v>
                </c:pt>
                <c:pt idx="432">
                  <c:v>6.468</c:v>
                </c:pt>
                <c:pt idx="433">
                  <c:v>6.4480000000000004</c:v>
                </c:pt>
                <c:pt idx="434">
                  <c:v>6.4160000000000004</c:v>
                </c:pt>
                <c:pt idx="435">
                  <c:v>6.4050000000000002</c:v>
                </c:pt>
                <c:pt idx="436">
                  <c:v>6.4050000000000002</c:v>
                </c:pt>
                <c:pt idx="437">
                  <c:v>6.4260000000000002</c:v>
                </c:pt>
                <c:pt idx="438">
                  <c:v>6.4119999999999999</c:v>
                </c:pt>
                <c:pt idx="439">
                  <c:v>6.4219999999999997</c:v>
                </c:pt>
                <c:pt idx="440">
                  <c:v>6.4219999999999997</c:v>
                </c:pt>
                <c:pt idx="441">
                  <c:v>6.4649999999999999</c:v>
                </c:pt>
                <c:pt idx="442">
                  <c:v>6.4889999999999999</c:v>
                </c:pt>
                <c:pt idx="443">
                  <c:v>6.4969999999999999</c:v>
                </c:pt>
                <c:pt idx="444">
                  <c:v>6.5220000000000002</c:v>
                </c:pt>
                <c:pt idx="445">
                  <c:v>6.5220000000000002</c:v>
                </c:pt>
                <c:pt idx="446">
                  <c:v>6.5519999999999996</c:v>
                </c:pt>
                <c:pt idx="447">
                  <c:v>6.569</c:v>
                </c:pt>
                <c:pt idx="448">
                  <c:v>6.5410000000000004</c:v>
                </c:pt>
                <c:pt idx="449">
                  <c:v>6.5640000000000001</c:v>
                </c:pt>
                <c:pt idx="450">
                  <c:v>6.5209999999999999</c:v>
                </c:pt>
                <c:pt idx="451">
                  <c:v>6.5</c:v>
                </c:pt>
                <c:pt idx="452">
                  <c:v>6.4740000000000002</c:v>
                </c:pt>
                <c:pt idx="453">
                  <c:v>6.42</c:v>
                </c:pt>
                <c:pt idx="454">
                  <c:v>6.3840000000000003</c:v>
                </c:pt>
                <c:pt idx="455">
                  <c:v>6.3250000000000002</c:v>
                </c:pt>
                <c:pt idx="456">
                  <c:v>6.28</c:v>
                </c:pt>
                <c:pt idx="457">
                  <c:v>6.2350000000000003</c:v>
                </c:pt>
                <c:pt idx="458">
                  <c:v>6.194</c:v>
                </c:pt>
                <c:pt idx="459">
                  <c:v>6.1619999999999999</c:v>
                </c:pt>
                <c:pt idx="460">
                  <c:v>6.1449999999999996</c:v>
                </c:pt>
                <c:pt idx="461">
                  <c:v>6.1509999999999998</c:v>
                </c:pt>
                <c:pt idx="462">
                  <c:v>6.1769999999999996</c:v>
                </c:pt>
                <c:pt idx="463">
                  <c:v>6.1790000000000003</c:v>
                </c:pt>
                <c:pt idx="464">
                  <c:v>6.0949999999999998</c:v>
                </c:pt>
                <c:pt idx="465">
                  <c:v>6.0490000000000004</c:v>
                </c:pt>
                <c:pt idx="466">
                  <c:v>6.0590000000000002</c:v>
                </c:pt>
                <c:pt idx="467">
                  <c:v>6.0789999999999997</c:v>
                </c:pt>
                <c:pt idx="468">
                  <c:v>6.0439999999999996</c:v>
                </c:pt>
                <c:pt idx="469">
                  <c:v>6.0129999999999999</c:v>
                </c:pt>
                <c:pt idx="470">
                  <c:v>5.9989999999999997</c:v>
                </c:pt>
                <c:pt idx="471">
                  <c:v>5.9930000000000003</c:v>
                </c:pt>
                <c:pt idx="472">
                  <c:v>6.0289999999999999</c:v>
                </c:pt>
                <c:pt idx="473">
                  <c:v>6.0730000000000004</c:v>
                </c:pt>
                <c:pt idx="474">
                  <c:v>6.0730000000000004</c:v>
                </c:pt>
                <c:pt idx="475">
                  <c:v>6.1079999999999997</c:v>
                </c:pt>
                <c:pt idx="476">
                  <c:v>6.1070000000000002</c:v>
                </c:pt>
                <c:pt idx="477">
                  <c:v>6.1159999999999997</c:v>
                </c:pt>
                <c:pt idx="478">
                  <c:v>6.1059999999999999</c:v>
                </c:pt>
                <c:pt idx="479">
                  <c:v>6.08</c:v>
                </c:pt>
                <c:pt idx="480">
                  <c:v>6.0789999999999997</c:v>
                </c:pt>
                <c:pt idx="481">
                  <c:v>6.0709999999999997</c:v>
                </c:pt>
                <c:pt idx="482">
                  <c:v>6.07</c:v>
                </c:pt>
                <c:pt idx="483">
                  <c:v>6.0839999999999996</c:v>
                </c:pt>
                <c:pt idx="484">
                  <c:v>6.0919999999999996</c:v>
                </c:pt>
                <c:pt idx="485">
                  <c:v>6.0720000000000001</c:v>
                </c:pt>
                <c:pt idx="486">
                  <c:v>6.0570000000000004</c:v>
                </c:pt>
                <c:pt idx="487">
                  <c:v>6.0410000000000004</c:v>
                </c:pt>
                <c:pt idx="488">
                  <c:v>5.9980000000000002</c:v>
                </c:pt>
                <c:pt idx="489">
                  <c:v>5.9829999999999997</c:v>
                </c:pt>
                <c:pt idx="490">
                  <c:v>5.9669999999999996</c:v>
                </c:pt>
                <c:pt idx="491">
                  <c:v>5.9450000000000003</c:v>
                </c:pt>
                <c:pt idx="492">
                  <c:v>5.9329999999999998</c:v>
                </c:pt>
                <c:pt idx="493">
                  <c:v>5.8970000000000002</c:v>
                </c:pt>
                <c:pt idx="494">
                  <c:v>5.8860000000000001</c:v>
                </c:pt>
                <c:pt idx="495">
                  <c:v>5.91</c:v>
                </c:pt>
                <c:pt idx="496">
                  <c:v>5.9219999999999997</c:v>
                </c:pt>
                <c:pt idx="497">
                  <c:v>5.9249999999999998</c:v>
                </c:pt>
                <c:pt idx="498">
                  <c:v>5.9340000000000002</c:v>
                </c:pt>
                <c:pt idx="499">
                  <c:v>5.9269999999999996</c:v>
                </c:pt>
                <c:pt idx="500">
                  <c:v>5.93</c:v>
                </c:pt>
                <c:pt idx="501">
                  <c:v>5.931</c:v>
                </c:pt>
                <c:pt idx="502">
                  <c:v>5.9669999999999996</c:v>
                </c:pt>
                <c:pt idx="503">
                  <c:v>5.9779999999999998</c:v>
                </c:pt>
                <c:pt idx="504">
                  <c:v>6.0019999999999998</c:v>
                </c:pt>
                <c:pt idx="505">
                  <c:v>6.024</c:v>
                </c:pt>
                <c:pt idx="506">
                  <c:v>6.0209999999999999</c:v>
                </c:pt>
                <c:pt idx="507">
                  <c:v>5.9820000000000002</c:v>
                </c:pt>
                <c:pt idx="508">
                  <c:v>5.9649999999999999</c:v>
                </c:pt>
                <c:pt idx="509">
                  <c:v>5.9820000000000002</c:v>
                </c:pt>
                <c:pt idx="510">
                  <c:v>5.9870000000000001</c:v>
                </c:pt>
                <c:pt idx="511">
                  <c:v>5.9779999999999998</c:v>
                </c:pt>
                <c:pt idx="512">
                  <c:v>5.9969999999999999</c:v>
                </c:pt>
                <c:pt idx="513">
                  <c:v>6.048</c:v>
                </c:pt>
                <c:pt idx="514">
                  <c:v>6.0529999999999999</c:v>
                </c:pt>
                <c:pt idx="515">
                  <c:v>6.0220000000000002</c:v>
                </c:pt>
                <c:pt idx="516">
                  <c:v>5.99</c:v>
                </c:pt>
                <c:pt idx="517">
                  <c:v>5.9509999999999996</c:v>
                </c:pt>
                <c:pt idx="518">
                  <c:v>5.9539999999999997</c:v>
                </c:pt>
                <c:pt idx="519">
                  <c:v>5.9509999999999996</c:v>
                </c:pt>
                <c:pt idx="520">
                  <c:v>5.9509999999999996</c:v>
                </c:pt>
                <c:pt idx="521">
                  <c:v>5.9630000000000001</c:v>
                </c:pt>
                <c:pt idx="522">
                  <c:v>5.9859999999999998</c:v>
                </c:pt>
                <c:pt idx="523">
                  <c:v>5.9930000000000003</c:v>
                </c:pt>
                <c:pt idx="524">
                  <c:v>5.9969999999999999</c:v>
                </c:pt>
                <c:pt idx="525">
                  <c:v>5.9809999999999999</c:v>
                </c:pt>
                <c:pt idx="526">
                  <c:v>5.9390000000000001</c:v>
                </c:pt>
                <c:pt idx="527">
                  <c:v>5.867</c:v>
                </c:pt>
                <c:pt idx="528">
                  <c:v>5.827</c:v>
                </c:pt>
                <c:pt idx="529">
                  <c:v>5.8449999999999998</c:v>
                </c:pt>
                <c:pt idx="530">
                  <c:v>5.8819999999999997</c:v>
                </c:pt>
                <c:pt idx="531">
                  <c:v>5.9530000000000003</c:v>
                </c:pt>
                <c:pt idx="532">
                  <c:v>5.9770000000000003</c:v>
                </c:pt>
                <c:pt idx="533">
                  <c:v>6.0350000000000001</c:v>
                </c:pt>
                <c:pt idx="534">
                  <c:v>6.03</c:v>
                </c:pt>
                <c:pt idx="535">
                  <c:v>5.992</c:v>
                </c:pt>
                <c:pt idx="536">
                  <c:v>5.9390000000000001</c:v>
                </c:pt>
                <c:pt idx="537">
                  <c:v>5.9390000000000001</c:v>
                </c:pt>
                <c:pt idx="538">
                  <c:v>5.9139999999999997</c:v>
                </c:pt>
                <c:pt idx="539">
                  <c:v>5.9859999999999998</c:v>
                </c:pt>
                <c:pt idx="540">
                  <c:v>6.1189999999999998</c:v>
                </c:pt>
                <c:pt idx="541">
                  <c:v>6.1520000000000001</c:v>
                </c:pt>
                <c:pt idx="542">
                  <c:v>6.0830000000000002</c:v>
                </c:pt>
                <c:pt idx="543">
                  <c:v>6.0129999999999999</c:v>
                </c:pt>
                <c:pt idx="544">
                  <c:v>5.9399999999999995</c:v>
                </c:pt>
                <c:pt idx="545">
                  <c:v>5.9399999999999995</c:v>
                </c:pt>
                <c:pt idx="546">
                  <c:v>5.88</c:v>
                </c:pt>
                <c:pt idx="547">
                  <c:v>5.8390000000000004</c:v>
                </c:pt>
                <c:pt idx="548">
                  <c:v>5.7940000000000005</c:v>
                </c:pt>
                <c:pt idx="549">
                  <c:v>5.6660000000000004</c:v>
                </c:pt>
                <c:pt idx="550">
                  <c:v>5.601</c:v>
                </c:pt>
                <c:pt idx="551">
                  <c:v>5.5190000000000001</c:v>
                </c:pt>
                <c:pt idx="552">
                  <c:v>5.4859999999999998</c:v>
                </c:pt>
                <c:pt idx="553">
                  <c:v>5.4569999999999999</c:v>
                </c:pt>
                <c:pt idx="554">
                  <c:v>5.4509999999999996</c:v>
                </c:pt>
                <c:pt idx="555">
                  <c:v>5.4329999999999998</c:v>
                </c:pt>
                <c:pt idx="556">
                  <c:v>5.4240000000000004</c:v>
                </c:pt>
                <c:pt idx="557">
                  <c:v>5.4130000000000003</c:v>
                </c:pt>
                <c:pt idx="558">
                  <c:v>5.4009999999999998</c:v>
                </c:pt>
                <c:pt idx="559">
                  <c:v>5.3959999999999999</c:v>
                </c:pt>
                <c:pt idx="560">
                  <c:v>5.4109999999999996</c:v>
                </c:pt>
                <c:pt idx="561">
                  <c:v>5.42</c:v>
                </c:pt>
                <c:pt idx="562">
                  <c:v>5.4390000000000001</c:v>
                </c:pt>
                <c:pt idx="563">
                  <c:v>5.4640000000000004</c:v>
                </c:pt>
                <c:pt idx="564">
                  <c:v>5.4820000000000002</c:v>
                </c:pt>
                <c:pt idx="565">
                  <c:v>5.5030000000000001</c:v>
                </c:pt>
                <c:pt idx="566">
                  <c:v>5.5330000000000004</c:v>
                </c:pt>
                <c:pt idx="567">
                  <c:v>5.5330000000000004</c:v>
                </c:pt>
                <c:pt idx="568">
                  <c:v>5.524</c:v>
                </c:pt>
                <c:pt idx="569">
                  <c:v>5.4939999999999998</c:v>
                </c:pt>
                <c:pt idx="570">
                  <c:v>5.4459999999999997</c:v>
                </c:pt>
                <c:pt idx="571">
                  <c:v>5.4160000000000004</c:v>
                </c:pt>
                <c:pt idx="572">
                  <c:v>5.375</c:v>
                </c:pt>
                <c:pt idx="573">
                  <c:v>5.3650000000000002</c:v>
                </c:pt>
                <c:pt idx="574">
                  <c:v>5.3609999999999998</c:v>
                </c:pt>
                <c:pt idx="575">
                  <c:v>5.327</c:v>
                </c:pt>
                <c:pt idx="576">
                  <c:v>5.2910000000000004</c:v>
                </c:pt>
                <c:pt idx="577">
                  <c:v>5.2990000000000004</c:v>
                </c:pt>
                <c:pt idx="578">
                  <c:v>5.2990000000000004</c:v>
                </c:pt>
                <c:pt idx="579">
                  <c:v>5.3019999999999996</c:v>
                </c:pt>
                <c:pt idx="580">
                  <c:v>5.3010000000000002</c:v>
                </c:pt>
                <c:pt idx="581">
                  <c:v>5.2770000000000001</c:v>
                </c:pt>
                <c:pt idx="582">
                  <c:v>5.2720000000000002</c:v>
                </c:pt>
                <c:pt idx="583">
                  <c:v>5.2750000000000004</c:v>
                </c:pt>
                <c:pt idx="584">
                  <c:v>5.2910000000000004</c:v>
                </c:pt>
                <c:pt idx="585">
                  <c:v>5.2729999999999997</c:v>
                </c:pt>
                <c:pt idx="586">
                  <c:v>5.274</c:v>
                </c:pt>
                <c:pt idx="587">
                  <c:v>5.27</c:v>
                </c:pt>
                <c:pt idx="588">
                  <c:v>5.2679999999999998</c:v>
                </c:pt>
                <c:pt idx="589">
                  <c:v>5.2770000000000001</c:v>
                </c:pt>
                <c:pt idx="590">
                  <c:v>5.2770000000000001</c:v>
                </c:pt>
                <c:pt idx="591">
                  <c:v>5.266</c:v>
                </c:pt>
                <c:pt idx="592">
                  <c:v>5.2759999999999998</c:v>
                </c:pt>
                <c:pt idx="593">
                  <c:v>5.2930000000000001</c:v>
                </c:pt>
                <c:pt idx="594">
                  <c:v>5.3760000000000003</c:v>
                </c:pt>
                <c:pt idx="595">
                  <c:v>5.4320000000000004</c:v>
                </c:pt>
                <c:pt idx="596">
                  <c:v>5.5140000000000002</c:v>
                </c:pt>
                <c:pt idx="597">
                  <c:v>5.5449999999999999</c:v>
                </c:pt>
                <c:pt idx="598">
                  <c:v>5.5549999999999997</c:v>
                </c:pt>
                <c:pt idx="599">
                  <c:v>5.55</c:v>
                </c:pt>
                <c:pt idx="600">
                  <c:v>5.5609999999999999</c:v>
                </c:pt>
                <c:pt idx="601">
                  <c:v>5.5430000000000001</c:v>
                </c:pt>
                <c:pt idx="602">
                  <c:v>5.508</c:v>
                </c:pt>
                <c:pt idx="603">
                  <c:v>5.452</c:v>
                </c:pt>
                <c:pt idx="604">
                  <c:v>5.4260000000000002</c:v>
                </c:pt>
                <c:pt idx="605">
                  <c:v>5.4249999999999998</c:v>
                </c:pt>
                <c:pt idx="606">
                  <c:v>5.4340000000000002</c:v>
                </c:pt>
                <c:pt idx="607">
                  <c:v>5.4180000000000001</c:v>
                </c:pt>
                <c:pt idx="608">
                  <c:v>5.4059999999999997</c:v>
                </c:pt>
                <c:pt idx="609">
                  <c:v>5.3870000000000005</c:v>
                </c:pt>
                <c:pt idx="610">
                  <c:v>5.3789999999999996</c:v>
                </c:pt>
                <c:pt idx="611">
                  <c:v>5.367</c:v>
                </c:pt>
                <c:pt idx="612">
                  <c:v>5.3629999999999995</c:v>
                </c:pt>
                <c:pt idx="613">
                  <c:v>5.3540000000000001</c:v>
                </c:pt>
                <c:pt idx="614">
                  <c:v>5.35</c:v>
                </c:pt>
                <c:pt idx="615">
                  <c:v>5.35</c:v>
                </c:pt>
                <c:pt idx="616">
                  <c:v>5.3479999999999999</c:v>
                </c:pt>
                <c:pt idx="617">
                  <c:v>5.3730000000000002</c:v>
                </c:pt>
                <c:pt idx="618">
                  <c:v>5.4169999999999998</c:v>
                </c:pt>
                <c:pt idx="619">
                  <c:v>5.4130000000000003</c:v>
                </c:pt>
                <c:pt idx="620">
                  <c:v>5.4059999999999997</c:v>
                </c:pt>
                <c:pt idx="621">
                  <c:v>5.3789999999999996</c:v>
                </c:pt>
                <c:pt idx="622">
                  <c:v>5.3479999999999999</c:v>
                </c:pt>
                <c:pt idx="623">
                  <c:v>5.34</c:v>
                </c:pt>
                <c:pt idx="624">
                  <c:v>5.3440000000000003</c:v>
                </c:pt>
                <c:pt idx="625">
                  <c:v>5.3629999999999995</c:v>
                </c:pt>
                <c:pt idx="626">
                  <c:v>5.3680000000000003</c:v>
                </c:pt>
                <c:pt idx="627">
                  <c:v>5.39</c:v>
                </c:pt>
                <c:pt idx="628">
                  <c:v>5.468</c:v>
                </c:pt>
                <c:pt idx="629">
                  <c:v>5.4950000000000001</c:v>
                </c:pt>
                <c:pt idx="630">
                  <c:v>5.5540000000000003</c:v>
                </c:pt>
                <c:pt idx="631">
                  <c:v>5.6260000000000003</c:v>
                </c:pt>
                <c:pt idx="632">
                  <c:v>5.6680000000000001</c:v>
                </c:pt>
                <c:pt idx="633">
                  <c:v>5.7080000000000002</c:v>
                </c:pt>
                <c:pt idx="634">
                  <c:v>5.7240000000000002</c:v>
                </c:pt>
                <c:pt idx="635">
                  <c:v>5.6630000000000003</c:v>
                </c:pt>
                <c:pt idx="636">
                  <c:v>5.6289999999999996</c:v>
                </c:pt>
                <c:pt idx="637">
                  <c:v>5.7110000000000003</c:v>
                </c:pt>
                <c:pt idx="638">
                  <c:v>5.8079999999999998</c:v>
                </c:pt>
                <c:pt idx="639">
                  <c:v>5.8079999999999998</c:v>
                </c:pt>
                <c:pt idx="640">
                  <c:v>6.0279999999999996</c:v>
                </c:pt>
                <c:pt idx="641">
                  <c:v>6.0049999999999999</c:v>
                </c:pt>
                <c:pt idx="642">
                  <c:v>6.0110000000000001</c:v>
                </c:pt>
                <c:pt idx="643">
                  <c:v>5.9930000000000003</c:v>
                </c:pt>
                <c:pt idx="644">
                  <c:v>6.0309999999999997</c:v>
                </c:pt>
                <c:pt idx="645">
                  <c:v>6.0190000000000001</c:v>
                </c:pt>
                <c:pt idx="646">
                  <c:v>5.9829999999999997</c:v>
                </c:pt>
                <c:pt idx="647">
                  <c:v>5.99</c:v>
                </c:pt>
                <c:pt idx="648">
                  <c:v>5.99</c:v>
                </c:pt>
                <c:pt idx="649">
                  <c:v>5.9939999999999998</c:v>
                </c:pt>
                <c:pt idx="650">
                  <c:v>5.9749999999999996</c:v>
                </c:pt>
                <c:pt idx="651">
                  <c:v>5.9820000000000002</c:v>
                </c:pt>
                <c:pt idx="652">
                  <c:v>5.9550000000000001</c:v>
                </c:pt>
                <c:pt idx="653">
                  <c:v>5.9770000000000003</c:v>
                </c:pt>
                <c:pt idx="654">
                  <c:v>5.9710000000000001</c:v>
                </c:pt>
                <c:pt idx="655">
                  <c:v>5.9649999999999999</c:v>
                </c:pt>
                <c:pt idx="656">
                  <c:v>5.9269999999999996</c:v>
                </c:pt>
                <c:pt idx="657">
                  <c:v>5.8739999999999997</c:v>
                </c:pt>
                <c:pt idx="658">
                  <c:v>5.8550000000000004</c:v>
                </c:pt>
                <c:pt idx="659">
                  <c:v>5.8209999999999997</c:v>
                </c:pt>
                <c:pt idx="660">
                  <c:v>5.8330000000000002</c:v>
                </c:pt>
                <c:pt idx="661">
                  <c:v>5.8100000000000005</c:v>
                </c:pt>
                <c:pt idx="662">
                  <c:v>5.8109999999999999</c:v>
                </c:pt>
                <c:pt idx="663">
                  <c:v>5.8760000000000003</c:v>
                </c:pt>
                <c:pt idx="664">
                  <c:v>5.9009999999999998</c:v>
                </c:pt>
                <c:pt idx="665">
                  <c:v>5.8979999999999997</c:v>
                </c:pt>
                <c:pt idx="666">
                  <c:v>5.9059999999999997</c:v>
                </c:pt>
                <c:pt idx="667">
                  <c:v>5.8959999999999999</c:v>
                </c:pt>
                <c:pt idx="668">
                  <c:v>5.8710000000000004</c:v>
                </c:pt>
                <c:pt idx="669">
                  <c:v>5.8650000000000002</c:v>
                </c:pt>
                <c:pt idx="670">
                  <c:v>5.8650000000000002</c:v>
                </c:pt>
                <c:pt idx="671">
                  <c:v>5.8620000000000001</c:v>
                </c:pt>
                <c:pt idx="672">
                  <c:v>5.8490000000000002</c:v>
                </c:pt>
                <c:pt idx="673">
                  <c:v>5.827</c:v>
                </c:pt>
                <c:pt idx="674">
                  <c:v>5.8259999999999996</c:v>
                </c:pt>
                <c:pt idx="675">
                  <c:v>5.8259999999999996</c:v>
                </c:pt>
                <c:pt idx="676">
                  <c:v>5.7990000000000004</c:v>
                </c:pt>
                <c:pt idx="677">
                  <c:v>5.7530000000000001</c:v>
                </c:pt>
                <c:pt idx="678">
                  <c:v>5.718</c:v>
                </c:pt>
                <c:pt idx="679">
                  <c:v>5.6989999999999998</c:v>
                </c:pt>
                <c:pt idx="680">
                  <c:v>5.702</c:v>
                </c:pt>
                <c:pt idx="681">
                  <c:v>5.6829999999999998</c:v>
                </c:pt>
                <c:pt idx="682">
                  <c:v>5.67</c:v>
                </c:pt>
                <c:pt idx="683">
                  <c:v>5.6790000000000003</c:v>
                </c:pt>
                <c:pt idx="684">
                  <c:v>5.681</c:v>
                </c:pt>
                <c:pt idx="685">
                  <c:v>5.681</c:v>
                </c:pt>
                <c:pt idx="686">
                  <c:v>5.6779999999999999</c:v>
                </c:pt>
                <c:pt idx="687">
                  <c:v>5.6899999999999995</c:v>
                </c:pt>
                <c:pt idx="688">
                  <c:v>5.7169999999999996</c:v>
                </c:pt>
                <c:pt idx="689">
                  <c:v>5.7320000000000002</c:v>
                </c:pt>
                <c:pt idx="690">
                  <c:v>5.7290000000000001</c:v>
                </c:pt>
                <c:pt idx="691">
                  <c:v>5.7370000000000001</c:v>
                </c:pt>
                <c:pt idx="692">
                  <c:v>5.7130000000000001</c:v>
                </c:pt>
                <c:pt idx="693">
                  <c:v>5.6959999999999997</c:v>
                </c:pt>
                <c:pt idx="694">
                  <c:v>5.6719999999999997</c:v>
                </c:pt>
                <c:pt idx="695">
                  <c:v>5.6909999999999998</c:v>
                </c:pt>
                <c:pt idx="696">
                  <c:v>5.6989999999999998</c:v>
                </c:pt>
                <c:pt idx="697">
                  <c:v>5.694</c:v>
                </c:pt>
                <c:pt idx="698">
                  <c:v>5.6669999999999998</c:v>
                </c:pt>
                <c:pt idx="699">
                  <c:v>5.6539999999999999</c:v>
                </c:pt>
                <c:pt idx="700">
                  <c:v>5.65</c:v>
                </c:pt>
                <c:pt idx="701">
                  <c:v>5.6289999999999996</c:v>
                </c:pt>
                <c:pt idx="702">
                  <c:v>5.6269999999999998</c:v>
                </c:pt>
                <c:pt idx="703">
                  <c:v>5.64</c:v>
                </c:pt>
                <c:pt idx="704">
                  <c:v>5.649</c:v>
                </c:pt>
                <c:pt idx="705">
                  <c:v>5.6550000000000002</c:v>
                </c:pt>
                <c:pt idx="706">
                  <c:v>5.6609999999999996</c:v>
                </c:pt>
                <c:pt idx="707">
                  <c:v>5.6530000000000005</c:v>
                </c:pt>
                <c:pt idx="708">
                  <c:v>5.6609999999999996</c:v>
                </c:pt>
                <c:pt idx="709">
                  <c:v>5.6609999999999996</c:v>
                </c:pt>
                <c:pt idx="710">
                  <c:v>5.6609999999999996</c:v>
                </c:pt>
                <c:pt idx="711">
                  <c:v>5.6420000000000003</c:v>
                </c:pt>
                <c:pt idx="712">
                  <c:v>5.6239999999999997</c:v>
                </c:pt>
                <c:pt idx="713">
                  <c:v>5.601</c:v>
                </c:pt>
                <c:pt idx="714">
                  <c:v>5.577</c:v>
                </c:pt>
                <c:pt idx="715">
                  <c:v>5.5649999999999995</c:v>
                </c:pt>
                <c:pt idx="716">
                  <c:v>5.5529999999999999</c:v>
                </c:pt>
                <c:pt idx="717">
                  <c:v>5.548</c:v>
                </c:pt>
                <c:pt idx="718">
                  <c:v>5.5369999999999999</c:v>
                </c:pt>
                <c:pt idx="719">
                  <c:v>5.57</c:v>
                </c:pt>
                <c:pt idx="720">
                  <c:v>5.6150000000000002</c:v>
                </c:pt>
                <c:pt idx="721">
                  <c:v>5.6760000000000002</c:v>
                </c:pt>
                <c:pt idx="722">
                  <c:v>5.7640000000000002</c:v>
                </c:pt>
                <c:pt idx="723">
                  <c:v>5.8730000000000002</c:v>
                </c:pt>
                <c:pt idx="724">
                  <c:v>5.9119999999999999</c:v>
                </c:pt>
                <c:pt idx="725">
                  <c:v>5.9470000000000001</c:v>
                </c:pt>
                <c:pt idx="726">
                  <c:v>6.016</c:v>
                </c:pt>
                <c:pt idx="727">
                  <c:v>5.98</c:v>
                </c:pt>
                <c:pt idx="728">
                  <c:v>5.9169999999999998</c:v>
                </c:pt>
                <c:pt idx="729">
                  <c:v>5.9020000000000001</c:v>
                </c:pt>
                <c:pt idx="730">
                  <c:v>5.89</c:v>
                </c:pt>
                <c:pt idx="731">
                  <c:v>5.9219999999999997</c:v>
                </c:pt>
                <c:pt idx="732">
                  <c:v>5.968</c:v>
                </c:pt>
                <c:pt idx="733">
                  <c:v>5.9610000000000003</c:v>
                </c:pt>
                <c:pt idx="734">
                  <c:v>5.9489999999999998</c:v>
                </c:pt>
                <c:pt idx="735">
                  <c:v>5.9420000000000002</c:v>
                </c:pt>
                <c:pt idx="736">
                  <c:v>5.915</c:v>
                </c:pt>
                <c:pt idx="737">
                  <c:v>5.8490000000000002</c:v>
                </c:pt>
                <c:pt idx="738">
                  <c:v>5.7919999999999998</c:v>
                </c:pt>
                <c:pt idx="739">
                  <c:v>5.7690000000000001</c:v>
                </c:pt>
                <c:pt idx="740">
                  <c:v>5.7409999999999997</c:v>
                </c:pt>
                <c:pt idx="741">
                  <c:v>5.7560000000000002</c:v>
                </c:pt>
                <c:pt idx="742">
                  <c:v>5.7320000000000002</c:v>
                </c:pt>
                <c:pt idx="743">
                  <c:v>5.726</c:v>
                </c:pt>
                <c:pt idx="744">
                  <c:v>5.6989999999999998</c:v>
                </c:pt>
                <c:pt idx="745">
                  <c:v>5.6740000000000004</c:v>
                </c:pt>
                <c:pt idx="746">
                  <c:v>5.673</c:v>
                </c:pt>
                <c:pt idx="747">
                  <c:v>5.6760000000000002</c:v>
                </c:pt>
                <c:pt idx="748">
                  <c:v>5.6680000000000001</c:v>
                </c:pt>
                <c:pt idx="749">
                  <c:v>5.6680000000000001</c:v>
                </c:pt>
                <c:pt idx="750">
                  <c:v>5.6749999999999998</c:v>
                </c:pt>
                <c:pt idx="751">
                  <c:v>5.6520000000000001</c:v>
                </c:pt>
                <c:pt idx="752">
                  <c:v>5.649</c:v>
                </c:pt>
                <c:pt idx="753">
                  <c:v>5.6310000000000002</c:v>
                </c:pt>
                <c:pt idx="754">
                  <c:v>5.6139999999999999</c:v>
                </c:pt>
                <c:pt idx="755">
                  <c:v>5.585</c:v>
                </c:pt>
                <c:pt idx="756">
                  <c:v>5.5490000000000004</c:v>
                </c:pt>
                <c:pt idx="757">
                  <c:v>5.5410000000000004</c:v>
                </c:pt>
                <c:pt idx="758">
                  <c:v>5.5250000000000004</c:v>
                </c:pt>
                <c:pt idx="759">
                  <c:v>5.5019999999999998</c:v>
                </c:pt>
                <c:pt idx="760">
                  <c:v>5.4770000000000003</c:v>
                </c:pt>
                <c:pt idx="761">
                  <c:v>5.4779999999999998</c:v>
                </c:pt>
                <c:pt idx="762">
                  <c:v>5.4550000000000001</c:v>
                </c:pt>
                <c:pt idx="763">
                  <c:v>5.4870000000000001</c:v>
                </c:pt>
                <c:pt idx="764">
                  <c:v>5.4969999999999999</c:v>
                </c:pt>
                <c:pt idx="765">
                  <c:v>5.53</c:v>
                </c:pt>
                <c:pt idx="766">
                  <c:v>5.52</c:v>
                </c:pt>
                <c:pt idx="767">
                  <c:v>5.5330000000000004</c:v>
                </c:pt>
                <c:pt idx="768">
                  <c:v>5.5030000000000001</c:v>
                </c:pt>
                <c:pt idx="769">
                  <c:v>5.4950000000000001</c:v>
                </c:pt>
                <c:pt idx="770">
                  <c:v>5.4719999999999995</c:v>
                </c:pt>
                <c:pt idx="771">
                  <c:v>5.444</c:v>
                </c:pt>
                <c:pt idx="772">
                  <c:v>5.4349999999999996</c:v>
                </c:pt>
                <c:pt idx="773">
                  <c:v>5.4530000000000003</c:v>
                </c:pt>
                <c:pt idx="774">
                  <c:v>5.431</c:v>
                </c:pt>
                <c:pt idx="775">
                  <c:v>5.4030000000000005</c:v>
                </c:pt>
                <c:pt idx="776">
                  <c:v>5.407</c:v>
                </c:pt>
                <c:pt idx="777">
                  <c:v>5.39</c:v>
                </c:pt>
                <c:pt idx="778">
                  <c:v>5.3940000000000001</c:v>
                </c:pt>
                <c:pt idx="779">
                  <c:v>5.4130000000000003</c:v>
                </c:pt>
                <c:pt idx="780">
                  <c:v>5.4130000000000003</c:v>
                </c:pt>
                <c:pt idx="781">
                  <c:v>5.3719999999999999</c:v>
                </c:pt>
                <c:pt idx="782">
                  <c:v>5.37</c:v>
                </c:pt>
                <c:pt idx="783">
                  <c:v>5.343</c:v>
                </c:pt>
                <c:pt idx="784">
                  <c:v>5.3</c:v>
                </c:pt>
                <c:pt idx="785">
                  <c:v>5.2789999999999999</c:v>
                </c:pt>
                <c:pt idx="786">
                  <c:v>5.2670000000000003</c:v>
                </c:pt>
                <c:pt idx="787">
                  <c:v>5.282</c:v>
                </c:pt>
                <c:pt idx="788">
                  <c:v>5.3090000000000002</c:v>
                </c:pt>
                <c:pt idx="789">
                  <c:v>5.2919999999999998</c:v>
                </c:pt>
                <c:pt idx="790">
                  <c:v>5.2780000000000005</c:v>
                </c:pt>
                <c:pt idx="791">
                  <c:v>5.2780000000000005</c:v>
                </c:pt>
                <c:pt idx="792">
                  <c:v>5.2460000000000004</c:v>
                </c:pt>
                <c:pt idx="793">
                  <c:v>5.2510000000000003</c:v>
                </c:pt>
                <c:pt idx="794">
                  <c:v>5.2430000000000003</c:v>
                </c:pt>
                <c:pt idx="795">
                  <c:v>5.2709999999999999</c:v>
                </c:pt>
                <c:pt idx="796">
                  <c:v>5.2279999999999998</c:v>
                </c:pt>
                <c:pt idx="797">
                  <c:v>5.2709999999999999</c:v>
                </c:pt>
                <c:pt idx="798">
                  <c:v>5.2839999999999998</c:v>
                </c:pt>
                <c:pt idx="799">
                  <c:v>5.2919999999999998</c:v>
                </c:pt>
                <c:pt idx="800">
                  <c:v>5.29</c:v>
                </c:pt>
                <c:pt idx="801">
                  <c:v>5.3029999999999999</c:v>
                </c:pt>
                <c:pt idx="802">
                  <c:v>5.3129999999999997</c:v>
                </c:pt>
                <c:pt idx="803">
                  <c:v>5.3360000000000003</c:v>
                </c:pt>
                <c:pt idx="804">
                  <c:v>5.3360000000000003</c:v>
                </c:pt>
                <c:pt idx="805">
                  <c:v>5.3479999999999999</c:v>
                </c:pt>
                <c:pt idx="806">
                  <c:v>5.3479999999999999</c:v>
                </c:pt>
                <c:pt idx="807">
                  <c:v>5.3390000000000004</c:v>
                </c:pt>
                <c:pt idx="808">
                  <c:v>5.3870000000000005</c:v>
                </c:pt>
                <c:pt idx="809">
                  <c:v>5.4329999999999998</c:v>
                </c:pt>
                <c:pt idx="810">
                  <c:v>5.4390000000000001</c:v>
                </c:pt>
                <c:pt idx="811">
                  <c:v>5.423</c:v>
                </c:pt>
                <c:pt idx="812">
                  <c:v>5.3739999999999997</c:v>
                </c:pt>
                <c:pt idx="813">
                  <c:v>5.3929999999999998</c:v>
                </c:pt>
                <c:pt idx="814">
                  <c:v>5.3680000000000003</c:v>
                </c:pt>
                <c:pt idx="815">
                  <c:v>5.3460000000000001</c:v>
                </c:pt>
                <c:pt idx="816">
                  <c:v>5.3140000000000001</c:v>
                </c:pt>
                <c:pt idx="817">
                  <c:v>5.298</c:v>
                </c:pt>
                <c:pt idx="818">
                  <c:v>5.28</c:v>
                </c:pt>
                <c:pt idx="819">
                  <c:v>5.2910000000000004</c:v>
                </c:pt>
                <c:pt idx="820">
                  <c:v>5.274</c:v>
                </c:pt>
                <c:pt idx="821">
                  <c:v>5.2690000000000001</c:v>
                </c:pt>
                <c:pt idx="822">
                  <c:v>5.2590000000000003</c:v>
                </c:pt>
                <c:pt idx="823">
                  <c:v>5.2620000000000005</c:v>
                </c:pt>
                <c:pt idx="824">
                  <c:v>5.2590000000000003</c:v>
                </c:pt>
                <c:pt idx="825">
                  <c:v>5.2439999999999998</c:v>
                </c:pt>
                <c:pt idx="826">
                  <c:v>5.2220000000000004</c:v>
                </c:pt>
                <c:pt idx="827">
                  <c:v>5.2249999999999996</c:v>
                </c:pt>
                <c:pt idx="828">
                  <c:v>5.218</c:v>
                </c:pt>
                <c:pt idx="829">
                  <c:v>5.2130000000000001</c:v>
                </c:pt>
                <c:pt idx="830">
                  <c:v>5.2130000000000001</c:v>
                </c:pt>
              </c:numCache>
            </c:numRef>
          </c:val>
          <c:smooth val="0"/>
          <c:extLst xmlns:c16r2="http://schemas.microsoft.com/office/drawing/2015/06/chart">
            <c:ext xmlns:c16="http://schemas.microsoft.com/office/drawing/2014/chart" uri="{C3380CC4-5D6E-409C-BE32-E72D297353CC}">
              <c16:uniqueId val="{00000002-C212-4B91-B970-308AA92F7E25}"/>
            </c:ext>
          </c:extLst>
        </c:ser>
        <c:ser>
          <c:idx val="1"/>
          <c:order val="3"/>
          <c:tx>
            <c:strRef>
              <c:f>CDSHistorico!$Y$4</c:f>
              <c:strCache>
                <c:ptCount val="1"/>
                <c:pt idx="0">
                  <c:v>MEX UMS 10Y</c:v>
                </c:pt>
              </c:strCache>
            </c:strRef>
          </c:tx>
          <c:spPr>
            <a:ln w="19050">
              <a:solidFill>
                <a:schemeClr val="accent3">
                  <a:lumMod val="75000"/>
                </a:schemeClr>
              </a:solidFill>
            </a:ln>
          </c:spPr>
          <c:marker>
            <c:symbol val="none"/>
          </c:marker>
          <c:cat>
            <c:numRef>
              <c:f>[0]!FechaG</c:f>
              <c:numCache>
                <c:formatCode>m/d/yyyy</c:formatCode>
                <c:ptCount val="831"/>
                <c:pt idx="0">
                  <c:v>41792</c:v>
                </c:pt>
                <c:pt idx="1">
                  <c:v>41793</c:v>
                </c:pt>
                <c:pt idx="2">
                  <c:v>41794</c:v>
                </c:pt>
                <c:pt idx="3">
                  <c:v>41795</c:v>
                </c:pt>
                <c:pt idx="4">
                  <c:v>41796</c:v>
                </c:pt>
                <c:pt idx="5">
                  <c:v>41799</c:v>
                </c:pt>
                <c:pt idx="6">
                  <c:v>41800</c:v>
                </c:pt>
                <c:pt idx="7">
                  <c:v>41801</c:v>
                </c:pt>
                <c:pt idx="8">
                  <c:v>41802</c:v>
                </c:pt>
                <c:pt idx="9">
                  <c:v>41803</c:v>
                </c:pt>
                <c:pt idx="10">
                  <c:v>41806</c:v>
                </c:pt>
                <c:pt idx="11">
                  <c:v>41807</c:v>
                </c:pt>
                <c:pt idx="12">
                  <c:v>41808</c:v>
                </c:pt>
                <c:pt idx="13">
                  <c:v>41809</c:v>
                </c:pt>
                <c:pt idx="14">
                  <c:v>41810</c:v>
                </c:pt>
                <c:pt idx="15">
                  <c:v>41813</c:v>
                </c:pt>
                <c:pt idx="16">
                  <c:v>41814</c:v>
                </c:pt>
                <c:pt idx="17">
                  <c:v>41815</c:v>
                </c:pt>
                <c:pt idx="18">
                  <c:v>41816</c:v>
                </c:pt>
                <c:pt idx="19">
                  <c:v>41817</c:v>
                </c:pt>
                <c:pt idx="20">
                  <c:v>41820</c:v>
                </c:pt>
                <c:pt idx="21">
                  <c:v>41821</c:v>
                </c:pt>
                <c:pt idx="22">
                  <c:v>41822</c:v>
                </c:pt>
                <c:pt idx="23">
                  <c:v>41823</c:v>
                </c:pt>
                <c:pt idx="24">
                  <c:v>41824</c:v>
                </c:pt>
                <c:pt idx="25">
                  <c:v>41827</c:v>
                </c:pt>
                <c:pt idx="26">
                  <c:v>41828</c:v>
                </c:pt>
                <c:pt idx="27">
                  <c:v>41829</c:v>
                </c:pt>
                <c:pt idx="28">
                  <c:v>41830</c:v>
                </c:pt>
                <c:pt idx="29">
                  <c:v>41831</c:v>
                </c:pt>
                <c:pt idx="30">
                  <c:v>41834</c:v>
                </c:pt>
                <c:pt idx="31">
                  <c:v>41835</c:v>
                </c:pt>
                <c:pt idx="32">
                  <c:v>41836</c:v>
                </c:pt>
                <c:pt idx="33">
                  <c:v>41837</c:v>
                </c:pt>
                <c:pt idx="34">
                  <c:v>41838</c:v>
                </c:pt>
                <c:pt idx="35">
                  <c:v>41841</c:v>
                </c:pt>
                <c:pt idx="36">
                  <c:v>41842</c:v>
                </c:pt>
                <c:pt idx="37">
                  <c:v>41843</c:v>
                </c:pt>
                <c:pt idx="38">
                  <c:v>41844</c:v>
                </c:pt>
                <c:pt idx="39">
                  <c:v>41845</c:v>
                </c:pt>
                <c:pt idx="40">
                  <c:v>41848</c:v>
                </c:pt>
                <c:pt idx="41">
                  <c:v>41849</c:v>
                </c:pt>
                <c:pt idx="42">
                  <c:v>41850</c:v>
                </c:pt>
                <c:pt idx="43">
                  <c:v>41851</c:v>
                </c:pt>
                <c:pt idx="44">
                  <c:v>41852</c:v>
                </c:pt>
                <c:pt idx="45">
                  <c:v>41855</c:v>
                </c:pt>
                <c:pt idx="46">
                  <c:v>41856</c:v>
                </c:pt>
                <c:pt idx="47">
                  <c:v>41857</c:v>
                </c:pt>
                <c:pt idx="48">
                  <c:v>41858</c:v>
                </c:pt>
                <c:pt idx="49">
                  <c:v>41859</c:v>
                </c:pt>
                <c:pt idx="50">
                  <c:v>41862</c:v>
                </c:pt>
                <c:pt idx="51">
                  <c:v>41863</c:v>
                </c:pt>
                <c:pt idx="52">
                  <c:v>41864</c:v>
                </c:pt>
                <c:pt idx="53">
                  <c:v>41865</c:v>
                </c:pt>
                <c:pt idx="54">
                  <c:v>41866</c:v>
                </c:pt>
                <c:pt idx="55">
                  <c:v>41869</c:v>
                </c:pt>
                <c:pt idx="56">
                  <c:v>41870</c:v>
                </c:pt>
                <c:pt idx="57">
                  <c:v>41871</c:v>
                </c:pt>
                <c:pt idx="58">
                  <c:v>41872</c:v>
                </c:pt>
                <c:pt idx="59">
                  <c:v>41873</c:v>
                </c:pt>
                <c:pt idx="60">
                  <c:v>41876</c:v>
                </c:pt>
                <c:pt idx="61">
                  <c:v>41877</c:v>
                </c:pt>
                <c:pt idx="62">
                  <c:v>41878</c:v>
                </c:pt>
                <c:pt idx="63">
                  <c:v>41879</c:v>
                </c:pt>
                <c:pt idx="64">
                  <c:v>41880</c:v>
                </c:pt>
                <c:pt idx="65">
                  <c:v>41883</c:v>
                </c:pt>
                <c:pt idx="66">
                  <c:v>41884</c:v>
                </c:pt>
                <c:pt idx="67">
                  <c:v>41885</c:v>
                </c:pt>
                <c:pt idx="68">
                  <c:v>41886</c:v>
                </c:pt>
                <c:pt idx="69">
                  <c:v>41887</c:v>
                </c:pt>
                <c:pt idx="70">
                  <c:v>41890</c:v>
                </c:pt>
                <c:pt idx="71">
                  <c:v>41891</c:v>
                </c:pt>
                <c:pt idx="72">
                  <c:v>41892</c:v>
                </c:pt>
                <c:pt idx="73">
                  <c:v>41893</c:v>
                </c:pt>
                <c:pt idx="74">
                  <c:v>41894</c:v>
                </c:pt>
                <c:pt idx="75">
                  <c:v>41897</c:v>
                </c:pt>
                <c:pt idx="76">
                  <c:v>41898</c:v>
                </c:pt>
                <c:pt idx="77">
                  <c:v>41899</c:v>
                </c:pt>
                <c:pt idx="78">
                  <c:v>41900</c:v>
                </c:pt>
                <c:pt idx="79">
                  <c:v>41901</c:v>
                </c:pt>
                <c:pt idx="80">
                  <c:v>41904</c:v>
                </c:pt>
                <c:pt idx="81">
                  <c:v>41905</c:v>
                </c:pt>
                <c:pt idx="82">
                  <c:v>41906</c:v>
                </c:pt>
                <c:pt idx="83">
                  <c:v>41907</c:v>
                </c:pt>
                <c:pt idx="84">
                  <c:v>41908</c:v>
                </c:pt>
                <c:pt idx="85">
                  <c:v>41911</c:v>
                </c:pt>
                <c:pt idx="86">
                  <c:v>41912</c:v>
                </c:pt>
                <c:pt idx="87">
                  <c:v>41913</c:v>
                </c:pt>
                <c:pt idx="88">
                  <c:v>41914</c:v>
                </c:pt>
                <c:pt idx="89">
                  <c:v>41915</c:v>
                </c:pt>
                <c:pt idx="90">
                  <c:v>41918</c:v>
                </c:pt>
                <c:pt idx="91">
                  <c:v>41919</c:v>
                </c:pt>
                <c:pt idx="92">
                  <c:v>41920</c:v>
                </c:pt>
                <c:pt idx="93">
                  <c:v>41921</c:v>
                </c:pt>
                <c:pt idx="94">
                  <c:v>41922</c:v>
                </c:pt>
                <c:pt idx="95">
                  <c:v>41925</c:v>
                </c:pt>
                <c:pt idx="96">
                  <c:v>41926</c:v>
                </c:pt>
                <c:pt idx="97">
                  <c:v>41927</c:v>
                </c:pt>
                <c:pt idx="98">
                  <c:v>41928</c:v>
                </c:pt>
                <c:pt idx="99">
                  <c:v>41929</c:v>
                </c:pt>
                <c:pt idx="100">
                  <c:v>41932</c:v>
                </c:pt>
                <c:pt idx="101">
                  <c:v>41933</c:v>
                </c:pt>
                <c:pt idx="102">
                  <c:v>41934</c:v>
                </c:pt>
                <c:pt idx="103">
                  <c:v>41935</c:v>
                </c:pt>
                <c:pt idx="104">
                  <c:v>41936</c:v>
                </c:pt>
                <c:pt idx="105">
                  <c:v>41939</c:v>
                </c:pt>
                <c:pt idx="106">
                  <c:v>41940</c:v>
                </c:pt>
                <c:pt idx="107">
                  <c:v>41941</c:v>
                </c:pt>
                <c:pt idx="108">
                  <c:v>41942</c:v>
                </c:pt>
                <c:pt idx="109">
                  <c:v>41943</c:v>
                </c:pt>
                <c:pt idx="110">
                  <c:v>41946</c:v>
                </c:pt>
                <c:pt idx="111">
                  <c:v>41947</c:v>
                </c:pt>
                <c:pt idx="112">
                  <c:v>41948</c:v>
                </c:pt>
                <c:pt idx="113">
                  <c:v>41949</c:v>
                </c:pt>
                <c:pt idx="114">
                  <c:v>41950</c:v>
                </c:pt>
                <c:pt idx="115">
                  <c:v>41953</c:v>
                </c:pt>
                <c:pt idx="116">
                  <c:v>41954</c:v>
                </c:pt>
                <c:pt idx="117">
                  <c:v>41955</c:v>
                </c:pt>
                <c:pt idx="118">
                  <c:v>41956</c:v>
                </c:pt>
                <c:pt idx="119">
                  <c:v>41957</c:v>
                </c:pt>
                <c:pt idx="120">
                  <c:v>41960</c:v>
                </c:pt>
                <c:pt idx="121">
                  <c:v>41961</c:v>
                </c:pt>
                <c:pt idx="122">
                  <c:v>41962</c:v>
                </c:pt>
                <c:pt idx="123">
                  <c:v>41963</c:v>
                </c:pt>
                <c:pt idx="124">
                  <c:v>41964</c:v>
                </c:pt>
                <c:pt idx="125">
                  <c:v>41967</c:v>
                </c:pt>
                <c:pt idx="126">
                  <c:v>41968</c:v>
                </c:pt>
                <c:pt idx="127">
                  <c:v>41969</c:v>
                </c:pt>
                <c:pt idx="128">
                  <c:v>41970</c:v>
                </c:pt>
                <c:pt idx="129">
                  <c:v>41971</c:v>
                </c:pt>
                <c:pt idx="130">
                  <c:v>41974</c:v>
                </c:pt>
                <c:pt idx="131">
                  <c:v>41975</c:v>
                </c:pt>
                <c:pt idx="132">
                  <c:v>41976</c:v>
                </c:pt>
                <c:pt idx="133">
                  <c:v>41977</c:v>
                </c:pt>
                <c:pt idx="134">
                  <c:v>41978</c:v>
                </c:pt>
                <c:pt idx="135">
                  <c:v>41981</c:v>
                </c:pt>
                <c:pt idx="136">
                  <c:v>41982</c:v>
                </c:pt>
                <c:pt idx="137">
                  <c:v>41983</c:v>
                </c:pt>
                <c:pt idx="138">
                  <c:v>41984</c:v>
                </c:pt>
                <c:pt idx="139">
                  <c:v>41985</c:v>
                </c:pt>
                <c:pt idx="140">
                  <c:v>41988</c:v>
                </c:pt>
                <c:pt idx="141">
                  <c:v>41989</c:v>
                </c:pt>
                <c:pt idx="142">
                  <c:v>41990</c:v>
                </c:pt>
                <c:pt idx="143">
                  <c:v>41991</c:v>
                </c:pt>
                <c:pt idx="144">
                  <c:v>41992</c:v>
                </c:pt>
                <c:pt idx="145">
                  <c:v>41995</c:v>
                </c:pt>
                <c:pt idx="146">
                  <c:v>41996</c:v>
                </c:pt>
                <c:pt idx="147">
                  <c:v>41997</c:v>
                </c:pt>
                <c:pt idx="148">
                  <c:v>41998</c:v>
                </c:pt>
                <c:pt idx="149">
                  <c:v>41999</c:v>
                </c:pt>
                <c:pt idx="150">
                  <c:v>42002</c:v>
                </c:pt>
                <c:pt idx="151">
                  <c:v>42003</c:v>
                </c:pt>
                <c:pt idx="152">
                  <c:v>42004</c:v>
                </c:pt>
                <c:pt idx="153">
                  <c:v>42005</c:v>
                </c:pt>
                <c:pt idx="154">
                  <c:v>42006</c:v>
                </c:pt>
                <c:pt idx="155">
                  <c:v>42009</c:v>
                </c:pt>
                <c:pt idx="156">
                  <c:v>42010</c:v>
                </c:pt>
                <c:pt idx="157">
                  <c:v>42011</c:v>
                </c:pt>
                <c:pt idx="158">
                  <c:v>42012</c:v>
                </c:pt>
                <c:pt idx="159">
                  <c:v>42013</c:v>
                </c:pt>
                <c:pt idx="160">
                  <c:v>42016</c:v>
                </c:pt>
                <c:pt idx="161">
                  <c:v>42017</c:v>
                </c:pt>
                <c:pt idx="162">
                  <c:v>42018</c:v>
                </c:pt>
                <c:pt idx="163">
                  <c:v>42019</c:v>
                </c:pt>
                <c:pt idx="164">
                  <c:v>42020</c:v>
                </c:pt>
                <c:pt idx="165">
                  <c:v>42023</c:v>
                </c:pt>
                <c:pt idx="166">
                  <c:v>42024</c:v>
                </c:pt>
                <c:pt idx="167">
                  <c:v>42025</c:v>
                </c:pt>
                <c:pt idx="168">
                  <c:v>42026</c:v>
                </c:pt>
                <c:pt idx="169">
                  <c:v>42027</c:v>
                </c:pt>
                <c:pt idx="170">
                  <c:v>42030</c:v>
                </c:pt>
                <c:pt idx="171">
                  <c:v>42031</c:v>
                </c:pt>
                <c:pt idx="172">
                  <c:v>42032</c:v>
                </c:pt>
                <c:pt idx="173">
                  <c:v>42033</c:v>
                </c:pt>
                <c:pt idx="174">
                  <c:v>42034</c:v>
                </c:pt>
                <c:pt idx="175">
                  <c:v>42037</c:v>
                </c:pt>
                <c:pt idx="176">
                  <c:v>42038</c:v>
                </c:pt>
                <c:pt idx="177">
                  <c:v>42039</c:v>
                </c:pt>
                <c:pt idx="178">
                  <c:v>42040</c:v>
                </c:pt>
                <c:pt idx="179">
                  <c:v>42041</c:v>
                </c:pt>
                <c:pt idx="180">
                  <c:v>42044</c:v>
                </c:pt>
                <c:pt idx="181">
                  <c:v>42045</c:v>
                </c:pt>
                <c:pt idx="182">
                  <c:v>42046</c:v>
                </c:pt>
                <c:pt idx="183">
                  <c:v>42047</c:v>
                </c:pt>
                <c:pt idx="184">
                  <c:v>42048</c:v>
                </c:pt>
                <c:pt idx="185">
                  <c:v>42051</c:v>
                </c:pt>
                <c:pt idx="186">
                  <c:v>42052</c:v>
                </c:pt>
                <c:pt idx="187">
                  <c:v>42053</c:v>
                </c:pt>
                <c:pt idx="188">
                  <c:v>42054</c:v>
                </c:pt>
                <c:pt idx="189">
                  <c:v>42055</c:v>
                </c:pt>
                <c:pt idx="190">
                  <c:v>42058</c:v>
                </c:pt>
                <c:pt idx="191">
                  <c:v>42059</c:v>
                </c:pt>
                <c:pt idx="192">
                  <c:v>42060</c:v>
                </c:pt>
                <c:pt idx="193">
                  <c:v>42061</c:v>
                </c:pt>
                <c:pt idx="194">
                  <c:v>42062</c:v>
                </c:pt>
                <c:pt idx="195">
                  <c:v>42065</c:v>
                </c:pt>
                <c:pt idx="196">
                  <c:v>42066</c:v>
                </c:pt>
                <c:pt idx="197">
                  <c:v>42067</c:v>
                </c:pt>
                <c:pt idx="198">
                  <c:v>42068</c:v>
                </c:pt>
                <c:pt idx="199">
                  <c:v>42069</c:v>
                </c:pt>
                <c:pt idx="200">
                  <c:v>42072</c:v>
                </c:pt>
                <c:pt idx="201">
                  <c:v>42073</c:v>
                </c:pt>
                <c:pt idx="202">
                  <c:v>42074</c:v>
                </c:pt>
                <c:pt idx="203">
                  <c:v>42075</c:v>
                </c:pt>
                <c:pt idx="204">
                  <c:v>42076</c:v>
                </c:pt>
                <c:pt idx="205">
                  <c:v>42079</c:v>
                </c:pt>
                <c:pt idx="206">
                  <c:v>42080</c:v>
                </c:pt>
                <c:pt idx="207">
                  <c:v>42081</c:v>
                </c:pt>
                <c:pt idx="208">
                  <c:v>42082</c:v>
                </c:pt>
                <c:pt idx="209">
                  <c:v>42083</c:v>
                </c:pt>
                <c:pt idx="210">
                  <c:v>42086</c:v>
                </c:pt>
                <c:pt idx="211">
                  <c:v>42087</c:v>
                </c:pt>
                <c:pt idx="212">
                  <c:v>42088</c:v>
                </c:pt>
                <c:pt idx="213">
                  <c:v>42089</c:v>
                </c:pt>
                <c:pt idx="214">
                  <c:v>42090</c:v>
                </c:pt>
                <c:pt idx="215">
                  <c:v>42093</c:v>
                </c:pt>
                <c:pt idx="216">
                  <c:v>42094</c:v>
                </c:pt>
                <c:pt idx="217">
                  <c:v>42095</c:v>
                </c:pt>
                <c:pt idx="218">
                  <c:v>42096</c:v>
                </c:pt>
                <c:pt idx="219">
                  <c:v>42097</c:v>
                </c:pt>
                <c:pt idx="220">
                  <c:v>42100</c:v>
                </c:pt>
                <c:pt idx="221">
                  <c:v>42101</c:v>
                </c:pt>
                <c:pt idx="222">
                  <c:v>42102</c:v>
                </c:pt>
                <c:pt idx="223">
                  <c:v>42103</c:v>
                </c:pt>
                <c:pt idx="224">
                  <c:v>42104</c:v>
                </c:pt>
                <c:pt idx="225">
                  <c:v>42107</c:v>
                </c:pt>
                <c:pt idx="226">
                  <c:v>42108</c:v>
                </c:pt>
                <c:pt idx="227">
                  <c:v>42109</c:v>
                </c:pt>
                <c:pt idx="228">
                  <c:v>42110</c:v>
                </c:pt>
                <c:pt idx="229">
                  <c:v>42111</c:v>
                </c:pt>
                <c:pt idx="230">
                  <c:v>42114</c:v>
                </c:pt>
                <c:pt idx="231">
                  <c:v>42115</c:v>
                </c:pt>
                <c:pt idx="232">
                  <c:v>42116</c:v>
                </c:pt>
                <c:pt idx="233">
                  <c:v>42117</c:v>
                </c:pt>
                <c:pt idx="234">
                  <c:v>42118</c:v>
                </c:pt>
                <c:pt idx="235">
                  <c:v>42121</c:v>
                </c:pt>
                <c:pt idx="236">
                  <c:v>42122</c:v>
                </c:pt>
                <c:pt idx="237">
                  <c:v>42123</c:v>
                </c:pt>
                <c:pt idx="238">
                  <c:v>42124</c:v>
                </c:pt>
                <c:pt idx="239">
                  <c:v>42125</c:v>
                </c:pt>
                <c:pt idx="240">
                  <c:v>42128</c:v>
                </c:pt>
                <c:pt idx="241">
                  <c:v>42129</c:v>
                </c:pt>
                <c:pt idx="242">
                  <c:v>42130</c:v>
                </c:pt>
                <c:pt idx="243">
                  <c:v>42131</c:v>
                </c:pt>
                <c:pt idx="244">
                  <c:v>42132</c:v>
                </c:pt>
                <c:pt idx="245">
                  <c:v>42135</c:v>
                </c:pt>
                <c:pt idx="246">
                  <c:v>42136</c:v>
                </c:pt>
                <c:pt idx="247">
                  <c:v>42137</c:v>
                </c:pt>
                <c:pt idx="248">
                  <c:v>42138</c:v>
                </c:pt>
                <c:pt idx="249">
                  <c:v>42139</c:v>
                </c:pt>
                <c:pt idx="250">
                  <c:v>42142</c:v>
                </c:pt>
                <c:pt idx="251">
                  <c:v>42143</c:v>
                </c:pt>
                <c:pt idx="252">
                  <c:v>42144</c:v>
                </c:pt>
                <c:pt idx="253">
                  <c:v>42145</c:v>
                </c:pt>
                <c:pt idx="254">
                  <c:v>42146</c:v>
                </c:pt>
                <c:pt idx="255">
                  <c:v>42149</c:v>
                </c:pt>
                <c:pt idx="256">
                  <c:v>42150</c:v>
                </c:pt>
                <c:pt idx="257">
                  <c:v>42151</c:v>
                </c:pt>
                <c:pt idx="258">
                  <c:v>42152</c:v>
                </c:pt>
                <c:pt idx="259">
                  <c:v>42153</c:v>
                </c:pt>
                <c:pt idx="260">
                  <c:v>42156</c:v>
                </c:pt>
                <c:pt idx="261">
                  <c:v>42157</c:v>
                </c:pt>
                <c:pt idx="262">
                  <c:v>42158</c:v>
                </c:pt>
                <c:pt idx="263">
                  <c:v>42159</c:v>
                </c:pt>
                <c:pt idx="264">
                  <c:v>42160</c:v>
                </c:pt>
                <c:pt idx="265">
                  <c:v>42163</c:v>
                </c:pt>
                <c:pt idx="266">
                  <c:v>42164</c:v>
                </c:pt>
                <c:pt idx="267">
                  <c:v>42165</c:v>
                </c:pt>
                <c:pt idx="268">
                  <c:v>42166</c:v>
                </c:pt>
                <c:pt idx="269">
                  <c:v>42167</c:v>
                </c:pt>
                <c:pt idx="270">
                  <c:v>42170</c:v>
                </c:pt>
                <c:pt idx="271">
                  <c:v>42171</c:v>
                </c:pt>
                <c:pt idx="272">
                  <c:v>42172</c:v>
                </c:pt>
                <c:pt idx="273">
                  <c:v>42173</c:v>
                </c:pt>
                <c:pt idx="274">
                  <c:v>42174</c:v>
                </c:pt>
                <c:pt idx="275">
                  <c:v>42177</c:v>
                </c:pt>
                <c:pt idx="276">
                  <c:v>42178</c:v>
                </c:pt>
                <c:pt idx="277">
                  <c:v>42179</c:v>
                </c:pt>
                <c:pt idx="278">
                  <c:v>42180</c:v>
                </c:pt>
                <c:pt idx="279">
                  <c:v>42181</c:v>
                </c:pt>
                <c:pt idx="280">
                  <c:v>42184</c:v>
                </c:pt>
                <c:pt idx="281">
                  <c:v>42185</c:v>
                </c:pt>
                <c:pt idx="282">
                  <c:v>42186</c:v>
                </c:pt>
                <c:pt idx="283">
                  <c:v>42187</c:v>
                </c:pt>
                <c:pt idx="284">
                  <c:v>42188</c:v>
                </c:pt>
                <c:pt idx="285">
                  <c:v>42191</c:v>
                </c:pt>
                <c:pt idx="286">
                  <c:v>42192</c:v>
                </c:pt>
                <c:pt idx="287">
                  <c:v>42193</c:v>
                </c:pt>
                <c:pt idx="288">
                  <c:v>42194</c:v>
                </c:pt>
                <c:pt idx="289">
                  <c:v>42195</c:v>
                </c:pt>
                <c:pt idx="290">
                  <c:v>42198</c:v>
                </c:pt>
                <c:pt idx="291">
                  <c:v>42199</c:v>
                </c:pt>
                <c:pt idx="292">
                  <c:v>42200</c:v>
                </c:pt>
                <c:pt idx="293">
                  <c:v>42201</c:v>
                </c:pt>
                <c:pt idx="294">
                  <c:v>42202</c:v>
                </c:pt>
                <c:pt idx="295">
                  <c:v>42205</c:v>
                </c:pt>
                <c:pt idx="296">
                  <c:v>42206</c:v>
                </c:pt>
                <c:pt idx="297">
                  <c:v>42207</c:v>
                </c:pt>
                <c:pt idx="298">
                  <c:v>42208</c:v>
                </c:pt>
                <c:pt idx="299">
                  <c:v>42209</c:v>
                </c:pt>
                <c:pt idx="300">
                  <c:v>42212</c:v>
                </c:pt>
                <c:pt idx="301">
                  <c:v>42213</c:v>
                </c:pt>
                <c:pt idx="302">
                  <c:v>42214</c:v>
                </c:pt>
                <c:pt idx="303">
                  <c:v>42215</c:v>
                </c:pt>
                <c:pt idx="304">
                  <c:v>42216</c:v>
                </c:pt>
                <c:pt idx="305">
                  <c:v>42219</c:v>
                </c:pt>
                <c:pt idx="306">
                  <c:v>42220</c:v>
                </c:pt>
                <c:pt idx="307">
                  <c:v>42221</c:v>
                </c:pt>
                <c:pt idx="308">
                  <c:v>42222</c:v>
                </c:pt>
                <c:pt idx="309">
                  <c:v>42223</c:v>
                </c:pt>
                <c:pt idx="310">
                  <c:v>42226</c:v>
                </c:pt>
                <c:pt idx="311">
                  <c:v>42227</c:v>
                </c:pt>
                <c:pt idx="312">
                  <c:v>42228</c:v>
                </c:pt>
                <c:pt idx="313">
                  <c:v>42229</c:v>
                </c:pt>
                <c:pt idx="314">
                  <c:v>42230</c:v>
                </c:pt>
                <c:pt idx="315">
                  <c:v>42233</c:v>
                </c:pt>
                <c:pt idx="316">
                  <c:v>42234</c:v>
                </c:pt>
                <c:pt idx="317">
                  <c:v>42235</c:v>
                </c:pt>
                <c:pt idx="318">
                  <c:v>42236</c:v>
                </c:pt>
                <c:pt idx="319">
                  <c:v>42237</c:v>
                </c:pt>
                <c:pt idx="320">
                  <c:v>42240</c:v>
                </c:pt>
                <c:pt idx="321">
                  <c:v>42241</c:v>
                </c:pt>
                <c:pt idx="322">
                  <c:v>42242</c:v>
                </c:pt>
                <c:pt idx="323">
                  <c:v>42243</c:v>
                </c:pt>
                <c:pt idx="324">
                  <c:v>42244</c:v>
                </c:pt>
                <c:pt idx="325">
                  <c:v>42247</c:v>
                </c:pt>
                <c:pt idx="326">
                  <c:v>42248</c:v>
                </c:pt>
                <c:pt idx="327">
                  <c:v>42249</c:v>
                </c:pt>
                <c:pt idx="328">
                  <c:v>42250</c:v>
                </c:pt>
                <c:pt idx="329">
                  <c:v>42251</c:v>
                </c:pt>
                <c:pt idx="330">
                  <c:v>42254</c:v>
                </c:pt>
                <c:pt idx="331">
                  <c:v>42255</c:v>
                </c:pt>
                <c:pt idx="332">
                  <c:v>42256</c:v>
                </c:pt>
                <c:pt idx="333">
                  <c:v>42257</c:v>
                </c:pt>
                <c:pt idx="334">
                  <c:v>42258</c:v>
                </c:pt>
                <c:pt idx="335">
                  <c:v>42261</c:v>
                </c:pt>
                <c:pt idx="336">
                  <c:v>42262</c:v>
                </c:pt>
                <c:pt idx="337">
                  <c:v>42263</c:v>
                </c:pt>
                <c:pt idx="338">
                  <c:v>42264</c:v>
                </c:pt>
                <c:pt idx="339">
                  <c:v>42265</c:v>
                </c:pt>
                <c:pt idx="340">
                  <c:v>42268</c:v>
                </c:pt>
                <c:pt idx="341">
                  <c:v>42269</c:v>
                </c:pt>
                <c:pt idx="342">
                  <c:v>42270</c:v>
                </c:pt>
                <c:pt idx="343">
                  <c:v>42271</c:v>
                </c:pt>
                <c:pt idx="344">
                  <c:v>42272</c:v>
                </c:pt>
                <c:pt idx="345">
                  <c:v>42275</c:v>
                </c:pt>
                <c:pt idx="346">
                  <c:v>42276</c:v>
                </c:pt>
                <c:pt idx="347">
                  <c:v>42277</c:v>
                </c:pt>
                <c:pt idx="348">
                  <c:v>42278</c:v>
                </c:pt>
                <c:pt idx="349">
                  <c:v>42279</c:v>
                </c:pt>
                <c:pt idx="350">
                  <c:v>42282</c:v>
                </c:pt>
                <c:pt idx="351">
                  <c:v>42283</c:v>
                </c:pt>
                <c:pt idx="352">
                  <c:v>42284</c:v>
                </c:pt>
                <c:pt idx="353">
                  <c:v>42285</c:v>
                </c:pt>
                <c:pt idx="354">
                  <c:v>42286</c:v>
                </c:pt>
                <c:pt idx="355">
                  <c:v>42289</c:v>
                </c:pt>
                <c:pt idx="356">
                  <c:v>42290</c:v>
                </c:pt>
                <c:pt idx="357">
                  <c:v>42291</c:v>
                </c:pt>
                <c:pt idx="358">
                  <c:v>42292</c:v>
                </c:pt>
                <c:pt idx="359">
                  <c:v>42293</c:v>
                </c:pt>
                <c:pt idx="360">
                  <c:v>42296</c:v>
                </c:pt>
                <c:pt idx="361">
                  <c:v>42297</c:v>
                </c:pt>
                <c:pt idx="362">
                  <c:v>42298</c:v>
                </c:pt>
                <c:pt idx="363">
                  <c:v>42299</c:v>
                </c:pt>
                <c:pt idx="364">
                  <c:v>42300</c:v>
                </c:pt>
                <c:pt idx="365">
                  <c:v>42303</c:v>
                </c:pt>
                <c:pt idx="366">
                  <c:v>42304</c:v>
                </c:pt>
                <c:pt idx="367">
                  <c:v>42305</c:v>
                </c:pt>
                <c:pt idx="368">
                  <c:v>42306</c:v>
                </c:pt>
                <c:pt idx="369">
                  <c:v>42307</c:v>
                </c:pt>
                <c:pt idx="370">
                  <c:v>42310</c:v>
                </c:pt>
                <c:pt idx="371">
                  <c:v>42311</c:v>
                </c:pt>
                <c:pt idx="372">
                  <c:v>42312</c:v>
                </c:pt>
                <c:pt idx="373">
                  <c:v>42313</c:v>
                </c:pt>
                <c:pt idx="374">
                  <c:v>42314</c:v>
                </c:pt>
                <c:pt idx="375">
                  <c:v>42317</c:v>
                </c:pt>
                <c:pt idx="376">
                  <c:v>42318</c:v>
                </c:pt>
                <c:pt idx="377">
                  <c:v>42319</c:v>
                </c:pt>
                <c:pt idx="378">
                  <c:v>42320</c:v>
                </c:pt>
                <c:pt idx="379">
                  <c:v>42321</c:v>
                </c:pt>
                <c:pt idx="380">
                  <c:v>42324</c:v>
                </c:pt>
                <c:pt idx="381">
                  <c:v>42325</c:v>
                </c:pt>
                <c:pt idx="382">
                  <c:v>42326</c:v>
                </c:pt>
                <c:pt idx="383">
                  <c:v>42327</c:v>
                </c:pt>
                <c:pt idx="384">
                  <c:v>42328</c:v>
                </c:pt>
                <c:pt idx="385">
                  <c:v>42331</c:v>
                </c:pt>
                <c:pt idx="386">
                  <c:v>42332</c:v>
                </c:pt>
                <c:pt idx="387">
                  <c:v>42333</c:v>
                </c:pt>
                <c:pt idx="388">
                  <c:v>42334</c:v>
                </c:pt>
                <c:pt idx="389">
                  <c:v>42335</c:v>
                </c:pt>
                <c:pt idx="390">
                  <c:v>42338</c:v>
                </c:pt>
                <c:pt idx="391">
                  <c:v>42339</c:v>
                </c:pt>
                <c:pt idx="392">
                  <c:v>42340</c:v>
                </c:pt>
                <c:pt idx="393">
                  <c:v>42341</c:v>
                </c:pt>
                <c:pt idx="394">
                  <c:v>42342</c:v>
                </c:pt>
                <c:pt idx="395">
                  <c:v>42345</c:v>
                </c:pt>
                <c:pt idx="396">
                  <c:v>42346</c:v>
                </c:pt>
                <c:pt idx="397">
                  <c:v>42347</c:v>
                </c:pt>
                <c:pt idx="398">
                  <c:v>42348</c:v>
                </c:pt>
                <c:pt idx="399">
                  <c:v>42349</c:v>
                </c:pt>
                <c:pt idx="400">
                  <c:v>42352</c:v>
                </c:pt>
                <c:pt idx="401">
                  <c:v>42353</c:v>
                </c:pt>
                <c:pt idx="402">
                  <c:v>42354</c:v>
                </c:pt>
                <c:pt idx="403">
                  <c:v>42355</c:v>
                </c:pt>
                <c:pt idx="404">
                  <c:v>42356</c:v>
                </c:pt>
                <c:pt idx="405">
                  <c:v>42359</c:v>
                </c:pt>
                <c:pt idx="406">
                  <c:v>42360</c:v>
                </c:pt>
                <c:pt idx="407">
                  <c:v>42361</c:v>
                </c:pt>
                <c:pt idx="408">
                  <c:v>42362</c:v>
                </c:pt>
                <c:pt idx="409">
                  <c:v>42363</c:v>
                </c:pt>
                <c:pt idx="410">
                  <c:v>42366</c:v>
                </c:pt>
                <c:pt idx="411">
                  <c:v>42367</c:v>
                </c:pt>
                <c:pt idx="412">
                  <c:v>42368</c:v>
                </c:pt>
                <c:pt idx="413">
                  <c:v>42369</c:v>
                </c:pt>
                <c:pt idx="414">
                  <c:v>42370</c:v>
                </c:pt>
                <c:pt idx="415">
                  <c:v>42373</c:v>
                </c:pt>
                <c:pt idx="416">
                  <c:v>42374</c:v>
                </c:pt>
                <c:pt idx="417">
                  <c:v>42375</c:v>
                </c:pt>
                <c:pt idx="418">
                  <c:v>42376</c:v>
                </c:pt>
                <c:pt idx="419">
                  <c:v>42377</c:v>
                </c:pt>
                <c:pt idx="420">
                  <c:v>42380</c:v>
                </c:pt>
                <c:pt idx="421">
                  <c:v>42381</c:v>
                </c:pt>
                <c:pt idx="422">
                  <c:v>42382</c:v>
                </c:pt>
                <c:pt idx="423">
                  <c:v>42383</c:v>
                </c:pt>
                <c:pt idx="424">
                  <c:v>42384</c:v>
                </c:pt>
                <c:pt idx="425">
                  <c:v>42387</c:v>
                </c:pt>
                <c:pt idx="426">
                  <c:v>42388</c:v>
                </c:pt>
                <c:pt idx="427">
                  <c:v>42389</c:v>
                </c:pt>
                <c:pt idx="428">
                  <c:v>42390</c:v>
                </c:pt>
                <c:pt idx="429">
                  <c:v>42391</c:v>
                </c:pt>
                <c:pt idx="430">
                  <c:v>42394</c:v>
                </c:pt>
                <c:pt idx="431">
                  <c:v>42395</c:v>
                </c:pt>
                <c:pt idx="432">
                  <c:v>42396</c:v>
                </c:pt>
                <c:pt idx="433">
                  <c:v>42397</c:v>
                </c:pt>
                <c:pt idx="434">
                  <c:v>42398</c:v>
                </c:pt>
                <c:pt idx="435">
                  <c:v>42401</c:v>
                </c:pt>
                <c:pt idx="436">
                  <c:v>42402</c:v>
                </c:pt>
                <c:pt idx="437">
                  <c:v>42403</c:v>
                </c:pt>
                <c:pt idx="438">
                  <c:v>42404</c:v>
                </c:pt>
                <c:pt idx="439">
                  <c:v>42405</c:v>
                </c:pt>
                <c:pt idx="440">
                  <c:v>42408</c:v>
                </c:pt>
                <c:pt idx="441">
                  <c:v>42409</c:v>
                </c:pt>
                <c:pt idx="442">
                  <c:v>42410</c:v>
                </c:pt>
                <c:pt idx="443">
                  <c:v>42411</c:v>
                </c:pt>
                <c:pt idx="444">
                  <c:v>42412</c:v>
                </c:pt>
                <c:pt idx="445">
                  <c:v>42415</c:v>
                </c:pt>
                <c:pt idx="446">
                  <c:v>42416</c:v>
                </c:pt>
                <c:pt idx="447">
                  <c:v>42417</c:v>
                </c:pt>
                <c:pt idx="448">
                  <c:v>42418</c:v>
                </c:pt>
                <c:pt idx="449">
                  <c:v>42419</c:v>
                </c:pt>
                <c:pt idx="450">
                  <c:v>42422</c:v>
                </c:pt>
                <c:pt idx="451">
                  <c:v>42423</c:v>
                </c:pt>
                <c:pt idx="452">
                  <c:v>42424</c:v>
                </c:pt>
                <c:pt idx="453">
                  <c:v>42425</c:v>
                </c:pt>
                <c:pt idx="454">
                  <c:v>42426</c:v>
                </c:pt>
                <c:pt idx="455">
                  <c:v>42429</c:v>
                </c:pt>
                <c:pt idx="456">
                  <c:v>42430</c:v>
                </c:pt>
                <c:pt idx="457">
                  <c:v>42431</c:v>
                </c:pt>
                <c:pt idx="458">
                  <c:v>42432</c:v>
                </c:pt>
                <c:pt idx="459">
                  <c:v>42433</c:v>
                </c:pt>
                <c:pt idx="460">
                  <c:v>42436</c:v>
                </c:pt>
                <c:pt idx="461">
                  <c:v>42437</c:v>
                </c:pt>
                <c:pt idx="462">
                  <c:v>42438</c:v>
                </c:pt>
                <c:pt idx="463">
                  <c:v>42439</c:v>
                </c:pt>
                <c:pt idx="464">
                  <c:v>42440</c:v>
                </c:pt>
                <c:pt idx="465">
                  <c:v>42443</c:v>
                </c:pt>
                <c:pt idx="466">
                  <c:v>42444</c:v>
                </c:pt>
                <c:pt idx="467">
                  <c:v>42445</c:v>
                </c:pt>
                <c:pt idx="468">
                  <c:v>42446</c:v>
                </c:pt>
                <c:pt idx="469">
                  <c:v>42447</c:v>
                </c:pt>
                <c:pt idx="470">
                  <c:v>42450</c:v>
                </c:pt>
                <c:pt idx="471">
                  <c:v>42451</c:v>
                </c:pt>
                <c:pt idx="472">
                  <c:v>42452</c:v>
                </c:pt>
                <c:pt idx="473">
                  <c:v>42453</c:v>
                </c:pt>
                <c:pt idx="474">
                  <c:v>42454</c:v>
                </c:pt>
                <c:pt idx="475">
                  <c:v>42457</c:v>
                </c:pt>
                <c:pt idx="476">
                  <c:v>42458</c:v>
                </c:pt>
                <c:pt idx="477">
                  <c:v>42459</c:v>
                </c:pt>
                <c:pt idx="478">
                  <c:v>42460</c:v>
                </c:pt>
                <c:pt idx="479">
                  <c:v>42461</c:v>
                </c:pt>
                <c:pt idx="480">
                  <c:v>42464</c:v>
                </c:pt>
                <c:pt idx="481">
                  <c:v>42465</c:v>
                </c:pt>
                <c:pt idx="482">
                  <c:v>42466</c:v>
                </c:pt>
                <c:pt idx="483">
                  <c:v>42467</c:v>
                </c:pt>
                <c:pt idx="484">
                  <c:v>42468</c:v>
                </c:pt>
                <c:pt idx="485">
                  <c:v>42471</c:v>
                </c:pt>
                <c:pt idx="486">
                  <c:v>42472</c:v>
                </c:pt>
                <c:pt idx="487">
                  <c:v>42473</c:v>
                </c:pt>
                <c:pt idx="488">
                  <c:v>42474</c:v>
                </c:pt>
                <c:pt idx="489">
                  <c:v>42475</c:v>
                </c:pt>
                <c:pt idx="490">
                  <c:v>42478</c:v>
                </c:pt>
                <c:pt idx="491">
                  <c:v>42479</c:v>
                </c:pt>
                <c:pt idx="492">
                  <c:v>42480</c:v>
                </c:pt>
                <c:pt idx="493">
                  <c:v>42481</c:v>
                </c:pt>
                <c:pt idx="494">
                  <c:v>42482</c:v>
                </c:pt>
                <c:pt idx="495">
                  <c:v>42485</c:v>
                </c:pt>
                <c:pt idx="496">
                  <c:v>42486</c:v>
                </c:pt>
                <c:pt idx="497">
                  <c:v>42487</c:v>
                </c:pt>
                <c:pt idx="498">
                  <c:v>42488</c:v>
                </c:pt>
                <c:pt idx="499">
                  <c:v>42489</c:v>
                </c:pt>
                <c:pt idx="500">
                  <c:v>42492</c:v>
                </c:pt>
                <c:pt idx="501">
                  <c:v>42493</c:v>
                </c:pt>
                <c:pt idx="502">
                  <c:v>42494</c:v>
                </c:pt>
                <c:pt idx="503">
                  <c:v>42495</c:v>
                </c:pt>
                <c:pt idx="504">
                  <c:v>42496</c:v>
                </c:pt>
                <c:pt idx="505">
                  <c:v>42499</c:v>
                </c:pt>
                <c:pt idx="506">
                  <c:v>42500</c:v>
                </c:pt>
                <c:pt idx="507">
                  <c:v>42501</c:v>
                </c:pt>
                <c:pt idx="508">
                  <c:v>42502</c:v>
                </c:pt>
                <c:pt idx="509">
                  <c:v>42503</c:v>
                </c:pt>
                <c:pt idx="510">
                  <c:v>42506</c:v>
                </c:pt>
                <c:pt idx="511">
                  <c:v>42507</c:v>
                </c:pt>
                <c:pt idx="512">
                  <c:v>42508</c:v>
                </c:pt>
                <c:pt idx="513">
                  <c:v>42509</c:v>
                </c:pt>
                <c:pt idx="514">
                  <c:v>42510</c:v>
                </c:pt>
                <c:pt idx="515">
                  <c:v>42513</c:v>
                </c:pt>
                <c:pt idx="516">
                  <c:v>42514</c:v>
                </c:pt>
                <c:pt idx="517">
                  <c:v>42515</c:v>
                </c:pt>
                <c:pt idx="518">
                  <c:v>42516</c:v>
                </c:pt>
                <c:pt idx="519">
                  <c:v>42517</c:v>
                </c:pt>
                <c:pt idx="520">
                  <c:v>42520</c:v>
                </c:pt>
                <c:pt idx="521">
                  <c:v>42521</c:v>
                </c:pt>
                <c:pt idx="522">
                  <c:v>42522</c:v>
                </c:pt>
                <c:pt idx="523">
                  <c:v>42523</c:v>
                </c:pt>
                <c:pt idx="524">
                  <c:v>42524</c:v>
                </c:pt>
                <c:pt idx="525">
                  <c:v>42527</c:v>
                </c:pt>
                <c:pt idx="526">
                  <c:v>42528</c:v>
                </c:pt>
                <c:pt idx="527">
                  <c:v>42529</c:v>
                </c:pt>
                <c:pt idx="528">
                  <c:v>42530</c:v>
                </c:pt>
                <c:pt idx="529">
                  <c:v>42531</c:v>
                </c:pt>
                <c:pt idx="530">
                  <c:v>42534</c:v>
                </c:pt>
                <c:pt idx="531">
                  <c:v>42535</c:v>
                </c:pt>
                <c:pt idx="532">
                  <c:v>42536</c:v>
                </c:pt>
                <c:pt idx="533">
                  <c:v>42537</c:v>
                </c:pt>
                <c:pt idx="534">
                  <c:v>42538</c:v>
                </c:pt>
                <c:pt idx="535">
                  <c:v>42541</c:v>
                </c:pt>
                <c:pt idx="536">
                  <c:v>42542</c:v>
                </c:pt>
                <c:pt idx="537">
                  <c:v>42543</c:v>
                </c:pt>
                <c:pt idx="538">
                  <c:v>42544</c:v>
                </c:pt>
                <c:pt idx="539">
                  <c:v>42545</c:v>
                </c:pt>
                <c:pt idx="540">
                  <c:v>42548</c:v>
                </c:pt>
                <c:pt idx="541">
                  <c:v>42549</c:v>
                </c:pt>
                <c:pt idx="542">
                  <c:v>42550</c:v>
                </c:pt>
                <c:pt idx="543">
                  <c:v>42551</c:v>
                </c:pt>
                <c:pt idx="544">
                  <c:v>42552</c:v>
                </c:pt>
                <c:pt idx="545">
                  <c:v>42555</c:v>
                </c:pt>
                <c:pt idx="546">
                  <c:v>42556</c:v>
                </c:pt>
                <c:pt idx="547">
                  <c:v>42557</c:v>
                </c:pt>
                <c:pt idx="548">
                  <c:v>42558</c:v>
                </c:pt>
                <c:pt idx="549">
                  <c:v>42559</c:v>
                </c:pt>
                <c:pt idx="550">
                  <c:v>42562</c:v>
                </c:pt>
                <c:pt idx="551">
                  <c:v>42563</c:v>
                </c:pt>
                <c:pt idx="552">
                  <c:v>42564</c:v>
                </c:pt>
                <c:pt idx="553">
                  <c:v>42565</c:v>
                </c:pt>
                <c:pt idx="554">
                  <c:v>42566</c:v>
                </c:pt>
                <c:pt idx="555">
                  <c:v>42569</c:v>
                </c:pt>
                <c:pt idx="556">
                  <c:v>42570</c:v>
                </c:pt>
                <c:pt idx="557">
                  <c:v>42571</c:v>
                </c:pt>
                <c:pt idx="558">
                  <c:v>42572</c:v>
                </c:pt>
                <c:pt idx="559">
                  <c:v>42573</c:v>
                </c:pt>
                <c:pt idx="560">
                  <c:v>42576</c:v>
                </c:pt>
                <c:pt idx="561">
                  <c:v>42577</c:v>
                </c:pt>
                <c:pt idx="562">
                  <c:v>42578</c:v>
                </c:pt>
                <c:pt idx="563">
                  <c:v>42579</c:v>
                </c:pt>
                <c:pt idx="564">
                  <c:v>42580</c:v>
                </c:pt>
                <c:pt idx="565">
                  <c:v>42583</c:v>
                </c:pt>
                <c:pt idx="566">
                  <c:v>42584</c:v>
                </c:pt>
                <c:pt idx="567">
                  <c:v>42585</c:v>
                </c:pt>
                <c:pt idx="568">
                  <c:v>42586</c:v>
                </c:pt>
                <c:pt idx="569">
                  <c:v>42587</c:v>
                </c:pt>
                <c:pt idx="570">
                  <c:v>42590</c:v>
                </c:pt>
                <c:pt idx="571">
                  <c:v>42591</c:v>
                </c:pt>
                <c:pt idx="572">
                  <c:v>42592</c:v>
                </c:pt>
                <c:pt idx="573">
                  <c:v>42593</c:v>
                </c:pt>
                <c:pt idx="574">
                  <c:v>42594</c:v>
                </c:pt>
                <c:pt idx="575">
                  <c:v>42597</c:v>
                </c:pt>
                <c:pt idx="576">
                  <c:v>42598</c:v>
                </c:pt>
                <c:pt idx="577">
                  <c:v>42599</c:v>
                </c:pt>
                <c:pt idx="578">
                  <c:v>42600</c:v>
                </c:pt>
                <c:pt idx="579">
                  <c:v>42601</c:v>
                </c:pt>
                <c:pt idx="580">
                  <c:v>42604</c:v>
                </c:pt>
                <c:pt idx="581">
                  <c:v>42605</c:v>
                </c:pt>
                <c:pt idx="582">
                  <c:v>42606</c:v>
                </c:pt>
                <c:pt idx="583">
                  <c:v>42607</c:v>
                </c:pt>
                <c:pt idx="584">
                  <c:v>42608</c:v>
                </c:pt>
                <c:pt idx="585">
                  <c:v>42611</c:v>
                </c:pt>
                <c:pt idx="586">
                  <c:v>42612</c:v>
                </c:pt>
                <c:pt idx="587">
                  <c:v>42613</c:v>
                </c:pt>
                <c:pt idx="588">
                  <c:v>42614</c:v>
                </c:pt>
                <c:pt idx="589">
                  <c:v>42615</c:v>
                </c:pt>
                <c:pt idx="590">
                  <c:v>42618</c:v>
                </c:pt>
                <c:pt idx="591">
                  <c:v>42619</c:v>
                </c:pt>
                <c:pt idx="592">
                  <c:v>42620</c:v>
                </c:pt>
                <c:pt idx="593">
                  <c:v>42621</c:v>
                </c:pt>
                <c:pt idx="594">
                  <c:v>42622</c:v>
                </c:pt>
                <c:pt idx="595">
                  <c:v>42625</c:v>
                </c:pt>
                <c:pt idx="596">
                  <c:v>42626</c:v>
                </c:pt>
                <c:pt idx="597">
                  <c:v>42627</c:v>
                </c:pt>
                <c:pt idx="598">
                  <c:v>42628</c:v>
                </c:pt>
                <c:pt idx="599">
                  <c:v>42629</c:v>
                </c:pt>
                <c:pt idx="600">
                  <c:v>42632</c:v>
                </c:pt>
                <c:pt idx="601">
                  <c:v>42633</c:v>
                </c:pt>
                <c:pt idx="602">
                  <c:v>42634</c:v>
                </c:pt>
                <c:pt idx="603">
                  <c:v>42635</c:v>
                </c:pt>
                <c:pt idx="604">
                  <c:v>42636</c:v>
                </c:pt>
                <c:pt idx="605">
                  <c:v>42639</c:v>
                </c:pt>
                <c:pt idx="606">
                  <c:v>42640</c:v>
                </c:pt>
                <c:pt idx="607">
                  <c:v>42641</c:v>
                </c:pt>
                <c:pt idx="608">
                  <c:v>42642</c:v>
                </c:pt>
                <c:pt idx="609">
                  <c:v>42643</c:v>
                </c:pt>
                <c:pt idx="610">
                  <c:v>42646</c:v>
                </c:pt>
                <c:pt idx="611">
                  <c:v>42647</c:v>
                </c:pt>
                <c:pt idx="612">
                  <c:v>42648</c:v>
                </c:pt>
                <c:pt idx="613">
                  <c:v>42649</c:v>
                </c:pt>
                <c:pt idx="614">
                  <c:v>42650</c:v>
                </c:pt>
                <c:pt idx="615">
                  <c:v>42653</c:v>
                </c:pt>
                <c:pt idx="616">
                  <c:v>42654</c:v>
                </c:pt>
                <c:pt idx="617">
                  <c:v>42655</c:v>
                </c:pt>
                <c:pt idx="618">
                  <c:v>42656</c:v>
                </c:pt>
                <c:pt idx="619">
                  <c:v>42657</c:v>
                </c:pt>
                <c:pt idx="620">
                  <c:v>42660</c:v>
                </c:pt>
                <c:pt idx="621">
                  <c:v>42661</c:v>
                </c:pt>
                <c:pt idx="622">
                  <c:v>42662</c:v>
                </c:pt>
                <c:pt idx="623">
                  <c:v>42663</c:v>
                </c:pt>
                <c:pt idx="624">
                  <c:v>42664</c:v>
                </c:pt>
                <c:pt idx="625">
                  <c:v>42667</c:v>
                </c:pt>
                <c:pt idx="626">
                  <c:v>42668</c:v>
                </c:pt>
                <c:pt idx="627">
                  <c:v>42669</c:v>
                </c:pt>
                <c:pt idx="628">
                  <c:v>42670</c:v>
                </c:pt>
                <c:pt idx="629">
                  <c:v>42671</c:v>
                </c:pt>
                <c:pt idx="630">
                  <c:v>42674</c:v>
                </c:pt>
                <c:pt idx="631">
                  <c:v>42675</c:v>
                </c:pt>
                <c:pt idx="632">
                  <c:v>42676</c:v>
                </c:pt>
                <c:pt idx="633">
                  <c:v>42677</c:v>
                </c:pt>
                <c:pt idx="634">
                  <c:v>42678</c:v>
                </c:pt>
                <c:pt idx="635">
                  <c:v>42681</c:v>
                </c:pt>
                <c:pt idx="636">
                  <c:v>42682</c:v>
                </c:pt>
                <c:pt idx="637">
                  <c:v>42683</c:v>
                </c:pt>
                <c:pt idx="638">
                  <c:v>42684</c:v>
                </c:pt>
                <c:pt idx="639">
                  <c:v>42685</c:v>
                </c:pt>
                <c:pt idx="640">
                  <c:v>42688</c:v>
                </c:pt>
                <c:pt idx="641">
                  <c:v>42689</c:v>
                </c:pt>
                <c:pt idx="642">
                  <c:v>42690</c:v>
                </c:pt>
                <c:pt idx="643">
                  <c:v>42691</c:v>
                </c:pt>
                <c:pt idx="644">
                  <c:v>42692</c:v>
                </c:pt>
                <c:pt idx="645">
                  <c:v>42695</c:v>
                </c:pt>
                <c:pt idx="646">
                  <c:v>42696</c:v>
                </c:pt>
                <c:pt idx="647">
                  <c:v>42697</c:v>
                </c:pt>
                <c:pt idx="648">
                  <c:v>42698</c:v>
                </c:pt>
                <c:pt idx="649">
                  <c:v>42699</c:v>
                </c:pt>
                <c:pt idx="650">
                  <c:v>42702</c:v>
                </c:pt>
                <c:pt idx="651">
                  <c:v>42703</c:v>
                </c:pt>
                <c:pt idx="652">
                  <c:v>42704</c:v>
                </c:pt>
                <c:pt idx="653">
                  <c:v>42705</c:v>
                </c:pt>
                <c:pt idx="654">
                  <c:v>42706</c:v>
                </c:pt>
                <c:pt idx="655">
                  <c:v>42709</c:v>
                </c:pt>
                <c:pt idx="656">
                  <c:v>42710</c:v>
                </c:pt>
                <c:pt idx="657">
                  <c:v>42711</c:v>
                </c:pt>
                <c:pt idx="658">
                  <c:v>42712</c:v>
                </c:pt>
                <c:pt idx="659">
                  <c:v>42713</c:v>
                </c:pt>
                <c:pt idx="660">
                  <c:v>42716</c:v>
                </c:pt>
                <c:pt idx="661">
                  <c:v>42717</c:v>
                </c:pt>
                <c:pt idx="662">
                  <c:v>42718</c:v>
                </c:pt>
                <c:pt idx="663">
                  <c:v>42719</c:v>
                </c:pt>
                <c:pt idx="664">
                  <c:v>42720</c:v>
                </c:pt>
                <c:pt idx="665">
                  <c:v>42723</c:v>
                </c:pt>
                <c:pt idx="666">
                  <c:v>42724</c:v>
                </c:pt>
                <c:pt idx="667">
                  <c:v>42725</c:v>
                </c:pt>
                <c:pt idx="668">
                  <c:v>42726</c:v>
                </c:pt>
                <c:pt idx="669">
                  <c:v>42727</c:v>
                </c:pt>
                <c:pt idx="670">
                  <c:v>42730</c:v>
                </c:pt>
                <c:pt idx="671">
                  <c:v>42731</c:v>
                </c:pt>
                <c:pt idx="672">
                  <c:v>42732</c:v>
                </c:pt>
                <c:pt idx="673">
                  <c:v>42733</c:v>
                </c:pt>
                <c:pt idx="674">
                  <c:v>42734</c:v>
                </c:pt>
                <c:pt idx="675">
                  <c:v>42737</c:v>
                </c:pt>
                <c:pt idx="676">
                  <c:v>42738</c:v>
                </c:pt>
                <c:pt idx="677">
                  <c:v>42739</c:v>
                </c:pt>
                <c:pt idx="678">
                  <c:v>42740</c:v>
                </c:pt>
                <c:pt idx="679">
                  <c:v>42741</c:v>
                </c:pt>
                <c:pt idx="680">
                  <c:v>42744</c:v>
                </c:pt>
                <c:pt idx="681">
                  <c:v>42745</c:v>
                </c:pt>
                <c:pt idx="682">
                  <c:v>42746</c:v>
                </c:pt>
                <c:pt idx="683">
                  <c:v>42747</c:v>
                </c:pt>
                <c:pt idx="684">
                  <c:v>42748</c:v>
                </c:pt>
                <c:pt idx="685">
                  <c:v>42751</c:v>
                </c:pt>
                <c:pt idx="686">
                  <c:v>42752</c:v>
                </c:pt>
                <c:pt idx="687">
                  <c:v>42753</c:v>
                </c:pt>
                <c:pt idx="688">
                  <c:v>42754</c:v>
                </c:pt>
                <c:pt idx="689">
                  <c:v>42755</c:v>
                </c:pt>
                <c:pt idx="690">
                  <c:v>42758</c:v>
                </c:pt>
                <c:pt idx="691">
                  <c:v>42759</c:v>
                </c:pt>
                <c:pt idx="692">
                  <c:v>42760</c:v>
                </c:pt>
                <c:pt idx="693">
                  <c:v>42761</c:v>
                </c:pt>
                <c:pt idx="694">
                  <c:v>42762</c:v>
                </c:pt>
                <c:pt idx="695">
                  <c:v>42765</c:v>
                </c:pt>
                <c:pt idx="696">
                  <c:v>42766</c:v>
                </c:pt>
                <c:pt idx="697">
                  <c:v>42767</c:v>
                </c:pt>
                <c:pt idx="698">
                  <c:v>42768</c:v>
                </c:pt>
                <c:pt idx="699">
                  <c:v>42769</c:v>
                </c:pt>
                <c:pt idx="700">
                  <c:v>42772</c:v>
                </c:pt>
                <c:pt idx="701">
                  <c:v>42773</c:v>
                </c:pt>
                <c:pt idx="702">
                  <c:v>42774</c:v>
                </c:pt>
                <c:pt idx="703">
                  <c:v>42775</c:v>
                </c:pt>
                <c:pt idx="704">
                  <c:v>42776</c:v>
                </c:pt>
                <c:pt idx="705">
                  <c:v>42779</c:v>
                </c:pt>
                <c:pt idx="706">
                  <c:v>42780</c:v>
                </c:pt>
                <c:pt idx="707">
                  <c:v>42781</c:v>
                </c:pt>
                <c:pt idx="708">
                  <c:v>42782</c:v>
                </c:pt>
                <c:pt idx="709">
                  <c:v>42783</c:v>
                </c:pt>
                <c:pt idx="710">
                  <c:v>42786</c:v>
                </c:pt>
                <c:pt idx="711">
                  <c:v>42787</c:v>
                </c:pt>
                <c:pt idx="712">
                  <c:v>42788</c:v>
                </c:pt>
                <c:pt idx="713">
                  <c:v>42789</c:v>
                </c:pt>
                <c:pt idx="714">
                  <c:v>42790</c:v>
                </c:pt>
                <c:pt idx="715">
                  <c:v>42793</c:v>
                </c:pt>
                <c:pt idx="716">
                  <c:v>42794</c:v>
                </c:pt>
                <c:pt idx="717">
                  <c:v>42795</c:v>
                </c:pt>
                <c:pt idx="718">
                  <c:v>42796</c:v>
                </c:pt>
                <c:pt idx="719">
                  <c:v>42797</c:v>
                </c:pt>
                <c:pt idx="720">
                  <c:v>42800</c:v>
                </c:pt>
                <c:pt idx="721">
                  <c:v>42801</c:v>
                </c:pt>
                <c:pt idx="722">
                  <c:v>42802</c:v>
                </c:pt>
                <c:pt idx="723">
                  <c:v>42803</c:v>
                </c:pt>
                <c:pt idx="724">
                  <c:v>42804</c:v>
                </c:pt>
                <c:pt idx="725">
                  <c:v>42807</c:v>
                </c:pt>
                <c:pt idx="726">
                  <c:v>42808</c:v>
                </c:pt>
                <c:pt idx="727">
                  <c:v>42809</c:v>
                </c:pt>
                <c:pt idx="728">
                  <c:v>42810</c:v>
                </c:pt>
                <c:pt idx="729">
                  <c:v>42811</c:v>
                </c:pt>
                <c:pt idx="730">
                  <c:v>42814</c:v>
                </c:pt>
                <c:pt idx="731">
                  <c:v>42815</c:v>
                </c:pt>
                <c:pt idx="732">
                  <c:v>42816</c:v>
                </c:pt>
                <c:pt idx="733">
                  <c:v>42817</c:v>
                </c:pt>
                <c:pt idx="734">
                  <c:v>42818</c:v>
                </c:pt>
                <c:pt idx="735">
                  <c:v>42821</c:v>
                </c:pt>
                <c:pt idx="736">
                  <c:v>42822</c:v>
                </c:pt>
                <c:pt idx="737">
                  <c:v>42823</c:v>
                </c:pt>
                <c:pt idx="738">
                  <c:v>42824</c:v>
                </c:pt>
                <c:pt idx="739">
                  <c:v>42825</c:v>
                </c:pt>
                <c:pt idx="740">
                  <c:v>42828</c:v>
                </c:pt>
                <c:pt idx="741">
                  <c:v>42829</c:v>
                </c:pt>
                <c:pt idx="742">
                  <c:v>42830</c:v>
                </c:pt>
                <c:pt idx="743">
                  <c:v>42831</c:v>
                </c:pt>
                <c:pt idx="744">
                  <c:v>42832</c:v>
                </c:pt>
                <c:pt idx="745">
                  <c:v>42835</c:v>
                </c:pt>
                <c:pt idx="746">
                  <c:v>42836</c:v>
                </c:pt>
                <c:pt idx="747">
                  <c:v>42837</c:v>
                </c:pt>
                <c:pt idx="748">
                  <c:v>42838</c:v>
                </c:pt>
                <c:pt idx="749">
                  <c:v>42839</c:v>
                </c:pt>
                <c:pt idx="750">
                  <c:v>42842</c:v>
                </c:pt>
                <c:pt idx="751">
                  <c:v>42843</c:v>
                </c:pt>
                <c:pt idx="752">
                  <c:v>42844</c:v>
                </c:pt>
                <c:pt idx="753">
                  <c:v>42845</c:v>
                </c:pt>
                <c:pt idx="754">
                  <c:v>42846</c:v>
                </c:pt>
                <c:pt idx="755">
                  <c:v>42849</c:v>
                </c:pt>
                <c:pt idx="756">
                  <c:v>42850</c:v>
                </c:pt>
                <c:pt idx="757">
                  <c:v>42851</c:v>
                </c:pt>
                <c:pt idx="758">
                  <c:v>42852</c:v>
                </c:pt>
                <c:pt idx="759">
                  <c:v>42853</c:v>
                </c:pt>
                <c:pt idx="760">
                  <c:v>42856</c:v>
                </c:pt>
                <c:pt idx="761">
                  <c:v>42857</c:v>
                </c:pt>
                <c:pt idx="762">
                  <c:v>42858</c:v>
                </c:pt>
                <c:pt idx="763">
                  <c:v>42859</c:v>
                </c:pt>
                <c:pt idx="764">
                  <c:v>42860</c:v>
                </c:pt>
                <c:pt idx="765">
                  <c:v>42863</c:v>
                </c:pt>
                <c:pt idx="766">
                  <c:v>42864</c:v>
                </c:pt>
                <c:pt idx="767">
                  <c:v>42865</c:v>
                </c:pt>
                <c:pt idx="768">
                  <c:v>42866</c:v>
                </c:pt>
                <c:pt idx="769">
                  <c:v>42867</c:v>
                </c:pt>
                <c:pt idx="770">
                  <c:v>42870</c:v>
                </c:pt>
                <c:pt idx="771">
                  <c:v>42871</c:v>
                </c:pt>
                <c:pt idx="772">
                  <c:v>42872</c:v>
                </c:pt>
                <c:pt idx="773">
                  <c:v>42873</c:v>
                </c:pt>
                <c:pt idx="774">
                  <c:v>42874</c:v>
                </c:pt>
                <c:pt idx="775">
                  <c:v>42877</c:v>
                </c:pt>
                <c:pt idx="776">
                  <c:v>42878</c:v>
                </c:pt>
                <c:pt idx="777">
                  <c:v>42879</c:v>
                </c:pt>
                <c:pt idx="778">
                  <c:v>42880</c:v>
                </c:pt>
                <c:pt idx="779">
                  <c:v>42881</c:v>
                </c:pt>
                <c:pt idx="780">
                  <c:v>42884</c:v>
                </c:pt>
                <c:pt idx="781">
                  <c:v>42885</c:v>
                </c:pt>
                <c:pt idx="782">
                  <c:v>42886</c:v>
                </c:pt>
                <c:pt idx="783">
                  <c:v>42887</c:v>
                </c:pt>
                <c:pt idx="784">
                  <c:v>42888</c:v>
                </c:pt>
                <c:pt idx="785">
                  <c:v>42891</c:v>
                </c:pt>
                <c:pt idx="786">
                  <c:v>42892</c:v>
                </c:pt>
                <c:pt idx="787">
                  <c:v>42893</c:v>
                </c:pt>
                <c:pt idx="788">
                  <c:v>42894</c:v>
                </c:pt>
                <c:pt idx="789">
                  <c:v>42895</c:v>
                </c:pt>
                <c:pt idx="790">
                  <c:v>42898</c:v>
                </c:pt>
                <c:pt idx="791">
                  <c:v>42899</c:v>
                </c:pt>
                <c:pt idx="792">
                  <c:v>42900</c:v>
                </c:pt>
                <c:pt idx="793">
                  <c:v>42901</c:v>
                </c:pt>
                <c:pt idx="794">
                  <c:v>42902</c:v>
                </c:pt>
                <c:pt idx="795">
                  <c:v>42905</c:v>
                </c:pt>
                <c:pt idx="796">
                  <c:v>42906</c:v>
                </c:pt>
                <c:pt idx="797">
                  <c:v>42907</c:v>
                </c:pt>
                <c:pt idx="798">
                  <c:v>42908</c:v>
                </c:pt>
                <c:pt idx="799">
                  <c:v>42909</c:v>
                </c:pt>
                <c:pt idx="800">
                  <c:v>42912</c:v>
                </c:pt>
                <c:pt idx="801">
                  <c:v>42913</c:v>
                </c:pt>
                <c:pt idx="802">
                  <c:v>42914</c:v>
                </c:pt>
                <c:pt idx="803">
                  <c:v>42915</c:v>
                </c:pt>
                <c:pt idx="804">
                  <c:v>42916</c:v>
                </c:pt>
                <c:pt idx="805">
                  <c:v>42919</c:v>
                </c:pt>
                <c:pt idx="806">
                  <c:v>42920</c:v>
                </c:pt>
                <c:pt idx="807">
                  <c:v>42921</c:v>
                </c:pt>
                <c:pt idx="808">
                  <c:v>42922</c:v>
                </c:pt>
                <c:pt idx="809">
                  <c:v>42923</c:v>
                </c:pt>
                <c:pt idx="810">
                  <c:v>42926</c:v>
                </c:pt>
                <c:pt idx="811">
                  <c:v>42927</c:v>
                </c:pt>
                <c:pt idx="812">
                  <c:v>42928</c:v>
                </c:pt>
                <c:pt idx="813">
                  <c:v>42929</c:v>
                </c:pt>
                <c:pt idx="814">
                  <c:v>42930</c:v>
                </c:pt>
                <c:pt idx="815">
                  <c:v>42933</c:v>
                </c:pt>
                <c:pt idx="816">
                  <c:v>42934</c:v>
                </c:pt>
                <c:pt idx="817">
                  <c:v>42935</c:v>
                </c:pt>
                <c:pt idx="818">
                  <c:v>42936</c:v>
                </c:pt>
                <c:pt idx="819">
                  <c:v>42937</c:v>
                </c:pt>
                <c:pt idx="820">
                  <c:v>42940</c:v>
                </c:pt>
                <c:pt idx="821">
                  <c:v>42941</c:v>
                </c:pt>
                <c:pt idx="822">
                  <c:v>42942</c:v>
                </c:pt>
                <c:pt idx="823">
                  <c:v>42943</c:v>
                </c:pt>
                <c:pt idx="824">
                  <c:v>42944</c:v>
                </c:pt>
                <c:pt idx="825">
                  <c:v>42947</c:v>
                </c:pt>
                <c:pt idx="826">
                  <c:v>42948</c:v>
                </c:pt>
                <c:pt idx="827">
                  <c:v>42949</c:v>
                </c:pt>
                <c:pt idx="828">
                  <c:v>42950</c:v>
                </c:pt>
                <c:pt idx="829">
                  <c:v>42951</c:v>
                </c:pt>
                <c:pt idx="830">
                  <c:v>42954</c:v>
                </c:pt>
              </c:numCache>
            </c:numRef>
          </c:cat>
          <c:val>
            <c:numRef>
              <c:f>[0]!UMS</c:f>
              <c:numCache>
                <c:formatCode>General</c:formatCode>
                <c:ptCount val="831"/>
                <c:pt idx="0">
                  <c:v>3.3820000000000001</c:v>
                </c:pt>
                <c:pt idx="1">
                  <c:v>3.4540000000000002</c:v>
                </c:pt>
                <c:pt idx="2">
                  <c:v>3.48</c:v>
                </c:pt>
                <c:pt idx="3">
                  <c:v>3.472</c:v>
                </c:pt>
                <c:pt idx="4">
                  <c:v>3.37</c:v>
                </c:pt>
                <c:pt idx="5">
                  <c:v>3.3689999999999998</c:v>
                </c:pt>
                <c:pt idx="6">
                  <c:v>3.4260000000000002</c:v>
                </c:pt>
                <c:pt idx="7">
                  <c:v>3.504</c:v>
                </c:pt>
                <c:pt idx="8">
                  <c:v>3.4830000000000001</c:v>
                </c:pt>
                <c:pt idx="9">
                  <c:v>3.4750000000000001</c:v>
                </c:pt>
                <c:pt idx="10">
                  <c:v>3.5030000000000001</c:v>
                </c:pt>
                <c:pt idx="11">
                  <c:v>3.5350000000000001</c:v>
                </c:pt>
                <c:pt idx="12">
                  <c:v>3.5259999999999998</c:v>
                </c:pt>
                <c:pt idx="13">
                  <c:v>3.5089999999999999</c:v>
                </c:pt>
                <c:pt idx="14">
                  <c:v>3.504</c:v>
                </c:pt>
                <c:pt idx="15">
                  <c:v>3.492</c:v>
                </c:pt>
                <c:pt idx="16">
                  <c:v>3.448</c:v>
                </c:pt>
                <c:pt idx="17">
                  <c:v>3.4060000000000001</c:v>
                </c:pt>
                <c:pt idx="18">
                  <c:v>3.37</c:v>
                </c:pt>
                <c:pt idx="19">
                  <c:v>3.3540000000000001</c:v>
                </c:pt>
                <c:pt idx="20">
                  <c:v>3.355</c:v>
                </c:pt>
                <c:pt idx="21">
                  <c:v>3.3959999999999999</c:v>
                </c:pt>
                <c:pt idx="22">
                  <c:v>3.4180000000000001</c:v>
                </c:pt>
                <c:pt idx="23">
                  <c:v>3.4319999999999999</c:v>
                </c:pt>
                <c:pt idx="24">
                  <c:v>3.4319999999999999</c:v>
                </c:pt>
                <c:pt idx="25">
                  <c:v>3.4279999999999999</c:v>
                </c:pt>
                <c:pt idx="26">
                  <c:v>3.3980000000000001</c:v>
                </c:pt>
                <c:pt idx="27">
                  <c:v>3.403</c:v>
                </c:pt>
                <c:pt idx="28">
                  <c:v>3.431</c:v>
                </c:pt>
                <c:pt idx="29">
                  <c:v>3.3970000000000002</c:v>
                </c:pt>
                <c:pt idx="30">
                  <c:v>3.4489999999999998</c:v>
                </c:pt>
                <c:pt idx="31">
                  <c:v>3.46</c:v>
                </c:pt>
                <c:pt idx="32">
                  <c:v>3.4689999999999999</c:v>
                </c:pt>
                <c:pt idx="33">
                  <c:v>3.4460000000000002</c:v>
                </c:pt>
                <c:pt idx="34">
                  <c:v>3.3970000000000002</c:v>
                </c:pt>
                <c:pt idx="35">
                  <c:v>3.3810000000000002</c:v>
                </c:pt>
                <c:pt idx="36">
                  <c:v>3.331</c:v>
                </c:pt>
                <c:pt idx="37">
                  <c:v>3.282</c:v>
                </c:pt>
                <c:pt idx="38">
                  <c:v>3.32</c:v>
                </c:pt>
                <c:pt idx="39">
                  <c:v>3.3159999999999998</c:v>
                </c:pt>
                <c:pt idx="40">
                  <c:v>3.3449999999999998</c:v>
                </c:pt>
                <c:pt idx="41">
                  <c:v>3.4009999999999998</c:v>
                </c:pt>
                <c:pt idx="42">
                  <c:v>3.4540000000000002</c:v>
                </c:pt>
                <c:pt idx="43">
                  <c:v>3.4809999999999999</c:v>
                </c:pt>
                <c:pt idx="44">
                  <c:v>3.51</c:v>
                </c:pt>
                <c:pt idx="45">
                  <c:v>3.49</c:v>
                </c:pt>
                <c:pt idx="46">
                  <c:v>3.5089999999999999</c:v>
                </c:pt>
                <c:pt idx="47">
                  <c:v>3.4820000000000002</c:v>
                </c:pt>
                <c:pt idx="48">
                  <c:v>3.4510000000000001</c:v>
                </c:pt>
                <c:pt idx="49">
                  <c:v>3.456</c:v>
                </c:pt>
                <c:pt idx="50">
                  <c:v>3.4409999999999998</c:v>
                </c:pt>
                <c:pt idx="51">
                  <c:v>3.4390000000000001</c:v>
                </c:pt>
                <c:pt idx="52">
                  <c:v>3.3769999999999998</c:v>
                </c:pt>
                <c:pt idx="53">
                  <c:v>3.3149999999999999</c:v>
                </c:pt>
                <c:pt idx="54">
                  <c:v>3.306</c:v>
                </c:pt>
                <c:pt idx="55">
                  <c:v>3.29</c:v>
                </c:pt>
                <c:pt idx="56">
                  <c:v>3.2749999999999999</c:v>
                </c:pt>
                <c:pt idx="57">
                  <c:v>3.298</c:v>
                </c:pt>
                <c:pt idx="58">
                  <c:v>3.2570000000000001</c:v>
                </c:pt>
                <c:pt idx="59">
                  <c:v>3.2490000000000001</c:v>
                </c:pt>
                <c:pt idx="60">
                  <c:v>3.222</c:v>
                </c:pt>
                <c:pt idx="61">
                  <c:v>3.2439999999999998</c:v>
                </c:pt>
                <c:pt idx="62">
                  <c:v>3.234</c:v>
                </c:pt>
                <c:pt idx="63">
                  <c:v>3.218</c:v>
                </c:pt>
                <c:pt idx="64">
                  <c:v>3.2189999999999999</c:v>
                </c:pt>
                <c:pt idx="65">
                  <c:v>3.2189999999999999</c:v>
                </c:pt>
                <c:pt idx="66">
                  <c:v>3.274</c:v>
                </c:pt>
                <c:pt idx="67">
                  <c:v>3.2679999999999998</c:v>
                </c:pt>
                <c:pt idx="68">
                  <c:v>3.3050000000000002</c:v>
                </c:pt>
                <c:pt idx="69">
                  <c:v>3.3090000000000002</c:v>
                </c:pt>
                <c:pt idx="70">
                  <c:v>3.3039999999999998</c:v>
                </c:pt>
                <c:pt idx="71">
                  <c:v>3.3620000000000001</c:v>
                </c:pt>
                <c:pt idx="72">
                  <c:v>3.415</c:v>
                </c:pt>
                <c:pt idx="73">
                  <c:v>3.4510000000000001</c:v>
                </c:pt>
                <c:pt idx="74">
                  <c:v>3.524</c:v>
                </c:pt>
                <c:pt idx="75">
                  <c:v>3.5830000000000002</c:v>
                </c:pt>
                <c:pt idx="76">
                  <c:v>3.5739999999999998</c:v>
                </c:pt>
                <c:pt idx="77">
                  <c:v>3.5680000000000001</c:v>
                </c:pt>
                <c:pt idx="78">
                  <c:v>3.577</c:v>
                </c:pt>
                <c:pt idx="79">
                  <c:v>3.5460000000000003</c:v>
                </c:pt>
                <c:pt idx="80">
                  <c:v>3.5510000000000002</c:v>
                </c:pt>
                <c:pt idx="81">
                  <c:v>3.52</c:v>
                </c:pt>
                <c:pt idx="82">
                  <c:v>3.5049999999999999</c:v>
                </c:pt>
                <c:pt idx="83">
                  <c:v>3.5009999999999999</c:v>
                </c:pt>
                <c:pt idx="84">
                  <c:v>3.5179999999999998</c:v>
                </c:pt>
                <c:pt idx="85">
                  <c:v>3.569</c:v>
                </c:pt>
                <c:pt idx="86">
                  <c:v>3.5550000000000002</c:v>
                </c:pt>
                <c:pt idx="87">
                  <c:v>3.4609999999999999</c:v>
                </c:pt>
                <c:pt idx="88">
                  <c:v>3.4689999999999999</c:v>
                </c:pt>
                <c:pt idx="89">
                  <c:v>3.4779999999999998</c:v>
                </c:pt>
                <c:pt idx="90">
                  <c:v>3.4699999999999998</c:v>
                </c:pt>
                <c:pt idx="91">
                  <c:v>3.4470000000000001</c:v>
                </c:pt>
                <c:pt idx="92">
                  <c:v>3.4390000000000001</c:v>
                </c:pt>
                <c:pt idx="93">
                  <c:v>3.3620000000000001</c:v>
                </c:pt>
                <c:pt idx="94">
                  <c:v>3.359</c:v>
                </c:pt>
                <c:pt idx="95">
                  <c:v>3.359</c:v>
                </c:pt>
                <c:pt idx="96">
                  <c:v>3.3090000000000002</c:v>
                </c:pt>
                <c:pt idx="97">
                  <c:v>3.242</c:v>
                </c:pt>
                <c:pt idx="98">
                  <c:v>3.2429999999999999</c:v>
                </c:pt>
                <c:pt idx="99">
                  <c:v>3.1920000000000002</c:v>
                </c:pt>
                <c:pt idx="100">
                  <c:v>3.2080000000000002</c:v>
                </c:pt>
                <c:pt idx="101">
                  <c:v>3.24</c:v>
                </c:pt>
                <c:pt idx="102">
                  <c:v>3.2749999999999999</c:v>
                </c:pt>
                <c:pt idx="103">
                  <c:v>3.3449999999999998</c:v>
                </c:pt>
                <c:pt idx="104">
                  <c:v>3.3689999999999998</c:v>
                </c:pt>
                <c:pt idx="105">
                  <c:v>3.36</c:v>
                </c:pt>
                <c:pt idx="106">
                  <c:v>3.351</c:v>
                </c:pt>
                <c:pt idx="107">
                  <c:v>3.391</c:v>
                </c:pt>
                <c:pt idx="108">
                  <c:v>3.403</c:v>
                </c:pt>
                <c:pt idx="109">
                  <c:v>3.387</c:v>
                </c:pt>
                <c:pt idx="110">
                  <c:v>3.4159999999999999</c:v>
                </c:pt>
                <c:pt idx="111">
                  <c:v>3.419</c:v>
                </c:pt>
                <c:pt idx="112">
                  <c:v>3.4319999999999999</c:v>
                </c:pt>
                <c:pt idx="113">
                  <c:v>3.4409999999999998</c:v>
                </c:pt>
                <c:pt idx="114">
                  <c:v>3.4119999999999999</c:v>
                </c:pt>
                <c:pt idx="115">
                  <c:v>3.4</c:v>
                </c:pt>
                <c:pt idx="116">
                  <c:v>3.4</c:v>
                </c:pt>
                <c:pt idx="117">
                  <c:v>3.3780000000000001</c:v>
                </c:pt>
                <c:pt idx="118">
                  <c:v>3.3769999999999998</c:v>
                </c:pt>
                <c:pt idx="119">
                  <c:v>3.3919999999999999</c:v>
                </c:pt>
                <c:pt idx="120">
                  <c:v>3.427</c:v>
                </c:pt>
                <c:pt idx="121">
                  <c:v>3.44</c:v>
                </c:pt>
                <c:pt idx="122">
                  <c:v>3.4489999999999998</c:v>
                </c:pt>
                <c:pt idx="123">
                  <c:v>3.4390000000000001</c:v>
                </c:pt>
                <c:pt idx="124">
                  <c:v>3.3919999999999999</c:v>
                </c:pt>
                <c:pt idx="125">
                  <c:v>3.3449999999999998</c:v>
                </c:pt>
                <c:pt idx="126">
                  <c:v>3.306</c:v>
                </c:pt>
                <c:pt idx="127">
                  <c:v>3.29</c:v>
                </c:pt>
                <c:pt idx="128">
                  <c:v>3.29</c:v>
                </c:pt>
                <c:pt idx="129">
                  <c:v>3.3220000000000001</c:v>
                </c:pt>
                <c:pt idx="130">
                  <c:v>3.3079999999999998</c:v>
                </c:pt>
                <c:pt idx="131">
                  <c:v>3.3079999999999998</c:v>
                </c:pt>
                <c:pt idx="132">
                  <c:v>3.306</c:v>
                </c:pt>
                <c:pt idx="133">
                  <c:v>3.3119999999999998</c:v>
                </c:pt>
                <c:pt idx="134">
                  <c:v>3.3780000000000001</c:v>
                </c:pt>
                <c:pt idx="135">
                  <c:v>3.4630000000000001</c:v>
                </c:pt>
                <c:pt idx="136">
                  <c:v>3.452</c:v>
                </c:pt>
                <c:pt idx="137">
                  <c:v>3.4969999999999999</c:v>
                </c:pt>
                <c:pt idx="138">
                  <c:v>3.5129999999999999</c:v>
                </c:pt>
                <c:pt idx="139">
                  <c:v>3.589</c:v>
                </c:pt>
                <c:pt idx="140">
                  <c:v>3.6970000000000001</c:v>
                </c:pt>
                <c:pt idx="141">
                  <c:v>3.8180000000000001</c:v>
                </c:pt>
                <c:pt idx="142">
                  <c:v>3.6139999999999999</c:v>
                </c:pt>
                <c:pt idx="143">
                  <c:v>3.5979999999999999</c:v>
                </c:pt>
                <c:pt idx="144">
                  <c:v>3.532</c:v>
                </c:pt>
                <c:pt idx="145">
                  <c:v>3.4660000000000002</c:v>
                </c:pt>
                <c:pt idx="146">
                  <c:v>3.42</c:v>
                </c:pt>
                <c:pt idx="147">
                  <c:v>3.4369999999999998</c:v>
                </c:pt>
                <c:pt idx="148">
                  <c:v>3.4369999999999998</c:v>
                </c:pt>
                <c:pt idx="149">
                  <c:v>3.4369999999999998</c:v>
                </c:pt>
                <c:pt idx="150">
                  <c:v>3.4169999999999998</c:v>
                </c:pt>
                <c:pt idx="151">
                  <c:v>3.4129999999999998</c:v>
                </c:pt>
                <c:pt idx="152">
                  <c:v>3.3970000000000002</c:v>
                </c:pt>
                <c:pt idx="153">
                  <c:v>3.3970000000000002</c:v>
                </c:pt>
                <c:pt idx="154">
                  <c:v>3.4060000000000001</c:v>
                </c:pt>
                <c:pt idx="155">
                  <c:v>3.419</c:v>
                </c:pt>
                <c:pt idx="156">
                  <c:v>3.3570000000000002</c:v>
                </c:pt>
                <c:pt idx="157">
                  <c:v>3.323</c:v>
                </c:pt>
                <c:pt idx="158">
                  <c:v>3.3380000000000001</c:v>
                </c:pt>
                <c:pt idx="159">
                  <c:v>3.34</c:v>
                </c:pt>
                <c:pt idx="160">
                  <c:v>3.379</c:v>
                </c:pt>
                <c:pt idx="161">
                  <c:v>3.379</c:v>
                </c:pt>
                <c:pt idx="162">
                  <c:v>3.3759999999999999</c:v>
                </c:pt>
                <c:pt idx="163">
                  <c:v>3.383</c:v>
                </c:pt>
                <c:pt idx="164">
                  <c:v>3.4630000000000001</c:v>
                </c:pt>
                <c:pt idx="165">
                  <c:v>3.4630000000000001</c:v>
                </c:pt>
                <c:pt idx="166">
                  <c:v>3.427</c:v>
                </c:pt>
                <c:pt idx="167">
                  <c:v>3.4460000000000002</c:v>
                </c:pt>
                <c:pt idx="168">
                  <c:v>3.3929999999999998</c:v>
                </c:pt>
                <c:pt idx="169">
                  <c:v>3.2730000000000001</c:v>
                </c:pt>
                <c:pt idx="170">
                  <c:v>3.2730000000000001</c:v>
                </c:pt>
                <c:pt idx="171">
                  <c:v>3.26</c:v>
                </c:pt>
                <c:pt idx="172">
                  <c:v>3.2549999999999999</c:v>
                </c:pt>
                <c:pt idx="173">
                  <c:v>3.2629999999999999</c:v>
                </c:pt>
                <c:pt idx="174">
                  <c:v>3.169</c:v>
                </c:pt>
                <c:pt idx="175">
                  <c:v>3.0990000000000002</c:v>
                </c:pt>
                <c:pt idx="176">
                  <c:v>3.1680000000000001</c:v>
                </c:pt>
                <c:pt idx="177">
                  <c:v>3.3570000000000002</c:v>
                </c:pt>
                <c:pt idx="178">
                  <c:v>3.3529999999999998</c:v>
                </c:pt>
                <c:pt idx="179">
                  <c:v>3.423</c:v>
                </c:pt>
                <c:pt idx="180">
                  <c:v>3.431</c:v>
                </c:pt>
                <c:pt idx="181">
                  <c:v>3.4740000000000002</c:v>
                </c:pt>
                <c:pt idx="182">
                  <c:v>3.4729999999999999</c:v>
                </c:pt>
                <c:pt idx="183">
                  <c:v>3.4550000000000001</c:v>
                </c:pt>
                <c:pt idx="184">
                  <c:v>3.3780000000000001</c:v>
                </c:pt>
                <c:pt idx="185">
                  <c:v>3.3780000000000001</c:v>
                </c:pt>
                <c:pt idx="186">
                  <c:v>3.4699999999999998</c:v>
                </c:pt>
                <c:pt idx="187">
                  <c:v>3.4220000000000002</c:v>
                </c:pt>
                <c:pt idx="188">
                  <c:v>3.4009999999999998</c:v>
                </c:pt>
                <c:pt idx="189">
                  <c:v>3.379</c:v>
                </c:pt>
                <c:pt idx="190">
                  <c:v>3.3679999999999999</c:v>
                </c:pt>
                <c:pt idx="191">
                  <c:v>3.282</c:v>
                </c:pt>
                <c:pt idx="192">
                  <c:v>3.2050000000000001</c:v>
                </c:pt>
                <c:pt idx="193">
                  <c:v>3.2290000000000001</c:v>
                </c:pt>
                <c:pt idx="194">
                  <c:v>3.238</c:v>
                </c:pt>
                <c:pt idx="195">
                  <c:v>3.2749999999999999</c:v>
                </c:pt>
                <c:pt idx="196">
                  <c:v>3.339</c:v>
                </c:pt>
                <c:pt idx="197">
                  <c:v>3.3780000000000001</c:v>
                </c:pt>
                <c:pt idx="198">
                  <c:v>3.415</c:v>
                </c:pt>
                <c:pt idx="199">
                  <c:v>3.665</c:v>
                </c:pt>
                <c:pt idx="200">
                  <c:v>3.6920000000000002</c:v>
                </c:pt>
                <c:pt idx="201">
                  <c:v>3.6989999999999998</c:v>
                </c:pt>
                <c:pt idx="202">
                  <c:v>3.6850000000000001</c:v>
                </c:pt>
                <c:pt idx="203">
                  <c:v>3.577</c:v>
                </c:pt>
                <c:pt idx="204">
                  <c:v>3.69</c:v>
                </c:pt>
                <c:pt idx="205">
                  <c:v>3.73</c:v>
                </c:pt>
                <c:pt idx="206">
                  <c:v>3.7509999999999999</c:v>
                </c:pt>
                <c:pt idx="207">
                  <c:v>3.5449999999999999</c:v>
                </c:pt>
                <c:pt idx="208">
                  <c:v>3.528</c:v>
                </c:pt>
                <c:pt idx="209">
                  <c:v>3.4</c:v>
                </c:pt>
                <c:pt idx="210">
                  <c:v>3.335</c:v>
                </c:pt>
                <c:pt idx="211">
                  <c:v>3.2890000000000001</c:v>
                </c:pt>
                <c:pt idx="212">
                  <c:v>3.3130000000000002</c:v>
                </c:pt>
                <c:pt idx="213">
                  <c:v>3.3730000000000002</c:v>
                </c:pt>
                <c:pt idx="214">
                  <c:v>3.3090000000000002</c:v>
                </c:pt>
                <c:pt idx="215">
                  <c:v>3.2770000000000001</c:v>
                </c:pt>
                <c:pt idx="216">
                  <c:v>3.2909999999999999</c:v>
                </c:pt>
                <c:pt idx="217">
                  <c:v>3.2570000000000001</c:v>
                </c:pt>
                <c:pt idx="218">
                  <c:v>3.2570000000000001</c:v>
                </c:pt>
                <c:pt idx="219">
                  <c:v>3.2869999999999999</c:v>
                </c:pt>
                <c:pt idx="220">
                  <c:v>3.21</c:v>
                </c:pt>
                <c:pt idx="221">
                  <c:v>3.2160000000000002</c:v>
                </c:pt>
                <c:pt idx="222">
                  <c:v>3.2509999999999999</c:v>
                </c:pt>
                <c:pt idx="223">
                  <c:v>3.2890000000000001</c:v>
                </c:pt>
                <c:pt idx="224">
                  <c:v>3.3069999999999999</c:v>
                </c:pt>
                <c:pt idx="225">
                  <c:v>3.3069999999999999</c:v>
                </c:pt>
                <c:pt idx="226">
                  <c:v>3.2530000000000001</c:v>
                </c:pt>
                <c:pt idx="227">
                  <c:v>3.238</c:v>
                </c:pt>
                <c:pt idx="228">
                  <c:v>3.25</c:v>
                </c:pt>
                <c:pt idx="229">
                  <c:v>3.2669999999999999</c:v>
                </c:pt>
                <c:pt idx="230">
                  <c:v>3.2829999999999999</c:v>
                </c:pt>
                <c:pt idx="231">
                  <c:v>3.254</c:v>
                </c:pt>
                <c:pt idx="232">
                  <c:v>3.2909999999999999</c:v>
                </c:pt>
                <c:pt idx="233">
                  <c:v>3.2480000000000002</c:v>
                </c:pt>
                <c:pt idx="234">
                  <c:v>3.218</c:v>
                </c:pt>
                <c:pt idx="235">
                  <c:v>3.2509999999999999</c:v>
                </c:pt>
                <c:pt idx="236">
                  <c:v>3.294</c:v>
                </c:pt>
                <c:pt idx="237">
                  <c:v>3.355</c:v>
                </c:pt>
                <c:pt idx="238">
                  <c:v>3.4180000000000001</c:v>
                </c:pt>
                <c:pt idx="239">
                  <c:v>3.4590000000000001</c:v>
                </c:pt>
                <c:pt idx="240">
                  <c:v>3.492</c:v>
                </c:pt>
                <c:pt idx="241">
                  <c:v>3.5049999999999999</c:v>
                </c:pt>
                <c:pt idx="242">
                  <c:v>3.5380000000000003</c:v>
                </c:pt>
                <c:pt idx="243">
                  <c:v>3.5380000000000003</c:v>
                </c:pt>
                <c:pt idx="244">
                  <c:v>3.4729999999999999</c:v>
                </c:pt>
                <c:pt idx="245">
                  <c:v>3.5590000000000002</c:v>
                </c:pt>
                <c:pt idx="246">
                  <c:v>3.6139999999999999</c:v>
                </c:pt>
                <c:pt idx="247">
                  <c:v>3.605</c:v>
                </c:pt>
                <c:pt idx="248">
                  <c:v>3.5680000000000001</c:v>
                </c:pt>
                <c:pt idx="249">
                  <c:v>3.4769999999999999</c:v>
                </c:pt>
                <c:pt idx="250">
                  <c:v>3.4830000000000001</c:v>
                </c:pt>
                <c:pt idx="251">
                  <c:v>3.4740000000000002</c:v>
                </c:pt>
                <c:pt idx="252">
                  <c:v>3.504</c:v>
                </c:pt>
                <c:pt idx="253">
                  <c:v>3.4670000000000001</c:v>
                </c:pt>
                <c:pt idx="254">
                  <c:v>3.4590000000000001</c:v>
                </c:pt>
                <c:pt idx="255">
                  <c:v>3.4590000000000001</c:v>
                </c:pt>
                <c:pt idx="256">
                  <c:v>3.48</c:v>
                </c:pt>
                <c:pt idx="257">
                  <c:v>3.504</c:v>
                </c:pt>
                <c:pt idx="258">
                  <c:v>3.5409999999999999</c:v>
                </c:pt>
                <c:pt idx="259">
                  <c:v>3.5380000000000003</c:v>
                </c:pt>
                <c:pt idx="260">
                  <c:v>3.59</c:v>
                </c:pt>
                <c:pt idx="261">
                  <c:v>3.6550000000000002</c:v>
                </c:pt>
                <c:pt idx="262">
                  <c:v>3.73</c:v>
                </c:pt>
                <c:pt idx="263">
                  <c:v>3.758</c:v>
                </c:pt>
                <c:pt idx="264">
                  <c:v>3.8490000000000002</c:v>
                </c:pt>
                <c:pt idx="265">
                  <c:v>3.8970000000000002</c:v>
                </c:pt>
                <c:pt idx="266">
                  <c:v>3.9910000000000001</c:v>
                </c:pt>
                <c:pt idx="267">
                  <c:v>4.0709999999999997</c:v>
                </c:pt>
                <c:pt idx="268">
                  <c:v>3.8849999999999998</c:v>
                </c:pt>
                <c:pt idx="269">
                  <c:v>3.85</c:v>
                </c:pt>
                <c:pt idx="270">
                  <c:v>3.8730000000000002</c:v>
                </c:pt>
                <c:pt idx="271">
                  <c:v>3.8879999999999999</c:v>
                </c:pt>
                <c:pt idx="272">
                  <c:v>3.8580000000000001</c:v>
                </c:pt>
                <c:pt idx="273">
                  <c:v>3.8</c:v>
                </c:pt>
                <c:pt idx="274">
                  <c:v>3.75</c:v>
                </c:pt>
                <c:pt idx="275">
                  <c:v>3.7560000000000002</c:v>
                </c:pt>
                <c:pt idx="276">
                  <c:v>3.7370000000000001</c:v>
                </c:pt>
                <c:pt idx="277">
                  <c:v>3.75</c:v>
                </c:pt>
                <c:pt idx="278">
                  <c:v>3.7880000000000003</c:v>
                </c:pt>
                <c:pt idx="279">
                  <c:v>3.851</c:v>
                </c:pt>
                <c:pt idx="280">
                  <c:v>3.81</c:v>
                </c:pt>
                <c:pt idx="281">
                  <c:v>3.7960000000000003</c:v>
                </c:pt>
                <c:pt idx="282">
                  <c:v>3.794</c:v>
                </c:pt>
                <c:pt idx="283">
                  <c:v>3.7690000000000001</c:v>
                </c:pt>
                <c:pt idx="284">
                  <c:v>3.7690000000000001</c:v>
                </c:pt>
                <c:pt idx="285">
                  <c:v>3.7789999999999999</c:v>
                </c:pt>
                <c:pt idx="286">
                  <c:v>3.7250000000000001</c:v>
                </c:pt>
                <c:pt idx="287">
                  <c:v>3.7309999999999999</c:v>
                </c:pt>
                <c:pt idx="288">
                  <c:v>3.7759999999999998</c:v>
                </c:pt>
                <c:pt idx="289">
                  <c:v>3.7800000000000002</c:v>
                </c:pt>
                <c:pt idx="290">
                  <c:v>3.7759999999999998</c:v>
                </c:pt>
                <c:pt idx="291">
                  <c:v>3.7759999999999998</c:v>
                </c:pt>
                <c:pt idx="292">
                  <c:v>3.7949999999999999</c:v>
                </c:pt>
                <c:pt idx="293">
                  <c:v>3.7890000000000001</c:v>
                </c:pt>
                <c:pt idx="294">
                  <c:v>3.7640000000000002</c:v>
                </c:pt>
                <c:pt idx="295">
                  <c:v>3.7730000000000001</c:v>
                </c:pt>
                <c:pt idx="296">
                  <c:v>3.7570000000000001</c:v>
                </c:pt>
                <c:pt idx="297">
                  <c:v>3.7669999999999999</c:v>
                </c:pt>
                <c:pt idx="298">
                  <c:v>3.8149999999999999</c:v>
                </c:pt>
                <c:pt idx="299">
                  <c:v>3.8369999999999997</c:v>
                </c:pt>
                <c:pt idx="300">
                  <c:v>3.8660000000000001</c:v>
                </c:pt>
                <c:pt idx="301">
                  <c:v>3.8439999999999999</c:v>
                </c:pt>
                <c:pt idx="302">
                  <c:v>3.7759999999999998</c:v>
                </c:pt>
                <c:pt idx="303">
                  <c:v>3.7429999999999999</c:v>
                </c:pt>
                <c:pt idx="304">
                  <c:v>3.7130000000000001</c:v>
                </c:pt>
                <c:pt idx="305">
                  <c:v>3.71</c:v>
                </c:pt>
                <c:pt idx="306">
                  <c:v>3.7429999999999999</c:v>
                </c:pt>
                <c:pt idx="307">
                  <c:v>3.694</c:v>
                </c:pt>
                <c:pt idx="308">
                  <c:v>3.6790000000000003</c:v>
                </c:pt>
                <c:pt idx="309">
                  <c:v>3.6360000000000001</c:v>
                </c:pt>
                <c:pt idx="310">
                  <c:v>3.6959999999999997</c:v>
                </c:pt>
                <c:pt idx="311">
                  <c:v>3.6870000000000003</c:v>
                </c:pt>
                <c:pt idx="312">
                  <c:v>3.6790000000000003</c:v>
                </c:pt>
                <c:pt idx="313">
                  <c:v>3.6959999999999997</c:v>
                </c:pt>
                <c:pt idx="314">
                  <c:v>3.71</c:v>
                </c:pt>
                <c:pt idx="315">
                  <c:v>3.6850000000000001</c:v>
                </c:pt>
                <c:pt idx="316">
                  <c:v>3.758</c:v>
                </c:pt>
                <c:pt idx="317">
                  <c:v>3.79</c:v>
                </c:pt>
                <c:pt idx="318">
                  <c:v>3.8029999999999999</c:v>
                </c:pt>
                <c:pt idx="319">
                  <c:v>3.8420000000000001</c:v>
                </c:pt>
                <c:pt idx="320">
                  <c:v>3.9390000000000001</c:v>
                </c:pt>
                <c:pt idx="321">
                  <c:v>3.972</c:v>
                </c:pt>
                <c:pt idx="322">
                  <c:v>4.0140000000000002</c:v>
                </c:pt>
                <c:pt idx="323">
                  <c:v>3.9</c:v>
                </c:pt>
                <c:pt idx="324">
                  <c:v>3.8439999999999999</c:v>
                </c:pt>
                <c:pt idx="325">
                  <c:v>3.84</c:v>
                </c:pt>
                <c:pt idx="326">
                  <c:v>3.8529999999999998</c:v>
                </c:pt>
                <c:pt idx="327">
                  <c:v>3.855</c:v>
                </c:pt>
                <c:pt idx="328">
                  <c:v>3.823</c:v>
                </c:pt>
                <c:pt idx="329">
                  <c:v>3.8340000000000001</c:v>
                </c:pt>
                <c:pt idx="330">
                  <c:v>3.8340000000000001</c:v>
                </c:pt>
                <c:pt idx="331">
                  <c:v>3.7759999999999998</c:v>
                </c:pt>
                <c:pt idx="332">
                  <c:v>3.7370000000000001</c:v>
                </c:pt>
                <c:pt idx="333">
                  <c:v>3.7560000000000002</c:v>
                </c:pt>
                <c:pt idx="334">
                  <c:v>3.7530000000000001</c:v>
                </c:pt>
                <c:pt idx="335">
                  <c:v>3.7349999999999999</c:v>
                </c:pt>
                <c:pt idx="336">
                  <c:v>3.718</c:v>
                </c:pt>
                <c:pt idx="337">
                  <c:v>3.71</c:v>
                </c:pt>
                <c:pt idx="338">
                  <c:v>3.6310000000000002</c:v>
                </c:pt>
                <c:pt idx="339">
                  <c:v>3.6</c:v>
                </c:pt>
                <c:pt idx="340">
                  <c:v>3.6630000000000003</c:v>
                </c:pt>
                <c:pt idx="341">
                  <c:v>3.6890000000000001</c:v>
                </c:pt>
                <c:pt idx="342">
                  <c:v>3.7149999999999999</c:v>
                </c:pt>
                <c:pt idx="343">
                  <c:v>3.8159999999999998</c:v>
                </c:pt>
                <c:pt idx="344">
                  <c:v>3.9350000000000001</c:v>
                </c:pt>
                <c:pt idx="345">
                  <c:v>4.048</c:v>
                </c:pt>
                <c:pt idx="346">
                  <c:v>3.9750000000000001</c:v>
                </c:pt>
                <c:pt idx="347">
                  <c:v>3.8410000000000002</c:v>
                </c:pt>
                <c:pt idx="348">
                  <c:v>3.77</c:v>
                </c:pt>
                <c:pt idx="349">
                  <c:v>3.573</c:v>
                </c:pt>
                <c:pt idx="350">
                  <c:v>3.4790000000000001</c:v>
                </c:pt>
                <c:pt idx="351">
                  <c:v>3.4710000000000001</c:v>
                </c:pt>
                <c:pt idx="352">
                  <c:v>3.5629999999999997</c:v>
                </c:pt>
                <c:pt idx="353">
                  <c:v>3.5540000000000003</c:v>
                </c:pt>
                <c:pt idx="354">
                  <c:v>3.5590000000000002</c:v>
                </c:pt>
                <c:pt idx="355">
                  <c:v>3.5590000000000002</c:v>
                </c:pt>
                <c:pt idx="356">
                  <c:v>3.62</c:v>
                </c:pt>
                <c:pt idx="357">
                  <c:v>3.5990000000000002</c:v>
                </c:pt>
                <c:pt idx="358">
                  <c:v>3.5390000000000001</c:v>
                </c:pt>
                <c:pt idx="359">
                  <c:v>3.5460000000000003</c:v>
                </c:pt>
                <c:pt idx="360">
                  <c:v>3.5869999999999997</c:v>
                </c:pt>
                <c:pt idx="361">
                  <c:v>3.6739999999999999</c:v>
                </c:pt>
                <c:pt idx="362">
                  <c:v>3.6840000000000002</c:v>
                </c:pt>
                <c:pt idx="363">
                  <c:v>3.6589999999999998</c:v>
                </c:pt>
                <c:pt idx="364">
                  <c:v>3.6320000000000001</c:v>
                </c:pt>
                <c:pt idx="365">
                  <c:v>3.5680000000000001</c:v>
                </c:pt>
                <c:pt idx="366">
                  <c:v>3.5960000000000001</c:v>
                </c:pt>
                <c:pt idx="367">
                  <c:v>3.569</c:v>
                </c:pt>
                <c:pt idx="368">
                  <c:v>3.661</c:v>
                </c:pt>
                <c:pt idx="369">
                  <c:v>3.673</c:v>
                </c:pt>
                <c:pt idx="370">
                  <c:v>3.661</c:v>
                </c:pt>
                <c:pt idx="371">
                  <c:v>3.67</c:v>
                </c:pt>
                <c:pt idx="372">
                  <c:v>3.7290000000000001</c:v>
                </c:pt>
                <c:pt idx="373">
                  <c:v>3.758</c:v>
                </c:pt>
                <c:pt idx="374">
                  <c:v>3.8639999999999999</c:v>
                </c:pt>
                <c:pt idx="375">
                  <c:v>3.927</c:v>
                </c:pt>
                <c:pt idx="376">
                  <c:v>3.9060000000000001</c:v>
                </c:pt>
                <c:pt idx="377">
                  <c:v>3.9060000000000001</c:v>
                </c:pt>
                <c:pt idx="378">
                  <c:v>3.95</c:v>
                </c:pt>
                <c:pt idx="379">
                  <c:v>3.9590000000000001</c:v>
                </c:pt>
                <c:pt idx="380">
                  <c:v>3.911</c:v>
                </c:pt>
                <c:pt idx="381">
                  <c:v>3.8759999999999999</c:v>
                </c:pt>
                <c:pt idx="382">
                  <c:v>3.9020000000000001</c:v>
                </c:pt>
                <c:pt idx="383">
                  <c:v>3.8559999999999999</c:v>
                </c:pt>
                <c:pt idx="384">
                  <c:v>3.8239999999999998</c:v>
                </c:pt>
                <c:pt idx="385">
                  <c:v>3.8010000000000002</c:v>
                </c:pt>
                <c:pt idx="386">
                  <c:v>3.7880000000000003</c:v>
                </c:pt>
                <c:pt idx="387">
                  <c:v>3.7759999999999998</c:v>
                </c:pt>
                <c:pt idx="388">
                  <c:v>3.7759999999999998</c:v>
                </c:pt>
                <c:pt idx="389">
                  <c:v>3.79</c:v>
                </c:pt>
                <c:pt idx="390">
                  <c:v>3.7669999999999999</c:v>
                </c:pt>
                <c:pt idx="391">
                  <c:v>3.7650000000000001</c:v>
                </c:pt>
                <c:pt idx="392">
                  <c:v>3.7730000000000001</c:v>
                </c:pt>
                <c:pt idx="393">
                  <c:v>3.9</c:v>
                </c:pt>
                <c:pt idx="394">
                  <c:v>3.8879999999999999</c:v>
                </c:pt>
                <c:pt idx="395">
                  <c:v>3.9279999999999999</c:v>
                </c:pt>
                <c:pt idx="396">
                  <c:v>3.9529999999999998</c:v>
                </c:pt>
                <c:pt idx="397">
                  <c:v>3.9009999999999998</c:v>
                </c:pt>
                <c:pt idx="398">
                  <c:v>3.9159999999999999</c:v>
                </c:pt>
                <c:pt idx="399">
                  <c:v>3.968</c:v>
                </c:pt>
                <c:pt idx="400">
                  <c:v>4.0129999999999999</c:v>
                </c:pt>
                <c:pt idx="401">
                  <c:v>3.9159999999999999</c:v>
                </c:pt>
                <c:pt idx="402">
                  <c:v>3.9079999999999999</c:v>
                </c:pt>
                <c:pt idx="403">
                  <c:v>3.8719999999999999</c:v>
                </c:pt>
                <c:pt idx="404">
                  <c:v>3.895</c:v>
                </c:pt>
                <c:pt idx="405">
                  <c:v>3.9130000000000003</c:v>
                </c:pt>
                <c:pt idx="406">
                  <c:v>3.9279999999999999</c:v>
                </c:pt>
                <c:pt idx="407">
                  <c:v>3.9089999999999998</c:v>
                </c:pt>
                <c:pt idx="408">
                  <c:v>3.9060000000000001</c:v>
                </c:pt>
                <c:pt idx="409">
                  <c:v>3.9060000000000001</c:v>
                </c:pt>
                <c:pt idx="410">
                  <c:v>3.91</c:v>
                </c:pt>
                <c:pt idx="411">
                  <c:v>3.92</c:v>
                </c:pt>
                <c:pt idx="412">
                  <c:v>3.9119999999999999</c:v>
                </c:pt>
                <c:pt idx="413">
                  <c:v>3.9039999999999999</c:v>
                </c:pt>
                <c:pt idx="414">
                  <c:v>3.9039999999999999</c:v>
                </c:pt>
                <c:pt idx="415">
                  <c:v>3.9</c:v>
                </c:pt>
                <c:pt idx="416">
                  <c:v>3.823</c:v>
                </c:pt>
                <c:pt idx="417">
                  <c:v>3.8279999999999998</c:v>
                </c:pt>
                <c:pt idx="418">
                  <c:v>3.887</c:v>
                </c:pt>
                <c:pt idx="419">
                  <c:v>3.944</c:v>
                </c:pt>
                <c:pt idx="420">
                  <c:v>3.9510000000000001</c:v>
                </c:pt>
                <c:pt idx="421">
                  <c:v>3.9390000000000001</c:v>
                </c:pt>
                <c:pt idx="422">
                  <c:v>4.0110000000000001</c:v>
                </c:pt>
                <c:pt idx="423">
                  <c:v>3.9379999999999997</c:v>
                </c:pt>
                <c:pt idx="424">
                  <c:v>4.0339999999999998</c:v>
                </c:pt>
                <c:pt idx="425">
                  <c:v>4.0529999999999999</c:v>
                </c:pt>
                <c:pt idx="426">
                  <c:v>4.04</c:v>
                </c:pt>
                <c:pt idx="427">
                  <c:v>4.2439999999999998</c:v>
                </c:pt>
                <c:pt idx="428">
                  <c:v>4.1689999999999996</c:v>
                </c:pt>
                <c:pt idx="429">
                  <c:v>4.1420000000000003</c:v>
                </c:pt>
                <c:pt idx="430">
                  <c:v>4.141</c:v>
                </c:pt>
                <c:pt idx="431">
                  <c:v>4.1079999999999997</c:v>
                </c:pt>
                <c:pt idx="432">
                  <c:v>4.0890000000000004</c:v>
                </c:pt>
                <c:pt idx="433">
                  <c:v>4.0819999999999999</c:v>
                </c:pt>
                <c:pt idx="434">
                  <c:v>4.085</c:v>
                </c:pt>
                <c:pt idx="435">
                  <c:v>4.1500000000000004</c:v>
                </c:pt>
                <c:pt idx="436">
                  <c:v>4.16</c:v>
                </c:pt>
                <c:pt idx="437">
                  <c:v>4.1310000000000002</c:v>
                </c:pt>
                <c:pt idx="438">
                  <c:v>4.1239999999999997</c:v>
                </c:pt>
                <c:pt idx="439">
                  <c:v>4.0860000000000003</c:v>
                </c:pt>
                <c:pt idx="440">
                  <c:v>4.1459999999999999</c:v>
                </c:pt>
                <c:pt idx="441">
                  <c:v>4.1559999999999997</c:v>
                </c:pt>
                <c:pt idx="442">
                  <c:v>4.1790000000000003</c:v>
                </c:pt>
                <c:pt idx="443">
                  <c:v>4.1870000000000003</c:v>
                </c:pt>
                <c:pt idx="444">
                  <c:v>4.1790000000000003</c:v>
                </c:pt>
                <c:pt idx="445">
                  <c:v>4.202</c:v>
                </c:pt>
                <c:pt idx="446">
                  <c:v>4.1349999999999998</c:v>
                </c:pt>
                <c:pt idx="447">
                  <c:v>4.016</c:v>
                </c:pt>
                <c:pt idx="448">
                  <c:v>3.9699999999999998</c:v>
                </c:pt>
                <c:pt idx="449">
                  <c:v>3.9279999999999999</c:v>
                </c:pt>
                <c:pt idx="450">
                  <c:v>3.843</c:v>
                </c:pt>
                <c:pt idx="451">
                  <c:v>3.8410000000000002</c:v>
                </c:pt>
                <c:pt idx="452">
                  <c:v>3.7989999999999999</c:v>
                </c:pt>
                <c:pt idx="453">
                  <c:v>3.7759999999999998</c:v>
                </c:pt>
                <c:pt idx="454">
                  <c:v>3.7909999999999999</c:v>
                </c:pt>
                <c:pt idx="455">
                  <c:v>3.7800000000000002</c:v>
                </c:pt>
                <c:pt idx="456">
                  <c:v>3.758</c:v>
                </c:pt>
                <c:pt idx="457">
                  <c:v>3.7469999999999999</c:v>
                </c:pt>
                <c:pt idx="458">
                  <c:v>3.7170000000000001</c:v>
                </c:pt>
                <c:pt idx="459">
                  <c:v>3.7250000000000001</c:v>
                </c:pt>
                <c:pt idx="460">
                  <c:v>3.7629999999999999</c:v>
                </c:pt>
                <c:pt idx="461">
                  <c:v>3.758</c:v>
                </c:pt>
                <c:pt idx="462">
                  <c:v>3.7279999999999998</c:v>
                </c:pt>
                <c:pt idx="463">
                  <c:v>3.7269999999999999</c:v>
                </c:pt>
                <c:pt idx="464">
                  <c:v>3.6909999999999998</c:v>
                </c:pt>
                <c:pt idx="465">
                  <c:v>3.6970000000000001</c:v>
                </c:pt>
                <c:pt idx="466">
                  <c:v>3.7810000000000001</c:v>
                </c:pt>
                <c:pt idx="467">
                  <c:v>3.7029999999999998</c:v>
                </c:pt>
                <c:pt idx="468">
                  <c:v>3.6280000000000001</c:v>
                </c:pt>
                <c:pt idx="469">
                  <c:v>3.57</c:v>
                </c:pt>
                <c:pt idx="470">
                  <c:v>3.5720000000000001</c:v>
                </c:pt>
                <c:pt idx="471">
                  <c:v>3.5659999999999998</c:v>
                </c:pt>
                <c:pt idx="472">
                  <c:v>3.5830000000000002</c:v>
                </c:pt>
                <c:pt idx="473">
                  <c:v>3.6230000000000002</c:v>
                </c:pt>
                <c:pt idx="474">
                  <c:v>3.6230000000000002</c:v>
                </c:pt>
                <c:pt idx="475">
                  <c:v>3.63</c:v>
                </c:pt>
                <c:pt idx="476">
                  <c:v>3.6280000000000001</c:v>
                </c:pt>
                <c:pt idx="477">
                  <c:v>3.5830000000000002</c:v>
                </c:pt>
                <c:pt idx="478">
                  <c:v>3.5169999999999999</c:v>
                </c:pt>
                <c:pt idx="479">
                  <c:v>3.5049999999999999</c:v>
                </c:pt>
                <c:pt idx="480">
                  <c:v>3.5</c:v>
                </c:pt>
                <c:pt idx="481">
                  <c:v>3.524</c:v>
                </c:pt>
                <c:pt idx="482">
                  <c:v>3.5</c:v>
                </c:pt>
                <c:pt idx="483">
                  <c:v>3.556</c:v>
                </c:pt>
                <c:pt idx="484">
                  <c:v>3.5190000000000001</c:v>
                </c:pt>
                <c:pt idx="485">
                  <c:v>3.4820000000000002</c:v>
                </c:pt>
                <c:pt idx="486">
                  <c:v>3.4580000000000002</c:v>
                </c:pt>
                <c:pt idx="487">
                  <c:v>3.4089999999999998</c:v>
                </c:pt>
                <c:pt idx="488">
                  <c:v>3.4079999999999999</c:v>
                </c:pt>
                <c:pt idx="489">
                  <c:v>3.431</c:v>
                </c:pt>
                <c:pt idx="490">
                  <c:v>3.4369999999999998</c:v>
                </c:pt>
                <c:pt idx="491">
                  <c:v>3.4020000000000001</c:v>
                </c:pt>
                <c:pt idx="492">
                  <c:v>3.407</c:v>
                </c:pt>
                <c:pt idx="493">
                  <c:v>3.4620000000000002</c:v>
                </c:pt>
                <c:pt idx="494">
                  <c:v>3.5129999999999999</c:v>
                </c:pt>
                <c:pt idx="495">
                  <c:v>3.556</c:v>
                </c:pt>
                <c:pt idx="496">
                  <c:v>3.5750000000000002</c:v>
                </c:pt>
                <c:pt idx="497">
                  <c:v>3.4969999999999999</c:v>
                </c:pt>
                <c:pt idx="498">
                  <c:v>3.4689999999999999</c:v>
                </c:pt>
                <c:pt idx="499">
                  <c:v>3.508</c:v>
                </c:pt>
                <c:pt idx="500">
                  <c:v>3.52</c:v>
                </c:pt>
                <c:pt idx="501">
                  <c:v>3.516</c:v>
                </c:pt>
                <c:pt idx="502">
                  <c:v>3.508</c:v>
                </c:pt>
                <c:pt idx="503">
                  <c:v>3.4790000000000001</c:v>
                </c:pt>
                <c:pt idx="504">
                  <c:v>3.476</c:v>
                </c:pt>
                <c:pt idx="505">
                  <c:v>3.4830000000000001</c:v>
                </c:pt>
                <c:pt idx="506">
                  <c:v>3.4699999999999998</c:v>
                </c:pt>
                <c:pt idx="507">
                  <c:v>3.472</c:v>
                </c:pt>
                <c:pt idx="508">
                  <c:v>3.484</c:v>
                </c:pt>
                <c:pt idx="509">
                  <c:v>3.4849999999999999</c:v>
                </c:pt>
                <c:pt idx="510">
                  <c:v>3.4849999999999999</c:v>
                </c:pt>
                <c:pt idx="511">
                  <c:v>3.504</c:v>
                </c:pt>
                <c:pt idx="512">
                  <c:v>3.6259999999999999</c:v>
                </c:pt>
                <c:pt idx="513">
                  <c:v>3.6619999999999999</c:v>
                </c:pt>
                <c:pt idx="514">
                  <c:v>3.6459999999999999</c:v>
                </c:pt>
                <c:pt idx="515">
                  <c:v>3.67</c:v>
                </c:pt>
                <c:pt idx="516">
                  <c:v>3.6859999999999999</c:v>
                </c:pt>
                <c:pt idx="517">
                  <c:v>3.6619999999999999</c:v>
                </c:pt>
                <c:pt idx="518">
                  <c:v>3.609</c:v>
                </c:pt>
                <c:pt idx="519">
                  <c:v>3.5629999999999997</c:v>
                </c:pt>
                <c:pt idx="520">
                  <c:v>3.5629999999999997</c:v>
                </c:pt>
                <c:pt idx="521">
                  <c:v>3.59</c:v>
                </c:pt>
                <c:pt idx="522">
                  <c:v>3.5489999999999999</c:v>
                </c:pt>
                <c:pt idx="523">
                  <c:v>3.5030000000000001</c:v>
                </c:pt>
                <c:pt idx="524">
                  <c:v>3.4180000000000001</c:v>
                </c:pt>
                <c:pt idx="525">
                  <c:v>3.3740000000000001</c:v>
                </c:pt>
                <c:pt idx="526">
                  <c:v>3.3609999999999998</c:v>
                </c:pt>
                <c:pt idx="527">
                  <c:v>3.3290000000000002</c:v>
                </c:pt>
                <c:pt idx="528">
                  <c:v>3.3420000000000001</c:v>
                </c:pt>
                <c:pt idx="529">
                  <c:v>3.3849999999999998</c:v>
                </c:pt>
                <c:pt idx="530">
                  <c:v>3.4260000000000002</c:v>
                </c:pt>
                <c:pt idx="531">
                  <c:v>3.5140000000000002</c:v>
                </c:pt>
                <c:pt idx="532">
                  <c:v>3.4550000000000001</c:v>
                </c:pt>
                <c:pt idx="533">
                  <c:v>3.4820000000000002</c:v>
                </c:pt>
                <c:pt idx="534">
                  <c:v>3.4740000000000002</c:v>
                </c:pt>
                <c:pt idx="535">
                  <c:v>3.468</c:v>
                </c:pt>
                <c:pt idx="536">
                  <c:v>3.4620000000000002</c:v>
                </c:pt>
                <c:pt idx="537">
                  <c:v>3.4350000000000001</c:v>
                </c:pt>
                <c:pt idx="538">
                  <c:v>3.42</c:v>
                </c:pt>
                <c:pt idx="539">
                  <c:v>3.4260000000000002</c:v>
                </c:pt>
                <c:pt idx="540">
                  <c:v>3.4009999999999998</c:v>
                </c:pt>
                <c:pt idx="541">
                  <c:v>3.2759999999999998</c:v>
                </c:pt>
                <c:pt idx="542">
                  <c:v>3.1579999999999999</c:v>
                </c:pt>
                <c:pt idx="543">
                  <c:v>3.101</c:v>
                </c:pt>
                <c:pt idx="544">
                  <c:v>3.012</c:v>
                </c:pt>
                <c:pt idx="545">
                  <c:v>3.012</c:v>
                </c:pt>
                <c:pt idx="546">
                  <c:v>2.9729999999999999</c:v>
                </c:pt>
                <c:pt idx="547">
                  <c:v>2.944</c:v>
                </c:pt>
                <c:pt idx="548">
                  <c:v>2.931</c:v>
                </c:pt>
                <c:pt idx="549">
                  <c:v>2.89</c:v>
                </c:pt>
                <c:pt idx="550">
                  <c:v>2.8780000000000001</c:v>
                </c:pt>
                <c:pt idx="551">
                  <c:v>2.92</c:v>
                </c:pt>
                <c:pt idx="552">
                  <c:v>2.9119999999999999</c:v>
                </c:pt>
                <c:pt idx="553">
                  <c:v>2.9489999999999998</c:v>
                </c:pt>
                <c:pt idx="554">
                  <c:v>2.996</c:v>
                </c:pt>
                <c:pt idx="555">
                  <c:v>2.9939999999999998</c:v>
                </c:pt>
                <c:pt idx="556">
                  <c:v>2.948</c:v>
                </c:pt>
                <c:pt idx="557">
                  <c:v>2.9350000000000001</c:v>
                </c:pt>
                <c:pt idx="558">
                  <c:v>2.976</c:v>
                </c:pt>
                <c:pt idx="559">
                  <c:v>2.984</c:v>
                </c:pt>
                <c:pt idx="560">
                  <c:v>3.0310000000000001</c:v>
                </c:pt>
                <c:pt idx="561">
                  <c:v>3.048</c:v>
                </c:pt>
                <c:pt idx="562">
                  <c:v>3.06</c:v>
                </c:pt>
                <c:pt idx="563">
                  <c:v>3.0750000000000002</c:v>
                </c:pt>
                <c:pt idx="564">
                  <c:v>3.0670000000000002</c:v>
                </c:pt>
                <c:pt idx="565">
                  <c:v>3.0680000000000001</c:v>
                </c:pt>
                <c:pt idx="566">
                  <c:v>3.1019999999999999</c:v>
                </c:pt>
                <c:pt idx="567">
                  <c:v>3.0649999999999999</c:v>
                </c:pt>
                <c:pt idx="568">
                  <c:v>3.0070000000000001</c:v>
                </c:pt>
                <c:pt idx="569">
                  <c:v>2.9929999999999999</c:v>
                </c:pt>
                <c:pt idx="570">
                  <c:v>2.99</c:v>
                </c:pt>
                <c:pt idx="571">
                  <c:v>2.972</c:v>
                </c:pt>
                <c:pt idx="572">
                  <c:v>2.927</c:v>
                </c:pt>
                <c:pt idx="573">
                  <c:v>2.9370000000000003</c:v>
                </c:pt>
                <c:pt idx="574">
                  <c:v>2.9050000000000002</c:v>
                </c:pt>
                <c:pt idx="575">
                  <c:v>2.9039999999999999</c:v>
                </c:pt>
                <c:pt idx="576">
                  <c:v>2.9009999999999998</c:v>
                </c:pt>
                <c:pt idx="577">
                  <c:v>2.9050000000000002</c:v>
                </c:pt>
                <c:pt idx="578">
                  <c:v>2.8959999999999999</c:v>
                </c:pt>
                <c:pt idx="579">
                  <c:v>2.9119999999999999</c:v>
                </c:pt>
                <c:pt idx="580">
                  <c:v>2.9379999999999997</c:v>
                </c:pt>
                <c:pt idx="581">
                  <c:v>2.9239999999999999</c:v>
                </c:pt>
                <c:pt idx="582">
                  <c:v>2.944</c:v>
                </c:pt>
                <c:pt idx="583">
                  <c:v>2.9929999999999999</c:v>
                </c:pt>
                <c:pt idx="584">
                  <c:v>2.9529999999999998</c:v>
                </c:pt>
                <c:pt idx="585">
                  <c:v>2.919</c:v>
                </c:pt>
                <c:pt idx="586">
                  <c:v>2.927</c:v>
                </c:pt>
                <c:pt idx="587">
                  <c:v>2.944</c:v>
                </c:pt>
                <c:pt idx="588">
                  <c:v>3.008</c:v>
                </c:pt>
                <c:pt idx="589">
                  <c:v>2.9910000000000001</c:v>
                </c:pt>
                <c:pt idx="590">
                  <c:v>2.9910000000000001</c:v>
                </c:pt>
                <c:pt idx="591">
                  <c:v>2.9050000000000002</c:v>
                </c:pt>
                <c:pt idx="592">
                  <c:v>2.8519999999999999</c:v>
                </c:pt>
                <c:pt idx="593">
                  <c:v>2.9039999999999999</c:v>
                </c:pt>
                <c:pt idx="594">
                  <c:v>3.0840000000000001</c:v>
                </c:pt>
                <c:pt idx="595">
                  <c:v>3.085</c:v>
                </c:pt>
                <c:pt idx="596">
                  <c:v>3.2560000000000002</c:v>
                </c:pt>
                <c:pt idx="597">
                  <c:v>3.335</c:v>
                </c:pt>
                <c:pt idx="598">
                  <c:v>3.2490000000000001</c:v>
                </c:pt>
                <c:pt idx="599">
                  <c:v>3.3730000000000002</c:v>
                </c:pt>
                <c:pt idx="600">
                  <c:v>3.298</c:v>
                </c:pt>
                <c:pt idx="601">
                  <c:v>3.2650000000000001</c:v>
                </c:pt>
                <c:pt idx="602">
                  <c:v>3.149</c:v>
                </c:pt>
                <c:pt idx="603">
                  <c:v>3.0979999999999999</c:v>
                </c:pt>
                <c:pt idx="604">
                  <c:v>3.2290000000000001</c:v>
                </c:pt>
                <c:pt idx="605">
                  <c:v>3.294</c:v>
                </c:pt>
                <c:pt idx="606">
                  <c:v>3.1310000000000002</c:v>
                </c:pt>
                <c:pt idx="607">
                  <c:v>3.1019999999999999</c:v>
                </c:pt>
                <c:pt idx="608">
                  <c:v>3.15</c:v>
                </c:pt>
                <c:pt idx="609">
                  <c:v>3.1819999999999999</c:v>
                </c:pt>
                <c:pt idx="610">
                  <c:v>3.1310000000000002</c:v>
                </c:pt>
                <c:pt idx="611">
                  <c:v>3.1880000000000002</c:v>
                </c:pt>
                <c:pt idx="612">
                  <c:v>3.1589999999999998</c:v>
                </c:pt>
                <c:pt idx="613">
                  <c:v>3.15</c:v>
                </c:pt>
                <c:pt idx="614">
                  <c:v>3.1320000000000001</c:v>
                </c:pt>
                <c:pt idx="615">
                  <c:v>3.1320000000000001</c:v>
                </c:pt>
                <c:pt idx="616">
                  <c:v>3.1379999999999999</c:v>
                </c:pt>
                <c:pt idx="617">
                  <c:v>3.1480000000000001</c:v>
                </c:pt>
                <c:pt idx="618">
                  <c:v>3.117</c:v>
                </c:pt>
                <c:pt idx="619">
                  <c:v>3.1669999999999998</c:v>
                </c:pt>
                <c:pt idx="620">
                  <c:v>3.1659999999999999</c:v>
                </c:pt>
                <c:pt idx="621">
                  <c:v>3.1659999999999999</c:v>
                </c:pt>
                <c:pt idx="622">
                  <c:v>3.1360000000000001</c:v>
                </c:pt>
                <c:pt idx="623">
                  <c:v>3.13</c:v>
                </c:pt>
                <c:pt idx="624">
                  <c:v>3.1230000000000002</c:v>
                </c:pt>
                <c:pt idx="625">
                  <c:v>3.1509999999999998</c:v>
                </c:pt>
                <c:pt idx="626">
                  <c:v>3.1760000000000002</c:v>
                </c:pt>
                <c:pt idx="627">
                  <c:v>3.2320000000000002</c:v>
                </c:pt>
                <c:pt idx="628">
                  <c:v>3.323</c:v>
                </c:pt>
                <c:pt idx="629">
                  <c:v>3.4</c:v>
                </c:pt>
                <c:pt idx="630">
                  <c:v>3.395</c:v>
                </c:pt>
                <c:pt idx="631">
                  <c:v>3.4620000000000002</c:v>
                </c:pt>
                <c:pt idx="632">
                  <c:v>3.4449999999999998</c:v>
                </c:pt>
                <c:pt idx="633">
                  <c:v>3.3929999999999998</c:v>
                </c:pt>
                <c:pt idx="634">
                  <c:v>3.3810000000000002</c:v>
                </c:pt>
                <c:pt idx="635">
                  <c:v>3.29</c:v>
                </c:pt>
                <c:pt idx="636">
                  <c:v>3.254</c:v>
                </c:pt>
                <c:pt idx="637">
                  <c:v>3.633</c:v>
                </c:pt>
                <c:pt idx="638">
                  <c:v>4.0389999999999997</c:v>
                </c:pt>
                <c:pt idx="639">
                  <c:v>4.0389999999999997</c:v>
                </c:pt>
                <c:pt idx="640">
                  <c:v>4.2770000000000001</c:v>
                </c:pt>
                <c:pt idx="641">
                  <c:v>4.0620000000000003</c:v>
                </c:pt>
                <c:pt idx="642">
                  <c:v>4.1059999999999999</c:v>
                </c:pt>
                <c:pt idx="643">
                  <c:v>4.2009999999999996</c:v>
                </c:pt>
                <c:pt idx="644">
                  <c:v>4.3689999999999998</c:v>
                </c:pt>
                <c:pt idx="645">
                  <c:v>4.3579999999999997</c:v>
                </c:pt>
                <c:pt idx="646">
                  <c:v>4.2759999999999998</c:v>
                </c:pt>
                <c:pt idx="647">
                  <c:v>4.367</c:v>
                </c:pt>
                <c:pt idx="648">
                  <c:v>4.367</c:v>
                </c:pt>
                <c:pt idx="649">
                  <c:v>4.37</c:v>
                </c:pt>
                <c:pt idx="650">
                  <c:v>4.2780000000000005</c:v>
                </c:pt>
                <c:pt idx="651">
                  <c:v>4.2770000000000001</c:v>
                </c:pt>
                <c:pt idx="652">
                  <c:v>4.3019999999999996</c:v>
                </c:pt>
                <c:pt idx="653">
                  <c:v>4.3920000000000003</c:v>
                </c:pt>
                <c:pt idx="654">
                  <c:v>4.3289999999999997</c:v>
                </c:pt>
                <c:pt idx="655">
                  <c:v>4.2320000000000002</c:v>
                </c:pt>
                <c:pt idx="656">
                  <c:v>4.1779999999999999</c:v>
                </c:pt>
                <c:pt idx="657">
                  <c:v>4.0830000000000002</c:v>
                </c:pt>
                <c:pt idx="658">
                  <c:v>4.133</c:v>
                </c:pt>
                <c:pt idx="659">
                  <c:v>4.2089999999999996</c:v>
                </c:pt>
                <c:pt idx="660">
                  <c:v>4.2309999999999999</c:v>
                </c:pt>
                <c:pt idx="661">
                  <c:v>4.2</c:v>
                </c:pt>
                <c:pt idx="662">
                  <c:v>4.25</c:v>
                </c:pt>
                <c:pt idx="663">
                  <c:v>4.2990000000000004</c:v>
                </c:pt>
                <c:pt idx="664">
                  <c:v>4.2519999999999998</c:v>
                </c:pt>
                <c:pt idx="665">
                  <c:v>4.2590000000000003</c:v>
                </c:pt>
                <c:pt idx="666">
                  <c:v>4.266</c:v>
                </c:pt>
                <c:pt idx="667">
                  <c:v>4.22</c:v>
                </c:pt>
                <c:pt idx="668">
                  <c:v>4.2699999999999996</c:v>
                </c:pt>
                <c:pt idx="669">
                  <c:v>4.2679999999999998</c:v>
                </c:pt>
                <c:pt idx="670">
                  <c:v>4.2679999999999998</c:v>
                </c:pt>
                <c:pt idx="671">
                  <c:v>4.2560000000000002</c:v>
                </c:pt>
                <c:pt idx="672">
                  <c:v>4.2590000000000003</c:v>
                </c:pt>
                <c:pt idx="673">
                  <c:v>4.2530000000000001</c:v>
                </c:pt>
                <c:pt idx="674">
                  <c:v>4.2329999999999997</c:v>
                </c:pt>
                <c:pt idx="675">
                  <c:v>4.2329999999999997</c:v>
                </c:pt>
                <c:pt idx="676">
                  <c:v>4.2270000000000003</c:v>
                </c:pt>
                <c:pt idx="677">
                  <c:v>4.2880000000000003</c:v>
                </c:pt>
                <c:pt idx="678">
                  <c:v>4.2069999999999999</c:v>
                </c:pt>
                <c:pt idx="679">
                  <c:v>4.2169999999999996</c:v>
                </c:pt>
                <c:pt idx="680">
                  <c:v>4.1769999999999996</c:v>
                </c:pt>
                <c:pt idx="681">
                  <c:v>4.2699999999999996</c:v>
                </c:pt>
                <c:pt idx="682">
                  <c:v>4.25</c:v>
                </c:pt>
                <c:pt idx="683">
                  <c:v>4.1890000000000001</c:v>
                </c:pt>
                <c:pt idx="684">
                  <c:v>4.1500000000000004</c:v>
                </c:pt>
                <c:pt idx="685">
                  <c:v>4.1500000000000004</c:v>
                </c:pt>
                <c:pt idx="686">
                  <c:v>4.0369999999999999</c:v>
                </c:pt>
                <c:pt idx="687">
                  <c:v>4.1749999999999998</c:v>
                </c:pt>
                <c:pt idx="688">
                  <c:v>4.2850000000000001</c:v>
                </c:pt>
                <c:pt idx="689">
                  <c:v>4.2649999999999997</c:v>
                </c:pt>
                <c:pt idx="690">
                  <c:v>4.2210000000000001</c:v>
                </c:pt>
                <c:pt idx="691">
                  <c:v>4.2450000000000001</c:v>
                </c:pt>
                <c:pt idx="692">
                  <c:v>4.18</c:v>
                </c:pt>
                <c:pt idx="693">
                  <c:v>4.2270000000000003</c:v>
                </c:pt>
                <c:pt idx="694">
                  <c:v>4.1710000000000003</c:v>
                </c:pt>
                <c:pt idx="695">
                  <c:v>4.1559999999999997</c:v>
                </c:pt>
                <c:pt idx="696">
                  <c:v>4.0999999999999996</c:v>
                </c:pt>
                <c:pt idx="697">
                  <c:v>4.1079999999999997</c:v>
                </c:pt>
                <c:pt idx="698">
                  <c:v>4.056</c:v>
                </c:pt>
                <c:pt idx="699">
                  <c:v>4.0350000000000001</c:v>
                </c:pt>
                <c:pt idx="700">
                  <c:v>4.0229999999999997</c:v>
                </c:pt>
                <c:pt idx="701">
                  <c:v>4.0469999999999997</c:v>
                </c:pt>
                <c:pt idx="702">
                  <c:v>3.9830000000000001</c:v>
                </c:pt>
                <c:pt idx="703">
                  <c:v>4.0019999999999998</c:v>
                </c:pt>
                <c:pt idx="704">
                  <c:v>3.9670000000000001</c:v>
                </c:pt>
                <c:pt idx="705">
                  <c:v>3.9249999999999998</c:v>
                </c:pt>
                <c:pt idx="706">
                  <c:v>3.96</c:v>
                </c:pt>
                <c:pt idx="707">
                  <c:v>4.0060000000000002</c:v>
                </c:pt>
                <c:pt idx="708">
                  <c:v>4.0250000000000004</c:v>
                </c:pt>
                <c:pt idx="709">
                  <c:v>4.0069999999999997</c:v>
                </c:pt>
                <c:pt idx="710">
                  <c:v>4.0069999999999997</c:v>
                </c:pt>
                <c:pt idx="711">
                  <c:v>3.9459999999999997</c:v>
                </c:pt>
                <c:pt idx="712">
                  <c:v>3.9089999999999998</c:v>
                </c:pt>
                <c:pt idx="713">
                  <c:v>3.8479999999999999</c:v>
                </c:pt>
                <c:pt idx="714">
                  <c:v>3.8010000000000002</c:v>
                </c:pt>
                <c:pt idx="715">
                  <c:v>3.8140000000000001</c:v>
                </c:pt>
                <c:pt idx="716">
                  <c:v>3.8289999999999997</c:v>
                </c:pt>
                <c:pt idx="717">
                  <c:v>3.8330000000000002</c:v>
                </c:pt>
                <c:pt idx="718">
                  <c:v>3.8730000000000002</c:v>
                </c:pt>
                <c:pt idx="719">
                  <c:v>3.8359999999999999</c:v>
                </c:pt>
                <c:pt idx="720">
                  <c:v>3.827</c:v>
                </c:pt>
                <c:pt idx="721">
                  <c:v>3.8639999999999999</c:v>
                </c:pt>
                <c:pt idx="722">
                  <c:v>3.9649999999999999</c:v>
                </c:pt>
                <c:pt idx="723">
                  <c:v>4.0410000000000004</c:v>
                </c:pt>
                <c:pt idx="724">
                  <c:v>4.0110000000000001</c:v>
                </c:pt>
                <c:pt idx="725">
                  <c:v>4.0640000000000001</c:v>
                </c:pt>
                <c:pt idx="726">
                  <c:v>4.0839999999999996</c:v>
                </c:pt>
                <c:pt idx="727">
                  <c:v>3.9290000000000003</c:v>
                </c:pt>
                <c:pt idx="728">
                  <c:v>3.9449999999999998</c:v>
                </c:pt>
                <c:pt idx="729">
                  <c:v>3.927</c:v>
                </c:pt>
                <c:pt idx="730">
                  <c:v>3.8490000000000002</c:v>
                </c:pt>
                <c:pt idx="731">
                  <c:v>3.8170000000000002</c:v>
                </c:pt>
                <c:pt idx="732">
                  <c:v>3.79</c:v>
                </c:pt>
                <c:pt idx="733">
                  <c:v>3.7530000000000001</c:v>
                </c:pt>
                <c:pt idx="734">
                  <c:v>3.694</c:v>
                </c:pt>
                <c:pt idx="735">
                  <c:v>3.6920000000000002</c:v>
                </c:pt>
                <c:pt idx="736">
                  <c:v>3.6859999999999999</c:v>
                </c:pt>
                <c:pt idx="737">
                  <c:v>3.6520000000000001</c:v>
                </c:pt>
                <c:pt idx="738">
                  <c:v>3.7309999999999999</c:v>
                </c:pt>
                <c:pt idx="739">
                  <c:v>3.7429999999999999</c:v>
                </c:pt>
                <c:pt idx="740">
                  <c:v>3.734</c:v>
                </c:pt>
                <c:pt idx="741">
                  <c:v>3.734</c:v>
                </c:pt>
                <c:pt idx="742">
                  <c:v>3.7189999999999999</c:v>
                </c:pt>
                <c:pt idx="743">
                  <c:v>3.7290000000000001</c:v>
                </c:pt>
                <c:pt idx="744">
                  <c:v>3.7389999999999999</c:v>
                </c:pt>
                <c:pt idx="745">
                  <c:v>3.734</c:v>
                </c:pt>
                <c:pt idx="746">
                  <c:v>3.7029999999999998</c:v>
                </c:pt>
                <c:pt idx="747">
                  <c:v>3.681</c:v>
                </c:pt>
                <c:pt idx="748">
                  <c:v>3.6419999999999999</c:v>
                </c:pt>
                <c:pt idx="749">
                  <c:v>3.6419999999999999</c:v>
                </c:pt>
                <c:pt idx="750">
                  <c:v>3.6320000000000001</c:v>
                </c:pt>
                <c:pt idx="751">
                  <c:v>3.601</c:v>
                </c:pt>
                <c:pt idx="752">
                  <c:v>3.621</c:v>
                </c:pt>
                <c:pt idx="753">
                  <c:v>3.665</c:v>
                </c:pt>
                <c:pt idx="754">
                  <c:v>3.6390000000000002</c:v>
                </c:pt>
                <c:pt idx="755">
                  <c:v>3.6349999999999998</c:v>
                </c:pt>
                <c:pt idx="756">
                  <c:v>3.67</c:v>
                </c:pt>
                <c:pt idx="757">
                  <c:v>3.718</c:v>
                </c:pt>
                <c:pt idx="758">
                  <c:v>3.6970000000000001</c:v>
                </c:pt>
                <c:pt idx="759">
                  <c:v>3.6659999999999999</c:v>
                </c:pt>
                <c:pt idx="760">
                  <c:v>3.6560000000000001</c:v>
                </c:pt>
                <c:pt idx="761">
                  <c:v>3.6109999999999998</c:v>
                </c:pt>
                <c:pt idx="762">
                  <c:v>3.569</c:v>
                </c:pt>
                <c:pt idx="763">
                  <c:v>3.653</c:v>
                </c:pt>
                <c:pt idx="764">
                  <c:v>3.6520000000000001</c:v>
                </c:pt>
                <c:pt idx="765">
                  <c:v>3.6560000000000001</c:v>
                </c:pt>
                <c:pt idx="766">
                  <c:v>3.7010000000000001</c:v>
                </c:pt>
                <c:pt idx="767">
                  <c:v>3.6550000000000002</c:v>
                </c:pt>
                <c:pt idx="768">
                  <c:v>3.6419999999999999</c:v>
                </c:pt>
                <c:pt idx="769">
                  <c:v>3.601</c:v>
                </c:pt>
                <c:pt idx="770">
                  <c:v>3.5939999999999999</c:v>
                </c:pt>
                <c:pt idx="771">
                  <c:v>3.5789999999999997</c:v>
                </c:pt>
                <c:pt idx="772">
                  <c:v>3.5609999999999999</c:v>
                </c:pt>
                <c:pt idx="773">
                  <c:v>3.597</c:v>
                </c:pt>
                <c:pt idx="774">
                  <c:v>3.5540000000000003</c:v>
                </c:pt>
                <c:pt idx="775">
                  <c:v>3.59</c:v>
                </c:pt>
                <c:pt idx="776">
                  <c:v>3.5990000000000002</c:v>
                </c:pt>
                <c:pt idx="777">
                  <c:v>3.5540000000000003</c:v>
                </c:pt>
                <c:pt idx="778">
                  <c:v>3.5819999999999999</c:v>
                </c:pt>
                <c:pt idx="779">
                  <c:v>3.5629999999999997</c:v>
                </c:pt>
                <c:pt idx="780">
                  <c:v>3.5629999999999997</c:v>
                </c:pt>
                <c:pt idx="781">
                  <c:v>3.56</c:v>
                </c:pt>
                <c:pt idx="782">
                  <c:v>3.5830000000000002</c:v>
                </c:pt>
                <c:pt idx="783">
                  <c:v>3.5880000000000001</c:v>
                </c:pt>
                <c:pt idx="784">
                  <c:v>3.5529999999999999</c:v>
                </c:pt>
                <c:pt idx="785">
                  <c:v>3.496</c:v>
                </c:pt>
                <c:pt idx="786">
                  <c:v>3.544</c:v>
                </c:pt>
                <c:pt idx="787">
                  <c:v>3.536</c:v>
                </c:pt>
                <c:pt idx="788">
                  <c:v>3.5270000000000001</c:v>
                </c:pt>
                <c:pt idx="789">
                  <c:v>3.5449999999999999</c:v>
                </c:pt>
                <c:pt idx="790">
                  <c:v>3.5449999999999999</c:v>
                </c:pt>
                <c:pt idx="791">
                  <c:v>3.5419999999999998</c:v>
                </c:pt>
                <c:pt idx="792">
                  <c:v>3.4990000000000001</c:v>
                </c:pt>
                <c:pt idx="793">
                  <c:v>3.5390000000000001</c:v>
                </c:pt>
                <c:pt idx="794">
                  <c:v>3.5369999999999999</c:v>
                </c:pt>
                <c:pt idx="795">
                  <c:v>3.585</c:v>
                </c:pt>
                <c:pt idx="796">
                  <c:v>3.6179999999999999</c:v>
                </c:pt>
                <c:pt idx="797">
                  <c:v>3.6619999999999999</c:v>
                </c:pt>
                <c:pt idx="798">
                  <c:v>3.6379999999999999</c:v>
                </c:pt>
                <c:pt idx="799">
                  <c:v>3.6160000000000001</c:v>
                </c:pt>
                <c:pt idx="800">
                  <c:v>3.5390000000000001</c:v>
                </c:pt>
                <c:pt idx="801">
                  <c:v>3.605</c:v>
                </c:pt>
                <c:pt idx="802">
                  <c:v>3.6080000000000001</c:v>
                </c:pt>
                <c:pt idx="803">
                  <c:v>3.6850000000000001</c:v>
                </c:pt>
                <c:pt idx="804">
                  <c:v>3.6930000000000001</c:v>
                </c:pt>
                <c:pt idx="805">
                  <c:v>3.6920000000000002</c:v>
                </c:pt>
                <c:pt idx="806">
                  <c:v>3.6920000000000002</c:v>
                </c:pt>
                <c:pt idx="807">
                  <c:v>3.7650000000000001</c:v>
                </c:pt>
                <c:pt idx="808">
                  <c:v>3.8359999999999999</c:v>
                </c:pt>
                <c:pt idx="809">
                  <c:v>3.8260000000000001</c:v>
                </c:pt>
                <c:pt idx="810">
                  <c:v>3.778</c:v>
                </c:pt>
                <c:pt idx="811">
                  <c:v>3.8069999999999999</c:v>
                </c:pt>
                <c:pt idx="812">
                  <c:v>3.762</c:v>
                </c:pt>
                <c:pt idx="813">
                  <c:v>3.7919999999999998</c:v>
                </c:pt>
                <c:pt idx="814">
                  <c:v>3.746</c:v>
                </c:pt>
                <c:pt idx="815">
                  <c:v>3.7210000000000001</c:v>
                </c:pt>
                <c:pt idx="816">
                  <c:v>3.6669999999999998</c:v>
                </c:pt>
                <c:pt idx="817">
                  <c:v>3.6310000000000002</c:v>
                </c:pt>
                <c:pt idx="818">
                  <c:v>3.593</c:v>
                </c:pt>
                <c:pt idx="819">
                  <c:v>3.5859999999999999</c:v>
                </c:pt>
                <c:pt idx="820">
                  <c:v>3.629</c:v>
                </c:pt>
                <c:pt idx="821">
                  <c:v>3.6850000000000001</c:v>
                </c:pt>
                <c:pt idx="822">
                  <c:v>3.5960000000000001</c:v>
                </c:pt>
                <c:pt idx="823">
                  <c:v>3.64</c:v>
                </c:pt>
                <c:pt idx="824">
                  <c:v>3.64</c:v>
                </c:pt>
                <c:pt idx="825">
                  <c:v>3.6109999999999998</c:v>
                </c:pt>
                <c:pt idx="826">
                  <c:v>3.569</c:v>
                </c:pt>
                <c:pt idx="827">
                  <c:v>3.569</c:v>
                </c:pt>
                <c:pt idx="828">
                  <c:v>3.5350000000000001</c:v>
                </c:pt>
                <c:pt idx="829">
                  <c:v>3.5840000000000001</c:v>
                </c:pt>
                <c:pt idx="830">
                  <c:v>3.5709999999999997</c:v>
                </c:pt>
              </c:numCache>
            </c:numRef>
          </c:val>
          <c:smooth val="0"/>
          <c:extLst xmlns:c16r2="http://schemas.microsoft.com/office/drawing/2015/06/chart">
            <c:ext xmlns:c16="http://schemas.microsoft.com/office/drawing/2014/chart" uri="{C3380CC4-5D6E-409C-BE32-E72D297353CC}">
              <c16:uniqueId val="{00000003-C212-4B91-B970-308AA92F7E25}"/>
            </c:ext>
          </c:extLst>
        </c:ser>
        <c:ser>
          <c:idx val="0"/>
          <c:order val="4"/>
          <c:tx>
            <c:strRef>
              <c:f>CDSHistorico!$AJ$4</c:f>
              <c:strCache>
                <c:ptCount val="1"/>
                <c:pt idx="0">
                  <c:v>BRZ UMS 10Y</c:v>
                </c:pt>
              </c:strCache>
            </c:strRef>
          </c:tx>
          <c:spPr>
            <a:ln w="19050">
              <a:solidFill>
                <a:schemeClr val="accent5">
                  <a:lumMod val="75000"/>
                </a:schemeClr>
              </a:solidFill>
            </a:ln>
          </c:spPr>
          <c:marker>
            <c:symbol val="none"/>
          </c:marker>
          <c:cat>
            <c:numRef>
              <c:f>[0]!FechaG</c:f>
              <c:numCache>
                <c:formatCode>m/d/yyyy</c:formatCode>
                <c:ptCount val="831"/>
                <c:pt idx="0">
                  <c:v>41792</c:v>
                </c:pt>
                <c:pt idx="1">
                  <c:v>41793</c:v>
                </c:pt>
                <c:pt idx="2">
                  <c:v>41794</c:v>
                </c:pt>
                <c:pt idx="3">
                  <c:v>41795</c:v>
                </c:pt>
                <c:pt idx="4">
                  <c:v>41796</c:v>
                </c:pt>
                <c:pt idx="5">
                  <c:v>41799</c:v>
                </c:pt>
                <c:pt idx="6">
                  <c:v>41800</c:v>
                </c:pt>
                <c:pt idx="7">
                  <c:v>41801</c:v>
                </c:pt>
                <c:pt idx="8">
                  <c:v>41802</c:v>
                </c:pt>
                <c:pt idx="9">
                  <c:v>41803</c:v>
                </c:pt>
                <c:pt idx="10">
                  <c:v>41806</c:v>
                </c:pt>
                <c:pt idx="11">
                  <c:v>41807</c:v>
                </c:pt>
                <c:pt idx="12">
                  <c:v>41808</c:v>
                </c:pt>
                <c:pt idx="13">
                  <c:v>41809</c:v>
                </c:pt>
                <c:pt idx="14">
                  <c:v>41810</c:v>
                </c:pt>
                <c:pt idx="15">
                  <c:v>41813</c:v>
                </c:pt>
                <c:pt idx="16">
                  <c:v>41814</c:v>
                </c:pt>
                <c:pt idx="17">
                  <c:v>41815</c:v>
                </c:pt>
                <c:pt idx="18">
                  <c:v>41816</c:v>
                </c:pt>
                <c:pt idx="19">
                  <c:v>41817</c:v>
                </c:pt>
                <c:pt idx="20">
                  <c:v>41820</c:v>
                </c:pt>
                <c:pt idx="21">
                  <c:v>41821</c:v>
                </c:pt>
                <c:pt idx="22">
                  <c:v>41822</c:v>
                </c:pt>
                <c:pt idx="23">
                  <c:v>41823</c:v>
                </c:pt>
                <c:pt idx="24">
                  <c:v>41824</c:v>
                </c:pt>
                <c:pt idx="25">
                  <c:v>41827</c:v>
                </c:pt>
                <c:pt idx="26">
                  <c:v>41828</c:v>
                </c:pt>
                <c:pt idx="27">
                  <c:v>41829</c:v>
                </c:pt>
                <c:pt idx="28">
                  <c:v>41830</c:v>
                </c:pt>
                <c:pt idx="29">
                  <c:v>41831</c:v>
                </c:pt>
                <c:pt idx="30">
                  <c:v>41834</c:v>
                </c:pt>
                <c:pt idx="31">
                  <c:v>41835</c:v>
                </c:pt>
                <c:pt idx="32">
                  <c:v>41836</c:v>
                </c:pt>
                <c:pt idx="33">
                  <c:v>41837</c:v>
                </c:pt>
                <c:pt idx="34">
                  <c:v>41838</c:v>
                </c:pt>
                <c:pt idx="35">
                  <c:v>41841</c:v>
                </c:pt>
                <c:pt idx="36">
                  <c:v>41842</c:v>
                </c:pt>
                <c:pt idx="37">
                  <c:v>41843</c:v>
                </c:pt>
                <c:pt idx="38">
                  <c:v>41844</c:v>
                </c:pt>
                <c:pt idx="39">
                  <c:v>41845</c:v>
                </c:pt>
                <c:pt idx="40">
                  <c:v>41848</c:v>
                </c:pt>
                <c:pt idx="41">
                  <c:v>41849</c:v>
                </c:pt>
                <c:pt idx="42">
                  <c:v>41850</c:v>
                </c:pt>
                <c:pt idx="43">
                  <c:v>41851</c:v>
                </c:pt>
                <c:pt idx="44">
                  <c:v>41852</c:v>
                </c:pt>
                <c:pt idx="45">
                  <c:v>41855</c:v>
                </c:pt>
                <c:pt idx="46">
                  <c:v>41856</c:v>
                </c:pt>
                <c:pt idx="47">
                  <c:v>41857</c:v>
                </c:pt>
                <c:pt idx="48">
                  <c:v>41858</c:v>
                </c:pt>
                <c:pt idx="49">
                  <c:v>41859</c:v>
                </c:pt>
                <c:pt idx="50">
                  <c:v>41862</c:v>
                </c:pt>
                <c:pt idx="51">
                  <c:v>41863</c:v>
                </c:pt>
                <c:pt idx="52">
                  <c:v>41864</c:v>
                </c:pt>
                <c:pt idx="53">
                  <c:v>41865</c:v>
                </c:pt>
                <c:pt idx="54">
                  <c:v>41866</c:v>
                </c:pt>
                <c:pt idx="55">
                  <c:v>41869</c:v>
                </c:pt>
                <c:pt idx="56">
                  <c:v>41870</c:v>
                </c:pt>
                <c:pt idx="57">
                  <c:v>41871</c:v>
                </c:pt>
                <c:pt idx="58">
                  <c:v>41872</c:v>
                </c:pt>
                <c:pt idx="59">
                  <c:v>41873</c:v>
                </c:pt>
                <c:pt idx="60">
                  <c:v>41876</c:v>
                </c:pt>
                <c:pt idx="61">
                  <c:v>41877</c:v>
                </c:pt>
                <c:pt idx="62">
                  <c:v>41878</c:v>
                </c:pt>
                <c:pt idx="63">
                  <c:v>41879</c:v>
                </c:pt>
                <c:pt idx="64">
                  <c:v>41880</c:v>
                </c:pt>
                <c:pt idx="65">
                  <c:v>41883</c:v>
                </c:pt>
                <c:pt idx="66">
                  <c:v>41884</c:v>
                </c:pt>
                <c:pt idx="67">
                  <c:v>41885</c:v>
                </c:pt>
                <c:pt idx="68">
                  <c:v>41886</c:v>
                </c:pt>
                <c:pt idx="69">
                  <c:v>41887</c:v>
                </c:pt>
                <c:pt idx="70">
                  <c:v>41890</c:v>
                </c:pt>
                <c:pt idx="71">
                  <c:v>41891</c:v>
                </c:pt>
                <c:pt idx="72">
                  <c:v>41892</c:v>
                </c:pt>
                <c:pt idx="73">
                  <c:v>41893</c:v>
                </c:pt>
                <c:pt idx="74">
                  <c:v>41894</c:v>
                </c:pt>
                <c:pt idx="75">
                  <c:v>41897</c:v>
                </c:pt>
                <c:pt idx="76">
                  <c:v>41898</c:v>
                </c:pt>
                <c:pt idx="77">
                  <c:v>41899</c:v>
                </c:pt>
                <c:pt idx="78">
                  <c:v>41900</c:v>
                </c:pt>
                <c:pt idx="79">
                  <c:v>41901</c:v>
                </c:pt>
                <c:pt idx="80">
                  <c:v>41904</c:v>
                </c:pt>
                <c:pt idx="81">
                  <c:v>41905</c:v>
                </c:pt>
                <c:pt idx="82">
                  <c:v>41906</c:v>
                </c:pt>
                <c:pt idx="83">
                  <c:v>41907</c:v>
                </c:pt>
                <c:pt idx="84">
                  <c:v>41908</c:v>
                </c:pt>
                <c:pt idx="85">
                  <c:v>41911</c:v>
                </c:pt>
                <c:pt idx="86">
                  <c:v>41912</c:v>
                </c:pt>
                <c:pt idx="87">
                  <c:v>41913</c:v>
                </c:pt>
                <c:pt idx="88">
                  <c:v>41914</c:v>
                </c:pt>
                <c:pt idx="89">
                  <c:v>41915</c:v>
                </c:pt>
                <c:pt idx="90">
                  <c:v>41918</c:v>
                </c:pt>
                <c:pt idx="91">
                  <c:v>41919</c:v>
                </c:pt>
                <c:pt idx="92">
                  <c:v>41920</c:v>
                </c:pt>
                <c:pt idx="93">
                  <c:v>41921</c:v>
                </c:pt>
                <c:pt idx="94">
                  <c:v>41922</c:v>
                </c:pt>
                <c:pt idx="95">
                  <c:v>41925</c:v>
                </c:pt>
                <c:pt idx="96">
                  <c:v>41926</c:v>
                </c:pt>
                <c:pt idx="97">
                  <c:v>41927</c:v>
                </c:pt>
                <c:pt idx="98">
                  <c:v>41928</c:v>
                </c:pt>
                <c:pt idx="99">
                  <c:v>41929</c:v>
                </c:pt>
                <c:pt idx="100">
                  <c:v>41932</c:v>
                </c:pt>
                <c:pt idx="101">
                  <c:v>41933</c:v>
                </c:pt>
                <c:pt idx="102">
                  <c:v>41934</c:v>
                </c:pt>
                <c:pt idx="103">
                  <c:v>41935</c:v>
                </c:pt>
                <c:pt idx="104">
                  <c:v>41936</c:v>
                </c:pt>
                <c:pt idx="105">
                  <c:v>41939</c:v>
                </c:pt>
                <c:pt idx="106">
                  <c:v>41940</c:v>
                </c:pt>
                <c:pt idx="107">
                  <c:v>41941</c:v>
                </c:pt>
                <c:pt idx="108">
                  <c:v>41942</c:v>
                </c:pt>
                <c:pt idx="109">
                  <c:v>41943</c:v>
                </c:pt>
                <c:pt idx="110">
                  <c:v>41946</c:v>
                </c:pt>
                <c:pt idx="111">
                  <c:v>41947</c:v>
                </c:pt>
                <c:pt idx="112">
                  <c:v>41948</c:v>
                </c:pt>
                <c:pt idx="113">
                  <c:v>41949</c:v>
                </c:pt>
                <c:pt idx="114">
                  <c:v>41950</c:v>
                </c:pt>
                <c:pt idx="115">
                  <c:v>41953</c:v>
                </c:pt>
                <c:pt idx="116">
                  <c:v>41954</c:v>
                </c:pt>
                <c:pt idx="117">
                  <c:v>41955</c:v>
                </c:pt>
                <c:pt idx="118">
                  <c:v>41956</c:v>
                </c:pt>
                <c:pt idx="119">
                  <c:v>41957</c:v>
                </c:pt>
                <c:pt idx="120">
                  <c:v>41960</c:v>
                </c:pt>
                <c:pt idx="121">
                  <c:v>41961</c:v>
                </c:pt>
                <c:pt idx="122">
                  <c:v>41962</c:v>
                </c:pt>
                <c:pt idx="123">
                  <c:v>41963</c:v>
                </c:pt>
                <c:pt idx="124">
                  <c:v>41964</c:v>
                </c:pt>
                <c:pt idx="125">
                  <c:v>41967</c:v>
                </c:pt>
                <c:pt idx="126">
                  <c:v>41968</c:v>
                </c:pt>
                <c:pt idx="127">
                  <c:v>41969</c:v>
                </c:pt>
                <c:pt idx="128">
                  <c:v>41970</c:v>
                </c:pt>
                <c:pt idx="129">
                  <c:v>41971</c:v>
                </c:pt>
                <c:pt idx="130">
                  <c:v>41974</c:v>
                </c:pt>
                <c:pt idx="131">
                  <c:v>41975</c:v>
                </c:pt>
                <c:pt idx="132">
                  <c:v>41976</c:v>
                </c:pt>
                <c:pt idx="133">
                  <c:v>41977</c:v>
                </c:pt>
                <c:pt idx="134">
                  <c:v>41978</c:v>
                </c:pt>
                <c:pt idx="135">
                  <c:v>41981</c:v>
                </c:pt>
                <c:pt idx="136">
                  <c:v>41982</c:v>
                </c:pt>
                <c:pt idx="137">
                  <c:v>41983</c:v>
                </c:pt>
                <c:pt idx="138">
                  <c:v>41984</c:v>
                </c:pt>
                <c:pt idx="139">
                  <c:v>41985</c:v>
                </c:pt>
                <c:pt idx="140">
                  <c:v>41988</c:v>
                </c:pt>
                <c:pt idx="141">
                  <c:v>41989</c:v>
                </c:pt>
                <c:pt idx="142">
                  <c:v>41990</c:v>
                </c:pt>
                <c:pt idx="143">
                  <c:v>41991</c:v>
                </c:pt>
                <c:pt idx="144">
                  <c:v>41992</c:v>
                </c:pt>
                <c:pt idx="145">
                  <c:v>41995</c:v>
                </c:pt>
                <c:pt idx="146">
                  <c:v>41996</c:v>
                </c:pt>
                <c:pt idx="147">
                  <c:v>41997</c:v>
                </c:pt>
                <c:pt idx="148">
                  <c:v>41998</c:v>
                </c:pt>
                <c:pt idx="149">
                  <c:v>41999</c:v>
                </c:pt>
                <c:pt idx="150">
                  <c:v>42002</c:v>
                </c:pt>
                <c:pt idx="151">
                  <c:v>42003</c:v>
                </c:pt>
                <c:pt idx="152">
                  <c:v>42004</c:v>
                </c:pt>
                <c:pt idx="153">
                  <c:v>42005</c:v>
                </c:pt>
                <c:pt idx="154">
                  <c:v>42006</c:v>
                </c:pt>
                <c:pt idx="155">
                  <c:v>42009</c:v>
                </c:pt>
                <c:pt idx="156">
                  <c:v>42010</c:v>
                </c:pt>
                <c:pt idx="157">
                  <c:v>42011</c:v>
                </c:pt>
                <c:pt idx="158">
                  <c:v>42012</c:v>
                </c:pt>
                <c:pt idx="159">
                  <c:v>42013</c:v>
                </c:pt>
                <c:pt idx="160">
                  <c:v>42016</c:v>
                </c:pt>
                <c:pt idx="161">
                  <c:v>42017</c:v>
                </c:pt>
                <c:pt idx="162">
                  <c:v>42018</c:v>
                </c:pt>
                <c:pt idx="163">
                  <c:v>42019</c:v>
                </c:pt>
                <c:pt idx="164">
                  <c:v>42020</c:v>
                </c:pt>
                <c:pt idx="165">
                  <c:v>42023</c:v>
                </c:pt>
                <c:pt idx="166">
                  <c:v>42024</c:v>
                </c:pt>
                <c:pt idx="167">
                  <c:v>42025</c:v>
                </c:pt>
                <c:pt idx="168">
                  <c:v>42026</c:v>
                </c:pt>
                <c:pt idx="169">
                  <c:v>42027</c:v>
                </c:pt>
                <c:pt idx="170">
                  <c:v>42030</c:v>
                </c:pt>
                <c:pt idx="171">
                  <c:v>42031</c:v>
                </c:pt>
                <c:pt idx="172">
                  <c:v>42032</c:v>
                </c:pt>
                <c:pt idx="173">
                  <c:v>42033</c:v>
                </c:pt>
                <c:pt idx="174">
                  <c:v>42034</c:v>
                </c:pt>
                <c:pt idx="175">
                  <c:v>42037</c:v>
                </c:pt>
                <c:pt idx="176">
                  <c:v>42038</c:v>
                </c:pt>
                <c:pt idx="177">
                  <c:v>42039</c:v>
                </c:pt>
                <c:pt idx="178">
                  <c:v>42040</c:v>
                </c:pt>
                <c:pt idx="179">
                  <c:v>42041</c:v>
                </c:pt>
                <c:pt idx="180">
                  <c:v>42044</c:v>
                </c:pt>
                <c:pt idx="181">
                  <c:v>42045</c:v>
                </c:pt>
                <c:pt idx="182">
                  <c:v>42046</c:v>
                </c:pt>
                <c:pt idx="183">
                  <c:v>42047</c:v>
                </c:pt>
                <c:pt idx="184">
                  <c:v>42048</c:v>
                </c:pt>
                <c:pt idx="185">
                  <c:v>42051</c:v>
                </c:pt>
                <c:pt idx="186">
                  <c:v>42052</c:v>
                </c:pt>
                <c:pt idx="187">
                  <c:v>42053</c:v>
                </c:pt>
                <c:pt idx="188">
                  <c:v>42054</c:v>
                </c:pt>
                <c:pt idx="189">
                  <c:v>42055</c:v>
                </c:pt>
                <c:pt idx="190">
                  <c:v>42058</c:v>
                </c:pt>
                <c:pt idx="191">
                  <c:v>42059</c:v>
                </c:pt>
                <c:pt idx="192">
                  <c:v>42060</c:v>
                </c:pt>
                <c:pt idx="193">
                  <c:v>42061</c:v>
                </c:pt>
                <c:pt idx="194">
                  <c:v>42062</c:v>
                </c:pt>
                <c:pt idx="195">
                  <c:v>42065</c:v>
                </c:pt>
                <c:pt idx="196">
                  <c:v>42066</c:v>
                </c:pt>
                <c:pt idx="197">
                  <c:v>42067</c:v>
                </c:pt>
                <c:pt idx="198">
                  <c:v>42068</c:v>
                </c:pt>
                <c:pt idx="199">
                  <c:v>42069</c:v>
                </c:pt>
                <c:pt idx="200">
                  <c:v>42072</c:v>
                </c:pt>
                <c:pt idx="201">
                  <c:v>42073</c:v>
                </c:pt>
                <c:pt idx="202">
                  <c:v>42074</c:v>
                </c:pt>
                <c:pt idx="203">
                  <c:v>42075</c:v>
                </c:pt>
                <c:pt idx="204">
                  <c:v>42076</c:v>
                </c:pt>
                <c:pt idx="205">
                  <c:v>42079</c:v>
                </c:pt>
                <c:pt idx="206">
                  <c:v>42080</c:v>
                </c:pt>
                <c:pt idx="207">
                  <c:v>42081</c:v>
                </c:pt>
                <c:pt idx="208">
                  <c:v>42082</c:v>
                </c:pt>
                <c:pt idx="209">
                  <c:v>42083</c:v>
                </c:pt>
                <c:pt idx="210">
                  <c:v>42086</c:v>
                </c:pt>
                <c:pt idx="211">
                  <c:v>42087</c:v>
                </c:pt>
                <c:pt idx="212">
                  <c:v>42088</c:v>
                </c:pt>
                <c:pt idx="213">
                  <c:v>42089</c:v>
                </c:pt>
                <c:pt idx="214">
                  <c:v>42090</c:v>
                </c:pt>
                <c:pt idx="215">
                  <c:v>42093</c:v>
                </c:pt>
                <c:pt idx="216">
                  <c:v>42094</c:v>
                </c:pt>
                <c:pt idx="217">
                  <c:v>42095</c:v>
                </c:pt>
                <c:pt idx="218">
                  <c:v>42096</c:v>
                </c:pt>
                <c:pt idx="219">
                  <c:v>42097</c:v>
                </c:pt>
                <c:pt idx="220">
                  <c:v>42100</c:v>
                </c:pt>
                <c:pt idx="221">
                  <c:v>42101</c:v>
                </c:pt>
                <c:pt idx="222">
                  <c:v>42102</c:v>
                </c:pt>
                <c:pt idx="223">
                  <c:v>42103</c:v>
                </c:pt>
                <c:pt idx="224">
                  <c:v>42104</c:v>
                </c:pt>
                <c:pt idx="225">
                  <c:v>42107</c:v>
                </c:pt>
                <c:pt idx="226">
                  <c:v>42108</c:v>
                </c:pt>
                <c:pt idx="227">
                  <c:v>42109</c:v>
                </c:pt>
                <c:pt idx="228">
                  <c:v>42110</c:v>
                </c:pt>
                <c:pt idx="229">
                  <c:v>42111</c:v>
                </c:pt>
                <c:pt idx="230">
                  <c:v>42114</c:v>
                </c:pt>
                <c:pt idx="231">
                  <c:v>42115</c:v>
                </c:pt>
                <c:pt idx="232">
                  <c:v>42116</c:v>
                </c:pt>
                <c:pt idx="233">
                  <c:v>42117</c:v>
                </c:pt>
                <c:pt idx="234">
                  <c:v>42118</c:v>
                </c:pt>
                <c:pt idx="235">
                  <c:v>42121</c:v>
                </c:pt>
                <c:pt idx="236">
                  <c:v>42122</c:v>
                </c:pt>
                <c:pt idx="237">
                  <c:v>42123</c:v>
                </c:pt>
                <c:pt idx="238">
                  <c:v>42124</c:v>
                </c:pt>
                <c:pt idx="239">
                  <c:v>42125</c:v>
                </c:pt>
                <c:pt idx="240">
                  <c:v>42128</c:v>
                </c:pt>
                <c:pt idx="241">
                  <c:v>42129</c:v>
                </c:pt>
                <c:pt idx="242">
                  <c:v>42130</c:v>
                </c:pt>
                <c:pt idx="243">
                  <c:v>42131</c:v>
                </c:pt>
                <c:pt idx="244">
                  <c:v>42132</c:v>
                </c:pt>
                <c:pt idx="245">
                  <c:v>42135</c:v>
                </c:pt>
                <c:pt idx="246">
                  <c:v>42136</c:v>
                </c:pt>
                <c:pt idx="247">
                  <c:v>42137</c:v>
                </c:pt>
                <c:pt idx="248">
                  <c:v>42138</c:v>
                </c:pt>
                <c:pt idx="249">
                  <c:v>42139</c:v>
                </c:pt>
                <c:pt idx="250">
                  <c:v>42142</c:v>
                </c:pt>
                <c:pt idx="251">
                  <c:v>42143</c:v>
                </c:pt>
                <c:pt idx="252">
                  <c:v>42144</c:v>
                </c:pt>
                <c:pt idx="253">
                  <c:v>42145</c:v>
                </c:pt>
                <c:pt idx="254">
                  <c:v>42146</c:v>
                </c:pt>
                <c:pt idx="255">
                  <c:v>42149</c:v>
                </c:pt>
                <c:pt idx="256">
                  <c:v>42150</c:v>
                </c:pt>
                <c:pt idx="257">
                  <c:v>42151</c:v>
                </c:pt>
                <c:pt idx="258">
                  <c:v>42152</c:v>
                </c:pt>
                <c:pt idx="259">
                  <c:v>42153</c:v>
                </c:pt>
                <c:pt idx="260">
                  <c:v>42156</c:v>
                </c:pt>
                <c:pt idx="261">
                  <c:v>42157</c:v>
                </c:pt>
                <c:pt idx="262">
                  <c:v>42158</c:v>
                </c:pt>
                <c:pt idx="263">
                  <c:v>42159</c:v>
                </c:pt>
                <c:pt idx="264">
                  <c:v>42160</c:v>
                </c:pt>
                <c:pt idx="265">
                  <c:v>42163</c:v>
                </c:pt>
                <c:pt idx="266">
                  <c:v>42164</c:v>
                </c:pt>
                <c:pt idx="267">
                  <c:v>42165</c:v>
                </c:pt>
                <c:pt idx="268">
                  <c:v>42166</c:v>
                </c:pt>
                <c:pt idx="269">
                  <c:v>42167</c:v>
                </c:pt>
                <c:pt idx="270">
                  <c:v>42170</c:v>
                </c:pt>
                <c:pt idx="271">
                  <c:v>42171</c:v>
                </c:pt>
                <c:pt idx="272">
                  <c:v>42172</c:v>
                </c:pt>
                <c:pt idx="273">
                  <c:v>42173</c:v>
                </c:pt>
                <c:pt idx="274">
                  <c:v>42174</c:v>
                </c:pt>
                <c:pt idx="275">
                  <c:v>42177</c:v>
                </c:pt>
                <c:pt idx="276">
                  <c:v>42178</c:v>
                </c:pt>
                <c:pt idx="277">
                  <c:v>42179</c:v>
                </c:pt>
                <c:pt idx="278">
                  <c:v>42180</c:v>
                </c:pt>
                <c:pt idx="279">
                  <c:v>42181</c:v>
                </c:pt>
                <c:pt idx="280">
                  <c:v>42184</c:v>
                </c:pt>
                <c:pt idx="281">
                  <c:v>42185</c:v>
                </c:pt>
                <c:pt idx="282">
                  <c:v>42186</c:v>
                </c:pt>
                <c:pt idx="283">
                  <c:v>42187</c:v>
                </c:pt>
                <c:pt idx="284">
                  <c:v>42188</c:v>
                </c:pt>
                <c:pt idx="285">
                  <c:v>42191</c:v>
                </c:pt>
                <c:pt idx="286">
                  <c:v>42192</c:v>
                </c:pt>
                <c:pt idx="287">
                  <c:v>42193</c:v>
                </c:pt>
                <c:pt idx="288">
                  <c:v>42194</c:v>
                </c:pt>
                <c:pt idx="289">
                  <c:v>42195</c:v>
                </c:pt>
                <c:pt idx="290">
                  <c:v>42198</c:v>
                </c:pt>
                <c:pt idx="291">
                  <c:v>42199</c:v>
                </c:pt>
                <c:pt idx="292">
                  <c:v>42200</c:v>
                </c:pt>
                <c:pt idx="293">
                  <c:v>42201</c:v>
                </c:pt>
                <c:pt idx="294">
                  <c:v>42202</c:v>
                </c:pt>
                <c:pt idx="295">
                  <c:v>42205</c:v>
                </c:pt>
                <c:pt idx="296">
                  <c:v>42206</c:v>
                </c:pt>
                <c:pt idx="297">
                  <c:v>42207</c:v>
                </c:pt>
                <c:pt idx="298">
                  <c:v>42208</c:v>
                </c:pt>
                <c:pt idx="299">
                  <c:v>42209</c:v>
                </c:pt>
                <c:pt idx="300">
                  <c:v>42212</c:v>
                </c:pt>
                <c:pt idx="301">
                  <c:v>42213</c:v>
                </c:pt>
                <c:pt idx="302">
                  <c:v>42214</c:v>
                </c:pt>
                <c:pt idx="303">
                  <c:v>42215</c:v>
                </c:pt>
                <c:pt idx="304">
                  <c:v>42216</c:v>
                </c:pt>
                <c:pt idx="305">
                  <c:v>42219</c:v>
                </c:pt>
                <c:pt idx="306">
                  <c:v>42220</c:v>
                </c:pt>
                <c:pt idx="307">
                  <c:v>42221</c:v>
                </c:pt>
                <c:pt idx="308">
                  <c:v>42222</c:v>
                </c:pt>
                <c:pt idx="309">
                  <c:v>42223</c:v>
                </c:pt>
                <c:pt idx="310">
                  <c:v>42226</c:v>
                </c:pt>
                <c:pt idx="311">
                  <c:v>42227</c:v>
                </c:pt>
                <c:pt idx="312">
                  <c:v>42228</c:v>
                </c:pt>
                <c:pt idx="313">
                  <c:v>42229</c:v>
                </c:pt>
                <c:pt idx="314">
                  <c:v>42230</c:v>
                </c:pt>
                <c:pt idx="315">
                  <c:v>42233</c:v>
                </c:pt>
                <c:pt idx="316">
                  <c:v>42234</c:v>
                </c:pt>
                <c:pt idx="317">
                  <c:v>42235</c:v>
                </c:pt>
                <c:pt idx="318">
                  <c:v>42236</c:v>
                </c:pt>
                <c:pt idx="319">
                  <c:v>42237</c:v>
                </c:pt>
                <c:pt idx="320">
                  <c:v>42240</c:v>
                </c:pt>
                <c:pt idx="321">
                  <c:v>42241</c:v>
                </c:pt>
                <c:pt idx="322">
                  <c:v>42242</c:v>
                </c:pt>
                <c:pt idx="323">
                  <c:v>42243</c:v>
                </c:pt>
                <c:pt idx="324">
                  <c:v>42244</c:v>
                </c:pt>
                <c:pt idx="325">
                  <c:v>42247</c:v>
                </c:pt>
                <c:pt idx="326">
                  <c:v>42248</c:v>
                </c:pt>
                <c:pt idx="327">
                  <c:v>42249</c:v>
                </c:pt>
                <c:pt idx="328">
                  <c:v>42250</c:v>
                </c:pt>
                <c:pt idx="329">
                  <c:v>42251</c:v>
                </c:pt>
                <c:pt idx="330">
                  <c:v>42254</c:v>
                </c:pt>
                <c:pt idx="331">
                  <c:v>42255</c:v>
                </c:pt>
                <c:pt idx="332">
                  <c:v>42256</c:v>
                </c:pt>
                <c:pt idx="333">
                  <c:v>42257</c:v>
                </c:pt>
                <c:pt idx="334">
                  <c:v>42258</c:v>
                </c:pt>
                <c:pt idx="335">
                  <c:v>42261</c:v>
                </c:pt>
                <c:pt idx="336">
                  <c:v>42262</c:v>
                </c:pt>
                <c:pt idx="337">
                  <c:v>42263</c:v>
                </c:pt>
                <c:pt idx="338">
                  <c:v>42264</c:v>
                </c:pt>
                <c:pt idx="339">
                  <c:v>42265</c:v>
                </c:pt>
                <c:pt idx="340">
                  <c:v>42268</c:v>
                </c:pt>
                <c:pt idx="341">
                  <c:v>42269</c:v>
                </c:pt>
                <c:pt idx="342">
                  <c:v>42270</c:v>
                </c:pt>
                <c:pt idx="343">
                  <c:v>42271</c:v>
                </c:pt>
                <c:pt idx="344">
                  <c:v>42272</c:v>
                </c:pt>
                <c:pt idx="345">
                  <c:v>42275</c:v>
                </c:pt>
                <c:pt idx="346">
                  <c:v>42276</c:v>
                </c:pt>
                <c:pt idx="347">
                  <c:v>42277</c:v>
                </c:pt>
                <c:pt idx="348">
                  <c:v>42278</c:v>
                </c:pt>
                <c:pt idx="349">
                  <c:v>42279</c:v>
                </c:pt>
                <c:pt idx="350">
                  <c:v>42282</c:v>
                </c:pt>
                <c:pt idx="351">
                  <c:v>42283</c:v>
                </c:pt>
                <c:pt idx="352">
                  <c:v>42284</c:v>
                </c:pt>
                <c:pt idx="353">
                  <c:v>42285</c:v>
                </c:pt>
                <c:pt idx="354">
                  <c:v>42286</c:v>
                </c:pt>
                <c:pt idx="355">
                  <c:v>42289</c:v>
                </c:pt>
                <c:pt idx="356">
                  <c:v>42290</c:v>
                </c:pt>
                <c:pt idx="357">
                  <c:v>42291</c:v>
                </c:pt>
                <c:pt idx="358">
                  <c:v>42292</c:v>
                </c:pt>
                <c:pt idx="359">
                  <c:v>42293</c:v>
                </c:pt>
                <c:pt idx="360">
                  <c:v>42296</c:v>
                </c:pt>
                <c:pt idx="361">
                  <c:v>42297</c:v>
                </c:pt>
                <c:pt idx="362">
                  <c:v>42298</c:v>
                </c:pt>
                <c:pt idx="363">
                  <c:v>42299</c:v>
                </c:pt>
                <c:pt idx="364">
                  <c:v>42300</c:v>
                </c:pt>
                <c:pt idx="365">
                  <c:v>42303</c:v>
                </c:pt>
                <c:pt idx="366">
                  <c:v>42304</c:v>
                </c:pt>
                <c:pt idx="367">
                  <c:v>42305</c:v>
                </c:pt>
                <c:pt idx="368">
                  <c:v>42306</c:v>
                </c:pt>
                <c:pt idx="369">
                  <c:v>42307</c:v>
                </c:pt>
                <c:pt idx="370">
                  <c:v>42310</c:v>
                </c:pt>
                <c:pt idx="371">
                  <c:v>42311</c:v>
                </c:pt>
                <c:pt idx="372">
                  <c:v>42312</c:v>
                </c:pt>
                <c:pt idx="373">
                  <c:v>42313</c:v>
                </c:pt>
                <c:pt idx="374">
                  <c:v>42314</c:v>
                </c:pt>
                <c:pt idx="375">
                  <c:v>42317</c:v>
                </c:pt>
                <c:pt idx="376">
                  <c:v>42318</c:v>
                </c:pt>
                <c:pt idx="377">
                  <c:v>42319</c:v>
                </c:pt>
                <c:pt idx="378">
                  <c:v>42320</c:v>
                </c:pt>
                <c:pt idx="379">
                  <c:v>42321</c:v>
                </c:pt>
                <c:pt idx="380">
                  <c:v>42324</c:v>
                </c:pt>
                <c:pt idx="381">
                  <c:v>42325</c:v>
                </c:pt>
                <c:pt idx="382">
                  <c:v>42326</c:v>
                </c:pt>
                <c:pt idx="383">
                  <c:v>42327</c:v>
                </c:pt>
                <c:pt idx="384">
                  <c:v>42328</c:v>
                </c:pt>
                <c:pt idx="385">
                  <c:v>42331</c:v>
                </c:pt>
                <c:pt idx="386">
                  <c:v>42332</c:v>
                </c:pt>
                <c:pt idx="387">
                  <c:v>42333</c:v>
                </c:pt>
                <c:pt idx="388">
                  <c:v>42334</c:v>
                </c:pt>
                <c:pt idx="389">
                  <c:v>42335</c:v>
                </c:pt>
                <c:pt idx="390">
                  <c:v>42338</c:v>
                </c:pt>
                <c:pt idx="391">
                  <c:v>42339</c:v>
                </c:pt>
                <c:pt idx="392">
                  <c:v>42340</c:v>
                </c:pt>
                <c:pt idx="393">
                  <c:v>42341</c:v>
                </c:pt>
                <c:pt idx="394">
                  <c:v>42342</c:v>
                </c:pt>
                <c:pt idx="395">
                  <c:v>42345</c:v>
                </c:pt>
                <c:pt idx="396">
                  <c:v>42346</c:v>
                </c:pt>
                <c:pt idx="397">
                  <c:v>42347</c:v>
                </c:pt>
                <c:pt idx="398">
                  <c:v>42348</c:v>
                </c:pt>
                <c:pt idx="399">
                  <c:v>42349</c:v>
                </c:pt>
                <c:pt idx="400">
                  <c:v>42352</c:v>
                </c:pt>
                <c:pt idx="401">
                  <c:v>42353</c:v>
                </c:pt>
                <c:pt idx="402">
                  <c:v>42354</c:v>
                </c:pt>
                <c:pt idx="403">
                  <c:v>42355</c:v>
                </c:pt>
                <c:pt idx="404">
                  <c:v>42356</c:v>
                </c:pt>
                <c:pt idx="405">
                  <c:v>42359</c:v>
                </c:pt>
                <c:pt idx="406">
                  <c:v>42360</c:v>
                </c:pt>
                <c:pt idx="407">
                  <c:v>42361</c:v>
                </c:pt>
                <c:pt idx="408">
                  <c:v>42362</c:v>
                </c:pt>
                <c:pt idx="409">
                  <c:v>42363</c:v>
                </c:pt>
                <c:pt idx="410">
                  <c:v>42366</c:v>
                </c:pt>
                <c:pt idx="411">
                  <c:v>42367</c:v>
                </c:pt>
                <c:pt idx="412">
                  <c:v>42368</c:v>
                </c:pt>
                <c:pt idx="413">
                  <c:v>42369</c:v>
                </c:pt>
                <c:pt idx="414">
                  <c:v>42370</c:v>
                </c:pt>
                <c:pt idx="415">
                  <c:v>42373</c:v>
                </c:pt>
                <c:pt idx="416">
                  <c:v>42374</c:v>
                </c:pt>
                <c:pt idx="417">
                  <c:v>42375</c:v>
                </c:pt>
                <c:pt idx="418">
                  <c:v>42376</c:v>
                </c:pt>
                <c:pt idx="419">
                  <c:v>42377</c:v>
                </c:pt>
                <c:pt idx="420">
                  <c:v>42380</c:v>
                </c:pt>
                <c:pt idx="421">
                  <c:v>42381</c:v>
                </c:pt>
                <c:pt idx="422">
                  <c:v>42382</c:v>
                </c:pt>
                <c:pt idx="423">
                  <c:v>42383</c:v>
                </c:pt>
                <c:pt idx="424">
                  <c:v>42384</c:v>
                </c:pt>
                <c:pt idx="425">
                  <c:v>42387</c:v>
                </c:pt>
                <c:pt idx="426">
                  <c:v>42388</c:v>
                </c:pt>
                <c:pt idx="427">
                  <c:v>42389</c:v>
                </c:pt>
                <c:pt idx="428">
                  <c:v>42390</c:v>
                </c:pt>
                <c:pt idx="429">
                  <c:v>42391</c:v>
                </c:pt>
                <c:pt idx="430">
                  <c:v>42394</c:v>
                </c:pt>
                <c:pt idx="431">
                  <c:v>42395</c:v>
                </c:pt>
                <c:pt idx="432">
                  <c:v>42396</c:v>
                </c:pt>
                <c:pt idx="433">
                  <c:v>42397</c:v>
                </c:pt>
                <c:pt idx="434">
                  <c:v>42398</c:v>
                </c:pt>
                <c:pt idx="435">
                  <c:v>42401</c:v>
                </c:pt>
                <c:pt idx="436">
                  <c:v>42402</c:v>
                </c:pt>
                <c:pt idx="437">
                  <c:v>42403</c:v>
                </c:pt>
                <c:pt idx="438">
                  <c:v>42404</c:v>
                </c:pt>
                <c:pt idx="439">
                  <c:v>42405</c:v>
                </c:pt>
                <c:pt idx="440">
                  <c:v>42408</c:v>
                </c:pt>
                <c:pt idx="441">
                  <c:v>42409</c:v>
                </c:pt>
                <c:pt idx="442">
                  <c:v>42410</c:v>
                </c:pt>
                <c:pt idx="443">
                  <c:v>42411</c:v>
                </c:pt>
                <c:pt idx="444">
                  <c:v>42412</c:v>
                </c:pt>
                <c:pt idx="445">
                  <c:v>42415</c:v>
                </c:pt>
                <c:pt idx="446">
                  <c:v>42416</c:v>
                </c:pt>
                <c:pt idx="447">
                  <c:v>42417</c:v>
                </c:pt>
                <c:pt idx="448">
                  <c:v>42418</c:v>
                </c:pt>
                <c:pt idx="449">
                  <c:v>42419</c:v>
                </c:pt>
                <c:pt idx="450">
                  <c:v>42422</c:v>
                </c:pt>
                <c:pt idx="451">
                  <c:v>42423</c:v>
                </c:pt>
                <c:pt idx="452">
                  <c:v>42424</c:v>
                </c:pt>
                <c:pt idx="453">
                  <c:v>42425</c:v>
                </c:pt>
                <c:pt idx="454">
                  <c:v>42426</c:v>
                </c:pt>
                <c:pt idx="455">
                  <c:v>42429</c:v>
                </c:pt>
                <c:pt idx="456">
                  <c:v>42430</c:v>
                </c:pt>
                <c:pt idx="457">
                  <c:v>42431</c:v>
                </c:pt>
                <c:pt idx="458">
                  <c:v>42432</c:v>
                </c:pt>
                <c:pt idx="459">
                  <c:v>42433</c:v>
                </c:pt>
                <c:pt idx="460">
                  <c:v>42436</c:v>
                </c:pt>
                <c:pt idx="461">
                  <c:v>42437</c:v>
                </c:pt>
                <c:pt idx="462">
                  <c:v>42438</c:v>
                </c:pt>
                <c:pt idx="463">
                  <c:v>42439</c:v>
                </c:pt>
                <c:pt idx="464">
                  <c:v>42440</c:v>
                </c:pt>
                <c:pt idx="465">
                  <c:v>42443</c:v>
                </c:pt>
                <c:pt idx="466">
                  <c:v>42444</c:v>
                </c:pt>
                <c:pt idx="467">
                  <c:v>42445</c:v>
                </c:pt>
                <c:pt idx="468">
                  <c:v>42446</c:v>
                </c:pt>
                <c:pt idx="469">
                  <c:v>42447</c:v>
                </c:pt>
                <c:pt idx="470">
                  <c:v>42450</c:v>
                </c:pt>
                <c:pt idx="471">
                  <c:v>42451</c:v>
                </c:pt>
                <c:pt idx="472">
                  <c:v>42452</c:v>
                </c:pt>
                <c:pt idx="473">
                  <c:v>42453</c:v>
                </c:pt>
                <c:pt idx="474">
                  <c:v>42454</c:v>
                </c:pt>
                <c:pt idx="475">
                  <c:v>42457</c:v>
                </c:pt>
                <c:pt idx="476">
                  <c:v>42458</c:v>
                </c:pt>
                <c:pt idx="477">
                  <c:v>42459</c:v>
                </c:pt>
                <c:pt idx="478">
                  <c:v>42460</c:v>
                </c:pt>
                <c:pt idx="479">
                  <c:v>42461</c:v>
                </c:pt>
                <c:pt idx="480">
                  <c:v>42464</c:v>
                </c:pt>
                <c:pt idx="481">
                  <c:v>42465</c:v>
                </c:pt>
                <c:pt idx="482">
                  <c:v>42466</c:v>
                </c:pt>
                <c:pt idx="483">
                  <c:v>42467</c:v>
                </c:pt>
                <c:pt idx="484">
                  <c:v>42468</c:v>
                </c:pt>
                <c:pt idx="485">
                  <c:v>42471</c:v>
                </c:pt>
                <c:pt idx="486">
                  <c:v>42472</c:v>
                </c:pt>
                <c:pt idx="487">
                  <c:v>42473</c:v>
                </c:pt>
                <c:pt idx="488">
                  <c:v>42474</c:v>
                </c:pt>
                <c:pt idx="489">
                  <c:v>42475</c:v>
                </c:pt>
                <c:pt idx="490">
                  <c:v>42478</c:v>
                </c:pt>
                <c:pt idx="491">
                  <c:v>42479</c:v>
                </c:pt>
                <c:pt idx="492">
                  <c:v>42480</c:v>
                </c:pt>
                <c:pt idx="493">
                  <c:v>42481</c:v>
                </c:pt>
                <c:pt idx="494">
                  <c:v>42482</c:v>
                </c:pt>
                <c:pt idx="495">
                  <c:v>42485</c:v>
                </c:pt>
                <c:pt idx="496">
                  <c:v>42486</c:v>
                </c:pt>
                <c:pt idx="497">
                  <c:v>42487</c:v>
                </c:pt>
                <c:pt idx="498">
                  <c:v>42488</c:v>
                </c:pt>
                <c:pt idx="499">
                  <c:v>42489</c:v>
                </c:pt>
                <c:pt idx="500">
                  <c:v>42492</c:v>
                </c:pt>
                <c:pt idx="501">
                  <c:v>42493</c:v>
                </c:pt>
                <c:pt idx="502">
                  <c:v>42494</c:v>
                </c:pt>
                <c:pt idx="503">
                  <c:v>42495</c:v>
                </c:pt>
                <c:pt idx="504">
                  <c:v>42496</c:v>
                </c:pt>
                <c:pt idx="505">
                  <c:v>42499</c:v>
                </c:pt>
                <c:pt idx="506">
                  <c:v>42500</c:v>
                </c:pt>
                <c:pt idx="507">
                  <c:v>42501</c:v>
                </c:pt>
                <c:pt idx="508">
                  <c:v>42502</c:v>
                </c:pt>
                <c:pt idx="509">
                  <c:v>42503</c:v>
                </c:pt>
                <c:pt idx="510">
                  <c:v>42506</c:v>
                </c:pt>
                <c:pt idx="511">
                  <c:v>42507</c:v>
                </c:pt>
                <c:pt idx="512">
                  <c:v>42508</c:v>
                </c:pt>
                <c:pt idx="513">
                  <c:v>42509</c:v>
                </c:pt>
                <c:pt idx="514">
                  <c:v>42510</c:v>
                </c:pt>
                <c:pt idx="515">
                  <c:v>42513</c:v>
                </c:pt>
                <c:pt idx="516">
                  <c:v>42514</c:v>
                </c:pt>
                <c:pt idx="517">
                  <c:v>42515</c:v>
                </c:pt>
                <c:pt idx="518">
                  <c:v>42516</c:v>
                </c:pt>
                <c:pt idx="519">
                  <c:v>42517</c:v>
                </c:pt>
                <c:pt idx="520">
                  <c:v>42520</c:v>
                </c:pt>
                <c:pt idx="521">
                  <c:v>42521</c:v>
                </c:pt>
                <c:pt idx="522">
                  <c:v>42522</c:v>
                </c:pt>
                <c:pt idx="523">
                  <c:v>42523</c:v>
                </c:pt>
                <c:pt idx="524">
                  <c:v>42524</c:v>
                </c:pt>
                <c:pt idx="525">
                  <c:v>42527</c:v>
                </c:pt>
                <c:pt idx="526">
                  <c:v>42528</c:v>
                </c:pt>
                <c:pt idx="527">
                  <c:v>42529</c:v>
                </c:pt>
                <c:pt idx="528">
                  <c:v>42530</c:v>
                </c:pt>
                <c:pt idx="529">
                  <c:v>42531</c:v>
                </c:pt>
                <c:pt idx="530">
                  <c:v>42534</c:v>
                </c:pt>
                <c:pt idx="531">
                  <c:v>42535</c:v>
                </c:pt>
                <c:pt idx="532">
                  <c:v>42536</c:v>
                </c:pt>
                <c:pt idx="533">
                  <c:v>42537</c:v>
                </c:pt>
                <c:pt idx="534">
                  <c:v>42538</c:v>
                </c:pt>
                <c:pt idx="535">
                  <c:v>42541</c:v>
                </c:pt>
                <c:pt idx="536">
                  <c:v>42542</c:v>
                </c:pt>
                <c:pt idx="537">
                  <c:v>42543</c:v>
                </c:pt>
                <c:pt idx="538">
                  <c:v>42544</c:v>
                </c:pt>
                <c:pt idx="539">
                  <c:v>42545</c:v>
                </c:pt>
                <c:pt idx="540">
                  <c:v>42548</c:v>
                </c:pt>
                <c:pt idx="541">
                  <c:v>42549</c:v>
                </c:pt>
                <c:pt idx="542">
                  <c:v>42550</c:v>
                </c:pt>
                <c:pt idx="543">
                  <c:v>42551</c:v>
                </c:pt>
                <c:pt idx="544">
                  <c:v>42552</c:v>
                </c:pt>
                <c:pt idx="545">
                  <c:v>42555</c:v>
                </c:pt>
                <c:pt idx="546">
                  <c:v>42556</c:v>
                </c:pt>
                <c:pt idx="547">
                  <c:v>42557</c:v>
                </c:pt>
                <c:pt idx="548">
                  <c:v>42558</c:v>
                </c:pt>
                <c:pt idx="549">
                  <c:v>42559</c:v>
                </c:pt>
                <c:pt idx="550">
                  <c:v>42562</c:v>
                </c:pt>
                <c:pt idx="551">
                  <c:v>42563</c:v>
                </c:pt>
                <c:pt idx="552">
                  <c:v>42564</c:v>
                </c:pt>
                <c:pt idx="553">
                  <c:v>42565</c:v>
                </c:pt>
                <c:pt idx="554">
                  <c:v>42566</c:v>
                </c:pt>
                <c:pt idx="555">
                  <c:v>42569</c:v>
                </c:pt>
                <c:pt idx="556">
                  <c:v>42570</c:v>
                </c:pt>
                <c:pt idx="557">
                  <c:v>42571</c:v>
                </c:pt>
                <c:pt idx="558">
                  <c:v>42572</c:v>
                </c:pt>
                <c:pt idx="559">
                  <c:v>42573</c:v>
                </c:pt>
                <c:pt idx="560">
                  <c:v>42576</c:v>
                </c:pt>
                <c:pt idx="561">
                  <c:v>42577</c:v>
                </c:pt>
                <c:pt idx="562">
                  <c:v>42578</c:v>
                </c:pt>
                <c:pt idx="563">
                  <c:v>42579</c:v>
                </c:pt>
                <c:pt idx="564">
                  <c:v>42580</c:v>
                </c:pt>
                <c:pt idx="565">
                  <c:v>42583</c:v>
                </c:pt>
                <c:pt idx="566">
                  <c:v>42584</c:v>
                </c:pt>
                <c:pt idx="567">
                  <c:v>42585</c:v>
                </c:pt>
                <c:pt idx="568">
                  <c:v>42586</c:v>
                </c:pt>
                <c:pt idx="569">
                  <c:v>42587</c:v>
                </c:pt>
                <c:pt idx="570">
                  <c:v>42590</c:v>
                </c:pt>
                <c:pt idx="571">
                  <c:v>42591</c:v>
                </c:pt>
                <c:pt idx="572">
                  <c:v>42592</c:v>
                </c:pt>
                <c:pt idx="573">
                  <c:v>42593</c:v>
                </c:pt>
                <c:pt idx="574">
                  <c:v>42594</c:v>
                </c:pt>
                <c:pt idx="575">
                  <c:v>42597</c:v>
                </c:pt>
                <c:pt idx="576">
                  <c:v>42598</c:v>
                </c:pt>
                <c:pt idx="577">
                  <c:v>42599</c:v>
                </c:pt>
                <c:pt idx="578">
                  <c:v>42600</c:v>
                </c:pt>
                <c:pt idx="579">
                  <c:v>42601</c:v>
                </c:pt>
                <c:pt idx="580">
                  <c:v>42604</c:v>
                </c:pt>
                <c:pt idx="581">
                  <c:v>42605</c:v>
                </c:pt>
                <c:pt idx="582">
                  <c:v>42606</c:v>
                </c:pt>
                <c:pt idx="583">
                  <c:v>42607</c:v>
                </c:pt>
                <c:pt idx="584">
                  <c:v>42608</c:v>
                </c:pt>
                <c:pt idx="585">
                  <c:v>42611</c:v>
                </c:pt>
                <c:pt idx="586">
                  <c:v>42612</c:v>
                </c:pt>
                <c:pt idx="587">
                  <c:v>42613</c:v>
                </c:pt>
                <c:pt idx="588">
                  <c:v>42614</c:v>
                </c:pt>
                <c:pt idx="589">
                  <c:v>42615</c:v>
                </c:pt>
                <c:pt idx="590">
                  <c:v>42618</c:v>
                </c:pt>
                <c:pt idx="591">
                  <c:v>42619</c:v>
                </c:pt>
                <c:pt idx="592">
                  <c:v>42620</c:v>
                </c:pt>
                <c:pt idx="593">
                  <c:v>42621</c:v>
                </c:pt>
                <c:pt idx="594">
                  <c:v>42622</c:v>
                </c:pt>
                <c:pt idx="595">
                  <c:v>42625</c:v>
                </c:pt>
                <c:pt idx="596">
                  <c:v>42626</c:v>
                </c:pt>
                <c:pt idx="597">
                  <c:v>42627</c:v>
                </c:pt>
                <c:pt idx="598">
                  <c:v>42628</c:v>
                </c:pt>
                <c:pt idx="599">
                  <c:v>42629</c:v>
                </c:pt>
                <c:pt idx="600">
                  <c:v>42632</c:v>
                </c:pt>
                <c:pt idx="601">
                  <c:v>42633</c:v>
                </c:pt>
                <c:pt idx="602">
                  <c:v>42634</c:v>
                </c:pt>
                <c:pt idx="603">
                  <c:v>42635</c:v>
                </c:pt>
                <c:pt idx="604">
                  <c:v>42636</c:v>
                </c:pt>
                <c:pt idx="605">
                  <c:v>42639</c:v>
                </c:pt>
                <c:pt idx="606">
                  <c:v>42640</c:v>
                </c:pt>
                <c:pt idx="607">
                  <c:v>42641</c:v>
                </c:pt>
                <c:pt idx="608">
                  <c:v>42642</c:v>
                </c:pt>
                <c:pt idx="609">
                  <c:v>42643</c:v>
                </c:pt>
                <c:pt idx="610">
                  <c:v>42646</c:v>
                </c:pt>
                <c:pt idx="611">
                  <c:v>42647</c:v>
                </c:pt>
                <c:pt idx="612">
                  <c:v>42648</c:v>
                </c:pt>
                <c:pt idx="613">
                  <c:v>42649</c:v>
                </c:pt>
                <c:pt idx="614">
                  <c:v>42650</c:v>
                </c:pt>
                <c:pt idx="615">
                  <c:v>42653</c:v>
                </c:pt>
                <c:pt idx="616">
                  <c:v>42654</c:v>
                </c:pt>
                <c:pt idx="617">
                  <c:v>42655</c:v>
                </c:pt>
                <c:pt idx="618">
                  <c:v>42656</c:v>
                </c:pt>
                <c:pt idx="619">
                  <c:v>42657</c:v>
                </c:pt>
                <c:pt idx="620">
                  <c:v>42660</c:v>
                </c:pt>
                <c:pt idx="621">
                  <c:v>42661</c:v>
                </c:pt>
                <c:pt idx="622">
                  <c:v>42662</c:v>
                </c:pt>
                <c:pt idx="623">
                  <c:v>42663</c:v>
                </c:pt>
                <c:pt idx="624">
                  <c:v>42664</c:v>
                </c:pt>
                <c:pt idx="625">
                  <c:v>42667</c:v>
                </c:pt>
                <c:pt idx="626">
                  <c:v>42668</c:v>
                </c:pt>
                <c:pt idx="627">
                  <c:v>42669</c:v>
                </c:pt>
                <c:pt idx="628">
                  <c:v>42670</c:v>
                </c:pt>
                <c:pt idx="629">
                  <c:v>42671</c:v>
                </c:pt>
                <c:pt idx="630">
                  <c:v>42674</c:v>
                </c:pt>
                <c:pt idx="631">
                  <c:v>42675</c:v>
                </c:pt>
                <c:pt idx="632">
                  <c:v>42676</c:v>
                </c:pt>
                <c:pt idx="633">
                  <c:v>42677</c:v>
                </c:pt>
                <c:pt idx="634">
                  <c:v>42678</c:v>
                </c:pt>
                <c:pt idx="635">
                  <c:v>42681</c:v>
                </c:pt>
                <c:pt idx="636">
                  <c:v>42682</c:v>
                </c:pt>
                <c:pt idx="637">
                  <c:v>42683</c:v>
                </c:pt>
                <c:pt idx="638">
                  <c:v>42684</c:v>
                </c:pt>
                <c:pt idx="639">
                  <c:v>42685</c:v>
                </c:pt>
                <c:pt idx="640">
                  <c:v>42688</c:v>
                </c:pt>
                <c:pt idx="641">
                  <c:v>42689</c:v>
                </c:pt>
                <c:pt idx="642">
                  <c:v>42690</c:v>
                </c:pt>
                <c:pt idx="643">
                  <c:v>42691</c:v>
                </c:pt>
                <c:pt idx="644">
                  <c:v>42692</c:v>
                </c:pt>
                <c:pt idx="645">
                  <c:v>42695</c:v>
                </c:pt>
                <c:pt idx="646">
                  <c:v>42696</c:v>
                </c:pt>
                <c:pt idx="647">
                  <c:v>42697</c:v>
                </c:pt>
                <c:pt idx="648">
                  <c:v>42698</c:v>
                </c:pt>
                <c:pt idx="649">
                  <c:v>42699</c:v>
                </c:pt>
                <c:pt idx="650">
                  <c:v>42702</c:v>
                </c:pt>
                <c:pt idx="651">
                  <c:v>42703</c:v>
                </c:pt>
                <c:pt idx="652">
                  <c:v>42704</c:v>
                </c:pt>
                <c:pt idx="653">
                  <c:v>42705</c:v>
                </c:pt>
                <c:pt idx="654">
                  <c:v>42706</c:v>
                </c:pt>
                <c:pt idx="655">
                  <c:v>42709</c:v>
                </c:pt>
                <c:pt idx="656">
                  <c:v>42710</c:v>
                </c:pt>
                <c:pt idx="657">
                  <c:v>42711</c:v>
                </c:pt>
                <c:pt idx="658">
                  <c:v>42712</c:v>
                </c:pt>
                <c:pt idx="659">
                  <c:v>42713</c:v>
                </c:pt>
                <c:pt idx="660">
                  <c:v>42716</c:v>
                </c:pt>
                <c:pt idx="661">
                  <c:v>42717</c:v>
                </c:pt>
                <c:pt idx="662">
                  <c:v>42718</c:v>
                </c:pt>
                <c:pt idx="663">
                  <c:v>42719</c:v>
                </c:pt>
                <c:pt idx="664">
                  <c:v>42720</c:v>
                </c:pt>
                <c:pt idx="665">
                  <c:v>42723</c:v>
                </c:pt>
                <c:pt idx="666">
                  <c:v>42724</c:v>
                </c:pt>
                <c:pt idx="667">
                  <c:v>42725</c:v>
                </c:pt>
                <c:pt idx="668">
                  <c:v>42726</c:v>
                </c:pt>
                <c:pt idx="669">
                  <c:v>42727</c:v>
                </c:pt>
                <c:pt idx="670">
                  <c:v>42730</c:v>
                </c:pt>
                <c:pt idx="671">
                  <c:v>42731</c:v>
                </c:pt>
                <c:pt idx="672">
                  <c:v>42732</c:v>
                </c:pt>
                <c:pt idx="673">
                  <c:v>42733</c:v>
                </c:pt>
                <c:pt idx="674">
                  <c:v>42734</c:v>
                </c:pt>
                <c:pt idx="675">
                  <c:v>42737</c:v>
                </c:pt>
                <c:pt idx="676">
                  <c:v>42738</c:v>
                </c:pt>
                <c:pt idx="677">
                  <c:v>42739</c:v>
                </c:pt>
                <c:pt idx="678">
                  <c:v>42740</c:v>
                </c:pt>
                <c:pt idx="679">
                  <c:v>42741</c:v>
                </c:pt>
                <c:pt idx="680">
                  <c:v>42744</c:v>
                </c:pt>
                <c:pt idx="681">
                  <c:v>42745</c:v>
                </c:pt>
                <c:pt idx="682">
                  <c:v>42746</c:v>
                </c:pt>
                <c:pt idx="683">
                  <c:v>42747</c:v>
                </c:pt>
                <c:pt idx="684">
                  <c:v>42748</c:v>
                </c:pt>
                <c:pt idx="685">
                  <c:v>42751</c:v>
                </c:pt>
                <c:pt idx="686">
                  <c:v>42752</c:v>
                </c:pt>
                <c:pt idx="687">
                  <c:v>42753</c:v>
                </c:pt>
                <c:pt idx="688">
                  <c:v>42754</c:v>
                </c:pt>
                <c:pt idx="689">
                  <c:v>42755</c:v>
                </c:pt>
                <c:pt idx="690">
                  <c:v>42758</c:v>
                </c:pt>
                <c:pt idx="691">
                  <c:v>42759</c:v>
                </c:pt>
                <c:pt idx="692">
                  <c:v>42760</c:v>
                </c:pt>
                <c:pt idx="693">
                  <c:v>42761</c:v>
                </c:pt>
                <c:pt idx="694">
                  <c:v>42762</c:v>
                </c:pt>
                <c:pt idx="695">
                  <c:v>42765</c:v>
                </c:pt>
                <c:pt idx="696">
                  <c:v>42766</c:v>
                </c:pt>
                <c:pt idx="697">
                  <c:v>42767</c:v>
                </c:pt>
                <c:pt idx="698">
                  <c:v>42768</c:v>
                </c:pt>
                <c:pt idx="699">
                  <c:v>42769</c:v>
                </c:pt>
                <c:pt idx="700">
                  <c:v>42772</c:v>
                </c:pt>
                <c:pt idx="701">
                  <c:v>42773</c:v>
                </c:pt>
                <c:pt idx="702">
                  <c:v>42774</c:v>
                </c:pt>
                <c:pt idx="703">
                  <c:v>42775</c:v>
                </c:pt>
                <c:pt idx="704">
                  <c:v>42776</c:v>
                </c:pt>
                <c:pt idx="705">
                  <c:v>42779</c:v>
                </c:pt>
                <c:pt idx="706">
                  <c:v>42780</c:v>
                </c:pt>
                <c:pt idx="707">
                  <c:v>42781</c:v>
                </c:pt>
                <c:pt idx="708">
                  <c:v>42782</c:v>
                </c:pt>
                <c:pt idx="709">
                  <c:v>42783</c:v>
                </c:pt>
                <c:pt idx="710">
                  <c:v>42786</c:v>
                </c:pt>
                <c:pt idx="711">
                  <c:v>42787</c:v>
                </c:pt>
                <c:pt idx="712">
                  <c:v>42788</c:v>
                </c:pt>
                <c:pt idx="713">
                  <c:v>42789</c:v>
                </c:pt>
                <c:pt idx="714">
                  <c:v>42790</c:v>
                </c:pt>
                <c:pt idx="715">
                  <c:v>42793</c:v>
                </c:pt>
                <c:pt idx="716">
                  <c:v>42794</c:v>
                </c:pt>
                <c:pt idx="717">
                  <c:v>42795</c:v>
                </c:pt>
                <c:pt idx="718">
                  <c:v>42796</c:v>
                </c:pt>
                <c:pt idx="719">
                  <c:v>42797</c:v>
                </c:pt>
                <c:pt idx="720">
                  <c:v>42800</c:v>
                </c:pt>
                <c:pt idx="721">
                  <c:v>42801</c:v>
                </c:pt>
                <c:pt idx="722">
                  <c:v>42802</c:v>
                </c:pt>
                <c:pt idx="723">
                  <c:v>42803</c:v>
                </c:pt>
                <c:pt idx="724">
                  <c:v>42804</c:v>
                </c:pt>
                <c:pt idx="725">
                  <c:v>42807</c:v>
                </c:pt>
                <c:pt idx="726">
                  <c:v>42808</c:v>
                </c:pt>
                <c:pt idx="727">
                  <c:v>42809</c:v>
                </c:pt>
                <c:pt idx="728">
                  <c:v>42810</c:v>
                </c:pt>
                <c:pt idx="729">
                  <c:v>42811</c:v>
                </c:pt>
                <c:pt idx="730">
                  <c:v>42814</c:v>
                </c:pt>
                <c:pt idx="731">
                  <c:v>42815</c:v>
                </c:pt>
                <c:pt idx="732">
                  <c:v>42816</c:v>
                </c:pt>
                <c:pt idx="733">
                  <c:v>42817</c:v>
                </c:pt>
                <c:pt idx="734">
                  <c:v>42818</c:v>
                </c:pt>
                <c:pt idx="735">
                  <c:v>42821</c:v>
                </c:pt>
                <c:pt idx="736">
                  <c:v>42822</c:v>
                </c:pt>
                <c:pt idx="737">
                  <c:v>42823</c:v>
                </c:pt>
                <c:pt idx="738">
                  <c:v>42824</c:v>
                </c:pt>
                <c:pt idx="739">
                  <c:v>42825</c:v>
                </c:pt>
                <c:pt idx="740">
                  <c:v>42828</c:v>
                </c:pt>
                <c:pt idx="741">
                  <c:v>42829</c:v>
                </c:pt>
                <c:pt idx="742">
                  <c:v>42830</c:v>
                </c:pt>
                <c:pt idx="743">
                  <c:v>42831</c:v>
                </c:pt>
                <c:pt idx="744">
                  <c:v>42832</c:v>
                </c:pt>
                <c:pt idx="745">
                  <c:v>42835</c:v>
                </c:pt>
                <c:pt idx="746">
                  <c:v>42836</c:v>
                </c:pt>
                <c:pt idx="747">
                  <c:v>42837</c:v>
                </c:pt>
                <c:pt idx="748">
                  <c:v>42838</c:v>
                </c:pt>
                <c:pt idx="749">
                  <c:v>42839</c:v>
                </c:pt>
                <c:pt idx="750">
                  <c:v>42842</c:v>
                </c:pt>
                <c:pt idx="751">
                  <c:v>42843</c:v>
                </c:pt>
                <c:pt idx="752">
                  <c:v>42844</c:v>
                </c:pt>
                <c:pt idx="753">
                  <c:v>42845</c:v>
                </c:pt>
                <c:pt idx="754">
                  <c:v>42846</c:v>
                </c:pt>
                <c:pt idx="755">
                  <c:v>42849</c:v>
                </c:pt>
                <c:pt idx="756">
                  <c:v>42850</c:v>
                </c:pt>
                <c:pt idx="757">
                  <c:v>42851</c:v>
                </c:pt>
                <c:pt idx="758">
                  <c:v>42852</c:v>
                </c:pt>
                <c:pt idx="759">
                  <c:v>42853</c:v>
                </c:pt>
                <c:pt idx="760">
                  <c:v>42856</c:v>
                </c:pt>
                <c:pt idx="761">
                  <c:v>42857</c:v>
                </c:pt>
                <c:pt idx="762">
                  <c:v>42858</c:v>
                </c:pt>
                <c:pt idx="763">
                  <c:v>42859</c:v>
                </c:pt>
                <c:pt idx="764">
                  <c:v>42860</c:v>
                </c:pt>
                <c:pt idx="765">
                  <c:v>42863</c:v>
                </c:pt>
                <c:pt idx="766">
                  <c:v>42864</c:v>
                </c:pt>
                <c:pt idx="767">
                  <c:v>42865</c:v>
                </c:pt>
                <c:pt idx="768">
                  <c:v>42866</c:v>
                </c:pt>
                <c:pt idx="769">
                  <c:v>42867</c:v>
                </c:pt>
                <c:pt idx="770">
                  <c:v>42870</c:v>
                </c:pt>
                <c:pt idx="771">
                  <c:v>42871</c:v>
                </c:pt>
                <c:pt idx="772">
                  <c:v>42872</c:v>
                </c:pt>
                <c:pt idx="773">
                  <c:v>42873</c:v>
                </c:pt>
                <c:pt idx="774">
                  <c:v>42874</c:v>
                </c:pt>
                <c:pt idx="775">
                  <c:v>42877</c:v>
                </c:pt>
                <c:pt idx="776">
                  <c:v>42878</c:v>
                </c:pt>
                <c:pt idx="777">
                  <c:v>42879</c:v>
                </c:pt>
                <c:pt idx="778">
                  <c:v>42880</c:v>
                </c:pt>
                <c:pt idx="779">
                  <c:v>42881</c:v>
                </c:pt>
                <c:pt idx="780">
                  <c:v>42884</c:v>
                </c:pt>
                <c:pt idx="781">
                  <c:v>42885</c:v>
                </c:pt>
                <c:pt idx="782">
                  <c:v>42886</c:v>
                </c:pt>
                <c:pt idx="783">
                  <c:v>42887</c:v>
                </c:pt>
                <c:pt idx="784">
                  <c:v>42888</c:v>
                </c:pt>
                <c:pt idx="785">
                  <c:v>42891</c:v>
                </c:pt>
                <c:pt idx="786">
                  <c:v>42892</c:v>
                </c:pt>
                <c:pt idx="787">
                  <c:v>42893</c:v>
                </c:pt>
                <c:pt idx="788">
                  <c:v>42894</c:v>
                </c:pt>
                <c:pt idx="789">
                  <c:v>42895</c:v>
                </c:pt>
                <c:pt idx="790">
                  <c:v>42898</c:v>
                </c:pt>
                <c:pt idx="791">
                  <c:v>42899</c:v>
                </c:pt>
                <c:pt idx="792">
                  <c:v>42900</c:v>
                </c:pt>
                <c:pt idx="793">
                  <c:v>42901</c:v>
                </c:pt>
                <c:pt idx="794">
                  <c:v>42902</c:v>
                </c:pt>
                <c:pt idx="795">
                  <c:v>42905</c:v>
                </c:pt>
                <c:pt idx="796">
                  <c:v>42906</c:v>
                </c:pt>
                <c:pt idx="797">
                  <c:v>42907</c:v>
                </c:pt>
                <c:pt idx="798">
                  <c:v>42908</c:v>
                </c:pt>
                <c:pt idx="799">
                  <c:v>42909</c:v>
                </c:pt>
                <c:pt idx="800">
                  <c:v>42912</c:v>
                </c:pt>
                <c:pt idx="801">
                  <c:v>42913</c:v>
                </c:pt>
                <c:pt idx="802">
                  <c:v>42914</c:v>
                </c:pt>
                <c:pt idx="803">
                  <c:v>42915</c:v>
                </c:pt>
                <c:pt idx="804">
                  <c:v>42916</c:v>
                </c:pt>
                <c:pt idx="805">
                  <c:v>42919</c:v>
                </c:pt>
                <c:pt idx="806">
                  <c:v>42920</c:v>
                </c:pt>
                <c:pt idx="807">
                  <c:v>42921</c:v>
                </c:pt>
                <c:pt idx="808">
                  <c:v>42922</c:v>
                </c:pt>
                <c:pt idx="809">
                  <c:v>42923</c:v>
                </c:pt>
                <c:pt idx="810">
                  <c:v>42926</c:v>
                </c:pt>
                <c:pt idx="811">
                  <c:v>42927</c:v>
                </c:pt>
                <c:pt idx="812">
                  <c:v>42928</c:v>
                </c:pt>
                <c:pt idx="813">
                  <c:v>42929</c:v>
                </c:pt>
                <c:pt idx="814">
                  <c:v>42930</c:v>
                </c:pt>
                <c:pt idx="815">
                  <c:v>42933</c:v>
                </c:pt>
                <c:pt idx="816">
                  <c:v>42934</c:v>
                </c:pt>
                <c:pt idx="817">
                  <c:v>42935</c:v>
                </c:pt>
                <c:pt idx="818">
                  <c:v>42936</c:v>
                </c:pt>
                <c:pt idx="819">
                  <c:v>42937</c:v>
                </c:pt>
                <c:pt idx="820">
                  <c:v>42940</c:v>
                </c:pt>
                <c:pt idx="821">
                  <c:v>42941</c:v>
                </c:pt>
                <c:pt idx="822">
                  <c:v>42942</c:v>
                </c:pt>
                <c:pt idx="823">
                  <c:v>42943</c:v>
                </c:pt>
                <c:pt idx="824">
                  <c:v>42944</c:v>
                </c:pt>
                <c:pt idx="825">
                  <c:v>42947</c:v>
                </c:pt>
                <c:pt idx="826">
                  <c:v>42948</c:v>
                </c:pt>
                <c:pt idx="827">
                  <c:v>42949</c:v>
                </c:pt>
                <c:pt idx="828">
                  <c:v>42950</c:v>
                </c:pt>
                <c:pt idx="829">
                  <c:v>42951</c:v>
                </c:pt>
                <c:pt idx="830">
                  <c:v>42954</c:v>
                </c:pt>
              </c:numCache>
            </c:numRef>
          </c:cat>
          <c:val>
            <c:numRef>
              <c:f>[0]!UMSBRZ</c:f>
              <c:numCache>
                <c:formatCode>General</c:formatCode>
                <c:ptCount val="831"/>
                <c:pt idx="0">
                  <c:v>4.0880000000000001</c:v>
                </c:pt>
                <c:pt idx="1">
                  <c:v>4.1399999999999997</c:v>
                </c:pt>
                <c:pt idx="2">
                  <c:v>4.17</c:v>
                </c:pt>
                <c:pt idx="3">
                  <c:v>4.1669999999999998</c:v>
                </c:pt>
                <c:pt idx="4">
                  <c:v>4.0780000000000003</c:v>
                </c:pt>
                <c:pt idx="5">
                  <c:v>4.0869999999999997</c:v>
                </c:pt>
                <c:pt idx="6">
                  <c:v>4.1719999999999997</c:v>
                </c:pt>
                <c:pt idx="7">
                  <c:v>4.2780000000000005</c:v>
                </c:pt>
                <c:pt idx="8">
                  <c:v>4.226</c:v>
                </c:pt>
                <c:pt idx="9">
                  <c:v>4.1820000000000004</c:v>
                </c:pt>
                <c:pt idx="10">
                  <c:v>4.2270000000000003</c:v>
                </c:pt>
                <c:pt idx="11">
                  <c:v>4.2620000000000005</c:v>
                </c:pt>
                <c:pt idx="12">
                  <c:v>4.2290000000000001</c:v>
                </c:pt>
                <c:pt idx="13">
                  <c:v>4.2430000000000003</c:v>
                </c:pt>
                <c:pt idx="14">
                  <c:v>4.2519999999999998</c:v>
                </c:pt>
                <c:pt idx="15">
                  <c:v>4.25</c:v>
                </c:pt>
                <c:pt idx="16">
                  <c:v>4.1909999999999998</c:v>
                </c:pt>
                <c:pt idx="17">
                  <c:v>4.1059999999999999</c:v>
                </c:pt>
                <c:pt idx="18">
                  <c:v>4.056</c:v>
                </c:pt>
                <c:pt idx="19">
                  <c:v>4.0819999999999999</c:v>
                </c:pt>
                <c:pt idx="20">
                  <c:v>4.0940000000000003</c:v>
                </c:pt>
                <c:pt idx="21">
                  <c:v>4.1459999999999999</c:v>
                </c:pt>
                <c:pt idx="22">
                  <c:v>4.26</c:v>
                </c:pt>
                <c:pt idx="23">
                  <c:v>4.25</c:v>
                </c:pt>
                <c:pt idx="24">
                  <c:v>4.25</c:v>
                </c:pt>
                <c:pt idx="25">
                  <c:v>4.2140000000000004</c:v>
                </c:pt>
                <c:pt idx="26">
                  <c:v>4.1790000000000003</c:v>
                </c:pt>
                <c:pt idx="27">
                  <c:v>4.202</c:v>
                </c:pt>
                <c:pt idx="28">
                  <c:v>4.1760000000000002</c:v>
                </c:pt>
                <c:pt idx="29">
                  <c:v>4.1790000000000003</c:v>
                </c:pt>
                <c:pt idx="30">
                  <c:v>4.1840000000000002</c:v>
                </c:pt>
                <c:pt idx="31">
                  <c:v>4.1639999999999997</c:v>
                </c:pt>
                <c:pt idx="32">
                  <c:v>4.1509999999999998</c:v>
                </c:pt>
                <c:pt idx="33">
                  <c:v>4.1310000000000002</c:v>
                </c:pt>
                <c:pt idx="34">
                  <c:v>4.0599999999999996</c:v>
                </c:pt>
                <c:pt idx="35">
                  <c:v>4.0170000000000003</c:v>
                </c:pt>
                <c:pt idx="36">
                  <c:v>3.952</c:v>
                </c:pt>
                <c:pt idx="37">
                  <c:v>3.9449999999999998</c:v>
                </c:pt>
                <c:pt idx="38">
                  <c:v>3.9929999999999999</c:v>
                </c:pt>
                <c:pt idx="39">
                  <c:v>3.9969999999999999</c:v>
                </c:pt>
                <c:pt idx="40">
                  <c:v>4.0780000000000003</c:v>
                </c:pt>
                <c:pt idx="41">
                  <c:v>4.0739999999999998</c:v>
                </c:pt>
                <c:pt idx="42">
                  <c:v>4.1820000000000004</c:v>
                </c:pt>
                <c:pt idx="43">
                  <c:v>4.2409999999999997</c:v>
                </c:pt>
                <c:pt idx="44">
                  <c:v>4.2690000000000001</c:v>
                </c:pt>
                <c:pt idx="45">
                  <c:v>4.2450000000000001</c:v>
                </c:pt>
                <c:pt idx="46">
                  <c:v>4.2679999999999998</c:v>
                </c:pt>
                <c:pt idx="47">
                  <c:v>4.2649999999999997</c:v>
                </c:pt>
                <c:pt idx="48">
                  <c:v>4.2359999999999998</c:v>
                </c:pt>
                <c:pt idx="49">
                  <c:v>4.2160000000000002</c:v>
                </c:pt>
                <c:pt idx="50">
                  <c:v>4.1740000000000004</c:v>
                </c:pt>
                <c:pt idx="51">
                  <c:v>4.1630000000000003</c:v>
                </c:pt>
                <c:pt idx="52">
                  <c:v>4.1029999999999998</c:v>
                </c:pt>
                <c:pt idx="53">
                  <c:v>4.0330000000000004</c:v>
                </c:pt>
                <c:pt idx="54">
                  <c:v>4.0330000000000004</c:v>
                </c:pt>
                <c:pt idx="55">
                  <c:v>3.9619999999999997</c:v>
                </c:pt>
                <c:pt idx="56">
                  <c:v>3.9359999999999999</c:v>
                </c:pt>
                <c:pt idx="57">
                  <c:v>3.9580000000000002</c:v>
                </c:pt>
                <c:pt idx="58">
                  <c:v>3.9260000000000002</c:v>
                </c:pt>
                <c:pt idx="59">
                  <c:v>3.91</c:v>
                </c:pt>
                <c:pt idx="60">
                  <c:v>3.903</c:v>
                </c:pt>
                <c:pt idx="61">
                  <c:v>3.879</c:v>
                </c:pt>
                <c:pt idx="62">
                  <c:v>3.839</c:v>
                </c:pt>
                <c:pt idx="63">
                  <c:v>3.79</c:v>
                </c:pt>
                <c:pt idx="64">
                  <c:v>3.782</c:v>
                </c:pt>
                <c:pt idx="65">
                  <c:v>3.782</c:v>
                </c:pt>
                <c:pt idx="66">
                  <c:v>3.851</c:v>
                </c:pt>
                <c:pt idx="67">
                  <c:v>3.8519999999999999</c:v>
                </c:pt>
                <c:pt idx="68">
                  <c:v>3.9130000000000003</c:v>
                </c:pt>
                <c:pt idx="69">
                  <c:v>3.9180000000000001</c:v>
                </c:pt>
                <c:pt idx="70">
                  <c:v>3.9060000000000001</c:v>
                </c:pt>
                <c:pt idx="71">
                  <c:v>4.03</c:v>
                </c:pt>
                <c:pt idx="72">
                  <c:v>4.0759999999999996</c:v>
                </c:pt>
                <c:pt idx="73">
                  <c:v>4.077</c:v>
                </c:pt>
                <c:pt idx="74">
                  <c:v>4.2</c:v>
                </c:pt>
                <c:pt idx="75">
                  <c:v>4.2229999999999999</c:v>
                </c:pt>
                <c:pt idx="76">
                  <c:v>4.1589999999999998</c:v>
                </c:pt>
                <c:pt idx="77">
                  <c:v>4.1440000000000001</c:v>
                </c:pt>
                <c:pt idx="78">
                  <c:v>4.1449999999999996</c:v>
                </c:pt>
                <c:pt idx="79">
                  <c:v>4.1159999999999997</c:v>
                </c:pt>
                <c:pt idx="80">
                  <c:v>4.1900000000000004</c:v>
                </c:pt>
                <c:pt idx="81">
                  <c:v>4.1580000000000004</c:v>
                </c:pt>
                <c:pt idx="82">
                  <c:v>4.1950000000000003</c:v>
                </c:pt>
                <c:pt idx="83">
                  <c:v>4.2309999999999999</c:v>
                </c:pt>
                <c:pt idx="84">
                  <c:v>4.258</c:v>
                </c:pt>
                <c:pt idx="85">
                  <c:v>4.3710000000000004</c:v>
                </c:pt>
                <c:pt idx="86">
                  <c:v>4.3499999999999996</c:v>
                </c:pt>
                <c:pt idx="87">
                  <c:v>4.2690000000000001</c:v>
                </c:pt>
                <c:pt idx="88">
                  <c:v>4.2750000000000004</c:v>
                </c:pt>
                <c:pt idx="89">
                  <c:v>4.2430000000000003</c:v>
                </c:pt>
                <c:pt idx="90">
                  <c:v>4.141</c:v>
                </c:pt>
                <c:pt idx="91">
                  <c:v>4.1260000000000003</c:v>
                </c:pt>
                <c:pt idx="92">
                  <c:v>4.0209999999999999</c:v>
                </c:pt>
                <c:pt idx="93">
                  <c:v>4.008</c:v>
                </c:pt>
                <c:pt idx="94">
                  <c:v>4.0170000000000003</c:v>
                </c:pt>
                <c:pt idx="95">
                  <c:v>4.0170000000000003</c:v>
                </c:pt>
                <c:pt idx="96">
                  <c:v>3.9729999999999999</c:v>
                </c:pt>
                <c:pt idx="97">
                  <c:v>3.9470000000000001</c:v>
                </c:pt>
                <c:pt idx="98">
                  <c:v>3.9929999999999999</c:v>
                </c:pt>
                <c:pt idx="99">
                  <c:v>3.9590000000000001</c:v>
                </c:pt>
                <c:pt idx="100">
                  <c:v>3.9740000000000002</c:v>
                </c:pt>
                <c:pt idx="101">
                  <c:v>4.1100000000000003</c:v>
                </c:pt>
                <c:pt idx="102">
                  <c:v>4.0910000000000002</c:v>
                </c:pt>
                <c:pt idx="103">
                  <c:v>4.1710000000000003</c:v>
                </c:pt>
                <c:pt idx="104">
                  <c:v>4.09</c:v>
                </c:pt>
                <c:pt idx="105">
                  <c:v>4.1340000000000003</c:v>
                </c:pt>
                <c:pt idx="106">
                  <c:v>4.0949999999999998</c:v>
                </c:pt>
                <c:pt idx="107">
                  <c:v>4.0949999999999998</c:v>
                </c:pt>
                <c:pt idx="108">
                  <c:v>4.0339999999999998</c:v>
                </c:pt>
                <c:pt idx="109">
                  <c:v>4.0469999999999997</c:v>
                </c:pt>
                <c:pt idx="110">
                  <c:v>4.1420000000000003</c:v>
                </c:pt>
                <c:pt idx="111">
                  <c:v>4.2069999999999999</c:v>
                </c:pt>
                <c:pt idx="112">
                  <c:v>4.1859999999999999</c:v>
                </c:pt>
                <c:pt idx="113">
                  <c:v>4.2670000000000003</c:v>
                </c:pt>
                <c:pt idx="114">
                  <c:v>4.2279999999999998</c:v>
                </c:pt>
                <c:pt idx="115">
                  <c:v>4.258</c:v>
                </c:pt>
                <c:pt idx="116">
                  <c:v>4.258</c:v>
                </c:pt>
                <c:pt idx="117">
                  <c:v>4.2679999999999998</c:v>
                </c:pt>
                <c:pt idx="118">
                  <c:v>4.3049999999999997</c:v>
                </c:pt>
                <c:pt idx="119">
                  <c:v>4.391</c:v>
                </c:pt>
                <c:pt idx="120">
                  <c:v>4.4139999999999997</c:v>
                </c:pt>
                <c:pt idx="121">
                  <c:v>4.3419999999999996</c:v>
                </c:pt>
                <c:pt idx="122">
                  <c:v>4.29</c:v>
                </c:pt>
                <c:pt idx="123">
                  <c:v>4.2379999999999995</c:v>
                </c:pt>
                <c:pt idx="124">
                  <c:v>4.0869999999999997</c:v>
                </c:pt>
                <c:pt idx="125">
                  <c:v>4.1070000000000002</c:v>
                </c:pt>
                <c:pt idx="126">
                  <c:v>4.0279999999999996</c:v>
                </c:pt>
                <c:pt idx="127">
                  <c:v>3.968</c:v>
                </c:pt>
                <c:pt idx="128">
                  <c:v>3.968</c:v>
                </c:pt>
                <c:pt idx="129">
                  <c:v>3.9950000000000001</c:v>
                </c:pt>
                <c:pt idx="130">
                  <c:v>4.0720000000000001</c:v>
                </c:pt>
                <c:pt idx="131">
                  <c:v>4.0670000000000002</c:v>
                </c:pt>
                <c:pt idx="132">
                  <c:v>4.0220000000000002</c:v>
                </c:pt>
                <c:pt idx="133">
                  <c:v>4.0490000000000004</c:v>
                </c:pt>
                <c:pt idx="134">
                  <c:v>4.133</c:v>
                </c:pt>
                <c:pt idx="135">
                  <c:v>4.274</c:v>
                </c:pt>
                <c:pt idx="136">
                  <c:v>4.3040000000000003</c:v>
                </c:pt>
                <c:pt idx="137">
                  <c:v>4.4119999999999999</c:v>
                </c:pt>
                <c:pt idx="138">
                  <c:v>4.4269999999999996</c:v>
                </c:pt>
                <c:pt idx="139">
                  <c:v>4.6180000000000003</c:v>
                </c:pt>
                <c:pt idx="140">
                  <c:v>4.82</c:v>
                </c:pt>
                <c:pt idx="141">
                  <c:v>4.7629999999999999</c:v>
                </c:pt>
                <c:pt idx="142">
                  <c:v>4.4400000000000004</c:v>
                </c:pt>
                <c:pt idx="143">
                  <c:v>4.4889999999999999</c:v>
                </c:pt>
                <c:pt idx="144">
                  <c:v>4.2370000000000001</c:v>
                </c:pt>
                <c:pt idx="145">
                  <c:v>4.1420000000000003</c:v>
                </c:pt>
                <c:pt idx="146">
                  <c:v>4.1349999999999998</c:v>
                </c:pt>
                <c:pt idx="147">
                  <c:v>4.1870000000000003</c:v>
                </c:pt>
                <c:pt idx="148">
                  <c:v>4.1870000000000003</c:v>
                </c:pt>
                <c:pt idx="149">
                  <c:v>4.25</c:v>
                </c:pt>
                <c:pt idx="150">
                  <c:v>4.2190000000000003</c:v>
                </c:pt>
                <c:pt idx="151">
                  <c:v>4.2190000000000003</c:v>
                </c:pt>
                <c:pt idx="152">
                  <c:v>4.2190000000000003</c:v>
                </c:pt>
                <c:pt idx="153">
                  <c:v>4.2190000000000003</c:v>
                </c:pt>
                <c:pt idx="154">
                  <c:v>4.26</c:v>
                </c:pt>
                <c:pt idx="155">
                  <c:v>4.3230000000000004</c:v>
                </c:pt>
                <c:pt idx="156">
                  <c:v>4.2690000000000001</c:v>
                </c:pt>
                <c:pt idx="157">
                  <c:v>4.2069999999999999</c:v>
                </c:pt>
                <c:pt idx="158">
                  <c:v>4.2439999999999998</c:v>
                </c:pt>
                <c:pt idx="159">
                  <c:v>4.2130000000000001</c:v>
                </c:pt>
                <c:pt idx="160">
                  <c:v>4.25</c:v>
                </c:pt>
                <c:pt idx="161">
                  <c:v>4.1929999999999996</c:v>
                </c:pt>
                <c:pt idx="162">
                  <c:v>4.157</c:v>
                </c:pt>
                <c:pt idx="163">
                  <c:v>4.157</c:v>
                </c:pt>
                <c:pt idx="164">
                  <c:v>4.165</c:v>
                </c:pt>
                <c:pt idx="165">
                  <c:v>4.165</c:v>
                </c:pt>
                <c:pt idx="166">
                  <c:v>4.0990000000000002</c:v>
                </c:pt>
                <c:pt idx="167">
                  <c:v>4.1849999999999996</c:v>
                </c:pt>
                <c:pt idx="168">
                  <c:v>4.1230000000000002</c:v>
                </c:pt>
                <c:pt idx="169">
                  <c:v>4.0110000000000001</c:v>
                </c:pt>
                <c:pt idx="170">
                  <c:v>4.056</c:v>
                </c:pt>
                <c:pt idx="171">
                  <c:v>4.0730000000000004</c:v>
                </c:pt>
                <c:pt idx="172">
                  <c:v>4.093</c:v>
                </c:pt>
                <c:pt idx="173">
                  <c:v>4.12</c:v>
                </c:pt>
                <c:pt idx="174">
                  <c:v>4.2960000000000003</c:v>
                </c:pt>
                <c:pt idx="175">
                  <c:v>4.4039999999999999</c:v>
                </c:pt>
                <c:pt idx="176">
                  <c:v>4.3159999999999998</c:v>
                </c:pt>
                <c:pt idx="177">
                  <c:v>4.32</c:v>
                </c:pt>
                <c:pt idx="178">
                  <c:v>4.2809999999999997</c:v>
                </c:pt>
                <c:pt idx="179">
                  <c:v>4.4119999999999999</c:v>
                </c:pt>
                <c:pt idx="180">
                  <c:v>4.4180000000000001</c:v>
                </c:pt>
                <c:pt idx="181">
                  <c:v>4.6079999999999997</c:v>
                </c:pt>
                <c:pt idx="182">
                  <c:v>4.657</c:v>
                </c:pt>
                <c:pt idx="183">
                  <c:v>4.5380000000000003</c:v>
                </c:pt>
                <c:pt idx="184">
                  <c:v>4.5129999999999999</c:v>
                </c:pt>
                <c:pt idx="185">
                  <c:v>4.5129999999999999</c:v>
                </c:pt>
                <c:pt idx="186">
                  <c:v>4.6589999999999998</c:v>
                </c:pt>
                <c:pt idx="187">
                  <c:v>4.49</c:v>
                </c:pt>
                <c:pt idx="188">
                  <c:v>4.516</c:v>
                </c:pt>
                <c:pt idx="189">
                  <c:v>4.6150000000000002</c:v>
                </c:pt>
                <c:pt idx="190">
                  <c:v>4.6879999999999997</c:v>
                </c:pt>
                <c:pt idx="191">
                  <c:v>4.5960000000000001</c:v>
                </c:pt>
                <c:pt idx="192">
                  <c:v>4.7270000000000003</c:v>
                </c:pt>
                <c:pt idx="193">
                  <c:v>4.8719999999999999</c:v>
                </c:pt>
                <c:pt idx="194">
                  <c:v>4.6449999999999996</c:v>
                </c:pt>
                <c:pt idx="195">
                  <c:v>4.6660000000000004</c:v>
                </c:pt>
                <c:pt idx="196">
                  <c:v>4.5979999999999999</c:v>
                </c:pt>
                <c:pt idx="197">
                  <c:v>4.6390000000000002</c:v>
                </c:pt>
                <c:pt idx="198">
                  <c:v>4.6500000000000004</c:v>
                </c:pt>
                <c:pt idx="199">
                  <c:v>4.8339999999999996</c:v>
                </c:pt>
                <c:pt idx="200">
                  <c:v>5.0039999999999996</c:v>
                </c:pt>
                <c:pt idx="201">
                  <c:v>4.9420000000000002</c:v>
                </c:pt>
                <c:pt idx="202">
                  <c:v>4.968</c:v>
                </c:pt>
                <c:pt idx="203">
                  <c:v>4.8620000000000001</c:v>
                </c:pt>
                <c:pt idx="204">
                  <c:v>5.0839999999999996</c:v>
                </c:pt>
                <c:pt idx="205">
                  <c:v>5.1230000000000002</c:v>
                </c:pt>
                <c:pt idx="206">
                  <c:v>5.1619999999999999</c:v>
                </c:pt>
                <c:pt idx="207">
                  <c:v>4.9290000000000003</c:v>
                </c:pt>
                <c:pt idx="208">
                  <c:v>4.97</c:v>
                </c:pt>
                <c:pt idx="209">
                  <c:v>4.766</c:v>
                </c:pt>
                <c:pt idx="210">
                  <c:v>4.6050000000000004</c:v>
                </c:pt>
                <c:pt idx="211">
                  <c:v>4.5659999999999998</c:v>
                </c:pt>
                <c:pt idx="212">
                  <c:v>4.5969999999999995</c:v>
                </c:pt>
                <c:pt idx="213">
                  <c:v>4.62</c:v>
                </c:pt>
                <c:pt idx="214">
                  <c:v>4.5809999999999995</c:v>
                </c:pt>
                <c:pt idx="215">
                  <c:v>4.5090000000000003</c:v>
                </c:pt>
                <c:pt idx="216">
                  <c:v>4.524</c:v>
                </c:pt>
                <c:pt idx="217">
                  <c:v>4.4119999999999999</c:v>
                </c:pt>
                <c:pt idx="218">
                  <c:v>4.3890000000000002</c:v>
                </c:pt>
                <c:pt idx="219">
                  <c:v>4.4020000000000001</c:v>
                </c:pt>
                <c:pt idx="220">
                  <c:v>4.3259999999999996</c:v>
                </c:pt>
                <c:pt idx="221">
                  <c:v>4.3319999999999999</c:v>
                </c:pt>
                <c:pt idx="222">
                  <c:v>4.2270000000000003</c:v>
                </c:pt>
                <c:pt idx="223">
                  <c:v>4.2320000000000002</c:v>
                </c:pt>
                <c:pt idx="224">
                  <c:v>4.2750000000000004</c:v>
                </c:pt>
                <c:pt idx="225">
                  <c:v>4.2889999999999997</c:v>
                </c:pt>
                <c:pt idx="226">
                  <c:v>4.2</c:v>
                </c:pt>
                <c:pt idx="227">
                  <c:v>4.2460000000000004</c:v>
                </c:pt>
                <c:pt idx="228">
                  <c:v>4.306</c:v>
                </c:pt>
                <c:pt idx="229">
                  <c:v>4.3540000000000001</c:v>
                </c:pt>
                <c:pt idx="230">
                  <c:v>4.2489999999999997</c:v>
                </c:pt>
                <c:pt idx="231">
                  <c:v>4.2060000000000004</c:v>
                </c:pt>
                <c:pt idx="232">
                  <c:v>4.194</c:v>
                </c:pt>
                <c:pt idx="233">
                  <c:v>4.1260000000000003</c:v>
                </c:pt>
                <c:pt idx="234">
                  <c:v>4.1360000000000001</c:v>
                </c:pt>
                <c:pt idx="235">
                  <c:v>4.1970000000000001</c:v>
                </c:pt>
                <c:pt idx="236">
                  <c:v>4.2450000000000001</c:v>
                </c:pt>
                <c:pt idx="237">
                  <c:v>4.335</c:v>
                </c:pt>
                <c:pt idx="238">
                  <c:v>4.4059999999999997</c:v>
                </c:pt>
                <c:pt idx="239">
                  <c:v>4.5389999999999997</c:v>
                </c:pt>
                <c:pt idx="240">
                  <c:v>4.4980000000000002</c:v>
                </c:pt>
                <c:pt idx="241">
                  <c:v>4.423</c:v>
                </c:pt>
                <c:pt idx="242">
                  <c:v>4.4359999999999999</c:v>
                </c:pt>
                <c:pt idx="243">
                  <c:v>4.4000000000000004</c:v>
                </c:pt>
                <c:pt idx="244">
                  <c:v>4.29</c:v>
                </c:pt>
                <c:pt idx="245">
                  <c:v>4.4829999999999997</c:v>
                </c:pt>
                <c:pt idx="246">
                  <c:v>4.5730000000000004</c:v>
                </c:pt>
                <c:pt idx="247">
                  <c:v>4.5369999999999999</c:v>
                </c:pt>
                <c:pt idx="248">
                  <c:v>4.5369999999999999</c:v>
                </c:pt>
                <c:pt idx="249">
                  <c:v>4.43</c:v>
                </c:pt>
                <c:pt idx="250">
                  <c:v>4.423</c:v>
                </c:pt>
                <c:pt idx="251">
                  <c:v>4.415</c:v>
                </c:pt>
                <c:pt idx="252">
                  <c:v>4.3940000000000001</c:v>
                </c:pt>
                <c:pt idx="253">
                  <c:v>4.3140000000000001</c:v>
                </c:pt>
                <c:pt idx="254">
                  <c:v>4.3410000000000002</c:v>
                </c:pt>
                <c:pt idx="255">
                  <c:v>4.3410000000000002</c:v>
                </c:pt>
                <c:pt idx="256">
                  <c:v>4.3929999999999998</c:v>
                </c:pt>
                <c:pt idx="257">
                  <c:v>4.4329999999999998</c:v>
                </c:pt>
                <c:pt idx="258">
                  <c:v>4.4269999999999996</c:v>
                </c:pt>
                <c:pt idx="259">
                  <c:v>4.444</c:v>
                </c:pt>
                <c:pt idx="260">
                  <c:v>4.5220000000000002</c:v>
                </c:pt>
                <c:pt idx="261">
                  <c:v>4.5039999999999996</c:v>
                </c:pt>
                <c:pt idx="262">
                  <c:v>4.5979999999999999</c:v>
                </c:pt>
                <c:pt idx="263">
                  <c:v>4.5979999999999999</c:v>
                </c:pt>
                <c:pt idx="264">
                  <c:v>4.7210000000000001</c:v>
                </c:pt>
                <c:pt idx="265">
                  <c:v>4.7210000000000001</c:v>
                </c:pt>
                <c:pt idx="266">
                  <c:v>4.8019999999999996</c:v>
                </c:pt>
                <c:pt idx="267">
                  <c:v>4.8469999999999995</c:v>
                </c:pt>
                <c:pt idx="268">
                  <c:v>4.6749999999999998</c:v>
                </c:pt>
                <c:pt idx="269">
                  <c:v>4.6749999999999998</c:v>
                </c:pt>
                <c:pt idx="270">
                  <c:v>4.694</c:v>
                </c:pt>
                <c:pt idx="271">
                  <c:v>4.6859999999999999</c:v>
                </c:pt>
                <c:pt idx="272">
                  <c:v>4.6630000000000003</c:v>
                </c:pt>
                <c:pt idx="273">
                  <c:v>4.57</c:v>
                </c:pt>
                <c:pt idx="274">
                  <c:v>4.5629999999999997</c:v>
                </c:pt>
                <c:pt idx="275">
                  <c:v>4.6559999999999997</c:v>
                </c:pt>
                <c:pt idx="276">
                  <c:v>4.6740000000000004</c:v>
                </c:pt>
                <c:pt idx="277">
                  <c:v>4.7</c:v>
                </c:pt>
                <c:pt idx="278">
                  <c:v>4.7729999999999997</c:v>
                </c:pt>
                <c:pt idx="279">
                  <c:v>4.819</c:v>
                </c:pt>
                <c:pt idx="280">
                  <c:v>4.7850000000000001</c:v>
                </c:pt>
                <c:pt idx="281">
                  <c:v>4.7370000000000001</c:v>
                </c:pt>
                <c:pt idx="282">
                  <c:v>4.726</c:v>
                </c:pt>
                <c:pt idx="283">
                  <c:v>4.6440000000000001</c:v>
                </c:pt>
                <c:pt idx="284">
                  <c:v>4.6440000000000001</c:v>
                </c:pt>
                <c:pt idx="285">
                  <c:v>4.6219999999999999</c:v>
                </c:pt>
                <c:pt idx="286">
                  <c:v>4.6440000000000001</c:v>
                </c:pt>
                <c:pt idx="287">
                  <c:v>4.6669999999999998</c:v>
                </c:pt>
                <c:pt idx="288">
                  <c:v>4.7430000000000003</c:v>
                </c:pt>
                <c:pt idx="289">
                  <c:v>4.766</c:v>
                </c:pt>
                <c:pt idx="290">
                  <c:v>4.7249999999999996</c:v>
                </c:pt>
                <c:pt idx="291">
                  <c:v>4.7080000000000002</c:v>
                </c:pt>
                <c:pt idx="292">
                  <c:v>4.7670000000000003</c:v>
                </c:pt>
                <c:pt idx="293">
                  <c:v>4.7439999999999998</c:v>
                </c:pt>
                <c:pt idx="294">
                  <c:v>4.7809999999999997</c:v>
                </c:pt>
                <c:pt idx="295">
                  <c:v>4.9379999999999997</c:v>
                </c:pt>
                <c:pt idx="296">
                  <c:v>4.9290000000000003</c:v>
                </c:pt>
                <c:pt idx="297">
                  <c:v>5.0049999999999999</c:v>
                </c:pt>
                <c:pt idx="298">
                  <c:v>5.15</c:v>
                </c:pt>
                <c:pt idx="299">
                  <c:v>5.21</c:v>
                </c:pt>
                <c:pt idx="300">
                  <c:v>5.1980000000000004</c:v>
                </c:pt>
                <c:pt idx="301">
                  <c:v>5.0709999999999997</c:v>
                </c:pt>
                <c:pt idx="302">
                  <c:v>4.9850000000000003</c:v>
                </c:pt>
                <c:pt idx="303">
                  <c:v>4.9779999999999998</c:v>
                </c:pt>
                <c:pt idx="304">
                  <c:v>5.0339999999999998</c:v>
                </c:pt>
                <c:pt idx="305">
                  <c:v>5.069</c:v>
                </c:pt>
                <c:pt idx="306">
                  <c:v>5.1529999999999996</c:v>
                </c:pt>
                <c:pt idx="307">
                  <c:v>5.1769999999999996</c:v>
                </c:pt>
                <c:pt idx="308">
                  <c:v>5.4109999999999996</c:v>
                </c:pt>
                <c:pt idx="309">
                  <c:v>5.359</c:v>
                </c:pt>
                <c:pt idx="310">
                  <c:v>5.266</c:v>
                </c:pt>
                <c:pt idx="311">
                  <c:v>5.0529999999999999</c:v>
                </c:pt>
                <c:pt idx="312">
                  <c:v>5.0199999999999996</c:v>
                </c:pt>
                <c:pt idx="313">
                  <c:v>5.0289999999999999</c:v>
                </c:pt>
                <c:pt idx="314">
                  <c:v>5.0090000000000003</c:v>
                </c:pt>
                <c:pt idx="315">
                  <c:v>4.9509999999999996</c:v>
                </c:pt>
                <c:pt idx="316">
                  <c:v>4.9859999999999998</c:v>
                </c:pt>
                <c:pt idx="317">
                  <c:v>5.0709999999999997</c:v>
                </c:pt>
                <c:pt idx="318">
                  <c:v>5.1319999999999997</c:v>
                </c:pt>
                <c:pt idx="319">
                  <c:v>5.2649999999999997</c:v>
                </c:pt>
                <c:pt idx="320">
                  <c:v>5.3860000000000001</c:v>
                </c:pt>
                <c:pt idx="321">
                  <c:v>5.3870000000000005</c:v>
                </c:pt>
                <c:pt idx="322">
                  <c:v>5.4630000000000001</c:v>
                </c:pt>
                <c:pt idx="323">
                  <c:v>5.1829999999999998</c:v>
                </c:pt>
                <c:pt idx="324">
                  <c:v>5.1619999999999999</c:v>
                </c:pt>
                <c:pt idx="325">
                  <c:v>5.2679999999999998</c:v>
                </c:pt>
                <c:pt idx="326">
                  <c:v>5.3870000000000005</c:v>
                </c:pt>
                <c:pt idx="327">
                  <c:v>5.5540000000000003</c:v>
                </c:pt>
                <c:pt idx="328">
                  <c:v>5.4879999999999995</c:v>
                </c:pt>
                <c:pt idx="329">
                  <c:v>5.6429999999999998</c:v>
                </c:pt>
                <c:pt idx="330">
                  <c:v>5.6429999999999998</c:v>
                </c:pt>
                <c:pt idx="331">
                  <c:v>5.6139999999999999</c:v>
                </c:pt>
                <c:pt idx="332">
                  <c:v>5.53</c:v>
                </c:pt>
                <c:pt idx="333">
                  <c:v>5.7940000000000005</c:v>
                </c:pt>
                <c:pt idx="334">
                  <c:v>5.7610000000000001</c:v>
                </c:pt>
                <c:pt idx="335">
                  <c:v>5.7110000000000003</c:v>
                </c:pt>
                <c:pt idx="336">
                  <c:v>5.7119999999999997</c:v>
                </c:pt>
                <c:pt idx="337">
                  <c:v>5.6559999999999997</c:v>
                </c:pt>
                <c:pt idx="338">
                  <c:v>5.548</c:v>
                </c:pt>
                <c:pt idx="339">
                  <c:v>5.7219999999999995</c:v>
                </c:pt>
                <c:pt idx="340">
                  <c:v>6.0359999999999996</c:v>
                </c:pt>
                <c:pt idx="341">
                  <c:v>6.1820000000000004</c:v>
                </c:pt>
                <c:pt idx="342">
                  <c:v>6.2850000000000001</c:v>
                </c:pt>
                <c:pt idx="343">
                  <c:v>6.1749999999999998</c:v>
                </c:pt>
                <c:pt idx="344">
                  <c:v>6.2780000000000005</c:v>
                </c:pt>
                <c:pt idx="345">
                  <c:v>6.5960000000000001</c:v>
                </c:pt>
                <c:pt idx="346">
                  <c:v>6.4219999999999997</c:v>
                </c:pt>
                <c:pt idx="347">
                  <c:v>6.0209999999999999</c:v>
                </c:pt>
                <c:pt idx="348">
                  <c:v>5.8019999999999996</c:v>
                </c:pt>
                <c:pt idx="349">
                  <c:v>5.6520000000000001</c:v>
                </c:pt>
                <c:pt idx="350">
                  <c:v>5.5469999999999997</c:v>
                </c:pt>
                <c:pt idx="351">
                  <c:v>5.5039999999999996</c:v>
                </c:pt>
                <c:pt idx="352">
                  <c:v>5.71</c:v>
                </c:pt>
                <c:pt idx="353">
                  <c:v>5.6219999999999999</c:v>
                </c:pt>
                <c:pt idx="354">
                  <c:v>5.5649999999999995</c:v>
                </c:pt>
                <c:pt idx="355">
                  <c:v>5.5649999999999995</c:v>
                </c:pt>
                <c:pt idx="356">
                  <c:v>5.8109999999999999</c:v>
                </c:pt>
                <c:pt idx="357">
                  <c:v>5.7430000000000003</c:v>
                </c:pt>
                <c:pt idx="358">
                  <c:v>5.6899999999999995</c:v>
                </c:pt>
                <c:pt idx="359">
                  <c:v>5.8949999999999996</c:v>
                </c:pt>
                <c:pt idx="360">
                  <c:v>6.0869999999999997</c:v>
                </c:pt>
                <c:pt idx="361">
                  <c:v>6.3220000000000001</c:v>
                </c:pt>
                <c:pt idx="362">
                  <c:v>6.2169999999999996</c:v>
                </c:pt>
                <c:pt idx="363">
                  <c:v>6.0330000000000004</c:v>
                </c:pt>
                <c:pt idx="364">
                  <c:v>5.9660000000000002</c:v>
                </c:pt>
                <c:pt idx="365">
                  <c:v>5.883</c:v>
                </c:pt>
                <c:pt idx="366">
                  <c:v>5.819</c:v>
                </c:pt>
                <c:pt idx="367">
                  <c:v>5.7859999999999996</c:v>
                </c:pt>
                <c:pt idx="368">
                  <c:v>5.8550000000000004</c:v>
                </c:pt>
                <c:pt idx="369">
                  <c:v>5.8280000000000003</c:v>
                </c:pt>
                <c:pt idx="370">
                  <c:v>5.6899999999999995</c:v>
                </c:pt>
                <c:pt idx="371">
                  <c:v>5.5460000000000003</c:v>
                </c:pt>
                <c:pt idx="372">
                  <c:v>5.617</c:v>
                </c:pt>
                <c:pt idx="373">
                  <c:v>5.73</c:v>
                </c:pt>
                <c:pt idx="374">
                  <c:v>5.91</c:v>
                </c:pt>
                <c:pt idx="375">
                  <c:v>6.056</c:v>
                </c:pt>
                <c:pt idx="376">
                  <c:v>5.9779999999999998</c:v>
                </c:pt>
                <c:pt idx="377">
                  <c:v>5.9779999999999998</c:v>
                </c:pt>
                <c:pt idx="378">
                  <c:v>5.98</c:v>
                </c:pt>
                <c:pt idx="379">
                  <c:v>6.1360000000000001</c:v>
                </c:pt>
                <c:pt idx="380">
                  <c:v>6.016</c:v>
                </c:pt>
                <c:pt idx="381">
                  <c:v>5.931</c:v>
                </c:pt>
                <c:pt idx="382">
                  <c:v>5.907</c:v>
                </c:pt>
                <c:pt idx="383">
                  <c:v>5.7610000000000001</c:v>
                </c:pt>
                <c:pt idx="384">
                  <c:v>5.8159999999999998</c:v>
                </c:pt>
                <c:pt idx="385">
                  <c:v>5.8730000000000002</c:v>
                </c:pt>
                <c:pt idx="386">
                  <c:v>5.8449999999999998</c:v>
                </c:pt>
                <c:pt idx="387">
                  <c:v>6.0449999999999999</c:v>
                </c:pt>
                <c:pt idx="388">
                  <c:v>6.0449999999999999</c:v>
                </c:pt>
                <c:pt idx="389">
                  <c:v>6.0460000000000003</c:v>
                </c:pt>
                <c:pt idx="390">
                  <c:v>6.2210000000000001</c:v>
                </c:pt>
                <c:pt idx="391">
                  <c:v>6.2489999999999997</c:v>
                </c:pt>
                <c:pt idx="392">
                  <c:v>6.2930000000000001</c:v>
                </c:pt>
                <c:pt idx="393">
                  <c:v>6.3819999999999997</c:v>
                </c:pt>
                <c:pt idx="394">
                  <c:v>6.2949999999999999</c:v>
                </c:pt>
                <c:pt idx="395">
                  <c:v>6.3579999999999997</c:v>
                </c:pt>
                <c:pt idx="396">
                  <c:v>6.4560000000000004</c:v>
                </c:pt>
                <c:pt idx="397">
                  <c:v>6.4420000000000002</c:v>
                </c:pt>
                <c:pt idx="398">
                  <c:v>6.5540000000000003</c:v>
                </c:pt>
                <c:pt idx="399">
                  <c:v>6.8149999999999995</c:v>
                </c:pt>
                <c:pt idx="400">
                  <c:v>6.72</c:v>
                </c:pt>
                <c:pt idx="401">
                  <c:v>6.4539999999999997</c:v>
                </c:pt>
                <c:pt idx="402">
                  <c:v>6.9359999999999999</c:v>
                </c:pt>
                <c:pt idx="403">
                  <c:v>6.9370000000000003</c:v>
                </c:pt>
                <c:pt idx="404">
                  <c:v>6.9340000000000002</c:v>
                </c:pt>
                <c:pt idx="405">
                  <c:v>7.2919999999999998</c:v>
                </c:pt>
                <c:pt idx="406">
                  <c:v>7.2919999999999998</c:v>
                </c:pt>
                <c:pt idx="407">
                  <c:v>7.0990000000000002</c:v>
                </c:pt>
                <c:pt idx="408">
                  <c:v>7.0990000000000002</c:v>
                </c:pt>
                <c:pt idx="409">
                  <c:v>7.0990000000000002</c:v>
                </c:pt>
                <c:pt idx="410">
                  <c:v>7.0919999999999996</c:v>
                </c:pt>
                <c:pt idx="411">
                  <c:v>7.0720000000000001</c:v>
                </c:pt>
                <c:pt idx="412">
                  <c:v>7.1370000000000005</c:v>
                </c:pt>
                <c:pt idx="413">
                  <c:v>7.1529999999999996</c:v>
                </c:pt>
                <c:pt idx="414">
                  <c:v>7.1529999999999996</c:v>
                </c:pt>
                <c:pt idx="415">
                  <c:v>7.2649999999999997</c:v>
                </c:pt>
                <c:pt idx="416">
                  <c:v>6.8250000000000002</c:v>
                </c:pt>
                <c:pt idx="417">
                  <c:v>6.8029999999999999</c:v>
                </c:pt>
                <c:pt idx="418">
                  <c:v>6.7919999999999998</c:v>
                </c:pt>
                <c:pt idx="419">
                  <c:v>6.8159999999999998</c:v>
                </c:pt>
                <c:pt idx="420">
                  <c:v>6.7350000000000003</c:v>
                </c:pt>
                <c:pt idx="421">
                  <c:v>6.7190000000000003</c:v>
                </c:pt>
                <c:pt idx="422">
                  <c:v>6.8730000000000002</c:v>
                </c:pt>
                <c:pt idx="423">
                  <c:v>6.8309999999999995</c:v>
                </c:pt>
                <c:pt idx="424">
                  <c:v>6.9749999999999996</c:v>
                </c:pt>
                <c:pt idx="425">
                  <c:v>7.0069999999999997</c:v>
                </c:pt>
                <c:pt idx="426">
                  <c:v>6.9950000000000001</c:v>
                </c:pt>
                <c:pt idx="427">
                  <c:v>7.0179999999999998</c:v>
                </c:pt>
                <c:pt idx="428">
                  <c:v>6.9630000000000001</c:v>
                </c:pt>
                <c:pt idx="429">
                  <c:v>6.8109999999999999</c:v>
                </c:pt>
                <c:pt idx="430">
                  <c:v>6.851</c:v>
                </c:pt>
                <c:pt idx="431">
                  <c:v>6.6660000000000004</c:v>
                </c:pt>
                <c:pt idx="432">
                  <c:v>6.6340000000000003</c:v>
                </c:pt>
                <c:pt idx="433">
                  <c:v>6.55</c:v>
                </c:pt>
                <c:pt idx="434">
                  <c:v>6.649</c:v>
                </c:pt>
                <c:pt idx="435">
                  <c:v>6.7359999999999998</c:v>
                </c:pt>
                <c:pt idx="436">
                  <c:v>6.8090000000000002</c:v>
                </c:pt>
                <c:pt idx="437">
                  <c:v>6.7789999999999999</c:v>
                </c:pt>
                <c:pt idx="438">
                  <c:v>6.7370000000000001</c:v>
                </c:pt>
                <c:pt idx="439">
                  <c:v>6.7240000000000002</c:v>
                </c:pt>
                <c:pt idx="440">
                  <c:v>6.84</c:v>
                </c:pt>
                <c:pt idx="441">
                  <c:v>6.8360000000000003</c:v>
                </c:pt>
                <c:pt idx="442">
                  <c:v>6.8949999999999996</c:v>
                </c:pt>
                <c:pt idx="443">
                  <c:v>7.02</c:v>
                </c:pt>
                <c:pt idx="444">
                  <c:v>6.984</c:v>
                </c:pt>
                <c:pt idx="445">
                  <c:v>7.0149999999999997</c:v>
                </c:pt>
                <c:pt idx="446">
                  <c:v>6.9820000000000002</c:v>
                </c:pt>
                <c:pt idx="447">
                  <c:v>6.82</c:v>
                </c:pt>
                <c:pt idx="448">
                  <c:v>6.891</c:v>
                </c:pt>
                <c:pt idx="449">
                  <c:v>6.7960000000000003</c:v>
                </c:pt>
                <c:pt idx="450">
                  <c:v>6.6719999999999997</c:v>
                </c:pt>
                <c:pt idx="451">
                  <c:v>6.66</c:v>
                </c:pt>
                <c:pt idx="452">
                  <c:v>6.4710000000000001</c:v>
                </c:pt>
                <c:pt idx="453">
                  <c:v>6.5120000000000005</c:v>
                </c:pt>
                <c:pt idx="454">
                  <c:v>6.5170000000000003</c:v>
                </c:pt>
                <c:pt idx="455">
                  <c:v>6.4480000000000004</c:v>
                </c:pt>
                <c:pt idx="456">
                  <c:v>6.3369999999999997</c:v>
                </c:pt>
                <c:pt idx="457">
                  <c:v>6.2889999999999997</c:v>
                </c:pt>
                <c:pt idx="458">
                  <c:v>5.9950000000000001</c:v>
                </c:pt>
                <c:pt idx="459">
                  <c:v>5.92</c:v>
                </c:pt>
                <c:pt idx="460">
                  <c:v>6.0670000000000002</c:v>
                </c:pt>
                <c:pt idx="461">
                  <c:v>6.04</c:v>
                </c:pt>
                <c:pt idx="462">
                  <c:v>5.8520000000000003</c:v>
                </c:pt>
                <c:pt idx="463">
                  <c:v>5.843</c:v>
                </c:pt>
                <c:pt idx="464">
                  <c:v>5.85</c:v>
                </c:pt>
                <c:pt idx="465">
                  <c:v>5.9649999999999999</c:v>
                </c:pt>
                <c:pt idx="466">
                  <c:v>6.2329999999999997</c:v>
                </c:pt>
                <c:pt idx="467">
                  <c:v>6.149</c:v>
                </c:pt>
                <c:pt idx="468">
                  <c:v>5.78</c:v>
                </c:pt>
                <c:pt idx="469">
                  <c:v>5.5120000000000005</c:v>
                </c:pt>
                <c:pt idx="470">
                  <c:v>5.37</c:v>
                </c:pt>
                <c:pt idx="471">
                  <c:v>5.3789999999999996</c:v>
                </c:pt>
                <c:pt idx="472">
                  <c:v>5.625</c:v>
                </c:pt>
                <c:pt idx="473">
                  <c:v>5.8029999999999999</c:v>
                </c:pt>
                <c:pt idx="474">
                  <c:v>5.8029999999999999</c:v>
                </c:pt>
                <c:pt idx="475">
                  <c:v>5.6609999999999996</c:v>
                </c:pt>
                <c:pt idx="476">
                  <c:v>5.548</c:v>
                </c:pt>
                <c:pt idx="477">
                  <c:v>5.4509999999999996</c:v>
                </c:pt>
                <c:pt idx="478">
                  <c:v>5.4450000000000003</c:v>
                </c:pt>
                <c:pt idx="479">
                  <c:v>5.4370000000000003</c:v>
                </c:pt>
                <c:pt idx="480">
                  <c:v>5.5120000000000005</c:v>
                </c:pt>
                <c:pt idx="481">
                  <c:v>5.6520000000000001</c:v>
                </c:pt>
                <c:pt idx="482">
                  <c:v>5.7039999999999997</c:v>
                </c:pt>
                <c:pt idx="483">
                  <c:v>6.1689999999999996</c:v>
                </c:pt>
                <c:pt idx="484">
                  <c:v>6.0979999999999999</c:v>
                </c:pt>
                <c:pt idx="485">
                  <c:v>5.7910000000000004</c:v>
                </c:pt>
                <c:pt idx="486">
                  <c:v>5.68</c:v>
                </c:pt>
                <c:pt idx="487">
                  <c:v>5.5869999999999997</c:v>
                </c:pt>
                <c:pt idx="488">
                  <c:v>5.5469999999999997</c:v>
                </c:pt>
                <c:pt idx="489">
                  <c:v>5.569</c:v>
                </c:pt>
                <c:pt idx="490">
                  <c:v>5.6660000000000004</c:v>
                </c:pt>
                <c:pt idx="491">
                  <c:v>5.6420000000000003</c:v>
                </c:pt>
                <c:pt idx="492">
                  <c:v>5.67</c:v>
                </c:pt>
                <c:pt idx="493">
                  <c:v>5.8680000000000003</c:v>
                </c:pt>
                <c:pt idx="494">
                  <c:v>5.9429999999999996</c:v>
                </c:pt>
                <c:pt idx="495">
                  <c:v>5.9109999999999996</c:v>
                </c:pt>
                <c:pt idx="496">
                  <c:v>5.8479999999999999</c:v>
                </c:pt>
                <c:pt idx="497">
                  <c:v>5.6449999999999996</c:v>
                </c:pt>
                <c:pt idx="498">
                  <c:v>5.6210000000000004</c:v>
                </c:pt>
                <c:pt idx="499">
                  <c:v>5.5860000000000003</c:v>
                </c:pt>
                <c:pt idx="500">
                  <c:v>5.59</c:v>
                </c:pt>
                <c:pt idx="501">
                  <c:v>5.5880000000000001</c:v>
                </c:pt>
                <c:pt idx="502">
                  <c:v>5.5809999999999995</c:v>
                </c:pt>
                <c:pt idx="503">
                  <c:v>5.5590000000000002</c:v>
                </c:pt>
                <c:pt idx="504">
                  <c:v>5.5440000000000005</c:v>
                </c:pt>
                <c:pt idx="505">
                  <c:v>5.577</c:v>
                </c:pt>
                <c:pt idx="506">
                  <c:v>5.492</c:v>
                </c:pt>
                <c:pt idx="507">
                  <c:v>5.3810000000000002</c:v>
                </c:pt>
                <c:pt idx="508">
                  <c:v>5.4039999999999999</c:v>
                </c:pt>
                <c:pt idx="509">
                  <c:v>5.41</c:v>
                </c:pt>
                <c:pt idx="510">
                  <c:v>5.3849999999999998</c:v>
                </c:pt>
                <c:pt idx="511">
                  <c:v>5.3819999999999997</c:v>
                </c:pt>
                <c:pt idx="512">
                  <c:v>5.5590000000000002</c:v>
                </c:pt>
                <c:pt idx="513">
                  <c:v>5.7130000000000001</c:v>
                </c:pt>
                <c:pt idx="514">
                  <c:v>5.7309999999999999</c:v>
                </c:pt>
                <c:pt idx="515">
                  <c:v>5.7869999999999999</c:v>
                </c:pt>
                <c:pt idx="516">
                  <c:v>5.7539999999999996</c:v>
                </c:pt>
                <c:pt idx="517">
                  <c:v>5.7160000000000002</c:v>
                </c:pt>
                <c:pt idx="518">
                  <c:v>5.7160000000000002</c:v>
                </c:pt>
                <c:pt idx="519">
                  <c:v>5.7089999999999996</c:v>
                </c:pt>
                <c:pt idx="520">
                  <c:v>5.7089999999999996</c:v>
                </c:pt>
                <c:pt idx="521">
                  <c:v>5.8070000000000004</c:v>
                </c:pt>
                <c:pt idx="522">
                  <c:v>5.7850000000000001</c:v>
                </c:pt>
                <c:pt idx="523">
                  <c:v>5.6349999999999998</c:v>
                </c:pt>
                <c:pt idx="524">
                  <c:v>5.4589999999999996</c:v>
                </c:pt>
                <c:pt idx="525">
                  <c:v>5.4279999999999999</c:v>
                </c:pt>
                <c:pt idx="526">
                  <c:v>5.3940000000000001</c:v>
                </c:pt>
                <c:pt idx="527">
                  <c:v>5.2809999999999997</c:v>
                </c:pt>
                <c:pt idx="528">
                  <c:v>5.298</c:v>
                </c:pt>
                <c:pt idx="529">
                  <c:v>5.34</c:v>
                </c:pt>
                <c:pt idx="530">
                  <c:v>5.3929999999999998</c:v>
                </c:pt>
                <c:pt idx="531">
                  <c:v>5.5250000000000004</c:v>
                </c:pt>
                <c:pt idx="532">
                  <c:v>5.4710000000000001</c:v>
                </c:pt>
                <c:pt idx="533">
                  <c:v>5.4960000000000004</c:v>
                </c:pt>
                <c:pt idx="534">
                  <c:v>5.4589999999999996</c:v>
                </c:pt>
                <c:pt idx="535">
                  <c:v>5.4</c:v>
                </c:pt>
                <c:pt idx="536">
                  <c:v>5.3849999999999998</c:v>
                </c:pt>
                <c:pt idx="537">
                  <c:v>5.3250000000000002</c:v>
                </c:pt>
                <c:pt idx="538">
                  <c:v>5.2789999999999999</c:v>
                </c:pt>
                <c:pt idx="539">
                  <c:v>5.319</c:v>
                </c:pt>
                <c:pt idx="540">
                  <c:v>5.2789999999999999</c:v>
                </c:pt>
                <c:pt idx="541">
                  <c:v>5.1100000000000003</c:v>
                </c:pt>
                <c:pt idx="542">
                  <c:v>4.9740000000000002</c:v>
                </c:pt>
                <c:pt idx="543">
                  <c:v>4.9190000000000005</c:v>
                </c:pt>
                <c:pt idx="544">
                  <c:v>4.8609999999999998</c:v>
                </c:pt>
                <c:pt idx="545">
                  <c:v>4.8609999999999998</c:v>
                </c:pt>
                <c:pt idx="546">
                  <c:v>4.8469999999999995</c:v>
                </c:pt>
                <c:pt idx="547">
                  <c:v>4.8730000000000002</c:v>
                </c:pt>
                <c:pt idx="548">
                  <c:v>4.9089999999999998</c:v>
                </c:pt>
                <c:pt idx="549">
                  <c:v>4.7789999999999999</c:v>
                </c:pt>
                <c:pt idx="550">
                  <c:v>4.7510000000000003</c:v>
                </c:pt>
                <c:pt idx="551">
                  <c:v>4.7270000000000003</c:v>
                </c:pt>
                <c:pt idx="552">
                  <c:v>4.6850000000000005</c:v>
                </c:pt>
                <c:pt idx="553">
                  <c:v>4.7080000000000002</c:v>
                </c:pt>
                <c:pt idx="554">
                  <c:v>4.7460000000000004</c:v>
                </c:pt>
                <c:pt idx="555">
                  <c:v>4.7539999999999996</c:v>
                </c:pt>
                <c:pt idx="556">
                  <c:v>4.7270000000000003</c:v>
                </c:pt>
                <c:pt idx="557">
                  <c:v>4.7309999999999999</c:v>
                </c:pt>
                <c:pt idx="558">
                  <c:v>4.766</c:v>
                </c:pt>
                <c:pt idx="559">
                  <c:v>4.7750000000000004</c:v>
                </c:pt>
                <c:pt idx="560">
                  <c:v>4.8029999999999999</c:v>
                </c:pt>
                <c:pt idx="561">
                  <c:v>4.82</c:v>
                </c:pt>
                <c:pt idx="562">
                  <c:v>4.7549999999999999</c:v>
                </c:pt>
                <c:pt idx="563">
                  <c:v>4.7249999999999996</c:v>
                </c:pt>
                <c:pt idx="564">
                  <c:v>4.6580000000000004</c:v>
                </c:pt>
                <c:pt idx="565">
                  <c:v>4.6379999999999999</c:v>
                </c:pt>
                <c:pt idx="566">
                  <c:v>4.5940000000000003</c:v>
                </c:pt>
                <c:pt idx="567">
                  <c:v>4.5030000000000001</c:v>
                </c:pt>
                <c:pt idx="568">
                  <c:v>4.4320000000000004</c:v>
                </c:pt>
                <c:pt idx="569">
                  <c:v>4.4530000000000003</c:v>
                </c:pt>
                <c:pt idx="570">
                  <c:v>4.4269999999999996</c:v>
                </c:pt>
                <c:pt idx="571">
                  <c:v>4.4219999999999997</c:v>
                </c:pt>
                <c:pt idx="572">
                  <c:v>4.383</c:v>
                </c:pt>
                <c:pt idx="573">
                  <c:v>4.3810000000000002</c:v>
                </c:pt>
                <c:pt idx="574">
                  <c:v>4.319</c:v>
                </c:pt>
                <c:pt idx="575">
                  <c:v>4.2789999999999999</c:v>
                </c:pt>
                <c:pt idx="576">
                  <c:v>4.2450000000000001</c:v>
                </c:pt>
                <c:pt idx="577">
                  <c:v>4.2759999999999998</c:v>
                </c:pt>
                <c:pt idx="578">
                  <c:v>4.2510000000000003</c:v>
                </c:pt>
                <c:pt idx="579">
                  <c:v>4.3150000000000004</c:v>
                </c:pt>
                <c:pt idx="580">
                  <c:v>4.3440000000000003</c:v>
                </c:pt>
                <c:pt idx="581">
                  <c:v>4.3609999999999998</c:v>
                </c:pt>
                <c:pt idx="582">
                  <c:v>4.3620000000000001</c:v>
                </c:pt>
                <c:pt idx="583">
                  <c:v>4.4249999999999998</c:v>
                </c:pt>
                <c:pt idx="584">
                  <c:v>4.4000000000000004</c:v>
                </c:pt>
                <c:pt idx="585">
                  <c:v>4.4000000000000004</c:v>
                </c:pt>
                <c:pt idx="586">
                  <c:v>4.4269999999999996</c:v>
                </c:pt>
                <c:pt idx="587">
                  <c:v>4.532</c:v>
                </c:pt>
                <c:pt idx="588">
                  <c:v>4.5979999999999999</c:v>
                </c:pt>
                <c:pt idx="589">
                  <c:v>4.5359999999999996</c:v>
                </c:pt>
                <c:pt idx="590">
                  <c:v>4.5359999999999996</c:v>
                </c:pt>
                <c:pt idx="591">
                  <c:v>4.4169999999999998</c:v>
                </c:pt>
                <c:pt idx="592">
                  <c:v>4.3369999999999997</c:v>
                </c:pt>
                <c:pt idx="593">
                  <c:v>4.4169999999999998</c:v>
                </c:pt>
                <c:pt idx="594">
                  <c:v>4.6280000000000001</c:v>
                </c:pt>
                <c:pt idx="595">
                  <c:v>4.6269999999999998</c:v>
                </c:pt>
                <c:pt idx="596">
                  <c:v>4.782</c:v>
                </c:pt>
                <c:pt idx="597">
                  <c:v>4.891</c:v>
                </c:pt>
                <c:pt idx="598">
                  <c:v>4.8629999999999995</c:v>
                </c:pt>
                <c:pt idx="599">
                  <c:v>4.9909999999999997</c:v>
                </c:pt>
                <c:pt idx="600">
                  <c:v>4.8449999999999998</c:v>
                </c:pt>
                <c:pt idx="601">
                  <c:v>4.7910000000000004</c:v>
                </c:pt>
                <c:pt idx="602">
                  <c:v>4.5629999999999997</c:v>
                </c:pt>
                <c:pt idx="603">
                  <c:v>4.4889999999999999</c:v>
                </c:pt>
                <c:pt idx="604">
                  <c:v>4.5640000000000001</c:v>
                </c:pt>
                <c:pt idx="605">
                  <c:v>4.5949999999999998</c:v>
                </c:pt>
                <c:pt idx="606">
                  <c:v>4.5460000000000003</c:v>
                </c:pt>
                <c:pt idx="607">
                  <c:v>4.4560000000000004</c:v>
                </c:pt>
                <c:pt idx="608">
                  <c:v>4.5110000000000001</c:v>
                </c:pt>
                <c:pt idx="609">
                  <c:v>4.55</c:v>
                </c:pt>
                <c:pt idx="610">
                  <c:v>4.5350000000000001</c:v>
                </c:pt>
                <c:pt idx="611">
                  <c:v>4.7140000000000004</c:v>
                </c:pt>
                <c:pt idx="612">
                  <c:v>4.7069999999999999</c:v>
                </c:pt>
                <c:pt idx="613">
                  <c:v>4.7110000000000003</c:v>
                </c:pt>
                <c:pt idx="614">
                  <c:v>4.7149999999999999</c:v>
                </c:pt>
                <c:pt idx="615">
                  <c:v>4.7149999999999999</c:v>
                </c:pt>
                <c:pt idx="616">
                  <c:v>4.72</c:v>
                </c:pt>
                <c:pt idx="617">
                  <c:v>4.6850000000000005</c:v>
                </c:pt>
                <c:pt idx="618">
                  <c:v>4.5869999999999997</c:v>
                </c:pt>
                <c:pt idx="619">
                  <c:v>4.6269999999999998</c:v>
                </c:pt>
                <c:pt idx="620">
                  <c:v>4.6539999999999999</c:v>
                </c:pt>
                <c:pt idx="621">
                  <c:v>4.6360000000000001</c:v>
                </c:pt>
                <c:pt idx="622">
                  <c:v>4.5789999999999997</c:v>
                </c:pt>
                <c:pt idx="623">
                  <c:v>4.5120000000000005</c:v>
                </c:pt>
                <c:pt idx="624">
                  <c:v>4.5259999999999998</c:v>
                </c:pt>
                <c:pt idx="625">
                  <c:v>4.5339999999999998</c:v>
                </c:pt>
                <c:pt idx="626">
                  <c:v>4.5449999999999999</c:v>
                </c:pt>
                <c:pt idx="627">
                  <c:v>4.5880000000000001</c:v>
                </c:pt>
                <c:pt idx="628">
                  <c:v>4.6660000000000004</c:v>
                </c:pt>
                <c:pt idx="629">
                  <c:v>4.6609999999999996</c:v>
                </c:pt>
                <c:pt idx="630">
                  <c:v>4.6310000000000002</c:v>
                </c:pt>
                <c:pt idx="631">
                  <c:v>4.7190000000000003</c:v>
                </c:pt>
                <c:pt idx="632">
                  <c:v>4.7350000000000003</c:v>
                </c:pt>
                <c:pt idx="633">
                  <c:v>4.7679999999999998</c:v>
                </c:pt>
                <c:pt idx="634">
                  <c:v>4.7359999999999998</c:v>
                </c:pt>
                <c:pt idx="635">
                  <c:v>4.6189999999999998</c:v>
                </c:pt>
                <c:pt idx="636">
                  <c:v>4.548</c:v>
                </c:pt>
                <c:pt idx="637">
                  <c:v>4.8019999999999996</c:v>
                </c:pt>
                <c:pt idx="638">
                  <c:v>5.27</c:v>
                </c:pt>
                <c:pt idx="639">
                  <c:v>5.27</c:v>
                </c:pt>
                <c:pt idx="640">
                  <c:v>5.4859999999999998</c:v>
                </c:pt>
                <c:pt idx="641">
                  <c:v>5.2290000000000001</c:v>
                </c:pt>
                <c:pt idx="642">
                  <c:v>5.2359999999999998</c:v>
                </c:pt>
                <c:pt idx="643">
                  <c:v>5.3449999999999998</c:v>
                </c:pt>
                <c:pt idx="644">
                  <c:v>5.4160000000000004</c:v>
                </c:pt>
                <c:pt idx="645">
                  <c:v>5.4119999999999999</c:v>
                </c:pt>
                <c:pt idx="646">
                  <c:v>5.3689999999999998</c:v>
                </c:pt>
                <c:pt idx="647">
                  <c:v>5.4619999999999997</c:v>
                </c:pt>
                <c:pt idx="648">
                  <c:v>5.4619999999999997</c:v>
                </c:pt>
                <c:pt idx="649">
                  <c:v>5.4779999999999998</c:v>
                </c:pt>
                <c:pt idx="650">
                  <c:v>5.3319999999999999</c:v>
                </c:pt>
                <c:pt idx="651">
                  <c:v>5.3280000000000003</c:v>
                </c:pt>
                <c:pt idx="652">
                  <c:v>5.3769999999999998</c:v>
                </c:pt>
                <c:pt idx="653">
                  <c:v>5.59</c:v>
                </c:pt>
                <c:pt idx="654">
                  <c:v>5.61</c:v>
                </c:pt>
                <c:pt idx="655">
                  <c:v>5.5280000000000005</c:v>
                </c:pt>
                <c:pt idx="656">
                  <c:v>5.4580000000000002</c:v>
                </c:pt>
                <c:pt idx="657">
                  <c:v>5.3739999999999997</c:v>
                </c:pt>
                <c:pt idx="658">
                  <c:v>5.407</c:v>
                </c:pt>
                <c:pt idx="659">
                  <c:v>5.45</c:v>
                </c:pt>
                <c:pt idx="660">
                  <c:v>5.4630000000000001</c:v>
                </c:pt>
                <c:pt idx="661">
                  <c:v>5.41</c:v>
                </c:pt>
                <c:pt idx="662">
                  <c:v>5.5510000000000002</c:v>
                </c:pt>
                <c:pt idx="663">
                  <c:v>5.6349999999999998</c:v>
                </c:pt>
                <c:pt idx="664">
                  <c:v>5.6139999999999999</c:v>
                </c:pt>
                <c:pt idx="665">
                  <c:v>5.5600000000000005</c:v>
                </c:pt>
                <c:pt idx="666">
                  <c:v>5.5460000000000003</c:v>
                </c:pt>
                <c:pt idx="667">
                  <c:v>5.5140000000000002</c:v>
                </c:pt>
                <c:pt idx="668">
                  <c:v>5.5590000000000002</c:v>
                </c:pt>
                <c:pt idx="669">
                  <c:v>5.5430000000000001</c:v>
                </c:pt>
                <c:pt idx="670">
                  <c:v>5.5430000000000001</c:v>
                </c:pt>
                <c:pt idx="671">
                  <c:v>5.5440000000000005</c:v>
                </c:pt>
                <c:pt idx="672">
                  <c:v>5.53</c:v>
                </c:pt>
                <c:pt idx="673">
                  <c:v>5.524</c:v>
                </c:pt>
                <c:pt idx="674">
                  <c:v>5.5010000000000003</c:v>
                </c:pt>
                <c:pt idx="675">
                  <c:v>5.5010000000000003</c:v>
                </c:pt>
                <c:pt idx="676">
                  <c:v>5.4619999999999997</c:v>
                </c:pt>
                <c:pt idx="677">
                  <c:v>5.3380000000000001</c:v>
                </c:pt>
                <c:pt idx="678">
                  <c:v>5.1580000000000004</c:v>
                </c:pt>
                <c:pt idx="679">
                  <c:v>5.2169999999999996</c:v>
                </c:pt>
                <c:pt idx="680">
                  <c:v>5.1440000000000001</c:v>
                </c:pt>
                <c:pt idx="681">
                  <c:v>5.1710000000000003</c:v>
                </c:pt>
                <c:pt idx="682">
                  <c:v>5.1820000000000004</c:v>
                </c:pt>
                <c:pt idx="683">
                  <c:v>5.1109999999999998</c:v>
                </c:pt>
                <c:pt idx="684">
                  <c:v>5.0359999999999996</c:v>
                </c:pt>
                <c:pt idx="685">
                  <c:v>5.0359999999999996</c:v>
                </c:pt>
                <c:pt idx="686">
                  <c:v>4.8920000000000003</c:v>
                </c:pt>
                <c:pt idx="687">
                  <c:v>5.1150000000000002</c:v>
                </c:pt>
                <c:pt idx="688">
                  <c:v>5.2110000000000003</c:v>
                </c:pt>
                <c:pt idx="689">
                  <c:v>5.21</c:v>
                </c:pt>
                <c:pt idx="690">
                  <c:v>5.1139999999999999</c:v>
                </c:pt>
                <c:pt idx="691">
                  <c:v>5.2080000000000002</c:v>
                </c:pt>
                <c:pt idx="692">
                  <c:v>5.2160000000000002</c:v>
                </c:pt>
                <c:pt idx="693">
                  <c:v>5.1859999999999999</c:v>
                </c:pt>
                <c:pt idx="694">
                  <c:v>5.0490000000000004</c:v>
                </c:pt>
                <c:pt idx="695">
                  <c:v>5.1079999999999997</c:v>
                </c:pt>
                <c:pt idx="696">
                  <c:v>5.0419999999999998</c:v>
                </c:pt>
                <c:pt idx="697">
                  <c:v>5.0110000000000001</c:v>
                </c:pt>
                <c:pt idx="698">
                  <c:v>5.0019999999999998</c:v>
                </c:pt>
                <c:pt idx="699">
                  <c:v>4.9160000000000004</c:v>
                </c:pt>
                <c:pt idx="700">
                  <c:v>4.8369999999999997</c:v>
                </c:pt>
                <c:pt idx="701">
                  <c:v>4.8979999999999997</c:v>
                </c:pt>
                <c:pt idx="702">
                  <c:v>4.8360000000000003</c:v>
                </c:pt>
                <c:pt idx="703">
                  <c:v>4.8149999999999995</c:v>
                </c:pt>
                <c:pt idx="704">
                  <c:v>4.7750000000000004</c:v>
                </c:pt>
                <c:pt idx="705">
                  <c:v>4.7210000000000001</c:v>
                </c:pt>
                <c:pt idx="706">
                  <c:v>4.75</c:v>
                </c:pt>
                <c:pt idx="707">
                  <c:v>4.8490000000000002</c:v>
                </c:pt>
                <c:pt idx="708">
                  <c:v>4.96</c:v>
                </c:pt>
                <c:pt idx="709">
                  <c:v>4.915</c:v>
                </c:pt>
                <c:pt idx="710">
                  <c:v>4.915</c:v>
                </c:pt>
                <c:pt idx="711">
                  <c:v>4.9009999999999998</c:v>
                </c:pt>
                <c:pt idx="712">
                  <c:v>4.8840000000000003</c:v>
                </c:pt>
                <c:pt idx="713">
                  <c:v>4.774</c:v>
                </c:pt>
                <c:pt idx="714">
                  <c:v>4.758</c:v>
                </c:pt>
                <c:pt idx="715">
                  <c:v>4.82</c:v>
                </c:pt>
                <c:pt idx="716">
                  <c:v>4.8620000000000001</c:v>
                </c:pt>
                <c:pt idx="717">
                  <c:v>4.8639999999999999</c:v>
                </c:pt>
                <c:pt idx="718">
                  <c:v>4.9320000000000004</c:v>
                </c:pt>
                <c:pt idx="719">
                  <c:v>4.8440000000000003</c:v>
                </c:pt>
                <c:pt idx="720">
                  <c:v>4.8490000000000002</c:v>
                </c:pt>
                <c:pt idx="721">
                  <c:v>4.99</c:v>
                </c:pt>
                <c:pt idx="722">
                  <c:v>5.1269999999999998</c:v>
                </c:pt>
                <c:pt idx="723">
                  <c:v>5.1420000000000003</c:v>
                </c:pt>
                <c:pt idx="724">
                  <c:v>5.0609999999999999</c:v>
                </c:pt>
                <c:pt idx="725">
                  <c:v>5.165</c:v>
                </c:pt>
                <c:pt idx="726">
                  <c:v>5.18</c:v>
                </c:pt>
                <c:pt idx="727">
                  <c:v>4.9640000000000004</c:v>
                </c:pt>
                <c:pt idx="728">
                  <c:v>4.9539999999999997</c:v>
                </c:pt>
                <c:pt idx="729">
                  <c:v>4.9050000000000002</c:v>
                </c:pt>
                <c:pt idx="730">
                  <c:v>4.8609999999999998</c:v>
                </c:pt>
                <c:pt idx="731">
                  <c:v>4.9260000000000002</c:v>
                </c:pt>
                <c:pt idx="732">
                  <c:v>4.9109999999999996</c:v>
                </c:pt>
                <c:pt idx="733">
                  <c:v>4.9420000000000002</c:v>
                </c:pt>
                <c:pt idx="734">
                  <c:v>4.883</c:v>
                </c:pt>
                <c:pt idx="735">
                  <c:v>4.8840000000000003</c:v>
                </c:pt>
                <c:pt idx="736">
                  <c:v>4.8949999999999996</c:v>
                </c:pt>
                <c:pt idx="737">
                  <c:v>4.8170000000000002</c:v>
                </c:pt>
                <c:pt idx="738">
                  <c:v>4.8469999999999995</c:v>
                </c:pt>
                <c:pt idx="739">
                  <c:v>4.7960000000000003</c:v>
                </c:pt>
                <c:pt idx="740">
                  <c:v>4.7320000000000002</c:v>
                </c:pt>
                <c:pt idx="741">
                  <c:v>4.7300000000000004</c:v>
                </c:pt>
                <c:pt idx="742">
                  <c:v>4.7130000000000001</c:v>
                </c:pt>
                <c:pt idx="743">
                  <c:v>4.7720000000000002</c:v>
                </c:pt>
                <c:pt idx="744">
                  <c:v>4.8049999999999997</c:v>
                </c:pt>
                <c:pt idx="745">
                  <c:v>4.72</c:v>
                </c:pt>
                <c:pt idx="746">
                  <c:v>4.702</c:v>
                </c:pt>
                <c:pt idx="747">
                  <c:v>4.7009999999999996</c:v>
                </c:pt>
                <c:pt idx="748">
                  <c:v>4.665</c:v>
                </c:pt>
                <c:pt idx="749">
                  <c:v>4.665</c:v>
                </c:pt>
                <c:pt idx="750">
                  <c:v>4.6719999999999997</c:v>
                </c:pt>
                <c:pt idx="751">
                  <c:v>4.6619999999999999</c:v>
                </c:pt>
                <c:pt idx="752">
                  <c:v>4.68</c:v>
                </c:pt>
                <c:pt idx="753">
                  <c:v>4.6950000000000003</c:v>
                </c:pt>
                <c:pt idx="754">
                  <c:v>4.6619999999999999</c:v>
                </c:pt>
                <c:pt idx="755">
                  <c:v>4.6100000000000003</c:v>
                </c:pt>
                <c:pt idx="756">
                  <c:v>4.6980000000000004</c:v>
                </c:pt>
                <c:pt idx="757">
                  <c:v>4.7430000000000003</c:v>
                </c:pt>
                <c:pt idx="758">
                  <c:v>4.6929999999999996</c:v>
                </c:pt>
                <c:pt idx="759">
                  <c:v>4.6680000000000001</c:v>
                </c:pt>
                <c:pt idx="760">
                  <c:v>4.6740000000000004</c:v>
                </c:pt>
                <c:pt idx="761">
                  <c:v>4.617</c:v>
                </c:pt>
                <c:pt idx="762">
                  <c:v>4.6020000000000003</c:v>
                </c:pt>
                <c:pt idx="763">
                  <c:v>4.7219999999999995</c:v>
                </c:pt>
                <c:pt idx="764">
                  <c:v>4.7080000000000002</c:v>
                </c:pt>
                <c:pt idx="765">
                  <c:v>4.7530000000000001</c:v>
                </c:pt>
                <c:pt idx="766">
                  <c:v>4.7809999999999997</c:v>
                </c:pt>
                <c:pt idx="767">
                  <c:v>4.7240000000000002</c:v>
                </c:pt>
                <c:pt idx="768">
                  <c:v>4.673</c:v>
                </c:pt>
                <c:pt idx="769">
                  <c:v>4.5640000000000001</c:v>
                </c:pt>
                <c:pt idx="770">
                  <c:v>4.5670000000000002</c:v>
                </c:pt>
                <c:pt idx="771">
                  <c:v>4.5350000000000001</c:v>
                </c:pt>
                <c:pt idx="772">
                  <c:v>4.5289999999999999</c:v>
                </c:pt>
                <c:pt idx="773">
                  <c:v>5.0949999999999998</c:v>
                </c:pt>
                <c:pt idx="774">
                  <c:v>4.944</c:v>
                </c:pt>
                <c:pt idx="775">
                  <c:v>4.97</c:v>
                </c:pt>
                <c:pt idx="776">
                  <c:v>4.9039999999999999</c:v>
                </c:pt>
                <c:pt idx="777">
                  <c:v>4.8469999999999995</c:v>
                </c:pt>
                <c:pt idx="778">
                  <c:v>4.867</c:v>
                </c:pt>
                <c:pt idx="779">
                  <c:v>4.8390000000000004</c:v>
                </c:pt>
                <c:pt idx="780">
                  <c:v>4.8390000000000004</c:v>
                </c:pt>
                <c:pt idx="781">
                  <c:v>4.8079999999999998</c:v>
                </c:pt>
                <c:pt idx="782">
                  <c:v>4.798</c:v>
                </c:pt>
                <c:pt idx="783">
                  <c:v>4.7969999999999997</c:v>
                </c:pt>
                <c:pt idx="784">
                  <c:v>4.7270000000000003</c:v>
                </c:pt>
                <c:pt idx="785">
                  <c:v>4.798</c:v>
                </c:pt>
                <c:pt idx="786">
                  <c:v>4.7389999999999999</c:v>
                </c:pt>
                <c:pt idx="787">
                  <c:v>4.8120000000000003</c:v>
                </c:pt>
                <c:pt idx="788">
                  <c:v>4.8100000000000005</c:v>
                </c:pt>
                <c:pt idx="789">
                  <c:v>4.7960000000000003</c:v>
                </c:pt>
                <c:pt idx="790">
                  <c:v>4.8090000000000002</c:v>
                </c:pt>
                <c:pt idx="791">
                  <c:v>4.7469999999999999</c:v>
                </c:pt>
                <c:pt idx="792">
                  <c:v>4.6399999999999997</c:v>
                </c:pt>
                <c:pt idx="793">
                  <c:v>4.7190000000000003</c:v>
                </c:pt>
                <c:pt idx="794">
                  <c:v>4.7290000000000001</c:v>
                </c:pt>
                <c:pt idx="795">
                  <c:v>4.7910000000000004</c:v>
                </c:pt>
                <c:pt idx="796">
                  <c:v>4.8520000000000003</c:v>
                </c:pt>
                <c:pt idx="797">
                  <c:v>4.9050000000000002</c:v>
                </c:pt>
                <c:pt idx="798">
                  <c:v>4.8239999999999998</c:v>
                </c:pt>
                <c:pt idx="799">
                  <c:v>4.7759999999999998</c:v>
                </c:pt>
                <c:pt idx="800">
                  <c:v>4.7149999999999999</c:v>
                </c:pt>
                <c:pt idx="801">
                  <c:v>4.851</c:v>
                </c:pt>
                <c:pt idx="802">
                  <c:v>4.8120000000000003</c:v>
                </c:pt>
                <c:pt idx="803">
                  <c:v>4.8860000000000001</c:v>
                </c:pt>
                <c:pt idx="804">
                  <c:v>4.8840000000000003</c:v>
                </c:pt>
                <c:pt idx="805">
                  <c:v>4.8959999999999999</c:v>
                </c:pt>
                <c:pt idx="806">
                  <c:v>4.8959999999999999</c:v>
                </c:pt>
                <c:pt idx="807">
                  <c:v>4.9420000000000002</c:v>
                </c:pt>
                <c:pt idx="808">
                  <c:v>5.0469999999999997</c:v>
                </c:pt>
                <c:pt idx="809">
                  <c:v>5.016</c:v>
                </c:pt>
                <c:pt idx="810">
                  <c:v>4.8970000000000002</c:v>
                </c:pt>
                <c:pt idx="811">
                  <c:v>4.8659999999999997</c:v>
                </c:pt>
                <c:pt idx="812">
                  <c:v>4.74</c:v>
                </c:pt>
                <c:pt idx="813">
                  <c:v>4.7830000000000004</c:v>
                </c:pt>
                <c:pt idx="814">
                  <c:v>4.7279999999999998</c:v>
                </c:pt>
                <c:pt idx="815">
                  <c:v>4.6929999999999996</c:v>
                </c:pt>
                <c:pt idx="816">
                  <c:v>4.6520000000000001</c:v>
                </c:pt>
                <c:pt idx="817">
                  <c:v>4.6219999999999999</c:v>
                </c:pt>
                <c:pt idx="818">
                  <c:v>4.5579999999999998</c:v>
                </c:pt>
                <c:pt idx="819">
                  <c:v>4.4989999999999997</c:v>
                </c:pt>
                <c:pt idx="820">
                  <c:v>4.5640000000000001</c:v>
                </c:pt>
                <c:pt idx="821">
                  <c:v>4.6609999999999996</c:v>
                </c:pt>
                <c:pt idx="822">
                  <c:v>4.5940000000000003</c:v>
                </c:pt>
                <c:pt idx="823">
                  <c:v>4.6239999999999997</c:v>
                </c:pt>
                <c:pt idx="824">
                  <c:v>4.633</c:v>
                </c:pt>
                <c:pt idx="825">
                  <c:v>4.6280000000000001</c:v>
                </c:pt>
                <c:pt idx="826">
                  <c:v>4.6349999999999998</c:v>
                </c:pt>
                <c:pt idx="827">
                  <c:v>4.5579999999999998</c:v>
                </c:pt>
                <c:pt idx="828">
                  <c:v>4.4879999999999995</c:v>
                </c:pt>
                <c:pt idx="829">
                  <c:v>4.4870000000000001</c:v>
                </c:pt>
                <c:pt idx="830">
                  <c:v>4.4710000000000001</c:v>
                </c:pt>
              </c:numCache>
            </c:numRef>
          </c:val>
          <c:smooth val="0"/>
          <c:extLst xmlns:c16r2="http://schemas.microsoft.com/office/drawing/2015/06/chart">
            <c:ext xmlns:c16="http://schemas.microsoft.com/office/drawing/2014/chart" uri="{C3380CC4-5D6E-409C-BE32-E72D297353CC}">
              <c16:uniqueId val="{00000004-C212-4B91-B970-308AA92F7E25}"/>
            </c:ext>
          </c:extLst>
        </c:ser>
        <c:ser>
          <c:idx val="2"/>
          <c:order val="5"/>
          <c:tx>
            <c:strRef>
              <c:f>CDSHistorico!$AK$4</c:f>
              <c:strCache>
                <c:ptCount val="1"/>
                <c:pt idx="0">
                  <c:v>COL UMS 10Y</c:v>
                </c:pt>
              </c:strCache>
            </c:strRef>
          </c:tx>
          <c:spPr>
            <a:ln w="19050">
              <a:solidFill>
                <a:schemeClr val="accent6">
                  <a:lumMod val="75000"/>
                </a:schemeClr>
              </a:solidFill>
            </a:ln>
          </c:spPr>
          <c:marker>
            <c:symbol val="none"/>
          </c:marker>
          <c:cat>
            <c:numRef>
              <c:f>[0]!FechaG</c:f>
              <c:numCache>
                <c:formatCode>m/d/yyyy</c:formatCode>
                <c:ptCount val="831"/>
                <c:pt idx="0">
                  <c:v>41792</c:v>
                </c:pt>
                <c:pt idx="1">
                  <c:v>41793</c:v>
                </c:pt>
                <c:pt idx="2">
                  <c:v>41794</c:v>
                </c:pt>
                <c:pt idx="3">
                  <c:v>41795</c:v>
                </c:pt>
                <c:pt idx="4">
                  <c:v>41796</c:v>
                </c:pt>
                <c:pt idx="5">
                  <c:v>41799</c:v>
                </c:pt>
                <c:pt idx="6">
                  <c:v>41800</c:v>
                </c:pt>
                <c:pt idx="7">
                  <c:v>41801</c:v>
                </c:pt>
                <c:pt idx="8">
                  <c:v>41802</c:v>
                </c:pt>
                <c:pt idx="9">
                  <c:v>41803</c:v>
                </c:pt>
                <c:pt idx="10">
                  <c:v>41806</c:v>
                </c:pt>
                <c:pt idx="11">
                  <c:v>41807</c:v>
                </c:pt>
                <c:pt idx="12">
                  <c:v>41808</c:v>
                </c:pt>
                <c:pt idx="13">
                  <c:v>41809</c:v>
                </c:pt>
                <c:pt idx="14">
                  <c:v>41810</c:v>
                </c:pt>
                <c:pt idx="15">
                  <c:v>41813</c:v>
                </c:pt>
                <c:pt idx="16">
                  <c:v>41814</c:v>
                </c:pt>
                <c:pt idx="17">
                  <c:v>41815</c:v>
                </c:pt>
                <c:pt idx="18">
                  <c:v>41816</c:v>
                </c:pt>
                <c:pt idx="19">
                  <c:v>41817</c:v>
                </c:pt>
                <c:pt idx="20">
                  <c:v>41820</c:v>
                </c:pt>
                <c:pt idx="21">
                  <c:v>41821</c:v>
                </c:pt>
                <c:pt idx="22">
                  <c:v>41822</c:v>
                </c:pt>
                <c:pt idx="23">
                  <c:v>41823</c:v>
                </c:pt>
                <c:pt idx="24">
                  <c:v>41824</c:v>
                </c:pt>
                <c:pt idx="25">
                  <c:v>41827</c:v>
                </c:pt>
                <c:pt idx="26">
                  <c:v>41828</c:v>
                </c:pt>
                <c:pt idx="27">
                  <c:v>41829</c:v>
                </c:pt>
                <c:pt idx="28">
                  <c:v>41830</c:v>
                </c:pt>
                <c:pt idx="29">
                  <c:v>41831</c:v>
                </c:pt>
                <c:pt idx="30">
                  <c:v>41834</c:v>
                </c:pt>
                <c:pt idx="31">
                  <c:v>41835</c:v>
                </c:pt>
                <c:pt idx="32">
                  <c:v>41836</c:v>
                </c:pt>
                <c:pt idx="33">
                  <c:v>41837</c:v>
                </c:pt>
                <c:pt idx="34">
                  <c:v>41838</c:v>
                </c:pt>
                <c:pt idx="35">
                  <c:v>41841</c:v>
                </c:pt>
                <c:pt idx="36">
                  <c:v>41842</c:v>
                </c:pt>
                <c:pt idx="37">
                  <c:v>41843</c:v>
                </c:pt>
                <c:pt idx="38">
                  <c:v>41844</c:v>
                </c:pt>
                <c:pt idx="39">
                  <c:v>41845</c:v>
                </c:pt>
                <c:pt idx="40">
                  <c:v>41848</c:v>
                </c:pt>
                <c:pt idx="41">
                  <c:v>41849</c:v>
                </c:pt>
                <c:pt idx="42">
                  <c:v>41850</c:v>
                </c:pt>
                <c:pt idx="43">
                  <c:v>41851</c:v>
                </c:pt>
                <c:pt idx="44">
                  <c:v>41852</c:v>
                </c:pt>
                <c:pt idx="45">
                  <c:v>41855</c:v>
                </c:pt>
                <c:pt idx="46">
                  <c:v>41856</c:v>
                </c:pt>
                <c:pt idx="47">
                  <c:v>41857</c:v>
                </c:pt>
                <c:pt idx="48">
                  <c:v>41858</c:v>
                </c:pt>
                <c:pt idx="49">
                  <c:v>41859</c:v>
                </c:pt>
                <c:pt idx="50">
                  <c:v>41862</c:v>
                </c:pt>
                <c:pt idx="51">
                  <c:v>41863</c:v>
                </c:pt>
                <c:pt idx="52">
                  <c:v>41864</c:v>
                </c:pt>
                <c:pt idx="53">
                  <c:v>41865</c:v>
                </c:pt>
                <c:pt idx="54">
                  <c:v>41866</c:v>
                </c:pt>
                <c:pt idx="55">
                  <c:v>41869</c:v>
                </c:pt>
                <c:pt idx="56">
                  <c:v>41870</c:v>
                </c:pt>
                <c:pt idx="57">
                  <c:v>41871</c:v>
                </c:pt>
                <c:pt idx="58">
                  <c:v>41872</c:v>
                </c:pt>
                <c:pt idx="59">
                  <c:v>41873</c:v>
                </c:pt>
                <c:pt idx="60">
                  <c:v>41876</c:v>
                </c:pt>
                <c:pt idx="61">
                  <c:v>41877</c:v>
                </c:pt>
                <c:pt idx="62">
                  <c:v>41878</c:v>
                </c:pt>
                <c:pt idx="63">
                  <c:v>41879</c:v>
                </c:pt>
                <c:pt idx="64">
                  <c:v>41880</c:v>
                </c:pt>
                <c:pt idx="65">
                  <c:v>41883</c:v>
                </c:pt>
                <c:pt idx="66">
                  <c:v>41884</c:v>
                </c:pt>
                <c:pt idx="67">
                  <c:v>41885</c:v>
                </c:pt>
                <c:pt idx="68">
                  <c:v>41886</c:v>
                </c:pt>
                <c:pt idx="69">
                  <c:v>41887</c:v>
                </c:pt>
                <c:pt idx="70">
                  <c:v>41890</c:v>
                </c:pt>
                <c:pt idx="71">
                  <c:v>41891</c:v>
                </c:pt>
                <c:pt idx="72">
                  <c:v>41892</c:v>
                </c:pt>
                <c:pt idx="73">
                  <c:v>41893</c:v>
                </c:pt>
                <c:pt idx="74">
                  <c:v>41894</c:v>
                </c:pt>
                <c:pt idx="75">
                  <c:v>41897</c:v>
                </c:pt>
                <c:pt idx="76">
                  <c:v>41898</c:v>
                </c:pt>
                <c:pt idx="77">
                  <c:v>41899</c:v>
                </c:pt>
                <c:pt idx="78">
                  <c:v>41900</c:v>
                </c:pt>
                <c:pt idx="79">
                  <c:v>41901</c:v>
                </c:pt>
                <c:pt idx="80">
                  <c:v>41904</c:v>
                </c:pt>
                <c:pt idx="81">
                  <c:v>41905</c:v>
                </c:pt>
                <c:pt idx="82">
                  <c:v>41906</c:v>
                </c:pt>
                <c:pt idx="83">
                  <c:v>41907</c:v>
                </c:pt>
                <c:pt idx="84">
                  <c:v>41908</c:v>
                </c:pt>
                <c:pt idx="85">
                  <c:v>41911</c:v>
                </c:pt>
                <c:pt idx="86">
                  <c:v>41912</c:v>
                </c:pt>
                <c:pt idx="87">
                  <c:v>41913</c:v>
                </c:pt>
                <c:pt idx="88">
                  <c:v>41914</c:v>
                </c:pt>
                <c:pt idx="89">
                  <c:v>41915</c:v>
                </c:pt>
                <c:pt idx="90">
                  <c:v>41918</c:v>
                </c:pt>
                <c:pt idx="91">
                  <c:v>41919</c:v>
                </c:pt>
                <c:pt idx="92">
                  <c:v>41920</c:v>
                </c:pt>
                <c:pt idx="93">
                  <c:v>41921</c:v>
                </c:pt>
                <c:pt idx="94">
                  <c:v>41922</c:v>
                </c:pt>
                <c:pt idx="95">
                  <c:v>41925</c:v>
                </c:pt>
                <c:pt idx="96">
                  <c:v>41926</c:v>
                </c:pt>
                <c:pt idx="97">
                  <c:v>41927</c:v>
                </c:pt>
                <c:pt idx="98">
                  <c:v>41928</c:v>
                </c:pt>
                <c:pt idx="99">
                  <c:v>41929</c:v>
                </c:pt>
                <c:pt idx="100">
                  <c:v>41932</c:v>
                </c:pt>
                <c:pt idx="101">
                  <c:v>41933</c:v>
                </c:pt>
                <c:pt idx="102">
                  <c:v>41934</c:v>
                </c:pt>
                <c:pt idx="103">
                  <c:v>41935</c:v>
                </c:pt>
                <c:pt idx="104">
                  <c:v>41936</c:v>
                </c:pt>
                <c:pt idx="105">
                  <c:v>41939</c:v>
                </c:pt>
                <c:pt idx="106">
                  <c:v>41940</c:v>
                </c:pt>
                <c:pt idx="107">
                  <c:v>41941</c:v>
                </c:pt>
                <c:pt idx="108">
                  <c:v>41942</c:v>
                </c:pt>
                <c:pt idx="109">
                  <c:v>41943</c:v>
                </c:pt>
                <c:pt idx="110">
                  <c:v>41946</c:v>
                </c:pt>
                <c:pt idx="111">
                  <c:v>41947</c:v>
                </c:pt>
                <c:pt idx="112">
                  <c:v>41948</c:v>
                </c:pt>
                <c:pt idx="113">
                  <c:v>41949</c:v>
                </c:pt>
                <c:pt idx="114">
                  <c:v>41950</c:v>
                </c:pt>
                <c:pt idx="115">
                  <c:v>41953</c:v>
                </c:pt>
                <c:pt idx="116">
                  <c:v>41954</c:v>
                </c:pt>
                <c:pt idx="117">
                  <c:v>41955</c:v>
                </c:pt>
                <c:pt idx="118">
                  <c:v>41956</c:v>
                </c:pt>
                <c:pt idx="119">
                  <c:v>41957</c:v>
                </c:pt>
                <c:pt idx="120">
                  <c:v>41960</c:v>
                </c:pt>
                <c:pt idx="121">
                  <c:v>41961</c:v>
                </c:pt>
                <c:pt idx="122">
                  <c:v>41962</c:v>
                </c:pt>
                <c:pt idx="123">
                  <c:v>41963</c:v>
                </c:pt>
                <c:pt idx="124">
                  <c:v>41964</c:v>
                </c:pt>
                <c:pt idx="125">
                  <c:v>41967</c:v>
                </c:pt>
                <c:pt idx="126">
                  <c:v>41968</c:v>
                </c:pt>
                <c:pt idx="127">
                  <c:v>41969</c:v>
                </c:pt>
                <c:pt idx="128">
                  <c:v>41970</c:v>
                </c:pt>
                <c:pt idx="129">
                  <c:v>41971</c:v>
                </c:pt>
                <c:pt idx="130">
                  <c:v>41974</c:v>
                </c:pt>
                <c:pt idx="131">
                  <c:v>41975</c:v>
                </c:pt>
                <c:pt idx="132">
                  <c:v>41976</c:v>
                </c:pt>
                <c:pt idx="133">
                  <c:v>41977</c:v>
                </c:pt>
                <c:pt idx="134">
                  <c:v>41978</c:v>
                </c:pt>
                <c:pt idx="135">
                  <c:v>41981</c:v>
                </c:pt>
                <c:pt idx="136">
                  <c:v>41982</c:v>
                </c:pt>
                <c:pt idx="137">
                  <c:v>41983</c:v>
                </c:pt>
                <c:pt idx="138">
                  <c:v>41984</c:v>
                </c:pt>
                <c:pt idx="139">
                  <c:v>41985</c:v>
                </c:pt>
                <c:pt idx="140">
                  <c:v>41988</c:v>
                </c:pt>
                <c:pt idx="141">
                  <c:v>41989</c:v>
                </c:pt>
                <c:pt idx="142">
                  <c:v>41990</c:v>
                </c:pt>
                <c:pt idx="143">
                  <c:v>41991</c:v>
                </c:pt>
                <c:pt idx="144">
                  <c:v>41992</c:v>
                </c:pt>
                <c:pt idx="145">
                  <c:v>41995</c:v>
                </c:pt>
                <c:pt idx="146">
                  <c:v>41996</c:v>
                </c:pt>
                <c:pt idx="147">
                  <c:v>41997</c:v>
                </c:pt>
                <c:pt idx="148">
                  <c:v>41998</c:v>
                </c:pt>
                <c:pt idx="149">
                  <c:v>41999</c:v>
                </c:pt>
                <c:pt idx="150">
                  <c:v>42002</c:v>
                </c:pt>
                <c:pt idx="151">
                  <c:v>42003</c:v>
                </c:pt>
                <c:pt idx="152">
                  <c:v>42004</c:v>
                </c:pt>
                <c:pt idx="153">
                  <c:v>42005</c:v>
                </c:pt>
                <c:pt idx="154">
                  <c:v>42006</c:v>
                </c:pt>
                <c:pt idx="155">
                  <c:v>42009</c:v>
                </c:pt>
                <c:pt idx="156">
                  <c:v>42010</c:v>
                </c:pt>
                <c:pt idx="157">
                  <c:v>42011</c:v>
                </c:pt>
                <c:pt idx="158">
                  <c:v>42012</c:v>
                </c:pt>
                <c:pt idx="159">
                  <c:v>42013</c:v>
                </c:pt>
                <c:pt idx="160">
                  <c:v>42016</c:v>
                </c:pt>
                <c:pt idx="161">
                  <c:v>42017</c:v>
                </c:pt>
                <c:pt idx="162">
                  <c:v>42018</c:v>
                </c:pt>
                <c:pt idx="163">
                  <c:v>42019</c:v>
                </c:pt>
                <c:pt idx="164">
                  <c:v>42020</c:v>
                </c:pt>
                <c:pt idx="165">
                  <c:v>42023</c:v>
                </c:pt>
                <c:pt idx="166">
                  <c:v>42024</c:v>
                </c:pt>
                <c:pt idx="167">
                  <c:v>42025</c:v>
                </c:pt>
                <c:pt idx="168">
                  <c:v>42026</c:v>
                </c:pt>
                <c:pt idx="169">
                  <c:v>42027</c:v>
                </c:pt>
                <c:pt idx="170">
                  <c:v>42030</c:v>
                </c:pt>
                <c:pt idx="171">
                  <c:v>42031</c:v>
                </c:pt>
                <c:pt idx="172">
                  <c:v>42032</c:v>
                </c:pt>
                <c:pt idx="173">
                  <c:v>42033</c:v>
                </c:pt>
                <c:pt idx="174">
                  <c:v>42034</c:v>
                </c:pt>
                <c:pt idx="175">
                  <c:v>42037</c:v>
                </c:pt>
                <c:pt idx="176">
                  <c:v>42038</c:v>
                </c:pt>
                <c:pt idx="177">
                  <c:v>42039</c:v>
                </c:pt>
                <c:pt idx="178">
                  <c:v>42040</c:v>
                </c:pt>
                <c:pt idx="179">
                  <c:v>42041</c:v>
                </c:pt>
                <c:pt idx="180">
                  <c:v>42044</c:v>
                </c:pt>
                <c:pt idx="181">
                  <c:v>42045</c:v>
                </c:pt>
                <c:pt idx="182">
                  <c:v>42046</c:v>
                </c:pt>
                <c:pt idx="183">
                  <c:v>42047</c:v>
                </c:pt>
                <c:pt idx="184">
                  <c:v>42048</c:v>
                </c:pt>
                <c:pt idx="185">
                  <c:v>42051</c:v>
                </c:pt>
                <c:pt idx="186">
                  <c:v>42052</c:v>
                </c:pt>
                <c:pt idx="187">
                  <c:v>42053</c:v>
                </c:pt>
                <c:pt idx="188">
                  <c:v>42054</c:v>
                </c:pt>
                <c:pt idx="189">
                  <c:v>42055</c:v>
                </c:pt>
                <c:pt idx="190">
                  <c:v>42058</c:v>
                </c:pt>
                <c:pt idx="191">
                  <c:v>42059</c:v>
                </c:pt>
                <c:pt idx="192">
                  <c:v>42060</c:v>
                </c:pt>
                <c:pt idx="193">
                  <c:v>42061</c:v>
                </c:pt>
                <c:pt idx="194">
                  <c:v>42062</c:v>
                </c:pt>
                <c:pt idx="195">
                  <c:v>42065</c:v>
                </c:pt>
                <c:pt idx="196">
                  <c:v>42066</c:v>
                </c:pt>
                <c:pt idx="197">
                  <c:v>42067</c:v>
                </c:pt>
                <c:pt idx="198">
                  <c:v>42068</c:v>
                </c:pt>
                <c:pt idx="199">
                  <c:v>42069</c:v>
                </c:pt>
                <c:pt idx="200">
                  <c:v>42072</c:v>
                </c:pt>
                <c:pt idx="201">
                  <c:v>42073</c:v>
                </c:pt>
                <c:pt idx="202">
                  <c:v>42074</c:v>
                </c:pt>
                <c:pt idx="203">
                  <c:v>42075</c:v>
                </c:pt>
                <c:pt idx="204">
                  <c:v>42076</c:v>
                </c:pt>
                <c:pt idx="205">
                  <c:v>42079</c:v>
                </c:pt>
                <c:pt idx="206">
                  <c:v>42080</c:v>
                </c:pt>
                <c:pt idx="207">
                  <c:v>42081</c:v>
                </c:pt>
                <c:pt idx="208">
                  <c:v>42082</c:v>
                </c:pt>
                <c:pt idx="209">
                  <c:v>42083</c:v>
                </c:pt>
                <c:pt idx="210">
                  <c:v>42086</c:v>
                </c:pt>
                <c:pt idx="211">
                  <c:v>42087</c:v>
                </c:pt>
                <c:pt idx="212">
                  <c:v>42088</c:v>
                </c:pt>
                <c:pt idx="213">
                  <c:v>42089</c:v>
                </c:pt>
                <c:pt idx="214">
                  <c:v>42090</c:v>
                </c:pt>
                <c:pt idx="215">
                  <c:v>42093</c:v>
                </c:pt>
                <c:pt idx="216">
                  <c:v>42094</c:v>
                </c:pt>
                <c:pt idx="217">
                  <c:v>42095</c:v>
                </c:pt>
                <c:pt idx="218">
                  <c:v>42096</c:v>
                </c:pt>
                <c:pt idx="219">
                  <c:v>42097</c:v>
                </c:pt>
                <c:pt idx="220">
                  <c:v>42100</c:v>
                </c:pt>
                <c:pt idx="221">
                  <c:v>42101</c:v>
                </c:pt>
                <c:pt idx="222">
                  <c:v>42102</c:v>
                </c:pt>
                <c:pt idx="223">
                  <c:v>42103</c:v>
                </c:pt>
                <c:pt idx="224">
                  <c:v>42104</c:v>
                </c:pt>
                <c:pt idx="225">
                  <c:v>42107</c:v>
                </c:pt>
                <c:pt idx="226">
                  <c:v>42108</c:v>
                </c:pt>
                <c:pt idx="227">
                  <c:v>42109</c:v>
                </c:pt>
                <c:pt idx="228">
                  <c:v>42110</c:v>
                </c:pt>
                <c:pt idx="229">
                  <c:v>42111</c:v>
                </c:pt>
                <c:pt idx="230">
                  <c:v>42114</c:v>
                </c:pt>
                <c:pt idx="231">
                  <c:v>42115</c:v>
                </c:pt>
                <c:pt idx="232">
                  <c:v>42116</c:v>
                </c:pt>
                <c:pt idx="233">
                  <c:v>42117</c:v>
                </c:pt>
                <c:pt idx="234">
                  <c:v>42118</c:v>
                </c:pt>
                <c:pt idx="235">
                  <c:v>42121</c:v>
                </c:pt>
                <c:pt idx="236">
                  <c:v>42122</c:v>
                </c:pt>
                <c:pt idx="237">
                  <c:v>42123</c:v>
                </c:pt>
                <c:pt idx="238">
                  <c:v>42124</c:v>
                </c:pt>
                <c:pt idx="239">
                  <c:v>42125</c:v>
                </c:pt>
                <c:pt idx="240">
                  <c:v>42128</c:v>
                </c:pt>
                <c:pt idx="241">
                  <c:v>42129</c:v>
                </c:pt>
                <c:pt idx="242">
                  <c:v>42130</c:v>
                </c:pt>
                <c:pt idx="243">
                  <c:v>42131</c:v>
                </c:pt>
                <c:pt idx="244">
                  <c:v>42132</c:v>
                </c:pt>
                <c:pt idx="245">
                  <c:v>42135</c:v>
                </c:pt>
                <c:pt idx="246">
                  <c:v>42136</c:v>
                </c:pt>
                <c:pt idx="247">
                  <c:v>42137</c:v>
                </c:pt>
                <c:pt idx="248">
                  <c:v>42138</c:v>
                </c:pt>
                <c:pt idx="249">
                  <c:v>42139</c:v>
                </c:pt>
                <c:pt idx="250">
                  <c:v>42142</c:v>
                </c:pt>
                <c:pt idx="251">
                  <c:v>42143</c:v>
                </c:pt>
                <c:pt idx="252">
                  <c:v>42144</c:v>
                </c:pt>
                <c:pt idx="253">
                  <c:v>42145</c:v>
                </c:pt>
                <c:pt idx="254">
                  <c:v>42146</c:v>
                </c:pt>
                <c:pt idx="255">
                  <c:v>42149</c:v>
                </c:pt>
                <c:pt idx="256">
                  <c:v>42150</c:v>
                </c:pt>
                <c:pt idx="257">
                  <c:v>42151</c:v>
                </c:pt>
                <c:pt idx="258">
                  <c:v>42152</c:v>
                </c:pt>
                <c:pt idx="259">
                  <c:v>42153</c:v>
                </c:pt>
                <c:pt idx="260">
                  <c:v>42156</c:v>
                </c:pt>
                <c:pt idx="261">
                  <c:v>42157</c:v>
                </c:pt>
                <c:pt idx="262">
                  <c:v>42158</c:v>
                </c:pt>
                <c:pt idx="263">
                  <c:v>42159</c:v>
                </c:pt>
                <c:pt idx="264">
                  <c:v>42160</c:v>
                </c:pt>
                <c:pt idx="265">
                  <c:v>42163</c:v>
                </c:pt>
                <c:pt idx="266">
                  <c:v>42164</c:v>
                </c:pt>
                <c:pt idx="267">
                  <c:v>42165</c:v>
                </c:pt>
                <c:pt idx="268">
                  <c:v>42166</c:v>
                </c:pt>
                <c:pt idx="269">
                  <c:v>42167</c:v>
                </c:pt>
                <c:pt idx="270">
                  <c:v>42170</c:v>
                </c:pt>
                <c:pt idx="271">
                  <c:v>42171</c:v>
                </c:pt>
                <c:pt idx="272">
                  <c:v>42172</c:v>
                </c:pt>
                <c:pt idx="273">
                  <c:v>42173</c:v>
                </c:pt>
                <c:pt idx="274">
                  <c:v>42174</c:v>
                </c:pt>
                <c:pt idx="275">
                  <c:v>42177</c:v>
                </c:pt>
                <c:pt idx="276">
                  <c:v>42178</c:v>
                </c:pt>
                <c:pt idx="277">
                  <c:v>42179</c:v>
                </c:pt>
                <c:pt idx="278">
                  <c:v>42180</c:v>
                </c:pt>
                <c:pt idx="279">
                  <c:v>42181</c:v>
                </c:pt>
                <c:pt idx="280">
                  <c:v>42184</c:v>
                </c:pt>
                <c:pt idx="281">
                  <c:v>42185</c:v>
                </c:pt>
                <c:pt idx="282">
                  <c:v>42186</c:v>
                </c:pt>
                <c:pt idx="283">
                  <c:v>42187</c:v>
                </c:pt>
                <c:pt idx="284">
                  <c:v>42188</c:v>
                </c:pt>
                <c:pt idx="285">
                  <c:v>42191</c:v>
                </c:pt>
                <c:pt idx="286">
                  <c:v>42192</c:v>
                </c:pt>
                <c:pt idx="287">
                  <c:v>42193</c:v>
                </c:pt>
                <c:pt idx="288">
                  <c:v>42194</c:v>
                </c:pt>
                <c:pt idx="289">
                  <c:v>42195</c:v>
                </c:pt>
                <c:pt idx="290">
                  <c:v>42198</c:v>
                </c:pt>
                <c:pt idx="291">
                  <c:v>42199</c:v>
                </c:pt>
                <c:pt idx="292">
                  <c:v>42200</c:v>
                </c:pt>
                <c:pt idx="293">
                  <c:v>42201</c:v>
                </c:pt>
                <c:pt idx="294">
                  <c:v>42202</c:v>
                </c:pt>
                <c:pt idx="295">
                  <c:v>42205</c:v>
                </c:pt>
                <c:pt idx="296">
                  <c:v>42206</c:v>
                </c:pt>
                <c:pt idx="297">
                  <c:v>42207</c:v>
                </c:pt>
                <c:pt idx="298">
                  <c:v>42208</c:v>
                </c:pt>
                <c:pt idx="299">
                  <c:v>42209</c:v>
                </c:pt>
                <c:pt idx="300">
                  <c:v>42212</c:v>
                </c:pt>
                <c:pt idx="301">
                  <c:v>42213</c:v>
                </c:pt>
                <c:pt idx="302">
                  <c:v>42214</c:v>
                </c:pt>
                <c:pt idx="303">
                  <c:v>42215</c:v>
                </c:pt>
                <c:pt idx="304">
                  <c:v>42216</c:v>
                </c:pt>
                <c:pt idx="305">
                  <c:v>42219</c:v>
                </c:pt>
                <c:pt idx="306">
                  <c:v>42220</c:v>
                </c:pt>
                <c:pt idx="307">
                  <c:v>42221</c:v>
                </c:pt>
                <c:pt idx="308">
                  <c:v>42222</c:v>
                </c:pt>
                <c:pt idx="309">
                  <c:v>42223</c:v>
                </c:pt>
                <c:pt idx="310">
                  <c:v>42226</c:v>
                </c:pt>
                <c:pt idx="311">
                  <c:v>42227</c:v>
                </c:pt>
                <c:pt idx="312">
                  <c:v>42228</c:v>
                </c:pt>
                <c:pt idx="313">
                  <c:v>42229</c:v>
                </c:pt>
                <c:pt idx="314">
                  <c:v>42230</c:v>
                </c:pt>
                <c:pt idx="315">
                  <c:v>42233</c:v>
                </c:pt>
                <c:pt idx="316">
                  <c:v>42234</c:v>
                </c:pt>
                <c:pt idx="317">
                  <c:v>42235</c:v>
                </c:pt>
                <c:pt idx="318">
                  <c:v>42236</c:v>
                </c:pt>
                <c:pt idx="319">
                  <c:v>42237</c:v>
                </c:pt>
                <c:pt idx="320">
                  <c:v>42240</c:v>
                </c:pt>
                <c:pt idx="321">
                  <c:v>42241</c:v>
                </c:pt>
                <c:pt idx="322">
                  <c:v>42242</c:v>
                </c:pt>
                <c:pt idx="323">
                  <c:v>42243</c:v>
                </c:pt>
                <c:pt idx="324">
                  <c:v>42244</c:v>
                </c:pt>
                <c:pt idx="325">
                  <c:v>42247</c:v>
                </c:pt>
                <c:pt idx="326">
                  <c:v>42248</c:v>
                </c:pt>
                <c:pt idx="327">
                  <c:v>42249</c:v>
                </c:pt>
                <c:pt idx="328">
                  <c:v>42250</c:v>
                </c:pt>
                <c:pt idx="329">
                  <c:v>42251</c:v>
                </c:pt>
                <c:pt idx="330">
                  <c:v>42254</c:v>
                </c:pt>
                <c:pt idx="331">
                  <c:v>42255</c:v>
                </c:pt>
                <c:pt idx="332">
                  <c:v>42256</c:v>
                </c:pt>
                <c:pt idx="333">
                  <c:v>42257</c:v>
                </c:pt>
                <c:pt idx="334">
                  <c:v>42258</c:v>
                </c:pt>
                <c:pt idx="335">
                  <c:v>42261</c:v>
                </c:pt>
                <c:pt idx="336">
                  <c:v>42262</c:v>
                </c:pt>
                <c:pt idx="337">
                  <c:v>42263</c:v>
                </c:pt>
                <c:pt idx="338">
                  <c:v>42264</c:v>
                </c:pt>
                <c:pt idx="339">
                  <c:v>42265</c:v>
                </c:pt>
                <c:pt idx="340">
                  <c:v>42268</c:v>
                </c:pt>
                <c:pt idx="341">
                  <c:v>42269</c:v>
                </c:pt>
                <c:pt idx="342">
                  <c:v>42270</c:v>
                </c:pt>
                <c:pt idx="343">
                  <c:v>42271</c:v>
                </c:pt>
                <c:pt idx="344">
                  <c:v>42272</c:v>
                </c:pt>
                <c:pt idx="345">
                  <c:v>42275</c:v>
                </c:pt>
                <c:pt idx="346">
                  <c:v>42276</c:v>
                </c:pt>
                <c:pt idx="347">
                  <c:v>42277</c:v>
                </c:pt>
                <c:pt idx="348">
                  <c:v>42278</c:v>
                </c:pt>
                <c:pt idx="349">
                  <c:v>42279</c:v>
                </c:pt>
                <c:pt idx="350">
                  <c:v>42282</c:v>
                </c:pt>
                <c:pt idx="351">
                  <c:v>42283</c:v>
                </c:pt>
                <c:pt idx="352">
                  <c:v>42284</c:v>
                </c:pt>
                <c:pt idx="353">
                  <c:v>42285</c:v>
                </c:pt>
                <c:pt idx="354">
                  <c:v>42286</c:v>
                </c:pt>
                <c:pt idx="355">
                  <c:v>42289</c:v>
                </c:pt>
                <c:pt idx="356">
                  <c:v>42290</c:v>
                </c:pt>
                <c:pt idx="357">
                  <c:v>42291</c:v>
                </c:pt>
                <c:pt idx="358">
                  <c:v>42292</c:v>
                </c:pt>
                <c:pt idx="359">
                  <c:v>42293</c:v>
                </c:pt>
                <c:pt idx="360">
                  <c:v>42296</c:v>
                </c:pt>
                <c:pt idx="361">
                  <c:v>42297</c:v>
                </c:pt>
                <c:pt idx="362">
                  <c:v>42298</c:v>
                </c:pt>
                <c:pt idx="363">
                  <c:v>42299</c:v>
                </c:pt>
                <c:pt idx="364">
                  <c:v>42300</c:v>
                </c:pt>
                <c:pt idx="365">
                  <c:v>42303</c:v>
                </c:pt>
                <c:pt idx="366">
                  <c:v>42304</c:v>
                </c:pt>
                <c:pt idx="367">
                  <c:v>42305</c:v>
                </c:pt>
                <c:pt idx="368">
                  <c:v>42306</c:v>
                </c:pt>
                <c:pt idx="369">
                  <c:v>42307</c:v>
                </c:pt>
                <c:pt idx="370">
                  <c:v>42310</c:v>
                </c:pt>
                <c:pt idx="371">
                  <c:v>42311</c:v>
                </c:pt>
                <c:pt idx="372">
                  <c:v>42312</c:v>
                </c:pt>
                <c:pt idx="373">
                  <c:v>42313</c:v>
                </c:pt>
                <c:pt idx="374">
                  <c:v>42314</c:v>
                </c:pt>
                <c:pt idx="375">
                  <c:v>42317</c:v>
                </c:pt>
                <c:pt idx="376">
                  <c:v>42318</c:v>
                </c:pt>
                <c:pt idx="377">
                  <c:v>42319</c:v>
                </c:pt>
                <c:pt idx="378">
                  <c:v>42320</c:v>
                </c:pt>
                <c:pt idx="379">
                  <c:v>42321</c:v>
                </c:pt>
                <c:pt idx="380">
                  <c:v>42324</c:v>
                </c:pt>
                <c:pt idx="381">
                  <c:v>42325</c:v>
                </c:pt>
                <c:pt idx="382">
                  <c:v>42326</c:v>
                </c:pt>
                <c:pt idx="383">
                  <c:v>42327</c:v>
                </c:pt>
                <c:pt idx="384">
                  <c:v>42328</c:v>
                </c:pt>
                <c:pt idx="385">
                  <c:v>42331</c:v>
                </c:pt>
                <c:pt idx="386">
                  <c:v>42332</c:v>
                </c:pt>
                <c:pt idx="387">
                  <c:v>42333</c:v>
                </c:pt>
                <c:pt idx="388">
                  <c:v>42334</c:v>
                </c:pt>
                <c:pt idx="389">
                  <c:v>42335</c:v>
                </c:pt>
                <c:pt idx="390">
                  <c:v>42338</c:v>
                </c:pt>
                <c:pt idx="391">
                  <c:v>42339</c:v>
                </c:pt>
                <c:pt idx="392">
                  <c:v>42340</c:v>
                </c:pt>
                <c:pt idx="393">
                  <c:v>42341</c:v>
                </c:pt>
                <c:pt idx="394">
                  <c:v>42342</c:v>
                </c:pt>
                <c:pt idx="395">
                  <c:v>42345</c:v>
                </c:pt>
                <c:pt idx="396">
                  <c:v>42346</c:v>
                </c:pt>
                <c:pt idx="397">
                  <c:v>42347</c:v>
                </c:pt>
                <c:pt idx="398">
                  <c:v>42348</c:v>
                </c:pt>
                <c:pt idx="399">
                  <c:v>42349</c:v>
                </c:pt>
                <c:pt idx="400">
                  <c:v>42352</c:v>
                </c:pt>
                <c:pt idx="401">
                  <c:v>42353</c:v>
                </c:pt>
                <c:pt idx="402">
                  <c:v>42354</c:v>
                </c:pt>
                <c:pt idx="403">
                  <c:v>42355</c:v>
                </c:pt>
                <c:pt idx="404">
                  <c:v>42356</c:v>
                </c:pt>
                <c:pt idx="405">
                  <c:v>42359</c:v>
                </c:pt>
                <c:pt idx="406">
                  <c:v>42360</c:v>
                </c:pt>
                <c:pt idx="407">
                  <c:v>42361</c:v>
                </c:pt>
                <c:pt idx="408">
                  <c:v>42362</c:v>
                </c:pt>
                <c:pt idx="409">
                  <c:v>42363</c:v>
                </c:pt>
                <c:pt idx="410">
                  <c:v>42366</c:v>
                </c:pt>
                <c:pt idx="411">
                  <c:v>42367</c:v>
                </c:pt>
                <c:pt idx="412">
                  <c:v>42368</c:v>
                </c:pt>
                <c:pt idx="413">
                  <c:v>42369</c:v>
                </c:pt>
                <c:pt idx="414">
                  <c:v>42370</c:v>
                </c:pt>
                <c:pt idx="415">
                  <c:v>42373</c:v>
                </c:pt>
                <c:pt idx="416">
                  <c:v>42374</c:v>
                </c:pt>
                <c:pt idx="417">
                  <c:v>42375</c:v>
                </c:pt>
                <c:pt idx="418">
                  <c:v>42376</c:v>
                </c:pt>
                <c:pt idx="419">
                  <c:v>42377</c:v>
                </c:pt>
                <c:pt idx="420">
                  <c:v>42380</c:v>
                </c:pt>
                <c:pt idx="421">
                  <c:v>42381</c:v>
                </c:pt>
                <c:pt idx="422">
                  <c:v>42382</c:v>
                </c:pt>
                <c:pt idx="423">
                  <c:v>42383</c:v>
                </c:pt>
                <c:pt idx="424">
                  <c:v>42384</c:v>
                </c:pt>
                <c:pt idx="425">
                  <c:v>42387</c:v>
                </c:pt>
                <c:pt idx="426">
                  <c:v>42388</c:v>
                </c:pt>
                <c:pt idx="427">
                  <c:v>42389</c:v>
                </c:pt>
                <c:pt idx="428">
                  <c:v>42390</c:v>
                </c:pt>
                <c:pt idx="429">
                  <c:v>42391</c:v>
                </c:pt>
                <c:pt idx="430">
                  <c:v>42394</c:v>
                </c:pt>
                <c:pt idx="431">
                  <c:v>42395</c:v>
                </c:pt>
                <c:pt idx="432">
                  <c:v>42396</c:v>
                </c:pt>
                <c:pt idx="433">
                  <c:v>42397</c:v>
                </c:pt>
                <c:pt idx="434">
                  <c:v>42398</c:v>
                </c:pt>
                <c:pt idx="435">
                  <c:v>42401</c:v>
                </c:pt>
                <c:pt idx="436">
                  <c:v>42402</c:v>
                </c:pt>
                <c:pt idx="437">
                  <c:v>42403</c:v>
                </c:pt>
                <c:pt idx="438">
                  <c:v>42404</c:v>
                </c:pt>
                <c:pt idx="439">
                  <c:v>42405</c:v>
                </c:pt>
                <c:pt idx="440">
                  <c:v>42408</c:v>
                </c:pt>
                <c:pt idx="441">
                  <c:v>42409</c:v>
                </c:pt>
                <c:pt idx="442">
                  <c:v>42410</c:v>
                </c:pt>
                <c:pt idx="443">
                  <c:v>42411</c:v>
                </c:pt>
                <c:pt idx="444">
                  <c:v>42412</c:v>
                </c:pt>
                <c:pt idx="445">
                  <c:v>42415</c:v>
                </c:pt>
                <c:pt idx="446">
                  <c:v>42416</c:v>
                </c:pt>
                <c:pt idx="447">
                  <c:v>42417</c:v>
                </c:pt>
                <c:pt idx="448">
                  <c:v>42418</c:v>
                </c:pt>
                <c:pt idx="449">
                  <c:v>42419</c:v>
                </c:pt>
                <c:pt idx="450">
                  <c:v>42422</c:v>
                </c:pt>
                <c:pt idx="451">
                  <c:v>42423</c:v>
                </c:pt>
                <c:pt idx="452">
                  <c:v>42424</c:v>
                </c:pt>
                <c:pt idx="453">
                  <c:v>42425</c:v>
                </c:pt>
                <c:pt idx="454">
                  <c:v>42426</c:v>
                </c:pt>
                <c:pt idx="455">
                  <c:v>42429</c:v>
                </c:pt>
                <c:pt idx="456">
                  <c:v>42430</c:v>
                </c:pt>
                <c:pt idx="457">
                  <c:v>42431</c:v>
                </c:pt>
                <c:pt idx="458">
                  <c:v>42432</c:v>
                </c:pt>
                <c:pt idx="459">
                  <c:v>42433</c:v>
                </c:pt>
                <c:pt idx="460">
                  <c:v>42436</c:v>
                </c:pt>
                <c:pt idx="461">
                  <c:v>42437</c:v>
                </c:pt>
                <c:pt idx="462">
                  <c:v>42438</c:v>
                </c:pt>
                <c:pt idx="463">
                  <c:v>42439</c:v>
                </c:pt>
                <c:pt idx="464">
                  <c:v>42440</c:v>
                </c:pt>
                <c:pt idx="465">
                  <c:v>42443</c:v>
                </c:pt>
                <c:pt idx="466">
                  <c:v>42444</c:v>
                </c:pt>
                <c:pt idx="467">
                  <c:v>42445</c:v>
                </c:pt>
                <c:pt idx="468">
                  <c:v>42446</c:v>
                </c:pt>
                <c:pt idx="469">
                  <c:v>42447</c:v>
                </c:pt>
                <c:pt idx="470">
                  <c:v>42450</c:v>
                </c:pt>
                <c:pt idx="471">
                  <c:v>42451</c:v>
                </c:pt>
                <c:pt idx="472">
                  <c:v>42452</c:v>
                </c:pt>
                <c:pt idx="473">
                  <c:v>42453</c:v>
                </c:pt>
                <c:pt idx="474">
                  <c:v>42454</c:v>
                </c:pt>
                <c:pt idx="475">
                  <c:v>42457</c:v>
                </c:pt>
                <c:pt idx="476">
                  <c:v>42458</c:v>
                </c:pt>
                <c:pt idx="477">
                  <c:v>42459</c:v>
                </c:pt>
                <c:pt idx="478">
                  <c:v>42460</c:v>
                </c:pt>
                <c:pt idx="479">
                  <c:v>42461</c:v>
                </c:pt>
                <c:pt idx="480">
                  <c:v>42464</c:v>
                </c:pt>
                <c:pt idx="481">
                  <c:v>42465</c:v>
                </c:pt>
                <c:pt idx="482">
                  <c:v>42466</c:v>
                </c:pt>
                <c:pt idx="483">
                  <c:v>42467</c:v>
                </c:pt>
                <c:pt idx="484">
                  <c:v>42468</c:v>
                </c:pt>
                <c:pt idx="485">
                  <c:v>42471</c:v>
                </c:pt>
                <c:pt idx="486">
                  <c:v>42472</c:v>
                </c:pt>
                <c:pt idx="487">
                  <c:v>42473</c:v>
                </c:pt>
                <c:pt idx="488">
                  <c:v>42474</c:v>
                </c:pt>
                <c:pt idx="489">
                  <c:v>42475</c:v>
                </c:pt>
                <c:pt idx="490">
                  <c:v>42478</c:v>
                </c:pt>
                <c:pt idx="491">
                  <c:v>42479</c:v>
                </c:pt>
                <c:pt idx="492">
                  <c:v>42480</c:v>
                </c:pt>
                <c:pt idx="493">
                  <c:v>42481</c:v>
                </c:pt>
                <c:pt idx="494">
                  <c:v>42482</c:v>
                </c:pt>
                <c:pt idx="495">
                  <c:v>42485</c:v>
                </c:pt>
                <c:pt idx="496">
                  <c:v>42486</c:v>
                </c:pt>
                <c:pt idx="497">
                  <c:v>42487</c:v>
                </c:pt>
                <c:pt idx="498">
                  <c:v>42488</c:v>
                </c:pt>
                <c:pt idx="499">
                  <c:v>42489</c:v>
                </c:pt>
                <c:pt idx="500">
                  <c:v>42492</c:v>
                </c:pt>
                <c:pt idx="501">
                  <c:v>42493</c:v>
                </c:pt>
                <c:pt idx="502">
                  <c:v>42494</c:v>
                </c:pt>
                <c:pt idx="503">
                  <c:v>42495</c:v>
                </c:pt>
                <c:pt idx="504">
                  <c:v>42496</c:v>
                </c:pt>
                <c:pt idx="505">
                  <c:v>42499</c:v>
                </c:pt>
                <c:pt idx="506">
                  <c:v>42500</c:v>
                </c:pt>
                <c:pt idx="507">
                  <c:v>42501</c:v>
                </c:pt>
                <c:pt idx="508">
                  <c:v>42502</c:v>
                </c:pt>
                <c:pt idx="509">
                  <c:v>42503</c:v>
                </c:pt>
                <c:pt idx="510">
                  <c:v>42506</c:v>
                </c:pt>
                <c:pt idx="511">
                  <c:v>42507</c:v>
                </c:pt>
                <c:pt idx="512">
                  <c:v>42508</c:v>
                </c:pt>
                <c:pt idx="513">
                  <c:v>42509</c:v>
                </c:pt>
                <c:pt idx="514">
                  <c:v>42510</c:v>
                </c:pt>
                <c:pt idx="515">
                  <c:v>42513</c:v>
                </c:pt>
                <c:pt idx="516">
                  <c:v>42514</c:v>
                </c:pt>
                <c:pt idx="517">
                  <c:v>42515</c:v>
                </c:pt>
                <c:pt idx="518">
                  <c:v>42516</c:v>
                </c:pt>
                <c:pt idx="519">
                  <c:v>42517</c:v>
                </c:pt>
                <c:pt idx="520">
                  <c:v>42520</c:v>
                </c:pt>
                <c:pt idx="521">
                  <c:v>42521</c:v>
                </c:pt>
                <c:pt idx="522">
                  <c:v>42522</c:v>
                </c:pt>
                <c:pt idx="523">
                  <c:v>42523</c:v>
                </c:pt>
                <c:pt idx="524">
                  <c:v>42524</c:v>
                </c:pt>
                <c:pt idx="525">
                  <c:v>42527</c:v>
                </c:pt>
                <c:pt idx="526">
                  <c:v>42528</c:v>
                </c:pt>
                <c:pt idx="527">
                  <c:v>42529</c:v>
                </c:pt>
                <c:pt idx="528">
                  <c:v>42530</c:v>
                </c:pt>
                <c:pt idx="529">
                  <c:v>42531</c:v>
                </c:pt>
                <c:pt idx="530">
                  <c:v>42534</c:v>
                </c:pt>
                <c:pt idx="531">
                  <c:v>42535</c:v>
                </c:pt>
                <c:pt idx="532">
                  <c:v>42536</c:v>
                </c:pt>
                <c:pt idx="533">
                  <c:v>42537</c:v>
                </c:pt>
                <c:pt idx="534">
                  <c:v>42538</c:v>
                </c:pt>
                <c:pt idx="535">
                  <c:v>42541</c:v>
                </c:pt>
                <c:pt idx="536">
                  <c:v>42542</c:v>
                </c:pt>
                <c:pt idx="537">
                  <c:v>42543</c:v>
                </c:pt>
                <c:pt idx="538">
                  <c:v>42544</c:v>
                </c:pt>
                <c:pt idx="539">
                  <c:v>42545</c:v>
                </c:pt>
                <c:pt idx="540">
                  <c:v>42548</c:v>
                </c:pt>
                <c:pt idx="541">
                  <c:v>42549</c:v>
                </c:pt>
                <c:pt idx="542">
                  <c:v>42550</c:v>
                </c:pt>
                <c:pt idx="543">
                  <c:v>42551</c:v>
                </c:pt>
                <c:pt idx="544">
                  <c:v>42552</c:v>
                </c:pt>
                <c:pt idx="545">
                  <c:v>42555</c:v>
                </c:pt>
                <c:pt idx="546">
                  <c:v>42556</c:v>
                </c:pt>
                <c:pt idx="547">
                  <c:v>42557</c:v>
                </c:pt>
                <c:pt idx="548">
                  <c:v>42558</c:v>
                </c:pt>
                <c:pt idx="549">
                  <c:v>42559</c:v>
                </c:pt>
                <c:pt idx="550">
                  <c:v>42562</c:v>
                </c:pt>
                <c:pt idx="551">
                  <c:v>42563</c:v>
                </c:pt>
                <c:pt idx="552">
                  <c:v>42564</c:v>
                </c:pt>
                <c:pt idx="553">
                  <c:v>42565</c:v>
                </c:pt>
                <c:pt idx="554">
                  <c:v>42566</c:v>
                </c:pt>
                <c:pt idx="555">
                  <c:v>42569</c:v>
                </c:pt>
                <c:pt idx="556">
                  <c:v>42570</c:v>
                </c:pt>
                <c:pt idx="557">
                  <c:v>42571</c:v>
                </c:pt>
                <c:pt idx="558">
                  <c:v>42572</c:v>
                </c:pt>
                <c:pt idx="559">
                  <c:v>42573</c:v>
                </c:pt>
                <c:pt idx="560">
                  <c:v>42576</c:v>
                </c:pt>
                <c:pt idx="561">
                  <c:v>42577</c:v>
                </c:pt>
                <c:pt idx="562">
                  <c:v>42578</c:v>
                </c:pt>
                <c:pt idx="563">
                  <c:v>42579</c:v>
                </c:pt>
                <c:pt idx="564">
                  <c:v>42580</c:v>
                </c:pt>
                <c:pt idx="565">
                  <c:v>42583</c:v>
                </c:pt>
                <c:pt idx="566">
                  <c:v>42584</c:v>
                </c:pt>
                <c:pt idx="567">
                  <c:v>42585</c:v>
                </c:pt>
                <c:pt idx="568">
                  <c:v>42586</c:v>
                </c:pt>
                <c:pt idx="569">
                  <c:v>42587</c:v>
                </c:pt>
                <c:pt idx="570">
                  <c:v>42590</c:v>
                </c:pt>
                <c:pt idx="571">
                  <c:v>42591</c:v>
                </c:pt>
                <c:pt idx="572">
                  <c:v>42592</c:v>
                </c:pt>
                <c:pt idx="573">
                  <c:v>42593</c:v>
                </c:pt>
                <c:pt idx="574">
                  <c:v>42594</c:v>
                </c:pt>
                <c:pt idx="575">
                  <c:v>42597</c:v>
                </c:pt>
                <c:pt idx="576">
                  <c:v>42598</c:v>
                </c:pt>
                <c:pt idx="577">
                  <c:v>42599</c:v>
                </c:pt>
                <c:pt idx="578">
                  <c:v>42600</c:v>
                </c:pt>
                <c:pt idx="579">
                  <c:v>42601</c:v>
                </c:pt>
                <c:pt idx="580">
                  <c:v>42604</c:v>
                </c:pt>
                <c:pt idx="581">
                  <c:v>42605</c:v>
                </c:pt>
                <c:pt idx="582">
                  <c:v>42606</c:v>
                </c:pt>
                <c:pt idx="583">
                  <c:v>42607</c:v>
                </c:pt>
                <c:pt idx="584">
                  <c:v>42608</c:v>
                </c:pt>
                <c:pt idx="585">
                  <c:v>42611</c:v>
                </c:pt>
                <c:pt idx="586">
                  <c:v>42612</c:v>
                </c:pt>
                <c:pt idx="587">
                  <c:v>42613</c:v>
                </c:pt>
                <c:pt idx="588">
                  <c:v>42614</c:v>
                </c:pt>
                <c:pt idx="589">
                  <c:v>42615</c:v>
                </c:pt>
                <c:pt idx="590">
                  <c:v>42618</c:v>
                </c:pt>
                <c:pt idx="591">
                  <c:v>42619</c:v>
                </c:pt>
                <c:pt idx="592">
                  <c:v>42620</c:v>
                </c:pt>
                <c:pt idx="593">
                  <c:v>42621</c:v>
                </c:pt>
                <c:pt idx="594">
                  <c:v>42622</c:v>
                </c:pt>
                <c:pt idx="595">
                  <c:v>42625</c:v>
                </c:pt>
                <c:pt idx="596">
                  <c:v>42626</c:v>
                </c:pt>
                <c:pt idx="597">
                  <c:v>42627</c:v>
                </c:pt>
                <c:pt idx="598">
                  <c:v>42628</c:v>
                </c:pt>
                <c:pt idx="599">
                  <c:v>42629</c:v>
                </c:pt>
                <c:pt idx="600">
                  <c:v>42632</c:v>
                </c:pt>
                <c:pt idx="601">
                  <c:v>42633</c:v>
                </c:pt>
                <c:pt idx="602">
                  <c:v>42634</c:v>
                </c:pt>
                <c:pt idx="603">
                  <c:v>42635</c:v>
                </c:pt>
                <c:pt idx="604">
                  <c:v>42636</c:v>
                </c:pt>
                <c:pt idx="605">
                  <c:v>42639</c:v>
                </c:pt>
                <c:pt idx="606">
                  <c:v>42640</c:v>
                </c:pt>
                <c:pt idx="607">
                  <c:v>42641</c:v>
                </c:pt>
                <c:pt idx="608">
                  <c:v>42642</c:v>
                </c:pt>
                <c:pt idx="609">
                  <c:v>42643</c:v>
                </c:pt>
                <c:pt idx="610">
                  <c:v>42646</c:v>
                </c:pt>
                <c:pt idx="611">
                  <c:v>42647</c:v>
                </c:pt>
                <c:pt idx="612">
                  <c:v>42648</c:v>
                </c:pt>
                <c:pt idx="613">
                  <c:v>42649</c:v>
                </c:pt>
                <c:pt idx="614">
                  <c:v>42650</c:v>
                </c:pt>
                <c:pt idx="615">
                  <c:v>42653</c:v>
                </c:pt>
                <c:pt idx="616">
                  <c:v>42654</c:v>
                </c:pt>
                <c:pt idx="617">
                  <c:v>42655</c:v>
                </c:pt>
                <c:pt idx="618">
                  <c:v>42656</c:v>
                </c:pt>
                <c:pt idx="619">
                  <c:v>42657</c:v>
                </c:pt>
                <c:pt idx="620">
                  <c:v>42660</c:v>
                </c:pt>
                <c:pt idx="621">
                  <c:v>42661</c:v>
                </c:pt>
                <c:pt idx="622">
                  <c:v>42662</c:v>
                </c:pt>
                <c:pt idx="623">
                  <c:v>42663</c:v>
                </c:pt>
                <c:pt idx="624">
                  <c:v>42664</c:v>
                </c:pt>
                <c:pt idx="625">
                  <c:v>42667</c:v>
                </c:pt>
                <c:pt idx="626">
                  <c:v>42668</c:v>
                </c:pt>
                <c:pt idx="627">
                  <c:v>42669</c:v>
                </c:pt>
                <c:pt idx="628">
                  <c:v>42670</c:v>
                </c:pt>
                <c:pt idx="629">
                  <c:v>42671</c:v>
                </c:pt>
                <c:pt idx="630">
                  <c:v>42674</c:v>
                </c:pt>
                <c:pt idx="631">
                  <c:v>42675</c:v>
                </c:pt>
                <c:pt idx="632">
                  <c:v>42676</c:v>
                </c:pt>
                <c:pt idx="633">
                  <c:v>42677</c:v>
                </c:pt>
                <c:pt idx="634">
                  <c:v>42678</c:v>
                </c:pt>
                <c:pt idx="635">
                  <c:v>42681</c:v>
                </c:pt>
                <c:pt idx="636">
                  <c:v>42682</c:v>
                </c:pt>
                <c:pt idx="637">
                  <c:v>42683</c:v>
                </c:pt>
                <c:pt idx="638">
                  <c:v>42684</c:v>
                </c:pt>
                <c:pt idx="639">
                  <c:v>42685</c:v>
                </c:pt>
                <c:pt idx="640">
                  <c:v>42688</c:v>
                </c:pt>
                <c:pt idx="641">
                  <c:v>42689</c:v>
                </c:pt>
                <c:pt idx="642">
                  <c:v>42690</c:v>
                </c:pt>
                <c:pt idx="643">
                  <c:v>42691</c:v>
                </c:pt>
                <c:pt idx="644">
                  <c:v>42692</c:v>
                </c:pt>
                <c:pt idx="645">
                  <c:v>42695</c:v>
                </c:pt>
                <c:pt idx="646">
                  <c:v>42696</c:v>
                </c:pt>
                <c:pt idx="647">
                  <c:v>42697</c:v>
                </c:pt>
                <c:pt idx="648">
                  <c:v>42698</c:v>
                </c:pt>
                <c:pt idx="649">
                  <c:v>42699</c:v>
                </c:pt>
                <c:pt idx="650">
                  <c:v>42702</c:v>
                </c:pt>
                <c:pt idx="651">
                  <c:v>42703</c:v>
                </c:pt>
                <c:pt idx="652">
                  <c:v>42704</c:v>
                </c:pt>
                <c:pt idx="653">
                  <c:v>42705</c:v>
                </c:pt>
                <c:pt idx="654">
                  <c:v>42706</c:v>
                </c:pt>
                <c:pt idx="655">
                  <c:v>42709</c:v>
                </c:pt>
                <c:pt idx="656">
                  <c:v>42710</c:v>
                </c:pt>
                <c:pt idx="657">
                  <c:v>42711</c:v>
                </c:pt>
                <c:pt idx="658">
                  <c:v>42712</c:v>
                </c:pt>
                <c:pt idx="659">
                  <c:v>42713</c:v>
                </c:pt>
                <c:pt idx="660">
                  <c:v>42716</c:v>
                </c:pt>
                <c:pt idx="661">
                  <c:v>42717</c:v>
                </c:pt>
                <c:pt idx="662">
                  <c:v>42718</c:v>
                </c:pt>
                <c:pt idx="663">
                  <c:v>42719</c:v>
                </c:pt>
                <c:pt idx="664">
                  <c:v>42720</c:v>
                </c:pt>
                <c:pt idx="665">
                  <c:v>42723</c:v>
                </c:pt>
                <c:pt idx="666">
                  <c:v>42724</c:v>
                </c:pt>
                <c:pt idx="667">
                  <c:v>42725</c:v>
                </c:pt>
                <c:pt idx="668">
                  <c:v>42726</c:v>
                </c:pt>
                <c:pt idx="669">
                  <c:v>42727</c:v>
                </c:pt>
                <c:pt idx="670">
                  <c:v>42730</c:v>
                </c:pt>
                <c:pt idx="671">
                  <c:v>42731</c:v>
                </c:pt>
                <c:pt idx="672">
                  <c:v>42732</c:v>
                </c:pt>
                <c:pt idx="673">
                  <c:v>42733</c:v>
                </c:pt>
                <c:pt idx="674">
                  <c:v>42734</c:v>
                </c:pt>
                <c:pt idx="675">
                  <c:v>42737</c:v>
                </c:pt>
                <c:pt idx="676">
                  <c:v>42738</c:v>
                </c:pt>
                <c:pt idx="677">
                  <c:v>42739</c:v>
                </c:pt>
                <c:pt idx="678">
                  <c:v>42740</c:v>
                </c:pt>
                <c:pt idx="679">
                  <c:v>42741</c:v>
                </c:pt>
                <c:pt idx="680">
                  <c:v>42744</c:v>
                </c:pt>
                <c:pt idx="681">
                  <c:v>42745</c:v>
                </c:pt>
                <c:pt idx="682">
                  <c:v>42746</c:v>
                </c:pt>
                <c:pt idx="683">
                  <c:v>42747</c:v>
                </c:pt>
                <c:pt idx="684">
                  <c:v>42748</c:v>
                </c:pt>
                <c:pt idx="685">
                  <c:v>42751</c:v>
                </c:pt>
                <c:pt idx="686">
                  <c:v>42752</c:v>
                </c:pt>
                <c:pt idx="687">
                  <c:v>42753</c:v>
                </c:pt>
                <c:pt idx="688">
                  <c:v>42754</c:v>
                </c:pt>
                <c:pt idx="689">
                  <c:v>42755</c:v>
                </c:pt>
                <c:pt idx="690">
                  <c:v>42758</c:v>
                </c:pt>
                <c:pt idx="691">
                  <c:v>42759</c:v>
                </c:pt>
                <c:pt idx="692">
                  <c:v>42760</c:v>
                </c:pt>
                <c:pt idx="693">
                  <c:v>42761</c:v>
                </c:pt>
                <c:pt idx="694">
                  <c:v>42762</c:v>
                </c:pt>
                <c:pt idx="695">
                  <c:v>42765</c:v>
                </c:pt>
                <c:pt idx="696">
                  <c:v>42766</c:v>
                </c:pt>
                <c:pt idx="697">
                  <c:v>42767</c:v>
                </c:pt>
                <c:pt idx="698">
                  <c:v>42768</c:v>
                </c:pt>
                <c:pt idx="699">
                  <c:v>42769</c:v>
                </c:pt>
                <c:pt idx="700">
                  <c:v>42772</c:v>
                </c:pt>
                <c:pt idx="701">
                  <c:v>42773</c:v>
                </c:pt>
                <c:pt idx="702">
                  <c:v>42774</c:v>
                </c:pt>
                <c:pt idx="703">
                  <c:v>42775</c:v>
                </c:pt>
                <c:pt idx="704">
                  <c:v>42776</c:v>
                </c:pt>
                <c:pt idx="705">
                  <c:v>42779</c:v>
                </c:pt>
                <c:pt idx="706">
                  <c:v>42780</c:v>
                </c:pt>
                <c:pt idx="707">
                  <c:v>42781</c:v>
                </c:pt>
                <c:pt idx="708">
                  <c:v>42782</c:v>
                </c:pt>
                <c:pt idx="709">
                  <c:v>42783</c:v>
                </c:pt>
                <c:pt idx="710">
                  <c:v>42786</c:v>
                </c:pt>
                <c:pt idx="711">
                  <c:v>42787</c:v>
                </c:pt>
                <c:pt idx="712">
                  <c:v>42788</c:v>
                </c:pt>
                <c:pt idx="713">
                  <c:v>42789</c:v>
                </c:pt>
                <c:pt idx="714">
                  <c:v>42790</c:v>
                </c:pt>
                <c:pt idx="715">
                  <c:v>42793</c:v>
                </c:pt>
                <c:pt idx="716">
                  <c:v>42794</c:v>
                </c:pt>
                <c:pt idx="717">
                  <c:v>42795</c:v>
                </c:pt>
                <c:pt idx="718">
                  <c:v>42796</c:v>
                </c:pt>
                <c:pt idx="719">
                  <c:v>42797</c:v>
                </c:pt>
                <c:pt idx="720">
                  <c:v>42800</c:v>
                </c:pt>
                <c:pt idx="721">
                  <c:v>42801</c:v>
                </c:pt>
                <c:pt idx="722">
                  <c:v>42802</c:v>
                </c:pt>
                <c:pt idx="723">
                  <c:v>42803</c:v>
                </c:pt>
                <c:pt idx="724">
                  <c:v>42804</c:v>
                </c:pt>
                <c:pt idx="725">
                  <c:v>42807</c:v>
                </c:pt>
                <c:pt idx="726">
                  <c:v>42808</c:v>
                </c:pt>
                <c:pt idx="727">
                  <c:v>42809</c:v>
                </c:pt>
                <c:pt idx="728">
                  <c:v>42810</c:v>
                </c:pt>
                <c:pt idx="729">
                  <c:v>42811</c:v>
                </c:pt>
                <c:pt idx="730">
                  <c:v>42814</c:v>
                </c:pt>
                <c:pt idx="731">
                  <c:v>42815</c:v>
                </c:pt>
                <c:pt idx="732">
                  <c:v>42816</c:v>
                </c:pt>
                <c:pt idx="733">
                  <c:v>42817</c:v>
                </c:pt>
                <c:pt idx="734">
                  <c:v>42818</c:v>
                </c:pt>
                <c:pt idx="735">
                  <c:v>42821</c:v>
                </c:pt>
                <c:pt idx="736">
                  <c:v>42822</c:v>
                </c:pt>
                <c:pt idx="737">
                  <c:v>42823</c:v>
                </c:pt>
                <c:pt idx="738">
                  <c:v>42824</c:v>
                </c:pt>
                <c:pt idx="739">
                  <c:v>42825</c:v>
                </c:pt>
                <c:pt idx="740">
                  <c:v>42828</c:v>
                </c:pt>
                <c:pt idx="741">
                  <c:v>42829</c:v>
                </c:pt>
                <c:pt idx="742">
                  <c:v>42830</c:v>
                </c:pt>
                <c:pt idx="743">
                  <c:v>42831</c:v>
                </c:pt>
                <c:pt idx="744">
                  <c:v>42832</c:v>
                </c:pt>
                <c:pt idx="745">
                  <c:v>42835</c:v>
                </c:pt>
                <c:pt idx="746">
                  <c:v>42836</c:v>
                </c:pt>
                <c:pt idx="747">
                  <c:v>42837</c:v>
                </c:pt>
                <c:pt idx="748">
                  <c:v>42838</c:v>
                </c:pt>
                <c:pt idx="749">
                  <c:v>42839</c:v>
                </c:pt>
                <c:pt idx="750">
                  <c:v>42842</c:v>
                </c:pt>
                <c:pt idx="751">
                  <c:v>42843</c:v>
                </c:pt>
                <c:pt idx="752">
                  <c:v>42844</c:v>
                </c:pt>
                <c:pt idx="753">
                  <c:v>42845</c:v>
                </c:pt>
                <c:pt idx="754">
                  <c:v>42846</c:v>
                </c:pt>
                <c:pt idx="755">
                  <c:v>42849</c:v>
                </c:pt>
                <c:pt idx="756">
                  <c:v>42850</c:v>
                </c:pt>
                <c:pt idx="757">
                  <c:v>42851</c:v>
                </c:pt>
                <c:pt idx="758">
                  <c:v>42852</c:v>
                </c:pt>
                <c:pt idx="759">
                  <c:v>42853</c:v>
                </c:pt>
                <c:pt idx="760">
                  <c:v>42856</c:v>
                </c:pt>
                <c:pt idx="761">
                  <c:v>42857</c:v>
                </c:pt>
                <c:pt idx="762">
                  <c:v>42858</c:v>
                </c:pt>
                <c:pt idx="763">
                  <c:v>42859</c:v>
                </c:pt>
                <c:pt idx="764">
                  <c:v>42860</c:v>
                </c:pt>
                <c:pt idx="765">
                  <c:v>42863</c:v>
                </c:pt>
                <c:pt idx="766">
                  <c:v>42864</c:v>
                </c:pt>
                <c:pt idx="767">
                  <c:v>42865</c:v>
                </c:pt>
                <c:pt idx="768">
                  <c:v>42866</c:v>
                </c:pt>
                <c:pt idx="769">
                  <c:v>42867</c:v>
                </c:pt>
                <c:pt idx="770">
                  <c:v>42870</c:v>
                </c:pt>
                <c:pt idx="771">
                  <c:v>42871</c:v>
                </c:pt>
                <c:pt idx="772">
                  <c:v>42872</c:v>
                </c:pt>
                <c:pt idx="773">
                  <c:v>42873</c:v>
                </c:pt>
                <c:pt idx="774">
                  <c:v>42874</c:v>
                </c:pt>
                <c:pt idx="775">
                  <c:v>42877</c:v>
                </c:pt>
                <c:pt idx="776">
                  <c:v>42878</c:v>
                </c:pt>
                <c:pt idx="777">
                  <c:v>42879</c:v>
                </c:pt>
                <c:pt idx="778">
                  <c:v>42880</c:v>
                </c:pt>
                <c:pt idx="779">
                  <c:v>42881</c:v>
                </c:pt>
                <c:pt idx="780">
                  <c:v>42884</c:v>
                </c:pt>
                <c:pt idx="781">
                  <c:v>42885</c:v>
                </c:pt>
                <c:pt idx="782">
                  <c:v>42886</c:v>
                </c:pt>
                <c:pt idx="783">
                  <c:v>42887</c:v>
                </c:pt>
                <c:pt idx="784">
                  <c:v>42888</c:v>
                </c:pt>
                <c:pt idx="785">
                  <c:v>42891</c:v>
                </c:pt>
                <c:pt idx="786">
                  <c:v>42892</c:v>
                </c:pt>
                <c:pt idx="787">
                  <c:v>42893</c:v>
                </c:pt>
                <c:pt idx="788">
                  <c:v>42894</c:v>
                </c:pt>
                <c:pt idx="789">
                  <c:v>42895</c:v>
                </c:pt>
                <c:pt idx="790">
                  <c:v>42898</c:v>
                </c:pt>
                <c:pt idx="791">
                  <c:v>42899</c:v>
                </c:pt>
                <c:pt idx="792">
                  <c:v>42900</c:v>
                </c:pt>
                <c:pt idx="793">
                  <c:v>42901</c:v>
                </c:pt>
                <c:pt idx="794">
                  <c:v>42902</c:v>
                </c:pt>
                <c:pt idx="795">
                  <c:v>42905</c:v>
                </c:pt>
                <c:pt idx="796">
                  <c:v>42906</c:v>
                </c:pt>
                <c:pt idx="797">
                  <c:v>42907</c:v>
                </c:pt>
                <c:pt idx="798">
                  <c:v>42908</c:v>
                </c:pt>
                <c:pt idx="799">
                  <c:v>42909</c:v>
                </c:pt>
                <c:pt idx="800">
                  <c:v>42912</c:v>
                </c:pt>
                <c:pt idx="801">
                  <c:v>42913</c:v>
                </c:pt>
                <c:pt idx="802">
                  <c:v>42914</c:v>
                </c:pt>
                <c:pt idx="803">
                  <c:v>42915</c:v>
                </c:pt>
                <c:pt idx="804">
                  <c:v>42916</c:v>
                </c:pt>
                <c:pt idx="805">
                  <c:v>42919</c:v>
                </c:pt>
                <c:pt idx="806">
                  <c:v>42920</c:v>
                </c:pt>
                <c:pt idx="807">
                  <c:v>42921</c:v>
                </c:pt>
                <c:pt idx="808">
                  <c:v>42922</c:v>
                </c:pt>
                <c:pt idx="809">
                  <c:v>42923</c:v>
                </c:pt>
                <c:pt idx="810">
                  <c:v>42926</c:v>
                </c:pt>
                <c:pt idx="811">
                  <c:v>42927</c:v>
                </c:pt>
                <c:pt idx="812">
                  <c:v>42928</c:v>
                </c:pt>
                <c:pt idx="813">
                  <c:v>42929</c:v>
                </c:pt>
                <c:pt idx="814">
                  <c:v>42930</c:v>
                </c:pt>
                <c:pt idx="815">
                  <c:v>42933</c:v>
                </c:pt>
                <c:pt idx="816">
                  <c:v>42934</c:v>
                </c:pt>
                <c:pt idx="817">
                  <c:v>42935</c:v>
                </c:pt>
                <c:pt idx="818">
                  <c:v>42936</c:v>
                </c:pt>
                <c:pt idx="819">
                  <c:v>42937</c:v>
                </c:pt>
                <c:pt idx="820">
                  <c:v>42940</c:v>
                </c:pt>
                <c:pt idx="821">
                  <c:v>42941</c:v>
                </c:pt>
                <c:pt idx="822">
                  <c:v>42942</c:v>
                </c:pt>
                <c:pt idx="823">
                  <c:v>42943</c:v>
                </c:pt>
                <c:pt idx="824">
                  <c:v>42944</c:v>
                </c:pt>
                <c:pt idx="825">
                  <c:v>42947</c:v>
                </c:pt>
                <c:pt idx="826">
                  <c:v>42948</c:v>
                </c:pt>
                <c:pt idx="827">
                  <c:v>42949</c:v>
                </c:pt>
                <c:pt idx="828">
                  <c:v>42950</c:v>
                </c:pt>
                <c:pt idx="829">
                  <c:v>42951</c:v>
                </c:pt>
                <c:pt idx="830">
                  <c:v>42954</c:v>
                </c:pt>
              </c:numCache>
            </c:numRef>
          </c:cat>
          <c:val>
            <c:numRef>
              <c:f>[0]!UMSCOL</c:f>
              <c:numCache>
                <c:formatCode>General</c:formatCode>
                <c:ptCount val="831"/>
                <c:pt idx="0">
                  <c:v>3.6120000000000001</c:v>
                </c:pt>
                <c:pt idx="1">
                  <c:v>3.6539999999999999</c:v>
                </c:pt>
                <c:pt idx="2">
                  <c:v>3.6749999999999998</c:v>
                </c:pt>
                <c:pt idx="3">
                  <c:v>3.657</c:v>
                </c:pt>
                <c:pt idx="4">
                  <c:v>3.5750000000000002</c:v>
                </c:pt>
                <c:pt idx="5">
                  <c:v>3.56</c:v>
                </c:pt>
                <c:pt idx="6">
                  <c:v>3.629</c:v>
                </c:pt>
                <c:pt idx="7">
                  <c:v>3.7359999999999998</c:v>
                </c:pt>
                <c:pt idx="8">
                  <c:v>3.7119999999999997</c:v>
                </c:pt>
                <c:pt idx="9">
                  <c:v>3.7029999999999998</c:v>
                </c:pt>
                <c:pt idx="10">
                  <c:v>3.714</c:v>
                </c:pt>
                <c:pt idx="11">
                  <c:v>3.754</c:v>
                </c:pt>
                <c:pt idx="12">
                  <c:v>3.73</c:v>
                </c:pt>
                <c:pt idx="13">
                  <c:v>3.7269999999999999</c:v>
                </c:pt>
                <c:pt idx="14">
                  <c:v>3.7320000000000002</c:v>
                </c:pt>
                <c:pt idx="15">
                  <c:v>3.73</c:v>
                </c:pt>
                <c:pt idx="16">
                  <c:v>3.7</c:v>
                </c:pt>
                <c:pt idx="17">
                  <c:v>3.6539999999999999</c:v>
                </c:pt>
                <c:pt idx="18">
                  <c:v>3.62</c:v>
                </c:pt>
                <c:pt idx="19">
                  <c:v>3.62</c:v>
                </c:pt>
                <c:pt idx="20">
                  <c:v>3.6139999999999999</c:v>
                </c:pt>
                <c:pt idx="21">
                  <c:v>3.6440000000000001</c:v>
                </c:pt>
                <c:pt idx="22">
                  <c:v>3.6790000000000003</c:v>
                </c:pt>
                <c:pt idx="23">
                  <c:v>3.7149999999999999</c:v>
                </c:pt>
                <c:pt idx="24">
                  <c:v>3.7149999999999999</c:v>
                </c:pt>
                <c:pt idx="25">
                  <c:v>3.7069999999999999</c:v>
                </c:pt>
                <c:pt idx="26">
                  <c:v>3.677</c:v>
                </c:pt>
                <c:pt idx="27">
                  <c:v>3.71</c:v>
                </c:pt>
                <c:pt idx="28">
                  <c:v>3.7170000000000001</c:v>
                </c:pt>
                <c:pt idx="29">
                  <c:v>3.7010000000000001</c:v>
                </c:pt>
                <c:pt idx="30">
                  <c:v>3.7370000000000001</c:v>
                </c:pt>
                <c:pt idx="31">
                  <c:v>3.7130000000000001</c:v>
                </c:pt>
                <c:pt idx="32">
                  <c:v>3.6989999999999998</c:v>
                </c:pt>
                <c:pt idx="33">
                  <c:v>3.681</c:v>
                </c:pt>
                <c:pt idx="34">
                  <c:v>3.6219999999999999</c:v>
                </c:pt>
                <c:pt idx="35">
                  <c:v>3.5760000000000001</c:v>
                </c:pt>
                <c:pt idx="36">
                  <c:v>3.528</c:v>
                </c:pt>
                <c:pt idx="37">
                  <c:v>3.48</c:v>
                </c:pt>
                <c:pt idx="38">
                  <c:v>3.5430000000000001</c:v>
                </c:pt>
                <c:pt idx="39">
                  <c:v>3.55</c:v>
                </c:pt>
                <c:pt idx="40">
                  <c:v>3.5739999999999998</c:v>
                </c:pt>
                <c:pt idx="41">
                  <c:v>3.5830000000000002</c:v>
                </c:pt>
                <c:pt idx="42">
                  <c:v>3.6419999999999999</c:v>
                </c:pt>
                <c:pt idx="43">
                  <c:v>3.7269999999999999</c:v>
                </c:pt>
                <c:pt idx="44">
                  <c:v>3.7429999999999999</c:v>
                </c:pt>
                <c:pt idx="45">
                  <c:v>3.746</c:v>
                </c:pt>
                <c:pt idx="46">
                  <c:v>3.7690000000000001</c:v>
                </c:pt>
                <c:pt idx="47">
                  <c:v>3.758</c:v>
                </c:pt>
                <c:pt idx="48">
                  <c:v>3.7269999999999999</c:v>
                </c:pt>
                <c:pt idx="49">
                  <c:v>3.7290000000000001</c:v>
                </c:pt>
                <c:pt idx="50">
                  <c:v>3.6930000000000001</c:v>
                </c:pt>
                <c:pt idx="51">
                  <c:v>3.6909999999999998</c:v>
                </c:pt>
                <c:pt idx="52">
                  <c:v>3.649</c:v>
                </c:pt>
                <c:pt idx="53">
                  <c:v>3.56</c:v>
                </c:pt>
                <c:pt idx="54">
                  <c:v>3.51</c:v>
                </c:pt>
                <c:pt idx="55">
                  <c:v>3.5289999999999999</c:v>
                </c:pt>
                <c:pt idx="56">
                  <c:v>3.516</c:v>
                </c:pt>
                <c:pt idx="57">
                  <c:v>3.5419999999999998</c:v>
                </c:pt>
                <c:pt idx="58">
                  <c:v>3.5140000000000002</c:v>
                </c:pt>
                <c:pt idx="59">
                  <c:v>3.4969999999999999</c:v>
                </c:pt>
                <c:pt idx="60">
                  <c:v>3.4740000000000002</c:v>
                </c:pt>
                <c:pt idx="61">
                  <c:v>3.48</c:v>
                </c:pt>
                <c:pt idx="62">
                  <c:v>3.4449999999999998</c:v>
                </c:pt>
                <c:pt idx="63">
                  <c:v>3.4260000000000002</c:v>
                </c:pt>
                <c:pt idx="64">
                  <c:v>3.4289999999999998</c:v>
                </c:pt>
                <c:pt idx="65">
                  <c:v>3.4289999999999998</c:v>
                </c:pt>
                <c:pt idx="66">
                  <c:v>3.4729999999999999</c:v>
                </c:pt>
                <c:pt idx="67">
                  <c:v>3.4859999999999998</c:v>
                </c:pt>
                <c:pt idx="68">
                  <c:v>3.5300000000000002</c:v>
                </c:pt>
                <c:pt idx="69">
                  <c:v>3.5270000000000001</c:v>
                </c:pt>
                <c:pt idx="70">
                  <c:v>3.5310000000000001</c:v>
                </c:pt>
                <c:pt idx="71">
                  <c:v>3.6379999999999999</c:v>
                </c:pt>
                <c:pt idx="72">
                  <c:v>3.653</c:v>
                </c:pt>
                <c:pt idx="73">
                  <c:v>3.6619999999999999</c:v>
                </c:pt>
                <c:pt idx="74">
                  <c:v>3.7530000000000001</c:v>
                </c:pt>
                <c:pt idx="75">
                  <c:v>3.8069999999999999</c:v>
                </c:pt>
                <c:pt idx="76">
                  <c:v>3.8209999999999997</c:v>
                </c:pt>
                <c:pt idx="77">
                  <c:v>3.83</c:v>
                </c:pt>
                <c:pt idx="78">
                  <c:v>3.8029999999999999</c:v>
                </c:pt>
                <c:pt idx="79">
                  <c:v>3.7669999999999999</c:v>
                </c:pt>
                <c:pt idx="80">
                  <c:v>3.774</c:v>
                </c:pt>
                <c:pt idx="81">
                  <c:v>3.742</c:v>
                </c:pt>
                <c:pt idx="82">
                  <c:v>3.7389999999999999</c:v>
                </c:pt>
                <c:pt idx="83">
                  <c:v>3.7519999999999998</c:v>
                </c:pt>
                <c:pt idx="84">
                  <c:v>3.7909999999999999</c:v>
                </c:pt>
                <c:pt idx="85">
                  <c:v>3.835</c:v>
                </c:pt>
                <c:pt idx="86">
                  <c:v>3.8460000000000001</c:v>
                </c:pt>
                <c:pt idx="87">
                  <c:v>3.7759999999999998</c:v>
                </c:pt>
                <c:pt idx="88">
                  <c:v>3.766</c:v>
                </c:pt>
                <c:pt idx="89">
                  <c:v>3.77</c:v>
                </c:pt>
                <c:pt idx="90">
                  <c:v>3.7450000000000001</c:v>
                </c:pt>
                <c:pt idx="91">
                  <c:v>3.7450000000000001</c:v>
                </c:pt>
                <c:pt idx="92">
                  <c:v>3.7279999999999998</c:v>
                </c:pt>
                <c:pt idx="93">
                  <c:v>3.702</c:v>
                </c:pt>
                <c:pt idx="94">
                  <c:v>3.7010000000000001</c:v>
                </c:pt>
                <c:pt idx="95">
                  <c:v>3.7010000000000001</c:v>
                </c:pt>
                <c:pt idx="96">
                  <c:v>3.661</c:v>
                </c:pt>
                <c:pt idx="97">
                  <c:v>3.5590000000000002</c:v>
                </c:pt>
                <c:pt idx="98">
                  <c:v>3.57</c:v>
                </c:pt>
                <c:pt idx="99">
                  <c:v>3.5390000000000001</c:v>
                </c:pt>
                <c:pt idx="100">
                  <c:v>3.532</c:v>
                </c:pt>
                <c:pt idx="101">
                  <c:v>3.5869999999999997</c:v>
                </c:pt>
                <c:pt idx="102">
                  <c:v>3.573</c:v>
                </c:pt>
                <c:pt idx="103">
                  <c:v>3.6230000000000002</c:v>
                </c:pt>
                <c:pt idx="104">
                  <c:v>3.63</c:v>
                </c:pt>
                <c:pt idx="105">
                  <c:v>3.6179999999999999</c:v>
                </c:pt>
                <c:pt idx="106">
                  <c:v>3.593</c:v>
                </c:pt>
                <c:pt idx="107">
                  <c:v>3.6429999999999998</c:v>
                </c:pt>
                <c:pt idx="108">
                  <c:v>3.6560000000000001</c:v>
                </c:pt>
                <c:pt idx="109">
                  <c:v>3.645</c:v>
                </c:pt>
                <c:pt idx="110">
                  <c:v>3.6930000000000001</c:v>
                </c:pt>
                <c:pt idx="111">
                  <c:v>3.6790000000000003</c:v>
                </c:pt>
                <c:pt idx="112">
                  <c:v>3.65</c:v>
                </c:pt>
                <c:pt idx="113">
                  <c:v>3.6560000000000001</c:v>
                </c:pt>
                <c:pt idx="114">
                  <c:v>3.63</c:v>
                </c:pt>
                <c:pt idx="115">
                  <c:v>3.6349999999999998</c:v>
                </c:pt>
                <c:pt idx="116">
                  <c:v>3.6349999999999998</c:v>
                </c:pt>
                <c:pt idx="117">
                  <c:v>3.617</c:v>
                </c:pt>
                <c:pt idx="118">
                  <c:v>3.625</c:v>
                </c:pt>
                <c:pt idx="119">
                  <c:v>3.6419999999999999</c:v>
                </c:pt>
                <c:pt idx="120">
                  <c:v>3.6720000000000002</c:v>
                </c:pt>
                <c:pt idx="121">
                  <c:v>3.6879999999999997</c:v>
                </c:pt>
                <c:pt idx="122">
                  <c:v>3.694</c:v>
                </c:pt>
                <c:pt idx="123">
                  <c:v>3.6949999999999998</c:v>
                </c:pt>
                <c:pt idx="124">
                  <c:v>3.669</c:v>
                </c:pt>
                <c:pt idx="125">
                  <c:v>3.6419999999999999</c:v>
                </c:pt>
                <c:pt idx="126">
                  <c:v>3.6150000000000002</c:v>
                </c:pt>
                <c:pt idx="127">
                  <c:v>3.5979999999999999</c:v>
                </c:pt>
                <c:pt idx="128">
                  <c:v>3.5979999999999999</c:v>
                </c:pt>
                <c:pt idx="129">
                  <c:v>3.569</c:v>
                </c:pt>
                <c:pt idx="130">
                  <c:v>3.621</c:v>
                </c:pt>
                <c:pt idx="131">
                  <c:v>3.6259999999999999</c:v>
                </c:pt>
                <c:pt idx="132">
                  <c:v>3.6240000000000001</c:v>
                </c:pt>
                <c:pt idx="133">
                  <c:v>3.6379999999999999</c:v>
                </c:pt>
                <c:pt idx="134">
                  <c:v>3.706</c:v>
                </c:pt>
                <c:pt idx="135">
                  <c:v>3.8460000000000001</c:v>
                </c:pt>
                <c:pt idx="136">
                  <c:v>3.83</c:v>
                </c:pt>
                <c:pt idx="137">
                  <c:v>3.9319999999999999</c:v>
                </c:pt>
                <c:pt idx="138">
                  <c:v>3.9660000000000002</c:v>
                </c:pt>
                <c:pt idx="139">
                  <c:v>4.0090000000000003</c:v>
                </c:pt>
                <c:pt idx="140">
                  <c:v>4.0720000000000001</c:v>
                </c:pt>
                <c:pt idx="141">
                  <c:v>4.1589999999999998</c:v>
                </c:pt>
                <c:pt idx="142">
                  <c:v>3.8660000000000001</c:v>
                </c:pt>
                <c:pt idx="143">
                  <c:v>3.8479999999999999</c:v>
                </c:pt>
                <c:pt idx="144">
                  <c:v>3.8</c:v>
                </c:pt>
                <c:pt idx="145">
                  <c:v>3.6850000000000001</c:v>
                </c:pt>
                <c:pt idx="146">
                  <c:v>3.7210000000000001</c:v>
                </c:pt>
                <c:pt idx="147">
                  <c:v>3.7669999999999999</c:v>
                </c:pt>
                <c:pt idx="148">
                  <c:v>3.7669999999999999</c:v>
                </c:pt>
                <c:pt idx="149">
                  <c:v>3.7669999999999999</c:v>
                </c:pt>
                <c:pt idx="150">
                  <c:v>3.714</c:v>
                </c:pt>
                <c:pt idx="151">
                  <c:v>3.7010000000000001</c:v>
                </c:pt>
                <c:pt idx="152">
                  <c:v>3.7029999999999998</c:v>
                </c:pt>
                <c:pt idx="153">
                  <c:v>3.7029999999999998</c:v>
                </c:pt>
                <c:pt idx="154">
                  <c:v>3.7199999999999998</c:v>
                </c:pt>
                <c:pt idx="155">
                  <c:v>3.8250000000000002</c:v>
                </c:pt>
                <c:pt idx="156">
                  <c:v>3.8140000000000001</c:v>
                </c:pt>
                <c:pt idx="157">
                  <c:v>3.7069999999999999</c:v>
                </c:pt>
                <c:pt idx="158">
                  <c:v>3.74</c:v>
                </c:pt>
                <c:pt idx="159">
                  <c:v>3.7389999999999999</c:v>
                </c:pt>
                <c:pt idx="160">
                  <c:v>3.8120000000000003</c:v>
                </c:pt>
                <c:pt idx="161">
                  <c:v>3.8660000000000001</c:v>
                </c:pt>
                <c:pt idx="162">
                  <c:v>3.8490000000000002</c:v>
                </c:pt>
                <c:pt idx="163">
                  <c:v>3.8279999999999998</c:v>
                </c:pt>
                <c:pt idx="164">
                  <c:v>3.8490000000000002</c:v>
                </c:pt>
                <c:pt idx="165">
                  <c:v>3.8490000000000002</c:v>
                </c:pt>
                <c:pt idx="166">
                  <c:v>3.8010000000000002</c:v>
                </c:pt>
                <c:pt idx="167">
                  <c:v>3.8730000000000002</c:v>
                </c:pt>
                <c:pt idx="168">
                  <c:v>3.8090000000000002</c:v>
                </c:pt>
                <c:pt idx="169">
                  <c:v>3.661</c:v>
                </c:pt>
                <c:pt idx="170">
                  <c:v>3.669</c:v>
                </c:pt>
                <c:pt idx="171">
                  <c:v>3.66</c:v>
                </c:pt>
                <c:pt idx="172">
                  <c:v>3.613</c:v>
                </c:pt>
                <c:pt idx="173">
                  <c:v>3.6040000000000001</c:v>
                </c:pt>
                <c:pt idx="174">
                  <c:v>3.444</c:v>
                </c:pt>
                <c:pt idx="175">
                  <c:v>3.379</c:v>
                </c:pt>
                <c:pt idx="176">
                  <c:v>3.43</c:v>
                </c:pt>
                <c:pt idx="177">
                  <c:v>3.5049999999999999</c:v>
                </c:pt>
                <c:pt idx="178">
                  <c:v>3.5529999999999999</c:v>
                </c:pt>
                <c:pt idx="179">
                  <c:v>3.625</c:v>
                </c:pt>
                <c:pt idx="180">
                  <c:v>3.6909999999999998</c:v>
                </c:pt>
                <c:pt idx="181">
                  <c:v>3.7359999999999998</c:v>
                </c:pt>
                <c:pt idx="182">
                  <c:v>3.742</c:v>
                </c:pt>
                <c:pt idx="183">
                  <c:v>3.6739999999999999</c:v>
                </c:pt>
                <c:pt idx="184">
                  <c:v>3.629</c:v>
                </c:pt>
                <c:pt idx="185">
                  <c:v>3.629</c:v>
                </c:pt>
                <c:pt idx="186">
                  <c:v>3.7130000000000001</c:v>
                </c:pt>
                <c:pt idx="187">
                  <c:v>3.6909999999999998</c:v>
                </c:pt>
                <c:pt idx="188">
                  <c:v>3.6539999999999999</c:v>
                </c:pt>
                <c:pt idx="189">
                  <c:v>3.6310000000000002</c:v>
                </c:pt>
                <c:pt idx="190">
                  <c:v>3.5830000000000002</c:v>
                </c:pt>
                <c:pt idx="191">
                  <c:v>3.5110000000000001</c:v>
                </c:pt>
                <c:pt idx="192">
                  <c:v>3.4329999999999998</c:v>
                </c:pt>
                <c:pt idx="193">
                  <c:v>3.472</c:v>
                </c:pt>
                <c:pt idx="194">
                  <c:v>3.472</c:v>
                </c:pt>
                <c:pt idx="195">
                  <c:v>3.508</c:v>
                </c:pt>
                <c:pt idx="196">
                  <c:v>3.6240000000000001</c:v>
                </c:pt>
                <c:pt idx="197">
                  <c:v>3.6579999999999999</c:v>
                </c:pt>
                <c:pt idx="198">
                  <c:v>3.6989999999999998</c:v>
                </c:pt>
                <c:pt idx="199">
                  <c:v>3.8879999999999999</c:v>
                </c:pt>
                <c:pt idx="200">
                  <c:v>3.9089999999999998</c:v>
                </c:pt>
                <c:pt idx="201">
                  <c:v>3.919</c:v>
                </c:pt>
                <c:pt idx="202">
                  <c:v>3.895</c:v>
                </c:pt>
                <c:pt idx="203">
                  <c:v>3.7970000000000002</c:v>
                </c:pt>
                <c:pt idx="204">
                  <c:v>3.9350000000000001</c:v>
                </c:pt>
                <c:pt idx="205">
                  <c:v>3.9929999999999999</c:v>
                </c:pt>
                <c:pt idx="206">
                  <c:v>3.9619999999999997</c:v>
                </c:pt>
                <c:pt idx="207">
                  <c:v>3.823</c:v>
                </c:pt>
                <c:pt idx="208">
                  <c:v>3.8330000000000002</c:v>
                </c:pt>
                <c:pt idx="209">
                  <c:v>3.7679999999999998</c:v>
                </c:pt>
                <c:pt idx="210">
                  <c:v>3.7119999999999997</c:v>
                </c:pt>
                <c:pt idx="211">
                  <c:v>3.6390000000000002</c:v>
                </c:pt>
                <c:pt idx="212">
                  <c:v>3.64</c:v>
                </c:pt>
                <c:pt idx="213">
                  <c:v>3.6870000000000003</c:v>
                </c:pt>
                <c:pt idx="214">
                  <c:v>3.6520000000000001</c:v>
                </c:pt>
                <c:pt idx="215">
                  <c:v>3.6029999999999998</c:v>
                </c:pt>
                <c:pt idx="216">
                  <c:v>3.6019999999999999</c:v>
                </c:pt>
                <c:pt idx="217">
                  <c:v>3.516</c:v>
                </c:pt>
                <c:pt idx="218">
                  <c:v>3.492</c:v>
                </c:pt>
                <c:pt idx="219">
                  <c:v>3.5129999999999999</c:v>
                </c:pt>
                <c:pt idx="220">
                  <c:v>3.4630000000000001</c:v>
                </c:pt>
                <c:pt idx="221">
                  <c:v>3.4830000000000001</c:v>
                </c:pt>
                <c:pt idx="222">
                  <c:v>3.528</c:v>
                </c:pt>
                <c:pt idx="223">
                  <c:v>3.54</c:v>
                </c:pt>
                <c:pt idx="224">
                  <c:v>3.552</c:v>
                </c:pt>
                <c:pt idx="225">
                  <c:v>3.55</c:v>
                </c:pt>
                <c:pt idx="226">
                  <c:v>3.5129999999999999</c:v>
                </c:pt>
                <c:pt idx="227">
                  <c:v>3.5249999999999999</c:v>
                </c:pt>
                <c:pt idx="228">
                  <c:v>3.5339999999999998</c:v>
                </c:pt>
                <c:pt idx="229">
                  <c:v>3.5649999999999999</c:v>
                </c:pt>
                <c:pt idx="230">
                  <c:v>3.581</c:v>
                </c:pt>
                <c:pt idx="231">
                  <c:v>3.544</c:v>
                </c:pt>
                <c:pt idx="232">
                  <c:v>3.5449999999999999</c:v>
                </c:pt>
                <c:pt idx="233">
                  <c:v>3.5169999999999999</c:v>
                </c:pt>
                <c:pt idx="234">
                  <c:v>3.4769999999999999</c:v>
                </c:pt>
                <c:pt idx="235">
                  <c:v>3.4710000000000001</c:v>
                </c:pt>
                <c:pt idx="236">
                  <c:v>3.4870000000000001</c:v>
                </c:pt>
                <c:pt idx="237">
                  <c:v>3.5390000000000001</c:v>
                </c:pt>
                <c:pt idx="238">
                  <c:v>3.6070000000000002</c:v>
                </c:pt>
                <c:pt idx="239">
                  <c:v>3.6310000000000002</c:v>
                </c:pt>
                <c:pt idx="240">
                  <c:v>3.657</c:v>
                </c:pt>
                <c:pt idx="241">
                  <c:v>3.657</c:v>
                </c:pt>
                <c:pt idx="242">
                  <c:v>3.6870000000000003</c:v>
                </c:pt>
                <c:pt idx="243">
                  <c:v>3.7279999999999998</c:v>
                </c:pt>
                <c:pt idx="244">
                  <c:v>3.67</c:v>
                </c:pt>
                <c:pt idx="245">
                  <c:v>3.7309999999999999</c:v>
                </c:pt>
                <c:pt idx="246">
                  <c:v>3.806</c:v>
                </c:pt>
                <c:pt idx="247">
                  <c:v>3.7770000000000001</c:v>
                </c:pt>
                <c:pt idx="248">
                  <c:v>3.7439999999999998</c:v>
                </c:pt>
                <c:pt idx="249">
                  <c:v>3.6749999999999998</c:v>
                </c:pt>
                <c:pt idx="250">
                  <c:v>3.7</c:v>
                </c:pt>
                <c:pt idx="251">
                  <c:v>3.8129999999999997</c:v>
                </c:pt>
                <c:pt idx="252">
                  <c:v>3.802</c:v>
                </c:pt>
                <c:pt idx="253">
                  <c:v>3.7240000000000002</c:v>
                </c:pt>
                <c:pt idx="254">
                  <c:v>3.7549999999999999</c:v>
                </c:pt>
                <c:pt idx="255">
                  <c:v>3.7549999999999999</c:v>
                </c:pt>
                <c:pt idx="256">
                  <c:v>3.714</c:v>
                </c:pt>
                <c:pt idx="257">
                  <c:v>3.7450000000000001</c:v>
                </c:pt>
                <c:pt idx="258">
                  <c:v>3.7640000000000002</c:v>
                </c:pt>
                <c:pt idx="259">
                  <c:v>3.7880000000000003</c:v>
                </c:pt>
                <c:pt idx="260">
                  <c:v>3.855</c:v>
                </c:pt>
                <c:pt idx="261">
                  <c:v>3.8689999999999998</c:v>
                </c:pt>
                <c:pt idx="262">
                  <c:v>3.9329999999999998</c:v>
                </c:pt>
                <c:pt idx="263">
                  <c:v>3.9489999999999998</c:v>
                </c:pt>
                <c:pt idx="264">
                  <c:v>4.0650000000000004</c:v>
                </c:pt>
                <c:pt idx="265">
                  <c:v>4.1340000000000003</c:v>
                </c:pt>
                <c:pt idx="266">
                  <c:v>4.202</c:v>
                </c:pt>
                <c:pt idx="267">
                  <c:v>4.2640000000000002</c:v>
                </c:pt>
                <c:pt idx="268">
                  <c:v>4.1260000000000003</c:v>
                </c:pt>
                <c:pt idx="269">
                  <c:v>4.0970000000000004</c:v>
                </c:pt>
                <c:pt idx="270">
                  <c:v>4.1130000000000004</c:v>
                </c:pt>
                <c:pt idx="271">
                  <c:v>4.0960000000000001</c:v>
                </c:pt>
                <c:pt idx="272">
                  <c:v>4.1100000000000003</c:v>
                </c:pt>
                <c:pt idx="273">
                  <c:v>4.0389999999999997</c:v>
                </c:pt>
                <c:pt idx="274">
                  <c:v>4.0069999999999997</c:v>
                </c:pt>
                <c:pt idx="275">
                  <c:v>4.0199999999999996</c:v>
                </c:pt>
                <c:pt idx="276">
                  <c:v>4.0179999999999998</c:v>
                </c:pt>
                <c:pt idx="277">
                  <c:v>4.0179999999999998</c:v>
                </c:pt>
                <c:pt idx="278">
                  <c:v>4.069</c:v>
                </c:pt>
                <c:pt idx="279">
                  <c:v>4.1150000000000002</c:v>
                </c:pt>
                <c:pt idx="280">
                  <c:v>4.0860000000000003</c:v>
                </c:pt>
                <c:pt idx="281">
                  <c:v>4.048</c:v>
                </c:pt>
                <c:pt idx="282">
                  <c:v>4.0830000000000002</c:v>
                </c:pt>
                <c:pt idx="283">
                  <c:v>4.0389999999999997</c:v>
                </c:pt>
                <c:pt idx="284">
                  <c:v>4.0389999999999997</c:v>
                </c:pt>
                <c:pt idx="285">
                  <c:v>4.0389999999999997</c:v>
                </c:pt>
                <c:pt idx="286">
                  <c:v>4.0439999999999996</c:v>
                </c:pt>
                <c:pt idx="287">
                  <c:v>4.0620000000000003</c:v>
                </c:pt>
                <c:pt idx="288">
                  <c:v>4.1120000000000001</c:v>
                </c:pt>
                <c:pt idx="289">
                  <c:v>4.1459999999999999</c:v>
                </c:pt>
                <c:pt idx="290">
                  <c:v>4.125</c:v>
                </c:pt>
                <c:pt idx="291">
                  <c:v>4.0979999999999999</c:v>
                </c:pt>
                <c:pt idx="292">
                  <c:v>4.125</c:v>
                </c:pt>
                <c:pt idx="293">
                  <c:v>4.125</c:v>
                </c:pt>
                <c:pt idx="294">
                  <c:v>4.1079999999999997</c:v>
                </c:pt>
                <c:pt idx="295">
                  <c:v>4.1280000000000001</c:v>
                </c:pt>
                <c:pt idx="296">
                  <c:v>4.1340000000000003</c:v>
                </c:pt>
                <c:pt idx="297">
                  <c:v>4.1639999999999997</c:v>
                </c:pt>
                <c:pt idx="298">
                  <c:v>4.2089999999999996</c:v>
                </c:pt>
                <c:pt idx="299">
                  <c:v>4.2519999999999998</c:v>
                </c:pt>
                <c:pt idx="300">
                  <c:v>4.2560000000000002</c:v>
                </c:pt>
                <c:pt idx="301">
                  <c:v>4.24</c:v>
                </c:pt>
                <c:pt idx="302">
                  <c:v>4.1470000000000002</c:v>
                </c:pt>
                <c:pt idx="303">
                  <c:v>4.0650000000000004</c:v>
                </c:pt>
                <c:pt idx="304">
                  <c:v>4.0359999999999996</c:v>
                </c:pt>
                <c:pt idx="305">
                  <c:v>4.1070000000000002</c:v>
                </c:pt>
                <c:pt idx="306">
                  <c:v>4.1289999999999996</c:v>
                </c:pt>
                <c:pt idx="307">
                  <c:v>4.1109999999999998</c:v>
                </c:pt>
                <c:pt idx="308">
                  <c:v>4.149</c:v>
                </c:pt>
                <c:pt idx="309">
                  <c:v>4.1440000000000001</c:v>
                </c:pt>
                <c:pt idx="310">
                  <c:v>4.1970000000000001</c:v>
                </c:pt>
                <c:pt idx="311">
                  <c:v>4.2300000000000004</c:v>
                </c:pt>
                <c:pt idx="312">
                  <c:v>4.1870000000000003</c:v>
                </c:pt>
                <c:pt idx="313">
                  <c:v>4.2220000000000004</c:v>
                </c:pt>
                <c:pt idx="314">
                  <c:v>4.218</c:v>
                </c:pt>
                <c:pt idx="315">
                  <c:v>4.2160000000000002</c:v>
                </c:pt>
                <c:pt idx="316">
                  <c:v>4.2549999999999999</c:v>
                </c:pt>
                <c:pt idx="317">
                  <c:v>4.3220000000000001</c:v>
                </c:pt>
                <c:pt idx="318">
                  <c:v>4.3449999999999998</c:v>
                </c:pt>
                <c:pt idx="319">
                  <c:v>4.399</c:v>
                </c:pt>
                <c:pt idx="320">
                  <c:v>4.5149999999999997</c:v>
                </c:pt>
                <c:pt idx="321">
                  <c:v>4.5519999999999996</c:v>
                </c:pt>
                <c:pt idx="322">
                  <c:v>4.6150000000000002</c:v>
                </c:pt>
                <c:pt idx="323">
                  <c:v>4.49</c:v>
                </c:pt>
                <c:pt idx="324">
                  <c:v>4.4050000000000002</c:v>
                </c:pt>
                <c:pt idx="325">
                  <c:v>4.4080000000000004</c:v>
                </c:pt>
                <c:pt idx="326">
                  <c:v>4.4390000000000001</c:v>
                </c:pt>
                <c:pt idx="327">
                  <c:v>4.45</c:v>
                </c:pt>
                <c:pt idx="328">
                  <c:v>4.4370000000000003</c:v>
                </c:pt>
                <c:pt idx="329">
                  <c:v>4.4329999999999998</c:v>
                </c:pt>
                <c:pt idx="330">
                  <c:v>4.4329999999999998</c:v>
                </c:pt>
                <c:pt idx="331">
                  <c:v>4.4169999999999998</c:v>
                </c:pt>
                <c:pt idx="332">
                  <c:v>4.3330000000000002</c:v>
                </c:pt>
                <c:pt idx="333">
                  <c:v>4.3780000000000001</c:v>
                </c:pt>
                <c:pt idx="334">
                  <c:v>4.3949999999999996</c:v>
                </c:pt>
                <c:pt idx="335">
                  <c:v>4.3929999999999998</c:v>
                </c:pt>
                <c:pt idx="336">
                  <c:v>4.3719999999999999</c:v>
                </c:pt>
                <c:pt idx="337">
                  <c:v>4.3150000000000004</c:v>
                </c:pt>
                <c:pt idx="338">
                  <c:v>4.1840000000000002</c:v>
                </c:pt>
                <c:pt idx="339">
                  <c:v>4.117</c:v>
                </c:pt>
                <c:pt idx="340">
                  <c:v>4.2930000000000001</c:v>
                </c:pt>
                <c:pt idx="341">
                  <c:v>4.3520000000000003</c:v>
                </c:pt>
                <c:pt idx="342">
                  <c:v>4.4240000000000004</c:v>
                </c:pt>
                <c:pt idx="343">
                  <c:v>4.5</c:v>
                </c:pt>
                <c:pt idx="344">
                  <c:v>4.5060000000000002</c:v>
                </c:pt>
                <c:pt idx="345">
                  <c:v>4.6189999999999998</c:v>
                </c:pt>
                <c:pt idx="346">
                  <c:v>4.5620000000000003</c:v>
                </c:pt>
                <c:pt idx="347">
                  <c:v>4.468</c:v>
                </c:pt>
                <c:pt idx="348">
                  <c:v>4.3879999999999999</c:v>
                </c:pt>
                <c:pt idx="349">
                  <c:v>4.3040000000000003</c:v>
                </c:pt>
                <c:pt idx="350">
                  <c:v>4.2030000000000003</c:v>
                </c:pt>
                <c:pt idx="351">
                  <c:v>4.1849999999999996</c:v>
                </c:pt>
                <c:pt idx="352">
                  <c:v>4.2030000000000003</c:v>
                </c:pt>
                <c:pt idx="353">
                  <c:v>4.1539999999999999</c:v>
                </c:pt>
                <c:pt idx="354">
                  <c:v>4.056</c:v>
                </c:pt>
                <c:pt idx="355">
                  <c:v>4.056</c:v>
                </c:pt>
                <c:pt idx="356">
                  <c:v>4.0880000000000001</c:v>
                </c:pt>
                <c:pt idx="357">
                  <c:v>4.0640000000000001</c:v>
                </c:pt>
                <c:pt idx="358">
                  <c:v>4.0209999999999999</c:v>
                </c:pt>
                <c:pt idx="359">
                  <c:v>3.992</c:v>
                </c:pt>
                <c:pt idx="360">
                  <c:v>4.0380000000000003</c:v>
                </c:pt>
                <c:pt idx="361">
                  <c:v>4.117</c:v>
                </c:pt>
                <c:pt idx="362">
                  <c:v>4.2149999999999999</c:v>
                </c:pt>
                <c:pt idx="363">
                  <c:v>4.26</c:v>
                </c:pt>
                <c:pt idx="364">
                  <c:v>4.1890000000000001</c:v>
                </c:pt>
                <c:pt idx="365">
                  <c:v>4.133</c:v>
                </c:pt>
                <c:pt idx="366">
                  <c:v>4.1459999999999999</c:v>
                </c:pt>
                <c:pt idx="367">
                  <c:v>4.1420000000000003</c:v>
                </c:pt>
                <c:pt idx="368">
                  <c:v>4.226</c:v>
                </c:pt>
                <c:pt idx="369">
                  <c:v>4.2510000000000003</c:v>
                </c:pt>
                <c:pt idx="370">
                  <c:v>4.2629999999999999</c:v>
                </c:pt>
                <c:pt idx="371">
                  <c:v>4.2039999999999997</c:v>
                </c:pt>
                <c:pt idx="372">
                  <c:v>4.2160000000000002</c:v>
                </c:pt>
                <c:pt idx="373">
                  <c:v>4.2080000000000002</c:v>
                </c:pt>
                <c:pt idx="374">
                  <c:v>4.2969999999999997</c:v>
                </c:pt>
                <c:pt idx="375">
                  <c:v>4.4009999999999998</c:v>
                </c:pt>
                <c:pt idx="376">
                  <c:v>4.3849999999999998</c:v>
                </c:pt>
                <c:pt idx="377">
                  <c:v>4.3849999999999998</c:v>
                </c:pt>
                <c:pt idx="378">
                  <c:v>4.43</c:v>
                </c:pt>
                <c:pt idx="379">
                  <c:v>4.468</c:v>
                </c:pt>
                <c:pt idx="380">
                  <c:v>4.3970000000000002</c:v>
                </c:pt>
                <c:pt idx="381">
                  <c:v>4.3979999999999997</c:v>
                </c:pt>
                <c:pt idx="382">
                  <c:v>4.7439999999999998</c:v>
                </c:pt>
                <c:pt idx="383">
                  <c:v>4.7</c:v>
                </c:pt>
                <c:pt idx="384">
                  <c:v>4.6740000000000004</c:v>
                </c:pt>
                <c:pt idx="385">
                  <c:v>4.657</c:v>
                </c:pt>
                <c:pt idx="386">
                  <c:v>4.6399999999999997</c:v>
                </c:pt>
                <c:pt idx="387">
                  <c:v>4.6500000000000004</c:v>
                </c:pt>
                <c:pt idx="388">
                  <c:v>4.6500000000000004</c:v>
                </c:pt>
                <c:pt idx="389">
                  <c:v>4.6349999999999998</c:v>
                </c:pt>
                <c:pt idx="390">
                  <c:v>4.6440000000000001</c:v>
                </c:pt>
                <c:pt idx="391">
                  <c:v>4.62</c:v>
                </c:pt>
                <c:pt idx="392">
                  <c:v>4.6239999999999997</c:v>
                </c:pt>
                <c:pt idx="393">
                  <c:v>4.726</c:v>
                </c:pt>
                <c:pt idx="394">
                  <c:v>4.7350000000000003</c:v>
                </c:pt>
                <c:pt idx="395">
                  <c:v>4.8149999999999995</c:v>
                </c:pt>
                <c:pt idx="396">
                  <c:v>4.88</c:v>
                </c:pt>
                <c:pt idx="397">
                  <c:v>4.8490000000000002</c:v>
                </c:pt>
                <c:pt idx="398">
                  <c:v>4.9080000000000004</c:v>
                </c:pt>
                <c:pt idx="399">
                  <c:v>5.0540000000000003</c:v>
                </c:pt>
                <c:pt idx="400">
                  <c:v>5.1180000000000003</c:v>
                </c:pt>
                <c:pt idx="401">
                  <c:v>5.05</c:v>
                </c:pt>
                <c:pt idx="402">
                  <c:v>5.0389999999999997</c:v>
                </c:pt>
                <c:pt idx="403">
                  <c:v>4.9930000000000003</c:v>
                </c:pt>
                <c:pt idx="404">
                  <c:v>4.9829999999999997</c:v>
                </c:pt>
                <c:pt idx="405">
                  <c:v>4.9749999999999996</c:v>
                </c:pt>
                <c:pt idx="406">
                  <c:v>4.9889999999999999</c:v>
                </c:pt>
                <c:pt idx="407">
                  <c:v>4.9710000000000001</c:v>
                </c:pt>
                <c:pt idx="408">
                  <c:v>4.9710000000000001</c:v>
                </c:pt>
                <c:pt idx="409">
                  <c:v>4.9710000000000001</c:v>
                </c:pt>
                <c:pt idx="410">
                  <c:v>4.97</c:v>
                </c:pt>
                <c:pt idx="411">
                  <c:v>4.968</c:v>
                </c:pt>
                <c:pt idx="412">
                  <c:v>4.952</c:v>
                </c:pt>
                <c:pt idx="413">
                  <c:v>4.9649999999999999</c:v>
                </c:pt>
                <c:pt idx="414">
                  <c:v>4.9649999999999999</c:v>
                </c:pt>
                <c:pt idx="415">
                  <c:v>4.9559999999999995</c:v>
                </c:pt>
                <c:pt idx="416">
                  <c:v>4.9190000000000005</c:v>
                </c:pt>
                <c:pt idx="417">
                  <c:v>4.9640000000000004</c:v>
                </c:pt>
                <c:pt idx="418">
                  <c:v>5.0369999999999999</c:v>
                </c:pt>
                <c:pt idx="419">
                  <c:v>5.0990000000000002</c:v>
                </c:pt>
                <c:pt idx="420">
                  <c:v>5.1580000000000004</c:v>
                </c:pt>
                <c:pt idx="421">
                  <c:v>5.2110000000000003</c:v>
                </c:pt>
                <c:pt idx="422">
                  <c:v>5.3150000000000004</c:v>
                </c:pt>
                <c:pt idx="423">
                  <c:v>5.3419999999999996</c:v>
                </c:pt>
                <c:pt idx="424">
                  <c:v>5.4740000000000002</c:v>
                </c:pt>
                <c:pt idx="425">
                  <c:v>5.4980000000000002</c:v>
                </c:pt>
                <c:pt idx="426">
                  <c:v>5.5440000000000005</c:v>
                </c:pt>
                <c:pt idx="427">
                  <c:v>5.6769999999999996</c:v>
                </c:pt>
                <c:pt idx="428">
                  <c:v>5.5949999999999998</c:v>
                </c:pt>
                <c:pt idx="429">
                  <c:v>5.36</c:v>
                </c:pt>
                <c:pt idx="430">
                  <c:v>5.4089999999999998</c:v>
                </c:pt>
                <c:pt idx="431">
                  <c:v>5.2880000000000003</c:v>
                </c:pt>
                <c:pt idx="432">
                  <c:v>5.1950000000000003</c:v>
                </c:pt>
                <c:pt idx="433">
                  <c:v>5.2149999999999999</c:v>
                </c:pt>
                <c:pt idx="434">
                  <c:v>5.2169999999999996</c:v>
                </c:pt>
                <c:pt idx="435">
                  <c:v>5.3310000000000004</c:v>
                </c:pt>
                <c:pt idx="436">
                  <c:v>5.39</c:v>
                </c:pt>
                <c:pt idx="437">
                  <c:v>5.359</c:v>
                </c:pt>
                <c:pt idx="438">
                  <c:v>5.3719999999999999</c:v>
                </c:pt>
                <c:pt idx="439">
                  <c:v>5.3760000000000003</c:v>
                </c:pt>
                <c:pt idx="440">
                  <c:v>5.5280000000000005</c:v>
                </c:pt>
                <c:pt idx="441">
                  <c:v>5.5570000000000004</c:v>
                </c:pt>
                <c:pt idx="442">
                  <c:v>5.5110000000000001</c:v>
                </c:pt>
                <c:pt idx="443">
                  <c:v>5.5519999999999996</c:v>
                </c:pt>
                <c:pt idx="444">
                  <c:v>5.4030000000000005</c:v>
                </c:pt>
                <c:pt idx="445">
                  <c:v>5.43</c:v>
                </c:pt>
                <c:pt idx="446">
                  <c:v>5.359</c:v>
                </c:pt>
                <c:pt idx="447">
                  <c:v>5.1440000000000001</c:v>
                </c:pt>
                <c:pt idx="448">
                  <c:v>5.0949999999999998</c:v>
                </c:pt>
                <c:pt idx="449">
                  <c:v>5.1029999999999998</c:v>
                </c:pt>
                <c:pt idx="450">
                  <c:v>5.0410000000000004</c:v>
                </c:pt>
                <c:pt idx="451">
                  <c:v>5.05</c:v>
                </c:pt>
                <c:pt idx="452">
                  <c:v>4.931</c:v>
                </c:pt>
                <c:pt idx="453">
                  <c:v>4.8769999999999998</c:v>
                </c:pt>
                <c:pt idx="454">
                  <c:v>4.9489999999999998</c:v>
                </c:pt>
                <c:pt idx="455">
                  <c:v>4.952</c:v>
                </c:pt>
                <c:pt idx="456">
                  <c:v>4.8620000000000001</c:v>
                </c:pt>
                <c:pt idx="457">
                  <c:v>4.7629999999999999</c:v>
                </c:pt>
                <c:pt idx="458">
                  <c:v>4.6760000000000002</c:v>
                </c:pt>
                <c:pt idx="459">
                  <c:v>4.6500000000000004</c:v>
                </c:pt>
                <c:pt idx="460">
                  <c:v>4.6340000000000003</c:v>
                </c:pt>
                <c:pt idx="461">
                  <c:v>4.6040000000000001</c:v>
                </c:pt>
                <c:pt idx="462">
                  <c:v>4.5720000000000001</c:v>
                </c:pt>
                <c:pt idx="463">
                  <c:v>4.585</c:v>
                </c:pt>
                <c:pt idx="464">
                  <c:v>4.5440000000000005</c:v>
                </c:pt>
                <c:pt idx="465">
                  <c:v>4.5510000000000002</c:v>
                </c:pt>
                <c:pt idx="466">
                  <c:v>4.6539999999999999</c:v>
                </c:pt>
                <c:pt idx="467">
                  <c:v>4.5</c:v>
                </c:pt>
                <c:pt idx="468">
                  <c:v>4.2880000000000003</c:v>
                </c:pt>
                <c:pt idx="469">
                  <c:v>4.2130000000000001</c:v>
                </c:pt>
                <c:pt idx="470">
                  <c:v>4.1849999999999996</c:v>
                </c:pt>
                <c:pt idx="471">
                  <c:v>4.2030000000000003</c:v>
                </c:pt>
                <c:pt idx="472">
                  <c:v>4.28</c:v>
                </c:pt>
                <c:pt idx="473">
                  <c:v>4.3810000000000002</c:v>
                </c:pt>
                <c:pt idx="474">
                  <c:v>4.3810000000000002</c:v>
                </c:pt>
                <c:pt idx="475">
                  <c:v>4.3650000000000002</c:v>
                </c:pt>
                <c:pt idx="476">
                  <c:v>4.3689999999999998</c:v>
                </c:pt>
                <c:pt idx="477">
                  <c:v>4.2869999999999999</c:v>
                </c:pt>
                <c:pt idx="478">
                  <c:v>4.1959999999999997</c:v>
                </c:pt>
                <c:pt idx="479">
                  <c:v>4.1829999999999998</c:v>
                </c:pt>
                <c:pt idx="480">
                  <c:v>4.1909999999999998</c:v>
                </c:pt>
                <c:pt idx="481">
                  <c:v>4.2510000000000003</c:v>
                </c:pt>
                <c:pt idx="482">
                  <c:v>4.2389999999999999</c:v>
                </c:pt>
                <c:pt idx="483">
                  <c:v>4.3150000000000004</c:v>
                </c:pt>
                <c:pt idx="484">
                  <c:v>4.2629999999999999</c:v>
                </c:pt>
                <c:pt idx="485">
                  <c:v>4.2249999999999996</c:v>
                </c:pt>
                <c:pt idx="486">
                  <c:v>4.1929999999999996</c:v>
                </c:pt>
                <c:pt idx="487">
                  <c:v>4.133</c:v>
                </c:pt>
                <c:pt idx="488">
                  <c:v>4.1159999999999997</c:v>
                </c:pt>
                <c:pt idx="489">
                  <c:v>4.1429999999999998</c:v>
                </c:pt>
                <c:pt idx="490">
                  <c:v>4.1559999999999997</c:v>
                </c:pt>
                <c:pt idx="491">
                  <c:v>4.069</c:v>
                </c:pt>
                <c:pt idx="492">
                  <c:v>4.0679999999999996</c:v>
                </c:pt>
                <c:pt idx="493">
                  <c:v>4.0860000000000003</c:v>
                </c:pt>
                <c:pt idx="494">
                  <c:v>4.1710000000000003</c:v>
                </c:pt>
                <c:pt idx="495">
                  <c:v>4.2430000000000003</c:v>
                </c:pt>
                <c:pt idx="496">
                  <c:v>4.2389999999999999</c:v>
                </c:pt>
                <c:pt idx="497">
                  <c:v>4.1959999999999997</c:v>
                </c:pt>
                <c:pt idx="498">
                  <c:v>4.1349999999999998</c:v>
                </c:pt>
                <c:pt idx="499">
                  <c:v>4.17</c:v>
                </c:pt>
                <c:pt idx="500">
                  <c:v>4.1710000000000003</c:v>
                </c:pt>
                <c:pt idx="501">
                  <c:v>4.2140000000000004</c:v>
                </c:pt>
                <c:pt idx="502">
                  <c:v>4.2649999999999997</c:v>
                </c:pt>
                <c:pt idx="503">
                  <c:v>4.2450000000000001</c:v>
                </c:pt>
                <c:pt idx="504">
                  <c:v>4.2149999999999999</c:v>
                </c:pt>
                <c:pt idx="505">
                  <c:v>4.2359999999999998</c:v>
                </c:pt>
                <c:pt idx="506">
                  <c:v>4.1900000000000004</c:v>
                </c:pt>
                <c:pt idx="507">
                  <c:v>4.1109999999999998</c:v>
                </c:pt>
                <c:pt idx="508">
                  <c:v>4.0970000000000004</c:v>
                </c:pt>
                <c:pt idx="509">
                  <c:v>4.1100000000000003</c:v>
                </c:pt>
                <c:pt idx="510">
                  <c:v>4.0739999999999998</c:v>
                </c:pt>
                <c:pt idx="511">
                  <c:v>4.1040000000000001</c:v>
                </c:pt>
                <c:pt idx="512">
                  <c:v>4.242</c:v>
                </c:pt>
                <c:pt idx="513">
                  <c:v>4.3689999999999998</c:v>
                </c:pt>
                <c:pt idx="514">
                  <c:v>4.4020000000000001</c:v>
                </c:pt>
                <c:pt idx="515">
                  <c:v>4.4290000000000003</c:v>
                </c:pt>
                <c:pt idx="516">
                  <c:v>4.4210000000000003</c:v>
                </c:pt>
                <c:pt idx="517">
                  <c:v>4.3629999999999995</c:v>
                </c:pt>
                <c:pt idx="518">
                  <c:v>4.3220000000000001</c:v>
                </c:pt>
                <c:pt idx="519">
                  <c:v>4.3259999999999996</c:v>
                </c:pt>
                <c:pt idx="520">
                  <c:v>4.3259999999999996</c:v>
                </c:pt>
                <c:pt idx="521">
                  <c:v>4.3600000000000003</c:v>
                </c:pt>
                <c:pt idx="522">
                  <c:v>4.3120000000000003</c:v>
                </c:pt>
                <c:pt idx="523">
                  <c:v>4.16</c:v>
                </c:pt>
                <c:pt idx="524">
                  <c:v>4.0519999999999996</c:v>
                </c:pt>
                <c:pt idx="525">
                  <c:v>3.992</c:v>
                </c:pt>
                <c:pt idx="526">
                  <c:v>3.9260000000000002</c:v>
                </c:pt>
                <c:pt idx="527">
                  <c:v>3.8540000000000001</c:v>
                </c:pt>
                <c:pt idx="528">
                  <c:v>3.9119999999999999</c:v>
                </c:pt>
                <c:pt idx="529">
                  <c:v>3.9489999999999998</c:v>
                </c:pt>
                <c:pt idx="530">
                  <c:v>4.0540000000000003</c:v>
                </c:pt>
                <c:pt idx="531">
                  <c:v>4.1370000000000005</c:v>
                </c:pt>
                <c:pt idx="532">
                  <c:v>4.0519999999999996</c:v>
                </c:pt>
                <c:pt idx="533">
                  <c:v>4.1050000000000004</c:v>
                </c:pt>
                <c:pt idx="534">
                  <c:v>4.0780000000000003</c:v>
                </c:pt>
                <c:pt idx="535">
                  <c:v>4.0039999999999996</c:v>
                </c:pt>
                <c:pt idx="536">
                  <c:v>3.99</c:v>
                </c:pt>
                <c:pt idx="537">
                  <c:v>3.9459999999999997</c:v>
                </c:pt>
                <c:pt idx="538">
                  <c:v>3.8650000000000002</c:v>
                </c:pt>
                <c:pt idx="539">
                  <c:v>3.903</c:v>
                </c:pt>
                <c:pt idx="540">
                  <c:v>3.8839999999999999</c:v>
                </c:pt>
                <c:pt idx="541">
                  <c:v>3.7679999999999998</c:v>
                </c:pt>
                <c:pt idx="542">
                  <c:v>3.6019999999999999</c:v>
                </c:pt>
                <c:pt idx="543">
                  <c:v>3.5300000000000002</c:v>
                </c:pt>
                <c:pt idx="544">
                  <c:v>3.4449999999999998</c:v>
                </c:pt>
                <c:pt idx="545">
                  <c:v>3.4449999999999998</c:v>
                </c:pt>
                <c:pt idx="546">
                  <c:v>3.44</c:v>
                </c:pt>
                <c:pt idx="547">
                  <c:v>3.4340000000000002</c:v>
                </c:pt>
                <c:pt idx="548">
                  <c:v>3.456</c:v>
                </c:pt>
                <c:pt idx="549">
                  <c:v>3.3660000000000001</c:v>
                </c:pt>
                <c:pt idx="550">
                  <c:v>3.363</c:v>
                </c:pt>
                <c:pt idx="551">
                  <c:v>3.3759999999999999</c:v>
                </c:pt>
                <c:pt idx="552">
                  <c:v>3.3730000000000002</c:v>
                </c:pt>
                <c:pt idx="553">
                  <c:v>3.3740000000000001</c:v>
                </c:pt>
                <c:pt idx="554">
                  <c:v>3.4140000000000001</c:v>
                </c:pt>
                <c:pt idx="555">
                  <c:v>3.4249999999999998</c:v>
                </c:pt>
                <c:pt idx="556">
                  <c:v>3.3839999999999999</c:v>
                </c:pt>
                <c:pt idx="557">
                  <c:v>3.3359999999999999</c:v>
                </c:pt>
                <c:pt idx="558">
                  <c:v>3.3689999999999998</c:v>
                </c:pt>
                <c:pt idx="559">
                  <c:v>3.3679999999999999</c:v>
                </c:pt>
                <c:pt idx="560">
                  <c:v>3.444</c:v>
                </c:pt>
                <c:pt idx="561">
                  <c:v>3.5150000000000001</c:v>
                </c:pt>
                <c:pt idx="562">
                  <c:v>3.5289999999999999</c:v>
                </c:pt>
                <c:pt idx="563">
                  <c:v>3.633</c:v>
                </c:pt>
                <c:pt idx="564">
                  <c:v>3.6029999999999998</c:v>
                </c:pt>
                <c:pt idx="565">
                  <c:v>3.6179999999999999</c:v>
                </c:pt>
                <c:pt idx="566">
                  <c:v>3.6550000000000002</c:v>
                </c:pt>
                <c:pt idx="567">
                  <c:v>3.597</c:v>
                </c:pt>
                <c:pt idx="568">
                  <c:v>3.4590000000000001</c:v>
                </c:pt>
                <c:pt idx="569">
                  <c:v>3.456</c:v>
                </c:pt>
                <c:pt idx="570">
                  <c:v>3.4009999999999998</c:v>
                </c:pt>
                <c:pt idx="571">
                  <c:v>3.383</c:v>
                </c:pt>
                <c:pt idx="572">
                  <c:v>3.2869999999999999</c:v>
                </c:pt>
                <c:pt idx="573">
                  <c:v>3.2919999999999998</c:v>
                </c:pt>
                <c:pt idx="574">
                  <c:v>3.24</c:v>
                </c:pt>
                <c:pt idx="575">
                  <c:v>3.2010000000000001</c:v>
                </c:pt>
                <c:pt idx="576">
                  <c:v>3.181</c:v>
                </c:pt>
                <c:pt idx="577">
                  <c:v>3.2170000000000001</c:v>
                </c:pt>
                <c:pt idx="578">
                  <c:v>3.1920000000000002</c:v>
                </c:pt>
                <c:pt idx="579">
                  <c:v>3.214</c:v>
                </c:pt>
                <c:pt idx="580">
                  <c:v>3.2509999999999999</c:v>
                </c:pt>
                <c:pt idx="581">
                  <c:v>3.2029999999999998</c:v>
                </c:pt>
                <c:pt idx="582">
                  <c:v>3.2800000000000002</c:v>
                </c:pt>
                <c:pt idx="583">
                  <c:v>3.3180000000000001</c:v>
                </c:pt>
                <c:pt idx="584">
                  <c:v>3.3159999999999998</c:v>
                </c:pt>
                <c:pt idx="585">
                  <c:v>3.2589999999999999</c:v>
                </c:pt>
                <c:pt idx="586">
                  <c:v>3.2709999999999999</c:v>
                </c:pt>
                <c:pt idx="587">
                  <c:v>3.3119999999999998</c:v>
                </c:pt>
                <c:pt idx="588">
                  <c:v>3.3559999999999999</c:v>
                </c:pt>
                <c:pt idx="589">
                  <c:v>3.3660000000000001</c:v>
                </c:pt>
                <c:pt idx="590">
                  <c:v>3.3660000000000001</c:v>
                </c:pt>
                <c:pt idx="591">
                  <c:v>3.2269999999999999</c:v>
                </c:pt>
                <c:pt idx="592">
                  <c:v>3.165</c:v>
                </c:pt>
                <c:pt idx="593">
                  <c:v>3.2029999999999998</c:v>
                </c:pt>
                <c:pt idx="594">
                  <c:v>3.399</c:v>
                </c:pt>
                <c:pt idx="595">
                  <c:v>3.3780000000000001</c:v>
                </c:pt>
                <c:pt idx="596">
                  <c:v>3.5259999999999998</c:v>
                </c:pt>
                <c:pt idx="597">
                  <c:v>3.6259999999999999</c:v>
                </c:pt>
                <c:pt idx="598">
                  <c:v>3.5910000000000002</c:v>
                </c:pt>
                <c:pt idx="599">
                  <c:v>3.6949999999999998</c:v>
                </c:pt>
                <c:pt idx="600">
                  <c:v>3.6080000000000001</c:v>
                </c:pt>
                <c:pt idx="601">
                  <c:v>3.5150000000000001</c:v>
                </c:pt>
                <c:pt idx="602">
                  <c:v>3.3140000000000001</c:v>
                </c:pt>
                <c:pt idx="603">
                  <c:v>3.2370000000000001</c:v>
                </c:pt>
                <c:pt idx="604">
                  <c:v>3.3130000000000002</c:v>
                </c:pt>
                <c:pt idx="605">
                  <c:v>3.3410000000000002</c:v>
                </c:pt>
                <c:pt idx="606">
                  <c:v>3.1970000000000001</c:v>
                </c:pt>
                <c:pt idx="607">
                  <c:v>3.1160000000000001</c:v>
                </c:pt>
                <c:pt idx="608">
                  <c:v>3.1509999999999998</c:v>
                </c:pt>
                <c:pt idx="609">
                  <c:v>3.173</c:v>
                </c:pt>
                <c:pt idx="610">
                  <c:v>3.2610000000000001</c:v>
                </c:pt>
                <c:pt idx="611">
                  <c:v>3.3810000000000002</c:v>
                </c:pt>
                <c:pt idx="612">
                  <c:v>3.4050000000000002</c:v>
                </c:pt>
                <c:pt idx="613">
                  <c:v>3.4260000000000002</c:v>
                </c:pt>
                <c:pt idx="614">
                  <c:v>3.41</c:v>
                </c:pt>
                <c:pt idx="615">
                  <c:v>3.41</c:v>
                </c:pt>
                <c:pt idx="616">
                  <c:v>3.4740000000000002</c:v>
                </c:pt>
                <c:pt idx="617">
                  <c:v>3.5169999999999999</c:v>
                </c:pt>
                <c:pt idx="618">
                  <c:v>3.4699999999999998</c:v>
                </c:pt>
                <c:pt idx="619">
                  <c:v>3.4849999999999999</c:v>
                </c:pt>
                <c:pt idx="620">
                  <c:v>3.4859999999999998</c:v>
                </c:pt>
                <c:pt idx="621">
                  <c:v>3.4699999999999998</c:v>
                </c:pt>
                <c:pt idx="622">
                  <c:v>3.411</c:v>
                </c:pt>
                <c:pt idx="623">
                  <c:v>3.3449999999999998</c:v>
                </c:pt>
                <c:pt idx="624">
                  <c:v>3.351</c:v>
                </c:pt>
                <c:pt idx="625">
                  <c:v>3.387</c:v>
                </c:pt>
                <c:pt idx="626">
                  <c:v>3.4319999999999999</c:v>
                </c:pt>
                <c:pt idx="627">
                  <c:v>3.492</c:v>
                </c:pt>
                <c:pt idx="628">
                  <c:v>3.5739999999999998</c:v>
                </c:pt>
                <c:pt idx="629">
                  <c:v>3.581</c:v>
                </c:pt>
                <c:pt idx="630">
                  <c:v>3.6120000000000001</c:v>
                </c:pt>
                <c:pt idx="631">
                  <c:v>3.6920000000000002</c:v>
                </c:pt>
                <c:pt idx="632">
                  <c:v>3.64</c:v>
                </c:pt>
                <c:pt idx="633">
                  <c:v>3.6120000000000001</c:v>
                </c:pt>
                <c:pt idx="634">
                  <c:v>3.6059999999999999</c:v>
                </c:pt>
                <c:pt idx="635">
                  <c:v>3.5249999999999999</c:v>
                </c:pt>
                <c:pt idx="636">
                  <c:v>3.472</c:v>
                </c:pt>
                <c:pt idx="637">
                  <c:v>3.7320000000000002</c:v>
                </c:pt>
                <c:pt idx="638">
                  <c:v>4.1050000000000004</c:v>
                </c:pt>
                <c:pt idx="639">
                  <c:v>4.1050000000000004</c:v>
                </c:pt>
                <c:pt idx="640">
                  <c:v>4.2679999999999998</c:v>
                </c:pt>
                <c:pt idx="641">
                  <c:v>4.1189999999999998</c:v>
                </c:pt>
                <c:pt idx="642">
                  <c:v>4.1909999999999998</c:v>
                </c:pt>
                <c:pt idx="643">
                  <c:v>4.2990000000000004</c:v>
                </c:pt>
                <c:pt idx="644">
                  <c:v>4.4450000000000003</c:v>
                </c:pt>
                <c:pt idx="645">
                  <c:v>4.41</c:v>
                </c:pt>
                <c:pt idx="646">
                  <c:v>4.3369999999999997</c:v>
                </c:pt>
                <c:pt idx="647">
                  <c:v>4.4260000000000002</c:v>
                </c:pt>
                <c:pt idx="648">
                  <c:v>4.4260000000000002</c:v>
                </c:pt>
                <c:pt idx="649">
                  <c:v>4.4290000000000003</c:v>
                </c:pt>
                <c:pt idx="650">
                  <c:v>4.3019999999999996</c:v>
                </c:pt>
                <c:pt idx="651">
                  <c:v>4.2450000000000001</c:v>
                </c:pt>
                <c:pt idx="652">
                  <c:v>4.2370000000000001</c:v>
                </c:pt>
                <c:pt idx="653">
                  <c:v>4.3540000000000001</c:v>
                </c:pt>
                <c:pt idx="654">
                  <c:v>4.2780000000000005</c:v>
                </c:pt>
                <c:pt idx="655">
                  <c:v>4.2050000000000001</c:v>
                </c:pt>
                <c:pt idx="656">
                  <c:v>4.1280000000000001</c:v>
                </c:pt>
                <c:pt idx="657">
                  <c:v>4.0540000000000003</c:v>
                </c:pt>
                <c:pt idx="658">
                  <c:v>4.1130000000000004</c:v>
                </c:pt>
                <c:pt idx="659">
                  <c:v>4.1470000000000002</c:v>
                </c:pt>
                <c:pt idx="660">
                  <c:v>4.157</c:v>
                </c:pt>
                <c:pt idx="661">
                  <c:v>4.1100000000000003</c:v>
                </c:pt>
                <c:pt idx="662">
                  <c:v>4.1150000000000002</c:v>
                </c:pt>
                <c:pt idx="663">
                  <c:v>4.1520000000000001</c:v>
                </c:pt>
                <c:pt idx="664">
                  <c:v>4.1289999999999996</c:v>
                </c:pt>
                <c:pt idx="665">
                  <c:v>4.1059999999999999</c:v>
                </c:pt>
                <c:pt idx="666">
                  <c:v>4.1130000000000004</c:v>
                </c:pt>
                <c:pt idx="667">
                  <c:v>4.0910000000000002</c:v>
                </c:pt>
                <c:pt idx="668">
                  <c:v>4.1150000000000002</c:v>
                </c:pt>
                <c:pt idx="669">
                  <c:v>4.109</c:v>
                </c:pt>
                <c:pt idx="670">
                  <c:v>4.109</c:v>
                </c:pt>
                <c:pt idx="671">
                  <c:v>4.1070000000000002</c:v>
                </c:pt>
                <c:pt idx="672">
                  <c:v>4.1020000000000003</c:v>
                </c:pt>
                <c:pt idx="673">
                  <c:v>4.0949999999999998</c:v>
                </c:pt>
                <c:pt idx="674">
                  <c:v>4.0869999999999997</c:v>
                </c:pt>
                <c:pt idx="675">
                  <c:v>4.0869999999999997</c:v>
                </c:pt>
                <c:pt idx="676">
                  <c:v>4.077</c:v>
                </c:pt>
                <c:pt idx="677">
                  <c:v>4.0270000000000001</c:v>
                </c:pt>
                <c:pt idx="678">
                  <c:v>3.907</c:v>
                </c:pt>
                <c:pt idx="679">
                  <c:v>3.9249999999999998</c:v>
                </c:pt>
                <c:pt idx="680">
                  <c:v>3.8849999999999998</c:v>
                </c:pt>
                <c:pt idx="681">
                  <c:v>3.9279999999999999</c:v>
                </c:pt>
                <c:pt idx="682">
                  <c:v>3.9050000000000002</c:v>
                </c:pt>
                <c:pt idx="683">
                  <c:v>3.8449999999999998</c:v>
                </c:pt>
                <c:pt idx="684">
                  <c:v>3.8540000000000001</c:v>
                </c:pt>
                <c:pt idx="685">
                  <c:v>3.8540000000000001</c:v>
                </c:pt>
                <c:pt idx="686">
                  <c:v>3.7690000000000001</c:v>
                </c:pt>
                <c:pt idx="687">
                  <c:v>3.907</c:v>
                </c:pt>
                <c:pt idx="688">
                  <c:v>4.0069999999999997</c:v>
                </c:pt>
                <c:pt idx="689">
                  <c:v>3.9820000000000002</c:v>
                </c:pt>
                <c:pt idx="690">
                  <c:v>3.9260000000000002</c:v>
                </c:pt>
                <c:pt idx="691">
                  <c:v>3.976</c:v>
                </c:pt>
                <c:pt idx="692">
                  <c:v>4.016</c:v>
                </c:pt>
                <c:pt idx="693">
                  <c:v>4.0339999999999998</c:v>
                </c:pt>
                <c:pt idx="694">
                  <c:v>3.9420000000000002</c:v>
                </c:pt>
                <c:pt idx="695">
                  <c:v>3.9670000000000001</c:v>
                </c:pt>
                <c:pt idx="696">
                  <c:v>3.8929999999999998</c:v>
                </c:pt>
                <c:pt idx="697">
                  <c:v>3.887</c:v>
                </c:pt>
                <c:pt idx="698">
                  <c:v>3.8159999999999998</c:v>
                </c:pt>
                <c:pt idx="699">
                  <c:v>3.7570000000000001</c:v>
                </c:pt>
                <c:pt idx="700">
                  <c:v>3.7290000000000001</c:v>
                </c:pt>
                <c:pt idx="701">
                  <c:v>3.742</c:v>
                </c:pt>
                <c:pt idx="702">
                  <c:v>3.7389999999999999</c:v>
                </c:pt>
                <c:pt idx="703">
                  <c:v>3.7970000000000002</c:v>
                </c:pt>
                <c:pt idx="704">
                  <c:v>3.7810000000000001</c:v>
                </c:pt>
                <c:pt idx="705">
                  <c:v>3.7320000000000002</c:v>
                </c:pt>
                <c:pt idx="706">
                  <c:v>3.7650000000000001</c:v>
                </c:pt>
                <c:pt idx="707">
                  <c:v>3.8209999999999997</c:v>
                </c:pt>
                <c:pt idx="708">
                  <c:v>3.9779999999999998</c:v>
                </c:pt>
                <c:pt idx="709">
                  <c:v>3.9590000000000001</c:v>
                </c:pt>
                <c:pt idx="710">
                  <c:v>3.9590000000000001</c:v>
                </c:pt>
                <c:pt idx="711">
                  <c:v>3.9169999999999998</c:v>
                </c:pt>
                <c:pt idx="712">
                  <c:v>3.911</c:v>
                </c:pt>
                <c:pt idx="713">
                  <c:v>3.8860000000000001</c:v>
                </c:pt>
                <c:pt idx="714">
                  <c:v>3.89</c:v>
                </c:pt>
                <c:pt idx="715">
                  <c:v>3.9159999999999999</c:v>
                </c:pt>
                <c:pt idx="716">
                  <c:v>3.9239999999999999</c:v>
                </c:pt>
                <c:pt idx="717">
                  <c:v>3.956</c:v>
                </c:pt>
                <c:pt idx="718">
                  <c:v>3.9980000000000002</c:v>
                </c:pt>
                <c:pt idx="719">
                  <c:v>3.9910000000000001</c:v>
                </c:pt>
                <c:pt idx="720">
                  <c:v>3.9729999999999999</c:v>
                </c:pt>
                <c:pt idx="721">
                  <c:v>4.0369999999999999</c:v>
                </c:pt>
                <c:pt idx="722">
                  <c:v>4.1360000000000001</c:v>
                </c:pt>
                <c:pt idx="723">
                  <c:v>4.2110000000000003</c:v>
                </c:pt>
                <c:pt idx="724">
                  <c:v>4.1139999999999999</c:v>
                </c:pt>
                <c:pt idx="725">
                  <c:v>4.1689999999999996</c:v>
                </c:pt>
                <c:pt idx="726">
                  <c:v>4.218</c:v>
                </c:pt>
                <c:pt idx="727">
                  <c:v>4.0670000000000002</c:v>
                </c:pt>
                <c:pt idx="728">
                  <c:v>4.0490000000000004</c:v>
                </c:pt>
                <c:pt idx="729">
                  <c:v>3.9889999999999999</c:v>
                </c:pt>
                <c:pt idx="730">
                  <c:v>3.9409999999999998</c:v>
                </c:pt>
                <c:pt idx="731">
                  <c:v>3.9409999999999998</c:v>
                </c:pt>
                <c:pt idx="732">
                  <c:v>3.9279999999999999</c:v>
                </c:pt>
                <c:pt idx="733">
                  <c:v>3.8929999999999998</c:v>
                </c:pt>
                <c:pt idx="734">
                  <c:v>3.8209999999999997</c:v>
                </c:pt>
                <c:pt idx="735">
                  <c:v>3.802</c:v>
                </c:pt>
                <c:pt idx="736">
                  <c:v>3.7909999999999999</c:v>
                </c:pt>
                <c:pt idx="737">
                  <c:v>3.7919999999999998</c:v>
                </c:pt>
                <c:pt idx="738">
                  <c:v>3.8839999999999999</c:v>
                </c:pt>
                <c:pt idx="739">
                  <c:v>3.9050000000000002</c:v>
                </c:pt>
                <c:pt idx="740">
                  <c:v>3.8759999999999999</c:v>
                </c:pt>
                <c:pt idx="741">
                  <c:v>3.8810000000000002</c:v>
                </c:pt>
                <c:pt idx="742">
                  <c:v>3.8689999999999998</c:v>
                </c:pt>
                <c:pt idx="743">
                  <c:v>3.8479999999999999</c:v>
                </c:pt>
                <c:pt idx="744">
                  <c:v>3.8759999999999999</c:v>
                </c:pt>
                <c:pt idx="745">
                  <c:v>3.8810000000000002</c:v>
                </c:pt>
                <c:pt idx="746">
                  <c:v>3.8759999999999999</c:v>
                </c:pt>
                <c:pt idx="747">
                  <c:v>3.855</c:v>
                </c:pt>
                <c:pt idx="748">
                  <c:v>3.8239999999999998</c:v>
                </c:pt>
                <c:pt idx="749">
                  <c:v>3.8239999999999998</c:v>
                </c:pt>
                <c:pt idx="750">
                  <c:v>3.8029999999999999</c:v>
                </c:pt>
                <c:pt idx="751">
                  <c:v>3.7810000000000001</c:v>
                </c:pt>
                <c:pt idx="752">
                  <c:v>3.7690000000000001</c:v>
                </c:pt>
                <c:pt idx="753">
                  <c:v>3.79</c:v>
                </c:pt>
                <c:pt idx="754">
                  <c:v>3.7800000000000002</c:v>
                </c:pt>
                <c:pt idx="755">
                  <c:v>3.7450000000000001</c:v>
                </c:pt>
                <c:pt idx="756">
                  <c:v>3.794</c:v>
                </c:pt>
                <c:pt idx="757">
                  <c:v>3.802</c:v>
                </c:pt>
                <c:pt idx="758">
                  <c:v>3.786</c:v>
                </c:pt>
                <c:pt idx="759">
                  <c:v>3.7690000000000001</c:v>
                </c:pt>
                <c:pt idx="760">
                  <c:v>3.7720000000000002</c:v>
                </c:pt>
                <c:pt idx="761">
                  <c:v>3.7490000000000001</c:v>
                </c:pt>
                <c:pt idx="762">
                  <c:v>3.7429999999999999</c:v>
                </c:pt>
                <c:pt idx="763">
                  <c:v>3.8380000000000001</c:v>
                </c:pt>
                <c:pt idx="764">
                  <c:v>3.8279999999999998</c:v>
                </c:pt>
                <c:pt idx="765">
                  <c:v>3.8580000000000001</c:v>
                </c:pt>
                <c:pt idx="766">
                  <c:v>3.8860000000000001</c:v>
                </c:pt>
                <c:pt idx="767">
                  <c:v>3.851</c:v>
                </c:pt>
                <c:pt idx="768">
                  <c:v>3.8359999999999999</c:v>
                </c:pt>
                <c:pt idx="769">
                  <c:v>3.7989999999999999</c:v>
                </c:pt>
                <c:pt idx="770">
                  <c:v>3.7709999999999999</c:v>
                </c:pt>
                <c:pt idx="771">
                  <c:v>3.7610000000000001</c:v>
                </c:pt>
                <c:pt idx="772">
                  <c:v>3.7669999999999999</c:v>
                </c:pt>
                <c:pt idx="773">
                  <c:v>3.7810000000000001</c:v>
                </c:pt>
                <c:pt idx="774">
                  <c:v>3.734</c:v>
                </c:pt>
                <c:pt idx="775">
                  <c:v>3.758</c:v>
                </c:pt>
                <c:pt idx="776">
                  <c:v>3.7570000000000001</c:v>
                </c:pt>
                <c:pt idx="777">
                  <c:v>3.7250000000000001</c:v>
                </c:pt>
                <c:pt idx="778">
                  <c:v>3.7589999999999999</c:v>
                </c:pt>
                <c:pt idx="779">
                  <c:v>3.7610000000000001</c:v>
                </c:pt>
                <c:pt idx="780">
                  <c:v>3.7610000000000001</c:v>
                </c:pt>
                <c:pt idx="781">
                  <c:v>3.7480000000000002</c:v>
                </c:pt>
                <c:pt idx="782">
                  <c:v>3.754</c:v>
                </c:pt>
                <c:pt idx="783">
                  <c:v>3.7560000000000002</c:v>
                </c:pt>
                <c:pt idx="784">
                  <c:v>3.6829999999999998</c:v>
                </c:pt>
                <c:pt idx="785">
                  <c:v>3.64</c:v>
                </c:pt>
                <c:pt idx="786">
                  <c:v>3.5609999999999999</c:v>
                </c:pt>
                <c:pt idx="787">
                  <c:v>3.55</c:v>
                </c:pt>
                <c:pt idx="788">
                  <c:v>3.5540000000000003</c:v>
                </c:pt>
                <c:pt idx="789">
                  <c:v>3.56</c:v>
                </c:pt>
                <c:pt idx="790">
                  <c:v>3.5649999999999999</c:v>
                </c:pt>
                <c:pt idx="791">
                  <c:v>3.5390000000000001</c:v>
                </c:pt>
                <c:pt idx="792">
                  <c:v>3.5070000000000001</c:v>
                </c:pt>
                <c:pt idx="793">
                  <c:v>3.589</c:v>
                </c:pt>
                <c:pt idx="794">
                  <c:v>3.6269999999999998</c:v>
                </c:pt>
                <c:pt idx="795">
                  <c:v>3.6790000000000003</c:v>
                </c:pt>
                <c:pt idx="796">
                  <c:v>3.7439999999999998</c:v>
                </c:pt>
                <c:pt idx="797">
                  <c:v>3.7439999999999998</c:v>
                </c:pt>
                <c:pt idx="798">
                  <c:v>3.673</c:v>
                </c:pt>
                <c:pt idx="799">
                  <c:v>3.6109999999999998</c:v>
                </c:pt>
                <c:pt idx="800">
                  <c:v>3.5939999999999999</c:v>
                </c:pt>
                <c:pt idx="801">
                  <c:v>3.6640000000000001</c:v>
                </c:pt>
                <c:pt idx="802">
                  <c:v>3.69</c:v>
                </c:pt>
                <c:pt idx="803">
                  <c:v>3.7770000000000001</c:v>
                </c:pt>
                <c:pt idx="804">
                  <c:v>3.7770000000000001</c:v>
                </c:pt>
                <c:pt idx="805">
                  <c:v>3.8129999999999997</c:v>
                </c:pt>
                <c:pt idx="806">
                  <c:v>3.8129999999999997</c:v>
                </c:pt>
                <c:pt idx="807">
                  <c:v>3.8410000000000002</c:v>
                </c:pt>
                <c:pt idx="808">
                  <c:v>3.9340000000000002</c:v>
                </c:pt>
                <c:pt idx="809">
                  <c:v>3.9539999999999997</c:v>
                </c:pt>
                <c:pt idx="810">
                  <c:v>3.915</c:v>
                </c:pt>
                <c:pt idx="811">
                  <c:v>3.9119999999999999</c:v>
                </c:pt>
                <c:pt idx="812">
                  <c:v>3.8780000000000001</c:v>
                </c:pt>
                <c:pt idx="813">
                  <c:v>3.9409999999999998</c:v>
                </c:pt>
                <c:pt idx="814">
                  <c:v>3.9239999999999999</c:v>
                </c:pt>
                <c:pt idx="815">
                  <c:v>3.9079999999999999</c:v>
                </c:pt>
                <c:pt idx="816">
                  <c:v>3.843</c:v>
                </c:pt>
                <c:pt idx="817">
                  <c:v>3.8079999999999998</c:v>
                </c:pt>
                <c:pt idx="818">
                  <c:v>3.766</c:v>
                </c:pt>
                <c:pt idx="819">
                  <c:v>3.746</c:v>
                </c:pt>
                <c:pt idx="820">
                  <c:v>3.806</c:v>
                </c:pt>
                <c:pt idx="821">
                  <c:v>3.839</c:v>
                </c:pt>
                <c:pt idx="822">
                  <c:v>3.766</c:v>
                </c:pt>
                <c:pt idx="823">
                  <c:v>3.782</c:v>
                </c:pt>
                <c:pt idx="824">
                  <c:v>3.7669999999999999</c:v>
                </c:pt>
                <c:pt idx="825">
                  <c:v>3.7469999999999999</c:v>
                </c:pt>
                <c:pt idx="826">
                  <c:v>3.7069999999999999</c:v>
                </c:pt>
                <c:pt idx="827">
                  <c:v>3.7679999999999998</c:v>
                </c:pt>
                <c:pt idx="828">
                  <c:v>3.746</c:v>
                </c:pt>
                <c:pt idx="829">
                  <c:v>3.7919999999999998</c:v>
                </c:pt>
                <c:pt idx="830">
                  <c:v>3.7560000000000002</c:v>
                </c:pt>
              </c:numCache>
            </c:numRef>
          </c:val>
          <c:smooth val="0"/>
          <c:extLst xmlns:c16r2="http://schemas.microsoft.com/office/drawing/2015/06/chart">
            <c:ext xmlns:c16="http://schemas.microsoft.com/office/drawing/2014/chart" uri="{C3380CC4-5D6E-409C-BE32-E72D297353CC}">
              <c16:uniqueId val="{00000005-C212-4B91-B970-308AA92F7E25}"/>
            </c:ext>
          </c:extLst>
        </c:ser>
        <c:ser>
          <c:idx val="5"/>
          <c:order val="6"/>
          <c:tx>
            <c:strRef>
              <c:f>CDSHistorico!$AM$4</c:f>
              <c:strCache>
                <c:ptCount val="1"/>
                <c:pt idx="0">
                  <c:v>PER UMS 10Y</c:v>
                </c:pt>
              </c:strCache>
            </c:strRef>
          </c:tx>
          <c:spPr>
            <a:ln w="19050">
              <a:solidFill>
                <a:schemeClr val="accent2">
                  <a:lumMod val="75000"/>
                </a:schemeClr>
              </a:solidFill>
            </a:ln>
          </c:spPr>
          <c:marker>
            <c:symbol val="none"/>
          </c:marker>
          <c:cat>
            <c:numRef>
              <c:f>[0]!FechaG</c:f>
              <c:numCache>
                <c:formatCode>m/d/yyyy</c:formatCode>
                <c:ptCount val="831"/>
                <c:pt idx="0">
                  <c:v>41792</c:v>
                </c:pt>
                <c:pt idx="1">
                  <c:v>41793</c:v>
                </c:pt>
                <c:pt idx="2">
                  <c:v>41794</c:v>
                </c:pt>
                <c:pt idx="3">
                  <c:v>41795</c:v>
                </c:pt>
                <c:pt idx="4">
                  <c:v>41796</c:v>
                </c:pt>
                <c:pt idx="5">
                  <c:v>41799</c:v>
                </c:pt>
                <c:pt idx="6">
                  <c:v>41800</c:v>
                </c:pt>
                <c:pt idx="7">
                  <c:v>41801</c:v>
                </c:pt>
                <c:pt idx="8">
                  <c:v>41802</c:v>
                </c:pt>
                <c:pt idx="9">
                  <c:v>41803</c:v>
                </c:pt>
                <c:pt idx="10">
                  <c:v>41806</c:v>
                </c:pt>
                <c:pt idx="11">
                  <c:v>41807</c:v>
                </c:pt>
                <c:pt idx="12">
                  <c:v>41808</c:v>
                </c:pt>
                <c:pt idx="13">
                  <c:v>41809</c:v>
                </c:pt>
                <c:pt idx="14">
                  <c:v>41810</c:v>
                </c:pt>
                <c:pt idx="15">
                  <c:v>41813</c:v>
                </c:pt>
                <c:pt idx="16">
                  <c:v>41814</c:v>
                </c:pt>
                <c:pt idx="17">
                  <c:v>41815</c:v>
                </c:pt>
                <c:pt idx="18">
                  <c:v>41816</c:v>
                </c:pt>
                <c:pt idx="19">
                  <c:v>41817</c:v>
                </c:pt>
                <c:pt idx="20">
                  <c:v>41820</c:v>
                </c:pt>
                <c:pt idx="21">
                  <c:v>41821</c:v>
                </c:pt>
                <c:pt idx="22">
                  <c:v>41822</c:v>
                </c:pt>
                <c:pt idx="23">
                  <c:v>41823</c:v>
                </c:pt>
                <c:pt idx="24">
                  <c:v>41824</c:v>
                </c:pt>
                <c:pt idx="25">
                  <c:v>41827</c:v>
                </c:pt>
                <c:pt idx="26">
                  <c:v>41828</c:v>
                </c:pt>
                <c:pt idx="27">
                  <c:v>41829</c:v>
                </c:pt>
                <c:pt idx="28">
                  <c:v>41830</c:v>
                </c:pt>
                <c:pt idx="29">
                  <c:v>41831</c:v>
                </c:pt>
                <c:pt idx="30">
                  <c:v>41834</c:v>
                </c:pt>
                <c:pt idx="31">
                  <c:v>41835</c:v>
                </c:pt>
                <c:pt idx="32">
                  <c:v>41836</c:v>
                </c:pt>
                <c:pt idx="33">
                  <c:v>41837</c:v>
                </c:pt>
                <c:pt idx="34">
                  <c:v>41838</c:v>
                </c:pt>
                <c:pt idx="35">
                  <c:v>41841</c:v>
                </c:pt>
                <c:pt idx="36">
                  <c:v>41842</c:v>
                </c:pt>
                <c:pt idx="37">
                  <c:v>41843</c:v>
                </c:pt>
                <c:pt idx="38">
                  <c:v>41844</c:v>
                </c:pt>
                <c:pt idx="39">
                  <c:v>41845</c:v>
                </c:pt>
                <c:pt idx="40">
                  <c:v>41848</c:v>
                </c:pt>
                <c:pt idx="41">
                  <c:v>41849</c:v>
                </c:pt>
                <c:pt idx="42">
                  <c:v>41850</c:v>
                </c:pt>
                <c:pt idx="43">
                  <c:v>41851</c:v>
                </c:pt>
                <c:pt idx="44">
                  <c:v>41852</c:v>
                </c:pt>
                <c:pt idx="45">
                  <c:v>41855</c:v>
                </c:pt>
                <c:pt idx="46">
                  <c:v>41856</c:v>
                </c:pt>
                <c:pt idx="47">
                  <c:v>41857</c:v>
                </c:pt>
                <c:pt idx="48">
                  <c:v>41858</c:v>
                </c:pt>
                <c:pt idx="49">
                  <c:v>41859</c:v>
                </c:pt>
                <c:pt idx="50">
                  <c:v>41862</c:v>
                </c:pt>
                <c:pt idx="51">
                  <c:v>41863</c:v>
                </c:pt>
                <c:pt idx="52">
                  <c:v>41864</c:v>
                </c:pt>
                <c:pt idx="53">
                  <c:v>41865</c:v>
                </c:pt>
                <c:pt idx="54">
                  <c:v>41866</c:v>
                </c:pt>
                <c:pt idx="55">
                  <c:v>41869</c:v>
                </c:pt>
                <c:pt idx="56">
                  <c:v>41870</c:v>
                </c:pt>
                <c:pt idx="57">
                  <c:v>41871</c:v>
                </c:pt>
                <c:pt idx="58">
                  <c:v>41872</c:v>
                </c:pt>
                <c:pt idx="59">
                  <c:v>41873</c:v>
                </c:pt>
                <c:pt idx="60">
                  <c:v>41876</c:v>
                </c:pt>
                <c:pt idx="61">
                  <c:v>41877</c:v>
                </c:pt>
                <c:pt idx="62">
                  <c:v>41878</c:v>
                </c:pt>
                <c:pt idx="63">
                  <c:v>41879</c:v>
                </c:pt>
                <c:pt idx="64">
                  <c:v>41880</c:v>
                </c:pt>
                <c:pt idx="65">
                  <c:v>41883</c:v>
                </c:pt>
                <c:pt idx="66">
                  <c:v>41884</c:v>
                </c:pt>
                <c:pt idx="67">
                  <c:v>41885</c:v>
                </c:pt>
                <c:pt idx="68">
                  <c:v>41886</c:v>
                </c:pt>
                <c:pt idx="69">
                  <c:v>41887</c:v>
                </c:pt>
                <c:pt idx="70">
                  <c:v>41890</c:v>
                </c:pt>
                <c:pt idx="71">
                  <c:v>41891</c:v>
                </c:pt>
                <c:pt idx="72">
                  <c:v>41892</c:v>
                </c:pt>
                <c:pt idx="73">
                  <c:v>41893</c:v>
                </c:pt>
                <c:pt idx="74">
                  <c:v>41894</c:v>
                </c:pt>
                <c:pt idx="75">
                  <c:v>41897</c:v>
                </c:pt>
                <c:pt idx="76">
                  <c:v>41898</c:v>
                </c:pt>
                <c:pt idx="77">
                  <c:v>41899</c:v>
                </c:pt>
                <c:pt idx="78">
                  <c:v>41900</c:v>
                </c:pt>
                <c:pt idx="79">
                  <c:v>41901</c:v>
                </c:pt>
                <c:pt idx="80">
                  <c:v>41904</c:v>
                </c:pt>
                <c:pt idx="81">
                  <c:v>41905</c:v>
                </c:pt>
                <c:pt idx="82">
                  <c:v>41906</c:v>
                </c:pt>
                <c:pt idx="83">
                  <c:v>41907</c:v>
                </c:pt>
                <c:pt idx="84">
                  <c:v>41908</c:v>
                </c:pt>
                <c:pt idx="85">
                  <c:v>41911</c:v>
                </c:pt>
                <c:pt idx="86">
                  <c:v>41912</c:v>
                </c:pt>
                <c:pt idx="87">
                  <c:v>41913</c:v>
                </c:pt>
                <c:pt idx="88">
                  <c:v>41914</c:v>
                </c:pt>
                <c:pt idx="89">
                  <c:v>41915</c:v>
                </c:pt>
                <c:pt idx="90">
                  <c:v>41918</c:v>
                </c:pt>
                <c:pt idx="91">
                  <c:v>41919</c:v>
                </c:pt>
                <c:pt idx="92">
                  <c:v>41920</c:v>
                </c:pt>
                <c:pt idx="93">
                  <c:v>41921</c:v>
                </c:pt>
                <c:pt idx="94">
                  <c:v>41922</c:v>
                </c:pt>
                <c:pt idx="95">
                  <c:v>41925</c:v>
                </c:pt>
                <c:pt idx="96">
                  <c:v>41926</c:v>
                </c:pt>
                <c:pt idx="97">
                  <c:v>41927</c:v>
                </c:pt>
                <c:pt idx="98">
                  <c:v>41928</c:v>
                </c:pt>
                <c:pt idx="99">
                  <c:v>41929</c:v>
                </c:pt>
                <c:pt idx="100">
                  <c:v>41932</c:v>
                </c:pt>
                <c:pt idx="101">
                  <c:v>41933</c:v>
                </c:pt>
                <c:pt idx="102">
                  <c:v>41934</c:v>
                </c:pt>
                <c:pt idx="103">
                  <c:v>41935</c:v>
                </c:pt>
                <c:pt idx="104">
                  <c:v>41936</c:v>
                </c:pt>
                <c:pt idx="105">
                  <c:v>41939</c:v>
                </c:pt>
                <c:pt idx="106">
                  <c:v>41940</c:v>
                </c:pt>
                <c:pt idx="107">
                  <c:v>41941</c:v>
                </c:pt>
                <c:pt idx="108">
                  <c:v>41942</c:v>
                </c:pt>
                <c:pt idx="109">
                  <c:v>41943</c:v>
                </c:pt>
                <c:pt idx="110">
                  <c:v>41946</c:v>
                </c:pt>
                <c:pt idx="111">
                  <c:v>41947</c:v>
                </c:pt>
                <c:pt idx="112">
                  <c:v>41948</c:v>
                </c:pt>
                <c:pt idx="113">
                  <c:v>41949</c:v>
                </c:pt>
                <c:pt idx="114">
                  <c:v>41950</c:v>
                </c:pt>
                <c:pt idx="115">
                  <c:v>41953</c:v>
                </c:pt>
                <c:pt idx="116">
                  <c:v>41954</c:v>
                </c:pt>
                <c:pt idx="117">
                  <c:v>41955</c:v>
                </c:pt>
                <c:pt idx="118">
                  <c:v>41956</c:v>
                </c:pt>
                <c:pt idx="119">
                  <c:v>41957</c:v>
                </c:pt>
                <c:pt idx="120">
                  <c:v>41960</c:v>
                </c:pt>
                <c:pt idx="121">
                  <c:v>41961</c:v>
                </c:pt>
                <c:pt idx="122">
                  <c:v>41962</c:v>
                </c:pt>
                <c:pt idx="123">
                  <c:v>41963</c:v>
                </c:pt>
                <c:pt idx="124">
                  <c:v>41964</c:v>
                </c:pt>
                <c:pt idx="125">
                  <c:v>41967</c:v>
                </c:pt>
                <c:pt idx="126">
                  <c:v>41968</c:v>
                </c:pt>
                <c:pt idx="127">
                  <c:v>41969</c:v>
                </c:pt>
                <c:pt idx="128">
                  <c:v>41970</c:v>
                </c:pt>
                <c:pt idx="129">
                  <c:v>41971</c:v>
                </c:pt>
                <c:pt idx="130">
                  <c:v>41974</c:v>
                </c:pt>
                <c:pt idx="131">
                  <c:v>41975</c:v>
                </c:pt>
                <c:pt idx="132">
                  <c:v>41976</c:v>
                </c:pt>
                <c:pt idx="133">
                  <c:v>41977</c:v>
                </c:pt>
                <c:pt idx="134">
                  <c:v>41978</c:v>
                </c:pt>
                <c:pt idx="135">
                  <c:v>41981</c:v>
                </c:pt>
                <c:pt idx="136">
                  <c:v>41982</c:v>
                </c:pt>
                <c:pt idx="137">
                  <c:v>41983</c:v>
                </c:pt>
                <c:pt idx="138">
                  <c:v>41984</c:v>
                </c:pt>
                <c:pt idx="139">
                  <c:v>41985</c:v>
                </c:pt>
                <c:pt idx="140">
                  <c:v>41988</c:v>
                </c:pt>
                <c:pt idx="141">
                  <c:v>41989</c:v>
                </c:pt>
                <c:pt idx="142">
                  <c:v>41990</c:v>
                </c:pt>
                <c:pt idx="143">
                  <c:v>41991</c:v>
                </c:pt>
                <c:pt idx="144">
                  <c:v>41992</c:v>
                </c:pt>
                <c:pt idx="145">
                  <c:v>41995</c:v>
                </c:pt>
                <c:pt idx="146">
                  <c:v>41996</c:v>
                </c:pt>
                <c:pt idx="147">
                  <c:v>41997</c:v>
                </c:pt>
                <c:pt idx="148">
                  <c:v>41998</c:v>
                </c:pt>
                <c:pt idx="149">
                  <c:v>41999</c:v>
                </c:pt>
                <c:pt idx="150">
                  <c:v>42002</c:v>
                </c:pt>
                <c:pt idx="151">
                  <c:v>42003</c:v>
                </c:pt>
                <c:pt idx="152">
                  <c:v>42004</c:v>
                </c:pt>
                <c:pt idx="153">
                  <c:v>42005</c:v>
                </c:pt>
                <c:pt idx="154">
                  <c:v>42006</c:v>
                </c:pt>
                <c:pt idx="155">
                  <c:v>42009</c:v>
                </c:pt>
                <c:pt idx="156">
                  <c:v>42010</c:v>
                </c:pt>
                <c:pt idx="157">
                  <c:v>42011</c:v>
                </c:pt>
                <c:pt idx="158">
                  <c:v>42012</c:v>
                </c:pt>
                <c:pt idx="159">
                  <c:v>42013</c:v>
                </c:pt>
                <c:pt idx="160">
                  <c:v>42016</c:v>
                </c:pt>
                <c:pt idx="161">
                  <c:v>42017</c:v>
                </c:pt>
                <c:pt idx="162">
                  <c:v>42018</c:v>
                </c:pt>
                <c:pt idx="163">
                  <c:v>42019</c:v>
                </c:pt>
                <c:pt idx="164">
                  <c:v>42020</c:v>
                </c:pt>
                <c:pt idx="165">
                  <c:v>42023</c:v>
                </c:pt>
                <c:pt idx="166">
                  <c:v>42024</c:v>
                </c:pt>
                <c:pt idx="167">
                  <c:v>42025</c:v>
                </c:pt>
                <c:pt idx="168">
                  <c:v>42026</c:v>
                </c:pt>
                <c:pt idx="169">
                  <c:v>42027</c:v>
                </c:pt>
                <c:pt idx="170">
                  <c:v>42030</c:v>
                </c:pt>
                <c:pt idx="171">
                  <c:v>42031</c:v>
                </c:pt>
                <c:pt idx="172">
                  <c:v>42032</c:v>
                </c:pt>
                <c:pt idx="173">
                  <c:v>42033</c:v>
                </c:pt>
                <c:pt idx="174">
                  <c:v>42034</c:v>
                </c:pt>
                <c:pt idx="175">
                  <c:v>42037</c:v>
                </c:pt>
                <c:pt idx="176">
                  <c:v>42038</c:v>
                </c:pt>
                <c:pt idx="177">
                  <c:v>42039</c:v>
                </c:pt>
                <c:pt idx="178">
                  <c:v>42040</c:v>
                </c:pt>
                <c:pt idx="179">
                  <c:v>42041</c:v>
                </c:pt>
                <c:pt idx="180">
                  <c:v>42044</c:v>
                </c:pt>
                <c:pt idx="181">
                  <c:v>42045</c:v>
                </c:pt>
                <c:pt idx="182">
                  <c:v>42046</c:v>
                </c:pt>
                <c:pt idx="183">
                  <c:v>42047</c:v>
                </c:pt>
                <c:pt idx="184">
                  <c:v>42048</c:v>
                </c:pt>
                <c:pt idx="185">
                  <c:v>42051</c:v>
                </c:pt>
                <c:pt idx="186">
                  <c:v>42052</c:v>
                </c:pt>
                <c:pt idx="187">
                  <c:v>42053</c:v>
                </c:pt>
                <c:pt idx="188">
                  <c:v>42054</c:v>
                </c:pt>
                <c:pt idx="189">
                  <c:v>42055</c:v>
                </c:pt>
                <c:pt idx="190">
                  <c:v>42058</c:v>
                </c:pt>
                <c:pt idx="191">
                  <c:v>42059</c:v>
                </c:pt>
                <c:pt idx="192">
                  <c:v>42060</c:v>
                </c:pt>
                <c:pt idx="193">
                  <c:v>42061</c:v>
                </c:pt>
                <c:pt idx="194">
                  <c:v>42062</c:v>
                </c:pt>
                <c:pt idx="195">
                  <c:v>42065</c:v>
                </c:pt>
                <c:pt idx="196">
                  <c:v>42066</c:v>
                </c:pt>
                <c:pt idx="197">
                  <c:v>42067</c:v>
                </c:pt>
                <c:pt idx="198">
                  <c:v>42068</c:v>
                </c:pt>
                <c:pt idx="199">
                  <c:v>42069</c:v>
                </c:pt>
                <c:pt idx="200">
                  <c:v>42072</c:v>
                </c:pt>
                <c:pt idx="201">
                  <c:v>42073</c:v>
                </c:pt>
                <c:pt idx="202">
                  <c:v>42074</c:v>
                </c:pt>
                <c:pt idx="203">
                  <c:v>42075</c:v>
                </c:pt>
                <c:pt idx="204">
                  <c:v>42076</c:v>
                </c:pt>
                <c:pt idx="205">
                  <c:v>42079</c:v>
                </c:pt>
                <c:pt idx="206">
                  <c:v>42080</c:v>
                </c:pt>
                <c:pt idx="207">
                  <c:v>42081</c:v>
                </c:pt>
                <c:pt idx="208">
                  <c:v>42082</c:v>
                </c:pt>
                <c:pt idx="209">
                  <c:v>42083</c:v>
                </c:pt>
                <c:pt idx="210">
                  <c:v>42086</c:v>
                </c:pt>
                <c:pt idx="211">
                  <c:v>42087</c:v>
                </c:pt>
                <c:pt idx="212">
                  <c:v>42088</c:v>
                </c:pt>
                <c:pt idx="213">
                  <c:v>42089</c:v>
                </c:pt>
                <c:pt idx="214">
                  <c:v>42090</c:v>
                </c:pt>
                <c:pt idx="215">
                  <c:v>42093</c:v>
                </c:pt>
                <c:pt idx="216">
                  <c:v>42094</c:v>
                </c:pt>
                <c:pt idx="217">
                  <c:v>42095</c:v>
                </c:pt>
                <c:pt idx="218">
                  <c:v>42096</c:v>
                </c:pt>
                <c:pt idx="219">
                  <c:v>42097</c:v>
                </c:pt>
                <c:pt idx="220">
                  <c:v>42100</c:v>
                </c:pt>
                <c:pt idx="221">
                  <c:v>42101</c:v>
                </c:pt>
                <c:pt idx="222">
                  <c:v>42102</c:v>
                </c:pt>
                <c:pt idx="223">
                  <c:v>42103</c:v>
                </c:pt>
                <c:pt idx="224">
                  <c:v>42104</c:v>
                </c:pt>
                <c:pt idx="225">
                  <c:v>42107</c:v>
                </c:pt>
                <c:pt idx="226">
                  <c:v>42108</c:v>
                </c:pt>
                <c:pt idx="227">
                  <c:v>42109</c:v>
                </c:pt>
                <c:pt idx="228">
                  <c:v>42110</c:v>
                </c:pt>
                <c:pt idx="229">
                  <c:v>42111</c:v>
                </c:pt>
                <c:pt idx="230">
                  <c:v>42114</c:v>
                </c:pt>
                <c:pt idx="231">
                  <c:v>42115</c:v>
                </c:pt>
                <c:pt idx="232">
                  <c:v>42116</c:v>
                </c:pt>
                <c:pt idx="233">
                  <c:v>42117</c:v>
                </c:pt>
                <c:pt idx="234">
                  <c:v>42118</c:v>
                </c:pt>
                <c:pt idx="235">
                  <c:v>42121</c:v>
                </c:pt>
                <c:pt idx="236">
                  <c:v>42122</c:v>
                </c:pt>
                <c:pt idx="237">
                  <c:v>42123</c:v>
                </c:pt>
                <c:pt idx="238">
                  <c:v>42124</c:v>
                </c:pt>
                <c:pt idx="239">
                  <c:v>42125</c:v>
                </c:pt>
                <c:pt idx="240">
                  <c:v>42128</c:v>
                </c:pt>
                <c:pt idx="241">
                  <c:v>42129</c:v>
                </c:pt>
                <c:pt idx="242">
                  <c:v>42130</c:v>
                </c:pt>
                <c:pt idx="243">
                  <c:v>42131</c:v>
                </c:pt>
                <c:pt idx="244">
                  <c:v>42132</c:v>
                </c:pt>
                <c:pt idx="245">
                  <c:v>42135</c:v>
                </c:pt>
                <c:pt idx="246">
                  <c:v>42136</c:v>
                </c:pt>
                <c:pt idx="247">
                  <c:v>42137</c:v>
                </c:pt>
                <c:pt idx="248">
                  <c:v>42138</c:v>
                </c:pt>
                <c:pt idx="249">
                  <c:v>42139</c:v>
                </c:pt>
                <c:pt idx="250">
                  <c:v>42142</c:v>
                </c:pt>
                <c:pt idx="251">
                  <c:v>42143</c:v>
                </c:pt>
                <c:pt idx="252">
                  <c:v>42144</c:v>
                </c:pt>
                <c:pt idx="253">
                  <c:v>42145</c:v>
                </c:pt>
                <c:pt idx="254">
                  <c:v>42146</c:v>
                </c:pt>
                <c:pt idx="255">
                  <c:v>42149</c:v>
                </c:pt>
                <c:pt idx="256">
                  <c:v>42150</c:v>
                </c:pt>
                <c:pt idx="257">
                  <c:v>42151</c:v>
                </c:pt>
                <c:pt idx="258">
                  <c:v>42152</c:v>
                </c:pt>
                <c:pt idx="259">
                  <c:v>42153</c:v>
                </c:pt>
                <c:pt idx="260">
                  <c:v>42156</c:v>
                </c:pt>
                <c:pt idx="261">
                  <c:v>42157</c:v>
                </c:pt>
                <c:pt idx="262">
                  <c:v>42158</c:v>
                </c:pt>
                <c:pt idx="263">
                  <c:v>42159</c:v>
                </c:pt>
                <c:pt idx="264">
                  <c:v>42160</c:v>
                </c:pt>
                <c:pt idx="265">
                  <c:v>42163</c:v>
                </c:pt>
                <c:pt idx="266">
                  <c:v>42164</c:v>
                </c:pt>
                <c:pt idx="267">
                  <c:v>42165</c:v>
                </c:pt>
                <c:pt idx="268">
                  <c:v>42166</c:v>
                </c:pt>
                <c:pt idx="269">
                  <c:v>42167</c:v>
                </c:pt>
                <c:pt idx="270">
                  <c:v>42170</c:v>
                </c:pt>
                <c:pt idx="271">
                  <c:v>42171</c:v>
                </c:pt>
                <c:pt idx="272">
                  <c:v>42172</c:v>
                </c:pt>
                <c:pt idx="273">
                  <c:v>42173</c:v>
                </c:pt>
                <c:pt idx="274">
                  <c:v>42174</c:v>
                </c:pt>
                <c:pt idx="275">
                  <c:v>42177</c:v>
                </c:pt>
                <c:pt idx="276">
                  <c:v>42178</c:v>
                </c:pt>
                <c:pt idx="277">
                  <c:v>42179</c:v>
                </c:pt>
                <c:pt idx="278">
                  <c:v>42180</c:v>
                </c:pt>
                <c:pt idx="279">
                  <c:v>42181</c:v>
                </c:pt>
                <c:pt idx="280">
                  <c:v>42184</c:v>
                </c:pt>
                <c:pt idx="281">
                  <c:v>42185</c:v>
                </c:pt>
                <c:pt idx="282">
                  <c:v>42186</c:v>
                </c:pt>
                <c:pt idx="283">
                  <c:v>42187</c:v>
                </c:pt>
                <c:pt idx="284">
                  <c:v>42188</c:v>
                </c:pt>
                <c:pt idx="285">
                  <c:v>42191</c:v>
                </c:pt>
                <c:pt idx="286">
                  <c:v>42192</c:v>
                </c:pt>
                <c:pt idx="287">
                  <c:v>42193</c:v>
                </c:pt>
                <c:pt idx="288">
                  <c:v>42194</c:v>
                </c:pt>
                <c:pt idx="289">
                  <c:v>42195</c:v>
                </c:pt>
                <c:pt idx="290">
                  <c:v>42198</c:v>
                </c:pt>
                <c:pt idx="291">
                  <c:v>42199</c:v>
                </c:pt>
                <c:pt idx="292">
                  <c:v>42200</c:v>
                </c:pt>
                <c:pt idx="293">
                  <c:v>42201</c:v>
                </c:pt>
                <c:pt idx="294">
                  <c:v>42202</c:v>
                </c:pt>
                <c:pt idx="295">
                  <c:v>42205</c:v>
                </c:pt>
                <c:pt idx="296">
                  <c:v>42206</c:v>
                </c:pt>
                <c:pt idx="297">
                  <c:v>42207</c:v>
                </c:pt>
                <c:pt idx="298">
                  <c:v>42208</c:v>
                </c:pt>
                <c:pt idx="299">
                  <c:v>42209</c:v>
                </c:pt>
                <c:pt idx="300">
                  <c:v>42212</c:v>
                </c:pt>
                <c:pt idx="301">
                  <c:v>42213</c:v>
                </c:pt>
                <c:pt idx="302">
                  <c:v>42214</c:v>
                </c:pt>
                <c:pt idx="303">
                  <c:v>42215</c:v>
                </c:pt>
                <c:pt idx="304">
                  <c:v>42216</c:v>
                </c:pt>
                <c:pt idx="305">
                  <c:v>42219</c:v>
                </c:pt>
                <c:pt idx="306">
                  <c:v>42220</c:v>
                </c:pt>
                <c:pt idx="307">
                  <c:v>42221</c:v>
                </c:pt>
                <c:pt idx="308">
                  <c:v>42222</c:v>
                </c:pt>
                <c:pt idx="309">
                  <c:v>42223</c:v>
                </c:pt>
                <c:pt idx="310">
                  <c:v>42226</c:v>
                </c:pt>
                <c:pt idx="311">
                  <c:v>42227</c:v>
                </c:pt>
                <c:pt idx="312">
                  <c:v>42228</c:v>
                </c:pt>
                <c:pt idx="313">
                  <c:v>42229</c:v>
                </c:pt>
                <c:pt idx="314">
                  <c:v>42230</c:v>
                </c:pt>
                <c:pt idx="315">
                  <c:v>42233</c:v>
                </c:pt>
                <c:pt idx="316">
                  <c:v>42234</c:v>
                </c:pt>
                <c:pt idx="317">
                  <c:v>42235</c:v>
                </c:pt>
                <c:pt idx="318">
                  <c:v>42236</c:v>
                </c:pt>
                <c:pt idx="319">
                  <c:v>42237</c:v>
                </c:pt>
                <c:pt idx="320">
                  <c:v>42240</c:v>
                </c:pt>
                <c:pt idx="321">
                  <c:v>42241</c:v>
                </c:pt>
                <c:pt idx="322">
                  <c:v>42242</c:v>
                </c:pt>
                <c:pt idx="323">
                  <c:v>42243</c:v>
                </c:pt>
                <c:pt idx="324">
                  <c:v>42244</c:v>
                </c:pt>
                <c:pt idx="325">
                  <c:v>42247</c:v>
                </c:pt>
                <c:pt idx="326">
                  <c:v>42248</c:v>
                </c:pt>
                <c:pt idx="327">
                  <c:v>42249</c:v>
                </c:pt>
                <c:pt idx="328">
                  <c:v>42250</c:v>
                </c:pt>
                <c:pt idx="329">
                  <c:v>42251</c:v>
                </c:pt>
                <c:pt idx="330">
                  <c:v>42254</c:v>
                </c:pt>
                <c:pt idx="331">
                  <c:v>42255</c:v>
                </c:pt>
                <c:pt idx="332">
                  <c:v>42256</c:v>
                </c:pt>
                <c:pt idx="333">
                  <c:v>42257</c:v>
                </c:pt>
                <c:pt idx="334">
                  <c:v>42258</c:v>
                </c:pt>
                <c:pt idx="335">
                  <c:v>42261</c:v>
                </c:pt>
                <c:pt idx="336">
                  <c:v>42262</c:v>
                </c:pt>
                <c:pt idx="337">
                  <c:v>42263</c:v>
                </c:pt>
                <c:pt idx="338">
                  <c:v>42264</c:v>
                </c:pt>
                <c:pt idx="339">
                  <c:v>42265</c:v>
                </c:pt>
                <c:pt idx="340">
                  <c:v>42268</c:v>
                </c:pt>
                <c:pt idx="341">
                  <c:v>42269</c:v>
                </c:pt>
                <c:pt idx="342">
                  <c:v>42270</c:v>
                </c:pt>
                <c:pt idx="343">
                  <c:v>42271</c:v>
                </c:pt>
                <c:pt idx="344">
                  <c:v>42272</c:v>
                </c:pt>
                <c:pt idx="345">
                  <c:v>42275</c:v>
                </c:pt>
                <c:pt idx="346">
                  <c:v>42276</c:v>
                </c:pt>
                <c:pt idx="347">
                  <c:v>42277</c:v>
                </c:pt>
                <c:pt idx="348">
                  <c:v>42278</c:v>
                </c:pt>
                <c:pt idx="349">
                  <c:v>42279</c:v>
                </c:pt>
                <c:pt idx="350">
                  <c:v>42282</c:v>
                </c:pt>
                <c:pt idx="351">
                  <c:v>42283</c:v>
                </c:pt>
                <c:pt idx="352">
                  <c:v>42284</c:v>
                </c:pt>
                <c:pt idx="353">
                  <c:v>42285</c:v>
                </c:pt>
                <c:pt idx="354">
                  <c:v>42286</c:v>
                </c:pt>
                <c:pt idx="355">
                  <c:v>42289</c:v>
                </c:pt>
                <c:pt idx="356">
                  <c:v>42290</c:v>
                </c:pt>
                <c:pt idx="357">
                  <c:v>42291</c:v>
                </c:pt>
                <c:pt idx="358">
                  <c:v>42292</c:v>
                </c:pt>
                <c:pt idx="359">
                  <c:v>42293</c:v>
                </c:pt>
                <c:pt idx="360">
                  <c:v>42296</c:v>
                </c:pt>
                <c:pt idx="361">
                  <c:v>42297</c:v>
                </c:pt>
                <c:pt idx="362">
                  <c:v>42298</c:v>
                </c:pt>
                <c:pt idx="363">
                  <c:v>42299</c:v>
                </c:pt>
                <c:pt idx="364">
                  <c:v>42300</c:v>
                </c:pt>
                <c:pt idx="365">
                  <c:v>42303</c:v>
                </c:pt>
                <c:pt idx="366">
                  <c:v>42304</c:v>
                </c:pt>
                <c:pt idx="367">
                  <c:v>42305</c:v>
                </c:pt>
                <c:pt idx="368">
                  <c:v>42306</c:v>
                </c:pt>
                <c:pt idx="369">
                  <c:v>42307</c:v>
                </c:pt>
                <c:pt idx="370">
                  <c:v>42310</c:v>
                </c:pt>
                <c:pt idx="371">
                  <c:v>42311</c:v>
                </c:pt>
                <c:pt idx="372">
                  <c:v>42312</c:v>
                </c:pt>
                <c:pt idx="373">
                  <c:v>42313</c:v>
                </c:pt>
                <c:pt idx="374">
                  <c:v>42314</c:v>
                </c:pt>
                <c:pt idx="375">
                  <c:v>42317</c:v>
                </c:pt>
                <c:pt idx="376">
                  <c:v>42318</c:v>
                </c:pt>
                <c:pt idx="377">
                  <c:v>42319</c:v>
                </c:pt>
                <c:pt idx="378">
                  <c:v>42320</c:v>
                </c:pt>
                <c:pt idx="379">
                  <c:v>42321</c:v>
                </c:pt>
                <c:pt idx="380">
                  <c:v>42324</c:v>
                </c:pt>
                <c:pt idx="381">
                  <c:v>42325</c:v>
                </c:pt>
                <c:pt idx="382">
                  <c:v>42326</c:v>
                </c:pt>
                <c:pt idx="383">
                  <c:v>42327</c:v>
                </c:pt>
                <c:pt idx="384">
                  <c:v>42328</c:v>
                </c:pt>
                <c:pt idx="385">
                  <c:v>42331</c:v>
                </c:pt>
                <c:pt idx="386">
                  <c:v>42332</c:v>
                </c:pt>
                <c:pt idx="387">
                  <c:v>42333</c:v>
                </c:pt>
                <c:pt idx="388">
                  <c:v>42334</c:v>
                </c:pt>
                <c:pt idx="389">
                  <c:v>42335</c:v>
                </c:pt>
                <c:pt idx="390">
                  <c:v>42338</c:v>
                </c:pt>
                <c:pt idx="391">
                  <c:v>42339</c:v>
                </c:pt>
                <c:pt idx="392">
                  <c:v>42340</c:v>
                </c:pt>
                <c:pt idx="393">
                  <c:v>42341</c:v>
                </c:pt>
                <c:pt idx="394">
                  <c:v>42342</c:v>
                </c:pt>
                <c:pt idx="395">
                  <c:v>42345</c:v>
                </c:pt>
                <c:pt idx="396">
                  <c:v>42346</c:v>
                </c:pt>
                <c:pt idx="397">
                  <c:v>42347</c:v>
                </c:pt>
                <c:pt idx="398">
                  <c:v>42348</c:v>
                </c:pt>
                <c:pt idx="399">
                  <c:v>42349</c:v>
                </c:pt>
                <c:pt idx="400">
                  <c:v>42352</c:v>
                </c:pt>
                <c:pt idx="401">
                  <c:v>42353</c:v>
                </c:pt>
                <c:pt idx="402">
                  <c:v>42354</c:v>
                </c:pt>
                <c:pt idx="403">
                  <c:v>42355</c:v>
                </c:pt>
                <c:pt idx="404">
                  <c:v>42356</c:v>
                </c:pt>
                <c:pt idx="405">
                  <c:v>42359</c:v>
                </c:pt>
                <c:pt idx="406">
                  <c:v>42360</c:v>
                </c:pt>
                <c:pt idx="407">
                  <c:v>42361</c:v>
                </c:pt>
                <c:pt idx="408">
                  <c:v>42362</c:v>
                </c:pt>
                <c:pt idx="409">
                  <c:v>42363</c:v>
                </c:pt>
                <c:pt idx="410">
                  <c:v>42366</c:v>
                </c:pt>
                <c:pt idx="411">
                  <c:v>42367</c:v>
                </c:pt>
                <c:pt idx="412">
                  <c:v>42368</c:v>
                </c:pt>
                <c:pt idx="413">
                  <c:v>42369</c:v>
                </c:pt>
                <c:pt idx="414">
                  <c:v>42370</c:v>
                </c:pt>
                <c:pt idx="415">
                  <c:v>42373</c:v>
                </c:pt>
                <c:pt idx="416">
                  <c:v>42374</c:v>
                </c:pt>
                <c:pt idx="417">
                  <c:v>42375</c:v>
                </c:pt>
                <c:pt idx="418">
                  <c:v>42376</c:v>
                </c:pt>
                <c:pt idx="419">
                  <c:v>42377</c:v>
                </c:pt>
                <c:pt idx="420">
                  <c:v>42380</c:v>
                </c:pt>
                <c:pt idx="421">
                  <c:v>42381</c:v>
                </c:pt>
                <c:pt idx="422">
                  <c:v>42382</c:v>
                </c:pt>
                <c:pt idx="423">
                  <c:v>42383</c:v>
                </c:pt>
                <c:pt idx="424">
                  <c:v>42384</c:v>
                </c:pt>
                <c:pt idx="425">
                  <c:v>42387</c:v>
                </c:pt>
                <c:pt idx="426">
                  <c:v>42388</c:v>
                </c:pt>
                <c:pt idx="427">
                  <c:v>42389</c:v>
                </c:pt>
                <c:pt idx="428">
                  <c:v>42390</c:v>
                </c:pt>
                <c:pt idx="429">
                  <c:v>42391</c:v>
                </c:pt>
                <c:pt idx="430">
                  <c:v>42394</c:v>
                </c:pt>
                <c:pt idx="431">
                  <c:v>42395</c:v>
                </c:pt>
                <c:pt idx="432">
                  <c:v>42396</c:v>
                </c:pt>
                <c:pt idx="433">
                  <c:v>42397</c:v>
                </c:pt>
                <c:pt idx="434">
                  <c:v>42398</c:v>
                </c:pt>
                <c:pt idx="435">
                  <c:v>42401</c:v>
                </c:pt>
                <c:pt idx="436">
                  <c:v>42402</c:v>
                </c:pt>
                <c:pt idx="437">
                  <c:v>42403</c:v>
                </c:pt>
                <c:pt idx="438">
                  <c:v>42404</c:v>
                </c:pt>
                <c:pt idx="439">
                  <c:v>42405</c:v>
                </c:pt>
                <c:pt idx="440">
                  <c:v>42408</c:v>
                </c:pt>
                <c:pt idx="441">
                  <c:v>42409</c:v>
                </c:pt>
                <c:pt idx="442">
                  <c:v>42410</c:v>
                </c:pt>
                <c:pt idx="443">
                  <c:v>42411</c:v>
                </c:pt>
                <c:pt idx="444">
                  <c:v>42412</c:v>
                </c:pt>
                <c:pt idx="445">
                  <c:v>42415</c:v>
                </c:pt>
                <c:pt idx="446">
                  <c:v>42416</c:v>
                </c:pt>
                <c:pt idx="447">
                  <c:v>42417</c:v>
                </c:pt>
                <c:pt idx="448">
                  <c:v>42418</c:v>
                </c:pt>
                <c:pt idx="449">
                  <c:v>42419</c:v>
                </c:pt>
                <c:pt idx="450">
                  <c:v>42422</c:v>
                </c:pt>
                <c:pt idx="451">
                  <c:v>42423</c:v>
                </c:pt>
                <c:pt idx="452">
                  <c:v>42424</c:v>
                </c:pt>
                <c:pt idx="453">
                  <c:v>42425</c:v>
                </c:pt>
                <c:pt idx="454">
                  <c:v>42426</c:v>
                </c:pt>
                <c:pt idx="455">
                  <c:v>42429</c:v>
                </c:pt>
                <c:pt idx="456">
                  <c:v>42430</c:v>
                </c:pt>
                <c:pt idx="457">
                  <c:v>42431</c:v>
                </c:pt>
                <c:pt idx="458">
                  <c:v>42432</c:v>
                </c:pt>
                <c:pt idx="459">
                  <c:v>42433</c:v>
                </c:pt>
                <c:pt idx="460">
                  <c:v>42436</c:v>
                </c:pt>
                <c:pt idx="461">
                  <c:v>42437</c:v>
                </c:pt>
                <c:pt idx="462">
                  <c:v>42438</c:v>
                </c:pt>
                <c:pt idx="463">
                  <c:v>42439</c:v>
                </c:pt>
                <c:pt idx="464">
                  <c:v>42440</c:v>
                </c:pt>
                <c:pt idx="465">
                  <c:v>42443</c:v>
                </c:pt>
                <c:pt idx="466">
                  <c:v>42444</c:v>
                </c:pt>
                <c:pt idx="467">
                  <c:v>42445</c:v>
                </c:pt>
                <c:pt idx="468">
                  <c:v>42446</c:v>
                </c:pt>
                <c:pt idx="469">
                  <c:v>42447</c:v>
                </c:pt>
                <c:pt idx="470">
                  <c:v>42450</c:v>
                </c:pt>
                <c:pt idx="471">
                  <c:v>42451</c:v>
                </c:pt>
                <c:pt idx="472">
                  <c:v>42452</c:v>
                </c:pt>
                <c:pt idx="473">
                  <c:v>42453</c:v>
                </c:pt>
                <c:pt idx="474">
                  <c:v>42454</c:v>
                </c:pt>
                <c:pt idx="475">
                  <c:v>42457</c:v>
                </c:pt>
                <c:pt idx="476">
                  <c:v>42458</c:v>
                </c:pt>
                <c:pt idx="477">
                  <c:v>42459</c:v>
                </c:pt>
                <c:pt idx="478">
                  <c:v>42460</c:v>
                </c:pt>
                <c:pt idx="479">
                  <c:v>42461</c:v>
                </c:pt>
                <c:pt idx="480">
                  <c:v>42464</c:v>
                </c:pt>
                <c:pt idx="481">
                  <c:v>42465</c:v>
                </c:pt>
                <c:pt idx="482">
                  <c:v>42466</c:v>
                </c:pt>
                <c:pt idx="483">
                  <c:v>42467</c:v>
                </c:pt>
                <c:pt idx="484">
                  <c:v>42468</c:v>
                </c:pt>
                <c:pt idx="485">
                  <c:v>42471</c:v>
                </c:pt>
                <c:pt idx="486">
                  <c:v>42472</c:v>
                </c:pt>
                <c:pt idx="487">
                  <c:v>42473</c:v>
                </c:pt>
                <c:pt idx="488">
                  <c:v>42474</c:v>
                </c:pt>
                <c:pt idx="489">
                  <c:v>42475</c:v>
                </c:pt>
                <c:pt idx="490">
                  <c:v>42478</c:v>
                </c:pt>
                <c:pt idx="491">
                  <c:v>42479</c:v>
                </c:pt>
                <c:pt idx="492">
                  <c:v>42480</c:v>
                </c:pt>
                <c:pt idx="493">
                  <c:v>42481</c:v>
                </c:pt>
                <c:pt idx="494">
                  <c:v>42482</c:v>
                </c:pt>
                <c:pt idx="495">
                  <c:v>42485</c:v>
                </c:pt>
                <c:pt idx="496">
                  <c:v>42486</c:v>
                </c:pt>
                <c:pt idx="497">
                  <c:v>42487</c:v>
                </c:pt>
                <c:pt idx="498">
                  <c:v>42488</c:v>
                </c:pt>
                <c:pt idx="499">
                  <c:v>42489</c:v>
                </c:pt>
                <c:pt idx="500">
                  <c:v>42492</c:v>
                </c:pt>
                <c:pt idx="501">
                  <c:v>42493</c:v>
                </c:pt>
                <c:pt idx="502">
                  <c:v>42494</c:v>
                </c:pt>
                <c:pt idx="503">
                  <c:v>42495</c:v>
                </c:pt>
                <c:pt idx="504">
                  <c:v>42496</c:v>
                </c:pt>
                <c:pt idx="505">
                  <c:v>42499</c:v>
                </c:pt>
                <c:pt idx="506">
                  <c:v>42500</c:v>
                </c:pt>
                <c:pt idx="507">
                  <c:v>42501</c:v>
                </c:pt>
                <c:pt idx="508">
                  <c:v>42502</c:v>
                </c:pt>
                <c:pt idx="509">
                  <c:v>42503</c:v>
                </c:pt>
                <c:pt idx="510">
                  <c:v>42506</c:v>
                </c:pt>
                <c:pt idx="511">
                  <c:v>42507</c:v>
                </c:pt>
                <c:pt idx="512">
                  <c:v>42508</c:v>
                </c:pt>
                <c:pt idx="513">
                  <c:v>42509</c:v>
                </c:pt>
                <c:pt idx="514">
                  <c:v>42510</c:v>
                </c:pt>
                <c:pt idx="515">
                  <c:v>42513</c:v>
                </c:pt>
                <c:pt idx="516">
                  <c:v>42514</c:v>
                </c:pt>
                <c:pt idx="517">
                  <c:v>42515</c:v>
                </c:pt>
                <c:pt idx="518">
                  <c:v>42516</c:v>
                </c:pt>
                <c:pt idx="519">
                  <c:v>42517</c:v>
                </c:pt>
                <c:pt idx="520">
                  <c:v>42520</c:v>
                </c:pt>
                <c:pt idx="521">
                  <c:v>42521</c:v>
                </c:pt>
                <c:pt idx="522">
                  <c:v>42522</c:v>
                </c:pt>
                <c:pt idx="523">
                  <c:v>42523</c:v>
                </c:pt>
                <c:pt idx="524">
                  <c:v>42524</c:v>
                </c:pt>
                <c:pt idx="525">
                  <c:v>42527</c:v>
                </c:pt>
                <c:pt idx="526">
                  <c:v>42528</c:v>
                </c:pt>
                <c:pt idx="527">
                  <c:v>42529</c:v>
                </c:pt>
                <c:pt idx="528">
                  <c:v>42530</c:v>
                </c:pt>
                <c:pt idx="529">
                  <c:v>42531</c:v>
                </c:pt>
                <c:pt idx="530">
                  <c:v>42534</c:v>
                </c:pt>
                <c:pt idx="531">
                  <c:v>42535</c:v>
                </c:pt>
                <c:pt idx="532">
                  <c:v>42536</c:v>
                </c:pt>
                <c:pt idx="533">
                  <c:v>42537</c:v>
                </c:pt>
                <c:pt idx="534">
                  <c:v>42538</c:v>
                </c:pt>
                <c:pt idx="535">
                  <c:v>42541</c:v>
                </c:pt>
                <c:pt idx="536">
                  <c:v>42542</c:v>
                </c:pt>
                <c:pt idx="537">
                  <c:v>42543</c:v>
                </c:pt>
                <c:pt idx="538">
                  <c:v>42544</c:v>
                </c:pt>
                <c:pt idx="539">
                  <c:v>42545</c:v>
                </c:pt>
                <c:pt idx="540">
                  <c:v>42548</c:v>
                </c:pt>
                <c:pt idx="541">
                  <c:v>42549</c:v>
                </c:pt>
                <c:pt idx="542">
                  <c:v>42550</c:v>
                </c:pt>
                <c:pt idx="543">
                  <c:v>42551</c:v>
                </c:pt>
                <c:pt idx="544">
                  <c:v>42552</c:v>
                </c:pt>
                <c:pt idx="545">
                  <c:v>42555</c:v>
                </c:pt>
                <c:pt idx="546">
                  <c:v>42556</c:v>
                </c:pt>
                <c:pt idx="547">
                  <c:v>42557</c:v>
                </c:pt>
                <c:pt idx="548">
                  <c:v>42558</c:v>
                </c:pt>
                <c:pt idx="549">
                  <c:v>42559</c:v>
                </c:pt>
                <c:pt idx="550">
                  <c:v>42562</c:v>
                </c:pt>
                <c:pt idx="551">
                  <c:v>42563</c:v>
                </c:pt>
                <c:pt idx="552">
                  <c:v>42564</c:v>
                </c:pt>
                <c:pt idx="553">
                  <c:v>42565</c:v>
                </c:pt>
                <c:pt idx="554">
                  <c:v>42566</c:v>
                </c:pt>
                <c:pt idx="555">
                  <c:v>42569</c:v>
                </c:pt>
                <c:pt idx="556">
                  <c:v>42570</c:v>
                </c:pt>
                <c:pt idx="557">
                  <c:v>42571</c:v>
                </c:pt>
                <c:pt idx="558">
                  <c:v>42572</c:v>
                </c:pt>
                <c:pt idx="559">
                  <c:v>42573</c:v>
                </c:pt>
                <c:pt idx="560">
                  <c:v>42576</c:v>
                </c:pt>
                <c:pt idx="561">
                  <c:v>42577</c:v>
                </c:pt>
                <c:pt idx="562">
                  <c:v>42578</c:v>
                </c:pt>
                <c:pt idx="563">
                  <c:v>42579</c:v>
                </c:pt>
                <c:pt idx="564">
                  <c:v>42580</c:v>
                </c:pt>
                <c:pt idx="565">
                  <c:v>42583</c:v>
                </c:pt>
                <c:pt idx="566">
                  <c:v>42584</c:v>
                </c:pt>
                <c:pt idx="567">
                  <c:v>42585</c:v>
                </c:pt>
                <c:pt idx="568">
                  <c:v>42586</c:v>
                </c:pt>
                <c:pt idx="569">
                  <c:v>42587</c:v>
                </c:pt>
                <c:pt idx="570">
                  <c:v>42590</c:v>
                </c:pt>
                <c:pt idx="571">
                  <c:v>42591</c:v>
                </c:pt>
                <c:pt idx="572">
                  <c:v>42592</c:v>
                </c:pt>
                <c:pt idx="573">
                  <c:v>42593</c:v>
                </c:pt>
                <c:pt idx="574">
                  <c:v>42594</c:v>
                </c:pt>
                <c:pt idx="575">
                  <c:v>42597</c:v>
                </c:pt>
                <c:pt idx="576">
                  <c:v>42598</c:v>
                </c:pt>
                <c:pt idx="577">
                  <c:v>42599</c:v>
                </c:pt>
                <c:pt idx="578">
                  <c:v>42600</c:v>
                </c:pt>
                <c:pt idx="579">
                  <c:v>42601</c:v>
                </c:pt>
                <c:pt idx="580">
                  <c:v>42604</c:v>
                </c:pt>
                <c:pt idx="581">
                  <c:v>42605</c:v>
                </c:pt>
                <c:pt idx="582">
                  <c:v>42606</c:v>
                </c:pt>
                <c:pt idx="583">
                  <c:v>42607</c:v>
                </c:pt>
                <c:pt idx="584">
                  <c:v>42608</c:v>
                </c:pt>
                <c:pt idx="585">
                  <c:v>42611</c:v>
                </c:pt>
                <c:pt idx="586">
                  <c:v>42612</c:v>
                </c:pt>
                <c:pt idx="587">
                  <c:v>42613</c:v>
                </c:pt>
                <c:pt idx="588">
                  <c:v>42614</c:v>
                </c:pt>
                <c:pt idx="589">
                  <c:v>42615</c:v>
                </c:pt>
                <c:pt idx="590">
                  <c:v>42618</c:v>
                </c:pt>
                <c:pt idx="591">
                  <c:v>42619</c:v>
                </c:pt>
                <c:pt idx="592">
                  <c:v>42620</c:v>
                </c:pt>
                <c:pt idx="593">
                  <c:v>42621</c:v>
                </c:pt>
                <c:pt idx="594">
                  <c:v>42622</c:v>
                </c:pt>
                <c:pt idx="595">
                  <c:v>42625</c:v>
                </c:pt>
                <c:pt idx="596">
                  <c:v>42626</c:v>
                </c:pt>
                <c:pt idx="597">
                  <c:v>42627</c:v>
                </c:pt>
                <c:pt idx="598">
                  <c:v>42628</c:v>
                </c:pt>
                <c:pt idx="599">
                  <c:v>42629</c:v>
                </c:pt>
                <c:pt idx="600">
                  <c:v>42632</c:v>
                </c:pt>
                <c:pt idx="601">
                  <c:v>42633</c:v>
                </c:pt>
                <c:pt idx="602">
                  <c:v>42634</c:v>
                </c:pt>
                <c:pt idx="603">
                  <c:v>42635</c:v>
                </c:pt>
                <c:pt idx="604">
                  <c:v>42636</c:v>
                </c:pt>
                <c:pt idx="605">
                  <c:v>42639</c:v>
                </c:pt>
                <c:pt idx="606">
                  <c:v>42640</c:v>
                </c:pt>
                <c:pt idx="607">
                  <c:v>42641</c:v>
                </c:pt>
                <c:pt idx="608">
                  <c:v>42642</c:v>
                </c:pt>
                <c:pt idx="609">
                  <c:v>42643</c:v>
                </c:pt>
                <c:pt idx="610">
                  <c:v>42646</c:v>
                </c:pt>
                <c:pt idx="611">
                  <c:v>42647</c:v>
                </c:pt>
                <c:pt idx="612">
                  <c:v>42648</c:v>
                </c:pt>
                <c:pt idx="613">
                  <c:v>42649</c:v>
                </c:pt>
                <c:pt idx="614">
                  <c:v>42650</c:v>
                </c:pt>
                <c:pt idx="615">
                  <c:v>42653</c:v>
                </c:pt>
                <c:pt idx="616">
                  <c:v>42654</c:v>
                </c:pt>
                <c:pt idx="617">
                  <c:v>42655</c:v>
                </c:pt>
                <c:pt idx="618">
                  <c:v>42656</c:v>
                </c:pt>
                <c:pt idx="619">
                  <c:v>42657</c:v>
                </c:pt>
                <c:pt idx="620">
                  <c:v>42660</c:v>
                </c:pt>
                <c:pt idx="621">
                  <c:v>42661</c:v>
                </c:pt>
                <c:pt idx="622">
                  <c:v>42662</c:v>
                </c:pt>
                <c:pt idx="623">
                  <c:v>42663</c:v>
                </c:pt>
                <c:pt idx="624">
                  <c:v>42664</c:v>
                </c:pt>
                <c:pt idx="625">
                  <c:v>42667</c:v>
                </c:pt>
                <c:pt idx="626">
                  <c:v>42668</c:v>
                </c:pt>
                <c:pt idx="627">
                  <c:v>42669</c:v>
                </c:pt>
                <c:pt idx="628">
                  <c:v>42670</c:v>
                </c:pt>
                <c:pt idx="629">
                  <c:v>42671</c:v>
                </c:pt>
                <c:pt idx="630">
                  <c:v>42674</c:v>
                </c:pt>
                <c:pt idx="631">
                  <c:v>42675</c:v>
                </c:pt>
                <c:pt idx="632">
                  <c:v>42676</c:v>
                </c:pt>
                <c:pt idx="633">
                  <c:v>42677</c:v>
                </c:pt>
                <c:pt idx="634">
                  <c:v>42678</c:v>
                </c:pt>
                <c:pt idx="635">
                  <c:v>42681</c:v>
                </c:pt>
                <c:pt idx="636">
                  <c:v>42682</c:v>
                </c:pt>
                <c:pt idx="637">
                  <c:v>42683</c:v>
                </c:pt>
                <c:pt idx="638">
                  <c:v>42684</c:v>
                </c:pt>
                <c:pt idx="639">
                  <c:v>42685</c:v>
                </c:pt>
                <c:pt idx="640">
                  <c:v>42688</c:v>
                </c:pt>
                <c:pt idx="641">
                  <c:v>42689</c:v>
                </c:pt>
                <c:pt idx="642">
                  <c:v>42690</c:v>
                </c:pt>
                <c:pt idx="643">
                  <c:v>42691</c:v>
                </c:pt>
                <c:pt idx="644">
                  <c:v>42692</c:v>
                </c:pt>
                <c:pt idx="645">
                  <c:v>42695</c:v>
                </c:pt>
                <c:pt idx="646">
                  <c:v>42696</c:v>
                </c:pt>
                <c:pt idx="647">
                  <c:v>42697</c:v>
                </c:pt>
                <c:pt idx="648">
                  <c:v>42698</c:v>
                </c:pt>
                <c:pt idx="649">
                  <c:v>42699</c:v>
                </c:pt>
                <c:pt idx="650">
                  <c:v>42702</c:v>
                </c:pt>
                <c:pt idx="651">
                  <c:v>42703</c:v>
                </c:pt>
                <c:pt idx="652">
                  <c:v>42704</c:v>
                </c:pt>
                <c:pt idx="653">
                  <c:v>42705</c:v>
                </c:pt>
                <c:pt idx="654">
                  <c:v>42706</c:v>
                </c:pt>
                <c:pt idx="655">
                  <c:v>42709</c:v>
                </c:pt>
                <c:pt idx="656">
                  <c:v>42710</c:v>
                </c:pt>
                <c:pt idx="657">
                  <c:v>42711</c:v>
                </c:pt>
                <c:pt idx="658">
                  <c:v>42712</c:v>
                </c:pt>
                <c:pt idx="659">
                  <c:v>42713</c:v>
                </c:pt>
                <c:pt idx="660">
                  <c:v>42716</c:v>
                </c:pt>
                <c:pt idx="661">
                  <c:v>42717</c:v>
                </c:pt>
                <c:pt idx="662">
                  <c:v>42718</c:v>
                </c:pt>
                <c:pt idx="663">
                  <c:v>42719</c:v>
                </c:pt>
                <c:pt idx="664">
                  <c:v>42720</c:v>
                </c:pt>
                <c:pt idx="665">
                  <c:v>42723</c:v>
                </c:pt>
                <c:pt idx="666">
                  <c:v>42724</c:v>
                </c:pt>
                <c:pt idx="667">
                  <c:v>42725</c:v>
                </c:pt>
                <c:pt idx="668">
                  <c:v>42726</c:v>
                </c:pt>
                <c:pt idx="669">
                  <c:v>42727</c:v>
                </c:pt>
                <c:pt idx="670">
                  <c:v>42730</c:v>
                </c:pt>
                <c:pt idx="671">
                  <c:v>42731</c:v>
                </c:pt>
                <c:pt idx="672">
                  <c:v>42732</c:v>
                </c:pt>
                <c:pt idx="673">
                  <c:v>42733</c:v>
                </c:pt>
                <c:pt idx="674">
                  <c:v>42734</c:v>
                </c:pt>
                <c:pt idx="675">
                  <c:v>42737</c:v>
                </c:pt>
                <c:pt idx="676">
                  <c:v>42738</c:v>
                </c:pt>
                <c:pt idx="677">
                  <c:v>42739</c:v>
                </c:pt>
                <c:pt idx="678">
                  <c:v>42740</c:v>
                </c:pt>
                <c:pt idx="679">
                  <c:v>42741</c:v>
                </c:pt>
                <c:pt idx="680">
                  <c:v>42744</c:v>
                </c:pt>
                <c:pt idx="681">
                  <c:v>42745</c:v>
                </c:pt>
                <c:pt idx="682">
                  <c:v>42746</c:v>
                </c:pt>
                <c:pt idx="683">
                  <c:v>42747</c:v>
                </c:pt>
                <c:pt idx="684">
                  <c:v>42748</c:v>
                </c:pt>
                <c:pt idx="685">
                  <c:v>42751</c:v>
                </c:pt>
                <c:pt idx="686">
                  <c:v>42752</c:v>
                </c:pt>
                <c:pt idx="687">
                  <c:v>42753</c:v>
                </c:pt>
                <c:pt idx="688">
                  <c:v>42754</c:v>
                </c:pt>
                <c:pt idx="689">
                  <c:v>42755</c:v>
                </c:pt>
                <c:pt idx="690">
                  <c:v>42758</c:v>
                </c:pt>
                <c:pt idx="691">
                  <c:v>42759</c:v>
                </c:pt>
                <c:pt idx="692">
                  <c:v>42760</c:v>
                </c:pt>
                <c:pt idx="693">
                  <c:v>42761</c:v>
                </c:pt>
                <c:pt idx="694">
                  <c:v>42762</c:v>
                </c:pt>
                <c:pt idx="695">
                  <c:v>42765</c:v>
                </c:pt>
                <c:pt idx="696">
                  <c:v>42766</c:v>
                </c:pt>
                <c:pt idx="697">
                  <c:v>42767</c:v>
                </c:pt>
                <c:pt idx="698">
                  <c:v>42768</c:v>
                </c:pt>
                <c:pt idx="699">
                  <c:v>42769</c:v>
                </c:pt>
                <c:pt idx="700">
                  <c:v>42772</c:v>
                </c:pt>
                <c:pt idx="701">
                  <c:v>42773</c:v>
                </c:pt>
                <c:pt idx="702">
                  <c:v>42774</c:v>
                </c:pt>
                <c:pt idx="703">
                  <c:v>42775</c:v>
                </c:pt>
                <c:pt idx="704">
                  <c:v>42776</c:v>
                </c:pt>
                <c:pt idx="705">
                  <c:v>42779</c:v>
                </c:pt>
                <c:pt idx="706">
                  <c:v>42780</c:v>
                </c:pt>
                <c:pt idx="707">
                  <c:v>42781</c:v>
                </c:pt>
                <c:pt idx="708">
                  <c:v>42782</c:v>
                </c:pt>
                <c:pt idx="709">
                  <c:v>42783</c:v>
                </c:pt>
                <c:pt idx="710">
                  <c:v>42786</c:v>
                </c:pt>
                <c:pt idx="711">
                  <c:v>42787</c:v>
                </c:pt>
                <c:pt idx="712">
                  <c:v>42788</c:v>
                </c:pt>
                <c:pt idx="713">
                  <c:v>42789</c:v>
                </c:pt>
                <c:pt idx="714">
                  <c:v>42790</c:v>
                </c:pt>
                <c:pt idx="715">
                  <c:v>42793</c:v>
                </c:pt>
                <c:pt idx="716">
                  <c:v>42794</c:v>
                </c:pt>
                <c:pt idx="717">
                  <c:v>42795</c:v>
                </c:pt>
                <c:pt idx="718">
                  <c:v>42796</c:v>
                </c:pt>
                <c:pt idx="719">
                  <c:v>42797</c:v>
                </c:pt>
                <c:pt idx="720">
                  <c:v>42800</c:v>
                </c:pt>
                <c:pt idx="721">
                  <c:v>42801</c:v>
                </c:pt>
                <c:pt idx="722">
                  <c:v>42802</c:v>
                </c:pt>
                <c:pt idx="723">
                  <c:v>42803</c:v>
                </c:pt>
                <c:pt idx="724">
                  <c:v>42804</c:v>
                </c:pt>
                <c:pt idx="725">
                  <c:v>42807</c:v>
                </c:pt>
                <c:pt idx="726">
                  <c:v>42808</c:v>
                </c:pt>
                <c:pt idx="727">
                  <c:v>42809</c:v>
                </c:pt>
                <c:pt idx="728">
                  <c:v>42810</c:v>
                </c:pt>
                <c:pt idx="729">
                  <c:v>42811</c:v>
                </c:pt>
                <c:pt idx="730">
                  <c:v>42814</c:v>
                </c:pt>
                <c:pt idx="731">
                  <c:v>42815</c:v>
                </c:pt>
                <c:pt idx="732">
                  <c:v>42816</c:v>
                </c:pt>
                <c:pt idx="733">
                  <c:v>42817</c:v>
                </c:pt>
                <c:pt idx="734">
                  <c:v>42818</c:v>
                </c:pt>
                <c:pt idx="735">
                  <c:v>42821</c:v>
                </c:pt>
                <c:pt idx="736">
                  <c:v>42822</c:v>
                </c:pt>
                <c:pt idx="737">
                  <c:v>42823</c:v>
                </c:pt>
                <c:pt idx="738">
                  <c:v>42824</c:v>
                </c:pt>
                <c:pt idx="739">
                  <c:v>42825</c:v>
                </c:pt>
                <c:pt idx="740">
                  <c:v>42828</c:v>
                </c:pt>
                <c:pt idx="741">
                  <c:v>42829</c:v>
                </c:pt>
                <c:pt idx="742">
                  <c:v>42830</c:v>
                </c:pt>
                <c:pt idx="743">
                  <c:v>42831</c:v>
                </c:pt>
                <c:pt idx="744">
                  <c:v>42832</c:v>
                </c:pt>
                <c:pt idx="745">
                  <c:v>42835</c:v>
                </c:pt>
                <c:pt idx="746">
                  <c:v>42836</c:v>
                </c:pt>
                <c:pt idx="747">
                  <c:v>42837</c:v>
                </c:pt>
                <c:pt idx="748">
                  <c:v>42838</c:v>
                </c:pt>
                <c:pt idx="749">
                  <c:v>42839</c:v>
                </c:pt>
                <c:pt idx="750">
                  <c:v>42842</c:v>
                </c:pt>
                <c:pt idx="751">
                  <c:v>42843</c:v>
                </c:pt>
                <c:pt idx="752">
                  <c:v>42844</c:v>
                </c:pt>
                <c:pt idx="753">
                  <c:v>42845</c:v>
                </c:pt>
                <c:pt idx="754">
                  <c:v>42846</c:v>
                </c:pt>
                <c:pt idx="755">
                  <c:v>42849</c:v>
                </c:pt>
                <c:pt idx="756">
                  <c:v>42850</c:v>
                </c:pt>
                <c:pt idx="757">
                  <c:v>42851</c:v>
                </c:pt>
                <c:pt idx="758">
                  <c:v>42852</c:v>
                </c:pt>
                <c:pt idx="759">
                  <c:v>42853</c:v>
                </c:pt>
                <c:pt idx="760">
                  <c:v>42856</c:v>
                </c:pt>
                <c:pt idx="761">
                  <c:v>42857</c:v>
                </c:pt>
                <c:pt idx="762">
                  <c:v>42858</c:v>
                </c:pt>
                <c:pt idx="763">
                  <c:v>42859</c:v>
                </c:pt>
                <c:pt idx="764">
                  <c:v>42860</c:v>
                </c:pt>
                <c:pt idx="765">
                  <c:v>42863</c:v>
                </c:pt>
                <c:pt idx="766">
                  <c:v>42864</c:v>
                </c:pt>
                <c:pt idx="767">
                  <c:v>42865</c:v>
                </c:pt>
                <c:pt idx="768">
                  <c:v>42866</c:v>
                </c:pt>
                <c:pt idx="769">
                  <c:v>42867</c:v>
                </c:pt>
                <c:pt idx="770">
                  <c:v>42870</c:v>
                </c:pt>
                <c:pt idx="771">
                  <c:v>42871</c:v>
                </c:pt>
                <c:pt idx="772">
                  <c:v>42872</c:v>
                </c:pt>
                <c:pt idx="773">
                  <c:v>42873</c:v>
                </c:pt>
                <c:pt idx="774">
                  <c:v>42874</c:v>
                </c:pt>
                <c:pt idx="775">
                  <c:v>42877</c:v>
                </c:pt>
                <c:pt idx="776">
                  <c:v>42878</c:v>
                </c:pt>
                <c:pt idx="777">
                  <c:v>42879</c:v>
                </c:pt>
                <c:pt idx="778">
                  <c:v>42880</c:v>
                </c:pt>
                <c:pt idx="779">
                  <c:v>42881</c:v>
                </c:pt>
                <c:pt idx="780">
                  <c:v>42884</c:v>
                </c:pt>
                <c:pt idx="781">
                  <c:v>42885</c:v>
                </c:pt>
                <c:pt idx="782">
                  <c:v>42886</c:v>
                </c:pt>
                <c:pt idx="783">
                  <c:v>42887</c:v>
                </c:pt>
                <c:pt idx="784">
                  <c:v>42888</c:v>
                </c:pt>
                <c:pt idx="785">
                  <c:v>42891</c:v>
                </c:pt>
                <c:pt idx="786">
                  <c:v>42892</c:v>
                </c:pt>
                <c:pt idx="787">
                  <c:v>42893</c:v>
                </c:pt>
                <c:pt idx="788">
                  <c:v>42894</c:v>
                </c:pt>
                <c:pt idx="789">
                  <c:v>42895</c:v>
                </c:pt>
                <c:pt idx="790">
                  <c:v>42898</c:v>
                </c:pt>
                <c:pt idx="791">
                  <c:v>42899</c:v>
                </c:pt>
                <c:pt idx="792">
                  <c:v>42900</c:v>
                </c:pt>
                <c:pt idx="793">
                  <c:v>42901</c:v>
                </c:pt>
                <c:pt idx="794">
                  <c:v>42902</c:v>
                </c:pt>
                <c:pt idx="795">
                  <c:v>42905</c:v>
                </c:pt>
                <c:pt idx="796">
                  <c:v>42906</c:v>
                </c:pt>
                <c:pt idx="797">
                  <c:v>42907</c:v>
                </c:pt>
                <c:pt idx="798">
                  <c:v>42908</c:v>
                </c:pt>
                <c:pt idx="799">
                  <c:v>42909</c:v>
                </c:pt>
                <c:pt idx="800">
                  <c:v>42912</c:v>
                </c:pt>
                <c:pt idx="801">
                  <c:v>42913</c:v>
                </c:pt>
                <c:pt idx="802">
                  <c:v>42914</c:v>
                </c:pt>
                <c:pt idx="803">
                  <c:v>42915</c:v>
                </c:pt>
                <c:pt idx="804">
                  <c:v>42916</c:v>
                </c:pt>
                <c:pt idx="805">
                  <c:v>42919</c:v>
                </c:pt>
                <c:pt idx="806">
                  <c:v>42920</c:v>
                </c:pt>
                <c:pt idx="807">
                  <c:v>42921</c:v>
                </c:pt>
                <c:pt idx="808">
                  <c:v>42922</c:v>
                </c:pt>
                <c:pt idx="809">
                  <c:v>42923</c:v>
                </c:pt>
                <c:pt idx="810">
                  <c:v>42926</c:v>
                </c:pt>
                <c:pt idx="811">
                  <c:v>42927</c:v>
                </c:pt>
                <c:pt idx="812">
                  <c:v>42928</c:v>
                </c:pt>
                <c:pt idx="813">
                  <c:v>42929</c:v>
                </c:pt>
                <c:pt idx="814">
                  <c:v>42930</c:v>
                </c:pt>
                <c:pt idx="815">
                  <c:v>42933</c:v>
                </c:pt>
                <c:pt idx="816">
                  <c:v>42934</c:v>
                </c:pt>
                <c:pt idx="817">
                  <c:v>42935</c:v>
                </c:pt>
                <c:pt idx="818">
                  <c:v>42936</c:v>
                </c:pt>
                <c:pt idx="819">
                  <c:v>42937</c:v>
                </c:pt>
                <c:pt idx="820">
                  <c:v>42940</c:v>
                </c:pt>
                <c:pt idx="821">
                  <c:v>42941</c:v>
                </c:pt>
                <c:pt idx="822">
                  <c:v>42942</c:v>
                </c:pt>
                <c:pt idx="823">
                  <c:v>42943</c:v>
                </c:pt>
                <c:pt idx="824">
                  <c:v>42944</c:v>
                </c:pt>
                <c:pt idx="825">
                  <c:v>42947</c:v>
                </c:pt>
                <c:pt idx="826">
                  <c:v>42948</c:v>
                </c:pt>
                <c:pt idx="827">
                  <c:v>42949</c:v>
                </c:pt>
                <c:pt idx="828">
                  <c:v>42950</c:v>
                </c:pt>
                <c:pt idx="829">
                  <c:v>42951</c:v>
                </c:pt>
                <c:pt idx="830">
                  <c:v>42954</c:v>
                </c:pt>
              </c:numCache>
            </c:numRef>
          </c:cat>
          <c:val>
            <c:numRef>
              <c:f>[0]!UMSPER</c:f>
              <c:numCache>
                <c:formatCode>General</c:formatCode>
                <c:ptCount val="831"/>
                <c:pt idx="0">
                  <c:v>3.7090000000000001</c:v>
                </c:pt>
                <c:pt idx="1">
                  <c:v>3.754</c:v>
                </c:pt>
                <c:pt idx="2">
                  <c:v>3.7509999999999999</c:v>
                </c:pt>
                <c:pt idx="3">
                  <c:v>3.706</c:v>
                </c:pt>
                <c:pt idx="4">
                  <c:v>3.633</c:v>
                </c:pt>
                <c:pt idx="5">
                  <c:v>3.629</c:v>
                </c:pt>
                <c:pt idx="6">
                  <c:v>3.67</c:v>
                </c:pt>
                <c:pt idx="7">
                  <c:v>3.7450000000000001</c:v>
                </c:pt>
                <c:pt idx="8">
                  <c:v>3.7589999999999999</c:v>
                </c:pt>
                <c:pt idx="9">
                  <c:v>3.76</c:v>
                </c:pt>
                <c:pt idx="10">
                  <c:v>3.7839999999999998</c:v>
                </c:pt>
                <c:pt idx="11">
                  <c:v>3.8239999999999998</c:v>
                </c:pt>
                <c:pt idx="12">
                  <c:v>3.81</c:v>
                </c:pt>
                <c:pt idx="13">
                  <c:v>3.8279999999999998</c:v>
                </c:pt>
                <c:pt idx="14">
                  <c:v>3.8239999999999998</c:v>
                </c:pt>
                <c:pt idx="15">
                  <c:v>3.8180000000000001</c:v>
                </c:pt>
                <c:pt idx="16">
                  <c:v>3.7949999999999999</c:v>
                </c:pt>
                <c:pt idx="17">
                  <c:v>3.7690000000000001</c:v>
                </c:pt>
                <c:pt idx="18">
                  <c:v>3.734</c:v>
                </c:pt>
                <c:pt idx="19">
                  <c:v>3.7480000000000002</c:v>
                </c:pt>
                <c:pt idx="20">
                  <c:v>3.7570000000000001</c:v>
                </c:pt>
                <c:pt idx="21">
                  <c:v>3.7650000000000001</c:v>
                </c:pt>
                <c:pt idx="22">
                  <c:v>3.8010000000000002</c:v>
                </c:pt>
                <c:pt idx="23">
                  <c:v>3.7130000000000001</c:v>
                </c:pt>
                <c:pt idx="24">
                  <c:v>3.7130000000000001</c:v>
                </c:pt>
                <c:pt idx="25">
                  <c:v>3.706</c:v>
                </c:pt>
                <c:pt idx="26">
                  <c:v>3.6959999999999997</c:v>
                </c:pt>
                <c:pt idx="27">
                  <c:v>3.7050000000000001</c:v>
                </c:pt>
                <c:pt idx="28">
                  <c:v>3.7229999999999999</c:v>
                </c:pt>
                <c:pt idx="29">
                  <c:v>3.71</c:v>
                </c:pt>
                <c:pt idx="30">
                  <c:v>3.7309999999999999</c:v>
                </c:pt>
                <c:pt idx="31">
                  <c:v>3.7290000000000001</c:v>
                </c:pt>
                <c:pt idx="32">
                  <c:v>3.722</c:v>
                </c:pt>
                <c:pt idx="33">
                  <c:v>3.7050000000000001</c:v>
                </c:pt>
                <c:pt idx="34">
                  <c:v>3.6619999999999999</c:v>
                </c:pt>
                <c:pt idx="35">
                  <c:v>3.6440000000000001</c:v>
                </c:pt>
                <c:pt idx="36">
                  <c:v>3.6320000000000001</c:v>
                </c:pt>
                <c:pt idx="37">
                  <c:v>3.6059999999999999</c:v>
                </c:pt>
                <c:pt idx="38">
                  <c:v>3.601</c:v>
                </c:pt>
                <c:pt idx="39">
                  <c:v>3.593</c:v>
                </c:pt>
                <c:pt idx="40">
                  <c:v>3.6379999999999999</c:v>
                </c:pt>
                <c:pt idx="41">
                  <c:v>3.7080000000000002</c:v>
                </c:pt>
                <c:pt idx="42">
                  <c:v>3.762</c:v>
                </c:pt>
                <c:pt idx="43">
                  <c:v>3.7690000000000001</c:v>
                </c:pt>
                <c:pt idx="44">
                  <c:v>3.7800000000000002</c:v>
                </c:pt>
                <c:pt idx="45">
                  <c:v>3.7749999999999999</c:v>
                </c:pt>
                <c:pt idx="46">
                  <c:v>3.8220000000000001</c:v>
                </c:pt>
                <c:pt idx="47">
                  <c:v>3.8140000000000001</c:v>
                </c:pt>
                <c:pt idx="48">
                  <c:v>3.7880000000000003</c:v>
                </c:pt>
                <c:pt idx="49">
                  <c:v>3.798</c:v>
                </c:pt>
                <c:pt idx="50">
                  <c:v>3.7669999999999999</c:v>
                </c:pt>
                <c:pt idx="51">
                  <c:v>3.778</c:v>
                </c:pt>
                <c:pt idx="52">
                  <c:v>3.7090000000000001</c:v>
                </c:pt>
                <c:pt idx="53">
                  <c:v>3.6339999999999999</c:v>
                </c:pt>
                <c:pt idx="54">
                  <c:v>3.5840000000000001</c:v>
                </c:pt>
                <c:pt idx="55">
                  <c:v>3.677</c:v>
                </c:pt>
                <c:pt idx="56">
                  <c:v>3.665</c:v>
                </c:pt>
                <c:pt idx="57">
                  <c:v>3.6859999999999999</c:v>
                </c:pt>
                <c:pt idx="58">
                  <c:v>3.657</c:v>
                </c:pt>
                <c:pt idx="59">
                  <c:v>3.63</c:v>
                </c:pt>
                <c:pt idx="60">
                  <c:v>3.59</c:v>
                </c:pt>
                <c:pt idx="61">
                  <c:v>3.6029999999999998</c:v>
                </c:pt>
                <c:pt idx="62">
                  <c:v>3.5419999999999998</c:v>
                </c:pt>
                <c:pt idx="63">
                  <c:v>3.5230000000000001</c:v>
                </c:pt>
                <c:pt idx="64">
                  <c:v>3.5209999999999999</c:v>
                </c:pt>
                <c:pt idx="65">
                  <c:v>3.5209999999999999</c:v>
                </c:pt>
                <c:pt idx="66">
                  <c:v>3.5920000000000001</c:v>
                </c:pt>
                <c:pt idx="67">
                  <c:v>3.5979999999999999</c:v>
                </c:pt>
                <c:pt idx="68">
                  <c:v>3.6310000000000002</c:v>
                </c:pt>
                <c:pt idx="69">
                  <c:v>3.6320000000000001</c:v>
                </c:pt>
                <c:pt idx="70">
                  <c:v>3.625</c:v>
                </c:pt>
                <c:pt idx="71">
                  <c:v>3.67</c:v>
                </c:pt>
                <c:pt idx="72">
                  <c:v>3.742</c:v>
                </c:pt>
                <c:pt idx="73">
                  <c:v>3.7690000000000001</c:v>
                </c:pt>
                <c:pt idx="74">
                  <c:v>3.863</c:v>
                </c:pt>
                <c:pt idx="75">
                  <c:v>3.9039999999999999</c:v>
                </c:pt>
                <c:pt idx="76">
                  <c:v>3.9079999999999999</c:v>
                </c:pt>
                <c:pt idx="77">
                  <c:v>3.879</c:v>
                </c:pt>
                <c:pt idx="78">
                  <c:v>3.8570000000000002</c:v>
                </c:pt>
                <c:pt idx="79">
                  <c:v>3.8319999999999999</c:v>
                </c:pt>
                <c:pt idx="80">
                  <c:v>3.8319999999999999</c:v>
                </c:pt>
                <c:pt idx="81">
                  <c:v>3.8149999999999999</c:v>
                </c:pt>
                <c:pt idx="82">
                  <c:v>3.802</c:v>
                </c:pt>
                <c:pt idx="83">
                  <c:v>3.8129999999999997</c:v>
                </c:pt>
                <c:pt idx="84">
                  <c:v>3.8449999999999998</c:v>
                </c:pt>
                <c:pt idx="85">
                  <c:v>3.8679999999999999</c:v>
                </c:pt>
                <c:pt idx="86">
                  <c:v>3.883</c:v>
                </c:pt>
                <c:pt idx="87">
                  <c:v>3.81</c:v>
                </c:pt>
                <c:pt idx="88">
                  <c:v>3.8170000000000002</c:v>
                </c:pt>
                <c:pt idx="89">
                  <c:v>3.8180000000000001</c:v>
                </c:pt>
                <c:pt idx="90">
                  <c:v>3.7989999999999999</c:v>
                </c:pt>
                <c:pt idx="91">
                  <c:v>3.7829999999999999</c:v>
                </c:pt>
                <c:pt idx="92">
                  <c:v>3.758</c:v>
                </c:pt>
                <c:pt idx="93">
                  <c:v>3.742</c:v>
                </c:pt>
                <c:pt idx="94">
                  <c:v>3.7480000000000002</c:v>
                </c:pt>
                <c:pt idx="95">
                  <c:v>3.7480000000000002</c:v>
                </c:pt>
                <c:pt idx="96">
                  <c:v>3.714</c:v>
                </c:pt>
                <c:pt idx="97">
                  <c:v>3.6440000000000001</c:v>
                </c:pt>
                <c:pt idx="98">
                  <c:v>3.6470000000000002</c:v>
                </c:pt>
                <c:pt idx="99">
                  <c:v>3.6189999999999998</c:v>
                </c:pt>
                <c:pt idx="100">
                  <c:v>3.6109999999999998</c:v>
                </c:pt>
                <c:pt idx="101">
                  <c:v>3.629</c:v>
                </c:pt>
                <c:pt idx="102">
                  <c:v>3.6440000000000001</c:v>
                </c:pt>
                <c:pt idx="103">
                  <c:v>3.7029999999999998</c:v>
                </c:pt>
                <c:pt idx="104">
                  <c:v>3.7069999999999999</c:v>
                </c:pt>
                <c:pt idx="105">
                  <c:v>3.706</c:v>
                </c:pt>
                <c:pt idx="106">
                  <c:v>3.7010000000000001</c:v>
                </c:pt>
                <c:pt idx="107">
                  <c:v>3.7199999999999998</c:v>
                </c:pt>
                <c:pt idx="108">
                  <c:v>3.6970000000000001</c:v>
                </c:pt>
                <c:pt idx="109">
                  <c:v>3.6819999999999999</c:v>
                </c:pt>
                <c:pt idx="110">
                  <c:v>3.7039999999999997</c:v>
                </c:pt>
                <c:pt idx="111">
                  <c:v>3.7029999999999998</c:v>
                </c:pt>
                <c:pt idx="112">
                  <c:v>3.7</c:v>
                </c:pt>
                <c:pt idx="113">
                  <c:v>3.698</c:v>
                </c:pt>
                <c:pt idx="114">
                  <c:v>3.6779999999999999</c:v>
                </c:pt>
                <c:pt idx="115">
                  <c:v>3.677</c:v>
                </c:pt>
                <c:pt idx="116">
                  <c:v>3.677</c:v>
                </c:pt>
                <c:pt idx="117">
                  <c:v>3.6310000000000002</c:v>
                </c:pt>
                <c:pt idx="118">
                  <c:v>3.6219999999999999</c:v>
                </c:pt>
                <c:pt idx="119">
                  <c:v>3.6219999999999999</c:v>
                </c:pt>
                <c:pt idx="120">
                  <c:v>3.669</c:v>
                </c:pt>
                <c:pt idx="121">
                  <c:v>3.6760000000000002</c:v>
                </c:pt>
                <c:pt idx="122">
                  <c:v>3.6659999999999999</c:v>
                </c:pt>
                <c:pt idx="123">
                  <c:v>3.6589999999999998</c:v>
                </c:pt>
                <c:pt idx="124">
                  <c:v>3.65</c:v>
                </c:pt>
                <c:pt idx="125">
                  <c:v>3.645</c:v>
                </c:pt>
                <c:pt idx="126">
                  <c:v>3.5910000000000002</c:v>
                </c:pt>
                <c:pt idx="127">
                  <c:v>3.589</c:v>
                </c:pt>
                <c:pt idx="128">
                  <c:v>3.589</c:v>
                </c:pt>
                <c:pt idx="129">
                  <c:v>3.6459999999999999</c:v>
                </c:pt>
                <c:pt idx="130">
                  <c:v>3.6040000000000001</c:v>
                </c:pt>
                <c:pt idx="131">
                  <c:v>3.5789999999999997</c:v>
                </c:pt>
                <c:pt idx="132">
                  <c:v>3.5819999999999999</c:v>
                </c:pt>
                <c:pt idx="133">
                  <c:v>3.585</c:v>
                </c:pt>
                <c:pt idx="134">
                  <c:v>3.6320000000000001</c:v>
                </c:pt>
                <c:pt idx="135">
                  <c:v>3.6710000000000003</c:v>
                </c:pt>
                <c:pt idx="136">
                  <c:v>3.7189999999999999</c:v>
                </c:pt>
                <c:pt idx="137">
                  <c:v>3.7730000000000001</c:v>
                </c:pt>
                <c:pt idx="138">
                  <c:v>3.7810000000000001</c:v>
                </c:pt>
                <c:pt idx="139">
                  <c:v>3.8580000000000001</c:v>
                </c:pt>
                <c:pt idx="140">
                  <c:v>3.952</c:v>
                </c:pt>
                <c:pt idx="141">
                  <c:v>3.9809999999999999</c:v>
                </c:pt>
                <c:pt idx="142">
                  <c:v>3.8180000000000001</c:v>
                </c:pt>
                <c:pt idx="143">
                  <c:v>3.7439999999999998</c:v>
                </c:pt>
                <c:pt idx="144">
                  <c:v>3.63</c:v>
                </c:pt>
                <c:pt idx="145">
                  <c:v>3.6080000000000001</c:v>
                </c:pt>
                <c:pt idx="146">
                  <c:v>3.6029999999999998</c:v>
                </c:pt>
                <c:pt idx="147">
                  <c:v>3.5949999999999998</c:v>
                </c:pt>
                <c:pt idx="148">
                  <c:v>3.5949999999999998</c:v>
                </c:pt>
                <c:pt idx="149">
                  <c:v>3.7160000000000002</c:v>
                </c:pt>
                <c:pt idx="150">
                  <c:v>3.6059999999999999</c:v>
                </c:pt>
                <c:pt idx="151">
                  <c:v>3.5990000000000002</c:v>
                </c:pt>
                <c:pt idx="152">
                  <c:v>3.605</c:v>
                </c:pt>
                <c:pt idx="153">
                  <c:v>3.605</c:v>
                </c:pt>
                <c:pt idx="154">
                  <c:v>3.6080000000000001</c:v>
                </c:pt>
                <c:pt idx="155">
                  <c:v>3.617</c:v>
                </c:pt>
                <c:pt idx="156">
                  <c:v>3.5990000000000002</c:v>
                </c:pt>
                <c:pt idx="157">
                  <c:v>3.5830000000000002</c:v>
                </c:pt>
                <c:pt idx="158">
                  <c:v>3.589</c:v>
                </c:pt>
                <c:pt idx="159">
                  <c:v>3.577</c:v>
                </c:pt>
                <c:pt idx="160">
                  <c:v>3.6019999999999999</c:v>
                </c:pt>
                <c:pt idx="161">
                  <c:v>3.5760000000000001</c:v>
                </c:pt>
                <c:pt idx="162">
                  <c:v>3.581</c:v>
                </c:pt>
                <c:pt idx="163">
                  <c:v>3.5659999999999998</c:v>
                </c:pt>
                <c:pt idx="164">
                  <c:v>3.58</c:v>
                </c:pt>
                <c:pt idx="165">
                  <c:v>3.58</c:v>
                </c:pt>
                <c:pt idx="166">
                  <c:v>3.5579999999999998</c:v>
                </c:pt>
                <c:pt idx="167">
                  <c:v>3.556</c:v>
                </c:pt>
                <c:pt idx="168">
                  <c:v>3.5230000000000001</c:v>
                </c:pt>
                <c:pt idx="169">
                  <c:v>3.46</c:v>
                </c:pt>
                <c:pt idx="170">
                  <c:v>3.46</c:v>
                </c:pt>
                <c:pt idx="171">
                  <c:v>3.4620000000000002</c:v>
                </c:pt>
                <c:pt idx="172">
                  <c:v>3.4169999999999998</c:v>
                </c:pt>
                <c:pt idx="173">
                  <c:v>3.379</c:v>
                </c:pt>
                <c:pt idx="174">
                  <c:v>3.3079999999999998</c:v>
                </c:pt>
                <c:pt idx="175">
                  <c:v>3.2789999999999999</c:v>
                </c:pt>
                <c:pt idx="176">
                  <c:v>3.3159999999999998</c:v>
                </c:pt>
                <c:pt idx="177">
                  <c:v>3.3119999999999998</c:v>
                </c:pt>
                <c:pt idx="178">
                  <c:v>3.351</c:v>
                </c:pt>
                <c:pt idx="179">
                  <c:v>3.391</c:v>
                </c:pt>
                <c:pt idx="180">
                  <c:v>3.407</c:v>
                </c:pt>
                <c:pt idx="181">
                  <c:v>3.4660000000000002</c:v>
                </c:pt>
                <c:pt idx="182">
                  <c:v>3.48</c:v>
                </c:pt>
                <c:pt idx="183">
                  <c:v>3.3929999999999998</c:v>
                </c:pt>
                <c:pt idx="184">
                  <c:v>3.3740000000000001</c:v>
                </c:pt>
                <c:pt idx="185">
                  <c:v>3.3740000000000001</c:v>
                </c:pt>
                <c:pt idx="186">
                  <c:v>3.415</c:v>
                </c:pt>
                <c:pt idx="187">
                  <c:v>3.3980000000000001</c:v>
                </c:pt>
                <c:pt idx="188">
                  <c:v>3.391</c:v>
                </c:pt>
                <c:pt idx="189">
                  <c:v>3.371</c:v>
                </c:pt>
                <c:pt idx="190">
                  <c:v>3.32</c:v>
                </c:pt>
                <c:pt idx="191">
                  <c:v>3.2530000000000001</c:v>
                </c:pt>
                <c:pt idx="192">
                  <c:v>3.2130000000000001</c:v>
                </c:pt>
                <c:pt idx="193">
                  <c:v>3.2320000000000002</c:v>
                </c:pt>
                <c:pt idx="194">
                  <c:v>3.2290000000000001</c:v>
                </c:pt>
                <c:pt idx="195">
                  <c:v>3.214</c:v>
                </c:pt>
                <c:pt idx="196">
                  <c:v>3.2669999999999999</c:v>
                </c:pt>
                <c:pt idx="197">
                  <c:v>3.2909999999999999</c:v>
                </c:pt>
                <c:pt idx="198">
                  <c:v>3.319</c:v>
                </c:pt>
                <c:pt idx="199">
                  <c:v>3.4790000000000001</c:v>
                </c:pt>
                <c:pt idx="200">
                  <c:v>3.544</c:v>
                </c:pt>
                <c:pt idx="201">
                  <c:v>3.5620000000000003</c:v>
                </c:pt>
                <c:pt idx="202">
                  <c:v>3.5529999999999999</c:v>
                </c:pt>
                <c:pt idx="203">
                  <c:v>3.5569999999999999</c:v>
                </c:pt>
                <c:pt idx="204">
                  <c:v>3.5760000000000001</c:v>
                </c:pt>
                <c:pt idx="205">
                  <c:v>3.657</c:v>
                </c:pt>
                <c:pt idx="206">
                  <c:v>3.6579999999999999</c:v>
                </c:pt>
                <c:pt idx="207">
                  <c:v>3.55</c:v>
                </c:pt>
                <c:pt idx="208">
                  <c:v>3.536</c:v>
                </c:pt>
                <c:pt idx="209">
                  <c:v>3.4750000000000001</c:v>
                </c:pt>
                <c:pt idx="210">
                  <c:v>3.4140000000000001</c:v>
                </c:pt>
                <c:pt idx="211">
                  <c:v>3.3159999999999998</c:v>
                </c:pt>
                <c:pt idx="212">
                  <c:v>3.323</c:v>
                </c:pt>
                <c:pt idx="213">
                  <c:v>3.3319999999999999</c:v>
                </c:pt>
                <c:pt idx="214">
                  <c:v>3.29</c:v>
                </c:pt>
                <c:pt idx="215">
                  <c:v>3.2640000000000002</c:v>
                </c:pt>
                <c:pt idx="216">
                  <c:v>3.2280000000000002</c:v>
                </c:pt>
                <c:pt idx="217">
                  <c:v>3.1739999999999999</c:v>
                </c:pt>
                <c:pt idx="218">
                  <c:v>3.1880000000000002</c:v>
                </c:pt>
                <c:pt idx="219">
                  <c:v>3.2210000000000001</c:v>
                </c:pt>
                <c:pt idx="220">
                  <c:v>3.1189999999999998</c:v>
                </c:pt>
                <c:pt idx="221">
                  <c:v>3.1680000000000001</c:v>
                </c:pt>
                <c:pt idx="222">
                  <c:v>3.1890000000000001</c:v>
                </c:pt>
                <c:pt idx="223">
                  <c:v>3.202</c:v>
                </c:pt>
                <c:pt idx="224">
                  <c:v>3.238</c:v>
                </c:pt>
                <c:pt idx="225">
                  <c:v>3.2410000000000001</c:v>
                </c:pt>
                <c:pt idx="226">
                  <c:v>3.214</c:v>
                </c:pt>
                <c:pt idx="227">
                  <c:v>3.246</c:v>
                </c:pt>
                <c:pt idx="228">
                  <c:v>3.2560000000000002</c:v>
                </c:pt>
                <c:pt idx="229">
                  <c:v>3.2690000000000001</c:v>
                </c:pt>
                <c:pt idx="230">
                  <c:v>3.2549999999999999</c:v>
                </c:pt>
                <c:pt idx="231">
                  <c:v>3.2330000000000001</c:v>
                </c:pt>
                <c:pt idx="232">
                  <c:v>3.23</c:v>
                </c:pt>
                <c:pt idx="233">
                  <c:v>3.2069999999999999</c:v>
                </c:pt>
                <c:pt idx="234">
                  <c:v>3.1859999999999999</c:v>
                </c:pt>
                <c:pt idx="235">
                  <c:v>3.1869999999999998</c:v>
                </c:pt>
                <c:pt idx="236">
                  <c:v>3.1869999999999998</c:v>
                </c:pt>
                <c:pt idx="237">
                  <c:v>3.21</c:v>
                </c:pt>
                <c:pt idx="238">
                  <c:v>3.26</c:v>
                </c:pt>
                <c:pt idx="239">
                  <c:v>3.363</c:v>
                </c:pt>
                <c:pt idx="240">
                  <c:v>3.3529999999999998</c:v>
                </c:pt>
                <c:pt idx="241">
                  <c:v>3.3559999999999999</c:v>
                </c:pt>
                <c:pt idx="242">
                  <c:v>3.4039999999999999</c:v>
                </c:pt>
                <c:pt idx="243">
                  <c:v>3.4169999999999998</c:v>
                </c:pt>
                <c:pt idx="244">
                  <c:v>3.3580000000000001</c:v>
                </c:pt>
                <c:pt idx="245">
                  <c:v>3.4140000000000001</c:v>
                </c:pt>
                <c:pt idx="246">
                  <c:v>3.4590000000000001</c:v>
                </c:pt>
                <c:pt idx="247">
                  <c:v>3.4430000000000001</c:v>
                </c:pt>
                <c:pt idx="248">
                  <c:v>3.4119999999999999</c:v>
                </c:pt>
                <c:pt idx="249">
                  <c:v>3.3769999999999998</c:v>
                </c:pt>
                <c:pt idx="250">
                  <c:v>3.3860000000000001</c:v>
                </c:pt>
                <c:pt idx="251">
                  <c:v>3.4369999999999998</c:v>
                </c:pt>
                <c:pt idx="252">
                  <c:v>3.4260000000000002</c:v>
                </c:pt>
                <c:pt idx="253">
                  <c:v>3.3689999999999998</c:v>
                </c:pt>
                <c:pt idx="254">
                  <c:v>3.39</c:v>
                </c:pt>
                <c:pt idx="255">
                  <c:v>3.39</c:v>
                </c:pt>
                <c:pt idx="256">
                  <c:v>3.3769999999999998</c:v>
                </c:pt>
                <c:pt idx="257">
                  <c:v>3.379</c:v>
                </c:pt>
                <c:pt idx="258">
                  <c:v>3.371</c:v>
                </c:pt>
                <c:pt idx="259">
                  <c:v>3.3919999999999999</c:v>
                </c:pt>
                <c:pt idx="260">
                  <c:v>3.43</c:v>
                </c:pt>
                <c:pt idx="261">
                  <c:v>3.4489999999999998</c:v>
                </c:pt>
                <c:pt idx="262">
                  <c:v>3.5289999999999999</c:v>
                </c:pt>
                <c:pt idx="263">
                  <c:v>3.5310000000000001</c:v>
                </c:pt>
                <c:pt idx="264">
                  <c:v>3.6150000000000002</c:v>
                </c:pt>
                <c:pt idx="265">
                  <c:v>3.629</c:v>
                </c:pt>
                <c:pt idx="266">
                  <c:v>3.694</c:v>
                </c:pt>
                <c:pt idx="267">
                  <c:v>3.7839999999999998</c:v>
                </c:pt>
                <c:pt idx="268">
                  <c:v>3.6989999999999998</c:v>
                </c:pt>
                <c:pt idx="269">
                  <c:v>3.7160000000000002</c:v>
                </c:pt>
                <c:pt idx="270">
                  <c:v>3.766</c:v>
                </c:pt>
                <c:pt idx="271">
                  <c:v>3.7679999999999998</c:v>
                </c:pt>
                <c:pt idx="272">
                  <c:v>3.7690000000000001</c:v>
                </c:pt>
                <c:pt idx="273">
                  <c:v>3.7090000000000001</c:v>
                </c:pt>
                <c:pt idx="274">
                  <c:v>3.6890000000000001</c:v>
                </c:pt>
                <c:pt idx="275">
                  <c:v>3.6779999999999999</c:v>
                </c:pt>
                <c:pt idx="276">
                  <c:v>3.681</c:v>
                </c:pt>
                <c:pt idx="277">
                  <c:v>3.677</c:v>
                </c:pt>
                <c:pt idx="278">
                  <c:v>3.722</c:v>
                </c:pt>
                <c:pt idx="279">
                  <c:v>3.73</c:v>
                </c:pt>
                <c:pt idx="280">
                  <c:v>3.7010000000000001</c:v>
                </c:pt>
                <c:pt idx="281">
                  <c:v>3.6480000000000001</c:v>
                </c:pt>
                <c:pt idx="282">
                  <c:v>3.629</c:v>
                </c:pt>
                <c:pt idx="283">
                  <c:v>3.605</c:v>
                </c:pt>
                <c:pt idx="284">
                  <c:v>3.605</c:v>
                </c:pt>
                <c:pt idx="285">
                  <c:v>3.5949999999999998</c:v>
                </c:pt>
                <c:pt idx="286">
                  <c:v>3.589</c:v>
                </c:pt>
                <c:pt idx="287">
                  <c:v>3.6160000000000001</c:v>
                </c:pt>
                <c:pt idx="288">
                  <c:v>3.6480000000000001</c:v>
                </c:pt>
                <c:pt idx="289">
                  <c:v>3.6739999999999999</c:v>
                </c:pt>
                <c:pt idx="290">
                  <c:v>3.6560000000000001</c:v>
                </c:pt>
                <c:pt idx="291">
                  <c:v>3.6520000000000001</c:v>
                </c:pt>
                <c:pt idx="292">
                  <c:v>3.6779999999999999</c:v>
                </c:pt>
                <c:pt idx="293">
                  <c:v>3.677</c:v>
                </c:pt>
                <c:pt idx="294">
                  <c:v>3.6879999999999997</c:v>
                </c:pt>
                <c:pt idx="295">
                  <c:v>3.6970000000000001</c:v>
                </c:pt>
                <c:pt idx="296">
                  <c:v>3.681</c:v>
                </c:pt>
                <c:pt idx="297">
                  <c:v>3.6930000000000001</c:v>
                </c:pt>
                <c:pt idx="298">
                  <c:v>3.75</c:v>
                </c:pt>
                <c:pt idx="299">
                  <c:v>3.7669999999999999</c:v>
                </c:pt>
                <c:pt idx="300">
                  <c:v>3.7789999999999999</c:v>
                </c:pt>
                <c:pt idx="301">
                  <c:v>3.7749999999999999</c:v>
                </c:pt>
                <c:pt idx="302">
                  <c:v>3.7410000000000001</c:v>
                </c:pt>
                <c:pt idx="303">
                  <c:v>3.6920000000000002</c:v>
                </c:pt>
                <c:pt idx="304">
                  <c:v>3.6749999999999998</c:v>
                </c:pt>
                <c:pt idx="305">
                  <c:v>3.6949999999999998</c:v>
                </c:pt>
                <c:pt idx="306">
                  <c:v>3.7250000000000001</c:v>
                </c:pt>
                <c:pt idx="307">
                  <c:v>3.7170000000000001</c:v>
                </c:pt>
                <c:pt idx="308">
                  <c:v>3.7829999999999999</c:v>
                </c:pt>
                <c:pt idx="309">
                  <c:v>3.7650000000000001</c:v>
                </c:pt>
                <c:pt idx="310">
                  <c:v>3.8369999999999997</c:v>
                </c:pt>
                <c:pt idx="311">
                  <c:v>3.7789999999999999</c:v>
                </c:pt>
                <c:pt idx="312">
                  <c:v>3.7640000000000002</c:v>
                </c:pt>
                <c:pt idx="313">
                  <c:v>3.81</c:v>
                </c:pt>
                <c:pt idx="314">
                  <c:v>3.8220000000000001</c:v>
                </c:pt>
                <c:pt idx="315">
                  <c:v>3.782</c:v>
                </c:pt>
                <c:pt idx="316">
                  <c:v>3.8780000000000001</c:v>
                </c:pt>
                <c:pt idx="317">
                  <c:v>3.8959999999999999</c:v>
                </c:pt>
                <c:pt idx="318">
                  <c:v>3.9119999999999999</c:v>
                </c:pt>
                <c:pt idx="319">
                  <c:v>3.9220000000000002</c:v>
                </c:pt>
                <c:pt idx="320">
                  <c:v>3.9929999999999999</c:v>
                </c:pt>
                <c:pt idx="321">
                  <c:v>4.0369999999999999</c:v>
                </c:pt>
                <c:pt idx="322">
                  <c:v>4.1440000000000001</c:v>
                </c:pt>
                <c:pt idx="323">
                  <c:v>4.0510000000000002</c:v>
                </c:pt>
                <c:pt idx="324">
                  <c:v>4.0410000000000004</c:v>
                </c:pt>
                <c:pt idx="325">
                  <c:v>4.0289999999999999</c:v>
                </c:pt>
                <c:pt idx="326">
                  <c:v>4.0529999999999999</c:v>
                </c:pt>
                <c:pt idx="327">
                  <c:v>4.0739999999999998</c:v>
                </c:pt>
                <c:pt idx="328">
                  <c:v>4.0730000000000004</c:v>
                </c:pt>
                <c:pt idx="329">
                  <c:v>4.0780000000000003</c:v>
                </c:pt>
                <c:pt idx="330">
                  <c:v>4.0780000000000003</c:v>
                </c:pt>
                <c:pt idx="331">
                  <c:v>4.0529999999999999</c:v>
                </c:pt>
                <c:pt idx="332">
                  <c:v>4.008</c:v>
                </c:pt>
                <c:pt idx="333">
                  <c:v>3.9889999999999999</c:v>
                </c:pt>
                <c:pt idx="334">
                  <c:v>3.9769999999999999</c:v>
                </c:pt>
                <c:pt idx="335">
                  <c:v>3.9710000000000001</c:v>
                </c:pt>
                <c:pt idx="336">
                  <c:v>3.9729999999999999</c:v>
                </c:pt>
                <c:pt idx="337">
                  <c:v>3.95</c:v>
                </c:pt>
                <c:pt idx="338">
                  <c:v>3.8780000000000001</c:v>
                </c:pt>
                <c:pt idx="339">
                  <c:v>3.81</c:v>
                </c:pt>
                <c:pt idx="340">
                  <c:v>3.8890000000000002</c:v>
                </c:pt>
                <c:pt idx="341">
                  <c:v>3.9279999999999999</c:v>
                </c:pt>
                <c:pt idx="342">
                  <c:v>3.9609999999999999</c:v>
                </c:pt>
                <c:pt idx="343">
                  <c:v>4.0149999999999997</c:v>
                </c:pt>
                <c:pt idx="344">
                  <c:v>4.1020000000000003</c:v>
                </c:pt>
                <c:pt idx="345">
                  <c:v>4.2350000000000003</c:v>
                </c:pt>
                <c:pt idx="346">
                  <c:v>4.2620000000000005</c:v>
                </c:pt>
                <c:pt idx="347">
                  <c:v>4.1920000000000002</c:v>
                </c:pt>
                <c:pt idx="348">
                  <c:v>4.1100000000000003</c:v>
                </c:pt>
                <c:pt idx="349">
                  <c:v>4.0179999999999998</c:v>
                </c:pt>
                <c:pt idx="350">
                  <c:v>3.8959999999999999</c:v>
                </c:pt>
                <c:pt idx="351">
                  <c:v>3.85</c:v>
                </c:pt>
                <c:pt idx="352">
                  <c:v>3.8860000000000001</c:v>
                </c:pt>
                <c:pt idx="353">
                  <c:v>3.835</c:v>
                </c:pt>
                <c:pt idx="354">
                  <c:v>3.8040000000000003</c:v>
                </c:pt>
                <c:pt idx="355">
                  <c:v>3.8040000000000003</c:v>
                </c:pt>
                <c:pt idx="356">
                  <c:v>3.8490000000000002</c:v>
                </c:pt>
                <c:pt idx="357">
                  <c:v>3.8159999999999998</c:v>
                </c:pt>
                <c:pt idx="358">
                  <c:v>3.79</c:v>
                </c:pt>
                <c:pt idx="359">
                  <c:v>3.726</c:v>
                </c:pt>
                <c:pt idx="360">
                  <c:v>3.7560000000000002</c:v>
                </c:pt>
                <c:pt idx="361">
                  <c:v>3.8239999999999998</c:v>
                </c:pt>
                <c:pt idx="362">
                  <c:v>3.7890000000000001</c:v>
                </c:pt>
                <c:pt idx="363">
                  <c:v>3.76</c:v>
                </c:pt>
                <c:pt idx="364">
                  <c:v>3.7519999999999998</c:v>
                </c:pt>
                <c:pt idx="365">
                  <c:v>3.7240000000000002</c:v>
                </c:pt>
                <c:pt idx="366">
                  <c:v>3.7450000000000001</c:v>
                </c:pt>
                <c:pt idx="367">
                  <c:v>3.7389999999999999</c:v>
                </c:pt>
                <c:pt idx="368">
                  <c:v>3.7909999999999999</c:v>
                </c:pt>
                <c:pt idx="369">
                  <c:v>3.8220000000000001</c:v>
                </c:pt>
                <c:pt idx="370">
                  <c:v>3.7919999999999998</c:v>
                </c:pt>
                <c:pt idx="371">
                  <c:v>3.7810000000000001</c:v>
                </c:pt>
                <c:pt idx="372">
                  <c:v>3.7810000000000001</c:v>
                </c:pt>
                <c:pt idx="373">
                  <c:v>3.7989999999999999</c:v>
                </c:pt>
                <c:pt idx="374">
                  <c:v>3.9130000000000003</c:v>
                </c:pt>
                <c:pt idx="375">
                  <c:v>3.972</c:v>
                </c:pt>
                <c:pt idx="376">
                  <c:v>4.0119999999999996</c:v>
                </c:pt>
                <c:pt idx="377">
                  <c:v>4.0119999999999996</c:v>
                </c:pt>
                <c:pt idx="378">
                  <c:v>4.0170000000000003</c:v>
                </c:pt>
                <c:pt idx="379">
                  <c:v>4.0220000000000002</c:v>
                </c:pt>
                <c:pt idx="380">
                  <c:v>3.9910000000000001</c:v>
                </c:pt>
                <c:pt idx="381">
                  <c:v>3.9849999999999999</c:v>
                </c:pt>
                <c:pt idx="382">
                  <c:v>3.9859999999999998</c:v>
                </c:pt>
                <c:pt idx="383">
                  <c:v>3.956</c:v>
                </c:pt>
                <c:pt idx="384">
                  <c:v>3.93</c:v>
                </c:pt>
                <c:pt idx="385">
                  <c:v>3.9340000000000002</c:v>
                </c:pt>
                <c:pt idx="386">
                  <c:v>3.919</c:v>
                </c:pt>
                <c:pt idx="387">
                  <c:v>3.944</c:v>
                </c:pt>
                <c:pt idx="388">
                  <c:v>3.944</c:v>
                </c:pt>
                <c:pt idx="389">
                  <c:v>3.9130000000000003</c:v>
                </c:pt>
                <c:pt idx="390">
                  <c:v>3.93</c:v>
                </c:pt>
                <c:pt idx="391">
                  <c:v>3.9210000000000003</c:v>
                </c:pt>
                <c:pt idx="392">
                  <c:v>3.9290000000000003</c:v>
                </c:pt>
                <c:pt idx="393">
                  <c:v>4.0030000000000001</c:v>
                </c:pt>
                <c:pt idx="394">
                  <c:v>3.9539999999999997</c:v>
                </c:pt>
                <c:pt idx="395">
                  <c:v>3.9809999999999999</c:v>
                </c:pt>
                <c:pt idx="396">
                  <c:v>4.01</c:v>
                </c:pt>
                <c:pt idx="397">
                  <c:v>3.976</c:v>
                </c:pt>
                <c:pt idx="398">
                  <c:v>3.996</c:v>
                </c:pt>
                <c:pt idx="399">
                  <c:v>4.0730000000000004</c:v>
                </c:pt>
                <c:pt idx="400">
                  <c:v>4.0810000000000004</c:v>
                </c:pt>
                <c:pt idx="401">
                  <c:v>4.077</c:v>
                </c:pt>
                <c:pt idx="402">
                  <c:v>4.0890000000000004</c:v>
                </c:pt>
                <c:pt idx="403">
                  <c:v>4.0259999999999998</c:v>
                </c:pt>
                <c:pt idx="404">
                  <c:v>4.0640000000000001</c:v>
                </c:pt>
                <c:pt idx="405">
                  <c:v>4.093</c:v>
                </c:pt>
                <c:pt idx="406">
                  <c:v>4.0869999999999997</c:v>
                </c:pt>
                <c:pt idx="407">
                  <c:v>4.077</c:v>
                </c:pt>
                <c:pt idx="408">
                  <c:v>4.0869999999999997</c:v>
                </c:pt>
                <c:pt idx="409">
                  <c:v>4.0869999999999997</c:v>
                </c:pt>
                <c:pt idx="410">
                  <c:v>4.101</c:v>
                </c:pt>
                <c:pt idx="411">
                  <c:v>4.0780000000000003</c:v>
                </c:pt>
                <c:pt idx="412">
                  <c:v>4.0910000000000002</c:v>
                </c:pt>
                <c:pt idx="413">
                  <c:v>4.0819999999999999</c:v>
                </c:pt>
                <c:pt idx="414">
                  <c:v>4.0819999999999999</c:v>
                </c:pt>
                <c:pt idx="415">
                  <c:v>4.109</c:v>
                </c:pt>
                <c:pt idx="416">
                  <c:v>4.0060000000000002</c:v>
                </c:pt>
                <c:pt idx="417">
                  <c:v>4.008</c:v>
                </c:pt>
                <c:pt idx="418">
                  <c:v>4.0330000000000004</c:v>
                </c:pt>
                <c:pt idx="419">
                  <c:v>4.0780000000000003</c:v>
                </c:pt>
                <c:pt idx="420">
                  <c:v>4.1360000000000001</c:v>
                </c:pt>
                <c:pt idx="421">
                  <c:v>4.1820000000000004</c:v>
                </c:pt>
                <c:pt idx="422">
                  <c:v>4.2610000000000001</c:v>
                </c:pt>
                <c:pt idx="423">
                  <c:v>4.2300000000000004</c:v>
                </c:pt>
                <c:pt idx="424">
                  <c:v>4.2690000000000001</c:v>
                </c:pt>
                <c:pt idx="425">
                  <c:v>4.2990000000000004</c:v>
                </c:pt>
                <c:pt idx="426">
                  <c:v>4.2889999999999997</c:v>
                </c:pt>
                <c:pt idx="427">
                  <c:v>4.2939999999999996</c:v>
                </c:pt>
                <c:pt idx="428">
                  <c:v>4.2560000000000002</c:v>
                </c:pt>
                <c:pt idx="429">
                  <c:v>4.2130000000000001</c:v>
                </c:pt>
                <c:pt idx="430">
                  <c:v>4.2430000000000003</c:v>
                </c:pt>
                <c:pt idx="431">
                  <c:v>4.1719999999999997</c:v>
                </c:pt>
                <c:pt idx="432">
                  <c:v>4.1390000000000002</c:v>
                </c:pt>
                <c:pt idx="433">
                  <c:v>4.077</c:v>
                </c:pt>
                <c:pt idx="434">
                  <c:v>4.0350000000000001</c:v>
                </c:pt>
                <c:pt idx="435">
                  <c:v>4.0730000000000004</c:v>
                </c:pt>
                <c:pt idx="436">
                  <c:v>4.0890000000000004</c:v>
                </c:pt>
                <c:pt idx="437">
                  <c:v>4.0460000000000003</c:v>
                </c:pt>
                <c:pt idx="438">
                  <c:v>4.0289999999999999</c:v>
                </c:pt>
                <c:pt idx="439">
                  <c:v>4.0179999999999998</c:v>
                </c:pt>
                <c:pt idx="440">
                  <c:v>4.0739999999999998</c:v>
                </c:pt>
                <c:pt idx="441">
                  <c:v>4.0640000000000001</c:v>
                </c:pt>
                <c:pt idx="442">
                  <c:v>4.0819999999999999</c:v>
                </c:pt>
                <c:pt idx="443">
                  <c:v>4.1070000000000002</c:v>
                </c:pt>
                <c:pt idx="444">
                  <c:v>4.0990000000000002</c:v>
                </c:pt>
                <c:pt idx="445">
                  <c:v>4.1370000000000005</c:v>
                </c:pt>
                <c:pt idx="446">
                  <c:v>4.0529999999999999</c:v>
                </c:pt>
                <c:pt idx="447">
                  <c:v>3.9699999999999998</c:v>
                </c:pt>
                <c:pt idx="448">
                  <c:v>3.9529999999999998</c:v>
                </c:pt>
                <c:pt idx="449">
                  <c:v>3.9319999999999999</c:v>
                </c:pt>
                <c:pt idx="450">
                  <c:v>3.883</c:v>
                </c:pt>
                <c:pt idx="451">
                  <c:v>3.8890000000000002</c:v>
                </c:pt>
                <c:pt idx="452">
                  <c:v>3.8609999999999998</c:v>
                </c:pt>
                <c:pt idx="453">
                  <c:v>3.8010000000000002</c:v>
                </c:pt>
                <c:pt idx="454">
                  <c:v>3.7960000000000003</c:v>
                </c:pt>
                <c:pt idx="455">
                  <c:v>3.782</c:v>
                </c:pt>
                <c:pt idx="456">
                  <c:v>3.649</c:v>
                </c:pt>
                <c:pt idx="457">
                  <c:v>3.6179999999999999</c:v>
                </c:pt>
                <c:pt idx="458">
                  <c:v>3.5910000000000002</c:v>
                </c:pt>
                <c:pt idx="459">
                  <c:v>3.6</c:v>
                </c:pt>
                <c:pt idx="460">
                  <c:v>3.629</c:v>
                </c:pt>
                <c:pt idx="461">
                  <c:v>3.552</c:v>
                </c:pt>
                <c:pt idx="462">
                  <c:v>3.4910000000000001</c:v>
                </c:pt>
                <c:pt idx="463">
                  <c:v>3.4929999999999999</c:v>
                </c:pt>
                <c:pt idx="464">
                  <c:v>3.472</c:v>
                </c:pt>
                <c:pt idx="465">
                  <c:v>3.4849999999999999</c:v>
                </c:pt>
                <c:pt idx="466">
                  <c:v>3.5489999999999999</c:v>
                </c:pt>
                <c:pt idx="467">
                  <c:v>3.4729999999999999</c:v>
                </c:pt>
                <c:pt idx="468">
                  <c:v>3.3740000000000001</c:v>
                </c:pt>
                <c:pt idx="469">
                  <c:v>3.3519999999999999</c:v>
                </c:pt>
                <c:pt idx="470">
                  <c:v>3.3879999999999999</c:v>
                </c:pt>
                <c:pt idx="471">
                  <c:v>3.3959999999999999</c:v>
                </c:pt>
                <c:pt idx="472">
                  <c:v>3.43</c:v>
                </c:pt>
                <c:pt idx="473">
                  <c:v>3.4660000000000002</c:v>
                </c:pt>
                <c:pt idx="474">
                  <c:v>3.4660000000000002</c:v>
                </c:pt>
                <c:pt idx="475">
                  <c:v>3.4279999999999999</c:v>
                </c:pt>
                <c:pt idx="476">
                  <c:v>3.4079999999999999</c:v>
                </c:pt>
                <c:pt idx="477">
                  <c:v>3.371</c:v>
                </c:pt>
                <c:pt idx="478">
                  <c:v>3.3250000000000002</c:v>
                </c:pt>
                <c:pt idx="479">
                  <c:v>3.339</c:v>
                </c:pt>
                <c:pt idx="480">
                  <c:v>3.3769999999999998</c:v>
                </c:pt>
                <c:pt idx="481">
                  <c:v>3.4089999999999998</c:v>
                </c:pt>
                <c:pt idx="482">
                  <c:v>3.3780000000000001</c:v>
                </c:pt>
                <c:pt idx="483">
                  <c:v>3.3919999999999999</c:v>
                </c:pt>
                <c:pt idx="484">
                  <c:v>3.367</c:v>
                </c:pt>
                <c:pt idx="485">
                  <c:v>3.2359999999999998</c:v>
                </c:pt>
                <c:pt idx="486">
                  <c:v>3.2240000000000002</c:v>
                </c:pt>
                <c:pt idx="487">
                  <c:v>3.1549999999999998</c:v>
                </c:pt>
                <c:pt idx="488">
                  <c:v>3.1150000000000002</c:v>
                </c:pt>
                <c:pt idx="489">
                  <c:v>3.1160000000000001</c:v>
                </c:pt>
                <c:pt idx="490">
                  <c:v>3.097</c:v>
                </c:pt>
                <c:pt idx="491">
                  <c:v>3.0590000000000002</c:v>
                </c:pt>
                <c:pt idx="492">
                  <c:v>3.0459999999999998</c:v>
                </c:pt>
                <c:pt idx="493">
                  <c:v>3.081</c:v>
                </c:pt>
                <c:pt idx="494">
                  <c:v>3.11</c:v>
                </c:pt>
                <c:pt idx="495">
                  <c:v>3.1509999999999998</c:v>
                </c:pt>
                <c:pt idx="496">
                  <c:v>3.1720000000000002</c:v>
                </c:pt>
                <c:pt idx="497">
                  <c:v>3.1320000000000001</c:v>
                </c:pt>
                <c:pt idx="498">
                  <c:v>3.1</c:v>
                </c:pt>
                <c:pt idx="499">
                  <c:v>3.121</c:v>
                </c:pt>
                <c:pt idx="500">
                  <c:v>3.1339999999999999</c:v>
                </c:pt>
                <c:pt idx="501">
                  <c:v>3.141</c:v>
                </c:pt>
                <c:pt idx="502">
                  <c:v>3.1429999999999998</c:v>
                </c:pt>
                <c:pt idx="503">
                  <c:v>3.125</c:v>
                </c:pt>
                <c:pt idx="504">
                  <c:v>3.1189999999999998</c:v>
                </c:pt>
                <c:pt idx="505">
                  <c:v>3.1040000000000001</c:v>
                </c:pt>
                <c:pt idx="506">
                  <c:v>3.1160000000000001</c:v>
                </c:pt>
                <c:pt idx="507">
                  <c:v>3.105</c:v>
                </c:pt>
                <c:pt idx="508">
                  <c:v>3.097</c:v>
                </c:pt>
                <c:pt idx="509">
                  <c:v>3.1030000000000002</c:v>
                </c:pt>
                <c:pt idx="510">
                  <c:v>3.0990000000000002</c:v>
                </c:pt>
                <c:pt idx="511">
                  <c:v>3.12</c:v>
                </c:pt>
                <c:pt idx="512">
                  <c:v>3.2090000000000001</c:v>
                </c:pt>
                <c:pt idx="513">
                  <c:v>3.2989999999999999</c:v>
                </c:pt>
                <c:pt idx="514">
                  <c:v>3.2879999999999998</c:v>
                </c:pt>
                <c:pt idx="515">
                  <c:v>3.3279999999999998</c:v>
                </c:pt>
                <c:pt idx="516">
                  <c:v>3.3279999999999998</c:v>
                </c:pt>
                <c:pt idx="517">
                  <c:v>3.32</c:v>
                </c:pt>
                <c:pt idx="518">
                  <c:v>3.298</c:v>
                </c:pt>
                <c:pt idx="519">
                  <c:v>3.2650000000000001</c:v>
                </c:pt>
                <c:pt idx="520">
                  <c:v>3.2650000000000001</c:v>
                </c:pt>
                <c:pt idx="521">
                  <c:v>3.2919999999999998</c:v>
                </c:pt>
                <c:pt idx="522">
                  <c:v>3.2669999999999999</c:v>
                </c:pt>
                <c:pt idx="523">
                  <c:v>3.23</c:v>
                </c:pt>
                <c:pt idx="524">
                  <c:v>3.1440000000000001</c:v>
                </c:pt>
                <c:pt idx="525">
                  <c:v>3.09</c:v>
                </c:pt>
                <c:pt idx="526">
                  <c:v>3.081</c:v>
                </c:pt>
                <c:pt idx="527">
                  <c:v>3.0249999999999999</c:v>
                </c:pt>
                <c:pt idx="528">
                  <c:v>3.048</c:v>
                </c:pt>
                <c:pt idx="529">
                  <c:v>3.0489999999999999</c:v>
                </c:pt>
                <c:pt idx="530">
                  <c:v>3.06</c:v>
                </c:pt>
                <c:pt idx="531">
                  <c:v>3.1</c:v>
                </c:pt>
                <c:pt idx="532">
                  <c:v>3.0419999999999998</c:v>
                </c:pt>
                <c:pt idx="533">
                  <c:v>3.044</c:v>
                </c:pt>
                <c:pt idx="534">
                  <c:v>3.0329999999999999</c:v>
                </c:pt>
                <c:pt idx="535">
                  <c:v>3.02</c:v>
                </c:pt>
                <c:pt idx="536">
                  <c:v>3.0259999999999998</c:v>
                </c:pt>
                <c:pt idx="537">
                  <c:v>3.0150000000000001</c:v>
                </c:pt>
                <c:pt idx="538">
                  <c:v>3.0139999999999998</c:v>
                </c:pt>
                <c:pt idx="539">
                  <c:v>3.0230000000000001</c:v>
                </c:pt>
                <c:pt idx="540">
                  <c:v>3.0230000000000001</c:v>
                </c:pt>
                <c:pt idx="541">
                  <c:v>2.95</c:v>
                </c:pt>
                <c:pt idx="542">
                  <c:v>2.8369999999999997</c:v>
                </c:pt>
                <c:pt idx="543">
                  <c:v>2.7839999999999998</c:v>
                </c:pt>
                <c:pt idx="544">
                  <c:v>2.722</c:v>
                </c:pt>
                <c:pt idx="545">
                  <c:v>2.722</c:v>
                </c:pt>
                <c:pt idx="546">
                  <c:v>2.6429999999999998</c:v>
                </c:pt>
                <c:pt idx="547">
                  <c:v>2.6230000000000002</c:v>
                </c:pt>
                <c:pt idx="548">
                  <c:v>2.6059999999999999</c:v>
                </c:pt>
                <c:pt idx="549">
                  <c:v>2.5540000000000003</c:v>
                </c:pt>
                <c:pt idx="550">
                  <c:v>2.528</c:v>
                </c:pt>
                <c:pt idx="551">
                  <c:v>2.5550000000000002</c:v>
                </c:pt>
                <c:pt idx="552">
                  <c:v>2.5369999999999999</c:v>
                </c:pt>
                <c:pt idx="553">
                  <c:v>2.5680000000000001</c:v>
                </c:pt>
                <c:pt idx="554">
                  <c:v>2.5830000000000002</c:v>
                </c:pt>
                <c:pt idx="555">
                  <c:v>2.6</c:v>
                </c:pt>
                <c:pt idx="556">
                  <c:v>2.5880000000000001</c:v>
                </c:pt>
                <c:pt idx="557">
                  <c:v>2.5830000000000002</c:v>
                </c:pt>
                <c:pt idx="558">
                  <c:v>2.5910000000000002</c:v>
                </c:pt>
                <c:pt idx="559">
                  <c:v>2.6379999999999999</c:v>
                </c:pt>
                <c:pt idx="560">
                  <c:v>2.6989999999999998</c:v>
                </c:pt>
                <c:pt idx="561">
                  <c:v>2.7469999999999999</c:v>
                </c:pt>
                <c:pt idx="562">
                  <c:v>2.7290000000000001</c:v>
                </c:pt>
                <c:pt idx="563">
                  <c:v>2.7269999999999999</c:v>
                </c:pt>
                <c:pt idx="564">
                  <c:v>2.7170000000000001</c:v>
                </c:pt>
                <c:pt idx="565">
                  <c:v>2.7080000000000002</c:v>
                </c:pt>
                <c:pt idx="566">
                  <c:v>2.7109999999999999</c:v>
                </c:pt>
                <c:pt idx="567">
                  <c:v>2.69</c:v>
                </c:pt>
                <c:pt idx="568">
                  <c:v>2.6280000000000001</c:v>
                </c:pt>
                <c:pt idx="569">
                  <c:v>2.633</c:v>
                </c:pt>
                <c:pt idx="570">
                  <c:v>2.6259999999999999</c:v>
                </c:pt>
                <c:pt idx="571">
                  <c:v>2.6179999999999999</c:v>
                </c:pt>
                <c:pt idx="572">
                  <c:v>2.5629999999999997</c:v>
                </c:pt>
                <c:pt idx="573">
                  <c:v>2.5620000000000003</c:v>
                </c:pt>
                <c:pt idx="574">
                  <c:v>2.5220000000000002</c:v>
                </c:pt>
                <c:pt idx="575">
                  <c:v>2.508</c:v>
                </c:pt>
                <c:pt idx="576">
                  <c:v>2.4390000000000001</c:v>
                </c:pt>
                <c:pt idx="577">
                  <c:v>2.419</c:v>
                </c:pt>
                <c:pt idx="578">
                  <c:v>2.4169999999999998</c:v>
                </c:pt>
                <c:pt idx="579">
                  <c:v>2.4239999999999999</c:v>
                </c:pt>
                <c:pt idx="580">
                  <c:v>2.419</c:v>
                </c:pt>
                <c:pt idx="581">
                  <c:v>2.4169999999999998</c:v>
                </c:pt>
                <c:pt idx="582">
                  <c:v>2.427</c:v>
                </c:pt>
                <c:pt idx="583">
                  <c:v>2.4729999999999999</c:v>
                </c:pt>
                <c:pt idx="584">
                  <c:v>2.4769999999999999</c:v>
                </c:pt>
                <c:pt idx="585">
                  <c:v>2.452</c:v>
                </c:pt>
                <c:pt idx="586">
                  <c:v>2.4620000000000002</c:v>
                </c:pt>
                <c:pt idx="587">
                  <c:v>2.4820000000000002</c:v>
                </c:pt>
                <c:pt idx="588">
                  <c:v>2.5060000000000002</c:v>
                </c:pt>
                <c:pt idx="589">
                  <c:v>2.5049999999999999</c:v>
                </c:pt>
                <c:pt idx="590">
                  <c:v>2.5049999999999999</c:v>
                </c:pt>
                <c:pt idx="591">
                  <c:v>2.4430000000000001</c:v>
                </c:pt>
                <c:pt idx="592">
                  <c:v>2.3980000000000001</c:v>
                </c:pt>
                <c:pt idx="593">
                  <c:v>2.4249999999999998</c:v>
                </c:pt>
                <c:pt idx="594">
                  <c:v>2.5449999999999999</c:v>
                </c:pt>
                <c:pt idx="595">
                  <c:v>2.569</c:v>
                </c:pt>
                <c:pt idx="596">
                  <c:v>2.6240000000000001</c:v>
                </c:pt>
                <c:pt idx="597">
                  <c:v>2.6739999999999999</c:v>
                </c:pt>
                <c:pt idx="598">
                  <c:v>2.6949999999999998</c:v>
                </c:pt>
                <c:pt idx="599">
                  <c:v>2.7429999999999999</c:v>
                </c:pt>
                <c:pt idx="600">
                  <c:v>2.7160000000000002</c:v>
                </c:pt>
                <c:pt idx="601">
                  <c:v>2.6659999999999999</c:v>
                </c:pt>
                <c:pt idx="602">
                  <c:v>2.5179999999999998</c:v>
                </c:pt>
                <c:pt idx="603">
                  <c:v>2.4729999999999999</c:v>
                </c:pt>
                <c:pt idx="604">
                  <c:v>2.496</c:v>
                </c:pt>
                <c:pt idx="605">
                  <c:v>2.5409999999999999</c:v>
                </c:pt>
                <c:pt idx="606">
                  <c:v>2.5390000000000001</c:v>
                </c:pt>
                <c:pt idx="607">
                  <c:v>2.3540000000000001</c:v>
                </c:pt>
                <c:pt idx="608">
                  <c:v>2.3609999999999998</c:v>
                </c:pt>
                <c:pt idx="609">
                  <c:v>2.3849999999999998</c:v>
                </c:pt>
                <c:pt idx="610">
                  <c:v>2.4079999999999999</c:v>
                </c:pt>
                <c:pt idx="611">
                  <c:v>2.4300000000000002</c:v>
                </c:pt>
                <c:pt idx="612">
                  <c:v>2.4540000000000002</c:v>
                </c:pt>
                <c:pt idx="613">
                  <c:v>2.5060000000000002</c:v>
                </c:pt>
                <c:pt idx="614">
                  <c:v>2.5</c:v>
                </c:pt>
                <c:pt idx="615">
                  <c:v>2.5</c:v>
                </c:pt>
                <c:pt idx="616">
                  <c:v>2.5259999999999998</c:v>
                </c:pt>
                <c:pt idx="617">
                  <c:v>2.5390000000000001</c:v>
                </c:pt>
                <c:pt idx="618">
                  <c:v>2.508</c:v>
                </c:pt>
                <c:pt idx="619">
                  <c:v>2.5390000000000001</c:v>
                </c:pt>
                <c:pt idx="620">
                  <c:v>2.5310000000000001</c:v>
                </c:pt>
                <c:pt idx="621">
                  <c:v>2.5179999999999998</c:v>
                </c:pt>
                <c:pt idx="622">
                  <c:v>2.5140000000000002</c:v>
                </c:pt>
                <c:pt idx="623">
                  <c:v>2.504</c:v>
                </c:pt>
                <c:pt idx="624">
                  <c:v>2.5099999999999998</c:v>
                </c:pt>
                <c:pt idx="625">
                  <c:v>2.5089999999999999</c:v>
                </c:pt>
                <c:pt idx="626">
                  <c:v>2.5310000000000001</c:v>
                </c:pt>
                <c:pt idx="627">
                  <c:v>2.5670000000000002</c:v>
                </c:pt>
                <c:pt idx="628">
                  <c:v>2.64</c:v>
                </c:pt>
                <c:pt idx="629">
                  <c:v>2.65</c:v>
                </c:pt>
                <c:pt idx="630">
                  <c:v>2.6520000000000001</c:v>
                </c:pt>
                <c:pt idx="631">
                  <c:v>2.6879999999999997</c:v>
                </c:pt>
                <c:pt idx="632">
                  <c:v>2.7010000000000001</c:v>
                </c:pt>
                <c:pt idx="633">
                  <c:v>2.706</c:v>
                </c:pt>
                <c:pt idx="634">
                  <c:v>2.6989999999999998</c:v>
                </c:pt>
                <c:pt idx="635">
                  <c:v>2.681</c:v>
                </c:pt>
                <c:pt idx="636">
                  <c:v>2.68</c:v>
                </c:pt>
                <c:pt idx="637">
                  <c:v>2.8689999999999998</c:v>
                </c:pt>
                <c:pt idx="638">
                  <c:v>3.133</c:v>
                </c:pt>
                <c:pt idx="639">
                  <c:v>3.444</c:v>
                </c:pt>
                <c:pt idx="640">
                  <c:v>3.6579999999999999</c:v>
                </c:pt>
                <c:pt idx="641">
                  <c:v>3.4660000000000002</c:v>
                </c:pt>
                <c:pt idx="642">
                  <c:v>3.5129999999999999</c:v>
                </c:pt>
                <c:pt idx="643">
                  <c:v>3.5739999999999998</c:v>
                </c:pt>
                <c:pt idx="644">
                  <c:v>3.6480000000000001</c:v>
                </c:pt>
                <c:pt idx="645">
                  <c:v>3.637</c:v>
                </c:pt>
                <c:pt idx="646">
                  <c:v>3.6029999999999998</c:v>
                </c:pt>
                <c:pt idx="647">
                  <c:v>3.6720000000000002</c:v>
                </c:pt>
                <c:pt idx="648">
                  <c:v>3.6720000000000002</c:v>
                </c:pt>
                <c:pt idx="649">
                  <c:v>3.6779999999999999</c:v>
                </c:pt>
                <c:pt idx="650">
                  <c:v>3.6179999999999999</c:v>
                </c:pt>
                <c:pt idx="651">
                  <c:v>3.6029999999999998</c:v>
                </c:pt>
                <c:pt idx="652">
                  <c:v>3.62</c:v>
                </c:pt>
                <c:pt idx="653">
                  <c:v>3.7480000000000002</c:v>
                </c:pt>
                <c:pt idx="654">
                  <c:v>3.7119999999999997</c:v>
                </c:pt>
                <c:pt idx="655">
                  <c:v>3.67</c:v>
                </c:pt>
                <c:pt idx="656">
                  <c:v>3.6240000000000001</c:v>
                </c:pt>
                <c:pt idx="657">
                  <c:v>3.556</c:v>
                </c:pt>
                <c:pt idx="658">
                  <c:v>3.6160000000000001</c:v>
                </c:pt>
                <c:pt idx="659">
                  <c:v>3.6470000000000002</c:v>
                </c:pt>
                <c:pt idx="660">
                  <c:v>3.6680000000000001</c:v>
                </c:pt>
                <c:pt idx="661">
                  <c:v>3.6819999999999999</c:v>
                </c:pt>
                <c:pt idx="662">
                  <c:v>3.7240000000000002</c:v>
                </c:pt>
                <c:pt idx="663">
                  <c:v>3.7410000000000001</c:v>
                </c:pt>
                <c:pt idx="664">
                  <c:v>3.7269999999999999</c:v>
                </c:pt>
                <c:pt idx="665">
                  <c:v>3.714</c:v>
                </c:pt>
                <c:pt idx="666">
                  <c:v>3.718</c:v>
                </c:pt>
                <c:pt idx="667">
                  <c:v>3.706</c:v>
                </c:pt>
                <c:pt idx="668">
                  <c:v>3.7119999999999997</c:v>
                </c:pt>
                <c:pt idx="669">
                  <c:v>3.7160000000000002</c:v>
                </c:pt>
                <c:pt idx="670">
                  <c:v>3.7160000000000002</c:v>
                </c:pt>
                <c:pt idx="671">
                  <c:v>3.7080000000000002</c:v>
                </c:pt>
                <c:pt idx="672">
                  <c:v>3.702</c:v>
                </c:pt>
                <c:pt idx="673">
                  <c:v>3.6870000000000003</c:v>
                </c:pt>
                <c:pt idx="674">
                  <c:v>3.6870000000000003</c:v>
                </c:pt>
                <c:pt idx="675">
                  <c:v>3.6870000000000003</c:v>
                </c:pt>
                <c:pt idx="676">
                  <c:v>3.7029999999999998</c:v>
                </c:pt>
                <c:pt idx="677">
                  <c:v>3.6579999999999999</c:v>
                </c:pt>
                <c:pt idx="678">
                  <c:v>3.55</c:v>
                </c:pt>
                <c:pt idx="679">
                  <c:v>3.556</c:v>
                </c:pt>
                <c:pt idx="680">
                  <c:v>3.5110000000000001</c:v>
                </c:pt>
                <c:pt idx="681">
                  <c:v>3.4910000000000001</c:v>
                </c:pt>
                <c:pt idx="682">
                  <c:v>3.4929999999999999</c:v>
                </c:pt>
                <c:pt idx="683">
                  <c:v>3.3970000000000002</c:v>
                </c:pt>
                <c:pt idx="684">
                  <c:v>3.3439999999999999</c:v>
                </c:pt>
                <c:pt idx="685">
                  <c:v>3.3439999999999999</c:v>
                </c:pt>
                <c:pt idx="686">
                  <c:v>3.278</c:v>
                </c:pt>
                <c:pt idx="687">
                  <c:v>3.3620000000000001</c:v>
                </c:pt>
                <c:pt idx="688">
                  <c:v>3.4239999999999999</c:v>
                </c:pt>
                <c:pt idx="689">
                  <c:v>3.4319999999999999</c:v>
                </c:pt>
                <c:pt idx="690">
                  <c:v>3.3919999999999999</c:v>
                </c:pt>
                <c:pt idx="691">
                  <c:v>3.431</c:v>
                </c:pt>
                <c:pt idx="692">
                  <c:v>3.4470000000000001</c:v>
                </c:pt>
                <c:pt idx="693">
                  <c:v>3.456</c:v>
                </c:pt>
                <c:pt idx="694">
                  <c:v>3.4449999999999998</c:v>
                </c:pt>
                <c:pt idx="695">
                  <c:v>3.4699999999999998</c:v>
                </c:pt>
                <c:pt idx="696">
                  <c:v>3.4249999999999998</c:v>
                </c:pt>
                <c:pt idx="697">
                  <c:v>3.4249999999999998</c:v>
                </c:pt>
                <c:pt idx="698">
                  <c:v>3.4119999999999999</c:v>
                </c:pt>
                <c:pt idx="699">
                  <c:v>3.3820000000000001</c:v>
                </c:pt>
                <c:pt idx="700">
                  <c:v>3.3650000000000002</c:v>
                </c:pt>
                <c:pt idx="701">
                  <c:v>3.36</c:v>
                </c:pt>
                <c:pt idx="702">
                  <c:v>3.2770000000000001</c:v>
                </c:pt>
                <c:pt idx="703">
                  <c:v>3.282</c:v>
                </c:pt>
                <c:pt idx="704">
                  <c:v>3.274</c:v>
                </c:pt>
                <c:pt idx="705">
                  <c:v>3.2770000000000001</c:v>
                </c:pt>
                <c:pt idx="706">
                  <c:v>3.3250000000000002</c:v>
                </c:pt>
                <c:pt idx="707">
                  <c:v>3.3849999999999998</c:v>
                </c:pt>
                <c:pt idx="708">
                  <c:v>3.391</c:v>
                </c:pt>
                <c:pt idx="709">
                  <c:v>3.3719999999999999</c:v>
                </c:pt>
                <c:pt idx="710">
                  <c:v>3.3719999999999999</c:v>
                </c:pt>
                <c:pt idx="711">
                  <c:v>3.3559999999999999</c:v>
                </c:pt>
                <c:pt idx="712">
                  <c:v>3.323</c:v>
                </c:pt>
                <c:pt idx="713">
                  <c:v>3.306</c:v>
                </c:pt>
                <c:pt idx="714">
                  <c:v>3.2789999999999999</c:v>
                </c:pt>
                <c:pt idx="715">
                  <c:v>3.2250000000000001</c:v>
                </c:pt>
                <c:pt idx="716">
                  <c:v>3.2450000000000001</c:v>
                </c:pt>
                <c:pt idx="717">
                  <c:v>3.238</c:v>
                </c:pt>
                <c:pt idx="718">
                  <c:v>3.262</c:v>
                </c:pt>
                <c:pt idx="719">
                  <c:v>3.2829999999999999</c:v>
                </c:pt>
                <c:pt idx="720">
                  <c:v>3.2789999999999999</c:v>
                </c:pt>
                <c:pt idx="721">
                  <c:v>3.2720000000000002</c:v>
                </c:pt>
                <c:pt idx="722">
                  <c:v>3.3519999999999999</c:v>
                </c:pt>
                <c:pt idx="723">
                  <c:v>3.4329999999999998</c:v>
                </c:pt>
                <c:pt idx="724">
                  <c:v>3.3860000000000001</c:v>
                </c:pt>
                <c:pt idx="725">
                  <c:v>3.4289999999999998</c:v>
                </c:pt>
                <c:pt idx="726">
                  <c:v>3.4340000000000002</c:v>
                </c:pt>
                <c:pt idx="727">
                  <c:v>3.2850000000000001</c:v>
                </c:pt>
                <c:pt idx="728">
                  <c:v>3.2629999999999999</c:v>
                </c:pt>
                <c:pt idx="729">
                  <c:v>3.2490000000000001</c:v>
                </c:pt>
                <c:pt idx="730">
                  <c:v>3.214</c:v>
                </c:pt>
                <c:pt idx="731">
                  <c:v>3.2240000000000002</c:v>
                </c:pt>
                <c:pt idx="732">
                  <c:v>3.2250000000000001</c:v>
                </c:pt>
                <c:pt idx="733">
                  <c:v>3.2010000000000001</c:v>
                </c:pt>
                <c:pt idx="734">
                  <c:v>3.1680000000000001</c:v>
                </c:pt>
                <c:pt idx="735">
                  <c:v>3.1850000000000001</c:v>
                </c:pt>
                <c:pt idx="736">
                  <c:v>3.2170000000000001</c:v>
                </c:pt>
                <c:pt idx="737">
                  <c:v>3.2040000000000002</c:v>
                </c:pt>
                <c:pt idx="738">
                  <c:v>3.2450000000000001</c:v>
                </c:pt>
                <c:pt idx="739">
                  <c:v>3.2650000000000001</c:v>
                </c:pt>
                <c:pt idx="740">
                  <c:v>3.2280000000000002</c:v>
                </c:pt>
                <c:pt idx="741">
                  <c:v>3.226</c:v>
                </c:pt>
                <c:pt idx="742">
                  <c:v>3.2040000000000002</c:v>
                </c:pt>
                <c:pt idx="743">
                  <c:v>3.2229999999999999</c:v>
                </c:pt>
                <c:pt idx="744">
                  <c:v>3.2410000000000001</c:v>
                </c:pt>
                <c:pt idx="745">
                  <c:v>3.2320000000000002</c:v>
                </c:pt>
                <c:pt idx="746">
                  <c:v>3.2160000000000002</c:v>
                </c:pt>
                <c:pt idx="747">
                  <c:v>3.2149999999999999</c:v>
                </c:pt>
                <c:pt idx="748">
                  <c:v>3.1960000000000002</c:v>
                </c:pt>
                <c:pt idx="749">
                  <c:v>3.1960000000000002</c:v>
                </c:pt>
                <c:pt idx="750">
                  <c:v>3.1880000000000002</c:v>
                </c:pt>
                <c:pt idx="751">
                  <c:v>3.1859999999999999</c:v>
                </c:pt>
                <c:pt idx="752">
                  <c:v>3.1840000000000002</c:v>
                </c:pt>
                <c:pt idx="753">
                  <c:v>3.2029999999999998</c:v>
                </c:pt>
                <c:pt idx="754">
                  <c:v>3.1869999999999998</c:v>
                </c:pt>
                <c:pt idx="755">
                  <c:v>3.1760000000000002</c:v>
                </c:pt>
                <c:pt idx="756">
                  <c:v>3.2080000000000002</c:v>
                </c:pt>
                <c:pt idx="757">
                  <c:v>3.2170000000000001</c:v>
                </c:pt>
                <c:pt idx="758">
                  <c:v>3.2</c:v>
                </c:pt>
                <c:pt idx="759">
                  <c:v>3.1850000000000001</c:v>
                </c:pt>
                <c:pt idx="760">
                  <c:v>3.1840000000000002</c:v>
                </c:pt>
                <c:pt idx="761">
                  <c:v>3.1709999999999998</c:v>
                </c:pt>
                <c:pt idx="762">
                  <c:v>3.1659999999999999</c:v>
                </c:pt>
                <c:pt idx="763">
                  <c:v>3.2040000000000002</c:v>
                </c:pt>
                <c:pt idx="764">
                  <c:v>3.2090000000000001</c:v>
                </c:pt>
                <c:pt idx="765">
                  <c:v>3.218</c:v>
                </c:pt>
                <c:pt idx="766">
                  <c:v>3.23</c:v>
                </c:pt>
                <c:pt idx="767">
                  <c:v>3.21</c:v>
                </c:pt>
                <c:pt idx="768">
                  <c:v>3.1960000000000002</c:v>
                </c:pt>
                <c:pt idx="769">
                  <c:v>3.1659999999999999</c:v>
                </c:pt>
                <c:pt idx="770">
                  <c:v>3.1659999999999999</c:v>
                </c:pt>
                <c:pt idx="771">
                  <c:v>3.1709999999999998</c:v>
                </c:pt>
                <c:pt idx="772">
                  <c:v>3.145</c:v>
                </c:pt>
                <c:pt idx="773">
                  <c:v>3.1709999999999998</c:v>
                </c:pt>
                <c:pt idx="774">
                  <c:v>3.1520000000000001</c:v>
                </c:pt>
                <c:pt idx="775">
                  <c:v>3.16</c:v>
                </c:pt>
                <c:pt idx="776">
                  <c:v>3.165</c:v>
                </c:pt>
                <c:pt idx="777">
                  <c:v>3.101</c:v>
                </c:pt>
                <c:pt idx="778">
                  <c:v>3.1080000000000001</c:v>
                </c:pt>
                <c:pt idx="779">
                  <c:v>3.1030000000000002</c:v>
                </c:pt>
                <c:pt idx="780">
                  <c:v>3.1030000000000002</c:v>
                </c:pt>
                <c:pt idx="781">
                  <c:v>3.0880000000000001</c:v>
                </c:pt>
                <c:pt idx="782">
                  <c:v>3.0840000000000001</c:v>
                </c:pt>
                <c:pt idx="783">
                  <c:v>3.0859999999999999</c:v>
                </c:pt>
                <c:pt idx="784">
                  <c:v>3.0249999999999999</c:v>
                </c:pt>
                <c:pt idx="785">
                  <c:v>3.0150000000000001</c:v>
                </c:pt>
                <c:pt idx="786">
                  <c:v>2.95</c:v>
                </c:pt>
                <c:pt idx="787">
                  <c:v>2.9379999999999997</c:v>
                </c:pt>
                <c:pt idx="788">
                  <c:v>2.9409999999999998</c:v>
                </c:pt>
                <c:pt idx="789">
                  <c:v>2.9550000000000001</c:v>
                </c:pt>
                <c:pt idx="790">
                  <c:v>2.96</c:v>
                </c:pt>
                <c:pt idx="791">
                  <c:v>2.952</c:v>
                </c:pt>
                <c:pt idx="792">
                  <c:v>2.9159999999999999</c:v>
                </c:pt>
                <c:pt idx="793">
                  <c:v>2.944</c:v>
                </c:pt>
                <c:pt idx="794">
                  <c:v>2.95</c:v>
                </c:pt>
                <c:pt idx="795">
                  <c:v>2.968</c:v>
                </c:pt>
                <c:pt idx="796">
                  <c:v>2.9939999999999998</c:v>
                </c:pt>
                <c:pt idx="797">
                  <c:v>3.004</c:v>
                </c:pt>
                <c:pt idx="798">
                  <c:v>2.988</c:v>
                </c:pt>
                <c:pt idx="799">
                  <c:v>2.9779999999999998</c:v>
                </c:pt>
                <c:pt idx="800">
                  <c:v>2.9580000000000002</c:v>
                </c:pt>
                <c:pt idx="801">
                  <c:v>3.004</c:v>
                </c:pt>
                <c:pt idx="802">
                  <c:v>3.024</c:v>
                </c:pt>
                <c:pt idx="803">
                  <c:v>3.0920000000000001</c:v>
                </c:pt>
                <c:pt idx="804">
                  <c:v>3.113</c:v>
                </c:pt>
                <c:pt idx="805">
                  <c:v>3.117</c:v>
                </c:pt>
                <c:pt idx="806">
                  <c:v>3.117</c:v>
                </c:pt>
                <c:pt idx="807">
                  <c:v>3.1189999999999998</c:v>
                </c:pt>
                <c:pt idx="808">
                  <c:v>3.1789999999999998</c:v>
                </c:pt>
                <c:pt idx="809">
                  <c:v>3.1709999999999998</c:v>
                </c:pt>
                <c:pt idx="810">
                  <c:v>3.1659999999999999</c:v>
                </c:pt>
                <c:pt idx="811">
                  <c:v>3.1659999999999999</c:v>
                </c:pt>
                <c:pt idx="812">
                  <c:v>3.121</c:v>
                </c:pt>
                <c:pt idx="813">
                  <c:v>3.1320000000000001</c:v>
                </c:pt>
                <c:pt idx="814">
                  <c:v>3.1040000000000001</c:v>
                </c:pt>
                <c:pt idx="815">
                  <c:v>3.0920000000000001</c:v>
                </c:pt>
                <c:pt idx="816">
                  <c:v>3.052</c:v>
                </c:pt>
                <c:pt idx="817">
                  <c:v>3.052</c:v>
                </c:pt>
                <c:pt idx="818">
                  <c:v>3.032</c:v>
                </c:pt>
                <c:pt idx="819">
                  <c:v>3.0219999999999998</c:v>
                </c:pt>
                <c:pt idx="820">
                  <c:v>3.0430000000000001</c:v>
                </c:pt>
                <c:pt idx="821">
                  <c:v>3.0830000000000002</c:v>
                </c:pt>
                <c:pt idx="822">
                  <c:v>3.04</c:v>
                </c:pt>
                <c:pt idx="823">
                  <c:v>3.048</c:v>
                </c:pt>
                <c:pt idx="824">
                  <c:v>3.0470000000000002</c:v>
                </c:pt>
                <c:pt idx="825">
                  <c:v>3.0230000000000001</c:v>
                </c:pt>
                <c:pt idx="826">
                  <c:v>2.9939999999999998</c:v>
                </c:pt>
                <c:pt idx="827">
                  <c:v>3.0030000000000001</c:v>
                </c:pt>
                <c:pt idx="828">
                  <c:v>2.9710000000000001</c:v>
                </c:pt>
                <c:pt idx="829">
                  <c:v>3.0009999999999999</c:v>
                </c:pt>
                <c:pt idx="830">
                  <c:v>2.9609999999999999</c:v>
                </c:pt>
              </c:numCache>
            </c:numRef>
          </c:val>
          <c:smooth val="0"/>
          <c:extLst xmlns:c16r2="http://schemas.microsoft.com/office/drawing/2015/06/chart">
            <c:ext xmlns:c16="http://schemas.microsoft.com/office/drawing/2014/chart" uri="{C3380CC4-5D6E-409C-BE32-E72D297353CC}">
              <c16:uniqueId val="{00000006-C212-4B91-B970-308AA92F7E25}"/>
            </c:ext>
          </c:extLst>
        </c:ser>
        <c:ser>
          <c:idx val="7"/>
          <c:order val="7"/>
          <c:tx>
            <c:strRef>
              <c:f>CDSHistorico!$AL$4</c:f>
              <c:strCache>
                <c:ptCount val="1"/>
                <c:pt idx="0">
                  <c:v>CHL UMS 10Y</c:v>
                </c:pt>
              </c:strCache>
            </c:strRef>
          </c:tx>
          <c:spPr>
            <a:ln w="19050">
              <a:solidFill>
                <a:schemeClr val="accent4">
                  <a:lumMod val="75000"/>
                </a:schemeClr>
              </a:solidFill>
            </a:ln>
          </c:spPr>
          <c:marker>
            <c:symbol val="none"/>
          </c:marker>
          <c:cat>
            <c:numRef>
              <c:f>[0]!FechaG</c:f>
              <c:numCache>
                <c:formatCode>m/d/yyyy</c:formatCode>
                <c:ptCount val="831"/>
                <c:pt idx="0">
                  <c:v>41792</c:v>
                </c:pt>
                <c:pt idx="1">
                  <c:v>41793</c:v>
                </c:pt>
                <c:pt idx="2">
                  <c:v>41794</c:v>
                </c:pt>
                <c:pt idx="3">
                  <c:v>41795</c:v>
                </c:pt>
                <c:pt idx="4">
                  <c:v>41796</c:v>
                </c:pt>
                <c:pt idx="5">
                  <c:v>41799</c:v>
                </c:pt>
                <c:pt idx="6">
                  <c:v>41800</c:v>
                </c:pt>
                <c:pt idx="7">
                  <c:v>41801</c:v>
                </c:pt>
                <c:pt idx="8">
                  <c:v>41802</c:v>
                </c:pt>
                <c:pt idx="9">
                  <c:v>41803</c:v>
                </c:pt>
                <c:pt idx="10">
                  <c:v>41806</c:v>
                </c:pt>
                <c:pt idx="11">
                  <c:v>41807</c:v>
                </c:pt>
                <c:pt idx="12">
                  <c:v>41808</c:v>
                </c:pt>
                <c:pt idx="13">
                  <c:v>41809</c:v>
                </c:pt>
                <c:pt idx="14">
                  <c:v>41810</c:v>
                </c:pt>
                <c:pt idx="15">
                  <c:v>41813</c:v>
                </c:pt>
                <c:pt idx="16">
                  <c:v>41814</c:v>
                </c:pt>
                <c:pt idx="17">
                  <c:v>41815</c:v>
                </c:pt>
                <c:pt idx="18">
                  <c:v>41816</c:v>
                </c:pt>
                <c:pt idx="19">
                  <c:v>41817</c:v>
                </c:pt>
                <c:pt idx="20">
                  <c:v>41820</c:v>
                </c:pt>
                <c:pt idx="21">
                  <c:v>41821</c:v>
                </c:pt>
                <c:pt idx="22">
                  <c:v>41822</c:v>
                </c:pt>
                <c:pt idx="23">
                  <c:v>41823</c:v>
                </c:pt>
                <c:pt idx="24">
                  <c:v>41824</c:v>
                </c:pt>
                <c:pt idx="25">
                  <c:v>41827</c:v>
                </c:pt>
                <c:pt idx="26">
                  <c:v>41828</c:v>
                </c:pt>
                <c:pt idx="27">
                  <c:v>41829</c:v>
                </c:pt>
                <c:pt idx="28">
                  <c:v>41830</c:v>
                </c:pt>
                <c:pt idx="29">
                  <c:v>41831</c:v>
                </c:pt>
                <c:pt idx="30">
                  <c:v>41834</c:v>
                </c:pt>
                <c:pt idx="31">
                  <c:v>41835</c:v>
                </c:pt>
                <c:pt idx="32">
                  <c:v>41836</c:v>
                </c:pt>
                <c:pt idx="33">
                  <c:v>41837</c:v>
                </c:pt>
                <c:pt idx="34">
                  <c:v>41838</c:v>
                </c:pt>
                <c:pt idx="35">
                  <c:v>41841</c:v>
                </c:pt>
                <c:pt idx="36">
                  <c:v>41842</c:v>
                </c:pt>
                <c:pt idx="37">
                  <c:v>41843</c:v>
                </c:pt>
                <c:pt idx="38">
                  <c:v>41844</c:v>
                </c:pt>
                <c:pt idx="39">
                  <c:v>41845</c:v>
                </c:pt>
                <c:pt idx="40">
                  <c:v>41848</c:v>
                </c:pt>
                <c:pt idx="41">
                  <c:v>41849</c:v>
                </c:pt>
                <c:pt idx="42">
                  <c:v>41850</c:v>
                </c:pt>
                <c:pt idx="43">
                  <c:v>41851</c:v>
                </c:pt>
                <c:pt idx="44">
                  <c:v>41852</c:v>
                </c:pt>
                <c:pt idx="45">
                  <c:v>41855</c:v>
                </c:pt>
                <c:pt idx="46">
                  <c:v>41856</c:v>
                </c:pt>
                <c:pt idx="47">
                  <c:v>41857</c:v>
                </c:pt>
                <c:pt idx="48">
                  <c:v>41858</c:v>
                </c:pt>
                <c:pt idx="49">
                  <c:v>41859</c:v>
                </c:pt>
                <c:pt idx="50">
                  <c:v>41862</c:v>
                </c:pt>
                <c:pt idx="51">
                  <c:v>41863</c:v>
                </c:pt>
                <c:pt idx="52">
                  <c:v>41864</c:v>
                </c:pt>
                <c:pt idx="53">
                  <c:v>41865</c:v>
                </c:pt>
                <c:pt idx="54">
                  <c:v>41866</c:v>
                </c:pt>
                <c:pt idx="55">
                  <c:v>41869</c:v>
                </c:pt>
                <c:pt idx="56">
                  <c:v>41870</c:v>
                </c:pt>
                <c:pt idx="57">
                  <c:v>41871</c:v>
                </c:pt>
                <c:pt idx="58">
                  <c:v>41872</c:v>
                </c:pt>
                <c:pt idx="59">
                  <c:v>41873</c:v>
                </c:pt>
                <c:pt idx="60">
                  <c:v>41876</c:v>
                </c:pt>
                <c:pt idx="61">
                  <c:v>41877</c:v>
                </c:pt>
                <c:pt idx="62">
                  <c:v>41878</c:v>
                </c:pt>
                <c:pt idx="63">
                  <c:v>41879</c:v>
                </c:pt>
                <c:pt idx="64">
                  <c:v>41880</c:v>
                </c:pt>
                <c:pt idx="65">
                  <c:v>41883</c:v>
                </c:pt>
                <c:pt idx="66">
                  <c:v>41884</c:v>
                </c:pt>
                <c:pt idx="67">
                  <c:v>41885</c:v>
                </c:pt>
                <c:pt idx="68">
                  <c:v>41886</c:v>
                </c:pt>
                <c:pt idx="69">
                  <c:v>41887</c:v>
                </c:pt>
                <c:pt idx="70">
                  <c:v>41890</c:v>
                </c:pt>
                <c:pt idx="71">
                  <c:v>41891</c:v>
                </c:pt>
                <c:pt idx="72">
                  <c:v>41892</c:v>
                </c:pt>
                <c:pt idx="73">
                  <c:v>41893</c:v>
                </c:pt>
                <c:pt idx="74">
                  <c:v>41894</c:v>
                </c:pt>
                <c:pt idx="75">
                  <c:v>41897</c:v>
                </c:pt>
                <c:pt idx="76">
                  <c:v>41898</c:v>
                </c:pt>
                <c:pt idx="77">
                  <c:v>41899</c:v>
                </c:pt>
                <c:pt idx="78">
                  <c:v>41900</c:v>
                </c:pt>
                <c:pt idx="79">
                  <c:v>41901</c:v>
                </c:pt>
                <c:pt idx="80">
                  <c:v>41904</c:v>
                </c:pt>
                <c:pt idx="81">
                  <c:v>41905</c:v>
                </c:pt>
                <c:pt idx="82">
                  <c:v>41906</c:v>
                </c:pt>
                <c:pt idx="83">
                  <c:v>41907</c:v>
                </c:pt>
                <c:pt idx="84">
                  <c:v>41908</c:v>
                </c:pt>
                <c:pt idx="85">
                  <c:v>41911</c:v>
                </c:pt>
                <c:pt idx="86">
                  <c:v>41912</c:v>
                </c:pt>
                <c:pt idx="87">
                  <c:v>41913</c:v>
                </c:pt>
                <c:pt idx="88">
                  <c:v>41914</c:v>
                </c:pt>
                <c:pt idx="89">
                  <c:v>41915</c:v>
                </c:pt>
                <c:pt idx="90">
                  <c:v>41918</c:v>
                </c:pt>
                <c:pt idx="91">
                  <c:v>41919</c:v>
                </c:pt>
                <c:pt idx="92">
                  <c:v>41920</c:v>
                </c:pt>
                <c:pt idx="93">
                  <c:v>41921</c:v>
                </c:pt>
                <c:pt idx="94">
                  <c:v>41922</c:v>
                </c:pt>
                <c:pt idx="95">
                  <c:v>41925</c:v>
                </c:pt>
                <c:pt idx="96">
                  <c:v>41926</c:v>
                </c:pt>
                <c:pt idx="97">
                  <c:v>41927</c:v>
                </c:pt>
                <c:pt idx="98">
                  <c:v>41928</c:v>
                </c:pt>
                <c:pt idx="99">
                  <c:v>41929</c:v>
                </c:pt>
                <c:pt idx="100">
                  <c:v>41932</c:v>
                </c:pt>
                <c:pt idx="101">
                  <c:v>41933</c:v>
                </c:pt>
                <c:pt idx="102">
                  <c:v>41934</c:v>
                </c:pt>
                <c:pt idx="103">
                  <c:v>41935</c:v>
                </c:pt>
                <c:pt idx="104">
                  <c:v>41936</c:v>
                </c:pt>
                <c:pt idx="105">
                  <c:v>41939</c:v>
                </c:pt>
                <c:pt idx="106">
                  <c:v>41940</c:v>
                </c:pt>
                <c:pt idx="107">
                  <c:v>41941</c:v>
                </c:pt>
                <c:pt idx="108">
                  <c:v>41942</c:v>
                </c:pt>
                <c:pt idx="109">
                  <c:v>41943</c:v>
                </c:pt>
                <c:pt idx="110">
                  <c:v>41946</c:v>
                </c:pt>
                <c:pt idx="111">
                  <c:v>41947</c:v>
                </c:pt>
                <c:pt idx="112">
                  <c:v>41948</c:v>
                </c:pt>
                <c:pt idx="113">
                  <c:v>41949</c:v>
                </c:pt>
                <c:pt idx="114">
                  <c:v>41950</c:v>
                </c:pt>
                <c:pt idx="115">
                  <c:v>41953</c:v>
                </c:pt>
                <c:pt idx="116">
                  <c:v>41954</c:v>
                </c:pt>
                <c:pt idx="117">
                  <c:v>41955</c:v>
                </c:pt>
                <c:pt idx="118">
                  <c:v>41956</c:v>
                </c:pt>
                <c:pt idx="119">
                  <c:v>41957</c:v>
                </c:pt>
                <c:pt idx="120">
                  <c:v>41960</c:v>
                </c:pt>
                <c:pt idx="121">
                  <c:v>41961</c:v>
                </c:pt>
                <c:pt idx="122">
                  <c:v>41962</c:v>
                </c:pt>
                <c:pt idx="123">
                  <c:v>41963</c:v>
                </c:pt>
                <c:pt idx="124">
                  <c:v>41964</c:v>
                </c:pt>
                <c:pt idx="125">
                  <c:v>41967</c:v>
                </c:pt>
                <c:pt idx="126">
                  <c:v>41968</c:v>
                </c:pt>
                <c:pt idx="127">
                  <c:v>41969</c:v>
                </c:pt>
                <c:pt idx="128">
                  <c:v>41970</c:v>
                </c:pt>
                <c:pt idx="129">
                  <c:v>41971</c:v>
                </c:pt>
                <c:pt idx="130">
                  <c:v>41974</c:v>
                </c:pt>
                <c:pt idx="131">
                  <c:v>41975</c:v>
                </c:pt>
                <c:pt idx="132">
                  <c:v>41976</c:v>
                </c:pt>
                <c:pt idx="133">
                  <c:v>41977</c:v>
                </c:pt>
                <c:pt idx="134">
                  <c:v>41978</c:v>
                </c:pt>
                <c:pt idx="135">
                  <c:v>41981</c:v>
                </c:pt>
                <c:pt idx="136">
                  <c:v>41982</c:v>
                </c:pt>
                <c:pt idx="137">
                  <c:v>41983</c:v>
                </c:pt>
                <c:pt idx="138">
                  <c:v>41984</c:v>
                </c:pt>
                <c:pt idx="139">
                  <c:v>41985</c:v>
                </c:pt>
                <c:pt idx="140">
                  <c:v>41988</c:v>
                </c:pt>
                <c:pt idx="141">
                  <c:v>41989</c:v>
                </c:pt>
                <c:pt idx="142">
                  <c:v>41990</c:v>
                </c:pt>
                <c:pt idx="143">
                  <c:v>41991</c:v>
                </c:pt>
                <c:pt idx="144">
                  <c:v>41992</c:v>
                </c:pt>
                <c:pt idx="145">
                  <c:v>41995</c:v>
                </c:pt>
                <c:pt idx="146">
                  <c:v>41996</c:v>
                </c:pt>
                <c:pt idx="147">
                  <c:v>41997</c:v>
                </c:pt>
                <c:pt idx="148">
                  <c:v>41998</c:v>
                </c:pt>
                <c:pt idx="149">
                  <c:v>41999</c:v>
                </c:pt>
                <c:pt idx="150">
                  <c:v>42002</c:v>
                </c:pt>
                <c:pt idx="151">
                  <c:v>42003</c:v>
                </c:pt>
                <c:pt idx="152">
                  <c:v>42004</c:v>
                </c:pt>
                <c:pt idx="153">
                  <c:v>42005</c:v>
                </c:pt>
                <c:pt idx="154">
                  <c:v>42006</c:v>
                </c:pt>
                <c:pt idx="155">
                  <c:v>42009</c:v>
                </c:pt>
                <c:pt idx="156">
                  <c:v>42010</c:v>
                </c:pt>
                <c:pt idx="157">
                  <c:v>42011</c:v>
                </c:pt>
                <c:pt idx="158">
                  <c:v>42012</c:v>
                </c:pt>
                <c:pt idx="159">
                  <c:v>42013</c:v>
                </c:pt>
                <c:pt idx="160">
                  <c:v>42016</c:v>
                </c:pt>
                <c:pt idx="161">
                  <c:v>42017</c:v>
                </c:pt>
                <c:pt idx="162">
                  <c:v>42018</c:v>
                </c:pt>
                <c:pt idx="163">
                  <c:v>42019</c:v>
                </c:pt>
                <c:pt idx="164">
                  <c:v>42020</c:v>
                </c:pt>
                <c:pt idx="165">
                  <c:v>42023</c:v>
                </c:pt>
                <c:pt idx="166">
                  <c:v>42024</c:v>
                </c:pt>
                <c:pt idx="167">
                  <c:v>42025</c:v>
                </c:pt>
                <c:pt idx="168">
                  <c:v>42026</c:v>
                </c:pt>
                <c:pt idx="169">
                  <c:v>42027</c:v>
                </c:pt>
                <c:pt idx="170">
                  <c:v>42030</c:v>
                </c:pt>
                <c:pt idx="171">
                  <c:v>42031</c:v>
                </c:pt>
                <c:pt idx="172">
                  <c:v>42032</c:v>
                </c:pt>
                <c:pt idx="173">
                  <c:v>42033</c:v>
                </c:pt>
                <c:pt idx="174">
                  <c:v>42034</c:v>
                </c:pt>
                <c:pt idx="175">
                  <c:v>42037</c:v>
                </c:pt>
                <c:pt idx="176">
                  <c:v>42038</c:v>
                </c:pt>
                <c:pt idx="177">
                  <c:v>42039</c:v>
                </c:pt>
                <c:pt idx="178">
                  <c:v>42040</c:v>
                </c:pt>
                <c:pt idx="179">
                  <c:v>42041</c:v>
                </c:pt>
                <c:pt idx="180">
                  <c:v>42044</c:v>
                </c:pt>
                <c:pt idx="181">
                  <c:v>42045</c:v>
                </c:pt>
                <c:pt idx="182">
                  <c:v>42046</c:v>
                </c:pt>
                <c:pt idx="183">
                  <c:v>42047</c:v>
                </c:pt>
                <c:pt idx="184">
                  <c:v>42048</c:v>
                </c:pt>
                <c:pt idx="185">
                  <c:v>42051</c:v>
                </c:pt>
                <c:pt idx="186">
                  <c:v>42052</c:v>
                </c:pt>
                <c:pt idx="187">
                  <c:v>42053</c:v>
                </c:pt>
                <c:pt idx="188">
                  <c:v>42054</c:v>
                </c:pt>
                <c:pt idx="189">
                  <c:v>42055</c:v>
                </c:pt>
                <c:pt idx="190">
                  <c:v>42058</c:v>
                </c:pt>
                <c:pt idx="191">
                  <c:v>42059</c:v>
                </c:pt>
                <c:pt idx="192">
                  <c:v>42060</c:v>
                </c:pt>
                <c:pt idx="193">
                  <c:v>42061</c:v>
                </c:pt>
                <c:pt idx="194">
                  <c:v>42062</c:v>
                </c:pt>
                <c:pt idx="195">
                  <c:v>42065</c:v>
                </c:pt>
                <c:pt idx="196">
                  <c:v>42066</c:v>
                </c:pt>
                <c:pt idx="197">
                  <c:v>42067</c:v>
                </c:pt>
                <c:pt idx="198">
                  <c:v>42068</c:v>
                </c:pt>
                <c:pt idx="199">
                  <c:v>42069</c:v>
                </c:pt>
                <c:pt idx="200">
                  <c:v>42072</c:v>
                </c:pt>
                <c:pt idx="201">
                  <c:v>42073</c:v>
                </c:pt>
                <c:pt idx="202">
                  <c:v>42074</c:v>
                </c:pt>
                <c:pt idx="203">
                  <c:v>42075</c:v>
                </c:pt>
                <c:pt idx="204">
                  <c:v>42076</c:v>
                </c:pt>
                <c:pt idx="205">
                  <c:v>42079</c:v>
                </c:pt>
                <c:pt idx="206">
                  <c:v>42080</c:v>
                </c:pt>
                <c:pt idx="207">
                  <c:v>42081</c:v>
                </c:pt>
                <c:pt idx="208">
                  <c:v>42082</c:v>
                </c:pt>
                <c:pt idx="209">
                  <c:v>42083</c:v>
                </c:pt>
                <c:pt idx="210">
                  <c:v>42086</c:v>
                </c:pt>
                <c:pt idx="211">
                  <c:v>42087</c:v>
                </c:pt>
                <c:pt idx="212">
                  <c:v>42088</c:v>
                </c:pt>
                <c:pt idx="213">
                  <c:v>42089</c:v>
                </c:pt>
                <c:pt idx="214">
                  <c:v>42090</c:v>
                </c:pt>
                <c:pt idx="215">
                  <c:v>42093</c:v>
                </c:pt>
                <c:pt idx="216">
                  <c:v>42094</c:v>
                </c:pt>
                <c:pt idx="217">
                  <c:v>42095</c:v>
                </c:pt>
                <c:pt idx="218">
                  <c:v>42096</c:v>
                </c:pt>
                <c:pt idx="219">
                  <c:v>42097</c:v>
                </c:pt>
                <c:pt idx="220">
                  <c:v>42100</c:v>
                </c:pt>
                <c:pt idx="221">
                  <c:v>42101</c:v>
                </c:pt>
                <c:pt idx="222">
                  <c:v>42102</c:v>
                </c:pt>
                <c:pt idx="223">
                  <c:v>42103</c:v>
                </c:pt>
                <c:pt idx="224">
                  <c:v>42104</c:v>
                </c:pt>
                <c:pt idx="225">
                  <c:v>42107</c:v>
                </c:pt>
                <c:pt idx="226">
                  <c:v>42108</c:v>
                </c:pt>
                <c:pt idx="227">
                  <c:v>42109</c:v>
                </c:pt>
                <c:pt idx="228">
                  <c:v>42110</c:v>
                </c:pt>
                <c:pt idx="229">
                  <c:v>42111</c:v>
                </c:pt>
                <c:pt idx="230">
                  <c:v>42114</c:v>
                </c:pt>
                <c:pt idx="231">
                  <c:v>42115</c:v>
                </c:pt>
                <c:pt idx="232">
                  <c:v>42116</c:v>
                </c:pt>
                <c:pt idx="233">
                  <c:v>42117</c:v>
                </c:pt>
                <c:pt idx="234">
                  <c:v>42118</c:v>
                </c:pt>
                <c:pt idx="235">
                  <c:v>42121</c:v>
                </c:pt>
                <c:pt idx="236">
                  <c:v>42122</c:v>
                </c:pt>
                <c:pt idx="237">
                  <c:v>42123</c:v>
                </c:pt>
                <c:pt idx="238">
                  <c:v>42124</c:v>
                </c:pt>
                <c:pt idx="239">
                  <c:v>42125</c:v>
                </c:pt>
                <c:pt idx="240">
                  <c:v>42128</c:v>
                </c:pt>
                <c:pt idx="241">
                  <c:v>42129</c:v>
                </c:pt>
                <c:pt idx="242">
                  <c:v>42130</c:v>
                </c:pt>
                <c:pt idx="243">
                  <c:v>42131</c:v>
                </c:pt>
                <c:pt idx="244">
                  <c:v>42132</c:v>
                </c:pt>
                <c:pt idx="245">
                  <c:v>42135</c:v>
                </c:pt>
                <c:pt idx="246">
                  <c:v>42136</c:v>
                </c:pt>
                <c:pt idx="247">
                  <c:v>42137</c:v>
                </c:pt>
                <c:pt idx="248">
                  <c:v>42138</c:v>
                </c:pt>
                <c:pt idx="249">
                  <c:v>42139</c:v>
                </c:pt>
                <c:pt idx="250">
                  <c:v>42142</c:v>
                </c:pt>
                <c:pt idx="251">
                  <c:v>42143</c:v>
                </c:pt>
                <c:pt idx="252">
                  <c:v>42144</c:v>
                </c:pt>
                <c:pt idx="253">
                  <c:v>42145</c:v>
                </c:pt>
                <c:pt idx="254">
                  <c:v>42146</c:v>
                </c:pt>
                <c:pt idx="255">
                  <c:v>42149</c:v>
                </c:pt>
                <c:pt idx="256">
                  <c:v>42150</c:v>
                </c:pt>
                <c:pt idx="257">
                  <c:v>42151</c:v>
                </c:pt>
                <c:pt idx="258">
                  <c:v>42152</c:v>
                </c:pt>
                <c:pt idx="259">
                  <c:v>42153</c:v>
                </c:pt>
                <c:pt idx="260">
                  <c:v>42156</c:v>
                </c:pt>
                <c:pt idx="261">
                  <c:v>42157</c:v>
                </c:pt>
                <c:pt idx="262">
                  <c:v>42158</c:v>
                </c:pt>
                <c:pt idx="263">
                  <c:v>42159</c:v>
                </c:pt>
                <c:pt idx="264">
                  <c:v>42160</c:v>
                </c:pt>
                <c:pt idx="265">
                  <c:v>42163</c:v>
                </c:pt>
                <c:pt idx="266">
                  <c:v>42164</c:v>
                </c:pt>
                <c:pt idx="267">
                  <c:v>42165</c:v>
                </c:pt>
                <c:pt idx="268">
                  <c:v>42166</c:v>
                </c:pt>
                <c:pt idx="269">
                  <c:v>42167</c:v>
                </c:pt>
                <c:pt idx="270">
                  <c:v>42170</c:v>
                </c:pt>
                <c:pt idx="271">
                  <c:v>42171</c:v>
                </c:pt>
                <c:pt idx="272">
                  <c:v>42172</c:v>
                </c:pt>
                <c:pt idx="273">
                  <c:v>42173</c:v>
                </c:pt>
                <c:pt idx="274">
                  <c:v>42174</c:v>
                </c:pt>
                <c:pt idx="275">
                  <c:v>42177</c:v>
                </c:pt>
                <c:pt idx="276">
                  <c:v>42178</c:v>
                </c:pt>
                <c:pt idx="277">
                  <c:v>42179</c:v>
                </c:pt>
                <c:pt idx="278">
                  <c:v>42180</c:v>
                </c:pt>
                <c:pt idx="279">
                  <c:v>42181</c:v>
                </c:pt>
                <c:pt idx="280">
                  <c:v>42184</c:v>
                </c:pt>
                <c:pt idx="281">
                  <c:v>42185</c:v>
                </c:pt>
                <c:pt idx="282">
                  <c:v>42186</c:v>
                </c:pt>
                <c:pt idx="283">
                  <c:v>42187</c:v>
                </c:pt>
                <c:pt idx="284">
                  <c:v>42188</c:v>
                </c:pt>
                <c:pt idx="285">
                  <c:v>42191</c:v>
                </c:pt>
                <c:pt idx="286">
                  <c:v>42192</c:v>
                </c:pt>
                <c:pt idx="287">
                  <c:v>42193</c:v>
                </c:pt>
                <c:pt idx="288">
                  <c:v>42194</c:v>
                </c:pt>
                <c:pt idx="289">
                  <c:v>42195</c:v>
                </c:pt>
                <c:pt idx="290">
                  <c:v>42198</c:v>
                </c:pt>
                <c:pt idx="291">
                  <c:v>42199</c:v>
                </c:pt>
                <c:pt idx="292">
                  <c:v>42200</c:v>
                </c:pt>
                <c:pt idx="293">
                  <c:v>42201</c:v>
                </c:pt>
                <c:pt idx="294">
                  <c:v>42202</c:v>
                </c:pt>
                <c:pt idx="295">
                  <c:v>42205</c:v>
                </c:pt>
                <c:pt idx="296">
                  <c:v>42206</c:v>
                </c:pt>
                <c:pt idx="297">
                  <c:v>42207</c:v>
                </c:pt>
                <c:pt idx="298">
                  <c:v>42208</c:v>
                </c:pt>
                <c:pt idx="299">
                  <c:v>42209</c:v>
                </c:pt>
                <c:pt idx="300">
                  <c:v>42212</c:v>
                </c:pt>
                <c:pt idx="301">
                  <c:v>42213</c:v>
                </c:pt>
                <c:pt idx="302">
                  <c:v>42214</c:v>
                </c:pt>
                <c:pt idx="303">
                  <c:v>42215</c:v>
                </c:pt>
                <c:pt idx="304">
                  <c:v>42216</c:v>
                </c:pt>
                <c:pt idx="305">
                  <c:v>42219</c:v>
                </c:pt>
                <c:pt idx="306">
                  <c:v>42220</c:v>
                </c:pt>
                <c:pt idx="307">
                  <c:v>42221</c:v>
                </c:pt>
                <c:pt idx="308">
                  <c:v>42222</c:v>
                </c:pt>
                <c:pt idx="309">
                  <c:v>42223</c:v>
                </c:pt>
                <c:pt idx="310">
                  <c:v>42226</c:v>
                </c:pt>
                <c:pt idx="311">
                  <c:v>42227</c:v>
                </c:pt>
                <c:pt idx="312">
                  <c:v>42228</c:v>
                </c:pt>
                <c:pt idx="313">
                  <c:v>42229</c:v>
                </c:pt>
                <c:pt idx="314">
                  <c:v>42230</c:v>
                </c:pt>
                <c:pt idx="315">
                  <c:v>42233</c:v>
                </c:pt>
                <c:pt idx="316">
                  <c:v>42234</c:v>
                </c:pt>
                <c:pt idx="317">
                  <c:v>42235</c:v>
                </c:pt>
                <c:pt idx="318">
                  <c:v>42236</c:v>
                </c:pt>
                <c:pt idx="319">
                  <c:v>42237</c:v>
                </c:pt>
                <c:pt idx="320">
                  <c:v>42240</c:v>
                </c:pt>
                <c:pt idx="321">
                  <c:v>42241</c:v>
                </c:pt>
                <c:pt idx="322">
                  <c:v>42242</c:v>
                </c:pt>
                <c:pt idx="323">
                  <c:v>42243</c:v>
                </c:pt>
                <c:pt idx="324">
                  <c:v>42244</c:v>
                </c:pt>
                <c:pt idx="325">
                  <c:v>42247</c:v>
                </c:pt>
                <c:pt idx="326">
                  <c:v>42248</c:v>
                </c:pt>
                <c:pt idx="327">
                  <c:v>42249</c:v>
                </c:pt>
                <c:pt idx="328">
                  <c:v>42250</c:v>
                </c:pt>
                <c:pt idx="329">
                  <c:v>42251</c:v>
                </c:pt>
                <c:pt idx="330">
                  <c:v>42254</c:v>
                </c:pt>
                <c:pt idx="331">
                  <c:v>42255</c:v>
                </c:pt>
                <c:pt idx="332">
                  <c:v>42256</c:v>
                </c:pt>
                <c:pt idx="333">
                  <c:v>42257</c:v>
                </c:pt>
                <c:pt idx="334">
                  <c:v>42258</c:v>
                </c:pt>
                <c:pt idx="335">
                  <c:v>42261</c:v>
                </c:pt>
                <c:pt idx="336">
                  <c:v>42262</c:v>
                </c:pt>
                <c:pt idx="337">
                  <c:v>42263</c:v>
                </c:pt>
                <c:pt idx="338">
                  <c:v>42264</c:v>
                </c:pt>
                <c:pt idx="339">
                  <c:v>42265</c:v>
                </c:pt>
                <c:pt idx="340">
                  <c:v>42268</c:v>
                </c:pt>
                <c:pt idx="341">
                  <c:v>42269</c:v>
                </c:pt>
                <c:pt idx="342">
                  <c:v>42270</c:v>
                </c:pt>
                <c:pt idx="343">
                  <c:v>42271</c:v>
                </c:pt>
                <c:pt idx="344">
                  <c:v>42272</c:v>
                </c:pt>
                <c:pt idx="345">
                  <c:v>42275</c:v>
                </c:pt>
                <c:pt idx="346">
                  <c:v>42276</c:v>
                </c:pt>
                <c:pt idx="347">
                  <c:v>42277</c:v>
                </c:pt>
                <c:pt idx="348">
                  <c:v>42278</c:v>
                </c:pt>
                <c:pt idx="349">
                  <c:v>42279</c:v>
                </c:pt>
                <c:pt idx="350">
                  <c:v>42282</c:v>
                </c:pt>
                <c:pt idx="351">
                  <c:v>42283</c:v>
                </c:pt>
                <c:pt idx="352">
                  <c:v>42284</c:v>
                </c:pt>
                <c:pt idx="353">
                  <c:v>42285</c:v>
                </c:pt>
                <c:pt idx="354">
                  <c:v>42286</c:v>
                </c:pt>
                <c:pt idx="355">
                  <c:v>42289</c:v>
                </c:pt>
                <c:pt idx="356">
                  <c:v>42290</c:v>
                </c:pt>
                <c:pt idx="357">
                  <c:v>42291</c:v>
                </c:pt>
                <c:pt idx="358">
                  <c:v>42292</c:v>
                </c:pt>
                <c:pt idx="359">
                  <c:v>42293</c:v>
                </c:pt>
                <c:pt idx="360">
                  <c:v>42296</c:v>
                </c:pt>
                <c:pt idx="361">
                  <c:v>42297</c:v>
                </c:pt>
                <c:pt idx="362">
                  <c:v>42298</c:v>
                </c:pt>
                <c:pt idx="363">
                  <c:v>42299</c:v>
                </c:pt>
                <c:pt idx="364">
                  <c:v>42300</c:v>
                </c:pt>
                <c:pt idx="365">
                  <c:v>42303</c:v>
                </c:pt>
                <c:pt idx="366">
                  <c:v>42304</c:v>
                </c:pt>
                <c:pt idx="367">
                  <c:v>42305</c:v>
                </c:pt>
                <c:pt idx="368">
                  <c:v>42306</c:v>
                </c:pt>
                <c:pt idx="369">
                  <c:v>42307</c:v>
                </c:pt>
                <c:pt idx="370">
                  <c:v>42310</c:v>
                </c:pt>
                <c:pt idx="371">
                  <c:v>42311</c:v>
                </c:pt>
                <c:pt idx="372">
                  <c:v>42312</c:v>
                </c:pt>
                <c:pt idx="373">
                  <c:v>42313</c:v>
                </c:pt>
                <c:pt idx="374">
                  <c:v>42314</c:v>
                </c:pt>
                <c:pt idx="375">
                  <c:v>42317</c:v>
                </c:pt>
                <c:pt idx="376">
                  <c:v>42318</c:v>
                </c:pt>
                <c:pt idx="377">
                  <c:v>42319</c:v>
                </c:pt>
                <c:pt idx="378">
                  <c:v>42320</c:v>
                </c:pt>
                <c:pt idx="379">
                  <c:v>42321</c:v>
                </c:pt>
                <c:pt idx="380">
                  <c:v>42324</c:v>
                </c:pt>
                <c:pt idx="381">
                  <c:v>42325</c:v>
                </c:pt>
                <c:pt idx="382">
                  <c:v>42326</c:v>
                </c:pt>
                <c:pt idx="383">
                  <c:v>42327</c:v>
                </c:pt>
                <c:pt idx="384">
                  <c:v>42328</c:v>
                </c:pt>
                <c:pt idx="385">
                  <c:v>42331</c:v>
                </c:pt>
                <c:pt idx="386">
                  <c:v>42332</c:v>
                </c:pt>
                <c:pt idx="387">
                  <c:v>42333</c:v>
                </c:pt>
                <c:pt idx="388">
                  <c:v>42334</c:v>
                </c:pt>
                <c:pt idx="389">
                  <c:v>42335</c:v>
                </c:pt>
                <c:pt idx="390">
                  <c:v>42338</c:v>
                </c:pt>
                <c:pt idx="391">
                  <c:v>42339</c:v>
                </c:pt>
                <c:pt idx="392">
                  <c:v>42340</c:v>
                </c:pt>
                <c:pt idx="393">
                  <c:v>42341</c:v>
                </c:pt>
                <c:pt idx="394">
                  <c:v>42342</c:v>
                </c:pt>
                <c:pt idx="395">
                  <c:v>42345</c:v>
                </c:pt>
                <c:pt idx="396">
                  <c:v>42346</c:v>
                </c:pt>
                <c:pt idx="397">
                  <c:v>42347</c:v>
                </c:pt>
                <c:pt idx="398">
                  <c:v>42348</c:v>
                </c:pt>
                <c:pt idx="399">
                  <c:v>42349</c:v>
                </c:pt>
                <c:pt idx="400">
                  <c:v>42352</c:v>
                </c:pt>
                <c:pt idx="401">
                  <c:v>42353</c:v>
                </c:pt>
                <c:pt idx="402">
                  <c:v>42354</c:v>
                </c:pt>
                <c:pt idx="403">
                  <c:v>42355</c:v>
                </c:pt>
                <c:pt idx="404">
                  <c:v>42356</c:v>
                </c:pt>
                <c:pt idx="405">
                  <c:v>42359</c:v>
                </c:pt>
                <c:pt idx="406">
                  <c:v>42360</c:v>
                </c:pt>
                <c:pt idx="407">
                  <c:v>42361</c:v>
                </c:pt>
                <c:pt idx="408">
                  <c:v>42362</c:v>
                </c:pt>
                <c:pt idx="409">
                  <c:v>42363</c:v>
                </c:pt>
                <c:pt idx="410">
                  <c:v>42366</c:v>
                </c:pt>
                <c:pt idx="411">
                  <c:v>42367</c:v>
                </c:pt>
                <c:pt idx="412">
                  <c:v>42368</c:v>
                </c:pt>
                <c:pt idx="413">
                  <c:v>42369</c:v>
                </c:pt>
                <c:pt idx="414">
                  <c:v>42370</c:v>
                </c:pt>
                <c:pt idx="415">
                  <c:v>42373</c:v>
                </c:pt>
                <c:pt idx="416">
                  <c:v>42374</c:v>
                </c:pt>
                <c:pt idx="417">
                  <c:v>42375</c:v>
                </c:pt>
                <c:pt idx="418">
                  <c:v>42376</c:v>
                </c:pt>
                <c:pt idx="419">
                  <c:v>42377</c:v>
                </c:pt>
                <c:pt idx="420">
                  <c:v>42380</c:v>
                </c:pt>
                <c:pt idx="421">
                  <c:v>42381</c:v>
                </c:pt>
                <c:pt idx="422">
                  <c:v>42382</c:v>
                </c:pt>
                <c:pt idx="423">
                  <c:v>42383</c:v>
                </c:pt>
                <c:pt idx="424">
                  <c:v>42384</c:v>
                </c:pt>
                <c:pt idx="425">
                  <c:v>42387</c:v>
                </c:pt>
                <c:pt idx="426">
                  <c:v>42388</c:v>
                </c:pt>
                <c:pt idx="427">
                  <c:v>42389</c:v>
                </c:pt>
                <c:pt idx="428">
                  <c:v>42390</c:v>
                </c:pt>
                <c:pt idx="429">
                  <c:v>42391</c:v>
                </c:pt>
                <c:pt idx="430">
                  <c:v>42394</c:v>
                </c:pt>
                <c:pt idx="431">
                  <c:v>42395</c:v>
                </c:pt>
                <c:pt idx="432">
                  <c:v>42396</c:v>
                </c:pt>
                <c:pt idx="433">
                  <c:v>42397</c:v>
                </c:pt>
                <c:pt idx="434">
                  <c:v>42398</c:v>
                </c:pt>
                <c:pt idx="435">
                  <c:v>42401</c:v>
                </c:pt>
                <c:pt idx="436">
                  <c:v>42402</c:v>
                </c:pt>
                <c:pt idx="437">
                  <c:v>42403</c:v>
                </c:pt>
                <c:pt idx="438">
                  <c:v>42404</c:v>
                </c:pt>
                <c:pt idx="439">
                  <c:v>42405</c:v>
                </c:pt>
                <c:pt idx="440">
                  <c:v>42408</c:v>
                </c:pt>
                <c:pt idx="441">
                  <c:v>42409</c:v>
                </c:pt>
                <c:pt idx="442">
                  <c:v>42410</c:v>
                </c:pt>
                <c:pt idx="443">
                  <c:v>42411</c:v>
                </c:pt>
                <c:pt idx="444">
                  <c:v>42412</c:v>
                </c:pt>
                <c:pt idx="445">
                  <c:v>42415</c:v>
                </c:pt>
                <c:pt idx="446">
                  <c:v>42416</c:v>
                </c:pt>
                <c:pt idx="447">
                  <c:v>42417</c:v>
                </c:pt>
                <c:pt idx="448">
                  <c:v>42418</c:v>
                </c:pt>
                <c:pt idx="449">
                  <c:v>42419</c:v>
                </c:pt>
                <c:pt idx="450">
                  <c:v>42422</c:v>
                </c:pt>
                <c:pt idx="451">
                  <c:v>42423</c:v>
                </c:pt>
                <c:pt idx="452">
                  <c:v>42424</c:v>
                </c:pt>
                <c:pt idx="453">
                  <c:v>42425</c:v>
                </c:pt>
                <c:pt idx="454">
                  <c:v>42426</c:v>
                </c:pt>
                <c:pt idx="455">
                  <c:v>42429</c:v>
                </c:pt>
                <c:pt idx="456">
                  <c:v>42430</c:v>
                </c:pt>
                <c:pt idx="457">
                  <c:v>42431</c:v>
                </c:pt>
                <c:pt idx="458">
                  <c:v>42432</c:v>
                </c:pt>
                <c:pt idx="459">
                  <c:v>42433</c:v>
                </c:pt>
                <c:pt idx="460">
                  <c:v>42436</c:v>
                </c:pt>
                <c:pt idx="461">
                  <c:v>42437</c:v>
                </c:pt>
                <c:pt idx="462">
                  <c:v>42438</c:v>
                </c:pt>
                <c:pt idx="463">
                  <c:v>42439</c:v>
                </c:pt>
                <c:pt idx="464">
                  <c:v>42440</c:v>
                </c:pt>
                <c:pt idx="465">
                  <c:v>42443</c:v>
                </c:pt>
                <c:pt idx="466">
                  <c:v>42444</c:v>
                </c:pt>
                <c:pt idx="467">
                  <c:v>42445</c:v>
                </c:pt>
                <c:pt idx="468">
                  <c:v>42446</c:v>
                </c:pt>
                <c:pt idx="469">
                  <c:v>42447</c:v>
                </c:pt>
                <c:pt idx="470">
                  <c:v>42450</c:v>
                </c:pt>
                <c:pt idx="471">
                  <c:v>42451</c:v>
                </c:pt>
                <c:pt idx="472">
                  <c:v>42452</c:v>
                </c:pt>
                <c:pt idx="473">
                  <c:v>42453</c:v>
                </c:pt>
                <c:pt idx="474">
                  <c:v>42454</c:v>
                </c:pt>
                <c:pt idx="475">
                  <c:v>42457</c:v>
                </c:pt>
                <c:pt idx="476">
                  <c:v>42458</c:v>
                </c:pt>
                <c:pt idx="477">
                  <c:v>42459</c:v>
                </c:pt>
                <c:pt idx="478">
                  <c:v>42460</c:v>
                </c:pt>
                <c:pt idx="479">
                  <c:v>42461</c:v>
                </c:pt>
                <c:pt idx="480">
                  <c:v>42464</c:v>
                </c:pt>
                <c:pt idx="481">
                  <c:v>42465</c:v>
                </c:pt>
                <c:pt idx="482">
                  <c:v>42466</c:v>
                </c:pt>
                <c:pt idx="483">
                  <c:v>42467</c:v>
                </c:pt>
                <c:pt idx="484">
                  <c:v>42468</c:v>
                </c:pt>
                <c:pt idx="485">
                  <c:v>42471</c:v>
                </c:pt>
                <c:pt idx="486">
                  <c:v>42472</c:v>
                </c:pt>
                <c:pt idx="487">
                  <c:v>42473</c:v>
                </c:pt>
                <c:pt idx="488">
                  <c:v>42474</c:v>
                </c:pt>
                <c:pt idx="489">
                  <c:v>42475</c:v>
                </c:pt>
                <c:pt idx="490">
                  <c:v>42478</c:v>
                </c:pt>
                <c:pt idx="491">
                  <c:v>42479</c:v>
                </c:pt>
                <c:pt idx="492">
                  <c:v>42480</c:v>
                </c:pt>
                <c:pt idx="493">
                  <c:v>42481</c:v>
                </c:pt>
                <c:pt idx="494">
                  <c:v>42482</c:v>
                </c:pt>
                <c:pt idx="495">
                  <c:v>42485</c:v>
                </c:pt>
                <c:pt idx="496">
                  <c:v>42486</c:v>
                </c:pt>
                <c:pt idx="497">
                  <c:v>42487</c:v>
                </c:pt>
                <c:pt idx="498">
                  <c:v>42488</c:v>
                </c:pt>
                <c:pt idx="499">
                  <c:v>42489</c:v>
                </c:pt>
                <c:pt idx="500">
                  <c:v>42492</c:v>
                </c:pt>
                <c:pt idx="501">
                  <c:v>42493</c:v>
                </c:pt>
                <c:pt idx="502">
                  <c:v>42494</c:v>
                </c:pt>
                <c:pt idx="503">
                  <c:v>42495</c:v>
                </c:pt>
                <c:pt idx="504">
                  <c:v>42496</c:v>
                </c:pt>
                <c:pt idx="505">
                  <c:v>42499</c:v>
                </c:pt>
                <c:pt idx="506">
                  <c:v>42500</c:v>
                </c:pt>
                <c:pt idx="507">
                  <c:v>42501</c:v>
                </c:pt>
                <c:pt idx="508">
                  <c:v>42502</c:v>
                </c:pt>
                <c:pt idx="509">
                  <c:v>42503</c:v>
                </c:pt>
                <c:pt idx="510">
                  <c:v>42506</c:v>
                </c:pt>
                <c:pt idx="511">
                  <c:v>42507</c:v>
                </c:pt>
                <c:pt idx="512">
                  <c:v>42508</c:v>
                </c:pt>
                <c:pt idx="513">
                  <c:v>42509</c:v>
                </c:pt>
                <c:pt idx="514">
                  <c:v>42510</c:v>
                </c:pt>
                <c:pt idx="515">
                  <c:v>42513</c:v>
                </c:pt>
                <c:pt idx="516">
                  <c:v>42514</c:v>
                </c:pt>
                <c:pt idx="517">
                  <c:v>42515</c:v>
                </c:pt>
                <c:pt idx="518">
                  <c:v>42516</c:v>
                </c:pt>
                <c:pt idx="519">
                  <c:v>42517</c:v>
                </c:pt>
                <c:pt idx="520">
                  <c:v>42520</c:v>
                </c:pt>
                <c:pt idx="521">
                  <c:v>42521</c:v>
                </c:pt>
                <c:pt idx="522">
                  <c:v>42522</c:v>
                </c:pt>
                <c:pt idx="523">
                  <c:v>42523</c:v>
                </c:pt>
                <c:pt idx="524">
                  <c:v>42524</c:v>
                </c:pt>
                <c:pt idx="525">
                  <c:v>42527</c:v>
                </c:pt>
                <c:pt idx="526">
                  <c:v>42528</c:v>
                </c:pt>
                <c:pt idx="527">
                  <c:v>42529</c:v>
                </c:pt>
                <c:pt idx="528">
                  <c:v>42530</c:v>
                </c:pt>
                <c:pt idx="529">
                  <c:v>42531</c:v>
                </c:pt>
                <c:pt idx="530">
                  <c:v>42534</c:v>
                </c:pt>
                <c:pt idx="531">
                  <c:v>42535</c:v>
                </c:pt>
                <c:pt idx="532">
                  <c:v>42536</c:v>
                </c:pt>
                <c:pt idx="533">
                  <c:v>42537</c:v>
                </c:pt>
                <c:pt idx="534">
                  <c:v>42538</c:v>
                </c:pt>
                <c:pt idx="535">
                  <c:v>42541</c:v>
                </c:pt>
                <c:pt idx="536">
                  <c:v>42542</c:v>
                </c:pt>
                <c:pt idx="537">
                  <c:v>42543</c:v>
                </c:pt>
                <c:pt idx="538">
                  <c:v>42544</c:v>
                </c:pt>
                <c:pt idx="539">
                  <c:v>42545</c:v>
                </c:pt>
                <c:pt idx="540">
                  <c:v>42548</c:v>
                </c:pt>
                <c:pt idx="541">
                  <c:v>42549</c:v>
                </c:pt>
                <c:pt idx="542">
                  <c:v>42550</c:v>
                </c:pt>
                <c:pt idx="543">
                  <c:v>42551</c:v>
                </c:pt>
                <c:pt idx="544">
                  <c:v>42552</c:v>
                </c:pt>
                <c:pt idx="545">
                  <c:v>42555</c:v>
                </c:pt>
                <c:pt idx="546">
                  <c:v>42556</c:v>
                </c:pt>
                <c:pt idx="547">
                  <c:v>42557</c:v>
                </c:pt>
                <c:pt idx="548">
                  <c:v>42558</c:v>
                </c:pt>
                <c:pt idx="549">
                  <c:v>42559</c:v>
                </c:pt>
                <c:pt idx="550">
                  <c:v>42562</c:v>
                </c:pt>
                <c:pt idx="551">
                  <c:v>42563</c:v>
                </c:pt>
                <c:pt idx="552">
                  <c:v>42564</c:v>
                </c:pt>
                <c:pt idx="553">
                  <c:v>42565</c:v>
                </c:pt>
                <c:pt idx="554">
                  <c:v>42566</c:v>
                </c:pt>
                <c:pt idx="555">
                  <c:v>42569</c:v>
                </c:pt>
                <c:pt idx="556">
                  <c:v>42570</c:v>
                </c:pt>
                <c:pt idx="557">
                  <c:v>42571</c:v>
                </c:pt>
                <c:pt idx="558">
                  <c:v>42572</c:v>
                </c:pt>
                <c:pt idx="559">
                  <c:v>42573</c:v>
                </c:pt>
                <c:pt idx="560">
                  <c:v>42576</c:v>
                </c:pt>
                <c:pt idx="561">
                  <c:v>42577</c:v>
                </c:pt>
                <c:pt idx="562">
                  <c:v>42578</c:v>
                </c:pt>
                <c:pt idx="563">
                  <c:v>42579</c:v>
                </c:pt>
                <c:pt idx="564">
                  <c:v>42580</c:v>
                </c:pt>
                <c:pt idx="565">
                  <c:v>42583</c:v>
                </c:pt>
                <c:pt idx="566">
                  <c:v>42584</c:v>
                </c:pt>
                <c:pt idx="567">
                  <c:v>42585</c:v>
                </c:pt>
                <c:pt idx="568">
                  <c:v>42586</c:v>
                </c:pt>
                <c:pt idx="569">
                  <c:v>42587</c:v>
                </c:pt>
                <c:pt idx="570">
                  <c:v>42590</c:v>
                </c:pt>
                <c:pt idx="571">
                  <c:v>42591</c:v>
                </c:pt>
                <c:pt idx="572">
                  <c:v>42592</c:v>
                </c:pt>
                <c:pt idx="573">
                  <c:v>42593</c:v>
                </c:pt>
                <c:pt idx="574">
                  <c:v>42594</c:v>
                </c:pt>
                <c:pt idx="575">
                  <c:v>42597</c:v>
                </c:pt>
                <c:pt idx="576">
                  <c:v>42598</c:v>
                </c:pt>
                <c:pt idx="577">
                  <c:v>42599</c:v>
                </c:pt>
                <c:pt idx="578">
                  <c:v>42600</c:v>
                </c:pt>
                <c:pt idx="579">
                  <c:v>42601</c:v>
                </c:pt>
                <c:pt idx="580">
                  <c:v>42604</c:v>
                </c:pt>
                <c:pt idx="581">
                  <c:v>42605</c:v>
                </c:pt>
                <c:pt idx="582">
                  <c:v>42606</c:v>
                </c:pt>
                <c:pt idx="583">
                  <c:v>42607</c:v>
                </c:pt>
                <c:pt idx="584">
                  <c:v>42608</c:v>
                </c:pt>
                <c:pt idx="585">
                  <c:v>42611</c:v>
                </c:pt>
                <c:pt idx="586">
                  <c:v>42612</c:v>
                </c:pt>
                <c:pt idx="587">
                  <c:v>42613</c:v>
                </c:pt>
                <c:pt idx="588">
                  <c:v>42614</c:v>
                </c:pt>
                <c:pt idx="589">
                  <c:v>42615</c:v>
                </c:pt>
                <c:pt idx="590">
                  <c:v>42618</c:v>
                </c:pt>
                <c:pt idx="591">
                  <c:v>42619</c:v>
                </c:pt>
                <c:pt idx="592">
                  <c:v>42620</c:v>
                </c:pt>
                <c:pt idx="593">
                  <c:v>42621</c:v>
                </c:pt>
                <c:pt idx="594">
                  <c:v>42622</c:v>
                </c:pt>
                <c:pt idx="595">
                  <c:v>42625</c:v>
                </c:pt>
                <c:pt idx="596">
                  <c:v>42626</c:v>
                </c:pt>
                <c:pt idx="597">
                  <c:v>42627</c:v>
                </c:pt>
                <c:pt idx="598">
                  <c:v>42628</c:v>
                </c:pt>
                <c:pt idx="599">
                  <c:v>42629</c:v>
                </c:pt>
                <c:pt idx="600">
                  <c:v>42632</c:v>
                </c:pt>
                <c:pt idx="601">
                  <c:v>42633</c:v>
                </c:pt>
                <c:pt idx="602">
                  <c:v>42634</c:v>
                </c:pt>
                <c:pt idx="603">
                  <c:v>42635</c:v>
                </c:pt>
                <c:pt idx="604">
                  <c:v>42636</c:v>
                </c:pt>
                <c:pt idx="605">
                  <c:v>42639</c:v>
                </c:pt>
                <c:pt idx="606">
                  <c:v>42640</c:v>
                </c:pt>
                <c:pt idx="607">
                  <c:v>42641</c:v>
                </c:pt>
                <c:pt idx="608">
                  <c:v>42642</c:v>
                </c:pt>
                <c:pt idx="609">
                  <c:v>42643</c:v>
                </c:pt>
                <c:pt idx="610">
                  <c:v>42646</c:v>
                </c:pt>
                <c:pt idx="611">
                  <c:v>42647</c:v>
                </c:pt>
                <c:pt idx="612">
                  <c:v>42648</c:v>
                </c:pt>
                <c:pt idx="613">
                  <c:v>42649</c:v>
                </c:pt>
                <c:pt idx="614">
                  <c:v>42650</c:v>
                </c:pt>
                <c:pt idx="615">
                  <c:v>42653</c:v>
                </c:pt>
                <c:pt idx="616">
                  <c:v>42654</c:v>
                </c:pt>
                <c:pt idx="617">
                  <c:v>42655</c:v>
                </c:pt>
                <c:pt idx="618">
                  <c:v>42656</c:v>
                </c:pt>
                <c:pt idx="619">
                  <c:v>42657</c:v>
                </c:pt>
                <c:pt idx="620">
                  <c:v>42660</c:v>
                </c:pt>
                <c:pt idx="621">
                  <c:v>42661</c:v>
                </c:pt>
                <c:pt idx="622">
                  <c:v>42662</c:v>
                </c:pt>
                <c:pt idx="623">
                  <c:v>42663</c:v>
                </c:pt>
                <c:pt idx="624">
                  <c:v>42664</c:v>
                </c:pt>
                <c:pt idx="625">
                  <c:v>42667</c:v>
                </c:pt>
                <c:pt idx="626">
                  <c:v>42668</c:v>
                </c:pt>
                <c:pt idx="627">
                  <c:v>42669</c:v>
                </c:pt>
                <c:pt idx="628">
                  <c:v>42670</c:v>
                </c:pt>
                <c:pt idx="629">
                  <c:v>42671</c:v>
                </c:pt>
                <c:pt idx="630">
                  <c:v>42674</c:v>
                </c:pt>
                <c:pt idx="631">
                  <c:v>42675</c:v>
                </c:pt>
                <c:pt idx="632">
                  <c:v>42676</c:v>
                </c:pt>
                <c:pt idx="633">
                  <c:v>42677</c:v>
                </c:pt>
                <c:pt idx="634">
                  <c:v>42678</c:v>
                </c:pt>
                <c:pt idx="635">
                  <c:v>42681</c:v>
                </c:pt>
                <c:pt idx="636">
                  <c:v>42682</c:v>
                </c:pt>
                <c:pt idx="637">
                  <c:v>42683</c:v>
                </c:pt>
                <c:pt idx="638">
                  <c:v>42684</c:v>
                </c:pt>
                <c:pt idx="639">
                  <c:v>42685</c:v>
                </c:pt>
                <c:pt idx="640">
                  <c:v>42688</c:v>
                </c:pt>
                <c:pt idx="641">
                  <c:v>42689</c:v>
                </c:pt>
                <c:pt idx="642">
                  <c:v>42690</c:v>
                </c:pt>
                <c:pt idx="643">
                  <c:v>42691</c:v>
                </c:pt>
                <c:pt idx="644">
                  <c:v>42692</c:v>
                </c:pt>
                <c:pt idx="645">
                  <c:v>42695</c:v>
                </c:pt>
                <c:pt idx="646">
                  <c:v>42696</c:v>
                </c:pt>
                <c:pt idx="647">
                  <c:v>42697</c:v>
                </c:pt>
                <c:pt idx="648">
                  <c:v>42698</c:v>
                </c:pt>
                <c:pt idx="649">
                  <c:v>42699</c:v>
                </c:pt>
                <c:pt idx="650">
                  <c:v>42702</c:v>
                </c:pt>
                <c:pt idx="651">
                  <c:v>42703</c:v>
                </c:pt>
                <c:pt idx="652">
                  <c:v>42704</c:v>
                </c:pt>
                <c:pt idx="653">
                  <c:v>42705</c:v>
                </c:pt>
                <c:pt idx="654">
                  <c:v>42706</c:v>
                </c:pt>
                <c:pt idx="655">
                  <c:v>42709</c:v>
                </c:pt>
                <c:pt idx="656">
                  <c:v>42710</c:v>
                </c:pt>
                <c:pt idx="657">
                  <c:v>42711</c:v>
                </c:pt>
                <c:pt idx="658">
                  <c:v>42712</c:v>
                </c:pt>
                <c:pt idx="659">
                  <c:v>42713</c:v>
                </c:pt>
                <c:pt idx="660">
                  <c:v>42716</c:v>
                </c:pt>
                <c:pt idx="661">
                  <c:v>42717</c:v>
                </c:pt>
                <c:pt idx="662">
                  <c:v>42718</c:v>
                </c:pt>
                <c:pt idx="663">
                  <c:v>42719</c:v>
                </c:pt>
                <c:pt idx="664">
                  <c:v>42720</c:v>
                </c:pt>
                <c:pt idx="665">
                  <c:v>42723</c:v>
                </c:pt>
                <c:pt idx="666">
                  <c:v>42724</c:v>
                </c:pt>
                <c:pt idx="667">
                  <c:v>42725</c:v>
                </c:pt>
                <c:pt idx="668">
                  <c:v>42726</c:v>
                </c:pt>
                <c:pt idx="669">
                  <c:v>42727</c:v>
                </c:pt>
                <c:pt idx="670">
                  <c:v>42730</c:v>
                </c:pt>
                <c:pt idx="671">
                  <c:v>42731</c:v>
                </c:pt>
                <c:pt idx="672">
                  <c:v>42732</c:v>
                </c:pt>
                <c:pt idx="673">
                  <c:v>42733</c:v>
                </c:pt>
                <c:pt idx="674">
                  <c:v>42734</c:v>
                </c:pt>
                <c:pt idx="675">
                  <c:v>42737</c:v>
                </c:pt>
                <c:pt idx="676">
                  <c:v>42738</c:v>
                </c:pt>
                <c:pt idx="677">
                  <c:v>42739</c:v>
                </c:pt>
                <c:pt idx="678">
                  <c:v>42740</c:v>
                </c:pt>
                <c:pt idx="679">
                  <c:v>42741</c:v>
                </c:pt>
                <c:pt idx="680">
                  <c:v>42744</c:v>
                </c:pt>
                <c:pt idx="681">
                  <c:v>42745</c:v>
                </c:pt>
                <c:pt idx="682">
                  <c:v>42746</c:v>
                </c:pt>
                <c:pt idx="683">
                  <c:v>42747</c:v>
                </c:pt>
                <c:pt idx="684">
                  <c:v>42748</c:v>
                </c:pt>
                <c:pt idx="685">
                  <c:v>42751</c:v>
                </c:pt>
                <c:pt idx="686">
                  <c:v>42752</c:v>
                </c:pt>
                <c:pt idx="687">
                  <c:v>42753</c:v>
                </c:pt>
                <c:pt idx="688">
                  <c:v>42754</c:v>
                </c:pt>
                <c:pt idx="689">
                  <c:v>42755</c:v>
                </c:pt>
                <c:pt idx="690">
                  <c:v>42758</c:v>
                </c:pt>
                <c:pt idx="691">
                  <c:v>42759</c:v>
                </c:pt>
                <c:pt idx="692">
                  <c:v>42760</c:v>
                </c:pt>
                <c:pt idx="693">
                  <c:v>42761</c:v>
                </c:pt>
                <c:pt idx="694">
                  <c:v>42762</c:v>
                </c:pt>
                <c:pt idx="695">
                  <c:v>42765</c:v>
                </c:pt>
                <c:pt idx="696">
                  <c:v>42766</c:v>
                </c:pt>
                <c:pt idx="697">
                  <c:v>42767</c:v>
                </c:pt>
                <c:pt idx="698">
                  <c:v>42768</c:v>
                </c:pt>
                <c:pt idx="699">
                  <c:v>42769</c:v>
                </c:pt>
                <c:pt idx="700">
                  <c:v>42772</c:v>
                </c:pt>
                <c:pt idx="701">
                  <c:v>42773</c:v>
                </c:pt>
                <c:pt idx="702">
                  <c:v>42774</c:v>
                </c:pt>
                <c:pt idx="703">
                  <c:v>42775</c:v>
                </c:pt>
                <c:pt idx="704">
                  <c:v>42776</c:v>
                </c:pt>
                <c:pt idx="705">
                  <c:v>42779</c:v>
                </c:pt>
                <c:pt idx="706">
                  <c:v>42780</c:v>
                </c:pt>
                <c:pt idx="707">
                  <c:v>42781</c:v>
                </c:pt>
                <c:pt idx="708">
                  <c:v>42782</c:v>
                </c:pt>
                <c:pt idx="709">
                  <c:v>42783</c:v>
                </c:pt>
                <c:pt idx="710">
                  <c:v>42786</c:v>
                </c:pt>
                <c:pt idx="711">
                  <c:v>42787</c:v>
                </c:pt>
                <c:pt idx="712">
                  <c:v>42788</c:v>
                </c:pt>
                <c:pt idx="713">
                  <c:v>42789</c:v>
                </c:pt>
                <c:pt idx="714">
                  <c:v>42790</c:v>
                </c:pt>
                <c:pt idx="715">
                  <c:v>42793</c:v>
                </c:pt>
                <c:pt idx="716">
                  <c:v>42794</c:v>
                </c:pt>
                <c:pt idx="717">
                  <c:v>42795</c:v>
                </c:pt>
                <c:pt idx="718">
                  <c:v>42796</c:v>
                </c:pt>
                <c:pt idx="719">
                  <c:v>42797</c:v>
                </c:pt>
                <c:pt idx="720">
                  <c:v>42800</c:v>
                </c:pt>
                <c:pt idx="721">
                  <c:v>42801</c:v>
                </c:pt>
                <c:pt idx="722">
                  <c:v>42802</c:v>
                </c:pt>
                <c:pt idx="723">
                  <c:v>42803</c:v>
                </c:pt>
                <c:pt idx="724">
                  <c:v>42804</c:v>
                </c:pt>
                <c:pt idx="725">
                  <c:v>42807</c:v>
                </c:pt>
                <c:pt idx="726">
                  <c:v>42808</c:v>
                </c:pt>
                <c:pt idx="727">
                  <c:v>42809</c:v>
                </c:pt>
                <c:pt idx="728">
                  <c:v>42810</c:v>
                </c:pt>
                <c:pt idx="729">
                  <c:v>42811</c:v>
                </c:pt>
                <c:pt idx="730">
                  <c:v>42814</c:v>
                </c:pt>
                <c:pt idx="731">
                  <c:v>42815</c:v>
                </c:pt>
                <c:pt idx="732">
                  <c:v>42816</c:v>
                </c:pt>
                <c:pt idx="733">
                  <c:v>42817</c:v>
                </c:pt>
                <c:pt idx="734">
                  <c:v>42818</c:v>
                </c:pt>
                <c:pt idx="735">
                  <c:v>42821</c:v>
                </c:pt>
                <c:pt idx="736">
                  <c:v>42822</c:v>
                </c:pt>
                <c:pt idx="737">
                  <c:v>42823</c:v>
                </c:pt>
                <c:pt idx="738">
                  <c:v>42824</c:v>
                </c:pt>
                <c:pt idx="739">
                  <c:v>42825</c:v>
                </c:pt>
                <c:pt idx="740">
                  <c:v>42828</c:v>
                </c:pt>
                <c:pt idx="741">
                  <c:v>42829</c:v>
                </c:pt>
                <c:pt idx="742">
                  <c:v>42830</c:v>
                </c:pt>
                <c:pt idx="743">
                  <c:v>42831</c:v>
                </c:pt>
                <c:pt idx="744">
                  <c:v>42832</c:v>
                </c:pt>
                <c:pt idx="745">
                  <c:v>42835</c:v>
                </c:pt>
                <c:pt idx="746">
                  <c:v>42836</c:v>
                </c:pt>
                <c:pt idx="747">
                  <c:v>42837</c:v>
                </c:pt>
                <c:pt idx="748">
                  <c:v>42838</c:v>
                </c:pt>
                <c:pt idx="749">
                  <c:v>42839</c:v>
                </c:pt>
                <c:pt idx="750">
                  <c:v>42842</c:v>
                </c:pt>
                <c:pt idx="751">
                  <c:v>42843</c:v>
                </c:pt>
                <c:pt idx="752">
                  <c:v>42844</c:v>
                </c:pt>
                <c:pt idx="753">
                  <c:v>42845</c:v>
                </c:pt>
                <c:pt idx="754">
                  <c:v>42846</c:v>
                </c:pt>
                <c:pt idx="755">
                  <c:v>42849</c:v>
                </c:pt>
                <c:pt idx="756">
                  <c:v>42850</c:v>
                </c:pt>
                <c:pt idx="757">
                  <c:v>42851</c:v>
                </c:pt>
                <c:pt idx="758">
                  <c:v>42852</c:v>
                </c:pt>
                <c:pt idx="759">
                  <c:v>42853</c:v>
                </c:pt>
                <c:pt idx="760">
                  <c:v>42856</c:v>
                </c:pt>
                <c:pt idx="761">
                  <c:v>42857</c:v>
                </c:pt>
                <c:pt idx="762">
                  <c:v>42858</c:v>
                </c:pt>
                <c:pt idx="763">
                  <c:v>42859</c:v>
                </c:pt>
                <c:pt idx="764">
                  <c:v>42860</c:v>
                </c:pt>
                <c:pt idx="765">
                  <c:v>42863</c:v>
                </c:pt>
                <c:pt idx="766">
                  <c:v>42864</c:v>
                </c:pt>
                <c:pt idx="767">
                  <c:v>42865</c:v>
                </c:pt>
                <c:pt idx="768">
                  <c:v>42866</c:v>
                </c:pt>
                <c:pt idx="769">
                  <c:v>42867</c:v>
                </c:pt>
                <c:pt idx="770">
                  <c:v>42870</c:v>
                </c:pt>
                <c:pt idx="771">
                  <c:v>42871</c:v>
                </c:pt>
                <c:pt idx="772">
                  <c:v>42872</c:v>
                </c:pt>
                <c:pt idx="773">
                  <c:v>42873</c:v>
                </c:pt>
                <c:pt idx="774">
                  <c:v>42874</c:v>
                </c:pt>
                <c:pt idx="775">
                  <c:v>42877</c:v>
                </c:pt>
                <c:pt idx="776">
                  <c:v>42878</c:v>
                </c:pt>
                <c:pt idx="777">
                  <c:v>42879</c:v>
                </c:pt>
                <c:pt idx="778">
                  <c:v>42880</c:v>
                </c:pt>
                <c:pt idx="779">
                  <c:v>42881</c:v>
                </c:pt>
                <c:pt idx="780">
                  <c:v>42884</c:v>
                </c:pt>
                <c:pt idx="781">
                  <c:v>42885</c:v>
                </c:pt>
                <c:pt idx="782">
                  <c:v>42886</c:v>
                </c:pt>
                <c:pt idx="783">
                  <c:v>42887</c:v>
                </c:pt>
                <c:pt idx="784">
                  <c:v>42888</c:v>
                </c:pt>
                <c:pt idx="785">
                  <c:v>42891</c:v>
                </c:pt>
                <c:pt idx="786">
                  <c:v>42892</c:v>
                </c:pt>
                <c:pt idx="787">
                  <c:v>42893</c:v>
                </c:pt>
                <c:pt idx="788">
                  <c:v>42894</c:v>
                </c:pt>
                <c:pt idx="789">
                  <c:v>42895</c:v>
                </c:pt>
                <c:pt idx="790">
                  <c:v>42898</c:v>
                </c:pt>
                <c:pt idx="791">
                  <c:v>42899</c:v>
                </c:pt>
                <c:pt idx="792">
                  <c:v>42900</c:v>
                </c:pt>
                <c:pt idx="793">
                  <c:v>42901</c:v>
                </c:pt>
                <c:pt idx="794">
                  <c:v>42902</c:v>
                </c:pt>
                <c:pt idx="795">
                  <c:v>42905</c:v>
                </c:pt>
                <c:pt idx="796">
                  <c:v>42906</c:v>
                </c:pt>
                <c:pt idx="797">
                  <c:v>42907</c:v>
                </c:pt>
                <c:pt idx="798">
                  <c:v>42908</c:v>
                </c:pt>
                <c:pt idx="799">
                  <c:v>42909</c:v>
                </c:pt>
                <c:pt idx="800">
                  <c:v>42912</c:v>
                </c:pt>
                <c:pt idx="801">
                  <c:v>42913</c:v>
                </c:pt>
                <c:pt idx="802">
                  <c:v>42914</c:v>
                </c:pt>
                <c:pt idx="803">
                  <c:v>42915</c:v>
                </c:pt>
                <c:pt idx="804">
                  <c:v>42916</c:v>
                </c:pt>
                <c:pt idx="805">
                  <c:v>42919</c:v>
                </c:pt>
                <c:pt idx="806">
                  <c:v>42920</c:v>
                </c:pt>
                <c:pt idx="807">
                  <c:v>42921</c:v>
                </c:pt>
                <c:pt idx="808">
                  <c:v>42922</c:v>
                </c:pt>
                <c:pt idx="809">
                  <c:v>42923</c:v>
                </c:pt>
                <c:pt idx="810">
                  <c:v>42926</c:v>
                </c:pt>
                <c:pt idx="811">
                  <c:v>42927</c:v>
                </c:pt>
                <c:pt idx="812">
                  <c:v>42928</c:v>
                </c:pt>
                <c:pt idx="813">
                  <c:v>42929</c:v>
                </c:pt>
                <c:pt idx="814">
                  <c:v>42930</c:v>
                </c:pt>
                <c:pt idx="815">
                  <c:v>42933</c:v>
                </c:pt>
                <c:pt idx="816">
                  <c:v>42934</c:v>
                </c:pt>
                <c:pt idx="817">
                  <c:v>42935</c:v>
                </c:pt>
                <c:pt idx="818">
                  <c:v>42936</c:v>
                </c:pt>
                <c:pt idx="819">
                  <c:v>42937</c:v>
                </c:pt>
                <c:pt idx="820">
                  <c:v>42940</c:v>
                </c:pt>
                <c:pt idx="821">
                  <c:v>42941</c:v>
                </c:pt>
                <c:pt idx="822">
                  <c:v>42942</c:v>
                </c:pt>
                <c:pt idx="823">
                  <c:v>42943</c:v>
                </c:pt>
                <c:pt idx="824">
                  <c:v>42944</c:v>
                </c:pt>
                <c:pt idx="825">
                  <c:v>42947</c:v>
                </c:pt>
                <c:pt idx="826">
                  <c:v>42948</c:v>
                </c:pt>
                <c:pt idx="827">
                  <c:v>42949</c:v>
                </c:pt>
                <c:pt idx="828">
                  <c:v>42950</c:v>
                </c:pt>
                <c:pt idx="829">
                  <c:v>42951</c:v>
                </c:pt>
                <c:pt idx="830">
                  <c:v>42954</c:v>
                </c:pt>
              </c:numCache>
            </c:numRef>
          </c:cat>
          <c:val>
            <c:numRef>
              <c:f>[0]!UMSPAN</c:f>
              <c:numCache>
                <c:formatCode>General</c:formatCode>
                <c:ptCount val="831"/>
                <c:pt idx="432">
                  <c:v>2.9790000000000001</c:v>
                </c:pt>
                <c:pt idx="433">
                  <c:v>2.9180000000000001</c:v>
                </c:pt>
                <c:pt idx="434">
                  <c:v>2.8929999999999998</c:v>
                </c:pt>
                <c:pt idx="435">
                  <c:v>2.9220000000000002</c:v>
                </c:pt>
                <c:pt idx="436">
                  <c:v>2.9210000000000003</c:v>
                </c:pt>
                <c:pt idx="437">
                  <c:v>2.8929999999999998</c:v>
                </c:pt>
                <c:pt idx="438">
                  <c:v>2.8679999999999999</c:v>
                </c:pt>
                <c:pt idx="439">
                  <c:v>2.831</c:v>
                </c:pt>
                <c:pt idx="440">
                  <c:v>2.8439999999999999</c:v>
                </c:pt>
                <c:pt idx="441">
                  <c:v>2.8040000000000003</c:v>
                </c:pt>
                <c:pt idx="442">
                  <c:v>2.831</c:v>
                </c:pt>
                <c:pt idx="443">
                  <c:v>2.8719999999999999</c:v>
                </c:pt>
                <c:pt idx="444">
                  <c:v>2.8420000000000001</c:v>
                </c:pt>
                <c:pt idx="445">
                  <c:v>2.8719999999999999</c:v>
                </c:pt>
                <c:pt idx="446">
                  <c:v>2.835</c:v>
                </c:pt>
                <c:pt idx="447">
                  <c:v>2.7189999999999999</c:v>
                </c:pt>
                <c:pt idx="448">
                  <c:v>2.6720000000000002</c:v>
                </c:pt>
                <c:pt idx="449">
                  <c:v>2.681</c:v>
                </c:pt>
                <c:pt idx="450">
                  <c:v>2.6560000000000001</c:v>
                </c:pt>
                <c:pt idx="451">
                  <c:v>2.673</c:v>
                </c:pt>
                <c:pt idx="452">
                  <c:v>2.6</c:v>
                </c:pt>
                <c:pt idx="453">
                  <c:v>2.5910000000000002</c:v>
                </c:pt>
                <c:pt idx="454">
                  <c:v>2.5990000000000002</c:v>
                </c:pt>
                <c:pt idx="455">
                  <c:v>2.6120000000000001</c:v>
                </c:pt>
                <c:pt idx="456">
                  <c:v>2.625</c:v>
                </c:pt>
                <c:pt idx="457">
                  <c:v>2.573</c:v>
                </c:pt>
                <c:pt idx="458">
                  <c:v>2.54</c:v>
                </c:pt>
                <c:pt idx="459">
                  <c:v>2.5750000000000002</c:v>
                </c:pt>
                <c:pt idx="460">
                  <c:v>2.577</c:v>
                </c:pt>
                <c:pt idx="461">
                  <c:v>2.5840000000000001</c:v>
                </c:pt>
                <c:pt idx="462">
                  <c:v>2.5880000000000001</c:v>
                </c:pt>
                <c:pt idx="463">
                  <c:v>2.5939999999999999</c:v>
                </c:pt>
                <c:pt idx="464">
                  <c:v>2.5939999999999999</c:v>
                </c:pt>
                <c:pt idx="465">
                  <c:v>2.5939999999999999</c:v>
                </c:pt>
                <c:pt idx="466">
                  <c:v>2.6070000000000002</c:v>
                </c:pt>
                <c:pt idx="467">
                  <c:v>2.6179999999999999</c:v>
                </c:pt>
                <c:pt idx="468">
                  <c:v>2.5750000000000002</c:v>
                </c:pt>
                <c:pt idx="469">
                  <c:v>2.5489999999999999</c:v>
                </c:pt>
                <c:pt idx="470">
                  <c:v>2.5640000000000001</c:v>
                </c:pt>
                <c:pt idx="471">
                  <c:v>2.5880000000000001</c:v>
                </c:pt>
                <c:pt idx="472">
                  <c:v>2.5949999999999998</c:v>
                </c:pt>
                <c:pt idx="473">
                  <c:v>2.6179999999999999</c:v>
                </c:pt>
                <c:pt idx="474">
                  <c:v>2.6179999999999999</c:v>
                </c:pt>
                <c:pt idx="475">
                  <c:v>2.617</c:v>
                </c:pt>
                <c:pt idx="476">
                  <c:v>2.6029999999999998</c:v>
                </c:pt>
                <c:pt idx="477">
                  <c:v>2.6019999999999999</c:v>
                </c:pt>
                <c:pt idx="478">
                  <c:v>2.5620000000000003</c:v>
                </c:pt>
                <c:pt idx="479">
                  <c:v>2.5649999999999999</c:v>
                </c:pt>
                <c:pt idx="480">
                  <c:v>2.5750000000000002</c:v>
                </c:pt>
                <c:pt idx="481">
                  <c:v>2.5629999999999997</c:v>
                </c:pt>
                <c:pt idx="482">
                  <c:v>2.5579999999999998</c:v>
                </c:pt>
                <c:pt idx="483">
                  <c:v>2.5460000000000003</c:v>
                </c:pt>
                <c:pt idx="484">
                  <c:v>2.5380000000000003</c:v>
                </c:pt>
                <c:pt idx="485">
                  <c:v>2.5209999999999999</c:v>
                </c:pt>
                <c:pt idx="486">
                  <c:v>2.5030000000000001</c:v>
                </c:pt>
                <c:pt idx="487">
                  <c:v>2.5150000000000001</c:v>
                </c:pt>
                <c:pt idx="488">
                  <c:v>2.5270000000000001</c:v>
                </c:pt>
                <c:pt idx="489">
                  <c:v>2.4550000000000001</c:v>
                </c:pt>
                <c:pt idx="490">
                  <c:v>2.4590000000000001</c:v>
                </c:pt>
                <c:pt idx="491">
                  <c:v>2.4510000000000001</c:v>
                </c:pt>
                <c:pt idx="492">
                  <c:v>2.4409999999999998</c:v>
                </c:pt>
                <c:pt idx="493">
                  <c:v>2.492</c:v>
                </c:pt>
                <c:pt idx="494">
                  <c:v>2.5169999999999999</c:v>
                </c:pt>
                <c:pt idx="495">
                  <c:v>2.5259999999999998</c:v>
                </c:pt>
                <c:pt idx="496">
                  <c:v>2.5259999999999998</c:v>
                </c:pt>
                <c:pt idx="497">
                  <c:v>2.5209999999999999</c:v>
                </c:pt>
                <c:pt idx="498">
                  <c:v>2.5099999999999998</c:v>
                </c:pt>
                <c:pt idx="499">
                  <c:v>2.5</c:v>
                </c:pt>
                <c:pt idx="500">
                  <c:v>2.5150000000000001</c:v>
                </c:pt>
                <c:pt idx="501">
                  <c:v>2.4939999999999998</c:v>
                </c:pt>
                <c:pt idx="502">
                  <c:v>2.4939999999999998</c:v>
                </c:pt>
                <c:pt idx="503">
                  <c:v>2.4939999999999998</c:v>
                </c:pt>
                <c:pt idx="504">
                  <c:v>2.52</c:v>
                </c:pt>
                <c:pt idx="505">
                  <c:v>2.4969999999999999</c:v>
                </c:pt>
                <c:pt idx="506">
                  <c:v>2.5009999999999999</c:v>
                </c:pt>
                <c:pt idx="507">
                  <c:v>2.4929999999999999</c:v>
                </c:pt>
                <c:pt idx="508">
                  <c:v>2.4939999999999998</c:v>
                </c:pt>
                <c:pt idx="509">
                  <c:v>2.492</c:v>
                </c:pt>
                <c:pt idx="510">
                  <c:v>2.5190000000000001</c:v>
                </c:pt>
                <c:pt idx="511">
                  <c:v>2.5230000000000001</c:v>
                </c:pt>
                <c:pt idx="512">
                  <c:v>2.6160000000000001</c:v>
                </c:pt>
                <c:pt idx="513">
                  <c:v>2.677</c:v>
                </c:pt>
                <c:pt idx="514">
                  <c:v>2.677</c:v>
                </c:pt>
                <c:pt idx="515">
                  <c:v>2.7039999999999997</c:v>
                </c:pt>
                <c:pt idx="516">
                  <c:v>2.7</c:v>
                </c:pt>
                <c:pt idx="517">
                  <c:v>2.6959999999999997</c:v>
                </c:pt>
                <c:pt idx="518">
                  <c:v>2.702</c:v>
                </c:pt>
                <c:pt idx="519">
                  <c:v>2.7069999999999999</c:v>
                </c:pt>
                <c:pt idx="520">
                  <c:v>2.7069999999999999</c:v>
                </c:pt>
                <c:pt idx="521">
                  <c:v>2.726</c:v>
                </c:pt>
                <c:pt idx="522">
                  <c:v>2.6920000000000002</c:v>
                </c:pt>
                <c:pt idx="523">
                  <c:v>2.6640000000000001</c:v>
                </c:pt>
                <c:pt idx="524">
                  <c:v>2.585</c:v>
                </c:pt>
                <c:pt idx="525">
                  <c:v>2.5670000000000002</c:v>
                </c:pt>
                <c:pt idx="526">
                  <c:v>2.5390000000000001</c:v>
                </c:pt>
                <c:pt idx="527">
                  <c:v>2.5030000000000001</c:v>
                </c:pt>
                <c:pt idx="528">
                  <c:v>2.5339999999999998</c:v>
                </c:pt>
                <c:pt idx="529">
                  <c:v>2.5629999999999997</c:v>
                </c:pt>
                <c:pt idx="530">
                  <c:v>2.5760000000000001</c:v>
                </c:pt>
                <c:pt idx="531">
                  <c:v>2.6109999999999998</c:v>
                </c:pt>
                <c:pt idx="532">
                  <c:v>2.5739999999999998</c:v>
                </c:pt>
                <c:pt idx="533">
                  <c:v>2.58</c:v>
                </c:pt>
                <c:pt idx="534">
                  <c:v>2.5750000000000002</c:v>
                </c:pt>
                <c:pt idx="535">
                  <c:v>2.5789999999999997</c:v>
                </c:pt>
                <c:pt idx="536">
                  <c:v>2.5750000000000002</c:v>
                </c:pt>
                <c:pt idx="537">
                  <c:v>2.552</c:v>
                </c:pt>
                <c:pt idx="538">
                  <c:v>2.5209999999999999</c:v>
                </c:pt>
                <c:pt idx="539">
                  <c:v>2.504</c:v>
                </c:pt>
                <c:pt idx="540">
                  <c:v>2.4750000000000001</c:v>
                </c:pt>
                <c:pt idx="541">
                  <c:v>2.4510000000000001</c:v>
                </c:pt>
                <c:pt idx="542">
                  <c:v>2.3769999999999998</c:v>
                </c:pt>
                <c:pt idx="543">
                  <c:v>2.375</c:v>
                </c:pt>
                <c:pt idx="544">
                  <c:v>2.2519999999999998</c:v>
                </c:pt>
                <c:pt idx="545">
                  <c:v>2.2519999999999998</c:v>
                </c:pt>
                <c:pt idx="546">
                  <c:v>2.214</c:v>
                </c:pt>
                <c:pt idx="547">
                  <c:v>2.2349999999999999</c:v>
                </c:pt>
                <c:pt idx="548">
                  <c:v>2.2290000000000001</c:v>
                </c:pt>
                <c:pt idx="549">
                  <c:v>2.1890000000000001</c:v>
                </c:pt>
                <c:pt idx="550">
                  <c:v>2.1890000000000001</c:v>
                </c:pt>
                <c:pt idx="551">
                  <c:v>2.1520000000000001</c:v>
                </c:pt>
                <c:pt idx="552">
                  <c:v>2.149</c:v>
                </c:pt>
                <c:pt idx="553">
                  <c:v>2.1709999999999998</c:v>
                </c:pt>
                <c:pt idx="554">
                  <c:v>2.1789999999999998</c:v>
                </c:pt>
                <c:pt idx="555">
                  <c:v>2.1789999999999998</c:v>
                </c:pt>
                <c:pt idx="556">
                  <c:v>2.141</c:v>
                </c:pt>
                <c:pt idx="557">
                  <c:v>2.157</c:v>
                </c:pt>
                <c:pt idx="558">
                  <c:v>2.169</c:v>
                </c:pt>
                <c:pt idx="559">
                  <c:v>2.1739999999999999</c:v>
                </c:pt>
                <c:pt idx="560">
                  <c:v>2.2160000000000002</c:v>
                </c:pt>
                <c:pt idx="561">
                  <c:v>2.2890000000000001</c:v>
                </c:pt>
                <c:pt idx="562">
                  <c:v>2.2610000000000001</c:v>
                </c:pt>
                <c:pt idx="563">
                  <c:v>2.2610000000000001</c:v>
                </c:pt>
                <c:pt idx="564">
                  <c:v>2.206</c:v>
                </c:pt>
                <c:pt idx="565">
                  <c:v>2.2000000000000002</c:v>
                </c:pt>
                <c:pt idx="566">
                  <c:v>2.23</c:v>
                </c:pt>
                <c:pt idx="567">
                  <c:v>2.2080000000000002</c:v>
                </c:pt>
                <c:pt idx="568">
                  <c:v>2.1589999999999998</c:v>
                </c:pt>
                <c:pt idx="569">
                  <c:v>2.1669999999999998</c:v>
                </c:pt>
                <c:pt idx="570">
                  <c:v>2.1629999999999998</c:v>
                </c:pt>
                <c:pt idx="571">
                  <c:v>2.1429999999999998</c:v>
                </c:pt>
                <c:pt idx="572">
                  <c:v>2.1349999999999998</c:v>
                </c:pt>
                <c:pt idx="573">
                  <c:v>2.1280000000000001</c:v>
                </c:pt>
                <c:pt idx="574">
                  <c:v>2.1040000000000001</c:v>
                </c:pt>
                <c:pt idx="575">
                  <c:v>2.0739999999999998</c:v>
                </c:pt>
                <c:pt idx="576">
                  <c:v>2.0760000000000001</c:v>
                </c:pt>
                <c:pt idx="577">
                  <c:v>2.0750000000000002</c:v>
                </c:pt>
                <c:pt idx="578">
                  <c:v>2.077</c:v>
                </c:pt>
                <c:pt idx="579">
                  <c:v>2.0979999999999999</c:v>
                </c:pt>
                <c:pt idx="580">
                  <c:v>2.1070000000000002</c:v>
                </c:pt>
                <c:pt idx="581">
                  <c:v>2.0830000000000002</c:v>
                </c:pt>
                <c:pt idx="582">
                  <c:v>2.1219999999999999</c:v>
                </c:pt>
                <c:pt idx="583">
                  <c:v>2.1379999999999999</c:v>
                </c:pt>
                <c:pt idx="584">
                  <c:v>2.1269999999999998</c:v>
                </c:pt>
                <c:pt idx="585">
                  <c:v>2.1059999999999999</c:v>
                </c:pt>
                <c:pt idx="586">
                  <c:v>2.105</c:v>
                </c:pt>
                <c:pt idx="587">
                  <c:v>2.16</c:v>
                </c:pt>
                <c:pt idx="588">
                  <c:v>2.1459999999999999</c:v>
                </c:pt>
                <c:pt idx="589">
                  <c:v>2.157</c:v>
                </c:pt>
                <c:pt idx="590">
                  <c:v>2.157</c:v>
                </c:pt>
                <c:pt idx="591">
                  <c:v>2.137</c:v>
                </c:pt>
                <c:pt idx="592">
                  <c:v>2.1339999999999999</c:v>
                </c:pt>
                <c:pt idx="593">
                  <c:v>2.1440000000000001</c:v>
                </c:pt>
                <c:pt idx="594">
                  <c:v>2.2200000000000002</c:v>
                </c:pt>
                <c:pt idx="595">
                  <c:v>2.2589999999999999</c:v>
                </c:pt>
                <c:pt idx="596">
                  <c:v>2.3439999999999999</c:v>
                </c:pt>
                <c:pt idx="597">
                  <c:v>2.3650000000000002</c:v>
                </c:pt>
                <c:pt idx="598">
                  <c:v>2.375</c:v>
                </c:pt>
                <c:pt idx="599">
                  <c:v>2.375</c:v>
                </c:pt>
                <c:pt idx="600">
                  <c:v>2.4020000000000001</c:v>
                </c:pt>
                <c:pt idx="601">
                  <c:v>2.4039999999999999</c:v>
                </c:pt>
                <c:pt idx="602">
                  <c:v>2.2640000000000002</c:v>
                </c:pt>
                <c:pt idx="603">
                  <c:v>2.2469999999999999</c:v>
                </c:pt>
                <c:pt idx="604">
                  <c:v>2.282</c:v>
                </c:pt>
                <c:pt idx="605">
                  <c:v>2.2989999999999999</c:v>
                </c:pt>
                <c:pt idx="606">
                  <c:v>2.3279999999999998</c:v>
                </c:pt>
                <c:pt idx="607">
                  <c:v>2.2309999999999999</c:v>
                </c:pt>
                <c:pt idx="608">
                  <c:v>2.2599999999999998</c:v>
                </c:pt>
                <c:pt idx="609">
                  <c:v>2.2759999999999998</c:v>
                </c:pt>
                <c:pt idx="610">
                  <c:v>2.2749999999999999</c:v>
                </c:pt>
                <c:pt idx="611">
                  <c:v>2.3220000000000001</c:v>
                </c:pt>
                <c:pt idx="612">
                  <c:v>2.3140000000000001</c:v>
                </c:pt>
                <c:pt idx="613">
                  <c:v>2.3260000000000001</c:v>
                </c:pt>
                <c:pt idx="614">
                  <c:v>2.3149999999999999</c:v>
                </c:pt>
                <c:pt idx="615">
                  <c:v>2.3149999999999999</c:v>
                </c:pt>
                <c:pt idx="616">
                  <c:v>2.3730000000000002</c:v>
                </c:pt>
                <c:pt idx="617">
                  <c:v>2.3970000000000002</c:v>
                </c:pt>
                <c:pt idx="618">
                  <c:v>2.3959999999999999</c:v>
                </c:pt>
                <c:pt idx="619">
                  <c:v>2.4050000000000002</c:v>
                </c:pt>
                <c:pt idx="620">
                  <c:v>2.4129999999999998</c:v>
                </c:pt>
                <c:pt idx="621">
                  <c:v>2.4060000000000001</c:v>
                </c:pt>
                <c:pt idx="622">
                  <c:v>2.4039999999999999</c:v>
                </c:pt>
                <c:pt idx="623">
                  <c:v>2.4039999999999999</c:v>
                </c:pt>
                <c:pt idx="624">
                  <c:v>2.4009999999999998</c:v>
                </c:pt>
                <c:pt idx="625">
                  <c:v>2.4169999999999998</c:v>
                </c:pt>
                <c:pt idx="626">
                  <c:v>2.4409999999999998</c:v>
                </c:pt>
                <c:pt idx="627">
                  <c:v>2.5049999999999999</c:v>
                </c:pt>
                <c:pt idx="628">
                  <c:v>2.5310000000000001</c:v>
                </c:pt>
                <c:pt idx="629">
                  <c:v>2.5350000000000001</c:v>
                </c:pt>
                <c:pt idx="630">
                  <c:v>2.5550000000000002</c:v>
                </c:pt>
                <c:pt idx="631">
                  <c:v>2.6259999999999999</c:v>
                </c:pt>
                <c:pt idx="632">
                  <c:v>2.6179999999999999</c:v>
                </c:pt>
                <c:pt idx="633">
                  <c:v>2.6429999999999998</c:v>
                </c:pt>
                <c:pt idx="634">
                  <c:v>2.6720000000000002</c:v>
                </c:pt>
                <c:pt idx="635">
                  <c:v>2.6720000000000002</c:v>
                </c:pt>
                <c:pt idx="636">
                  <c:v>2.6219999999999999</c:v>
                </c:pt>
                <c:pt idx="637">
                  <c:v>2.77</c:v>
                </c:pt>
                <c:pt idx="638">
                  <c:v>2.8890000000000002</c:v>
                </c:pt>
                <c:pt idx="639">
                  <c:v>2.8890000000000002</c:v>
                </c:pt>
                <c:pt idx="640">
                  <c:v>3.0920000000000001</c:v>
                </c:pt>
                <c:pt idx="641">
                  <c:v>3.0219999999999998</c:v>
                </c:pt>
                <c:pt idx="642">
                  <c:v>3.024</c:v>
                </c:pt>
                <c:pt idx="643">
                  <c:v>3.0680000000000001</c:v>
                </c:pt>
                <c:pt idx="644">
                  <c:v>3.1930000000000001</c:v>
                </c:pt>
                <c:pt idx="645">
                  <c:v>3.1619999999999999</c:v>
                </c:pt>
                <c:pt idx="646">
                  <c:v>3.097</c:v>
                </c:pt>
                <c:pt idx="647">
                  <c:v>3.161</c:v>
                </c:pt>
                <c:pt idx="648">
                  <c:v>3.161</c:v>
                </c:pt>
                <c:pt idx="649">
                  <c:v>3.1640000000000001</c:v>
                </c:pt>
                <c:pt idx="650">
                  <c:v>3.1280000000000001</c:v>
                </c:pt>
                <c:pt idx="651">
                  <c:v>3.1269999999999998</c:v>
                </c:pt>
                <c:pt idx="652">
                  <c:v>3.1930000000000001</c:v>
                </c:pt>
                <c:pt idx="653">
                  <c:v>3.24</c:v>
                </c:pt>
                <c:pt idx="654">
                  <c:v>3.21</c:v>
                </c:pt>
                <c:pt idx="655">
                  <c:v>3.194</c:v>
                </c:pt>
                <c:pt idx="656">
                  <c:v>3.194</c:v>
                </c:pt>
                <c:pt idx="657">
                  <c:v>3.105</c:v>
                </c:pt>
                <c:pt idx="658">
                  <c:v>3.1179999999999999</c:v>
                </c:pt>
                <c:pt idx="659">
                  <c:v>3.1429999999999998</c:v>
                </c:pt>
                <c:pt idx="660">
                  <c:v>3.1619999999999999</c:v>
                </c:pt>
                <c:pt idx="661">
                  <c:v>3.1739999999999999</c:v>
                </c:pt>
                <c:pt idx="662">
                  <c:v>3.1970000000000001</c:v>
                </c:pt>
                <c:pt idx="663">
                  <c:v>3.3</c:v>
                </c:pt>
                <c:pt idx="664">
                  <c:v>3.298</c:v>
                </c:pt>
                <c:pt idx="665">
                  <c:v>3.266</c:v>
                </c:pt>
                <c:pt idx="666">
                  <c:v>3.3050000000000002</c:v>
                </c:pt>
                <c:pt idx="667">
                  <c:v>3.2829999999999999</c:v>
                </c:pt>
                <c:pt idx="668">
                  <c:v>3.29</c:v>
                </c:pt>
                <c:pt idx="669">
                  <c:v>3.2869999999999999</c:v>
                </c:pt>
                <c:pt idx="670">
                  <c:v>3.2869999999999999</c:v>
                </c:pt>
                <c:pt idx="671">
                  <c:v>3.2709999999999999</c:v>
                </c:pt>
                <c:pt idx="672">
                  <c:v>3.258</c:v>
                </c:pt>
                <c:pt idx="673">
                  <c:v>3.2519999999999998</c:v>
                </c:pt>
                <c:pt idx="674">
                  <c:v>3.2389999999999999</c:v>
                </c:pt>
                <c:pt idx="675">
                  <c:v>3.2389999999999999</c:v>
                </c:pt>
                <c:pt idx="676">
                  <c:v>3.2650000000000001</c:v>
                </c:pt>
                <c:pt idx="677">
                  <c:v>3.25</c:v>
                </c:pt>
                <c:pt idx="678">
                  <c:v>3.2109999999999999</c:v>
                </c:pt>
                <c:pt idx="679">
                  <c:v>3.2189999999999999</c:v>
                </c:pt>
                <c:pt idx="680">
                  <c:v>3.1709999999999998</c:v>
                </c:pt>
                <c:pt idx="681">
                  <c:v>3.2040000000000002</c:v>
                </c:pt>
                <c:pt idx="682">
                  <c:v>3.1909999999999998</c:v>
                </c:pt>
                <c:pt idx="683">
                  <c:v>3.1429999999999998</c:v>
                </c:pt>
                <c:pt idx="684">
                  <c:v>3.1429999999999998</c:v>
                </c:pt>
                <c:pt idx="685">
                  <c:v>3.1429999999999998</c:v>
                </c:pt>
                <c:pt idx="686">
                  <c:v>3.0630000000000002</c:v>
                </c:pt>
                <c:pt idx="687">
                  <c:v>3.1160000000000001</c:v>
                </c:pt>
                <c:pt idx="688">
                  <c:v>3.1850000000000001</c:v>
                </c:pt>
                <c:pt idx="689">
                  <c:v>3.1629999999999998</c:v>
                </c:pt>
                <c:pt idx="690">
                  <c:v>3.1429999999999998</c:v>
                </c:pt>
                <c:pt idx="691">
                  <c:v>3.1459999999999999</c:v>
                </c:pt>
                <c:pt idx="692">
                  <c:v>3.1840000000000002</c:v>
                </c:pt>
                <c:pt idx="693">
                  <c:v>3.2250000000000001</c:v>
                </c:pt>
                <c:pt idx="694">
                  <c:v>3.1859999999999999</c:v>
                </c:pt>
                <c:pt idx="695">
                  <c:v>3.2290000000000001</c:v>
                </c:pt>
                <c:pt idx="696">
                  <c:v>3.145</c:v>
                </c:pt>
                <c:pt idx="697">
                  <c:v>3.1379999999999999</c:v>
                </c:pt>
                <c:pt idx="698">
                  <c:v>3.1230000000000002</c:v>
                </c:pt>
                <c:pt idx="699">
                  <c:v>3.0550000000000002</c:v>
                </c:pt>
                <c:pt idx="700">
                  <c:v>3.028</c:v>
                </c:pt>
                <c:pt idx="701">
                  <c:v>3.0070000000000001</c:v>
                </c:pt>
                <c:pt idx="702">
                  <c:v>2.9510000000000001</c:v>
                </c:pt>
                <c:pt idx="703">
                  <c:v>2.988</c:v>
                </c:pt>
                <c:pt idx="704">
                  <c:v>3.024</c:v>
                </c:pt>
                <c:pt idx="705">
                  <c:v>3.0019999999999998</c:v>
                </c:pt>
                <c:pt idx="706">
                  <c:v>3.0369999999999999</c:v>
                </c:pt>
                <c:pt idx="707">
                  <c:v>3.069</c:v>
                </c:pt>
                <c:pt idx="708">
                  <c:v>3.105</c:v>
                </c:pt>
                <c:pt idx="709">
                  <c:v>3.0550000000000002</c:v>
                </c:pt>
                <c:pt idx="710">
                  <c:v>3.0550000000000002</c:v>
                </c:pt>
                <c:pt idx="711">
                  <c:v>3.0630000000000002</c:v>
                </c:pt>
                <c:pt idx="712">
                  <c:v>2.9220000000000002</c:v>
                </c:pt>
                <c:pt idx="713">
                  <c:v>2.8519999999999999</c:v>
                </c:pt>
                <c:pt idx="714">
                  <c:v>2.84</c:v>
                </c:pt>
                <c:pt idx="715">
                  <c:v>2.86</c:v>
                </c:pt>
                <c:pt idx="716">
                  <c:v>2.8849999999999998</c:v>
                </c:pt>
                <c:pt idx="717">
                  <c:v>2.911</c:v>
                </c:pt>
                <c:pt idx="718">
                  <c:v>2.9849999999999999</c:v>
                </c:pt>
                <c:pt idx="719">
                  <c:v>2.9950000000000001</c:v>
                </c:pt>
                <c:pt idx="720">
                  <c:v>2.9859999999999998</c:v>
                </c:pt>
                <c:pt idx="721">
                  <c:v>3.008</c:v>
                </c:pt>
                <c:pt idx="722">
                  <c:v>3.0990000000000002</c:v>
                </c:pt>
                <c:pt idx="723">
                  <c:v>3.1669999999999998</c:v>
                </c:pt>
                <c:pt idx="724">
                  <c:v>3.121</c:v>
                </c:pt>
                <c:pt idx="725">
                  <c:v>3.1749999999999998</c:v>
                </c:pt>
                <c:pt idx="726">
                  <c:v>3.1659999999999999</c:v>
                </c:pt>
                <c:pt idx="727">
                  <c:v>3.09</c:v>
                </c:pt>
                <c:pt idx="728">
                  <c:v>3.056</c:v>
                </c:pt>
                <c:pt idx="729">
                  <c:v>3.0390000000000001</c:v>
                </c:pt>
                <c:pt idx="730">
                  <c:v>3.0169999999999999</c:v>
                </c:pt>
                <c:pt idx="731">
                  <c:v>3.0379999999999998</c:v>
                </c:pt>
                <c:pt idx="732">
                  <c:v>2.984</c:v>
                </c:pt>
                <c:pt idx="733">
                  <c:v>2.9699999999999998</c:v>
                </c:pt>
                <c:pt idx="734">
                  <c:v>2.9569999999999999</c:v>
                </c:pt>
                <c:pt idx="735">
                  <c:v>2.9379999999999997</c:v>
                </c:pt>
                <c:pt idx="736">
                  <c:v>2.9420000000000002</c:v>
                </c:pt>
                <c:pt idx="737">
                  <c:v>2.919</c:v>
                </c:pt>
                <c:pt idx="738">
                  <c:v>2.927</c:v>
                </c:pt>
                <c:pt idx="739">
                  <c:v>2.9889999999999999</c:v>
                </c:pt>
                <c:pt idx="740">
                  <c:v>2.9239999999999999</c:v>
                </c:pt>
                <c:pt idx="741">
                  <c:v>2.9820000000000002</c:v>
                </c:pt>
                <c:pt idx="742">
                  <c:v>2.9329999999999998</c:v>
                </c:pt>
                <c:pt idx="743">
                  <c:v>2.95</c:v>
                </c:pt>
                <c:pt idx="744">
                  <c:v>2.9529999999999998</c:v>
                </c:pt>
                <c:pt idx="745">
                  <c:v>2.9279999999999999</c:v>
                </c:pt>
                <c:pt idx="746">
                  <c:v>2.9039999999999999</c:v>
                </c:pt>
                <c:pt idx="747">
                  <c:v>2.8959999999999999</c:v>
                </c:pt>
                <c:pt idx="748">
                  <c:v>2.8769999999999998</c:v>
                </c:pt>
                <c:pt idx="749">
                  <c:v>2.8769999999999998</c:v>
                </c:pt>
                <c:pt idx="750">
                  <c:v>2.8769999999999998</c:v>
                </c:pt>
                <c:pt idx="751">
                  <c:v>2.8449999999999998</c:v>
                </c:pt>
                <c:pt idx="752">
                  <c:v>2.8490000000000002</c:v>
                </c:pt>
                <c:pt idx="753">
                  <c:v>2.8609999999999998</c:v>
                </c:pt>
                <c:pt idx="754">
                  <c:v>2.8479999999999999</c:v>
                </c:pt>
                <c:pt idx="755">
                  <c:v>2.855</c:v>
                </c:pt>
                <c:pt idx="756">
                  <c:v>2.8689999999999998</c:v>
                </c:pt>
                <c:pt idx="757">
                  <c:v>2.8679999999999999</c:v>
                </c:pt>
                <c:pt idx="758">
                  <c:v>2.8620000000000001</c:v>
                </c:pt>
                <c:pt idx="759">
                  <c:v>2.8660000000000001</c:v>
                </c:pt>
                <c:pt idx="760">
                  <c:v>2.8730000000000002</c:v>
                </c:pt>
                <c:pt idx="761">
                  <c:v>2.8559999999999999</c:v>
                </c:pt>
                <c:pt idx="762">
                  <c:v>2.85</c:v>
                </c:pt>
                <c:pt idx="763">
                  <c:v>2.8890000000000002</c:v>
                </c:pt>
                <c:pt idx="764">
                  <c:v>2.8820000000000001</c:v>
                </c:pt>
                <c:pt idx="765">
                  <c:v>2.9140000000000001</c:v>
                </c:pt>
                <c:pt idx="766">
                  <c:v>2.9140000000000001</c:v>
                </c:pt>
                <c:pt idx="767">
                  <c:v>2.9130000000000003</c:v>
                </c:pt>
                <c:pt idx="768">
                  <c:v>2.9020000000000001</c:v>
                </c:pt>
                <c:pt idx="769">
                  <c:v>2.8740000000000001</c:v>
                </c:pt>
                <c:pt idx="770">
                  <c:v>2.88</c:v>
                </c:pt>
                <c:pt idx="771">
                  <c:v>2.871</c:v>
                </c:pt>
                <c:pt idx="772">
                  <c:v>2.8679999999999999</c:v>
                </c:pt>
                <c:pt idx="773">
                  <c:v>2.8660000000000001</c:v>
                </c:pt>
                <c:pt idx="774">
                  <c:v>2.85</c:v>
                </c:pt>
                <c:pt idx="775">
                  <c:v>2.8639999999999999</c:v>
                </c:pt>
                <c:pt idx="776">
                  <c:v>2.8449999999999998</c:v>
                </c:pt>
                <c:pt idx="777">
                  <c:v>2.8220000000000001</c:v>
                </c:pt>
                <c:pt idx="778">
                  <c:v>2.82</c:v>
                </c:pt>
                <c:pt idx="779">
                  <c:v>2.8140000000000001</c:v>
                </c:pt>
                <c:pt idx="780">
                  <c:v>2.8140000000000001</c:v>
                </c:pt>
                <c:pt idx="781">
                  <c:v>2.8129999999999997</c:v>
                </c:pt>
                <c:pt idx="782">
                  <c:v>2.8319999999999999</c:v>
                </c:pt>
                <c:pt idx="783">
                  <c:v>2.83</c:v>
                </c:pt>
                <c:pt idx="784">
                  <c:v>2.802</c:v>
                </c:pt>
                <c:pt idx="785">
                  <c:v>2.7909999999999999</c:v>
                </c:pt>
                <c:pt idx="786">
                  <c:v>2.7560000000000002</c:v>
                </c:pt>
                <c:pt idx="787">
                  <c:v>2.7709999999999999</c:v>
                </c:pt>
                <c:pt idx="788">
                  <c:v>2.7640000000000002</c:v>
                </c:pt>
                <c:pt idx="789">
                  <c:v>2.7679999999999998</c:v>
                </c:pt>
                <c:pt idx="790">
                  <c:v>2.7730000000000001</c:v>
                </c:pt>
                <c:pt idx="791">
                  <c:v>2.7679999999999998</c:v>
                </c:pt>
                <c:pt idx="792">
                  <c:v>2.746</c:v>
                </c:pt>
                <c:pt idx="793">
                  <c:v>2.7930000000000001</c:v>
                </c:pt>
                <c:pt idx="794">
                  <c:v>2.7919999999999998</c:v>
                </c:pt>
                <c:pt idx="795">
                  <c:v>2.8090000000000002</c:v>
                </c:pt>
                <c:pt idx="796">
                  <c:v>2.8380000000000001</c:v>
                </c:pt>
                <c:pt idx="797">
                  <c:v>2.8420000000000001</c:v>
                </c:pt>
                <c:pt idx="798">
                  <c:v>2.786</c:v>
                </c:pt>
                <c:pt idx="799">
                  <c:v>2.7770000000000001</c:v>
                </c:pt>
                <c:pt idx="800">
                  <c:v>2.7320000000000002</c:v>
                </c:pt>
                <c:pt idx="801">
                  <c:v>2.7869999999999999</c:v>
                </c:pt>
                <c:pt idx="802">
                  <c:v>2.8079999999999998</c:v>
                </c:pt>
                <c:pt idx="803">
                  <c:v>2.8689999999999998</c:v>
                </c:pt>
                <c:pt idx="804">
                  <c:v>2.8759999999999999</c:v>
                </c:pt>
                <c:pt idx="805">
                  <c:v>2.8849999999999998</c:v>
                </c:pt>
                <c:pt idx="806">
                  <c:v>2.8849999999999998</c:v>
                </c:pt>
                <c:pt idx="807">
                  <c:v>2.8929999999999998</c:v>
                </c:pt>
                <c:pt idx="808">
                  <c:v>2.9740000000000002</c:v>
                </c:pt>
              </c:numCache>
            </c:numRef>
          </c:val>
          <c:smooth val="0"/>
          <c:extLst xmlns:c16r2="http://schemas.microsoft.com/office/drawing/2015/06/chart">
            <c:ext xmlns:c16="http://schemas.microsoft.com/office/drawing/2014/chart" uri="{C3380CC4-5D6E-409C-BE32-E72D297353CC}">
              <c16:uniqueId val="{00000007-C212-4B91-B970-308AA92F7E25}"/>
            </c:ext>
          </c:extLst>
        </c:ser>
        <c:dLbls>
          <c:showLegendKey val="0"/>
          <c:showVal val="0"/>
          <c:showCatName val="0"/>
          <c:showSerName val="0"/>
          <c:showPercent val="0"/>
          <c:showBubbleSize val="0"/>
        </c:dLbls>
        <c:marker val="1"/>
        <c:smooth val="0"/>
        <c:axId val="227479936"/>
        <c:axId val="227481472"/>
      </c:lineChart>
      <c:dateAx>
        <c:axId val="227479936"/>
        <c:scaling>
          <c:orientation val="minMax"/>
        </c:scaling>
        <c:delete val="0"/>
        <c:axPos val="b"/>
        <c:numFmt formatCode="m/d/yyyy" sourceLinked="1"/>
        <c:majorTickMark val="out"/>
        <c:minorTickMark val="none"/>
        <c:tickLblPos val="nextTo"/>
        <c:txPr>
          <a:bodyPr/>
          <a:lstStyle/>
          <a:p>
            <a:pPr>
              <a:defRPr sz="800"/>
            </a:pPr>
            <a:endParaRPr lang="es-MX"/>
          </a:p>
        </c:txPr>
        <c:crossAx val="227481472"/>
        <c:crosses val="autoZero"/>
        <c:auto val="1"/>
        <c:lblOffset val="100"/>
        <c:baseTimeUnit val="days"/>
      </c:dateAx>
      <c:valAx>
        <c:axId val="227481472"/>
        <c:scaling>
          <c:orientation val="minMax"/>
          <c:max val="7.5"/>
          <c:min val="2"/>
        </c:scaling>
        <c:delete val="0"/>
        <c:axPos val="l"/>
        <c:majorGridlines/>
        <c:numFmt formatCode="General" sourceLinked="1"/>
        <c:majorTickMark val="out"/>
        <c:minorTickMark val="none"/>
        <c:tickLblPos val="nextTo"/>
        <c:txPr>
          <a:bodyPr/>
          <a:lstStyle/>
          <a:p>
            <a:pPr>
              <a:defRPr sz="800"/>
            </a:pPr>
            <a:endParaRPr lang="es-MX"/>
          </a:p>
        </c:txPr>
        <c:crossAx val="227479936"/>
        <c:crosses val="autoZero"/>
        <c:crossBetween val="between"/>
      </c:valAx>
    </c:plotArea>
    <c:legend>
      <c:legendPos val="b"/>
      <c:layout>
        <c:manualLayout>
          <c:xMode val="edge"/>
          <c:yMode val="edge"/>
          <c:x val="5.2021266877280113E-2"/>
          <c:y val="0.8939602451897215"/>
          <c:w val="0.91446115309765086"/>
          <c:h val="8.605402808125745E-2"/>
        </c:manualLayout>
      </c:layout>
      <c:overlay val="0"/>
      <c:txPr>
        <a:bodyPr/>
        <a:lstStyle/>
        <a:p>
          <a:pPr>
            <a:defRPr sz="800"/>
          </a:pPr>
          <a:endParaRPr lang="es-MX"/>
        </a:p>
      </c:txPr>
    </c:legend>
    <c:plotVisOnly val="1"/>
    <c:dispBlanksAs val="gap"/>
    <c:showDLblsOverMax val="0"/>
  </c:chart>
  <c:externalData r:id="rId1">
    <c:autoUpdate val="0"/>
  </c:externalData>
</c:chartSpace>
</file>

<file path=ppt/charts/chart38.xml><?xml version="1.0" encoding="utf-8"?>
<c:chartSpace xmlns:c="http://schemas.openxmlformats.org/drawingml/2006/chart" xmlns:a="http://schemas.openxmlformats.org/drawingml/2006/main" xmlns:r="http://schemas.openxmlformats.org/officeDocument/2006/relationships">
  <c:date1904 val="0"/>
  <c:lang val="es-MX"/>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3.1992706250730328E-2"/>
          <c:y val="3.8314176245210725E-2"/>
          <c:w val="0.93601458749853939"/>
          <c:h val="0.69798273929932053"/>
        </c:manualLayout>
      </c:layout>
      <c:scatterChart>
        <c:scatterStyle val="lineMarker"/>
        <c:varyColors val="0"/>
        <c:ser>
          <c:idx val="0"/>
          <c:order val="0"/>
          <c:tx>
            <c:strRef>
              <c:f>'Analisis Riesgo'!$A$46</c:f>
              <c:strCache>
                <c:ptCount val="1"/>
                <c:pt idx="0">
                  <c:v>Min</c:v>
                </c:pt>
              </c:strCache>
            </c:strRef>
          </c:tx>
          <c:spPr>
            <a:ln w="28575">
              <a:noFill/>
            </a:ln>
          </c:spPr>
          <c:marker>
            <c:symbol val="square"/>
            <c:size val="7"/>
            <c:spPr>
              <a:solidFill>
                <a:schemeClr val="accent1">
                  <a:lumMod val="50000"/>
                </a:schemeClr>
              </a:solidFill>
            </c:spPr>
          </c:marker>
          <c:xVal>
            <c:numRef>
              <c:f>'Analisis Riesgo'!$B$46</c:f>
              <c:numCache>
                <c:formatCode>0.0</c:formatCode>
                <c:ptCount val="1"/>
                <c:pt idx="0">
                  <c:v>0.45840000000000014</c:v>
                </c:pt>
              </c:numCache>
            </c:numRef>
          </c:xVal>
          <c:yVal>
            <c:numRef>
              <c:f>'Analisis Riesgo'!$C$46</c:f>
              <c:numCache>
                <c:formatCode>General</c:formatCode>
                <c:ptCount val="1"/>
                <c:pt idx="0">
                  <c:v>0</c:v>
                </c:pt>
              </c:numCache>
            </c:numRef>
          </c:yVal>
          <c:smooth val="0"/>
          <c:extLst xmlns:c16r2="http://schemas.microsoft.com/office/drawing/2015/06/chart">
            <c:ext xmlns:c16="http://schemas.microsoft.com/office/drawing/2014/chart" uri="{C3380CC4-5D6E-409C-BE32-E72D297353CC}">
              <c16:uniqueId val="{00000000-FE88-4CA2-81A0-2F1B03948EAF}"/>
            </c:ext>
          </c:extLst>
        </c:ser>
        <c:ser>
          <c:idx val="1"/>
          <c:order val="1"/>
          <c:tx>
            <c:strRef>
              <c:f>'Analisis Riesgo'!$A$47</c:f>
              <c:strCache>
                <c:ptCount val="1"/>
                <c:pt idx="0">
                  <c:v>Avg </c:v>
                </c:pt>
              </c:strCache>
            </c:strRef>
          </c:tx>
          <c:spPr>
            <a:ln w="28575">
              <a:noFill/>
            </a:ln>
          </c:spPr>
          <c:marker>
            <c:symbol val="square"/>
            <c:size val="7"/>
            <c:spPr>
              <a:solidFill>
                <a:schemeClr val="accent1">
                  <a:lumMod val="50000"/>
                </a:schemeClr>
              </a:solidFill>
              <a:ln>
                <a:noFill/>
              </a:ln>
            </c:spPr>
          </c:marker>
          <c:xVal>
            <c:numRef>
              <c:f>'Analisis Riesgo'!$B$47</c:f>
              <c:numCache>
                <c:formatCode>0.0</c:formatCode>
                <c:ptCount val="1"/>
                <c:pt idx="0">
                  <c:v>1.7456050797081848</c:v>
                </c:pt>
              </c:numCache>
            </c:numRef>
          </c:xVal>
          <c:yVal>
            <c:numRef>
              <c:f>'Analisis Riesgo'!$C$47</c:f>
              <c:numCache>
                <c:formatCode>General</c:formatCode>
                <c:ptCount val="1"/>
                <c:pt idx="0">
                  <c:v>0</c:v>
                </c:pt>
              </c:numCache>
            </c:numRef>
          </c:yVal>
          <c:smooth val="0"/>
          <c:extLst xmlns:c16r2="http://schemas.microsoft.com/office/drawing/2015/06/chart">
            <c:ext xmlns:c16="http://schemas.microsoft.com/office/drawing/2014/chart" uri="{C3380CC4-5D6E-409C-BE32-E72D297353CC}">
              <c16:uniqueId val="{00000001-FE88-4CA2-81A0-2F1B03948EAF}"/>
            </c:ext>
          </c:extLst>
        </c:ser>
        <c:ser>
          <c:idx val="2"/>
          <c:order val="2"/>
          <c:tx>
            <c:strRef>
              <c:f>'Analisis Riesgo'!$A$48</c:f>
              <c:strCache>
                <c:ptCount val="1"/>
                <c:pt idx="0">
                  <c:v>Max</c:v>
                </c:pt>
              </c:strCache>
            </c:strRef>
          </c:tx>
          <c:spPr>
            <a:ln w="28575">
              <a:noFill/>
            </a:ln>
          </c:spPr>
          <c:dPt>
            <c:idx val="0"/>
            <c:marker>
              <c:symbol val="square"/>
              <c:size val="7"/>
              <c:spPr>
                <a:solidFill>
                  <a:schemeClr val="accent1">
                    <a:lumMod val="50000"/>
                  </a:schemeClr>
                </a:solidFill>
                <a:ln>
                  <a:solidFill>
                    <a:schemeClr val="accent1">
                      <a:lumMod val="50000"/>
                    </a:schemeClr>
                  </a:solidFill>
                </a:ln>
              </c:spPr>
            </c:marker>
            <c:bubble3D val="0"/>
            <c:spPr>
              <a:ln w="28575">
                <a:solidFill>
                  <a:schemeClr val="accent1">
                    <a:lumMod val="50000"/>
                  </a:schemeClr>
                </a:solidFill>
              </a:ln>
            </c:spPr>
            <c:extLst xmlns:c16r2="http://schemas.microsoft.com/office/drawing/2015/06/chart">
              <c:ext xmlns:c16="http://schemas.microsoft.com/office/drawing/2014/chart" uri="{C3380CC4-5D6E-409C-BE32-E72D297353CC}">
                <c16:uniqueId val="{00000003-FE88-4CA2-81A0-2F1B03948EAF}"/>
              </c:ext>
            </c:extLst>
          </c:dPt>
          <c:xVal>
            <c:numRef>
              <c:f>'Analisis Riesgo'!$B$48</c:f>
              <c:numCache>
                <c:formatCode>0.0</c:formatCode>
                <c:ptCount val="1"/>
                <c:pt idx="0">
                  <c:v>5.3609999999999998</c:v>
                </c:pt>
              </c:numCache>
            </c:numRef>
          </c:xVal>
          <c:yVal>
            <c:numRef>
              <c:f>'Analisis Riesgo'!$C$48</c:f>
              <c:numCache>
                <c:formatCode>General</c:formatCode>
                <c:ptCount val="1"/>
                <c:pt idx="0">
                  <c:v>0</c:v>
                </c:pt>
              </c:numCache>
            </c:numRef>
          </c:yVal>
          <c:smooth val="0"/>
          <c:extLst xmlns:c16r2="http://schemas.microsoft.com/office/drawing/2015/06/chart">
            <c:ext xmlns:c16="http://schemas.microsoft.com/office/drawing/2014/chart" uri="{C3380CC4-5D6E-409C-BE32-E72D297353CC}">
              <c16:uniqueId val="{00000004-FE88-4CA2-81A0-2F1B03948EAF}"/>
            </c:ext>
          </c:extLst>
        </c:ser>
        <c:ser>
          <c:idx val="3"/>
          <c:order val="3"/>
          <c:tx>
            <c:strRef>
              <c:f>'Analisis Riesgo'!$A$49</c:f>
              <c:strCache>
                <c:ptCount val="1"/>
                <c:pt idx="0">
                  <c:v>MEX</c:v>
                </c:pt>
              </c:strCache>
            </c:strRef>
          </c:tx>
          <c:spPr>
            <a:ln w="28575">
              <a:noFill/>
            </a:ln>
          </c:spPr>
          <c:marker>
            <c:symbol val="triangle"/>
            <c:size val="7"/>
            <c:spPr>
              <a:solidFill>
                <a:schemeClr val="accent3">
                  <a:lumMod val="50000"/>
                </a:schemeClr>
              </a:solidFill>
              <a:ln>
                <a:noFill/>
              </a:ln>
            </c:spPr>
          </c:marker>
          <c:dLbls>
            <c:spPr>
              <a:noFill/>
              <a:ln>
                <a:noFill/>
              </a:ln>
              <a:effectLst/>
            </c:spPr>
            <c:txPr>
              <a:bodyPr/>
              <a:lstStyle/>
              <a:p>
                <a:pPr>
                  <a:defRPr sz="800" b="1">
                    <a:solidFill>
                      <a:schemeClr val="accent3">
                        <a:lumMod val="50000"/>
                      </a:schemeClr>
                    </a:solidFill>
                  </a:defRPr>
                </a:pPr>
                <a:endParaRPr lang="es-MX"/>
              </a:p>
            </c:txPr>
            <c:dLblPos val="t"/>
            <c:showLegendKey val="0"/>
            <c:showVal val="0"/>
            <c:showCatName val="1"/>
            <c:showSerName val="0"/>
            <c:showPercent val="0"/>
            <c:showBubbleSize val="0"/>
            <c:showLeaderLines val="0"/>
            <c:extLst xmlns:c16r2="http://schemas.microsoft.com/office/drawing/2015/06/chart">
              <c:ext xmlns:c15="http://schemas.microsoft.com/office/drawing/2012/chart" uri="{CE6537A1-D6FC-4f65-9D91-7224C49458BB}">
                <c15:layout/>
                <c15:showLeaderLines val="0"/>
              </c:ext>
            </c:extLst>
          </c:dLbls>
          <c:xVal>
            <c:numRef>
              <c:f>'Analisis Riesgo'!$B$49</c:f>
              <c:numCache>
                <c:formatCode>0.0</c:formatCode>
                <c:ptCount val="1"/>
                <c:pt idx="0">
                  <c:v>1.3143999999999996</c:v>
                </c:pt>
              </c:numCache>
            </c:numRef>
          </c:xVal>
          <c:yVal>
            <c:numRef>
              <c:f>'Analisis Riesgo'!$C$49</c:f>
              <c:numCache>
                <c:formatCode>General</c:formatCode>
                <c:ptCount val="1"/>
                <c:pt idx="0">
                  <c:v>0</c:v>
                </c:pt>
              </c:numCache>
            </c:numRef>
          </c:yVal>
          <c:smooth val="0"/>
          <c:extLst xmlns:c16r2="http://schemas.microsoft.com/office/drawing/2015/06/chart">
            <c:ext xmlns:c16="http://schemas.microsoft.com/office/drawing/2014/chart" uri="{C3380CC4-5D6E-409C-BE32-E72D297353CC}">
              <c16:uniqueId val="{00000005-FE88-4CA2-81A0-2F1B03948EAF}"/>
            </c:ext>
          </c:extLst>
        </c:ser>
        <c:ser>
          <c:idx val="4"/>
          <c:order val="4"/>
          <c:tx>
            <c:strRef>
              <c:f>'Analisis Riesgo'!$A$50</c:f>
              <c:strCache>
                <c:ptCount val="1"/>
                <c:pt idx="0">
                  <c:v>BRZ</c:v>
                </c:pt>
              </c:strCache>
            </c:strRef>
          </c:tx>
          <c:spPr>
            <a:ln w="28575">
              <a:noFill/>
            </a:ln>
          </c:spPr>
          <c:marker>
            <c:symbol val="triangle"/>
            <c:size val="7"/>
            <c:spPr>
              <a:solidFill>
                <a:schemeClr val="accent5">
                  <a:lumMod val="50000"/>
                </a:schemeClr>
              </a:solidFill>
              <a:ln>
                <a:noFill/>
              </a:ln>
            </c:spPr>
          </c:marker>
          <c:dLbls>
            <c:spPr>
              <a:noFill/>
              <a:ln>
                <a:noFill/>
              </a:ln>
              <a:effectLst/>
            </c:spPr>
            <c:txPr>
              <a:bodyPr/>
              <a:lstStyle/>
              <a:p>
                <a:pPr>
                  <a:defRPr sz="800" b="1">
                    <a:solidFill>
                      <a:schemeClr val="accent5">
                        <a:lumMod val="50000"/>
                      </a:schemeClr>
                    </a:solidFill>
                  </a:defRPr>
                </a:pPr>
                <a:endParaRPr lang="es-MX"/>
              </a:p>
            </c:txPr>
            <c:dLblPos val="t"/>
            <c:showLegendKey val="0"/>
            <c:showVal val="0"/>
            <c:showCatName val="1"/>
            <c:showSerName val="0"/>
            <c:showPercent val="0"/>
            <c:showBubbleSize val="0"/>
            <c:showLeaderLines val="0"/>
            <c:extLst xmlns:c16r2="http://schemas.microsoft.com/office/drawing/2015/06/chart">
              <c:ext xmlns:c15="http://schemas.microsoft.com/office/drawing/2012/chart" uri="{CE6537A1-D6FC-4f65-9D91-7224C49458BB}">
                <c15:layout/>
                <c15:showLeaderLines val="0"/>
              </c:ext>
            </c:extLst>
          </c:dLbls>
          <c:xVal>
            <c:numRef>
              <c:f>'Analisis Riesgo'!$B$50</c:f>
              <c:numCache>
                <c:formatCode>0.0</c:formatCode>
                <c:ptCount val="1"/>
                <c:pt idx="0">
                  <c:v>2.2143999999999999</c:v>
                </c:pt>
              </c:numCache>
            </c:numRef>
          </c:xVal>
          <c:yVal>
            <c:numRef>
              <c:f>'Analisis Riesgo'!$C$50</c:f>
              <c:numCache>
                <c:formatCode>General</c:formatCode>
                <c:ptCount val="1"/>
                <c:pt idx="0">
                  <c:v>0</c:v>
                </c:pt>
              </c:numCache>
            </c:numRef>
          </c:yVal>
          <c:smooth val="0"/>
          <c:extLst xmlns:c16r2="http://schemas.microsoft.com/office/drawing/2015/06/chart">
            <c:ext xmlns:c16="http://schemas.microsoft.com/office/drawing/2014/chart" uri="{C3380CC4-5D6E-409C-BE32-E72D297353CC}">
              <c16:uniqueId val="{00000006-FE88-4CA2-81A0-2F1B03948EAF}"/>
            </c:ext>
          </c:extLst>
        </c:ser>
        <c:ser>
          <c:idx val="5"/>
          <c:order val="5"/>
          <c:tx>
            <c:strRef>
              <c:f>'Analisis Riesgo'!$A$51</c:f>
              <c:strCache>
                <c:ptCount val="1"/>
                <c:pt idx="0">
                  <c:v>COL</c:v>
                </c:pt>
              </c:strCache>
            </c:strRef>
          </c:tx>
          <c:spPr>
            <a:ln w="28575">
              <a:noFill/>
            </a:ln>
          </c:spPr>
          <c:marker>
            <c:symbol val="triangle"/>
            <c:size val="7"/>
            <c:spPr>
              <a:solidFill>
                <a:schemeClr val="accent6">
                  <a:lumMod val="50000"/>
                </a:schemeClr>
              </a:solidFill>
              <a:ln>
                <a:noFill/>
              </a:ln>
            </c:spPr>
          </c:marker>
          <c:dLbls>
            <c:spPr>
              <a:noFill/>
              <a:ln>
                <a:noFill/>
              </a:ln>
              <a:effectLst/>
            </c:spPr>
            <c:txPr>
              <a:bodyPr/>
              <a:lstStyle/>
              <a:p>
                <a:pPr>
                  <a:defRPr sz="800" b="1">
                    <a:solidFill>
                      <a:schemeClr val="accent6">
                        <a:lumMod val="50000"/>
                      </a:schemeClr>
                    </a:solidFill>
                  </a:defRPr>
                </a:pPr>
                <a:endParaRPr lang="es-MX"/>
              </a:p>
            </c:txPr>
            <c:dLblPos val="t"/>
            <c:showLegendKey val="0"/>
            <c:showVal val="0"/>
            <c:showCatName val="1"/>
            <c:showSerName val="0"/>
            <c:showPercent val="0"/>
            <c:showBubbleSize val="0"/>
            <c:showLeaderLines val="0"/>
            <c:extLst xmlns:c16r2="http://schemas.microsoft.com/office/drawing/2015/06/chart">
              <c:ext xmlns:c15="http://schemas.microsoft.com/office/drawing/2012/chart" uri="{CE6537A1-D6FC-4f65-9D91-7224C49458BB}">
                <c15:layout/>
                <c15:showLeaderLines val="0"/>
              </c:ext>
            </c:extLst>
          </c:dLbls>
          <c:xVal>
            <c:numRef>
              <c:f>'Analisis Riesgo'!$B$51</c:f>
              <c:numCache>
                <c:formatCode>0.0</c:formatCode>
                <c:ptCount val="1"/>
                <c:pt idx="0">
                  <c:v>1.4994000000000001</c:v>
                </c:pt>
              </c:numCache>
            </c:numRef>
          </c:xVal>
          <c:yVal>
            <c:numRef>
              <c:f>'Analisis Riesgo'!$C$51</c:f>
              <c:numCache>
                <c:formatCode>General</c:formatCode>
                <c:ptCount val="1"/>
                <c:pt idx="0">
                  <c:v>0</c:v>
                </c:pt>
              </c:numCache>
            </c:numRef>
          </c:yVal>
          <c:smooth val="0"/>
          <c:extLst xmlns:c16r2="http://schemas.microsoft.com/office/drawing/2015/06/chart">
            <c:ext xmlns:c16="http://schemas.microsoft.com/office/drawing/2014/chart" uri="{C3380CC4-5D6E-409C-BE32-E72D297353CC}">
              <c16:uniqueId val="{00000007-FE88-4CA2-81A0-2F1B03948EAF}"/>
            </c:ext>
          </c:extLst>
        </c:ser>
        <c:ser>
          <c:idx val="6"/>
          <c:order val="6"/>
          <c:tx>
            <c:strRef>
              <c:f>'Analisis Riesgo'!$A$52</c:f>
              <c:strCache>
                <c:ptCount val="1"/>
                <c:pt idx="0">
                  <c:v>CHL</c:v>
                </c:pt>
              </c:strCache>
            </c:strRef>
          </c:tx>
          <c:spPr>
            <a:ln w="28575">
              <a:noFill/>
            </a:ln>
          </c:spPr>
          <c:marker>
            <c:symbol val="triangle"/>
            <c:size val="7"/>
            <c:spPr>
              <a:solidFill>
                <a:schemeClr val="accent4">
                  <a:lumMod val="50000"/>
                </a:schemeClr>
              </a:solidFill>
              <a:ln>
                <a:noFill/>
              </a:ln>
            </c:spPr>
          </c:marker>
          <c:dLbls>
            <c:spPr>
              <a:noFill/>
              <a:ln>
                <a:noFill/>
              </a:ln>
              <a:effectLst/>
            </c:spPr>
            <c:txPr>
              <a:bodyPr/>
              <a:lstStyle/>
              <a:p>
                <a:pPr>
                  <a:defRPr sz="800" b="1">
                    <a:solidFill>
                      <a:schemeClr val="accent4">
                        <a:lumMod val="50000"/>
                      </a:schemeClr>
                    </a:solidFill>
                  </a:defRPr>
                </a:pPr>
                <a:endParaRPr lang="es-MX"/>
              </a:p>
            </c:txPr>
            <c:dLblPos val="t"/>
            <c:showLegendKey val="0"/>
            <c:showVal val="0"/>
            <c:showCatName val="1"/>
            <c:showSerName val="0"/>
            <c:showPercent val="0"/>
            <c:showBubbleSize val="0"/>
            <c:showLeaderLines val="0"/>
            <c:extLst xmlns:c16r2="http://schemas.microsoft.com/office/drawing/2015/06/chart">
              <c:ext xmlns:c15="http://schemas.microsoft.com/office/drawing/2012/chart" uri="{CE6537A1-D6FC-4f65-9D91-7224C49458BB}">
                <c15:showLeaderLines val="0"/>
              </c:ext>
            </c:extLst>
          </c:dLbls>
          <c:xVal>
            <c:numRef>
              <c:f>'Analisis Riesgo'!$B$52</c:f>
            </c:numRef>
          </c:xVal>
          <c:yVal>
            <c:numRef>
              <c:f>'Analisis Riesgo'!$C$52</c:f>
              <c:numCache>
                <c:formatCode>General</c:formatCode>
                <c:ptCount val="1"/>
                <c:pt idx="0">
                  <c:v>0</c:v>
                </c:pt>
              </c:numCache>
            </c:numRef>
          </c:yVal>
          <c:smooth val="0"/>
          <c:extLst xmlns:c16r2="http://schemas.microsoft.com/office/drawing/2015/06/chart">
            <c:ext xmlns:c16="http://schemas.microsoft.com/office/drawing/2014/chart" uri="{C3380CC4-5D6E-409C-BE32-E72D297353CC}">
              <c16:uniqueId val="{00000008-FE88-4CA2-81A0-2F1B03948EAF}"/>
            </c:ext>
          </c:extLst>
        </c:ser>
        <c:ser>
          <c:idx val="7"/>
          <c:order val="7"/>
          <c:tx>
            <c:strRef>
              <c:f>'Analisis Riesgo'!$A$53</c:f>
              <c:strCache>
                <c:ptCount val="1"/>
                <c:pt idx="0">
                  <c:v>PER</c:v>
                </c:pt>
              </c:strCache>
            </c:strRef>
          </c:tx>
          <c:spPr>
            <a:ln w="28575">
              <a:noFill/>
            </a:ln>
          </c:spPr>
          <c:marker>
            <c:symbol val="triangle"/>
            <c:size val="7"/>
            <c:spPr>
              <a:solidFill>
                <a:schemeClr val="accent2">
                  <a:lumMod val="50000"/>
                </a:schemeClr>
              </a:solidFill>
              <a:ln>
                <a:noFill/>
              </a:ln>
            </c:spPr>
          </c:marker>
          <c:dLbls>
            <c:spPr>
              <a:noFill/>
              <a:ln>
                <a:noFill/>
              </a:ln>
              <a:effectLst/>
            </c:spPr>
            <c:txPr>
              <a:bodyPr/>
              <a:lstStyle/>
              <a:p>
                <a:pPr>
                  <a:defRPr sz="800" b="1">
                    <a:solidFill>
                      <a:schemeClr val="accent2">
                        <a:lumMod val="50000"/>
                      </a:schemeClr>
                    </a:solidFill>
                  </a:defRPr>
                </a:pPr>
                <a:endParaRPr lang="es-MX"/>
              </a:p>
            </c:txPr>
            <c:dLblPos val="t"/>
            <c:showLegendKey val="0"/>
            <c:showVal val="0"/>
            <c:showCatName val="1"/>
            <c:showSerName val="0"/>
            <c:showPercent val="0"/>
            <c:showBubbleSize val="0"/>
            <c:showLeaderLines val="0"/>
            <c:extLst xmlns:c16r2="http://schemas.microsoft.com/office/drawing/2015/06/chart">
              <c:ext xmlns:c15="http://schemas.microsoft.com/office/drawing/2012/chart" uri="{CE6537A1-D6FC-4f65-9D91-7224C49458BB}">
                <c15:layout/>
                <c15:showLeaderLines val="0"/>
              </c:ext>
            </c:extLst>
          </c:dLbls>
          <c:xVal>
            <c:numRef>
              <c:f>'Analisis Riesgo'!$B$53</c:f>
              <c:numCache>
                <c:formatCode>0.0</c:formatCode>
                <c:ptCount val="1"/>
                <c:pt idx="0">
                  <c:v>0.70439999999999969</c:v>
                </c:pt>
              </c:numCache>
            </c:numRef>
          </c:xVal>
          <c:yVal>
            <c:numRef>
              <c:f>'Analisis Riesgo'!$C$53</c:f>
              <c:numCache>
                <c:formatCode>General</c:formatCode>
                <c:ptCount val="1"/>
                <c:pt idx="0">
                  <c:v>0</c:v>
                </c:pt>
              </c:numCache>
            </c:numRef>
          </c:yVal>
          <c:smooth val="0"/>
          <c:extLst xmlns:c16r2="http://schemas.microsoft.com/office/drawing/2015/06/chart">
            <c:ext xmlns:c16="http://schemas.microsoft.com/office/drawing/2014/chart" uri="{C3380CC4-5D6E-409C-BE32-E72D297353CC}">
              <c16:uniqueId val="{00000009-FE88-4CA2-81A0-2F1B03948EAF}"/>
            </c:ext>
          </c:extLst>
        </c:ser>
        <c:dLbls>
          <c:showLegendKey val="0"/>
          <c:showVal val="0"/>
          <c:showCatName val="0"/>
          <c:showSerName val="0"/>
          <c:showPercent val="0"/>
          <c:showBubbleSize val="0"/>
        </c:dLbls>
        <c:axId val="226860416"/>
        <c:axId val="226870400"/>
      </c:scatterChart>
      <c:valAx>
        <c:axId val="226860416"/>
        <c:scaling>
          <c:orientation val="minMax"/>
        </c:scaling>
        <c:delete val="0"/>
        <c:axPos val="b"/>
        <c:numFmt formatCode="0.0" sourceLinked="1"/>
        <c:majorTickMark val="out"/>
        <c:minorTickMark val="none"/>
        <c:tickLblPos val="nextTo"/>
        <c:txPr>
          <a:bodyPr/>
          <a:lstStyle/>
          <a:p>
            <a:pPr>
              <a:defRPr sz="800"/>
            </a:pPr>
            <a:endParaRPr lang="es-MX"/>
          </a:p>
        </c:txPr>
        <c:crossAx val="226870400"/>
        <c:crosses val="autoZero"/>
        <c:crossBetween val="midCat"/>
      </c:valAx>
      <c:valAx>
        <c:axId val="226870400"/>
        <c:scaling>
          <c:orientation val="minMax"/>
          <c:max val="0.1"/>
          <c:min val="-0.1"/>
        </c:scaling>
        <c:delete val="1"/>
        <c:axPos val="l"/>
        <c:numFmt formatCode="General" sourceLinked="1"/>
        <c:majorTickMark val="out"/>
        <c:minorTickMark val="none"/>
        <c:tickLblPos val="nextTo"/>
        <c:crossAx val="226860416"/>
        <c:crosses val="autoZero"/>
        <c:crossBetween val="midCat"/>
      </c:valAx>
    </c:plotArea>
    <c:legend>
      <c:legendPos val="b"/>
      <c:layout>
        <c:manualLayout>
          <c:xMode val="edge"/>
          <c:yMode val="edge"/>
          <c:x val="0.3064300215516807"/>
          <c:y val="0.62337841830850327"/>
          <c:w val="0.3871399568966386"/>
          <c:h val="0.35855615262355522"/>
        </c:manualLayout>
      </c:layout>
      <c:overlay val="0"/>
      <c:txPr>
        <a:bodyPr/>
        <a:lstStyle/>
        <a:p>
          <a:pPr>
            <a:defRPr sz="800"/>
          </a:pPr>
          <a:endParaRPr lang="es-MX"/>
        </a:p>
      </c:txPr>
    </c:legend>
    <c:plotVisOnly val="1"/>
    <c:dispBlanksAs val="gap"/>
    <c:showDLblsOverMax val="0"/>
  </c:chart>
  <c:externalData r:id="rId1">
    <c:autoUpdate val="0"/>
  </c:externalData>
</c:chartSpace>
</file>

<file path=ppt/charts/chart39.xml><?xml version="1.0" encoding="utf-8"?>
<c:chartSpace xmlns:c="http://schemas.openxmlformats.org/drawingml/2006/chart" xmlns:a="http://schemas.openxmlformats.org/drawingml/2006/main" xmlns:r="http://schemas.openxmlformats.org/officeDocument/2006/relationships">
  <c:date1904 val="0"/>
  <c:lang val="es-MX"/>
  <c:roundedCorners val="0"/>
  <mc:AlternateContent xmlns:mc="http://schemas.openxmlformats.org/markup-compatibility/2006">
    <mc:Choice xmlns:c14="http://schemas.microsoft.com/office/drawing/2007/8/2/chart" Requires="c14">
      <c14:style val="103"/>
    </mc:Choice>
    <mc:Fallback>
      <c:style val="3"/>
    </mc:Fallback>
  </mc:AlternateContent>
  <c:chart>
    <c:title>
      <c:tx>
        <c:rich>
          <a:bodyPr/>
          <a:lstStyle/>
          <a:p>
            <a:pPr>
              <a:defRPr sz="1000"/>
            </a:pPr>
            <a:r>
              <a:rPr lang="en-US" sz="1000" dirty="0"/>
              <a:t>Mexico 10Y</a:t>
            </a:r>
            <a:r>
              <a:rPr lang="en-US" sz="1000" baseline="0" dirty="0"/>
              <a:t> </a:t>
            </a:r>
            <a:r>
              <a:rPr lang="en-US" sz="1000" dirty="0"/>
              <a:t>CDS vs (UMS10Y - 10Y US Note) Spread</a:t>
            </a:r>
          </a:p>
        </c:rich>
      </c:tx>
      <c:layout>
        <c:manualLayout>
          <c:xMode val="edge"/>
          <c:yMode val="edge"/>
          <c:x val="2.7057723703540173E-2"/>
          <c:y val="1.4184397163120567E-2"/>
        </c:manualLayout>
      </c:layout>
      <c:overlay val="0"/>
    </c:title>
    <c:autoTitleDeleted val="0"/>
    <c:plotArea>
      <c:layout/>
      <c:areaChart>
        <c:grouping val="standard"/>
        <c:varyColors val="0"/>
        <c:ser>
          <c:idx val="2"/>
          <c:order val="0"/>
          <c:tx>
            <c:strRef>
              <c:f>CDSHistorico!$Z$4</c:f>
              <c:strCache>
                <c:ptCount val="1"/>
                <c:pt idx="0">
                  <c:v>SPREAD MEX</c:v>
                </c:pt>
              </c:strCache>
            </c:strRef>
          </c:tx>
          <c:spPr>
            <a:solidFill>
              <a:schemeClr val="tx2">
                <a:lumMod val="20000"/>
                <a:lumOff val="80000"/>
                <a:alpha val="50000"/>
              </a:schemeClr>
            </a:solidFill>
            <a:ln>
              <a:solidFill>
                <a:schemeClr val="tx2">
                  <a:lumMod val="40000"/>
                  <a:lumOff val="60000"/>
                </a:schemeClr>
              </a:solidFill>
            </a:ln>
          </c:spPr>
          <c:cat>
            <c:numRef>
              <c:f>[0]!FechaG</c:f>
              <c:numCache>
                <c:formatCode>m/d/yyyy</c:formatCode>
                <c:ptCount val="831"/>
                <c:pt idx="0">
                  <c:v>41792</c:v>
                </c:pt>
                <c:pt idx="1">
                  <c:v>41793</c:v>
                </c:pt>
                <c:pt idx="2">
                  <c:v>41794</c:v>
                </c:pt>
                <c:pt idx="3">
                  <c:v>41795</c:v>
                </c:pt>
                <c:pt idx="4">
                  <c:v>41796</c:v>
                </c:pt>
                <c:pt idx="5">
                  <c:v>41799</c:v>
                </c:pt>
                <c:pt idx="6">
                  <c:v>41800</c:v>
                </c:pt>
                <c:pt idx="7">
                  <c:v>41801</c:v>
                </c:pt>
                <c:pt idx="8">
                  <c:v>41802</c:v>
                </c:pt>
                <c:pt idx="9">
                  <c:v>41803</c:v>
                </c:pt>
                <c:pt idx="10">
                  <c:v>41806</c:v>
                </c:pt>
                <c:pt idx="11">
                  <c:v>41807</c:v>
                </c:pt>
                <c:pt idx="12">
                  <c:v>41808</c:v>
                </c:pt>
                <c:pt idx="13">
                  <c:v>41809</c:v>
                </c:pt>
                <c:pt idx="14">
                  <c:v>41810</c:v>
                </c:pt>
                <c:pt idx="15">
                  <c:v>41813</c:v>
                </c:pt>
                <c:pt idx="16">
                  <c:v>41814</c:v>
                </c:pt>
                <c:pt idx="17">
                  <c:v>41815</c:v>
                </c:pt>
                <c:pt idx="18">
                  <c:v>41816</c:v>
                </c:pt>
                <c:pt idx="19">
                  <c:v>41817</c:v>
                </c:pt>
                <c:pt idx="20">
                  <c:v>41820</c:v>
                </c:pt>
                <c:pt idx="21">
                  <c:v>41821</c:v>
                </c:pt>
                <c:pt idx="22">
                  <c:v>41822</c:v>
                </c:pt>
                <c:pt idx="23">
                  <c:v>41823</c:v>
                </c:pt>
                <c:pt idx="24">
                  <c:v>41824</c:v>
                </c:pt>
                <c:pt idx="25">
                  <c:v>41827</c:v>
                </c:pt>
                <c:pt idx="26">
                  <c:v>41828</c:v>
                </c:pt>
                <c:pt idx="27">
                  <c:v>41829</c:v>
                </c:pt>
                <c:pt idx="28">
                  <c:v>41830</c:v>
                </c:pt>
                <c:pt idx="29">
                  <c:v>41831</c:v>
                </c:pt>
                <c:pt idx="30">
                  <c:v>41834</c:v>
                </c:pt>
                <c:pt idx="31">
                  <c:v>41835</c:v>
                </c:pt>
                <c:pt idx="32">
                  <c:v>41836</c:v>
                </c:pt>
                <c:pt idx="33">
                  <c:v>41837</c:v>
                </c:pt>
                <c:pt idx="34">
                  <c:v>41838</c:v>
                </c:pt>
                <c:pt idx="35">
                  <c:v>41841</c:v>
                </c:pt>
                <c:pt idx="36">
                  <c:v>41842</c:v>
                </c:pt>
                <c:pt idx="37">
                  <c:v>41843</c:v>
                </c:pt>
                <c:pt idx="38">
                  <c:v>41844</c:v>
                </c:pt>
                <c:pt idx="39">
                  <c:v>41845</c:v>
                </c:pt>
                <c:pt idx="40">
                  <c:v>41848</c:v>
                </c:pt>
                <c:pt idx="41">
                  <c:v>41849</c:v>
                </c:pt>
                <c:pt idx="42">
                  <c:v>41850</c:v>
                </c:pt>
                <c:pt idx="43">
                  <c:v>41851</c:v>
                </c:pt>
                <c:pt idx="44">
                  <c:v>41852</c:v>
                </c:pt>
                <c:pt idx="45">
                  <c:v>41855</c:v>
                </c:pt>
                <c:pt idx="46">
                  <c:v>41856</c:v>
                </c:pt>
                <c:pt idx="47">
                  <c:v>41857</c:v>
                </c:pt>
                <c:pt idx="48">
                  <c:v>41858</c:v>
                </c:pt>
                <c:pt idx="49">
                  <c:v>41859</c:v>
                </c:pt>
                <c:pt idx="50">
                  <c:v>41862</c:v>
                </c:pt>
                <c:pt idx="51">
                  <c:v>41863</c:v>
                </c:pt>
                <c:pt idx="52">
                  <c:v>41864</c:v>
                </c:pt>
                <c:pt idx="53">
                  <c:v>41865</c:v>
                </c:pt>
                <c:pt idx="54">
                  <c:v>41866</c:v>
                </c:pt>
                <c:pt idx="55">
                  <c:v>41869</c:v>
                </c:pt>
                <c:pt idx="56">
                  <c:v>41870</c:v>
                </c:pt>
                <c:pt idx="57">
                  <c:v>41871</c:v>
                </c:pt>
                <c:pt idx="58">
                  <c:v>41872</c:v>
                </c:pt>
                <c:pt idx="59">
                  <c:v>41873</c:v>
                </c:pt>
                <c:pt idx="60">
                  <c:v>41876</c:v>
                </c:pt>
                <c:pt idx="61">
                  <c:v>41877</c:v>
                </c:pt>
                <c:pt idx="62">
                  <c:v>41878</c:v>
                </c:pt>
                <c:pt idx="63">
                  <c:v>41879</c:v>
                </c:pt>
                <c:pt idx="64">
                  <c:v>41880</c:v>
                </c:pt>
                <c:pt idx="65">
                  <c:v>41883</c:v>
                </c:pt>
                <c:pt idx="66">
                  <c:v>41884</c:v>
                </c:pt>
                <c:pt idx="67">
                  <c:v>41885</c:v>
                </c:pt>
                <c:pt idx="68">
                  <c:v>41886</c:v>
                </c:pt>
                <c:pt idx="69">
                  <c:v>41887</c:v>
                </c:pt>
                <c:pt idx="70">
                  <c:v>41890</c:v>
                </c:pt>
                <c:pt idx="71">
                  <c:v>41891</c:v>
                </c:pt>
                <c:pt idx="72">
                  <c:v>41892</c:v>
                </c:pt>
                <c:pt idx="73">
                  <c:v>41893</c:v>
                </c:pt>
                <c:pt idx="74">
                  <c:v>41894</c:v>
                </c:pt>
                <c:pt idx="75">
                  <c:v>41897</c:v>
                </c:pt>
                <c:pt idx="76">
                  <c:v>41898</c:v>
                </c:pt>
                <c:pt idx="77">
                  <c:v>41899</c:v>
                </c:pt>
                <c:pt idx="78">
                  <c:v>41900</c:v>
                </c:pt>
                <c:pt idx="79">
                  <c:v>41901</c:v>
                </c:pt>
                <c:pt idx="80">
                  <c:v>41904</c:v>
                </c:pt>
                <c:pt idx="81">
                  <c:v>41905</c:v>
                </c:pt>
                <c:pt idx="82">
                  <c:v>41906</c:v>
                </c:pt>
                <c:pt idx="83">
                  <c:v>41907</c:v>
                </c:pt>
                <c:pt idx="84">
                  <c:v>41908</c:v>
                </c:pt>
                <c:pt idx="85">
                  <c:v>41911</c:v>
                </c:pt>
                <c:pt idx="86">
                  <c:v>41912</c:v>
                </c:pt>
                <c:pt idx="87">
                  <c:v>41913</c:v>
                </c:pt>
                <c:pt idx="88">
                  <c:v>41914</c:v>
                </c:pt>
                <c:pt idx="89">
                  <c:v>41915</c:v>
                </c:pt>
                <c:pt idx="90">
                  <c:v>41918</c:v>
                </c:pt>
                <c:pt idx="91">
                  <c:v>41919</c:v>
                </c:pt>
                <c:pt idx="92">
                  <c:v>41920</c:v>
                </c:pt>
                <c:pt idx="93">
                  <c:v>41921</c:v>
                </c:pt>
                <c:pt idx="94">
                  <c:v>41922</c:v>
                </c:pt>
                <c:pt idx="95">
                  <c:v>41925</c:v>
                </c:pt>
                <c:pt idx="96">
                  <c:v>41926</c:v>
                </c:pt>
                <c:pt idx="97">
                  <c:v>41927</c:v>
                </c:pt>
                <c:pt idx="98">
                  <c:v>41928</c:v>
                </c:pt>
                <c:pt idx="99">
                  <c:v>41929</c:v>
                </c:pt>
                <c:pt idx="100">
                  <c:v>41932</c:v>
                </c:pt>
                <c:pt idx="101">
                  <c:v>41933</c:v>
                </c:pt>
                <c:pt idx="102">
                  <c:v>41934</c:v>
                </c:pt>
                <c:pt idx="103">
                  <c:v>41935</c:v>
                </c:pt>
                <c:pt idx="104">
                  <c:v>41936</c:v>
                </c:pt>
                <c:pt idx="105">
                  <c:v>41939</c:v>
                </c:pt>
                <c:pt idx="106">
                  <c:v>41940</c:v>
                </c:pt>
                <c:pt idx="107">
                  <c:v>41941</c:v>
                </c:pt>
                <c:pt idx="108">
                  <c:v>41942</c:v>
                </c:pt>
                <c:pt idx="109">
                  <c:v>41943</c:v>
                </c:pt>
                <c:pt idx="110">
                  <c:v>41946</c:v>
                </c:pt>
                <c:pt idx="111">
                  <c:v>41947</c:v>
                </c:pt>
                <c:pt idx="112">
                  <c:v>41948</c:v>
                </c:pt>
                <c:pt idx="113">
                  <c:v>41949</c:v>
                </c:pt>
                <c:pt idx="114">
                  <c:v>41950</c:v>
                </c:pt>
                <c:pt idx="115">
                  <c:v>41953</c:v>
                </c:pt>
                <c:pt idx="116">
                  <c:v>41954</c:v>
                </c:pt>
                <c:pt idx="117">
                  <c:v>41955</c:v>
                </c:pt>
                <c:pt idx="118">
                  <c:v>41956</c:v>
                </c:pt>
                <c:pt idx="119">
                  <c:v>41957</c:v>
                </c:pt>
                <c:pt idx="120">
                  <c:v>41960</c:v>
                </c:pt>
                <c:pt idx="121">
                  <c:v>41961</c:v>
                </c:pt>
                <c:pt idx="122">
                  <c:v>41962</c:v>
                </c:pt>
                <c:pt idx="123">
                  <c:v>41963</c:v>
                </c:pt>
                <c:pt idx="124">
                  <c:v>41964</c:v>
                </c:pt>
                <c:pt idx="125">
                  <c:v>41967</c:v>
                </c:pt>
                <c:pt idx="126">
                  <c:v>41968</c:v>
                </c:pt>
                <c:pt idx="127">
                  <c:v>41969</c:v>
                </c:pt>
                <c:pt idx="128">
                  <c:v>41970</c:v>
                </c:pt>
                <c:pt idx="129">
                  <c:v>41971</c:v>
                </c:pt>
                <c:pt idx="130">
                  <c:v>41974</c:v>
                </c:pt>
                <c:pt idx="131">
                  <c:v>41975</c:v>
                </c:pt>
                <c:pt idx="132">
                  <c:v>41976</c:v>
                </c:pt>
                <c:pt idx="133">
                  <c:v>41977</c:v>
                </c:pt>
                <c:pt idx="134">
                  <c:v>41978</c:v>
                </c:pt>
                <c:pt idx="135">
                  <c:v>41981</c:v>
                </c:pt>
                <c:pt idx="136">
                  <c:v>41982</c:v>
                </c:pt>
                <c:pt idx="137">
                  <c:v>41983</c:v>
                </c:pt>
                <c:pt idx="138">
                  <c:v>41984</c:v>
                </c:pt>
                <c:pt idx="139">
                  <c:v>41985</c:v>
                </c:pt>
                <c:pt idx="140">
                  <c:v>41988</c:v>
                </c:pt>
                <c:pt idx="141">
                  <c:v>41989</c:v>
                </c:pt>
                <c:pt idx="142">
                  <c:v>41990</c:v>
                </c:pt>
                <c:pt idx="143">
                  <c:v>41991</c:v>
                </c:pt>
                <c:pt idx="144">
                  <c:v>41992</c:v>
                </c:pt>
                <c:pt idx="145">
                  <c:v>41995</c:v>
                </c:pt>
                <c:pt idx="146">
                  <c:v>41996</c:v>
                </c:pt>
                <c:pt idx="147">
                  <c:v>41997</c:v>
                </c:pt>
                <c:pt idx="148">
                  <c:v>41998</c:v>
                </c:pt>
                <c:pt idx="149">
                  <c:v>41999</c:v>
                </c:pt>
                <c:pt idx="150">
                  <c:v>42002</c:v>
                </c:pt>
                <c:pt idx="151">
                  <c:v>42003</c:v>
                </c:pt>
                <c:pt idx="152">
                  <c:v>42004</c:v>
                </c:pt>
                <c:pt idx="153">
                  <c:v>42005</c:v>
                </c:pt>
                <c:pt idx="154">
                  <c:v>42006</c:v>
                </c:pt>
                <c:pt idx="155">
                  <c:v>42009</c:v>
                </c:pt>
                <c:pt idx="156">
                  <c:v>42010</c:v>
                </c:pt>
                <c:pt idx="157">
                  <c:v>42011</c:v>
                </c:pt>
                <c:pt idx="158">
                  <c:v>42012</c:v>
                </c:pt>
                <c:pt idx="159">
                  <c:v>42013</c:v>
                </c:pt>
                <c:pt idx="160">
                  <c:v>42016</c:v>
                </c:pt>
                <c:pt idx="161">
                  <c:v>42017</c:v>
                </c:pt>
                <c:pt idx="162">
                  <c:v>42018</c:v>
                </c:pt>
                <c:pt idx="163">
                  <c:v>42019</c:v>
                </c:pt>
                <c:pt idx="164">
                  <c:v>42020</c:v>
                </c:pt>
                <c:pt idx="165">
                  <c:v>42023</c:v>
                </c:pt>
                <c:pt idx="166">
                  <c:v>42024</c:v>
                </c:pt>
                <c:pt idx="167">
                  <c:v>42025</c:v>
                </c:pt>
                <c:pt idx="168">
                  <c:v>42026</c:v>
                </c:pt>
                <c:pt idx="169">
                  <c:v>42027</c:v>
                </c:pt>
                <c:pt idx="170">
                  <c:v>42030</c:v>
                </c:pt>
                <c:pt idx="171">
                  <c:v>42031</c:v>
                </c:pt>
                <c:pt idx="172">
                  <c:v>42032</c:v>
                </c:pt>
                <c:pt idx="173">
                  <c:v>42033</c:v>
                </c:pt>
                <c:pt idx="174">
                  <c:v>42034</c:v>
                </c:pt>
                <c:pt idx="175">
                  <c:v>42037</c:v>
                </c:pt>
                <c:pt idx="176">
                  <c:v>42038</c:v>
                </c:pt>
                <c:pt idx="177">
                  <c:v>42039</c:v>
                </c:pt>
                <c:pt idx="178">
                  <c:v>42040</c:v>
                </c:pt>
                <c:pt idx="179">
                  <c:v>42041</c:v>
                </c:pt>
                <c:pt idx="180">
                  <c:v>42044</c:v>
                </c:pt>
                <c:pt idx="181">
                  <c:v>42045</c:v>
                </c:pt>
                <c:pt idx="182">
                  <c:v>42046</c:v>
                </c:pt>
                <c:pt idx="183">
                  <c:v>42047</c:v>
                </c:pt>
                <c:pt idx="184">
                  <c:v>42048</c:v>
                </c:pt>
                <c:pt idx="185">
                  <c:v>42051</c:v>
                </c:pt>
                <c:pt idx="186">
                  <c:v>42052</c:v>
                </c:pt>
                <c:pt idx="187">
                  <c:v>42053</c:v>
                </c:pt>
                <c:pt idx="188">
                  <c:v>42054</c:v>
                </c:pt>
                <c:pt idx="189">
                  <c:v>42055</c:v>
                </c:pt>
                <c:pt idx="190">
                  <c:v>42058</c:v>
                </c:pt>
                <c:pt idx="191">
                  <c:v>42059</c:v>
                </c:pt>
                <c:pt idx="192">
                  <c:v>42060</c:v>
                </c:pt>
                <c:pt idx="193">
                  <c:v>42061</c:v>
                </c:pt>
                <c:pt idx="194">
                  <c:v>42062</c:v>
                </c:pt>
                <c:pt idx="195">
                  <c:v>42065</c:v>
                </c:pt>
                <c:pt idx="196">
                  <c:v>42066</c:v>
                </c:pt>
                <c:pt idx="197">
                  <c:v>42067</c:v>
                </c:pt>
                <c:pt idx="198">
                  <c:v>42068</c:v>
                </c:pt>
                <c:pt idx="199">
                  <c:v>42069</c:v>
                </c:pt>
                <c:pt idx="200">
                  <c:v>42072</c:v>
                </c:pt>
                <c:pt idx="201">
                  <c:v>42073</c:v>
                </c:pt>
                <c:pt idx="202">
                  <c:v>42074</c:v>
                </c:pt>
                <c:pt idx="203">
                  <c:v>42075</c:v>
                </c:pt>
                <c:pt idx="204">
                  <c:v>42076</c:v>
                </c:pt>
                <c:pt idx="205">
                  <c:v>42079</c:v>
                </c:pt>
                <c:pt idx="206">
                  <c:v>42080</c:v>
                </c:pt>
                <c:pt idx="207">
                  <c:v>42081</c:v>
                </c:pt>
                <c:pt idx="208">
                  <c:v>42082</c:v>
                </c:pt>
                <c:pt idx="209">
                  <c:v>42083</c:v>
                </c:pt>
                <c:pt idx="210">
                  <c:v>42086</c:v>
                </c:pt>
                <c:pt idx="211">
                  <c:v>42087</c:v>
                </c:pt>
                <c:pt idx="212">
                  <c:v>42088</c:v>
                </c:pt>
                <c:pt idx="213">
                  <c:v>42089</c:v>
                </c:pt>
                <c:pt idx="214">
                  <c:v>42090</c:v>
                </c:pt>
                <c:pt idx="215">
                  <c:v>42093</c:v>
                </c:pt>
                <c:pt idx="216">
                  <c:v>42094</c:v>
                </c:pt>
                <c:pt idx="217">
                  <c:v>42095</c:v>
                </c:pt>
                <c:pt idx="218">
                  <c:v>42096</c:v>
                </c:pt>
                <c:pt idx="219">
                  <c:v>42097</c:v>
                </c:pt>
                <c:pt idx="220">
                  <c:v>42100</c:v>
                </c:pt>
                <c:pt idx="221">
                  <c:v>42101</c:v>
                </c:pt>
                <c:pt idx="222">
                  <c:v>42102</c:v>
                </c:pt>
                <c:pt idx="223">
                  <c:v>42103</c:v>
                </c:pt>
                <c:pt idx="224">
                  <c:v>42104</c:v>
                </c:pt>
                <c:pt idx="225">
                  <c:v>42107</c:v>
                </c:pt>
                <c:pt idx="226">
                  <c:v>42108</c:v>
                </c:pt>
                <c:pt idx="227">
                  <c:v>42109</c:v>
                </c:pt>
                <c:pt idx="228">
                  <c:v>42110</c:v>
                </c:pt>
                <c:pt idx="229">
                  <c:v>42111</c:v>
                </c:pt>
                <c:pt idx="230">
                  <c:v>42114</c:v>
                </c:pt>
                <c:pt idx="231">
                  <c:v>42115</c:v>
                </c:pt>
                <c:pt idx="232">
                  <c:v>42116</c:v>
                </c:pt>
                <c:pt idx="233">
                  <c:v>42117</c:v>
                </c:pt>
                <c:pt idx="234">
                  <c:v>42118</c:v>
                </c:pt>
                <c:pt idx="235">
                  <c:v>42121</c:v>
                </c:pt>
                <c:pt idx="236">
                  <c:v>42122</c:v>
                </c:pt>
                <c:pt idx="237">
                  <c:v>42123</c:v>
                </c:pt>
                <c:pt idx="238">
                  <c:v>42124</c:v>
                </c:pt>
                <c:pt idx="239">
                  <c:v>42125</c:v>
                </c:pt>
                <c:pt idx="240">
                  <c:v>42128</c:v>
                </c:pt>
                <c:pt idx="241">
                  <c:v>42129</c:v>
                </c:pt>
                <c:pt idx="242">
                  <c:v>42130</c:v>
                </c:pt>
                <c:pt idx="243">
                  <c:v>42131</c:v>
                </c:pt>
                <c:pt idx="244">
                  <c:v>42132</c:v>
                </c:pt>
                <c:pt idx="245">
                  <c:v>42135</c:v>
                </c:pt>
                <c:pt idx="246">
                  <c:v>42136</c:v>
                </c:pt>
                <c:pt idx="247">
                  <c:v>42137</c:v>
                </c:pt>
                <c:pt idx="248">
                  <c:v>42138</c:v>
                </c:pt>
                <c:pt idx="249">
                  <c:v>42139</c:v>
                </c:pt>
                <c:pt idx="250">
                  <c:v>42142</c:v>
                </c:pt>
                <c:pt idx="251">
                  <c:v>42143</c:v>
                </c:pt>
                <c:pt idx="252">
                  <c:v>42144</c:v>
                </c:pt>
                <c:pt idx="253">
                  <c:v>42145</c:v>
                </c:pt>
                <c:pt idx="254">
                  <c:v>42146</c:v>
                </c:pt>
                <c:pt idx="255">
                  <c:v>42149</c:v>
                </c:pt>
                <c:pt idx="256">
                  <c:v>42150</c:v>
                </c:pt>
                <c:pt idx="257">
                  <c:v>42151</c:v>
                </c:pt>
                <c:pt idx="258">
                  <c:v>42152</c:v>
                </c:pt>
                <c:pt idx="259">
                  <c:v>42153</c:v>
                </c:pt>
                <c:pt idx="260">
                  <c:v>42156</c:v>
                </c:pt>
                <c:pt idx="261">
                  <c:v>42157</c:v>
                </c:pt>
                <c:pt idx="262">
                  <c:v>42158</c:v>
                </c:pt>
                <c:pt idx="263">
                  <c:v>42159</c:v>
                </c:pt>
                <c:pt idx="264">
                  <c:v>42160</c:v>
                </c:pt>
                <c:pt idx="265">
                  <c:v>42163</c:v>
                </c:pt>
                <c:pt idx="266">
                  <c:v>42164</c:v>
                </c:pt>
                <c:pt idx="267">
                  <c:v>42165</c:v>
                </c:pt>
                <c:pt idx="268">
                  <c:v>42166</c:v>
                </c:pt>
                <c:pt idx="269">
                  <c:v>42167</c:v>
                </c:pt>
                <c:pt idx="270">
                  <c:v>42170</c:v>
                </c:pt>
                <c:pt idx="271">
                  <c:v>42171</c:v>
                </c:pt>
                <c:pt idx="272">
                  <c:v>42172</c:v>
                </c:pt>
                <c:pt idx="273">
                  <c:v>42173</c:v>
                </c:pt>
                <c:pt idx="274">
                  <c:v>42174</c:v>
                </c:pt>
                <c:pt idx="275">
                  <c:v>42177</c:v>
                </c:pt>
                <c:pt idx="276">
                  <c:v>42178</c:v>
                </c:pt>
                <c:pt idx="277">
                  <c:v>42179</c:v>
                </c:pt>
                <c:pt idx="278">
                  <c:v>42180</c:v>
                </c:pt>
                <c:pt idx="279">
                  <c:v>42181</c:v>
                </c:pt>
                <c:pt idx="280">
                  <c:v>42184</c:v>
                </c:pt>
                <c:pt idx="281">
                  <c:v>42185</c:v>
                </c:pt>
                <c:pt idx="282">
                  <c:v>42186</c:v>
                </c:pt>
                <c:pt idx="283">
                  <c:v>42187</c:v>
                </c:pt>
                <c:pt idx="284">
                  <c:v>42188</c:v>
                </c:pt>
                <c:pt idx="285">
                  <c:v>42191</c:v>
                </c:pt>
                <c:pt idx="286">
                  <c:v>42192</c:v>
                </c:pt>
                <c:pt idx="287">
                  <c:v>42193</c:v>
                </c:pt>
                <c:pt idx="288">
                  <c:v>42194</c:v>
                </c:pt>
                <c:pt idx="289">
                  <c:v>42195</c:v>
                </c:pt>
                <c:pt idx="290">
                  <c:v>42198</c:v>
                </c:pt>
                <c:pt idx="291">
                  <c:v>42199</c:v>
                </c:pt>
                <c:pt idx="292">
                  <c:v>42200</c:v>
                </c:pt>
                <c:pt idx="293">
                  <c:v>42201</c:v>
                </c:pt>
                <c:pt idx="294">
                  <c:v>42202</c:v>
                </c:pt>
                <c:pt idx="295">
                  <c:v>42205</c:v>
                </c:pt>
                <c:pt idx="296">
                  <c:v>42206</c:v>
                </c:pt>
                <c:pt idx="297">
                  <c:v>42207</c:v>
                </c:pt>
                <c:pt idx="298">
                  <c:v>42208</c:v>
                </c:pt>
                <c:pt idx="299">
                  <c:v>42209</c:v>
                </c:pt>
                <c:pt idx="300">
                  <c:v>42212</c:v>
                </c:pt>
                <c:pt idx="301">
                  <c:v>42213</c:v>
                </c:pt>
                <c:pt idx="302">
                  <c:v>42214</c:v>
                </c:pt>
                <c:pt idx="303">
                  <c:v>42215</c:v>
                </c:pt>
                <c:pt idx="304">
                  <c:v>42216</c:v>
                </c:pt>
                <c:pt idx="305">
                  <c:v>42219</c:v>
                </c:pt>
                <c:pt idx="306">
                  <c:v>42220</c:v>
                </c:pt>
                <c:pt idx="307">
                  <c:v>42221</c:v>
                </c:pt>
                <c:pt idx="308">
                  <c:v>42222</c:v>
                </c:pt>
                <c:pt idx="309">
                  <c:v>42223</c:v>
                </c:pt>
                <c:pt idx="310">
                  <c:v>42226</c:v>
                </c:pt>
                <c:pt idx="311">
                  <c:v>42227</c:v>
                </c:pt>
                <c:pt idx="312">
                  <c:v>42228</c:v>
                </c:pt>
                <c:pt idx="313">
                  <c:v>42229</c:v>
                </c:pt>
                <c:pt idx="314">
                  <c:v>42230</c:v>
                </c:pt>
                <c:pt idx="315">
                  <c:v>42233</c:v>
                </c:pt>
                <c:pt idx="316">
                  <c:v>42234</c:v>
                </c:pt>
                <c:pt idx="317">
                  <c:v>42235</c:v>
                </c:pt>
                <c:pt idx="318">
                  <c:v>42236</c:v>
                </c:pt>
                <c:pt idx="319">
                  <c:v>42237</c:v>
                </c:pt>
                <c:pt idx="320">
                  <c:v>42240</c:v>
                </c:pt>
                <c:pt idx="321">
                  <c:v>42241</c:v>
                </c:pt>
                <c:pt idx="322">
                  <c:v>42242</c:v>
                </c:pt>
                <c:pt idx="323">
                  <c:v>42243</c:v>
                </c:pt>
                <c:pt idx="324">
                  <c:v>42244</c:v>
                </c:pt>
                <c:pt idx="325">
                  <c:v>42247</c:v>
                </c:pt>
                <c:pt idx="326">
                  <c:v>42248</c:v>
                </c:pt>
                <c:pt idx="327">
                  <c:v>42249</c:v>
                </c:pt>
                <c:pt idx="328">
                  <c:v>42250</c:v>
                </c:pt>
                <c:pt idx="329">
                  <c:v>42251</c:v>
                </c:pt>
                <c:pt idx="330">
                  <c:v>42254</c:v>
                </c:pt>
                <c:pt idx="331">
                  <c:v>42255</c:v>
                </c:pt>
                <c:pt idx="332">
                  <c:v>42256</c:v>
                </c:pt>
                <c:pt idx="333">
                  <c:v>42257</c:v>
                </c:pt>
                <c:pt idx="334">
                  <c:v>42258</c:v>
                </c:pt>
                <c:pt idx="335">
                  <c:v>42261</c:v>
                </c:pt>
                <c:pt idx="336">
                  <c:v>42262</c:v>
                </c:pt>
                <c:pt idx="337">
                  <c:v>42263</c:v>
                </c:pt>
                <c:pt idx="338">
                  <c:v>42264</c:v>
                </c:pt>
                <c:pt idx="339">
                  <c:v>42265</c:v>
                </c:pt>
                <c:pt idx="340">
                  <c:v>42268</c:v>
                </c:pt>
                <c:pt idx="341">
                  <c:v>42269</c:v>
                </c:pt>
                <c:pt idx="342">
                  <c:v>42270</c:v>
                </c:pt>
                <c:pt idx="343">
                  <c:v>42271</c:v>
                </c:pt>
                <c:pt idx="344">
                  <c:v>42272</c:v>
                </c:pt>
                <c:pt idx="345">
                  <c:v>42275</c:v>
                </c:pt>
                <c:pt idx="346">
                  <c:v>42276</c:v>
                </c:pt>
                <c:pt idx="347">
                  <c:v>42277</c:v>
                </c:pt>
                <c:pt idx="348">
                  <c:v>42278</c:v>
                </c:pt>
                <c:pt idx="349">
                  <c:v>42279</c:v>
                </c:pt>
                <c:pt idx="350">
                  <c:v>42282</c:v>
                </c:pt>
                <c:pt idx="351">
                  <c:v>42283</c:v>
                </c:pt>
                <c:pt idx="352">
                  <c:v>42284</c:v>
                </c:pt>
                <c:pt idx="353">
                  <c:v>42285</c:v>
                </c:pt>
                <c:pt idx="354">
                  <c:v>42286</c:v>
                </c:pt>
                <c:pt idx="355">
                  <c:v>42289</c:v>
                </c:pt>
                <c:pt idx="356">
                  <c:v>42290</c:v>
                </c:pt>
                <c:pt idx="357">
                  <c:v>42291</c:v>
                </c:pt>
                <c:pt idx="358">
                  <c:v>42292</c:v>
                </c:pt>
                <c:pt idx="359">
                  <c:v>42293</c:v>
                </c:pt>
                <c:pt idx="360">
                  <c:v>42296</c:v>
                </c:pt>
                <c:pt idx="361">
                  <c:v>42297</c:v>
                </c:pt>
                <c:pt idx="362">
                  <c:v>42298</c:v>
                </c:pt>
                <c:pt idx="363">
                  <c:v>42299</c:v>
                </c:pt>
                <c:pt idx="364">
                  <c:v>42300</c:v>
                </c:pt>
                <c:pt idx="365">
                  <c:v>42303</c:v>
                </c:pt>
                <c:pt idx="366">
                  <c:v>42304</c:v>
                </c:pt>
                <c:pt idx="367">
                  <c:v>42305</c:v>
                </c:pt>
                <c:pt idx="368">
                  <c:v>42306</c:v>
                </c:pt>
                <c:pt idx="369">
                  <c:v>42307</c:v>
                </c:pt>
                <c:pt idx="370">
                  <c:v>42310</c:v>
                </c:pt>
                <c:pt idx="371">
                  <c:v>42311</c:v>
                </c:pt>
                <c:pt idx="372">
                  <c:v>42312</c:v>
                </c:pt>
                <c:pt idx="373">
                  <c:v>42313</c:v>
                </c:pt>
                <c:pt idx="374">
                  <c:v>42314</c:v>
                </c:pt>
                <c:pt idx="375">
                  <c:v>42317</c:v>
                </c:pt>
                <c:pt idx="376">
                  <c:v>42318</c:v>
                </c:pt>
                <c:pt idx="377">
                  <c:v>42319</c:v>
                </c:pt>
                <c:pt idx="378">
                  <c:v>42320</c:v>
                </c:pt>
                <c:pt idx="379">
                  <c:v>42321</c:v>
                </c:pt>
                <c:pt idx="380">
                  <c:v>42324</c:v>
                </c:pt>
                <c:pt idx="381">
                  <c:v>42325</c:v>
                </c:pt>
                <c:pt idx="382">
                  <c:v>42326</c:v>
                </c:pt>
                <c:pt idx="383">
                  <c:v>42327</c:v>
                </c:pt>
                <c:pt idx="384">
                  <c:v>42328</c:v>
                </c:pt>
                <c:pt idx="385">
                  <c:v>42331</c:v>
                </c:pt>
                <c:pt idx="386">
                  <c:v>42332</c:v>
                </c:pt>
                <c:pt idx="387">
                  <c:v>42333</c:v>
                </c:pt>
                <c:pt idx="388">
                  <c:v>42334</c:v>
                </c:pt>
                <c:pt idx="389">
                  <c:v>42335</c:v>
                </c:pt>
                <c:pt idx="390">
                  <c:v>42338</c:v>
                </c:pt>
                <c:pt idx="391">
                  <c:v>42339</c:v>
                </c:pt>
                <c:pt idx="392">
                  <c:v>42340</c:v>
                </c:pt>
                <c:pt idx="393">
                  <c:v>42341</c:v>
                </c:pt>
                <c:pt idx="394">
                  <c:v>42342</c:v>
                </c:pt>
                <c:pt idx="395">
                  <c:v>42345</c:v>
                </c:pt>
                <c:pt idx="396">
                  <c:v>42346</c:v>
                </c:pt>
                <c:pt idx="397">
                  <c:v>42347</c:v>
                </c:pt>
                <c:pt idx="398">
                  <c:v>42348</c:v>
                </c:pt>
                <c:pt idx="399">
                  <c:v>42349</c:v>
                </c:pt>
                <c:pt idx="400">
                  <c:v>42352</c:v>
                </c:pt>
                <c:pt idx="401">
                  <c:v>42353</c:v>
                </c:pt>
                <c:pt idx="402">
                  <c:v>42354</c:v>
                </c:pt>
                <c:pt idx="403">
                  <c:v>42355</c:v>
                </c:pt>
                <c:pt idx="404">
                  <c:v>42356</c:v>
                </c:pt>
                <c:pt idx="405">
                  <c:v>42359</c:v>
                </c:pt>
                <c:pt idx="406">
                  <c:v>42360</c:v>
                </c:pt>
                <c:pt idx="407">
                  <c:v>42361</c:v>
                </c:pt>
                <c:pt idx="408">
                  <c:v>42362</c:v>
                </c:pt>
                <c:pt idx="409">
                  <c:v>42363</c:v>
                </c:pt>
                <c:pt idx="410">
                  <c:v>42366</c:v>
                </c:pt>
                <c:pt idx="411">
                  <c:v>42367</c:v>
                </c:pt>
                <c:pt idx="412">
                  <c:v>42368</c:v>
                </c:pt>
                <c:pt idx="413">
                  <c:v>42369</c:v>
                </c:pt>
                <c:pt idx="414">
                  <c:v>42370</c:v>
                </c:pt>
                <c:pt idx="415">
                  <c:v>42373</c:v>
                </c:pt>
                <c:pt idx="416">
                  <c:v>42374</c:v>
                </c:pt>
                <c:pt idx="417">
                  <c:v>42375</c:v>
                </c:pt>
                <c:pt idx="418">
                  <c:v>42376</c:v>
                </c:pt>
                <c:pt idx="419">
                  <c:v>42377</c:v>
                </c:pt>
                <c:pt idx="420">
                  <c:v>42380</c:v>
                </c:pt>
                <c:pt idx="421">
                  <c:v>42381</c:v>
                </c:pt>
                <c:pt idx="422">
                  <c:v>42382</c:v>
                </c:pt>
                <c:pt idx="423">
                  <c:v>42383</c:v>
                </c:pt>
                <c:pt idx="424">
                  <c:v>42384</c:v>
                </c:pt>
                <c:pt idx="425">
                  <c:v>42387</c:v>
                </c:pt>
                <c:pt idx="426">
                  <c:v>42388</c:v>
                </c:pt>
                <c:pt idx="427">
                  <c:v>42389</c:v>
                </c:pt>
                <c:pt idx="428">
                  <c:v>42390</c:v>
                </c:pt>
                <c:pt idx="429">
                  <c:v>42391</c:v>
                </c:pt>
                <c:pt idx="430">
                  <c:v>42394</c:v>
                </c:pt>
                <c:pt idx="431">
                  <c:v>42395</c:v>
                </c:pt>
                <c:pt idx="432">
                  <c:v>42396</c:v>
                </c:pt>
                <c:pt idx="433">
                  <c:v>42397</c:v>
                </c:pt>
                <c:pt idx="434">
                  <c:v>42398</c:v>
                </c:pt>
                <c:pt idx="435">
                  <c:v>42401</c:v>
                </c:pt>
                <c:pt idx="436">
                  <c:v>42402</c:v>
                </c:pt>
                <c:pt idx="437">
                  <c:v>42403</c:v>
                </c:pt>
                <c:pt idx="438">
                  <c:v>42404</c:v>
                </c:pt>
                <c:pt idx="439">
                  <c:v>42405</c:v>
                </c:pt>
                <c:pt idx="440">
                  <c:v>42408</c:v>
                </c:pt>
                <c:pt idx="441">
                  <c:v>42409</c:v>
                </c:pt>
                <c:pt idx="442">
                  <c:v>42410</c:v>
                </c:pt>
                <c:pt idx="443">
                  <c:v>42411</c:v>
                </c:pt>
                <c:pt idx="444">
                  <c:v>42412</c:v>
                </c:pt>
                <c:pt idx="445">
                  <c:v>42415</c:v>
                </c:pt>
                <c:pt idx="446">
                  <c:v>42416</c:v>
                </c:pt>
                <c:pt idx="447">
                  <c:v>42417</c:v>
                </c:pt>
                <c:pt idx="448">
                  <c:v>42418</c:v>
                </c:pt>
                <c:pt idx="449">
                  <c:v>42419</c:v>
                </c:pt>
                <c:pt idx="450">
                  <c:v>42422</c:v>
                </c:pt>
                <c:pt idx="451">
                  <c:v>42423</c:v>
                </c:pt>
                <c:pt idx="452">
                  <c:v>42424</c:v>
                </c:pt>
                <c:pt idx="453">
                  <c:v>42425</c:v>
                </c:pt>
                <c:pt idx="454">
                  <c:v>42426</c:v>
                </c:pt>
                <c:pt idx="455">
                  <c:v>42429</c:v>
                </c:pt>
                <c:pt idx="456">
                  <c:v>42430</c:v>
                </c:pt>
                <c:pt idx="457">
                  <c:v>42431</c:v>
                </c:pt>
                <c:pt idx="458">
                  <c:v>42432</c:v>
                </c:pt>
                <c:pt idx="459">
                  <c:v>42433</c:v>
                </c:pt>
                <c:pt idx="460">
                  <c:v>42436</c:v>
                </c:pt>
                <c:pt idx="461">
                  <c:v>42437</c:v>
                </c:pt>
                <c:pt idx="462">
                  <c:v>42438</c:v>
                </c:pt>
                <c:pt idx="463">
                  <c:v>42439</c:v>
                </c:pt>
                <c:pt idx="464">
                  <c:v>42440</c:v>
                </c:pt>
                <c:pt idx="465">
                  <c:v>42443</c:v>
                </c:pt>
                <c:pt idx="466">
                  <c:v>42444</c:v>
                </c:pt>
                <c:pt idx="467">
                  <c:v>42445</c:v>
                </c:pt>
                <c:pt idx="468">
                  <c:v>42446</c:v>
                </c:pt>
                <c:pt idx="469">
                  <c:v>42447</c:v>
                </c:pt>
                <c:pt idx="470">
                  <c:v>42450</c:v>
                </c:pt>
                <c:pt idx="471">
                  <c:v>42451</c:v>
                </c:pt>
                <c:pt idx="472">
                  <c:v>42452</c:v>
                </c:pt>
                <c:pt idx="473">
                  <c:v>42453</c:v>
                </c:pt>
                <c:pt idx="474">
                  <c:v>42454</c:v>
                </c:pt>
                <c:pt idx="475">
                  <c:v>42457</c:v>
                </c:pt>
                <c:pt idx="476">
                  <c:v>42458</c:v>
                </c:pt>
                <c:pt idx="477">
                  <c:v>42459</c:v>
                </c:pt>
                <c:pt idx="478">
                  <c:v>42460</c:v>
                </c:pt>
                <c:pt idx="479">
                  <c:v>42461</c:v>
                </c:pt>
                <c:pt idx="480">
                  <c:v>42464</c:v>
                </c:pt>
                <c:pt idx="481">
                  <c:v>42465</c:v>
                </c:pt>
                <c:pt idx="482">
                  <c:v>42466</c:v>
                </c:pt>
                <c:pt idx="483">
                  <c:v>42467</c:v>
                </c:pt>
                <c:pt idx="484">
                  <c:v>42468</c:v>
                </c:pt>
                <c:pt idx="485">
                  <c:v>42471</c:v>
                </c:pt>
                <c:pt idx="486">
                  <c:v>42472</c:v>
                </c:pt>
                <c:pt idx="487">
                  <c:v>42473</c:v>
                </c:pt>
                <c:pt idx="488">
                  <c:v>42474</c:v>
                </c:pt>
                <c:pt idx="489">
                  <c:v>42475</c:v>
                </c:pt>
                <c:pt idx="490">
                  <c:v>42478</c:v>
                </c:pt>
                <c:pt idx="491">
                  <c:v>42479</c:v>
                </c:pt>
                <c:pt idx="492">
                  <c:v>42480</c:v>
                </c:pt>
                <c:pt idx="493">
                  <c:v>42481</c:v>
                </c:pt>
                <c:pt idx="494">
                  <c:v>42482</c:v>
                </c:pt>
                <c:pt idx="495">
                  <c:v>42485</c:v>
                </c:pt>
                <c:pt idx="496">
                  <c:v>42486</c:v>
                </c:pt>
                <c:pt idx="497">
                  <c:v>42487</c:v>
                </c:pt>
                <c:pt idx="498">
                  <c:v>42488</c:v>
                </c:pt>
                <c:pt idx="499">
                  <c:v>42489</c:v>
                </c:pt>
                <c:pt idx="500">
                  <c:v>42492</c:v>
                </c:pt>
                <c:pt idx="501">
                  <c:v>42493</c:v>
                </c:pt>
                <c:pt idx="502">
                  <c:v>42494</c:v>
                </c:pt>
                <c:pt idx="503">
                  <c:v>42495</c:v>
                </c:pt>
                <c:pt idx="504">
                  <c:v>42496</c:v>
                </c:pt>
                <c:pt idx="505">
                  <c:v>42499</c:v>
                </c:pt>
                <c:pt idx="506">
                  <c:v>42500</c:v>
                </c:pt>
                <c:pt idx="507">
                  <c:v>42501</c:v>
                </c:pt>
                <c:pt idx="508">
                  <c:v>42502</c:v>
                </c:pt>
                <c:pt idx="509">
                  <c:v>42503</c:v>
                </c:pt>
                <c:pt idx="510">
                  <c:v>42506</c:v>
                </c:pt>
                <c:pt idx="511">
                  <c:v>42507</c:v>
                </c:pt>
                <c:pt idx="512">
                  <c:v>42508</c:v>
                </c:pt>
                <c:pt idx="513">
                  <c:v>42509</c:v>
                </c:pt>
                <c:pt idx="514">
                  <c:v>42510</c:v>
                </c:pt>
                <c:pt idx="515">
                  <c:v>42513</c:v>
                </c:pt>
                <c:pt idx="516">
                  <c:v>42514</c:v>
                </c:pt>
                <c:pt idx="517">
                  <c:v>42515</c:v>
                </c:pt>
                <c:pt idx="518">
                  <c:v>42516</c:v>
                </c:pt>
                <c:pt idx="519">
                  <c:v>42517</c:v>
                </c:pt>
                <c:pt idx="520">
                  <c:v>42520</c:v>
                </c:pt>
                <c:pt idx="521">
                  <c:v>42521</c:v>
                </c:pt>
                <c:pt idx="522">
                  <c:v>42522</c:v>
                </c:pt>
                <c:pt idx="523">
                  <c:v>42523</c:v>
                </c:pt>
                <c:pt idx="524">
                  <c:v>42524</c:v>
                </c:pt>
                <c:pt idx="525">
                  <c:v>42527</c:v>
                </c:pt>
                <c:pt idx="526">
                  <c:v>42528</c:v>
                </c:pt>
                <c:pt idx="527">
                  <c:v>42529</c:v>
                </c:pt>
                <c:pt idx="528">
                  <c:v>42530</c:v>
                </c:pt>
                <c:pt idx="529">
                  <c:v>42531</c:v>
                </c:pt>
                <c:pt idx="530">
                  <c:v>42534</c:v>
                </c:pt>
                <c:pt idx="531">
                  <c:v>42535</c:v>
                </c:pt>
                <c:pt idx="532">
                  <c:v>42536</c:v>
                </c:pt>
                <c:pt idx="533">
                  <c:v>42537</c:v>
                </c:pt>
                <c:pt idx="534">
                  <c:v>42538</c:v>
                </c:pt>
                <c:pt idx="535">
                  <c:v>42541</c:v>
                </c:pt>
                <c:pt idx="536">
                  <c:v>42542</c:v>
                </c:pt>
                <c:pt idx="537">
                  <c:v>42543</c:v>
                </c:pt>
                <c:pt idx="538">
                  <c:v>42544</c:v>
                </c:pt>
                <c:pt idx="539">
                  <c:v>42545</c:v>
                </c:pt>
                <c:pt idx="540">
                  <c:v>42548</c:v>
                </c:pt>
                <c:pt idx="541">
                  <c:v>42549</c:v>
                </c:pt>
                <c:pt idx="542">
                  <c:v>42550</c:v>
                </c:pt>
                <c:pt idx="543">
                  <c:v>42551</c:v>
                </c:pt>
                <c:pt idx="544">
                  <c:v>42552</c:v>
                </c:pt>
                <c:pt idx="545">
                  <c:v>42555</c:v>
                </c:pt>
                <c:pt idx="546">
                  <c:v>42556</c:v>
                </c:pt>
                <c:pt idx="547">
                  <c:v>42557</c:v>
                </c:pt>
                <c:pt idx="548">
                  <c:v>42558</c:v>
                </c:pt>
                <c:pt idx="549">
                  <c:v>42559</c:v>
                </c:pt>
                <c:pt idx="550">
                  <c:v>42562</c:v>
                </c:pt>
                <c:pt idx="551">
                  <c:v>42563</c:v>
                </c:pt>
                <c:pt idx="552">
                  <c:v>42564</c:v>
                </c:pt>
                <c:pt idx="553">
                  <c:v>42565</c:v>
                </c:pt>
                <c:pt idx="554">
                  <c:v>42566</c:v>
                </c:pt>
                <c:pt idx="555">
                  <c:v>42569</c:v>
                </c:pt>
                <c:pt idx="556">
                  <c:v>42570</c:v>
                </c:pt>
                <c:pt idx="557">
                  <c:v>42571</c:v>
                </c:pt>
                <c:pt idx="558">
                  <c:v>42572</c:v>
                </c:pt>
                <c:pt idx="559">
                  <c:v>42573</c:v>
                </c:pt>
                <c:pt idx="560">
                  <c:v>42576</c:v>
                </c:pt>
                <c:pt idx="561">
                  <c:v>42577</c:v>
                </c:pt>
                <c:pt idx="562">
                  <c:v>42578</c:v>
                </c:pt>
                <c:pt idx="563">
                  <c:v>42579</c:v>
                </c:pt>
                <c:pt idx="564">
                  <c:v>42580</c:v>
                </c:pt>
                <c:pt idx="565">
                  <c:v>42583</c:v>
                </c:pt>
                <c:pt idx="566">
                  <c:v>42584</c:v>
                </c:pt>
                <c:pt idx="567">
                  <c:v>42585</c:v>
                </c:pt>
                <c:pt idx="568">
                  <c:v>42586</c:v>
                </c:pt>
                <c:pt idx="569">
                  <c:v>42587</c:v>
                </c:pt>
                <c:pt idx="570">
                  <c:v>42590</c:v>
                </c:pt>
                <c:pt idx="571">
                  <c:v>42591</c:v>
                </c:pt>
                <c:pt idx="572">
                  <c:v>42592</c:v>
                </c:pt>
                <c:pt idx="573">
                  <c:v>42593</c:v>
                </c:pt>
                <c:pt idx="574">
                  <c:v>42594</c:v>
                </c:pt>
                <c:pt idx="575">
                  <c:v>42597</c:v>
                </c:pt>
                <c:pt idx="576">
                  <c:v>42598</c:v>
                </c:pt>
                <c:pt idx="577">
                  <c:v>42599</c:v>
                </c:pt>
                <c:pt idx="578">
                  <c:v>42600</c:v>
                </c:pt>
                <c:pt idx="579">
                  <c:v>42601</c:v>
                </c:pt>
                <c:pt idx="580">
                  <c:v>42604</c:v>
                </c:pt>
                <c:pt idx="581">
                  <c:v>42605</c:v>
                </c:pt>
                <c:pt idx="582">
                  <c:v>42606</c:v>
                </c:pt>
                <c:pt idx="583">
                  <c:v>42607</c:v>
                </c:pt>
                <c:pt idx="584">
                  <c:v>42608</c:v>
                </c:pt>
                <c:pt idx="585">
                  <c:v>42611</c:v>
                </c:pt>
                <c:pt idx="586">
                  <c:v>42612</c:v>
                </c:pt>
                <c:pt idx="587">
                  <c:v>42613</c:v>
                </c:pt>
                <c:pt idx="588">
                  <c:v>42614</c:v>
                </c:pt>
                <c:pt idx="589">
                  <c:v>42615</c:v>
                </c:pt>
                <c:pt idx="590">
                  <c:v>42618</c:v>
                </c:pt>
                <c:pt idx="591">
                  <c:v>42619</c:v>
                </c:pt>
                <c:pt idx="592">
                  <c:v>42620</c:v>
                </c:pt>
                <c:pt idx="593">
                  <c:v>42621</c:v>
                </c:pt>
                <c:pt idx="594">
                  <c:v>42622</c:v>
                </c:pt>
                <c:pt idx="595">
                  <c:v>42625</c:v>
                </c:pt>
                <c:pt idx="596">
                  <c:v>42626</c:v>
                </c:pt>
                <c:pt idx="597">
                  <c:v>42627</c:v>
                </c:pt>
                <c:pt idx="598">
                  <c:v>42628</c:v>
                </c:pt>
                <c:pt idx="599">
                  <c:v>42629</c:v>
                </c:pt>
                <c:pt idx="600">
                  <c:v>42632</c:v>
                </c:pt>
                <c:pt idx="601">
                  <c:v>42633</c:v>
                </c:pt>
                <c:pt idx="602">
                  <c:v>42634</c:v>
                </c:pt>
                <c:pt idx="603">
                  <c:v>42635</c:v>
                </c:pt>
                <c:pt idx="604">
                  <c:v>42636</c:v>
                </c:pt>
                <c:pt idx="605">
                  <c:v>42639</c:v>
                </c:pt>
                <c:pt idx="606">
                  <c:v>42640</c:v>
                </c:pt>
                <c:pt idx="607">
                  <c:v>42641</c:v>
                </c:pt>
                <c:pt idx="608">
                  <c:v>42642</c:v>
                </c:pt>
                <c:pt idx="609">
                  <c:v>42643</c:v>
                </c:pt>
                <c:pt idx="610">
                  <c:v>42646</c:v>
                </c:pt>
                <c:pt idx="611">
                  <c:v>42647</c:v>
                </c:pt>
                <c:pt idx="612">
                  <c:v>42648</c:v>
                </c:pt>
                <c:pt idx="613">
                  <c:v>42649</c:v>
                </c:pt>
                <c:pt idx="614">
                  <c:v>42650</c:v>
                </c:pt>
                <c:pt idx="615">
                  <c:v>42653</c:v>
                </c:pt>
                <c:pt idx="616">
                  <c:v>42654</c:v>
                </c:pt>
                <c:pt idx="617">
                  <c:v>42655</c:v>
                </c:pt>
                <c:pt idx="618">
                  <c:v>42656</c:v>
                </c:pt>
                <c:pt idx="619">
                  <c:v>42657</c:v>
                </c:pt>
                <c:pt idx="620">
                  <c:v>42660</c:v>
                </c:pt>
                <c:pt idx="621">
                  <c:v>42661</c:v>
                </c:pt>
                <c:pt idx="622">
                  <c:v>42662</c:v>
                </c:pt>
                <c:pt idx="623">
                  <c:v>42663</c:v>
                </c:pt>
                <c:pt idx="624">
                  <c:v>42664</c:v>
                </c:pt>
                <c:pt idx="625">
                  <c:v>42667</c:v>
                </c:pt>
                <c:pt idx="626">
                  <c:v>42668</c:v>
                </c:pt>
                <c:pt idx="627">
                  <c:v>42669</c:v>
                </c:pt>
                <c:pt idx="628">
                  <c:v>42670</c:v>
                </c:pt>
                <c:pt idx="629">
                  <c:v>42671</c:v>
                </c:pt>
                <c:pt idx="630">
                  <c:v>42674</c:v>
                </c:pt>
                <c:pt idx="631">
                  <c:v>42675</c:v>
                </c:pt>
                <c:pt idx="632">
                  <c:v>42676</c:v>
                </c:pt>
                <c:pt idx="633">
                  <c:v>42677</c:v>
                </c:pt>
                <c:pt idx="634">
                  <c:v>42678</c:v>
                </c:pt>
                <c:pt idx="635">
                  <c:v>42681</c:v>
                </c:pt>
                <c:pt idx="636">
                  <c:v>42682</c:v>
                </c:pt>
                <c:pt idx="637">
                  <c:v>42683</c:v>
                </c:pt>
                <c:pt idx="638">
                  <c:v>42684</c:v>
                </c:pt>
                <c:pt idx="639">
                  <c:v>42685</c:v>
                </c:pt>
                <c:pt idx="640">
                  <c:v>42688</c:v>
                </c:pt>
                <c:pt idx="641">
                  <c:v>42689</c:v>
                </c:pt>
                <c:pt idx="642">
                  <c:v>42690</c:v>
                </c:pt>
                <c:pt idx="643">
                  <c:v>42691</c:v>
                </c:pt>
                <c:pt idx="644">
                  <c:v>42692</c:v>
                </c:pt>
                <c:pt idx="645">
                  <c:v>42695</c:v>
                </c:pt>
                <c:pt idx="646">
                  <c:v>42696</c:v>
                </c:pt>
                <c:pt idx="647">
                  <c:v>42697</c:v>
                </c:pt>
                <c:pt idx="648">
                  <c:v>42698</c:v>
                </c:pt>
                <c:pt idx="649">
                  <c:v>42699</c:v>
                </c:pt>
                <c:pt idx="650">
                  <c:v>42702</c:v>
                </c:pt>
                <c:pt idx="651">
                  <c:v>42703</c:v>
                </c:pt>
                <c:pt idx="652">
                  <c:v>42704</c:v>
                </c:pt>
                <c:pt idx="653">
                  <c:v>42705</c:v>
                </c:pt>
                <c:pt idx="654">
                  <c:v>42706</c:v>
                </c:pt>
                <c:pt idx="655">
                  <c:v>42709</c:v>
                </c:pt>
                <c:pt idx="656">
                  <c:v>42710</c:v>
                </c:pt>
                <c:pt idx="657">
                  <c:v>42711</c:v>
                </c:pt>
                <c:pt idx="658">
                  <c:v>42712</c:v>
                </c:pt>
                <c:pt idx="659">
                  <c:v>42713</c:v>
                </c:pt>
                <c:pt idx="660">
                  <c:v>42716</c:v>
                </c:pt>
                <c:pt idx="661">
                  <c:v>42717</c:v>
                </c:pt>
                <c:pt idx="662">
                  <c:v>42718</c:v>
                </c:pt>
                <c:pt idx="663">
                  <c:v>42719</c:v>
                </c:pt>
                <c:pt idx="664">
                  <c:v>42720</c:v>
                </c:pt>
                <c:pt idx="665">
                  <c:v>42723</c:v>
                </c:pt>
                <c:pt idx="666">
                  <c:v>42724</c:v>
                </c:pt>
                <c:pt idx="667">
                  <c:v>42725</c:v>
                </c:pt>
                <c:pt idx="668">
                  <c:v>42726</c:v>
                </c:pt>
                <c:pt idx="669">
                  <c:v>42727</c:v>
                </c:pt>
                <c:pt idx="670">
                  <c:v>42730</c:v>
                </c:pt>
                <c:pt idx="671">
                  <c:v>42731</c:v>
                </c:pt>
                <c:pt idx="672">
                  <c:v>42732</c:v>
                </c:pt>
                <c:pt idx="673">
                  <c:v>42733</c:v>
                </c:pt>
                <c:pt idx="674">
                  <c:v>42734</c:v>
                </c:pt>
                <c:pt idx="675">
                  <c:v>42737</c:v>
                </c:pt>
                <c:pt idx="676">
                  <c:v>42738</c:v>
                </c:pt>
                <c:pt idx="677">
                  <c:v>42739</c:v>
                </c:pt>
                <c:pt idx="678">
                  <c:v>42740</c:v>
                </c:pt>
                <c:pt idx="679">
                  <c:v>42741</c:v>
                </c:pt>
                <c:pt idx="680">
                  <c:v>42744</c:v>
                </c:pt>
                <c:pt idx="681">
                  <c:v>42745</c:v>
                </c:pt>
                <c:pt idx="682">
                  <c:v>42746</c:v>
                </c:pt>
                <c:pt idx="683">
                  <c:v>42747</c:v>
                </c:pt>
                <c:pt idx="684">
                  <c:v>42748</c:v>
                </c:pt>
                <c:pt idx="685">
                  <c:v>42751</c:v>
                </c:pt>
                <c:pt idx="686">
                  <c:v>42752</c:v>
                </c:pt>
                <c:pt idx="687">
                  <c:v>42753</c:v>
                </c:pt>
                <c:pt idx="688">
                  <c:v>42754</c:v>
                </c:pt>
                <c:pt idx="689">
                  <c:v>42755</c:v>
                </c:pt>
                <c:pt idx="690">
                  <c:v>42758</c:v>
                </c:pt>
                <c:pt idx="691">
                  <c:v>42759</c:v>
                </c:pt>
                <c:pt idx="692">
                  <c:v>42760</c:v>
                </c:pt>
                <c:pt idx="693">
                  <c:v>42761</c:v>
                </c:pt>
                <c:pt idx="694">
                  <c:v>42762</c:v>
                </c:pt>
                <c:pt idx="695">
                  <c:v>42765</c:v>
                </c:pt>
                <c:pt idx="696">
                  <c:v>42766</c:v>
                </c:pt>
                <c:pt idx="697">
                  <c:v>42767</c:v>
                </c:pt>
                <c:pt idx="698">
                  <c:v>42768</c:v>
                </c:pt>
                <c:pt idx="699">
                  <c:v>42769</c:v>
                </c:pt>
                <c:pt idx="700">
                  <c:v>42772</c:v>
                </c:pt>
                <c:pt idx="701">
                  <c:v>42773</c:v>
                </c:pt>
                <c:pt idx="702">
                  <c:v>42774</c:v>
                </c:pt>
                <c:pt idx="703">
                  <c:v>42775</c:v>
                </c:pt>
                <c:pt idx="704">
                  <c:v>42776</c:v>
                </c:pt>
                <c:pt idx="705">
                  <c:v>42779</c:v>
                </c:pt>
                <c:pt idx="706">
                  <c:v>42780</c:v>
                </c:pt>
                <c:pt idx="707">
                  <c:v>42781</c:v>
                </c:pt>
                <c:pt idx="708">
                  <c:v>42782</c:v>
                </c:pt>
                <c:pt idx="709">
                  <c:v>42783</c:v>
                </c:pt>
                <c:pt idx="710">
                  <c:v>42786</c:v>
                </c:pt>
                <c:pt idx="711">
                  <c:v>42787</c:v>
                </c:pt>
                <c:pt idx="712">
                  <c:v>42788</c:v>
                </c:pt>
                <c:pt idx="713">
                  <c:v>42789</c:v>
                </c:pt>
                <c:pt idx="714">
                  <c:v>42790</c:v>
                </c:pt>
                <c:pt idx="715">
                  <c:v>42793</c:v>
                </c:pt>
                <c:pt idx="716">
                  <c:v>42794</c:v>
                </c:pt>
                <c:pt idx="717">
                  <c:v>42795</c:v>
                </c:pt>
                <c:pt idx="718">
                  <c:v>42796</c:v>
                </c:pt>
                <c:pt idx="719">
                  <c:v>42797</c:v>
                </c:pt>
                <c:pt idx="720">
                  <c:v>42800</c:v>
                </c:pt>
                <c:pt idx="721">
                  <c:v>42801</c:v>
                </c:pt>
                <c:pt idx="722">
                  <c:v>42802</c:v>
                </c:pt>
                <c:pt idx="723">
                  <c:v>42803</c:v>
                </c:pt>
                <c:pt idx="724">
                  <c:v>42804</c:v>
                </c:pt>
                <c:pt idx="725">
                  <c:v>42807</c:v>
                </c:pt>
                <c:pt idx="726">
                  <c:v>42808</c:v>
                </c:pt>
                <c:pt idx="727">
                  <c:v>42809</c:v>
                </c:pt>
                <c:pt idx="728">
                  <c:v>42810</c:v>
                </c:pt>
                <c:pt idx="729">
                  <c:v>42811</c:v>
                </c:pt>
                <c:pt idx="730">
                  <c:v>42814</c:v>
                </c:pt>
                <c:pt idx="731">
                  <c:v>42815</c:v>
                </c:pt>
                <c:pt idx="732">
                  <c:v>42816</c:v>
                </c:pt>
                <c:pt idx="733">
                  <c:v>42817</c:v>
                </c:pt>
                <c:pt idx="734">
                  <c:v>42818</c:v>
                </c:pt>
                <c:pt idx="735">
                  <c:v>42821</c:v>
                </c:pt>
                <c:pt idx="736">
                  <c:v>42822</c:v>
                </c:pt>
                <c:pt idx="737">
                  <c:v>42823</c:v>
                </c:pt>
                <c:pt idx="738">
                  <c:v>42824</c:v>
                </c:pt>
                <c:pt idx="739">
                  <c:v>42825</c:v>
                </c:pt>
                <c:pt idx="740">
                  <c:v>42828</c:v>
                </c:pt>
                <c:pt idx="741">
                  <c:v>42829</c:v>
                </c:pt>
                <c:pt idx="742">
                  <c:v>42830</c:v>
                </c:pt>
                <c:pt idx="743">
                  <c:v>42831</c:v>
                </c:pt>
                <c:pt idx="744">
                  <c:v>42832</c:v>
                </c:pt>
                <c:pt idx="745">
                  <c:v>42835</c:v>
                </c:pt>
                <c:pt idx="746">
                  <c:v>42836</c:v>
                </c:pt>
                <c:pt idx="747">
                  <c:v>42837</c:v>
                </c:pt>
                <c:pt idx="748">
                  <c:v>42838</c:v>
                </c:pt>
                <c:pt idx="749">
                  <c:v>42839</c:v>
                </c:pt>
                <c:pt idx="750">
                  <c:v>42842</c:v>
                </c:pt>
                <c:pt idx="751">
                  <c:v>42843</c:v>
                </c:pt>
                <c:pt idx="752">
                  <c:v>42844</c:v>
                </c:pt>
                <c:pt idx="753">
                  <c:v>42845</c:v>
                </c:pt>
                <c:pt idx="754">
                  <c:v>42846</c:v>
                </c:pt>
                <c:pt idx="755">
                  <c:v>42849</c:v>
                </c:pt>
                <c:pt idx="756">
                  <c:v>42850</c:v>
                </c:pt>
                <c:pt idx="757">
                  <c:v>42851</c:v>
                </c:pt>
                <c:pt idx="758">
                  <c:v>42852</c:v>
                </c:pt>
                <c:pt idx="759">
                  <c:v>42853</c:v>
                </c:pt>
                <c:pt idx="760">
                  <c:v>42856</c:v>
                </c:pt>
                <c:pt idx="761">
                  <c:v>42857</c:v>
                </c:pt>
                <c:pt idx="762">
                  <c:v>42858</c:v>
                </c:pt>
                <c:pt idx="763">
                  <c:v>42859</c:v>
                </c:pt>
                <c:pt idx="764">
                  <c:v>42860</c:v>
                </c:pt>
                <c:pt idx="765">
                  <c:v>42863</c:v>
                </c:pt>
                <c:pt idx="766">
                  <c:v>42864</c:v>
                </c:pt>
                <c:pt idx="767">
                  <c:v>42865</c:v>
                </c:pt>
                <c:pt idx="768">
                  <c:v>42866</c:v>
                </c:pt>
                <c:pt idx="769">
                  <c:v>42867</c:v>
                </c:pt>
                <c:pt idx="770">
                  <c:v>42870</c:v>
                </c:pt>
                <c:pt idx="771">
                  <c:v>42871</c:v>
                </c:pt>
                <c:pt idx="772">
                  <c:v>42872</c:v>
                </c:pt>
                <c:pt idx="773">
                  <c:v>42873</c:v>
                </c:pt>
                <c:pt idx="774">
                  <c:v>42874</c:v>
                </c:pt>
                <c:pt idx="775">
                  <c:v>42877</c:v>
                </c:pt>
                <c:pt idx="776">
                  <c:v>42878</c:v>
                </c:pt>
                <c:pt idx="777">
                  <c:v>42879</c:v>
                </c:pt>
                <c:pt idx="778">
                  <c:v>42880</c:v>
                </c:pt>
                <c:pt idx="779">
                  <c:v>42881</c:v>
                </c:pt>
                <c:pt idx="780">
                  <c:v>42884</c:v>
                </c:pt>
                <c:pt idx="781">
                  <c:v>42885</c:v>
                </c:pt>
                <c:pt idx="782">
                  <c:v>42886</c:v>
                </c:pt>
                <c:pt idx="783">
                  <c:v>42887</c:v>
                </c:pt>
                <c:pt idx="784">
                  <c:v>42888</c:v>
                </c:pt>
                <c:pt idx="785">
                  <c:v>42891</c:v>
                </c:pt>
                <c:pt idx="786">
                  <c:v>42892</c:v>
                </c:pt>
                <c:pt idx="787">
                  <c:v>42893</c:v>
                </c:pt>
                <c:pt idx="788">
                  <c:v>42894</c:v>
                </c:pt>
                <c:pt idx="789">
                  <c:v>42895</c:v>
                </c:pt>
                <c:pt idx="790">
                  <c:v>42898</c:v>
                </c:pt>
                <c:pt idx="791">
                  <c:v>42899</c:v>
                </c:pt>
                <c:pt idx="792">
                  <c:v>42900</c:v>
                </c:pt>
                <c:pt idx="793">
                  <c:v>42901</c:v>
                </c:pt>
                <c:pt idx="794">
                  <c:v>42902</c:v>
                </c:pt>
                <c:pt idx="795">
                  <c:v>42905</c:v>
                </c:pt>
                <c:pt idx="796">
                  <c:v>42906</c:v>
                </c:pt>
                <c:pt idx="797">
                  <c:v>42907</c:v>
                </c:pt>
                <c:pt idx="798">
                  <c:v>42908</c:v>
                </c:pt>
                <c:pt idx="799">
                  <c:v>42909</c:v>
                </c:pt>
                <c:pt idx="800">
                  <c:v>42912</c:v>
                </c:pt>
                <c:pt idx="801">
                  <c:v>42913</c:v>
                </c:pt>
                <c:pt idx="802">
                  <c:v>42914</c:v>
                </c:pt>
                <c:pt idx="803">
                  <c:v>42915</c:v>
                </c:pt>
                <c:pt idx="804">
                  <c:v>42916</c:v>
                </c:pt>
                <c:pt idx="805">
                  <c:v>42919</c:v>
                </c:pt>
                <c:pt idx="806">
                  <c:v>42920</c:v>
                </c:pt>
                <c:pt idx="807">
                  <c:v>42921</c:v>
                </c:pt>
                <c:pt idx="808">
                  <c:v>42922</c:v>
                </c:pt>
                <c:pt idx="809">
                  <c:v>42923</c:v>
                </c:pt>
                <c:pt idx="810">
                  <c:v>42926</c:v>
                </c:pt>
                <c:pt idx="811">
                  <c:v>42927</c:v>
                </c:pt>
                <c:pt idx="812">
                  <c:v>42928</c:v>
                </c:pt>
                <c:pt idx="813">
                  <c:v>42929</c:v>
                </c:pt>
                <c:pt idx="814">
                  <c:v>42930</c:v>
                </c:pt>
                <c:pt idx="815">
                  <c:v>42933</c:v>
                </c:pt>
                <c:pt idx="816">
                  <c:v>42934</c:v>
                </c:pt>
                <c:pt idx="817">
                  <c:v>42935</c:v>
                </c:pt>
                <c:pt idx="818">
                  <c:v>42936</c:v>
                </c:pt>
                <c:pt idx="819">
                  <c:v>42937</c:v>
                </c:pt>
                <c:pt idx="820">
                  <c:v>42940</c:v>
                </c:pt>
                <c:pt idx="821">
                  <c:v>42941</c:v>
                </c:pt>
                <c:pt idx="822">
                  <c:v>42942</c:v>
                </c:pt>
                <c:pt idx="823">
                  <c:v>42943</c:v>
                </c:pt>
                <c:pt idx="824">
                  <c:v>42944</c:v>
                </c:pt>
                <c:pt idx="825">
                  <c:v>42947</c:v>
                </c:pt>
                <c:pt idx="826">
                  <c:v>42948</c:v>
                </c:pt>
                <c:pt idx="827">
                  <c:v>42949</c:v>
                </c:pt>
                <c:pt idx="828">
                  <c:v>42950</c:v>
                </c:pt>
                <c:pt idx="829">
                  <c:v>42951</c:v>
                </c:pt>
                <c:pt idx="830">
                  <c:v>42954</c:v>
                </c:pt>
              </c:numCache>
            </c:numRef>
          </c:cat>
          <c:val>
            <c:numRef>
              <c:f>[0]!Spread</c:f>
              <c:numCache>
                <c:formatCode>General</c:formatCode>
                <c:ptCount val="831"/>
                <c:pt idx="0">
                  <c:v>0.85530000000000017</c:v>
                </c:pt>
                <c:pt idx="1">
                  <c:v>0.85550000000000015</c:v>
                </c:pt>
                <c:pt idx="2">
                  <c:v>0.8778999999999999</c:v>
                </c:pt>
                <c:pt idx="3">
                  <c:v>0.88960000000000017</c:v>
                </c:pt>
                <c:pt idx="4">
                  <c:v>0.78310000000000013</c:v>
                </c:pt>
                <c:pt idx="5">
                  <c:v>0.76579999999999959</c:v>
                </c:pt>
                <c:pt idx="6">
                  <c:v>0.78210000000000024</c:v>
                </c:pt>
                <c:pt idx="7">
                  <c:v>0.86459999999999981</c:v>
                </c:pt>
                <c:pt idx="8">
                  <c:v>0.88790000000000013</c:v>
                </c:pt>
                <c:pt idx="9">
                  <c:v>0.87170000000000014</c:v>
                </c:pt>
                <c:pt idx="10">
                  <c:v>0.90600000000000014</c:v>
                </c:pt>
                <c:pt idx="11">
                  <c:v>0.88270000000000026</c:v>
                </c:pt>
                <c:pt idx="12">
                  <c:v>0.94159999999999977</c:v>
                </c:pt>
                <c:pt idx="13">
                  <c:v>0.88839999999999986</c:v>
                </c:pt>
                <c:pt idx="14">
                  <c:v>0.89880000000000004</c:v>
                </c:pt>
                <c:pt idx="15">
                  <c:v>0.86589999999999989</c:v>
                </c:pt>
                <c:pt idx="16">
                  <c:v>0.8698999999999999</c:v>
                </c:pt>
                <c:pt idx="17">
                  <c:v>0.8468</c:v>
                </c:pt>
                <c:pt idx="18">
                  <c:v>0.84140000000000015</c:v>
                </c:pt>
                <c:pt idx="19">
                  <c:v>0.82000000000000028</c:v>
                </c:pt>
                <c:pt idx="20">
                  <c:v>0.82459999999999978</c:v>
                </c:pt>
                <c:pt idx="21">
                  <c:v>0.83129999999999971</c:v>
                </c:pt>
                <c:pt idx="22">
                  <c:v>0.7916000000000003</c:v>
                </c:pt>
                <c:pt idx="23">
                  <c:v>0.79369999999999985</c:v>
                </c:pt>
                <c:pt idx="24">
                  <c:v>0.79369999999999985</c:v>
                </c:pt>
                <c:pt idx="25">
                  <c:v>0.81700000000000017</c:v>
                </c:pt>
                <c:pt idx="26">
                  <c:v>0.84230000000000027</c:v>
                </c:pt>
                <c:pt idx="27">
                  <c:v>0.85270000000000001</c:v>
                </c:pt>
                <c:pt idx="28">
                  <c:v>0.89510000000000023</c:v>
                </c:pt>
                <c:pt idx="29">
                  <c:v>0.88100000000000023</c:v>
                </c:pt>
                <c:pt idx="30">
                  <c:v>0.90219999999999967</c:v>
                </c:pt>
                <c:pt idx="31">
                  <c:v>0.91319999999999979</c:v>
                </c:pt>
                <c:pt idx="32">
                  <c:v>0.94300000000000006</c:v>
                </c:pt>
                <c:pt idx="33">
                  <c:v>1.0002</c:v>
                </c:pt>
                <c:pt idx="34">
                  <c:v>0.91610000000000014</c:v>
                </c:pt>
                <c:pt idx="35">
                  <c:v>0.91360000000000019</c:v>
                </c:pt>
                <c:pt idx="36">
                  <c:v>0.87089999999999979</c:v>
                </c:pt>
                <c:pt idx="37">
                  <c:v>0.8165</c:v>
                </c:pt>
                <c:pt idx="38">
                  <c:v>0.81749999999999989</c:v>
                </c:pt>
                <c:pt idx="39">
                  <c:v>0.85049999999999981</c:v>
                </c:pt>
                <c:pt idx="40">
                  <c:v>0.85969999999999969</c:v>
                </c:pt>
                <c:pt idx="41">
                  <c:v>0.94089999999999963</c:v>
                </c:pt>
                <c:pt idx="42">
                  <c:v>0.89710000000000045</c:v>
                </c:pt>
                <c:pt idx="43">
                  <c:v>0.92320000000000002</c:v>
                </c:pt>
                <c:pt idx="44">
                  <c:v>1.0174999999999996</c:v>
                </c:pt>
                <c:pt idx="45">
                  <c:v>1.0083000000000002</c:v>
                </c:pt>
                <c:pt idx="46">
                  <c:v>1.0246</c:v>
                </c:pt>
                <c:pt idx="47">
                  <c:v>1.0112000000000001</c:v>
                </c:pt>
                <c:pt idx="48">
                  <c:v>1.0396000000000001</c:v>
                </c:pt>
                <c:pt idx="49">
                  <c:v>1.0356999999999998</c:v>
                </c:pt>
                <c:pt idx="50">
                  <c:v>1.0134999999999996</c:v>
                </c:pt>
                <c:pt idx="51">
                  <c:v>0.9899</c:v>
                </c:pt>
                <c:pt idx="52">
                  <c:v>0.96039999999999992</c:v>
                </c:pt>
                <c:pt idx="53">
                  <c:v>0.91349999999999998</c:v>
                </c:pt>
                <c:pt idx="54">
                  <c:v>0.96629999999999994</c:v>
                </c:pt>
                <c:pt idx="55">
                  <c:v>0.89729999999999999</c:v>
                </c:pt>
                <c:pt idx="56">
                  <c:v>0.87529999999999974</c:v>
                </c:pt>
                <c:pt idx="57">
                  <c:v>0.87159999999999993</c:v>
                </c:pt>
                <c:pt idx="58">
                  <c:v>0.85020000000000007</c:v>
                </c:pt>
                <c:pt idx="59">
                  <c:v>0.84660000000000002</c:v>
                </c:pt>
                <c:pt idx="60">
                  <c:v>0.83999999999999986</c:v>
                </c:pt>
                <c:pt idx="61">
                  <c:v>0.84779999999999989</c:v>
                </c:pt>
                <c:pt idx="62">
                  <c:v>0.87670000000000003</c:v>
                </c:pt>
                <c:pt idx="63">
                  <c:v>0.88189999999999991</c:v>
                </c:pt>
                <c:pt idx="64">
                  <c:v>0.87589999999999968</c:v>
                </c:pt>
                <c:pt idx="65">
                  <c:v>0.87589999999999968</c:v>
                </c:pt>
                <c:pt idx="66">
                  <c:v>0.85289999999999999</c:v>
                </c:pt>
                <c:pt idx="67">
                  <c:v>0.87179999999999991</c:v>
                </c:pt>
                <c:pt idx="68">
                  <c:v>0.85530000000000017</c:v>
                </c:pt>
                <c:pt idx="69">
                  <c:v>0.85030000000000028</c:v>
                </c:pt>
                <c:pt idx="70">
                  <c:v>0.83279999999999976</c:v>
                </c:pt>
                <c:pt idx="71">
                  <c:v>0.85840000000000005</c:v>
                </c:pt>
                <c:pt idx="72">
                  <c:v>0.87360000000000015</c:v>
                </c:pt>
                <c:pt idx="73">
                  <c:v>0.9014000000000002</c:v>
                </c:pt>
                <c:pt idx="74">
                  <c:v>0.91349999999999998</c:v>
                </c:pt>
                <c:pt idx="75">
                  <c:v>0.99429999999999996</c:v>
                </c:pt>
                <c:pt idx="76">
                  <c:v>0.98159999999999981</c:v>
                </c:pt>
                <c:pt idx="77">
                  <c:v>0.94819999999999993</c:v>
                </c:pt>
                <c:pt idx="78">
                  <c:v>0.96260000000000012</c:v>
                </c:pt>
                <c:pt idx="79">
                  <c:v>0.97150000000000025</c:v>
                </c:pt>
                <c:pt idx="80">
                  <c:v>0.98740000000000006</c:v>
                </c:pt>
                <c:pt idx="81">
                  <c:v>0.99250000000000016</c:v>
                </c:pt>
                <c:pt idx="82">
                  <c:v>0.94130000000000003</c:v>
                </c:pt>
                <c:pt idx="83">
                  <c:v>0.99879999999999969</c:v>
                </c:pt>
                <c:pt idx="84">
                  <c:v>0.99039999999999973</c:v>
                </c:pt>
                <c:pt idx="85">
                  <c:v>1.0918999999999999</c:v>
                </c:pt>
                <c:pt idx="86">
                  <c:v>1.0662000000000003</c:v>
                </c:pt>
                <c:pt idx="87">
                  <c:v>1.0753999999999997</c:v>
                </c:pt>
                <c:pt idx="88">
                  <c:v>1.044</c:v>
                </c:pt>
                <c:pt idx="89">
                  <c:v>1.0439999999999996</c:v>
                </c:pt>
                <c:pt idx="90">
                  <c:v>1.0503999999999998</c:v>
                </c:pt>
                <c:pt idx="91">
                  <c:v>1.1078999999999999</c:v>
                </c:pt>
                <c:pt idx="92">
                  <c:v>1.1177000000000001</c:v>
                </c:pt>
                <c:pt idx="93">
                  <c:v>1.0487000000000002</c:v>
                </c:pt>
                <c:pt idx="94">
                  <c:v>1.0785999999999998</c:v>
                </c:pt>
                <c:pt idx="95">
                  <c:v>1.0785999999999998</c:v>
                </c:pt>
                <c:pt idx="96">
                  <c:v>1.1117000000000004</c:v>
                </c:pt>
                <c:pt idx="97">
                  <c:v>1.1061999999999999</c:v>
                </c:pt>
                <c:pt idx="98">
                  <c:v>1.0871</c:v>
                </c:pt>
                <c:pt idx="99">
                  <c:v>0.99840000000000018</c:v>
                </c:pt>
                <c:pt idx="100">
                  <c:v>1.0171000000000001</c:v>
                </c:pt>
                <c:pt idx="101">
                  <c:v>1.0183</c:v>
                </c:pt>
                <c:pt idx="102">
                  <c:v>1.0585999999999998</c:v>
                </c:pt>
                <c:pt idx="103">
                  <c:v>1.0737999999999999</c:v>
                </c:pt>
                <c:pt idx="104">
                  <c:v>1.1004999999999998</c:v>
                </c:pt>
                <c:pt idx="105">
                  <c:v>1.0994999999999999</c:v>
                </c:pt>
                <c:pt idx="106">
                  <c:v>1.0550000000000002</c:v>
                </c:pt>
                <c:pt idx="107">
                  <c:v>1.0735999999999999</c:v>
                </c:pt>
                <c:pt idx="108">
                  <c:v>1.0972</c:v>
                </c:pt>
                <c:pt idx="109">
                  <c:v>1.0516999999999999</c:v>
                </c:pt>
                <c:pt idx="110">
                  <c:v>1.0734999999999997</c:v>
                </c:pt>
                <c:pt idx="111">
                  <c:v>1.0855000000000001</c:v>
                </c:pt>
                <c:pt idx="112">
                  <c:v>1.0895999999999999</c:v>
                </c:pt>
                <c:pt idx="113">
                  <c:v>1.0553999999999997</c:v>
                </c:pt>
                <c:pt idx="114">
                  <c:v>1.1143999999999998</c:v>
                </c:pt>
                <c:pt idx="115">
                  <c:v>1.0396000000000001</c:v>
                </c:pt>
                <c:pt idx="116">
                  <c:v>1.0396000000000001</c:v>
                </c:pt>
                <c:pt idx="117">
                  <c:v>1.0068000000000001</c:v>
                </c:pt>
                <c:pt idx="118">
                  <c:v>1.0370999999999997</c:v>
                </c:pt>
                <c:pt idx="119">
                  <c:v>1.0715999999999997</c:v>
                </c:pt>
                <c:pt idx="120">
                  <c:v>1.0871</c:v>
                </c:pt>
                <c:pt idx="121">
                  <c:v>1.1248999999999998</c:v>
                </c:pt>
                <c:pt idx="122">
                  <c:v>1.0895999999999999</c:v>
                </c:pt>
                <c:pt idx="123">
                  <c:v>1.1017000000000001</c:v>
                </c:pt>
                <c:pt idx="124">
                  <c:v>1.0821000000000001</c:v>
                </c:pt>
                <c:pt idx="125">
                  <c:v>1.0385999999999997</c:v>
                </c:pt>
                <c:pt idx="126">
                  <c:v>1.0489999999999999</c:v>
                </c:pt>
                <c:pt idx="127">
                  <c:v>1.0453000000000001</c:v>
                </c:pt>
                <c:pt idx="128">
                  <c:v>1.0453000000000001</c:v>
                </c:pt>
                <c:pt idx="129">
                  <c:v>1.1579999999999999</c:v>
                </c:pt>
                <c:pt idx="130">
                  <c:v>1.073</c:v>
                </c:pt>
                <c:pt idx="131">
                  <c:v>1.0156999999999998</c:v>
                </c:pt>
                <c:pt idx="132">
                  <c:v>1.0261</c:v>
                </c:pt>
                <c:pt idx="133">
                  <c:v>1.0778999999999996</c:v>
                </c:pt>
                <c:pt idx="134">
                  <c:v>1.0715000000000003</c:v>
                </c:pt>
                <c:pt idx="135">
                  <c:v>1.206</c:v>
                </c:pt>
                <c:pt idx="136">
                  <c:v>1.2391000000000001</c:v>
                </c:pt>
                <c:pt idx="137">
                  <c:v>1.3331999999999997</c:v>
                </c:pt>
                <c:pt idx="138">
                  <c:v>1.351</c:v>
                </c:pt>
                <c:pt idx="139">
                  <c:v>1.5072999999999999</c:v>
                </c:pt>
                <c:pt idx="140">
                  <c:v>1.5788000000000002</c:v>
                </c:pt>
                <c:pt idx="141">
                  <c:v>1.7589000000000001</c:v>
                </c:pt>
                <c:pt idx="142">
                  <c:v>1.4783999999999997</c:v>
                </c:pt>
                <c:pt idx="143">
                  <c:v>1.3904999999999998</c:v>
                </c:pt>
                <c:pt idx="144">
                  <c:v>1.3702000000000001</c:v>
                </c:pt>
                <c:pt idx="145">
                  <c:v>1.3077000000000001</c:v>
                </c:pt>
                <c:pt idx="146">
                  <c:v>1.1585999999999999</c:v>
                </c:pt>
                <c:pt idx="147">
                  <c:v>1.1738</c:v>
                </c:pt>
                <c:pt idx="148">
                  <c:v>1.1738</c:v>
                </c:pt>
                <c:pt idx="149">
                  <c:v>1.1870999999999996</c:v>
                </c:pt>
                <c:pt idx="150">
                  <c:v>1.2148999999999996</c:v>
                </c:pt>
                <c:pt idx="151">
                  <c:v>1.2258999999999998</c:v>
                </c:pt>
                <c:pt idx="152">
                  <c:v>1.2258000000000004</c:v>
                </c:pt>
                <c:pt idx="153">
                  <c:v>1.2258000000000004</c:v>
                </c:pt>
                <c:pt idx="154">
                  <c:v>1.2955000000000001</c:v>
                </c:pt>
                <c:pt idx="155">
                  <c:v>1.387</c:v>
                </c:pt>
                <c:pt idx="156">
                  <c:v>1.4168000000000003</c:v>
                </c:pt>
                <c:pt idx="157">
                  <c:v>1.3552999999999999</c:v>
                </c:pt>
                <c:pt idx="158">
                  <c:v>1.3201000000000001</c:v>
                </c:pt>
                <c:pt idx="159">
                  <c:v>1.3950999999999998</c:v>
                </c:pt>
                <c:pt idx="160">
                  <c:v>1.472</c:v>
                </c:pt>
                <c:pt idx="161">
                  <c:v>1.4790000000000001</c:v>
                </c:pt>
                <c:pt idx="162">
                  <c:v>1.5206999999999999</c:v>
                </c:pt>
                <c:pt idx="163">
                  <c:v>1.6680999999999999</c:v>
                </c:pt>
                <c:pt idx="164">
                  <c:v>1.6262000000000001</c:v>
                </c:pt>
                <c:pt idx="165">
                  <c:v>1.6262000000000001</c:v>
                </c:pt>
                <c:pt idx="166">
                  <c:v>1.639</c:v>
                </c:pt>
                <c:pt idx="167">
                  <c:v>1.5743</c:v>
                </c:pt>
                <c:pt idx="168">
                  <c:v>1.5298999999999998</c:v>
                </c:pt>
                <c:pt idx="169">
                  <c:v>1.4762000000000002</c:v>
                </c:pt>
                <c:pt idx="170">
                  <c:v>1.4489000000000001</c:v>
                </c:pt>
                <c:pt idx="171">
                  <c:v>1.4368999999999996</c:v>
                </c:pt>
                <c:pt idx="172">
                  <c:v>1.5343</c:v>
                </c:pt>
                <c:pt idx="173">
                  <c:v>1.5118</c:v>
                </c:pt>
                <c:pt idx="174">
                  <c:v>1.5283</c:v>
                </c:pt>
                <c:pt idx="175">
                  <c:v>1.4348000000000001</c:v>
                </c:pt>
                <c:pt idx="176">
                  <c:v>1.3765000000000001</c:v>
                </c:pt>
                <c:pt idx="177">
                  <c:v>1.6057000000000001</c:v>
                </c:pt>
                <c:pt idx="178">
                  <c:v>1.5325999999999997</c:v>
                </c:pt>
                <c:pt idx="179">
                  <c:v>1.4662999999999999</c:v>
                </c:pt>
                <c:pt idx="180">
                  <c:v>1.4535</c:v>
                </c:pt>
                <c:pt idx="181">
                  <c:v>1.4773000000000001</c:v>
                </c:pt>
                <c:pt idx="182">
                  <c:v>1.4554</c:v>
                </c:pt>
                <c:pt idx="183">
                  <c:v>1.4706000000000001</c:v>
                </c:pt>
                <c:pt idx="184">
                  <c:v>1.3276000000000003</c:v>
                </c:pt>
                <c:pt idx="185">
                  <c:v>1.3276000000000003</c:v>
                </c:pt>
                <c:pt idx="186">
                  <c:v>1.3320999999999996</c:v>
                </c:pt>
                <c:pt idx="187">
                  <c:v>1.3420000000000001</c:v>
                </c:pt>
                <c:pt idx="188">
                  <c:v>1.2867999999999999</c:v>
                </c:pt>
                <c:pt idx="189">
                  <c:v>1.2673000000000001</c:v>
                </c:pt>
                <c:pt idx="190">
                  <c:v>1.3106</c:v>
                </c:pt>
                <c:pt idx="191">
                  <c:v>1.302</c:v>
                </c:pt>
                <c:pt idx="192">
                  <c:v>1.2362000000000002</c:v>
                </c:pt>
                <c:pt idx="193">
                  <c:v>1.1995</c:v>
                </c:pt>
                <c:pt idx="194">
                  <c:v>1.2450000000000001</c:v>
                </c:pt>
                <c:pt idx="195">
                  <c:v>1.1930000000000001</c:v>
                </c:pt>
                <c:pt idx="196">
                  <c:v>1.2201</c:v>
                </c:pt>
                <c:pt idx="197">
                  <c:v>1.2608000000000001</c:v>
                </c:pt>
                <c:pt idx="198">
                  <c:v>1.2995999999999999</c:v>
                </c:pt>
                <c:pt idx="199">
                  <c:v>1.4236</c:v>
                </c:pt>
                <c:pt idx="200">
                  <c:v>1.5013000000000001</c:v>
                </c:pt>
                <c:pt idx="201">
                  <c:v>1.5692999999999997</c:v>
                </c:pt>
                <c:pt idx="202">
                  <c:v>1.5764</c:v>
                </c:pt>
                <c:pt idx="203">
                  <c:v>1.4613999999999998</c:v>
                </c:pt>
                <c:pt idx="204">
                  <c:v>1.5760000000000001</c:v>
                </c:pt>
                <c:pt idx="205">
                  <c:v>1.6583000000000001</c:v>
                </c:pt>
                <c:pt idx="206">
                  <c:v>1.7002999999999999</c:v>
                </c:pt>
                <c:pt idx="207">
                  <c:v>1.6250999999999998</c:v>
                </c:pt>
                <c:pt idx="208">
                  <c:v>1.5594999999999999</c:v>
                </c:pt>
                <c:pt idx="209">
                  <c:v>1.4697</c:v>
                </c:pt>
                <c:pt idx="210">
                  <c:v>1.423</c:v>
                </c:pt>
                <c:pt idx="211">
                  <c:v>1.4159000000000002</c:v>
                </c:pt>
                <c:pt idx="212">
                  <c:v>1.3880000000000001</c:v>
                </c:pt>
                <c:pt idx="213">
                  <c:v>1.3836000000000004</c:v>
                </c:pt>
                <c:pt idx="214">
                  <c:v>1.3475000000000001</c:v>
                </c:pt>
                <c:pt idx="215">
                  <c:v>1.3295000000000001</c:v>
                </c:pt>
                <c:pt idx="216">
                  <c:v>1.3678999999999999</c:v>
                </c:pt>
                <c:pt idx="217">
                  <c:v>1.3997000000000002</c:v>
                </c:pt>
                <c:pt idx="218">
                  <c:v>1.3453000000000002</c:v>
                </c:pt>
                <c:pt idx="219">
                  <c:v>1.4480999999999999</c:v>
                </c:pt>
                <c:pt idx="220">
                  <c:v>1.3148</c:v>
                </c:pt>
                <c:pt idx="221">
                  <c:v>1.3312000000000002</c:v>
                </c:pt>
                <c:pt idx="222">
                  <c:v>1.3462999999999998</c:v>
                </c:pt>
                <c:pt idx="223">
                  <c:v>1.3294000000000001</c:v>
                </c:pt>
                <c:pt idx="224">
                  <c:v>1.3596999999999999</c:v>
                </c:pt>
                <c:pt idx="225">
                  <c:v>1.3797999999999999</c:v>
                </c:pt>
                <c:pt idx="226">
                  <c:v>1.3545000000000003</c:v>
                </c:pt>
                <c:pt idx="227">
                  <c:v>1.35</c:v>
                </c:pt>
                <c:pt idx="228">
                  <c:v>1.3603000000000001</c:v>
                </c:pt>
                <c:pt idx="229">
                  <c:v>1.4016999999999999</c:v>
                </c:pt>
                <c:pt idx="230">
                  <c:v>1.3934</c:v>
                </c:pt>
                <c:pt idx="231">
                  <c:v>1.3452999999999999</c:v>
                </c:pt>
                <c:pt idx="232">
                  <c:v>1.3121999999999998</c:v>
                </c:pt>
                <c:pt idx="233">
                  <c:v>1.2903000000000002</c:v>
                </c:pt>
                <c:pt idx="234">
                  <c:v>1.3094000000000001</c:v>
                </c:pt>
                <c:pt idx="235">
                  <c:v>1.3302</c:v>
                </c:pt>
                <c:pt idx="236">
                  <c:v>1.2906</c:v>
                </c:pt>
                <c:pt idx="237">
                  <c:v>1.3161999999999998</c:v>
                </c:pt>
                <c:pt idx="238">
                  <c:v>1.3863000000000003</c:v>
                </c:pt>
                <c:pt idx="239">
                  <c:v>1.3454999999999999</c:v>
                </c:pt>
                <c:pt idx="240">
                  <c:v>1.3479999999999999</c:v>
                </c:pt>
                <c:pt idx="241">
                  <c:v>1.3197000000000001</c:v>
                </c:pt>
                <c:pt idx="242">
                  <c:v>1.2949000000000002</c:v>
                </c:pt>
                <c:pt idx="243">
                  <c:v>1.3580000000000001</c:v>
                </c:pt>
                <c:pt idx="244">
                  <c:v>1.3251999999999997</c:v>
                </c:pt>
                <c:pt idx="245">
                  <c:v>1.2793000000000001</c:v>
                </c:pt>
                <c:pt idx="246">
                  <c:v>1.3651</c:v>
                </c:pt>
                <c:pt idx="247">
                  <c:v>1.3123999999999998</c:v>
                </c:pt>
                <c:pt idx="248">
                  <c:v>1.3378999999999999</c:v>
                </c:pt>
                <c:pt idx="249">
                  <c:v>1.3346</c:v>
                </c:pt>
                <c:pt idx="250">
                  <c:v>1.2493000000000003</c:v>
                </c:pt>
                <c:pt idx="251">
                  <c:v>1.1854</c:v>
                </c:pt>
                <c:pt idx="252">
                  <c:v>1.2561</c:v>
                </c:pt>
                <c:pt idx="253">
                  <c:v>1.2772000000000001</c:v>
                </c:pt>
                <c:pt idx="254">
                  <c:v>1.2498</c:v>
                </c:pt>
                <c:pt idx="255">
                  <c:v>1.2498</c:v>
                </c:pt>
                <c:pt idx="256">
                  <c:v>1.3409999999999997</c:v>
                </c:pt>
                <c:pt idx="257">
                  <c:v>1.3755000000000002</c:v>
                </c:pt>
                <c:pt idx="258">
                  <c:v>1.4055</c:v>
                </c:pt>
                <c:pt idx="259">
                  <c:v>1.4166000000000003</c:v>
                </c:pt>
                <c:pt idx="260">
                  <c:v>1.4105999999999996</c:v>
                </c:pt>
                <c:pt idx="261">
                  <c:v>1.3926000000000003</c:v>
                </c:pt>
                <c:pt idx="262">
                  <c:v>1.3658000000000001</c:v>
                </c:pt>
                <c:pt idx="263">
                  <c:v>1.4510000000000001</c:v>
                </c:pt>
                <c:pt idx="264">
                  <c:v>1.4414000000000002</c:v>
                </c:pt>
                <c:pt idx="265">
                  <c:v>1.5146000000000002</c:v>
                </c:pt>
                <c:pt idx="266">
                  <c:v>1.5526</c:v>
                </c:pt>
                <c:pt idx="267">
                  <c:v>1.5871999999999997</c:v>
                </c:pt>
                <c:pt idx="268">
                  <c:v>1.5077999999999996</c:v>
                </c:pt>
                <c:pt idx="269">
                  <c:v>1.4582000000000002</c:v>
                </c:pt>
                <c:pt idx="270">
                  <c:v>1.5171000000000001</c:v>
                </c:pt>
                <c:pt idx="271">
                  <c:v>1.5787</c:v>
                </c:pt>
                <c:pt idx="272">
                  <c:v>1.5415000000000001</c:v>
                </c:pt>
                <c:pt idx="273">
                  <c:v>1.4654999999999996</c:v>
                </c:pt>
                <c:pt idx="274">
                  <c:v>1.4923000000000002</c:v>
                </c:pt>
                <c:pt idx="275">
                  <c:v>1.3835000000000002</c:v>
                </c:pt>
                <c:pt idx="276">
                  <c:v>1.3283</c:v>
                </c:pt>
                <c:pt idx="277">
                  <c:v>1.3828</c:v>
                </c:pt>
                <c:pt idx="278">
                  <c:v>1.3792000000000004</c:v>
                </c:pt>
                <c:pt idx="279">
                  <c:v>1.3784000000000001</c:v>
                </c:pt>
                <c:pt idx="280">
                  <c:v>1.4858000000000002</c:v>
                </c:pt>
                <c:pt idx="281">
                  <c:v>1.4429000000000003</c:v>
                </c:pt>
                <c:pt idx="282">
                  <c:v>1.3721000000000001</c:v>
                </c:pt>
                <c:pt idx="283">
                  <c:v>1.3867000000000003</c:v>
                </c:pt>
                <c:pt idx="284">
                  <c:v>1.3867000000000003</c:v>
                </c:pt>
                <c:pt idx="285">
                  <c:v>1.4939999999999998</c:v>
                </c:pt>
                <c:pt idx="286">
                  <c:v>1.4668000000000001</c:v>
                </c:pt>
                <c:pt idx="287">
                  <c:v>1.5387999999999997</c:v>
                </c:pt>
                <c:pt idx="288">
                  <c:v>1.4548999999999999</c:v>
                </c:pt>
                <c:pt idx="289">
                  <c:v>1.3828000000000005</c:v>
                </c:pt>
                <c:pt idx="290">
                  <c:v>1.3221999999999996</c:v>
                </c:pt>
                <c:pt idx="291">
                  <c:v>1.375</c:v>
                </c:pt>
                <c:pt idx="292">
                  <c:v>1.4428999999999998</c:v>
                </c:pt>
                <c:pt idx="293">
                  <c:v>1.4387000000000003</c:v>
                </c:pt>
                <c:pt idx="294">
                  <c:v>1.4171000000000005</c:v>
                </c:pt>
                <c:pt idx="295">
                  <c:v>1.4007000000000001</c:v>
                </c:pt>
                <c:pt idx="296">
                  <c:v>1.4317000000000002</c:v>
                </c:pt>
                <c:pt idx="297">
                  <c:v>1.4434999999999998</c:v>
                </c:pt>
                <c:pt idx="298">
                  <c:v>1.5472999999999999</c:v>
                </c:pt>
                <c:pt idx="299">
                  <c:v>1.5745999999999998</c:v>
                </c:pt>
                <c:pt idx="300">
                  <c:v>1.6485000000000003</c:v>
                </c:pt>
                <c:pt idx="301">
                  <c:v>1.5940999999999996</c:v>
                </c:pt>
                <c:pt idx="302">
                  <c:v>1.4901</c:v>
                </c:pt>
                <c:pt idx="303">
                  <c:v>1.4840999999999998</c:v>
                </c:pt>
                <c:pt idx="304">
                  <c:v>1.5329000000000002</c:v>
                </c:pt>
                <c:pt idx="305">
                  <c:v>1.5619999999999998</c:v>
                </c:pt>
                <c:pt idx="306">
                  <c:v>1.5217000000000001</c:v>
                </c:pt>
                <c:pt idx="307">
                  <c:v>1.4241000000000001</c:v>
                </c:pt>
                <c:pt idx="308">
                  <c:v>1.4576000000000002</c:v>
                </c:pt>
                <c:pt idx="309">
                  <c:v>1.4737</c:v>
                </c:pt>
                <c:pt idx="310">
                  <c:v>1.4690999999999996</c:v>
                </c:pt>
                <c:pt idx="311">
                  <c:v>1.5461000000000005</c:v>
                </c:pt>
                <c:pt idx="312">
                  <c:v>1.5310000000000001</c:v>
                </c:pt>
                <c:pt idx="313">
                  <c:v>1.5105999999999997</c:v>
                </c:pt>
                <c:pt idx="314">
                  <c:v>1.5122999999999998</c:v>
                </c:pt>
                <c:pt idx="315">
                  <c:v>1.5171999999999999</c:v>
                </c:pt>
                <c:pt idx="316">
                  <c:v>1.5655000000000001</c:v>
                </c:pt>
                <c:pt idx="317">
                  <c:v>1.6644000000000001</c:v>
                </c:pt>
                <c:pt idx="318">
                  <c:v>1.7351000000000001</c:v>
                </c:pt>
                <c:pt idx="319">
                  <c:v>1.8054999999999999</c:v>
                </c:pt>
                <c:pt idx="320">
                  <c:v>1.9356</c:v>
                </c:pt>
                <c:pt idx="321">
                  <c:v>1.9005999999999998</c:v>
                </c:pt>
                <c:pt idx="322">
                  <c:v>1.8388000000000004</c:v>
                </c:pt>
                <c:pt idx="323">
                  <c:v>1.7159</c:v>
                </c:pt>
                <c:pt idx="324">
                  <c:v>1.6633999999999998</c:v>
                </c:pt>
                <c:pt idx="325">
                  <c:v>1.6220999999999997</c:v>
                </c:pt>
                <c:pt idx="326">
                  <c:v>1.7005999999999997</c:v>
                </c:pt>
                <c:pt idx="327">
                  <c:v>1.6707000000000001</c:v>
                </c:pt>
                <c:pt idx="328">
                  <c:v>1.6633999999999998</c:v>
                </c:pt>
                <c:pt idx="329">
                  <c:v>1.7096</c:v>
                </c:pt>
                <c:pt idx="330">
                  <c:v>1.7096</c:v>
                </c:pt>
                <c:pt idx="331">
                  <c:v>1.5931999999999999</c:v>
                </c:pt>
                <c:pt idx="332">
                  <c:v>1.5364</c:v>
                </c:pt>
                <c:pt idx="333">
                  <c:v>1.5340000000000003</c:v>
                </c:pt>
                <c:pt idx="334">
                  <c:v>1.5647000000000002</c:v>
                </c:pt>
                <c:pt idx="335">
                  <c:v>1.5518999999999998</c:v>
                </c:pt>
                <c:pt idx="336">
                  <c:v>1.4312999999999998</c:v>
                </c:pt>
                <c:pt idx="337">
                  <c:v>1.4159999999999999</c:v>
                </c:pt>
                <c:pt idx="338">
                  <c:v>1.4407000000000001</c:v>
                </c:pt>
                <c:pt idx="339">
                  <c:v>1.4664000000000001</c:v>
                </c:pt>
                <c:pt idx="340">
                  <c:v>1.4618000000000002</c:v>
                </c:pt>
                <c:pt idx="341">
                  <c:v>1.5552999999999999</c:v>
                </c:pt>
                <c:pt idx="342">
                  <c:v>1.5652999999999997</c:v>
                </c:pt>
                <c:pt idx="343">
                  <c:v>1.6894</c:v>
                </c:pt>
                <c:pt idx="344">
                  <c:v>1.7726999999999999</c:v>
                </c:pt>
                <c:pt idx="345">
                  <c:v>1.9531000000000001</c:v>
                </c:pt>
                <c:pt idx="346">
                  <c:v>1.9241999999999999</c:v>
                </c:pt>
                <c:pt idx="347">
                  <c:v>1.8042000000000002</c:v>
                </c:pt>
                <c:pt idx="348">
                  <c:v>1.7332000000000001</c:v>
                </c:pt>
                <c:pt idx="349">
                  <c:v>1.5800999999999998</c:v>
                </c:pt>
                <c:pt idx="350">
                  <c:v>1.4228000000000001</c:v>
                </c:pt>
                <c:pt idx="351">
                  <c:v>1.4395000000000002</c:v>
                </c:pt>
                <c:pt idx="352">
                  <c:v>1.4961999999999995</c:v>
                </c:pt>
                <c:pt idx="353">
                  <c:v>1.4500000000000002</c:v>
                </c:pt>
                <c:pt idx="354">
                  <c:v>1.4709000000000003</c:v>
                </c:pt>
                <c:pt idx="355">
                  <c:v>1.4709000000000003</c:v>
                </c:pt>
                <c:pt idx="356">
                  <c:v>1.5761000000000003</c:v>
                </c:pt>
                <c:pt idx="357">
                  <c:v>1.6272000000000002</c:v>
                </c:pt>
                <c:pt idx="358">
                  <c:v>1.5215000000000001</c:v>
                </c:pt>
                <c:pt idx="359">
                  <c:v>1.5126000000000004</c:v>
                </c:pt>
                <c:pt idx="360">
                  <c:v>1.5641999999999996</c:v>
                </c:pt>
                <c:pt idx="361">
                  <c:v>1.6069999999999998</c:v>
                </c:pt>
                <c:pt idx="362">
                  <c:v>1.6612</c:v>
                </c:pt>
                <c:pt idx="363">
                  <c:v>1.6326999999999998</c:v>
                </c:pt>
                <c:pt idx="364">
                  <c:v>1.5454000000000003</c:v>
                </c:pt>
                <c:pt idx="365">
                  <c:v>1.5116000000000001</c:v>
                </c:pt>
                <c:pt idx="366">
                  <c:v>1.5590000000000002</c:v>
                </c:pt>
                <c:pt idx="367">
                  <c:v>1.4680999999999997</c:v>
                </c:pt>
                <c:pt idx="368">
                  <c:v>1.4885000000000002</c:v>
                </c:pt>
                <c:pt idx="369">
                  <c:v>1.5308999999999999</c:v>
                </c:pt>
                <c:pt idx="370">
                  <c:v>1.4901</c:v>
                </c:pt>
                <c:pt idx="371">
                  <c:v>1.4594999999999998</c:v>
                </c:pt>
                <c:pt idx="372">
                  <c:v>1.504</c:v>
                </c:pt>
                <c:pt idx="373">
                  <c:v>1.5257000000000001</c:v>
                </c:pt>
                <c:pt idx="374">
                  <c:v>1.5387999999999997</c:v>
                </c:pt>
                <c:pt idx="375">
                  <c:v>1.5834000000000001</c:v>
                </c:pt>
                <c:pt idx="376">
                  <c:v>1.5641000000000003</c:v>
                </c:pt>
                <c:pt idx="377">
                  <c:v>1.5759000000000003</c:v>
                </c:pt>
                <c:pt idx="378">
                  <c:v>1.6384000000000003</c:v>
                </c:pt>
                <c:pt idx="379">
                  <c:v>1.6932</c:v>
                </c:pt>
                <c:pt idx="380">
                  <c:v>1.6434000000000002</c:v>
                </c:pt>
                <c:pt idx="381">
                  <c:v>1.6101999999999999</c:v>
                </c:pt>
                <c:pt idx="382">
                  <c:v>1.6292</c:v>
                </c:pt>
                <c:pt idx="383">
                  <c:v>1.6077999999999997</c:v>
                </c:pt>
                <c:pt idx="384">
                  <c:v>1.5617000000000001</c:v>
                </c:pt>
                <c:pt idx="385">
                  <c:v>1.5633000000000004</c:v>
                </c:pt>
                <c:pt idx="386">
                  <c:v>1.5503000000000005</c:v>
                </c:pt>
                <c:pt idx="387">
                  <c:v>1.5418999999999996</c:v>
                </c:pt>
                <c:pt idx="388">
                  <c:v>1.5418999999999996</c:v>
                </c:pt>
                <c:pt idx="389">
                  <c:v>1.5699000000000001</c:v>
                </c:pt>
                <c:pt idx="390">
                  <c:v>1.5609999999999999</c:v>
                </c:pt>
                <c:pt idx="391">
                  <c:v>1.6219000000000001</c:v>
                </c:pt>
                <c:pt idx="392">
                  <c:v>1.5933000000000002</c:v>
                </c:pt>
                <c:pt idx="393">
                  <c:v>1.5863999999999998</c:v>
                </c:pt>
                <c:pt idx="394">
                  <c:v>1.6187</c:v>
                </c:pt>
                <c:pt idx="395">
                  <c:v>1.6991999999999998</c:v>
                </c:pt>
                <c:pt idx="396">
                  <c:v>1.7347999999999999</c:v>
                </c:pt>
                <c:pt idx="397">
                  <c:v>1.6845999999999997</c:v>
                </c:pt>
                <c:pt idx="398">
                  <c:v>1.6854999999999998</c:v>
                </c:pt>
                <c:pt idx="399">
                  <c:v>1.8410000000000002</c:v>
                </c:pt>
                <c:pt idx="400">
                  <c:v>1.7912999999999997</c:v>
                </c:pt>
                <c:pt idx="401">
                  <c:v>1.6501999999999999</c:v>
                </c:pt>
                <c:pt idx="402">
                  <c:v>1.6120000000000001</c:v>
                </c:pt>
                <c:pt idx="403">
                  <c:v>1.6486000000000001</c:v>
                </c:pt>
                <c:pt idx="404">
                  <c:v>1.6909999999999998</c:v>
                </c:pt>
                <c:pt idx="405">
                  <c:v>1.7213000000000003</c:v>
                </c:pt>
                <c:pt idx="406">
                  <c:v>1.6922999999999999</c:v>
                </c:pt>
                <c:pt idx="407">
                  <c:v>1.6555999999999997</c:v>
                </c:pt>
                <c:pt idx="408">
                  <c:v>1.665</c:v>
                </c:pt>
                <c:pt idx="409">
                  <c:v>1.665</c:v>
                </c:pt>
                <c:pt idx="410">
                  <c:v>1.6796000000000002</c:v>
                </c:pt>
                <c:pt idx="411">
                  <c:v>1.6149999999999998</c:v>
                </c:pt>
                <c:pt idx="412">
                  <c:v>1.6177000000000001</c:v>
                </c:pt>
                <c:pt idx="413">
                  <c:v>1.6345999999999998</c:v>
                </c:pt>
                <c:pt idx="414">
                  <c:v>1.6345999999999998</c:v>
                </c:pt>
                <c:pt idx="415">
                  <c:v>1.6572</c:v>
                </c:pt>
                <c:pt idx="416">
                  <c:v>1.5872999999999999</c:v>
                </c:pt>
                <c:pt idx="417">
                  <c:v>1.6577999999999999</c:v>
                </c:pt>
                <c:pt idx="418">
                  <c:v>1.7414999999999998</c:v>
                </c:pt>
                <c:pt idx="419">
                  <c:v>1.8283999999999998</c:v>
                </c:pt>
                <c:pt idx="420">
                  <c:v>1.7756000000000003</c:v>
                </c:pt>
                <c:pt idx="421">
                  <c:v>1.8357999999999999</c:v>
                </c:pt>
                <c:pt idx="422">
                  <c:v>1.9183000000000003</c:v>
                </c:pt>
                <c:pt idx="423">
                  <c:v>1.8505999999999996</c:v>
                </c:pt>
                <c:pt idx="424">
                  <c:v>1.9992999999999999</c:v>
                </c:pt>
                <c:pt idx="425">
                  <c:v>2.0183</c:v>
                </c:pt>
                <c:pt idx="426">
                  <c:v>1.9843999999999999</c:v>
                </c:pt>
                <c:pt idx="427">
                  <c:v>2.2615999999999996</c:v>
                </c:pt>
                <c:pt idx="428">
                  <c:v>2.1378999999999997</c:v>
                </c:pt>
                <c:pt idx="429">
                  <c:v>2.0901000000000005</c:v>
                </c:pt>
                <c:pt idx="430">
                  <c:v>2.1398000000000001</c:v>
                </c:pt>
                <c:pt idx="431">
                  <c:v>2.1137999999999995</c:v>
                </c:pt>
                <c:pt idx="432">
                  <c:v>2.0897000000000006</c:v>
                </c:pt>
                <c:pt idx="433">
                  <c:v>2.1035999999999997</c:v>
                </c:pt>
                <c:pt idx="434">
                  <c:v>2.1640999999999999</c:v>
                </c:pt>
                <c:pt idx="435">
                  <c:v>2.2014000000000005</c:v>
                </c:pt>
                <c:pt idx="436">
                  <c:v>2.3151999999999999</c:v>
                </c:pt>
                <c:pt idx="437">
                  <c:v>2.2449000000000003</c:v>
                </c:pt>
                <c:pt idx="438">
                  <c:v>2.2844999999999995</c:v>
                </c:pt>
                <c:pt idx="439">
                  <c:v>2.2503000000000002</c:v>
                </c:pt>
                <c:pt idx="440">
                  <c:v>2.3976999999999999</c:v>
                </c:pt>
                <c:pt idx="441">
                  <c:v>2.4299999999999997</c:v>
                </c:pt>
                <c:pt idx="442">
                  <c:v>2.5109000000000004</c:v>
                </c:pt>
                <c:pt idx="443">
                  <c:v>2.5280000000000005</c:v>
                </c:pt>
                <c:pt idx="444">
                  <c:v>2.4309000000000003</c:v>
                </c:pt>
                <c:pt idx="445">
                  <c:v>2.4539</c:v>
                </c:pt>
                <c:pt idx="446">
                  <c:v>2.3626999999999998</c:v>
                </c:pt>
                <c:pt idx="447">
                  <c:v>2.1970000000000001</c:v>
                </c:pt>
                <c:pt idx="448">
                  <c:v>2.2303999999999995</c:v>
                </c:pt>
                <c:pt idx="449">
                  <c:v>2.1831</c:v>
                </c:pt>
                <c:pt idx="450">
                  <c:v>2.0911999999999997</c:v>
                </c:pt>
                <c:pt idx="451">
                  <c:v>2.1185</c:v>
                </c:pt>
                <c:pt idx="452">
                  <c:v>2.0506000000000002</c:v>
                </c:pt>
                <c:pt idx="453">
                  <c:v>2.0602999999999998</c:v>
                </c:pt>
                <c:pt idx="454">
                  <c:v>2.0286999999999997</c:v>
                </c:pt>
                <c:pt idx="455">
                  <c:v>2.0453000000000001</c:v>
                </c:pt>
                <c:pt idx="456">
                  <c:v>1.9331</c:v>
                </c:pt>
                <c:pt idx="457">
                  <c:v>1.9063999999999999</c:v>
                </c:pt>
                <c:pt idx="458">
                  <c:v>1.8833000000000002</c:v>
                </c:pt>
                <c:pt idx="459">
                  <c:v>1.8509000000000002</c:v>
                </c:pt>
                <c:pt idx="460">
                  <c:v>1.8573</c:v>
                </c:pt>
                <c:pt idx="461">
                  <c:v>1.9293</c:v>
                </c:pt>
                <c:pt idx="462">
                  <c:v>1.8519999999999999</c:v>
                </c:pt>
                <c:pt idx="463">
                  <c:v>1.7946999999999997</c:v>
                </c:pt>
                <c:pt idx="464">
                  <c:v>1.7070999999999998</c:v>
                </c:pt>
                <c:pt idx="465">
                  <c:v>1.7378</c:v>
                </c:pt>
                <c:pt idx="466">
                  <c:v>1.8111000000000002</c:v>
                </c:pt>
                <c:pt idx="467">
                  <c:v>1.7948999999999997</c:v>
                </c:pt>
                <c:pt idx="468">
                  <c:v>1.7322000000000002</c:v>
                </c:pt>
                <c:pt idx="469">
                  <c:v>1.6967999999999999</c:v>
                </c:pt>
                <c:pt idx="470">
                  <c:v>1.6565000000000001</c:v>
                </c:pt>
                <c:pt idx="471">
                  <c:v>1.6256999999999997</c:v>
                </c:pt>
                <c:pt idx="472">
                  <c:v>1.7044000000000001</c:v>
                </c:pt>
                <c:pt idx="473">
                  <c:v>1.7230000000000003</c:v>
                </c:pt>
                <c:pt idx="474">
                  <c:v>1.7230000000000003</c:v>
                </c:pt>
                <c:pt idx="475">
                  <c:v>1.7439999999999998</c:v>
                </c:pt>
                <c:pt idx="476">
                  <c:v>1.8245</c:v>
                </c:pt>
                <c:pt idx="477">
                  <c:v>1.7602000000000002</c:v>
                </c:pt>
                <c:pt idx="478">
                  <c:v>1.7483</c:v>
                </c:pt>
                <c:pt idx="479">
                  <c:v>1.7344999999999999</c:v>
                </c:pt>
                <c:pt idx="480">
                  <c:v>1.7382</c:v>
                </c:pt>
                <c:pt idx="481">
                  <c:v>1.8039000000000001</c:v>
                </c:pt>
                <c:pt idx="482">
                  <c:v>1.7450999999999999</c:v>
                </c:pt>
                <c:pt idx="483">
                  <c:v>1.8671000000000002</c:v>
                </c:pt>
                <c:pt idx="484">
                  <c:v>1.8023000000000002</c:v>
                </c:pt>
                <c:pt idx="485">
                  <c:v>1.7566000000000002</c:v>
                </c:pt>
                <c:pt idx="486">
                  <c:v>1.6819000000000002</c:v>
                </c:pt>
                <c:pt idx="487">
                  <c:v>1.6450999999999998</c:v>
                </c:pt>
                <c:pt idx="488">
                  <c:v>1.6160999999999999</c:v>
                </c:pt>
                <c:pt idx="489">
                  <c:v>1.6792</c:v>
                </c:pt>
                <c:pt idx="490">
                  <c:v>1.6658999999999997</c:v>
                </c:pt>
                <c:pt idx="491">
                  <c:v>1.6169000000000002</c:v>
                </c:pt>
                <c:pt idx="492">
                  <c:v>1.5620000000000001</c:v>
                </c:pt>
                <c:pt idx="493">
                  <c:v>1.6010000000000002</c:v>
                </c:pt>
                <c:pt idx="494">
                  <c:v>1.6252</c:v>
                </c:pt>
                <c:pt idx="495">
                  <c:v>1.6432000000000002</c:v>
                </c:pt>
                <c:pt idx="496">
                  <c:v>1.6479000000000001</c:v>
                </c:pt>
                <c:pt idx="497">
                  <c:v>1.6461999999999999</c:v>
                </c:pt>
                <c:pt idx="498">
                  <c:v>1.6446999999999998</c:v>
                </c:pt>
                <c:pt idx="499">
                  <c:v>1.6747000000000001</c:v>
                </c:pt>
                <c:pt idx="500">
                  <c:v>1.6476999999999999</c:v>
                </c:pt>
                <c:pt idx="501">
                  <c:v>1.7197</c:v>
                </c:pt>
                <c:pt idx="502">
                  <c:v>1.7328000000000001</c:v>
                </c:pt>
                <c:pt idx="503">
                  <c:v>1.7337000000000002</c:v>
                </c:pt>
                <c:pt idx="504">
                  <c:v>1.6970999999999998</c:v>
                </c:pt>
                <c:pt idx="505">
                  <c:v>1.7323</c:v>
                </c:pt>
                <c:pt idx="506">
                  <c:v>1.7086999999999999</c:v>
                </c:pt>
                <c:pt idx="507">
                  <c:v>1.7353000000000001</c:v>
                </c:pt>
                <c:pt idx="508">
                  <c:v>1.7323999999999999</c:v>
                </c:pt>
                <c:pt idx="509">
                  <c:v>1.7848999999999999</c:v>
                </c:pt>
                <c:pt idx="510">
                  <c:v>1.7317</c:v>
                </c:pt>
                <c:pt idx="511">
                  <c:v>1.7317</c:v>
                </c:pt>
                <c:pt idx="512">
                  <c:v>1.7721999999999998</c:v>
                </c:pt>
                <c:pt idx="513">
                  <c:v>1.8132999999999999</c:v>
                </c:pt>
                <c:pt idx="514">
                  <c:v>1.8075999999999999</c:v>
                </c:pt>
                <c:pt idx="515">
                  <c:v>1.835</c:v>
                </c:pt>
                <c:pt idx="516">
                  <c:v>1.8230999999999999</c:v>
                </c:pt>
                <c:pt idx="517">
                  <c:v>1.7955999999999999</c:v>
                </c:pt>
                <c:pt idx="518">
                  <c:v>1.7807999999999999</c:v>
                </c:pt>
                <c:pt idx="519">
                  <c:v>1.7119999999999997</c:v>
                </c:pt>
                <c:pt idx="520">
                  <c:v>1.7119999999999997</c:v>
                </c:pt>
                <c:pt idx="521">
                  <c:v>1.7441999999999998</c:v>
                </c:pt>
                <c:pt idx="522">
                  <c:v>1.7136</c:v>
                </c:pt>
                <c:pt idx="523">
                  <c:v>1.7040999999999999</c:v>
                </c:pt>
                <c:pt idx="524">
                  <c:v>1.7176</c:v>
                </c:pt>
                <c:pt idx="525">
                  <c:v>1.6373000000000002</c:v>
                </c:pt>
                <c:pt idx="526">
                  <c:v>1.6432999999999998</c:v>
                </c:pt>
                <c:pt idx="527">
                  <c:v>1.6268000000000002</c:v>
                </c:pt>
                <c:pt idx="528">
                  <c:v>1.6553</c:v>
                </c:pt>
                <c:pt idx="529">
                  <c:v>1.7445999999999997</c:v>
                </c:pt>
                <c:pt idx="530">
                  <c:v>1.8164000000000002</c:v>
                </c:pt>
                <c:pt idx="531">
                  <c:v>1.9010000000000002</c:v>
                </c:pt>
                <c:pt idx="532">
                  <c:v>1.883</c:v>
                </c:pt>
                <c:pt idx="533">
                  <c:v>1.9032000000000002</c:v>
                </c:pt>
                <c:pt idx="534">
                  <c:v>1.8662000000000001</c:v>
                </c:pt>
                <c:pt idx="535">
                  <c:v>1.7793999999999999</c:v>
                </c:pt>
                <c:pt idx="536">
                  <c:v>1.7561000000000002</c:v>
                </c:pt>
                <c:pt idx="537">
                  <c:v>1.7498</c:v>
                </c:pt>
                <c:pt idx="538">
                  <c:v>1.6741999999999999</c:v>
                </c:pt>
                <c:pt idx="539">
                  <c:v>1.8661000000000003</c:v>
                </c:pt>
                <c:pt idx="540">
                  <c:v>1.9632999999999998</c:v>
                </c:pt>
                <c:pt idx="541">
                  <c:v>1.8095999999999999</c:v>
                </c:pt>
                <c:pt idx="542">
                  <c:v>1.6425000000000001</c:v>
                </c:pt>
                <c:pt idx="543">
                  <c:v>1.6313</c:v>
                </c:pt>
                <c:pt idx="544">
                  <c:v>1.5679000000000001</c:v>
                </c:pt>
                <c:pt idx="545">
                  <c:v>1.5679000000000001</c:v>
                </c:pt>
                <c:pt idx="546">
                  <c:v>1.5979999999999999</c:v>
                </c:pt>
                <c:pt idx="547">
                  <c:v>1.5757999999999999</c:v>
                </c:pt>
                <c:pt idx="548">
                  <c:v>1.546</c:v>
                </c:pt>
                <c:pt idx="549">
                  <c:v>1.5321000000000002</c:v>
                </c:pt>
                <c:pt idx="550">
                  <c:v>1.4477000000000002</c:v>
                </c:pt>
                <c:pt idx="551">
                  <c:v>1.41</c:v>
                </c:pt>
                <c:pt idx="552">
                  <c:v>1.4377</c:v>
                </c:pt>
                <c:pt idx="553">
                  <c:v>1.4133999999999998</c:v>
                </c:pt>
                <c:pt idx="554">
                  <c:v>1.4451000000000001</c:v>
                </c:pt>
                <c:pt idx="555">
                  <c:v>1.4121999999999999</c:v>
                </c:pt>
                <c:pt idx="556">
                  <c:v>1.3954</c:v>
                </c:pt>
                <c:pt idx="557">
                  <c:v>1.3549000000000002</c:v>
                </c:pt>
                <c:pt idx="558">
                  <c:v>1.42</c:v>
                </c:pt>
                <c:pt idx="559">
                  <c:v>1.4177</c:v>
                </c:pt>
                <c:pt idx="560">
                  <c:v>1.4579</c:v>
                </c:pt>
                <c:pt idx="561">
                  <c:v>1.4868999999999999</c:v>
                </c:pt>
                <c:pt idx="562">
                  <c:v>1.5624</c:v>
                </c:pt>
                <c:pt idx="563">
                  <c:v>1.5706000000000002</c:v>
                </c:pt>
                <c:pt idx="564">
                  <c:v>1.6139000000000001</c:v>
                </c:pt>
                <c:pt idx="565">
                  <c:v>1.5466000000000002</c:v>
                </c:pt>
                <c:pt idx="566">
                  <c:v>1.5461999999999998</c:v>
                </c:pt>
                <c:pt idx="567">
                  <c:v>1.5229999999999999</c:v>
                </c:pt>
                <c:pt idx="568">
                  <c:v>1.5062000000000002</c:v>
                </c:pt>
                <c:pt idx="569">
                  <c:v>1.4044999999999999</c:v>
                </c:pt>
                <c:pt idx="570">
                  <c:v>1.3980000000000001</c:v>
                </c:pt>
                <c:pt idx="571">
                  <c:v>1.4249999999999998</c:v>
                </c:pt>
                <c:pt idx="572">
                  <c:v>1.4196</c:v>
                </c:pt>
                <c:pt idx="573">
                  <c:v>1.3777000000000004</c:v>
                </c:pt>
                <c:pt idx="574">
                  <c:v>1.3915000000000002</c:v>
                </c:pt>
                <c:pt idx="575">
                  <c:v>1.3464</c:v>
                </c:pt>
                <c:pt idx="576">
                  <c:v>1.3263999999999998</c:v>
                </c:pt>
                <c:pt idx="577">
                  <c:v>1.3559000000000001</c:v>
                </c:pt>
                <c:pt idx="578">
                  <c:v>1.3603999999999998</c:v>
                </c:pt>
                <c:pt idx="579">
                  <c:v>1.3338999999999999</c:v>
                </c:pt>
                <c:pt idx="580">
                  <c:v>1.3955999999999997</c:v>
                </c:pt>
                <c:pt idx="581">
                  <c:v>1.3782000000000001</c:v>
                </c:pt>
                <c:pt idx="582">
                  <c:v>1.3828999999999998</c:v>
                </c:pt>
                <c:pt idx="583">
                  <c:v>1.4198999999999997</c:v>
                </c:pt>
                <c:pt idx="584">
                  <c:v>1.3233999999999999</c:v>
                </c:pt>
                <c:pt idx="585">
                  <c:v>1.3595000000000002</c:v>
                </c:pt>
                <c:pt idx="586">
                  <c:v>1.3607</c:v>
                </c:pt>
                <c:pt idx="587">
                  <c:v>1.3639999999999999</c:v>
                </c:pt>
                <c:pt idx="588">
                  <c:v>1.4399</c:v>
                </c:pt>
                <c:pt idx="589">
                  <c:v>1.3886000000000001</c:v>
                </c:pt>
                <c:pt idx="590">
                  <c:v>1.3886000000000001</c:v>
                </c:pt>
                <c:pt idx="591">
                  <c:v>1.3710000000000002</c:v>
                </c:pt>
                <c:pt idx="592">
                  <c:v>1.3129</c:v>
                </c:pt>
                <c:pt idx="593">
                  <c:v>1.3049999999999999</c:v>
                </c:pt>
                <c:pt idx="594">
                  <c:v>1.4091</c:v>
                </c:pt>
                <c:pt idx="595">
                  <c:v>1.4220999999999999</c:v>
                </c:pt>
                <c:pt idx="596">
                  <c:v>1.5289000000000001</c:v>
                </c:pt>
                <c:pt idx="597">
                  <c:v>1.6374</c:v>
                </c:pt>
                <c:pt idx="598">
                  <c:v>1.5583</c:v>
                </c:pt>
                <c:pt idx="599">
                  <c:v>1.6804000000000001</c:v>
                </c:pt>
                <c:pt idx="600">
                  <c:v>1.5862000000000001</c:v>
                </c:pt>
                <c:pt idx="601">
                  <c:v>1.5758000000000001</c:v>
                </c:pt>
                <c:pt idx="602">
                  <c:v>1.4979</c:v>
                </c:pt>
                <c:pt idx="603">
                  <c:v>1.4796999999999998</c:v>
                </c:pt>
                <c:pt idx="604">
                  <c:v>1.6106000000000003</c:v>
                </c:pt>
                <c:pt idx="605">
                  <c:v>1.7101000000000002</c:v>
                </c:pt>
                <c:pt idx="606">
                  <c:v>1.5746000000000002</c:v>
                </c:pt>
                <c:pt idx="607">
                  <c:v>1.5301</c:v>
                </c:pt>
                <c:pt idx="608">
                  <c:v>1.5901000000000001</c:v>
                </c:pt>
                <c:pt idx="609">
                  <c:v>1.5875999999999999</c:v>
                </c:pt>
                <c:pt idx="610">
                  <c:v>1.5089000000000001</c:v>
                </c:pt>
                <c:pt idx="611">
                  <c:v>1.5016000000000003</c:v>
                </c:pt>
                <c:pt idx="612">
                  <c:v>1.4568999999999999</c:v>
                </c:pt>
                <c:pt idx="613">
                  <c:v>1.4127999999999998</c:v>
                </c:pt>
                <c:pt idx="614">
                  <c:v>1.4139000000000002</c:v>
                </c:pt>
                <c:pt idx="615">
                  <c:v>1.4139000000000002</c:v>
                </c:pt>
                <c:pt idx="616">
                  <c:v>1.3741999999999999</c:v>
                </c:pt>
                <c:pt idx="617">
                  <c:v>1.3788</c:v>
                </c:pt>
                <c:pt idx="618">
                  <c:v>1.3759000000000001</c:v>
                </c:pt>
                <c:pt idx="619">
                  <c:v>1.3693</c:v>
                </c:pt>
                <c:pt idx="620">
                  <c:v>1.4</c:v>
                </c:pt>
                <c:pt idx="621">
                  <c:v>1.4280999999999999</c:v>
                </c:pt>
                <c:pt idx="622">
                  <c:v>1.3928000000000003</c:v>
                </c:pt>
                <c:pt idx="623">
                  <c:v>1.3743999999999998</c:v>
                </c:pt>
                <c:pt idx="624">
                  <c:v>1.3883000000000001</c:v>
                </c:pt>
                <c:pt idx="625">
                  <c:v>1.3862999999999999</c:v>
                </c:pt>
                <c:pt idx="626">
                  <c:v>1.4200000000000002</c:v>
                </c:pt>
                <c:pt idx="627">
                  <c:v>1.4389000000000003</c:v>
                </c:pt>
                <c:pt idx="628">
                  <c:v>1.4693999999999998</c:v>
                </c:pt>
                <c:pt idx="629">
                  <c:v>1.5531999999999999</c:v>
                </c:pt>
                <c:pt idx="630">
                  <c:v>1.5695000000000001</c:v>
                </c:pt>
                <c:pt idx="631">
                  <c:v>1.6346000000000003</c:v>
                </c:pt>
                <c:pt idx="632">
                  <c:v>1.6424999999999998</c:v>
                </c:pt>
                <c:pt idx="633">
                  <c:v>1.5814999999999997</c:v>
                </c:pt>
                <c:pt idx="634">
                  <c:v>1.6048000000000002</c:v>
                </c:pt>
                <c:pt idx="635">
                  <c:v>1.4639000000000002</c:v>
                </c:pt>
                <c:pt idx="636">
                  <c:v>1.3993</c:v>
                </c:pt>
                <c:pt idx="637">
                  <c:v>1.5758999999999999</c:v>
                </c:pt>
                <c:pt idx="638">
                  <c:v>1.8888999999999996</c:v>
                </c:pt>
                <c:pt idx="639">
                  <c:v>1.8888999999999996</c:v>
                </c:pt>
                <c:pt idx="640">
                  <c:v>2.0156000000000001</c:v>
                </c:pt>
                <c:pt idx="641">
                  <c:v>1.8431000000000002</c:v>
                </c:pt>
                <c:pt idx="642">
                  <c:v>1.8834999999999997</c:v>
                </c:pt>
                <c:pt idx="643">
                  <c:v>1.8983999999999996</c:v>
                </c:pt>
                <c:pt idx="644">
                  <c:v>2.0141999999999998</c:v>
                </c:pt>
                <c:pt idx="645">
                  <c:v>2.0425999999999997</c:v>
                </c:pt>
                <c:pt idx="646">
                  <c:v>1.9640999999999997</c:v>
                </c:pt>
                <c:pt idx="647">
                  <c:v>2.0171999999999999</c:v>
                </c:pt>
                <c:pt idx="648">
                  <c:v>2.0171999999999999</c:v>
                </c:pt>
                <c:pt idx="649">
                  <c:v>2.0127999999999999</c:v>
                </c:pt>
                <c:pt idx="650">
                  <c:v>1.9656000000000002</c:v>
                </c:pt>
                <c:pt idx="651">
                  <c:v>1.9860000000000002</c:v>
                </c:pt>
                <c:pt idx="652">
                  <c:v>1.9210999999999996</c:v>
                </c:pt>
                <c:pt idx="653">
                  <c:v>1.9439000000000002</c:v>
                </c:pt>
                <c:pt idx="654">
                  <c:v>1.9459</c:v>
                </c:pt>
                <c:pt idx="655">
                  <c:v>1.8379000000000003</c:v>
                </c:pt>
                <c:pt idx="656">
                  <c:v>1.7892999999999999</c:v>
                </c:pt>
                <c:pt idx="657">
                  <c:v>1.7429000000000001</c:v>
                </c:pt>
                <c:pt idx="658">
                  <c:v>1.7259000000000002</c:v>
                </c:pt>
                <c:pt idx="659">
                  <c:v>1.7414999999999994</c:v>
                </c:pt>
                <c:pt idx="660">
                  <c:v>1.7597999999999998</c:v>
                </c:pt>
                <c:pt idx="661">
                  <c:v>1.7287000000000003</c:v>
                </c:pt>
                <c:pt idx="662">
                  <c:v>1.6793</c:v>
                </c:pt>
                <c:pt idx="663">
                  <c:v>1.7023000000000001</c:v>
                </c:pt>
                <c:pt idx="664">
                  <c:v>1.6603999999999997</c:v>
                </c:pt>
                <c:pt idx="665">
                  <c:v>1.7208000000000006</c:v>
                </c:pt>
                <c:pt idx="666">
                  <c:v>1.7073999999999998</c:v>
                </c:pt>
                <c:pt idx="667">
                  <c:v>1.6851999999999996</c:v>
                </c:pt>
                <c:pt idx="668">
                  <c:v>1.7184999999999997</c:v>
                </c:pt>
                <c:pt idx="669">
                  <c:v>1.7306999999999997</c:v>
                </c:pt>
                <c:pt idx="670">
                  <c:v>1.7306999999999997</c:v>
                </c:pt>
                <c:pt idx="671">
                  <c:v>1.6964000000000001</c:v>
                </c:pt>
                <c:pt idx="672">
                  <c:v>1.7510000000000003</c:v>
                </c:pt>
                <c:pt idx="673">
                  <c:v>1.778</c:v>
                </c:pt>
                <c:pt idx="674">
                  <c:v>1.7886999999999995</c:v>
                </c:pt>
                <c:pt idx="675">
                  <c:v>1.7886999999999995</c:v>
                </c:pt>
                <c:pt idx="676">
                  <c:v>1.7826000000000004</c:v>
                </c:pt>
                <c:pt idx="677">
                  <c:v>1.8490000000000002</c:v>
                </c:pt>
                <c:pt idx="678">
                  <c:v>1.8626999999999998</c:v>
                </c:pt>
                <c:pt idx="679">
                  <c:v>1.7976999999999999</c:v>
                </c:pt>
                <c:pt idx="680">
                  <c:v>1.8122999999999996</c:v>
                </c:pt>
                <c:pt idx="681">
                  <c:v>1.8942999999999994</c:v>
                </c:pt>
                <c:pt idx="682">
                  <c:v>1.8778999999999999</c:v>
                </c:pt>
                <c:pt idx="683">
                  <c:v>1.8258999999999999</c:v>
                </c:pt>
                <c:pt idx="684">
                  <c:v>1.7536000000000005</c:v>
                </c:pt>
                <c:pt idx="685">
                  <c:v>1.7536000000000005</c:v>
                </c:pt>
                <c:pt idx="686">
                  <c:v>1.7117</c:v>
                </c:pt>
                <c:pt idx="687">
                  <c:v>1.7454000000000001</c:v>
                </c:pt>
                <c:pt idx="688">
                  <c:v>1.8111000000000002</c:v>
                </c:pt>
                <c:pt idx="689">
                  <c:v>1.7981999999999996</c:v>
                </c:pt>
                <c:pt idx="690">
                  <c:v>1.8239000000000001</c:v>
                </c:pt>
                <c:pt idx="691">
                  <c:v>1.7798000000000003</c:v>
                </c:pt>
                <c:pt idx="692">
                  <c:v>1.6683999999999997</c:v>
                </c:pt>
                <c:pt idx="693">
                  <c:v>1.7227000000000006</c:v>
                </c:pt>
                <c:pt idx="694">
                  <c:v>1.6867000000000001</c:v>
                </c:pt>
                <c:pt idx="695">
                  <c:v>1.6678999999999995</c:v>
                </c:pt>
                <c:pt idx="696">
                  <c:v>1.6468999999999996</c:v>
                </c:pt>
                <c:pt idx="697">
                  <c:v>1.6380999999999997</c:v>
                </c:pt>
                <c:pt idx="698">
                  <c:v>1.5823</c:v>
                </c:pt>
                <c:pt idx="699">
                  <c:v>1.5702000000000003</c:v>
                </c:pt>
                <c:pt idx="700">
                  <c:v>1.6152999999999995</c:v>
                </c:pt>
                <c:pt idx="701">
                  <c:v>1.6538999999999997</c:v>
                </c:pt>
                <c:pt idx="702">
                  <c:v>1.6467000000000001</c:v>
                </c:pt>
                <c:pt idx="703">
                  <c:v>1.6071999999999997</c:v>
                </c:pt>
                <c:pt idx="704">
                  <c:v>1.5596999999999999</c:v>
                </c:pt>
                <c:pt idx="705">
                  <c:v>1.4891999999999999</c:v>
                </c:pt>
                <c:pt idx="706">
                  <c:v>1.4901999999999997</c:v>
                </c:pt>
                <c:pt idx="707">
                  <c:v>1.5128000000000004</c:v>
                </c:pt>
                <c:pt idx="708">
                  <c:v>1.5783000000000005</c:v>
                </c:pt>
                <c:pt idx="709">
                  <c:v>1.5922999999999998</c:v>
                </c:pt>
                <c:pt idx="710">
                  <c:v>1.5922999999999998</c:v>
                </c:pt>
                <c:pt idx="711">
                  <c:v>1.5169999999999999</c:v>
                </c:pt>
                <c:pt idx="712">
                  <c:v>1.4960999999999998</c:v>
                </c:pt>
                <c:pt idx="713">
                  <c:v>1.476</c:v>
                </c:pt>
                <c:pt idx="714">
                  <c:v>1.4893000000000001</c:v>
                </c:pt>
                <c:pt idx="715">
                  <c:v>1.4489999999999998</c:v>
                </c:pt>
                <c:pt idx="716">
                  <c:v>1.4390999999999998</c:v>
                </c:pt>
                <c:pt idx="717">
                  <c:v>1.3804000000000003</c:v>
                </c:pt>
                <c:pt idx="718">
                  <c:v>1.3951000000000002</c:v>
                </c:pt>
                <c:pt idx="719">
                  <c:v>1.3580000000000001</c:v>
                </c:pt>
                <c:pt idx="720">
                  <c:v>1.3273000000000001</c:v>
                </c:pt>
                <c:pt idx="721">
                  <c:v>1.3460999999999999</c:v>
                </c:pt>
                <c:pt idx="722">
                  <c:v>1.4053</c:v>
                </c:pt>
                <c:pt idx="723">
                  <c:v>1.4357000000000006</c:v>
                </c:pt>
                <c:pt idx="724">
                  <c:v>1.4365000000000001</c:v>
                </c:pt>
                <c:pt idx="725">
                  <c:v>1.4382000000000001</c:v>
                </c:pt>
                <c:pt idx="726">
                  <c:v>1.4837999999999996</c:v>
                </c:pt>
                <c:pt idx="727">
                  <c:v>1.4360000000000004</c:v>
                </c:pt>
                <c:pt idx="728">
                  <c:v>1.4047999999999998</c:v>
                </c:pt>
                <c:pt idx="729">
                  <c:v>1.4265000000000003</c:v>
                </c:pt>
                <c:pt idx="730">
                  <c:v>1.3883000000000001</c:v>
                </c:pt>
                <c:pt idx="731">
                  <c:v>1.3995000000000002</c:v>
                </c:pt>
                <c:pt idx="732">
                  <c:v>1.3849999999999998</c:v>
                </c:pt>
                <c:pt idx="733">
                  <c:v>1.3336000000000001</c:v>
                </c:pt>
                <c:pt idx="734">
                  <c:v>1.2816999999999998</c:v>
                </c:pt>
                <c:pt idx="735">
                  <c:v>1.3138000000000001</c:v>
                </c:pt>
                <c:pt idx="736">
                  <c:v>1.2681999999999998</c:v>
                </c:pt>
                <c:pt idx="737">
                  <c:v>1.2755000000000001</c:v>
                </c:pt>
                <c:pt idx="738">
                  <c:v>1.3112999999999997</c:v>
                </c:pt>
                <c:pt idx="739">
                  <c:v>1.3555999999999999</c:v>
                </c:pt>
                <c:pt idx="740">
                  <c:v>1.4146999999999998</c:v>
                </c:pt>
                <c:pt idx="741">
                  <c:v>1.3734999999999999</c:v>
                </c:pt>
                <c:pt idx="742">
                  <c:v>1.3835999999999999</c:v>
                </c:pt>
                <c:pt idx="743">
                  <c:v>1.3882000000000003</c:v>
                </c:pt>
                <c:pt idx="744">
                  <c:v>1.3567999999999998</c:v>
                </c:pt>
                <c:pt idx="745">
                  <c:v>1.3679000000000001</c:v>
                </c:pt>
                <c:pt idx="746">
                  <c:v>1.4068000000000001</c:v>
                </c:pt>
                <c:pt idx="747">
                  <c:v>1.4418000000000002</c:v>
                </c:pt>
                <c:pt idx="748">
                  <c:v>1.4045999999999998</c:v>
                </c:pt>
                <c:pt idx="749">
                  <c:v>1.4045999999999998</c:v>
                </c:pt>
                <c:pt idx="750">
                  <c:v>1.3822000000000001</c:v>
                </c:pt>
                <c:pt idx="751">
                  <c:v>1.4327999999999999</c:v>
                </c:pt>
                <c:pt idx="752">
                  <c:v>1.4066999999999998</c:v>
                </c:pt>
                <c:pt idx="753">
                  <c:v>1.4329999999999998</c:v>
                </c:pt>
                <c:pt idx="754">
                  <c:v>1.391</c:v>
                </c:pt>
                <c:pt idx="755">
                  <c:v>1.3619999999999997</c:v>
                </c:pt>
                <c:pt idx="756">
                  <c:v>1.3378000000000001</c:v>
                </c:pt>
                <c:pt idx="757">
                  <c:v>1.4144999999999999</c:v>
                </c:pt>
                <c:pt idx="758">
                  <c:v>1.4024000000000001</c:v>
                </c:pt>
                <c:pt idx="759">
                  <c:v>1.3858000000000001</c:v>
                </c:pt>
                <c:pt idx="760">
                  <c:v>1.3380000000000001</c:v>
                </c:pt>
                <c:pt idx="761">
                  <c:v>1.3306999999999998</c:v>
                </c:pt>
                <c:pt idx="762">
                  <c:v>1.2509999999999999</c:v>
                </c:pt>
                <c:pt idx="763">
                  <c:v>1.2989000000000002</c:v>
                </c:pt>
                <c:pt idx="764">
                  <c:v>1.3033000000000001</c:v>
                </c:pt>
                <c:pt idx="765">
                  <c:v>1.2692000000000001</c:v>
                </c:pt>
                <c:pt idx="766">
                  <c:v>1.3033000000000001</c:v>
                </c:pt>
                <c:pt idx="767">
                  <c:v>1.2409000000000003</c:v>
                </c:pt>
                <c:pt idx="768">
                  <c:v>1.2545999999999999</c:v>
                </c:pt>
                <c:pt idx="769">
                  <c:v>1.2753000000000001</c:v>
                </c:pt>
                <c:pt idx="770">
                  <c:v>1.2506999999999997</c:v>
                </c:pt>
                <c:pt idx="771">
                  <c:v>1.2532999999999999</c:v>
                </c:pt>
                <c:pt idx="772">
                  <c:v>1.3367</c:v>
                </c:pt>
                <c:pt idx="773">
                  <c:v>1.3675999999999999</c:v>
                </c:pt>
                <c:pt idx="774">
                  <c:v>1.3194000000000004</c:v>
                </c:pt>
                <c:pt idx="775">
                  <c:v>1.3363</c:v>
                </c:pt>
                <c:pt idx="776">
                  <c:v>1.3191000000000002</c:v>
                </c:pt>
                <c:pt idx="777">
                  <c:v>1.3038000000000003</c:v>
                </c:pt>
                <c:pt idx="778">
                  <c:v>1.3266</c:v>
                </c:pt>
                <c:pt idx="779">
                  <c:v>1.3164999999999996</c:v>
                </c:pt>
                <c:pt idx="780">
                  <c:v>1.3164999999999996</c:v>
                </c:pt>
                <c:pt idx="781">
                  <c:v>1.3502000000000001</c:v>
                </c:pt>
                <c:pt idx="782">
                  <c:v>1.3802000000000003</c:v>
                </c:pt>
                <c:pt idx="783">
                  <c:v>1.3766000000000003</c:v>
                </c:pt>
                <c:pt idx="784">
                  <c:v>1.3938999999999999</c:v>
                </c:pt>
                <c:pt idx="785">
                  <c:v>1.3142999999999998</c:v>
                </c:pt>
                <c:pt idx="786">
                  <c:v>1.3988999999999998</c:v>
                </c:pt>
                <c:pt idx="787">
                  <c:v>1.3631000000000002</c:v>
                </c:pt>
                <c:pt idx="788">
                  <c:v>1.3385000000000002</c:v>
                </c:pt>
                <c:pt idx="789">
                  <c:v>1.3445</c:v>
                </c:pt>
                <c:pt idx="790">
                  <c:v>1.3304999999999998</c:v>
                </c:pt>
                <c:pt idx="791">
                  <c:v>1.3310999999999997</c:v>
                </c:pt>
                <c:pt idx="792">
                  <c:v>1.3734000000000002</c:v>
                </c:pt>
                <c:pt idx="793">
                  <c:v>1.3753000000000002</c:v>
                </c:pt>
                <c:pt idx="794">
                  <c:v>1.3855999999999997</c:v>
                </c:pt>
                <c:pt idx="795">
                  <c:v>1.3971</c:v>
                </c:pt>
                <c:pt idx="796">
                  <c:v>1.4615</c:v>
                </c:pt>
                <c:pt idx="797">
                  <c:v>1.4985999999999997</c:v>
                </c:pt>
                <c:pt idx="798">
                  <c:v>1.4903</c:v>
                </c:pt>
                <c:pt idx="799">
                  <c:v>1.4737</c:v>
                </c:pt>
                <c:pt idx="800">
                  <c:v>1.4020000000000001</c:v>
                </c:pt>
                <c:pt idx="801">
                  <c:v>1.3999000000000001</c:v>
                </c:pt>
                <c:pt idx="802">
                  <c:v>1.3801000000000001</c:v>
                </c:pt>
                <c:pt idx="803">
                  <c:v>1.4184000000000001</c:v>
                </c:pt>
                <c:pt idx="804">
                  <c:v>1.3893</c:v>
                </c:pt>
                <c:pt idx="805">
                  <c:v>1.3421000000000003</c:v>
                </c:pt>
                <c:pt idx="806">
                  <c:v>1.3421000000000003</c:v>
                </c:pt>
                <c:pt idx="807">
                  <c:v>1.4418000000000002</c:v>
                </c:pt>
                <c:pt idx="808">
                  <c:v>1.4701</c:v>
                </c:pt>
                <c:pt idx="809">
                  <c:v>1.4403999999999999</c:v>
                </c:pt>
                <c:pt idx="810">
                  <c:v>1.4049999999999998</c:v>
                </c:pt>
                <c:pt idx="811">
                  <c:v>1.4464999999999999</c:v>
                </c:pt>
                <c:pt idx="812">
                  <c:v>1.4443000000000001</c:v>
                </c:pt>
                <c:pt idx="813">
                  <c:v>1.4476</c:v>
                </c:pt>
                <c:pt idx="814">
                  <c:v>1.4140999999999999</c:v>
                </c:pt>
                <c:pt idx="815">
                  <c:v>1.4069000000000003</c:v>
                </c:pt>
                <c:pt idx="816">
                  <c:v>1.4079999999999999</c:v>
                </c:pt>
                <c:pt idx="817">
                  <c:v>1.3614000000000002</c:v>
                </c:pt>
                <c:pt idx="818">
                  <c:v>1.3340999999999998</c:v>
                </c:pt>
                <c:pt idx="819">
                  <c:v>1.3485</c:v>
                </c:pt>
                <c:pt idx="820">
                  <c:v>1.3738000000000001</c:v>
                </c:pt>
                <c:pt idx="821">
                  <c:v>1.3496000000000001</c:v>
                </c:pt>
                <c:pt idx="822">
                  <c:v>1.3088000000000002</c:v>
                </c:pt>
                <c:pt idx="823">
                  <c:v>1.3297000000000003</c:v>
                </c:pt>
                <c:pt idx="824">
                  <c:v>1.3511000000000002</c:v>
                </c:pt>
                <c:pt idx="825">
                  <c:v>1.3167999999999997</c:v>
                </c:pt>
                <c:pt idx="826">
                  <c:v>1.3157999999999999</c:v>
                </c:pt>
                <c:pt idx="827">
                  <c:v>1.298</c:v>
                </c:pt>
                <c:pt idx="828">
                  <c:v>1.3138000000000001</c:v>
                </c:pt>
                <c:pt idx="829">
                  <c:v>1.3220000000000001</c:v>
                </c:pt>
                <c:pt idx="830">
                  <c:v>1.3143999999999996</c:v>
                </c:pt>
              </c:numCache>
            </c:numRef>
          </c:val>
          <c:extLst xmlns:c16r2="http://schemas.microsoft.com/office/drawing/2015/06/chart">
            <c:ext xmlns:c16="http://schemas.microsoft.com/office/drawing/2014/chart" uri="{C3380CC4-5D6E-409C-BE32-E72D297353CC}">
              <c16:uniqueId val="{00000000-1205-4FCA-B335-F623C839044D}"/>
            </c:ext>
          </c:extLst>
        </c:ser>
        <c:dLbls>
          <c:showLegendKey val="0"/>
          <c:showVal val="0"/>
          <c:showCatName val="0"/>
          <c:showSerName val="0"/>
          <c:showPercent val="0"/>
          <c:showBubbleSize val="0"/>
        </c:dLbls>
        <c:axId val="226972800"/>
        <c:axId val="226974336"/>
      </c:areaChart>
      <c:lineChart>
        <c:grouping val="standard"/>
        <c:varyColors val="0"/>
        <c:ser>
          <c:idx val="0"/>
          <c:order val="1"/>
          <c:tx>
            <c:v>CDS Mexico</c:v>
          </c:tx>
          <c:marker>
            <c:symbol val="none"/>
          </c:marker>
          <c:cat>
            <c:numRef>
              <c:f>[0]!FechaG</c:f>
              <c:numCache>
                <c:formatCode>m/d/yyyy</c:formatCode>
                <c:ptCount val="831"/>
                <c:pt idx="0">
                  <c:v>41792</c:v>
                </c:pt>
                <c:pt idx="1">
                  <c:v>41793</c:v>
                </c:pt>
                <c:pt idx="2">
                  <c:v>41794</c:v>
                </c:pt>
                <c:pt idx="3">
                  <c:v>41795</c:v>
                </c:pt>
                <c:pt idx="4">
                  <c:v>41796</c:v>
                </c:pt>
                <c:pt idx="5">
                  <c:v>41799</c:v>
                </c:pt>
                <c:pt idx="6">
                  <c:v>41800</c:v>
                </c:pt>
                <c:pt idx="7">
                  <c:v>41801</c:v>
                </c:pt>
                <c:pt idx="8">
                  <c:v>41802</c:v>
                </c:pt>
                <c:pt idx="9">
                  <c:v>41803</c:v>
                </c:pt>
                <c:pt idx="10">
                  <c:v>41806</c:v>
                </c:pt>
                <c:pt idx="11">
                  <c:v>41807</c:v>
                </c:pt>
                <c:pt idx="12">
                  <c:v>41808</c:v>
                </c:pt>
                <c:pt idx="13">
                  <c:v>41809</c:v>
                </c:pt>
                <c:pt idx="14">
                  <c:v>41810</c:v>
                </c:pt>
                <c:pt idx="15">
                  <c:v>41813</c:v>
                </c:pt>
                <c:pt idx="16">
                  <c:v>41814</c:v>
                </c:pt>
                <c:pt idx="17">
                  <c:v>41815</c:v>
                </c:pt>
                <c:pt idx="18">
                  <c:v>41816</c:v>
                </c:pt>
                <c:pt idx="19">
                  <c:v>41817</c:v>
                </c:pt>
                <c:pt idx="20">
                  <c:v>41820</c:v>
                </c:pt>
                <c:pt idx="21">
                  <c:v>41821</c:v>
                </c:pt>
                <c:pt idx="22">
                  <c:v>41822</c:v>
                </c:pt>
                <c:pt idx="23">
                  <c:v>41823</c:v>
                </c:pt>
                <c:pt idx="24">
                  <c:v>41824</c:v>
                </c:pt>
                <c:pt idx="25">
                  <c:v>41827</c:v>
                </c:pt>
                <c:pt idx="26">
                  <c:v>41828</c:v>
                </c:pt>
                <c:pt idx="27">
                  <c:v>41829</c:v>
                </c:pt>
                <c:pt idx="28">
                  <c:v>41830</c:v>
                </c:pt>
                <c:pt idx="29">
                  <c:v>41831</c:v>
                </c:pt>
                <c:pt idx="30">
                  <c:v>41834</c:v>
                </c:pt>
                <c:pt idx="31">
                  <c:v>41835</c:v>
                </c:pt>
                <c:pt idx="32">
                  <c:v>41836</c:v>
                </c:pt>
                <c:pt idx="33">
                  <c:v>41837</c:v>
                </c:pt>
                <c:pt idx="34">
                  <c:v>41838</c:v>
                </c:pt>
                <c:pt idx="35">
                  <c:v>41841</c:v>
                </c:pt>
                <c:pt idx="36">
                  <c:v>41842</c:v>
                </c:pt>
                <c:pt idx="37">
                  <c:v>41843</c:v>
                </c:pt>
                <c:pt idx="38">
                  <c:v>41844</c:v>
                </c:pt>
                <c:pt idx="39">
                  <c:v>41845</c:v>
                </c:pt>
                <c:pt idx="40">
                  <c:v>41848</c:v>
                </c:pt>
                <c:pt idx="41">
                  <c:v>41849</c:v>
                </c:pt>
                <c:pt idx="42">
                  <c:v>41850</c:v>
                </c:pt>
                <c:pt idx="43">
                  <c:v>41851</c:v>
                </c:pt>
                <c:pt idx="44">
                  <c:v>41852</c:v>
                </c:pt>
                <c:pt idx="45">
                  <c:v>41855</c:v>
                </c:pt>
                <c:pt idx="46">
                  <c:v>41856</c:v>
                </c:pt>
                <c:pt idx="47">
                  <c:v>41857</c:v>
                </c:pt>
                <c:pt idx="48">
                  <c:v>41858</c:v>
                </c:pt>
                <c:pt idx="49">
                  <c:v>41859</c:v>
                </c:pt>
                <c:pt idx="50">
                  <c:v>41862</c:v>
                </c:pt>
                <c:pt idx="51">
                  <c:v>41863</c:v>
                </c:pt>
                <c:pt idx="52">
                  <c:v>41864</c:v>
                </c:pt>
                <c:pt idx="53">
                  <c:v>41865</c:v>
                </c:pt>
                <c:pt idx="54">
                  <c:v>41866</c:v>
                </c:pt>
                <c:pt idx="55">
                  <c:v>41869</c:v>
                </c:pt>
                <c:pt idx="56">
                  <c:v>41870</c:v>
                </c:pt>
                <c:pt idx="57">
                  <c:v>41871</c:v>
                </c:pt>
                <c:pt idx="58">
                  <c:v>41872</c:v>
                </c:pt>
                <c:pt idx="59">
                  <c:v>41873</c:v>
                </c:pt>
                <c:pt idx="60">
                  <c:v>41876</c:v>
                </c:pt>
                <c:pt idx="61">
                  <c:v>41877</c:v>
                </c:pt>
                <c:pt idx="62">
                  <c:v>41878</c:v>
                </c:pt>
                <c:pt idx="63">
                  <c:v>41879</c:v>
                </c:pt>
                <c:pt idx="64">
                  <c:v>41880</c:v>
                </c:pt>
                <c:pt idx="65">
                  <c:v>41883</c:v>
                </c:pt>
                <c:pt idx="66">
                  <c:v>41884</c:v>
                </c:pt>
                <c:pt idx="67">
                  <c:v>41885</c:v>
                </c:pt>
                <c:pt idx="68">
                  <c:v>41886</c:v>
                </c:pt>
                <c:pt idx="69">
                  <c:v>41887</c:v>
                </c:pt>
                <c:pt idx="70">
                  <c:v>41890</c:v>
                </c:pt>
                <c:pt idx="71">
                  <c:v>41891</c:v>
                </c:pt>
                <c:pt idx="72">
                  <c:v>41892</c:v>
                </c:pt>
                <c:pt idx="73">
                  <c:v>41893</c:v>
                </c:pt>
                <c:pt idx="74">
                  <c:v>41894</c:v>
                </c:pt>
                <c:pt idx="75">
                  <c:v>41897</c:v>
                </c:pt>
                <c:pt idx="76">
                  <c:v>41898</c:v>
                </c:pt>
                <c:pt idx="77">
                  <c:v>41899</c:v>
                </c:pt>
                <c:pt idx="78">
                  <c:v>41900</c:v>
                </c:pt>
                <c:pt idx="79">
                  <c:v>41901</c:v>
                </c:pt>
                <c:pt idx="80">
                  <c:v>41904</c:v>
                </c:pt>
                <c:pt idx="81">
                  <c:v>41905</c:v>
                </c:pt>
                <c:pt idx="82">
                  <c:v>41906</c:v>
                </c:pt>
                <c:pt idx="83">
                  <c:v>41907</c:v>
                </c:pt>
                <c:pt idx="84">
                  <c:v>41908</c:v>
                </c:pt>
                <c:pt idx="85">
                  <c:v>41911</c:v>
                </c:pt>
                <c:pt idx="86">
                  <c:v>41912</c:v>
                </c:pt>
                <c:pt idx="87">
                  <c:v>41913</c:v>
                </c:pt>
                <c:pt idx="88">
                  <c:v>41914</c:v>
                </c:pt>
                <c:pt idx="89">
                  <c:v>41915</c:v>
                </c:pt>
                <c:pt idx="90">
                  <c:v>41918</c:v>
                </c:pt>
                <c:pt idx="91">
                  <c:v>41919</c:v>
                </c:pt>
                <c:pt idx="92">
                  <c:v>41920</c:v>
                </c:pt>
                <c:pt idx="93">
                  <c:v>41921</c:v>
                </c:pt>
                <c:pt idx="94">
                  <c:v>41922</c:v>
                </c:pt>
                <c:pt idx="95">
                  <c:v>41925</c:v>
                </c:pt>
                <c:pt idx="96">
                  <c:v>41926</c:v>
                </c:pt>
                <c:pt idx="97">
                  <c:v>41927</c:v>
                </c:pt>
                <c:pt idx="98">
                  <c:v>41928</c:v>
                </c:pt>
                <c:pt idx="99">
                  <c:v>41929</c:v>
                </c:pt>
                <c:pt idx="100">
                  <c:v>41932</c:v>
                </c:pt>
                <c:pt idx="101">
                  <c:v>41933</c:v>
                </c:pt>
                <c:pt idx="102">
                  <c:v>41934</c:v>
                </c:pt>
                <c:pt idx="103">
                  <c:v>41935</c:v>
                </c:pt>
                <c:pt idx="104">
                  <c:v>41936</c:v>
                </c:pt>
                <c:pt idx="105">
                  <c:v>41939</c:v>
                </c:pt>
                <c:pt idx="106">
                  <c:v>41940</c:v>
                </c:pt>
                <c:pt idx="107">
                  <c:v>41941</c:v>
                </c:pt>
                <c:pt idx="108">
                  <c:v>41942</c:v>
                </c:pt>
                <c:pt idx="109">
                  <c:v>41943</c:v>
                </c:pt>
                <c:pt idx="110">
                  <c:v>41946</c:v>
                </c:pt>
                <c:pt idx="111">
                  <c:v>41947</c:v>
                </c:pt>
                <c:pt idx="112">
                  <c:v>41948</c:v>
                </c:pt>
                <c:pt idx="113">
                  <c:v>41949</c:v>
                </c:pt>
                <c:pt idx="114">
                  <c:v>41950</c:v>
                </c:pt>
                <c:pt idx="115">
                  <c:v>41953</c:v>
                </c:pt>
                <c:pt idx="116">
                  <c:v>41954</c:v>
                </c:pt>
                <c:pt idx="117">
                  <c:v>41955</c:v>
                </c:pt>
                <c:pt idx="118">
                  <c:v>41956</c:v>
                </c:pt>
                <c:pt idx="119">
                  <c:v>41957</c:v>
                </c:pt>
                <c:pt idx="120">
                  <c:v>41960</c:v>
                </c:pt>
                <c:pt idx="121">
                  <c:v>41961</c:v>
                </c:pt>
                <c:pt idx="122">
                  <c:v>41962</c:v>
                </c:pt>
                <c:pt idx="123">
                  <c:v>41963</c:v>
                </c:pt>
                <c:pt idx="124">
                  <c:v>41964</c:v>
                </c:pt>
                <c:pt idx="125">
                  <c:v>41967</c:v>
                </c:pt>
                <c:pt idx="126">
                  <c:v>41968</c:v>
                </c:pt>
                <c:pt idx="127">
                  <c:v>41969</c:v>
                </c:pt>
                <c:pt idx="128">
                  <c:v>41970</c:v>
                </c:pt>
                <c:pt idx="129">
                  <c:v>41971</c:v>
                </c:pt>
                <c:pt idx="130">
                  <c:v>41974</c:v>
                </c:pt>
                <c:pt idx="131">
                  <c:v>41975</c:v>
                </c:pt>
                <c:pt idx="132">
                  <c:v>41976</c:v>
                </c:pt>
                <c:pt idx="133">
                  <c:v>41977</c:v>
                </c:pt>
                <c:pt idx="134">
                  <c:v>41978</c:v>
                </c:pt>
                <c:pt idx="135">
                  <c:v>41981</c:v>
                </c:pt>
                <c:pt idx="136">
                  <c:v>41982</c:v>
                </c:pt>
                <c:pt idx="137">
                  <c:v>41983</c:v>
                </c:pt>
                <c:pt idx="138">
                  <c:v>41984</c:v>
                </c:pt>
                <c:pt idx="139">
                  <c:v>41985</c:v>
                </c:pt>
                <c:pt idx="140">
                  <c:v>41988</c:v>
                </c:pt>
                <c:pt idx="141">
                  <c:v>41989</c:v>
                </c:pt>
                <c:pt idx="142">
                  <c:v>41990</c:v>
                </c:pt>
                <c:pt idx="143">
                  <c:v>41991</c:v>
                </c:pt>
                <c:pt idx="144">
                  <c:v>41992</c:v>
                </c:pt>
                <c:pt idx="145">
                  <c:v>41995</c:v>
                </c:pt>
                <c:pt idx="146">
                  <c:v>41996</c:v>
                </c:pt>
                <c:pt idx="147">
                  <c:v>41997</c:v>
                </c:pt>
                <c:pt idx="148">
                  <c:v>41998</c:v>
                </c:pt>
                <c:pt idx="149">
                  <c:v>41999</c:v>
                </c:pt>
                <c:pt idx="150">
                  <c:v>42002</c:v>
                </c:pt>
                <c:pt idx="151">
                  <c:v>42003</c:v>
                </c:pt>
                <c:pt idx="152">
                  <c:v>42004</c:v>
                </c:pt>
                <c:pt idx="153">
                  <c:v>42005</c:v>
                </c:pt>
                <c:pt idx="154">
                  <c:v>42006</c:v>
                </c:pt>
                <c:pt idx="155">
                  <c:v>42009</c:v>
                </c:pt>
                <c:pt idx="156">
                  <c:v>42010</c:v>
                </c:pt>
                <c:pt idx="157">
                  <c:v>42011</c:v>
                </c:pt>
                <c:pt idx="158">
                  <c:v>42012</c:v>
                </c:pt>
                <c:pt idx="159">
                  <c:v>42013</c:v>
                </c:pt>
                <c:pt idx="160">
                  <c:v>42016</c:v>
                </c:pt>
                <c:pt idx="161">
                  <c:v>42017</c:v>
                </c:pt>
                <c:pt idx="162">
                  <c:v>42018</c:v>
                </c:pt>
                <c:pt idx="163">
                  <c:v>42019</c:v>
                </c:pt>
                <c:pt idx="164">
                  <c:v>42020</c:v>
                </c:pt>
                <c:pt idx="165">
                  <c:v>42023</c:v>
                </c:pt>
                <c:pt idx="166">
                  <c:v>42024</c:v>
                </c:pt>
                <c:pt idx="167">
                  <c:v>42025</c:v>
                </c:pt>
                <c:pt idx="168">
                  <c:v>42026</c:v>
                </c:pt>
                <c:pt idx="169">
                  <c:v>42027</c:v>
                </c:pt>
                <c:pt idx="170">
                  <c:v>42030</c:v>
                </c:pt>
                <c:pt idx="171">
                  <c:v>42031</c:v>
                </c:pt>
                <c:pt idx="172">
                  <c:v>42032</c:v>
                </c:pt>
                <c:pt idx="173">
                  <c:v>42033</c:v>
                </c:pt>
                <c:pt idx="174">
                  <c:v>42034</c:v>
                </c:pt>
                <c:pt idx="175">
                  <c:v>42037</c:v>
                </c:pt>
                <c:pt idx="176">
                  <c:v>42038</c:v>
                </c:pt>
                <c:pt idx="177">
                  <c:v>42039</c:v>
                </c:pt>
                <c:pt idx="178">
                  <c:v>42040</c:v>
                </c:pt>
                <c:pt idx="179">
                  <c:v>42041</c:v>
                </c:pt>
                <c:pt idx="180">
                  <c:v>42044</c:v>
                </c:pt>
                <c:pt idx="181">
                  <c:v>42045</c:v>
                </c:pt>
                <c:pt idx="182">
                  <c:v>42046</c:v>
                </c:pt>
                <c:pt idx="183">
                  <c:v>42047</c:v>
                </c:pt>
                <c:pt idx="184">
                  <c:v>42048</c:v>
                </c:pt>
                <c:pt idx="185">
                  <c:v>42051</c:v>
                </c:pt>
                <c:pt idx="186">
                  <c:v>42052</c:v>
                </c:pt>
                <c:pt idx="187">
                  <c:v>42053</c:v>
                </c:pt>
                <c:pt idx="188">
                  <c:v>42054</c:v>
                </c:pt>
                <c:pt idx="189">
                  <c:v>42055</c:v>
                </c:pt>
                <c:pt idx="190">
                  <c:v>42058</c:v>
                </c:pt>
                <c:pt idx="191">
                  <c:v>42059</c:v>
                </c:pt>
                <c:pt idx="192">
                  <c:v>42060</c:v>
                </c:pt>
                <c:pt idx="193">
                  <c:v>42061</c:v>
                </c:pt>
                <c:pt idx="194">
                  <c:v>42062</c:v>
                </c:pt>
                <c:pt idx="195">
                  <c:v>42065</c:v>
                </c:pt>
                <c:pt idx="196">
                  <c:v>42066</c:v>
                </c:pt>
                <c:pt idx="197">
                  <c:v>42067</c:v>
                </c:pt>
                <c:pt idx="198">
                  <c:v>42068</c:v>
                </c:pt>
                <c:pt idx="199">
                  <c:v>42069</c:v>
                </c:pt>
                <c:pt idx="200">
                  <c:v>42072</c:v>
                </c:pt>
                <c:pt idx="201">
                  <c:v>42073</c:v>
                </c:pt>
                <c:pt idx="202">
                  <c:v>42074</c:v>
                </c:pt>
                <c:pt idx="203">
                  <c:v>42075</c:v>
                </c:pt>
                <c:pt idx="204">
                  <c:v>42076</c:v>
                </c:pt>
                <c:pt idx="205">
                  <c:v>42079</c:v>
                </c:pt>
                <c:pt idx="206">
                  <c:v>42080</c:v>
                </c:pt>
                <c:pt idx="207">
                  <c:v>42081</c:v>
                </c:pt>
                <c:pt idx="208">
                  <c:v>42082</c:v>
                </c:pt>
                <c:pt idx="209">
                  <c:v>42083</c:v>
                </c:pt>
                <c:pt idx="210">
                  <c:v>42086</c:v>
                </c:pt>
                <c:pt idx="211">
                  <c:v>42087</c:v>
                </c:pt>
                <c:pt idx="212">
                  <c:v>42088</c:v>
                </c:pt>
                <c:pt idx="213">
                  <c:v>42089</c:v>
                </c:pt>
                <c:pt idx="214">
                  <c:v>42090</c:v>
                </c:pt>
                <c:pt idx="215">
                  <c:v>42093</c:v>
                </c:pt>
                <c:pt idx="216">
                  <c:v>42094</c:v>
                </c:pt>
                <c:pt idx="217">
                  <c:v>42095</c:v>
                </c:pt>
                <c:pt idx="218">
                  <c:v>42096</c:v>
                </c:pt>
                <c:pt idx="219">
                  <c:v>42097</c:v>
                </c:pt>
                <c:pt idx="220">
                  <c:v>42100</c:v>
                </c:pt>
                <c:pt idx="221">
                  <c:v>42101</c:v>
                </c:pt>
                <c:pt idx="222">
                  <c:v>42102</c:v>
                </c:pt>
                <c:pt idx="223">
                  <c:v>42103</c:v>
                </c:pt>
                <c:pt idx="224">
                  <c:v>42104</c:v>
                </c:pt>
                <c:pt idx="225">
                  <c:v>42107</c:v>
                </c:pt>
                <c:pt idx="226">
                  <c:v>42108</c:v>
                </c:pt>
                <c:pt idx="227">
                  <c:v>42109</c:v>
                </c:pt>
                <c:pt idx="228">
                  <c:v>42110</c:v>
                </c:pt>
                <c:pt idx="229">
                  <c:v>42111</c:v>
                </c:pt>
                <c:pt idx="230">
                  <c:v>42114</c:v>
                </c:pt>
                <c:pt idx="231">
                  <c:v>42115</c:v>
                </c:pt>
                <c:pt idx="232">
                  <c:v>42116</c:v>
                </c:pt>
                <c:pt idx="233">
                  <c:v>42117</c:v>
                </c:pt>
                <c:pt idx="234">
                  <c:v>42118</c:v>
                </c:pt>
                <c:pt idx="235">
                  <c:v>42121</c:v>
                </c:pt>
                <c:pt idx="236">
                  <c:v>42122</c:v>
                </c:pt>
                <c:pt idx="237">
                  <c:v>42123</c:v>
                </c:pt>
                <c:pt idx="238">
                  <c:v>42124</c:v>
                </c:pt>
                <c:pt idx="239">
                  <c:v>42125</c:v>
                </c:pt>
                <c:pt idx="240">
                  <c:v>42128</c:v>
                </c:pt>
                <c:pt idx="241">
                  <c:v>42129</c:v>
                </c:pt>
                <c:pt idx="242">
                  <c:v>42130</c:v>
                </c:pt>
                <c:pt idx="243">
                  <c:v>42131</c:v>
                </c:pt>
                <c:pt idx="244">
                  <c:v>42132</c:v>
                </c:pt>
                <c:pt idx="245">
                  <c:v>42135</c:v>
                </c:pt>
                <c:pt idx="246">
                  <c:v>42136</c:v>
                </c:pt>
                <c:pt idx="247">
                  <c:v>42137</c:v>
                </c:pt>
                <c:pt idx="248">
                  <c:v>42138</c:v>
                </c:pt>
                <c:pt idx="249">
                  <c:v>42139</c:v>
                </c:pt>
                <c:pt idx="250">
                  <c:v>42142</c:v>
                </c:pt>
                <c:pt idx="251">
                  <c:v>42143</c:v>
                </c:pt>
                <c:pt idx="252">
                  <c:v>42144</c:v>
                </c:pt>
                <c:pt idx="253">
                  <c:v>42145</c:v>
                </c:pt>
                <c:pt idx="254">
                  <c:v>42146</c:v>
                </c:pt>
                <c:pt idx="255">
                  <c:v>42149</c:v>
                </c:pt>
                <c:pt idx="256">
                  <c:v>42150</c:v>
                </c:pt>
                <c:pt idx="257">
                  <c:v>42151</c:v>
                </c:pt>
                <c:pt idx="258">
                  <c:v>42152</c:v>
                </c:pt>
                <c:pt idx="259">
                  <c:v>42153</c:v>
                </c:pt>
                <c:pt idx="260">
                  <c:v>42156</c:v>
                </c:pt>
                <c:pt idx="261">
                  <c:v>42157</c:v>
                </c:pt>
                <c:pt idx="262">
                  <c:v>42158</c:v>
                </c:pt>
                <c:pt idx="263">
                  <c:v>42159</c:v>
                </c:pt>
                <c:pt idx="264">
                  <c:v>42160</c:v>
                </c:pt>
                <c:pt idx="265">
                  <c:v>42163</c:v>
                </c:pt>
                <c:pt idx="266">
                  <c:v>42164</c:v>
                </c:pt>
                <c:pt idx="267">
                  <c:v>42165</c:v>
                </c:pt>
                <c:pt idx="268">
                  <c:v>42166</c:v>
                </c:pt>
                <c:pt idx="269">
                  <c:v>42167</c:v>
                </c:pt>
                <c:pt idx="270">
                  <c:v>42170</c:v>
                </c:pt>
                <c:pt idx="271">
                  <c:v>42171</c:v>
                </c:pt>
                <c:pt idx="272">
                  <c:v>42172</c:v>
                </c:pt>
                <c:pt idx="273">
                  <c:v>42173</c:v>
                </c:pt>
                <c:pt idx="274">
                  <c:v>42174</c:v>
                </c:pt>
                <c:pt idx="275">
                  <c:v>42177</c:v>
                </c:pt>
                <c:pt idx="276">
                  <c:v>42178</c:v>
                </c:pt>
                <c:pt idx="277">
                  <c:v>42179</c:v>
                </c:pt>
                <c:pt idx="278">
                  <c:v>42180</c:v>
                </c:pt>
                <c:pt idx="279">
                  <c:v>42181</c:v>
                </c:pt>
                <c:pt idx="280">
                  <c:v>42184</c:v>
                </c:pt>
                <c:pt idx="281">
                  <c:v>42185</c:v>
                </c:pt>
                <c:pt idx="282">
                  <c:v>42186</c:v>
                </c:pt>
                <c:pt idx="283">
                  <c:v>42187</c:v>
                </c:pt>
                <c:pt idx="284">
                  <c:v>42188</c:v>
                </c:pt>
                <c:pt idx="285">
                  <c:v>42191</c:v>
                </c:pt>
                <c:pt idx="286">
                  <c:v>42192</c:v>
                </c:pt>
                <c:pt idx="287">
                  <c:v>42193</c:v>
                </c:pt>
                <c:pt idx="288">
                  <c:v>42194</c:v>
                </c:pt>
                <c:pt idx="289">
                  <c:v>42195</c:v>
                </c:pt>
                <c:pt idx="290">
                  <c:v>42198</c:v>
                </c:pt>
                <c:pt idx="291">
                  <c:v>42199</c:v>
                </c:pt>
                <c:pt idx="292">
                  <c:v>42200</c:v>
                </c:pt>
                <c:pt idx="293">
                  <c:v>42201</c:v>
                </c:pt>
                <c:pt idx="294">
                  <c:v>42202</c:v>
                </c:pt>
                <c:pt idx="295">
                  <c:v>42205</c:v>
                </c:pt>
                <c:pt idx="296">
                  <c:v>42206</c:v>
                </c:pt>
                <c:pt idx="297">
                  <c:v>42207</c:v>
                </c:pt>
                <c:pt idx="298">
                  <c:v>42208</c:v>
                </c:pt>
                <c:pt idx="299">
                  <c:v>42209</c:v>
                </c:pt>
                <c:pt idx="300">
                  <c:v>42212</c:v>
                </c:pt>
                <c:pt idx="301">
                  <c:v>42213</c:v>
                </c:pt>
                <c:pt idx="302">
                  <c:v>42214</c:v>
                </c:pt>
                <c:pt idx="303">
                  <c:v>42215</c:v>
                </c:pt>
                <c:pt idx="304">
                  <c:v>42216</c:v>
                </c:pt>
                <c:pt idx="305">
                  <c:v>42219</c:v>
                </c:pt>
                <c:pt idx="306">
                  <c:v>42220</c:v>
                </c:pt>
                <c:pt idx="307">
                  <c:v>42221</c:v>
                </c:pt>
                <c:pt idx="308">
                  <c:v>42222</c:v>
                </c:pt>
                <c:pt idx="309">
                  <c:v>42223</c:v>
                </c:pt>
                <c:pt idx="310">
                  <c:v>42226</c:v>
                </c:pt>
                <c:pt idx="311">
                  <c:v>42227</c:v>
                </c:pt>
                <c:pt idx="312">
                  <c:v>42228</c:v>
                </c:pt>
                <c:pt idx="313">
                  <c:v>42229</c:v>
                </c:pt>
                <c:pt idx="314">
                  <c:v>42230</c:v>
                </c:pt>
                <c:pt idx="315">
                  <c:v>42233</c:v>
                </c:pt>
                <c:pt idx="316">
                  <c:v>42234</c:v>
                </c:pt>
                <c:pt idx="317">
                  <c:v>42235</c:v>
                </c:pt>
                <c:pt idx="318">
                  <c:v>42236</c:v>
                </c:pt>
                <c:pt idx="319">
                  <c:v>42237</c:v>
                </c:pt>
                <c:pt idx="320">
                  <c:v>42240</c:v>
                </c:pt>
                <c:pt idx="321">
                  <c:v>42241</c:v>
                </c:pt>
                <c:pt idx="322">
                  <c:v>42242</c:v>
                </c:pt>
                <c:pt idx="323">
                  <c:v>42243</c:v>
                </c:pt>
                <c:pt idx="324">
                  <c:v>42244</c:v>
                </c:pt>
                <c:pt idx="325">
                  <c:v>42247</c:v>
                </c:pt>
                <c:pt idx="326">
                  <c:v>42248</c:v>
                </c:pt>
                <c:pt idx="327">
                  <c:v>42249</c:v>
                </c:pt>
                <c:pt idx="328">
                  <c:v>42250</c:v>
                </c:pt>
                <c:pt idx="329">
                  <c:v>42251</c:v>
                </c:pt>
                <c:pt idx="330">
                  <c:v>42254</c:v>
                </c:pt>
                <c:pt idx="331">
                  <c:v>42255</c:v>
                </c:pt>
                <c:pt idx="332">
                  <c:v>42256</c:v>
                </c:pt>
                <c:pt idx="333">
                  <c:v>42257</c:v>
                </c:pt>
                <c:pt idx="334">
                  <c:v>42258</c:v>
                </c:pt>
                <c:pt idx="335">
                  <c:v>42261</c:v>
                </c:pt>
                <c:pt idx="336">
                  <c:v>42262</c:v>
                </c:pt>
                <c:pt idx="337">
                  <c:v>42263</c:v>
                </c:pt>
                <c:pt idx="338">
                  <c:v>42264</c:v>
                </c:pt>
                <c:pt idx="339">
                  <c:v>42265</c:v>
                </c:pt>
                <c:pt idx="340">
                  <c:v>42268</c:v>
                </c:pt>
                <c:pt idx="341">
                  <c:v>42269</c:v>
                </c:pt>
                <c:pt idx="342">
                  <c:v>42270</c:v>
                </c:pt>
                <c:pt idx="343">
                  <c:v>42271</c:v>
                </c:pt>
                <c:pt idx="344">
                  <c:v>42272</c:v>
                </c:pt>
                <c:pt idx="345">
                  <c:v>42275</c:v>
                </c:pt>
                <c:pt idx="346">
                  <c:v>42276</c:v>
                </c:pt>
                <c:pt idx="347">
                  <c:v>42277</c:v>
                </c:pt>
                <c:pt idx="348">
                  <c:v>42278</c:v>
                </c:pt>
                <c:pt idx="349">
                  <c:v>42279</c:v>
                </c:pt>
                <c:pt idx="350">
                  <c:v>42282</c:v>
                </c:pt>
                <c:pt idx="351">
                  <c:v>42283</c:v>
                </c:pt>
                <c:pt idx="352">
                  <c:v>42284</c:v>
                </c:pt>
                <c:pt idx="353">
                  <c:v>42285</c:v>
                </c:pt>
                <c:pt idx="354">
                  <c:v>42286</c:v>
                </c:pt>
                <c:pt idx="355">
                  <c:v>42289</c:v>
                </c:pt>
                <c:pt idx="356">
                  <c:v>42290</c:v>
                </c:pt>
                <c:pt idx="357">
                  <c:v>42291</c:v>
                </c:pt>
                <c:pt idx="358">
                  <c:v>42292</c:v>
                </c:pt>
                <c:pt idx="359">
                  <c:v>42293</c:v>
                </c:pt>
                <c:pt idx="360">
                  <c:v>42296</c:v>
                </c:pt>
                <c:pt idx="361">
                  <c:v>42297</c:v>
                </c:pt>
                <c:pt idx="362">
                  <c:v>42298</c:v>
                </c:pt>
                <c:pt idx="363">
                  <c:v>42299</c:v>
                </c:pt>
                <c:pt idx="364">
                  <c:v>42300</c:v>
                </c:pt>
                <c:pt idx="365">
                  <c:v>42303</c:v>
                </c:pt>
                <c:pt idx="366">
                  <c:v>42304</c:v>
                </c:pt>
                <c:pt idx="367">
                  <c:v>42305</c:v>
                </c:pt>
                <c:pt idx="368">
                  <c:v>42306</c:v>
                </c:pt>
                <c:pt idx="369">
                  <c:v>42307</c:v>
                </c:pt>
                <c:pt idx="370">
                  <c:v>42310</c:v>
                </c:pt>
                <c:pt idx="371">
                  <c:v>42311</c:v>
                </c:pt>
                <c:pt idx="372">
                  <c:v>42312</c:v>
                </c:pt>
                <c:pt idx="373">
                  <c:v>42313</c:v>
                </c:pt>
                <c:pt idx="374">
                  <c:v>42314</c:v>
                </c:pt>
                <c:pt idx="375">
                  <c:v>42317</c:v>
                </c:pt>
                <c:pt idx="376">
                  <c:v>42318</c:v>
                </c:pt>
                <c:pt idx="377">
                  <c:v>42319</c:v>
                </c:pt>
                <c:pt idx="378">
                  <c:v>42320</c:v>
                </c:pt>
                <c:pt idx="379">
                  <c:v>42321</c:v>
                </c:pt>
                <c:pt idx="380">
                  <c:v>42324</c:v>
                </c:pt>
                <c:pt idx="381">
                  <c:v>42325</c:v>
                </c:pt>
                <c:pt idx="382">
                  <c:v>42326</c:v>
                </c:pt>
                <c:pt idx="383">
                  <c:v>42327</c:v>
                </c:pt>
                <c:pt idx="384">
                  <c:v>42328</c:v>
                </c:pt>
                <c:pt idx="385">
                  <c:v>42331</c:v>
                </c:pt>
                <c:pt idx="386">
                  <c:v>42332</c:v>
                </c:pt>
                <c:pt idx="387">
                  <c:v>42333</c:v>
                </c:pt>
                <c:pt idx="388">
                  <c:v>42334</c:v>
                </c:pt>
                <c:pt idx="389">
                  <c:v>42335</c:v>
                </c:pt>
                <c:pt idx="390">
                  <c:v>42338</c:v>
                </c:pt>
                <c:pt idx="391">
                  <c:v>42339</c:v>
                </c:pt>
                <c:pt idx="392">
                  <c:v>42340</c:v>
                </c:pt>
                <c:pt idx="393">
                  <c:v>42341</c:v>
                </c:pt>
                <c:pt idx="394">
                  <c:v>42342</c:v>
                </c:pt>
                <c:pt idx="395">
                  <c:v>42345</c:v>
                </c:pt>
                <c:pt idx="396">
                  <c:v>42346</c:v>
                </c:pt>
                <c:pt idx="397">
                  <c:v>42347</c:v>
                </c:pt>
                <c:pt idx="398">
                  <c:v>42348</c:v>
                </c:pt>
                <c:pt idx="399">
                  <c:v>42349</c:v>
                </c:pt>
                <c:pt idx="400">
                  <c:v>42352</c:v>
                </c:pt>
                <c:pt idx="401">
                  <c:v>42353</c:v>
                </c:pt>
                <c:pt idx="402">
                  <c:v>42354</c:v>
                </c:pt>
                <c:pt idx="403">
                  <c:v>42355</c:v>
                </c:pt>
                <c:pt idx="404">
                  <c:v>42356</c:v>
                </c:pt>
                <c:pt idx="405">
                  <c:v>42359</c:v>
                </c:pt>
                <c:pt idx="406">
                  <c:v>42360</c:v>
                </c:pt>
                <c:pt idx="407">
                  <c:v>42361</c:v>
                </c:pt>
                <c:pt idx="408">
                  <c:v>42362</c:v>
                </c:pt>
                <c:pt idx="409">
                  <c:v>42363</c:v>
                </c:pt>
                <c:pt idx="410">
                  <c:v>42366</c:v>
                </c:pt>
                <c:pt idx="411">
                  <c:v>42367</c:v>
                </c:pt>
                <c:pt idx="412">
                  <c:v>42368</c:v>
                </c:pt>
                <c:pt idx="413">
                  <c:v>42369</c:v>
                </c:pt>
                <c:pt idx="414">
                  <c:v>42370</c:v>
                </c:pt>
                <c:pt idx="415">
                  <c:v>42373</c:v>
                </c:pt>
                <c:pt idx="416">
                  <c:v>42374</c:v>
                </c:pt>
                <c:pt idx="417">
                  <c:v>42375</c:v>
                </c:pt>
                <c:pt idx="418">
                  <c:v>42376</c:v>
                </c:pt>
                <c:pt idx="419">
                  <c:v>42377</c:v>
                </c:pt>
                <c:pt idx="420">
                  <c:v>42380</c:v>
                </c:pt>
                <c:pt idx="421">
                  <c:v>42381</c:v>
                </c:pt>
                <c:pt idx="422">
                  <c:v>42382</c:v>
                </c:pt>
                <c:pt idx="423">
                  <c:v>42383</c:v>
                </c:pt>
                <c:pt idx="424">
                  <c:v>42384</c:v>
                </c:pt>
                <c:pt idx="425">
                  <c:v>42387</c:v>
                </c:pt>
                <c:pt idx="426">
                  <c:v>42388</c:v>
                </c:pt>
                <c:pt idx="427">
                  <c:v>42389</c:v>
                </c:pt>
                <c:pt idx="428">
                  <c:v>42390</c:v>
                </c:pt>
                <c:pt idx="429">
                  <c:v>42391</c:v>
                </c:pt>
                <c:pt idx="430">
                  <c:v>42394</c:v>
                </c:pt>
                <c:pt idx="431">
                  <c:v>42395</c:v>
                </c:pt>
                <c:pt idx="432">
                  <c:v>42396</c:v>
                </c:pt>
                <c:pt idx="433">
                  <c:v>42397</c:v>
                </c:pt>
                <c:pt idx="434">
                  <c:v>42398</c:v>
                </c:pt>
                <c:pt idx="435">
                  <c:v>42401</c:v>
                </c:pt>
                <c:pt idx="436">
                  <c:v>42402</c:v>
                </c:pt>
                <c:pt idx="437">
                  <c:v>42403</c:v>
                </c:pt>
                <c:pt idx="438">
                  <c:v>42404</c:v>
                </c:pt>
                <c:pt idx="439">
                  <c:v>42405</c:v>
                </c:pt>
                <c:pt idx="440">
                  <c:v>42408</c:v>
                </c:pt>
                <c:pt idx="441">
                  <c:v>42409</c:v>
                </c:pt>
                <c:pt idx="442">
                  <c:v>42410</c:v>
                </c:pt>
                <c:pt idx="443">
                  <c:v>42411</c:v>
                </c:pt>
                <c:pt idx="444">
                  <c:v>42412</c:v>
                </c:pt>
                <c:pt idx="445">
                  <c:v>42415</c:v>
                </c:pt>
                <c:pt idx="446">
                  <c:v>42416</c:v>
                </c:pt>
                <c:pt idx="447">
                  <c:v>42417</c:v>
                </c:pt>
                <c:pt idx="448">
                  <c:v>42418</c:v>
                </c:pt>
                <c:pt idx="449">
                  <c:v>42419</c:v>
                </c:pt>
                <c:pt idx="450">
                  <c:v>42422</c:v>
                </c:pt>
                <c:pt idx="451">
                  <c:v>42423</c:v>
                </c:pt>
                <c:pt idx="452">
                  <c:v>42424</c:v>
                </c:pt>
                <c:pt idx="453">
                  <c:v>42425</c:v>
                </c:pt>
                <c:pt idx="454">
                  <c:v>42426</c:v>
                </c:pt>
                <c:pt idx="455">
                  <c:v>42429</c:v>
                </c:pt>
                <c:pt idx="456">
                  <c:v>42430</c:v>
                </c:pt>
                <c:pt idx="457">
                  <c:v>42431</c:v>
                </c:pt>
                <c:pt idx="458">
                  <c:v>42432</c:v>
                </c:pt>
                <c:pt idx="459">
                  <c:v>42433</c:v>
                </c:pt>
                <c:pt idx="460">
                  <c:v>42436</c:v>
                </c:pt>
                <c:pt idx="461">
                  <c:v>42437</c:v>
                </c:pt>
                <c:pt idx="462">
                  <c:v>42438</c:v>
                </c:pt>
                <c:pt idx="463">
                  <c:v>42439</c:v>
                </c:pt>
                <c:pt idx="464">
                  <c:v>42440</c:v>
                </c:pt>
                <c:pt idx="465">
                  <c:v>42443</c:v>
                </c:pt>
                <c:pt idx="466">
                  <c:v>42444</c:v>
                </c:pt>
                <c:pt idx="467">
                  <c:v>42445</c:v>
                </c:pt>
                <c:pt idx="468">
                  <c:v>42446</c:v>
                </c:pt>
                <c:pt idx="469">
                  <c:v>42447</c:v>
                </c:pt>
                <c:pt idx="470">
                  <c:v>42450</c:v>
                </c:pt>
                <c:pt idx="471">
                  <c:v>42451</c:v>
                </c:pt>
                <c:pt idx="472">
                  <c:v>42452</c:v>
                </c:pt>
                <c:pt idx="473">
                  <c:v>42453</c:v>
                </c:pt>
                <c:pt idx="474">
                  <c:v>42454</c:v>
                </c:pt>
                <c:pt idx="475">
                  <c:v>42457</c:v>
                </c:pt>
                <c:pt idx="476">
                  <c:v>42458</c:v>
                </c:pt>
                <c:pt idx="477">
                  <c:v>42459</c:v>
                </c:pt>
                <c:pt idx="478">
                  <c:v>42460</c:v>
                </c:pt>
                <c:pt idx="479">
                  <c:v>42461</c:v>
                </c:pt>
                <c:pt idx="480">
                  <c:v>42464</c:v>
                </c:pt>
                <c:pt idx="481">
                  <c:v>42465</c:v>
                </c:pt>
                <c:pt idx="482">
                  <c:v>42466</c:v>
                </c:pt>
                <c:pt idx="483">
                  <c:v>42467</c:v>
                </c:pt>
                <c:pt idx="484">
                  <c:v>42468</c:v>
                </c:pt>
                <c:pt idx="485">
                  <c:v>42471</c:v>
                </c:pt>
                <c:pt idx="486">
                  <c:v>42472</c:v>
                </c:pt>
                <c:pt idx="487">
                  <c:v>42473</c:v>
                </c:pt>
                <c:pt idx="488">
                  <c:v>42474</c:v>
                </c:pt>
                <c:pt idx="489">
                  <c:v>42475</c:v>
                </c:pt>
                <c:pt idx="490">
                  <c:v>42478</c:v>
                </c:pt>
                <c:pt idx="491">
                  <c:v>42479</c:v>
                </c:pt>
                <c:pt idx="492">
                  <c:v>42480</c:v>
                </c:pt>
                <c:pt idx="493">
                  <c:v>42481</c:v>
                </c:pt>
                <c:pt idx="494">
                  <c:v>42482</c:v>
                </c:pt>
                <c:pt idx="495">
                  <c:v>42485</c:v>
                </c:pt>
                <c:pt idx="496">
                  <c:v>42486</c:v>
                </c:pt>
                <c:pt idx="497">
                  <c:v>42487</c:v>
                </c:pt>
                <c:pt idx="498">
                  <c:v>42488</c:v>
                </c:pt>
                <c:pt idx="499">
                  <c:v>42489</c:v>
                </c:pt>
                <c:pt idx="500">
                  <c:v>42492</c:v>
                </c:pt>
                <c:pt idx="501">
                  <c:v>42493</c:v>
                </c:pt>
                <c:pt idx="502">
                  <c:v>42494</c:v>
                </c:pt>
                <c:pt idx="503">
                  <c:v>42495</c:v>
                </c:pt>
                <c:pt idx="504">
                  <c:v>42496</c:v>
                </c:pt>
                <c:pt idx="505">
                  <c:v>42499</c:v>
                </c:pt>
                <c:pt idx="506">
                  <c:v>42500</c:v>
                </c:pt>
                <c:pt idx="507">
                  <c:v>42501</c:v>
                </c:pt>
                <c:pt idx="508">
                  <c:v>42502</c:v>
                </c:pt>
                <c:pt idx="509">
                  <c:v>42503</c:v>
                </c:pt>
                <c:pt idx="510">
                  <c:v>42506</c:v>
                </c:pt>
                <c:pt idx="511">
                  <c:v>42507</c:v>
                </c:pt>
                <c:pt idx="512">
                  <c:v>42508</c:v>
                </c:pt>
                <c:pt idx="513">
                  <c:v>42509</c:v>
                </c:pt>
                <c:pt idx="514">
                  <c:v>42510</c:v>
                </c:pt>
                <c:pt idx="515">
                  <c:v>42513</c:v>
                </c:pt>
                <c:pt idx="516">
                  <c:v>42514</c:v>
                </c:pt>
                <c:pt idx="517">
                  <c:v>42515</c:v>
                </c:pt>
                <c:pt idx="518">
                  <c:v>42516</c:v>
                </c:pt>
                <c:pt idx="519">
                  <c:v>42517</c:v>
                </c:pt>
                <c:pt idx="520">
                  <c:v>42520</c:v>
                </c:pt>
                <c:pt idx="521">
                  <c:v>42521</c:v>
                </c:pt>
                <c:pt idx="522">
                  <c:v>42522</c:v>
                </c:pt>
                <c:pt idx="523">
                  <c:v>42523</c:v>
                </c:pt>
                <c:pt idx="524">
                  <c:v>42524</c:v>
                </c:pt>
                <c:pt idx="525">
                  <c:v>42527</c:v>
                </c:pt>
                <c:pt idx="526">
                  <c:v>42528</c:v>
                </c:pt>
                <c:pt idx="527">
                  <c:v>42529</c:v>
                </c:pt>
                <c:pt idx="528">
                  <c:v>42530</c:v>
                </c:pt>
                <c:pt idx="529">
                  <c:v>42531</c:v>
                </c:pt>
                <c:pt idx="530">
                  <c:v>42534</c:v>
                </c:pt>
                <c:pt idx="531">
                  <c:v>42535</c:v>
                </c:pt>
                <c:pt idx="532">
                  <c:v>42536</c:v>
                </c:pt>
                <c:pt idx="533">
                  <c:v>42537</c:v>
                </c:pt>
                <c:pt idx="534">
                  <c:v>42538</c:v>
                </c:pt>
                <c:pt idx="535">
                  <c:v>42541</c:v>
                </c:pt>
                <c:pt idx="536">
                  <c:v>42542</c:v>
                </c:pt>
                <c:pt idx="537">
                  <c:v>42543</c:v>
                </c:pt>
                <c:pt idx="538">
                  <c:v>42544</c:v>
                </c:pt>
                <c:pt idx="539">
                  <c:v>42545</c:v>
                </c:pt>
                <c:pt idx="540">
                  <c:v>42548</c:v>
                </c:pt>
                <c:pt idx="541">
                  <c:v>42549</c:v>
                </c:pt>
                <c:pt idx="542">
                  <c:v>42550</c:v>
                </c:pt>
                <c:pt idx="543">
                  <c:v>42551</c:v>
                </c:pt>
                <c:pt idx="544">
                  <c:v>42552</c:v>
                </c:pt>
                <c:pt idx="545">
                  <c:v>42555</c:v>
                </c:pt>
                <c:pt idx="546">
                  <c:v>42556</c:v>
                </c:pt>
                <c:pt idx="547">
                  <c:v>42557</c:v>
                </c:pt>
                <c:pt idx="548">
                  <c:v>42558</c:v>
                </c:pt>
                <c:pt idx="549">
                  <c:v>42559</c:v>
                </c:pt>
                <c:pt idx="550">
                  <c:v>42562</c:v>
                </c:pt>
                <c:pt idx="551">
                  <c:v>42563</c:v>
                </c:pt>
                <c:pt idx="552">
                  <c:v>42564</c:v>
                </c:pt>
                <c:pt idx="553">
                  <c:v>42565</c:v>
                </c:pt>
                <c:pt idx="554">
                  <c:v>42566</c:v>
                </c:pt>
                <c:pt idx="555">
                  <c:v>42569</c:v>
                </c:pt>
                <c:pt idx="556">
                  <c:v>42570</c:v>
                </c:pt>
                <c:pt idx="557">
                  <c:v>42571</c:v>
                </c:pt>
                <c:pt idx="558">
                  <c:v>42572</c:v>
                </c:pt>
                <c:pt idx="559">
                  <c:v>42573</c:v>
                </c:pt>
                <c:pt idx="560">
                  <c:v>42576</c:v>
                </c:pt>
                <c:pt idx="561">
                  <c:v>42577</c:v>
                </c:pt>
                <c:pt idx="562">
                  <c:v>42578</c:v>
                </c:pt>
                <c:pt idx="563">
                  <c:v>42579</c:v>
                </c:pt>
                <c:pt idx="564">
                  <c:v>42580</c:v>
                </c:pt>
                <c:pt idx="565">
                  <c:v>42583</c:v>
                </c:pt>
                <c:pt idx="566">
                  <c:v>42584</c:v>
                </c:pt>
                <c:pt idx="567">
                  <c:v>42585</c:v>
                </c:pt>
                <c:pt idx="568">
                  <c:v>42586</c:v>
                </c:pt>
                <c:pt idx="569">
                  <c:v>42587</c:v>
                </c:pt>
                <c:pt idx="570">
                  <c:v>42590</c:v>
                </c:pt>
                <c:pt idx="571">
                  <c:v>42591</c:v>
                </c:pt>
                <c:pt idx="572">
                  <c:v>42592</c:v>
                </c:pt>
                <c:pt idx="573">
                  <c:v>42593</c:v>
                </c:pt>
                <c:pt idx="574">
                  <c:v>42594</c:v>
                </c:pt>
                <c:pt idx="575">
                  <c:v>42597</c:v>
                </c:pt>
                <c:pt idx="576">
                  <c:v>42598</c:v>
                </c:pt>
                <c:pt idx="577">
                  <c:v>42599</c:v>
                </c:pt>
                <c:pt idx="578">
                  <c:v>42600</c:v>
                </c:pt>
                <c:pt idx="579">
                  <c:v>42601</c:v>
                </c:pt>
                <c:pt idx="580">
                  <c:v>42604</c:v>
                </c:pt>
                <c:pt idx="581">
                  <c:v>42605</c:v>
                </c:pt>
                <c:pt idx="582">
                  <c:v>42606</c:v>
                </c:pt>
                <c:pt idx="583">
                  <c:v>42607</c:v>
                </c:pt>
                <c:pt idx="584">
                  <c:v>42608</c:v>
                </c:pt>
                <c:pt idx="585">
                  <c:v>42611</c:v>
                </c:pt>
                <c:pt idx="586">
                  <c:v>42612</c:v>
                </c:pt>
                <c:pt idx="587">
                  <c:v>42613</c:v>
                </c:pt>
                <c:pt idx="588">
                  <c:v>42614</c:v>
                </c:pt>
                <c:pt idx="589">
                  <c:v>42615</c:v>
                </c:pt>
                <c:pt idx="590">
                  <c:v>42618</c:v>
                </c:pt>
                <c:pt idx="591">
                  <c:v>42619</c:v>
                </c:pt>
                <c:pt idx="592">
                  <c:v>42620</c:v>
                </c:pt>
                <c:pt idx="593">
                  <c:v>42621</c:v>
                </c:pt>
                <c:pt idx="594">
                  <c:v>42622</c:v>
                </c:pt>
                <c:pt idx="595">
                  <c:v>42625</c:v>
                </c:pt>
                <c:pt idx="596">
                  <c:v>42626</c:v>
                </c:pt>
                <c:pt idx="597">
                  <c:v>42627</c:v>
                </c:pt>
                <c:pt idx="598">
                  <c:v>42628</c:v>
                </c:pt>
                <c:pt idx="599">
                  <c:v>42629</c:v>
                </c:pt>
                <c:pt idx="600">
                  <c:v>42632</c:v>
                </c:pt>
                <c:pt idx="601">
                  <c:v>42633</c:v>
                </c:pt>
                <c:pt idx="602">
                  <c:v>42634</c:v>
                </c:pt>
                <c:pt idx="603">
                  <c:v>42635</c:v>
                </c:pt>
                <c:pt idx="604">
                  <c:v>42636</c:v>
                </c:pt>
                <c:pt idx="605">
                  <c:v>42639</c:v>
                </c:pt>
                <c:pt idx="606">
                  <c:v>42640</c:v>
                </c:pt>
                <c:pt idx="607">
                  <c:v>42641</c:v>
                </c:pt>
                <c:pt idx="608">
                  <c:v>42642</c:v>
                </c:pt>
                <c:pt idx="609">
                  <c:v>42643</c:v>
                </c:pt>
                <c:pt idx="610">
                  <c:v>42646</c:v>
                </c:pt>
                <c:pt idx="611">
                  <c:v>42647</c:v>
                </c:pt>
                <c:pt idx="612">
                  <c:v>42648</c:v>
                </c:pt>
                <c:pt idx="613">
                  <c:v>42649</c:v>
                </c:pt>
                <c:pt idx="614">
                  <c:v>42650</c:v>
                </c:pt>
                <c:pt idx="615">
                  <c:v>42653</c:v>
                </c:pt>
                <c:pt idx="616">
                  <c:v>42654</c:v>
                </c:pt>
                <c:pt idx="617">
                  <c:v>42655</c:v>
                </c:pt>
                <c:pt idx="618">
                  <c:v>42656</c:v>
                </c:pt>
                <c:pt idx="619">
                  <c:v>42657</c:v>
                </c:pt>
                <c:pt idx="620">
                  <c:v>42660</c:v>
                </c:pt>
                <c:pt idx="621">
                  <c:v>42661</c:v>
                </c:pt>
                <c:pt idx="622">
                  <c:v>42662</c:v>
                </c:pt>
                <c:pt idx="623">
                  <c:v>42663</c:v>
                </c:pt>
                <c:pt idx="624">
                  <c:v>42664</c:v>
                </c:pt>
                <c:pt idx="625">
                  <c:v>42667</c:v>
                </c:pt>
                <c:pt idx="626">
                  <c:v>42668</c:v>
                </c:pt>
                <c:pt idx="627">
                  <c:v>42669</c:v>
                </c:pt>
                <c:pt idx="628">
                  <c:v>42670</c:v>
                </c:pt>
                <c:pt idx="629">
                  <c:v>42671</c:v>
                </c:pt>
                <c:pt idx="630">
                  <c:v>42674</c:v>
                </c:pt>
                <c:pt idx="631">
                  <c:v>42675</c:v>
                </c:pt>
                <c:pt idx="632">
                  <c:v>42676</c:v>
                </c:pt>
                <c:pt idx="633">
                  <c:v>42677</c:v>
                </c:pt>
                <c:pt idx="634">
                  <c:v>42678</c:v>
                </c:pt>
                <c:pt idx="635">
                  <c:v>42681</c:v>
                </c:pt>
                <c:pt idx="636">
                  <c:v>42682</c:v>
                </c:pt>
                <c:pt idx="637">
                  <c:v>42683</c:v>
                </c:pt>
                <c:pt idx="638">
                  <c:v>42684</c:v>
                </c:pt>
                <c:pt idx="639">
                  <c:v>42685</c:v>
                </c:pt>
                <c:pt idx="640">
                  <c:v>42688</c:v>
                </c:pt>
                <c:pt idx="641">
                  <c:v>42689</c:v>
                </c:pt>
                <c:pt idx="642">
                  <c:v>42690</c:v>
                </c:pt>
                <c:pt idx="643">
                  <c:v>42691</c:v>
                </c:pt>
                <c:pt idx="644">
                  <c:v>42692</c:v>
                </c:pt>
                <c:pt idx="645">
                  <c:v>42695</c:v>
                </c:pt>
                <c:pt idx="646">
                  <c:v>42696</c:v>
                </c:pt>
                <c:pt idx="647">
                  <c:v>42697</c:v>
                </c:pt>
                <c:pt idx="648">
                  <c:v>42698</c:v>
                </c:pt>
                <c:pt idx="649">
                  <c:v>42699</c:v>
                </c:pt>
                <c:pt idx="650">
                  <c:v>42702</c:v>
                </c:pt>
                <c:pt idx="651">
                  <c:v>42703</c:v>
                </c:pt>
                <c:pt idx="652">
                  <c:v>42704</c:v>
                </c:pt>
                <c:pt idx="653">
                  <c:v>42705</c:v>
                </c:pt>
                <c:pt idx="654">
                  <c:v>42706</c:v>
                </c:pt>
                <c:pt idx="655">
                  <c:v>42709</c:v>
                </c:pt>
                <c:pt idx="656">
                  <c:v>42710</c:v>
                </c:pt>
                <c:pt idx="657">
                  <c:v>42711</c:v>
                </c:pt>
                <c:pt idx="658">
                  <c:v>42712</c:v>
                </c:pt>
                <c:pt idx="659">
                  <c:v>42713</c:v>
                </c:pt>
                <c:pt idx="660">
                  <c:v>42716</c:v>
                </c:pt>
                <c:pt idx="661">
                  <c:v>42717</c:v>
                </c:pt>
                <c:pt idx="662">
                  <c:v>42718</c:v>
                </c:pt>
                <c:pt idx="663">
                  <c:v>42719</c:v>
                </c:pt>
                <c:pt idx="664">
                  <c:v>42720</c:v>
                </c:pt>
                <c:pt idx="665">
                  <c:v>42723</c:v>
                </c:pt>
                <c:pt idx="666">
                  <c:v>42724</c:v>
                </c:pt>
                <c:pt idx="667">
                  <c:v>42725</c:v>
                </c:pt>
                <c:pt idx="668">
                  <c:v>42726</c:v>
                </c:pt>
                <c:pt idx="669">
                  <c:v>42727</c:v>
                </c:pt>
                <c:pt idx="670">
                  <c:v>42730</c:v>
                </c:pt>
                <c:pt idx="671">
                  <c:v>42731</c:v>
                </c:pt>
                <c:pt idx="672">
                  <c:v>42732</c:v>
                </c:pt>
                <c:pt idx="673">
                  <c:v>42733</c:v>
                </c:pt>
                <c:pt idx="674">
                  <c:v>42734</c:v>
                </c:pt>
                <c:pt idx="675">
                  <c:v>42737</c:v>
                </c:pt>
                <c:pt idx="676">
                  <c:v>42738</c:v>
                </c:pt>
                <c:pt idx="677">
                  <c:v>42739</c:v>
                </c:pt>
                <c:pt idx="678">
                  <c:v>42740</c:v>
                </c:pt>
                <c:pt idx="679">
                  <c:v>42741</c:v>
                </c:pt>
                <c:pt idx="680">
                  <c:v>42744</c:v>
                </c:pt>
                <c:pt idx="681">
                  <c:v>42745</c:v>
                </c:pt>
                <c:pt idx="682">
                  <c:v>42746</c:v>
                </c:pt>
                <c:pt idx="683">
                  <c:v>42747</c:v>
                </c:pt>
                <c:pt idx="684">
                  <c:v>42748</c:v>
                </c:pt>
                <c:pt idx="685">
                  <c:v>42751</c:v>
                </c:pt>
                <c:pt idx="686">
                  <c:v>42752</c:v>
                </c:pt>
                <c:pt idx="687">
                  <c:v>42753</c:v>
                </c:pt>
                <c:pt idx="688">
                  <c:v>42754</c:v>
                </c:pt>
                <c:pt idx="689">
                  <c:v>42755</c:v>
                </c:pt>
                <c:pt idx="690">
                  <c:v>42758</c:v>
                </c:pt>
                <c:pt idx="691">
                  <c:v>42759</c:v>
                </c:pt>
                <c:pt idx="692">
                  <c:v>42760</c:v>
                </c:pt>
                <c:pt idx="693">
                  <c:v>42761</c:v>
                </c:pt>
                <c:pt idx="694">
                  <c:v>42762</c:v>
                </c:pt>
                <c:pt idx="695">
                  <c:v>42765</c:v>
                </c:pt>
                <c:pt idx="696">
                  <c:v>42766</c:v>
                </c:pt>
                <c:pt idx="697">
                  <c:v>42767</c:v>
                </c:pt>
                <c:pt idx="698">
                  <c:v>42768</c:v>
                </c:pt>
                <c:pt idx="699">
                  <c:v>42769</c:v>
                </c:pt>
                <c:pt idx="700">
                  <c:v>42772</c:v>
                </c:pt>
                <c:pt idx="701">
                  <c:v>42773</c:v>
                </c:pt>
                <c:pt idx="702">
                  <c:v>42774</c:v>
                </c:pt>
                <c:pt idx="703">
                  <c:v>42775</c:v>
                </c:pt>
                <c:pt idx="704">
                  <c:v>42776</c:v>
                </c:pt>
                <c:pt idx="705">
                  <c:v>42779</c:v>
                </c:pt>
                <c:pt idx="706">
                  <c:v>42780</c:v>
                </c:pt>
                <c:pt idx="707">
                  <c:v>42781</c:v>
                </c:pt>
                <c:pt idx="708">
                  <c:v>42782</c:v>
                </c:pt>
                <c:pt idx="709">
                  <c:v>42783</c:v>
                </c:pt>
                <c:pt idx="710">
                  <c:v>42786</c:v>
                </c:pt>
                <c:pt idx="711">
                  <c:v>42787</c:v>
                </c:pt>
                <c:pt idx="712">
                  <c:v>42788</c:v>
                </c:pt>
                <c:pt idx="713">
                  <c:v>42789</c:v>
                </c:pt>
                <c:pt idx="714">
                  <c:v>42790</c:v>
                </c:pt>
                <c:pt idx="715">
                  <c:v>42793</c:v>
                </c:pt>
                <c:pt idx="716">
                  <c:v>42794</c:v>
                </c:pt>
                <c:pt idx="717">
                  <c:v>42795</c:v>
                </c:pt>
                <c:pt idx="718">
                  <c:v>42796</c:v>
                </c:pt>
                <c:pt idx="719">
                  <c:v>42797</c:v>
                </c:pt>
                <c:pt idx="720">
                  <c:v>42800</c:v>
                </c:pt>
                <c:pt idx="721">
                  <c:v>42801</c:v>
                </c:pt>
                <c:pt idx="722">
                  <c:v>42802</c:v>
                </c:pt>
                <c:pt idx="723">
                  <c:v>42803</c:v>
                </c:pt>
                <c:pt idx="724">
                  <c:v>42804</c:v>
                </c:pt>
                <c:pt idx="725">
                  <c:v>42807</c:v>
                </c:pt>
                <c:pt idx="726">
                  <c:v>42808</c:v>
                </c:pt>
                <c:pt idx="727">
                  <c:v>42809</c:v>
                </c:pt>
                <c:pt idx="728">
                  <c:v>42810</c:v>
                </c:pt>
                <c:pt idx="729">
                  <c:v>42811</c:v>
                </c:pt>
                <c:pt idx="730">
                  <c:v>42814</c:v>
                </c:pt>
                <c:pt idx="731">
                  <c:v>42815</c:v>
                </c:pt>
                <c:pt idx="732">
                  <c:v>42816</c:v>
                </c:pt>
                <c:pt idx="733">
                  <c:v>42817</c:v>
                </c:pt>
                <c:pt idx="734">
                  <c:v>42818</c:v>
                </c:pt>
                <c:pt idx="735">
                  <c:v>42821</c:v>
                </c:pt>
                <c:pt idx="736">
                  <c:v>42822</c:v>
                </c:pt>
                <c:pt idx="737">
                  <c:v>42823</c:v>
                </c:pt>
                <c:pt idx="738">
                  <c:v>42824</c:v>
                </c:pt>
                <c:pt idx="739">
                  <c:v>42825</c:v>
                </c:pt>
                <c:pt idx="740">
                  <c:v>42828</c:v>
                </c:pt>
                <c:pt idx="741">
                  <c:v>42829</c:v>
                </c:pt>
                <c:pt idx="742">
                  <c:v>42830</c:v>
                </c:pt>
                <c:pt idx="743">
                  <c:v>42831</c:v>
                </c:pt>
                <c:pt idx="744">
                  <c:v>42832</c:v>
                </c:pt>
                <c:pt idx="745">
                  <c:v>42835</c:v>
                </c:pt>
                <c:pt idx="746">
                  <c:v>42836</c:v>
                </c:pt>
                <c:pt idx="747">
                  <c:v>42837</c:v>
                </c:pt>
                <c:pt idx="748">
                  <c:v>42838</c:v>
                </c:pt>
                <c:pt idx="749">
                  <c:v>42839</c:v>
                </c:pt>
                <c:pt idx="750">
                  <c:v>42842</c:v>
                </c:pt>
                <c:pt idx="751">
                  <c:v>42843</c:v>
                </c:pt>
                <c:pt idx="752">
                  <c:v>42844</c:v>
                </c:pt>
                <c:pt idx="753">
                  <c:v>42845</c:v>
                </c:pt>
                <c:pt idx="754">
                  <c:v>42846</c:v>
                </c:pt>
                <c:pt idx="755">
                  <c:v>42849</c:v>
                </c:pt>
                <c:pt idx="756">
                  <c:v>42850</c:v>
                </c:pt>
                <c:pt idx="757">
                  <c:v>42851</c:v>
                </c:pt>
                <c:pt idx="758">
                  <c:v>42852</c:v>
                </c:pt>
                <c:pt idx="759">
                  <c:v>42853</c:v>
                </c:pt>
                <c:pt idx="760">
                  <c:v>42856</c:v>
                </c:pt>
                <c:pt idx="761">
                  <c:v>42857</c:v>
                </c:pt>
                <c:pt idx="762">
                  <c:v>42858</c:v>
                </c:pt>
                <c:pt idx="763">
                  <c:v>42859</c:v>
                </c:pt>
                <c:pt idx="764">
                  <c:v>42860</c:v>
                </c:pt>
                <c:pt idx="765">
                  <c:v>42863</c:v>
                </c:pt>
                <c:pt idx="766">
                  <c:v>42864</c:v>
                </c:pt>
                <c:pt idx="767">
                  <c:v>42865</c:v>
                </c:pt>
                <c:pt idx="768">
                  <c:v>42866</c:v>
                </c:pt>
                <c:pt idx="769">
                  <c:v>42867</c:v>
                </c:pt>
                <c:pt idx="770">
                  <c:v>42870</c:v>
                </c:pt>
                <c:pt idx="771">
                  <c:v>42871</c:v>
                </c:pt>
                <c:pt idx="772">
                  <c:v>42872</c:v>
                </c:pt>
                <c:pt idx="773">
                  <c:v>42873</c:v>
                </c:pt>
                <c:pt idx="774">
                  <c:v>42874</c:v>
                </c:pt>
                <c:pt idx="775">
                  <c:v>42877</c:v>
                </c:pt>
                <c:pt idx="776">
                  <c:v>42878</c:v>
                </c:pt>
                <c:pt idx="777">
                  <c:v>42879</c:v>
                </c:pt>
                <c:pt idx="778">
                  <c:v>42880</c:v>
                </c:pt>
                <c:pt idx="779">
                  <c:v>42881</c:v>
                </c:pt>
                <c:pt idx="780">
                  <c:v>42884</c:v>
                </c:pt>
                <c:pt idx="781">
                  <c:v>42885</c:v>
                </c:pt>
                <c:pt idx="782">
                  <c:v>42886</c:v>
                </c:pt>
                <c:pt idx="783">
                  <c:v>42887</c:v>
                </c:pt>
                <c:pt idx="784">
                  <c:v>42888</c:v>
                </c:pt>
                <c:pt idx="785">
                  <c:v>42891</c:v>
                </c:pt>
                <c:pt idx="786">
                  <c:v>42892</c:v>
                </c:pt>
                <c:pt idx="787">
                  <c:v>42893</c:v>
                </c:pt>
                <c:pt idx="788">
                  <c:v>42894</c:v>
                </c:pt>
                <c:pt idx="789">
                  <c:v>42895</c:v>
                </c:pt>
                <c:pt idx="790">
                  <c:v>42898</c:v>
                </c:pt>
                <c:pt idx="791">
                  <c:v>42899</c:v>
                </c:pt>
                <c:pt idx="792">
                  <c:v>42900</c:v>
                </c:pt>
                <c:pt idx="793">
                  <c:v>42901</c:v>
                </c:pt>
                <c:pt idx="794">
                  <c:v>42902</c:v>
                </c:pt>
                <c:pt idx="795">
                  <c:v>42905</c:v>
                </c:pt>
                <c:pt idx="796">
                  <c:v>42906</c:v>
                </c:pt>
                <c:pt idx="797">
                  <c:v>42907</c:v>
                </c:pt>
                <c:pt idx="798">
                  <c:v>42908</c:v>
                </c:pt>
                <c:pt idx="799">
                  <c:v>42909</c:v>
                </c:pt>
                <c:pt idx="800">
                  <c:v>42912</c:v>
                </c:pt>
                <c:pt idx="801">
                  <c:v>42913</c:v>
                </c:pt>
                <c:pt idx="802">
                  <c:v>42914</c:v>
                </c:pt>
                <c:pt idx="803">
                  <c:v>42915</c:v>
                </c:pt>
                <c:pt idx="804">
                  <c:v>42916</c:v>
                </c:pt>
                <c:pt idx="805">
                  <c:v>42919</c:v>
                </c:pt>
                <c:pt idx="806">
                  <c:v>42920</c:v>
                </c:pt>
                <c:pt idx="807">
                  <c:v>42921</c:v>
                </c:pt>
                <c:pt idx="808">
                  <c:v>42922</c:v>
                </c:pt>
                <c:pt idx="809">
                  <c:v>42923</c:v>
                </c:pt>
                <c:pt idx="810">
                  <c:v>42926</c:v>
                </c:pt>
                <c:pt idx="811">
                  <c:v>42927</c:v>
                </c:pt>
                <c:pt idx="812">
                  <c:v>42928</c:v>
                </c:pt>
                <c:pt idx="813">
                  <c:v>42929</c:v>
                </c:pt>
                <c:pt idx="814">
                  <c:v>42930</c:v>
                </c:pt>
                <c:pt idx="815">
                  <c:v>42933</c:v>
                </c:pt>
                <c:pt idx="816">
                  <c:v>42934</c:v>
                </c:pt>
                <c:pt idx="817">
                  <c:v>42935</c:v>
                </c:pt>
                <c:pt idx="818">
                  <c:v>42936</c:v>
                </c:pt>
                <c:pt idx="819">
                  <c:v>42937</c:v>
                </c:pt>
                <c:pt idx="820">
                  <c:v>42940</c:v>
                </c:pt>
                <c:pt idx="821">
                  <c:v>42941</c:v>
                </c:pt>
                <c:pt idx="822">
                  <c:v>42942</c:v>
                </c:pt>
                <c:pt idx="823">
                  <c:v>42943</c:v>
                </c:pt>
                <c:pt idx="824">
                  <c:v>42944</c:v>
                </c:pt>
                <c:pt idx="825">
                  <c:v>42947</c:v>
                </c:pt>
                <c:pt idx="826">
                  <c:v>42948</c:v>
                </c:pt>
                <c:pt idx="827">
                  <c:v>42949</c:v>
                </c:pt>
                <c:pt idx="828">
                  <c:v>42950</c:v>
                </c:pt>
                <c:pt idx="829">
                  <c:v>42951</c:v>
                </c:pt>
                <c:pt idx="830">
                  <c:v>42954</c:v>
                </c:pt>
              </c:numCache>
            </c:numRef>
          </c:cat>
          <c:val>
            <c:numRef>
              <c:f>[0]!MexCDS</c:f>
              <c:numCache>
                <c:formatCode>General</c:formatCode>
                <c:ptCount val="831"/>
                <c:pt idx="0">
                  <c:v>121.724</c:v>
                </c:pt>
                <c:pt idx="1">
                  <c:v>123.191</c:v>
                </c:pt>
                <c:pt idx="2">
                  <c:v>124.628</c:v>
                </c:pt>
                <c:pt idx="3">
                  <c:v>123.23699999999999</c:v>
                </c:pt>
                <c:pt idx="4">
                  <c:v>114.398</c:v>
                </c:pt>
                <c:pt idx="5">
                  <c:v>113.678</c:v>
                </c:pt>
                <c:pt idx="6">
                  <c:v>114.449</c:v>
                </c:pt>
                <c:pt idx="7">
                  <c:v>115.256</c:v>
                </c:pt>
                <c:pt idx="8">
                  <c:v>115.371</c:v>
                </c:pt>
                <c:pt idx="9">
                  <c:v>114.98699999999999</c:v>
                </c:pt>
                <c:pt idx="10">
                  <c:v>113.46599999999999</c:v>
                </c:pt>
                <c:pt idx="11">
                  <c:v>111.36</c:v>
                </c:pt>
                <c:pt idx="12">
                  <c:v>110.075</c:v>
                </c:pt>
                <c:pt idx="13">
                  <c:v>109.264</c:v>
                </c:pt>
                <c:pt idx="14">
                  <c:v>113.05800000000001</c:v>
                </c:pt>
                <c:pt idx="15">
                  <c:v>113.107</c:v>
                </c:pt>
                <c:pt idx="16">
                  <c:v>114.354</c:v>
                </c:pt>
                <c:pt idx="17">
                  <c:v>112.944</c:v>
                </c:pt>
                <c:pt idx="18">
                  <c:v>111.664</c:v>
                </c:pt>
                <c:pt idx="19">
                  <c:v>111.30800000000001</c:v>
                </c:pt>
                <c:pt idx="20">
                  <c:v>113.375</c:v>
                </c:pt>
                <c:pt idx="21">
                  <c:v>111.98</c:v>
                </c:pt>
                <c:pt idx="22">
                  <c:v>116.241</c:v>
                </c:pt>
                <c:pt idx="23">
                  <c:v>116.29900000000001</c:v>
                </c:pt>
                <c:pt idx="24">
                  <c:v>115.548</c:v>
                </c:pt>
                <c:pt idx="25">
                  <c:v>115.85299999999999</c:v>
                </c:pt>
                <c:pt idx="26">
                  <c:v>115.86</c:v>
                </c:pt>
                <c:pt idx="27">
                  <c:v>113.136</c:v>
                </c:pt>
                <c:pt idx="28">
                  <c:v>116.045</c:v>
                </c:pt>
                <c:pt idx="29">
                  <c:v>118.08</c:v>
                </c:pt>
                <c:pt idx="30">
                  <c:v>118.61799999999999</c:v>
                </c:pt>
                <c:pt idx="31">
                  <c:v>120.5</c:v>
                </c:pt>
                <c:pt idx="32">
                  <c:v>121.46</c:v>
                </c:pt>
                <c:pt idx="33">
                  <c:v>123.97799999999999</c:v>
                </c:pt>
                <c:pt idx="34">
                  <c:v>123.473</c:v>
                </c:pt>
                <c:pt idx="35">
                  <c:v>122.295</c:v>
                </c:pt>
                <c:pt idx="36">
                  <c:v>120.42</c:v>
                </c:pt>
                <c:pt idx="37">
                  <c:v>118.378</c:v>
                </c:pt>
                <c:pt idx="38">
                  <c:v>118.755</c:v>
                </c:pt>
                <c:pt idx="39">
                  <c:v>121.114</c:v>
                </c:pt>
                <c:pt idx="40">
                  <c:v>127.69</c:v>
                </c:pt>
                <c:pt idx="41">
                  <c:v>129.99700000000001</c:v>
                </c:pt>
                <c:pt idx="42">
                  <c:v>131.19</c:v>
                </c:pt>
                <c:pt idx="43">
                  <c:v>134.749</c:v>
                </c:pt>
                <c:pt idx="44">
                  <c:v>135.78200000000001</c:v>
                </c:pt>
                <c:pt idx="45">
                  <c:v>132.762</c:v>
                </c:pt>
                <c:pt idx="46">
                  <c:v>134.416</c:v>
                </c:pt>
                <c:pt idx="47">
                  <c:v>133.714</c:v>
                </c:pt>
                <c:pt idx="48">
                  <c:v>134.16300000000001</c:v>
                </c:pt>
                <c:pt idx="49">
                  <c:v>134.85599999999999</c:v>
                </c:pt>
                <c:pt idx="50">
                  <c:v>129.05099999999999</c:v>
                </c:pt>
                <c:pt idx="51">
                  <c:v>125.836</c:v>
                </c:pt>
                <c:pt idx="52">
                  <c:v>121.214</c:v>
                </c:pt>
                <c:pt idx="53">
                  <c:v>117.3</c:v>
                </c:pt>
                <c:pt idx="54">
                  <c:v>116.63500000000001</c:v>
                </c:pt>
                <c:pt idx="55">
                  <c:v>114.34699999999999</c:v>
                </c:pt>
                <c:pt idx="56">
                  <c:v>114.35299999999999</c:v>
                </c:pt>
                <c:pt idx="57">
                  <c:v>114.32</c:v>
                </c:pt>
                <c:pt idx="58">
                  <c:v>114.785</c:v>
                </c:pt>
                <c:pt idx="59">
                  <c:v>114.66200000000001</c:v>
                </c:pt>
                <c:pt idx="60">
                  <c:v>114.02</c:v>
                </c:pt>
                <c:pt idx="61">
                  <c:v>112.178</c:v>
                </c:pt>
                <c:pt idx="62">
                  <c:v>112.03700000000001</c:v>
                </c:pt>
                <c:pt idx="63">
                  <c:v>115.66800000000001</c:v>
                </c:pt>
                <c:pt idx="64">
                  <c:v>116.24299999999999</c:v>
                </c:pt>
                <c:pt idx="65">
                  <c:v>115.375</c:v>
                </c:pt>
                <c:pt idx="66">
                  <c:v>116.075</c:v>
                </c:pt>
                <c:pt idx="67">
                  <c:v>116.20699999999999</c:v>
                </c:pt>
                <c:pt idx="68">
                  <c:v>118.505</c:v>
                </c:pt>
                <c:pt idx="69">
                  <c:v>115.386</c:v>
                </c:pt>
                <c:pt idx="70">
                  <c:v>119.366</c:v>
                </c:pt>
                <c:pt idx="71">
                  <c:v>124.491</c:v>
                </c:pt>
                <c:pt idx="72">
                  <c:v>124.456</c:v>
                </c:pt>
                <c:pt idx="73">
                  <c:v>122.848</c:v>
                </c:pt>
                <c:pt idx="74">
                  <c:v>128.47800000000001</c:v>
                </c:pt>
                <c:pt idx="75">
                  <c:v>128.14699999999999</c:v>
                </c:pt>
                <c:pt idx="76">
                  <c:v>125.072</c:v>
                </c:pt>
                <c:pt idx="77">
                  <c:v>125.703</c:v>
                </c:pt>
                <c:pt idx="78">
                  <c:v>125.48099999999999</c:v>
                </c:pt>
                <c:pt idx="79">
                  <c:v>123.68300000000001</c:v>
                </c:pt>
                <c:pt idx="80">
                  <c:v>136.74700000000001</c:v>
                </c:pt>
                <c:pt idx="81">
                  <c:v>134.32499999999999</c:v>
                </c:pt>
                <c:pt idx="82">
                  <c:v>131.10599999999999</c:v>
                </c:pt>
                <c:pt idx="83">
                  <c:v>135.41800000000001</c:v>
                </c:pt>
                <c:pt idx="84">
                  <c:v>138.16200000000001</c:v>
                </c:pt>
                <c:pt idx="85">
                  <c:v>144.47399999999999</c:v>
                </c:pt>
                <c:pt idx="86">
                  <c:v>138.51499999999999</c:v>
                </c:pt>
                <c:pt idx="87">
                  <c:v>138.05500000000001</c:v>
                </c:pt>
                <c:pt idx="88">
                  <c:v>138.292</c:v>
                </c:pt>
                <c:pt idx="89">
                  <c:v>141.994</c:v>
                </c:pt>
                <c:pt idx="90">
                  <c:v>136.167</c:v>
                </c:pt>
                <c:pt idx="91">
                  <c:v>136.911</c:v>
                </c:pt>
                <c:pt idx="92">
                  <c:v>134.94900000000001</c:v>
                </c:pt>
                <c:pt idx="93">
                  <c:v>136.40899999999999</c:v>
                </c:pt>
                <c:pt idx="94">
                  <c:v>135.86000000000001</c:v>
                </c:pt>
                <c:pt idx="95">
                  <c:v>138.14500000000001</c:v>
                </c:pt>
                <c:pt idx="96">
                  <c:v>141.85</c:v>
                </c:pt>
                <c:pt idx="97">
                  <c:v>145.19200000000001</c:v>
                </c:pt>
                <c:pt idx="98">
                  <c:v>147.941</c:v>
                </c:pt>
                <c:pt idx="99">
                  <c:v>138.68199999999999</c:v>
                </c:pt>
                <c:pt idx="100">
                  <c:v>135.44499999999999</c:v>
                </c:pt>
                <c:pt idx="101">
                  <c:v>132.167</c:v>
                </c:pt>
                <c:pt idx="102">
                  <c:v>133.691</c:v>
                </c:pt>
                <c:pt idx="103">
                  <c:v>135.83799999999999</c:v>
                </c:pt>
                <c:pt idx="104">
                  <c:v>132.613</c:v>
                </c:pt>
                <c:pt idx="105">
                  <c:v>135.18</c:v>
                </c:pt>
                <c:pt idx="106">
                  <c:v>132.399</c:v>
                </c:pt>
                <c:pt idx="107">
                  <c:v>131.94900000000001</c:v>
                </c:pt>
                <c:pt idx="108">
                  <c:v>130.30500000000001</c:v>
                </c:pt>
                <c:pt idx="109">
                  <c:v>128.75700000000001</c:v>
                </c:pt>
                <c:pt idx="110">
                  <c:v>129.255</c:v>
                </c:pt>
                <c:pt idx="111">
                  <c:v>131.304</c:v>
                </c:pt>
                <c:pt idx="112">
                  <c:v>130.506</c:v>
                </c:pt>
                <c:pt idx="113">
                  <c:v>132.91999999999999</c:v>
                </c:pt>
                <c:pt idx="114">
                  <c:v>136.69999999999999</c:v>
                </c:pt>
                <c:pt idx="115">
                  <c:v>133.93799999999999</c:v>
                </c:pt>
                <c:pt idx="116">
                  <c:v>133.583</c:v>
                </c:pt>
                <c:pt idx="117">
                  <c:v>135.74100000000001</c:v>
                </c:pt>
                <c:pt idx="118">
                  <c:v>136.75299999999999</c:v>
                </c:pt>
                <c:pt idx="119">
                  <c:v>137.221</c:v>
                </c:pt>
                <c:pt idx="120">
                  <c:v>138.34800000000001</c:v>
                </c:pt>
                <c:pt idx="121">
                  <c:v>136.52799999999999</c:v>
                </c:pt>
                <c:pt idx="122">
                  <c:v>139.428</c:v>
                </c:pt>
                <c:pt idx="123">
                  <c:v>142.78299999999999</c:v>
                </c:pt>
                <c:pt idx="124">
                  <c:v>138.761</c:v>
                </c:pt>
                <c:pt idx="125">
                  <c:v>139.048</c:v>
                </c:pt>
                <c:pt idx="126">
                  <c:v>135.26599999999999</c:v>
                </c:pt>
                <c:pt idx="127">
                  <c:v>133.947</c:v>
                </c:pt>
                <c:pt idx="128">
                  <c:v>133.523</c:v>
                </c:pt>
                <c:pt idx="129">
                  <c:v>133.631</c:v>
                </c:pt>
                <c:pt idx="130">
                  <c:v>137.702</c:v>
                </c:pt>
                <c:pt idx="131">
                  <c:v>140.547</c:v>
                </c:pt>
                <c:pt idx="132">
                  <c:v>137.648</c:v>
                </c:pt>
                <c:pt idx="133">
                  <c:v>137.81</c:v>
                </c:pt>
                <c:pt idx="134">
                  <c:v>143.303</c:v>
                </c:pt>
                <c:pt idx="135">
                  <c:v>149.42099999999999</c:v>
                </c:pt>
                <c:pt idx="136">
                  <c:v>150.80099999999999</c:v>
                </c:pt>
                <c:pt idx="137">
                  <c:v>157.44800000000001</c:v>
                </c:pt>
                <c:pt idx="138">
                  <c:v>160.041</c:v>
                </c:pt>
                <c:pt idx="139">
                  <c:v>164.66900000000001</c:v>
                </c:pt>
                <c:pt idx="140">
                  <c:v>172.566</c:v>
                </c:pt>
                <c:pt idx="141">
                  <c:v>171.88300000000001</c:v>
                </c:pt>
                <c:pt idx="142">
                  <c:v>154.11000000000001</c:v>
                </c:pt>
                <c:pt idx="143">
                  <c:v>151.23599999999999</c:v>
                </c:pt>
                <c:pt idx="144">
                  <c:v>145.16900000000001</c:v>
                </c:pt>
                <c:pt idx="145">
                  <c:v>144.49100000000001</c:v>
                </c:pt>
                <c:pt idx="146">
                  <c:v>145.91</c:v>
                </c:pt>
                <c:pt idx="147">
                  <c:v>146.27600000000001</c:v>
                </c:pt>
                <c:pt idx="148">
                  <c:v>146.31800000000001</c:v>
                </c:pt>
                <c:pt idx="149">
                  <c:v>146.18199999999999</c:v>
                </c:pt>
                <c:pt idx="150">
                  <c:v>148.59700000000001</c:v>
                </c:pt>
                <c:pt idx="151">
                  <c:v>152.75800000000001</c:v>
                </c:pt>
                <c:pt idx="152">
                  <c:v>154.202</c:v>
                </c:pt>
                <c:pt idx="153">
                  <c:v>154.42099999999999</c:v>
                </c:pt>
                <c:pt idx="154">
                  <c:v>157.73500000000001</c:v>
                </c:pt>
                <c:pt idx="155">
                  <c:v>168.36799999999999</c:v>
                </c:pt>
                <c:pt idx="156">
                  <c:v>168.851</c:v>
                </c:pt>
                <c:pt idx="157">
                  <c:v>162.108</c:v>
                </c:pt>
                <c:pt idx="158">
                  <c:v>157.56299999999999</c:v>
                </c:pt>
                <c:pt idx="159">
                  <c:v>158.40600000000001</c:v>
                </c:pt>
                <c:pt idx="160">
                  <c:v>162.833</c:v>
                </c:pt>
                <c:pt idx="161">
                  <c:v>166.072</c:v>
                </c:pt>
                <c:pt idx="162">
                  <c:v>162.66900000000001</c:v>
                </c:pt>
                <c:pt idx="163">
                  <c:v>168.12100000000001</c:v>
                </c:pt>
                <c:pt idx="164">
                  <c:v>165.53700000000001</c:v>
                </c:pt>
                <c:pt idx="165">
                  <c:v>165.54400000000001</c:v>
                </c:pt>
                <c:pt idx="166">
                  <c:v>169.089</c:v>
                </c:pt>
                <c:pt idx="167">
                  <c:v>173.30500000000001</c:v>
                </c:pt>
                <c:pt idx="168">
                  <c:v>172.95</c:v>
                </c:pt>
                <c:pt idx="169">
                  <c:v>168.46199999999999</c:v>
                </c:pt>
                <c:pt idx="170">
                  <c:v>166.57300000000001</c:v>
                </c:pt>
                <c:pt idx="171">
                  <c:v>166.88900000000001</c:v>
                </c:pt>
                <c:pt idx="172">
                  <c:v>170.18100000000001</c:v>
                </c:pt>
                <c:pt idx="173">
                  <c:v>163.554</c:v>
                </c:pt>
                <c:pt idx="174">
                  <c:v>165.15299999999999</c:v>
                </c:pt>
                <c:pt idx="175">
                  <c:v>166.03399999999999</c:v>
                </c:pt>
                <c:pt idx="176">
                  <c:v>160.77199999999999</c:v>
                </c:pt>
                <c:pt idx="177">
                  <c:v>163.309</c:v>
                </c:pt>
                <c:pt idx="178">
                  <c:v>159.87799999999999</c:v>
                </c:pt>
                <c:pt idx="179">
                  <c:v>158.19</c:v>
                </c:pt>
                <c:pt idx="180">
                  <c:v>157.72300000000001</c:v>
                </c:pt>
                <c:pt idx="181">
                  <c:v>160.92599999999999</c:v>
                </c:pt>
                <c:pt idx="182">
                  <c:v>163.19399999999999</c:v>
                </c:pt>
                <c:pt idx="183">
                  <c:v>159.47200000000001</c:v>
                </c:pt>
                <c:pt idx="184">
                  <c:v>156.55699999999999</c:v>
                </c:pt>
                <c:pt idx="185">
                  <c:v>156.47900000000001</c:v>
                </c:pt>
                <c:pt idx="186">
                  <c:v>156.98099999999999</c:v>
                </c:pt>
                <c:pt idx="187">
                  <c:v>156.74299999999999</c:v>
                </c:pt>
                <c:pt idx="188">
                  <c:v>158.202</c:v>
                </c:pt>
                <c:pt idx="189">
                  <c:v>159.114</c:v>
                </c:pt>
                <c:pt idx="190">
                  <c:v>160.51400000000001</c:v>
                </c:pt>
                <c:pt idx="191">
                  <c:v>155.66399999999999</c:v>
                </c:pt>
                <c:pt idx="192">
                  <c:v>152.125</c:v>
                </c:pt>
                <c:pt idx="193">
                  <c:v>152.06</c:v>
                </c:pt>
                <c:pt idx="194">
                  <c:v>152.03700000000001</c:v>
                </c:pt>
                <c:pt idx="195">
                  <c:v>151.477</c:v>
                </c:pt>
                <c:pt idx="196">
                  <c:v>153.45500000000001</c:v>
                </c:pt>
                <c:pt idx="197">
                  <c:v>155.85400000000001</c:v>
                </c:pt>
                <c:pt idx="198">
                  <c:v>159.721</c:v>
                </c:pt>
                <c:pt idx="199">
                  <c:v>165.26</c:v>
                </c:pt>
                <c:pt idx="200">
                  <c:v>175.708</c:v>
                </c:pt>
                <c:pt idx="201">
                  <c:v>184.30199999999999</c:v>
                </c:pt>
                <c:pt idx="202">
                  <c:v>184.90799999999999</c:v>
                </c:pt>
                <c:pt idx="203">
                  <c:v>181.86699999999999</c:v>
                </c:pt>
                <c:pt idx="204">
                  <c:v>186.69200000000001</c:v>
                </c:pt>
                <c:pt idx="205">
                  <c:v>186.822</c:v>
                </c:pt>
                <c:pt idx="206">
                  <c:v>185.27099999999999</c:v>
                </c:pt>
                <c:pt idx="207">
                  <c:v>179.67599999999999</c:v>
                </c:pt>
                <c:pt idx="208">
                  <c:v>182.452</c:v>
                </c:pt>
                <c:pt idx="209">
                  <c:v>180.70599999999999</c:v>
                </c:pt>
                <c:pt idx="210">
                  <c:v>177.97</c:v>
                </c:pt>
                <c:pt idx="211">
                  <c:v>175.08699999999999</c:v>
                </c:pt>
                <c:pt idx="212">
                  <c:v>176.709</c:v>
                </c:pt>
                <c:pt idx="213">
                  <c:v>176.65600000000001</c:v>
                </c:pt>
                <c:pt idx="214">
                  <c:v>175.977</c:v>
                </c:pt>
                <c:pt idx="215">
                  <c:v>175.49199999999999</c:v>
                </c:pt>
                <c:pt idx="216">
                  <c:v>174.62299999999999</c:v>
                </c:pt>
                <c:pt idx="217">
                  <c:v>170.59</c:v>
                </c:pt>
                <c:pt idx="218">
                  <c:v>168.28700000000001</c:v>
                </c:pt>
                <c:pt idx="219">
                  <c:v>168.048</c:v>
                </c:pt>
                <c:pt idx="220">
                  <c:v>164.309</c:v>
                </c:pt>
                <c:pt idx="221">
                  <c:v>164.03100000000001</c:v>
                </c:pt>
                <c:pt idx="222">
                  <c:v>162.22999999999999</c:v>
                </c:pt>
                <c:pt idx="223">
                  <c:v>164.82</c:v>
                </c:pt>
                <c:pt idx="224">
                  <c:v>170.15899999999999</c:v>
                </c:pt>
                <c:pt idx="225">
                  <c:v>170.79599999999999</c:v>
                </c:pt>
                <c:pt idx="226">
                  <c:v>165.47200000000001</c:v>
                </c:pt>
                <c:pt idx="227">
                  <c:v>163.52699999999999</c:v>
                </c:pt>
                <c:pt idx="228">
                  <c:v>164.65</c:v>
                </c:pt>
                <c:pt idx="229">
                  <c:v>167.501</c:v>
                </c:pt>
                <c:pt idx="230">
                  <c:v>165.93100000000001</c:v>
                </c:pt>
                <c:pt idx="231">
                  <c:v>165.43299999999999</c:v>
                </c:pt>
                <c:pt idx="232">
                  <c:v>165.405</c:v>
                </c:pt>
                <c:pt idx="233">
                  <c:v>161.56299999999999</c:v>
                </c:pt>
                <c:pt idx="234">
                  <c:v>161.72399999999999</c:v>
                </c:pt>
                <c:pt idx="235">
                  <c:v>162.035</c:v>
                </c:pt>
                <c:pt idx="236">
                  <c:v>164</c:v>
                </c:pt>
                <c:pt idx="237">
                  <c:v>167.316</c:v>
                </c:pt>
                <c:pt idx="238">
                  <c:v>170.75299999999999</c:v>
                </c:pt>
                <c:pt idx="239">
                  <c:v>172.905</c:v>
                </c:pt>
                <c:pt idx="240">
                  <c:v>172.17</c:v>
                </c:pt>
                <c:pt idx="241">
                  <c:v>171.20599999999999</c:v>
                </c:pt>
                <c:pt idx="242">
                  <c:v>171.16300000000001</c:v>
                </c:pt>
                <c:pt idx="243">
                  <c:v>172.56200000000001</c:v>
                </c:pt>
                <c:pt idx="244">
                  <c:v>167.61799999999999</c:v>
                </c:pt>
                <c:pt idx="245">
                  <c:v>167.84200000000001</c:v>
                </c:pt>
                <c:pt idx="246">
                  <c:v>169.268</c:v>
                </c:pt>
                <c:pt idx="247">
                  <c:v>169.33799999999999</c:v>
                </c:pt>
                <c:pt idx="248">
                  <c:v>168.15899999999999</c:v>
                </c:pt>
                <c:pt idx="249">
                  <c:v>167.28200000000001</c:v>
                </c:pt>
                <c:pt idx="250">
                  <c:v>165.42400000000001</c:v>
                </c:pt>
                <c:pt idx="251">
                  <c:v>166.65600000000001</c:v>
                </c:pt>
                <c:pt idx="252">
                  <c:v>164.78700000000001</c:v>
                </c:pt>
                <c:pt idx="253">
                  <c:v>162.69</c:v>
                </c:pt>
                <c:pt idx="254">
                  <c:v>162.07599999999999</c:v>
                </c:pt>
                <c:pt idx="255">
                  <c:v>161.03399999999999</c:v>
                </c:pt>
                <c:pt idx="256">
                  <c:v>163.97</c:v>
                </c:pt>
                <c:pt idx="257">
                  <c:v>163.31200000000001</c:v>
                </c:pt>
                <c:pt idx="258">
                  <c:v>165.40700000000001</c:v>
                </c:pt>
                <c:pt idx="259">
                  <c:v>168.94800000000001</c:v>
                </c:pt>
                <c:pt idx="260">
                  <c:v>172.584</c:v>
                </c:pt>
                <c:pt idx="261">
                  <c:v>172.29900000000001</c:v>
                </c:pt>
                <c:pt idx="262">
                  <c:v>175.59299999999999</c:v>
                </c:pt>
                <c:pt idx="263">
                  <c:v>179.51400000000001</c:v>
                </c:pt>
                <c:pt idx="264">
                  <c:v>186.036</c:v>
                </c:pt>
                <c:pt idx="265">
                  <c:v>185.09200000000001</c:v>
                </c:pt>
                <c:pt idx="266">
                  <c:v>184.68799999999999</c:v>
                </c:pt>
                <c:pt idx="267">
                  <c:v>185.13800000000001</c:v>
                </c:pt>
                <c:pt idx="268">
                  <c:v>180.50200000000001</c:v>
                </c:pt>
                <c:pt idx="269">
                  <c:v>179.38800000000001</c:v>
                </c:pt>
                <c:pt idx="270">
                  <c:v>180.84299999999999</c:v>
                </c:pt>
                <c:pt idx="271">
                  <c:v>183.14500000000001</c:v>
                </c:pt>
                <c:pt idx="272">
                  <c:v>182.47200000000001</c:v>
                </c:pt>
                <c:pt idx="273">
                  <c:v>178.923</c:v>
                </c:pt>
                <c:pt idx="274">
                  <c:v>179.505</c:v>
                </c:pt>
                <c:pt idx="275">
                  <c:v>182.77699999999999</c:v>
                </c:pt>
                <c:pt idx="276">
                  <c:v>180.65799999999999</c:v>
                </c:pt>
                <c:pt idx="277">
                  <c:v>183.36699999999999</c:v>
                </c:pt>
                <c:pt idx="278">
                  <c:v>183.13300000000001</c:v>
                </c:pt>
                <c:pt idx="279">
                  <c:v>183.95599999999999</c:v>
                </c:pt>
                <c:pt idx="280">
                  <c:v>190.589</c:v>
                </c:pt>
                <c:pt idx="281">
                  <c:v>188.37299999999999</c:v>
                </c:pt>
                <c:pt idx="282">
                  <c:v>184.59399999999999</c:v>
                </c:pt>
                <c:pt idx="283">
                  <c:v>182.70500000000001</c:v>
                </c:pt>
                <c:pt idx="284">
                  <c:v>182.66</c:v>
                </c:pt>
                <c:pt idx="285">
                  <c:v>185.17500000000001</c:v>
                </c:pt>
                <c:pt idx="286">
                  <c:v>192.523</c:v>
                </c:pt>
                <c:pt idx="287">
                  <c:v>195.69499999999999</c:v>
                </c:pt>
                <c:pt idx="288">
                  <c:v>188.52099999999999</c:v>
                </c:pt>
                <c:pt idx="289">
                  <c:v>182.935</c:v>
                </c:pt>
                <c:pt idx="290">
                  <c:v>179.74199999999999</c:v>
                </c:pt>
                <c:pt idx="291">
                  <c:v>178.79900000000001</c:v>
                </c:pt>
                <c:pt idx="292">
                  <c:v>182.79</c:v>
                </c:pt>
                <c:pt idx="293">
                  <c:v>180.8</c:v>
                </c:pt>
                <c:pt idx="294">
                  <c:v>180.40299999999999</c:v>
                </c:pt>
                <c:pt idx="295">
                  <c:v>182.04499999999999</c:v>
                </c:pt>
                <c:pt idx="296">
                  <c:v>179.66900000000001</c:v>
                </c:pt>
                <c:pt idx="297">
                  <c:v>182.447</c:v>
                </c:pt>
                <c:pt idx="298">
                  <c:v>186.18600000000001</c:v>
                </c:pt>
                <c:pt idx="299">
                  <c:v>197.333</c:v>
                </c:pt>
                <c:pt idx="300">
                  <c:v>199.45400000000001</c:v>
                </c:pt>
                <c:pt idx="301">
                  <c:v>191.30500000000001</c:v>
                </c:pt>
                <c:pt idx="302">
                  <c:v>188.005</c:v>
                </c:pt>
                <c:pt idx="303">
                  <c:v>186.81399999999999</c:v>
                </c:pt>
                <c:pt idx="304">
                  <c:v>189.578</c:v>
                </c:pt>
                <c:pt idx="305">
                  <c:v>193.316</c:v>
                </c:pt>
                <c:pt idx="306">
                  <c:v>193.268</c:v>
                </c:pt>
                <c:pt idx="307">
                  <c:v>190.352</c:v>
                </c:pt>
                <c:pt idx="308">
                  <c:v>191.72800000000001</c:v>
                </c:pt>
                <c:pt idx="309">
                  <c:v>191.54400000000001</c:v>
                </c:pt>
                <c:pt idx="310">
                  <c:v>187.88900000000001</c:v>
                </c:pt>
                <c:pt idx="311">
                  <c:v>188.815</c:v>
                </c:pt>
                <c:pt idx="312">
                  <c:v>190.48400000000001</c:v>
                </c:pt>
                <c:pt idx="313">
                  <c:v>192.43600000000001</c:v>
                </c:pt>
                <c:pt idx="314">
                  <c:v>192</c:v>
                </c:pt>
                <c:pt idx="315">
                  <c:v>192.21899999999999</c:v>
                </c:pt>
                <c:pt idx="316">
                  <c:v>194.81899999999999</c:v>
                </c:pt>
                <c:pt idx="317">
                  <c:v>199.55099999999999</c:v>
                </c:pt>
                <c:pt idx="318">
                  <c:v>201.97800000000001</c:v>
                </c:pt>
                <c:pt idx="319">
                  <c:v>207.55500000000001</c:v>
                </c:pt>
                <c:pt idx="320">
                  <c:v>213.16900000000001</c:v>
                </c:pt>
                <c:pt idx="321">
                  <c:v>210.12100000000001</c:v>
                </c:pt>
                <c:pt idx="322">
                  <c:v>205.93700000000001</c:v>
                </c:pt>
                <c:pt idx="323">
                  <c:v>197.58099999999999</c:v>
                </c:pt>
                <c:pt idx="324">
                  <c:v>197.68299999999999</c:v>
                </c:pt>
                <c:pt idx="325">
                  <c:v>200.792</c:v>
                </c:pt>
                <c:pt idx="326">
                  <c:v>207.7</c:v>
                </c:pt>
                <c:pt idx="327">
                  <c:v>208.20699999999999</c:v>
                </c:pt>
                <c:pt idx="328">
                  <c:v>201.98400000000001</c:v>
                </c:pt>
                <c:pt idx="329">
                  <c:v>206.488</c:v>
                </c:pt>
                <c:pt idx="330">
                  <c:v>207.88200000000001</c:v>
                </c:pt>
                <c:pt idx="331">
                  <c:v>202.523</c:v>
                </c:pt>
                <c:pt idx="332">
                  <c:v>201.17</c:v>
                </c:pt>
                <c:pt idx="333">
                  <c:v>201.18600000000001</c:v>
                </c:pt>
                <c:pt idx="334">
                  <c:v>202.77500000000001</c:v>
                </c:pt>
                <c:pt idx="335">
                  <c:v>201.36500000000001</c:v>
                </c:pt>
                <c:pt idx="336">
                  <c:v>196.79300000000001</c:v>
                </c:pt>
                <c:pt idx="337">
                  <c:v>192.732</c:v>
                </c:pt>
                <c:pt idx="338">
                  <c:v>185.69800000000001</c:v>
                </c:pt>
                <c:pt idx="339">
                  <c:v>189.18899999999999</c:v>
                </c:pt>
                <c:pt idx="340">
                  <c:v>196.411</c:v>
                </c:pt>
                <c:pt idx="341">
                  <c:v>204.774</c:v>
                </c:pt>
                <c:pt idx="342">
                  <c:v>212.131</c:v>
                </c:pt>
                <c:pt idx="343">
                  <c:v>220.48599999999999</c:v>
                </c:pt>
                <c:pt idx="344">
                  <c:v>230.90199999999999</c:v>
                </c:pt>
                <c:pt idx="345">
                  <c:v>243.26</c:v>
                </c:pt>
                <c:pt idx="346">
                  <c:v>242.01499999999999</c:v>
                </c:pt>
                <c:pt idx="347">
                  <c:v>236.10400000000001</c:v>
                </c:pt>
                <c:pt idx="348">
                  <c:v>232.512</c:v>
                </c:pt>
                <c:pt idx="349">
                  <c:v>225.827</c:v>
                </c:pt>
                <c:pt idx="350">
                  <c:v>210.04300000000001</c:v>
                </c:pt>
                <c:pt idx="351">
                  <c:v>205.87299999999999</c:v>
                </c:pt>
                <c:pt idx="352">
                  <c:v>212.51499999999999</c:v>
                </c:pt>
                <c:pt idx="353">
                  <c:v>203.98099999999999</c:v>
                </c:pt>
                <c:pt idx="354">
                  <c:v>201.18100000000001</c:v>
                </c:pt>
                <c:pt idx="355">
                  <c:v>200.524</c:v>
                </c:pt>
                <c:pt idx="356">
                  <c:v>209.83500000000001</c:v>
                </c:pt>
                <c:pt idx="357">
                  <c:v>213.846</c:v>
                </c:pt>
                <c:pt idx="358">
                  <c:v>206.78399999999999</c:v>
                </c:pt>
                <c:pt idx="359">
                  <c:v>204.02099999999999</c:v>
                </c:pt>
                <c:pt idx="360">
                  <c:v>204.96</c:v>
                </c:pt>
                <c:pt idx="361">
                  <c:v>209.316</c:v>
                </c:pt>
                <c:pt idx="362">
                  <c:v>210.53200000000001</c:v>
                </c:pt>
                <c:pt idx="363">
                  <c:v>206.35599999999999</c:v>
                </c:pt>
                <c:pt idx="364">
                  <c:v>202.143</c:v>
                </c:pt>
                <c:pt idx="365">
                  <c:v>198.99100000000001</c:v>
                </c:pt>
                <c:pt idx="366">
                  <c:v>201.423</c:v>
                </c:pt>
                <c:pt idx="367">
                  <c:v>202.21899999999999</c:v>
                </c:pt>
                <c:pt idx="368">
                  <c:v>205.048</c:v>
                </c:pt>
                <c:pt idx="369">
                  <c:v>204.946</c:v>
                </c:pt>
                <c:pt idx="370">
                  <c:v>200.691</c:v>
                </c:pt>
                <c:pt idx="371">
                  <c:v>190.49700000000001</c:v>
                </c:pt>
                <c:pt idx="372">
                  <c:v>193.97800000000001</c:v>
                </c:pt>
                <c:pt idx="373">
                  <c:v>197.33</c:v>
                </c:pt>
                <c:pt idx="374">
                  <c:v>201.05</c:v>
                </c:pt>
                <c:pt idx="375">
                  <c:v>205.31700000000001</c:v>
                </c:pt>
                <c:pt idx="376">
                  <c:v>204.048</c:v>
                </c:pt>
                <c:pt idx="377">
                  <c:v>202.69900000000001</c:v>
                </c:pt>
                <c:pt idx="378">
                  <c:v>208.304</c:v>
                </c:pt>
                <c:pt idx="379">
                  <c:v>213.142</c:v>
                </c:pt>
                <c:pt idx="380">
                  <c:v>208.43100000000001</c:v>
                </c:pt>
                <c:pt idx="381">
                  <c:v>207.91200000000001</c:v>
                </c:pt>
                <c:pt idx="382">
                  <c:v>204.62</c:v>
                </c:pt>
                <c:pt idx="383">
                  <c:v>204.60300000000001</c:v>
                </c:pt>
                <c:pt idx="384">
                  <c:v>202.46600000000001</c:v>
                </c:pt>
                <c:pt idx="385">
                  <c:v>203.69200000000001</c:v>
                </c:pt>
                <c:pt idx="386">
                  <c:v>204.18799999999999</c:v>
                </c:pt>
                <c:pt idx="387">
                  <c:v>205.732</c:v>
                </c:pt>
                <c:pt idx="388">
                  <c:v>206.429</c:v>
                </c:pt>
                <c:pt idx="389">
                  <c:v>206.739</c:v>
                </c:pt>
                <c:pt idx="390">
                  <c:v>207.851</c:v>
                </c:pt>
                <c:pt idx="391">
                  <c:v>204.81299999999999</c:v>
                </c:pt>
                <c:pt idx="392">
                  <c:v>205.90799999999999</c:v>
                </c:pt>
                <c:pt idx="393">
                  <c:v>213.13499999999999</c:v>
                </c:pt>
                <c:pt idx="394">
                  <c:v>212.739</c:v>
                </c:pt>
                <c:pt idx="395">
                  <c:v>219.691</c:v>
                </c:pt>
                <c:pt idx="396">
                  <c:v>223.02</c:v>
                </c:pt>
                <c:pt idx="397">
                  <c:v>223.52600000000001</c:v>
                </c:pt>
                <c:pt idx="398">
                  <c:v>231.17400000000001</c:v>
                </c:pt>
                <c:pt idx="399">
                  <c:v>238.76</c:v>
                </c:pt>
                <c:pt idx="400">
                  <c:v>239.25800000000001</c:v>
                </c:pt>
                <c:pt idx="401">
                  <c:v>231.667</c:v>
                </c:pt>
                <c:pt idx="402">
                  <c:v>225.50399999999999</c:v>
                </c:pt>
                <c:pt idx="403">
                  <c:v>225.18600000000001</c:v>
                </c:pt>
                <c:pt idx="404">
                  <c:v>230.74100000000001</c:v>
                </c:pt>
                <c:pt idx="405">
                  <c:v>232.56800000000001</c:v>
                </c:pt>
                <c:pt idx="406">
                  <c:v>232.34200000000001</c:v>
                </c:pt>
                <c:pt idx="407">
                  <c:v>228.60900000000001</c:v>
                </c:pt>
                <c:pt idx="408">
                  <c:v>224.43199999999999</c:v>
                </c:pt>
                <c:pt idx="409">
                  <c:v>224.16499999999999</c:v>
                </c:pt>
                <c:pt idx="410">
                  <c:v>223.08600000000001</c:v>
                </c:pt>
                <c:pt idx="411">
                  <c:v>222.73400000000001</c:v>
                </c:pt>
                <c:pt idx="412">
                  <c:v>224.53800000000001</c:v>
                </c:pt>
                <c:pt idx="413">
                  <c:v>225.95599999999999</c:v>
                </c:pt>
                <c:pt idx="414">
                  <c:v>226.285</c:v>
                </c:pt>
                <c:pt idx="415">
                  <c:v>230.47300000000001</c:v>
                </c:pt>
                <c:pt idx="416">
                  <c:v>225.19399999999999</c:v>
                </c:pt>
                <c:pt idx="417">
                  <c:v>231.923</c:v>
                </c:pt>
                <c:pt idx="418">
                  <c:v>236.72399999999999</c:v>
                </c:pt>
                <c:pt idx="419">
                  <c:v>239.89400000000001</c:v>
                </c:pt>
                <c:pt idx="420">
                  <c:v>242.88300000000001</c:v>
                </c:pt>
                <c:pt idx="421">
                  <c:v>242.93899999999999</c:v>
                </c:pt>
                <c:pt idx="422">
                  <c:v>245.33799999999999</c:v>
                </c:pt>
                <c:pt idx="423">
                  <c:v>243.30600000000001</c:v>
                </c:pt>
                <c:pt idx="424">
                  <c:v>256.37799999999999</c:v>
                </c:pt>
                <c:pt idx="425">
                  <c:v>261.93299999999999</c:v>
                </c:pt>
                <c:pt idx="426">
                  <c:v>261.03899999999999</c:v>
                </c:pt>
                <c:pt idx="427">
                  <c:v>262.83100000000002</c:v>
                </c:pt>
                <c:pt idx="428">
                  <c:v>259.89</c:v>
                </c:pt>
                <c:pt idx="429">
                  <c:v>251.43700000000001</c:v>
                </c:pt>
                <c:pt idx="430">
                  <c:v>257.70699999999999</c:v>
                </c:pt>
                <c:pt idx="431">
                  <c:v>254.363</c:v>
                </c:pt>
                <c:pt idx="432">
                  <c:v>252.40299999999999</c:v>
                </c:pt>
                <c:pt idx="433">
                  <c:v>248.88900000000001</c:v>
                </c:pt>
                <c:pt idx="434">
                  <c:v>250.59700000000001</c:v>
                </c:pt>
                <c:pt idx="435">
                  <c:v>251.52799999999999</c:v>
                </c:pt>
                <c:pt idx="436">
                  <c:v>259.17500000000001</c:v>
                </c:pt>
                <c:pt idx="437">
                  <c:v>256.44799999999998</c:v>
                </c:pt>
                <c:pt idx="438">
                  <c:v>257.23</c:v>
                </c:pt>
                <c:pt idx="439">
                  <c:v>259.255</c:v>
                </c:pt>
                <c:pt idx="440">
                  <c:v>270.83100000000002</c:v>
                </c:pt>
                <c:pt idx="441">
                  <c:v>276.69499999999999</c:v>
                </c:pt>
                <c:pt idx="442">
                  <c:v>278.09399999999999</c:v>
                </c:pt>
                <c:pt idx="443">
                  <c:v>291.58499999999998</c:v>
                </c:pt>
                <c:pt idx="444">
                  <c:v>287.54899999999998</c:v>
                </c:pt>
                <c:pt idx="445">
                  <c:v>283.916</c:v>
                </c:pt>
                <c:pt idx="446">
                  <c:v>278.23</c:v>
                </c:pt>
                <c:pt idx="447">
                  <c:v>267.68</c:v>
                </c:pt>
                <c:pt idx="448">
                  <c:v>267.54500000000002</c:v>
                </c:pt>
                <c:pt idx="449">
                  <c:v>264.93099999999998</c:v>
                </c:pt>
                <c:pt idx="450">
                  <c:v>260.25799999999998</c:v>
                </c:pt>
                <c:pt idx="451">
                  <c:v>261.96199999999999</c:v>
                </c:pt>
                <c:pt idx="452">
                  <c:v>260.82600000000002</c:v>
                </c:pt>
                <c:pt idx="453">
                  <c:v>260.012</c:v>
                </c:pt>
                <c:pt idx="454">
                  <c:v>260.10700000000003</c:v>
                </c:pt>
                <c:pt idx="455">
                  <c:v>262.15600000000001</c:v>
                </c:pt>
                <c:pt idx="456">
                  <c:v>253.583</c:v>
                </c:pt>
                <c:pt idx="457">
                  <c:v>249.47900000000001</c:v>
                </c:pt>
                <c:pt idx="458">
                  <c:v>245.541</c:v>
                </c:pt>
                <c:pt idx="459">
                  <c:v>243.11500000000001</c:v>
                </c:pt>
                <c:pt idx="460">
                  <c:v>243.38399999999999</c:v>
                </c:pt>
                <c:pt idx="461">
                  <c:v>245.678</c:v>
                </c:pt>
                <c:pt idx="462">
                  <c:v>241.22200000000001</c:v>
                </c:pt>
                <c:pt idx="463">
                  <c:v>239.22300000000001</c:v>
                </c:pt>
                <c:pt idx="464">
                  <c:v>235.233</c:v>
                </c:pt>
                <c:pt idx="465">
                  <c:v>233.239</c:v>
                </c:pt>
                <c:pt idx="466">
                  <c:v>237.261</c:v>
                </c:pt>
                <c:pt idx="467">
                  <c:v>233.84899999999999</c:v>
                </c:pt>
                <c:pt idx="468">
                  <c:v>221.16499999999999</c:v>
                </c:pt>
                <c:pt idx="469">
                  <c:v>215.91499999999999</c:v>
                </c:pt>
                <c:pt idx="470">
                  <c:v>225.25700000000001</c:v>
                </c:pt>
                <c:pt idx="471">
                  <c:v>225.52600000000001</c:v>
                </c:pt>
                <c:pt idx="472">
                  <c:v>233.94399999999999</c:v>
                </c:pt>
                <c:pt idx="473">
                  <c:v>237.94399999999999</c:v>
                </c:pt>
                <c:pt idx="474">
                  <c:v>238.89699999999999</c:v>
                </c:pt>
                <c:pt idx="475">
                  <c:v>235.71</c:v>
                </c:pt>
                <c:pt idx="476">
                  <c:v>233.09100000000001</c:v>
                </c:pt>
                <c:pt idx="477">
                  <c:v>229.619</c:v>
                </c:pt>
                <c:pt idx="478">
                  <c:v>232.03299999999999</c:v>
                </c:pt>
                <c:pt idx="479">
                  <c:v>233.54599999999999</c:v>
                </c:pt>
                <c:pt idx="480">
                  <c:v>237.86199999999999</c:v>
                </c:pt>
                <c:pt idx="481">
                  <c:v>242.28399999999999</c:v>
                </c:pt>
                <c:pt idx="482">
                  <c:v>241.09100000000001</c:v>
                </c:pt>
                <c:pt idx="483">
                  <c:v>247.47200000000001</c:v>
                </c:pt>
                <c:pt idx="484">
                  <c:v>246.97399999999999</c:v>
                </c:pt>
                <c:pt idx="485">
                  <c:v>244.20099999999999</c:v>
                </c:pt>
                <c:pt idx="486">
                  <c:v>237.37899999999999</c:v>
                </c:pt>
                <c:pt idx="487">
                  <c:v>233.68299999999999</c:v>
                </c:pt>
                <c:pt idx="488">
                  <c:v>228.73699999999999</c:v>
                </c:pt>
                <c:pt idx="489">
                  <c:v>227.55600000000001</c:v>
                </c:pt>
                <c:pt idx="490">
                  <c:v>227.28299999999999</c:v>
                </c:pt>
                <c:pt idx="491">
                  <c:v>223.048</c:v>
                </c:pt>
                <c:pt idx="492">
                  <c:v>219.56100000000001</c:v>
                </c:pt>
                <c:pt idx="493">
                  <c:v>227.44300000000001</c:v>
                </c:pt>
                <c:pt idx="494">
                  <c:v>232.512</c:v>
                </c:pt>
                <c:pt idx="495">
                  <c:v>229.55799999999999</c:v>
                </c:pt>
                <c:pt idx="496">
                  <c:v>224.999</c:v>
                </c:pt>
                <c:pt idx="497">
                  <c:v>220.5</c:v>
                </c:pt>
                <c:pt idx="498">
                  <c:v>223.08099999999999</c:v>
                </c:pt>
                <c:pt idx="499">
                  <c:v>228.995</c:v>
                </c:pt>
                <c:pt idx="500">
                  <c:v>227.584</c:v>
                </c:pt>
                <c:pt idx="501">
                  <c:v>234.166</c:v>
                </c:pt>
                <c:pt idx="502">
                  <c:v>236.684</c:v>
                </c:pt>
                <c:pt idx="503">
                  <c:v>237.43600000000001</c:v>
                </c:pt>
                <c:pt idx="504">
                  <c:v>232.31399999999999</c:v>
                </c:pt>
                <c:pt idx="505">
                  <c:v>236.05099999999999</c:v>
                </c:pt>
                <c:pt idx="506">
                  <c:v>232.78700000000001</c:v>
                </c:pt>
                <c:pt idx="507">
                  <c:v>231.84399999999999</c:v>
                </c:pt>
                <c:pt idx="508">
                  <c:v>231.96600000000001</c:v>
                </c:pt>
                <c:pt idx="509">
                  <c:v>233.80799999999999</c:v>
                </c:pt>
                <c:pt idx="510">
                  <c:v>234.15</c:v>
                </c:pt>
                <c:pt idx="511">
                  <c:v>237.36500000000001</c:v>
                </c:pt>
                <c:pt idx="512">
                  <c:v>241.792</c:v>
                </c:pt>
                <c:pt idx="513">
                  <c:v>245.155</c:v>
                </c:pt>
                <c:pt idx="514">
                  <c:v>243.529</c:v>
                </c:pt>
                <c:pt idx="515">
                  <c:v>247.505</c:v>
                </c:pt>
                <c:pt idx="516">
                  <c:v>247.97399999999999</c:v>
                </c:pt>
                <c:pt idx="517">
                  <c:v>244.39699999999999</c:v>
                </c:pt>
                <c:pt idx="518">
                  <c:v>241.82499999999999</c:v>
                </c:pt>
                <c:pt idx="519">
                  <c:v>241.303</c:v>
                </c:pt>
                <c:pt idx="520">
                  <c:v>239.29900000000001</c:v>
                </c:pt>
                <c:pt idx="521">
                  <c:v>240.29599999999999</c:v>
                </c:pt>
                <c:pt idx="522">
                  <c:v>239.22399999999999</c:v>
                </c:pt>
                <c:pt idx="523">
                  <c:v>236.35400000000001</c:v>
                </c:pt>
                <c:pt idx="524">
                  <c:v>233.499</c:v>
                </c:pt>
                <c:pt idx="525">
                  <c:v>229.05099999999999</c:v>
                </c:pt>
                <c:pt idx="526">
                  <c:v>224.56399999999999</c:v>
                </c:pt>
                <c:pt idx="527">
                  <c:v>224.51400000000001</c:v>
                </c:pt>
                <c:pt idx="528">
                  <c:v>230.72499999999999</c:v>
                </c:pt>
                <c:pt idx="529">
                  <c:v>235.66399999999999</c:v>
                </c:pt>
                <c:pt idx="530">
                  <c:v>243.12700000000001</c:v>
                </c:pt>
                <c:pt idx="531">
                  <c:v>251.76400000000001</c:v>
                </c:pt>
                <c:pt idx="532">
                  <c:v>252.41499999999999</c:v>
                </c:pt>
                <c:pt idx="533">
                  <c:v>250.11600000000001</c:v>
                </c:pt>
                <c:pt idx="534">
                  <c:v>249.50200000000001</c:v>
                </c:pt>
                <c:pt idx="535">
                  <c:v>243.02</c:v>
                </c:pt>
                <c:pt idx="536">
                  <c:v>239.733</c:v>
                </c:pt>
                <c:pt idx="537">
                  <c:v>237.607</c:v>
                </c:pt>
                <c:pt idx="538">
                  <c:v>232.65299999999999</c:v>
                </c:pt>
                <c:pt idx="539">
                  <c:v>253.49299999999999</c:v>
                </c:pt>
                <c:pt idx="540">
                  <c:v>260.714</c:v>
                </c:pt>
                <c:pt idx="541">
                  <c:v>251.422</c:v>
                </c:pt>
                <c:pt idx="542">
                  <c:v>237.59299999999999</c:v>
                </c:pt>
                <c:pt idx="543">
                  <c:v>231.06</c:v>
                </c:pt>
                <c:pt idx="544">
                  <c:v>227.77799999999999</c:v>
                </c:pt>
                <c:pt idx="545">
                  <c:v>226.92099999999999</c:v>
                </c:pt>
                <c:pt idx="546">
                  <c:v>231.52799999999999</c:v>
                </c:pt>
                <c:pt idx="547">
                  <c:v>228.11600000000001</c:v>
                </c:pt>
                <c:pt idx="548">
                  <c:v>228.04599999999999</c:v>
                </c:pt>
                <c:pt idx="549">
                  <c:v>220.45500000000001</c:v>
                </c:pt>
                <c:pt idx="550">
                  <c:v>218.08699999999999</c:v>
                </c:pt>
                <c:pt idx="551">
                  <c:v>210.72200000000001</c:v>
                </c:pt>
                <c:pt idx="552">
                  <c:v>209.404</c:v>
                </c:pt>
                <c:pt idx="553">
                  <c:v>212.10499999999999</c:v>
                </c:pt>
                <c:pt idx="554">
                  <c:v>216.00800000000001</c:v>
                </c:pt>
                <c:pt idx="555">
                  <c:v>216.059</c:v>
                </c:pt>
                <c:pt idx="556">
                  <c:v>216.934</c:v>
                </c:pt>
                <c:pt idx="557">
                  <c:v>214.22</c:v>
                </c:pt>
                <c:pt idx="558">
                  <c:v>214.36500000000001</c:v>
                </c:pt>
                <c:pt idx="559">
                  <c:v>212.98500000000001</c:v>
                </c:pt>
                <c:pt idx="560">
                  <c:v>217.124</c:v>
                </c:pt>
                <c:pt idx="561">
                  <c:v>222.351</c:v>
                </c:pt>
                <c:pt idx="562">
                  <c:v>226.49600000000001</c:v>
                </c:pt>
                <c:pt idx="563">
                  <c:v>229.012</c:v>
                </c:pt>
                <c:pt idx="564">
                  <c:v>228.27099999999999</c:v>
                </c:pt>
                <c:pt idx="565">
                  <c:v>230.76499999999999</c:v>
                </c:pt>
                <c:pt idx="566">
                  <c:v>233.322</c:v>
                </c:pt>
                <c:pt idx="567">
                  <c:v>230.172</c:v>
                </c:pt>
                <c:pt idx="568">
                  <c:v>224.68100000000001</c:v>
                </c:pt>
                <c:pt idx="569">
                  <c:v>220.827</c:v>
                </c:pt>
                <c:pt idx="570">
                  <c:v>217.07300000000001</c:v>
                </c:pt>
                <c:pt idx="571">
                  <c:v>213.941</c:v>
                </c:pt>
                <c:pt idx="572">
                  <c:v>214.15</c:v>
                </c:pt>
                <c:pt idx="573">
                  <c:v>211.90700000000001</c:v>
                </c:pt>
                <c:pt idx="574">
                  <c:v>212.024</c:v>
                </c:pt>
                <c:pt idx="575">
                  <c:v>209.33099999999999</c:v>
                </c:pt>
                <c:pt idx="576">
                  <c:v>209.22300000000001</c:v>
                </c:pt>
                <c:pt idx="577">
                  <c:v>208.44200000000001</c:v>
                </c:pt>
                <c:pt idx="578">
                  <c:v>206.25299999999999</c:v>
                </c:pt>
                <c:pt idx="579">
                  <c:v>207.16900000000001</c:v>
                </c:pt>
                <c:pt idx="580">
                  <c:v>208.928</c:v>
                </c:pt>
                <c:pt idx="581">
                  <c:v>210.214</c:v>
                </c:pt>
                <c:pt idx="582">
                  <c:v>212.226</c:v>
                </c:pt>
                <c:pt idx="583">
                  <c:v>215.44399999999999</c:v>
                </c:pt>
                <c:pt idx="584">
                  <c:v>214.541</c:v>
                </c:pt>
                <c:pt idx="585">
                  <c:v>210.94399999999999</c:v>
                </c:pt>
                <c:pt idx="586">
                  <c:v>211.60900000000001</c:v>
                </c:pt>
                <c:pt idx="587">
                  <c:v>212.99</c:v>
                </c:pt>
                <c:pt idx="588">
                  <c:v>214.11099999999999</c:v>
                </c:pt>
                <c:pt idx="589">
                  <c:v>212.57599999999999</c:v>
                </c:pt>
                <c:pt idx="590">
                  <c:v>211.96100000000001</c:v>
                </c:pt>
                <c:pt idx="591">
                  <c:v>209.697</c:v>
                </c:pt>
                <c:pt idx="592">
                  <c:v>206.51</c:v>
                </c:pt>
                <c:pt idx="593">
                  <c:v>208.19</c:v>
                </c:pt>
                <c:pt idx="594">
                  <c:v>215.96799999999999</c:v>
                </c:pt>
                <c:pt idx="595">
                  <c:v>215.029</c:v>
                </c:pt>
                <c:pt idx="596">
                  <c:v>223.73599999999999</c:v>
                </c:pt>
                <c:pt idx="597">
                  <c:v>230.13200000000001</c:v>
                </c:pt>
                <c:pt idx="598">
                  <c:v>229.29900000000001</c:v>
                </c:pt>
                <c:pt idx="599">
                  <c:v>234.928</c:v>
                </c:pt>
                <c:pt idx="600">
                  <c:v>235.51599999999999</c:v>
                </c:pt>
                <c:pt idx="601">
                  <c:v>241.221</c:v>
                </c:pt>
                <c:pt idx="602">
                  <c:v>230.98400000000001</c:v>
                </c:pt>
                <c:pt idx="603">
                  <c:v>229.30699999999999</c:v>
                </c:pt>
                <c:pt idx="604">
                  <c:v>238.25700000000001</c:v>
                </c:pt>
                <c:pt idx="605">
                  <c:v>245.15600000000001</c:v>
                </c:pt>
                <c:pt idx="606">
                  <c:v>238.13</c:v>
                </c:pt>
                <c:pt idx="607">
                  <c:v>232.44800000000001</c:v>
                </c:pt>
                <c:pt idx="608">
                  <c:v>241.398</c:v>
                </c:pt>
                <c:pt idx="609">
                  <c:v>236.28899999999999</c:v>
                </c:pt>
                <c:pt idx="610">
                  <c:v>232.18899999999999</c:v>
                </c:pt>
                <c:pt idx="611">
                  <c:v>234.624</c:v>
                </c:pt>
                <c:pt idx="612">
                  <c:v>231.642</c:v>
                </c:pt>
                <c:pt idx="613">
                  <c:v>229.251</c:v>
                </c:pt>
                <c:pt idx="614">
                  <c:v>227.9</c:v>
                </c:pt>
                <c:pt idx="615">
                  <c:v>227.04</c:v>
                </c:pt>
                <c:pt idx="616">
                  <c:v>222.62700000000001</c:v>
                </c:pt>
                <c:pt idx="617">
                  <c:v>215.46199999999999</c:v>
                </c:pt>
                <c:pt idx="618">
                  <c:v>214.042</c:v>
                </c:pt>
                <c:pt idx="619">
                  <c:v>215.928</c:v>
                </c:pt>
                <c:pt idx="620">
                  <c:v>215.715</c:v>
                </c:pt>
                <c:pt idx="621">
                  <c:v>216.92599999999999</c:v>
                </c:pt>
                <c:pt idx="622">
                  <c:v>213.76900000000001</c:v>
                </c:pt>
                <c:pt idx="623">
                  <c:v>212.91800000000001</c:v>
                </c:pt>
                <c:pt idx="624">
                  <c:v>212.04499999999999</c:v>
                </c:pt>
                <c:pt idx="625">
                  <c:v>210.45599999999999</c:v>
                </c:pt>
                <c:pt idx="626">
                  <c:v>212.04499999999999</c:v>
                </c:pt>
                <c:pt idx="627">
                  <c:v>215.58799999999999</c:v>
                </c:pt>
                <c:pt idx="628">
                  <c:v>219.518</c:v>
                </c:pt>
                <c:pt idx="629">
                  <c:v>228.79</c:v>
                </c:pt>
                <c:pt idx="630">
                  <c:v>225.37799999999999</c:v>
                </c:pt>
                <c:pt idx="631">
                  <c:v>229.47399999999999</c:v>
                </c:pt>
                <c:pt idx="632">
                  <c:v>237.346</c:v>
                </c:pt>
                <c:pt idx="633">
                  <c:v>236.21199999999999</c:v>
                </c:pt>
                <c:pt idx="634">
                  <c:v>234.41499999999999</c:v>
                </c:pt>
                <c:pt idx="635">
                  <c:v>220.56899999999999</c:v>
                </c:pt>
                <c:pt idx="636">
                  <c:v>214.32400000000001</c:v>
                </c:pt>
                <c:pt idx="637">
                  <c:v>233.19</c:v>
                </c:pt>
                <c:pt idx="638">
                  <c:v>250.916</c:v>
                </c:pt>
                <c:pt idx="639">
                  <c:v>253.96100000000001</c:v>
                </c:pt>
                <c:pt idx="640">
                  <c:v>261.28500000000003</c:v>
                </c:pt>
                <c:pt idx="641">
                  <c:v>242.06299999999999</c:v>
                </c:pt>
                <c:pt idx="642">
                  <c:v>243.922</c:v>
                </c:pt>
                <c:pt idx="643">
                  <c:v>252.57300000000001</c:v>
                </c:pt>
                <c:pt idx="644">
                  <c:v>262.74099999999999</c:v>
                </c:pt>
                <c:pt idx="645">
                  <c:v>261.02300000000002</c:v>
                </c:pt>
                <c:pt idx="646">
                  <c:v>255.989</c:v>
                </c:pt>
                <c:pt idx="647">
                  <c:v>256.17500000000001</c:v>
                </c:pt>
                <c:pt idx="648">
                  <c:v>256.89699999999999</c:v>
                </c:pt>
                <c:pt idx="649">
                  <c:v>256.89</c:v>
                </c:pt>
                <c:pt idx="650">
                  <c:v>254.291</c:v>
                </c:pt>
                <c:pt idx="651">
                  <c:v>252.33099999999999</c:v>
                </c:pt>
                <c:pt idx="652">
                  <c:v>247.964</c:v>
                </c:pt>
                <c:pt idx="653">
                  <c:v>251.749</c:v>
                </c:pt>
                <c:pt idx="654">
                  <c:v>250.69499999999999</c:v>
                </c:pt>
                <c:pt idx="655">
                  <c:v>244.761</c:v>
                </c:pt>
                <c:pt idx="656">
                  <c:v>234.70400000000001</c:v>
                </c:pt>
                <c:pt idx="657">
                  <c:v>232.03399999999999</c:v>
                </c:pt>
                <c:pt idx="658">
                  <c:v>226.14400000000001</c:v>
                </c:pt>
                <c:pt idx="659">
                  <c:v>228.214</c:v>
                </c:pt>
                <c:pt idx="660">
                  <c:v>225.339</c:v>
                </c:pt>
                <c:pt idx="661">
                  <c:v>221.38800000000001</c:v>
                </c:pt>
                <c:pt idx="662">
                  <c:v>222.285</c:v>
                </c:pt>
                <c:pt idx="663">
                  <c:v>221.18899999999999</c:v>
                </c:pt>
                <c:pt idx="664">
                  <c:v>219.03</c:v>
                </c:pt>
                <c:pt idx="665">
                  <c:v>219.10599999999999</c:v>
                </c:pt>
                <c:pt idx="666">
                  <c:v>217.30699999999999</c:v>
                </c:pt>
                <c:pt idx="667">
                  <c:v>216.62</c:v>
                </c:pt>
                <c:pt idx="668">
                  <c:v>220.20400000000001</c:v>
                </c:pt>
                <c:pt idx="669">
                  <c:v>220.62100000000001</c:v>
                </c:pt>
                <c:pt idx="670">
                  <c:v>220.45400000000001</c:v>
                </c:pt>
                <c:pt idx="671">
                  <c:v>220.321</c:v>
                </c:pt>
                <c:pt idx="672">
                  <c:v>220.244</c:v>
                </c:pt>
                <c:pt idx="673">
                  <c:v>220.29599999999999</c:v>
                </c:pt>
                <c:pt idx="674">
                  <c:v>219.28100000000001</c:v>
                </c:pt>
                <c:pt idx="675">
                  <c:v>219.048</c:v>
                </c:pt>
                <c:pt idx="676">
                  <c:v>221.48099999999999</c:v>
                </c:pt>
                <c:pt idx="677">
                  <c:v>226.61199999999999</c:v>
                </c:pt>
                <c:pt idx="678">
                  <c:v>227.208</c:v>
                </c:pt>
                <c:pt idx="679">
                  <c:v>232.066</c:v>
                </c:pt>
                <c:pt idx="680">
                  <c:v>234.61600000000001</c:v>
                </c:pt>
                <c:pt idx="681">
                  <c:v>244.636</c:v>
                </c:pt>
                <c:pt idx="682">
                  <c:v>243.85400000000001</c:v>
                </c:pt>
                <c:pt idx="683">
                  <c:v>241.43</c:v>
                </c:pt>
                <c:pt idx="684">
                  <c:v>237.31</c:v>
                </c:pt>
                <c:pt idx="685">
                  <c:v>236.523</c:v>
                </c:pt>
                <c:pt idx="686">
                  <c:v>237.333</c:v>
                </c:pt>
                <c:pt idx="687">
                  <c:v>246.524</c:v>
                </c:pt>
                <c:pt idx="688">
                  <c:v>247.637</c:v>
                </c:pt>
                <c:pt idx="689">
                  <c:v>243.08699999999999</c:v>
                </c:pt>
                <c:pt idx="690">
                  <c:v>240.846</c:v>
                </c:pt>
                <c:pt idx="691">
                  <c:v>241.851</c:v>
                </c:pt>
                <c:pt idx="692">
                  <c:v>237.46199999999999</c:v>
                </c:pt>
                <c:pt idx="693">
                  <c:v>236.75399999999999</c:v>
                </c:pt>
                <c:pt idx="694">
                  <c:v>235.02699999999999</c:v>
                </c:pt>
                <c:pt idx="695">
                  <c:v>237.30799999999999</c:v>
                </c:pt>
                <c:pt idx="696">
                  <c:v>240.291</c:v>
                </c:pt>
                <c:pt idx="697">
                  <c:v>239.571</c:v>
                </c:pt>
                <c:pt idx="698">
                  <c:v>235.911</c:v>
                </c:pt>
                <c:pt idx="699">
                  <c:v>229.09299999999999</c:v>
                </c:pt>
                <c:pt idx="700">
                  <c:v>230.08600000000001</c:v>
                </c:pt>
                <c:pt idx="701">
                  <c:v>231.08799999999999</c:v>
                </c:pt>
                <c:pt idx="702">
                  <c:v>230.36</c:v>
                </c:pt>
                <c:pt idx="703">
                  <c:v>227.74600000000001</c:v>
                </c:pt>
                <c:pt idx="704">
                  <c:v>224.31700000000001</c:v>
                </c:pt>
                <c:pt idx="705">
                  <c:v>217.072</c:v>
                </c:pt>
                <c:pt idx="706">
                  <c:v>217.81200000000001</c:v>
                </c:pt>
                <c:pt idx="707">
                  <c:v>222.77199999999999</c:v>
                </c:pt>
                <c:pt idx="708">
                  <c:v>228.08799999999999</c:v>
                </c:pt>
                <c:pt idx="709">
                  <c:v>231.26499999999999</c:v>
                </c:pt>
                <c:pt idx="710">
                  <c:v>231.57499999999999</c:v>
                </c:pt>
                <c:pt idx="711">
                  <c:v>223.988</c:v>
                </c:pt>
                <c:pt idx="712">
                  <c:v>220.25700000000001</c:v>
                </c:pt>
                <c:pt idx="713">
                  <c:v>213.19200000000001</c:v>
                </c:pt>
                <c:pt idx="714">
                  <c:v>211.66200000000001</c:v>
                </c:pt>
                <c:pt idx="715">
                  <c:v>210.54300000000001</c:v>
                </c:pt>
                <c:pt idx="716">
                  <c:v>214.90600000000001</c:v>
                </c:pt>
                <c:pt idx="717">
                  <c:v>208.02099999999999</c:v>
                </c:pt>
                <c:pt idx="718">
                  <c:v>209.55099999999999</c:v>
                </c:pt>
                <c:pt idx="719">
                  <c:v>204.03399999999999</c:v>
                </c:pt>
                <c:pt idx="720">
                  <c:v>200.434</c:v>
                </c:pt>
                <c:pt idx="721">
                  <c:v>201.17099999999999</c:v>
                </c:pt>
                <c:pt idx="722">
                  <c:v>207.72800000000001</c:v>
                </c:pt>
                <c:pt idx="723">
                  <c:v>210.12</c:v>
                </c:pt>
                <c:pt idx="724">
                  <c:v>208.495</c:v>
                </c:pt>
                <c:pt idx="725">
                  <c:v>209.374</c:v>
                </c:pt>
                <c:pt idx="726">
                  <c:v>212.178</c:v>
                </c:pt>
                <c:pt idx="727">
                  <c:v>203.77600000000001</c:v>
                </c:pt>
                <c:pt idx="728">
                  <c:v>203.108</c:v>
                </c:pt>
                <c:pt idx="729">
                  <c:v>203.09399999999999</c:v>
                </c:pt>
                <c:pt idx="730">
                  <c:v>212.80699999999999</c:v>
                </c:pt>
                <c:pt idx="731">
                  <c:v>216.01499999999999</c:v>
                </c:pt>
                <c:pt idx="732">
                  <c:v>215.92400000000001</c:v>
                </c:pt>
                <c:pt idx="733">
                  <c:v>211.05500000000001</c:v>
                </c:pt>
                <c:pt idx="734">
                  <c:v>205.63800000000001</c:v>
                </c:pt>
                <c:pt idx="735">
                  <c:v>205.423</c:v>
                </c:pt>
                <c:pt idx="736">
                  <c:v>203.79499999999999</c:v>
                </c:pt>
                <c:pt idx="737">
                  <c:v>202.114</c:v>
                </c:pt>
                <c:pt idx="738">
                  <c:v>200.67500000000001</c:v>
                </c:pt>
                <c:pt idx="739">
                  <c:v>202.20599999999999</c:v>
                </c:pt>
                <c:pt idx="740">
                  <c:v>202.32300000000001</c:v>
                </c:pt>
                <c:pt idx="741">
                  <c:v>202.78700000000001</c:v>
                </c:pt>
                <c:pt idx="742">
                  <c:v>203.256</c:v>
                </c:pt>
                <c:pt idx="743">
                  <c:v>203.22900000000001</c:v>
                </c:pt>
                <c:pt idx="744">
                  <c:v>200.58199999999999</c:v>
                </c:pt>
                <c:pt idx="745">
                  <c:v>198.66800000000001</c:v>
                </c:pt>
                <c:pt idx="746">
                  <c:v>200.91399999999999</c:v>
                </c:pt>
                <c:pt idx="747">
                  <c:v>202.33500000000001</c:v>
                </c:pt>
                <c:pt idx="748">
                  <c:v>201.64699999999999</c:v>
                </c:pt>
                <c:pt idx="749">
                  <c:v>201.39</c:v>
                </c:pt>
                <c:pt idx="750">
                  <c:v>201.958</c:v>
                </c:pt>
                <c:pt idx="751">
                  <c:v>203.089</c:v>
                </c:pt>
                <c:pt idx="752">
                  <c:v>204.13200000000001</c:v>
                </c:pt>
                <c:pt idx="753">
                  <c:v>204.16</c:v>
                </c:pt>
                <c:pt idx="754">
                  <c:v>202.148</c:v>
                </c:pt>
                <c:pt idx="755">
                  <c:v>197.64</c:v>
                </c:pt>
                <c:pt idx="756">
                  <c:v>193.619</c:v>
                </c:pt>
                <c:pt idx="757">
                  <c:v>197.48500000000001</c:v>
                </c:pt>
                <c:pt idx="758">
                  <c:v>194.31200000000001</c:v>
                </c:pt>
                <c:pt idx="759">
                  <c:v>192.07499999999999</c:v>
                </c:pt>
                <c:pt idx="760">
                  <c:v>191.56899999999999</c:v>
                </c:pt>
                <c:pt idx="761">
                  <c:v>188.04300000000001</c:v>
                </c:pt>
                <c:pt idx="762">
                  <c:v>186.28899999999999</c:v>
                </c:pt>
                <c:pt idx="763">
                  <c:v>191.66</c:v>
                </c:pt>
                <c:pt idx="764">
                  <c:v>189.86</c:v>
                </c:pt>
                <c:pt idx="765">
                  <c:v>193.85599999999999</c:v>
                </c:pt>
                <c:pt idx="766">
                  <c:v>192.95099999999999</c:v>
                </c:pt>
                <c:pt idx="767">
                  <c:v>188.82900000000001</c:v>
                </c:pt>
                <c:pt idx="768">
                  <c:v>189.81800000000001</c:v>
                </c:pt>
                <c:pt idx="769">
                  <c:v>190.858</c:v>
                </c:pt>
                <c:pt idx="770">
                  <c:v>190.27199999999999</c:v>
                </c:pt>
                <c:pt idx="771">
                  <c:v>188.28100000000001</c:v>
                </c:pt>
                <c:pt idx="772">
                  <c:v>194.29499999999999</c:v>
                </c:pt>
                <c:pt idx="773">
                  <c:v>194.08600000000001</c:v>
                </c:pt>
                <c:pt idx="774">
                  <c:v>188.898</c:v>
                </c:pt>
                <c:pt idx="775">
                  <c:v>188.971</c:v>
                </c:pt>
                <c:pt idx="776">
                  <c:v>187.995</c:v>
                </c:pt>
                <c:pt idx="777">
                  <c:v>186.69</c:v>
                </c:pt>
                <c:pt idx="778">
                  <c:v>188.13399999999999</c:v>
                </c:pt>
                <c:pt idx="779">
                  <c:v>190.05500000000001</c:v>
                </c:pt>
                <c:pt idx="780">
                  <c:v>189.53800000000001</c:v>
                </c:pt>
                <c:pt idx="781">
                  <c:v>191.286</c:v>
                </c:pt>
                <c:pt idx="782">
                  <c:v>194.35599999999999</c:v>
                </c:pt>
                <c:pt idx="783">
                  <c:v>195.15100000000001</c:v>
                </c:pt>
                <c:pt idx="784">
                  <c:v>194.93</c:v>
                </c:pt>
                <c:pt idx="785">
                  <c:v>189.44800000000001</c:v>
                </c:pt>
                <c:pt idx="786">
                  <c:v>187.18899999999999</c:v>
                </c:pt>
                <c:pt idx="787">
                  <c:v>187.42500000000001</c:v>
                </c:pt>
                <c:pt idx="788">
                  <c:v>187.166</c:v>
                </c:pt>
                <c:pt idx="789">
                  <c:v>187.45</c:v>
                </c:pt>
                <c:pt idx="790">
                  <c:v>186.16800000000001</c:v>
                </c:pt>
                <c:pt idx="791">
                  <c:v>183.98500000000001</c:v>
                </c:pt>
                <c:pt idx="792">
                  <c:v>182.21</c:v>
                </c:pt>
                <c:pt idx="793">
                  <c:v>184.50899999999999</c:v>
                </c:pt>
                <c:pt idx="794">
                  <c:v>186.964</c:v>
                </c:pt>
                <c:pt idx="795">
                  <c:v>187.23599999999999</c:v>
                </c:pt>
                <c:pt idx="796">
                  <c:v>189.113</c:v>
                </c:pt>
                <c:pt idx="797">
                  <c:v>192.423</c:v>
                </c:pt>
                <c:pt idx="798">
                  <c:v>191.00200000000001</c:v>
                </c:pt>
                <c:pt idx="799">
                  <c:v>188.61099999999999</c:v>
                </c:pt>
                <c:pt idx="800">
                  <c:v>187.45699999999999</c:v>
                </c:pt>
                <c:pt idx="801">
                  <c:v>187.17599999999999</c:v>
                </c:pt>
                <c:pt idx="802">
                  <c:v>188.27799999999999</c:v>
                </c:pt>
                <c:pt idx="803">
                  <c:v>192.917</c:v>
                </c:pt>
                <c:pt idx="804">
                  <c:v>191.99700000000001</c:v>
                </c:pt>
                <c:pt idx="805">
                  <c:v>192.083</c:v>
                </c:pt>
                <c:pt idx="806">
                  <c:v>191.304</c:v>
                </c:pt>
                <c:pt idx="807">
                  <c:v>193.73599999999999</c:v>
                </c:pt>
                <c:pt idx="808">
                  <c:v>198.02699999999999</c:v>
                </c:pt>
                <c:pt idx="809">
                  <c:v>195.82400000000001</c:v>
                </c:pt>
                <c:pt idx="810">
                  <c:v>193.90600000000001</c:v>
                </c:pt>
                <c:pt idx="811">
                  <c:v>196.86600000000001</c:v>
                </c:pt>
                <c:pt idx="812">
                  <c:v>193.07400000000001</c:v>
                </c:pt>
                <c:pt idx="813">
                  <c:v>193.86799999999999</c:v>
                </c:pt>
                <c:pt idx="814">
                  <c:v>192.40600000000001</c:v>
                </c:pt>
                <c:pt idx="815">
                  <c:v>191.34700000000001</c:v>
                </c:pt>
                <c:pt idx="816">
                  <c:v>190.839</c:v>
                </c:pt>
                <c:pt idx="817">
                  <c:v>188.917</c:v>
                </c:pt>
                <c:pt idx="818">
                  <c:v>187.18</c:v>
                </c:pt>
                <c:pt idx="819">
                  <c:v>187.99700000000001</c:v>
                </c:pt>
                <c:pt idx="820">
                  <c:v>188.422</c:v>
                </c:pt>
                <c:pt idx="821">
                  <c:v>192.01</c:v>
                </c:pt>
                <c:pt idx="822">
                  <c:v>191.12299999999999</c:v>
                </c:pt>
                <c:pt idx="823">
                  <c:v>192.32499999999999</c:v>
                </c:pt>
                <c:pt idx="824">
                  <c:v>192.11699999999999</c:v>
                </c:pt>
                <c:pt idx="825">
                  <c:v>190.821</c:v>
                </c:pt>
                <c:pt idx="826">
                  <c:v>189.82</c:v>
                </c:pt>
                <c:pt idx="827">
                  <c:v>188.697</c:v>
                </c:pt>
                <c:pt idx="828">
                  <c:v>189.28200000000001</c:v>
                </c:pt>
                <c:pt idx="829">
                  <c:v>189.333</c:v>
                </c:pt>
                <c:pt idx="830">
                  <c:v>189.333</c:v>
                </c:pt>
              </c:numCache>
            </c:numRef>
          </c:val>
          <c:smooth val="0"/>
          <c:extLst xmlns:c16r2="http://schemas.microsoft.com/office/drawing/2015/06/chart">
            <c:ext xmlns:c16="http://schemas.microsoft.com/office/drawing/2014/chart" uri="{C3380CC4-5D6E-409C-BE32-E72D297353CC}">
              <c16:uniqueId val="{00000001-1205-4FCA-B335-F623C839044D}"/>
            </c:ext>
          </c:extLst>
        </c:ser>
        <c:dLbls>
          <c:showLegendKey val="0"/>
          <c:showVal val="0"/>
          <c:showCatName val="0"/>
          <c:showSerName val="0"/>
          <c:showPercent val="0"/>
          <c:showBubbleSize val="0"/>
        </c:dLbls>
        <c:marker val="1"/>
        <c:smooth val="0"/>
        <c:axId val="226895744"/>
        <c:axId val="226894208"/>
      </c:lineChart>
      <c:dateAx>
        <c:axId val="226972800"/>
        <c:scaling>
          <c:orientation val="minMax"/>
        </c:scaling>
        <c:delete val="0"/>
        <c:axPos val="b"/>
        <c:numFmt formatCode="m/d/yyyy" sourceLinked="1"/>
        <c:majorTickMark val="out"/>
        <c:minorTickMark val="none"/>
        <c:tickLblPos val="nextTo"/>
        <c:txPr>
          <a:bodyPr/>
          <a:lstStyle/>
          <a:p>
            <a:pPr>
              <a:defRPr sz="800"/>
            </a:pPr>
            <a:endParaRPr lang="es-MX"/>
          </a:p>
        </c:txPr>
        <c:crossAx val="226974336"/>
        <c:crosses val="autoZero"/>
        <c:auto val="1"/>
        <c:lblOffset val="100"/>
        <c:baseTimeUnit val="days"/>
      </c:dateAx>
      <c:valAx>
        <c:axId val="226974336"/>
        <c:scaling>
          <c:orientation val="minMax"/>
        </c:scaling>
        <c:delete val="0"/>
        <c:axPos val="l"/>
        <c:majorGridlines/>
        <c:numFmt formatCode="General" sourceLinked="1"/>
        <c:majorTickMark val="out"/>
        <c:minorTickMark val="none"/>
        <c:tickLblPos val="nextTo"/>
        <c:txPr>
          <a:bodyPr/>
          <a:lstStyle/>
          <a:p>
            <a:pPr>
              <a:defRPr sz="800"/>
            </a:pPr>
            <a:endParaRPr lang="es-MX"/>
          </a:p>
        </c:txPr>
        <c:crossAx val="226972800"/>
        <c:crosses val="autoZero"/>
        <c:crossBetween val="between"/>
      </c:valAx>
      <c:valAx>
        <c:axId val="226894208"/>
        <c:scaling>
          <c:orientation val="minMax"/>
        </c:scaling>
        <c:delete val="0"/>
        <c:axPos val="r"/>
        <c:numFmt formatCode="General" sourceLinked="1"/>
        <c:majorTickMark val="out"/>
        <c:minorTickMark val="none"/>
        <c:tickLblPos val="nextTo"/>
        <c:txPr>
          <a:bodyPr/>
          <a:lstStyle/>
          <a:p>
            <a:pPr>
              <a:defRPr sz="800"/>
            </a:pPr>
            <a:endParaRPr lang="es-MX"/>
          </a:p>
        </c:txPr>
        <c:crossAx val="226895744"/>
        <c:crosses val="max"/>
        <c:crossBetween val="between"/>
      </c:valAx>
      <c:dateAx>
        <c:axId val="226895744"/>
        <c:scaling>
          <c:orientation val="minMax"/>
        </c:scaling>
        <c:delete val="1"/>
        <c:axPos val="b"/>
        <c:numFmt formatCode="m/d/yyyy" sourceLinked="1"/>
        <c:majorTickMark val="out"/>
        <c:minorTickMark val="none"/>
        <c:tickLblPos val="nextTo"/>
        <c:crossAx val="226894208"/>
        <c:crosses val="autoZero"/>
        <c:auto val="1"/>
        <c:lblOffset val="100"/>
        <c:baseTimeUnit val="days"/>
        <c:majorUnit val="1"/>
        <c:minorUnit val="1"/>
      </c:dateAx>
    </c:plotArea>
    <c:legend>
      <c:legendPos val="b"/>
      <c:overlay val="0"/>
      <c:txPr>
        <a:bodyPr/>
        <a:lstStyle/>
        <a:p>
          <a:pPr>
            <a:defRPr sz="800"/>
          </a:pPr>
          <a:endParaRPr lang="es-MX"/>
        </a:p>
      </c:txPr>
    </c:legend>
    <c:plotVisOnly val="1"/>
    <c:dispBlanksAs val="gap"/>
    <c:showDLblsOverMax val="0"/>
  </c:chart>
  <c:spPr>
    <a:ln>
      <a:noFill/>
    </a:ln>
  </c:spPr>
  <c:externalData r:id="rId1">
    <c:autoUpdate val="0"/>
  </c:externalData>
</c:chartSpace>
</file>

<file path=ppt/charts/chart40.xml><?xml version="1.0" encoding="utf-8"?>
<c:chartSpace xmlns:c="http://schemas.openxmlformats.org/drawingml/2006/chart" xmlns:a="http://schemas.openxmlformats.org/drawingml/2006/main" xmlns:r="http://schemas.openxmlformats.org/officeDocument/2006/relationships">
  <c:date1904 val="0"/>
  <c:lang val="es-MX"/>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v>Equity market (P/E)</c:v>
          </c:tx>
          <c:invertIfNegative val="0"/>
          <c:dLbls>
            <c:numFmt formatCode="#,##0" sourceLinked="0"/>
            <c:spPr>
              <a:noFill/>
              <a:ln>
                <a:noFill/>
              </a:ln>
              <a:effectLst/>
            </c:spPr>
            <c:txPr>
              <a:bodyPr/>
              <a:lstStyle/>
              <a:p>
                <a:pPr>
                  <a:defRPr sz="600"/>
                </a:pPr>
                <a:endParaRPr lang="es-MX"/>
              </a:p>
            </c:txPr>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layout/>
                <c15:showLeaderLines val="0"/>
              </c:ext>
            </c:extLst>
          </c:dLbls>
          <c:cat>
            <c:strRef>
              <c:f>(Monitor!$B$5:$B$7,Monitor!$B$9:$B$13,Monitor!$B$15:$B$19,Monitor!$B$21:$B$26,Monitor!$B$28:$B$29,Monitor!$B$31,Monitor!$B$34:$B$35)</c:f>
              <c:strCache>
                <c:ptCount val="24"/>
                <c:pt idx="0">
                  <c:v>US SPX Index</c:v>
                </c:pt>
                <c:pt idx="1">
                  <c:v>Nasdaq</c:v>
                </c:pt>
                <c:pt idx="2">
                  <c:v>Dow</c:v>
                </c:pt>
                <c:pt idx="3">
                  <c:v>Europe</c:v>
                </c:pt>
                <c:pt idx="4">
                  <c:v>Germany</c:v>
                </c:pt>
                <c:pt idx="5">
                  <c:v>UK</c:v>
                </c:pt>
                <c:pt idx="6">
                  <c:v>France</c:v>
                </c:pt>
                <c:pt idx="7">
                  <c:v>Japan</c:v>
                </c:pt>
                <c:pt idx="8">
                  <c:v>Brazil Bovespa Index</c:v>
                </c:pt>
                <c:pt idx="9">
                  <c:v>Russia</c:v>
                </c:pt>
                <c:pt idx="10">
                  <c:v>India</c:v>
                </c:pt>
                <c:pt idx="11">
                  <c:v>China</c:v>
                </c:pt>
                <c:pt idx="12">
                  <c:v>South Africa</c:v>
                </c:pt>
                <c:pt idx="13">
                  <c:v>Mexico IPC Index</c:v>
                </c:pt>
                <c:pt idx="14">
                  <c:v>Indonesia</c:v>
                </c:pt>
                <c:pt idx="15">
                  <c:v>Turkey</c:v>
                </c:pt>
                <c:pt idx="16">
                  <c:v>Argentina MERVAL Index</c:v>
                </c:pt>
                <c:pt idx="17">
                  <c:v>Chile IPSA Index</c:v>
                </c:pt>
                <c:pt idx="18">
                  <c:v>Colombia COLCAP Index</c:v>
                </c:pt>
                <c:pt idx="19">
                  <c:v>Hong Kong</c:v>
                </c:pt>
                <c:pt idx="20">
                  <c:v>Singapore</c:v>
                </c:pt>
                <c:pt idx="21">
                  <c:v>Taiwan</c:v>
                </c:pt>
                <c:pt idx="22">
                  <c:v>Polonia</c:v>
                </c:pt>
                <c:pt idx="23">
                  <c:v>Malaysia</c:v>
                </c:pt>
              </c:strCache>
            </c:strRef>
          </c:cat>
          <c:val>
            <c:numRef>
              <c:f>(Monitor!$E$5:$E$7,Monitor!$E$9:$E$13,Monitor!$E$15:$E$19,Monitor!$E$21:$E$26,Monitor!$E$28:$E$29,Monitor!$E$31,Monitor!$E$34:$E$35)</c:f>
              <c:numCache>
                <c:formatCode>0.0</c:formatCode>
                <c:ptCount val="24"/>
                <c:pt idx="0">
                  <c:v>20.633500000000002</c:v>
                </c:pt>
                <c:pt idx="1">
                  <c:v>29.8598</c:v>
                </c:pt>
                <c:pt idx="2">
                  <c:v>18.274799999999999</c:v>
                </c:pt>
                <c:pt idx="3">
                  <c:v>27.136600000000001</c:v>
                </c:pt>
                <c:pt idx="4">
                  <c:v>19.229299999999999</c:v>
                </c:pt>
                <c:pt idx="5">
                  <c:v>37.892600000000002</c:v>
                </c:pt>
                <c:pt idx="6">
                  <c:v>18.734300000000001</c:v>
                </c:pt>
                <c:pt idx="7">
                  <c:v>22.603100000000001</c:v>
                </c:pt>
                <c:pt idx="8">
                  <c:v>184.55520000000001</c:v>
                </c:pt>
                <c:pt idx="9">
                  <c:v>8.7710000000000008</c:v>
                </c:pt>
                <c:pt idx="10">
                  <c:v>19.828499999999998</c:v>
                </c:pt>
                <c:pt idx="11">
                  <c:v>17.159700000000001</c:v>
                </c:pt>
                <c:pt idx="12">
                  <c:v>18.500599999999999</c:v>
                </c:pt>
                <c:pt idx="13">
                  <c:v>23.194700000000001</c:v>
                </c:pt>
                <c:pt idx="14">
                  <c:v>23.311299999999999</c:v>
                </c:pt>
                <c:pt idx="15">
                  <c:v>9.2710000000000008</c:v>
                </c:pt>
                <c:pt idx="16">
                  <c:v>0</c:v>
                </c:pt>
                <c:pt idx="17">
                  <c:v>17.954000000000001</c:v>
                </c:pt>
                <c:pt idx="18">
                  <c:v>12.9901</c:v>
                </c:pt>
                <c:pt idx="19">
                  <c:v>12.2262</c:v>
                </c:pt>
                <c:pt idx="20">
                  <c:v>11.9018</c:v>
                </c:pt>
                <c:pt idx="21">
                  <c:v>15.1294</c:v>
                </c:pt>
                <c:pt idx="22">
                  <c:v>17.5989</c:v>
                </c:pt>
                <c:pt idx="23">
                  <c:v>19.828499999999998</c:v>
                </c:pt>
              </c:numCache>
            </c:numRef>
          </c:val>
          <c:extLst xmlns:c16r2="http://schemas.microsoft.com/office/drawing/2015/06/chart">
            <c:ext xmlns:c16="http://schemas.microsoft.com/office/drawing/2014/chart" uri="{C3380CC4-5D6E-409C-BE32-E72D297353CC}">
              <c16:uniqueId val="{00000000-FCBB-47F3-B342-CBE8DB1AEC97}"/>
            </c:ext>
          </c:extLst>
        </c:ser>
        <c:ser>
          <c:idx val="1"/>
          <c:order val="1"/>
          <c:tx>
            <c:v>7 year average (P/E)</c:v>
          </c:tx>
          <c:invertIfNegative val="0"/>
          <c:dLbls>
            <c:numFmt formatCode="#,##0" sourceLinked="0"/>
            <c:spPr>
              <a:noFill/>
              <a:ln>
                <a:noFill/>
              </a:ln>
              <a:effectLst/>
            </c:spPr>
            <c:txPr>
              <a:bodyPr/>
              <a:lstStyle/>
              <a:p>
                <a:pPr>
                  <a:defRPr sz="600"/>
                </a:pPr>
                <a:endParaRPr lang="es-MX"/>
              </a:p>
            </c:txPr>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layout/>
                <c15:showLeaderLines val="0"/>
              </c:ext>
            </c:extLst>
          </c:dLbls>
          <c:cat>
            <c:strRef>
              <c:f>(Monitor!$B$5:$B$7,Monitor!$B$9:$B$13,Monitor!$B$15:$B$19,Monitor!$B$21:$B$26,Monitor!$B$28:$B$29,Monitor!$B$31,Monitor!$B$34:$B$35)</c:f>
              <c:strCache>
                <c:ptCount val="24"/>
                <c:pt idx="0">
                  <c:v>US SPX Index</c:v>
                </c:pt>
                <c:pt idx="1">
                  <c:v>Nasdaq</c:v>
                </c:pt>
                <c:pt idx="2">
                  <c:v>Dow</c:v>
                </c:pt>
                <c:pt idx="3">
                  <c:v>Europe</c:v>
                </c:pt>
                <c:pt idx="4">
                  <c:v>Germany</c:v>
                </c:pt>
                <c:pt idx="5">
                  <c:v>UK</c:v>
                </c:pt>
                <c:pt idx="6">
                  <c:v>France</c:v>
                </c:pt>
                <c:pt idx="7">
                  <c:v>Japan</c:v>
                </c:pt>
                <c:pt idx="8">
                  <c:v>Brazil Bovespa Index</c:v>
                </c:pt>
                <c:pt idx="9">
                  <c:v>Russia</c:v>
                </c:pt>
                <c:pt idx="10">
                  <c:v>India</c:v>
                </c:pt>
                <c:pt idx="11">
                  <c:v>China</c:v>
                </c:pt>
                <c:pt idx="12">
                  <c:v>South Africa</c:v>
                </c:pt>
                <c:pt idx="13">
                  <c:v>Mexico IPC Index</c:v>
                </c:pt>
                <c:pt idx="14">
                  <c:v>Indonesia</c:v>
                </c:pt>
                <c:pt idx="15">
                  <c:v>Turkey</c:v>
                </c:pt>
                <c:pt idx="16">
                  <c:v>Argentina MERVAL Index</c:v>
                </c:pt>
                <c:pt idx="17">
                  <c:v>Chile IPSA Index</c:v>
                </c:pt>
                <c:pt idx="18">
                  <c:v>Colombia COLCAP Index</c:v>
                </c:pt>
                <c:pt idx="19">
                  <c:v>Hong Kong</c:v>
                </c:pt>
                <c:pt idx="20">
                  <c:v>Singapore</c:v>
                </c:pt>
                <c:pt idx="21">
                  <c:v>Taiwan</c:v>
                </c:pt>
                <c:pt idx="22">
                  <c:v>Polonia</c:v>
                </c:pt>
                <c:pt idx="23">
                  <c:v>Malaysia</c:v>
                </c:pt>
              </c:strCache>
            </c:strRef>
          </c:cat>
          <c:val>
            <c:numRef>
              <c:f>(Monitor!$P$5:$P$7,Monitor!$P$9:$P$13,Monitor!$P$15:$P$19,Monitor!$P$21:$P$26,Monitor!$P$28:$P$29,Monitor!$P$31,Monitor!$P$34:$P$35)</c:f>
              <c:numCache>
                <c:formatCode>0.0</c:formatCode>
                <c:ptCount val="24"/>
                <c:pt idx="0">
                  <c:v>16.952737931034488</c:v>
                </c:pt>
                <c:pt idx="1">
                  <c:v>26.921027586206897</c:v>
                </c:pt>
                <c:pt idx="2">
                  <c:v>14.971813793103445</c:v>
                </c:pt>
                <c:pt idx="3">
                  <c:v>17.684710344827586</c:v>
                </c:pt>
                <c:pt idx="4">
                  <c:v>16.620931034482762</c:v>
                </c:pt>
                <c:pt idx="5">
                  <c:v>22.90273793103448</c:v>
                </c:pt>
                <c:pt idx="6">
                  <c:v>17.555944827586206</c:v>
                </c:pt>
                <c:pt idx="7">
                  <c:v>20.554651724137933</c:v>
                </c:pt>
                <c:pt idx="8">
                  <c:v>59.263951724137939</c:v>
                </c:pt>
                <c:pt idx="9">
                  <c:v>6.2044310344827576</c:v>
                </c:pt>
                <c:pt idx="10">
                  <c:v>18.619344827586207</c:v>
                </c:pt>
                <c:pt idx="11">
                  <c:v>14.214337931034486</c:v>
                </c:pt>
                <c:pt idx="12">
                  <c:v>18.420348275862075</c:v>
                </c:pt>
                <c:pt idx="13">
                  <c:v>23.736844827586207</c:v>
                </c:pt>
                <c:pt idx="14">
                  <c:v>21.278244827586203</c:v>
                </c:pt>
                <c:pt idx="15">
                  <c:v>10.817996551724137</c:v>
                </c:pt>
                <c:pt idx="16">
                  <c:v>15.402292592592593</c:v>
                </c:pt>
                <c:pt idx="17">
                  <c:v>20.57686551724138</c:v>
                </c:pt>
                <c:pt idx="18">
                  <c:v>18.844044827586206</c:v>
                </c:pt>
                <c:pt idx="19">
                  <c:v>11.113537931034482</c:v>
                </c:pt>
                <c:pt idx="20">
                  <c:v>12.090220689655171</c:v>
                </c:pt>
                <c:pt idx="21">
                  <c:v>17.079355172413791</c:v>
                </c:pt>
                <c:pt idx="22">
                  <c:v>17.800279310344827</c:v>
                </c:pt>
                <c:pt idx="23">
                  <c:v>18.619344827586207</c:v>
                </c:pt>
              </c:numCache>
            </c:numRef>
          </c:val>
          <c:extLst xmlns:c16r2="http://schemas.microsoft.com/office/drawing/2015/06/chart">
            <c:ext xmlns:c16="http://schemas.microsoft.com/office/drawing/2014/chart" uri="{C3380CC4-5D6E-409C-BE32-E72D297353CC}">
              <c16:uniqueId val="{00000001-FCBB-47F3-B342-CBE8DB1AEC97}"/>
            </c:ext>
          </c:extLst>
        </c:ser>
        <c:dLbls>
          <c:showLegendKey val="0"/>
          <c:showVal val="1"/>
          <c:showCatName val="0"/>
          <c:showSerName val="0"/>
          <c:showPercent val="0"/>
          <c:showBubbleSize val="0"/>
        </c:dLbls>
        <c:gapWidth val="75"/>
        <c:axId val="226946432"/>
        <c:axId val="227607680"/>
      </c:barChart>
      <c:catAx>
        <c:axId val="226946432"/>
        <c:scaling>
          <c:orientation val="minMax"/>
        </c:scaling>
        <c:delete val="0"/>
        <c:axPos val="b"/>
        <c:numFmt formatCode="General" sourceLinked="0"/>
        <c:majorTickMark val="none"/>
        <c:minorTickMark val="none"/>
        <c:tickLblPos val="nextTo"/>
        <c:crossAx val="227607680"/>
        <c:crosses val="autoZero"/>
        <c:auto val="1"/>
        <c:lblAlgn val="ctr"/>
        <c:lblOffset val="100"/>
        <c:noMultiLvlLbl val="0"/>
      </c:catAx>
      <c:valAx>
        <c:axId val="227607680"/>
        <c:scaling>
          <c:orientation val="minMax"/>
        </c:scaling>
        <c:delete val="0"/>
        <c:axPos val="l"/>
        <c:numFmt formatCode="0.0" sourceLinked="1"/>
        <c:majorTickMark val="none"/>
        <c:minorTickMark val="none"/>
        <c:tickLblPos val="nextTo"/>
        <c:crossAx val="226946432"/>
        <c:crosses val="autoZero"/>
        <c:crossBetween val="between"/>
      </c:valAx>
    </c:plotArea>
    <c:legend>
      <c:legendPos val="r"/>
      <c:layout>
        <c:manualLayout>
          <c:xMode val="edge"/>
          <c:yMode val="edge"/>
          <c:x val="0.6264486098529719"/>
          <c:y val="4.1282808398950134E-2"/>
          <c:w val="0.2484776438343437"/>
          <c:h val="0.16743438320209975"/>
        </c:manualLayout>
      </c:layout>
      <c:overlay val="1"/>
    </c:legend>
    <c:plotVisOnly val="1"/>
    <c:dispBlanksAs val="gap"/>
    <c:showDLblsOverMax val="0"/>
  </c:chart>
  <c:spPr>
    <a:ln>
      <a:noFill/>
    </a:ln>
  </c:spPr>
  <c:txPr>
    <a:bodyPr/>
    <a:lstStyle/>
    <a:p>
      <a:pPr>
        <a:defRPr>
          <a:latin typeface="Century Gothic" panose="020B0502020202020204" pitchFamily="34" charset="0"/>
        </a:defRPr>
      </a:pPr>
      <a:endParaRPr lang="es-MX"/>
    </a:p>
  </c:txPr>
  <c:externalData r:id="rId1">
    <c:autoUpdate val="0"/>
  </c:externalData>
</c:chartSpace>
</file>

<file path=ppt/charts/chart41.xml><?xml version="1.0" encoding="utf-8"?>
<c:chartSpace xmlns:c="http://schemas.openxmlformats.org/drawingml/2006/chart" xmlns:a="http://schemas.openxmlformats.org/drawingml/2006/main" xmlns:r="http://schemas.openxmlformats.org/officeDocument/2006/relationships">
  <c:date1904 val="0"/>
  <c:lang val="es-MX"/>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sz="800"/>
            </a:pPr>
            <a:r>
              <a:rPr lang="en-US" sz="800" dirty="0"/>
              <a:t>S&amp;P 500 Index: Earnings Aggregate Surprise</a:t>
            </a:r>
          </a:p>
        </c:rich>
      </c:tx>
      <c:layout>
        <c:manualLayout>
          <c:xMode val="edge"/>
          <c:yMode val="edge"/>
          <c:x val="3.0227376469245695E-2"/>
          <c:y val="3.1671466364935751E-2"/>
        </c:manualLayout>
      </c:layout>
      <c:overlay val="0"/>
    </c:title>
    <c:autoTitleDeleted val="0"/>
    <c:plotArea>
      <c:layout/>
      <c:barChart>
        <c:barDir val="bar"/>
        <c:grouping val="stacked"/>
        <c:varyColors val="0"/>
        <c:ser>
          <c:idx val="0"/>
          <c:order val="0"/>
          <c:tx>
            <c:strRef>
              <c:f>'Earnings Surprise'!$Q$4</c:f>
              <c:strCache>
                <c:ptCount val="1"/>
                <c:pt idx="0">
                  <c:v>Negative</c:v>
                </c:pt>
              </c:strCache>
            </c:strRef>
          </c:tx>
          <c:spPr>
            <a:solidFill>
              <a:schemeClr val="accent2">
                <a:lumMod val="60000"/>
                <a:lumOff val="40000"/>
              </a:schemeClr>
            </a:solidFill>
          </c:spPr>
          <c:invertIfNegative val="0"/>
          <c:cat>
            <c:strRef>
              <c:f>'Earnings Surprise'!$P$5:$P$14</c:f>
              <c:strCache>
                <c:ptCount val="10"/>
                <c:pt idx="0">
                  <c:v>&gt; Oil &amp; Gas</c:v>
                </c:pt>
                <c:pt idx="1">
                  <c:v>&gt; Basic Materials</c:v>
                </c:pt>
                <c:pt idx="2">
                  <c:v>&gt; Industrials</c:v>
                </c:pt>
                <c:pt idx="3">
                  <c:v>&gt; Consumer Goods</c:v>
                </c:pt>
                <c:pt idx="4">
                  <c:v>&gt; Health Care</c:v>
                </c:pt>
                <c:pt idx="5">
                  <c:v>&gt; Consumer Services</c:v>
                </c:pt>
                <c:pt idx="6">
                  <c:v>&gt; Telecommunications</c:v>
                </c:pt>
                <c:pt idx="7">
                  <c:v>&gt; Utilities</c:v>
                </c:pt>
                <c:pt idx="8">
                  <c:v>&gt; Financials</c:v>
                </c:pt>
                <c:pt idx="9">
                  <c:v>&gt; Technology</c:v>
                </c:pt>
              </c:strCache>
            </c:strRef>
          </c:cat>
          <c:val>
            <c:numRef>
              <c:f>'Earnings Surprise'!$Q$5:$Q$14</c:f>
              <c:numCache>
                <c:formatCode>General</c:formatCode>
                <c:ptCount val="10"/>
                <c:pt idx="0">
                  <c:v>-13</c:v>
                </c:pt>
                <c:pt idx="1">
                  <c:v>-2</c:v>
                </c:pt>
                <c:pt idx="2">
                  <c:v>-21</c:v>
                </c:pt>
                <c:pt idx="3">
                  <c:v>-11</c:v>
                </c:pt>
                <c:pt idx="4">
                  <c:v>-4</c:v>
                </c:pt>
                <c:pt idx="5">
                  <c:v>-14</c:v>
                </c:pt>
                <c:pt idx="6">
                  <c:v>-1</c:v>
                </c:pt>
                <c:pt idx="7">
                  <c:v>-9</c:v>
                </c:pt>
                <c:pt idx="8">
                  <c:v>-18</c:v>
                </c:pt>
                <c:pt idx="9">
                  <c:v>-2</c:v>
                </c:pt>
              </c:numCache>
            </c:numRef>
          </c:val>
          <c:extLst xmlns:c16r2="http://schemas.microsoft.com/office/drawing/2015/06/chart">
            <c:ext xmlns:c16="http://schemas.microsoft.com/office/drawing/2014/chart" uri="{C3380CC4-5D6E-409C-BE32-E72D297353CC}">
              <c16:uniqueId val="{00000000-84EB-480D-BFD6-484182F98B19}"/>
            </c:ext>
          </c:extLst>
        </c:ser>
        <c:ser>
          <c:idx val="1"/>
          <c:order val="1"/>
          <c:tx>
            <c:strRef>
              <c:f>'Earnings Surprise'!$R$4</c:f>
              <c:strCache>
                <c:ptCount val="1"/>
                <c:pt idx="0">
                  <c:v>Inline</c:v>
                </c:pt>
              </c:strCache>
            </c:strRef>
          </c:tx>
          <c:spPr>
            <a:solidFill>
              <a:schemeClr val="accent1">
                <a:lumMod val="75000"/>
              </a:schemeClr>
            </a:solidFill>
          </c:spPr>
          <c:invertIfNegative val="0"/>
          <c:cat>
            <c:strRef>
              <c:f>'Earnings Surprise'!$P$5:$P$14</c:f>
              <c:strCache>
                <c:ptCount val="10"/>
                <c:pt idx="0">
                  <c:v>&gt; Oil &amp; Gas</c:v>
                </c:pt>
                <c:pt idx="1">
                  <c:v>&gt; Basic Materials</c:v>
                </c:pt>
                <c:pt idx="2">
                  <c:v>&gt; Industrials</c:v>
                </c:pt>
                <c:pt idx="3">
                  <c:v>&gt; Consumer Goods</c:v>
                </c:pt>
                <c:pt idx="4">
                  <c:v>&gt; Health Care</c:v>
                </c:pt>
                <c:pt idx="5">
                  <c:v>&gt; Consumer Services</c:v>
                </c:pt>
                <c:pt idx="6">
                  <c:v>&gt; Telecommunications</c:v>
                </c:pt>
                <c:pt idx="7">
                  <c:v>&gt; Utilities</c:v>
                </c:pt>
                <c:pt idx="8">
                  <c:v>&gt; Financials</c:v>
                </c:pt>
                <c:pt idx="9">
                  <c:v>&gt; Technology</c:v>
                </c:pt>
              </c:strCache>
            </c:strRef>
          </c:cat>
          <c:val>
            <c:numRef>
              <c:f>'Earnings Surprise'!$R$5:$R$14</c:f>
              <c:numCache>
                <c:formatCode>General</c:formatCode>
                <c:ptCount val="10"/>
                <c:pt idx="0">
                  <c:v>0</c:v>
                </c:pt>
                <c:pt idx="1">
                  <c:v>0</c:v>
                </c:pt>
                <c:pt idx="2">
                  <c:v>0</c:v>
                </c:pt>
                <c:pt idx="3">
                  <c:v>0</c:v>
                </c:pt>
                <c:pt idx="4">
                  <c:v>0</c:v>
                </c:pt>
                <c:pt idx="5">
                  <c:v>0</c:v>
                </c:pt>
                <c:pt idx="6">
                  <c:v>1</c:v>
                </c:pt>
                <c:pt idx="7">
                  <c:v>0</c:v>
                </c:pt>
                <c:pt idx="8">
                  <c:v>0</c:v>
                </c:pt>
                <c:pt idx="9">
                  <c:v>0</c:v>
                </c:pt>
              </c:numCache>
            </c:numRef>
          </c:val>
          <c:extLst xmlns:c16r2="http://schemas.microsoft.com/office/drawing/2015/06/chart">
            <c:ext xmlns:c16="http://schemas.microsoft.com/office/drawing/2014/chart" uri="{C3380CC4-5D6E-409C-BE32-E72D297353CC}">
              <c16:uniqueId val="{00000001-84EB-480D-BFD6-484182F98B19}"/>
            </c:ext>
          </c:extLst>
        </c:ser>
        <c:ser>
          <c:idx val="2"/>
          <c:order val="2"/>
          <c:tx>
            <c:strRef>
              <c:f>'Earnings Surprise'!$S$4</c:f>
              <c:strCache>
                <c:ptCount val="1"/>
                <c:pt idx="0">
                  <c:v>Positive</c:v>
                </c:pt>
              </c:strCache>
            </c:strRef>
          </c:tx>
          <c:invertIfNegative val="0"/>
          <c:cat>
            <c:strRef>
              <c:f>'Earnings Surprise'!$P$5:$P$14</c:f>
              <c:strCache>
                <c:ptCount val="10"/>
                <c:pt idx="0">
                  <c:v>&gt; Oil &amp; Gas</c:v>
                </c:pt>
                <c:pt idx="1">
                  <c:v>&gt; Basic Materials</c:v>
                </c:pt>
                <c:pt idx="2">
                  <c:v>&gt; Industrials</c:v>
                </c:pt>
                <c:pt idx="3">
                  <c:v>&gt; Consumer Goods</c:v>
                </c:pt>
                <c:pt idx="4">
                  <c:v>&gt; Health Care</c:v>
                </c:pt>
                <c:pt idx="5">
                  <c:v>&gt; Consumer Services</c:v>
                </c:pt>
                <c:pt idx="6">
                  <c:v>&gt; Telecommunications</c:v>
                </c:pt>
                <c:pt idx="7">
                  <c:v>&gt; Utilities</c:v>
                </c:pt>
                <c:pt idx="8">
                  <c:v>&gt; Financials</c:v>
                </c:pt>
                <c:pt idx="9">
                  <c:v>&gt; Technology</c:v>
                </c:pt>
              </c:strCache>
            </c:strRef>
          </c:cat>
          <c:val>
            <c:numRef>
              <c:f>'Earnings Surprise'!$S$5:$S$14</c:f>
              <c:numCache>
                <c:formatCode>General</c:formatCode>
                <c:ptCount val="10"/>
                <c:pt idx="0">
                  <c:v>16</c:v>
                </c:pt>
                <c:pt idx="1">
                  <c:v>15</c:v>
                </c:pt>
                <c:pt idx="2">
                  <c:v>54</c:v>
                </c:pt>
                <c:pt idx="3">
                  <c:v>37</c:v>
                </c:pt>
                <c:pt idx="4">
                  <c:v>40</c:v>
                </c:pt>
                <c:pt idx="5">
                  <c:v>26</c:v>
                </c:pt>
                <c:pt idx="6">
                  <c:v>2</c:v>
                </c:pt>
                <c:pt idx="7">
                  <c:v>19</c:v>
                </c:pt>
                <c:pt idx="8">
                  <c:v>84</c:v>
                </c:pt>
                <c:pt idx="9">
                  <c:v>33</c:v>
                </c:pt>
              </c:numCache>
            </c:numRef>
          </c:val>
          <c:extLst xmlns:c16r2="http://schemas.microsoft.com/office/drawing/2015/06/chart">
            <c:ext xmlns:c16="http://schemas.microsoft.com/office/drawing/2014/chart" uri="{C3380CC4-5D6E-409C-BE32-E72D297353CC}">
              <c16:uniqueId val="{00000002-84EB-480D-BFD6-484182F98B19}"/>
            </c:ext>
          </c:extLst>
        </c:ser>
        <c:ser>
          <c:idx val="3"/>
          <c:order val="3"/>
          <c:tx>
            <c:strRef>
              <c:f>'Earnings Surprise'!$M$3</c:f>
              <c:strCache>
                <c:ptCount val="1"/>
                <c:pt idx="0">
                  <c:v>%</c:v>
                </c:pt>
              </c:strCache>
            </c:strRef>
          </c:tx>
          <c:spPr>
            <a:noFill/>
          </c:spPr>
          <c:invertIfNegative val="0"/>
          <c:dLbls>
            <c:dLbl>
              <c:idx val="0"/>
              <c:layout>
                <c:manualLayout>
                  <c:x val="-4.1889663615556239E-2"/>
                  <c:y val="0"/>
                </c:manualLayout>
              </c:layout>
              <c:dLblPos val="ctr"/>
              <c:showLegendKey val="0"/>
              <c:showVal val="1"/>
              <c:showCatName val="0"/>
              <c:showSerName val="0"/>
              <c:showPercent val="0"/>
              <c:showBubbleSize val="0"/>
              <c:separator>, </c:separator>
              <c:extLst>
                <c:ext xmlns:c15="http://schemas.microsoft.com/office/drawing/2012/chart" uri="{CE6537A1-D6FC-4f65-9D91-7224C49458BB}">
                  <c15:layout/>
                </c:ext>
              </c:extLst>
            </c:dLbl>
            <c:dLbl>
              <c:idx val="1"/>
              <c:layout>
                <c:manualLayout>
                  <c:x val="4.1889663615556176E-2"/>
                  <c:y val="0"/>
                </c:manualLayout>
              </c:layout>
              <c:dLblPos val="ctr"/>
              <c:showLegendKey val="0"/>
              <c:showVal val="1"/>
              <c:showCatName val="0"/>
              <c:showSerName val="0"/>
              <c:showPercent val="0"/>
              <c:showBubbleSize val="0"/>
              <c:separator>, </c:separator>
              <c:extLst>
                <c:ext xmlns:c15="http://schemas.microsoft.com/office/drawing/2012/chart" uri="{CE6537A1-D6FC-4f65-9D91-7224C49458BB}">
                  <c15:layout/>
                </c:ext>
              </c:extLst>
            </c:dLbl>
            <c:dLbl>
              <c:idx val="2"/>
              <c:layout>
                <c:manualLayout>
                  <c:x val="4.8871274218148943E-2"/>
                  <c:y val="-3.6797056699049042E-3"/>
                </c:manualLayout>
              </c:layout>
              <c:dLblPos val="ctr"/>
              <c:showLegendKey val="0"/>
              <c:showVal val="1"/>
              <c:showCatName val="0"/>
              <c:showSerName val="0"/>
              <c:showPercent val="0"/>
              <c:showBubbleSize val="0"/>
              <c:separator>, </c:separator>
              <c:extLst>
                <c:ext xmlns:c15="http://schemas.microsoft.com/office/drawing/2012/chart" uri="{CE6537A1-D6FC-4f65-9D91-7224C49458BB}">
                  <c15:layout/>
                </c:ext>
              </c:extLst>
            </c:dLbl>
            <c:dLbl>
              <c:idx val="3"/>
              <c:layout>
                <c:manualLayout>
                  <c:x val="3.8398858314259883E-2"/>
                  <c:y val="0"/>
                </c:manualLayout>
              </c:layout>
              <c:dLblPos val="ctr"/>
              <c:showLegendKey val="0"/>
              <c:showVal val="1"/>
              <c:showCatName val="0"/>
              <c:showSerName val="0"/>
              <c:showPercent val="0"/>
              <c:showBubbleSize val="0"/>
              <c:separator>, </c:separator>
              <c:extLst>
                <c:ext xmlns:c15="http://schemas.microsoft.com/office/drawing/2012/chart" uri="{CE6537A1-D6FC-4f65-9D91-7224C49458BB}">
                  <c15:layout/>
                </c:ext>
              </c:extLst>
            </c:dLbl>
            <c:dLbl>
              <c:idx val="4"/>
              <c:layout>
                <c:manualLayout>
                  <c:x val="4.1889663615556239E-2"/>
                  <c:y val="0"/>
                </c:manualLayout>
              </c:layout>
              <c:dLblPos val="ctr"/>
              <c:showLegendKey val="0"/>
              <c:showVal val="1"/>
              <c:showCatName val="0"/>
              <c:showSerName val="0"/>
              <c:showPercent val="0"/>
              <c:showBubbleSize val="0"/>
              <c:separator>, </c:separator>
              <c:extLst>
                <c:ext xmlns:c15="http://schemas.microsoft.com/office/drawing/2012/chart" uri="{CE6537A1-D6FC-4f65-9D91-7224C49458BB}">
                  <c15:layout/>
                </c:ext>
              </c:extLst>
            </c:dLbl>
            <c:dLbl>
              <c:idx val="5"/>
              <c:layout>
                <c:manualLayout>
                  <c:x val="-4.5380468916852594E-2"/>
                  <c:y val="0"/>
                </c:manualLayout>
              </c:layout>
              <c:dLblPos val="ctr"/>
              <c:showLegendKey val="0"/>
              <c:showVal val="1"/>
              <c:showCatName val="0"/>
              <c:showSerName val="0"/>
              <c:showPercent val="0"/>
              <c:showBubbleSize val="0"/>
              <c:separator>, </c:separator>
              <c:extLst>
                <c:ext xmlns:c15="http://schemas.microsoft.com/office/drawing/2012/chart" uri="{CE6537A1-D6FC-4f65-9D91-7224C49458BB}">
                  <c15:layout/>
                </c:ext>
              </c:extLst>
            </c:dLbl>
            <c:dLbl>
              <c:idx val="6"/>
              <c:layout>
                <c:manualLayout>
                  <c:x val="7.3306911327223487E-2"/>
                  <c:y val="0"/>
                </c:manualLayout>
              </c:layout>
              <c:dLblPos val="ctr"/>
              <c:showLegendKey val="0"/>
              <c:showVal val="1"/>
              <c:showCatName val="0"/>
              <c:showSerName val="0"/>
              <c:showPercent val="0"/>
              <c:showBubbleSize val="0"/>
              <c:separator>, </c:separator>
              <c:extLst>
                <c:ext xmlns:c15="http://schemas.microsoft.com/office/drawing/2012/chart" uri="{CE6537A1-D6FC-4f65-9D91-7224C49458BB}">
                  <c15:layout/>
                </c:ext>
              </c:extLst>
            </c:dLbl>
            <c:dLbl>
              <c:idx val="7"/>
              <c:layout>
                <c:manualLayout>
                  <c:x val="-8.3779327231112477E-2"/>
                  <c:y val="7.3594113398098085E-3"/>
                </c:manualLayout>
              </c:layout>
              <c:dLblPos val="ctr"/>
              <c:showLegendKey val="0"/>
              <c:showVal val="1"/>
              <c:showCatName val="0"/>
              <c:showSerName val="0"/>
              <c:showPercent val="0"/>
              <c:showBubbleSize val="0"/>
              <c:separator>, </c:separator>
              <c:extLst>
                <c:ext xmlns:c15="http://schemas.microsoft.com/office/drawing/2012/chart" uri="{CE6537A1-D6FC-4f65-9D91-7224C49458BB}">
                  <c15:layout/>
                </c:ext>
              </c:extLst>
            </c:dLbl>
            <c:dLbl>
              <c:idx val="8"/>
              <c:layout>
                <c:manualLayout>
                  <c:x val="4.1889663615556239E-2"/>
                  <c:y val="3.6797056699049042E-3"/>
                </c:manualLayout>
              </c:layout>
              <c:dLblPos val="ctr"/>
              <c:showLegendKey val="0"/>
              <c:showVal val="1"/>
              <c:showCatName val="0"/>
              <c:showSerName val="0"/>
              <c:showPercent val="0"/>
              <c:showBubbleSize val="0"/>
              <c:separator>, </c:separator>
              <c:extLst>
                <c:ext xmlns:c15="http://schemas.microsoft.com/office/drawing/2012/chart" uri="{CE6537A1-D6FC-4f65-9D91-7224C49458BB}">
                  <c15:layout/>
                </c:ext>
              </c:extLst>
            </c:dLbl>
            <c:dLbl>
              <c:idx val="9"/>
              <c:layout>
                <c:manualLayout>
                  <c:x val="4.8871274218148943E-2"/>
                  <c:y val="-1.6865122826392762E-17"/>
                </c:manualLayout>
              </c:layout>
              <c:dLblPos val="ctr"/>
              <c:showLegendKey val="0"/>
              <c:showVal val="1"/>
              <c:showCatName val="0"/>
              <c:showSerName val="0"/>
              <c:showPercent val="0"/>
              <c:showBubbleSize val="0"/>
              <c:separator>, </c:separator>
              <c:extLst>
                <c:ext xmlns:c15="http://schemas.microsoft.com/office/drawing/2012/chart" uri="{CE6537A1-D6FC-4f65-9D91-7224C49458BB}">
                  <c15:layout/>
                </c:ext>
              </c:extLst>
            </c:dLbl>
            <c:spPr>
              <a:noFill/>
              <a:ln>
                <a:noFill/>
              </a:ln>
              <a:effectLst/>
            </c:spPr>
            <c:txPr>
              <a:bodyPr rot="0" anchor="t" anchorCtr="0"/>
              <a:lstStyle/>
              <a:p>
                <a:pPr>
                  <a:defRPr sz="800" b="1"/>
                </a:pPr>
                <a:endParaRPr lang="es-MX"/>
              </a:p>
            </c:txPr>
            <c:dLblPos val="ctr"/>
            <c:showLegendKey val="0"/>
            <c:showVal val="1"/>
            <c:showCatName val="0"/>
            <c:showSerName val="0"/>
            <c:showPercent val="0"/>
            <c:showBubbleSize val="0"/>
            <c:separator>, </c:separator>
            <c:showLeaderLines val="0"/>
            <c:extLst xmlns:c16r2="http://schemas.microsoft.com/office/drawing/2015/06/chart">
              <c:ext xmlns:c15="http://schemas.microsoft.com/office/drawing/2012/chart" uri="{CE6537A1-D6FC-4f65-9D91-7224C49458BB}">
                <c15:showLeaderLines val="0"/>
              </c:ext>
            </c:extLst>
          </c:dLbls>
          <c:val>
            <c:numRef>
              <c:f>'Earnings Surprise'!$M$5:$M$14</c:f>
              <c:numCache>
                <c:formatCode>0.00%</c:formatCode>
                <c:ptCount val="10"/>
                <c:pt idx="0">
                  <c:v>-3.49E-2</c:v>
                </c:pt>
                <c:pt idx="1">
                  <c:v>5.9499999999999997E-2</c:v>
                </c:pt>
                <c:pt idx="2">
                  <c:v>3.85E-2</c:v>
                </c:pt>
                <c:pt idx="3">
                  <c:v>6.6600000000000006E-2</c:v>
                </c:pt>
                <c:pt idx="4">
                  <c:v>6.8199999999999997E-2</c:v>
                </c:pt>
                <c:pt idx="5">
                  <c:v>-4.1999999999999997E-3</c:v>
                </c:pt>
                <c:pt idx="6">
                  <c:v>3.95E-2</c:v>
                </c:pt>
                <c:pt idx="7">
                  <c:v>-1.8E-3</c:v>
                </c:pt>
                <c:pt idx="8">
                  <c:v>4.3200000000000002E-2</c:v>
                </c:pt>
                <c:pt idx="9">
                  <c:v>7.7899999999999997E-2</c:v>
                </c:pt>
              </c:numCache>
            </c:numRef>
          </c:val>
          <c:extLst xmlns:c16r2="http://schemas.microsoft.com/office/drawing/2015/06/chart">
            <c:ext xmlns:c16="http://schemas.microsoft.com/office/drawing/2014/chart" uri="{C3380CC4-5D6E-409C-BE32-E72D297353CC}">
              <c16:uniqueId val="{00000003-84EB-480D-BFD6-484182F98B19}"/>
            </c:ext>
          </c:extLst>
        </c:ser>
        <c:dLbls>
          <c:showLegendKey val="0"/>
          <c:showVal val="0"/>
          <c:showCatName val="0"/>
          <c:showSerName val="0"/>
          <c:showPercent val="0"/>
          <c:showBubbleSize val="0"/>
        </c:dLbls>
        <c:gapWidth val="150"/>
        <c:overlap val="100"/>
        <c:axId val="227657600"/>
        <c:axId val="227659136"/>
      </c:barChart>
      <c:catAx>
        <c:axId val="227657600"/>
        <c:scaling>
          <c:orientation val="minMax"/>
        </c:scaling>
        <c:delete val="0"/>
        <c:axPos val="l"/>
        <c:numFmt formatCode="General" sourceLinked="1"/>
        <c:majorTickMark val="out"/>
        <c:minorTickMark val="none"/>
        <c:tickLblPos val="low"/>
        <c:txPr>
          <a:bodyPr rot="0" anchor="ctr" anchorCtr="0"/>
          <a:lstStyle/>
          <a:p>
            <a:pPr>
              <a:defRPr sz="800"/>
            </a:pPr>
            <a:endParaRPr lang="es-MX"/>
          </a:p>
        </c:txPr>
        <c:crossAx val="227659136"/>
        <c:crosses val="autoZero"/>
        <c:auto val="0"/>
        <c:lblAlgn val="ctr"/>
        <c:lblOffset val="100"/>
        <c:noMultiLvlLbl val="0"/>
      </c:catAx>
      <c:valAx>
        <c:axId val="227659136"/>
        <c:scaling>
          <c:orientation val="minMax"/>
        </c:scaling>
        <c:delete val="0"/>
        <c:axPos val="b"/>
        <c:numFmt formatCode="General" sourceLinked="1"/>
        <c:majorTickMark val="out"/>
        <c:minorTickMark val="none"/>
        <c:tickLblPos val="nextTo"/>
        <c:txPr>
          <a:bodyPr/>
          <a:lstStyle/>
          <a:p>
            <a:pPr>
              <a:defRPr sz="800"/>
            </a:pPr>
            <a:endParaRPr lang="es-MX"/>
          </a:p>
        </c:txPr>
        <c:crossAx val="227657600"/>
        <c:crosses val="autoZero"/>
        <c:crossBetween val="between"/>
      </c:valAx>
    </c:plotArea>
    <c:legend>
      <c:legendPos val="b"/>
      <c:legendEntry>
        <c:idx val="3"/>
        <c:delete val="1"/>
      </c:legendEntry>
      <c:layout>
        <c:manualLayout>
          <c:xMode val="edge"/>
          <c:yMode val="edge"/>
          <c:x val="0.54232397580737191"/>
          <c:y val="0.91427367127695236"/>
          <c:w val="0.3319759682899649"/>
          <c:h val="6.1987448924024371E-2"/>
        </c:manualLayout>
      </c:layout>
      <c:overlay val="0"/>
      <c:txPr>
        <a:bodyPr/>
        <a:lstStyle/>
        <a:p>
          <a:pPr>
            <a:defRPr sz="800"/>
          </a:pPr>
          <a:endParaRPr lang="es-MX"/>
        </a:p>
      </c:txPr>
    </c:legend>
    <c:plotVisOnly val="1"/>
    <c:dispBlanksAs val="gap"/>
    <c:showDLblsOverMax val="0"/>
  </c:chart>
  <c:externalData r:id="rId1">
    <c:autoUpdate val="0"/>
  </c:externalData>
</c:chartSpace>
</file>

<file path=ppt/charts/chart42.xml><?xml version="1.0" encoding="utf-8"?>
<c:chartSpace xmlns:c="http://schemas.openxmlformats.org/drawingml/2006/chart" xmlns:a="http://schemas.openxmlformats.org/drawingml/2006/main" xmlns:r="http://schemas.openxmlformats.org/officeDocument/2006/relationships">
  <c:date1904 val="0"/>
  <c:lang val="es-MX"/>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sz="800"/>
            </a:pPr>
            <a:r>
              <a:rPr lang="en-US" sz="800" dirty="0"/>
              <a:t>Mexico IPC Index: Earnings Aggregate Surprise</a:t>
            </a:r>
          </a:p>
        </c:rich>
      </c:tx>
      <c:layout>
        <c:manualLayout>
          <c:xMode val="edge"/>
          <c:yMode val="edge"/>
          <c:x val="3.0227376469245695E-2"/>
          <c:y val="3.1671466364935751E-2"/>
        </c:manualLayout>
      </c:layout>
      <c:overlay val="0"/>
    </c:title>
    <c:autoTitleDeleted val="0"/>
    <c:plotArea>
      <c:layout/>
      <c:barChart>
        <c:barDir val="bar"/>
        <c:grouping val="stacked"/>
        <c:varyColors val="0"/>
        <c:ser>
          <c:idx val="0"/>
          <c:order val="0"/>
          <c:tx>
            <c:strRef>
              <c:f>'Earnings Surprise'!$Q$18</c:f>
              <c:strCache>
                <c:ptCount val="1"/>
                <c:pt idx="0">
                  <c:v>Negative</c:v>
                </c:pt>
              </c:strCache>
            </c:strRef>
          </c:tx>
          <c:spPr>
            <a:solidFill>
              <a:schemeClr val="accent2">
                <a:lumMod val="50000"/>
              </a:schemeClr>
            </a:solidFill>
          </c:spPr>
          <c:invertIfNegative val="0"/>
          <c:cat>
            <c:strRef>
              <c:f>'Earnings Surprise'!$P$19:$P$26</c:f>
              <c:strCache>
                <c:ptCount val="8"/>
                <c:pt idx="0">
                  <c:v>&gt; Basic Materials</c:v>
                </c:pt>
                <c:pt idx="1">
                  <c:v>&gt; Industrials</c:v>
                </c:pt>
                <c:pt idx="2">
                  <c:v>&gt; Consumer Goods</c:v>
                </c:pt>
                <c:pt idx="3">
                  <c:v>&gt; Health Care</c:v>
                </c:pt>
                <c:pt idx="4">
                  <c:v>&gt; Consumer Services</c:v>
                </c:pt>
                <c:pt idx="5">
                  <c:v>&gt; Telecommunications</c:v>
                </c:pt>
                <c:pt idx="6">
                  <c:v>&gt; Utilities</c:v>
                </c:pt>
                <c:pt idx="7">
                  <c:v>&gt; Financials</c:v>
                </c:pt>
              </c:strCache>
            </c:strRef>
          </c:cat>
          <c:val>
            <c:numRef>
              <c:f>'Earnings Surprise'!$Q$19:$Q$26</c:f>
              <c:numCache>
                <c:formatCode>General</c:formatCode>
                <c:ptCount val="8"/>
                <c:pt idx="0">
                  <c:v>-3</c:v>
                </c:pt>
                <c:pt idx="1">
                  <c:v>-4</c:v>
                </c:pt>
                <c:pt idx="2">
                  <c:v>-7</c:v>
                </c:pt>
                <c:pt idx="3">
                  <c:v>-1</c:v>
                </c:pt>
                <c:pt idx="4">
                  <c:v>-4</c:v>
                </c:pt>
                <c:pt idx="5">
                  <c:v>0</c:v>
                </c:pt>
                <c:pt idx="6">
                  <c:v>0</c:v>
                </c:pt>
                <c:pt idx="7">
                  <c:v>-3</c:v>
                </c:pt>
              </c:numCache>
            </c:numRef>
          </c:val>
          <c:extLst xmlns:c16r2="http://schemas.microsoft.com/office/drawing/2015/06/chart">
            <c:ext xmlns:c16="http://schemas.microsoft.com/office/drawing/2014/chart" uri="{C3380CC4-5D6E-409C-BE32-E72D297353CC}">
              <c16:uniqueId val="{00000000-8FF5-4CFE-A3A8-65DBBD5EB689}"/>
            </c:ext>
          </c:extLst>
        </c:ser>
        <c:ser>
          <c:idx val="1"/>
          <c:order val="1"/>
          <c:tx>
            <c:strRef>
              <c:f>'Earnings Surprise'!$R$18</c:f>
              <c:strCache>
                <c:ptCount val="1"/>
                <c:pt idx="0">
                  <c:v>Inline</c:v>
                </c:pt>
              </c:strCache>
            </c:strRef>
          </c:tx>
          <c:spPr>
            <a:solidFill>
              <a:schemeClr val="accent1">
                <a:lumMod val="75000"/>
              </a:schemeClr>
            </a:solidFill>
          </c:spPr>
          <c:invertIfNegative val="0"/>
          <c:cat>
            <c:strRef>
              <c:f>'Earnings Surprise'!$P$19:$P$26</c:f>
              <c:strCache>
                <c:ptCount val="8"/>
                <c:pt idx="0">
                  <c:v>&gt; Basic Materials</c:v>
                </c:pt>
                <c:pt idx="1">
                  <c:v>&gt; Industrials</c:v>
                </c:pt>
                <c:pt idx="2">
                  <c:v>&gt; Consumer Goods</c:v>
                </c:pt>
                <c:pt idx="3">
                  <c:v>&gt; Health Care</c:v>
                </c:pt>
                <c:pt idx="4">
                  <c:v>&gt; Consumer Services</c:v>
                </c:pt>
                <c:pt idx="5">
                  <c:v>&gt; Telecommunications</c:v>
                </c:pt>
                <c:pt idx="6">
                  <c:v>&gt; Utilities</c:v>
                </c:pt>
                <c:pt idx="7">
                  <c:v>&gt; Financials</c:v>
                </c:pt>
              </c:strCache>
            </c:strRef>
          </c:cat>
          <c:val>
            <c:numRef>
              <c:f>'Earnings Surprise'!$R$19:$R$26</c:f>
              <c:numCache>
                <c:formatCode>General</c:formatCode>
                <c:ptCount val="8"/>
                <c:pt idx="0">
                  <c:v>0</c:v>
                </c:pt>
                <c:pt idx="1">
                  <c:v>0</c:v>
                </c:pt>
                <c:pt idx="2">
                  <c:v>0</c:v>
                </c:pt>
                <c:pt idx="3">
                  <c:v>0</c:v>
                </c:pt>
                <c:pt idx="4">
                  <c:v>0</c:v>
                </c:pt>
                <c:pt idx="5">
                  <c:v>0</c:v>
                </c:pt>
                <c:pt idx="6">
                  <c:v>0</c:v>
                </c:pt>
                <c:pt idx="7">
                  <c:v>0</c:v>
                </c:pt>
              </c:numCache>
            </c:numRef>
          </c:val>
          <c:extLst xmlns:c16r2="http://schemas.microsoft.com/office/drawing/2015/06/chart">
            <c:ext xmlns:c16="http://schemas.microsoft.com/office/drawing/2014/chart" uri="{C3380CC4-5D6E-409C-BE32-E72D297353CC}">
              <c16:uniqueId val="{00000001-8FF5-4CFE-A3A8-65DBBD5EB689}"/>
            </c:ext>
          </c:extLst>
        </c:ser>
        <c:ser>
          <c:idx val="2"/>
          <c:order val="2"/>
          <c:tx>
            <c:strRef>
              <c:f>'Earnings Surprise'!$S$18</c:f>
              <c:strCache>
                <c:ptCount val="1"/>
                <c:pt idx="0">
                  <c:v>Positive</c:v>
                </c:pt>
              </c:strCache>
            </c:strRef>
          </c:tx>
          <c:spPr>
            <a:solidFill>
              <a:schemeClr val="accent3">
                <a:lumMod val="50000"/>
              </a:schemeClr>
            </a:solidFill>
          </c:spPr>
          <c:invertIfNegative val="0"/>
          <c:cat>
            <c:strRef>
              <c:f>'Earnings Surprise'!$P$19:$P$26</c:f>
              <c:strCache>
                <c:ptCount val="8"/>
                <c:pt idx="0">
                  <c:v>&gt; Basic Materials</c:v>
                </c:pt>
                <c:pt idx="1">
                  <c:v>&gt; Industrials</c:v>
                </c:pt>
                <c:pt idx="2">
                  <c:v>&gt; Consumer Goods</c:v>
                </c:pt>
                <c:pt idx="3">
                  <c:v>&gt; Health Care</c:v>
                </c:pt>
                <c:pt idx="4">
                  <c:v>&gt; Consumer Services</c:v>
                </c:pt>
                <c:pt idx="5">
                  <c:v>&gt; Telecommunications</c:v>
                </c:pt>
                <c:pt idx="6">
                  <c:v>&gt; Utilities</c:v>
                </c:pt>
                <c:pt idx="7">
                  <c:v>&gt; Financials</c:v>
                </c:pt>
              </c:strCache>
            </c:strRef>
          </c:cat>
          <c:val>
            <c:numRef>
              <c:f>'Earnings Surprise'!$S$19:$S$26</c:f>
              <c:numCache>
                <c:formatCode>General</c:formatCode>
                <c:ptCount val="8"/>
                <c:pt idx="0">
                  <c:v>1</c:v>
                </c:pt>
                <c:pt idx="1">
                  <c:v>4</c:v>
                </c:pt>
                <c:pt idx="2">
                  <c:v>1</c:v>
                </c:pt>
                <c:pt idx="3">
                  <c:v>0</c:v>
                </c:pt>
                <c:pt idx="4">
                  <c:v>1</c:v>
                </c:pt>
                <c:pt idx="5">
                  <c:v>1</c:v>
                </c:pt>
                <c:pt idx="6">
                  <c:v>1</c:v>
                </c:pt>
                <c:pt idx="7">
                  <c:v>3</c:v>
                </c:pt>
              </c:numCache>
            </c:numRef>
          </c:val>
          <c:extLst xmlns:c16r2="http://schemas.microsoft.com/office/drawing/2015/06/chart">
            <c:ext xmlns:c16="http://schemas.microsoft.com/office/drawing/2014/chart" uri="{C3380CC4-5D6E-409C-BE32-E72D297353CC}">
              <c16:uniqueId val="{00000002-8FF5-4CFE-A3A8-65DBBD5EB689}"/>
            </c:ext>
          </c:extLst>
        </c:ser>
        <c:ser>
          <c:idx val="3"/>
          <c:order val="3"/>
          <c:tx>
            <c:strRef>
              <c:f>'Earnings Surprise'!$M$17</c:f>
              <c:strCache>
                <c:ptCount val="1"/>
                <c:pt idx="0">
                  <c:v>%</c:v>
                </c:pt>
              </c:strCache>
            </c:strRef>
          </c:tx>
          <c:spPr>
            <a:noFill/>
          </c:spPr>
          <c:invertIfNegative val="0"/>
          <c:dLbls>
            <c:dLbl>
              <c:idx val="0"/>
              <c:layout>
                <c:manualLayout>
                  <c:x val="0.41261211913728174"/>
                  <c:y val="6.2306771126045351E-7"/>
                </c:manualLayout>
              </c:layout>
              <c:dLblPos val="ctr"/>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3-8FF5-4CFE-A3A8-65DBBD5EB689}"/>
                </c:ext>
                <c:ext xmlns:c15="http://schemas.microsoft.com/office/drawing/2012/chart" uri="{CE6537A1-D6FC-4f65-9D91-7224C49458BB}">
                  <c15:layout/>
                </c:ext>
              </c:extLst>
            </c:dLbl>
            <c:dLbl>
              <c:idx val="1"/>
              <c:layout>
                <c:manualLayout>
                  <c:x val="0.43171022576382112"/>
                  <c:y val="4.876280462137102E-4"/>
                </c:manualLayout>
              </c:layout>
              <c:dLblPos val="ctr"/>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4-8FF5-4CFE-A3A8-65DBBD5EB689}"/>
                </c:ext>
                <c:ext xmlns:c15="http://schemas.microsoft.com/office/drawing/2012/chart" uri="{CE6537A1-D6FC-4f65-9D91-7224C49458BB}">
                  <c15:layout/>
                </c:ext>
              </c:extLst>
            </c:dLbl>
            <c:dLbl>
              <c:idx val="2"/>
              <c:layout>
                <c:manualLayout>
                  <c:x val="0.57502517385756813"/>
                  <c:y val="7.6707867533561654E-3"/>
                </c:manualLayout>
              </c:layout>
              <c:dLblPos val="ctr"/>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5-8FF5-4CFE-A3A8-65DBBD5EB689}"/>
                </c:ext>
                <c:ext xmlns:c15="http://schemas.microsoft.com/office/drawing/2012/chart" uri="{CE6537A1-D6FC-4f65-9D91-7224C49458BB}">
                  <c15:layout/>
                </c:ext>
              </c:extLst>
            </c:dLbl>
            <c:dLbl>
              <c:idx val="3"/>
              <c:layout>
                <c:manualLayout>
                  <c:x val="0.3221662102019856"/>
                  <c:y val="3.1153385563022676E-7"/>
                </c:manualLayout>
              </c:layout>
              <c:dLblPos val="ctr"/>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6-8FF5-4CFE-A3A8-65DBBD5EB689}"/>
                </c:ext>
                <c:ext xmlns:c15="http://schemas.microsoft.com/office/drawing/2012/chart" uri="{CE6537A1-D6FC-4f65-9D91-7224C49458BB}">
                  <c15:layout/>
                </c:ext>
              </c:extLst>
            </c:dLbl>
            <c:dLbl>
              <c:idx val="4"/>
              <c:layout>
                <c:manualLayout>
                  <c:x val="0.30769057400433641"/>
                  <c:y val="6.2306771126045351E-7"/>
                </c:manualLayout>
              </c:layout>
              <c:dLblPos val="ctr"/>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7-8FF5-4CFE-A3A8-65DBBD5EB689}"/>
                </c:ext>
                <c:ext xmlns:c15="http://schemas.microsoft.com/office/drawing/2012/chart" uri="{CE6537A1-D6FC-4f65-9D91-7224C49458BB}">
                  <c15:layout/>
                </c:ext>
              </c:extLst>
            </c:dLbl>
            <c:dLbl>
              <c:idx val="5"/>
              <c:layout>
                <c:manualLayout>
                  <c:x val="0.311360264749515"/>
                  <c:y val="3.1153385559395945E-7"/>
                </c:manualLayout>
              </c:layout>
              <c:dLblPos val="ctr"/>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8-8FF5-4CFE-A3A8-65DBBD5EB689}"/>
                </c:ext>
                <c:ext xmlns:c15="http://schemas.microsoft.com/office/drawing/2012/chart" uri="{CE6537A1-D6FC-4f65-9D91-7224C49458BB}">
                  <c15:layout/>
                </c:ext>
              </c:extLst>
            </c:dLbl>
            <c:dLbl>
              <c:idx val="6"/>
              <c:layout>
                <c:manualLayout>
                  <c:x val="0.41727519114458517"/>
                  <c:y val="3.1153385563022676E-7"/>
                </c:manualLayout>
              </c:layout>
              <c:dLblPos val="ctr"/>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9-8FF5-4CFE-A3A8-65DBBD5EB689}"/>
                </c:ext>
                <c:ext xmlns:c15="http://schemas.microsoft.com/office/drawing/2012/chart" uri="{CE6537A1-D6FC-4f65-9D91-7224C49458BB}">
                  <c15:layout/>
                </c:ext>
              </c:extLst>
            </c:dLbl>
            <c:dLbl>
              <c:idx val="7"/>
              <c:layout>
                <c:manualLayout>
                  <c:x val="0.44880149492183041"/>
                  <c:y val="7.9129599330077967E-3"/>
                </c:manualLayout>
              </c:layout>
              <c:dLblPos val="ctr"/>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A-8FF5-4CFE-A3A8-65DBBD5EB689}"/>
                </c:ext>
                <c:ext xmlns:c15="http://schemas.microsoft.com/office/drawing/2012/chart" uri="{CE6537A1-D6FC-4f65-9D91-7224C49458BB}">
                  <c15:layout/>
                </c:ext>
              </c:extLst>
            </c:dLbl>
            <c:dLbl>
              <c:idx val="9"/>
              <c:layout>
                <c:manualLayout>
                  <c:x val="0.16275761725436494"/>
                  <c:y val="0"/>
                </c:manualLayout>
              </c:layout>
              <c:dLblPos val="ctr"/>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B-8FF5-4CFE-A3A8-65DBBD5EB689}"/>
                </c:ext>
                <c:ext xmlns:c15="http://schemas.microsoft.com/office/drawing/2012/chart" uri="{CE6537A1-D6FC-4f65-9D91-7224C49458BB}"/>
              </c:extLst>
            </c:dLbl>
            <c:spPr>
              <a:noFill/>
              <a:ln>
                <a:noFill/>
              </a:ln>
              <a:effectLst/>
            </c:spPr>
            <c:txPr>
              <a:bodyPr/>
              <a:lstStyle/>
              <a:p>
                <a:pPr>
                  <a:defRPr sz="800" b="1"/>
                </a:pPr>
                <a:endParaRPr lang="es-MX"/>
              </a:p>
            </c:txPr>
            <c:dLblPos val="inBase"/>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0"/>
              </c:ext>
            </c:extLst>
          </c:dLbls>
          <c:cat>
            <c:strRef>
              <c:f>'Earnings Surprise'!$P$19:$P$26</c:f>
              <c:strCache>
                <c:ptCount val="8"/>
                <c:pt idx="0">
                  <c:v>&gt; Basic Materials</c:v>
                </c:pt>
                <c:pt idx="1">
                  <c:v>&gt; Industrials</c:v>
                </c:pt>
                <c:pt idx="2">
                  <c:v>&gt; Consumer Goods</c:v>
                </c:pt>
                <c:pt idx="3">
                  <c:v>&gt; Health Care</c:v>
                </c:pt>
                <c:pt idx="4">
                  <c:v>&gt; Consumer Services</c:v>
                </c:pt>
                <c:pt idx="5">
                  <c:v>&gt; Telecommunications</c:v>
                </c:pt>
                <c:pt idx="6">
                  <c:v>&gt; Utilities</c:v>
                </c:pt>
                <c:pt idx="7">
                  <c:v>&gt; Financials</c:v>
                </c:pt>
              </c:strCache>
            </c:strRef>
          </c:cat>
          <c:val>
            <c:numRef>
              <c:f>'Earnings Surprise'!$M$19:$M$26</c:f>
              <c:numCache>
                <c:formatCode>0.00%</c:formatCode>
                <c:ptCount val="8"/>
                <c:pt idx="0">
                  <c:v>-0.1202</c:v>
                </c:pt>
                <c:pt idx="1">
                  <c:v>-9.35E-2</c:v>
                </c:pt>
                <c:pt idx="2">
                  <c:v>-0.35049999999999998</c:v>
                </c:pt>
                <c:pt idx="3">
                  <c:v>-0.20180000000000001</c:v>
                </c:pt>
                <c:pt idx="4">
                  <c:v>-0.12</c:v>
                </c:pt>
                <c:pt idx="5">
                  <c:v>6.2799999999999995E-2</c:v>
                </c:pt>
                <c:pt idx="6">
                  <c:v>0.1371</c:v>
                </c:pt>
                <c:pt idx="7">
                  <c:v>-1.6299999999999999E-2</c:v>
                </c:pt>
              </c:numCache>
            </c:numRef>
          </c:val>
          <c:extLst xmlns:c16r2="http://schemas.microsoft.com/office/drawing/2015/06/chart">
            <c:ext xmlns:c16="http://schemas.microsoft.com/office/drawing/2014/chart" uri="{C3380CC4-5D6E-409C-BE32-E72D297353CC}">
              <c16:uniqueId val="{0000000C-8FF5-4CFE-A3A8-65DBBD5EB689}"/>
            </c:ext>
          </c:extLst>
        </c:ser>
        <c:dLbls>
          <c:showLegendKey val="0"/>
          <c:showVal val="0"/>
          <c:showCatName val="0"/>
          <c:showSerName val="0"/>
          <c:showPercent val="0"/>
          <c:showBubbleSize val="0"/>
        </c:dLbls>
        <c:gapWidth val="150"/>
        <c:overlap val="100"/>
        <c:axId val="228130816"/>
        <c:axId val="228132352"/>
      </c:barChart>
      <c:catAx>
        <c:axId val="228130816"/>
        <c:scaling>
          <c:orientation val="minMax"/>
        </c:scaling>
        <c:delete val="0"/>
        <c:axPos val="l"/>
        <c:numFmt formatCode="General" sourceLinked="1"/>
        <c:majorTickMark val="out"/>
        <c:minorTickMark val="none"/>
        <c:tickLblPos val="low"/>
        <c:txPr>
          <a:bodyPr rot="0" anchor="ctr" anchorCtr="0"/>
          <a:lstStyle/>
          <a:p>
            <a:pPr>
              <a:defRPr sz="800"/>
            </a:pPr>
            <a:endParaRPr lang="es-MX"/>
          </a:p>
        </c:txPr>
        <c:crossAx val="228132352"/>
        <c:crosses val="autoZero"/>
        <c:auto val="0"/>
        <c:lblAlgn val="ctr"/>
        <c:lblOffset val="100"/>
        <c:noMultiLvlLbl val="0"/>
      </c:catAx>
      <c:valAx>
        <c:axId val="228132352"/>
        <c:scaling>
          <c:orientation val="minMax"/>
        </c:scaling>
        <c:delete val="0"/>
        <c:axPos val="b"/>
        <c:numFmt formatCode="General" sourceLinked="1"/>
        <c:majorTickMark val="out"/>
        <c:minorTickMark val="none"/>
        <c:tickLblPos val="nextTo"/>
        <c:txPr>
          <a:bodyPr/>
          <a:lstStyle/>
          <a:p>
            <a:pPr>
              <a:defRPr sz="800"/>
            </a:pPr>
            <a:endParaRPr lang="es-MX"/>
          </a:p>
        </c:txPr>
        <c:crossAx val="228130816"/>
        <c:crosses val="autoZero"/>
        <c:crossBetween val="between"/>
      </c:valAx>
    </c:plotArea>
    <c:legend>
      <c:legendPos val="b"/>
      <c:legendEntry>
        <c:idx val="3"/>
        <c:delete val="1"/>
      </c:legendEntry>
      <c:layout>
        <c:manualLayout>
          <c:xMode val="edge"/>
          <c:yMode val="edge"/>
          <c:x val="0.54232397580737191"/>
          <c:y val="0.91031719131044853"/>
          <c:w val="0.43709117882003878"/>
          <c:h val="6.1987448924024371E-2"/>
        </c:manualLayout>
      </c:layout>
      <c:overlay val="0"/>
      <c:txPr>
        <a:bodyPr/>
        <a:lstStyle/>
        <a:p>
          <a:pPr>
            <a:defRPr sz="800"/>
          </a:pPr>
          <a:endParaRPr lang="es-MX"/>
        </a:p>
      </c:txPr>
    </c:legend>
    <c:plotVisOnly val="1"/>
    <c:dispBlanksAs val="gap"/>
    <c:showDLblsOverMax val="0"/>
  </c:chart>
  <c:externalData r:id="rId1">
    <c:autoUpdate val="0"/>
  </c:externalData>
</c:chartSpace>
</file>

<file path=ppt/charts/chart43.xml><?xml version="1.0" encoding="utf-8"?>
<c:chartSpace xmlns:c="http://schemas.openxmlformats.org/drawingml/2006/chart" xmlns:a="http://schemas.openxmlformats.org/drawingml/2006/main" xmlns:r="http://schemas.openxmlformats.org/officeDocument/2006/relationships">
  <c:date1904 val="0"/>
  <c:lang val="es-MX"/>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1" i="0" u="none" strike="noStrike" kern="1200" spc="0" baseline="0">
                <a:solidFill>
                  <a:sysClr val="windowText" lastClr="000000"/>
                </a:solidFill>
                <a:latin typeface="Century Gothic" panose="020B0502020202020204" pitchFamily="34" charset="0"/>
                <a:ea typeface="+mn-ea"/>
                <a:cs typeface="+mn-cs"/>
              </a:defRPr>
            </a:pPr>
            <a:r>
              <a:rPr lang="es-MX" b="1"/>
              <a:t>Posición del FANVIT en Fibras (mdp)</a:t>
            </a:r>
          </a:p>
        </c:rich>
      </c:tx>
      <c:overlay val="0"/>
      <c:spPr>
        <a:noFill/>
        <a:ln>
          <a:noFill/>
        </a:ln>
        <a:effectLst/>
      </c:spPr>
    </c:title>
    <c:autoTitleDeleted val="0"/>
    <c:plotArea>
      <c:layout/>
      <c:barChart>
        <c:barDir val="col"/>
        <c:grouping val="clustered"/>
        <c:varyColors val="0"/>
        <c:ser>
          <c:idx val="0"/>
          <c:order val="0"/>
          <c:tx>
            <c:v>14 de julio</c:v>
          </c:tx>
          <c:spPr>
            <a:solidFill>
              <a:schemeClr val="bg1">
                <a:lumMod val="75000"/>
              </a:schemeClr>
            </a:solidFill>
            <a:ln>
              <a:noFill/>
            </a:ln>
            <a:effectLst/>
          </c:spPr>
          <c:invertIfNegative val="0"/>
          <c:cat>
            <c:strRef>
              <c:f>'[posicion fibras 20170811.xlsx]20170811'!$O$3:$O$7</c:f>
              <c:strCache>
                <c:ptCount val="5"/>
                <c:pt idx="0">
                  <c:v>Fibra Macquarie</c:v>
                </c:pt>
                <c:pt idx="1">
                  <c:v>Fibra Prologis</c:v>
                </c:pt>
                <c:pt idx="2">
                  <c:v>Fibra Monterrey</c:v>
                </c:pt>
                <c:pt idx="3">
                  <c:v>Fibra Uno</c:v>
                </c:pt>
                <c:pt idx="4">
                  <c:v>Fibra Terra</c:v>
                </c:pt>
              </c:strCache>
            </c:strRef>
          </c:cat>
          <c:val>
            <c:numRef>
              <c:f>'[posicion fibras 20170811.xlsx]20170811'!$P$3:$P$7</c:f>
              <c:numCache>
                <c:formatCode>#,###,###,###,##0.0</c:formatCode>
                <c:ptCount val="5"/>
                <c:pt idx="0">
                  <c:v>503.91648354</c:v>
                </c:pt>
                <c:pt idx="1">
                  <c:v>401.67651548000003</c:v>
                </c:pt>
                <c:pt idx="2">
                  <c:v>13.083635460000002</c:v>
                </c:pt>
                <c:pt idx="3">
                  <c:v>394.80205148000005</c:v>
                </c:pt>
                <c:pt idx="4">
                  <c:v>143.49811548</c:v>
                </c:pt>
              </c:numCache>
            </c:numRef>
          </c:val>
          <c:extLst xmlns:c16r2="http://schemas.microsoft.com/office/drawing/2015/06/chart">
            <c:ext xmlns:c16="http://schemas.microsoft.com/office/drawing/2014/chart" uri="{C3380CC4-5D6E-409C-BE32-E72D297353CC}">
              <c16:uniqueId val="{00000000-31DF-45F9-9158-CFB94115607C}"/>
            </c:ext>
          </c:extLst>
        </c:ser>
        <c:ser>
          <c:idx val="1"/>
          <c:order val="1"/>
          <c:tx>
            <c:v>11 de agosto</c:v>
          </c:tx>
          <c:spPr>
            <a:solidFill>
              <a:srgbClr val="0070C0"/>
            </a:solidFill>
            <a:ln>
              <a:noFill/>
            </a:ln>
            <a:effectLst/>
          </c:spPr>
          <c:invertIfNegative val="0"/>
          <c:cat>
            <c:strRef>
              <c:f>'[posicion fibras 20170811.xlsx]20170811'!$O$3:$O$7</c:f>
              <c:strCache>
                <c:ptCount val="5"/>
                <c:pt idx="0">
                  <c:v>Fibra Macquarie</c:v>
                </c:pt>
                <c:pt idx="1">
                  <c:v>Fibra Prologis</c:v>
                </c:pt>
                <c:pt idx="2">
                  <c:v>Fibra Monterrey</c:v>
                </c:pt>
                <c:pt idx="3">
                  <c:v>Fibra Uno</c:v>
                </c:pt>
                <c:pt idx="4">
                  <c:v>Fibra Terra</c:v>
                </c:pt>
              </c:strCache>
            </c:strRef>
          </c:cat>
          <c:val>
            <c:numRef>
              <c:f>'[posicion fibras 20170811.xlsx]20170811'!$Q$3:$Q$7</c:f>
              <c:numCache>
                <c:formatCode>#,###,###,###,##0.0</c:formatCode>
                <c:ptCount val="5"/>
                <c:pt idx="0">
                  <c:v>613.36963501000002</c:v>
                </c:pt>
                <c:pt idx="1">
                  <c:v>409.41438970000002</c:v>
                </c:pt>
                <c:pt idx="2">
                  <c:v>411.49051250000002</c:v>
                </c:pt>
                <c:pt idx="3">
                  <c:v>383.23445548000001</c:v>
                </c:pt>
                <c:pt idx="4">
                  <c:v>1243.93298899</c:v>
                </c:pt>
              </c:numCache>
            </c:numRef>
          </c:val>
          <c:extLst xmlns:c16r2="http://schemas.microsoft.com/office/drawing/2015/06/chart">
            <c:ext xmlns:c16="http://schemas.microsoft.com/office/drawing/2014/chart" uri="{C3380CC4-5D6E-409C-BE32-E72D297353CC}">
              <c16:uniqueId val="{00000001-31DF-45F9-9158-CFB94115607C}"/>
            </c:ext>
          </c:extLst>
        </c:ser>
        <c:dLbls>
          <c:showLegendKey val="0"/>
          <c:showVal val="0"/>
          <c:showCatName val="0"/>
          <c:showSerName val="0"/>
          <c:showPercent val="0"/>
          <c:showBubbleSize val="0"/>
        </c:dLbls>
        <c:gapWidth val="219"/>
        <c:overlap val="-27"/>
        <c:axId val="227376128"/>
        <c:axId val="227382016"/>
      </c:barChart>
      <c:catAx>
        <c:axId val="22737612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00" b="0" i="0" u="none" strike="noStrike" kern="1200" baseline="0">
                <a:solidFill>
                  <a:sysClr val="windowText" lastClr="000000"/>
                </a:solidFill>
                <a:latin typeface="Century Gothic" panose="020B0502020202020204" pitchFamily="34" charset="0"/>
                <a:ea typeface="+mn-ea"/>
                <a:cs typeface="+mn-cs"/>
              </a:defRPr>
            </a:pPr>
            <a:endParaRPr lang="es-MX"/>
          </a:p>
        </c:txPr>
        <c:crossAx val="227382016"/>
        <c:crosses val="autoZero"/>
        <c:auto val="1"/>
        <c:lblAlgn val="ctr"/>
        <c:lblOffset val="100"/>
        <c:noMultiLvlLbl val="0"/>
      </c:catAx>
      <c:valAx>
        <c:axId val="227382016"/>
        <c:scaling>
          <c:orientation val="minMax"/>
        </c:scaling>
        <c:delete val="0"/>
        <c:axPos val="l"/>
        <c:majorGridlines>
          <c:spPr>
            <a:ln w="9525" cap="flat" cmpd="sng" algn="ctr">
              <a:solidFill>
                <a:schemeClr val="bg1">
                  <a:lumMod val="95000"/>
                </a:schemeClr>
              </a:solidFill>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1050" b="0" i="0" u="none" strike="noStrike" kern="1200" baseline="0">
                <a:solidFill>
                  <a:sysClr val="windowText" lastClr="000000"/>
                </a:solidFill>
                <a:latin typeface="Century Gothic" panose="020B0502020202020204" pitchFamily="34" charset="0"/>
                <a:ea typeface="+mn-ea"/>
                <a:cs typeface="+mn-cs"/>
              </a:defRPr>
            </a:pPr>
            <a:endParaRPr lang="es-MX"/>
          </a:p>
        </c:txPr>
        <c:crossAx val="227376128"/>
        <c:crosses val="autoZero"/>
        <c:crossBetween val="between"/>
      </c:valAx>
      <c:spPr>
        <a:noFill/>
        <a:ln>
          <a:noFill/>
        </a:ln>
        <a:effectLst/>
      </c:spPr>
    </c:plotArea>
    <c:legend>
      <c:legendPos val="b"/>
      <c:legendEntry>
        <c:idx val="1"/>
        <c:txPr>
          <a:bodyPr rot="0" spcFirstLastPara="1" vertOverflow="ellipsis" vert="horz" wrap="square" anchor="ctr" anchorCtr="1"/>
          <a:lstStyle/>
          <a:p>
            <a:pPr>
              <a:defRPr sz="1100" b="0" i="0" u="none" strike="noStrike" kern="1200" baseline="0">
                <a:solidFill>
                  <a:srgbClr val="0070C0"/>
                </a:solidFill>
                <a:latin typeface="Century Gothic" panose="020B0502020202020204" pitchFamily="34" charset="0"/>
                <a:ea typeface="+mn-ea"/>
                <a:cs typeface="+mn-cs"/>
              </a:defRPr>
            </a:pPr>
            <a:endParaRPr lang="es-MX"/>
          </a:p>
        </c:txPr>
      </c:legendEntry>
      <c:overlay val="0"/>
      <c:spPr>
        <a:noFill/>
        <a:ln>
          <a:noFill/>
        </a:ln>
        <a:effectLst/>
      </c:spPr>
      <c:txPr>
        <a:bodyPr rot="0" spcFirstLastPara="1" vertOverflow="ellipsis" vert="horz" wrap="square" anchor="ctr" anchorCtr="1"/>
        <a:lstStyle/>
        <a:p>
          <a:pPr>
            <a:defRPr sz="1100" b="0" i="0" u="none" strike="noStrike" kern="1200" baseline="0">
              <a:solidFill>
                <a:sysClr val="windowText" lastClr="000000"/>
              </a:solidFill>
              <a:latin typeface="Century Gothic" panose="020B0502020202020204" pitchFamily="34" charset="0"/>
              <a:ea typeface="+mn-ea"/>
              <a:cs typeface="+mn-cs"/>
            </a:defRPr>
          </a:pPr>
          <a:endParaRPr lang="es-MX"/>
        </a:p>
      </c:txPr>
    </c:legend>
    <c:plotVisOnly val="1"/>
    <c:dispBlanksAs val="gap"/>
    <c:showDLblsOverMax val="0"/>
  </c:chart>
  <c:spPr>
    <a:solidFill>
      <a:schemeClr val="bg1"/>
    </a:solidFill>
    <a:ln w="9525" cap="flat" cmpd="sng" algn="ctr">
      <a:noFill/>
      <a:round/>
    </a:ln>
    <a:effectLst/>
  </c:spPr>
  <c:txPr>
    <a:bodyPr/>
    <a:lstStyle/>
    <a:p>
      <a:pPr>
        <a:defRPr>
          <a:solidFill>
            <a:sysClr val="windowText" lastClr="000000"/>
          </a:solidFill>
          <a:latin typeface="Century Gothic" panose="020B0502020202020204" pitchFamily="34" charset="0"/>
        </a:defRPr>
      </a:pPr>
      <a:endParaRPr lang="es-MX"/>
    </a:p>
  </c:txPr>
  <c:externalData r:id="rId1">
    <c:autoUpdate val="0"/>
  </c:externalData>
</c:chartSpace>
</file>

<file path=ppt/charts/chart44.xml><?xml version="1.0" encoding="utf-8"?>
<c:chartSpace xmlns:c="http://schemas.openxmlformats.org/drawingml/2006/chart" xmlns:a="http://schemas.openxmlformats.org/drawingml/2006/main" xmlns:r="http://schemas.openxmlformats.org/officeDocument/2006/relationships">
  <c:date1904 val="0"/>
  <c:lang val="es-MX"/>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1" i="0" u="none" strike="noStrike" kern="1200" spc="0" baseline="0">
                <a:solidFill>
                  <a:sysClr val="windowText" lastClr="000000"/>
                </a:solidFill>
                <a:latin typeface="Century Gothic" panose="020B0502020202020204" pitchFamily="34" charset="0"/>
                <a:ea typeface="+mn-ea"/>
                <a:cs typeface="+mn-cs"/>
              </a:defRPr>
            </a:pPr>
            <a:r>
              <a:rPr lang="es-MX" b="1"/>
              <a:t>Tasa</a:t>
            </a:r>
            <a:r>
              <a:rPr lang="es-MX" b="1" baseline="0"/>
              <a:t> de dividendos* de las Fibras en posición en el FANVIT</a:t>
            </a:r>
            <a:endParaRPr lang="es-MX" b="1"/>
          </a:p>
        </c:rich>
      </c:tx>
      <c:layout>
        <c:manualLayout>
          <c:xMode val="edge"/>
          <c:yMode val="edge"/>
          <c:x val="0.18166874597169971"/>
          <c:y val="2.9540111009072854E-2"/>
        </c:manualLayout>
      </c:layout>
      <c:overlay val="0"/>
      <c:spPr>
        <a:noFill/>
        <a:ln>
          <a:noFill/>
        </a:ln>
        <a:effectLst/>
      </c:spPr>
    </c:title>
    <c:autoTitleDeleted val="0"/>
    <c:plotArea>
      <c:layout/>
      <c:barChart>
        <c:barDir val="col"/>
        <c:grouping val="clustered"/>
        <c:varyColors val="0"/>
        <c:ser>
          <c:idx val="0"/>
          <c:order val="0"/>
          <c:spPr>
            <a:solidFill>
              <a:schemeClr val="bg1">
                <a:lumMod val="65000"/>
              </a:schemeClr>
            </a:solidFill>
            <a:ln>
              <a:noFill/>
            </a:ln>
            <a:effectLst/>
          </c:spPr>
          <c:invertIfNegative val="0"/>
          <c:cat>
            <c:strRef>
              <c:f>Hoja1!$D$4:$D$8</c:f>
              <c:strCache>
                <c:ptCount val="5"/>
                <c:pt idx="0">
                  <c:v>Fibra Monterrey</c:v>
                </c:pt>
                <c:pt idx="1">
                  <c:v>Fibra Macquarie</c:v>
                </c:pt>
                <c:pt idx="2">
                  <c:v>Fibra Uno</c:v>
                </c:pt>
                <c:pt idx="3">
                  <c:v>Fibra Prologis</c:v>
                </c:pt>
                <c:pt idx="4">
                  <c:v>Fibra Terra</c:v>
                </c:pt>
              </c:strCache>
            </c:strRef>
          </c:cat>
          <c:val>
            <c:numRef>
              <c:f>Hoja1!$E$4:$E$8</c:f>
              <c:numCache>
                <c:formatCode>0.00%</c:formatCode>
                <c:ptCount val="5"/>
                <c:pt idx="0">
                  <c:v>8.5000000000000006E-2</c:v>
                </c:pt>
                <c:pt idx="1">
                  <c:v>6.9000000000000006E-2</c:v>
                </c:pt>
                <c:pt idx="2">
                  <c:v>6.0999999999999999E-2</c:v>
                </c:pt>
                <c:pt idx="3">
                  <c:v>0.06</c:v>
                </c:pt>
                <c:pt idx="4">
                  <c:v>8.1000000000000003E-2</c:v>
                </c:pt>
              </c:numCache>
            </c:numRef>
          </c:val>
          <c:extLst xmlns:c16r2="http://schemas.microsoft.com/office/drawing/2015/06/chart">
            <c:ext xmlns:c16="http://schemas.microsoft.com/office/drawing/2014/chart" uri="{C3380CC4-5D6E-409C-BE32-E72D297353CC}">
              <c16:uniqueId val="{00000000-A8E4-49D1-BEAE-64FA4D884717}"/>
            </c:ext>
          </c:extLst>
        </c:ser>
        <c:dLbls>
          <c:showLegendKey val="0"/>
          <c:showVal val="0"/>
          <c:showCatName val="0"/>
          <c:showSerName val="0"/>
          <c:showPercent val="0"/>
          <c:showBubbleSize val="0"/>
        </c:dLbls>
        <c:gapWidth val="219"/>
        <c:overlap val="-27"/>
        <c:axId val="228244480"/>
        <c:axId val="228262656"/>
      </c:barChart>
      <c:lineChart>
        <c:grouping val="standard"/>
        <c:varyColors val="0"/>
        <c:ser>
          <c:idx val="1"/>
          <c:order val="1"/>
          <c:spPr>
            <a:ln w="57150" cap="rnd">
              <a:solidFill>
                <a:srgbClr val="0070C0"/>
              </a:solidFill>
              <a:prstDash val="sysDash"/>
              <a:round/>
            </a:ln>
            <a:effectLst/>
          </c:spPr>
          <c:marker>
            <c:symbol val="none"/>
          </c:marker>
          <c:cat>
            <c:strRef>
              <c:f>Hoja1!$D$4:$D$8</c:f>
              <c:strCache>
                <c:ptCount val="5"/>
                <c:pt idx="0">
                  <c:v>Fibra Monterrey</c:v>
                </c:pt>
                <c:pt idx="1">
                  <c:v>Fibra Macquarie</c:v>
                </c:pt>
                <c:pt idx="2">
                  <c:v>Fibra Uno</c:v>
                </c:pt>
                <c:pt idx="3">
                  <c:v>Fibra Prologis</c:v>
                </c:pt>
                <c:pt idx="4">
                  <c:v>Fibra Terra</c:v>
                </c:pt>
              </c:strCache>
            </c:strRef>
          </c:cat>
          <c:val>
            <c:numRef>
              <c:f>Hoja1!$F$4:$F$8</c:f>
              <c:numCache>
                <c:formatCode>0.00%</c:formatCode>
                <c:ptCount val="5"/>
                <c:pt idx="0">
                  <c:v>6.8500000000000005E-2</c:v>
                </c:pt>
                <c:pt idx="1">
                  <c:v>6.8500000000000005E-2</c:v>
                </c:pt>
                <c:pt idx="2">
                  <c:v>6.8500000000000005E-2</c:v>
                </c:pt>
                <c:pt idx="3">
                  <c:v>6.8500000000000005E-2</c:v>
                </c:pt>
                <c:pt idx="4">
                  <c:v>6.8500000000000005E-2</c:v>
                </c:pt>
              </c:numCache>
            </c:numRef>
          </c:val>
          <c:smooth val="0"/>
          <c:extLst xmlns:c16r2="http://schemas.microsoft.com/office/drawing/2015/06/chart">
            <c:ext xmlns:c16="http://schemas.microsoft.com/office/drawing/2014/chart" uri="{C3380CC4-5D6E-409C-BE32-E72D297353CC}">
              <c16:uniqueId val="{00000001-A8E4-49D1-BEAE-64FA4D884717}"/>
            </c:ext>
          </c:extLst>
        </c:ser>
        <c:dLbls>
          <c:showLegendKey val="0"/>
          <c:showVal val="0"/>
          <c:showCatName val="0"/>
          <c:showSerName val="0"/>
          <c:showPercent val="0"/>
          <c:showBubbleSize val="0"/>
        </c:dLbls>
        <c:marker val="1"/>
        <c:smooth val="0"/>
        <c:axId val="228244480"/>
        <c:axId val="228262656"/>
      </c:lineChart>
      <c:catAx>
        <c:axId val="22824448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200" b="0" i="0" u="none" strike="noStrike" kern="1200" baseline="0">
                <a:solidFill>
                  <a:sysClr val="windowText" lastClr="000000"/>
                </a:solidFill>
                <a:latin typeface="Century Gothic" panose="020B0502020202020204" pitchFamily="34" charset="0"/>
                <a:ea typeface="+mn-ea"/>
                <a:cs typeface="+mn-cs"/>
              </a:defRPr>
            </a:pPr>
            <a:endParaRPr lang="es-MX"/>
          </a:p>
        </c:txPr>
        <c:crossAx val="228262656"/>
        <c:crosses val="autoZero"/>
        <c:auto val="1"/>
        <c:lblAlgn val="ctr"/>
        <c:lblOffset val="100"/>
        <c:noMultiLvlLbl val="0"/>
      </c:catAx>
      <c:valAx>
        <c:axId val="228262656"/>
        <c:scaling>
          <c:orientation val="minMax"/>
        </c:scaling>
        <c:delete val="0"/>
        <c:axPos val="l"/>
        <c:majorGridlines>
          <c:spPr>
            <a:ln w="9525" cap="flat" cmpd="sng" algn="ctr">
              <a:solidFill>
                <a:schemeClr val="bg1">
                  <a:lumMod val="95000"/>
                </a:schemeClr>
              </a:solidFill>
              <a:round/>
            </a:ln>
            <a:effectLst/>
          </c:spPr>
        </c:majorGridlines>
        <c:numFmt formatCode="0.00%" sourceLinked="1"/>
        <c:majorTickMark val="none"/>
        <c:minorTickMark val="none"/>
        <c:tickLblPos val="nextTo"/>
        <c:spPr>
          <a:noFill/>
          <a:ln>
            <a:noFill/>
          </a:ln>
          <a:effectLst/>
        </c:spPr>
        <c:txPr>
          <a:bodyPr rot="-60000000" spcFirstLastPara="1" vertOverflow="ellipsis" vert="horz" wrap="square" anchor="ctr" anchorCtr="1"/>
          <a:lstStyle/>
          <a:p>
            <a:pPr>
              <a:defRPr sz="1050" b="0" i="0" u="none" strike="noStrike" kern="1200" baseline="0">
                <a:solidFill>
                  <a:sysClr val="windowText" lastClr="000000"/>
                </a:solidFill>
                <a:latin typeface="Century Gothic" panose="020B0502020202020204" pitchFamily="34" charset="0"/>
                <a:ea typeface="+mn-ea"/>
                <a:cs typeface="+mn-cs"/>
              </a:defRPr>
            </a:pPr>
            <a:endParaRPr lang="es-MX"/>
          </a:p>
        </c:txPr>
        <c:crossAx val="228244480"/>
        <c:crosses val="autoZero"/>
        <c:crossBetween val="between"/>
      </c:valAx>
      <c:spPr>
        <a:noFill/>
        <a:ln>
          <a:noFill/>
        </a:ln>
        <a:effectLst/>
      </c:spPr>
    </c:plotArea>
    <c:plotVisOnly val="1"/>
    <c:dispBlanksAs val="gap"/>
    <c:showDLblsOverMax val="0"/>
  </c:chart>
  <c:spPr>
    <a:solidFill>
      <a:schemeClr val="bg1"/>
    </a:solidFill>
    <a:ln w="9525" cap="flat" cmpd="sng" algn="ctr">
      <a:noFill/>
      <a:round/>
    </a:ln>
    <a:effectLst/>
  </c:spPr>
  <c:txPr>
    <a:bodyPr/>
    <a:lstStyle/>
    <a:p>
      <a:pPr>
        <a:defRPr>
          <a:solidFill>
            <a:sysClr val="windowText" lastClr="000000"/>
          </a:solidFill>
          <a:latin typeface="Century Gothic" panose="020B0502020202020204" pitchFamily="34" charset="0"/>
        </a:defRPr>
      </a:pPr>
      <a:endParaRPr lang="es-MX"/>
    </a:p>
  </c:txPr>
  <c:externalData r:id="rId1">
    <c:autoUpdate val="0"/>
  </c:externalData>
</c:chartSpace>
</file>

<file path=ppt/charts/chart45.xml><?xml version="1.0" encoding="utf-8"?>
<c:chartSpace xmlns:c="http://schemas.openxmlformats.org/drawingml/2006/chart" xmlns:a="http://schemas.openxmlformats.org/drawingml/2006/main" xmlns:r="http://schemas.openxmlformats.org/officeDocument/2006/relationships">
  <c:date1904 val="0"/>
  <c:lang val="es-MX"/>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11341506932963261"/>
          <c:y val="5.3184032782589014E-2"/>
          <c:w val="0.82839115820486942"/>
          <c:h val="0.81038673338257039"/>
        </c:manualLayout>
      </c:layout>
      <c:lineChart>
        <c:grouping val="standard"/>
        <c:varyColors val="0"/>
        <c:ser>
          <c:idx val="0"/>
          <c:order val="0"/>
          <c:tx>
            <c:strRef>
              <c:f>'Utilidad '!$C$2</c:f>
              <c:strCache>
                <c:ptCount val="1"/>
                <c:pt idx="0">
                  <c:v>FANVIT</c:v>
                </c:pt>
              </c:strCache>
            </c:strRef>
          </c:tx>
          <c:spPr>
            <a:ln>
              <a:solidFill>
                <a:srgbClr val="C00000"/>
              </a:solidFill>
            </a:ln>
          </c:spPr>
          <c:marker>
            <c:symbol val="none"/>
          </c:marker>
          <c:cat>
            <c:numRef>
              <c:f>'Utilidad '!$B$3:$B$772</c:f>
              <c:numCache>
                <c:formatCode>d\-mmm</c:formatCode>
                <c:ptCount val="770"/>
                <c:pt idx="0">
                  <c:v>41831</c:v>
                </c:pt>
                <c:pt idx="1">
                  <c:v>41834</c:v>
                </c:pt>
                <c:pt idx="2">
                  <c:v>41835</c:v>
                </c:pt>
                <c:pt idx="3">
                  <c:v>41836</c:v>
                </c:pt>
                <c:pt idx="4">
                  <c:v>41837</c:v>
                </c:pt>
                <c:pt idx="5">
                  <c:v>41838</c:v>
                </c:pt>
                <c:pt idx="6">
                  <c:v>41841</c:v>
                </c:pt>
                <c:pt idx="7">
                  <c:v>41842</c:v>
                </c:pt>
                <c:pt idx="8">
                  <c:v>41843</c:v>
                </c:pt>
                <c:pt idx="9">
                  <c:v>41844</c:v>
                </c:pt>
                <c:pt idx="10">
                  <c:v>41845</c:v>
                </c:pt>
                <c:pt idx="11">
                  <c:v>41848</c:v>
                </c:pt>
                <c:pt idx="12">
                  <c:v>41849</c:v>
                </c:pt>
                <c:pt idx="13">
                  <c:v>41850</c:v>
                </c:pt>
                <c:pt idx="14">
                  <c:v>41851</c:v>
                </c:pt>
                <c:pt idx="15">
                  <c:v>41852</c:v>
                </c:pt>
                <c:pt idx="16">
                  <c:v>41855</c:v>
                </c:pt>
                <c:pt idx="17">
                  <c:v>41856</c:v>
                </c:pt>
                <c:pt idx="18">
                  <c:v>41857</c:v>
                </c:pt>
                <c:pt idx="19">
                  <c:v>41858</c:v>
                </c:pt>
                <c:pt idx="20">
                  <c:v>41859</c:v>
                </c:pt>
                <c:pt idx="21">
                  <c:v>41862</c:v>
                </c:pt>
                <c:pt idx="22">
                  <c:v>41863</c:v>
                </c:pt>
                <c:pt idx="23">
                  <c:v>41864</c:v>
                </c:pt>
                <c:pt idx="24">
                  <c:v>41865</c:v>
                </c:pt>
                <c:pt idx="25">
                  <c:v>41866</c:v>
                </c:pt>
                <c:pt idx="26">
                  <c:v>41869</c:v>
                </c:pt>
                <c:pt idx="27">
                  <c:v>41870</c:v>
                </c:pt>
                <c:pt idx="28">
                  <c:v>41871</c:v>
                </c:pt>
                <c:pt idx="29">
                  <c:v>41872</c:v>
                </c:pt>
                <c:pt idx="30">
                  <c:v>41873</c:v>
                </c:pt>
                <c:pt idx="31">
                  <c:v>41876</c:v>
                </c:pt>
                <c:pt idx="32">
                  <c:v>41877</c:v>
                </c:pt>
                <c:pt idx="33">
                  <c:v>41878</c:v>
                </c:pt>
                <c:pt idx="34">
                  <c:v>41879</c:v>
                </c:pt>
                <c:pt idx="35">
                  <c:v>41880</c:v>
                </c:pt>
                <c:pt idx="36">
                  <c:v>41883</c:v>
                </c:pt>
                <c:pt idx="37">
                  <c:v>41884</c:v>
                </c:pt>
                <c:pt idx="38">
                  <c:v>41885</c:v>
                </c:pt>
                <c:pt idx="39">
                  <c:v>41886</c:v>
                </c:pt>
                <c:pt idx="40">
                  <c:v>41887</c:v>
                </c:pt>
                <c:pt idx="41">
                  <c:v>41890</c:v>
                </c:pt>
                <c:pt idx="42">
                  <c:v>41891</c:v>
                </c:pt>
                <c:pt idx="43">
                  <c:v>41892</c:v>
                </c:pt>
                <c:pt idx="44">
                  <c:v>41893</c:v>
                </c:pt>
                <c:pt idx="45">
                  <c:v>41894</c:v>
                </c:pt>
                <c:pt idx="46">
                  <c:v>41897</c:v>
                </c:pt>
                <c:pt idx="47">
                  <c:v>41899</c:v>
                </c:pt>
                <c:pt idx="48">
                  <c:v>41900</c:v>
                </c:pt>
                <c:pt idx="49">
                  <c:v>41901</c:v>
                </c:pt>
                <c:pt idx="50">
                  <c:v>41904</c:v>
                </c:pt>
                <c:pt idx="51">
                  <c:v>41905</c:v>
                </c:pt>
                <c:pt idx="52">
                  <c:v>41906</c:v>
                </c:pt>
                <c:pt idx="53">
                  <c:v>41907</c:v>
                </c:pt>
                <c:pt idx="54">
                  <c:v>41908</c:v>
                </c:pt>
                <c:pt idx="55">
                  <c:v>41911</c:v>
                </c:pt>
                <c:pt idx="56">
                  <c:v>41912</c:v>
                </c:pt>
                <c:pt idx="57">
                  <c:v>41913</c:v>
                </c:pt>
                <c:pt idx="58">
                  <c:v>41914</c:v>
                </c:pt>
                <c:pt idx="59">
                  <c:v>41915</c:v>
                </c:pt>
                <c:pt idx="60">
                  <c:v>41918</c:v>
                </c:pt>
                <c:pt idx="61">
                  <c:v>41919</c:v>
                </c:pt>
                <c:pt idx="62">
                  <c:v>41920</c:v>
                </c:pt>
                <c:pt idx="63">
                  <c:v>41921</c:v>
                </c:pt>
                <c:pt idx="64">
                  <c:v>41922</c:v>
                </c:pt>
                <c:pt idx="65">
                  <c:v>41925</c:v>
                </c:pt>
                <c:pt idx="66">
                  <c:v>41926</c:v>
                </c:pt>
                <c:pt idx="67">
                  <c:v>41927</c:v>
                </c:pt>
                <c:pt idx="68">
                  <c:v>41928</c:v>
                </c:pt>
                <c:pt idx="69">
                  <c:v>41929</c:v>
                </c:pt>
                <c:pt idx="70">
                  <c:v>41932</c:v>
                </c:pt>
                <c:pt idx="71">
                  <c:v>41933</c:v>
                </c:pt>
                <c:pt idx="72">
                  <c:v>41934</c:v>
                </c:pt>
                <c:pt idx="73">
                  <c:v>41935</c:v>
                </c:pt>
                <c:pt idx="74">
                  <c:v>41936</c:v>
                </c:pt>
                <c:pt idx="75">
                  <c:v>41939</c:v>
                </c:pt>
                <c:pt idx="76">
                  <c:v>41940</c:v>
                </c:pt>
                <c:pt idx="77">
                  <c:v>41941</c:v>
                </c:pt>
                <c:pt idx="78">
                  <c:v>41942</c:v>
                </c:pt>
                <c:pt idx="79">
                  <c:v>41943</c:v>
                </c:pt>
                <c:pt idx="80">
                  <c:v>41946</c:v>
                </c:pt>
                <c:pt idx="81">
                  <c:v>41947</c:v>
                </c:pt>
                <c:pt idx="82">
                  <c:v>41948</c:v>
                </c:pt>
                <c:pt idx="83">
                  <c:v>41949</c:v>
                </c:pt>
                <c:pt idx="84">
                  <c:v>41950</c:v>
                </c:pt>
                <c:pt idx="85">
                  <c:v>41953</c:v>
                </c:pt>
                <c:pt idx="86">
                  <c:v>41954</c:v>
                </c:pt>
                <c:pt idx="87">
                  <c:v>41955</c:v>
                </c:pt>
                <c:pt idx="88">
                  <c:v>41956</c:v>
                </c:pt>
                <c:pt idx="89">
                  <c:v>41957</c:v>
                </c:pt>
                <c:pt idx="90">
                  <c:v>41961</c:v>
                </c:pt>
                <c:pt idx="91">
                  <c:v>41962</c:v>
                </c:pt>
                <c:pt idx="92">
                  <c:v>41963</c:v>
                </c:pt>
                <c:pt idx="93">
                  <c:v>41964</c:v>
                </c:pt>
                <c:pt idx="94">
                  <c:v>41967</c:v>
                </c:pt>
                <c:pt idx="95">
                  <c:v>41968</c:v>
                </c:pt>
                <c:pt idx="96">
                  <c:v>41969</c:v>
                </c:pt>
                <c:pt idx="97">
                  <c:v>41970</c:v>
                </c:pt>
                <c:pt idx="98">
                  <c:v>41971</c:v>
                </c:pt>
                <c:pt idx="99">
                  <c:v>41974</c:v>
                </c:pt>
                <c:pt idx="100">
                  <c:v>41975</c:v>
                </c:pt>
                <c:pt idx="101">
                  <c:v>41976</c:v>
                </c:pt>
                <c:pt idx="102">
                  <c:v>41977</c:v>
                </c:pt>
                <c:pt idx="103">
                  <c:v>41978</c:v>
                </c:pt>
                <c:pt idx="104">
                  <c:v>41981</c:v>
                </c:pt>
                <c:pt idx="105">
                  <c:v>41982</c:v>
                </c:pt>
                <c:pt idx="106">
                  <c:v>41983</c:v>
                </c:pt>
                <c:pt idx="107">
                  <c:v>41984</c:v>
                </c:pt>
                <c:pt idx="108">
                  <c:v>41988</c:v>
                </c:pt>
                <c:pt idx="109">
                  <c:v>41989</c:v>
                </c:pt>
                <c:pt idx="110">
                  <c:v>41990</c:v>
                </c:pt>
                <c:pt idx="111">
                  <c:v>41991</c:v>
                </c:pt>
                <c:pt idx="112">
                  <c:v>41992</c:v>
                </c:pt>
                <c:pt idx="113">
                  <c:v>41995</c:v>
                </c:pt>
                <c:pt idx="114">
                  <c:v>41996</c:v>
                </c:pt>
                <c:pt idx="115">
                  <c:v>41997</c:v>
                </c:pt>
                <c:pt idx="116">
                  <c:v>41999</c:v>
                </c:pt>
                <c:pt idx="117">
                  <c:v>42002</c:v>
                </c:pt>
                <c:pt idx="118">
                  <c:v>42003</c:v>
                </c:pt>
                <c:pt idx="119">
                  <c:v>42004</c:v>
                </c:pt>
                <c:pt idx="120">
                  <c:v>42006</c:v>
                </c:pt>
                <c:pt idx="121">
                  <c:v>42009</c:v>
                </c:pt>
                <c:pt idx="122">
                  <c:v>42010</c:v>
                </c:pt>
                <c:pt idx="123">
                  <c:v>42011</c:v>
                </c:pt>
                <c:pt idx="124">
                  <c:v>42012</c:v>
                </c:pt>
                <c:pt idx="125">
                  <c:v>42013</c:v>
                </c:pt>
                <c:pt idx="126">
                  <c:v>42016</c:v>
                </c:pt>
                <c:pt idx="127">
                  <c:v>42017</c:v>
                </c:pt>
                <c:pt idx="128">
                  <c:v>42018</c:v>
                </c:pt>
                <c:pt idx="129">
                  <c:v>42019</c:v>
                </c:pt>
                <c:pt idx="130">
                  <c:v>42020</c:v>
                </c:pt>
                <c:pt idx="131">
                  <c:v>42023</c:v>
                </c:pt>
                <c:pt idx="132">
                  <c:v>42024</c:v>
                </c:pt>
                <c:pt idx="133">
                  <c:v>42025</c:v>
                </c:pt>
                <c:pt idx="134">
                  <c:v>42026</c:v>
                </c:pt>
                <c:pt idx="135">
                  <c:v>42027</c:v>
                </c:pt>
                <c:pt idx="136">
                  <c:v>42030</c:v>
                </c:pt>
                <c:pt idx="137">
                  <c:v>42031</c:v>
                </c:pt>
                <c:pt idx="138">
                  <c:v>42032</c:v>
                </c:pt>
                <c:pt idx="139">
                  <c:v>42033</c:v>
                </c:pt>
                <c:pt idx="140">
                  <c:v>42034</c:v>
                </c:pt>
                <c:pt idx="141">
                  <c:v>42038</c:v>
                </c:pt>
                <c:pt idx="142">
                  <c:v>42039</c:v>
                </c:pt>
                <c:pt idx="143">
                  <c:v>42040</c:v>
                </c:pt>
                <c:pt idx="144">
                  <c:v>42041</c:v>
                </c:pt>
                <c:pt idx="145">
                  <c:v>42044</c:v>
                </c:pt>
                <c:pt idx="146">
                  <c:v>42045</c:v>
                </c:pt>
                <c:pt idx="147">
                  <c:v>42046</c:v>
                </c:pt>
                <c:pt idx="148">
                  <c:v>42047</c:v>
                </c:pt>
                <c:pt idx="149">
                  <c:v>42048</c:v>
                </c:pt>
                <c:pt idx="150">
                  <c:v>42051</c:v>
                </c:pt>
                <c:pt idx="151">
                  <c:v>42052</c:v>
                </c:pt>
                <c:pt idx="152">
                  <c:v>42053</c:v>
                </c:pt>
                <c:pt idx="153">
                  <c:v>42054</c:v>
                </c:pt>
                <c:pt idx="154">
                  <c:v>42055</c:v>
                </c:pt>
                <c:pt idx="155">
                  <c:v>42058</c:v>
                </c:pt>
                <c:pt idx="156">
                  <c:v>42059</c:v>
                </c:pt>
                <c:pt idx="157">
                  <c:v>42060</c:v>
                </c:pt>
                <c:pt idx="158">
                  <c:v>42061</c:v>
                </c:pt>
                <c:pt idx="159">
                  <c:v>42062</c:v>
                </c:pt>
                <c:pt idx="160">
                  <c:v>42065</c:v>
                </c:pt>
                <c:pt idx="161">
                  <c:v>42066</c:v>
                </c:pt>
                <c:pt idx="162">
                  <c:v>42067</c:v>
                </c:pt>
                <c:pt idx="163">
                  <c:v>42068</c:v>
                </c:pt>
                <c:pt idx="164">
                  <c:v>42069</c:v>
                </c:pt>
                <c:pt idx="165">
                  <c:v>42072</c:v>
                </c:pt>
                <c:pt idx="166">
                  <c:v>42073</c:v>
                </c:pt>
                <c:pt idx="167">
                  <c:v>42074</c:v>
                </c:pt>
                <c:pt idx="168">
                  <c:v>42075</c:v>
                </c:pt>
                <c:pt idx="169">
                  <c:v>42076</c:v>
                </c:pt>
                <c:pt idx="170">
                  <c:v>42080</c:v>
                </c:pt>
                <c:pt idx="171">
                  <c:v>42081</c:v>
                </c:pt>
                <c:pt idx="172">
                  <c:v>42082</c:v>
                </c:pt>
                <c:pt idx="173">
                  <c:v>42083</c:v>
                </c:pt>
                <c:pt idx="174">
                  <c:v>42086</c:v>
                </c:pt>
                <c:pt idx="175">
                  <c:v>42087</c:v>
                </c:pt>
                <c:pt idx="176">
                  <c:v>42088</c:v>
                </c:pt>
                <c:pt idx="177">
                  <c:v>42089</c:v>
                </c:pt>
                <c:pt idx="178">
                  <c:v>42090</c:v>
                </c:pt>
                <c:pt idx="179">
                  <c:v>42093</c:v>
                </c:pt>
                <c:pt idx="180">
                  <c:v>42094</c:v>
                </c:pt>
                <c:pt idx="181">
                  <c:v>42095</c:v>
                </c:pt>
                <c:pt idx="182">
                  <c:v>42100</c:v>
                </c:pt>
                <c:pt idx="183">
                  <c:v>42101</c:v>
                </c:pt>
                <c:pt idx="184">
                  <c:v>42102</c:v>
                </c:pt>
                <c:pt idx="185">
                  <c:v>42103</c:v>
                </c:pt>
                <c:pt idx="186">
                  <c:v>42104</c:v>
                </c:pt>
                <c:pt idx="187">
                  <c:v>42107</c:v>
                </c:pt>
                <c:pt idx="188">
                  <c:v>42108</c:v>
                </c:pt>
                <c:pt idx="189">
                  <c:v>42109</c:v>
                </c:pt>
                <c:pt idx="190">
                  <c:v>42110</c:v>
                </c:pt>
                <c:pt idx="191">
                  <c:v>42111</c:v>
                </c:pt>
                <c:pt idx="192">
                  <c:v>42114</c:v>
                </c:pt>
                <c:pt idx="193">
                  <c:v>42115</c:v>
                </c:pt>
                <c:pt idx="194">
                  <c:v>42116</c:v>
                </c:pt>
                <c:pt idx="195">
                  <c:v>42117</c:v>
                </c:pt>
                <c:pt idx="196">
                  <c:v>42118</c:v>
                </c:pt>
                <c:pt idx="197">
                  <c:v>42121</c:v>
                </c:pt>
                <c:pt idx="198">
                  <c:v>42122</c:v>
                </c:pt>
                <c:pt idx="199">
                  <c:v>42123</c:v>
                </c:pt>
                <c:pt idx="200">
                  <c:v>42124</c:v>
                </c:pt>
                <c:pt idx="201">
                  <c:v>42128</c:v>
                </c:pt>
                <c:pt idx="202">
                  <c:v>42129</c:v>
                </c:pt>
                <c:pt idx="203">
                  <c:v>42130</c:v>
                </c:pt>
                <c:pt idx="204">
                  <c:v>42131</c:v>
                </c:pt>
                <c:pt idx="205">
                  <c:v>42132</c:v>
                </c:pt>
                <c:pt idx="206">
                  <c:v>42135</c:v>
                </c:pt>
                <c:pt idx="207">
                  <c:v>42136</c:v>
                </c:pt>
                <c:pt idx="208">
                  <c:v>42137</c:v>
                </c:pt>
                <c:pt idx="209">
                  <c:v>42138</c:v>
                </c:pt>
                <c:pt idx="210">
                  <c:v>42139</c:v>
                </c:pt>
                <c:pt idx="211">
                  <c:v>42142</c:v>
                </c:pt>
                <c:pt idx="212">
                  <c:v>42143</c:v>
                </c:pt>
                <c:pt idx="213">
                  <c:v>42144</c:v>
                </c:pt>
                <c:pt idx="214">
                  <c:v>42145</c:v>
                </c:pt>
                <c:pt idx="215">
                  <c:v>42146</c:v>
                </c:pt>
                <c:pt idx="216">
                  <c:v>42149</c:v>
                </c:pt>
                <c:pt idx="217">
                  <c:v>42150</c:v>
                </c:pt>
                <c:pt idx="218">
                  <c:v>42151</c:v>
                </c:pt>
                <c:pt idx="219">
                  <c:v>42152</c:v>
                </c:pt>
                <c:pt idx="220">
                  <c:v>42153</c:v>
                </c:pt>
                <c:pt idx="221">
                  <c:v>42156</c:v>
                </c:pt>
                <c:pt idx="222">
                  <c:v>42157</c:v>
                </c:pt>
                <c:pt idx="223">
                  <c:v>42158</c:v>
                </c:pt>
                <c:pt idx="224">
                  <c:v>42159</c:v>
                </c:pt>
                <c:pt idx="225">
                  <c:v>42160</c:v>
                </c:pt>
                <c:pt idx="226">
                  <c:v>42163</c:v>
                </c:pt>
                <c:pt idx="227">
                  <c:v>42164</c:v>
                </c:pt>
                <c:pt idx="228">
                  <c:v>42165</c:v>
                </c:pt>
                <c:pt idx="229">
                  <c:v>42166</c:v>
                </c:pt>
                <c:pt idx="230">
                  <c:v>42167</c:v>
                </c:pt>
                <c:pt idx="231">
                  <c:v>42170</c:v>
                </c:pt>
                <c:pt idx="232">
                  <c:v>42171</c:v>
                </c:pt>
                <c:pt idx="233">
                  <c:v>42172</c:v>
                </c:pt>
                <c:pt idx="234">
                  <c:v>42173</c:v>
                </c:pt>
                <c:pt idx="235">
                  <c:v>42174</c:v>
                </c:pt>
                <c:pt idx="236">
                  <c:v>42177</c:v>
                </c:pt>
                <c:pt idx="237">
                  <c:v>42178</c:v>
                </c:pt>
                <c:pt idx="238">
                  <c:v>42179</c:v>
                </c:pt>
                <c:pt idx="239">
                  <c:v>42180</c:v>
                </c:pt>
                <c:pt idx="240">
                  <c:v>42181</c:v>
                </c:pt>
                <c:pt idx="241">
                  <c:v>42184</c:v>
                </c:pt>
                <c:pt idx="242">
                  <c:v>42185</c:v>
                </c:pt>
                <c:pt idx="243">
                  <c:v>42186</c:v>
                </c:pt>
                <c:pt idx="244">
                  <c:v>42187</c:v>
                </c:pt>
                <c:pt idx="245">
                  <c:v>42188</c:v>
                </c:pt>
                <c:pt idx="246">
                  <c:v>42191</c:v>
                </c:pt>
                <c:pt idx="247">
                  <c:v>42192</c:v>
                </c:pt>
                <c:pt idx="248">
                  <c:v>42193</c:v>
                </c:pt>
                <c:pt idx="249">
                  <c:v>42194</c:v>
                </c:pt>
                <c:pt idx="250">
                  <c:v>42195</c:v>
                </c:pt>
                <c:pt idx="251">
                  <c:v>42198</c:v>
                </c:pt>
                <c:pt idx="252">
                  <c:v>42199</c:v>
                </c:pt>
                <c:pt idx="253">
                  <c:v>42200</c:v>
                </c:pt>
                <c:pt idx="254">
                  <c:v>42201</c:v>
                </c:pt>
                <c:pt idx="255">
                  <c:v>42202</c:v>
                </c:pt>
                <c:pt idx="256">
                  <c:v>42205</c:v>
                </c:pt>
                <c:pt idx="257">
                  <c:v>42206</c:v>
                </c:pt>
                <c:pt idx="258">
                  <c:v>42207</c:v>
                </c:pt>
                <c:pt idx="259">
                  <c:v>42208</c:v>
                </c:pt>
                <c:pt idx="260">
                  <c:v>42209</c:v>
                </c:pt>
                <c:pt idx="261">
                  <c:v>42212</c:v>
                </c:pt>
                <c:pt idx="262">
                  <c:v>42213</c:v>
                </c:pt>
                <c:pt idx="263">
                  <c:v>42214</c:v>
                </c:pt>
                <c:pt idx="264">
                  <c:v>42215</c:v>
                </c:pt>
                <c:pt idx="265">
                  <c:v>42216</c:v>
                </c:pt>
                <c:pt idx="266">
                  <c:v>42219</c:v>
                </c:pt>
                <c:pt idx="267">
                  <c:v>42220</c:v>
                </c:pt>
                <c:pt idx="268">
                  <c:v>42221</c:v>
                </c:pt>
                <c:pt idx="269">
                  <c:v>42222</c:v>
                </c:pt>
                <c:pt idx="270">
                  <c:v>42223</c:v>
                </c:pt>
                <c:pt idx="271">
                  <c:v>42226</c:v>
                </c:pt>
                <c:pt idx="272">
                  <c:v>42227</c:v>
                </c:pt>
                <c:pt idx="273">
                  <c:v>42228</c:v>
                </c:pt>
                <c:pt idx="274">
                  <c:v>42229</c:v>
                </c:pt>
                <c:pt idx="275">
                  <c:v>42230</c:v>
                </c:pt>
                <c:pt idx="276">
                  <c:v>42233</c:v>
                </c:pt>
                <c:pt idx="277">
                  <c:v>42234</c:v>
                </c:pt>
                <c:pt idx="278">
                  <c:v>42235</c:v>
                </c:pt>
                <c:pt idx="279">
                  <c:v>42236</c:v>
                </c:pt>
                <c:pt idx="280">
                  <c:v>42237</c:v>
                </c:pt>
                <c:pt idx="281">
                  <c:v>42240</c:v>
                </c:pt>
                <c:pt idx="282">
                  <c:v>42241</c:v>
                </c:pt>
                <c:pt idx="283">
                  <c:v>42242</c:v>
                </c:pt>
                <c:pt idx="284">
                  <c:v>42243</c:v>
                </c:pt>
                <c:pt idx="285">
                  <c:v>42244</c:v>
                </c:pt>
                <c:pt idx="286">
                  <c:v>42247</c:v>
                </c:pt>
                <c:pt idx="287">
                  <c:v>42248</c:v>
                </c:pt>
                <c:pt idx="288">
                  <c:v>42249</c:v>
                </c:pt>
                <c:pt idx="289">
                  <c:v>42250</c:v>
                </c:pt>
                <c:pt idx="290">
                  <c:v>42251</c:v>
                </c:pt>
                <c:pt idx="291">
                  <c:v>42254</c:v>
                </c:pt>
                <c:pt idx="292">
                  <c:v>42255</c:v>
                </c:pt>
                <c:pt idx="293">
                  <c:v>42256</c:v>
                </c:pt>
                <c:pt idx="294">
                  <c:v>42257</c:v>
                </c:pt>
                <c:pt idx="295">
                  <c:v>42258</c:v>
                </c:pt>
                <c:pt idx="296">
                  <c:v>42261</c:v>
                </c:pt>
                <c:pt idx="297">
                  <c:v>42262</c:v>
                </c:pt>
                <c:pt idx="298">
                  <c:v>42264</c:v>
                </c:pt>
                <c:pt idx="299">
                  <c:v>42265</c:v>
                </c:pt>
                <c:pt idx="300">
                  <c:v>42268</c:v>
                </c:pt>
                <c:pt idx="301">
                  <c:v>42269</c:v>
                </c:pt>
                <c:pt idx="302">
                  <c:v>42270</c:v>
                </c:pt>
                <c:pt idx="303">
                  <c:v>42271</c:v>
                </c:pt>
                <c:pt idx="304">
                  <c:v>42272</c:v>
                </c:pt>
                <c:pt idx="305">
                  <c:v>42275</c:v>
                </c:pt>
                <c:pt idx="306">
                  <c:v>42276</c:v>
                </c:pt>
                <c:pt idx="307">
                  <c:v>42277</c:v>
                </c:pt>
                <c:pt idx="308">
                  <c:v>42278</c:v>
                </c:pt>
                <c:pt idx="309">
                  <c:v>42279</c:v>
                </c:pt>
                <c:pt idx="310">
                  <c:v>42282</c:v>
                </c:pt>
                <c:pt idx="311">
                  <c:v>42283</c:v>
                </c:pt>
                <c:pt idx="312">
                  <c:v>42284</c:v>
                </c:pt>
                <c:pt idx="313">
                  <c:v>42285</c:v>
                </c:pt>
                <c:pt idx="314">
                  <c:v>42286</c:v>
                </c:pt>
                <c:pt idx="315">
                  <c:v>42289</c:v>
                </c:pt>
                <c:pt idx="316">
                  <c:v>42290</c:v>
                </c:pt>
                <c:pt idx="317">
                  <c:v>42291</c:v>
                </c:pt>
                <c:pt idx="318">
                  <c:v>42292</c:v>
                </c:pt>
                <c:pt idx="319">
                  <c:v>42293</c:v>
                </c:pt>
                <c:pt idx="320">
                  <c:v>42296</c:v>
                </c:pt>
                <c:pt idx="321">
                  <c:v>42297</c:v>
                </c:pt>
                <c:pt idx="322">
                  <c:v>42298</c:v>
                </c:pt>
                <c:pt idx="323">
                  <c:v>42299</c:v>
                </c:pt>
                <c:pt idx="324">
                  <c:v>42300</c:v>
                </c:pt>
                <c:pt idx="325">
                  <c:v>42303</c:v>
                </c:pt>
                <c:pt idx="326">
                  <c:v>42304</c:v>
                </c:pt>
                <c:pt idx="327">
                  <c:v>42305</c:v>
                </c:pt>
                <c:pt idx="328">
                  <c:v>42306</c:v>
                </c:pt>
                <c:pt idx="329">
                  <c:v>42307</c:v>
                </c:pt>
                <c:pt idx="330">
                  <c:v>42311</c:v>
                </c:pt>
                <c:pt idx="331">
                  <c:v>42312</c:v>
                </c:pt>
                <c:pt idx="332">
                  <c:v>42313</c:v>
                </c:pt>
                <c:pt idx="333">
                  <c:v>42314</c:v>
                </c:pt>
                <c:pt idx="334">
                  <c:v>42317</c:v>
                </c:pt>
                <c:pt idx="335">
                  <c:v>42318</c:v>
                </c:pt>
                <c:pt idx="336">
                  <c:v>42319</c:v>
                </c:pt>
                <c:pt idx="337">
                  <c:v>42320</c:v>
                </c:pt>
                <c:pt idx="338">
                  <c:v>42321</c:v>
                </c:pt>
                <c:pt idx="339">
                  <c:v>42325</c:v>
                </c:pt>
                <c:pt idx="340">
                  <c:v>42326</c:v>
                </c:pt>
                <c:pt idx="341">
                  <c:v>42327</c:v>
                </c:pt>
                <c:pt idx="342">
                  <c:v>42328</c:v>
                </c:pt>
                <c:pt idx="343">
                  <c:v>42331</c:v>
                </c:pt>
                <c:pt idx="344">
                  <c:v>42332</c:v>
                </c:pt>
                <c:pt idx="345">
                  <c:v>42333</c:v>
                </c:pt>
                <c:pt idx="346">
                  <c:v>42334</c:v>
                </c:pt>
                <c:pt idx="347">
                  <c:v>42335</c:v>
                </c:pt>
                <c:pt idx="348">
                  <c:v>42338</c:v>
                </c:pt>
                <c:pt idx="349">
                  <c:v>42339</c:v>
                </c:pt>
                <c:pt idx="350">
                  <c:v>42340</c:v>
                </c:pt>
                <c:pt idx="351">
                  <c:v>42341</c:v>
                </c:pt>
                <c:pt idx="352">
                  <c:v>42342</c:v>
                </c:pt>
                <c:pt idx="353">
                  <c:v>42345</c:v>
                </c:pt>
                <c:pt idx="354">
                  <c:v>42346</c:v>
                </c:pt>
                <c:pt idx="355">
                  <c:v>42347</c:v>
                </c:pt>
                <c:pt idx="356">
                  <c:v>42348</c:v>
                </c:pt>
                <c:pt idx="357">
                  <c:v>42349</c:v>
                </c:pt>
                <c:pt idx="358">
                  <c:v>42352</c:v>
                </c:pt>
                <c:pt idx="359">
                  <c:v>42353</c:v>
                </c:pt>
                <c:pt idx="360">
                  <c:v>42354</c:v>
                </c:pt>
                <c:pt idx="361">
                  <c:v>42355</c:v>
                </c:pt>
                <c:pt idx="362">
                  <c:v>42356</c:v>
                </c:pt>
                <c:pt idx="363">
                  <c:v>42359</c:v>
                </c:pt>
                <c:pt idx="364">
                  <c:v>42360</c:v>
                </c:pt>
                <c:pt idx="365">
                  <c:v>42361</c:v>
                </c:pt>
                <c:pt idx="366">
                  <c:v>42362</c:v>
                </c:pt>
                <c:pt idx="367">
                  <c:v>42366</c:v>
                </c:pt>
                <c:pt idx="368">
                  <c:v>42367</c:v>
                </c:pt>
                <c:pt idx="369">
                  <c:v>42368</c:v>
                </c:pt>
                <c:pt idx="370">
                  <c:v>42369</c:v>
                </c:pt>
                <c:pt idx="371">
                  <c:v>42373</c:v>
                </c:pt>
                <c:pt idx="372">
                  <c:v>42374</c:v>
                </c:pt>
                <c:pt idx="373">
                  <c:v>42375</c:v>
                </c:pt>
                <c:pt idx="374">
                  <c:v>42376</c:v>
                </c:pt>
                <c:pt idx="375">
                  <c:v>42377</c:v>
                </c:pt>
                <c:pt idx="376">
                  <c:v>42380</c:v>
                </c:pt>
                <c:pt idx="377">
                  <c:v>42381</c:v>
                </c:pt>
                <c:pt idx="378">
                  <c:v>42382</c:v>
                </c:pt>
                <c:pt idx="379">
                  <c:v>42383</c:v>
                </c:pt>
                <c:pt idx="380">
                  <c:v>42384</c:v>
                </c:pt>
                <c:pt idx="381">
                  <c:v>42387</c:v>
                </c:pt>
                <c:pt idx="382">
                  <c:v>42388</c:v>
                </c:pt>
                <c:pt idx="383">
                  <c:v>42389</c:v>
                </c:pt>
                <c:pt idx="384">
                  <c:v>42390</c:v>
                </c:pt>
                <c:pt idx="385">
                  <c:v>42391</c:v>
                </c:pt>
                <c:pt idx="386">
                  <c:v>42394</c:v>
                </c:pt>
                <c:pt idx="387">
                  <c:v>42395</c:v>
                </c:pt>
                <c:pt idx="388">
                  <c:v>42396</c:v>
                </c:pt>
                <c:pt idx="389">
                  <c:v>42397</c:v>
                </c:pt>
                <c:pt idx="390">
                  <c:v>42398</c:v>
                </c:pt>
                <c:pt idx="391">
                  <c:v>42402</c:v>
                </c:pt>
                <c:pt idx="392">
                  <c:v>42403</c:v>
                </c:pt>
                <c:pt idx="393">
                  <c:v>42404</c:v>
                </c:pt>
                <c:pt idx="394">
                  <c:v>42405</c:v>
                </c:pt>
                <c:pt idx="395">
                  <c:v>42408</c:v>
                </c:pt>
                <c:pt idx="396">
                  <c:v>42409</c:v>
                </c:pt>
                <c:pt idx="397">
                  <c:v>42410</c:v>
                </c:pt>
                <c:pt idx="398">
                  <c:v>42411</c:v>
                </c:pt>
                <c:pt idx="399">
                  <c:v>42412</c:v>
                </c:pt>
                <c:pt idx="400">
                  <c:v>42415</c:v>
                </c:pt>
                <c:pt idx="401">
                  <c:v>42416</c:v>
                </c:pt>
                <c:pt idx="402">
                  <c:v>42417</c:v>
                </c:pt>
                <c:pt idx="403">
                  <c:v>42418</c:v>
                </c:pt>
                <c:pt idx="404">
                  <c:v>42419</c:v>
                </c:pt>
                <c:pt idx="405">
                  <c:v>42422</c:v>
                </c:pt>
                <c:pt idx="406">
                  <c:v>42423</c:v>
                </c:pt>
                <c:pt idx="407">
                  <c:v>42424</c:v>
                </c:pt>
                <c:pt idx="408">
                  <c:v>42425</c:v>
                </c:pt>
                <c:pt idx="409">
                  <c:v>42426</c:v>
                </c:pt>
                <c:pt idx="410">
                  <c:v>42429</c:v>
                </c:pt>
                <c:pt idx="411">
                  <c:v>42430</c:v>
                </c:pt>
                <c:pt idx="412">
                  <c:v>42431</c:v>
                </c:pt>
                <c:pt idx="413">
                  <c:v>42432</c:v>
                </c:pt>
                <c:pt idx="414">
                  <c:v>42433</c:v>
                </c:pt>
                <c:pt idx="415">
                  <c:v>42436</c:v>
                </c:pt>
                <c:pt idx="416">
                  <c:v>42437</c:v>
                </c:pt>
                <c:pt idx="417">
                  <c:v>42438</c:v>
                </c:pt>
                <c:pt idx="418">
                  <c:v>42439</c:v>
                </c:pt>
                <c:pt idx="419">
                  <c:v>42440</c:v>
                </c:pt>
                <c:pt idx="420">
                  <c:v>42443</c:v>
                </c:pt>
                <c:pt idx="421">
                  <c:v>42444</c:v>
                </c:pt>
                <c:pt idx="422">
                  <c:v>42445</c:v>
                </c:pt>
                <c:pt idx="423">
                  <c:v>42446</c:v>
                </c:pt>
                <c:pt idx="424">
                  <c:v>42447</c:v>
                </c:pt>
                <c:pt idx="425">
                  <c:v>42451</c:v>
                </c:pt>
                <c:pt idx="426">
                  <c:v>42452</c:v>
                </c:pt>
                <c:pt idx="427">
                  <c:v>42457</c:v>
                </c:pt>
                <c:pt idx="428">
                  <c:v>42458</c:v>
                </c:pt>
                <c:pt idx="429">
                  <c:v>42459</c:v>
                </c:pt>
                <c:pt idx="430">
                  <c:v>42460</c:v>
                </c:pt>
                <c:pt idx="431">
                  <c:v>42461</c:v>
                </c:pt>
                <c:pt idx="432">
                  <c:v>42464</c:v>
                </c:pt>
                <c:pt idx="433">
                  <c:v>42465</c:v>
                </c:pt>
                <c:pt idx="434">
                  <c:v>42466</c:v>
                </c:pt>
                <c:pt idx="435">
                  <c:v>42467</c:v>
                </c:pt>
                <c:pt idx="436">
                  <c:v>42468</c:v>
                </c:pt>
                <c:pt idx="437">
                  <c:v>42471</c:v>
                </c:pt>
                <c:pt idx="438">
                  <c:v>42472</c:v>
                </c:pt>
                <c:pt idx="439">
                  <c:v>42473</c:v>
                </c:pt>
                <c:pt idx="440">
                  <c:v>42474</c:v>
                </c:pt>
                <c:pt idx="441">
                  <c:v>42475</c:v>
                </c:pt>
                <c:pt idx="442">
                  <c:v>42478</c:v>
                </c:pt>
                <c:pt idx="443">
                  <c:v>42479</c:v>
                </c:pt>
                <c:pt idx="444">
                  <c:v>42480</c:v>
                </c:pt>
                <c:pt idx="445">
                  <c:v>42481</c:v>
                </c:pt>
                <c:pt idx="446">
                  <c:v>42482</c:v>
                </c:pt>
                <c:pt idx="447">
                  <c:v>42485</c:v>
                </c:pt>
                <c:pt idx="448">
                  <c:v>42486</c:v>
                </c:pt>
                <c:pt idx="449">
                  <c:v>42487</c:v>
                </c:pt>
                <c:pt idx="450">
                  <c:v>42488</c:v>
                </c:pt>
                <c:pt idx="451">
                  <c:v>42489</c:v>
                </c:pt>
                <c:pt idx="452">
                  <c:v>42492</c:v>
                </c:pt>
                <c:pt idx="453">
                  <c:v>42493</c:v>
                </c:pt>
                <c:pt idx="454">
                  <c:v>42494</c:v>
                </c:pt>
                <c:pt idx="455">
                  <c:v>42495</c:v>
                </c:pt>
                <c:pt idx="456">
                  <c:v>42496</c:v>
                </c:pt>
                <c:pt idx="457">
                  <c:v>42499</c:v>
                </c:pt>
                <c:pt idx="458">
                  <c:v>42500</c:v>
                </c:pt>
                <c:pt idx="459">
                  <c:v>42501</c:v>
                </c:pt>
                <c:pt idx="460">
                  <c:v>42502</c:v>
                </c:pt>
                <c:pt idx="461">
                  <c:v>42503</c:v>
                </c:pt>
                <c:pt idx="462">
                  <c:v>42506</c:v>
                </c:pt>
                <c:pt idx="463">
                  <c:v>42507</c:v>
                </c:pt>
                <c:pt idx="464">
                  <c:v>42508</c:v>
                </c:pt>
                <c:pt idx="465">
                  <c:v>42509</c:v>
                </c:pt>
                <c:pt idx="466">
                  <c:v>42510</c:v>
                </c:pt>
                <c:pt idx="467">
                  <c:v>42513</c:v>
                </c:pt>
                <c:pt idx="468">
                  <c:v>42514</c:v>
                </c:pt>
                <c:pt idx="469">
                  <c:v>42515</c:v>
                </c:pt>
                <c:pt idx="470">
                  <c:v>42516</c:v>
                </c:pt>
                <c:pt idx="471">
                  <c:v>42517</c:v>
                </c:pt>
                <c:pt idx="472">
                  <c:v>42520</c:v>
                </c:pt>
                <c:pt idx="473">
                  <c:v>42521</c:v>
                </c:pt>
                <c:pt idx="474">
                  <c:v>42522</c:v>
                </c:pt>
                <c:pt idx="475">
                  <c:v>42523</c:v>
                </c:pt>
                <c:pt idx="476">
                  <c:v>42524</c:v>
                </c:pt>
                <c:pt idx="477">
                  <c:v>42527</c:v>
                </c:pt>
                <c:pt idx="478">
                  <c:v>42528</c:v>
                </c:pt>
                <c:pt idx="479">
                  <c:v>42529</c:v>
                </c:pt>
                <c:pt idx="480">
                  <c:v>42530</c:v>
                </c:pt>
                <c:pt idx="481">
                  <c:v>42531</c:v>
                </c:pt>
                <c:pt idx="482">
                  <c:v>42534</c:v>
                </c:pt>
                <c:pt idx="483">
                  <c:v>42535</c:v>
                </c:pt>
                <c:pt idx="484">
                  <c:v>42536</c:v>
                </c:pt>
                <c:pt idx="485">
                  <c:v>42537</c:v>
                </c:pt>
                <c:pt idx="486">
                  <c:v>42538</c:v>
                </c:pt>
                <c:pt idx="487">
                  <c:v>42541</c:v>
                </c:pt>
                <c:pt idx="488">
                  <c:v>42542</c:v>
                </c:pt>
                <c:pt idx="489">
                  <c:v>42543</c:v>
                </c:pt>
                <c:pt idx="490">
                  <c:v>42544</c:v>
                </c:pt>
                <c:pt idx="491">
                  <c:v>42545</c:v>
                </c:pt>
                <c:pt idx="492">
                  <c:v>42548</c:v>
                </c:pt>
                <c:pt idx="493">
                  <c:v>42549</c:v>
                </c:pt>
                <c:pt idx="494">
                  <c:v>42550</c:v>
                </c:pt>
                <c:pt idx="495">
                  <c:v>42551</c:v>
                </c:pt>
                <c:pt idx="496">
                  <c:v>42552</c:v>
                </c:pt>
                <c:pt idx="497">
                  <c:v>42555</c:v>
                </c:pt>
                <c:pt idx="498">
                  <c:v>42556</c:v>
                </c:pt>
                <c:pt idx="499">
                  <c:v>42557</c:v>
                </c:pt>
                <c:pt idx="500">
                  <c:v>42558</c:v>
                </c:pt>
                <c:pt idx="501">
                  <c:v>42559</c:v>
                </c:pt>
                <c:pt idx="502">
                  <c:v>42562</c:v>
                </c:pt>
                <c:pt idx="503">
                  <c:v>42563</c:v>
                </c:pt>
                <c:pt idx="504">
                  <c:v>42564</c:v>
                </c:pt>
                <c:pt idx="505">
                  <c:v>42565</c:v>
                </c:pt>
                <c:pt idx="506">
                  <c:v>42566</c:v>
                </c:pt>
                <c:pt idx="507">
                  <c:v>42569</c:v>
                </c:pt>
                <c:pt idx="508">
                  <c:v>42570</c:v>
                </c:pt>
                <c:pt idx="509">
                  <c:v>42571</c:v>
                </c:pt>
                <c:pt idx="510">
                  <c:v>42572</c:v>
                </c:pt>
                <c:pt idx="511">
                  <c:v>42573</c:v>
                </c:pt>
                <c:pt idx="512">
                  <c:v>42576</c:v>
                </c:pt>
                <c:pt idx="513">
                  <c:v>42577</c:v>
                </c:pt>
                <c:pt idx="514">
                  <c:v>42578</c:v>
                </c:pt>
                <c:pt idx="515">
                  <c:v>42579</c:v>
                </c:pt>
                <c:pt idx="516">
                  <c:v>42580</c:v>
                </c:pt>
                <c:pt idx="517">
                  <c:v>42583</c:v>
                </c:pt>
                <c:pt idx="518">
                  <c:v>42584</c:v>
                </c:pt>
                <c:pt idx="519">
                  <c:v>42585</c:v>
                </c:pt>
                <c:pt idx="520">
                  <c:v>42586</c:v>
                </c:pt>
                <c:pt idx="521">
                  <c:v>42587</c:v>
                </c:pt>
                <c:pt idx="522">
                  <c:v>42590</c:v>
                </c:pt>
                <c:pt idx="523">
                  <c:v>42591</c:v>
                </c:pt>
                <c:pt idx="524">
                  <c:v>42592</c:v>
                </c:pt>
                <c:pt idx="525">
                  <c:v>42593</c:v>
                </c:pt>
                <c:pt idx="526">
                  <c:v>42594</c:v>
                </c:pt>
                <c:pt idx="527">
                  <c:v>42597</c:v>
                </c:pt>
                <c:pt idx="528">
                  <c:v>42598</c:v>
                </c:pt>
                <c:pt idx="529">
                  <c:v>42599</c:v>
                </c:pt>
                <c:pt idx="530">
                  <c:v>42600</c:v>
                </c:pt>
                <c:pt idx="531">
                  <c:v>42601</c:v>
                </c:pt>
                <c:pt idx="532">
                  <c:v>42604</c:v>
                </c:pt>
                <c:pt idx="533">
                  <c:v>42605</c:v>
                </c:pt>
                <c:pt idx="534">
                  <c:v>42606</c:v>
                </c:pt>
                <c:pt idx="535">
                  <c:v>42607</c:v>
                </c:pt>
                <c:pt idx="536">
                  <c:v>42608</c:v>
                </c:pt>
                <c:pt idx="537">
                  <c:v>42611</c:v>
                </c:pt>
                <c:pt idx="538">
                  <c:v>42612</c:v>
                </c:pt>
                <c:pt idx="539">
                  <c:v>42613</c:v>
                </c:pt>
                <c:pt idx="540">
                  <c:v>42614</c:v>
                </c:pt>
                <c:pt idx="541">
                  <c:v>42615</c:v>
                </c:pt>
                <c:pt idx="542">
                  <c:v>42618</c:v>
                </c:pt>
                <c:pt idx="543">
                  <c:v>42619</c:v>
                </c:pt>
                <c:pt idx="544">
                  <c:v>42620</c:v>
                </c:pt>
                <c:pt idx="545">
                  <c:v>42621</c:v>
                </c:pt>
                <c:pt idx="546">
                  <c:v>42622</c:v>
                </c:pt>
                <c:pt idx="547">
                  <c:v>42625</c:v>
                </c:pt>
                <c:pt idx="548">
                  <c:v>42626</c:v>
                </c:pt>
                <c:pt idx="549">
                  <c:v>42627</c:v>
                </c:pt>
                <c:pt idx="550">
                  <c:v>42628</c:v>
                </c:pt>
                <c:pt idx="551">
                  <c:v>42632</c:v>
                </c:pt>
                <c:pt idx="552">
                  <c:v>42633</c:v>
                </c:pt>
                <c:pt idx="553">
                  <c:v>42634</c:v>
                </c:pt>
                <c:pt idx="554">
                  <c:v>42635</c:v>
                </c:pt>
                <c:pt idx="555">
                  <c:v>42636</c:v>
                </c:pt>
                <c:pt idx="556">
                  <c:v>42639</c:v>
                </c:pt>
                <c:pt idx="557">
                  <c:v>42640</c:v>
                </c:pt>
                <c:pt idx="558">
                  <c:v>42641</c:v>
                </c:pt>
                <c:pt idx="559">
                  <c:v>42642</c:v>
                </c:pt>
                <c:pt idx="560">
                  <c:v>42643</c:v>
                </c:pt>
                <c:pt idx="561">
                  <c:v>42646</c:v>
                </c:pt>
                <c:pt idx="562">
                  <c:v>42647</c:v>
                </c:pt>
                <c:pt idx="563">
                  <c:v>42648</c:v>
                </c:pt>
                <c:pt idx="564">
                  <c:v>42649</c:v>
                </c:pt>
                <c:pt idx="565">
                  <c:v>42650</c:v>
                </c:pt>
                <c:pt idx="566">
                  <c:v>42653</c:v>
                </c:pt>
                <c:pt idx="567">
                  <c:v>42654</c:v>
                </c:pt>
                <c:pt idx="568">
                  <c:v>42655</c:v>
                </c:pt>
                <c:pt idx="569">
                  <c:v>42656</c:v>
                </c:pt>
                <c:pt idx="570">
                  <c:v>42657</c:v>
                </c:pt>
                <c:pt idx="571">
                  <c:v>42660</c:v>
                </c:pt>
                <c:pt idx="572">
                  <c:v>42661</c:v>
                </c:pt>
                <c:pt idx="573">
                  <c:v>42662</c:v>
                </c:pt>
                <c:pt idx="574">
                  <c:v>42663</c:v>
                </c:pt>
                <c:pt idx="575">
                  <c:v>42664</c:v>
                </c:pt>
                <c:pt idx="576">
                  <c:v>42667</c:v>
                </c:pt>
                <c:pt idx="577">
                  <c:v>42668</c:v>
                </c:pt>
                <c:pt idx="578">
                  <c:v>42669</c:v>
                </c:pt>
                <c:pt idx="579">
                  <c:v>42670</c:v>
                </c:pt>
                <c:pt idx="580">
                  <c:v>42671</c:v>
                </c:pt>
                <c:pt idx="581">
                  <c:v>42674</c:v>
                </c:pt>
                <c:pt idx="582">
                  <c:v>42675</c:v>
                </c:pt>
                <c:pt idx="583">
                  <c:v>42677</c:v>
                </c:pt>
                <c:pt idx="584">
                  <c:v>42678</c:v>
                </c:pt>
                <c:pt idx="585">
                  <c:v>42681</c:v>
                </c:pt>
                <c:pt idx="586">
                  <c:v>42682</c:v>
                </c:pt>
                <c:pt idx="587">
                  <c:v>42683</c:v>
                </c:pt>
                <c:pt idx="588">
                  <c:v>42684</c:v>
                </c:pt>
                <c:pt idx="589">
                  <c:v>42685</c:v>
                </c:pt>
                <c:pt idx="590">
                  <c:v>42688</c:v>
                </c:pt>
                <c:pt idx="591">
                  <c:v>42689</c:v>
                </c:pt>
                <c:pt idx="592">
                  <c:v>42690</c:v>
                </c:pt>
                <c:pt idx="593">
                  <c:v>42691</c:v>
                </c:pt>
                <c:pt idx="594">
                  <c:v>42692</c:v>
                </c:pt>
                <c:pt idx="595">
                  <c:v>42696</c:v>
                </c:pt>
                <c:pt idx="596">
                  <c:v>42697</c:v>
                </c:pt>
                <c:pt idx="597">
                  <c:v>42698</c:v>
                </c:pt>
                <c:pt idx="598">
                  <c:v>42699</c:v>
                </c:pt>
                <c:pt idx="599">
                  <c:v>42702</c:v>
                </c:pt>
                <c:pt idx="600">
                  <c:v>42703</c:v>
                </c:pt>
                <c:pt idx="601">
                  <c:v>42704</c:v>
                </c:pt>
                <c:pt idx="602">
                  <c:v>42705</c:v>
                </c:pt>
                <c:pt idx="603">
                  <c:v>42706</c:v>
                </c:pt>
                <c:pt idx="604">
                  <c:v>42709</c:v>
                </c:pt>
                <c:pt idx="605">
                  <c:v>42710</c:v>
                </c:pt>
                <c:pt idx="606">
                  <c:v>42711</c:v>
                </c:pt>
                <c:pt idx="607">
                  <c:v>42712</c:v>
                </c:pt>
                <c:pt idx="608">
                  <c:v>42713</c:v>
                </c:pt>
                <c:pt idx="609">
                  <c:v>42717</c:v>
                </c:pt>
                <c:pt idx="610">
                  <c:v>42718</c:v>
                </c:pt>
                <c:pt idx="611">
                  <c:v>42719</c:v>
                </c:pt>
                <c:pt idx="612">
                  <c:v>42720</c:v>
                </c:pt>
                <c:pt idx="613">
                  <c:v>42723</c:v>
                </c:pt>
                <c:pt idx="614">
                  <c:v>42724</c:v>
                </c:pt>
                <c:pt idx="615">
                  <c:v>42725</c:v>
                </c:pt>
                <c:pt idx="616">
                  <c:v>42726</c:v>
                </c:pt>
                <c:pt idx="617">
                  <c:v>42730</c:v>
                </c:pt>
                <c:pt idx="618">
                  <c:v>42731</c:v>
                </c:pt>
                <c:pt idx="619">
                  <c:v>42732</c:v>
                </c:pt>
                <c:pt idx="620">
                  <c:v>42733</c:v>
                </c:pt>
                <c:pt idx="621">
                  <c:v>42734</c:v>
                </c:pt>
                <c:pt idx="622">
                  <c:v>42735</c:v>
                </c:pt>
                <c:pt idx="623">
                  <c:v>42737</c:v>
                </c:pt>
                <c:pt idx="624">
                  <c:v>42738</c:v>
                </c:pt>
                <c:pt idx="625">
                  <c:v>42739</c:v>
                </c:pt>
                <c:pt idx="626">
                  <c:v>42740</c:v>
                </c:pt>
                <c:pt idx="627">
                  <c:v>42741</c:v>
                </c:pt>
                <c:pt idx="628">
                  <c:v>42744</c:v>
                </c:pt>
                <c:pt idx="629">
                  <c:v>42745</c:v>
                </c:pt>
                <c:pt idx="630">
                  <c:v>42746</c:v>
                </c:pt>
                <c:pt idx="631">
                  <c:v>42747</c:v>
                </c:pt>
                <c:pt idx="632">
                  <c:v>42748</c:v>
                </c:pt>
                <c:pt idx="633">
                  <c:v>42751</c:v>
                </c:pt>
                <c:pt idx="634">
                  <c:v>42752</c:v>
                </c:pt>
                <c:pt idx="635">
                  <c:v>42753</c:v>
                </c:pt>
                <c:pt idx="636">
                  <c:v>42754</c:v>
                </c:pt>
                <c:pt idx="637">
                  <c:v>42755</c:v>
                </c:pt>
                <c:pt idx="638">
                  <c:v>42758</c:v>
                </c:pt>
                <c:pt idx="639">
                  <c:v>42759</c:v>
                </c:pt>
                <c:pt idx="640">
                  <c:v>42760</c:v>
                </c:pt>
                <c:pt idx="641">
                  <c:v>42761</c:v>
                </c:pt>
                <c:pt idx="642">
                  <c:v>42762</c:v>
                </c:pt>
                <c:pt idx="643">
                  <c:v>42765</c:v>
                </c:pt>
                <c:pt idx="644">
                  <c:v>42766</c:v>
                </c:pt>
                <c:pt idx="645">
                  <c:v>42767</c:v>
                </c:pt>
                <c:pt idx="646">
                  <c:v>42768</c:v>
                </c:pt>
                <c:pt idx="647">
                  <c:v>42769</c:v>
                </c:pt>
                <c:pt idx="648">
                  <c:v>42773</c:v>
                </c:pt>
                <c:pt idx="649">
                  <c:v>42774</c:v>
                </c:pt>
                <c:pt idx="650">
                  <c:v>42775</c:v>
                </c:pt>
                <c:pt idx="651">
                  <c:v>42776</c:v>
                </c:pt>
                <c:pt idx="652">
                  <c:v>42779</c:v>
                </c:pt>
                <c:pt idx="653">
                  <c:v>42780</c:v>
                </c:pt>
                <c:pt idx="654">
                  <c:v>42781</c:v>
                </c:pt>
                <c:pt idx="655">
                  <c:v>42782</c:v>
                </c:pt>
                <c:pt idx="656">
                  <c:v>42783</c:v>
                </c:pt>
                <c:pt idx="657">
                  <c:v>42786</c:v>
                </c:pt>
                <c:pt idx="658">
                  <c:v>42787</c:v>
                </c:pt>
                <c:pt idx="659">
                  <c:v>42788</c:v>
                </c:pt>
                <c:pt idx="660">
                  <c:v>42789</c:v>
                </c:pt>
                <c:pt idx="661">
                  <c:v>42790</c:v>
                </c:pt>
                <c:pt idx="662">
                  <c:v>42793</c:v>
                </c:pt>
                <c:pt idx="663">
                  <c:v>42794</c:v>
                </c:pt>
                <c:pt idx="664">
                  <c:v>42795</c:v>
                </c:pt>
                <c:pt idx="665">
                  <c:v>42796</c:v>
                </c:pt>
                <c:pt idx="666">
                  <c:v>42797</c:v>
                </c:pt>
                <c:pt idx="667">
                  <c:v>42800</c:v>
                </c:pt>
                <c:pt idx="668">
                  <c:v>42801</c:v>
                </c:pt>
                <c:pt idx="669">
                  <c:v>42802</c:v>
                </c:pt>
                <c:pt idx="670">
                  <c:v>42803</c:v>
                </c:pt>
                <c:pt idx="671">
                  <c:v>42804</c:v>
                </c:pt>
                <c:pt idx="672">
                  <c:v>42807</c:v>
                </c:pt>
                <c:pt idx="673">
                  <c:v>42808</c:v>
                </c:pt>
                <c:pt idx="674">
                  <c:v>42809</c:v>
                </c:pt>
                <c:pt idx="675">
                  <c:v>42810</c:v>
                </c:pt>
                <c:pt idx="676">
                  <c:v>42811</c:v>
                </c:pt>
                <c:pt idx="677">
                  <c:v>42815</c:v>
                </c:pt>
                <c:pt idx="678">
                  <c:v>42816</c:v>
                </c:pt>
                <c:pt idx="679">
                  <c:v>42817</c:v>
                </c:pt>
                <c:pt idx="680">
                  <c:v>42818</c:v>
                </c:pt>
                <c:pt idx="681">
                  <c:v>42821</c:v>
                </c:pt>
                <c:pt idx="682">
                  <c:v>42822</c:v>
                </c:pt>
                <c:pt idx="683">
                  <c:v>42823</c:v>
                </c:pt>
                <c:pt idx="684">
                  <c:v>42824</c:v>
                </c:pt>
                <c:pt idx="685">
                  <c:v>42825</c:v>
                </c:pt>
                <c:pt idx="686">
                  <c:v>42828</c:v>
                </c:pt>
                <c:pt idx="687">
                  <c:v>42829</c:v>
                </c:pt>
                <c:pt idx="688">
                  <c:v>42830</c:v>
                </c:pt>
                <c:pt idx="689">
                  <c:v>42831</c:v>
                </c:pt>
                <c:pt idx="690">
                  <c:v>42832</c:v>
                </c:pt>
                <c:pt idx="691">
                  <c:v>42835</c:v>
                </c:pt>
                <c:pt idx="692">
                  <c:v>42836</c:v>
                </c:pt>
                <c:pt idx="693">
                  <c:v>42837</c:v>
                </c:pt>
                <c:pt idx="694">
                  <c:v>42842</c:v>
                </c:pt>
                <c:pt idx="695">
                  <c:v>42843</c:v>
                </c:pt>
                <c:pt idx="696">
                  <c:v>42844</c:v>
                </c:pt>
                <c:pt idx="697">
                  <c:v>42845</c:v>
                </c:pt>
                <c:pt idx="698">
                  <c:v>42846</c:v>
                </c:pt>
                <c:pt idx="699">
                  <c:v>42849</c:v>
                </c:pt>
                <c:pt idx="700">
                  <c:v>42850</c:v>
                </c:pt>
                <c:pt idx="701">
                  <c:v>42851</c:v>
                </c:pt>
                <c:pt idx="702">
                  <c:v>42852</c:v>
                </c:pt>
                <c:pt idx="703">
                  <c:v>42853</c:v>
                </c:pt>
                <c:pt idx="704">
                  <c:v>42855</c:v>
                </c:pt>
                <c:pt idx="705">
                  <c:v>42857</c:v>
                </c:pt>
                <c:pt idx="706">
                  <c:v>42858</c:v>
                </c:pt>
                <c:pt idx="707">
                  <c:v>42859</c:v>
                </c:pt>
                <c:pt idx="708">
                  <c:v>42860</c:v>
                </c:pt>
                <c:pt idx="709">
                  <c:v>42863</c:v>
                </c:pt>
                <c:pt idx="710">
                  <c:v>42864</c:v>
                </c:pt>
                <c:pt idx="711">
                  <c:v>42865</c:v>
                </c:pt>
                <c:pt idx="712">
                  <c:v>42866</c:v>
                </c:pt>
                <c:pt idx="713">
                  <c:v>42867</c:v>
                </c:pt>
                <c:pt idx="714">
                  <c:v>42870</c:v>
                </c:pt>
                <c:pt idx="715">
                  <c:v>42871</c:v>
                </c:pt>
                <c:pt idx="716">
                  <c:v>42872</c:v>
                </c:pt>
                <c:pt idx="717">
                  <c:v>42873</c:v>
                </c:pt>
                <c:pt idx="718">
                  <c:v>42874</c:v>
                </c:pt>
                <c:pt idx="719">
                  <c:v>42877</c:v>
                </c:pt>
                <c:pt idx="720">
                  <c:v>42878</c:v>
                </c:pt>
                <c:pt idx="721">
                  <c:v>42879</c:v>
                </c:pt>
                <c:pt idx="722">
                  <c:v>42880</c:v>
                </c:pt>
                <c:pt idx="723">
                  <c:v>42881</c:v>
                </c:pt>
                <c:pt idx="724">
                  <c:v>42884</c:v>
                </c:pt>
                <c:pt idx="725">
                  <c:v>42885</c:v>
                </c:pt>
                <c:pt idx="726">
                  <c:v>42886</c:v>
                </c:pt>
                <c:pt idx="727">
                  <c:v>42887</c:v>
                </c:pt>
                <c:pt idx="728">
                  <c:v>42888</c:v>
                </c:pt>
                <c:pt idx="729">
                  <c:v>42891</c:v>
                </c:pt>
                <c:pt idx="730">
                  <c:v>42892</c:v>
                </c:pt>
                <c:pt idx="731">
                  <c:v>42893</c:v>
                </c:pt>
                <c:pt idx="732">
                  <c:v>42894</c:v>
                </c:pt>
                <c:pt idx="733">
                  <c:v>42895</c:v>
                </c:pt>
                <c:pt idx="734">
                  <c:v>42898</c:v>
                </c:pt>
                <c:pt idx="735">
                  <c:v>42899</c:v>
                </c:pt>
                <c:pt idx="736">
                  <c:v>42900</c:v>
                </c:pt>
                <c:pt idx="737">
                  <c:v>42901</c:v>
                </c:pt>
                <c:pt idx="738">
                  <c:v>42902</c:v>
                </c:pt>
                <c:pt idx="739">
                  <c:v>42905</c:v>
                </c:pt>
                <c:pt idx="740">
                  <c:v>42906</c:v>
                </c:pt>
                <c:pt idx="741">
                  <c:v>42907</c:v>
                </c:pt>
                <c:pt idx="742">
                  <c:v>42908</c:v>
                </c:pt>
                <c:pt idx="743">
                  <c:v>42909</c:v>
                </c:pt>
                <c:pt idx="744">
                  <c:v>42912</c:v>
                </c:pt>
                <c:pt idx="745">
                  <c:v>42913</c:v>
                </c:pt>
                <c:pt idx="746">
                  <c:v>42914</c:v>
                </c:pt>
                <c:pt idx="747">
                  <c:v>42915</c:v>
                </c:pt>
                <c:pt idx="748">
                  <c:v>42916</c:v>
                </c:pt>
                <c:pt idx="749">
                  <c:v>42919</c:v>
                </c:pt>
                <c:pt idx="750">
                  <c:v>42920</c:v>
                </c:pt>
                <c:pt idx="751">
                  <c:v>42921</c:v>
                </c:pt>
                <c:pt idx="752">
                  <c:v>42922</c:v>
                </c:pt>
                <c:pt idx="753">
                  <c:v>42923</c:v>
                </c:pt>
                <c:pt idx="754">
                  <c:v>42926</c:v>
                </c:pt>
                <c:pt idx="755">
                  <c:v>42927</c:v>
                </c:pt>
                <c:pt idx="756">
                  <c:v>42928</c:v>
                </c:pt>
                <c:pt idx="757">
                  <c:v>42929</c:v>
                </c:pt>
                <c:pt idx="758">
                  <c:v>42930</c:v>
                </c:pt>
                <c:pt idx="759">
                  <c:v>42933</c:v>
                </c:pt>
                <c:pt idx="760">
                  <c:v>42934</c:v>
                </c:pt>
                <c:pt idx="761">
                  <c:v>42935</c:v>
                </c:pt>
                <c:pt idx="762">
                  <c:v>42936</c:v>
                </c:pt>
                <c:pt idx="763">
                  <c:v>42937</c:v>
                </c:pt>
                <c:pt idx="764">
                  <c:v>42940</c:v>
                </c:pt>
                <c:pt idx="765">
                  <c:v>42941</c:v>
                </c:pt>
                <c:pt idx="766">
                  <c:v>42942</c:v>
                </c:pt>
                <c:pt idx="767">
                  <c:v>42943</c:v>
                </c:pt>
                <c:pt idx="768">
                  <c:v>42944</c:v>
                </c:pt>
                <c:pt idx="769">
                  <c:v>42947</c:v>
                </c:pt>
              </c:numCache>
            </c:numRef>
          </c:cat>
          <c:val>
            <c:numRef>
              <c:f>'Utilidad '!$C$3:$C$772</c:f>
              <c:numCache>
                <c:formatCode>#,##0.00</c:formatCode>
                <c:ptCount val="770"/>
                <c:pt idx="0">
                  <c:v>49271.76999999769</c:v>
                </c:pt>
                <c:pt idx="1">
                  <c:v>3279.6899999994785</c:v>
                </c:pt>
                <c:pt idx="2">
                  <c:v>-4110.2799999937415</c:v>
                </c:pt>
                <c:pt idx="3">
                  <c:v>-4685.320000000298</c:v>
                </c:pt>
                <c:pt idx="4">
                  <c:v>16295.030000001192</c:v>
                </c:pt>
                <c:pt idx="5">
                  <c:v>30236.30000000447</c:v>
                </c:pt>
                <c:pt idx="6">
                  <c:v>51027.55000000447</c:v>
                </c:pt>
                <c:pt idx="7">
                  <c:v>80415.060000002384</c:v>
                </c:pt>
                <c:pt idx="8">
                  <c:v>35441.610000006855</c:v>
                </c:pt>
                <c:pt idx="9">
                  <c:v>-127737.48999977112</c:v>
                </c:pt>
                <c:pt idx="10">
                  <c:v>1414584.7500002384</c:v>
                </c:pt>
                <c:pt idx="11">
                  <c:v>593735.94000005722</c:v>
                </c:pt>
                <c:pt idx="12">
                  <c:v>524835.90000009537</c:v>
                </c:pt>
                <c:pt idx="13">
                  <c:v>-1745838.0399999619</c:v>
                </c:pt>
                <c:pt idx="14">
                  <c:v>-4680939.9600000381</c:v>
                </c:pt>
                <c:pt idx="15">
                  <c:v>-2155552.3599991798</c:v>
                </c:pt>
                <c:pt idx="16">
                  <c:v>-2329024.0399999619</c:v>
                </c:pt>
                <c:pt idx="17">
                  <c:v>-6929003.0500001907</c:v>
                </c:pt>
                <c:pt idx="18">
                  <c:v>-3617354.0200004578</c:v>
                </c:pt>
                <c:pt idx="19">
                  <c:v>822853.67000007629</c:v>
                </c:pt>
                <c:pt idx="20">
                  <c:v>5179870.2800006866</c:v>
                </c:pt>
                <c:pt idx="21">
                  <c:v>9949074.1399993896</c:v>
                </c:pt>
                <c:pt idx="22">
                  <c:v>11510013.550000191</c:v>
                </c:pt>
                <c:pt idx="23">
                  <c:v>8920104.2399997711</c:v>
                </c:pt>
                <c:pt idx="24">
                  <c:v>10728931.899999619</c:v>
                </c:pt>
                <c:pt idx="25">
                  <c:v>18291278.009999275</c:v>
                </c:pt>
                <c:pt idx="26">
                  <c:v>19972619.409998894</c:v>
                </c:pt>
                <c:pt idx="27">
                  <c:v>21379895.32999897</c:v>
                </c:pt>
                <c:pt idx="28">
                  <c:v>18676820.469999313</c:v>
                </c:pt>
                <c:pt idx="29">
                  <c:v>20422598.479999542</c:v>
                </c:pt>
                <c:pt idx="30">
                  <c:v>27532361.450000763</c:v>
                </c:pt>
                <c:pt idx="31">
                  <c:v>25325197.13999939</c:v>
                </c:pt>
                <c:pt idx="32">
                  <c:v>18234436.629999161</c:v>
                </c:pt>
                <c:pt idx="33">
                  <c:v>23145915.479999542</c:v>
                </c:pt>
                <c:pt idx="34">
                  <c:v>25298884.180000305</c:v>
                </c:pt>
                <c:pt idx="35">
                  <c:v>27573166.489999771</c:v>
                </c:pt>
                <c:pt idx="36">
                  <c:v>31478397.809999466</c:v>
                </c:pt>
                <c:pt idx="37">
                  <c:v>30422546.139997482</c:v>
                </c:pt>
                <c:pt idx="38">
                  <c:v>51626302.839998245</c:v>
                </c:pt>
                <c:pt idx="39">
                  <c:v>60478310.850000381</c:v>
                </c:pt>
                <c:pt idx="40">
                  <c:v>73895504.430000305</c:v>
                </c:pt>
                <c:pt idx="41">
                  <c:v>74255203.13999939</c:v>
                </c:pt>
                <c:pt idx="42">
                  <c:v>77393198.809999466</c:v>
                </c:pt>
                <c:pt idx="43">
                  <c:v>80903188.119998932</c:v>
                </c:pt>
                <c:pt idx="44">
                  <c:v>90604346.779998779</c:v>
                </c:pt>
                <c:pt idx="45">
                  <c:v>77969292.63999939</c:v>
                </c:pt>
                <c:pt idx="46">
                  <c:v>43957996.530000687</c:v>
                </c:pt>
                <c:pt idx="47">
                  <c:v>55854902.799999237</c:v>
                </c:pt>
                <c:pt idx="48">
                  <c:v>48879132.159996033</c:v>
                </c:pt>
                <c:pt idx="49">
                  <c:v>60308129.449996948</c:v>
                </c:pt>
                <c:pt idx="50">
                  <c:v>34543309.419998169</c:v>
                </c:pt>
                <c:pt idx="51">
                  <c:v>39256654.830001831</c:v>
                </c:pt>
                <c:pt idx="52">
                  <c:v>40045100.940002441</c:v>
                </c:pt>
                <c:pt idx="53">
                  <c:v>23103822.950000763</c:v>
                </c:pt>
                <c:pt idx="54">
                  <c:v>-29905611.13999939</c:v>
                </c:pt>
                <c:pt idx="55">
                  <c:v>-98198016.990001678</c:v>
                </c:pt>
                <c:pt idx="56">
                  <c:v>-50778505.520000458</c:v>
                </c:pt>
                <c:pt idx="57">
                  <c:v>-16762241.800003052</c:v>
                </c:pt>
                <c:pt idx="58">
                  <c:v>27902606.459999084</c:v>
                </c:pt>
                <c:pt idx="59">
                  <c:v>18189155.090000153</c:v>
                </c:pt>
                <c:pt idx="60">
                  <c:v>48255882.090000153</c:v>
                </c:pt>
                <c:pt idx="61">
                  <c:v>49763684.150001526</c:v>
                </c:pt>
                <c:pt idx="62">
                  <c:v>92540303.799999237</c:v>
                </c:pt>
                <c:pt idx="63">
                  <c:v>62713589.869998932</c:v>
                </c:pt>
                <c:pt idx="64">
                  <c:v>42631412.299999237</c:v>
                </c:pt>
                <c:pt idx="65">
                  <c:v>64129747.169998169</c:v>
                </c:pt>
                <c:pt idx="66">
                  <c:v>69275876.780002594</c:v>
                </c:pt>
                <c:pt idx="67">
                  <c:v>59057868.680000305</c:v>
                </c:pt>
                <c:pt idx="68">
                  <c:v>8261196.2300033569</c:v>
                </c:pt>
                <c:pt idx="69">
                  <c:v>29609469.289997101</c:v>
                </c:pt>
                <c:pt idx="70">
                  <c:v>78020437.880001068</c:v>
                </c:pt>
                <c:pt idx="71">
                  <c:v>95118573.689998627</c:v>
                </c:pt>
                <c:pt idx="72">
                  <c:v>114189150.27999878</c:v>
                </c:pt>
                <c:pt idx="73">
                  <c:v>123844386.23999786</c:v>
                </c:pt>
                <c:pt idx="74">
                  <c:v>189168725.97999573</c:v>
                </c:pt>
                <c:pt idx="75">
                  <c:v>221507061.14999771</c:v>
                </c:pt>
                <c:pt idx="76">
                  <c:v>227701641.58000183</c:v>
                </c:pt>
                <c:pt idx="77">
                  <c:v>226367251.45999908</c:v>
                </c:pt>
                <c:pt idx="78">
                  <c:v>159170900.22000122</c:v>
                </c:pt>
                <c:pt idx="79">
                  <c:v>159569458.77999496</c:v>
                </c:pt>
                <c:pt idx="80">
                  <c:v>113073539.81000137</c:v>
                </c:pt>
                <c:pt idx="81">
                  <c:v>133991439.9600029</c:v>
                </c:pt>
                <c:pt idx="82">
                  <c:v>130282457.02000046</c:v>
                </c:pt>
                <c:pt idx="83">
                  <c:v>110867145.86999893</c:v>
                </c:pt>
                <c:pt idx="84">
                  <c:v>162448363.29000092</c:v>
                </c:pt>
                <c:pt idx="85">
                  <c:v>141271261.65999985</c:v>
                </c:pt>
                <c:pt idx="86">
                  <c:v>156187965.30999756</c:v>
                </c:pt>
                <c:pt idx="87">
                  <c:v>168828794.88999939</c:v>
                </c:pt>
                <c:pt idx="88">
                  <c:v>174087453.18000031</c:v>
                </c:pt>
                <c:pt idx="89">
                  <c:v>210262110.36000061</c:v>
                </c:pt>
                <c:pt idx="90">
                  <c:v>239343598.2899971</c:v>
                </c:pt>
                <c:pt idx="91">
                  <c:v>219997004.86000061</c:v>
                </c:pt>
                <c:pt idx="92">
                  <c:v>216752255.95999527</c:v>
                </c:pt>
                <c:pt idx="93">
                  <c:v>275396866.8599968</c:v>
                </c:pt>
                <c:pt idx="94">
                  <c:v>325970657.85000229</c:v>
                </c:pt>
                <c:pt idx="95">
                  <c:v>356212801.07999802</c:v>
                </c:pt>
                <c:pt idx="96">
                  <c:v>372455388.38999939</c:v>
                </c:pt>
                <c:pt idx="97">
                  <c:v>352186286.84000015</c:v>
                </c:pt>
                <c:pt idx="98">
                  <c:v>361408404.70999908</c:v>
                </c:pt>
                <c:pt idx="99">
                  <c:v>343267758.92000198</c:v>
                </c:pt>
                <c:pt idx="100">
                  <c:v>251004888.25999832</c:v>
                </c:pt>
                <c:pt idx="101">
                  <c:v>256278809.52000046</c:v>
                </c:pt>
                <c:pt idx="102">
                  <c:v>247571283.70999527</c:v>
                </c:pt>
                <c:pt idx="103">
                  <c:v>219299963.88999939</c:v>
                </c:pt>
                <c:pt idx="104">
                  <c:v>210345620.88999557</c:v>
                </c:pt>
                <c:pt idx="105">
                  <c:v>241787395.6400032</c:v>
                </c:pt>
                <c:pt idx="106">
                  <c:v>213938639.32000351</c:v>
                </c:pt>
                <c:pt idx="107">
                  <c:v>229443393.65000153</c:v>
                </c:pt>
                <c:pt idx="108">
                  <c:v>190289871.35000229</c:v>
                </c:pt>
                <c:pt idx="109">
                  <c:v>123604726.9200058</c:v>
                </c:pt>
                <c:pt idx="110">
                  <c:v>224419258.76000214</c:v>
                </c:pt>
                <c:pt idx="111">
                  <c:v>314269211.83000183</c:v>
                </c:pt>
                <c:pt idx="112">
                  <c:v>414247195.33000183</c:v>
                </c:pt>
                <c:pt idx="113">
                  <c:v>429688614.38999939</c:v>
                </c:pt>
                <c:pt idx="114">
                  <c:v>449548422.94000244</c:v>
                </c:pt>
                <c:pt idx="115">
                  <c:v>438094371.30000305</c:v>
                </c:pt>
                <c:pt idx="116">
                  <c:v>497886137.25</c:v>
                </c:pt>
                <c:pt idx="117">
                  <c:v>467995019.51000214</c:v>
                </c:pt>
                <c:pt idx="118">
                  <c:v>465829549.04000854</c:v>
                </c:pt>
                <c:pt idx="119">
                  <c:v>484528140.74000549</c:v>
                </c:pt>
                <c:pt idx="120">
                  <c:v>513680291.98999786</c:v>
                </c:pt>
                <c:pt idx="121">
                  <c:v>466135734.63999939</c:v>
                </c:pt>
                <c:pt idx="122">
                  <c:v>416456107.18000793</c:v>
                </c:pt>
                <c:pt idx="123">
                  <c:v>453657230.00000763</c:v>
                </c:pt>
                <c:pt idx="124">
                  <c:v>508967237.8500061</c:v>
                </c:pt>
                <c:pt idx="125">
                  <c:v>503125168.48000336</c:v>
                </c:pt>
                <c:pt idx="126">
                  <c:v>513048388.18000031</c:v>
                </c:pt>
                <c:pt idx="127">
                  <c:v>528237846.48999786</c:v>
                </c:pt>
                <c:pt idx="128">
                  <c:v>582632123.91000366</c:v>
                </c:pt>
                <c:pt idx="129">
                  <c:v>624419516.40000153</c:v>
                </c:pt>
                <c:pt idx="130">
                  <c:v>725300754.34999847</c:v>
                </c:pt>
                <c:pt idx="131">
                  <c:v>741933091.22000122</c:v>
                </c:pt>
                <c:pt idx="132">
                  <c:v>741397262.12999725</c:v>
                </c:pt>
                <c:pt idx="133">
                  <c:v>735821047.74999237</c:v>
                </c:pt>
                <c:pt idx="134">
                  <c:v>668796111.20000458</c:v>
                </c:pt>
                <c:pt idx="135">
                  <c:v>725537567.05000305</c:v>
                </c:pt>
                <c:pt idx="136">
                  <c:v>804100006.96000671</c:v>
                </c:pt>
                <c:pt idx="137">
                  <c:v>780653827.80999756</c:v>
                </c:pt>
                <c:pt idx="138">
                  <c:v>809918671.01000214</c:v>
                </c:pt>
                <c:pt idx="139">
                  <c:v>809238020.02000427</c:v>
                </c:pt>
                <c:pt idx="140">
                  <c:v>752847836.18000031</c:v>
                </c:pt>
                <c:pt idx="141">
                  <c:v>636973151.65999603</c:v>
                </c:pt>
                <c:pt idx="142">
                  <c:v>647085697.81999969</c:v>
                </c:pt>
                <c:pt idx="143">
                  <c:v>652765341.81999969</c:v>
                </c:pt>
                <c:pt idx="144">
                  <c:v>524906539.91000366</c:v>
                </c:pt>
                <c:pt idx="145">
                  <c:v>499554568.11999512</c:v>
                </c:pt>
                <c:pt idx="146">
                  <c:v>477453789.86000824</c:v>
                </c:pt>
                <c:pt idx="147">
                  <c:v>456201616.29000092</c:v>
                </c:pt>
                <c:pt idx="148">
                  <c:v>552689489.31999207</c:v>
                </c:pt>
                <c:pt idx="149">
                  <c:v>587203303.15000153</c:v>
                </c:pt>
                <c:pt idx="150">
                  <c:v>554344980.06000519</c:v>
                </c:pt>
                <c:pt idx="151">
                  <c:v>503881840.19999695</c:v>
                </c:pt>
                <c:pt idx="152">
                  <c:v>589109361.76000214</c:v>
                </c:pt>
                <c:pt idx="153">
                  <c:v>553922029.06999969</c:v>
                </c:pt>
                <c:pt idx="154">
                  <c:v>611001006.81999969</c:v>
                </c:pt>
                <c:pt idx="155">
                  <c:v>648050924.69999695</c:v>
                </c:pt>
                <c:pt idx="156">
                  <c:v>674674084.6499939</c:v>
                </c:pt>
                <c:pt idx="157">
                  <c:v>661474722.52999878</c:v>
                </c:pt>
                <c:pt idx="158">
                  <c:v>668728165.04000092</c:v>
                </c:pt>
                <c:pt idx="159">
                  <c:v>655245289.20000458</c:v>
                </c:pt>
                <c:pt idx="160">
                  <c:v>589101660.63999939</c:v>
                </c:pt>
                <c:pt idx="161">
                  <c:v>483578935.37999725</c:v>
                </c:pt>
                <c:pt idx="162">
                  <c:v>480755463.85999298</c:v>
                </c:pt>
                <c:pt idx="163">
                  <c:v>447966992.81999969</c:v>
                </c:pt>
                <c:pt idx="164">
                  <c:v>280656966.70999908</c:v>
                </c:pt>
                <c:pt idx="165">
                  <c:v>188146375.62999725</c:v>
                </c:pt>
                <c:pt idx="166">
                  <c:v>207234249.13999939</c:v>
                </c:pt>
                <c:pt idx="167">
                  <c:v>322721683.87999725</c:v>
                </c:pt>
                <c:pt idx="168">
                  <c:v>265432957.09000397</c:v>
                </c:pt>
                <c:pt idx="169">
                  <c:v>216191791.01000214</c:v>
                </c:pt>
                <c:pt idx="170">
                  <c:v>310438187.86000061</c:v>
                </c:pt>
                <c:pt idx="171">
                  <c:v>525483680.77000427</c:v>
                </c:pt>
                <c:pt idx="172">
                  <c:v>461704995.40000916</c:v>
                </c:pt>
                <c:pt idx="173">
                  <c:v>610957758.72000885</c:v>
                </c:pt>
                <c:pt idx="174">
                  <c:v>649791729.91999817</c:v>
                </c:pt>
                <c:pt idx="175">
                  <c:v>622847411.98000336</c:v>
                </c:pt>
                <c:pt idx="176">
                  <c:v>535238953.59000397</c:v>
                </c:pt>
                <c:pt idx="177">
                  <c:v>492926414.62000275</c:v>
                </c:pt>
                <c:pt idx="178">
                  <c:v>468552659.30001068</c:v>
                </c:pt>
                <c:pt idx="179">
                  <c:v>437097011.91000366</c:v>
                </c:pt>
                <c:pt idx="180">
                  <c:v>466880008.26000214</c:v>
                </c:pt>
                <c:pt idx="181">
                  <c:v>527989000.20000458</c:v>
                </c:pt>
                <c:pt idx="182">
                  <c:v>615833932.69000244</c:v>
                </c:pt>
                <c:pt idx="183">
                  <c:v>650623574.72000122</c:v>
                </c:pt>
                <c:pt idx="184">
                  <c:v>671926922.93999481</c:v>
                </c:pt>
                <c:pt idx="185">
                  <c:v>692021240.25</c:v>
                </c:pt>
                <c:pt idx="186">
                  <c:v>697286014.05999756</c:v>
                </c:pt>
                <c:pt idx="187">
                  <c:v>704335797.70000458</c:v>
                </c:pt>
                <c:pt idx="188">
                  <c:v>737582394.55998993</c:v>
                </c:pt>
                <c:pt idx="189">
                  <c:v>819498503.4190979</c:v>
                </c:pt>
                <c:pt idx="190">
                  <c:v>811385388.48908997</c:v>
                </c:pt>
                <c:pt idx="191">
                  <c:v>806653558.55908966</c:v>
                </c:pt>
                <c:pt idx="192">
                  <c:v>757082996.32909393</c:v>
                </c:pt>
                <c:pt idx="193">
                  <c:v>717359841.54909515</c:v>
                </c:pt>
                <c:pt idx="194">
                  <c:v>708432306.28910065</c:v>
                </c:pt>
                <c:pt idx="195">
                  <c:v>721893478.60910034</c:v>
                </c:pt>
                <c:pt idx="196">
                  <c:v>758041438.79910278</c:v>
                </c:pt>
                <c:pt idx="197">
                  <c:v>713551301.61909485</c:v>
                </c:pt>
                <c:pt idx="198">
                  <c:v>661528189.5690918</c:v>
                </c:pt>
                <c:pt idx="199">
                  <c:v>653008634.50909424</c:v>
                </c:pt>
                <c:pt idx="200">
                  <c:v>633470050.64910126</c:v>
                </c:pt>
                <c:pt idx="201">
                  <c:v>558485525.86909485</c:v>
                </c:pt>
                <c:pt idx="202">
                  <c:v>432844899.50909424</c:v>
                </c:pt>
                <c:pt idx="203">
                  <c:v>386935129.53910065</c:v>
                </c:pt>
                <c:pt idx="204">
                  <c:v>501306970.22909546</c:v>
                </c:pt>
                <c:pt idx="205">
                  <c:v>680566549.28909302</c:v>
                </c:pt>
                <c:pt idx="206">
                  <c:v>575557025.85909271</c:v>
                </c:pt>
                <c:pt idx="207">
                  <c:v>567864201.26000214</c:v>
                </c:pt>
                <c:pt idx="208">
                  <c:v>533394985.26000214</c:v>
                </c:pt>
                <c:pt idx="209">
                  <c:v>609642662.91999817</c:v>
                </c:pt>
                <c:pt idx="210">
                  <c:v>765527023.16999817</c:v>
                </c:pt>
                <c:pt idx="211">
                  <c:v>716511934.11000061</c:v>
                </c:pt>
                <c:pt idx="212">
                  <c:v>700086587.54000092</c:v>
                </c:pt>
                <c:pt idx="213">
                  <c:v>758703031.28000641</c:v>
                </c:pt>
                <c:pt idx="214">
                  <c:v>752613378.06999207</c:v>
                </c:pt>
                <c:pt idx="215">
                  <c:v>716374596.51999664</c:v>
                </c:pt>
                <c:pt idx="216">
                  <c:v>701238763.10999298</c:v>
                </c:pt>
                <c:pt idx="217">
                  <c:v>784676850.69000244</c:v>
                </c:pt>
                <c:pt idx="218">
                  <c:v>806907696.31999969</c:v>
                </c:pt>
                <c:pt idx="219">
                  <c:v>848767483.15999603</c:v>
                </c:pt>
                <c:pt idx="220">
                  <c:v>783742536.89000702</c:v>
                </c:pt>
                <c:pt idx="221">
                  <c:v>643290539.13000488</c:v>
                </c:pt>
                <c:pt idx="222">
                  <c:v>599587988.91001129</c:v>
                </c:pt>
                <c:pt idx="223">
                  <c:v>572789983.08001709</c:v>
                </c:pt>
                <c:pt idx="224">
                  <c:v>560577231.54000854</c:v>
                </c:pt>
                <c:pt idx="225">
                  <c:v>332947591.8500061</c:v>
                </c:pt>
                <c:pt idx="226">
                  <c:v>369570962.86000061</c:v>
                </c:pt>
                <c:pt idx="227">
                  <c:v>390237997.7700119</c:v>
                </c:pt>
                <c:pt idx="228">
                  <c:v>431524222.82000732</c:v>
                </c:pt>
                <c:pt idx="229">
                  <c:v>601796834.30000305</c:v>
                </c:pt>
                <c:pt idx="230">
                  <c:v>595497278.07000732</c:v>
                </c:pt>
                <c:pt idx="231">
                  <c:v>574202332.08000946</c:v>
                </c:pt>
                <c:pt idx="232">
                  <c:v>543228394.49000549</c:v>
                </c:pt>
                <c:pt idx="233">
                  <c:v>560130373.76000214</c:v>
                </c:pt>
                <c:pt idx="234">
                  <c:v>669167774.33000946</c:v>
                </c:pt>
                <c:pt idx="235">
                  <c:v>765112890.89000702</c:v>
                </c:pt>
                <c:pt idx="236">
                  <c:v>713371383.50000763</c:v>
                </c:pt>
                <c:pt idx="237">
                  <c:v>724202714.81000519</c:v>
                </c:pt>
                <c:pt idx="238">
                  <c:v>794493125.98999786</c:v>
                </c:pt>
                <c:pt idx="239">
                  <c:v>759460592.21000671</c:v>
                </c:pt>
                <c:pt idx="240">
                  <c:v>703784293.23000336</c:v>
                </c:pt>
                <c:pt idx="241">
                  <c:v>780058654.55999756</c:v>
                </c:pt>
                <c:pt idx="242">
                  <c:v>820907014.15000916</c:v>
                </c:pt>
                <c:pt idx="243">
                  <c:v>768419021.71001434</c:v>
                </c:pt>
                <c:pt idx="244">
                  <c:v>850214669.61000824</c:v>
                </c:pt>
                <c:pt idx="245">
                  <c:v>921577761.90000916</c:v>
                </c:pt>
                <c:pt idx="246">
                  <c:v>959976678.19000244</c:v>
                </c:pt>
                <c:pt idx="247">
                  <c:v>993801568.54000092</c:v>
                </c:pt>
                <c:pt idx="248">
                  <c:v>1004526779.4400101</c:v>
                </c:pt>
                <c:pt idx="249">
                  <c:v>902797254.34000397</c:v>
                </c:pt>
                <c:pt idx="250">
                  <c:v>925344062.89000702</c:v>
                </c:pt>
                <c:pt idx="251">
                  <c:v>952670911.1000061</c:v>
                </c:pt>
                <c:pt idx="252">
                  <c:v>989357817.54000854</c:v>
                </c:pt>
                <c:pt idx="253">
                  <c:v>1017581683.9199982</c:v>
                </c:pt>
                <c:pt idx="254">
                  <c:v>1022851560.7099991</c:v>
                </c:pt>
                <c:pt idx="255">
                  <c:v>1051066258.1699982</c:v>
                </c:pt>
                <c:pt idx="256">
                  <c:v>1013035181.9599991</c:v>
                </c:pt>
                <c:pt idx="257">
                  <c:v>977272537.15000153</c:v>
                </c:pt>
                <c:pt idx="258">
                  <c:v>938431104.87999725</c:v>
                </c:pt>
                <c:pt idx="259">
                  <c:v>948682057</c:v>
                </c:pt>
                <c:pt idx="260">
                  <c:v>886084148.95999908</c:v>
                </c:pt>
                <c:pt idx="261">
                  <c:v>909113786.19999695</c:v>
                </c:pt>
                <c:pt idx="262">
                  <c:v>932127284.19000244</c:v>
                </c:pt>
                <c:pt idx="263">
                  <c:v>946221334.45999908</c:v>
                </c:pt>
                <c:pt idx="264">
                  <c:v>961629864.51000214</c:v>
                </c:pt>
                <c:pt idx="265">
                  <c:v>1039869974.6999969</c:v>
                </c:pt>
                <c:pt idx="266">
                  <c:v>1040458835.7399979</c:v>
                </c:pt>
                <c:pt idx="267">
                  <c:v>950249580.51000214</c:v>
                </c:pt>
                <c:pt idx="268">
                  <c:v>877494627.18000031</c:v>
                </c:pt>
                <c:pt idx="269">
                  <c:v>894297826.51000214</c:v>
                </c:pt>
                <c:pt idx="270">
                  <c:v>995122687.23999786</c:v>
                </c:pt>
                <c:pt idx="271">
                  <c:v>928100675.91999817</c:v>
                </c:pt>
                <c:pt idx="272">
                  <c:v>971892794.13999939</c:v>
                </c:pt>
                <c:pt idx="273">
                  <c:v>1018759211.3000031</c:v>
                </c:pt>
                <c:pt idx="274">
                  <c:v>985707547.93000031</c:v>
                </c:pt>
                <c:pt idx="275">
                  <c:v>1030007295.7500076</c:v>
                </c:pt>
                <c:pt idx="276">
                  <c:v>1030055486.0099945</c:v>
                </c:pt>
                <c:pt idx="277">
                  <c:v>995333949.3299942</c:v>
                </c:pt>
                <c:pt idx="278">
                  <c:v>1010814431.2799988</c:v>
                </c:pt>
                <c:pt idx="279">
                  <c:v>1037637551.8399887</c:v>
                </c:pt>
                <c:pt idx="280">
                  <c:v>997395176.13999176</c:v>
                </c:pt>
                <c:pt idx="281">
                  <c:v>884763424.66999817</c:v>
                </c:pt>
                <c:pt idx="282">
                  <c:v>853563089.61999512</c:v>
                </c:pt>
                <c:pt idx="283">
                  <c:v>878429257.59999847</c:v>
                </c:pt>
                <c:pt idx="284">
                  <c:v>999835741.45999908</c:v>
                </c:pt>
                <c:pt idx="285">
                  <c:v>1029379911.6999969</c:v>
                </c:pt>
                <c:pt idx="286">
                  <c:v>1017565036.0999985</c:v>
                </c:pt>
                <c:pt idx="287">
                  <c:v>954575768.94999695</c:v>
                </c:pt>
                <c:pt idx="288">
                  <c:v>960398431.5799942</c:v>
                </c:pt>
                <c:pt idx="289">
                  <c:v>1041825660.3499985</c:v>
                </c:pt>
                <c:pt idx="290">
                  <c:v>1067947346.2999954</c:v>
                </c:pt>
                <c:pt idx="291">
                  <c:v>1053658261.7099991</c:v>
                </c:pt>
                <c:pt idx="292">
                  <c:v>1026050831.9999924</c:v>
                </c:pt>
                <c:pt idx="293">
                  <c:v>1068620190.6999969</c:v>
                </c:pt>
                <c:pt idx="294">
                  <c:v>1096058342.0039978</c:v>
                </c:pt>
                <c:pt idx="295">
                  <c:v>1143498313.1940002</c:v>
                </c:pt>
                <c:pt idx="296">
                  <c:v>1090329289.0739975</c:v>
                </c:pt>
                <c:pt idx="297">
                  <c:v>1044288269.973999</c:v>
                </c:pt>
                <c:pt idx="298">
                  <c:v>1246443987.7939987</c:v>
                </c:pt>
                <c:pt idx="299">
                  <c:v>1320157285.8240051</c:v>
                </c:pt>
                <c:pt idx="300">
                  <c:v>1268760316.3339996</c:v>
                </c:pt>
                <c:pt idx="301">
                  <c:v>1294422120.9840012</c:v>
                </c:pt>
                <c:pt idx="302">
                  <c:v>1219062228.3339996</c:v>
                </c:pt>
                <c:pt idx="303">
                  <c:v>1188947059.6440048</c:v>
                </c:pt>
                <c:pt idx="304">
                  <c:v>1101405307.8540039</c:v>
                </c:pt>
                <c:pt idx="305">
                  <c:v>1090158282.4640045</c:v>
                </c:pt>
                <c:pt idx="306">
                  <c:v>1131653263.5440063</c:v>
                </c:pt>
                <c:pt idx="307">
                  <c:v>1170714457.3440018</c:v>
                </c:pt>
                <c:pt idx="308">
                  <c:v>1195752310.0539932</c:v>
                </c:pt>
                <c:pt idx="309">
                  <c:v>1308177406.9540024</c:v>
                </c:pt>
                <c:pt idx="310">
                  <c:v>1320983299.5440063</c:v>
                </c:pt>
                <c:pt idx="311">
                  <c:v>1416811041.5039978</c:v>
                </c:pt>
                <c:pt idx="312">
                  <c:v>1468644466.5340042</c:v>
                </c:pt>
                <c:pt idx="313">
                  <c:v>1481181900.1039963</c:v>
                </c:pt>
                <c:pt idx="314">
                  <c:v>1451556045.4440002</c:v>
                </c:pt>
                <c:pt idx="315">
                  <c:v>1383054129.2939987</c:v>
                </c:pt>
                <c:pt idx="316">
                  <c:v>1375910696.9240036</c:v>
                </c:pt>
                <c:pt idx="317">
                  <c:v>1467487617.5240021</c:v>
                </c:pt>
                <c:pt idx="318">
                  <c:v>1565795818.3240051</c:v>
                </c:pt>
                <c:pt idx="319">
                  <c:v>1663776921.45401</c:v>
                </c:pt>
                <c:pt idx="320">
                  <c:v>1682953283.564003</c:v>
                </c:pt>
                <c:pt idx="321">
                  <c:v>1663985542.064003</c:v>
                </c:pt>
                <c:pt idx="322">
                  <c:v>1685459196.064003</c:v>
                </c:pt>
                <c:pt idx="323">
                  <c:v>1734056230.5140076</c:v>
                </c:pt>
                <c:pt idx="324">
                  <c:v>1705216787.8540039</c:v>
                </c:pt>
                <c:pt idx="325">
                  <c:v>1705964736.3840027</c:v>
                </c:pt>
                <c:pt idx="326">
                  <c:v>1739750235.7161865</c:v>
                </c:pt>
                <c:pt idx="327">
                  <c:v>1692362780.2861786</c:v>
                </c:pt>
                <c:pt idx="328">
                  <c:v>1539075606.2761841</c:v>
                </c:pt>
                <c:pt idx="329">
                  <c:v>1579909479.6461868</c:v>
                </c:pt>
                <c:pt idx="330">
                  <c:v>1505148149.4961777</c:v>
                </c:pt>
                <c:pt idx="331">
                  <c:v>1485414213.4161835</c:v>
                </c:pt>
                <c:pt idx="332">
                  <c:v>1466190126.9261856</c:v>
                </c:pt>
                <c:pt idx="333">
                  <c:v>1381009240.1161804</c:v>
                </c:pt>
                <c:pt idx="334">
                  <c:v>1257412740.9361801</c:v>
                </c:pt>
                <c:pt idx="335">
                  <c:v>1306438461.7461777</c:v>
                </c:pt>
                <c:pt idx="336">
                  <c:v>1257160924.5761795</c:v>
                </c:pt>
                <c:pt idx="337">
                  <c:v>1264248395.1061783</c:v>
                </c:pt>
                <c:pt idx="338">
                  <c:v>1304951667.8461838</c:v>
                </c:pt>
                <c:pt idx="339">
                  <c:v>1362350307.0489578</c:v>
                </c:pt>
                <c:pt idx="340">
                  <c:v>1422094541.718956</c:v>
                </c:pt>
                <c:pt idx="341">
                  <c:v>1493279026.468956</c:v>
                </c:pt>
                <c:pt idx="342">
                  <c:v>1526459482.9789581</c:v>
                </c:pt>
                <c:pt idx="343">
                  <c:v>1526899258.0389633</c:v>
                </c:pt>
                <c:pt idx="344">
                  <c:v>1427785422.0411835</c:v>
                </c:pt>
                <c:pt idx="345">
                  <c:v>1340112471.8911819</c:v>
                </c:pt>
                <c:pt idx="346">
                  <c:v>1246712983.5411835</c:v>
                </c:pt>
                <c:pt idx="347">
                  <c:v>834362519.76118469</c:v>
                </c:pt>
                <c:pt idx="348">
                  <c:v>816673700.48118591</c:v>
                </c:pt>
                <c:pt idx="349">
                  <c:v>850647226.76118469</c:v>
                </c:pt>
                <c:pt idx="350">
                  <c:v>723899373.90118408</c:v>
                </c:pt>
                <c:pt idx="351">
                  <c:v>655533530.33118439</c:v>
                </c:pt>
                <c:pt idx="352">
                  <c:v>797697041.66118622</c:v>
                </c:pt>
                <c:pt idx="353">
                  <c:v>767519227.80117798</c:v>
                </c:pt>
                <c:pt idx="354">
                  <c:v>603495325.1211853</c:v>
                </c:pt>
                <c:pt idx="355">
                  <c:v>561092905.08118439</c:v>
                </c:pt>
                <c:pt idx="356">
                  <c:v>452306462.58117676</c:v>
                </c:pt>
                <c:pt idx="357">
                  <c:v>381346938.79117584</c:v>
                </c:pt>
                <c:pt idx="358">
                  <c:v>382918068.34117889</c:v>
                </c:pt>
                <c:pt idx="359">
                  <c:v>571549008.10317993</c:v>
                </c:pt>
                <c:pt idx="360">
                  <c:v>671531025.05317688</c:v>
                </c:pt>
                <c:pt idx="361">
                  <c:v>826935499.923172</c:v>
                </c:pt>
                <c:pt idx="362">
                  <c:v>857598852.30318451</c:v>
                </c:pt>
                <c:pt idx="363">
                  <c:v>866967777.16317749</c:v>
                </c:pt>
                <c:pt idx="364">
                  <c:v>783266564.15318298</c:v>
                </c:pt>
                <c:pt idx="365">
                  <c:v>817536669.34845734</c:v>
                </c:pt>
                <c:pt idx="366">
                  <c:v>842753519.26846313</c:v>
                </c:pt>
                <c:pt idx="367">
                  <c:v>844905377.42845917</c:v>
                </c:pt>
                <c:pt idx="368">
                  <c:v>698794059.83846283</c:v>
                </c:pt>
                <c:pt idx="369">
                  <c:v>682133301.84118652</c:v>
                </c:pt>
                <c:pt idx="370">
                  <c:v>733040750.97118378</c:v>
                </c:pt>
                <c:pt idx="371">
                  <c:v>806894603.28118896</c:v>
                </c:pt>
                <c:pt idx="372">
                  <c:v>830179194.05118561</c:v>
                </c:pt>
                <c:pt idx="373">
                  <c:v>871872908.82119751</c:v>
                </c:pt>
                <c:pt idx="374">
                  <c:v>832195239.09119415</c:v>
                </c:pt>
                <c:pt idx="375">
                  <c:v>931460398.01119232</c:v>
                </c:pt>
                <c:pt idx="376">
                  <c:v>936696151.06118774</c:v>
                </c:pt>
                <c:pt idx="377">
                  <c:v>943707813.36118317</c:v>
                </c:pt>
                <c:pt idx="378">
                  <c:v>940671513.86118317</c:v>
                </c:pt>
                <c:pt idx="379">
                  <c:v>922231540.46118927</c:v>
                </c:pt>
                <c:pt idx="380">
                  <c:v>709558073.40119171</c:v>
                </c:pt>
                <c:pt idx="381">
                  <c:v>695498082.98119354</c:v>
                </c:pt>
                <c:pt idx="382">
                  <c:v>748282822.76118469</c:v>
                </c:pt>
                <c:pt idx="383">
                  <c:v>628884426.85119629</c:v>
                </c:pt>
                <c:pt idx="384">
                  <c:v>704694268.24118805</c:v>
                </c:pt>
                <c:pt idx="385">
                  <c:v>800066640.47119141</c:v>
                </c:pt>
                <c:pt idx="386">
                  <c:v>817560317.84119415</c:v>
                </c:pt>
                <c:pt idx="387">
                  <c:v>877823811.07118988</c:v>
                </c:pt>
                <c:pt idx="388">
                  <c:v>924442446.39118958</c:v>
                </c:pt>
                <c:pt idx="389">
                  <c:v>964197735.86118317</c:v>
                </c:pt>
                <c:pt idx="390">
                  <c:v>1196453894.491188</c:v>
                </c:pt>
                <c:pt idx="391">
                  <c:v>1074823268.6511841</c:v>
                </c:pt>
                <c:pt idx="392">
                  <c:v>1199349677.3911896</c:v>
                </c:pt>
                <c:pt idx="393">
                  <c:v>1227506233.7011871</c:v>
                </c:pt>
                <c:pt idx="394">
                  <c:v>1161181410.0411835</c:v>
                </c:pt>
                <c:pt idx="395">
                  <c:v>1081178876.941185</c:v>
                </c:pt>
                <c:pt idx="396">
                  <c:v>1069779558.5211868</c:v>
                </c:pt>
                <c:pt idx="397">
                  <c:v>1131605724.0611877</c:v>
                </c:pt>
                <c:pt idx="398">
                  <c:v>1048055128.8511887</c:v>
                </c:pt>
                <c:pt idx="399">
                  <c:v>1125289083.2811813</c:v>
                </c:pt>
                <c:pt idx="400">
                  <c:v>1228407507.9411926</c:v>
                </c:pt>
                <c:pt idx="401">
                  <c:v>1195833321.7011948</c:v>
                </c:pt>
                <c:pt idx="402">
                  <c:v>1187066224.5511932</c:v>
                </c:pt>
                <c:pt idx="403">
                  <c:v>1177183120.531189</c:v>
                </c:pt>
                <c:pt idx="404">
                  <c:v>1090927126.421196</c:v>
                </c:pt>
                <c:pt idx="405">
                  <c:v>1102195270.8111877</c:v>
                </c:pt>
                <c:pt idx="406">
                  <c:v>967555212.90119171</c:v>
                </c:pt>
                <c:pt idx="407">
                  <c:v>1048582669.9811935</c:v>
                </c:pt>
                <c:pt idx="408">
                  <c:v>1086568898.1111908</c:v>
                </c:pt>
                <c:pt idx="409">
                  <c:v>1072022457.6311951</c:v>
                </c:pt>
                <c:pt idx="410">
                  <c:v>1117147502.2011871</c:v>
                </c:pt>
                <c:pt idx="411">
                  <c:v>1075772569.2911911</c:v>
                </c:pt>
                <c:pt idx="412">
                  <c:v>1067544266.9311905</c:v>
                </c:pt>
                <c:pt idx="413">
                  <c:v>1041647367.0911942</c:v>
                </c:pt>
                <c:pt idx="414">
                  <c:v>1178231011.6011887</c:v>
                </c:pt>
                <c:pt idx="415">
                  <c:v>1190167776.3811951</c:v>
                </c:pt>
                <c:pt idx="416">
                  <c:v>1186968956.5611954</c:v>
                </c:pt>
                <c:pt idx="417">
                  <c:v>1181347397.6611938</c:v>
                </c:pt>
                <c:pt idx="418">
                  <c:v>1179402641.7511826</c:v>
                </c:pt>
                <c:pt idx="419">
                  <c:v>1208563645.3011856</c:v>
                </c:pt>
                <c:pt idx="420">
                  <c:v>1180383739.0611877</c:v>
                </c:pt>
                <c:pt idx="421">
                  <c:v>1155694358.7711945</c:v>
                </c:pt>
                <c:pt idx="422">
                  <c:v>1267328166.0708084</c:v>
                </c:pt>
                <c:pt idx="423">
                  <c:v>1500969447.8312759</c:v>
                </c:pt>
                <c:pt idx="424">
                  <c:v>1560795048.131279</c:v>
                </c:pt>
                <c:pt idx="425">
                  <c:v>1513912954.741272</c:v>
                </c:pt>
                <c:pt idx="426">
                  <c:v>1496965550.1612778</c:v>
                </c:pt>
                <c:pt idx="427">
                  <c:v>1518950083.6312714</c:v>
                </c:pt>
                <c:pt idx="428">
                  <c:v>1606924493.0712738</c:v>
                </c:pt>
                <c:pt idx="429">
                  <c:v>1758058485.6912766</c:v>
                </c:pt>
                <c:pt idx="430">
                  <c:v>1721782674.8112793</c:v>
                </c:pt>
                <c:pt idx="431">
                  <c:v>1734785087.6712646</c:v>
                </c:pt>
                <c:pt idx="432">
                  <c:v>1854558035.5512695</c:v>
                </c:pt>
                <c:pt idx="433">
                  <c:v>1814003724.4712753</c:v>
                </c:pt>
                <c:pt idx="434">
                  <c:v>1802691569.8312683</c:v>
                </c:pt>
                <c:pt idx="435">
                  <c:v>1712398521.0212708</c:v>
                </c:pt>
                <c:pt idx="436">
                  <c:v>1754540804.3212738</c:v>
                </c:pt>
                <c:pt idx="437">
                  <c:v>1755345979.351265</c:v>
                </c:pt>
                <c:pt idx="438">
                  <c:v>1881562984.5012741</c:v>
                </c:pt>
                <c:pt idx="439">
                  <c:v>1862676252.4812698</c:v>
                </c:pt>
                <c:pt idx="440">
                  <c:v>1918958672.8912735</c:v>
                </c:pt>
                <c:pt idx="441">
                  <c:v>2068109179.5912704</c:v>
                </c:pt>
                <c:pt idx="442">
                  <c:v>2094041753.5112686</c:v>
                </c:pt>
                <c:pt idx="443">
                  <c:v>2040584641.8439026</c:v>
                </c:pt>
                <c:pt idx="444">
                  <c:v>2016555473.7538986</c:v>
                </c:pt>
                <c:pt idx="445">
                  <c:v>1940531440.9638977</c:v>
                </c:pt>
                <c:pt idx="446">
                  <c:v>2007033441.7238998</c:v>
                </c:pt>
                <c:pt idx="447">
                  <c:v>2023853470.6038971</c:v>
                </c:pt>
                <c:pt idx="448">
                  <c:v>2035431907.9638977</c:v>
                </c:pt>
                <c:pt idx="449">
                  <c:v>2032650608.7538986</c:v>
                </c:pt>
                <c:pt idx="450">
                  <c:v>2102413408.9639053</c:v>
                </c:pt>
                <c:pt idx="451">
                  <c:v>2095790295.5639038</c:v>
                </c:pt>
                <c:pt idx="452">
                  <c:v>2101484385.0739059</c:v>
                </c:pt>
                <c:pt idx="453">
                  <c:v>2072276321.0639038</c:v>
                </c:pt>
                <c:pt idx="454">
                  <c:v>2046974831.233902</c:v>
                </c:pt>
                <c:pt idx="455">
                  <c:v>2023950062.9338989</c:v>
                </c:pt>
                <c:pt idx="456">
                  <c:v>2074809229.1139069</c:v>
                </c:pt>
                <c:pt idx="457">
                  <c:v>2058725290.4139023</c:v>
                </c:pt>
                <c:pt idx="458">
                  <c:v>2040046361.4639053</c:v>
                </c:pt>
                <c:pt idx="459">
                  <c:v>2036076031.1539001</c:v>
                </c:pt>
                <c:pt idx="460">
                  <c:v>2094337507.6539001</c:v>
                </c:pt>
                <c:pt idx="461">
                  <c:v>2090131399.7138977</c:v>
                </c:pt>
                <c:pt idx="462">
                  <c:v>1976742488.7239075</c:v>
                </c:pt>
                <c:pt idx="463">
                  <c:v>1922988190.2939072</c:v>
                </c:pt>
                <c:pt idx="464">
                  <c:v>1846308149.3638992</c:v>
                </c:pt>
                <c:pt idx="465">
                  <c:v>1752812109.9639053</c:v>
                </c:pt>
                <c:pt idx="466">
                  <c:v>1776319370.8939056</c:v>
                </c:pt>
                <c:pt idx="467">
                  <c:v>1647741069.803894</c:v>
                </c:pt>
                <c:pt idx="468">
                  <c:v>1692220694.6838989</c:v>
                </c:pt>
                <c:pt idx="469">
                  <c:v>1733939982.1238937</c:v>
                </c:pt>
                <c:pt idx="470">
                  <c:v>1856300812.7938995</c:v>
                </c:pt>
                <c:pt idx="471">
                  <c:v>1861385857.2138901</c:v>
                </c:pt>
                <c:pt idx="472">
                  <c:v>1836189798.8538971</c:v>
                </c:pt>
                <c:pt idx="473">
                  <c:v>1803658223.0939026</c:v>
                </c:pt>
                <c:pt idx="474">
                  <c:v>1836428804.4838943</c:v>
                </c:pt>
                <c:pt idx="475">
                  <c:v>1796915718.6638947</c:v>
                </c:pt>
                <c:pt idx="476">
                  <c:v>1929438345.8138962</c:v>
                </c:pt>
                <c:pt idx="477">
                  <c:v>1901723528.0638962</c:v>
                </c:pt>
                <c:pt idx="478">
                  <c:v>1988803155.2138977</c:v>
                </c:pt>
                <c:pt idx="479">
                  <c:v>2151455364.4039001</c:v>
                </c:pt>
                <c:pt idx="480">
                  <c:v>2185766792.8238983</c:v>
                </c:pt>
                <c:pt idx="481">
                  <c:v>2039219607.4038925</c:v>
                </c:pt>
                <c:pt idx="482">
                  <c:v>1923985863.9638977</c:v>
                </c:pt>
                <c:pt idx="483">
                  <c:v>1890843578.4039001</c:v>
                </c:pt>
                <c:pt idx="484">
                  <c:v>2068233028.5338974</c:v>
                </c:pt>
                <c:pt idx="485">
                  <c:v>2036305348.9338989</c:v>
                </c:pt>
                <c:pt idx="486">
                  <c:v>2114068387.1038971</c:v>
                </c:pt>
                <c:pt idx="487">
                  <c:v>2219953093.233902</c:v>
                </c:pt>
                <c:pt idx="488">
                  <c:v>2193820788.6539001</c:v>
                </c:pt>
                <c:pt idx="489">
                  <c:v>2158107342.6195221</c:v>
                </c:pt>
                <c:pt idx="490">
                  <c:v>2249157910.2395248</c:v>
                </c:pt>
                <c:pt idx="491">
                  <c:v>2223703358.0895233</c:v>
                </c:pt>
                <c:pt idx="492">
                  <c:v>2191437168.0695267</c:v>
                </c:pt>
                <c:pt idx="493">
                  <c:v>2312318058.6695251</c:v>
                </c:pt>
                <c:pt idx="494">
                  <c:v>2462444229.3895187</c:v>
                </c:pt>
                <c:pt idx="495">
                  <c:v>2525519712.1295242</c:v>
                </c:pt>
                <c:pt idx="496">
                  <c:v>2533879674.6695175</c:v>
                </c:pt>
                <c:pt idx="497">
                  <c:v>2509433913.5595245</c:v>
                </c:pt>
                <c:pt idx="498">
                  <c:v>2533120881.3295288</c:v>
                </c:pt>
                <c:pt idx="499">
                  <c:v>2583976742.9095306</c:v>
                </c:pt>
                <c:pt idx="500">
                  <c:v>2546264636.3162842</c:v>
                </c:pt>
                <c:pt idx="501">
                  <c:v>2775391326.2462769</c:v>
                </c:pt>
                <c:pt idx="502">
                  <c:v>2780270402.7462845</c:v>
                </c:pt>
                <c:pt idx="503">
                  <c:v>2791177550.1562881</c:v>
                </c:pt>
                <c:pt idx="504">
                  <c:v>2771479345.8962784</c:v>
                </c:pt>
                <c:pt idx="505">
                  <c:v>2744401461.1262817</c:v>
                </c:pt>
                <c:pt idx="506">
                  <c:v>2610886477.8662872</c:v>
                </c:pt>
                <c:pt idx="507">
                  <c:v>2643276530.2262878</c:v>
                </c:pt>
                <c:pt idx="508">
                  <c:v>2712037917.4162827</c:v>
                </c:pt>
                <c:pt idx="509">
                  <c:v>2703718407.7762833</c:v>
                </c:pt>
                <c:pt idx="510">
                  <c:v>2748113425.0462875</c:v>
                </c:pt>
                <c:pt idx="511">
                  <c:v>2862120086.5762863</c:v>
                </c:pt>
                <c:pt idx="512">
                  <c:v>2844774633.9462891</c:v>
                </c:pt>
                <c:pt idx="513">
                  <c:v>2878565326.8162918</c:v>
                </c:pt>
                <c:pt idx="514">
                  <c:v>2890269204.5062866</c:v>
                </c:pt>
                <c:pt idx="515">
                  <c:v>2900959462.1862793</c:v>
                </c:pt>
                <c:pt idx="516">
                  <c:v>2944386712.0762787</c:v>
                </c:pt>
                <c:pt idx="517">
                  <c:v>2903105842.4962921</c:v>
                </c:pt>
                <c:pt idx="518">
                  <c:v>2852517148.4062881</c:v>
                </c:pt>
                <c:pt idx="519">
                  <c:v>2816555205.2962875</c:v>
                </c:pt>
                <c:pt idx="520">
                  <c:v>2855671546.1162872</c:v>
                </c:pt>
                <c:pt idx="521">
                  <c:v>2992791240.1862793</c:v>
                </c:pt>
                <c:pt idx="522">
                  <c:v>3049272067.8062897</c:v>
                </c:pt>
                <c:pt idx="523">
                  <c:v>3023007620.6662827</c:v>
                </c:pt>
                <c:pt idx="524">
                  <c:v>3045546803.6562881</c:v>
                </c:pt>
                <c:pt idx="525">
                  <c:v>3173673999.3062897</c:v>
                </c:pt>
                <c:pt idx="526">
                  <c:v>3229772584.2062912</c:v>
                </c:pt>
                <c:pt idx="527">
                  <c:v>3223197112.1962891</c:v>
                </c:pt>
                <c:pt idx="528">
                  <c:v>3190127594.8762817</c:v>
                </c:pt>
                <c:pt idx="529">
                  <c:v>3193160373.3962936</c:v>
                </c:pt>
                <c:pt idx="530">
                  <c:v>3259740372.646286</c:v>
                </c:pt>
                <c:pt idx="531">
                  <c:v>3220141410.73629</c:v>
                </c:pt>
                <c:pt idx="532">
                  <c:v>3202109539.0062866</c:v>
                </c:pt>
                <c:pt idx="533">
                  <c:v>3175682174.4362869</c:v>
                </c:pt>
                <c:pt idx="534">
                  <c:v>3217661714.626297</c:v>
                </c:pt>
                <c:pt idx="535">
                  <c:v>3248712311.3862915</c:v>
                </c:pt>
                <c:pt idx="536">
                  <c:v>3292139464.0262909</c:v>
                </c:pt>
                <c:pt idx="537">
                  <c:v>3291941907.7162857</c:v>
                </c:pt>
                <c:pt idx="538">
                  <c:v>3227057254.4262924</c:v>
                </c:pt>
                <c:pt idx="539">
                  <c:v>3231809117.9662857</c:v>
                </c:pt>
                <c:pt idx="540">
                  <c:v>3242408782.3162918</c:v>
                </c:pt>
                <c:pt idx="541">
                  <c:v>3305594204.5462952</c:v>
                </c:pt>
                <c:pt idx="542">
                  <c:v>3320822708.9162903</c:v>
                </c:pt>
                <c:pt idx="543">
                  <c:v>3406289020.8562927</c:v>
                </c:pt>
                <c:pt idx="544">
                  <c:v>3428983462.0562897</c:v>
                </c:pt>
                <c:pt idx="545">
                  <c:v>3392843248.4262924</c:v>
                </c:pt>
                <c:pt idx="546">
                  <c:v>3123196958.2951355</c:v>
                </c:pt>
                <c:pt idx="547">
                  <c:v>3131476286.6651459</c:v>
                </c:pt>
                <c:pt idx="548">
                  <c:v>3024222365.8151321</c:v>
                </c:pt>
                <c:pt idx="549">
                  <c:v>3016096001.5951385</c:v>
                </c:pt>
                <c:pt idx="550">
                  <c:v>3005142953.8151398</c:v>
                </c:pt>
                <c:pt idx="551">
                  <c:v>2807367240.9451447</c:v>
                </c:pt>
                <c:pt idx="552">
                  <c:v>2830108674.4651413</c:v>
                </c:pt>
                <c:pt idx="553">
                  <c:v>3009512545.5151443</c:v>
                </c:pt>
                <c:pt idx="554">
                  <c:v>3153727676.6651459</c:v>
                </c:pt>
                <c:pt idx="555">
                  <c:v>3013972790.7351456</c:v>
                </c:pt>
                <c:pt idx="556">
                  <c:v>2943362800.1951447</c:v>
                </c:pt>
                <c:pt idx="557">
                  <c:v>3168528489.9551392</c:v>
                </c:pt>
                <c:pt idx="558">
                  <c:v>3238267282.9851379</c:v>
                </c:pt>
                <c:pt idx="559">
                  <c:v>3238048015.8651428</c:v>
                </c:pt>
                <c:pt idx="560">
                  <c:v>3240701188.1051483</c:v>
                </c:pt>
                <c:pt idx="561">
                  <c:v>3263506350.9151459</c:v>
                </c:pt>
                <c:pt idx="562">
                  <c:v>3188473431.8051376</c:v>
                </c:pt>
                <c:pt idx="563">
                  <c:v>3138172869.6151428</c:v>
                </c:pt>
                <c:pt idx="564">
                  <c:v>3196156188.4151382</c:v>
                </c:pt>
                <c:pt idx="565">
                  <c:v>3246336070.0951462</c:v>
                </c:pt>
                <c:pt idx="566">
                  <c:v>3408918880.8051453</c:v>
                </c:pt>
                <c:pt idx="567">
                  <c:v>3322678907.9551468</c:v>
                </c:pt>
                <c:pt idx="568">
                  <c:v>3274796933.9651413</c:v>
                </c:pt>
                <c:pt idx="569">
                  <c:v>3333994999.1951447</c:v>
                </c:pt>
                <c:pt idx="570">
                  <c:v>3376258205.0551376</c:v>
                </c:pt>
                <c:pt idx="571">
                  <c:v>3409954292.0951385</c:v>
                </c:pt>
                <c:pt idx="572">
                  <c:v>3466365302.7567596</c:v>
                </c:pt>
                <c:pt idx="573">
                  <c:v>3465724208.7267685</c:v>
                </c:pt>
                <c:pt idx="574">
                  <c:v>3414518188.3567657</c:v>
                </c:pt>
                <c:pt idx="575">
                  <c:v>3487125266.6667633</c:v>
                </c:pt>
                <c:pt idx="576">
                  <c:v>3506348350.106781</c:v>
                </c:pt>
                <c:pt idx="577">
                  <c:v>3393202674.2967682</c:v>
                </c:pt>
                <c:pt idx="578">
                  <c:v>3318784517.606781</c:v>
                </c:pt>
                <c:pt idx="579">
                  <c:v>3169796729.6967773</c:v>
                </c:pt>
                <c:pt idx="580">
                  <c:v>3048749830.076767</c:v>
                </c:pt>
                <c:pt idx="581">
                  <c:v>3054945365.5267639</c:v>
                </c:pt>
                <c:pt idx="582">
                  <c:v>2537419979.4267578</c:v>
                </c:pt>
                <c:pt idx="583">
                  <c:v>2715905429.7967682</c:v>
                </c:pt>
                <c:pt idx="584">
                  <c:v>2891913250.0967712</c:v>
                </c:pt>
                <c:pt idx="585">
                  <c:v>3108891352.5967865</c:v>
                </c:pt>
                <c:pt idx="586">
                  <c:v>3405012230.9567566</c:v>
                </c:pt>
                <c:pt idx="587">
                  <c:v>1928664416.4367676</c:v>
                </c:pt>
                <c:pt idx="588">
                  <c:v>503428649.19676208</c:v>
                </c:pt>
                <c:pt idx="589">
                  <c:v>-30066037.093231201</c:v>
                </c:pt>
                <c:pt idx="590">
                  <c:v>-69049069.973236084</c:v>
                </c:pt>
                <c:pt idx="591">
                  <c:v>651368010.81677246</c:v>
                </c:pt>
                <c:pt idx="592">
                  <c:v>766987785.69677734</c:v>
                </c:pt>
                <c:pt idx="593">
                  <c:v>990230079.60678101</c:v>
                </c:pt>
                <c:pt idx="594">
                  <c:v>175476838.34677124</c:v>
                </c:pt>
                <c:pt idx="595">
                  <c:v>21965102.996765137</c:v>
                </c:pt>
                <c:pt idx="596">
                  <c:v>40126620.296768188</c:v>
                </c:pt>
                <c:pt idx="597">
                  <c:v>73860578.526779175</c:v>
                </c:pt>
                <c:pt idx="598">
                  <c:v>314391531.71676636</c:v>
                </c:pt>
                <c:pt idx="599">
                  <c:v>414839959.80677795</c:v>
                </c:pt>
                <c:pt idx="600">
                  <c:v>524480925.59677124</c:v>
                </c:pt>
                <c:pt idx="601">
                  <c:v>596479915.41676331</c:v>
                </c:pt>
                <c:pt idx="602">
                  <c:v>446766127.75675964</c:v>
                </c:pt>
                <c:pt idx="603">
                  <c:v>466083785.74676514</c:v>
                </c:pt>
                <c:pt idx="604">
                  <c:v>587708454.51676941</c:v>
                </c:pt>
                <c:pt idx="605">
                  <c:v>784749540.83676147</c:v>
                </c:pt>
                <c:pt idx="606">
                  <c:v>1033578044.8367615</c:v>
                </c:pt>
                <c:pt idx="607">
                  <c:v>1059816698.0167389</c:v>
                </c:pt>
                <c:pt idx="608">
                  <c:v>861405281.91676331</c:v>
                </c:pt>
                <c:pt idx="609">
                  <c:v>988155437.73677063</c:v>
                </c:pt>
                <c:pt idx="610">
                  <c:v>1031664616.2404785</c:v>
                </c:pt>
                <c:pt idx="611">
                  <c:v>1016616675.9204712</c:v>
                </c:pt>
                <c:pt idx="612">
                  <c:v>849472419.64048767</c:v>
                </c:pt>
                <c:pt idx="613">
                  <c:v>1127836341.1204834</c:v>
                </c:pt>
                <c:pt idx="614">
                  <c:v>1151310166.1605072</c:v>
                </c:pt>
                <c:pt idx="615">
                  <c:v>1133751755.760498</c:v>
                </c:pt>
                <c:pt idx="616">
                  <c:v>784938090.37866211</c:v>
                </c:pt>
                <c:pt idx="617">
                  <c:v>820337242.74865723</c:v>
                </c:pt>
                <c:pt idx="618">
                  <c:v>702577762.32865906</c:v>
                </c:pt>
                <c:pt idx="619">
                  <c:v>633044404.52865601</c:v>
                </c:pt>
                <c:pt idx="620">
                  <c:v>929583162.79866028</c:v>
                </c:pt>
                <c:pt idx="621">
                  <c:v>1021412991.0086517</c:v>
                </c:pt>
                <c:pt idx="622">
                  <c:v>1041899755.9286652</c:v>
                </c:pt>
                <c:pt idx="623">
                  <c:v>1074860009.2386475</c:v>
                </c:pt>
                <c:pt idx="624">
                  <c:v>802418484.15866089</c:v>
                </c:pt>
                <c:pt idx="625">
                  <c:v>695444620.50865173</c:v>
                </c:pt>
                <c:pt idx="626">
                  <c:v>422207764.32865906</c:v>
                </c:pt>
                <c:pt idx="627">
                  <c:v>782554922.85865784</c:v>
                </c:pt>
                <c:pt idx="628">
                  <c:v>663160317.74865723</c:v>
                </c:pt>
                <c:pt idx="629">
                  <c:v>430842561.99865723</c:v>
                </c:pt>
                <c:pt idx="630">
                  <c:v>645881737.71865845</c:v>
                </c:pt>
                <c:pt idx="631">
                  <c:v>985513535.87435913</c:v>
                </c:pt>
                <c:pt idx="632">
                  <c:v>928045103.40437317</c:v>
                </c:pt>
                <c:pt idx="633">
                  <c:v>800610574.8943634</c:v>
                </c:pt>
                <c:pt idx="634">
                  <c:v>781564124.31434631</c:v>
                </c:pt>
                <c:pt idx="635">
                  <c:v>850037596.99436951</c:v>
                </c:pt>
                <c:pt idx="636">
                  <c:v>932716175.71437073</c:v>
                </c:pt>
                <c:pt idx="637">
                  <c:v>1190282186.4743652</c:v>
                </c:pt>
                <c:pt idx="638">
                  <c:v>1340369242.4843597</c:v>
                </c:pt>
                <c:pt idx="639">
                  <c:v>1402227913.2143707</c:v>
                </c:pt>
                <c:pt idx="640">
                  <c:v>1281718106.734375</c:v>
                </c:pt>
                <c:pt idx="641">
                  <c:v>1281524274.254364</c:v>
                </c:pt>
                <c:pt idx="642">
                  <c:v>1391182521.5843811</c:v>
                </c:pt>
                <c:pt idx="643">
                  <c:v>1406171355.8543701</c:v>
                </c:pt>
                <c:pt idx="644">
                  <c:v>1518707781.5343628</c:v>
                </c:pt>
                <c:pt idx="645">
                  <c:v>1467305725.6843567</c:v>
                </c:pt>
                <c:pt idx="646">
                  <c:v>1447396144.9043579</c:v>
                </c:pt>
                <c:pt idx="647">
                  <c:v>1410240648.6251221</c:v>
                </c:pt>
                <c:pt idx="648">
                  <c:v>1674301001.1851196</c:v>
                </c:pt>
                <c:pt idx="649">
                  <c:v>1940063074.6551361</c:v>
                </c:pt>
                <c:pt idx="650">
                  <c:v>1963290575.0651398</c:v>
                </c:pt>
                <c:pt idx="651">
                  <c:v>2134308261.4951324</c:v>
                </c:pt>
                <c:pt idx="652">
                  <c:v>2304980632.1651306</c:v>
                </c:pt>
                <c:pt idx="653">
                  <c:v>2124098756.0451202</c:v>
                </c:pt>
                <c:pt idx="654">
                  <c:v>1979827228.8751373</c:v>
                </c:pt>
                <c:pt idx="655">
                  <c:v>2017926153.0451355</c:v>
                </c:pt>
                <c:pt idx="656">
                  <c:v>2063839652.9551239</c:v>
                </c:pt>
                <c:pt idx="657">
                  <c:v>2137969208.7851257</c:v>
                </c:pt>
                <c:pt idx="658">
                  <c:v>2256603363.9551239</c:v>
                </c:pt>
                <c:pt idx="659">
                  <c:v>2233247987.585144</c:v>
                </c:pt>
                <c:pt idx="660">
                  <c:v>2418022964.3551178</c:v>
                </c:pt>
                <c:pt idx="661">
                  <c:v>2387995623.7651215</c:v>
                </c:pt>
                <c:pt idx="662">
                  <c:v>2295879097.6051178</c:v>
                </c:pt>
                <c:pt idx="663">
                  <c:v>2107226558.1351166</c:v>
                </c:pt>
                <c:pt idx="664">
                  <c:v>2263921320.0651245</c:v>
                </c:pt>
                <c:pt idx="665">
                  <c:v>2117675533.5351257</c:v>
                </c:pt>
                <c:pt idx="666">
                  <c:v>2447180612.505127</c:v>
                </c:pt>
                <c:pt idx="667">
                  <c:v>2455878922.6951141</c:v>
                </c:pt>
                <c:pt idx="668">
                  <c:v>2472640165.6551208</c:v>
                </c:pt>
                <c:pt idx="669">
                  <c:v>2439684305.5851288</c:v>
                </c:pt>
                <c:pt idx="670">
                  <c:v>2312731177.6951294</c:v>
                </c:pt>
                <c:pt idx="671">
                  <c:v>2423599011.1651154</c:v>
                </c:pt>
                <c:pt idx="672">
                  <c:v>2544698218.5651245</c:v>
                </c:pt>
                <c:pt idx="673">
                  <c:v>2439821446.6151123</c:v>
                </c:pt>
                <c:pt idx="674">
                  <c:v>2758454504.2651215</c:v>
                </c:pt>
                <c:pt idx="675">
                  <c:v>2682996230.2851257</c:v>
                </c:pt>
                <c:pt idx="676">
                  <c:v>2878176879.3451233</c:v>
                </c:pt>
                <c:pt idx="677">
                  <c:v>2933615291.4451141</c:v>
                </c:pt>
                <c:pt idx="678">
                  <c:v>3136738746.4451141</c:v>
                </c:pt>
                <c:pt idx="679">
                  <c:v>3336687885.5651245</c:v>
                </c:pt>
                <c:pt idx="680">
                  <c:v>3424814665.5151215</c:v>
                </c:pt>
                <c:pt idx="681">
                  <c:v>3452197920.0951233</c:v>
                </c:pt>
                <c:pt idx="682">
                  <c:v>3307801127.3551331</c:v>
                </c:pt>
                <c:pt idx="683">
                  <c:v>3540312885.2851257</c:v>
                </c:pt>
                <c:pt idx="684">
                  <c:v>3709425158.0751343</c:v>
                </c:pt>
                <c:pt idx="685">
                  <c:v>3694577069.0051117</c:v>
                </c:pt>
                <c:pt idx="686">
                  <c:v>3620486785.2851257</c:v>
                </c:pt>
                <c:pt idx="687">
                  <c:v>3555352204.8151245</c:v>
                </c:pt>
                <c:pt idx="688">
                  <c:v>3705236880.0727234</c:v>
                </c:pt>
                <c:pt idx="689">
                  <c:v>3651975653.7527313</c:v>
                </c:pt>
                <c:pt idx="690">
                  <c:v>3726768951.3527222</c:v>
                </c:pt>
                <c:pt idx="691">
                  <c:v>3622953335.0627136</c:v>
                </c:pt>
                <c:pt idx="692">
                  <c:v>3563374189.6327362</c:v>
                </c:pt>
                <c:pt idx="693">
                  <c:v>3622355323.1027374</c:v>
                </c:pt>
                <c:pt idx="694">
                  <c:v>3730476287.0527191</c:v>
                </c:pt>
                <c:pt idx="695">
                  <c:v>3790979956.162735</c:v>
                </c:pt>
                <c:pt idx="696">
                  <c:v>3703828096.3827209</c:v>
                </c:pt>
                <c:pt idx="697">
                  <c:v>3603045518.5627289</c:v>
                </c:pt>
                <c:pt idx="698">
                  <c:v>3567061962.6327209</c:v>
                </c:pt>
                <c:pt idx="699">
                  <c:v>3717499523.7427216</c:v>
                </c:pt>
                <c:pt idx="700">
                  <c:v>3792371609.3027344</c:v>
                </c:pt>
                <c:pt idx="701">
                  <c:v>3844468333.7627258</c:v>
                </c:pt>
                <c:pt idx="702">
                  <c:v>4025396385.4827271</c:v>
                </c:pt>
                <c:pt idx="703">
                  <c:v>4115608307.7427216</c:v>
                </c:pt>
                <c:pt idx="704">
                  <c:v>4145562280.3527222</c:v>
                </c:pt>
                <c:pt idx="705">
                  <c:v>4403798348.432724</c:v>
                </c:pt>
                <c:pt idx="706">
                  <c:v>4411888875.8427277</c:v>
                </c:pt>
                <c:pt idx="707">
                  <c:v>4269614650.2227173</c:v>
                </c:pt>
                <c:pt idx="708">
                  <c:v>4424779348.7127228</c:v>
                </c:pt>
                <c:pt idx="709">
                  <c:v>4415532927.4627228</c:v>
                </c:pt>
                <c:pt idx="710">
                  <c:v>4378822176.182724</c:v>
                </c:pt>
                <c:pt idx="711">
                  <c:v>4398813339.0227203</c:v>
                </c:pt>
                <c:pt idx="712">
                  <c:v>4411418046.9227295</c:v>
                </c:pt>
                <c:pt idx="713">
                  <c:v>4499681080.9627228</c:v>
                </c:pt>
                <c:pt idx="714">
                  <c:v>4559345155.0827332</c:v>
                </c:pt>
                <c:pt idx="715">
                  <c:v>4647755390.4927216</c:v>
                </c:pt>
                <c:pt idx="716">
                  <c:v>4708891802.7927094</c:v>
                </c:pt>
                <c:pt idx="717">
                  <c:v>4482186737.7027283</c:v>
                </c:pt>
                <c:pt idx="718">
                  <c:v>4349305111.7227325</c:v>
                </c:pt>
                <c:pt idx="719">
                  <c:v>4247571764.7427368</c:v>
                </c:pt>
                <c:pt idx="720">
                  <c:v>4229300065.5027161</c:v>
                </c:pt>
                <c:pt idx="721">
                  <c:v>4412757814.3427277</c:v>
                </c:pt>
                <c:pt idx="722">
                  <c:v>4397133141.9927216</c:v>
                </c:pt>
                <c:pt idx="723">
                  <c:v>4517268586.3927155</c:v>
                </c:pt>
                <c:pt idx="724">
                  <c:v>4533448801.5927277</c:v>
                </c:pt>
                <c:pt idx="725">
                  <c:v>4392366599.5727234</c:v>
                </c:pt>
                <c:pt idx="726">
                  <c:v>4439250374.6927185</c:v>
                </c:pt>
                <c:pt idx="727">
                  <c:v>4680085821.5827179</c:v>
                </c:pt>
                <c:pt idx="728">
                  <c:v>4876276622.3327179</c:v>
                </c:pt>
                <c:pt idx="729">
                  <c:v>5134089250.8627167</c:v>
                </c:pt>
                <c:pt idx="730">
                  <c:v>5478646305.3627167</c:v>
                </c:pt>
                <c:pt idx="731">
                  <c:v>5395757531.162735</c:v>
                </c:pt>
                <c:pt idx="732">
                  <c:v>5596308652.3827209</c:v>
                </c:pt>
                <c:pt idx="733">
                  <c:v>5587651671.5327148</c:v>
                </c:pt>
                <c:pt idx="734">
                  <c:v>5524175727.0727386</c:v>
                </c:pt>
                <c:pt idx="735">
                  <c:v>5475673115.0727234</c:v>
                </c:pt>
                <c:pt idx="736">
                  <c:v>5736678850.0227203</c:v>
                </c:pt>
                <c:pt idx="737">
                  <c:v>5842564509.9527283</c:v>
                </c:pt>
                <c:pt idx="738">
                  <c:v>6200081480.7227325</c:v>
                </c:pt>
                <c:pt idx="739">
                  <c:v>6195729944.952713</c:v>
                </c:pt>
                <c:pt idx="740">
                  <c:v>6033895573.2927246</c:v>
                </c:pt>
                <c:pt idx="741">
                  <c:v>5986925301.1927185</c:v>
                </c:pt>
                <c:pt idx="742">
                  <c:v>6431319079.2227325</c:v>
                </c:pt>
                <c:pt idx="743">
                  <c:v>6730961787.8227386</c:v>
                </c:pt>
                <c:pt idx="744">
                  <c:v>6840372495.5227356</c:v>
                </c:pt>
                <c:pt idx="745">
                  <c:v>6520546919.1727295</c:v>
                </c:pt>
                <c:pt idx="746">
                  <c:v>6768716005.4827423</c:v>
                </c:pt>
                <c:pt idx="747">
                  <c:v>6575443285.4327393</c:v>
                </c:pt>
                <c:pt idx="748">
                  <c:v>6496673041.2827301</c:v>
                </c:pt>
                <c:pt idx="749">
                  <c:v>6413459578.8227386</c:v>
                </c:pt>
                <c:pt idx="750">
                  <c:v>6573497070.6227417</c:v>
                </c:pt>
                <c:pt idx="751">
                  <c:v>6622250438.9527435</c:v>
                </c:pt>
                <c:pt idx="752">
                  <c:v>6442144104.1427307</c:v>
                </c:pt>
                <c:pt idx="753">
                  <c:v>6490778281.4227295</c:v>
                </c:pt>
                <c:pt idx="754">
                  <c:v>6587442512.5827484</c:v>
                </c:pt>
                <c:pt idx="755">
                  <c:v>6498457377.5427399</c:v>
                </c:pt>
                <c:pt idx="756">
                  <c:v>6618997894.7927399</c:v>
                </c:pt>
                <c:pt idx="757">
                  <c:v>6580355944.0449219</c:v>
                </c:pt>
                <c:pt idx="758">
                  <c:v>6784128593.1249237</c:v>
                </c:pt>
                <c:pt idx="759">
                  <c:v>6841202633.6249237</c:v>
                </c:pt>
                <c:pt idx="760">
                  <c:v>6758626381.8449402</c:v>
                </c:pt>
                <c:pt idx="761">
                  <c:v>6749796888.6749268</c:v>
                </c:pt>
                <c:pt idx="762">
                  <c:v>6831678824.5249329</c:v>
                </c:pt>
                <c:pt idx="763">
                  <c:v>6796867758.4549408</c:v>
                </c:pt>
                <c:pt idx="764">
                  <c:v>6925634191.71492</c:v>
                </c:pt>
                <c:pt idx="765">
                  <c:v>6910315069.9249268</c:v>
                </c:pt>
                <c:pt idx="766">
                  <c:v>7113350632.5249329</c:v>
                </c:pt>
                <c:pt idx="767">
                  <c:v>7080082124.9349365</c:v>
                </c:pt>
                <c:pt idx="768">
                  <c:v>6998039494.0249329</c:v>
                </c:pt>
                <c:pt idx="769">
                  <c:v>7108575281.4549255</c:v>
                </c:pt>
              </c:numCache>
            </c:numRef>
          </c:val>
          <c:smooth val="0"/>
        </c:ser>
        <c:ser>
          <c:idx val="1"/>
          <c:order val="1"/>
          <c:tx>
            <c:strRef>
              <c:f>'Utilidad '!$D$2</c:f>
              <c:strCache>
                <c:ptCount val="1"/>
                <c:pt idx="0">
                  <c:v>Fondeo</c:v>
                </c:pt>
              </c:strCache>
            </c:strRef>
          </c:tx>
          <c:spPr>
            <a:ln>
              <a:solidFill>
                <a:schemeClr val="accent1"/>
              </a:solidFill>
            </a:ln>
          </c:spPr>
          <c:marker>
            <c:symbol val="none"/>
          </c:marker>
          <c:cat>
            <c:numRef>
              <c:f>'Utilidad '!$B$3:$B$772</c:f>
              <c:numCache>
                <c:formatCode>d\-mmm</c:formatCode>
                <c:ptCount val="770"/>
                <c:pt idx="0">
                  <c:v>41831</c:v>
                </c:pt>
                <c:pt idx="1">
                  <c:v>41834</c:v>
                </c:pt>
                <c:pt idx="2">
                  <c:v>41835</c:v>
                </c:pt>
                <c:pt idx="3">
                  <c:v>41836</c:v>
                </c:pt>
                <c:pt idx="4">
                  <c:v>41837</c:v>
                </c:pt>
                <c:pt idx="5">
                  <c:v>41838</c:v>
                </c:pt>
                <c:pt idx="6">
                  <c:v>41841</c:v>
                </c:pt>
                <c:pt idx="7">
                  <c:v>41842</c:v>
                </c:pt>
                <c:pt idx="8">
                  <c:v>41843</c:v>
                </c:pt>
                <c:pt idx="9">
                  <c:v>41844</c:v>
                </c:pt>
                <c:pt idx="10">
                  <c:v>41845</c:v>
                </c:pt>
                <c:pt idx="11">
                  <c:v>41848</c:v>
                </c:pt>
                <c:pt idx="12">
                  <c:v>41849</c:v>
                </c:pt>
                <c:pt idx="13">
                  <c:v>41850</c:v>
                </c:pt>
                <c:pt idx="14">
                  <c:v>41851</c:v>
                </c:pt>
                <c:pt idx="15">
                  <c:v>41852</c:v>
                </c:pt>
                <c:pt idx="16">
                  <c:v>41855</c:v>
                </c:pt>
                <c:pt idx="17">
                  <c:v>41856</c:v>
                </c:pt>
                <c:pt idx="18">
                  <c:v>41857</c:v>
                </c:pt>
                <c:pt idx="19">
                  <c:v>41858</c:v>
                </c:pt>
                <c:pt idx="20">
                  <c:v>41859</c:v>
                </c:pt>
                <c:pt idx="21">
                  <c:v>41862</c:v>
                </c:pt>
                <c:pt idx="22">
                  <c:v>41863</c:v>
                </c:pt>
                <c:pt idx="23">
                  <c:v>41864</c:v>
                </c:pt>
                <c:pt idx="24">
                  <c:v>41865</c:v>
                </c:pt>
                <c:pt idx="25">
                  <c:v>41866</c:v>
                </c:pt>
                <c:pt idx="26">
                  <c:v>41869</c:v>
                </c:pt>
                <c:pt idx="27">
                  <c:v>41870</c:v>
                </c:pt>
                <c:pt idx="28">
                  <c:v>41871</c:v>
                </c:pt>
                <c:pt idx="29">
                  <c:v>41872</c:v>
                </c:pt>
                <c:pt idx="30">
                  <c:v>41873</c:v>
                </c:pt>
                <c:pt idx="31">
                  <c:v>41876</c:v>
                </c:pt>
                <c:pt idx="32">
                  <c:v>41877</c:v>
                </c:pt>
                <c:pt idx="33">
                  <c:v>41878</c:v>
                </c:pt>
                <c:pt idx="34">
                  <c:v>41879</c:v>
                </c:pt>
                <c:pt idx="35">
                  <c:v>41880</c:v>
                </c:pt>
                <c:pt idx="36">
                  <c:v>41883</c:v>
                </c:pt>
                <c:pt idx="37">
                  <c:v>41884</c:v>
                </c:pt>
                <c:pt idx="38">
                  <c:v>41885</c:v>
                </c:pt>
                <c:pt idx="39">
                  <c:v>41886</c:v>
                </c:pt>
                <c:pt idx="40">
                  <c:v>41887</c:v>
                </c:pt>
                <c:pt idx="41">
                  <c:v>41890</c:v>
                </c:pt>
                <c:pt idx="42">
                  <c:v>41891</c:v>
                </c:pt>
                <c:pt idx="43">
                  <c:v>41892</c:v>
                </c:pt>
                <c:pt idx="44">
                  <c:v>41893</c:v>
                </c:pt>
                <c:pt idx="45">
                  <c:v>41894</c:v>
                </c:pt>
                <c:pt idx="46">
                  <c:v>41897</c:v>
                </c:pt>
                <c:pt idx="47">
                  <c:v>41899</c:v>
                </c:pt>
                <c:pt idx="48">
                  <c:v>41900</c:v>
                </c:pt>
                <c:pt idx="49">
                  <c:v>41901</c:v>
                </c:pt>
                <c:pt idx="50">
                  <c:v>41904</c:v>
                </c:pt>
                <c:pt idx="51">
                  <c:v>41905</c:v>
                </c:pt>
                <c:pt idx="52">
                  <c:v>41906</c:v>
                </c:pt>
                <c:pt idx="53">
                  <c:v>41907</c:v>
                </c:pt>
                <c:pt idx="54">
                  <c:v>41908</c:v>
                </c:pt>
                <c:pt idx="55">
                  <c:v>41911</c:v>
                </c:pt>
                <c:pt idx="56">
                  <c:v>41912</c:v>
                </c:pt>
                <c:pt idx="57">
                  <c:v>41913</c:v>
                </c:pt>
                <c:pt idx="58">
                  <c:v>41914</c:v>
                </c:pt>
                <c:pt idx="59">
                  <c:v>41915</c:v>
                </c:pt>
                <c:pt idx="60">
                  <c:v>41918</c:v>
                </c:pt>
                <c:pt idx="61">
                  <c:v>41919</c:v>
                </c:pt>
                <c:pt idx="62">
                  <c:v>41920</c:v>
                </c:pt>
                <c:pt idx="63">
                  <c:v>41921</c:v>
                </c:pt>
                <c:pt idx="64">
                  <c:v>41922</c:v>
                </c:pt>
                <c:pt idx="65">
                  <c:v>41925</c:v>
                </c:pt>
                <c:pt idx="66">
                  <c:v>41926</c:v>
                </c:pt>
                <c:pt idx="67">
                  <c:v>41927</c:v>
                </c:pt>
                <c:pt idx="68">
                  <c:v>41928</c:v>
                </c:pt>
                <c:pt idx="69">
                  <c:v>41929</c:v>
                </c:pt>
                <c:pt idx="70">
                  <c:v>41932</c:v>
                </c:pt>
                <c:pt idx="71">
                  <c:v>41933</c:v>
                </c:pt>
                <c:pt idx="72">
                  <c:v>41934</c:v>
                </c:pt>
                <c:pt idx="73">
                  <c:v>41935</c:v>
                </c:pt>
                <c:pt idx="74">
                  <c:v>41936</c:v>
                </c:pt>
                <c:pt idx="75">
                  <c:v>41939</c:v>
                </c:pt>
                <c:pt idx="76">
                  <c:v>41940</c:v>
                </c:pt>
                <c:pt idx="77">
                  <c:v>41941</c:v>
                </c:pt>
                <c:pt idx="78">
                  <c:v>41942</c:v>
                </c:pt>
                <c:pt idx="79">
                  <c:v>41943</c:v>
                </c:pt>
                <c:pt idx="80">
                  <c:v>41946</c:v>
                </c:pt>
                <c:pt idx="81">
                  <c:v>41947</c:v>
                </c:pt>
                <c:pt idx="82">
                  <c:v>41948</c:v>
                </c:pt>
                <c:pt idx="83">
                  <c:v>41949</c:v>
                </c:pt>
                <c:pt idx="84">
                  <c:v>41950</c:v>
                </c:pt>
                <c:pt idx="85">
                  <c:v>41953</c:v>
                </c:pt>
                <c:pt idx="86">
                  <c:v>41954</c:v>
                </c:pt>
                <c:pt idx="87">
                  <c:v>41955</c:v>
                </c:pt>
                <c:pt idx="88">
                  <c:v>41956</c:v>
                </c:pt>
                <c:pt idx="89">
                  <c:v>41957</c:v>
                </c:pt>
                <c:pt idx="90">
                  <c:v>41961</c:v>
                </c:pt>
                <c:pt idx="91">
                  <c:v>41962</c:v>
                </c:pt>
                <c:pt idx="92">
                  <c:v>41963</c:v>
                </c:pt>
                <c:pt idx="93">
                  <c:v>41964</c:v>
                </c:pt>
                <c:pt idx="94">
                  <c:v>41967</c:v>
                </c:pt>
                <c:pt idx="95">
                  <c:v>41968</c:v>
                </c:pt>
                <c:pt idx="96">
                  <c:v>41969</c:v>
                </c:pt>
                <c:pt idx="97">
                  <c:v>41970</c:v>
                </c:pt>
                <c:pt idx="98">
                  <c:v>41971</c:v>
                </c:pt>
                <c:pt idx="99">
                  <c:v>41974</c:v>
                </c:pt>
                <c:pt idx="100">
                  <c:v>41975</c:v>
                </c:pt>
                <c:pt idx="101">
                  <c:v>41976</c:v>
                </c:pt>
                <c:pt idx="102">
                  <c:v>41977</c:v>
                </c:pt>
                <c:pt idx="103">
                  <c:v>41978</c:v>
                </c:pt>
                <c:pt idx="104">
                  <c:v>41981</c:v>
                </c:pt>
                <c:pt idx="105">
                  <c:v>41982</c:v>
                </c:pt>
                <c:pt idx="106">
                  <c:v>41983</c:v>
                </c:pt>
                <c:pt idx="107">
                  <c:v>41984</c:v>
                </c:pt>
                <c:pt idx="108">
                  <c:v>41988</c:v>
                </c:pt>
                <c:pt idx="109">
                  <c:v>41989</c:v>
                </c:pt>
                <c:pt idx="110">
                  <c:v>41990</c:v>
                </c:pt>
                <c:pt idx="111">
                  <c:v>41991</c:v>
                </c:pt>
                <c:pt idx="112">
                  <c:v>41992</c:v>
                </c:pt>
                <c:pt idx="113">
                  <c:v>41995</c:v>
                </c:pt>
                <c:pt idx="114">
                  <c:v>41996</c:v>
                </c:pt>
                <c:pt idx="115">
                  <c:v>41997</c:v>
                </c:pt>
                <c:pt idx="116">
                  <c:v>41999</c:v>
                </c:pt>
                <c:pt idx="117">
                  <c:v>42002</c:v>
                </c:pt>
                <c:pt idx="118">
                  <c:v>42003</c:v>
                </c:pt>
                <c:pt idx="119">
                  <c:v>42004</c:v>
                </c:pt>
                <c:pt idx="120">
                  <c:v>42006</c:v>
                </c:pt>
                <c:pt idx="121">
                  <c:v>42009</c:v>
                </c:pt>
                <c:pt idx="122">
                  <c:v>42010</c:v>
                </c:pt>
                <c:pt idx="123">
                  <c:v>42011</c:v>
                </c:pt>
                <c:pt idx="124">
                  <c:v>42012</c:v>
                </c:pt>
                <c:pt idx="125">
                  <c:v>42013</c:v>
                </c:pt>
                <c:pt idx="126">
                  <c:v>42016</c:v>
                </c:pt>
                <c:pt idx="127">
                  <c:v>42017</c:v>
                </c:pt>
                <c:pt idx="128">
                  <c:v>42018</c:v>
                </c:pt>
                <c:pt idx="129">
                  <c:v>42019</c:v>
                </c:pt>
                <c:pt idx="130">
                  <c:v>42020</c:v>
                </c:pt>
                <c:pt idx="131">
                  <c:v>42023</c:v>
                </c:pt>
                <c:pt idx="132">
                  <c:v>42024</c:v>
                </c:pt>
                <c:pt idx="133">
                  <c:v>42025</c:v>
                </c:pt>
                <c:pt idx="134">
                  <c:v>42026</c:v>
                </c:pt>
                <c:pt idx="135">
                  <c:v>42027</c:v>
                </c:pt>
                <c:pt idx="136">
                  <c:v>42030</c:v>
                </c:pt>
                <c:pt idx="137">
                  <c:v>42031</c:v>
                </c:pt>
                <c:pt idx="138">
                  <c:v>42032</c:v>
                </c:pt>
                <c:pt idx="139">
                  <c:v>42033</c:v>
                </c:pt>
                <c:pt idx="140">
                  <c:v>42034</c:v>
                </c:pt>
                <c:pt idx="141">
                  <c:v>42038</c:v>
                </c:pt>
                <c:pt idx="142">
                  <c:v>42039</c:v>
                </c:pt>
                <c:pt idx="143">
                  <c:v>42040</c:v>
                </c:pt>
                <c:pt idx="144">
                  <c:v>42041</c:v>
                </c:pt>
                <c:pt idx="145">
                  <c:v>42044</c:v>
                </c:pt>
                <c:pt idx="146">
                  <c:v>42045</c:v>
                </c:pt>
                <c:pt idx="147">
                  <c:v>42046</c:v>
                </c:pt>
                <c:pt idx="148">
                  <c:v>42047</c:v>
                </c:pt>
                <c:pt idx="149">
                  <c:v>42048</c:v>
                </c:pt>
                <c:pt idx="150">
                  <c:v>42051</c:v>
                </c:pt>
                <c:pt idx="151">
                  <c:v>42052</c:v>
                </c:pt>
                <c:pt idx="152">
                  <c:v>42053</c:v>
                </c:pt>
                <c:pt idx="153">
                  <c:v>42054</c:v>
                </c:pt>
                <c:pt idx="154">
                  <c:v>42055</c:v>
                </c:pt>
                <c:pt idx="155">
                  <c:v>42058</c:v>
                </c:pt>
                <c:pt idx="156">
                  <c:v>42059</c:v>
                </c:pt>
                <c:pt idx="157">
                  <c:v>42060</c:v>
                </c:pt>
                <c:pt idx="158">
                  <c:v>42061</c:v>
                </c:pt>
                <c:pt idx="159">
                  <c:v>42062</c:v>
                </c:pt>
                <c:pt idx="160">
                  <c:v>42065</c:v>
                </c:pt>
                <c:pt idx="161">
                  <c:v>42066</c:v>
                </c:pt>
                <c:pt idx="162">
                  <c:v>42067</c:v>
                </c:pt>
                <c:pt idx="163">
                  <c:v>42068</c:v>
                </c:pt>
                <c:pt idx="164">
                  <c:v>42069</c:v>
                </c:pt>
                <c:pt idx="165">
                  <c:v>42072</c:v>
                </c:pt>
                <c:pt idx="166">
                  <c:v>42073</c:v>
                </c:pt>
                <c:pt idx="167">
                  <c:v>42074</c:v>
                </c:pt>
                <c:pt idx="168">
                  <c:v>42075</c:v>
                </c:pt>
                <c:pt idx="169">
                  <c:v>42076</c:v>
                </c:pt>
                <c:pt idx="170">
                  <c:v>42080</c:v>
                </c:pt>
                <c:pt idx="171">
                  <c:v>42081</c:v>
                </c:pt>
                <c:pt idx="172">
                  <c:v>42082</c:v>
                </c:pt>
                <c:pt idx="173">
                  <c:v>42083</c:v>
                </c:pt>
                <c:pt idx="174">
                  <c:v>42086</c:v>
                </c:pt>
                <c:pt idx="175">
                  <c:v>42087</c:v>
                </c:pt>
                <c:pt idx="176">
                  <c:v>42088</c:v>
                </c:pt>
                <c:pt idx="177">
                  <c:v>42089</c:v>
                </c:pt>
                <c:pt idx="178">
                  <c:v>42090</c:v>
                </c:pt>
                <c:pt idx="179">
                  <c:v>42093</c:v>
                </c:pt>
                <c:pt idx="180">
                  <c:v>42094</c:v>
                </c:pt>
                <c:pt idx="181">
                  <c:v>42095</c:v>
                </c:pt>
                <c:pt idx="182">
                  <c:v>42100</c:v>
                </c:pt>
                <c:pt idx="183">
                  <c:v>42101</c:v>
                </c:pt>
                <c:pt idx="184">
                  <c:v>42102</c:v>
                </c:pt>
                <c:pt idx="185">
                  <c:v>42103</c:v>
                </c:pt>
                <c:pt idx="186">
                  <c:v>42104</c:v>
                </c:pt>
                <c:pt idx="187">
                  <c:v>42107</c:v>
                </c:pt>
                <c:pt idx="188">
                  <c:v>42108</c:v>
                </c:pt>
                <c:pt idx="189">
                  <c:v>42109</c:v>
                </c:pt>
                <c:pt idx="190">
                  <c:v>42110</c:v>
                </c:pt>
                <c:pt idx="191">
                  <c:v>42111</c:v>
                </c:pt>
                <c:pt idx="192">
                  <c:v>42114</c:v>
                </c:pt>
                <c:pt idx="193">
                  <c:v>42115</c:v>
                </c:pt>
                <c:pt idx="194">
                  <c:v>42116</c:v>
                </c:pt>
                <c:pt idx="195">
                  <c:v>42117</c:v>
                </c:pt>
                <c:pt idx="196">
                  <c:v>42118</c:v>
                </c:pt>
                <c:pt idx="197">
                  <c:v>42121</c:v>
                </c:pt>
                <c:pt idx="198">
                  <c:v>42122</c:v>
                </c:pt>
                <c:pt idx="199">
                  <c:v>42123</c:v>
                </c:pt>
                <c:pt idx="200">
                  <c:v>42124</c:v>
                </c:pt>
                <c:pt idx="201">
                  <c:v>42128</c:v>
                </c:pt>
                <c:pt idx="202">
                  <c:v>42129</c:v>
                </c:pt>
                <c:pt idx="203">
                  <c:v>42130</c:v>
                </c:pt>
                <c:pt idx="204">
                  <c:v>42131</c:v>
                </c:pt>
                <c:pt idx="205">
                  <c:v>42132</c:v>
                </c:pt>
                <c:pt idx="206">
                  <c:v>42135</c:v>
                </c:pt>
                <c:pt idx="207">
                  <c:v>42136</c:v>
                </c:pt>
                <c:pt idx="208">
                  <c:v>42137</c:v>
                </c:pt>
                <c:pt idx="209">
                  <c:v>42138</c:v>
                </c:pt>
                <c:pt idx="210">
                  <c:v>42139</c:v>
                </c:pt>
                <c:pt idx="211">
                  <c:v>42142</c:v>
                </c:pt>
                <c:pt idx="212">
                  <c:v>42143</c:v>
                </c:pt>
                <c:pt idx="213">
                  <c:v>42144</c:v>
                </c:pt>
                <c:pt idx="214">
                  <c:v>42145</c:v>
                </c:pt>
                <c:pt idx="215">
                  <c:v>42146</c:v>
                </c:pt>
                <c:pt idx="216">
                  <c:v>42149</c:v>
                </c:pt>
                <c:pt idx="217">
                  <c:v>42150</c:v>
                </c:pt>
                <c:pt idx="218">
                  <c:v>42151</c:v>
                </c:pt>
                <c:pt idx="219">
                  <c:v>42152</c:v>
                </c:pt>
                <c:pt idx="220">
                  <c:v>42153</c:v>
                </c:pt>
                <c:pt idx="221">
                  <c:v>42156</c:v>
                </c:pt>
                <c:pt idx="222">
                  <c:v>42157</c:v>
                </c:pt>
                <c:pt idx="223">
                  <c:v>42158</c:v>
                </c:pt>
                <c:pt idx="224">
                  <c:v>42159</c:v>
                </c:pt>
                <c:pt idx="225">
                  <c:v>42160</c:v>
                </c:pt>
                <c:pt idx="226">
                  <c:v>42163</c:v>
                </c:pt>
                <c:pt idx="227">
                  <c:v>42164</c:v>
                </c:pt>
                <c:pt idx="228">
                  <c:v>42165</c:v>
                </c:pt>
                <c:pt idx="229">
                  <c:v>42166</c:v>
                </c:pt>
                <c:pt idx="230">
                  <c:v>42167</c:v>
                </c:pt>
                <c:pt idx="231">
                  <c:v>42170</c:v>
                </c:pt>
                <c:pt idx="232">
                  <c:v>42171</c:v>
                </c:pt>
                <c:pt idx="233">
                  <c:v>42172</c:v>
                </c:pt>
                <c:pt idx="234">
                  <c:v>42173</c:v>
                </c:pt>
                <c:pt idx="235">
                  <c:v>42174</c:v>
                </c:pt>
                <c:pt idx="236">
                  <c:v>42177</c:v>
                </c:pt>
                <c:pt idx="237">
                  <c:v>42178</c:v>
                </c:pt>
                <c:pt idx="238">
                  <c:v>42179</c:v>
                </c:pt>
                <c:pt idx="239">
                  <c:v>42180</c:v>
                </c:pt>
                <c:pt idx="240">
                  <c:v>42181</c:v>
                </c:pt>
                <c:pt idx="241">
                  <c:v>42184</c:v>
                </c:pt>
                <c:pt idx="242">
                  <c:v>42185</c:v>
                </c:pt>
                <c:pt idx="243">
                  <c:v>42186</c:v>
                </c:pt>
                <c:pt idx="244">
                  <c:v>42187</c:v>
                </c:pt>
                <c:pt idx="245">
                  <c:v>42188</c:v>
                </c:pt>
                <c:pt idx="246">
                  <c:v>42191</c:v>
                </c:pt>
                <c:pt idx="247">
                  <c:v>42192</c:v>
                </c:pt>
                <c:pt idx="248">
                  <c:v>42193</c:v>
                </c:pt>
                <c:pt idx="249">
                  <c:v>42194</c:v>
                </c:pt>
                <c:pt idx="250">
                  <c:v>42195</c:v>
                </c:pt>
                <c:pt idx="251">
                  <c:v>42198</c:v>
                </c:pt>
                <c:pt idx="252">
                  <c:v>42199</c:v>
                </c:pt>
                <c:pt idx="253">
                  <c:v>42200</c:v>
                </c:pt>
                <c:pt idx="254">
                  <c:v>42201</c:v>
                </c:pt>
                <c:pt idx="255">
                  <c:v>42202</c:v>
                </c:pt>
                <c:pt idx="256">
                  <c:v>42205</c:v>
                </c:pt>
                <c:pt idx="257">
                  <c:v>42206</c:v>
                </c:pt>
                <c:pt idx="258">
                  <c:v>42207</c:v>
                </c:pt>
                <c:pt idx="259">
                  <c:v>42208</c:v>
                </c:pt>
                <c:pt idx="260">
                  <c:v>42209</c:v>
                </c:pt>
                <c:pt idx="261">
                  <c:v>42212</c:v>
                </c:pt>
                <c:pt idx="262">
                  <c:v>42213</c:v>
                </c:pt>
                <c:pt idx="263">
                  <c:v>42214</c:v>
                </c:pt>
                <c:pt idx="264">
                  <c:v>42215</c:v>
                </c:pt>
                <c:pt idx="265">
                  <c:v>42216</c:v>
                </c:pt>
                <c:pt idx="266">
                  <c:v>42219</c:v>
                </c:pt>
                <c:pt idx="267">
                  <c:v>42220</c:v>
                </c:pt>
                <c:pt idx="268">
                  <c:v>42221</c:v>
                </c:pt>
                <c:pt idx="269">
                  <c:v>42222</c:v>
                </c:pt>
                <c:pt idx="270">
                  <c:v>42223</c:v>
                </c:pt>
                <c:pt idx="271">
                  <c:v>42226</c:v>
                </c:pt>
                <c:pt idx="272">
                  <c:v>42227</c:v>
                </c:pt>
                <c:pt idx="273">
                  <c:v>42228</c:v>
                </c:pt>
                <c:pt idx="274">
                  <c:v>42229</c:v>
                </c:pt>
                <c:pt idx="275">
                  <c:v>42230</c:v>
                </c:pt>
                <c:pt idx="276">
                  <c:v>42233</c:v>
                </c:pt>
                <c:pt idx="277">
                  <c:v>42234</c:v>
                </c:pt>
                <c:pt idx="278">
                  <c:v>42235</c:v>
                </c:pt>
                <c:pt idx="279">
                  <c:v>42236</c:v>
                </c:pt>
                <c:pt idx="280">
                  <c:v>42237</c:v>
                </c:pt>
                <c:pt idx="281">
                  <c:v>42240</c:v>
                </c:pt>
                <c:pt idx="282">
                  <c:v>42241</c:v>
                </c:pt>
                <c:pt idx="283">
                  <c:v>42242</c:v>
                </c:pt>
                <c:pt idx="284">
                  <c:v>42243</c:v>
                </c:pt>
                <c:pt idx="285">
                  <c:v>42244</c:v>
                </c:pt>
                <c:pt idx="286">
                  <c:v>42247</c:v>
                </c:pt>
                <c:pt idx="287">
                  <c:v>42248</c:v>
                </c:pt>
                <c:pt idx="288">
                  <c:v>42249</c:v>
                </c:pt>
                <c:pt idx="289">
                  <c:v>42250</c:v>
                </c:pt>
                <c:pt idx="290">
                  <c:v>42251</c:v>
                </c:pt>
                <c:pt idx="291">
                  <c:v>42254</c:v>
                </c:pt>
                <c:pt idx="292">
                  <c:v>42255</c:v>
                </c:pt>
                <c:pt idx="293">
                  <c:v>42256</c:v>
                </c:pt>
                <c:pt idx="294">
                  <c:v>42257</c:v>
                </c:pt>
                <c:pt idx="295">
                  <c:v>42258</c:v>
                </c:pt>
                <c:pt idx="296">
                  <c:v>42261</c:v>
                </c:pt>
                <c:pt idx="297">
                  <c:v>42262</c:v>
                </c:pt>
                <c:pt idx="298">
                  <c:v>42264</c:v>
                </c:pt>
                <c:pt idx="299">
                  <c:v>42265</c:v>
                </c:pt>
                <c:pt idx="300">
                  <c:v>42268</c:v>
                </c:pt>
                <c:pt idx="301">
                  <c:v>42269</c:v>
                </c:pt>
                <c:pt idx="302">
                  <c:v>42270</c:v>
                </c:pt>
                <c:pt idx="303">
                  <c:v>42271</c:v>
                </c:pt>
                <c:pt idx="304">
                  <c:v>42272</c:v>
                </c:pt>
                <c:pt idx="305">
                  <c:v>42275</c:v>
                </c:pt>
                <c:pt idx="306">
                  <c:v>42276</c:v>
                </c:pt>
                <c:pt idx="307">
                  <c:v>42277</c:v>
                </c:pt>
                <c:pt idx="308">
                  <c:v>42278</c:v>
                </c:pt>
                <c:pt idx="309">
                  <c:v>42279</c:v>
                </c:pt>
                <c:pt idx="310">
                  <c:v>42282</c:v>
                </c:pt>
                <c:pt idx="311">
                  <c:v>42283</c:v>
                </c:pt>
                <c:pt idx="312">
                  <c:v>42284</c:v>
                </c:pt>
                <c:pt idx="313">
                  <c:v>42285</c:v>
                </c:pt>
                <c:pt idx="314">
                  <c:v>42286</c:v>
                </c:pt>
                <c:pt idx="315">
                  <c:v>42289</c:v>
                </c:pt>
                <c:pt idx="316">
                  <c:v>42290</c:v>
                </c:pt>
                <c:pt idx="317">
                  <c:v>42291</c:v>
                </c:pt>
                <c:pt idx="318">
                  <c:v>42292</c:v>
                </c:pt>
                <c:pt idx="319">
                  <c:v>42293</c:v>
                </c:pt>
                <c:pt idx="320">
                  <c:v>42296</c:v>
                </c:pt>
                <c:pt idx="321">
                  <c:v>42297</c:v>
                </c:pt>
                <c:pt idx="322">
                  <c:v>42298</c:v>
                </c:pt>
                <c:pt idx="323">
                  <c:v>42299</c:v>
                </c:pt>
                <c:pt idx="324">
                  <c:v>42300</c:v>
                </c:pt>
                <c:pt idx="325">
                  <c:v>42303</c:v>
                </c:pt>
                <c:pt idx="326">
                  <c:v>42304</c:v>
                </c:pt>
                <c:pt idx="327">
                  <c:v>42305</c:v>
                </c:pt>
                <c:pt idx="328">
                  <c:v>42306</c:v>
                </c:pt>
                <c:pt idx="329">
                  <c:v>42307</c:v>
                </c:pt>
                <c:pt idx="330">
                  <c:v>42311</c:v>
                </c:pt>
                <c:pt idx="331">
                  <c:v>42312</c:v>
                </c:pt>
                <c:pt idx="332">
                  <c:v>42313</c:v>
                </c:pt>
                <c:pt idx="333">
                  <c:v>42314</c:v>
                </c:pt>
                <c:pt idx="334">
                  <c:v>42317</c:v>
                </c:pt>
                <c:pt idx="335">
                  <c:v>42318</c:v>
                </c:pt>
                <c:pt idx="336">
                  <c:v>42319</c:v>
                </c:pt>
                <c:pt idx="337">
                  <c:v>42320</c:v>
                </c:pt>
                <c:pt idx="338">
                  <c:v>42321</c:v>
                </c:pt>
                <c:pt idx="339">
                  <c:v>42325</c:v>
                </c:pt>
                <c:pt idx="340">
                  <c:v>42326</c:v>
                </c:pt>
                <c:pt idx="341">
                  <c:v>42327</c:v>
                </c:pt>
                <c:pt idx="342">
                  <c:v>42328</c:v>
                </c:pt>
                <c:pt idx="343">
                  <c:v>42331</c:v>
                </c:pt>
                <c:pt idx="344">
                  <c:v>42332</c:v>
                </c:pt>
                <c:pt idx="345">
                  <c:v>42333</c:v>
                </c:pt>
                <c:pt idx="346">
                  <c:v>42334</c:v>
                </c:pt>
                <c:pt idx="347">
                  <c:v>42335</c:v>
                </c:pt>
                <c:pt idx="348">
                  <c:v>42338</c:v>
                </c:pt>
                <c:pt idx="349">
                  <c:v>42339</c:v>
                </c:pt>
                <c:pt idx="350">
                  <c:v>42340</c:v>
                </c:pt>
                <c:pt idx="351">
                  <c:v>42341</c:v>
                </c:pt>
                <c:pt idx="352">
                  <c:v>42342</c:v>
                </c:pt>
                <c:pt idx="353">
                  <c:v>42345</c:v>
                </c:pt>
                <c:pt idx="354">
                  <c:v>42346</c:v>
                </c:pt>
                <c:pt idx="355">
                  <c:v>42347</c:v>
                </c:pt>
                <c:pt idx="356">
                  <c:v>42348</c:v>
                </c:pt>
                <c:pt idx="357">
                  <c:v>42349</c:v>
                </c:pt>
                <c:pt idx="358">
                  <c:v>42352</c:v>
                </c:pt>
                <c:pt idx="359">
                  <c:v>42353</c:v>
                </c:pt>
                <c:pt idx="360">
                  <c:v>42354</c:v>
                </c:pt>
                <c:pt idx="361">
                  <c:v>42355</c:v>
                </c:pt>
                <c:pt idx="362">
                  <c:v>42356</c:v>
                </c:pt>
                <c:pt idx="363">
                  <c:v>42359</c:v>
                </c:pt>
                <c:pt idx="364">
                  <c:v>42360</c:v>
                </c:pt>
                <c:pt idx="365">
                  <c:v>42361</c:v>
                </c:pt>
                <c:pt idx="366">
                  <c:v>42362</c:v>
                </c:pt>
                <c:pt idx="367">
                  <c:v>42366</c:v>
                </c:pt>
                <c:pt idx="368">
                  <c:v>42367</c:v>
                </c:pt>
                <c:pt idx="369">
                  <c:v>42368</c:v>
                </c:pt>
                <c:pt idx="370">
                  <c:v>42369</c:v>
                </c:pt>
                <c:pt idx="371">
                  <c:v>42373</c:v>
                </c:pt>
                <c:pt idx="372">
                  <c:v>42374</c:v>
                </c:pt>
                <c:pt idx="373">
                  <c:v>42375</c:v>
                </c:pt>
                <c:pt idx="374">
                  <c:v>42376</c:v>
                </c:pt>
                <c:pt idx="375">
                  <c:v>42377</c:v>
                </c:pt>
                <c:pt idx="376">
                  <c:v>42380</c:v>
                </c:pt>
                <c:pt idx="377">
                  <c:v>42381</c:v>
                </c:pt>
                <c:pt idx="378">
                  <c:v>42382</c:v>
                </c:pt>
                <c:pt idx="379">
                  <c:v>42383</c:v>
                </c:pt>
                <c:pt idx="380">
                  <c:v>42384</c:v>
                </c:pt>
                <c:pt idx="381">
                  <c:v>42387</c:v>
                </c:pt>
                <c:pt idx="382">
                  <c:v>42388</c:v>
                </c:pt>
                <c:pt idx="383">
                  <c:v>42389</c:v>
                </c:pt>
                <c:pt idx="384">
                  <c:v>42390</c:v>
                </c:pt>
                <c:pt idx="385">
                  <c:v>42391</c:v>
                </c:pt>
                <c:pt idx="386">
                  <c:v>42394</c:v>
                </c:pt>
                <c:pt idx="387">
                  <c:v>42395</c:v>
                </c:pt>
                <c:pt idx="388">
                  <c:v>42396</c:v>
                </c:pt>
                <c:pt idx="389">
                  <c:v>42397</c:v>
                </c:pt>
                <c:pt idx="390">
                  <c:v>42398</c:v>
                </c:pt>
                <c:pt idx="391">
                  <c:v>42402</c:v>
                </c:pt>
                <c:pt idx="392">
                  <c:v>42403</c:v>
                </c:pt>
                <c:pt idx="393">
                  <c:v>42404</c:v>
                </c:pt>
                <c:pt idx="394">
                  <c:v>42405</c:v>
                </c:pt>
                <c:pt idx="395">
                  <c:v>42408</c:v>
                </c:pt>
                <c:pt idx="396">
                  <c:v>42409</c:v>
                </c:pt>
                <c:pt idx="397">
                  <c:v>42410</c:v>
                </c:pt>
                <c:pt idx="398">
                  <c:v>42411</c:v>
                </c:pt>
                <c:pt idx="399">
                  <c:v>42412</c:v>
                </c:pt>
                <c:pt idx="400">
                  <c:v>42415</c:v>
                </c:pt>
                <c:pt idx="401">
                  <c:v>42416</c:v>
                </c:pt>
                <c:pt idx="402">
                  <c:v>42417</c:v>
                </c:pt>
                <c:pt idx="403">
                  <c:v>42418</c:v>
                </c:pt>
                <c:pt idx="404">
                  <c:v>42419</c:v>
                </c:pt>
                <c:pt idx="405">
                  <c:v>42422</c:v>
                </c:pt>
                <c:pt idx="406">
                  <c:v>42423</c:v>
                </c:pt>
                <c:pt idx="407">
                  <c:v>42424</c:v>
                </c:pt>
                <c:pt idx="408">
                  <c:v>42425</c:v>
                </c:pt>
                <c:pt idx="409">
                  <c:v>42426</c:v>
                </c:pt>
                <c:pt idx="410">
                  <c:v>42429</c:v>
                </c:pt>
                <c:pt idx="411">
                  <c:v>42430</c:v>
                </c:pt>
                <c:pt idx="412">
                  <c:v>42431</c:v>
                </c:pt>
                <c:pt idx="413">
                  <c:v>42432</c:v>
                </c:pt>
                <c:pt idx="414">
                  <c:v>42433</c:v>
                </c:pt>
                <c:pt idx="415">
                  <c:v>42436</c:v>
                </c:pt>
                <c:pt idx="416">
                  <c:v>42437</c:v>
                </c:pt>
                <c:pt idx="417">
                  <c:v>42438</c:v>
                </c:pt>
                <c:pt idx="418">
                  <c:v>42439</c:v>
                </c:pt>
                <c:pt idx="419">
                  <c:v>42440</c:v>
                </c:pt>
                <c:pt idx="420">
                  <c:v>42443</c:v>
                </c:pt>
                <c:pt idx="421">
                  <c:v>42444</c:v>
                </c:pt>
                <c:pt idx="422">
                  <c:v>42445</c:v>
                </c:pt>
                <c:pt idx="423">
                  <c:v>42446</c:v>
                </c:pt>
                <c:pt idx="424">
                  <c:v>42447</c:v>
                </c:pt>
                <c:pt idx="425">
                  <c:v>42451</c:v>
                </c:pt>
                <c:pt idx="426">
                  <c:v>42452</c:v>
                </c:pt>
                <c:pt idx="427">
                  <c:v>42457</c:v>
                </c:pt>
                <c:pt idx="428">
                  <c:v>42458</c:v>
                </c:pt>
                <c:pt idx="429">
                  <c:v>42459</c:v>
                </c:pt>
                <c:pt idx="430">
                  <c:v>42460</c:v>
                </c:pt>
                <c:pt idx="431">
                  <c:v>42461</c:v>
                </c:pt>
                <c:pt idx="432">
                  <c:v>42464</c:v>
                </c:pt>
                <c:pt idx="433">
                  <c:v>42465</c:v>
                </c:pt>
                <c:pt idx="434">
                  <c:v>42466</c:v>
                </c:pt>
                <c:pt idx="435">
                  <c:v>42467</c:v>
                </c:pt>
                <c:pt idx="436">
                  <c:v>42468</c:v>
                </c:pt>
                <c:pt idx="437">
                  <c:v>42471</c:v>
                </c:pt>
                <c:pt idx="438">
                  <c:v>42472</c:v>
                </c:pt>
                <c:pt idx="439">
                  <c:v>42473</c:v>
                </c:pt>
                <c:pt idx="440">
                  <c:v>42474</c:v>
                </c:pt>
                <c:pt idx="441">
                  <c:v>42475</c:v>
                </c:pt>
                <c:pt idx="442">
                  <c:v>42478</c:v>
                </c:pt>
                <c:pt idx="443">
                  <c:v>42479</c:v>
                </c:pt>
                <c:pt idx="444">
                  <c:v>42480</c:v>
                </c:pt>
                <c:pt idx="445">
                  <c:v>42481</c:v>
                </c:pt>
                <c:pt idx="446">
                  <c:v>42482</c:v>
                </c:pt>
                <c:pt idx="447">
                  <c:v>42485</c:v>
                </c:pt>
                <c:pt idx="448">
                  <c:v>42486</c:v>
                </c:pt>
                <c:pt idx="449">
                  <c:v>42487</c:v>
                </c:pt>
                <c:pt idx="450">
                  <c:v>42488</c:v>
                </c:pt>
                <c:pt idx="451">
                  <c:v>42489</c:v>
                </c:pt>
                <c:pt idx="452">
                  <c:v>42492</c:v>
                </c:pt>
                <c:pt idx="453">
                  <c:v>42493</c:v>
                </c:pt>
                <c:pt idx="454">
                  <c:v>42494</c:v>
                </c:pt>
                <c:pt idx="455">
                  <c:v>42495</c:v>
                </c:pt>
                <c:pt idx="456">
                  <c:v>42496</c:v>
                </c:pt>
                <c:pt idx="457">
                  <c:v>42499</c:v>
                </c:pt>
                <c:pt idx="458">
                  <c:v>42500</c:v>
                </c:pt>
                <c:pt idx="459">
                  <c:v>42501</c:v>
                </c:pt>
                <c:pt idx="460">
                  <c:v>42502</c:v>
                </c:pt>
                <c:pt idx="461">
                  <c:v>42503</c:v>
                </c:pt>
                <c:pt idx="462">
                  <c:v>42506</c:v>
                </c:pt>
                <c:pt idx="463">
                  <c:v>42507</c:v>
                </c:pt>
                <c:pt idx="464">
                  <c:v>42508</c:v>
                </c:pt>
                <c:pt idx="465">
                  <c:v>42509</c:v>
                </c:pt>
                <c:pt idx="466">
                  <c:v>42510</c:v>
                </c:pt>
                <c:pt idx="467">
                  <c:v>42513</c:v>
                </c:pt>
                <c:pt idx="468">
                  <c:v>42514</c:v>
                </c:pt>
                <c:pt idx="469">
                  <c:v>42515</c:v>
                </c:pt>
                <c:pt idx="470">
                  <c:v>42516</c:v>
                </c:pt>
                <c:pt idx="471">
                  <c:v>42517</c:v>
                </c:pt>
                <c:pt idx="472">
                  <c:v>42520</c:v>
                </c:pt>
                <c:pt idx="473">
                  <c:v>42521</c:v>
                </c:pt>
                <c:pt idx="474">
                  <c:v>42522</c:v>
                </c:pt>
                <c:pt idx="475">
                  <c:v>42523</c:v>
                </c:pt>
                <c:pt idx="476">
                  <c:v>42524</c:v>
                </c:pt>
                <c:pt idx="477">
                  <c:v>42527</c:v>
                </c:pt>
                <c:pt idx="478">
                  <c:v>42528</c:v>
                </c:pt>
                <c:pt idx="479">
                  <c:v>42529</c:v>
                </c:pt>
                <c:pt idx="480">
                  <c:v>42530</c:v>
                </c:pt>
                <c:pt idx="481">
                  <c:v>42531</c:v>
                </c:pt>
                <c:pt idx="482">
                  <c:v>42534</c:v>
                </c:pt>
                <c:pt idx="483">
                  <c:v>42535</c:v>
                </c:pt>
                <c:pt idx="484">
                  <c:v>42536</c:v>
                </c:pt>
                <c:pt idx="485">
                  <c:v>42537</c:v>
                </c:pt>
                <c:pt idx="486">
                  <c:v>42538</c:v>
                </c:pt>
                <c:pt idx="487">
                  <c:v>42541</c:v>
                </c:pt>
                <c:pt idx="488">
                  <c:v>42542</c:v>
                </c:pt>
                <c:pt idx="489">
                  <c:v>42543</c:v>
                </c:pt>
                <c:pt idx="490">
                  <c:v>42544</c:v>
                </c:pt>
                <c:pt idx="491">
                  <c:v>42545</c:v>
                </c:pt>
                <c:pt idx="492">
                  <c:v>42548</c:v>
                </c:pt>
                <c:pt idx="493">
                  <c:v>42549</c:v>
                </c:pt>
                <c:pt idx="494">
                  <c:v>42550</c:v>
                </c:pt>
                <c:pt idx="495">
                  <c:v>42551</c:v>
                </c:pt>
                <c:pt idx="496">
                  <c:v>42552</c:v>
                </c:pt>
                <c:pt idx="497">
                  <c:v>42555</c:v>
                </c:pt>
                <c:pt idx="498">
                  <c:v>42556</c:v>
                </c:pt>
                <c:pt idx="499">
                  <c:v>42557</c:v>
                </c:pt>
                <c:pt idx="500">
                  <c:v>42558</c:v>
                </c:pt>
                <c:pt idx="501">
                  <c:v>42559</c:v>
                </c:pt>
                <c:pt idx="502">
                  <c:v>42562</c:v>
                </c:pt>
                <c:pt idx="503">
                  <c:v>42563</c:v>
                </c:pt>
                <c:pt idx="504">
                  <c:v>42564</c:v>
                </c:pt>
                <c:pt idx="505">
                  <c:v>42565</c:v>
                </c:pt>
                <c:pt idx="506">
                  <c:v>42566</c:v>
                </c:pt>
                <c:pt idx="507">
                  <c:v>42569</c:v>
                </c:pt>
                <c:pt idx="508">
                  <c:v>42570</c:v>
                </c:pt>
                <c:pt idx="509">
                  <c:v>42571</c:v>
                </c:pt>
                <c:pt idx="510">
                  <c:v>42572</c:v>
                </c:pt>
                <c:pt idx="511">
                  <c:v>42573</c:v>
                </c:pt>
                <c:pt idx="512">
                  <c:v>42576</c:v>
                </c:pt>
                <c:pt idx="513">
                  <c:v>42577</c:v>
                </c:pt>
                <c:pt idx="514">
                  <c:v>42578</c:v>
                </c:pt>
                <c:pt idx="515">
                  <c:v>42579</c:v>
                </c:pt>
                <c:pt idx="516">
                  <c:v>42580</c:v>
                </c:pt>
                <c:pt idx="517">
                  <c:v>42583</c:v>
                </c:pt>
                <c:pt idx="518">
                  <c:v>42584</c:v>
                </c:pt>
                <c:pt idx="519">
                  <c:v>42585</c:v>
                </c:pt>
                <c:pt idx="520">
                  <c:v>42586</c:v>
                </c:pt>
                <c:pt idx="521">
                  <c:v>42587</c:v>
                </c:pt>
                <c:pt idx="522">
                  <c:v>42590</c:v>
                </c:pt>
                <c:pt idx="523">
                  <c:v>42591</c:v>
                </c:pt>
                <c:pt idx="524">
                  <c:v>42592</c:v>
                </c:pt>
                <c:pt idx="525">
                  <c:v>42593</c:v>
                </c:pt>
                <c:pt idx="526">
                  <c:v>42594</c:v>
                </c:pt>
                <c:pt idx="527">
                  <c:v>42597</c:v>
                </c:pt>
                <c:pt idx="528">
                  <c:v>42598</c:v>
                </c:pt>
                <c:pt idx="529">
                  <c:v>42599</c:v>
                </c:pt>
                <c:pt idx="530">
                  <c:v>42600</c:v>
                </c:pt>
                <c:pt idx="531">
                  <c:v>42601</c:v>
                </c:pt>
                <c:pt idx="532">
                  <c:v>42604</c:v>
                </c:pt>
                <c:pt idx="533">
                  <c:v>42605</c:v>
                </c:pt>
                <c:pt idx="534">
                  <c:v>42606</c:v>
                </c:pt>
                <c:pt idx="535">
                  <c:v>42607</c:v>
                </c:pt>
                <c:pt idx="536">
                  <c:v>42608</c:v>
                </c:pt>
                <c:pt idx="537">
                  <c:v>42611</c:v>
                </c:pt>
                <c:pt idx="538">
                  <c:v>42612</c:v>
                </c:pt>
                <c:pt idx="539">
                  <c:v>42613</c:v>
                </c:pt>
                <c:pt idx="540">
                  <c:v>42614</c:v>
                </c:pt>
                <c:pt idx="541">
                  <c:v>42615</c:v>
                </c:pt>
                <c:pt idx="542">
                  <c:v>42618</c:v>
                </c:pt>
                <c:pt idx="543">
                  <c:v>42619</c:v>
                </c:pt>
                <c:pt idx="544">
                  <c:v>42620</c:v>
                </c:pt>
                <c:pt idx="545">
                  <c:v>42621</c:v>
                </c:pt>
                <c:pt idx="546">
                  <c:v>42622</c:v>
                </c:pt>
                <c:pt idx="547">
                  <c:v>42625</c:v>
                </c:pt>
                <c:pt idx="548">
                  <c:v>42626</c:v>
                </c:pt>
                <c:pt idx="549">
                  <c:v>42627</c:v>
                </c:pt>
                <c:pt idx="550">
                  <c:v>42628</c:v>
                </c:pt>
                <c:pt idx="551">
                  <c:v>42632</c:v>
                </c:pt>
                <c:pt idx="552">
                  <c:v>42633</c:v>
                </c:pt>
                <c:pt idx="553">
                  <c:v>42634</c:v>
                </c:pt>
                <c:pt idx="554">
                  <c:v>42635</c:v>
                </c:pt>
                <c:pt idx="555">
                  <c:v>42636</c:v>
                </c:pt>
                <c:pt idx="556">
                  <c:v>42639</c:v>
                </c:pt>
                <c:pt idx="557">
                  <c:v>42640</c:v>
                </c:pt>
                <c:pt idx="558">
                  <c:v>42641</c:v>
                </c:pt>
                <c:pt idx="559">
                  <c:v>42642</c:v>
                </c:pt>
                <c:pt idx="560">
                  <c:v>42643</c:v>
                </c:pt>
                <c:pt idx="561">
                  <c:v>42646</c:v>
                </c:pt>
                <c:pt idx="562">
                  <c:v>42647</c:v>
                </c:pt>
                <c:pt idx="563">
                  <c:v>42648</c:v>
                </c:pt>
                <c:pt idx="564">
                  <c:v>42649</c:v>
                </c:pt>
                <c:pt idx="565">
                  <c:v>42650</c:v>
                </c:pt>
                <c:pt idx="566">
                  <c:v>42653</c:v>
                </c:pt>
                <c:pt idx="567">
                  <c:v>42654</c:v>
                </c:pt>
                <c:pt idx="568">
                  <c:v>42655</c:v>
                </c:pt>
                <c:pt idx="569">
                  <c:v>42656</c:v>
                </c:pt>
                <c:pt idx="570">
                  <c:v>42657</c:v>
                </c:pt>
                <c:pt idx="571">
                  <c:v>42660</c:v>
                </c:pt>
                <c:pt idx="572">
                  <c:v>42661</c:v>
                </c:pt>
                <c:pt idx="573">
                  <c:v>42662</c:v>
                </c:pt>
                <c:pt idx="574">
                  <c:v>42663</c:v>
                </c:pt>
                <c:pt idx="575">
                  <c:v>42664</c:v>
                </c:pt>
                <c:pt idx="576">
                  <c:v>42667</c:v>
                </c:pt>
                <c:pt idx="577">
                  <c:v>42668</c:v>
                </c:pt>
                <c:pt idx="578">
                  <c:v>42669</c:v>
                </c:pt>
                <c:pt idx="579">
                  <c:v>42670</c:v>
                </c:pt>
                <c:pt idx="580">
                  <c:v>42671</c:v>
                </c:pt>
                <c:pt idx="581">
                  <c:v>42674</c:v>
                </c:pt>
                <c:pt idx="582">
                  <c:v>42675</c:v>
                </c:pt>
                <c:pt idx="583">
                  <c:v>42677</c:v>
                </c:pt>
                <c:pt idx="584">
                  <c:v>42678</c:v>
                </c:pt>
                <c:pt idx="585">
                  <c:v>42681</c:v>
                </c:pt>
                <c:pt idx="586">
                  <c:v>42682</c:v>
                </c:pt>
                <c:pt idx="587">
                  <c:v>42683</c:v>
                </c:pt>
                <c:pt idx="588">
                  <c:v>42684</c:v>
                </c:pt>
                <c:pt idx="589">
                  <c:v>42685</c:v>
                </c:pt>
                <c:pt idx="590">
                  <c:v>42688</c:v>
                </c:pt>
                <c:pt idx="591">
                  <c:v>42689</c:v>
                </c:pt>
                <c:pt idx="592">
                  <c:v>42690</c:v>
                </c:pt>
                <c:pt idx="593">
                  <c:v>42691</c:v>
                </c:pt>
                <c:pt idx="594">
                  <c:v>42692</c:v>
                </c:pt>
                <c:pt idx="595">
                  <c:v>42696</c:v>
                </c:pt>
                <c:pt idx="596">
                  <c:v>42697</c:v>
                </c:pt>
                <c:pt idx="597">
                  <c:v>42698</c:v>
                </c:pt>
                <c:pt idx="598">
                  <c:v>42699</c:v>
                </c:pt>
                <c:pt idx="599">
                  <c:v>42702</c:v>
                </c:pt>
                <c:pt idx="600">
                  <c:v>42703</c:v>
                </c:pt>
                <c:pt idx="601">
                  <c:v>42704</c:v>
                </c:pt>
                <c:pt idx="602">
                  <c:v>42705</c:v>
                </c:pt>
                <c:pt idx="603">
                  <c:v>42706</c:v>
                </c:pt>
                <c:pt idx="604">
                  <c:v>42709</c:v>
                </c:pt>
                <c:pt idx="605">
                  <c:v>42710</c:v>
                </c:pt>
                <c:pt idx="606">
                  <c:v>42711</c:v>
                </c:pt>
                <c:pt idx="607">
                  <c:v>42712</c:v>
                </c:pt>
                <c:pt idx="608">
                  <c:v>42713</c:v>
                </c:pt>
                <c:pt idx="609">
                  <c:v>42717</c:v>
                </c:pt>
                <c:pt idx="610">
                  <c:v>42718</c:v>
                </c:pt>
                <c:pt idx="611">
                  <c:v>42719</c:v>
                </c:pt>
                <c:pt idx="612">
                  <c:v>42720</c:v>
                </c:pt>
                <c:pt idx="613">
                  <c:v>42723</c:v>
                </c:pt>
                <c:pt idx="614">
                  <c:v>42724</c:v>
                </c:pt>
                <c:pt idx="615">
                  <c:v>42725</c:v>
                </c:pt>
                <c:pt idx="616">
                  <c:v>42726</c:v>
                </c:pt>
                <c:pt idx="617">
                  <c:v>42730</c:v>
                </c:pt>
                <c:pt idx="618">
                  <c:v>42731</c:v>
                </c:pt>
                <c:pt idx="619">
                  <c:v>42732</c:v>
                </c:pt>
                <c:pt idx="620">
                  <c:v>42733</c:v>
                </c:pt>
                <c:pt idx="621">
                  <c:v>42734</c:v>
                </c:pt>
                <c:pt idx="622">
                  <c:v>42735</c:v>
                </c:pt>
                <c:pt idx="623">
                  <c:v>42737</c:v>
                </c:pt>
                <c:pt idx="624">
                  <c:v>42738</c:v>
                </c:pt>
                <c:pt idx="625">
                  <c:v>42739</c:v>
                </c:pt>
                <c:pt idx="626">
                  <c:v>42740</c:v>
                </c:pt>
                <c:pt idx="627">
                  <c:v>42741</c:v>
                </c:pt>
                <c:pt idx="628">
                  <c:v>42744</c:v>
                </c:pt>
                <c:pt idx="629">
                  <c:v>42745</c:v>
                </c:pt>
                <c:pt idx="630">
                  <c:v>42746</c:v>
                </c:pt>
                <c:pt idx="631">
                  <c:v>42747</c:v>
                </c:pt>
                <c:pt idx="632">
                  <c:v>42748</c:v>
                </c:pt>
                <c:pt idx="633">
                  <c:v>42751</c:v>
                </c:pt>
                <c:pt idx="634">
                  <c:v>42752</c:v>
                </c:pt>
                <c:pt idx="635">
                  <c:v>42753</c:v>
                </c:pt>
                <c:pt idx="636">
                  <c:v>42754</c:v>
                </c:pt>
                <c:pt idx="637">
                  <c:v>42755</c:v>
                </c:pt>
                <c:pt idx="638">
                  <c:v>42758</c:v>
                </c:pt>
                <c:pt idx="639">
                  <c:v>42759</c:v>
                </c:pt>
                <c:pt idx="640">
                  <c:v>42760</c:v>
                </c:pt>
                <c:pt idx="641">
                  <c:v>42761</c:v>
                </c:pt>
                <c:pt idx="642">
                  <c:v>42762</c:v>
                </c:pt>
                <c:pt idx="643">
                  <c:v>42765</c:v>
                </c:pt>
                <c:pt idx="644">
                  <c:v>42766</c:v>
                </c:pt>
                <c:pt idx="645">
                  <c:v>42767</c:v>
                </c:pt>
                <c:pt idx="646">
                  <c:v>42768</c:v>
                </c:pt>
                <c:pt idx="647">
                  <c:v>42769</c:v>
                </c:pt>
                <c:pt idx="648">
                  <c:v>42773</c:v>
                </c:pt>
                <c:pt idx="649">
                  <c:v>42774</c:v>
                </c:pt>
                <c:pt idx="650">
                  <c:v>42775</c:v>
                </c:pt>
                <c:pt idx="651">
                  <c:v>42776</c:v>
                </c:pt>
                <c:pt idx="652">
                  <c:v>42779</c:v>
                </c:pt>
                <c:pt idx="653">
                  <c:v>42780</c:v>
                </c:pt>
                <c:pt idx="654">
                  <c:v>42781</c:v>
                </c:pt>
                <c:pt idx="655">
                  <c:v>42782</c:v>
                </c:pt>
                <c:pt idx="656">
                  <c:v>42783</c:v>
                </c:pt>
                <c:pt idx="657">
                  <c:v>42786</c:v>
                </c:pt>
                <c:pt idx="658">
                  <c:v>42787</c:v>
                </c:pt>
                <c:pt idx="659">
                  <c:v>42788</c:v>
                </c:pt>
                <c:pt idx="660">
                  <c:v>42789</c:v>
                </c:pt>
                <c:pt idx="661">
                  <c:v>42790</c:v>
                </c:pt>
                <c:pt idx="662">
                  <c:v>42793</c:v>
                </c:pt>
                <c:pt idx="663">
                  <c:v>42794</c:v>
                </c:pt>
                <c:pt idx="664">
                  <c:v>42795</c:v>
                </c:pt>
                <c:pt idx="665">
                  <c:v>42796</c:v>
                </c:pt>
                <c:pt idx="666">
                  <c:v>42797</c:v>
                </c:pt>
                <c:pt idx="667">
                  <c:v>42800</c:v>
                </c:pt>
                <c:pt idx="668">
                  <c:v>42801</c:v>
                </c:pt>
                <c:pt idx="669">
                  <c:v>42802</c:v>
                </c:pt>
                <c:pt idx="670">
                  <c:v>42803</c:v>
                </c:pt>
                <c:pt idx="671">
                  <c:v>42804</c:v>
                </c:pt>
                <c:pt idx="672">
                  <c:v>42807</c:v>
                </c:pt>
                <c:pt idx="673">
                  <c:v>42808</c:v>
                </c:pt>
                <c:pt idx="674">
                  <c:v>42809</c:v>
                </c:pt>
                <c:pt idx="675">
                  <c:v>42810</c:v>
                </c:pt>
                <c:pt idx="676">
                  <c:v>42811</c:v>
                </c:pt>
                <c:pt idx="677">
                  <c:v>42815</c:v>
                </c:pt>
                <c:pt idx="678">
                  <c:v>42816</c:v>
                </c:pt>
                <c:pt idx="679">
                  <c:v>42817</c:v>
                </c:pt>
                <c:pt idx="680">
                  <c:v>42818</c:v>
                </c:pt>
                <c:pt idx="681">
                  <c:v>42821</c:v>
                </c:pt>
                <c:pt idx="682">
                  <c:v>42822</c:v>
                </c:pt>
                <c:pt idx="683">
                  <c:v>42823</c:v>
                </c:pt>
                <c:pt idx="684">
                  <c:v>42824</c:v>
                </c:pt>
                <c:pt idx="685">
                  <c:v>42825</c:v>
                </c:pt>
                <c:pt idx="686">
                  <c:v>42828</c:v>
                </c:pt>
                <c:pt idx="687">
                  <c:v>42829</c:v>
                </c:pt>
                <c:pt idx="688">
                  <c:v>42830</c:v>
                </c:pt>
                <c:pt idx="689">
                  <c:v>42831</c:v>
                </c:pt>
                <c:pt idx="690">
                  <c:v>42832</c:v>
                </c:pt>
                <c:pt idx="691">
                  <c:v>42835</c:v>
                </c:pt>
                <c:pt idx="692">
                  <c:v>42836</c:v>
                </c:pt>
                <c:pt idx="693">
                  <c:v>42837</c:v>
                </c:pt>
                <c:pt idx="694">
                  <c:v>42842</c:v>
                </c:pt>
                <c:pt idx="695">
                  <c:v>42843</c:v>
                </c:pt>
                <c:pt idx="696">
                  <c:v>42844</c:v>
                </c:pt>
                <c:pt idx="697">
                  <c:v>42845</c:v>
                </c:pt>
                <c:pt idx="698">
                  <c:v>42846</c:v>
                </c:pt>
                <c:pt idx="699">
                  <c:v>42849</c:v>
                </c:pt>
                <c:pt idx="700">
                  <c:v>42850</c:v>
                </c:pt>
                <c:pt idx="701">
                  <c:v>42851</c:v>
                </c:pt>
                <c:pt idx="702">
                  <c:v>42852</c:v>
                </c:pt>
                <c:pt idx="703">
                  <c:v>42853</c:v>
                </c:pt>
                <c:pt idx="704">
                  <c:v>42855</c:v>
                </c:pt>
                <c:pt idx="705">
                  <c:v>42857</c:v>
                </c:pt>
                <c:pt idx="706">
                  <c:v>42858</c:v>
                </c:pt>
                <c:pt idx="707">
                  <c:v>42859</c:v>
                </c:pt>
                <c:pt idx="708">
                  <c:v>42860</c:v>
                </c:pt>
                <c:pt idx="709">
                  <c:v>42863</c:v>
                </c:pt>
                <c:pt idx="710">
                  <c:v>42864</c:v>
                </c:pt>
                <c:pt idx="711">
                  <c:v>42865</c:v>
                </c:pt>
                <c:pt idx="712">
                  <c:v>42866</c:v>
                </c:pt>
                <c:pt idx="713">
                  <c:v>42867</c:v>
                </c:pt>
                <c:pt idx="714">
                  <c:v>42870</c:v>
                </c:pt>
                <c:pt idx="715">
                  <c:v>42871</c:v>
                </c:pt>
                <c:pt idx="716">
                  <c:v>42872</c:v>
                </c:pt>
                <c:pt idx="717">
                  <c:v>42873</c:v>
                </c:pt>
                <c:pt idx="718">
                  <c:v>42874</c:v>
                </c:pt>
                <c:pt idx="719">
                  <c:v>42877</c:v>
                </c:pt>
                <c:pt idx="720">
                  <c:v>42878</c:v>
                </c:pt>
                <c:pt idx="721">
                  <c:v>42879</c:v>
                </c:pt>
                <c:pt idx="722">
                  <c:v>42880</c:v>
                </c:pt>
                <c:pt idx="723">
                  <c:v>42881</c:v>
                </c:pt>
                <c:pt idx="724">
                  <c:v>42884</c:v>
                </c:pt>
                <c:pt idx="725">
                  <c:v>42885</c:v>
                </c:pt>
                <c:pt idx="726">
                  <c:v>42886</c:v>
                </c:pt>
                <c:pt idx="727">
                  <c:v>42887</c:v>
                </c:pt>
                <c:pt idx="728">
                  <c:v>42888</c:v>
                </c:pt>
                <c:pt idx="729">
                  <c:v>42891</c:v>
                </c:pt>
                <c:pt idx="730">
                  <c:v>42892</c:v>
                </c:pt>
                <c:pt idx="731">
                  <c:v>42893</c:v>
                </c:pt>
                <c:pt idx="732">
                  <c:v>42894</c:v>
                </c:pt>
                <c:pt idx="733">
                  <c:v>42895</c:v>
                </c:pt>
                <c:pt idx="734">
                  <c:v>42898</c:v>
                </c:pt>
                <c:pt idx="735">
                  <c:v>42899</c:v>
                </c:pt>
                <c:pt idx="736">
                  <c:v>42900</c:v>
                </c:pt>
                <c:pt idx="737">
                  <c:v>42901</c:v>
                </c:pt>
                <c:pt idx="738">
                  <c:v>42902</c:v>
                </c:pt>
                <c:pt idx="739">
                  <c:v>42905</c:v>
                </c:pt>
                <c:pt idx="740">
                  <c:v>42906</c:v>
                </c:pt>
                <c:pt idx="741">
                  <c:v>42907</c:v>
                </c:pt>
                <c:pt idx="742">
                  <c:v>42908</c:v>
                </c:pt>
                <c:pt idx="743">
                  <c:v>42909</c:v>
                </c:pt>
                <c:pt idx="744">
                  <c:v>42912</c:v>
                </c:pt>
                <c:pt idx="745">
                  <c:v>42913</c:v>
                </c:pt>
                <c:pt idx="746">
                  <c:v>42914</c:v>
                </c:pt>
                <c:pt idx="747">
                  <c:v>42915</c:v>
                </c:pt>
                <c:pt idx="748">
                  <c:v>42916</c:v>
                </c:pt>
                <c:pt idx="749">
                  <c:v>42919</c:v>
                </c:pt>
                <c:pt idx="750">
                  <c:v>42920</c:v>
                </c:pt>
                <c:pt idx="751">
                  <c:v>42921</c:v>
                </c:pt>
                <c:pt idx="752">
                  <c:v>42922</c:v>
                </c:pt>
                <c:pt idx="753">
                  <c:v>42923</c:v>
                </c:pt>
                <c:pt idx="754">
                  <c:v>42926</c:v>
                </c:pt>
                <c:pt idx="755">
                  <c:v>42927</c:v>
                </c:pt>
                <c:pt idx="756">
                  <c:v>42928</c:v>
                </c:pt>
                <c:pt idx="757">
                  <c:v>42929</c:v>
                </c:pt>
                <c:pt idx="758">
                  <c:v>42930</c:v>
                </c:pt>
                <c:pt idx="759">
                  <c:v>42933</c:v>
                </c:pt>
                <c:pt idx="760">
                  <c:v>42934</c:v>
                </c:pt>
                <c:pt idx="761">
                  <c:v>42935</c:v>
                </c:pt>
                <c:pt idx="762">
                  <c:v>42936</c:v>
                </c:pt>
                <c:pt idx="763">
                  <c:v>42937</c:v>
                </c:pt>
                <c:pt idx="764">
                  <c:v>42940</c:v>
                </c:pt>
                <c:pt idx="765">
                  <c:v>42941</c:v>
                </c:pt>
                <c:pt idx="766">
                  <c:v>42942</c:v>
                </c:pt>
                <c:pt idx="767">
                  <c:v>42943</c:v>
                </c:pt>
                <c:pt idx="768">
                  <c:v>42944</c:v>
                </c:pt>
                <c:pt idx="769">
                  <c:v>42947</c:v>
                </c:pt>
              </c:numCache>
            </c:numRef>
          </c:cat>
          <c:val>
            <c:numRef>
              <c:f>'Utilidad '!$D$3:$D$772</c:f>
              <c:numCache>
                <c:formatCode>#,##0.00</c:formatCode>
                <c:ptCount val="770"/>
                <c:pt idx="0">
                  <c:v>2516.6666666679084</c:v>
                </c:pt>
                <c:pt idx="1">
                  <c:v>3347.4312453716993</c:v>
                </c:pt>
                <c:pt idx="2">
                  <c:v>8314.3750049620867</c:v>
                </c:pt>
                <c:pt idx="3">
                  <c:v>13231.722988471389</c:v>
                </c:pt>
                <c:pt idx="4">
                  <c:v>18066.122210606933</c:v>
                </c:pt>
                <c:pt idx="5">
                  <c:v>33070.6387411654</c:v>
                </c:pt>
                <c:pt idx="6">
                  <c:v>38040.042921826243</c:v>
                </c:pt>
                <c:pt idx="7">
                  <c:v>42959.826758675277</c:v>
                </c:pt>
                <c:pt idx="8">
                  <c:v>47963.406744249165</c:v>
                </c:pt>
                <c:pt idx="9">
                  <c:v>219634.07036161423</c:v>
                </c:pt>
                <c:pt idx="10">
                  <c:v>729538.42979383469</c:v>
                </c:pt>
                <c:pt idx="11">
                  <c:v>902410.74107336998</c:v>
                </c:pt>
                <c:pt idx="12">
                  <c:v>1074725.0815272331</c:v>
                </c:pt>
                <c:pt idx="13">
                  <c:v>1248771.3916454315</c:v>
                </c:pt>
                <c:pt idx="14">
                  <c:v>1575927.5426745415</c:v>
                </c:pt>
                <c:pt idx="15">
                  <c:v>2604860.1109862328</c:v>
                </c:pt>
                <c:pt idx="16">
                  <c:v>2943410.5159964561</c:v>
                </c:pt>
                <c:pt idx="17">
                  <c:v>3281989.1335401535</c:v>
                </c:pt>
                <c:pt idx="18">
                  <c:v>3620595.965968132</c:v>
                </c:pt>
                <c:pt idx="19">
                  <c:v>4124213.3432455063</c:v>
                </c:pt>
                <c:pt idx="20">
                  <c:v>5675618.4544935226</c:v>
                </c:pt>
                <c:pt idx="21">
                  <c:v>6184461.2424879074</c:v>
                </c:pt>
                <c:pt idx="22">
                  <c:v>6700086.9216938019</c:v>
                </c:pt>
                <c:pt idx="23">
                  <c:v>7215756.4290819168</c:v>
                </c:pt>
                <c:pt idx="24">
                  <c:v>7885783.5155172348</c:v>
                </c:pt>
                <c:pt idx="25">
                  <c:v>9902754.9613981247</c:v>
                </c:pt>
                <c:pt idx="26">
                  <c:v>10557313.740413666</c:v>
                </c:pt>
                <c:pt idx="27">
                  <c:v>11238827.469130516</c:v>
                </c:pt>
                <c:pt idx="28">
                  <c:v>11909188.693968773</c:v>
                </c:pt>
                <c:pt idx="29">
                  <c:v>12790480.747980118</c:v>
                </c:pt>
                <c:pt idx="30">
                  <c:v>15308678.36816597</c:v>
                </c:pt>
                <c:pt idx="31">
                  <c:v>16148287.424695969</c:v>
                </c:pt>
                <c:pt idx="32">
                  <c:v>16987966.44865036</c:v>
                </c:pt>
                <c:pt idx="33">
                  <c:v>17830514.609178543</c:v>
                </c:pt>
                <c:pt idx="34">
                  <c:v>18837000.485395432</c:v>
                </c:pt>
                <c:pt idx="35">
                  <c:v>21856709.735519409</c:v>
                </c:pt>
                <c:pt idx="36">
                  <c:v>22846750.771455765</c:v>
                </c:pt>
                <c:pt idx="37">
                  <c:v>23853654.667352676</c:v>
                </c:pt>
                <c:pt idx="38">
                  <c:v>24857285.845891953</c:v>
                </c:pt>
                <c:pt idx="39">
                  <c:v>26027111.49269104</c:v>
                </c:pt>
                <c:pt idx="40">
                  <c:v>29548618.270565033</c:v>
                </c:pt>
                <c:pt idx="41">
                  <c:v>30722747.322088242</c:v>
                </c:pt>
                <c:pt idx="42">
                  <c:v>31896974.217700958</c:v>
                </c:pt>
                <c:pt idx="43">
                  <c:v>33067384.549726486</c:v>
                </c:pt>
                <c:pt idx="44">
                  <c:v>34320947.646389008</c:v>
                </c:pt>
                <c:pt idx="45">
                  <c:v>38094527.883302689</c:v>
                </c:pt>
                <c:pt idx="46">
                  <c:v>40669591.783334732</c:v>
                </c:pt>
                <c:pt idx="47">
                  <c:v>42177424.430435181</c:v>
                </c:pt>
                <c:pt idx="48">
                  <c:v>43700715.783905029</c:v>
                </c:pt>
                <c:pt idx="49">
                  <c:v>48148276.790218353</c:v>
                </c:pt>
                <c:pt idx="50">
                  <c:v>49813354.989528656</c:v>
                </c:pt>
                <c:pt idx="51">
                  <c:v>51567770.250564575</c:v>
                </c:pt>
                <c:pt idx="52">
                  <c:v>53322329.276180267</c:v>
                </c:pt>
                <c:pt idx="53">
                  <c:v>55094876.513442993</c:v>
                </c:pt>
                <c:pt idx="54">
                  <c:v>60270191.108600616</c:v>
                </c:pt>
                <c:pt idx="55">
                  <c:v>62373047.708385468</c:v>
                </c:pt>
                <c:pt idx="56">
                  <c:v>64401461.469852448</c:v>
                </c:pt>
                <c:pt idx="57">
                  <c:v>66463966.482154846</c:v>
                </c:pt>
                <c:pt idx="58">
                  <c:v>68499505.146030426</c:v>
                </c:pt>
                <c:pt idx="59">
                  <c:v>74586272.93939209</c:v>
                </c:pt>
                <c:pt idx="60">
                  <c:v>76864867.743728638</c:v>
                </c:pt>
                <c:pt idx="61">
                  <c:v>79151273.149375916</c:v>
                </c:pt>
                <c:pt idx="62">
                  <c:v>81445491.075267792</c:v>
                </c:pt>
                <c:pt idx="63">
                  <c:v>83732278.199531555</c:v>
                </c:pt>
                <c:pt idx="64">
                  <c:v>90570341.492183685</c:v>
                </c:pt>
                <c:pt idx="65">
                  <c:v>93099430.528884888</c:v>
                </c:pt>
                <c:pt idx="66">
                  <c:v>95679484.786193848</c:v>
                </c:pt>
                <c:pt idx="67">
                  <c:v>98208998.165622711</c:v>
                </c:pt>
                <c:pt idx="68">
                  <c:v>100730261.02157974</c:v>
                </c:pt>
                <c:pt idx="69">
                  <c:v>108345443.58683395</c:v>
                </c:pt>
                <c:pt idx="70">
                  <c:v>110884472.373806</c:v>
                </c:pt>
                <c:pt idx="71">
                  <c:v>113432176.88108444</c:v>
                </c:pt>
                <c:pt idx="72">
                  <c:v>115886981.13978577</c:v>
                </c:pt>
                <c:pt idx="73">
                  <c:v>118384310.76740646</c:v>
                </c:pt>
                <c:pt idx="74">
                  <c:v>126003906.84510422</c:v>
                </c:pt>
                <c:pt idx="75">
                  <c:v>128629090.51486206</c:v>
                </c:pt>
                <c:pt idx="76">
                  <c:v>131135933.35119629</c:v>
                </c:pt>
                <c:pt idx="77">
                  <c:v>133676861.3456459</c:v>
                </c:pt>
                <c:pt idx="78">
                  <c:v>136251882.94726944</c:v>
                </c:pt>
                <c:pt idx="79">
                  <c:v>144003013.63418198</c:v>
                </c:pt>
                <c:pt idx="80">
                  <c:v>146629747.22702408</c:v>
                </c:pt>
                <c:pt idx="81">
                  <c:v>149155018.24498749</c:v>
                </c:pt>
                <c:pt idx="82">
                  <c:v>151697447.82984543</c:v>
                </c:pt>
                <c:pt idx="83">
                  <c:v>154240089.28383636</c:v>
                </c:pt>
                <c:pt idx="84">
                  <c:v>161868649.30615997</c:v>
                </c:pt>
                <c:pt idx="85">
                  <c:v>164412138.36027145</c:v>
                </c:pt>
                <c:pt idx="86">
                  <c:v>166913444.35494614</c:v>
                </c:pt>
                <c:pt idx="87">
                  <c:v>169457353.80865097</c:v>
                </c:pt>
                <c:pt idx="88">
                  <c:v>172018436.06444931</c:v>
                </c:pt>
                <c:pt idx="89">
                  <c:v>182195775.54314041</c:v>
                </c:pt>
                <c:pt idx="90">
                  <c:v>184834281.90041351</c:v>
                </c:pt>
                <c:pt idx="91">
                  <c:v>187405138.78580856</c:v>
                </c:pt>
                <c:pt idx="92">
                  <c:v>189882872.75818253</c:v>
                </c:pt>
                <c:pt idx="93">
                  <c:v>197622176.41928101</c:v>
                </c:pt>
                <c:pt idx="94">
                  <c:v>200168644.93398666</c:v>
                </c:pt>
                <c:pt idx="95">
                  <c:v>202732303.52587509</c:v>
                </c:pt>
                <c:pt idx="96">
                  <c:v>205279197.88451004</c:v>
                </c:pt>
                <c:pt idx="97">
                  <c:v>207843285.19499969</c:v>
                </c:pt>
                <c:pt idx="98">
                  <c:v>215357880.00260925</c:v>
                </c:pt>
                <c:pt idx="99">
                  <c:v>217922812.80254745</c:v>
                </c:pt>
                <c:pt idx="100">
                  <c:v>220445491.43460846</c:v>
                </c:pt>
                <c:pt idx="101">
                  <c:v>222968378.18765259</c:v>
                </c:pt>
                <c:pt idx="102">
                  <c:v>225516958.88583755</c:v>
                </c:pt>
                <c:pt idx="103">
                  <c:v>233086874.33315659</c:v>
                </c:pt>
                <c:pt idx="104">
                  <c:v>235636298.23935699</c:v>
                </c:pt>
                <c:pt idx="105">
                  <c:v>238211430.96112442</c:v>
                </c:pt>
                <c:pt idx="106">
                  <c:v>240761281.91370392</c:v>
                </c:pt>
                <c:pt idx="107">
                  <c:v>250961535.67433929</c:v>
                </c:pt>
                <c:pt idx="108">
                  <c:v>253512449.13564682</c:v>
                </c:pt>
                <c:pt idx="109">
                  <c:v>256490134.48209381</c:v>
                </c:pt>
                <c:pt idx="110">
                  <c:v>259468068.79610443</c:v>
                </c:pt>
                <c:pt idx="111">
                  <c:v>262485829.28527069</c:v>
                </c:pt>
                <c:pt idx="112">
                  <c:v>271094596.69402313</c:v>
                </c:pt>
                <c:pt idx="113">
                  <c:v>274469234.82859039</c:v>
                </c:pt>
                <c:pt idx="114">
                  <c:v>277968314.12380219</c:v>
                </c:pt>
                <c:pt idx="115">
                  <c:v>284696155.54470062</c:v>
                </c:pt>
                <c:pt idx="116">
                  <c:v>294518623.78230286</c:v>
                </c:pt>
                <c:pt idx="117">
                  <c:v>297883914.49060822</c:v>
                </c:pt>
                <c:pt idx="118">
                  <c:v>301339834.62332916</c:v>
                </c:pt>
                <c:pt idx="119">
                  <c:v>308116724.59575653</c:v>
                </c:pt>
                <c:pt idx="120">
                  <c:v>318419314.16600037</c:v>
                </c:pt>
                <c:pt idx="121">
                  <c:v>321786583.32034302</c:v>
                </c:pt>
                <c:pt idx="122">
                  <c:v>325165431.70601654</c:v>
                </c:pt>
                <c:pt idx="123">
                  <c:v>328555862.15866852</c:v>
                </c:pt>
                <c:pt idx="124">
                  <c:v>331980482.27706146</c:v>
                </c:pt>
                <c:pt idx="125">
                  <c:v>342255207.34884644</c:v>
                </c:pt>
                <c:pt idx="126">
                  <c:v>345590531.0394516</c:v>
                </c:pt>
                <c:pt idx="127">
                  <c:v>349005277.80068207</c:v>
                </c:pt>
                <c:pt idx="128">
                  <c:v>352397694.90718079</c:v>
                </c:pt>
                <c:pt idx="129">
                  <c:v>355790394.71509552</c:v>
                </c:pt>
                <c:pt idx="130">
                  <c:v>365901482.66310883</c:v>
                </c:pt>
                <c:pt idx="131">
                  <c:v>369272682.28585052</c:v>
                </c:pt>
                <c:pt idx="132">
                  <c:v>372610219.90843201</c:v>
                </c:pt>
                <c:pt idx="133">
                  <c:v>375778311.81443024</c:v>
                </c:pt>
                <c:pt idx="134">
                  <c:v>378946650.12756348</c:v>
                </c:pt>
                <c:pt idx="135">
                  <c:v>389233234.15672302</c:v>
                </c:pt>
                <c:pt idx="136">
                  <c:v>392572407.4356308</c:v>
                </c:pt>
                <c:pt idx="137">
                  <c:v>395911854.34124756</c:v>
                </c:pt>
                <c:pt idx="138">
                  <c:v>399342143.58898926</c:v>
                </c:pt>
                <c:pt idx="139">
                  <c:v>402625535.0394516</c:v>
                </c:pt>
                <c:pt idx="140">
                  <c:v>416213076.88446808</c:v>
                </c:pt>
                <c:pt idx="141">
                  <c:v>419656401.54428864</c:v>
                </c:pt>
                <c:pt idx="142">
                  <c:v>422998067.83274078</c:v>
                </c:pt>
                <c:pt idx="143">
                  <c:v>426396651.00505829</c:v>
                </c:pt>
                <c:pt idx="144">
                  <c:v>436593250.16782379</c:v>
                </c:pt>
                <c:pt idx="145">
                  <c:v>439992966.27200317</c:v>
                </c:pt>
                <c:pt idx="146">
                  <c:v>443392965.68585968</c:v>
                </c:pt>
                <c:pt idx="147">
                  <c:v>446895256.91540527</c:v>
                </c:pt>
                <c:pt idx="148">
                  <c:v>450182479.0333252</c:v>
                </c:pt>
                <c:pt idx="149">
                  <c:v>460419033.13848114</c:v>
                </c:pt>
                <c:pt idx="150">
                  <c:v>463820734.72458649</c:v>
                </c:pt>
                <c:pt idx="151">
                  <c:v>467290759.4870224</c:v>
                </c:pt>
                <c:pt idx="152">
                  <c:v>470715715.5451889</c:v>
                </c:pt>
                <c:pt idx="153">
                  <c:v>474152300.78459167</c:v>
                </c:pt>
                <c:pt idx="154">
                  <c:v>484020554.25728607</c:v>
                </c:pt>
                <c:pt idx="155">
                  <c:v>487446913.75934601</c:v>
                </c:pt>
                <c:pt idx="156">
                  <c:v>490884907.20791626</c:v>
                </c:pt>
                <c:pt idx="157">
                  <c:v>494311842.55291748</c:v>
                </c:pt>
                <c:pt idx="158">
                  <c:v>497750413.79966736</c:v>
                </c:pt>
                <c:pt idx="159">
                  <c:v>507964851.40312195</c:v>
                </c:pt>
                <c:pt idx="160">
                  <c:v>511427276.20303345</c:v>
                </c:pt>
                <c:pt idx="161">
                  <c:v>514810522.12757111</c:v>
                </c:pt>
                <c:pt idx="162">
                  <c:v>518159985.7675705</c:v>
                </c:pt>
                <c:pt idx="163">
                  <c:v>521566499.09973145</c:v>
                </c:pt>
                <c:pt idx="164">
                  <c:v>531616550.86408997</c:v>
                </c:pt>
                <c:pt idx="165">
                  <c:v>535024185.57666779</c:v>
                </c:pt>
                <c:pt idx="166">
                  <c:v>538534341.81925201</c:v>
                </c:pt>
                <c:pt idx="167">
                  <c:v>542056160.05422974</c:v>
                </c:pt>
                <c:pt idx="168">
                  <c:v>545476026.41650391</c:v>
                </c:pt>
                <c:pt idx="169">
                  <c:v>558656679.80278778</c:v>
                </c:pt>
                <c:pt idx="170">
                  <c:v>562191597.08818817</c:v>
                </c:pt>
                <c:pt idx="171">
                  <c:v>565635881.54761505</c:v>
                </c:pt>
                <c:pt idx="172">
                  <c:v>569023614.74002838</c:v>
                </c:pt>
                <c:pt idx="173">
                  <c:v>579255870.64370728</c:v>
                </c:pt>
                <c:pt idx="174">
                  <c:v>582747079.40823364</c:v>
                </c:pt>
                <c:pt idx="175">
                  <c:v>586102110.07168579</c:v>
                </c:pt>
                <c:pt idx="176">
                  <c:v>589559780.91654205</c:v>
                </c:pt>
                <c:pt idx="177">
                  <c:v>592972244.23161316</c:v>
                </c:pt>
                <c:pt idx="178">
                  <c:v>604537075.57975006</c:v>
                </c:pt>
                <c:pt idx="179">
                  <c:v>608367453.66938019</c:v>
                </c:pt>
                <c:pt idx="180">
                  <c:v>612261995.91197205</c:v>
                </c:pt>
                <c:pt idx="181">
                  <c:v>632183309.44353485</c:v>
                </c:pt>
                <c:pt idx="182">
                  <c:v>636015991.38600159</c:v>
                </c:pt>
                <c:pt idx="183">
                  <c:v>639848992.7186203</c:v>
                </c:pt>
                <c:pt idx="184">
                  <c:v>643618424.78886414</c:v>
                </c:pt>
                <c:pt idx="185">
                  <c:v>647452059.6576004</c:v>
                </c:pt>
                <c:pt idx="186">
                  <c:v>658877243.58574677</c:v>
                </c:pt>
                <c:pt idx="187">
                  <c:v>662737716.06563568</c:v>
                </c:pt>
                <c:pt idx="188">
                  <c:v>666572944.20865631</c:v>
                </c:pt>
                <c:pt idx="189">
                  <c:v>670344566.15824127</c:v>
                </c:pt>
                <c:pt idx="190">
                  <c:v>674116497.17129517</c:v>
                </c:pt>
                <c:pt idx="191">
                  <c:v>685701749.8230896</c:v>
                </c:pt>
                <c:pt idx="192">
                  <c:v>689538891.63558197</c:v>
                </c:pt>
                <c:pt idx="193">
                  <c:v>693376353.2098999</c:v>
                </c:pt>
                <c:pt idx="194">
                  <c:v>697022245.50452423</c:v>
                </c:pt>
                <c:pt idx="195">
                  <c:v>700847537.07434845</c:v>
                </c:pt>
                <c:pt idx="196">
                  <c:v>712170828.76053619</c:v>
                </c:pt>
                <c:pt idx="197">
                  <c:v>715984580.67913818</c:v>
                </c:pt>
                <c:pt idx="198">
                  <c:v>719824246.06086731</c:v>
                </c:pt>
                <c:pt idx="199">
                  <c:v>723664231.414711</c:v>
                </c:pt>
                <c:pt idx="200">
                  <c:v>739537493.53885651</c:v>
                </c:pt>
                <c:pt idx="201">
                  <c:v>743379121.66331482</c:v>
                </c:pt>
                <c:pt idx="202">
                  <c:v>746772842.62643433</c:v>
                </c:pt>
                <c:pt idx="203">
                  <c:v>750563843.9490509</c:v>
                </c:pt>
                <c:pt idx="204">
                  <c:v>754342348.48625946</c:v>
                </c:pt>
                <c:pt idx="205">
                  <c:v>765794076.83614349</c:v>
                </c:pt>
                <c:pt idx="206">
                  <c:v>769599454.8474884</c:v>
                </c:pt>
                <c:pt idx="207">
                  <c:v>773443588.13539886</c:v>
                </c:pt>
                <c:pt idx="208">
                  <c:v>777288041.7677536</c:v>
                </c:pt>
                <c:pt idx="209">
                  <c:v>781145631.68458557</c:v>
                </c:pt>
                <c:pt idx="210">
                  <c:v>792296408.545578</c:v>
                </c:pt>
                <c:pt idx="211">
                  <c:v>796103972.99928284</c:v>
                </c:pt>
                <c:pt idx="212">
                  <c:v>799899030.43706512</c:v>
                </c:pt>
                <c:pt idx="213">
                  <c:v>803745688.68961334</c:v>
                </c:pt>
                <c:pt idx="214">
                  <c:v>807400318.55662537</c:v>
                </c:pt>
                <c:pt idx="215">
                  <c:v>818980641.46986389</c:v>
                </c:pt>
                <c:pt idx="216">
                  <c:v>822816062.36203003</c:v>
                </c:pt>
                <c:pt idx="217">
                  <c:v>826651801.80721283</c:v>
                </c:pt>
                <c:pt idx="218">
                  <c:v>830500689.45737457</c:v>
                </c:pt>
                <c:pt idx="219">
                  <c:v>834388389.93206024</c:v>
                </c:pt>
                <c:pt idx="220">
                  <c:v>846321940.26612854</c:v>
                </c:pt>
                <c:pt idx="221">
                  <c:v>850198137.27334595</c:v>
                </c:pt>
                <c:pt idx="222">
                  <c:v>854048987.11812592</c:v>
                </c:pt>
                <c:pt idx="223">
                  <c:v>857938669.57454681</c:v>
                </c:pt>
                <c:pt idx="224">
                  <c:v>861880032.67776489</c:v>
                </c:pt>
                <c:pt idx="225">
                  <c:v>873936239.71962738</c:v>
                </c:pt>
                <c:pt idx="226">
                  <c:v>877853281.53994751</c:v>
                </c:pt>
                <c:pt idx="227">
                  <c:v>881706435.98007965</c:v>
                </c:pt>
                <c:pt idx="228">
                  <c:v>885559911.51641083</c:v>
                </c:pt>
                <c:pt idx="229">
                  <c:v>889413708.17571259</c:v>
                </c:pt>
                <c:pt idx="230">
                  <c:v>901284391.02748108</c:v>
                </c:pt>
                <c:pt idx="231">
                  <c:v>905139498.06007385</c:v>
                </c:pt>
                <c:pt idx="232">
                  <c:v>909084886.345047</c:v>
                </c:pt>
                <c:pt idx="233">
                  <c:v>912966348.46607208</c:v>
                </c:pt>
                <c:pt idx="234">
                  <c:v>916886697.00392151</c:v>
                </c:pt>
                <c:pt idx="235">
                  <c:v>928648739.03941345</c:v>
                </c:pt>
                <c:pt idx="236">
                  <c:v>932506126.43434143</c:v>
                </c:pt>
                <c:pt idx="237">
                  <c:v>936363835.2782135</c:v>
                </c:pt>
                <c:pt idx="238">
                  <c:v>940196145.39569092</c:v>
                </c:pt>
                <c:pt idx="239">
                  <c:v>944183106.7304306</c:v>
                </c:pt>
                <c:pt idx="240">
                  <c:v>956337954.79595947</c:v>
                </c:pt>
                <c:pt idx="241">
                  <c:v>960506425.21189117</c:v>
                </c:pt>
                <c:pt idx="242">
                  <c:v>964559469.52409363</c:v>
                </c:pt>
                <c:pt idx="243">
                  <c:v>968419849.47988892</c:v>
                </c:pt>
                <c:pt idx="244">
                  <c:v>972241944.11746979</c:v>
                </c:pt>
                <c:pt idx="245">
                  <c:v>984790259.64399719</c:v>
                </c:pt>
                <c:pt idx="246">
                  <c:v>988793934.58031464</c:v>
                </c:pt>
                <c:pt idx="247">
                  <c:v>992682083.40483856</c:v>
                </c:pt>
                <c:pt idx="248">
                  <c:v>996519055.42175293</c:v>
                </c:pt>
                <c:pt idx="249">
                  <c:v>1000330591.4329834</c:v>
                </c:pt>
                <c:pt idx="250">
                  <c:v>1011727506.036705</c:v>
                </c:pt>
                <c:pt idx="251">
                  <c:v>1015591816.6622238</c:v>
                </c:pt>
                <c:pt idx="252">
                  <c:v>1019392038.7694321</c:v>
                </c:pt>
                <c:pt idx="253">
                  <c:v>1023192572.2837296</c:v>
                </c:pt>
                <c:pt idx="254">
                  <c:v>1027315522.7345886</c:v>
                </c:pt>
                <c:pt idx="255">
                  <c:v>1038835039.4227371</c:v>
                </c:pt>
                <c:pt idx="256">
                  <c:v>1042727386.1399307</c:v>
                </c:pt>
                <c:pt idx="257">
                  <c:v>1046671617.9677429</c:v>
                </c:pt>
                <c:pt idx="258">
                  <c:v>1050409933.1814194</c:v>
                </c:pt>
                <c:pt idx="259">
                  <c:v>1054213008.4398422</c:v>
                </c:pt>
                <c:pt idx="260">
                  <c:v>1065700526.1594391</c:v>
                </c:pt>
                <c:pt idx="261">
                  <c:v>1069633814.676239</c:v>
                </c:pt>
                <c:pt idx="262">
                  <c:v>1073438465.2249374</c:v>
                </c:pt>
                <c:pt idx="263">
                  <c:v>1077359511.1397934</c:v>
                </c:pt>
                <c:pt idx="264">
                  <c:v>1081358283.7643661</c:v>
                </c:pt>
                <c:pt idx="265">
                  <c:v>1093162128.9948273</c:v>
                </c:pt>
                <c:pt idx="266">
                  <c:v>1097123551.4319382</c:v>
                </c:pt>
                <c:pt idx="267">
                  <c:v>1100969168.881485</c:v>
                </c:pt>
                <c:pt idx="268">
                  <c:v>1104840916.312233</c:v>
                </c:pt>
                <c:pt idx="269">
                  <c:v>1108867869.1916351</c:v>
                </c:pt>
                <c:pt idx="270">
                  <c:v>1120601258.3286057</c:v>
                </c:pt>
                <c:pt idx="271">
                  <c:v>1124603754.5480728</c:v>
                </c:pt>
                <c:pt idx="272">
                  <c:v>1128800281.2759094</c:v>
                </c:pt>
                <c:pt idx="273">
                  <c:v>1132803483.5223465</c:v>
                </c:pt>
                <c:pt idx="274">
                  <c:v>1136652054.4773712</c:v>
                </c:pt>
                <c:pt idx="275">
                  <c:v>1148276217.4909973</c:v>
                </c:pt>
                <c:pt idx="276">
                  <c:v>1152151907.1757965</c:v>
                </c:pt>
                <c:pt idx="277">
                  <c:v>1156027919.8347321</c:v>
                </c:pt>
                <c:pt idx="278">
                  <c:v>1159904255.4947205</c:v>
                </c:pt>
                <c:pt idx="279">
                  <c:v>1163845525.1608124</c:v>
                </c:pt>
                <c:pt idx="280">
                  <c:v>1175592796.1559143</c:v>
                </c:pt>
                <c:pt idx="281">
                  <c:v>1179406129.4544907</c:v>
                </c:pt>
                <c:pt idx="282">
                  <c:v>1183284413.2986221</c:v>
                </c:pt>
                <c:pt idx="283">
                  <c:v>1187175949.0231705</c:v>
                </c:pt>
                <c:pt idx="284">
                  <c:v>1191029020.8100586</c:v>
                </c:pt>
                <c:pt idx="285">
                  <c:v>1202977118.258728</c:v>
                </c:pt>
                <c:pt idx="286">
                  <c:v>1206986707.9550171</c:v>
                </c:pt>
                <c:pt idx="287">
                  <c:v>1210867290.180687</c:v>
                </c:pt>
                <c:pt idx="288">
                  <c:v>1214748195.7882156</c:v>
                </c:pt>
                <c:pt idx="289">
                  <c:v>1218809584.4568024</c:v>
                </c:pt>
                <c:pt idx="290">
                  <c:v>1231704286.8529205</c:v>
                </c:pt>
                <c:pt idx="291">
                  <c:v>1235931940.3986511</c:v>
                </c:pt>
                <c:pt idx="292">
                  <c:v>1240231601.393692</c:v>
                </c:pt>
                <c:pt idx="293">
                  <c:v>1244531620.6938171</c:v>
                </c:pt>
                <c:pt idx="294">
                  <c:v>1248831998.3288803</c:v>
                </c:pt>
                <c:pt idx="295">
                  <c:v>1261863228.4084625</c:v>
                </c:pt>
                <c:pt idx="296">
                  <c:v>1266222407.9699783</c:v>
                </c:pt>
                <c:pt idx="297">
                  <c:v>1274769415.9019547</c:v>
                </c:pt>
                <c:pt idx="298">
                  <c:v>1278957569.4212418</c:v>
                </c:pt>
                <c:pt idx="299">
                  <c:v>1291652146.4903793</c:v>
                </c:pt>
                <c:pt idx="300">
                  <c:v>1295741235.6186523</c:v>
                </c:pt>
                <c:pt idx="301">
                  <c:v>1299974136.6365738</c:v>
                </c:pt>
                <c:pt idx="302">
                  <c:v>1304178684.5315781</c:v>
                </c:pt>
                <c:pt idx="303">
                  <c:v>1308426628.1123199</c:v>
                </c:pt>
                <c:pt idx="304">
                  <c:v>1321559019.8802948</c:v>
                </c:pt>
                <c:pt idx="305">
                  <c:v>1325794036.5222015</c:v>
                </c:pt>
                <c:pt idx="306">
                  <c:v>1330029400.2001953</c:v>
                </c:pt>
                <c:pt idx="307">
                  <c:v>1334193319.2352142</c:v>
                </c:pt>
                <c:pt idx="308">
                  <c:v>1339003751.113533</c:v>
                </c:pt>
                <c:pt idx="309">
                  <c:v>1351928502.0513077</c:v>
                </c:pt>
                <c:pt idx="310">
                  <c:v>1356223465.0018845</c:v>
                </c:pt>
                <c:pt idx="311">
                  <c:v>1360533150.2906494</c:v>
                </c:pt>
                <c:pt idx="312">
                  <c:v>1364785727.4607925</c:v>
                </c:pt>
                <c:pt idx="313">
                  <c:v>1369096126.2714157</c:v>
                </c:pt>
                <c:pt idx="314">
                  <c:v>1381812862.4024658</c:v>
                </c:pt>
                <c:pt idx="315">
                  <c:v>1386124680.1410065</c:v>
                </c:pt>
                <c:pt idx="316">
                  <c:v>1390436857.1976929</c:v>
                </c:pt>
                <c:pt idx="317">
                  <c:v>1394749393.6024628</c:v>
                </c:pt>
                <c:pt idx="318">
                  <c:v>1399047913.0659866</c:v>
                </c:pt>
                <c:pt idx="319">
                  <c:v>1412073940.1241074</c:v>
                </c:pt>
                <c:pt idx="320">
                  <c:v>1416388279.619133</c:v>
                </c:pt>
                <c:pt idx="321">
                  <c:v>1420846801.9432144</c:v>
                </c:pt>
                <c:pt idx="322">
                  <c:v>1425089954.6672516</c:v>
                </c:pt>
                <c:pt idx="323">
                  <c:v>1429419763.5773468</c:v>
                </c:pt>
                <c:pt idx="324">
                  <c:v>1442151329.2692261</c:v>
                </c:pt>
                <c:pt idx="325">
                  <c:v>1446612070.0781326</c:v>
                </c:pt>
                <c:pt idx="326">
                  <c:v>1450958069.2017899</c:v>
                </c:pt>
                <c:pt idx="327">
                  <c:v>1455419568.3688507</c:v>
                </c:pt>
                <c:pt idx="328">
                  <c:v>1459895844.8926773</c:v>
                </c:pt>
                <c:pt idx="329">
                  <c:v>1478666162.7209244</c:v>
                </c:pt>
                <c:pt idx="330">
                  <c:v>1483058049.7152557</c:v>
                </c:pt>
                <c:pt idx="331">
                  <c:v>1487392705.4021912</c:v>
                </c:pt>
                <c:pt idx="332">
                  <c:v>1491857341.9962616</c:v>
                </c:pt>
                <c:pt idx="333">
                  <c:v>1504906726.0940018</c:v>
                </c:pt>
                <c:pt idx="334">
                  <c:v>1509228801.6545105</c:v>
                </c:pt>
                <c:pt idx="335">
                  <c:v>1513839399.7702103</c:v>
                </c:pt>
                <c:pt idx="336">
                  <c:v>1518335132.5181808</c:v>
                </c:pt>
                <c:pt idx="337">
                  <c:v>1522658327.1125717</c:v>
                </c:pt>
                <c:pt idx="338">
                  <c:v>1539376072.5735321</c:v>
                </c:pt>
                <c:pt idx="339">
                  <c:v>1543960517.459938</c:v>
                </c:pt>
                <c:pt idx="340">
                  <c:v>1548141669.8349533</c:v>
                </c:pt>
                <c:pt idx="341">
                  <c:v>1552539442.9486542</c:v>
                </c:pt>
                <c:pt idx="342">
                  <c:v>1565647359.1579971</c:v>
                </c:pt>
                <c:pt idx="343">
                  <c:v>1570017767.8107147</c:v>
                </c:pt>
                <c:pt idx="344">
                  <c:v>1574201019.242012</c:v>
                </c:pt>
                <c:pt idx="345">
                  <c:v>1578427886.1582947</c:v>
                </c:pt>
                <c:pt idx="346">
                  <c:v>1582756088.4821472</c:v>
                </c:pt>
                <c:pt idx="347">
                  <c:v>1595525349.3538971</c:v>
                </c:pt>
                <c:pt idx="348">
                  <c:v>1599927136.9182205</c:v>
                </c:pt>
                <c:pt idx="349">
                  <c:v>1604617963.6736298</c:v>
                </c:pt>
                <c:pt idx="350">
                  <c:v>1608991652.3522415</c:v>
                </c:pt>
                <c:pt idx="351">
                  <c:v>1613466759.9667358</c:v>
                </c:pt>
                <c:pt idx="352">
                  <c:v>1626460126.6567307</c:v>
                </c:pt>
                <c:pt idx="353">
                  <c:v>1631803179.5030899</c:v>
                </c:pt>
                <c:pt idx="354">
                  <c:v>1636352462.2812881</c:v>
                </c:pt>
                <c:pt idx="355">
                  <c:v>1640541057.340744</c:v>
                </c:pt>
                <c:pt idx="356">
                  <c:v>1645091104.6832657</c:v>
                </c:pt>
                <c:pt idx="357">
                  <c:v>1658309065.339035</c:v>
                </c:pt>
                <c:pt idx="358">
                  <c:v>1662643924.4278183</c:v>
                </c:pt>
                <c:pt idx="359">
                  <c:v>1667123652.0990906</c:v>
                </c:pt>
                <c:pt idx="360">
                  <c:v>1672109584.7824173</c:v>
                </c:pt>
                <c:pt idx="361">
                  <c:v>1676590127.5522079</c:v>
                </c:pt>
                <c:pt idx="362">
                  <c:v>1690683370.7117691</c:v>
                </c:pt>
                <c:pt idx="363">
                  <c:v>1695310098.1224899</c:v>
                </c:pt>
                <c:pt idx="364">
                  <c:v>1700154133.9233017</c:v>
                </c:pt>
                <c:pt idx="365">
                  <c:v>1705114309.7199631</c:v>
                </c:pt>
                <c:pt idx="366">
                  <c:v>1723337099.7283783</c:v>
                </c:pt>
                <c:pt idx="367">
                  <c:v>1728140340.8164597</c:v>
                </c:pt>
                <c:pt idx="368">
                  <c:v>1732625708.4569244</c:v>
                </c:pt>
                <c:pt idx="369">
                  <c:v>1737328514.9444962</c:v>
                </c:pt>
                <c:pt idx="370">
                  <c:v>1754694291.1161346</c:v>
                </c:pt>
                <c:pt idx="371">
                  <c:v>1759471471.4261475</c:v>
                </c:pt>
                <c:pt idx="372">
                  <c:v>1764350433.0611115</c:v>
                </c:pt>
                <c:pt idx="373">
                  <c:v>1769171935.4761734</c:v>
                </c:pt>
                <c:pt idx="374">
                  <c:v>1773878041.2759018</c:v>
                </c:pt>
                <c:pt idx="375">
                  <c:v>1787780408.7535782</c:v>
                </c:pt>
                <c:pt idx="376">
                  <c:v>1792502679.9794693</c:v>
                </c:pt>
                <c:pt idx="377">
                  <c:v>1797196405.2206573</c:v>
                </c:pt>
                <c:pt idx="378">
                  <c:v>1801905041.0072403</c:v>
                </c:pt>
                <c:pt idx="379">
                  <c:v>1806512675.9525146</c:v>
                </c:pt>
                <c:pt idx="380">
                  <c:v>1820597634.3750229</c:v>
                </c:pt>
                <c:pt idx="381">
                  <c:v>1825250404.3307648</c:v>
                </c:pt>
                <c:pt idx="382">
                  <c:v>1829932580.9642639</c:v>
                </c:pt>
                <c:pt idx="383">
                  <c:v>1834818138.5419846</c:v>
                </c:pt>
                <c:pt idx="384">
                  <c:v>1839573666.416832</c:v>
                </c:pt>
                <c:pt idx="385">
                  <c:v>1853754550.5962143</c:v>
                </c:pt>
                <c:pt idx="386">
                  <c:v>1858439284.6850662</c:v>
                </c:pt>
                <c:pt idx="387">
                  <c:v>1863138944.2206726</c:v>
                </c:pt>
                <c:pt idx="388">
                  <c:v>1867926065.2905579</c:v>
                </c:pt>
                <c:pt idx="389">
                  <c:v>1872641086.3936768</c:v>
                </c:pt>
                <c:pt idx="390">
                  <c:v>1891676982.2562714</c:v>
                </c:pt>
                <c:pt idx="391">
                  <c:v>1896452204.9582596</c:v>
                </c:pt>
                <c:pt idx="392">
                  <c:v>1901198832.7002029</c:v>
                </c:pt>
                <c:pt idx="393">
                  <c:v>1905931374.5944824</c:v>
                </c:pt>
                <c:pt idx="394">
                  <c:v>1920086731.0084381</c:v>
                </c:pt>
                <c:pt idx="395">
                  <c:v>1924835505.5531769</c:v>
                </c:pt>
                <c:pt idx="396">
                  <c:v>1929497570.0524216</c:v>
                </c:pt>
                <c:pt idx="397">
                  <c:v>1934189099.9732971</c:v>
                </c:pt>
                <c:pt idx="398">
                  <c:v>1938924629.3195724</c:v>
                </c:pt>
                <c:pt idx="399">
                  <c:v>1953219668.7182617</c:v>
                </c:pt>
                <c:pt idx="400">
                  <c:v>1957927858.4884415</c:v>
                </c:pt>
                <c:pt idx="401">
                  <c:v>1962651004.7534409</c:v>
                </c:pt>
                <c:pt idx="402">
                  <c:v>1967330975.204422</c:v>
                </c:pt>
                <c:pt idx="403">
                  <c:v>1972883486.4356842</c:v>
                </c:pt>
                <c:pt idx="404">
                  <c:v>1989630009.1513519</c:v>
                </c:pt>
                <c:pt idx="405">
                  <c:v>1995228511.2495499</c:v>
                </c:pt>
                <c:pt idx="406">
                  <c:v>2000725810.2432251</c:v>
                </c:pt>
                <c:pt idx="407">
                  <c:v>2006180052.5151215</c:v>
                </c:pt>
                <c:pt idx="408">
                  <c:v>2011576678.2927475</c:v>
                </c:pt>
                <c:pt idx="409">
                  <c:v>2028204653.8881149</c:v>
                </c:pt>
                <c:pt idx="410">
                  <c:v>2033909147.2837677</c:v>
                </c:pt>
                <c:pt idx="411">
                  <c:v>2039483277.0624847</c:v>
                </c:pt>
                <c:pt idx="412">
                  <c:v>2044927001.158493</c:v>
                </c:pt>
                <c:pt idx="413">
                  <c:v>2050458632.3419495</c:v>
                </c:pt>
                <c:pt idx="414">
                  <c:v>2067055277.575531</c:v>
                </c:pt>
                <c:pt idx="415">
                  <c:v>2072560118.3796768</c:v>
                </c:pt>
                <c:pt idx="416">
                  <c:v>2072560118.3796692</c:v>
                </c:pt>
                <c:pt idx="417">
                  <c:v>2083512697.6044006</c:v>
                </c:pt>
                <c:pt idx="418">
                  <c:v>2088975563.5103989</c:v>
                </c:pt>
                <c:pt idx="419">
                  <c:v>2105365868.3740005</c:v>
                </c:pt>
                <c:pt idx="420">
                  <c:v>2110903879.2156525</c:v>
                </c:pt>
                <c:pt idx="421">
                  <c:v>2116369598.3697357</c:v>
                </c:pt>
                <c:pt idx="422">
                  <c:v>2121981654.5628891</c:v>
                </c:pt>
                <c:pt idx="423">
                  <c:v>2127506840.964859</c:v>
                </c:pt>
                <c:pt idx="424">
                  <c:v>2149901510.5503311</c:v>
                </c:pt>
                <c:pt idx="425">
                  <c:v>2155429636.2926788</c:v>
                </c:pt>
                <c:pt idx="426">
                  <c:v>2183219051.1418839</c:v>
                </c:pt>
                <c:pt idx="427">
                  <c:v>2188765279.8194962</c:v>
                </c:pt>
                <c:pt idx="428">
                  <c:v>2194166125.1399155</c:v>
                </c:pt>
                <c:pt idx="429">
                  <c:v>2199567525.547226</c:v>
                </c:pt>
                <c:pt idx="430">
                  <c:v>2205130079.7770081</c:v>
                </c:pt>
                <c:pt idx="431">
                  <c:v>2221600487.2020111</c:v>
                </c:pt>
                <c:pt idx="432">
                  <c:v>2227121555.2531662</c:v>
                </c:pt>
                <c:pt idx="433">
                  <c:v>2232570165.347641</c:v>
                </c:pt>
                <c:pt idx="434">
                  <c:v>2237946294.7423248</c:v>
                </c:pt>
                <c:pt idx="435">
                  <c:v>2243293752.6156235</c:v>
                </c:pt>
                <c:pt idx="436">
                  <c:v>2259381593.2882996</c:v>
                </c:pt>
                <c:pt idx="437">
                  <c:v>2264848162.3760452</c:v>
                </c:pt>
                <c:pt idx="438">
                  <c:v>2270344535.4063339</c:v>
                </c:pt>
                <c:pt idx="439">
                  <c:v>2275783004.3416672</c:v>
                </c:pt>
                <c:pt idx="440">
                  <c:v>2281280519.4554596</c:v>
                </c:pt>
                <c:pt idx="441">
                  <c:v>2297730919.6177826</c:v>
                </c:pt>
                <c:pt idx="442">
                  <c:v>2303230727.0693893</c:v>
                </c:pt>
                <c:pt idx="443">
                  <c:v>2308701851.5949326</c:v>
                </c:pt>
                <c:pt idx="444">
                  <c:v>2314188174.7044754</c:v>
                </c:pt>
                <c:pt idx="445">
                  <c:v>2319689701.0249405</c:v>
                </c:pt>
                <c:pt idx="446">
                  <c:v>2336152104.0565033</c:v>
                </c:pt>
                <c:pt idx="447">
                  <c:v>2341641286.567337</c:v>
                </c:pt>
                <c:pt idx="448">
                  <c:v>2347292073.6608429</c:v>
                </c:pt>
                <c:pt idx="449">
                  <c:v>2353002030.3021622</c:v>
                </c:pt>
                <c:pt idx="450">
                  <c:v>2358712605.52211</c:v>
                </c:pt>
                <c:pt idx="451">
                  <c:v>2376241577.4634476</c:v>
                </c:pt>
                <c:pt idx="452">
                  <c:v>2382101159.860939</c:v>
                </c:pt>
                <c:pt idx="453">
                  <c:v>2387756285.1519623</c:v>
                </c:pt>
                <c:pt idx="454">
                  <c:v>2393382712.4890442</c:v>
                </c:pt>
                <c:pt idx="455">
                  <c:v>2399024393.6957932</c:v>
                </c:pt>
                <c:pt idx="456">
                  <c:v>2415335725.4041824</c:v>
                </c:pt>
                <c:pt idx="457">
                  <c:v>2420759857.1315079</c:v>
                </c:pt>
                <c:pt idx="458">
                  <c:v>2426331159.5608673</c:v>
                </c:pt>
                <c:pt idx="459">
                  <c:v>2431961701.5512238</c:v>
                </c:pt>
                <c:pt idx="460">
                  <c:v>2437578179.6989136</c:v>
                </c:pt>
                <c:pt idx="461">
                  <c:v>2454517402.6982346</c:v>
                </c:pt>
                <c:pt idx="462">
                  <c:v>2460136280.5219116</c:v>
                </c:pt>
                <c:pt idx="463">
                  <c:v>2465726411.6115952</c:v>
                </c:pt>
                <c:pt idx="464">
                  <c:v>2471229091.4461441</c:v>
                </c:pt>
                <c:pt idx="465">
                  <c:v>2476776370.5007401</c:v>
                </c:pt>
                <c:pt idx="466">
                  <c:v>2493419955.0574417</c:v>
                </c:pt>
                <c:pt idx="467">
                  <c:v>2498910838.1305466</c:v>
                </c:pt>
                <c:pt idx="468">
                  <c:v>2504328876.4914551</c:v>
                </c:pt>
                <c:pt idx="469">
                  <c:v>2509791523.8086929</c:v>
                </c:pt>
                <c:pt idx="470">
                  <c:v>2515298793.759079</c:v>
                </c:pt>
                <c:pt idx="471">
                  <c:v>2531954512.8791199</c:v>
                </c:pt>
                <c:pt idx="472">
                  <c:v>2537096786.2345352</c:v>
                </c:pt>
                <c:pt idx="473">
                  <c:v>2542900773.2430115</c:v>
                </c:pt>
                <c:pt idx="474">
                  <c:v>2548543749.3254929</c:v>
                </c:pt>
                <c:pt idx="475">
                  <c:v>2554422476.4087601</c:v>
                </c:pt>
                <c:pt idx="476">
                  <c:v>2572501570.7548599</c:v>
                </c:pt>
                <c:pt idx="477">
                  <c:v>2578015373.0018005</c:v>
                </c:pt>
                <c:pt idx="478">
                  <c:v>2583544454.6074295</c:v>
                </c:pt>
                <c:pt idx="479">
                  <c:v>2589103526.7751541</c:v>
                </c:pt>
                <c:pt idx="480">
                  <c:v>2594619058.3925171</c:v>
                </c:pt>
                <c:pt idx="481">
                  <c:v>2611388021.0943451</c:v>
                </c:pt>
                <c:pt idx="482">
                  <c:v>2617008873.9343643</c:v>
                </c:pt>
                <c:pt idx="483">
                  <c:v>2622600891.5377197</c:v>
                </c:pt>
                <c:pt idx="484">
                  <c:v>2628134629.8530579</c:v>
                </c:pt>
                <c:pt idx="485">
                  <c:v>2633580632.5789032</c:v>
                </c:pt>
                <c:pt idx="486">
                  <c:v>2650096965.2093964</c:v>
                </c:pt>
                <c:pt idx="487">
                  <c:v>2655618850.3099365</c:v>
                </c:pt>
                <c:pt idx="488">
                  <c:v>2661170763.7284241</c:v>
                </c:pt>
                <c:pt idx="489">
                  <c:v>2666693802.3496399</c:v>
                </c:pt>
                <c:pt idx="490">
                  <c:v>2672276334.8360519</c:v>
                </c:pt>
                <c:pt idx="491">
                  <c:v>2689335050.3904343</c:v>
                </c:pt>
                <c:pt idx="492">
                  <c:v>2694978910.2027435</c:v>
                </c:pt>
                <c:pt idx="493">
                  <c:v>2700593895.4707336</c:v>
                </c:pt>
                <c:pt idx="494">
                  <c:v>2706179996.8836136</c:v>
                </c:pt>
                <c:pt idx="495">
                  <c:v>2711958314.2610474</c:v>
                </c:pt>
                <c:pt idx="496">
                  <c:v>2730843086.0945358</c:v>
                </c:pt>
                <c:pt idx="497">
                  <c:v>2737066512.7007523</c:v>
                </c:pt>
                <c:pt idx="498">
                  <c:v>2743349665.5714188</c:v>
                </c:pt>
                <c:pt idx="499">
                  <c:v>2749471301.7134171</c:v>
                </c:pt>
                <c:pt idx="500">
                  <c:v>2755755922.4841156</c:v>
                </c:pt>
                <c:pt idx="501">
                  <c:v>2774567752.706665</c:v>
                </c:pt>
                <c:pt idx="502">
                  <c:v>2780840583.6219177</c:v>
                </c:pt>
                <c:pt idx="503">
                  <c:v>2787114155.0797043</c:v>
                </c:pt>
                <c:pt idx="504">
                  <c:v>2793358940.9929352</c:v>
                </c:pt>
                <c:pt idx="505">
                  <c:v>2799648755.1342926</c:v>
                </c:pt>
                <c:pt idx="506">
                  <c:v>2818476130.7350693</c:v>
                </c:pt>
                <c:pt idx="507">
                  <c:v>2824754145.2782898</c:v>
                </c:pt>
                <c:pt idx="508">
                  <c:v>2831047674.5188217</c:v>
                </c:pt>
                <c:pt idx="509">
                  <c:v>2837341948.4936523</c:v>
                </c:pt>
                <c:pt idx="510">
                  <c:v>2843636967.2908936</c:v>
                </c:pt>
                <c:pt idx="511">
                  <c:v>2862479922.0501404</c:v>
                </c:pt>
                <c:pt idx="512">
                  <c:v>2868733563.440979</c:v>
                </c:pt>
                <c:pt idx="513">
                  <c:v>2874987939.6346817</c:v>
                </c:pt>
                <c:pt idx="514">
                  <c:v>2881272625.7108841</c:v>
                </c:pt>
                <c:pt idx="515">
                  <c:v>2887558053.729187</c:v>
                </c:pt>
                <c:pt idx="516">
                  <c:v>2906904666.4887085</c:v>
                </c:pt>
                <c:pt idx="517">
                  <c:v>2913429862.3103561</c:v>
                </c:pt>
                <c:pt idx="518">
                  <c:v>2919793077.5439148</c:v>
                </c:pt>
                <c:pt idx="519">
                  <c:v>2926097853.0580978</c:v>
                </c:pt>
                <c:pt idx="520">
                  <c:v>2932418176.3312302</c:v>
                </c:pt>
                <c:pt idx="521">
                  <c:v>2951381395.1323166</c:v>
                </c:pt>
                <c:pt idx="522">
                  <c:v>2957734334.7485809</c:v>
                </c:pt>
                <c:pt idx="523">
                  <c:v>2964102841.9052277</c:v>
                </c:pt>
                <c:pt idx="524">
                  <c:v>2970442485.2430954</c:v>
                </c:pt>
                <c:pt idx="525">
                  <c:v>2976768068.2823257</c:v>
                </c:pt>
                <c:pt idx="526">
                  <c:v>2995791515.5599976</c:v>
                </c:pt>
                <c:pt idx="527">
                  <c:v>3002164568.435463</c:v>
                </c:pt>
                <c:pt idx="528">
                  <c:v>3008508736.8896942</c:v>
                </c:pt>
                <c:pt idx="529">
                  <c:v>3014824010.4235687</c:v>
                </c:pt>
                <c:pt idx="530">
                  <c:v>3021228989.3048172</c:v>
                </c:pt>
                <c:pt idx="531">
                  <c:v>3040179325.5960159</c:v>
                </c:pt>
                <c:pt idx="532">
                  <c:v>3046483513.4330597</c:v>
                </c:pt>
                <c:pt idx="533">
                  <c:v>3052818115.7831268</c:v>
                </c:pt>
                <c:pt idx="534">
                  <c:v>3059153469.4874191</c:v>
                </c:pt>
                <c:pt idx="535">
                  <c:v>3065489574.6350555</c:v>
                </c:pt>
                <c:pt idx="536">
                  <c:v>3084678229.6406097</c:v>
                </c:pt>
                <c:pt idx="537">
                  <c:v>3091002516.5644531</c:v>
                </c:pt>
                <c:pt idx="538">
                  <c:v>3097372094.3643417</c:v>
                </c:pt>
                <c:pt idx="539">
                  <c:v>3103801828.2856979</c:v>
                </c:pt>
                <c:pt idx="540">
                  <c:v>3110217484.5050964</c:v>
                </c:pt>
                <c:pt idx="541">
                  <c:v>3129511321.3140869</c:v>
                </c:pt>
                <c:pt idx="542">
                  <c:v>3135826055.2895203</c:v>
                </c:pt>
                <c:pt idx="543">
                  <c:v>3142215834.5127869</c:v>
                </c:pt>
                <c:pt idx="544">
                  <c:v>3148636100.4129257</c:v>
                </c:pt>
                <c:pt idx="545">
                  <c:v>3155161181.3151779</c:v>
                </c:pt>
                <c:pt idx="546">
                  <c:v>3174114467.5669022</c:v>
                </c:pt>
                <c:pt idx="547">
                  <c:v>3180538561.3029938</c:v>
                </c:pt>
                <c:pt idx="548">
                  <c:v>3186933681.1866989</c:v>
                </c:pt>
                <c:pt idx="549">
                  <c:v>3193344439.0802078</c:v>
                </c:pt>
                <c:pt idx="550">
                  <c:v>3219466570.4232635</c:v>
                </c:pt>
                <c:pt idx="551">
                  <c:v>3225881223.2265549</c:v>
                </c:pt>
                <c:pt idx="552">
                  <c:v>3232251989.1053162</c:v>
                </c:pt>
                <c:pt idx="553">
                  <c:v>3238593738.9240341</c:v>
                </c:pt>
                <c:pt idx="554">
                  <c:v>3244921350.6848831</c:v>
                </c:pt>
                <c:pt idx="555">
                  <c:v>3263906426.9965744</c:v>
                </c:pt>
                <c:pt idx="556">
                  <c:v>3270162549.4130707</c:v>
                </c:pt>
                <c:pt idx="557">
                  <c:v>3276493888.0473785</c:v>
                </c:pt>
                <c:pt idx="558">
                  <c:v>3282825974.1313858</c:v>
                </c:pt>
                <c:pt idx="559">
                  <c:v>3289367418.7432251</c:v>
                </c:pt>
                <c:pt idx="560">
                  <c:v>3310916581.323082</c:v>
                </c:pt>
                <c:pt idx="561">
                  <c:v>3317998160.5942383</c:v>
                </c:pt>
                <c:pt idx="562">
                  <c:v>3325110495.3505249</c:v>
                </c:pt>
                <c:pt idx="563">
                  <c:v>3332193947.4297791</c:v>
                </c:pt>
                <c:pt idx="564">
                  <c:v>3339293248.6294937</c:v>
                </c:pt>
                <c:pt idx="565">
                  <c:v>3360504469.4626923</c:v>
                </c:pt>
                <c:pt idx="566">
                  <c:v>3368120369.3579712</c:v>
                </c:pt>
                <c:pt idx="567">
                  <c:v>3375737274.1289368</c:v>
                </c:pt>
                <c:pt idx="568">
                  <c:v>3383323108.4985733</c:v>
                </c:pt>
                <c:pt idx="569">
                  <c:v>3390958058.9984665</c:v>
                </c:pt>
                <c:pt idx="570">
                  <c:v>3415452605.6952057</c:v>
                </c:pt>
                <c:pt idx="571">
                  <c:v>3423603533.469574</c:v>
                </c:pt>
                <c:pt idx="572">
                  <c:v>3431755536.7135773</c:v>
                </c:pt>
                <c:pt idx="573">
                  <c:v>3440491219.8098373</c:v>
                </c:pt>
                <c:pt idx="574">
                  <c:v>3449701006.8457947</c:v>
                </c:pt>
                <c:pt idx="575">
                  <c:v>3477275838.7434998</c:v>
                </c:pt>
                <c:pt idx="576">
                  <c:v>3486509878.5488434</c:v>
                </c:pt>
                <c:pt idx="577">
                  <c:v>3495725737.4911652</c:v>
                </c:pt>
                <c:pt idx="578">
                  <c:v>3505470590.192627</c:v>
                </c:pt>
                <c:pt idx="579">
                  <c:v>3515744506.4510651</c:v>
                </c:pt>
                <c:pt idx="580">
                  <c:v>3546635218.4385986</c:v>
                </c:pt>
                <c:pt idx="581">
                  <c:v>3557066051.2650604</c:v>
                </c:pt>
                <c:pt idx="582">
                  <c:v>3577800648.286499</c:v>
                </c:pt>
                <c:pt idx="583">
                  <c:v>3588702927.8727722</c:v>
                </c:pt>
                <c:pt idx="584">
                  <c:v>3621550699.6296997</c:v>
                </c:pt>
                <c:pt idx="585">
                  <c:v>3632436027.7503662</c:v>
                </c:pt>
                <c:pt idx="586">
                  <c:v>3643618884.9974823</c:v>
                </c:pt>
                <c:pt idx="587">
                  <c:v>3654803267.4620819</c:v>
                </c:pt>
                <c:pt idx="588">
                  <c:v>3665738574.5644226</c:v>
                </c:pt>
                <c:pt idx="589">
                  <c:v>3698275450.8656616</c:v>
                </c:pt>
                <c:pt idx="590">
                  <c:v>3709170966.3283081</c:v>
                </c:pt>
                <c:pt idx="591">
                  <c:v>3719999537.4974823</c:v>
                </c:pt>
                <c:pt idx="592">
                  <c:v>3730875137.4362183</c:v>
                </c:pt>
                <c:pt idx="593">
                  <c:v>3743190915.4072571</c:v>
                </c:pt>
                <c:pt idx="594">
                  <c:v>3795662794.5018921</c:v>
                </c:pt>
                <c:pt idx="595">
                  <c:v>3808664661.9927521</c:v>
                </c:pt>
                <c:pt idx="596">
                  <c:v>3821544580.2216949</c:v>
                </c:pt>
                <c:pt idx="597">
                  <c:v>3834475904.1858215</c:v>
                </c:pt>
                <c:pt idx="598">
                  <c:v>3873498487.3939056</c:v>
                </c:pt>
                <c:pt idx="599">
                  <c:v>3887240872.5899963</c:v>
                </c:pt>
                <c:pt idx="600">
                  <c:v>3901011441.6730499</c:v>
                </c:pt>
                <c:pt idx="601">
                  <c:v>3914836390.0178223</c:v>
                </c:pt>
                <c:pt idx="602">
                  <c:v>3928584803.6580353</c:v>
                </c:pt>
                <c:pt idx="603">
                  <c:v>3969914633.3302917</c:v>
                </c:pt>
                <c:pt idx="604">
                  <c:v>3983697281.9683838</c:v>
                </c:pt>
                <c:pt idx="605">
                  <c:v>3997403324.6568451</c:v>
                </c:pt>
                <c:pt idx="606">
                  <c:v>4011189989.6981964</c:v>
                </c:pt>
                <c:pt idx="607">
                  <c:v>4024926240.6855774</c:v>
                </c:pt>
                <c:pt idx="608">
                  <c:v>4080193858.6065216</c:v>
                </c:pt>
                <c:pt idx="609">
                  <c:v>4094045087.0391083</c:v>
                </c:pt>
                <c:pt idx="610">
                  <c:v>4108449328.9149017</c:v>
                </c:pt>
                <c:pt idx="611">
                  <c:v>4123800451.9308777</c:v>
                </c:pt>
                <c:pt idx="612">
                  <c:v>4169861304.6511841</c:v>
                </c:pt>
                <c:pt idx="613">
                  <c:v>4185064857.3443604</c:v>
                </c:pt>
                <c:pt idx="614">
                  <c:v>4200270855.275589</c:v>
                </c:pt>
                <c:pt idx="615">
                  <c:v>4215374231.8705139</c:v>
                </c:pt>
                <c:pt idx="616">
                  <c:v>4276007555.1280518</c:v>
                </c:pt>
                <c:pt idx="617">
                  <c:v>4291201891.8966217</c:v>
                </c:pt>
                <c:pt idx="618">
                  <c:v>4306451252.2014008</c:v>
                </c:pt>
                <c:pt idx="619">
                  <c:v>4321624180.6382294</c:v>
                </c:pt>
                <c:pt idx="620">
                  <c:v>4336799540.958313</c:v>
                </c:pt>
                <c:pt idx="621">
                  <c:v>4352056247.5510101</c:v>
                </c:pt>
                <c:pt idx="622">
                  <c:v>4382574576.7863312</c:v>
                </c:pt>
                <c:pt idx="623">
                  <c:v>4397680753.9549408</c:v>
                </c:pt>
                <c:pt idx="624">
                  <c:v>4412868304.4535828</c:v>
                </c:pt>
                <c:pt idx="625">
                  <c:v>4428005637.585556</c:v>
                </c:pt>
                <c:pt idx="626">
                  <c:v>4443119058.4844513</c:v>
                </c:pt>
                <c:pt idx="627">
                  <c:v>4488624555.6325073</c:v>
                </c:pt>
                <c:pt idx="628">
                  <c:v>4503800335.5614014</c:v>
                </c:pt>
                <c:pt idx="629">
                  <c:v>4518952192.5594482</c:v>
                </c:pt>
                <c:pt idx="630">
                  <c:v>4534080114.3812561</c:v>
                </c:pt>
                <c:pt idx="631">
                  <c:v>4549553121.333252</c:v>
                </c:pt>
                <c:pt idx="632">
                  <c:v>4595584254.5971069</c:v>
                </c:pt>
                <c:pt idx="633">
                  <c:v>4611120043.2432098</c:v>
                </c:pt>
                <c:pt idx="634">
                  <c:v>4626262660.7167816</c:v>
                </c:pt>
                <c:pt idx="635">
                  <c:v>4641434077.6695557</c:v>
                </c:pt>
                <c:pt idx="636">
                  <c:v>4656766253.5582123</c:v>
                </c:pt>
                <c:pt idx="637">
                  <c:v>4702611843.2755585</c:v>
                </c:pt>
                <c:pt idx="638">
                  <c:v>4718753788.2227631</c:v>
                </c:pt>
                <c:pt idx="639">
                  <c:v>4734926388.8288879</c:v>
                </c:pt>
                <c:pt idx="640">
                  <c:v>4751129658.9750977</c:v>
                </c:pt>
                <c:pt idx="641">
                  <c:v>4767279353.295639</c:v>
                </c:pt>
                <c:pt idx="642">
                  <c:v>4815820447.3852386</c:v>
                </c:pt>
                <c:pt idx="643">
                  <c:v>4831980474.2622681</c:v>
                </c:pt>
                <c:pt idx="644">
                  <c:v>4848227408.9050751</c:v>
                </c:pt>
                <c:pt idx="645">
                  <c:v>4864476952.0835114</c:v>
                </c:pt>
                <c:pt idx="646">
                  <c:v>4880869693.7676849</c:v>
                </c:pt>
                <c:pt idx="647">
                  <c:v>4946338789.503006</c:v>
                </c:pt>
                <c:pt idx="648">
                  <c:v>4962604085.0086365</c:v>
                </c:pt>
                <c:pt idx="649">
                  <c:v>4978928282.3334351</c:v>
                </c:pt>
                <c:pt idx="650">
                  <c:v>4996240349.2483215</c:v>
                </c:pt>
                <c:pt idx="651">
                  <c:v>5049283448.3644409</c:v>
                </c:pt>
                <c:pt idx="652">
                  <c:v>5066917395.9862976</c:v>
                </c:pt>
                <c:pt idx="653">
                  <c:v>5084667106.5305939</c:v>
                </c:pt>
                <c:pt idx="654">
                  <c:v>5102335386.0516205</c:v>
                </c:pt>
                <c:pt idx="655">
                  <c:v>5119922190.8518829</c:v>
                </c:pt>
                <c:pt idx="656">
                  <c:v>5172522617.1874695</c:v>
                </c:pt>
                <c:pt idx="657">
                  <c:v>5190093384.295929</c:v>
                </c:pt>
                <c:pt idx="658">
                  <c:v>5207751817.2010956</c:v>
                </c:pt>
                <c:pt idx="659">
                  <c:v>5225385107.4471436</c:v>
                </c:pt>
                <c:pt idx="660">
                  <c:v>5243049677.1908264</c:v>
                </c:pt>
                <c:pt idx="661">
                  <c:v>5296137270.6471558</c:v>
                </c:pt>
                <c:pt idx="662">
                  <c:v>5313814143.4058838</c:v>
                </c:pt>
                <c:pt idx="663">
                  <c:v>5331578818.1548157</c:v>
                </c:pt>
                <c:pt idx="664">
                  <c:v>5349657321.0558319</c:v>
                </c:pt>
                <c:pt idx="665">
                  <c:v>5367456511.0870361</c:v>
                </c:pt>
                <c:pt idx="666">
                  <c:v>5420948198.635788</c:v>
                </c:pt>
                <c:pt idx="667">
                  <c:v>5438675047.1137238</c:v>
                </c:pt>
                <c:pt idx="668">
                  <c:v>5456433260.4274902</c:v>
                </c:pt>
                <c:pt idx="669">
                  <c:v>5474222853.9054871</c:v>
                </c:pt>
                <c:pt idx="670">
                  <c:v>5492072130.1890411</c:v>
                </c:pt>
                <c:pt idx="671">
                  <c:v>5545459591.3305969</c:v>
                </c:pt>
                <c:pt idx="672">
                  <c:v>5563406275.0475159</c:v>
                </c:pt>
                <c:pt idx="673">
                  <c:v>5581441055.5467377</c:v>
                </c:pt>
                <c:pt idx="674">
                  <c:v>5599563978.4010773</c:v>
                </c:pt>
                <c:pt idx="675">
                  <c:v>5617208647.3895416</c:v>
                </c:pt>
                <c:pt idx="676">
                  <c:v>5688932617.4715118</c:v>
                </c:pt>
                <c:pt idx="677">
                  <c:v>5706564405.2737427</c:v>
                </c:pt>
                <c:pt idx="678">
                  <c:v>5724397702.2212067</c:v>
                </c:pt>
                <c:pt idx="679">
                  <c:v>5742460969.2590485</c:v>
                </c:pt>
                <c:pt idx="680">
                  <c:v>5793937626.6643829</c:v>
                </c:pt>
                <c:pt idx="681">
                  <c:v>5811644309.1863251</c:v>
                </c:pt>
                <c:pt idx="682">
                  <c:v>5829382441.8789062</c:v>
                </c:pt>
                <c:pt idx="683">
                  <c:v>5847180425.9875183</c:v>
                </c:pt>
                <c:pt idx="684">
                  <c:v>5865520936.6972961</c:v>
                </c:pt>
                <c:pt idx="685">
                  <c:v>5921574597.3442535</c:v>
                </c:pt>
                <c:pt idx="686">
                  <c:v>5940525100.1932526</c:v>
                </c:pt>
                <c:pt idx="687">
                  <c:v>5960703560.0523529</c:v>
                </c:pt>
                <c:pt idx="688">
                  <c:v>5980229965.8389893</c:v>
                </c:pt>
                <c:pt idx="689">
                  <c:v>5999461757.0411987</c:v>
                </c:pt>
                <c:pt idx="690">
                  <c:v>6057256933.9537354</c:v>
                </c:pt>
                <c:pt idx="691">
                  <c:v>6076771068.9634094</c:v>
                </c:pt>
                <c:pt idx="692">
                  <c:v>6096587184.5161438</c:v>
                </c:pt>
                <c:pt idx="693">
                  <c:v>6195089056.101944</c:v>
                </c:pt>
                <c:pt idx="694">
                  <c:v>6214419095.718399</c:v>
                </c:pt>
                <c:pt idx="695">
                  <c:v>6233543436.8909607</c:v>
                </c:pt>
                <c:pt idx="696">
                  <c:v>6253059710.1865997</c:v>
                </c:pt>
                <c:pt idx="697">
                  <c:v>6272430060.934433</c:v>
                </c:pt>
                <c:pt idx="698">
                  <c:v>6333421771.3023071</c:v>
                </c:pt>
                <c:pt idx="699">
                  <c:v>6353404884.0087738</c:v>
                </c:pt>
                <c:pt idx="700">
                  <c:v>6373660988.2050323</c:v>
                </c:pt>
                <c:pt idx="701">
                  <c:v>6393262529.3014832</c:v>
                </c:pt>
                <c:pt idx="702">
                  <c:v>6412658116.5567627</c:v>
                </c:pt>
                <c:pt idx="703">
                  <c:v>6452773494.8556976</c:v>
                </c:pt>
                <c:pt idx="704">
                  <c:v>6492903804.9899139</c:v>
                </c:pt>
                <c:pt idx="705">
                  <c:v>6513066306.1734772</c:v>
                </c:pt>
                <c:pt idx="706">
                  <c:v>6532603317.0711365</c:v>
                </c:pt>
                <c:pt idx="707">
                  <c:v>6551964045.3330383</c:v>
                </c:pt>
                <c:pt idx="708">
                  <c:v>6610236505.917511</c:v>
                </c:pt>
                <c:pt idx="709">
                  <c:v>6629581173.2914886</c:v>
                </c:pt>
                <c:pt idx="710">
                  <c:v>6649379263.1732788</c:v>
                </c:pt>
                <c:pt idx="711">
                  <c:v>6669000967.0727692</c:v>
                </c:pt>
                <c:pt idx="712">
                  <c:v>6688596227.5259399</c:v>
                </c:pt>
                <c:pt idx="713">
                  <c:v>6747572752.9667816</c:v>
                </c:pt>
                <c:pt idx="714">
                  <c:v>6767362444.7568512</c:v>
                </c:pt>
                <c:pt idx="715">
                  <c:v>6786885440.7538147</c:v>
                </c:pt>
                <c:pt idx="716">
                  <c:v>6806351880.1331635</c:v>
                </c:pt>
                <c:pt idx="717">
                  <c:v>6826032146.9335937</c:v>
                </c:pt>
                <c:pt idx="718">
                  <c:v>6886976945.0430298</c:v>
                </c:pt>
                <c:pt idx="719">
                  <c:v>6907183047.4060974</c:v>
                </c:pt>
                <c:pt idx="720">
                  <c:v>6927032030.964798</c:v>
                </c:pt>
                <c:pt idx="721">
                  <c:v>6947305769.7394562</c:v>
                </c:pt>
                <c:pt idx="722">
                  <c:v>6967823987.11026</c:v>
                </c:pt>
                <c:pt idx="723">
                  <c:v>7028758388.1030121</c:v>
                </c:pt>
                <c:pt idx="724">
                  <c:v>7049231820.2429962</c:v>
                </c:pt>
                <c:pt idx="725">
                  <c:v>7069679005.9113007</c:v>
                </c:pt>
                <c:pt idx="726">
                  <c:v>7090250525.5671692</c:v>
                </c:pt>
                <c:pt idx="727">
                  <c:v>7110795823.027832</c:v>
                </c:pt>
                <c:pt idx="728">
                  <c:v>7172352999.6574097</c:v>
                </c:pt>
                <c:pt idx="729">
                  <c:v>7193004294.6031799</c:v>
                </c:pt>
                <c:pt idx="730">
                  <c:v>7214642684.029068</c:v>
                </c:pt>
                <c:pt idx="731">
                  <c:v>7236847276.5560303</c:v>
                </c:pt>
                <c:pt idx="732">
                  <c:v>7259503024.8840332</c:v>
                </c:pt>
                <c:pt idx="733">
                  <c:v>7330340145.7496643</c:v>
                </c:pt>
                <c:pt idx="734">
                  <c:v>7354035887.3992462</c:v>
                </c:pt>
                <c:pt idx="735">
                  <c:v>7377771138.0369415</c:v>
                </c:pt>
                <c:pt idx="736">
                  <c:v>7401580984.3154602</c:v>
                </c:pt>
                <c:pt idx="737">
                  <c:v>7425886338.654953</c:v>
                </c:pt>
                <c:pt idx="738">
                  <c:v>7498395485.0610962</c:v>
                </c:pt>
                <c:pt idx="739">
                  <c:v>7522122783.7688293</c:v>
                </c:pt>
                <c:pt idx="740">
                  <c:v>7545679007.2099152</c:v>
                </c:pt>
                <c:pt idx="741">
                  <c:v>7569309846.6465302</c:v>
                </c:pt>
                <c:pt idx="742">
                  <c:v>7593577250.2865601</c:v>
                </c:pt>
                <c:pt idx="743">
                  <c:v>7667025703.0727539</c:v>
                </c:pt>
                <c:pt idx="744">
                  <c:v>7691382155.5205994</c:v>
                </c:pt>
                <c:pt idx="745">
                  <c:v>7715637837.1004028</c:v>
                </c:pt>
                <c:pt idx="746">
                  <c:v>7740214606.7804413</c:v>
                </c:pt>
                <c:pt idx="747">
                  <c:v>7764831315.1762085</c:v>
                </c:pt>
                <c:pt idx="748">
                  <c:v>7839856527.7304535</c:v>
                </c:pt>
                <c:pt idx="749">
                  <c:v>7865020527.0130768</c:v>
                </c:pt>
                <c:pt idx="750">
                  <c:v>7889591100.4374542</c:v>
                </c:pt>
                <c:pt idx="751">
                  <c:v>7914236854.2625122</c:v>
                </c:pt>
                <c:pt idx="752">
                  <c:v>7938816970.1859131</c:v>
                </c:pt>
                <c:pt idx="753">
                  <c:v>8012254618.3477936</c:v>
                </c:pt>
                <c:pt idx="754">
                  <c:v>8036571800.4829559</c:v>
                </c:pt>
                <c:pt idx="755">
                  <c:v>8061457628.174942</c:v>
                </c:pt>
                <c:pt idx="756">
                  <c:v>8086242568.372879</c:v>
                </c:pt>
                <c:pt idx="757">
                  <c:v>8111243925.5898132</c:v>
                </c:pt>
                <c:pt idx="758">
                  <c:v>8185945340.7660522</c:v>
                </c:pt>
                <c:pt idx="759">
                  <c:v>8210684009.5671387</c:v>
                </c:pt>
                <c:pt idx="760">
                  <c:v>8235498090.3612366</c:v>
                </c:pt>
                <c:pt idx="761">
                  <c:v>8260528842.6240387</c:v>
                </c:pt>
                <c:pt idx="762">
                  <c:v>8285246723.2322998</c:v>
                </c:pt>
                <c:pt idx="763">
                  <c:v>8359838601.3099365</c:v>
                </c:pt>
                <c:pt idx="764">
                  <c:v>8384540453.3050232</c:v>
                </c:pt>
                <c:pt idx="765">
                  <c:v>8409423830.1047668</c:v>
                </c:pt>
                <c:pt idx="766">
                  <c:v>8434418130.8403015</c:v>
                </c:pt>
                <c:pt idx="767">
                  <c:v>8459558778.4211578</c:v>
                </c:pt>
                <c:pt idx="768">
                  <c:v>8534040720.3065338</c:v>
                </c:pt>
                <c:pt idx="769">
                  <c:v>8559236430.5823059</c:v>
                </c:pt>
              </c:numCache>
            </c:numRef>
          </c:val>
          <c:smooth val="0"/>
        </c:ser>
        <c:dLbls>
          <c:showLegendKey val="0"/>
          <c:showVal val="0"/>
          <c:showCatName val="0"/>
          <c:showSerName val="0"/>
          <c:showPercent val="0"/>
          <c:showBubbleSize val="0"/>
        </c:dLbls>
        <c:marker val="1"/>
        <c:smooth val="0"/>
        <c:axId val="228414208"/>
        <c:axId val="228415744"/>
      </c:lineChart>
      <c:dateAx>
        <c:axId val="228414208"/>
        <c:scaling>
          <c:orientation val="minMax"/>
          <c:max val="43006"/>
        </c:scaling>
        <c:delete val="0"/>
        <c:axPos val="b"/>
        <c:numFmt formatCode="d\-mmm" sourceLinked="1"/>
        <c:majorTickMark val="out"/>
        <c:minorTickMark val="none"/>
        <c:tickLblPos val="nextTo"/>
        <c:txPr>
          <a:bodyPr rot="-5400000" vert="horz"/>
          <a:lstStyle/>
          <a:p>
            <a:pPr>
              <a:defRPr/>
            </a:pPr>
            <a:endParaRPr lang="es-MX"/>
          </a:p>
        </c:txPr>
        <c:crossAx val="228415744"/>
        <c:crosses val="autoZero"/>
        <c:auto val="1"/>
        <c:lblOffset val="100"/>
        <c:baseTimeUnit val="days"/>
      </c:dateAx>
      <c:valAx>
        <c:axId val="228415744"/>
        <c:scaling>
          <c:orientation val="minMax"/>
          <c:min val="-500000000"/>
        </c:scaling>
        <c:delete val="0"/>
        <c:axPos val="l"/>
        <c:numFmt formatCode="#,##0.00" sourceLinked="1"/>
        <c:majorTickMark val="out"/>
        <c:minorTickMark val="none"/>
        <c:tickLblPos val="nextTo"/>
        <c:crossAx val="228414208"/>
        <c:crosses val="autoZero"/>
        <c:crossBetween val="between"/>
        <c:dispUnits>
          <c:builtInUnit val="millions"/>
          <c:dispUnitsLbl>
            <c:layout>
              <c:manualLayout>
                <c:xMode val="edge"/>
                <c:yMode val="edge"/>
                <c:x val="9.5407476714051511E-5"/>
                <c:y val="0.39257857317456174"/>
              </c:manualLayout>
            </c:layout>
          </c:dispUnitsLbl>
        </c:dispUnits>
      </c:valAx>
      <c:spPr>
        <a:noFill/>
        <a:ln w="25400">
          <a:noFill/>
        </a:ln>
      </c:spPr>
    </c:plotArea>
    <c:legend>
      <c:legendPos val="r"/>
      <c:layout>
        <c:manualLayout>
          <c:xMode val="edge"/>
          <c:yMode val="edge"/>
          <c:x val="0.10921426735617024"/>
          <c:y val="0.90942780768480669"/>
          <c:w val="0.83850482956956629"/>
          <c:h val="4.5408949502461417E-2"/>
        </c:manualLayout>
      </c:layout>
      <c:overlay val="0"/>
    </c:legend>
    <c:plotVisOnly val="1"/>
    <c:dispBlanksAs val="gap"/>
    <c:showDLblsOverMax val="0"/>
  </c:chart>
  <c:txPr>
    <a:bodyPr/>
    <a:lstStyle/>
    <a:p>
      <a:pPr>
        <a:defRPr sz="900">
          <a:latin typeface="Calibri" panose="020F0502020204030204" pitchFamily="34" charset="0"/>
        </a:defRPr>
      </a:pPr>
      <a:endParaRPr lang="es-MX"/>
    </a:p>
  </c:txPr>
  <c:externalData r:id="rId2">
    <c:autoUpdate val="0"/>
  </c:externalData>
  <c:userShapes r:id="rId3"/>
</c:chartSpace>
</file>

<file path=ppt/charts/chart46.xml><?xml version="1.0" encoding="utf-8"?>
<c:chartSpace xmlns:c="http://schemas.openxmlformats.org/drawingml/2006/chart" xmlns:a="http://schemas.openxmlformats.org/drawingml/2006/main" xmlns:r="http://schemas.openxmlformats.org/officeDocument/2006/relationships">
  <c:date1904 val="0"/>
  <c:lang val="es-MX"/>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9.114372241931297E-2"/>
          <c:y val="0.2015644605602597"/>
          <c:w val="0.81487306394393011"/>
          <c:h val="0.65240772885522103"/>
        </c:manualLayout>
      </c:layout>
      <c:barChart>
        <c:barDir val="col"/>
        <c:grouping val="clustered"/>
        <c:varyColors val="0"/>
        <c:ser>
          <c:idx val="2"/>
          <c:order val="2"/>
          <c:tx>
            <c:strRef>
              <c:f>'Nvo FANVIT1 Sin Asset'!$AC$2</c:f>
              <c:strCache>
                <c:ptCount val="1"/>
                <c:pt idx="0">
                  <c:v>Asesor Financiero</c:v>
                </c:pt>
              </c:strCache>
            </c:strRef>
          </c:tx>
          <c:invertIfNegative val="0"/>
          <c:cat>
            <c:numRef>
              <c:f>'Nvo FANVIT1 Sin Asset'!$A$3:$A$772</c:f>
              <c:numCache>
                <c:formatCode>d\-mmm</c:formatCode>
                <c:ptCount val="770"/>
                <c:pt idx="0">
                  <c:v>41831</c:v>
                </c:pt>
                <c:pt idx="1">
                  <c:v>41834</c:v>
                </c:pt>
                <c:pt idx="2">
                  <c:v>41835</c:v>
                </c:pt>
                <c:pt idx="3">
                  <c:v>41836</c:v>
                </c:pt>
                <c:pt idx="4">
                  <c:v>41837</c:v>
                </c:pt>
                <c:pt idx="5">
                  <c:v>41838</c:v>
                </c:pt>
                <c:pt idx="6">
                  <c:v>41841</c:v>
                </c:pt>
                <c:pt idx="7">
                  <c:v>41842</c:v>
                </c:pt>
                <c:pt idx="8">
                  <c:v>41843</c:v>
                </c:pt>
                <c:pt idx="9">
                  <c:v>41844</c:v>
                </c:pt>
                <c:pt idx="10">
                  <c:v>41845</c:v>
                </c:pt>
                <c:pt idx="11">
                  <c:v>41848</c:v>
                </c:pt>
                <c:pt idx="12">
                  <c:v>41849</c:v>
                </c:pt>
                <c:pt idx="13">
                  <c:v>41850</c:v>
                </c:pt>
                <c:pt idx="14">
                  <c:v>41851</c:v>
                </c:pt>
                <c:pt idx="15">
                  <c:v>41852</c:v>
                </c:pt>
                <c:pt idx="16">
                  <c:v>41855</c:v>
                </c:pt>
                <c:pt idx="17">
                  <c:v>41856</c:v>
                </c:pt>
                <c:pt idx="18">
                  <c:v>41857</c:v>
                </c:pt>
                <c:pt idx="19">
                  <c:v>41858</c:v>
                </c:pt>
                <c:pt idx="20">
                  <c:v>41859</c:v>
                </c:pt>
                <c:pt idx="21">
                  <c:v>41862</c:v>
                </c:pt>
                <c:pt idx="22">
                  <c:v>41863</c:v>
                </c:pt>
                <c:pt idx="23">
                  <c:v>41864</c:v>
                </c:pt>
                <c:pt idx="24">
                  <c:v>41865</c:v>
                </c:pt>
                <c:pt idx="25">
                  <c:v>41866</c:v>
                </c:pt>
                <c:pt idx="26">
                  <c:v>41869</c:v>
                </c:pt>
                <c:pt idx="27">
                  <c:v>41870</c:v>
                </c:pt>
                <c:pt idx="28">
                  <c:v>41871</c:v>
                </c:pt>
                <c:pt idx="29">
                  <c:v>41872</c:v>
                </c:pt>
                <c:pt idx="30">
                  <c:v>41873</c:v>
                </c:pt>
                <c:pt idx="31">
                  <c:v>41876</c:v>
                </c:pt>
                <c:pt idx="32">
                  <c:v>41877</c:v>
                </c:pt>
                <c:pt idx="33">
                  <c:v>41878</c:v>
                </c:pt>
                <c:pt idx="34">
                  <c:v>41879</c:v>
                </c:pt>
                <c:pt idx="35">
                  <c:v>41880</c:v>
                </c:pt>
                <c:pt idx="36">
                  <c:v>41883</c:v>
                </c:pt>
                <c:pt idx="37">
                  <c:v>41884</c:v>
                </c:pt>
                <c:pt idx="38">
                  <c:v>41885</c:v>
                </c:pt>
                <c:pt idx="39">
                  <c:v>41886</c:v>
                </c:pt>
                <c:pt idx="40">
                  <c:v>41887</c:v>
                </c:pt>
                <c:pt idx="41">
                  <c:v>41890</c:v>
                </c:pt>
                <c:pt idx="42">
                  <c:v>41891</c:v>
                </c:pt>
                <c:pt idx="43">
                  <c:v>41892</c:v>
                </c:pt>
                <c:pt idx="44">
                  <c:v>41893</c:v>
                </c:pt>
                <c:pt idx="45">
                  <c:v>41894</c:v>
                </c:pt>
                <c:pt idx="46">
                  <c:v>41897</c:v>
                </c:pt>
                <c:pt idx="47">
                  <c:v>41899</c:v>
                </c:pt>
                <c:pt idx="48">
                  <c:v>41900</c:v>
                </c:pt>
                <c:pt idx="49">
                  <c:v>41901</c:v>
                </c:pt>
                <c:pt idx="50">
                  <c:v>41904</c:v>
                </c:pt>
                <c:pt idx="51">
                  <c:v>41905</c:v>
                </c:pt>
                <c:pt idx="52">
                  <c:v>41906</c:v>
                </c:pt>
                <c:pt idx="53">
                  <c:v>41907</c:v>
                </c:pt>
                <c:pt idx="54">
                  <c:v>41908</c:v>
                </c:pt>
                <c:pt idx="55">
                  <c:v>41911</c:v>
                </c:pt>
                <c:pt idx="56">
                  <c:v>41912</c:v>
                </c:pt>
                <c:pt idx="57">
                  <c:v>41913</c:v>
                </c:pt>
                <c:pt idx="58">
                  <c:v>41914</c:v>
                </c:pt>
                <c:pt idx="59">
                  <c:v>41915</c:v>
                </c:pt>
                <c:pt idx="60">
                  <c:v>41918</c:v>
                </c:pt>
                <c:pt idx="61">
                  <c:v>41919</c:v>
                </c:pt>
                <c:pt idx="62">
                  <c:v>41920</c:v>
                </c:pt>
                <c:pt idx="63">
                  <c:v>41921</c:v>
                </c:pt>
                <c:pt idx="64">
                  <c:v>41922</c:v>
                </c:pt>
                <c:pt idx="65">
                  <c:v>41925</c:v>
                </c:pt>
                <c:pt idx="66">
                  <c:v>41926</c:v>
                </c:pt>
                <c:pt idx="67">
                  <c:v>41927</c:v>
                </c:pt>
                <c:pt idx="68">
                  <c:v>41928</c:v>
                </c:pt>
                <c:pt idx="69">
                  <c:v>41929</c:v>
                </c:pt>
                <c:pt idx="70">
                  <c:v>41932</c:v>
                </c:pt>
                <c:pt idx="71">
                  <c:v>41933</c:v>
                </c:pt>
                <c:pt idx="72">
                  <c:v>41934</c:v>
                </c:pt>
                <c:pt idx="73">
                  <c:v>41935</c:v>
                </c:pt>
                <c:pt idx="74">
                  <c:v>41936</c:v>
                </c:pt>
                <c:pt idx="75">
                  <c:v>41939</c:v>
                </c:pt>
                <c:pt idx="76">
                  <c:v>41940</c:v>
                </c:pt>
                <c:pt idx="77">
                  <c:v>41941</c:v>
                </c:pt>
                <c:pt idx="78">
                  <c:v>41942</c:v>
                </c:pt>
                <c:pt idx="79">
                  <c:v>41943</c:v>
                </c:pt>
                <c:pt idx="80">
                  <c:v>41946</c:v>
                </c:pt>
                <c:pt idx="81">
                  <c:v>41947</c:v>
                </c:pt>
                <c:pt idx="82">
                  <c:v>41948</c:v>
                </c:pt>
                <c:pt idx="83">
                  <c:v>41949</c:v>
                </c:pt>
                <c:pt idx="84">
                  <c:v>41950</c:v>
                </c:pt>
                <c:pt idx="85">
                  <c:v>41953</c:v>
                </c:pt>
                <c:pt idx="86">
                  <c:v>41954</c:v>
                </c:pt>
                <c:pt idx="87">
                  <c:v>41955</c:v>
                </c:pt>
                <c:pt idx="88">
                  <c:v>41956</c:v>
                </c:pt>
                <c:pt idx="89">
                  <c:v>41957</c:v>
                </c:pt>
                <c:pt idx="90">
                  <c:v>41961</c:v>
                </c:pt>
                <c:pt idx="91">
                  <c:v>41962</c:v>
                </c:pt>
                <c:pt idx="92">
                  <c:v>41963</c:v>
                </c:pt>
                <c:pt idx="93">
                  <c:v>41964</c:v>
                </c:pt>
                <c:pt idx="94">
                  <c:v>41967</c:v>
                </c:pt>
                <c:pt idx="95">
                  <c:v>41968</c:v>
                </c:pt>
                <c:pt idx="96">
                  <c:v>41969</c:v>
                </c:pt>
                <c:pt idx="97">
                  <c:v>41970</c:v>
                </c:pt>
                <c:pt idx="98">
                  <c:v>41971</c:v>
                </c:pt>
                <c:pt idx="99">
                  <c:v>41974</c:v>
                </c:pt>
                <c:pt idx="100">
                  <c:v>41975</c:v>
                </c:pt>
                <c:pt idx="101">
                  <c:v>41976</c:v>
                </c:pt>
                <c:pt idx="102">
                  <c:v>41977</c:v>
                </c:pt>
                <c:pt idx="103">
                  <c:v>41978</c:v>
                </c:pt>
                <c:pt idx="104">
                  <c:v>41981</c:v>
                </c:pt>
                <c:pt idx="105">
                  <c:v>41982</c:v>
                </c:pt>
                <c:pt idx="106">
                  <c:v>41983</c:v>
                </c:pt>
                <c:pt idx="107">
                  <c:v>41984</c:v>
                </c:pt>
                <c:pt idx="108">
                  <c:v>41988</c:v>
                </c:pt>
                <c:pt idx="109">
                  <c:v>41989</c:v>
                </c:pt>
                <c:pt idx="110">
                  <c:v>41990</c:v>
                </c:pt>
                <c:pt idx="111">
                  <c:v>41991</c:v>
                </c:pt>
                <c:pt idx="112">
                  <c:v>41992</c:v>
                </c:pt>
                <c:pt idx="113">
                  <c:v>41995</c:v>
                </c:pt>
                <c:pt idx="114">
                  <c:v>41996</c:v>
                </c:pt>
                <c:pt idx="115">
                  <c:v>41997</c:v>
                </c:pt>
                <c:pt idx="116">
                  <c:v>41999</c:v>
                </c:pt>
                <c:pt idx="117">
                  <c:v>42002</c:v>
                </c:pt>
                <c:pt idx="118">
                  <c:v>42003</c:v>
                </c:pt>
                <c:pt idx="119">
                  <c:v>42004</c:v>
                </c:pt>
                <c:pt idx="120">
                  <c:v>42006</c:v>
                </c:pt>
                <c:pt idx="121">
                  <c:v>42009</c:v>
                </c:pt>
                <c:pt idx="122">
                  <c:v>42010</c:v>
                </c:pt>
                <c:pt idx="123">
                  <c:v>42011</c:v>
                </c:pt>
                <c:pt idx="124">
                  <c:v>42012</c:v>
                </c:pt>
                <c:pt idx="125">
                  <c:v>42013</c:v>
                </c:pt>
                <c:pt idx="126">
                  <c:v>42016</c:v>
                </c:pt>
                <c:pt idx="127">
                  <c:v>42017</c:v>
                </c:pt>
                <c:pt idx="128">
                  <c:v>42018</c:v>
                </c:pt>
                <c:pt idx="129">
                  <c:v>42019</c:v>
                </c:pt>
                <c:pt idx="130">
                  <c:v>42020</c:v>
                </c:pt>
                <c:pt idx="131">
                  <c:v>42023</c:v>
                </c:pt>
                <c:pt idx="132">
                  <c:v>42024</c:v>
                </c:pt>
                <c:pt idx="133">
                  <c:v>42025</c:v>
                </c:pt>
                <c:pt idx="134">
                  <c:v>42026</c:v>
                </c:pt>
                <c:pt idx="135">
                  <c:v>42027</c:v>
                </c:pt>
                <c:pt idx="136">
                  <c:v>42030</c:v>
                </c:pt>
                <c:pt idx="137">
                  <c:v>42031</c:v>
                </c:pt>
                <c:pt idx="138">
                  <c:v>42032</c:v>
                </c:pt>
                <c:pt idx="139">
                  <c:v>42033</c:v>
                </c:pt>
                <c:pt idx="140">
                  <c:v>42034</c:v>
                </c:pt>
                <c:pt idx="141">
                  <c:v>42038</c:v>
                </c:pt>
                <c:pt idx="142">
                  <c:v>42039</c:v>
                </c:pt>
                <c:pt idx="143">
                  <c:v>42040</c:v>
                </c:pt>
                <c:pt idx="144">
                  <c:v>42041</c:v>
                </c:pt>
                <c:pt idx="145">
                  <c:v>42044</c:v>
                </c:pt>
                <c:pt idx="146">
                  <c:v>42045</c:v>
                </c:pt>
                <c:pt idx="147">
                  <c:v>42046</c:v>
                </c:pt>
                <c:pt idx="148">
                  <c:v>42047</c:v>
                </c:pt>
                <c:pt idx="149">
                  <c:v>42048</c:v>
                </c:pt>
                <c:pt idx="150">
                  <c:v>42051</c:v>
                </c:pt>
                <c:pt idx="151">
                  <c:v>42052</c:v>
                </c:pt>
                <c:pt idx="152">
                  <c:v>42053</c:v>
                </c:pt>
                <c:pt idx="153">
                  <c:v>42054</c:v>
                </c:pt>
                <c:pt idx="154">
                  <c:v>42055</c:v>
                </c:pt>
                <c:pt idx="155">
                  <c:v>42058</c:v>
                </c:pt>
                <c:pt idx="156">
                  <c:v>42059</c:v>
                </c:pt>
                <c:pt idx="157">
                  <c:v>42060</c:v>
                </c:pt>
                <c:pt idx="158">
                  <c:v>42061</c:v>
                </c:pt>
                <c:pt idx="159">
                  <c:v>42062</c:v>
                </c:pt>
                <c:pt idx="160">
                  <c:v>42065</c:v>
                </c:pt>
                <c:pt idx="161">
                  <c:v>42066</c:v>
                </c:pt>
                <c:pt idx="162">
                  <c:v>42067</c:v>
                </c:pt>
                <c:pt idx="163">
                  <c:v>42068</c:v>
                </c:pt>
                <c:pt idx="164">
                  <c:v>42069</c:v>
                </c:pt>
                <c:pt idx="165">
                  <c:v>42072</c:v>
                </c:pt>
                <c:pt idx="166">
                  <c:v>42073</c:v>
                </c:pt>
                <c:pt idx="167">
                  <c:v>42074</c:v>
                </c:pt>
                <c:pt idx="168">
                  <c:v>42075</c:v>
                </c:pt>
                <c:pt idx="169">
                  <c:v>42076</c:v>
                </c:pt>
                <c:pt idx="170">
                  <c:v>42080</c:v>
                </c:pt>
                <c:pt idx="171">
                  <c:v>42081</c:v>
                </c:pt>
                <c:pt idx="172">
                  <c:v>42082</c:v>
                </c:pt>
                <c:pt idx="173">
                  <c:v>42083</c:v>
                </c:pt>
                <c:pt idx="174">
                  <c:v>42086</c:v>
                </c:pt>
                <c:pt idx="175">
                  <c:v>42087</c:v>
                </c:pt>
                <c:pt idx="176">
                  <c:v>42088</c:v>
                </c:pt>
                <c:pt idx="177">
                  <c:v>42089</c:v>
                </c:pt>
                <c:pt idx="178">
                  <c:v>42090</c:v>
                </c:pt>
                <c:pt idx="179">
                  <c:v>42093</c:v>
                </c:pt>
                <c:pt idx="180">
                  <c:v>42094</c:v>
                </c:pt>
                <c:pt idx="181">
                  <c:v>42095</c:v>
                </c:pt>
                <c:pt idx="182">
                  <c:v>42100</c:v>
                </c:pt>
                <c:pt idx="183">
                  <c:v>42101</c:v>
                </c:pt>
                <c:pt idx="184">
                  <c:v>42102</c:v>
                </c:pt>
                <c:pt idx="185">
                  <c:v>42103</c:v>
                </c:pt>
                <c:pt idx="186">
                  <c:v>42104</c:v>
                </c:pt>
                <c:pt idx="187">
                  <c:v>42107</c:v>
                </c:pt>
                <c:pt idx="188">
                  <c:v>42108</c:v>
                </c:pt>
                <c:pt idx="189">
                  <c:v>42109</c:v>
                </c:pt>
                <c:pt idx="190">
                  <c:v>42110</c:v>
                </c:pt>
                <c:pt idx="191">
                  <c:v>42111</c:v>
                </c:pt>
                <c:pt idx="192">
                  <c:v>42114</c:v>
                </c:pt>
                <c:pt idx="193">
                  <c:v>42115</c:v>
                </c:pt>
                <c:pt idx="194">
                  <c:v>42116</c:v>
                </c:pt>
                <c:pt idx="195">
                  <c:v>42117</c:v>
                </c:pt>
                <c:pt idx="196">
                  <c:v>42118</c:v>
                </c:pt>
                <c:pt idx="197">
                  <c:v>42121</c:v>
                </c:pt>
                <c:pt idx="198">
                  <c:v>42122</c:v>
                </c:pt>
                <c:pt idx="199">
                  <c:v>42123</c:v>
                </c:pt>
                <c:pt idx="200">
                  <c:v>42124</c:v>
                </c:pt>
                <c:pt idx="201">
                  <c:v>42128</c:v>
                </c:pt>
                <c:pt idx="202">
                  <c:v>42129</c:v>
                </c:pt>
                <c:pt idx="203">
                  <c:v>42130</c:v>
                </c:pt>
                <c:pt idx="204">
                  <c:v>42131</c:v>
                </c:pt>
                <c:pt idx="205">
                  <c:v>42132</c:v>
                </c:pt>
                <c:pt idx="206">
                  <c:v>42135</c:v>
                </c:pt>
                <c:pt idx="207">
                  <c:v>42136</c:v>
                </c:pt>
                <c:pt idx="208">
                  <c:v>42137</c:v>
                </c:pt>
                <c:pt idx="209">
                  <c:v>42138</c:v>
                </c:pt>
                <c:pt idx="210">
                  <c:v>42139</c:v>
                </c:pt>
                <c:pt idx="211">
                  <c:v>42142</c:v>
                </c:pt>
                <c:pt idx="212">
                  <c:v>42143</c:v>
                </c:pt>
                <c:pt idx="213">
                  <c:v>42144</c:v>
                </c:pt>
                <c:pt idx="214">
                  <c:v>42145</c:v>
                </c:pt>
                <c:pt idx="215">
                  <c:v>42146</c:v>
                </c:pt>
                <c:pt idx="216">
                  <c:v>42149</c:v>
                </c:pt>
                <c:pt idx="217">
                  <c:v>42150</c:v>
                </c:pt>
                <c:pt idx="218">
                  <c:v>42151</c:v>
                </c:pt>
                <c:pt idx="219">
                  <c:v>42152</c:v>
                </c:pt>
                <c:pt idx="220">
                  <c:v>42153</c:v>
                </c:pt>
                <c:pt idx="221">
                  <c:v>42156</c:v>
                </c:pt>
                <c:pt idx="222">
                  <c:v>42157</c:v>
                </c:pt>
                <c:pt idx="223">
                  <c:v>42158</c:v>
                </c:pt>
                <c:pt idx="224">
                  <c:v>42159</c:v>
                </c:pt>
                <c:pt idx="225">
                  <c:v>42160</c:v>
                </c:pt>
                <c:pt idx="226">
                  <c:v>42163</c:v>
                </c:pt>
                <c:pt idx="227">
                  <c:v>42164</c:v>
                </c:pt>
                <c:pt idx="228">
                  <c:v>42165</c:v>
                </c:pt>
                <c:pt idx="229">
                  <c:v>42166</c:v>
                </c:pt>
                <c:pt idx="230">
                  <c:v>42167</c:v>
                </c:pt>
                <c:pt idx="231">
                  <c:v>42170</c:v>
                </c:pt>
                <c:pt idx="232">
                  <c:v>42171</c:v>
                </c:pt>
                <c:pt idx="233">
                  <c:v>42172</c:v>
                </c:pt>
                <c:pt idx="234">
                  <c:v>42173</c:v>
                </c:pt>
                <c:pt idx="235">
                  <c:v>42174</c:v>
                </c:pt>
                <c:pt idx="236">
                  <c:v>42177</c:v>
                </c:pt>
                <c:pt idx="237">
                  <c:v>42178</c:v>
                </c:pt>
                <c:pt idx="238">
                  <c:v>42179</c:v>
                </c:pt>
                <c:pt idx="239">
                  <c:v>42180</c:v>
                </c:pt>
                <c:pt idx="240">
                  <c:v>42181</c:v>
                </c:pt>
                <c:pt idx="241">
                  <c:v>42184</c:v>
                </c:pt>
                <c:pt idx="242">
                  <c:v>42185</c:v>
                </c:pt>
                <c:pt idx="243">
                  <c:v>42186</c:v>
                </c:pt>
                <c:pt idx="244">
                  <c:v>42187</c:v>
                </c:pt>
                <c:pt idx="245">
                  <c:v>42188</c:v>
                </c:pt>
                <c:pt idx="246">
                  <c:v>42191</c:v>
                </c:pt>
                <c:pt idx="247">
                  <c:v>42192</c:v>
                </c:pt>
                <c:pt idx="248">
                  <c:v>42193</c:v>
                </c:pt>
                <c:pt idx="249">
                  <c:v>42194</c:v>
                </c:pt>
                <c:pt idx="250">
                  <c:v>42195</c:v>
                </c:pt>
                <c:pt idx="251">
                  <c:v>42198</c:v>
                </c:pt>
                <c:pt idx="252">
                  <c:v>42199</c:v>
                </c:pt>
                <c:pt idx="253">
                  <c:v>42200</c:v>
                </c:pt>
                <c:pt idx="254">
                  <c:v>42201</c:v>
                </c:pt>
                <c:pt idx="255">
                  <c:v>42202</c:v>
                </c:pt>
                <c:pt idx="256">
                  <c:v>42205</c:v>
                </c:pt>
                <c:pt idx="257">
                  <c:v>42206</c:v>
                </c:pt>
                <c:pt idx="258">
                  <c:v>42207</c:v>
                </c:pt>
                <c:pt idx="259">
                  <c:v>42208</c:v>
                </c:pt>
                <c:pt idx="260">
                  <c:v>42209</c:v>
                </c:pt>
                <c:pt idx="261">
                  <c:v>42212</c:v>
                </c:pt>
                <c:pt idx="262">
                  <c:v>42213</c:v>
                </c:pt>
                <c:pt idx="263">
                  <c:v>42214</c:v>
                </c:pt>
                <c:pt idx="264">
                  <c:v>42215</c:v>
                </c:pt>
                <c:pt idx="265">
                  <c:v>42216</c:v>
                </c:pt>
                <c:pt idx="266">
                  <c:v>42219</c:v>
                </c:pt>
                <c:pt idx="267">
                  <c:v>42220</c:v>
                </c:pt>
                <c:pt idx="268">
                  <c:v>42221</c:v>
                </c:pt>
                <c:pt idx="269">
                  <c:v>42222</c:v>
                </c:pt>
                <c:pt idx="270">
                  <c:v>42223</c:v>
                </c:pt>
                <c:pt idx="271">
                  <c:v>42226</c:v>
                </c:pt>
                <c:pt idx="272">
                  <c:v>42227</c:v>
                </c:pt>
                <c:pt idx="273">
                  <c:v>42228</c:v>
                </c:pt>
                <c:pt idx="274">
                  <c:v>42229</c:v>
                </c:pt>
                <c:pt idx="275">
                  <c:v>42230</c:v>
                </c:pt>
                <c:pt idx="276">
                  <c:v>42233</c:v>
                </c:pt>
                <c:pt idx="277">
                  <c:v>42234</c:v>
                </c:pt>
                <c:pt idx="278">
                  <c:v>42235</c:v>
                </c:pt>
                <c:pt idx="279">
                  <c:v>42236</c:v>
                </c:pt>
                <c:pt idx="280">
                  <c:v>42237</c:v>
                </c:pt>
                <c:pt idx="281">
                  <c:v>42240</c:v>
                </c:pt>
                <c:pt idx="282">
                  <c:v>42241</c:v>
                </c:pt>
                <c:pt idx="283">
                  <c:v>42242</c:v>
                </c:pt>
                <c:pt idx="284">
                  <c:v>42243</c:v>
                </c:pt>
                <c:pt idx="285">
                  <c:v>42244</c:v>
                </c:pt>
                <c:pt idx="286">
                  <c:v>42247</c:v>
                </c:pt>
                <c:pt idx="287">
                  <c:v>42248</c:v>
                </c:pt>
                <c:pt idx="288">
                  <c:v>42249</c:v>
                </c:pt>
                <c:pt idx="289">
                  <c:v>42250</c:v>
                </c:pt>
                <c:pt idx="290">
                  <c:v>42251</c:v>
                </c:pt>
                <c:pt idx="291">
                  <c:v>42254</c:v>
                </c:pt>
                <c:pt idx="292">
                  <c:v>42255</c:v>
                </c:pt>
                <c:pt idx="293">
                  <c:v>42256</c:v>
                </c:pt>
                <c:pt idx="294">
                  <c:v>42257</c:v>
                </c:pt>
                <c:pt idx="295">
                  <c:v>42258</c:v>
                </c:pt>
                <c:pt idx="296">
                  <c:v>42261</c:v>
                </c:pt>
                <c:pt idx="297">
                  <c:v>42262</c:v>
                </c:pt>
                <c:pt idx="298">
                  <c:v>42264</c:v>
                </c:pt>
                <c:pt idx="299">
                  <c:v>42265</c:v>
                </c:pt>
                <c:pt idx="300">
                  <c:v>42268</c:v>
                </c:pt>
                <c:pt idx="301">
                  <c:v>42269</c:v>
                </c:pt>
                <c:pt idx="302">
                  <c:v>42270</c:v>
                </c:pt>
                <c:pt idx="303">
                  <c:v>42271</c:v>
                </c:pt>
                <c:pt idx="304">
                  <c:v>42272</c:v>
                </c:pt>
                <c:pt idx="305">
                  <c:v>42275</c:v>
                </c:pt>
                <c:pt idx="306">
                  <c:v>42276</c:v>
                </c:pt>
                <c:pt idx="307">
                  <c:v>42277</c:v>
                </c:pt>
                <c:pt idx="308">
                  <c:v>42278</c:v>
                </c:pt>
                <c:pt idx="309">
                  <c:v>42279</c:v>
                </c:pt>
                <c:pt idx="310">
                  <c:v>42282</c:v>
                </c:pt>
                <c:pt idx="311">
                  <c:v>42283</c:v>
                </c:pt>
                <c:pt idx="312">
                  <c:v>42284</c:v>
                </c:pt>
                <c:pt idx="313">
                  <c:v>42285</c:v>
                </c:pt>
                <c:pt idx="314">
                  <c:v>42286</c:v>
                </c:pt>
                <c:pt idx="315">
                  <c:v>42289</c:v>
                </c:pt>
                <c:pt idx="316">
                  <c:v>42290</c:v>
                </c:pt>
                <c:pt idx="317">
                  <c:v>42291</c:v>
                </c:pt>
                <c:pt idx="318">
                  <c:v>42292</c:v>
                </c:pt>
                <c:pt idx="319">
                  <c:v>42293</c:v>
                </c:pt>
                <c:pt idx="320">
                  <c:v>42296</c:v>
                </c:pt>
                <c:pt idx="321">
                  <c:v>42297</c:v>
                </c:pt>
                <c:pt idx="322">
                  <c:v>42298</c:v>
                </c:pt>
                <c:pt idx="323">
                  <c:v>42299</c:v>
                </c:pt>
                <c:pt idx="324">
                  <c:v>42300</c:v>
                </c:pt>
                <c:pt idx="325">
                  <c:v>42303</c:v>
                </c:pt>
                <c:pt idx="326">
                  <c:v>42304</c:v>
                </c:pt>
                <c:pt idx="327">
                  <c:v>42305</c:v>
                </c:pt>
                <c:pt idx="328">
                  <c:v>42306</c:v>
                </c:pt>
                <c:pt idx="329">
                  <c:v>42307</c:v>
                </c:pt>
                <c:pt idx="330">
                  <c:v>42311</c:v>
                </c:pt>
                <c:pt idx="331">
                  <c:v>42312</c:v>
                </c:pt>
                <c:pt idx="332">
                  <c:v>42313</c:v>
                </c:pt>
                <c:pt idx="333">
                  <c:v>42314</c:v>
                </c:pt>
                <c:pt idx="334">
                  <c:v>42317</c:v>
                </c:pt>
                <c:pt idx="335">
                  <c:v>42318</c:v>
                </c:pt>
                <c:pt idx="336">
                  <c:v>42319</c:v>
                </c:pt>
                <c:pt idx="337">
                  <c:v>42320</c:v>
                </c:pt>
                <c:pt idx="338">
                  <c:v>42321</c:v>
                </c:pt>
                <c:pt idx="339">
                  <c:v>42325</c:v>
                </c:pt>
                <c:pt idx="340">
                  <c:v>42326</c:v>
                </c:pt>
                <c:pt idx="341">
                  <c:v>42327</c:v>
                </c:pt>
                <c:pt idx="342">
                  <c:v>42328</c:v>
                </c:pt>
                <c:pt idx="343">
                  <c:v>42331</c:v>
                </c:pt>
                <c:pt idx="344">
                  <c:v>42332</c:v>
                </c:pt>
                <c:pt idx="345">
                  <c:v>42333</c:v>
                </c:pt>
                <c:pt idx="346">
                  <c:v>42334</c:v>
                </c:pt>
                <c:pt idx="347">
                  <c:v>42335</c:v>
                </c:pt>
                <c:pt idx="348">
                  <c:v>42338</c:v>
                </c:pt>
                <c:pt idx="349">
                  <c:v>42339</c:v>
                </c:pt>
                <c:pt idx="350">
                  <c:v>42340</c:v>
                </c:pt>
                <c:pt idx="351">
                  <c:v>42341</c:v>
                </c:pt>
                <c:pt idx="352">
                  <c:v>42342</c:v>
                </c:pt>
                <c:pt idx="353">
                  <c:v>42345</c:v>
                </c:pt>
                <c:pt idx="354">
                  <c:v>42346</c:v>
                </c:pt>
                <c:pt idx="355">
                  <c:v>42347</c:v>
                </c:pt>
                <c:pt idx="356">
                  <c:v>42348</c:v>
                </c:pt>
                <c:pt idx="357">
                  <c:v>42349</c:v>
                </c:pt>
                <c:pt idx="358">
                  <c:v>42352</c:v>
                </c:pt>
                <c:pt idx="359">
                  <c:v>42353</c:v>
                </c:pt>
                <c:pt idx="360">
                  <c:v>42354</c:v>
                </c:pt>
                <c:pt idx="361">
                  <c:v>42355</c:v>
                </c:pt>
                <c:pt idx="362">
                  <c:v>42356</c:v>
                </c:pt>
                <c:pt idx="363">
                  <c:v>42359</c:v>
                </c:pt>
                <c:pt idx="364">
                  <c:v>42360</c:v>
                </c:pt>
                <c:pt idx="365">
                  <c:v>42361</c:v>
                </c:pt>
                <c:pt idx="366">
                  <c:v>42362</c:v>
                </c:pt>
                <c:pt idx="367">
                  <c:v>42366</c:v>
                </c:pt>
                <c:pt idx="368">
                  <c:v>42367</c:v>
                </c:pt>
                <c:pt idx="369">
                  <c:v>42368</c:v>
                </c:pt>
                <c:pt idx="370">
                  <c:v>42369</c:v>
                </c:pt>
                <c:pt idx="371">
                  <c:v>42373</c:v>
                </c:pt>
                <c:pt idx="372">
                  <c:v>42374</c:v>
                </c:pt>
                <c:pt idx="373">
                  <c:v>42375</c:v>
                </c:pt>
                <c:pt idx="374">
                  <c:v>42376</c:v>
                </c:pt>
                <c:pt idx="375">
                  <c:v>42377</c:v>
                </c:pt>
                <c:pt idx="376">
                  <c:v>42380</c:v>
                </c:pt>
                <c:pt idx="377">
                  <c:v>42381</c:v>
                </c:pt>
                <c:pt idx="378">
                  <c:v>42382</c:v>
                </c:pt>
                <c:pt idx="379">
                  <c:v>42383</c:v>
                </c:pt>
                <c:pt idx="380">
                  <c:v>42384</c:v>
                </c:pt>
                <c:pt idx="381">
                  <c:v>42387</c:v>
                </c:pt>
                <c:pt idx="382">
                  <c:v>42388</c:v>
                </c:pt>
                <c:pt idx="383">
                  <c:v>42389</c:v>
                </c:pt>
                <c:pt idx="384">
                  <c:v>42390</c:v>
                </c:pt>
                <c:pt idx="385">
                  <c:v>42391</c:v>
                </c:pt>
                <c:pt idx="386">
                  <c:v>42394</c:v>
                </c:pt>
                <c:pt idx="387">
                  <c:v>42395</c:v>
                </c:pt>
                <c:pt idx="388">
                  <c:v>42396</c:v>
                </c:pt>
                <c:pt idx="389">
                  <c:v>42397</c:v>
                </c:pt>
                <c:pt idx="390">
                  <c:v>42398</c:v>
                </c:pt>
                <c:pt idx="391">
                  <c:v>42402</c:v>
                </c:pt>
                <c:pt idx="392">
                  <c:v>42403</c:v>
                </c:pt>
                <c:pt idx="393">
                  <c:v>42404</c:v>
                </c:pt>
                <c:pt idx="394">
                  <c:v>42405</c:v>
                </c:pt>
                <c:pt idx="395">
                  <c:v>42408</c:v>
                </c:pt>
                <c:pt idx="396">
                  <c:v>42409</c:v>
                </c:pt>
                <c:pt idx="397">
                  <c:v>42410</c:v>
                </c:pt>
                <c:pt idx="398">
                  <c:v>42411</c:v>
                </c:pt>
                <c:pt idx="399">
                  <c:v>42412</c:v>
                </c:pt>
                <c:pt idx="400">
                  <c:v>42415</c:v>
                </c:pt>
                <c:pt idx="401">
                  <c:v>42416</c:v>
                </c:pt>
                <c:pt idx="402">
                  <c:v>42417</c:v>
                </c:pt>
                <c:pt idx="403">
                  <c:v>42418</c:v>
                </c:pt>
                <c:pt idx="404">
                  <c:v>42419</c:v>
                </c:pt>
                <c:pt idx="405">
                  <c:v>42422</c:v>
                </c:pt>
                <c:pt idx="406">
                  <c:v>42423</c:v>
                </c:pt>
                <c:pt idx="407">
                  <c:v>42424</c:v>
                </c:pt>
                <c:pt idx="408">
                  <c:v>42425</c:v>
                </c:pt>
                <c:pt idx="409">
                  <c:v>42426</c:v>
                </c:pt>
                <c:pt idx="410">
                  <c:v>42429</c:v>
                </c:pt>
                <c:pt idx="411">
                  <c:v>42430</c:v>
                </c:pt>
                <c:pt idx="412">
                  <c:v>42431</c:v>
                </c:pt>
                <c:pt idx="413">
                  <c:v>42432</c:v>
                </c:pt>
                <c:pt idx="414">
                  <c:v>42433</c:v>
                </c:pt>
                <c:pt idx="415">
                  <c:v>42436</c:v>
                </c:pt>
                <c:pt idx="416">
                  <c:v>42437</c:v>
                </c:pt>
                <c:pt idx="417">
                  <c:v>42437</c:v>
                </c:pt>
                <c:pt idx="418">
                  <c:v>42439</c:v>
                </c:pt>
                <c:pt idx="419">
                  <c:v>42440</c:v>
                </c:pt>
                <c:pt idx="420">
                  <c:v>42443</c:v>
                </c:pt>
                <c:pt idx="421">
                  <c:v>42444</c:v>
                </c:pt>
                <c:pt idx="422">
                  <c:v>42445</c:v>
                </c:pt>
                <c:pt idx="423">
                  <c:v>42446</c:v>
                </c:pt>
                <c:pt idx="424">
                  <c:v>42447</c:v>
                </c:pt>
                <c:pt idx="425">
                  <c:v>42451</c:v>
                </c:pt>
                <c:pt idx="426">
                  <c:v>42452</c:v>
                </c:pt>
                <c:pt idx="427">
                  <c:v>42457</c:v>
                </c:pt>
                <c:pt idx="428">
                  <c:v>42458</c:v>
                </c:pt>
                <c:pt idx="429">
                  <c:v>42459</c:v>
                </c:pt>
                <c:pt idx="430">
                  <c:v>42460</c:v>
                </c:pt>
                <c:pt idx="431">
                  <c:v>42461</c:v>
                </c:pt>
                <c:pt idx="432">
                  <c:v>42464</c:v>
                </c:pt>
                <c:pt idx="433">
                  <c:v>42465</c:v>
                </c:pt>
                <c:pt idx="434">
                  <c:v>42466</c:v>
                </c:pt>
                <c:pt idx="435">
                  <c:v>42467</c:v>
                </c:pt>
                <c:pt idx="436">
                  <c:v>42468</c:v>
                </c:pt>
                <c:pt idx="437">
                  <c:v>42471</c:v>
                </c:pt>
                <c:pt idx="438">
                  <c:v>42472</c:v>
                </c:pt>
                <c:pt idx="439">
                  <c:v>42473</c:v>
                </c:pt>
                <c:pt idx="440">
                  <c:v>42474</c:v>
                </c:pt>
                <c:pt idx="441">
                  <c:v>42475</c:v>
                </c:pt>
                <c:pt idx="442">
                  <c:v>42478</c:v>
                </c:pt>
                <c:pt idx="443">
                  <c:v>42479</c:v>
                </c:pt>
                <c:pt idx="444">
                  <c:v>42480</c:v>
                </c:pt>
                <c:pt idx="445">
                  <c:v>42481</c:v>
                </c:pt>
                <c:pt idx="446">
                  <c:v>42482</c:v>
                </c:pt>
                <c:pt idx="447">
                  <c:v>42485</c:v>
                </c:pt>
                <c:pt idx="448">
                  <c:v>42486</c:v>
                </c:pt>
                <c:pt idx="449">
                  <c:v>42487</c:v>
                </c:pt>
                <c:pt idx="450">
                  <c:v>42488</c:v>
                </c:pt>
                <c:pt idx="451">
                  <c:v>42489</c:v>
                </c:pt>
                <c:pt idx="452">
                  <c:v>42492</c:v>
                </c:pt>
                <c:pt idx="453">
                  <c:v>42493</c:v>
                </c:pt>
                <c:pt idx="454">
                  <c:v>42494</c:v>
                </c:pt>
                <c:pt idx="455">
                  <c:v>42495</c:v>
                </c:pt>
                <c:pt idx="456">
                  <c:v>42496</c:v>
                </c:pt>
                <c:pt idx="457">
                  <c:v>42499</c:v>
                </c:pt>
                <c:pt idx="458">
                  <c:v>42500</c:v>
                </c:pt>
                <c:pt idx="459">
                  <c:v>42501</c:v>
                </c:pt>
                <c:pt idx="460">
                  <c:v>42502</c:v>
                </c:pt>
                <c:pt idx="461">
                  <c:v>42503</c:v>
                </c:pt>
                <c:pt idx="462">
                  <c:v>42506</c:v>
                </c:pt>
                <c:pt idx="463">
                  <c:v>42507</c:v>
                </c:pt>
                <c:pt idx="464">
                  <c:v>42508</c:v>
                </c:pt>
                <c:pt idx="465">
                  <c:v>42509</c:v>
                </c:pt>
                <c:pt idx="466">
                  <c:v>42510</c:v>
                </c:pt>
                <c:pt idx="467">
                  <c:v>42513</c:v>
                </c:pt>
                <c:pt idx="468">
                  <c:v>42514</c:v>
                </c:pt>
                <c:pt idx="469">
                  <c:v>42515</c:v>
                </c:pt>
                <c:pt idx="470">
                  <c:v>42516</c:v>
                </c:pt>
                <c:pt idx="471">
                  <c:v>42517</c:v>
                </c:pt>
                <c:pt idx="472">
                  <c:v>42520</c:v>
                </c:pt>
                <c:pt idx="473">
                  <c:v>42521</c:v>
                </c:pt>
                <c:pt idx="474">
                  <c:v>42522</c:v>
                </c:pt>
                <c:pt idx="475">
                  <c:v>42523</c:v>
                </c:pt>
                <c:pt idx="476">
                  <c:v>42524</c:v>
                </c:pt>
                <c:pt idx="477">
                  <c:v>42527</c:v>
                </c:pt>
                <c:pt idx="478">
                  <c:v>42528</c:v>
                </c:pt>
                <c:pt idx="479">
                  <c:v>42529</c:v>
                </c:pt>
                <c:pt idx="480">
                  <c:v>42530</c:v>
                </c:pt>
                <c:pt idx="481">
                  <c:v>42531</c:v>
                </c:pt>
                <c:pt idx="482">
                  <c:v>42534</c:v>
                </c:pt>
                <c:pt idx="483">
                  <c:v>42535</c:v>
                </c:pt>
                <c:pt idx="484">
                  <c:v>42536</c:v>
                </c:pt>
                <c:pt idx="485">
                  <c:v>42537</c:v>
                </c:pt>
                <c:pt idx="486">
                  <c:v>42538</c:v>
                </c:pt>
                <c:pt idx="487">
                  <c:v>42541</c:v>
                </c:pt>
                <c:pt idx="488">
                  <c:v>42542</c:v>
                </c:pt>
                <c:pt idx="489">
                  <c:v>42543</c:v>
                </c:pt>
                <c:pt idx="490">
                  <c:v>42544</c:v>
                </c:pt>
                <c:pt idx="491">
                  <c:v>42545</c:v>
                </c:pt>
                <c:pt idx="492">
                  <c:v>42548</c:v>
                </c:pt>
                <c:pt idx="493">
                  <c:v>42549</c:v>
                </c:pt>
                <c:pt idx="494">
                  <c:v>42550</c:v>
                </c:pt>
                <c:pt idx="495">
                  <c:v>42551</c:v>
                </c:pt>
                <c:pt idx="496">
                  <c:v>42552</c:v>
                </c:pt>
                <c:pt idx="497">
                  <c:v>42555</c:v>
                </c:pt>
                <c:pt idx="498">
                  <c:v>42556</c:v>
                </c:pt>
                <c:pt idx="499">
                  <c:v>42557</c:v>
                </c:pt>
                <c:pt idx="500">
                  <c:v>42558</c:v>
                </c:pt>
                <c:pt idx="501">
                  <c:v>42559</c:v>
                </c:pt>
                <c:pt idx="502">
                  <c:v>42562</c:v>
                </c:pt>
                <c:pt idx="503">
                  <c:v>42563</c:v>
                </c:pt>
                <c:pt idx="504">
                  <c:v>42564</c:v>
                </c:pt>
                <c:pt idx="505">
                  <c:v>42565</c:v>
                </c:pt>
                <c:pt idx="506">
                  <c:v>42566</c:v>
                </c:pt>
                <c:pt idx="507">
                  <c:v>42569</c:v>
                </c:pt>
                <c:pt idx="508">
                  <c:v>42570</c:v>
                </c:pt>
                <c:pt idx="509">
                  <c:v>42571</c:v>
                </c:pt>
                <c:pt idx="510">
                  <c:v>42572</c:v>
                </c:pt>
                <c:pt idx="511">
                  <c:v>42573</c:v>
                </c:pt>
                <c:pt idx="512">
                  <c:v>42576</c:v>
                </c:pt>
                <c:pt idx="513">
                  <c:v>42577</c:v>
                </c:pt>
                <c:pt idx="514">
                  <c:v>42578</c:v>
                </c:pt>
                <c:pt idx="515">
                  <c:v>42579</c:v>
                </c:pt>
                <c:pt idx="516">
                  <c:v>42580</c:v>
                </c:pt>
                <c:pt idx="517">
                  <c:v>42583</c:v>
                </c:pt>
                <c:pt idx="518">
                  <c:v>42584</c:v>
                </c:pt>
                <c:pt idx="519">
                  <c:v>42585</c:v>
                </c:pt>
                <c:pt idx="520">
                  <c:v>42586</c:v>
                </c:pt>
                <c:pt idx="521">
                  <c:v>42587</c:v>
                </c:pt>
                <c:pt idx="522">
                  <c:v>42590</c:v>
                </c:pt>
                <c:pt idx="523">
                  <c:v>42591</c:v>
                </c:pt>
                <c:pt idx="524">
                  <c:v>42592</c:v>
                </c:pt>
                <c:pt idx="525">
                  <c:v>42593</c:v>
                </c:pt>
                <c:pt idx="526">
                  <c:v>42594</c:v>
                </c:pt>
                <c:pt idx="527">
                  <c:v>42597</c:v>
                </c:pt>
                <c:pt idx="528">
                  <c:v>42598</c:v>
                </c:pt>
                <c:pt idx="529">
                  <c:v>42599</c:v>
                </c:pt>
                <c:pt idx="530">
                  <c:v>42600</c:v>
                </c:pt>
                <c:pt idx="531">
                  <c:v>42601</c:v>
                </c:pt>
                <c:pt idx="532">
                  <c:v>42604</c:v>
                </c:pt>
                <c:pt idx="533">
                  <c:v>42605</c:v>
                </c:pt>
                <c:pt idx="534">
                  <c:v>42606</c:v>
                </c:pt>
                <c:pt idx="535">
                  <c:v>42607</c:v>
                </c:pt>
                <c:pt idx="536">
                  <c:v>42608</c:v>
                </c:pt>
                <c:pt idx="537">
                  <c:v>42611</c:v>
                </c:pt>
                <c:pt idx="538">
                  <c:v>42612</c:v>
                </c:pt>
                <c:pt idx="539">
                  <c:v>42613</c:v>
                </c:pt>
                <c:pt idx="540">
                  <c:v>42614</c:v>
                </c:pt>
                <c:pt idx="541">
                  <c:v>42615</c:v>
                </c:pt>
                <c:pt idx="542">
                  <c:v>42618</c:v>
                </c:pt>
                <c:pt idx="543">
                  <c:v>42619</c:v>
                </c:pt>
                <c:pt idx="544">
                  <c:v>42620</c:v>
                </c:pt>
                <c:pt idx="545">
                  <c:v>42621</c:v>
                </c:pt>
                <c:pt idx="546">
                  <c:v>42622</c:v>
                </c:pt>
                <c:pt idx="547">
                  <c:v>42625</c:v>
                </c:pt>
                <c:pt idx="548">
                  <c:v>42626</c:v>
                </c:pt>
                <c:pt idx="549">
                  <c:v>42627</c:v>
                </c:pt>
                <c:pt idx="550">
                  <c:v>42628</c:v>
                </c:pt>
                <c:pt idx="551">
                  <c:v>42632</c:v>
                </c:pt>
                <c:pt idx="552">
                  <c:v>42633</c:v>
                </c:pt>
                <c:pt idx="553">
                  <c:v>42634</c:v>
                </c:pt>
                <c:pt idx="554">
                  <c:v>42635</c:v>
                </c:pt>
                <c:pt idx="555">
                  <c:v>42636</c:v>
                </c:pt>
                <c:pt idx="556">
                  <c:v>42639</c:v>
                </c:pt>
                <c:pt idx="557">
                  <c:v>42640</c:v>
                </c:pt>
                <c:pt idx="558">
                  <c:v>42641</c:v>
                </c:pt>
                <c:pt idx="559">
                  <c:v>42642</c:v>
                </c:pt>
                <c:pt idx="560">
                  <c:v>42643</c:v>
                </c:pt>
                <c:pt idx="561">
                  <c:v>42646</c:v>
                </c:pt>
                <c:pt idx="562">
                  <c:v>42647</c:v>
                </c:pt>
                <c:pt idx="563">
                  <c:v>42648</c:v>
                </c:pt>
                <c:pt idx="564">
                  <c:v>42649</c:v>
                </c:pt>
                <c:pt idx="565">
                  <c:v>42650</c:v>
                </c:pt>
                <c:pt idx="566">
                  <c:v>42653</c:v>
                </c:pt>
                <c:pt idx="567">
                  <c:v>42654</c:v>
                </c:pt>
                <c:pt idx="568">
                  <c:v>42655</c:v>
                </c:pt>
                <c:pt idx="569">
                  <c:v>42656</c:v>
                </c:pt>
                <c:pt idx="570">
                  <c:v>42657</c:v>
                </c:pt>
                <c:pt idx="571">
                  <c:v>42660</c:v>
                </c:pt>
                <c:pt idx="572">
                  <c:v>42661</c:v>
                </c:pt>
                <c:pt idx="573">
                  <c:v>42662</c:v>
                </c:pt>
                <c:pt idx="574">
                  <c:v>42663</c:v>
                </c:pt>
                <c:pt idx="575">
                  <c:v>42664</c:v>
                </c:pt>
                <c:pt idx="576">
                  <c:v>42667</c:v>
                </c:pt>
                <c:pt idx="577">
                  <c:v>42668</c:v>
                </c:pt>
                <c:pt idx="578">
                  <c:v>42669</c:v>
                </c:pt>
                <c:pt idx="579">
                  <c:v>42670</c:v>
                </c:pt>
                <c:pt idx="580">
                  <c:v>42671</c:v>
                </c:pt>
                <c:pt idx="581">
                  <c:v>42674</c:v>
                </c:pt>
                <c:pt idx="582">
                  <c:v>42675</c:v>
                </c:pt>
                <c:pt idx="583">
                  <c:v>42677</c:v>
                </c:pt>
                <c:pt idx="584">
                  <c:v>42678</c:v>
                </c:pt>
                <c:pt idx="585">
                  <c:v>42681</c:v>
                </c:pt>
                <c:pt idx="586">
                  <c:v>42682</c:v>
                </c:pt>
                <c:pt idx="587">
                  <c:v>42683</c:v>
                </c:pt>
                <c:pt idx="588">
                  <c:v>42684</c:v>
                </c:pt>
                <c:pt idx="589">
                  <c:v>42685</c:v>
                </c:pt>
                <c:pt idx="590">
                  <c:v>42688</c:v>
                </c:pt>
                <c:pt idx="591">
                  <c:v>42689</c:v>
                </c:pt>
                <c:pt idx="592">
                  <c:v>42690</c:v>
                </c:pt>
                <c:pt idx="593">
                  <c:v>42691</c:v>
                </c:pt>
                <c:pt idx="594">
                  <c:v>42692</c:v>
                </c:pt>
                <c:pt idx="595">
                  <c:v>42696</c:v>
                </c:pt>
                <c:pt idx="596">
                  <c:v>42697</c:v>
                </c:pt>
                <c:pt idx="597">
                  <c:v>42698</c:v>
                </c:pt>
                <c:pt idx="598">
                  <c:v>42699</c:v>
                </c:pt>
                <c:pt idx="599">
                  <c:v>42702</c:v>
                </c:pt>
                <c:pt idx="600">
                  <c:v>42703</c:v>
                </c:pt>
                <c:pt idx="601">
                  <c:v>42704</c:v>
                </c:pt>
                <c:pt idx="602">
                  <c:v>42705</c:v>
                </c:pt>
                <c:pt idx="603">
                  <c:v>42706</c:v>
                </c:pt>
                <c:pt idx="604">
                  <c:v>42709</c:v>
                </c:pt>
                <c:pt idx="605">
                  <c:v>42710</c:v>
                </c:pt>
                <c:pt idx="606" formatCode="d\-mmm\-yy">
                  <c:v>42711</c:v>
                </c:pt>
                <c:pt idx="607" formatCode="d\-mmm\-yy">
                  <c:v>42712</c:v>
                </c:pt>
                <c:pt idx="608" formatCode="d\-mmm\-yy">
                  <c:v>42713</c:v>
                </c:pt>
                <c:pt idx="609" formatCode="d\-mmm\-yy">
                  <c:v>42717</c:v>
                </c:pt>
                <c:pt idx="610" formatCode="d\-mmm\-yy">
                  <c:v>42718</c:v>
                </c:pt>
                <c:pt idx="611" formatCode="d\-mmm\-yy">
                  <c:v>42719</c:v>
                </c:pt>
                <c:pt idx="612" formatCode="d\-mmm\-yy">
                  <c:v>42720</c:v>
                </c:pt>
                <c:pt idx="613" formatCode="d\-mmm\-yy">
                  <c:v>42723</c:v>
                </c:pt>
                <c:pt idx="614" formatCode="d\-mmm\-yy">
                  <c:v>42724</c:v>
                </c:pt>
                <c:pt idx="615" formatCode="d\-mmm\-yy">
                  <c:v>42725</c:v>
                </c:pt>
                <c:pt idx="616" formatCode="d\-mmm\-yy">
                  <c:v>42726</c:v>
                </c:pt>
                <c:pt idx="617" formatCode="d\-mmm\-yy">
                  <c:v>42730</c:v>
                </c:pt>
                <c:pt idx="618" formatCode="d\-mmm\-yy">
                  <c:v>42731</c:v>
                </c:pt>
                <c:pt idx="619" formatCode="d\-mmm\-yy">
                  <c:v>42732</c:v>
                </c:pt>
                <c:pt idx="620" formatCode="d\-mmm\-yy">
                  <c:v>42733</c:v>
                </c:pt>
                <c:pt idx="621" formatCode="d\-mmm\-yy">
                  <c:v>42734</c:v>
                </c:pt>
                <c:pt idx="622" formatCode="d\-mmm\-yy">
                  <c:v>42735</c:v>
                </c:pt>
                <c:pt idx="623" formatCode="d\-mmm\-yy">
                  <c:v>42737</c:v>
                </c:pt>
                <c:pt idx="624" formatCode="d\-mmm\-yy">
                  <c:v>42738</c:v>
                </c:pt>
                <c:pt idx="625" formatCode="d\-mmm\-yy">
                  <c:v>42739</c:v>
                </c:pt>
                <c:pt idx="626" formatCode="d\-mmm\-yy">
                  <c:v>42740</c:v>
                </c:pt>
                <c:pt idx="627" formatCode="d\-mmm\-yy">
                  <c:v>42741</c:v>
                </c:pt>
                <c:pt idx="628" formatCode="d\-mmm\-yy">
                  <c:v>42744</c:v>
                </c:pt>
                <c:pt idx="629" formatCode="d\-mmm\-yy">
                  <c:v>42745</c:v>
                </c:pt>
                <c:pt idx="630" formatCode="d\-mmm\-yy">
                  <c:v>42746</c:v>
                </c:pt>
                <c:pt idx="631" formatCode="d\-mmm\-yy">
                  <c:v>42747</c:v>
                </c:pt>
                <c:pt idx="632" formatCode="d\-mmm\-yy">
                  <c:v>42748</c:v>
                </c:pt>
                <c:pt idx="633" formatCode="d\-mmm\-yy">
                  <c:v>42751</c:v>
                </c:pt>
                <c:pt idx="634" formatCode="d\-mmm\-yy">
                  <c:v>42752</c:v>
                </c:pt>
                <c:pt idx="635" formatCode="d\-mmm\-yy">
                  <c:v>42753</c:v>
                </c:pt>
                <c:pt idx="636" formatCode="d\-mmm\-yy">
                  <c:v>42754</c:v>
                </c:pt>
                <c:pt idx="637" formatCode="d\-mmm\-yy">
                  <c:v>42755</c:v>
                </c:pt>
                <c:pt idx="638" formatCode="d\-mmm\-yy">
                  <c:v>42758</c:v>
                </c:pt>
                <c:pt idx="639" formatCode="d\-mmm\-yy">
                  <c:v>42759</c:v>
                </c:pt>
                <c:pt idx="640" formatCode="d\-mmm\-yy">
                  <c:v>42760</c:v>
                </c:pt>
                <c:pt idx="641" formatCode="d\-mmm\-yy">
                  <c:v>42761</c:v>
                </c:pt>
                <c:pt idx="642" formatCode="d\-mmm\-yy">
                  <c:v>42762</c:v>
                </c:pt>
                <c:pt idx="643" formatCode="d\-mmm\-yy">
                  <c:v>42765</c:v>
                </c:pt>
                <c:pt idx="644" formatCode="d\-mmm\-yy">
                  <c:v>42766</c:v>
                </c:pt>
                <c:pt idx="645" formatCode="d\-mmm\-yy">
                  <c:v>42767</c:v>
                </c:pt>
                <c:pt idx="646" formatCode="d\-mmm\-yy">
                  <c:v>42768</c:v>
                </c:pt>
                <c:pt idx="647" formatCode="d\-mmm\-yy">
                  <c:v>42769</c:v>
                </c:pt>
                <c:pt idx="648" formatCode="d\-mmm\-yy">
                  <c:v>42773</c:v>
                </c:pt>
                <c:pt idx="649" formatCode="d\-mmm\-yy">
                  <c:v>42774</c:v>
                </c:pt>
                <c:pt idx="650" formatCode="d\-mmm\-yy">
                  <c:v>42775</c:v>
                </c:pt>
                <c:pt idx="651" formatCode="d\-mmm\-yy">
                  <c:v>42776</c:v>
                </c:pt>
                <c:pt idx="652" formatCode="d\-mmm\-yy">
                  <c:v>42779</c:v>
                </c:pt>
                <c:pt idx="653" formatCode="d\-mmm\-yy">
                  <c:v>42780</c:v>
                </c:pt>
                <c:pt idx="654" formatCode="d\-mmm\-yy">
                  <c:v>42781</c:v>
                </c:pt>
                <c:pt idx="655" formatCode="d\-mmm\-yy">
                  <c:v>42782</c:v>
                </c:pt>
                <c:pt idx="656" formatCode="d\-mmm\-yy">
                  <c:v>42783</c:v>
                </c:pt>
                <c:pt idx="657" formatCode="d\-mmm\-yy">
                  <c:v>42786</c:v>
                </c:pt>
                <c:pt idx="658" formatCode="d\-mmm\-yy">
                  <c:v>42787</c:v>
                </c:pt>
                <c:pt idx="659" formatCode="d\-mmm\-yy">
                  <c:v>42788</c:v>
                </c:pt>
                <c:pt idx="660" formatCode="d\-mmm\-yy">
                  <c:v>42789</c:v>
                </c:pt>
                <c:pt idx="661" formatCode="d\-mmm\-yy">
                  <c:v>42790</c:v>
                </c:pt>
                <c:pt idx="662" formatCode="d\-mmm\-yy">
                  <c:v>42793</c:v>
                </c:pt>
                <c:pt idx="663" formatCode="d\-mmm\-yy">
                  <c:v>42794</c:v>
                </c:pt>
                <c:pt idx="664" formatCode="d\-mmm\-yy">
                  <c:v>42795</c:v>
                </c:pt>
                <c:pt idx="665" formatCode="d\-mmm\-yy">
                  <c:v>42796</c:v>
                </c:pt>
                <c:pt idx="666" formatCode="d\-mmm\-yy">
                  <c:v>42797</c:v>
                </c:pt>
                <c:pt idx="667" formatCode="d\-mmm\-yy">
                  <c:v>42800</c:v>
                </c:pt>
                <c:pt idx="668" formatCode="d\-mmm\-yy">
                  <c:v>42801</c:v>
                </c:pt>
                <c:pt idx="669" formatCode="d\-mmm\-yy">
                  <c:v>42802</c:v>
                </c:pt>
                <c:pt idx="670" formatCode="d\-mmm\-yy">
                  <c:v>42803</c:v>
                </c:pt>
                <c:pt idx="671" formatCode="d\-mmm\-yy">
                  <c:v>42804</c:v>
                </c:pt>
                <c:pt idx="672" formatCode="d\-mmm\-yy">
                  <c:v>42807</c:v>
                </c:pt>
                <c:pt idx="673" formatCode="d\-mmm\-yy">
                  <c:v>42808</c:v>
                </c:pt>
                <c:pt idx="674" formatCode="d\-mmm\-yy">
                  <c:v>42809</c:v>
                </c:pt>
                <c:pt idx="675" formatCode="d\-mmm\-yy">
                  <c:v>42810</c:v>
                </c:pt>
                <c:pt idx="676" formatCode="d\-mmm\-yy">
                  <c:v>42811</c:v>
                </c:pt>
                <c:pt idx="677" formatCode="d\-mmm\-yy">
                  <c:v>42815</c:v>
                </c:pt>
                <c:pt idx="678" formatCode="d\-mmm\-yy">
                  <c:v>42816</c:v>
                </c:pt>
                <c:pt idx="679" formatCode="d\-mmm\-yy">
                  <c:v>42817</c:v>
                </c:pt>
                <c:pt idx="680" formatCode="d\-mmm\-yy">
                  <c:v>42818</c:v>
                </c:pt>
                <c:pt idx="681" formatCode="d\-mmm\-yy">
                  <c:v>42821</c:v>
                </c:pt>
                <c:pt idx="682" formatCode="d\-mmm\-yy">
                  <c:v>42822</c:v>
                </c:pt>
                <c:pt idx="683" formatCode="d\-mmm\-yy">
                  <c:v>42823</c:v>
                </c:pt>
                <c:pt idx="684" formatCode="d\-mmm\-yy">
                  <c:v>42824</c:v>
                </c:pt>
                <c:pt idx="685" formatCode="d\-mmm\-yy">
                  <c:v>42825</c:v>
                </c:pt>
                <c:pt idx="686" formatCode="d\-mmm\-yy">
                  <c:v>42828</c:v>
                </c:pt>
                <c:pt idx="687" formatCode="d\-mmm\-yy">
                  <c:v>42829</c:v>
                </c:pt>
                <c:pt idx="688" formatCode="d\-mmm\-yy">
                  <c:v>42830</c:v>
                </c:pt>
                <c:pt idx="689" formatCode="d\-mmm\-yy">
                  <c:v>42831</c:v>
                </c:pt>
                <c:pt idx="690" formatCode="d\-mmm\-yy">
                  <c:v>42832</c:v>
                </c:pt>
                <c:pt idx="691" formatCode="d\-mmm\-yy">
                  <c:v>42835</c:v>
                </c:pt>
                <c:pt idx="692" formatCode="d\-mmm\-yy">
                  <c:v>42836</c:v>
                </c:pt>
                <c:pt idx="693" formatCode="d\-mmm\-yy">
                  <c:v>42837</c:v>
                </c:pt>
                <c:pt idx="694" formatCode="d\-mmm\-yy">
                  <c:v>42842</c:v>
                </c:pt>
                <c:pt idx="695" formatCode="d\-mmm\-yy">
                  <c:v>42843</c:v>
                </c:pt>
                <c:pt idx="696" formatCode="d\-mmm\-yy">
                  <c:v>42844</c:v>
                </c:pt>
                <c:pt idx="697" formatCode="d\-mmm\-yy">
                  <c:v>42845</c:v>
                </c:pt>
                <c:pt idx="698" formatCode="d\-mmm\-yy">
                  <c:v>42846</c:v>
                </c:pt>
                <c:pt idx="699" formatCode="d\-mmm\-yy">
                  <c:v>42849</c:v>
                </c:pt>
                <c:pt idx="700" formatCode="d\-mmm\-yy">
                  <c:v>42850</c:v>
                </c:pt>
                <c:pt idx="701" formatCode="d\-mmm\-yy">
                  <c:v>42851</c:v>
                </c:pt>
                <c:pt idx="702" formatCode="d\-mmm\-yy">
                  <c:v>42852</c:v>
                </c:pt>
                <c:pt idx="703" formatCode="d\-mmm\-yy">
                  <c:v>42853</c:v>
                </c:pt>
                <c:pt idx="704" formatCode="d\-mmm\-yy">
                  <c:v>42855</c:v>
                </c:pt>
                <c:pt idx="705" formatCode="d\-mmm\-yy">
                  <c:v>42857</c:v>
                </c:pt>
                <c:pt idx="706" formatCode="d\-mmm\-yy">
                  <c:v>42858</c:v>
                </c:pt>
                <c:pt idx="707" formatCode="d\-mmm\-yy">
                  <c:v>42859</c:v>
                </c:pt>
                <c:pt idx="708" formatCode="d\-mmm\-yy">
                  <c:v>42860</c:v>
                </c:pt>
                <c:pt idx="709" formatCode="d\-mmm\-yy">
                  <c:v>42863</c:v>
                </c:pt>
                <c:pt idx="710" formatCode="d\-mmm\-yy">
                  <c:v>42864</c:v>
                </c:pt>
                <c:pt idx="711" formatCode="d\-mmm\-yy">
                  <c:v>42865</c:v>
                </c:pt>
                <c:pt idx="712" formatCode="d\-mmm\-yy">
                  <c:v>42866</c:v>
                </c:pt>
                <c:pt idx="713" formatCode="d\-mmm\-yy">
                  <c:v>42867</c:v>
                </c:pt>
                <c:pt idx="714" formatCode="d\-mmm\-yy">
                  <c:v>42870</c:v>
                </c:pt>
                <c:pt idx="715" formatCode="d\-mmm\-yy">
                  <c:v>42871</c:v>
                </c:pt>
                <c:pt idx="716" formatCode="d\-mmm\-yy">
                  <c:v>42872</c:v>
                </c:pt>
                <c:pt idx="717" formatCode="d\-mmm\-yy">
                  <c:v>42873</c:v>
                </c:pt>
                <c:pt idx="718" formatCode="d\-mmm\-yy">
                  <c:v>42874</c:v>
                </c:pt>
                <c:pt idx="719" formatCode="d\-mmm\-yy">
                  <c:v>42877</c:v>
                </c:pt>
                <c:pt idx="720" formatCode="d\-mmm\-yy">
                  <c:v>42878</c:v>
                </c:pt>
                <c:pt idx="721" formatCode="d\-mmm\-yy">
                  <c:v>42879</c:v>
                </c:pt>
                <c:pt idx="722" formatCode="d\-mmm\-yy">
                  <c:v>42880</c:v>
                </c:pt>
                <c:pt idx="723" formatCode="d\-mmm\-yy">
                  <c:v>42881</c:v>
                </c:pt>
                <c:pt idx="724" formatCode="d\-mmm\-yy">
                  <c:v>42884</c:v>
                </c:pt>
                <c:pt idx="725" formatCode="d\-mmm\-yy">
                  <c:v>42885</c:v>
                </c:pt>
                <c:pt idx="726" formatCode="d\-mmm\-yy">
                  <c:v>42886</c:v>
                </c:pt>
                <c:pt idx="727" formatCode="d\-mmm\-yy">
                  <c:v>42887</c:v>
                </c:pt>
                <c:pt idx="728" formatCode="d\-mmm\-yy">
                  <c:v>42888</c:v>
                </c:pt>
                <c:pt idx="729" formatCode="d\-mmm\-yy">
                  <c:v>42891</c:v>
                </c:pt>
                <c:pt idx="730" formatCode="d\-mmm\-yy">
                  <c:v>42892</c:v>
                </c:pt>
                <c:pt idx="731" formatCode="d\-mmm\-yy">
                  <c:v>42893</c:v>
                </c:pt>
                <c:pt idx="732" formatCode="d\-mmm\-yy">
                  <c:v>42894</c:v>
                </c:pt>
                <c:pt idx="733" formatCode="d\-mmm\-yy">
                  <c:v>42895</c:v>
                </c:pt>
                <c:pt idx="734" formatCode="d\-mmm\-yy">
                  <c:v>42898</c:v>
                </c:pt>
                <c:pt idx="735" formatCode="d\-mmm\-yy">
                  <c:v>42899</c:v>
                </c:pt>
                <c:pt idx="736" formatCode="d\-mmm\-yy">
                  <c:v>42900</c:v>
                </c:pt>
                <c:pt idx="737" formatCode="d\-mmm\-yy">
                  <c:v>42901</c:v>
                </c:pt>
                <c:pt idx="738" formatCode="d\-mmm\-yy">
                  <c:v>42902</c:v>
                </c:pt>
                <c:pt idx="739" formatCode="d\-mmm\-yy">
                  <c:v>42905</c:v>
                </c:pt>
                <c:pt idx="740" formatCode="d\-mmm\-yy">
                  <c:v>42906</c:v>
                </c:pt>
                <c:pt idx="741" formatCode="d\-mmm\-yy">
                  <c:v>42907</c:v>
                </c:pt>
                <c:pt idx="742" formatCode="d\-mmm\-yy">
                  <c:v>42908</c:v>
                </c:pt>
                <c:pt idx="743" formatCode="d\-mmm\-yy">
                  <c:v>42909</c:v>
                </c:pt>
                <c:pt idx="744" formatCode="d\-mmm\-yy">
                  <c:v>42912</c:v>
                </c:pt>
                <c:pt idx="745" formatCode="d\-mmm\-yy">
                  <c:v>42913</c:v>
                </c:pt>
                <c:pt idx="746" formatCode="d\-mmm\-yy">
                  <c:v>42914</c:v>
                </c:pt>
                <c:pt idx="747" formatCode="d\-mmm\-yy">
                  <c:v>42915</c:v>
                </c:pt>
                <c:pt idx="748" formatCode="d\-mmm\-yy">
                  <c:v>42916</c:v>
                </c:pt>
                <c:pt idx="749" formatCode="d\-mmm\-yy">
                  <c:v>42919</c:v>
                </c:pt>
                <c:pt idx="750" formatCode="d\-mmm\-yy">
                  <c:v>42920</c:v>
                </c:pt>
                <c:pt idx="751" formatCode="d\-mmm\-yy">
                  <c:v>42921</c:v>
                </c:pt>
                <c:pt idx="752" formatCode="d\-mmm\-yy">
                  <c:v>42922</c:v>
                </c:pt>
                <c:pt idx="753" formatCode="d\-mmm\-yy">
                  <c:v>42923</c:v>
                </c:pt>
                <c:pt idx="754" formatCode="d\-mmm\-yy">
                  <c:v>42926</c:v>
                </c:pt>
                <c:pt idx="755" formatCode="d\-mmm\-yy">
                  <c:v>42927</c:v>
                </c:pt>
                <c:pt idx="756" formatCode="d\-mmm\-yy">
                  <c:v>42928</c:v>
                </c:pt>
                <c:pt idx="757" formatCode="d\-mmm\-yy">
                  <c:v>42929</c:v>
                </c:pt>
                <c:pt idx="758" formatCode="d\-mmm\-yy">
                  <c:v>42930</c:v>
                </c:pt>
                <c:pt idx="759" formatCode="d\-mmm\-yy">
                  <c:v>42933</c:v>
                </c:pt>
                <c:pt idx="760" formatCode="d\-mmm\-yy">
                  <c:v>42934</c:v>
                </c:pt>
                <c:pt idx="761" formatCode="d\-mmm\-yy">
                  <c:v>42935</c:v>
                </c:pt>
                <c:pt idx="762" formatCode="d\-mmm\-yy">
                  <c:v>42936</c:v>
                </c:pt>
                <c:pt idx="763" formatCode="d\-mmm\-yy">
                  <c:v>42937</c:v>
                </c:pt>
                <c:pt idx="764" formatCode="d\-mmm\-yy">
                  <c:v>42940</c:v>
                </c:pt>
                <c:pt idx="765" formatCode="d\-mmm\-yy">
                  <c:v>42941</c:v>
                </c:pt>
                <c:pt idx="766" formatCode="d\-mmm\-yy">
                  <c:v>42942</c:v>
                </c:pt>
                <c:pt idx="767" formatCode="d\-mmm\-yy">
                  <c:v>42943</c:v>
                </c:pt>
                <c:pt idx="768" formatCode="d\-mmm\-yy">
                  <c:v>42944</c:v>
                </c:pt>
                <c:pt idx="769" formatCode="d\-mmm\-yy">
                  <c:v>42947</c:v>
                </c:pt>
              </c:numCache>
            </c:numRef>
          </c:cat>
          <c:val>
            <c:numRef>
              <c:f>'Nvo FANVIT1 Sin Asset'!$AC$3:$AC$772</c:f>
              <c:numCache>
                <c:formatCode>_-* #,##0_-;\-* #,##0_-;_-* "-"??_-;_-@_-</c:formatCode>
                <c:ptCount val="770"/>
                <c:pt idx="0">
                  <c:v>10000000</c:v>
                </c:pt>
                <c:pt idx="1">
                  <c:v>10000000</c:v>
                </c:pt>
                <c:pt idx="2">
                  <c:v>60000000</c:v>
                </c:pt>
                <c:pt idx="3">
                  <c:v>60000000</c:v>
                </c:pt>
                <c:pt idx="4">
                  <c:v>60000000</c:v>
                </c:pt>
                <c:pt idx="5">
                  <c:v>60000000</c:v>
                </c:pt>
                <c:pt idx="6">
                  <c:v>60000000</c:v>
                </c:pt>
                <c:pt idx="7">
                  <c:v>60000000</c:v>
                </c:pt>
                <c:pt idx="8">
                  <c:v>60000000</c:v>
                </c:pt>
                <c:pt idx="9">
                  <c:v>2060000000</c:v>
                </c:pt>
                <c:pt idx="10">
                  <c:v>2060000000</c:v>
                </c:pt>
                <c:pt idx="11">
                  <c:v>2060000000</c:v>
                </c:pt>
                <c:pt idx="12">
                  <c:v>2060000000</c:v>
                </c:pt>
                <c:pt idx="13">
                  <c:v>2060000000</c:v>
                </c:pt>
                <c:pt idx="14">
                  <c:v>4060000000</c:v>
                </c:pt>
                <c:pt idx="15">
                  <c:v>4060000000</c:v>
                </c:pt>
                <c:pt idx="16">
                  <c:v>4060000000</c:v>
                </c:pt>
                <c:pt idx="17">
                  <c:v>4060000000</c:v>
                </c:pt>
                <c:pt idx="18">
                  <c:v>4060000000</c:v>
                </c:pt>
                <c:pt idx="19">
                  <c:v>6060000000</c:v>
                </c:pt>
                <c:pt idx="20">
                  <c:v>6060000000</c:v>
                </c:pt>
                <c:pt idx="21">
                  <c:v>6060000000</c:v>
                </c:pt>
                <c:pt idx="22">
                  <c:v>6060000000</c:v>
                </c:pt>
                <c:pt idx="23">
                  <c:v>6060000000</c:v>
                </c:pt>
                <c:pt idx="24">
                  <c:v>8060000000</c:v>
                </c:pt>
                <c:pt idx="25">
                  <c:v>8060000000</c:v>
                </c:pt>
                <c:pt idx="26">
                  <c:v>8060000000</c:v>
                </c:pt>
                <c:pt idx="27">
                  <c:v>8060000000</c:v>
                </c:pt>
                <c:pt idx="28">
                  <c:v>8060000000</c:v>
                </c:pt>
                <c:pt idx="29">
                  <c:v>10060000000</c:v>
                </c:pt>
                <c:pt idx="30">
                  <c:v>10060000000</c:v>
                </c:pt>
                <c:pt idx="31">
                  <c:v>10060000000</c:v>
                </c:pt>
                <c:pt idx="32">
                  <c:v>10060000000</c:v>
                </c:pt>
                <c:pt idx="33">
                  <c:v>10060000000</c:v>
                </c:pt>
                <c:pt idx="34">
                  <c:v>12060000000</c:v>
                </c:pt>
                <c:pt idx="35">
                  <c:v>12060000000</c:v>
                </c:pt>
                <c:pt idx="36">
                  <c:v>12060000000</c:v>
                </c:pt>
                <c:pt idx="37">
                  <c:v>12060000000</c:v>
                </c:pt>
                <c:pt idx="38">
                  <c:v>12060000000</c:v>
                </c:pt>
                <c:pt idx="39">
                  <c:v>14060000000</c:v>
                </c:pt>
                <c:pt idx="40">
                  <c:v>14060000000</c:v>
                </c:pt>
                <c:pt idx="41">
                  <c:v>14060000000</c:v>
                </c:pt>
                <c:pt idx="42">
                  <c:v>14060000000</c:v>
                </c:pt>
                <c:pt idx="43">
                  <c:v>14060000000</c:v>
                </c:pt>
                <c:pt idx="44">
                  <c:v>15060000000</c:v>
                </c:pt>
                <c:pt idx="45">
                  <c:v>15060000000</c:v>
                </c:pt>
                <c:pt idx="46">
                  <c:v>15060000000</c:v>
                </c:pt>
                <c:pt idx="47">
                  <c:v>18360000000</c:v>
                </c:pt>
                <c:pt idx="48">
                  <c:v>18360000000</c:v>
                </c:pt>
                <c:pt idx="49">
                  <c:v>18360000000</c:v>
                </c:pt>
                <c:pt idx="50">
                  <c:v>21360000000</c:v>
                </c:pt>
                <c:pt idx="51">
                  <c:v>21360000000</c:v>
                </c:pt>
                <c:pt idx="52">
                  <c:v>21360000000</c:v>
                </c:pt>
                <c:pt idx="53">
                  <c:v>21360000000</c:v>
                </c:pt>
                <c:pt idx="54">
                  <c:v>21360000000</c:v>
                </c:pt>
                <c:pt idx="55">
                  <c:v>24360000000</c:v>
                </c:pt>
                <c:pt idx="56">
                  <c:v>24360000000</c:v>
                </c:pt>
                <c:pt idx="57">
                  <c:v>24360000000</c:v>
                </c:pt>
                <c:pt idx="58">
                  <c:v>24360000000</c:v>
                </c:pt>
                <c:pt idx="59">
                  <c:v>24360000000</c:v>
                </c:pt>
                <c:pt idx="60">
                  <c:v>27360000000</c:v>
                </c:pt>
                <c:pt idx="61">
                  <c:v>27360000000</c:v>
                </c:pt>
                <c:pt idx="62">
                  <c:v>27360000000</c:v>
                </c:pt>
                <c:pt idx="63">
                  <c:v>27360000000</c:v>
                </c:pt>
                <c:pt idx="64">
                  <c:v>27360000000</c:v>
                </c:pt>
                <c:pt idx="65">
                  <c:v>30360000000</c:v>
                </c:pt>
                <c:pt idx="66">
                  <c:v>30360000000</c:v>
                </c:pt>
                <c:pt idx="67">
                  <c:v>30360000000</c:v>
                </c:pt>
                <c:pt idx="68">
                  <c:v>30360000000</c:v>
                </c:pt>
                <c:pt idx="69">
                  <c:v>30360000000</c:v>
                </c:pt>
                <c:pt idx="70">
                  <c:v>30360000000</c:v>
                </c:pt>
                <c:pt idx="71">
                  <c:v>30360000000</c:v>
                </c:pt>
                <c:pt idx="72">
                  <c:v>30360000000</c:v>
                </c:pt>
                <c:pt idx="73">
                  <c:v>30360000000</c:v>
                </c:pt>
                <c:pt idx="74">
                  <c:v>30360000000</c:v>
                </c:pt>
                <c:pt idx="75">
                  <c:v>30360000000</c:v>
                </c:pt>
                <c:pt idx="76">
                  <c:v>30360000000</c:v>
                </c:pt>
                <c:pt idx="77">
                  <c:v>30360000000</c:v>
                </c:pt>
                <c:pt idx="78">
                  <c:v>30360000000</c:v>
                </c:pt>
                <c:pt idx="79">
                  <c:v>30360000000</c:v>
                </c:pt>
                <c:pt idx="80">
                  <c:v>30360000000</c:v>
                </c:pt>
                <c:pt idx="81">
                  <c:v>30360000000</c:v>
                </c:pt>
                <c:pt idx="82">
                  <c:v>30360000000</c:v>
                </c:pt>
                <c:pt idx="83">
                  <c:v>30360000000</c:v>
                </c:pt>
                <c:pt idx="84">
                  <c:v>30360000000</c:v>
                </c:pt>
                <c:pt idx="85">
                  <c:v>30360000000</c:v>
                </c:pt>
                <c:pt idx="86">
                  <c:v>30360000000</c:v>
                </c:pt>
                <c:pt idx="87">
                  <c:v>30360000000</c:v>
                </c:pt>
                <c:pt idx="88">
                  <c:v>30360000000</c:v>
                </c:pt>
                <c:pt idx="89">
                  <c:v>30360000000</c:v>
                </c:pt>
                <c:pt idx="90">
                  <c:v>30360000000</c:v>
                </c:pt>
                <c:pt idx="91">
                  <c:v>30360000000</c:v>
                </c:pt>
                <c:pt idx="92">
                  <c:v>30360000000</c:v>
                </c:pt>
                <c:pt idx="93">
                  <c:v>30360000000</c:v>
                </c:pt>
                <c:pt idx="94">
                  <c:v>30360000000</c:v>
                </c:pt>
                <c:pt idx="95">
                  <c:v>30360000000</c:v>
                </c:pt>
                <c:pt idx="96">
                  <c:v>30360000000</c:v>
                </c:pt>
                <c:pt idx="97">
                  <c:v>30360000000</c:v>
                </c:pt>
                <c:pt idx="98">
                  <c:v>30360000000</c:v>
                </c:pt>
                <c:pt idx="99">
                  <c:v>30360000000</c:v>
                </c:pt>
                <c:pt idx="100">
                  <c:v>30360000000</c:v>
                </c:pt>
                <c:pt idx="101">
                  <c:v>30360000000</c:v>
                </c:pt>
                <c:pt idx="102">
                  <c:v>30360000000</c:v>
                </c:pt>
                <c:pt idx="103">
                  <c:v>30360000000</c:v>
                </c:pt>
                <c:pt idx="104">
                  <c:v>30360000000</c:v>
                </c:pt>
                <c:pt idx="105">
                  <c:v>30360000000</c:v>
                </c:pt>
                <c:pt idx="106">
                  <c:v>30360000000</c:v>
                </c:pt>
                <c:pt idx="107">
                  <c:v>30360000000</c:v>
                </c:pt>
                <c:pt idx="108">
                  <c:v>30360000000</c:v>
                </c:pt>
                <c:pt idx="109">
                  <c:v>35360000000</c:v>
                </c:pt>
                <c:pt idx="110">
                  <c:v>35360000000</c:v>
                </c:pt>
                <c:pt idx="111">
                  <c:v>35360000000</c:v>
                </c:pt>
                <c:pt idx="112">
                  <c:v>35360000000</c:v>
                </c:pt>
                <c:pt idx="113">
                  <c:v>40360000000</c:v>
                </c:pt>
                <c:pt idx="114">
                  <c:v>40360000000</c:v>
                </c:pt>
                <c:pt idx="115">
                  <c:v>40360000000</c:v>
                </c:pt>
                <c:pt idx="116">
                  <c:v>40360000000</c:v>
                </c:pt>
                <c:pt idx="117">
                  <c:v>40360000000</c:v>
                </c:pt>
                <c:pt idx="118">
                  <c:v>40360000000</c:v>
                </c:pt>
                <c:pt idx="119">
                  <c:v>40360000000</c:v>
                </c:pt>
                <c:pt idx="120">
                  <c:v>40360000000</c:v>
                </c:pt>
                <c:pt idx="121">
                  <c:v>40360000000</c:v>
                </c:pt>
                <c:pt idx="122">
                  <c:v>40360000000</c:v>
                </c:pt>
                <c:pt idx="123">
                  <c:v>40360000000</c:v>
                </c:pt>
                <c:pt idx="124">
                  <c:v>40360000000</c:v>
                </c:pt>
                <c:pt idx="125">
                  <c:v>40360000000</c:v>
                </c:pt>
                <c:pt idx="126">
                  <c:v>40360000000</c:v>
                </c:pt>
                <c:pt idx="127">
                  <c:v>40360000000</c:v>
                </c:pt>
                <c:pt idx="128">
                  <c:v>40360000000</c:v>
                </c:pt>
                <c:pt idx="129">
                  <c:v>40360000000</c:v>
                </c:pt>
                <c:pt idx="130">
                  <c:v>40360000000</c:v>
                </c:pt>
                <c:pt idx="131">
                  <c:v>40360000000</c:v>
                </c:pt>
                <c:pt idx="132">
                  <c:v>40360000000</c:v>
                </c:pt>
                <c:pt idx="133">
                  <c:v>40360000000</c:v>
                </c:pt>
                <c:pt idx="134">
                  <c:v>40360000000</c:v>
                </c:pt>
                <c:pt idx="135">
                  <c:v>40360000000</c:v>
                </c:pt>
                <c:pt idx="136">
                  <c:v>40360000000</c:v>
                </c:pt>
                <c:pt idx="137">
                  <c:v>40360000000</c:v>
                </c:pt>
                <c:pt idx="138">
                  <c:v>40360000000</c:v>
                </c:pt>
                <c:pt idx="139">
                  <c:v>40360000000</c:v>
                </c:pt>
                <c:pt idx="140">
                  <c:v>40360000000</c:v>
                </c:pt>
                <c:pt idx="141">
                  <c:v>40360000000</c:v>
                </c:pt>
                <c:pt idx="142">
                  <c:v>40360000000</c:v>
                </c:pt>
                <c:pt idx="143">
                  <c:v>40360000000</c:v>
                </c:pt>
                <c:pt idx="144">
                  <c:v>40360000000</c:v>
                </c:pt>
                <c:pt idx="145">
                  <c:v>40360000000</c:v>
                </c:pt>
                <c:pt idx="146">
                  <c:v>40360000000</c:v>
                </c:pt>
                <c:pt idx="147">
                  <c:v>40360000000</c:v>
                </c:pt>
                <c:pt idx="148">
                  <c:v>40360000000</c:v>
                </c:pt>
                <c:pt idx="149">
                  <c:v>40360000000</c:v>
                </c:pt>
                <c:pt idx="150">
                  <c:v>40360000000</c:v>
                </c:pt>
                <c:pt idx="151">
                  <c:v>40360000000</c:v>
                </c:pt>
                <c:pt idx="152">
                  <c:v>40360000000</c:v>
                </c:pt>
                <c:pt idx="153">
                  <c:v>40360000000</c:v>
                </c:pt>
                <c:pt idx="154">
                  <c:v>40360000000</c:v>
                </c:pt>
                <c:pt idx="155">
                  <c:v>40360000000</c:v>
                </c:pt>
                <c:pt idx="156">
                  <c:v>40360000000</c:v>
                </c:pt>
                <c:pt idx="157">
                  <c:v>40010316167</c:v>
                </c:pt>
                <c:pt idx="158">
                  <c:v>39360000000</c:v>
                </c:pt>
                <c:pt idx="159">
                  <c:v>39360000000</c:v>
                </c:pt>
                <c:pt idx="160">
                  <c:v>39360000000</c:v>
                </c:pt>
                <c:pt idx="161">
                  <c:v>39360000000</c:v>
                </c:pt>
                <c:pt idx="162">
                  <c:v>38860000000</c:v>
                </c:pt>
                <c:pt idx="163">
                  <c:v>38360000000</c:v>
                </c:pt>
                <c:pt idx="164">
                  <c:v>38360000000</c:v>
                </c:pt>
                <c:pt idx="165">
                  <c:v>38360000000</c:v>
                </c:pt>
                <c:pt idx="166">
                  <c:v>37860000000</c:v>
                </c:pt>
                <c:pt idx="167">
                  <c:v>37860000000</c:v>
                </c:pt>
                <c:pt idx="168">
                  <c:v>37860000000</c:v>
                </c:pt>
                <c:pt idx="169">
                  <c:v>37860000000</c:v>
                </c:pt>
                <c:pt idx="170">
                  <c:v>37860000000</c:v>
                </c:pt>
                <c:pt idx="171">
                  <c:v>37860000000</c:v>
                </c:pt>
                <c:pt idx="172">
                  <c:v>35860000456.379997</c:v>
                </c:pt>
                <c:pt idx="173">
                  <c:v>35860000456.379997</c:v>
                </c:pt>
                <c:pt idx="174">
                  <c:v>35860000456.379997</c:v>
                </c:pt>
                <c:pt idx="175">
                  <c:v>33860000649.769997</c:v>
                </c:pt>
                <c:pt idx="176">
                  <c:v>33860000649.769997</c:v>
                </c:pt>
                <c:pt idx="177">
                  <c:v>33860000649.769997</c:v>
                </c:pt>
                <c:pt idx="178">
                  <c:v>38860000649.770004</c:v>
                </c:pt>
                <c:pt idx="179">
                  <c:v>38860000649.770004</c:v>
                </c:pt>
                <c:pt idx="180">
                  <c:v>38860000649.770004</c:v>
                </c:pt>
                <c:pt idx="181">
                  <c:v>38860000649.770004</c:v>
                </c:pt>
                <c:pt idx="182">
                  <c:v>38860000649.770004</c:v>
                </c:pt>
                <c:pt idx="183">
                  <c:v>36360000649.769997</c:v>
                </c:pt>
                <c:pt idx="184">
                  <c:v>36360000649.769997</c:v>
                </c:pt>
                <c:pt idx="185">
                  <c:v>36360000649.769997</c:v>
                </c:pt>
                <c:pt idx="186">
                  <c:v>36360000649.769997</c:v>
                </c:pt>
                <c:pt idx="187">
                  <c:v>36360000649.769997</c:v>
                </c:pt>
                <c:pt idx="188">
                  <c:v>33860000649.769997</c:v>
                </c:pt>
                <c:pt idx="189">
                  <c:v>33860000649.769997</c:v>
                </c:pt>
                <c:pt idx="190">
                  <c:v>33860000649.769997</c:v>
                </c:pt>
                <c:pt idx="191">
                  <c:v>33860000649.769997</c:v>
                </c:pt>
                <c:pt idx="192">
                  <c:v>33860000649.769997</c:v>
                </c:pt>
                <c:pt idx="193">
                  <c:v>31360000884.830002</c:v>
                </c:pt>
                <c:pt idx="194">
                  <c:v>31360000884.830002</c:v>
                </c:pt>
                <c:pt idx="195">
                  <c:v>31360000884.830002</c:v>
                </c:pt>
                <c:pt idx="196">
                  <c:v>31360000884.830002</c:v>
                </c:pt>
                <c:pt idx="197">
                  <c:v>31360000884.830002</c:v>
                </c:pt>
                <c:pt idx="198">
                  <c:v>28860000885.200001</c:v>
                </c:pt>
                <c:pt idx="199">
                  <c:v>28860000885.200001</c:v>
                </c:pt>
                <c:pt idx="200">
                  <c:v>28860000885.200001</c:v>
                </c:pt>
                <c:pt idx="201">
                  <c:v>28860000885.200001</c:v>
                </c:pt>
                <c:pt idx="202">
                  <c:v>26360000885.130001</c:v>
                </c:pt>
                <c:pt idx="203">
                  <c:v>26360000885.130001</c:v>
                </c:pt>
                <c:pt idx="204">
                  <c:v>26360000885.130001</c:v>
                </c:pt>
                <c:pt idx="205">
                  <c:v>26360000885.130001</c:v>
                </c:pt>
                <c:pt idx="206">
                  <c:v>26360000885.130001</c:v>
                </c:pt>
                <c:pt idx="207">
                  <c:v>23860001093.490002</c:v>
                </c:pt>
                <c:pt idx="208">
                  <c:v>23860001093.490002</c:v>
                </c:pt>
                <c:pt idx="209">
                  <c:v>23860001093.490002</c:v>
                </c:pt>
                <c:pt idx="210">
                  <c:v>23851327944.740002</c:v>
                </c:pt>
                <c:pt idx="211">
                  <c:v>23851327944.740002</c:v>
                </c:pt>
                <c:pt idx="212">
                  <c:v>21351328608.920002</c:v>
                </c:pt>
                <c:pt idx="213">
                  <c:v>21351328608.920002</c:v>
                </c:pt>
                <c:pt idx="214">
                  <c:v>21351328608.920002</c:v>
                </c:pt>
                <c:pt idx="215">
                  <c:v>21351328608.920002</c:v>
                </c:pt>
                <c:pt idx="216">
                  <c:v>21351328608.920002</c:v>
                </c:pt>
                <c:pt idx="217">
                  <c:v>18351504712.760002</c:v>
                </c:pt>
                <c:pt idx="218">
                  <c:v>18351504712.760002</c:v>
                </c:pt>
                <c:pt idx="219">
                  <c:v>18351504712.760002</c:v>
                </c:pt>
                <c:pt idx="220">
                  <c:v>18351504712.760002</c:v>
                </c:pt>
                <c:pt idx="221">
                  <c:v>18351504712.760002</c:v>
                </c:pt>
                <c:pt idx="222">
                  <c:v>15351504965.069998</c:v>
                </c:pt>
                <c:pt idx="223">
                  <c:v>15351504965.069998</c:v>
                </c:pt>
                <c:pt idx="224">
                  <c:v>15351504965.069998</c:v>
                </c:pt>
                <c:pt idx="225">
                  <c:v>15351504965.069998</c:v>
                </c:pt>
                <c:pt idx="226">
                  <c:v>15351504965.069998</c:v>
                </c:pt>
                <c:pt idx="227">
                  <c:v>12351505867.479998</c:v>
                </c:pt>
                <c:pt idx="228">
                  <c:v>12351505867.479998</c:v>
                </c:pt>
                <c:pt idx="229">
                  <c:v>12351505867.479998</c:v>
                </c:pt>
                <c:pt idx="230">
                  <c:v>12351505867.479998</c:v>
                </c:pt>
                <c:pt idx="231">
                  <c:v>12351505867.479998</c:v>
                </c:pt>
                <c:pt idx="232">
                  <c:v>9351506154.4599991</c:v>
                </c:pt>
                <c:pt idx="233">
                  <c:v>9351506154.4599991</c:v>
                </c:pt>
                <c:pt idx="234">
                  <c:v>9351506154.4599991</c:v>
                </c:pt>
                <c:pt idx="235">
                  <c:v>9351506154.4599991</c:v>
                </c:pt>
                <c:pt idx="236">
                  <c:v>9351506154.4599991</c:v>
                </c:pt>
                <c:pt idx="237">
                  <c:v>5969728254.7999992</c:v>
                </c:pt>
                <c:pt idx="238">
                  <c:v>5969728254.7999992</c:v>
                </c:pt>
                <c:pt idx="239">
                  <c:v>5969728254.7999992</c:v>
                </c:pt>
                <c:pt idx="240">
                  <c:v>5969728254.7999992</c:v>
                </c:pt>
                <c:pt idx="241">
                  <c:v>5969728254.7999992</c:v>
                </c:pt>
                <c:pt idx="242">
                  <c:v>2454305482.4500003</c:v>
                </c:pt>
                <c:pt idx="243">
                  <c:v>2454305482.4500003</c:v>
                </c:pt>
                <c:pt idx="244">
                  <c:v>2454305482.4500003</c:v>
                </c:pt>
                <c:pt idx="245">
                  <c:v>2454305482.4500003</c:v>
                </c:pt>
                <c:pt idx="246">
                  <c:v>2454305482.4500003</c:v>
                </c:pt>
                <c:pt idx="247">
                  <c:v>93081907.659999847</c:v>
                </c:pt>
                <c:pt idx="248">
                  <c:v>93081907.659999847</c:v>
                </c:pt>
                <c:pt idx="249">
                  <c:v>93081907.659999847</c:v>
                </c:pt>
                <c:pt idx="250">
                  <c:v>93081907.659999996</c:v>
                </c:pt>
                <c:pt idx="251">
                  <c:v>93081907.659999996</c:v>
                </c:pt>
                <c:pt idx="252">
                  <c:v>93081907.659999996</c:v>
                </c:pt>
                <c:pt idx="253">
                  <c:v>0</c:v>
                </c:pt>
                <c:pt idx="254">
                  <c:v>0</c:v>
                </c:pt>
                <c:pt idx="255">
                  <c:v>0</c:v>
                </c:pt>
                <c:pt idx="256">
                  <c:v>0</c:v>
                </c:pt>
                <c:pt idx="257">
                  <c:v>0</c:v>
                </c:pt>
                <c:pt idx="258">
                  <c:v>0</c:v>
                </c:pt>
                <c:pt idx="259">
                  <c:v>0</c:v>
                </c:pt>
                <c:pt idx="260">
                  <c:v>0</c:v>
                </c:pt>
                <c:pt idx="261">
                  <c:v>0</c:v>
                </c:pt>
                <c:pt idx="262">
                  <c:v>0</c:v>
                </c:pt>
                <c:pt idx="263">
                  <c:v>0</c:v>
                </c:pt>
                <c:pt idx="264">
                  <c:v>0</c:v>
                </c:pt>
                <c:pt idx="265">
                  <c:v>0</c:v>
                </c:pt>
                <c:pt idx="266">
                  <c:v>0</c:v>
                </c:pt>
                <c:pt idx="267">
                  <c:v>0</c:v>
                </c:pt>
                <c:pt idx="268">
                  <c:v>0</c:v>
                </c:pt>
                <c:pt idx="269">
                  <c:v>0</c:v>
                </c:pt>
                <c:pt idx="270">
                  <c:v>0</c:v>
                </c:pt>
                <c:pt idx="271">
                  <c:v>0</c:v>
                </c:pt>
                <c:pt idx="272">
                  <c:v>0</c:v>
                </c:pt>
                <c:pt idx="273">
                  <c:v>0</c:v>
                </c:pt>
                <c:pt idx="274">
                  <c:v>0</c:v>
                </c:pt>
                <c:pt idx="275">
                  <c:v>0</c:v>
                </c:pt>
                <c:pt idx="276">
                  <c:v>0</c:v>
                </c:pt>
                <c:pt idx="277">
                  <c:v>0</c:v>
                </c:pt>
                <c:pt idx="278">
                  <c:v>0</c:v>
                </c:pt>
                <c:pt idx="279">
                  <c:v>0</c:v>
                </c:pt>
                <c:pt idx="280">
                  <c:v>0</c:v>
                </c:pt>
                <c:pt idx="281">
                  <c:v>0</c:v>
                </c:pt>
                <c:pt idx="282">
                  <c:v>0</c:v>
                </c:pt>
                <c:pt idx="283">
                  <c:v>0</c:v>
                </c:pt>
                <c:pt idx="284">
                  <c:v>0</c:v>
                </c:pt>
                <c:pt idx="285">
                  <c:v>0</c:v>
                </c:pt>
                <c:pt idx="286">
                  <c:v>0</c:v>
                </c:pt>
                <c:pt idx="287">
                  <c:v>0</c:v>
                </c:pt>
                <c:pt idx="288">
                  <c:v>0</c:v>
                </c:pt>
                <c:pt idx="289">
                  <c:v>0</c:v>
                </c:pt>
                <c:pt idx="290">
                  <c:v>0</c:v>
                </c:pt>
                <c:pt idx="291">
                  <c:v>0</c:v>
                </c:pt>
                <c:pt idx="292">
                  <c:v>0</c:v>
                </c:pt>
                <c:pt idx="293">
                  <c:v>0</c:v>
                </c:pt>
                <c:pt idx="294">
                  <c:v>0</c:v>
                </c:pt>
                <c:pt idx="295">
                  <c:v>0</c:v>
                </c:pt>
                <c:pt idx="296">
                  <c:v>0</c:v>
                </c:pt>
                <c:pt idx="297">
                  <c:v>0</c:v>
                </c:pt>
                <c:pt idx="298">
                  <c:v>0</c:v>
                </c:pt>
                <c:pt idx="299">
                  <c:v>0</c:v>
                </c:pt>
                <c:pt idx="300">
                  <c:v>0</c:v>
                </c:pt>
                <c:pt idx="301">
                  <c:v>0</c:v>
                </c:pt>
                <c:pt idx="302">
                  <c:v>0</c:v>
                </c:pt>
                <c:pt idx="303">
                  <c:v>0</c:v>
                </c:pt>
                <c:pt idx="304">
                  <c:v>0</c:v>
                </c:pt>
                <c:pt idx="305">
                  <c:v>0</c:v>
                </c:pt>
                <c:pt idx="306">
                  <c:v>0</c:v>
                </c:pt>
                <c:pt idx="307">
                  <c:v>0</c:v>
                </c:pt>
                <c:pt idx="308">
                  <c:v>0</c:v>
                </c:pt>
                <c:pt idx="309">
                  <c:v>0</c:v>
                </c:pt>
                <c:pt idx="310">
                  <c:v>0</c:v>
                </c:pt>
                <c:pt idx="311">
                  <c:v>0</c:v>
                </c:pt>
                <c:pt idx="312">
                  <c:v>0</c:v>
                </c:pt>
                <c:pt idx="313">
                  <c:v>0</c:v>
                </c:pt>
                <c:pt idx="314">
                  <c:v>0</c:v>
                </c:pt>
                <c:pt idx="315">
                  <c:v>0</c:v>
                </c:pt>
                <c:pt idx="316">
                  <c:v>0</c:v>
                </c:pt>
                <c:pt idx="317">
                  <c:v>0</c:v>
                </c:pt>
                <c:pt idx="318">
                  <c:v>0</c:v>
                </c:pt>
                <c:pt idx="319">
                  <c:v>0</c:v>
                </c:pt>
                <c:pt idx="320">
                  <c:v>0</c:v>
                </c:pt>
                <c:pt idx="321">
                  <c:v>0</c:v>
                </c:pt>
                <c:pt idx="322">
                  <c:v>0</c:v>
                </c:pt>
                <c:pt idx="323">
                  <c:v>0</c:v>
                </c:pt>
                <c:pt idx="324">
                  <c:v>0</c:v>
                </c:pt>
                <c:pt idx="325">
                  <c:v>0</c:v>
                </c:pt>
                <c:pt idx="326">
                  <c:v>0</c:v>
                </c:pt>
                <c:pt idx="327">
                  <c:v>0</c:v>
                </c:pt>
                <c:pt idx="328">
                  <c:v>0</c:v>
                </c:pt>
                <c:pt idx="329">
                  <c:v>0</c:v>
                </c:pt>
                <c:pt idx="330">
                  <c:v>0</c:v>
                </c:pt>
                <c:pt idx="331">
                  <c:v>0</c:v>
                </c:pt>
                <c:pt idx="332">
                  <c:v>0</c:v>
                </c:pt>
                <c:pt idx="333">
                  <c:v>0</c:v>
                </c:pt>
                <c:pt idx="334">
                  <c:v>0</c:v>
                </c:pt>
                <c:pt idx="335">
                  <c:v>0</c:v>
                </c:pt>
                <c:pt idx="336">
                  <c:v>0</c:v>
                </c:pt>
                <c:pt idx="337">
                  <c:v>0</c:v>
                </c:pt>
                <c:pt idx="338">
                  <c:v>0</c:v>
                </c:pt>
                <c:pt idx="339">
                  <c:v>0</c:v>
                </c:pt>
                <c:pt idx="340">
                  <c:v>0</c:v>
                </c:pt>
                <c:pt idx="341">
                  <c:v>0</c:v>
                </c:pt>
                <c:pt idx="342">
                  <c:v>0</c:v>
                </c:pt>
                <c:pt idx="343">
                  <c:v>0</c:v>
                </c:pt>
                <c:pt idx="344">
                  <c:v>0</c:v>
                </c:pt>
                <c:pt idx="345">
                  <c:v>0</c:v>
                </c:pt>
                <c:pt idx="346">
                  <c:v>0</c:v>
                </c:pt>
                <c:pt idx="347">
                  <c:v>0</c:v>
                </c:pt>
                <c:pt idx="348">
                  <c:v>0</c:v>
                </c:pt>
                <c:pt idx="349">
                  <c:v>0</c:v>
                </c:pt>
                <c:pt idx="350">
                  <c:v>0</c:v>
                </c:pt>
                <c:pt idx="351">
                  <c:v>0</c:v>
                </c:pt>
                <c:pt idx="352">
                  <c:v>0</c:v>
                </c:pt>
                <c:pt idx="353">
                  <c:v>0</c:v>
                </c:pt>
                <c:pt idx="354">
                  <c:v>0</c:v>
                </c:pt>
                <c:pt idx="355">
                  <c:v>0</c:v>
                </c:pt>
                <c:pt idx="356">
                  <c:v>0</c:v>
                </c:pt>
                <c:pt idx="357">
                  <c:v>0</c:v>
                </c:pt>
                <c:pt idx="358">
                  <c:v>0</c:v>
                </c:pt>
                <c:pt idx="359">
                  <c:v>0</c:v>
                </c:pt>
                <c:pt idx="360">
                  <c:v>0</c:v>
                </c:pt>
                <c:pt idx="361">
                  <c:v>0</c:v>
                </c:pt>
                <c:pt idx="362">
                  <c:v>0</c:v>
                </c:pt>
                <c:pt idx="363">
                  <c:v>0</c:v>
                </c:pt>
                <c:pt idx="364">
                  <c:v>0</c:v>
                </c:pt>
                <c:pt idx="365">
                  <c:v>0</c:v>
                </c:pt>
                <c:pt idx="366">
                  <c:v>0</c:v>
                </c:pt>
                <c:pt idx="367">
                  <c:v>0</c:v>
                </c:pt>
                <c:pt idx="368">
                  <c:v>0</c:v>
                </c:pt>
                <c:pt idx="369">
                  <c:v>0</c:v>
                </c:pt>
                <c:pt idx="370">
                  <c:v>0</c:v>
                </c:pt>
                <c:pt idx="371">
                  <c:v>0</c:v>
                </c:pt>
                <c:pt idx="372">
                  <c:v>0</c:v>
                </c:pt>
                <c:pt idx="373">
                  <c:v>0</c:v>
                </c:pt>
                <c:pt idx="374">
                  <c:v>0</c:v>
                </c:pt>
                <c:pt idx="375">
                  <c:v>0</c:v>
                </c:pt>
                <c:pt idx="376">
                  <c:v>0</c:v>
                </c:pt>
                <c:pt idx="377">
                  <c:v>0</c:v>
                </c:pt>
                <c:pt idx="378">
                  <c:v>0</c:v>
                </c:pt>
                <c:pt idx="379">
                  <c:v>0</c:v>
                </c:pt>
                <c:pt idx="380">
                  <c:v>0</c:v>
                </c:pt>
                <c:pt idx="381">
                  <c:v>0</c:v>
                </c:pt>
                <c:pt idx="382">
                  <c:v>0</c:v>
                </c:pt>
                <c:pt idx="383">
                  <c:v>0</c:v>
                </c:pt>
                <c:pt idx="384">
                  <c:v>0</c:v>
                </c:pt>
                <c:pt idx="385">
                  <c:v>0</c:v>
                </c:pt>
                <c:pt idx="386">
                  <c:v>0</c:v>
                </c:pt>
                <c:pt idx="387">
                  <c:v>0</c:v>
                </c:pt>
                <c:pt idx="388">
                  <c:v>0</c:v>
                </c:pt>
                <c:pt idx="389">
                  <c:v>0</c:v>
                </c:pt>
                <c:pt idx="390">
                  <c:v>0</c:v>
                </c:pt>
                <c:pt idx="391">
                  <c:v>0</c:v>
                </c:pt>
                <c:pt idx="392">
                  <c:v>0</c:v>
                </c:pt>
                <c:pt idx="393">
                  <c:v>0</c:v>
                </c:pt>
                <c:pt idx="394">
                  <c:v>0</c:v>
                </c:pt>
                <c:pt idx="395">
                  <c:v>0</c:v>
                </c:pt>
                <c:pt idx="396">
                  <c:v>0</c:v>
                </c:pt>
                <c:pt idx="397">
                  <c:v>0</c:v>
                </c:pt>
                <c:pt idx="398">
                  <c:v>0</c:v>
                </c:pt>
                <c:pt idx="399">
                  <c:v>0</c:v>
                </c:pt>
                <c:pt idx="400">
                  <c:v>0</c:v>
                </c:pt>
                <c:pt idx="401">
                  <c:v>0</c:v>
                </c:pt>
                <c:pt idx="402">
                  <c:v>0</c:v>
                </c:pt>
                <c:pt idx="403">
                  <c:v>0</c:v>
                </c:pt>
                <c:pt idx="404">
                  <c:v>0</c:v>
                </c:pt>
                <c:pt idx="405">
                  <c:v>0</c:v>
                </c:pt>
                <c:pt idx="406">
                  <c:v>0</c:v>
                </c:pt>
                <c:pt idx="407">
                  <c:v>0</c:v>
                </c:pt>
                <c:pt idx="408">
                  <c:v>0</c:v>
                </c:pt>
                <c:pt idx="409">
                  <c:v>0</c:v>
                </c:pt>
                <c:pt idx="410">
                  <c:v>0</c:v>
                </c:pt>
                <c:pt idx="411">
                  <c:v>0</c:v>
                </c:pt>
                <c:pt idx="412">
                  <c:v>0</c:v>
                </c:pt>
                <c:pt idx="413">
                  <c:v>0</c:v>
                </c:pt>
                <c:pt idx="414">
                  <c:v>0</c:v>
                </c:pt>
                <c:pt idx="415">
                  <c:v>0</c:v>
                </c:pt>
                <c:pt idx="416">
                  <c:v>0</c:v>
                </c:pt>
                <c:pt idx="417">
                  <c:v>0</c:v>
                </c:pt>
                <c:pt idx="418">
                  <c:v>0</c:v>
                </c:pt>
                <c:pt idx="419">
                  <c:v>0</c:v>
                </c:pt>
                <c:pt idx="420">
                  <c:v>0</c:v>
                </c:pt>
                <c:pt idx="421">
                  <c:v>0</c:v>
                </c:pt>
                <c:pt idx="422">
                  <c:v>0</c:v>
                </c:pt>
                <c:pt idx="423">
                  <c:v>0</c:v>
                </c:pt>
                <c:pt idx="424">
                  <c:v>0</c:v>
                </c:pt>
                <c:pt idx="425">
                  <c:v>0</c:v>
                </c:pt>
                <c:pt idx="426">
                  <c:v>0</c:v>
                </c:pt>
                <c:pt idx="427">
                  <c:v>0</c:v>
                </c:pt>
                <c:pt idx="428">
                  <c:v>0</c:v>
                </c:pt>
                <c:pt idx="429">
                  <c:v>0</c:v>
                </c:pt>
                <c:pt idx="430">
                  <c:v>0</c:v>
                </c:pt>
                <c:pt idx="431">
                  <c:v>0</c:v>
                </c:pt>
                <c:pt idx="432">
                  <c:v>0</c:v>
                </c:pt>
                <c:pt idx="433">
                  <c:v>0</c:v>
                </c:pt>
                <c:pt idx="434">
                  <c:v>0</c:v>
                </c:pt>
                <c:pt idx="435">
                  <c:v>0</c:v>
                </c:pt>
                <c:pt idx="436">
                  <c:v>0</c:v>
                </c:pt>
                <c:pt idx="437">
                  <c:v>0</c:v>
                </c:pt>
                <c:pt idx="438">
                  <c:v>0</c:v>
                </c:pt>
                <c:pt idx="439">
                  <c:v>0</c:v>
                </c:pt>
                <c:pt idx="440">
                  <c:v>0</c:v>
                </c:pt>
                <c:pt idx="441">
                  <c:v>0</c:v>
                </c:pt>
                <c:pt idx="442">
                  <c:v>0</c:v>
                </c:pt>
                <c:pt idx="443">
                  <c:v>0</c:v>
                </c:pt>
                <c:pt idx="444">
                  <c:v>0</c:v>
                </c:pt>
                <c:pt idx="445">
                  <c:v>0</c:v>
                </c:pt>
                <c:pt idx="446">
                  <c:v>0</c:v>
                </c:pt>
                <c:pt idx="447">
                  <c:v>0</c:v>
                </c:pt>
                <c:pt idx="448">
                  <c:v>0</c:v>
                </c:pt>
                <c:pt idx="449">
                  <c:v>0</c:v>
                </c:pt>
                <c:pt idx="450">
                  <c:v>0</c:v>
                </c:pt>
                <c:pt idx="451">
                  <c:v>0</c:v>
                </c:pt>
                <c:pt idx="452">
                  <c:v>0</c:v>
                </c:pt>
                <c:pt idx="453">
                  <c:v>0</c:v>
                </c:pt>
                <c:pt idx="454">
                  <c:v>0</c:v>
                </c:pt>
                <c:pt idx="455">
                  <c:v>0</c:v>
                </c:pt>
                <c:pt idx="456">
                  <c:v>0</c:v>
                </c:pt>
                <c:pt idx="457">
                  <c:v>0</c:v>
                </c:pt>
                <c:pt idx="458">
                  <c:v>0</c:v>
                </c:pt>
                <c:pt idx="459">
                  <c:v>0</c:v>
                </c:pt>
                <c:pt idx="460">
                  <c:v>0</c:v>
                </c:pt>
                <c:pt idx="461">
                  <c:v>0</c:v>
                </c:pt>
                <c:pt idx="462">
                  <c:v>0</c:v>
                </c:pt>
                <c:pt idx="463">
                  <c:v>0</c:v>
                </c:pt>
                <c:pt idx="464">
                  <c:v>0</c:v>
                </c:pt>
                <c:pt idx="465">
                  <c:v>0</c:v>
                </c:pt>
                <c:pt idx="466">
                  <c:v>0</c:v>
                </c:pt>
                <c:pt idx="467">
                  <c:v>0</c:v>
                </c:pt>
                <c:pt idx="468">
                  <c:v>0</c:v>
                </c:pt>
                <c:pt idx="469">
                  <c:v>0</c:v>
                </c:pt>
                <c:pt idx="470">
                  <c:v>0</c:v>
                </c:pt>
                <c:pt idx="471">
                  <c:v>0</c:v>
                </c:pt>
                <c:pt idx="472">
                  <c:v>0</c:v>
                </c:pt>
                <c:pt idx="473">
                  <c:v>0</c:v>
                </c:pt>
                <c:pt idx="474">
                  <c:v>0</c:v>
                </c:pt>
                <c:pt idx="475">
                  <c:v>0</c:v>
                </c:pt>
                <c:pt idx="476">
                  <c:v>0</c:v>
                </c:pt>
                <c:pt idx="477">
                  <c:v>0</c:v>
                </c:pt>
                <c:pt idx="478">
                  <c:v>0</c:v>
                </c:pt>
                <c:pt idx="479">
                  <c:v>0</c:v>
                </c:pt>
                <c:pt idx="480">
                  <c:v>0</c:v>
                </c:pt>
                <c:pt idx="481">
                  <c:v>0</c:v>
                </c:pt>
                <c:pt idx="482">
                  <c:v>0</c:v>
                </c:pt>
                <c:pt idx="483">
                  <c:v>0</c:v>
                </c:pt>
                <c:pt idx="484">
                  <c:v>0</c:v>
                </c:pt>
                <c:pt idx="485">
                  <c:v>0</c:v>
                </c:pt>
                <c:pt idx="486">
                  <c:v>0</c:v>
                </c:pt>
                <c:pt idx="487">
                  <c:v>0</c:v>
                </c:pt>
                <c:pt idx="488">
                  <c:v>0</c:v>
                </c:pt>
                <c:pt idx="489">
                  <c:v>0</c:v>
                </c:pt>
                <c:pt idx="490">
                  <c:v>0</c:v>
                </c:pt>
                <c:pt idx="491">
                  <c:v>0</c:v>
                </c:pt>
                <c:pt idx="492">
                  <c:v>0</c:v>
                </c:pt>
                <c:pt idx="493">
                  <c:v>0</c:v>
                </c:pt>
                <c:pt idx="494">
                  <c:v>0</c:v>
                </c:pt>
                <c:pt idx="495">
                  <c:v>0</c:v>
                </c:pt>
                <c:pt idx="496">
                  <c:v>0</c:v>
                </c:pt>
                <c:pt idx="497">
                  <c:v>0</c:v>
                </c:pt>
                <c:pt idx="498">
                  <c:v>0</c:v>
                </c:pt>
                <c:pt idx="499">
                  <c:v>0</c:v>
                </c:pt>
                <c:pt idx="500">
                  <c:v>0</c:v>
                </c:pt>
                <c:pt idx="501">
                  <c:v>0</c:v>
                </c:pt>
                <c:pt idx="502">
                  <c:v>0</c:v>
                </c:pt>
                <c:pt idx="503">
                  <c:v>0</c:v>
                </c:pt>
                <c:pt idx="504">
                  <c:v>0</c:v>
                </c:pt>
                <c:pt idx="505">
                  <c:v>0</c:v>
                </c:pt>
                <c:pt idx="506">
                  <c:v>0</c:v>
                </c:pt>
                <c:pt idx="507">
                  <c:v>0</c:v>
                </c:pt>
                <c:pt idx="508">
                  <c:v>0</c:v>
                </c:pt>
                <c:pt idx="509">
                  <c:v>0</c:v>
                </c:pt>
                <c:pt idx="510">
                  <c:v>0</c:v>
                </c:pt>
                <c:pt idx="511">
                  <c:v>0</c:v>
                </c:pt>
                <c:pt idx="512">
                  <c:v>0</c:v>
                </c:pt>
                <c:pt idx="513">
                  <c:v>0</c:v>
                </c:pt>
                <c:pt idx="514">
                  <c:v>0</c:v>
                </c:pt>
                <c:pt idx="515">
                  <c:v>0</c:v>
                </c:pt>
                <c:pt idx="516">
                  <c:v>0</c:v>
                </c:pt>
                <c:pt idx="517">
                  <c:v>0</c:v>
                </c:pt>
                <c:pt idx="518">
                  <c:v>0</c:v>
                </c:pt>
                <c:pt idx="519">
                  <c:v>0</c:v>
                </c:pt>
                <c:pt idx="520">
                  <c:v>0</c:v>
                </c:pt>
                <c:pt idx="521">
                  <c:v>0</c:v>
                </c:pt>
                <c:pt idx="522">
                  <c:v>0</c:v>
                </c:pt>
                <c:pt idx="523">
                  <c:v>0</c:v>
                </c:pt>
                <c:pt idx="524">
                  <c:v>0</c:v>
                </c:pt>
                <c:pt idx="525">
                  <c:v>0</c:v>
                </c:pt>
                <c:pt idx="526">
                  <c:v>0</c:v>
                </c:pt>
                <c:pt idx="527">
                  <c:v>0</c:v>
                </c:pt>
                <c:pt idx="528">
                  <c:v>0</c:v>
                </c:pt>
                <c:pt idx="529">
                  <c:v>0</c:v>
                </c:pt>
                <c:pt idx="530">
                  <c:v>0</c:v>
                </c:pt>
                <c:pt idx="531">
                  <c:v>0</c:v>
                </c:pt>
                <c:pt idx="532">
                  <c:v>0</c:v>
                </c:pt>
                <c:pt idx="533">
                  <c:v>0</c:v>
                </c:pt>
                <c:pt idx="534">
                  <c:v>0</c:v>
                </c:pt>
                <c:pt idx="535">
                  <c:v>0</c:v>
                </c:pt>
                <c:pt idx="536">
                  <c:v>0</c:v>
                </c:pt>
                <c:pt idx="537">
                  <c:v>0</c:v>
                </c:pt>
                <c:pt idx="538">
                  <c:v>0</c:v>
                </c:pt>
                <c:pt idx="539">
                  <c:v>0</c:v>
                </c:pt>
                <c:pt idx="540">
                  <c:v>0</c:v>
                </c:pt>
                <c:pt idx="541">
                  <c:v>0</c:v>
                </c:pt>
                <c:pt idx="542">
                  <c:v>0</c:v>
                </c:pt>
                <c:pt idx="543">
                  <c:v>0</c:v>
                </c:pt>
                <c:pt idx="544">
                  <c:v>0</c:v>
                </c:pt>
                <c:pt idx="545">
                  <c:v>0</c:v>
                </c:pt>
                <c:pt idx="546">
                  <c:v>0</c:v>
                </c:pt>
                <c:pt idx="547">
                  <c:v>0</c:v>
                </c:pt>
                <c:pt idx="548">
                  <c:v>0</c:v>
                </c:pt>
                <c:pt idx="549">
                  <c:v>0</c:v>
                </c:pt>
                <c:pt idx="550">
                  <c:v>0</c:v>
                </c:pt>
                <c:pt idx="551">
                  <c:v>0</c:v>
                </c:pt>
                <c:pt idx="552">
                  <c:v>0</c:v>
                </c:pt>
                <c:pt idx="553">
                  <c:v>0</c:v>
                </c:pt>
                <c:pt idx="554">
                  <c:v>0</c:v>
                </c:pt>
                <c:pt idx="555">
                  <c:v>0</c:v>
                </c:pt>
                <c:pt idx="556">
                  <c:v>0</c:v>
                </c:pt>
                <c:pt idx="557">
                  <c:v>0</c:v>
                </c:pt>
                <c:pt idx="558">
                  <c:v>0</c:v>
                </c:pt>
                <c:pt idx="559">
                  <c:v>0</c:v>
                </c:pt>
                <c:pt idx="560">
                  <c:v>0</c:v>
                </c:pt>
                <c:pt idx="561">
                  <c:v>0</c:v>
                </c:pt>
                <c:pt idx="562">
                  <c:v>0</c:v>
                </c:pt>
                <c:pt idx="563">
                  <c:v>0</c:v>
                </c:pt>
                <c:pt idx="564">
                  <c:v>0</c:v>
                </c:pt>
                <c:pt idx="565">
                  <c:v>0</c:v>
                </c:pt>
                <c:pt idx="566">
                  <c:v>0</c:v>
                </c:pt>
                <c:pt idx="567">
                  <c:v>0</c:v>
                </c:pt>
                <c:pt idx="568">
                  <c:v>0</c:v>
                </c:pt>
                <c:pt idx="569">
                  <c:v>0</c:v>
                </c:pt>
                <c:pt idx="570">
                  <c:v>0</c:v>
                </c:pt>
                <c:pt idx="571">
                  <c:v>0</c:v>
                </c:pt>
                <c:pt idx="572">
                  <c:v>0</c:v>
                </c:pt>
                <c:pt idx="573">
                  <c:v>0</c:v>
                </c:pt>
                <c:pt idx="574">
                  <c:v>0</c:v>
                </c:pt>
                <c:pt idx="575">
                  <c:v>0</c:v>
                </c:pt>
                <c:pt idx="576">
                  <c:v>0</c:v>
                </c:pt>
                <c:pt idx="577">
                  <c:v>0</c:v>
                </c:pt>
                <c:pt idx="578">
                  <c:v>0</c:v>
                </c:pt>
                <c:pt idx="579">
                  <c:v>0</c:v>
                </c:pt>
                <c:pt idx="580">
                  <c:v>0</c:v>
                </c:pt>
                <c:pt idx="581">
                  <c:v>0</c:v>
                </c:pt>
                <c:pt idx="582">
                  <c:v>0</c:v>
                </c:pt>
                <c:pt idx="583">
                  <c:v>0</c:v>
                </c:pt>
                <c:pt idx="584">
                  <c:v>0</c:v>
                </c:pt>
                <c:pt idx="585">
                  <c:v>0</c:v>
                </c:pt>
                <c:pt idx="586">
                  <c:v>0</c:v>
                </c:pt>
                <c:pt idx="587">
                  <c:v>0</c:v>
                </c:pt>
                <c:pt idx="588">
                  <c:v>0</c:v>
                </c:pt>
                <c:pt idx="589">
                  <c:v>0</c:v>
                </c:pt>
                <c:pt idx="590">
                  <c:v>0</c:v>
                </c:pt>
                <c:pt idx="591">
                  <c:v>0</c:v>
                </c:pt>
                <c:pt idx="592">
                  <c:v>0</c:v>
                </c:pt>
                <c:pt idx="593">
                  <c:v>0</c:v>
                </c:pt>
                <c:pt idx="594">
                  <c:v>0</c:v>
                </c:pt>
                <c:pt idx="595">
                  <c:v>0</c:v>
                </c:pt>
                <c:pt idx="596">
                  <c:v>0</c:v>
                </c:pt>
                <c:pt idx="597">
                  <c:v>0</c:v>
                </c:pt>
                <c:pt idx="598">
                  <c:v>0</c:v>
                </c:pt>
                <c:pt idx="599">
                  <c:v>0</c:v>
                </c:pt>
                <c:pt idx="600">
                  <c:v>0</c:v>
                </c:pt>
                <c:pt idx="601">
                  <c:v>0</c:v>
                </c:pt>
                <c:pt idx="602">
                  <c:v>0</c:v>
                </c:pt>
                <c:pt idx="603">
                  <c:v>0</c:v>
                </c:pt>
                <c:pt idx="604">
                  <c:v>0</c:v>
                </c:pt>
                <c:pt idx="605">
                  <c:v>0</c:v>
                </c:pt>
                <c:pt idx="606">
                  <c:v>0</c:v>
                </c:pt>
                <c:pt idx="607">
                  <c:v>0</c:v>
                </c:pt>
                <c:pt idx="608">
                  <c:v>0</c:v>
                </c:pt>
                <c:pt idx="609">
                  <c:v>0</c:v>
                </c:pt>
                <c:pt idx="610">
                  <c:v>0</c:v>
                </c:pt>
                <c:pt idx="611">
                  <c:v>0</c:v>
                </c:pt>
                <c:pt idx="612">
                  <c:v>0</c:v>
                </c:pt>
                <c:pt idx="613">
                  <c:v>0</c:v>
                </c:pt>
                <c:pt idx="614">
                  <c:v>0</c:v>
                </c:pt>
                <c:pt idx="615">
                  <c:v>0</c:v>
                </c:pt>
                <c:pt idx="616">
                  <c:v>0</c:v>
                </c:pt>
                <c:pt idx="617">
                  <c:v>0</c:v>
                </c:pt>
                <c:pt idx="618">
                  <c:v>0</c:v>
                </c:pt>
                <c:pt idx="619">
                  <c:v>0</c:v>
                </c:pt>
                <c:pt idx="620">
                  <c:v>0</c:v>
                </c:pt>
                <c:pt idx="621">
                  <c:v>0</c:v>
                </c:pt>
                <c:pt idx="622">
                  <c:v>0</c:v>
                </c:pt>
                <c:pt idx="623">
                  <c:v>0</c:v>
                </c:pt>
                <c:pt idx="624">
                  <c:v>0</c:v>
                </c:pt>
                <c:pt idx="625">
                  <c:v>0</c:v>
                </c:pt>
                <c:pt idx="626">
                  <c:v>0</c:v>
                </c:pt>
                <c:pt idx="627">
                  <c:v>0</c:v>
                </c:pt>
                <c:pt idx="628">
                  <c:v>0</c:v>
                </c:pt>
                <c:pt idx="629">
                  <c:v>0</c:v>
                </c:pt>
                <c:pt idx="630">
                  <c:v>0</c:v>
                </c:pt>
                <c:pt idx="631">
                  <c:v>0</c:v>
                </c:pt>
                <c:pt idx="632">
                  <c:v>0</c:v>
                </c:pt>
                <c:pt idx="633">
                  <c:v>0</c:v>
                </c:pt>
                <c:pt idx="634">
                  <c:v>0</c:v>
                </c:pt>
                <c:pt idx="635">
                  <c:v>0</c:v>
                </c:pt>
                <c:pt idx="636">
                  <c:v>0</c:v>
                </c:pt>
                <c:pt idx="637">
                  <c:v>0</c:v>
                </c:pt>
                <c:pt idx="638">
                  <c:v>0</c:v>
                </c:pt>
                <c:pt idx="639">
                  <c:v>0</c:v>
                </c:pt>
                <c:pt idx="640">
                  <c:v>0</c:v>
                </c:pt>
                <c:pt idx="641">
                  <c:v>0</c:v>
                </c:pt>
                <c:pt idx="642">
                  <c:v>0</c:v>
                </c:pt>
                <c:pt idx="643">
                  <c:v>0</c:v>
                </c:pt>
                <c:pt idx="644">
                  <c:v>0</c:v>
                </c:pt>
                <c:pt idx="645">
                  <c:v>0</c:v>
                </c:pt>
                <c:pt idx="646">
                  <c:v>0</c:v>
                </c:pt>
                <c:pt idx="647">
                  <c:v>0</c:v>
                </c:pt>
                <c:pt idx="648">
                  <c:v>0</c:v>
                </c:pt>
                <c:pt idx="649">
                  <c:v>0</c:v>
                </c:pt>
                <c:pt idx="650">
                  <c:v>0</c:v>
                </c:pt>
                <c:pt idx="651">
                  <c:v>0</c:v>
                </c:pt>
                <c:pt idx="652">
                  <c:v>0</c:v>
                </c:pt>
                <c:pt idx="653">
                  <c:v>0</c:v>
                </c:pt>
                <c:pt idx="654">
                  <c:v>0</c:v>
                </c:pt>
                <c:pt idx="655">
                  <c:v>0</c:v>
                </c:pt>
                <c:pt idx="656">
                  <c:v>0</c:v>
                </c:pt>
                <c:pt idx="657">
                  <c:v>0</c:v>
                </c:pt>
                <c:pt idx="658">
                  <c:v>0</c:v>
                </c:pt>
                <c:pt idx="659">
                  <c:v>0</c:v>
                </c:pt>
                <c:pt idx="660">
                  <c:v>0</c:v>
                </c:pt>
                <c:pt idx="661">
                  <c:v>0</c:v>
                </c:pt>
                <c:pt idx="662">
                  <c:v>0</c:v>
                </c:pt>
                <c:pt idx="663">
                  <c:v>0</c:v>
                </c:pt>
                <c:pt idx="664">
                  <c:v>0</c:v>
                </c:pt>
                <c:pt idx="665">
                  <c:v>0</c:v>
                </c:pt>
                <c:pt idx="666">
                  <c:v>0</c:v>
                </c:pt>
                <c:pt idx="667">
                  <c:v>0</c:v>
                </c:pt>
                <c:pt idx="668">
                  <c:v>0</c:v>
                </c:pt>
                <c:pt idx="669">
                  <c:v>0</c:v>
                </c:pt>
                <c:pt idx="670">
                  <c:v>0</c:v>
                </c:pt>
                <c:pt idx="671">
                  <c:v>0</c:v>
                </c:pt>
                <c:pt idx="672">
                  <c:v>0</c:v>
                </c:pt>
                <c:pt idx="673">
                  <c:v>0</c:v>
                </c:pt>
                <c:pt idx="674">
                  <c:v>0</c:v>
                </c:pt>
                <c:pt idx="675">
                  <c:v>0</c:v>
                </c:pt>
                <c:pt idx="676">
                  <c:v>0</c:v>
                </c:pt>
                <c:pt idx="677">
                  <c:v>0</c:v>
                </c:pt>
                <c:pt idx="678">
                  <c:v>0</c:v>
                </c:pt>
                <c:pt idx="679">
                  <c:v>0</c:v>
                </c:pt>
                <c:pt idx="680">
                  <c:v>0</c:v>
                </c:pt>
                <c:pt idx="681">
                  <c:v>0</c:v>
                </c:pt>
                <c:pt idx="682">
                  <c:v>0</c:v>
                </c:pt>
                <c:pt idx="683">
                  <c:v>0</c:v>
                </c:pt>
                <c:pt idx="684">
                  <c:v>0</c:v>
                </c:pt>
                <c:pt idx="685">
                  <c:v>0</c:v>
                </c:pt>
                <c:pt idx="686">
                  <c:v>0</c:v>
                </c:pt>
                <c:pt idx="687">
                  <c:v>0</c:v>
                </c:pt>
                <c:pt idx="688">
                  <c:v>0</c:v>
                </c:pt>
                <c:pt idx="689">
                  <c:v>0</c:v>
                </c:pt>
                <c:pt idx="690">
                  <c:v>0</c:v>
                </c:pt>
                <c:pt idx="691">
                  <c:v>0</c:v>
                </c:pt>
                <c:pt idx="692">
                  <c:v>0</c:v>
                </c:pt>
                <c:pt idx="693">
                  <c:v>0</c:v>
                </c:pt>
                <c:pt idx="694">
                  <c:v>0</c:v>
                </c:pt>
                <c:pt idx="695">
                  <c:v>0</c:v>
                </c:pt>
                <c:pt idx="696">
                  <c:v>0</c:v>
                </c:pt>
                <c:pt idx="697">
                  <c:v>0</c:v>
                </c:pt>
                <c:pt idx="698">
                  <c:v>0</c:v>
                </c:pt>
                <c:pt idx="699">
                  <c:v>0</c:v>
                </c:pt>
                <c:pt idx="700">
                  <c:v>0</c:v>
                </c:pt>
                <c:pt idx="701">
                  <c:v>0</c:v>
                </c:pt>
                <c:pt idx="702">
                  <c:v>0</c:v>
                </c:pt>
                <c:pt idx="703">
                  <c:v>0</c:v>
                </c:pt>
                <c:pt idx="704">
                  <c:v>0</c:v>
                </c:pt>
                <c:pt idx="705">
                  <c:v>0</c:v>
                </c:pt>
                <c:pt idx="706">
                  <c:v>0</c:v>
                </c:pt>
                <c:pt idx="707">
                  <c:v>0</c:v>
                </c:pt>
                <c:pt idx="708">
                  <c:v>0</c:v>
                </c:pt>
                <c:pt idx="709">
                  <c:v>0</c:v>
                </c:pt>
                <c:pt idx="710">
                  <c:v>0</c:v>
                </c:pt>
                <c:pt idx="711">
                  <c:v>0</c:v>
                </c:pt>
                <c:pt idx="712">
                  <c:v>0</c:v>
                </c:pt>
                <c:pt idx="713">
                  <c:v>0</c:v>
                </c:pt>
                <c:pt idx="714">
                  <c:v>0</c:v>
                </c:pt>
                <c:pt idx="715">
                  <c:v>0</c:v>
                </c:pt>
                <c:pt idx="716">
                  <c:v>0</c:v>
                </c:pt>
                <c:pt idx="717">
                  <c:v>0</c:v>
                </c:pt>
                <c:pt idx="718">
                  <c:v>0</c:v>
                </c:pt>
                <c:pt idx="719">
                  <c:v>0</c:v>
                </c:pt>
                <c:pt idx="720">
                  <c:v>0</c:v>
                </c:pt>
                <c:pt idx="721">
                  <c:v>0</c:v>
                </c:pt>
                <c:pt idx="722">
                  <c:v>0</c:v>
                </c:pt>
                <c:pt idx="723">
                  <c:v>0</c:v>
                </c:pt>
                <c:pt idx="724">
                  <c:v>0</c:v>
                </c:pt>
                <c:pt idx="725">
                  <c:v>0</c:v>
                </c:pt>
                <c:pt idx="726">
                  <c:v>0</c:v>
                </c:pt>
                <c:pt idx="727">
                  <c:v>0</c:v>
                </c:pt>
                <c:pt idx="728">
                  <c:v>0</c:v>
                </c:pt>
                <c:pt idx="729">
                  <c:v>0</c:v>
                </c:pt>
                <c:pt idx="730">
                  <c:v>0</c:v>
                </c:pt>
                <c:pt idx="731">
                  <c:v>0</c:v>
                </c:pt>
                <c:pt idx="732">
                  <c:v>0</c:v>
                </c:pt>
                <c:pt idx="733">
                  <c:v>0</c:v>
                </c:pt>
                <c:pt idx="734">
                  <c:v>0</c:v>
                </c:pt>
                <c:pt idx="735">
                  <c:v>0</c:v>
                </c:pt>
                <c:pt idx="736">
                  <c:v>0</c:v>
                </c:pt>
                <c:pt idx="737">
                  <c:v>0</c:v>
                </c:pt>
                <c:pt idx="738">
                  <c:v>0</c:v>
                </c:pt>
                <c:pt idx="739">
                  <c:v>0</c:v>
                </c:pt>
                <c:pt idx="740">
                  <c:v>0</c:v>
                </c:pt>
                <c:pt idx="741">
                  <c:v>0</c:v>
                </c:pt>
                <c:pt idx="742">
                  <c:v>0</c:v>
                </c:pt>
                <c:pt idx="743">
                  <c:v>0</c:v>
                </c:pt>
                <c:pt idx="744">
                  <c:v>0</c:v>
                </c:pt>
                <c:pt idx="745">
                  <c:v>0</c:v>
                </c:pt>
                <c:pt idx="746">
                  <c:v>0</c:v>
                </c:pt>
                <c:pt idx="747">
                  <c:v>0</c:v>
                </c:pt>
                <c:pt idx="748">
                  <c:v>0</c:v>
                </c:pt>
                <c:pt idx="749">
                  <c:v>0</c:v>
                </c:pt>
                <c:pt idx="750">
                  <c:v>0</c:v>
                </c:pt>
                <c:pt idx="751">
                  <c:v>0</c:v>
                </c:pt>
                <c:pt idx="752">
                  <c:v>0</c:v>
                </c:pt>
                <c:pt idx="753">
                  <c:v>0</c:v>
                </c:pt>
                <c:pt idx="754">
                  <c:v>0</c:v>
                </c:pt>
                <c:pt idx="755">
                  <c:v>0</c:v>
                </c:pt>
                <c:pt idx="756">
                  <c:v>0</c:v>
                </c:pt>
                <c:pt idx="757">
                  <c:v>0</c:v>
                </c:pt>
                <c:pt idx="758">
                  <c:v>0</c:v>
                </c:pt>
                <c:pt idx="759">
                  <c:v>0</c:v>
                </c:pt>
                <c:pt idx="760">
                  <c:v>0</c:v>
                </c:pt>
                <c:pt idx="761">
                  <c:v>0</c:v>
                </c:pt>
                <c:pt idx="762">
                  <c:v>0</c:v>
                </c:pt>
                <c:pt idx="763">
                  <c:v>0</c:v>
                </c:pt>
                <c:pt idx="764">
                  <c:v>0</c:v>
                </c:pt>
                <c:pt idx="765">
                  <c:v>0</c:v>
                </c:pt>
                <c:pt idx="766">
                  <c:v>0</c:v>
                </c:pt>
                <c:pt idx="767">
                  <c:v>0</c:v>
                </c:pt>
                <c:pt idx="768">
                  <c:v>0</c:v>
                </c:pt>
                <c:pt idx="769">
                  <c:v>0</c:v>
                </c:pt>
              </c:numCache>
            </c:numRef>
          </c:val>
        </c:ser>
        <c:ser>
          <c:idx val="3"/>
          <c:order val="3"/>
          <c:tx>
            <c:strRef>
              <c:f>'Nvo FANVIT1 Sin Asset'!$AD$2</c:f>
              <c:strCache>
                <c:ptCount val="1"/>
                <c:pt idx="0">
                  <c:v>INFONAVIT</c:v>
                </c:pt>
              </c:strCache>
            </c:strRef>
          </c:tx>
          <c:invertIfNegative val="0"/>
          <c:cat>
            <c:numRef>
              <c:f>'Nvo FANVIT1 Sin Asset'!$A$3:$A$772</c:f>
              <c:numCache>
                <c:formatCode>d\-mmm</c:formatCode>
                <c:ptCount val="770"/>
                <c:pt idx="0">
                  <c:v>41831</c:v>
                </c:pt>
                <c:pt idx="1">
                  <c:v>41834</c:v>
                </c:pt>
                <c:pt idx="2">
                  <c:v>41835</c:v>
                </c:pt>
                <c:pt idx="3">
                  <c:v>41836</c:v>
                </c:pt>
                <c:pt idx="4">
                  <c:v>41837</c:v>
                </c:pt>
                <c:pt idx="5">
                  <c:v>41838</c:v>
                </c:pt>
                <c:pt idx="6">
                  <c:v>41841</c:v>
                </c:pt>
                <c:pt idx="7">
                  <c:v>41842</c:v>
                </c:pt>
                <c:pt idx="8">
                  <c:v>41843</c:v>
                </c:pt>
                <c:pt idx="9">
                  <c:v>41844</c:v>
                </c:pt>
                <c:pt idx="10">
                  <c:v>41845</c:v>
                </c:pt>
                <c:pt idx="11">
                  <c:v>41848</c:v>
                </c:pt>
                <c:pt idx="12">
                  <c:v>41849</c:v>
                </c:pt>
                <c:pt idx="13">
                  <c:v>41850</c:v>
                </c:pt>
                <c:pt idx="14">
                  <c:v>41851</c:v>
                </c:pt>
                <c:pt idx="15">
                  <c:v>41852</c:v>
                </c:pt>
                <c:pt idx="16">
                  <c:v>41855</c:v>
                </c:pt>
                <c:pt idx="17">
                  <c:v>41856</c:v>
                </c:pt>
                <c:pt idx="18">
                  <c:v>41857</c:v>
                </c:pt>
                <c:pt idx="19">
                  <c:v>41858</c:v>
                </c:pt>
                <c:pt idx="20">
                  <c:v>41859</c:v>
                </c:pt>
                <c:pt idx="21">
                  <c:v>41862</c:v>
                </c:pt>
                <c:pt idx="22">
                  <c:v>41863</c:v>
                </c:pt>
                <c:pt idx="23">
                  <c:v>41864</c:v>
                </c:pt>
                <c:pt idx="24">
                  <c:v>41865</c:v>
                </c:pt>
                <c:pt idx="25">
                  <c:v>41866</c:v>
                </c:pt>
                <c:pt idx="26">
                  <c:v>41869</c:v>
                </c:pt>
                <c:pt idx="27">
                  <c:v>41870</c:v>
                </c:pt>
                <c:pt idx="28">
                  <c:v>41871</c:v>
                </c:pt>
                <c:pt idx="29">
                  <c:v>41872</c:v>
                </c:pt>
                <c:pt idx="30">
                  <c:v>41873</c:v>
                </c:pt>
                <c:pt idx="31">
                  <c:v>41876</c:v>
                </c:pt>
                <c:pt idx="32">
                  <c:v>41877</c:v>
                </c:pt>
                <c:pt idx="33">
                  <c:v>41878</c:v>
                </c:pt>
                <c:pt idx="34">
                  <c:v>41879</c:v>
                </c:pt>
                <c:pt idx="35">
                  <c:v>41880</c:v>
                </c:pt>
                <c:pt idx="36">
                  <c:v>41883</c:v>
                </c:pt>
                <c:pt idx="37">
                  <c:v>41884</c:v>
                </c:pt>
                <c:pt idx="38">
                  <c:v>41885</c:v>
                </c:pt>
                <c:pt idx="39">
                  <c:v>41886</c:v>
                </c:pt>
                <c:pt idx="40">
                  <c:v>41887</c:v>
                </c:pt>
                <c:pt idx="41">
                  <c:v>41890</c:v>
                </c:pt>
                <c:pt idx="42">
                  <c:v>41891</c:v>
                </c:pt>
                <c:pt idx="43">
                  <c:v>41892</c:v>
                </c:pt>
                <c:pt idx="44">
                  <c:v>41893</c:v>
                </c:pt>
                <c:pt idx="45">
                  <c:v>41894</c:v>
                </c:pt>
                <c:pt idx="46">
                  <c:v>41897</c:v>
                </c:pt>
                <c:pt idx="47">
                  <c:v>41899</c:v>
                </c:pt>
                <c:pt idx="48">
                  <c:v>41900</c:v>
                </c:pt>
                <c:pt idx="49">
                  <c:v>41901</c:v>
                </c:pt>
                <c:pt idx="50">
                  <c:v>41904</c:v>
                </c:pt>
                <c:pt idx="51">
                  <c:v>41905</c:v>
                </c:pt>
                <c:pt idx="52">
                  <c:v>41906</c:v>
                </c:pt>
                <c:pt idx="53">
                  <c:v>41907</c:v>
                </c:pt>
                <c:pt idx="54">
                  <c:v>41908</c:v>
                </c:pt>
                <c:pt idx="55">
                  <c:v>41911</c:v>
                </c:pt>
                <c:pt idx="56">
                  <c:v>41912</c:v>
                </c:pt>
                <c:pt idx="57">
                  <c:v>41913</c:v>
                </c:pt>
                <c:pt idx="58">
                  <c:v>41914</c:v>
                </c:pt>
                <c:pt idx="59">
                  <c:v>41915</c:v>
                </c:pt>
                <c:pt idx="60">
                  <c:v>41918</c:v>
                </c:pt>
                <c:pt idx="61">
                  <c:v>41919</c:v>
                </c:pt>
                <c:pt idx="62">
                  <c:v>41920</c:v>
                </c:pt>
                <c:pt idx="63">
                  <c:v>41921</c:v>
                </c:pt>
                <c:pt idx="64">
                  <c:v>41922</c:v>
                </c:pt>
                <c:pt idx="65">
                  <c:v>41925</c:v>
                </c:pt>
                <c:pt idx="66">
                  <c:v>41926</c:v>
                </c:pt>
                <c:pt idx="67">
                  <c:v>41927</c:v>
                </c:pt>
                <c:pt idx="68">
                  <c:v>41928</c:v>
                </c:pt>
                <c:pt idx="69">
                  <c:v>41929</c:v>
                </c:pt>
                <c:pt idx="70">
                  <c:v>41932</c:v>
                </c:pt>
                <c:pt idx="71">
                  <c:v>41933</c:v>
                </c:pt>
                <c:pt idx="72">
                  <c:v>41934</c:v>
                </c:pt>
                <c:pt idx="73">
                  <c:v>41935</c:v>
                </c:pt>
                <c:pt idx="74">
                  <c:v>41936</c:v>
                </c:pt>
                <c:pt idx="75">
                  <c:v>41939</c:v>
                </c:pt>
                <c:pt idx="76">
                  <c:v>41940</c:v>
                </c:pt>
                <c:pt idx="77">
                  <c:v>41941</c:v>
                </c:pt>
                <c:pt idx="78">
                  <c:v>41942</c:v>
                </c:pt>
                <c:pt idx="79">
                  <c:v>41943</c:v>
                </c:pt>
                <c:pt idx="80">
                  <c:v>41946</c:v>
                </c:pt>
                <c:pt idx="81">
                  <c:v>41947</c:v>
                </c:pt>
                <c:pt idx="82">
                  <c:v>41948</c:v>
                </c:pt>
                <c:pt idx="83">
                  <c:v>41949</c:v>
                </c:pt>
                <c:pt idx="84">
                  <c:v>41950</c:v>
                </c:pt>
                <c:pt idx="85">
                  <c:v>41953</c:v>
                </c:pt>
                <c:pt idx="86">
                  <c:v>41954</c:v>
                </c:pt>
                <c:pt idx="87">
                  <c:v>41955</c:v>
                </c:pt>
                <c:pt idx="88">
                  <c:v>41956</c:v>
                </c:pt>
                <c:pt idx="89">
                  <c:v>41957</c:v>
                </c:pt>
                <c:pt idx="90">
                  <c:v>41961</c:v>
                </c:pt>
                <c:pt idx="91">
                  <c:v>41962</c:v>
                </c:pt>
                <c:pt idx="92">
                  <c:v>41963</c:v>
                </c:pt>
                <c:pt idx="93">
                  <c:v>41964</c:v>
                </c:pt>
                <c:pt idx="94">
                  <c:v>41967</c:v>
                </c:pt>
                <c:pt idx="95">
                  <c:v>41968</c:v>
                </c:pt>
                <c:pt idx="96">
                  <c:v>41969</c:v>
                </c:pt>
                <c:pt idx="97">
                  <c:v>41970</c:v>
                </c:pt>
                <c:pt idx="98">
                  <c:v>41971</c:v>
                </c:pt>
                <c:pt idx="99">
                  <c:v>41974</c:v>
                </c:pt>
                <c:pt idx="100">
                  <c:v>41975</c:v>
                </c:pt>
                <c:pt idx="101">
                  <c:v>41976</c:v>
                </c:pt>
                <c:pt idx="102">
                  <c:v>41977</c:v>
                </c:pt>
                <c:pt idx="103">
                  <c:v>41978</c:v>
                </c:pt>
                <c:pt idx="104">
                  <c:v>41981</c:v>
                </c:pt>
                <c:pt idx="105">
                  <c:v>41982</c:v>
                </c:pt>
                <c:pt idx="106">
                  <c:v>41983</c:v>
                </c:pt>
                <c:pt idx="107">
                  <c:v>41984</c:v>
                </c:pt>
                <c:pt idx="108">
                  <c:v>41988</c:v>
                </c:pt>
                <c:pt idx="109">
                  <c:v>41989</c:v>
                </c:pt>
                <c:pt idx="110">
                  <c:v>41990</c:v>
                </c:pt>
                <c:pt idx="111">
                  <c:v>41991</c:v>
                </c:pt>
                <c:pt idx="112">
                  <c:v>41992</c:v>
                </c:pt>
                <c:pt idx="113">
                  <c:v>41995</c:v>
                </c:pt>
                <c:pt idx="114">
                  <c:v>41996</c:v>
                </c:pt>
                <c:pt idx="115">
                  <c:v>41997</c:v>
                </c:pt>
                <c:pt idx="116">
                  <c:v>41999</c:v>
                </c:pt>
                <c:pt idx="117">
                  <c:v>42002</c:v>
                </c:pt>
                <c:pt idx="118">
                  <c:v>42003</c:v>
                </c:pt>
                <c:pt idx="119">
                  <c:v>42004</c:v>
                </c:pt>
                <c:pt idx="120">
                  <c:v>42006</c:v>
                </c:pt>
                <c:pt idx="121">
                  <c:v>42009</c:v>
                </c:pt>
                <c:pt idx="122">
                  <c:v>42010</c:v>
                </c:pt>
                <c:pt idx="123">
                  <c:v>42011</c:v>
                </c:pt>
                <c:pt idx="124">
                  <c:v>42012</c:v>
                </c:pt>
                <c:pt idx="125">
                  <c:v>42013</c:v>
                </c:pt>
                <c:pt idx="126">
                  <c:v>42016</c:v>
                </c:pt>
                <c:pt idx="127">
                  <c:v>42017</c:v>
                </c:pt>
                <c:pt idx="128">
                  <c:v>42018</c:v>
                </c:pt>
                <c:pt idx="129">
                  <c:v>42019</c:v>
                </c:pt>
                <c:pt idx="130">
                  <c:v>42020</c:v>
                </c:pt>
                <c:pt idx="131">
                  <c:v>42023</c:v>
                </c:pt>
                <c:pt idx="132">
                  <c:v>42024</c:v>
                </c:pt>
                <c:pt idx="133">
                  <c:v>42025</c:v>
                </c:pt>
                <c:pt idx="134">
                  <c:v>42026</c:v>
                </c:pt>
                <c:pt idx="135">
                  <c:v>42027</c:v>
                </c:pt>
                <c:pt idx="136">
                  <c:v>42030</c:v>
                </c:pt>
                <c:pt idx="137">
                  <c:v>42031</c:v>
                </c:pt>
                <c:pt idx="138">
                  <c:v>42032</c:v>
                </c:pt>
                <c:pt idx="139">
                  <c:v>42033</c:v>
                </c:pt>
                <c:pt idx="140">
                  <c:v>42034</c:v>
                </c:pt>
                <c:pt idx="141">
                  <c:v>42038</c:v>
                </c:pt>
                <c:pt idx="142">
                  <c:v>42039</c:v>
                </c:pt>
                <c:pt idx="143">
                  <c:v>42040</c:v>
                </c:pt>
                <c:pt idx="144">
                  <c:v>42041</c:v>
                </c:pt>
                <c:pt idx="145">
                  <c:v>42044</c:v>
                </c:pt>
                <c:pt idx="146">
                  <c:v>42045</c:v>
                </c:pt>
                <c:pt idx="147">
                  <c:v>42046</c:v>
                </c:pt>
                <c:pt idx="148">
                  <c:v>42047</c:v>
                </c:pt>
                <c:pt idx="149">
                  <c:v>42048</c:v>
                </c:pt>
                <c:pt idx="150">
                  <c:v>42051</c:v>
                </c:pt>
                <c:pt idx="151">
                  <c:v>42052</c:v>
                </c:pt>
                <c:pt idx="152">
                  <c:v>42053</c:v>
                </c:pt>
                <c:pt idx="153">
                  <c:v>42054</c:v>
                </c:pt>
                <c:pt idx="154">
                  <c:v>42055</c:v>
                </c:pt>
                <c:pt idx="155">
                  <c:v>42058</c:v>
                </c:pt>
                <c:pt idx="156">
                  <c:v>42059</c:v>
                </c:pt>
                <c:pt idx="157">
                  <c:v>42060</c:v>
                </c:pt>
                <c:pt idx="158">
                  <c:v>42061</c:v>
                </c:pt>
                <c:pt idx="159">
                  <c:v>42062</c:v>
                </c:pt>
                <c:pt idx="160">
                  <c:v>42065</c:v>
                </c:pt>
                <c:pt idx="161">
                  <c:v>42066</c:v>
                </c:pt>
                <c:pt idx="162">
                  <c:v>42067</c:v>
                </c:pt>
                <c:pt idx="163">
                  <c:v>42068</c:v>
                </c:pt>
                <c:pt idx="164">
                  <c:v>42069</c:v>
                </c:pt>
                <c:pt idx="165">
                  <c:v>42072</c:v>
                </c:pt>
                <c:pt idx="166">
                  <c:v>42073</c:v>
                </c:pt>
                <c:pt idx="167">
                  <c:v>42074</c:v>
                </c:pt>
                <c:pt idx="168">
                  <c:v>42075</c:v>
                </c:pt>
                <c:pt idx="169">
                  <c:v>42076</c:v>
                </c:pt>
                <c:pt idx="170">
                  <c:v>42080</c:v>
                </c:pt>
                <c:pt idx="171">
                  <c:v>42081</c:v>
                </c:pt>
                <c:pt idx="172">
                  <c:v>42082</c:v>
                </c:pt>
                <c:pt idx="173">
                  <c:v>42083</c:v>
                </c:pt>
                <c:pt idx="174">
                  <c:v>42086</c:v>
                </c:pt>
                <c:pt idx="175">
                  <c:v>42087</c:v>
                </c:pt>
                <c:pt idx="176">
                  <c:v>42088</c:v>
                </c:pt>
                <c:pt idx="177">
                  <c:v>42089</c:v>
                </c:pt>
                <c:pt idx="178">
                  <c:v>42090</c:v>
                </c:pt>
                <c:pt idx="179">
                  <c:v>42093</c:v>
                </c:pt>
                <c:pt idx="180">
                  <c:v>42094</c:v>
                </c:pt>
                <c:pt idx="181">
                  <c:v>42095</c:v>
                </c:pt>
                <c:pt idx="182">
                  <c:v>42100</c:v>
                </c:pt>
                <c:pt idx="183">
                  <c:v>42101</c:v>
                </c:pt>
                <c:pt idx="184">
                  <c:v>42102</c:v>
                </c:pt>
                <c:pt idx="185">
                  <c:v>42103</c:v>
                </c:pt>
                <c:pt idx="186">
                  <c:v>42104</c:v>
                </c:pt>
                <c:pt idx="187">
                  <c:v>42107</c:v>
                </c:pt>
                <c:pt idx="188">
                  <c:v>42108</c:v>
                </c:pt>
                <c:pt idx="189">
                  <c:v>42109</c:v>
                </c:pt>
                <c:pt idx="190">
                  <c:v>42110</c:v>
                </c:pt>
                <c:pt idx="191">
                  <c:v>42111</c:v>
                </c:pt>
                <c:pt idx="192">
                  <c:v>42114</c:v>
                </c:pt>
                <c:pt idx="193">
                  <c:v>42115</c:v>
                </c:pt>
                <c:pt idx="194">
                  <c:v>42116</c:v>
                </c:pt>
                <c:pt idx="195">
                  <c:v>42117</c:v>
                </c:pt>
                <c:pt idx="196">
                  <c:v>42118</c:v>
                </c:pt>
                <c:pt idx="197">
                  <c:v>42121</c:v>
                </c:pt>
                <c:pt idx="198">
                  <c:v>42122</c:v>
                </c:pt>
                <c:pt idx="199">
                  <c:v>42123</c:v>
                </c:pt>
                <c:pt idx="200">
                  <c:v>42124</c:v>
                </c:pt>
                <c:pt idx="201">
                  <c:v>42128</c:v>
                </c:pt>
                <c:pt idx="202">
                  <c:v>42129</c:v>
                </c:pt>
                <c:pt idx="203">
                  <c:v>42130</c:v>
                </c:pt>
                <c:pt idx="204">
                  <c:v>42131</c:v>
                </c:pt>
                <c:pt idx="205">
                  <c:v>42132</c:v>
                </c:pt>
                <c:pt idx="206">
                  <c:v>42135</c:v>
                </c:pt>
                <c:pt idx="207">
                  <c:v>42136</c:v>
                </c:pt>
                <c:pt idx="208">
                  <c:v>42137</c:v>
                </c:pt>
                <c:pt idx="209">
                  <c:v>42138</c:v>
                </c:pt>
                <c:pt idx="210">
                  <c:v>42139</c:v>
                </c:pt>
                <c:pt idx="211">
                  <c:v>42142</c:v>
                </c:pt>
                <c:pt idx="212">
                  <c:v>42143</c:v>
                </c:pt>
                <c:pt idx="213">
                  <c:v>42144</c:v>
                </c:pt>
                <c:pt idx="214">
                  <c:v>42145</c:v>
                </c:pt>
                <c:pt idx="215">
                  <c:v>42146</c:v>
                </c:pt>
                <c:pt idx="216">
                  <c:v>42149</c:v>
                </c:pt>
                <c:pt idx="217">
                  <c:v>42150</c:v>
                </c:pt>
                <c:pt idx="218">
                  <c:v>42151</c:v>
                </c:pt>
                <c:pt idx="219">
                  <c:v>42152</c:v>
                </c:pt>
                <c:pt idx="220">
                  <c:v>42153</c:v>
                </c:pt>
                <c:pt idx="221">
                  <c:v>42156</c:v>
                </c:pt>
                <c:pt idx="222">
                  <c:v>42157</c:v>
                </c:pt>
                <c:pt idx="223">
                  <c:v>42158</c:v>
                </c:pt>
                <c:pt idx="224">
                  <c:v>42159</c:v>
                </c:pt>
                <c:pt idx="225">
                  <c:v>42160</c:v>
                </c:pt>
                <c:pt idx="226">
                  <c:v>42163</c:v>
                </c:pt>
                <c:pt idx="227">
                  <c:v>42164</c:v>
                </c:pt>
                <c:pt idx="228">
                  <c:v>42165</c:v>
                </c:pt>
                <c:pt idx="229">
                  <c:v>42166</c:v>
                </c:pt>
                <c:pt idx="230">
                  <c:v>42167</c:v>
                </c:pt>
                <c:pt idx="231">
                  <c:v>42170</c:v>
                </c:pt>
                <c:pt idx="232">
                  <c:v>42171</c:v>
                </c:pt>
                <c:pt idx="233">
                  <c:v>42172</c:v>
                </c:pt>
                <c:pt idx="234">
                  <c:v>42173</c:v>
                </c:pt>
                <c:pt idx="235">
                  <c:v>42174</c:v>
                </c:pt>
                <c:pt idx="236">
                  <c:v>42177</c:v>
                </c:pt>
                <c:pt idx="237">
                  <c:v>42178</c:v>
                </c:pt>
                <c:pt idx="238">
                  <c:v>42179</c:v>
                </c:pt>
                <c:pt idx="239">
                  <c:v>42180</c:v>
                </c:pt>
                <c:pt idx="240">
                  <c:v>42181</c:v>
                </c:pt>
                <c:pt idx="241">
                  <c:v>42184</c:v>
                </c:pt>
                <c:pt idx="242">
                  <c:v>42185</c:v>
                </c:pt>
                <c:pt idx="243">
                  <c:v>42186</c:v>
                </c:pt>
                <c:pt idx="244">
                  <c:v>42187</c:v>
                </c:pt>
                <c:pt idx="245">
                  <c:v>42188</c:v>
                </c:pt>
                <c:pt idx="246">
                  <c:v>42191</c:v>
                </c:pt>
                <c:pt idx="247">
                  <c:v>42192</c:v>
                </c:pt>
                <c:pt idx="248">
                  <c:v>42193</c:v>
                </c:pt>
                <c:pt idx="249">
                  <c:v>42194</c:v>
                </c:pt>
                <c:pt idx="250">
                  <c:v>42195</c:v>
                </c:pt>
                <c:pt idx="251">
                  <c:v>42198</c:v>
                </c:pt>
                <c:pt idx="252">
                  <c:v>42199</c:v>
                </c:pt>
                <c:pt idx="253">
                  <c:v>42200</c:v>
                </c:pt>
                <c:pt idx="254">
                  <c:v>42201</c:v>
                </c:pt>
                <c:pt idx="255">
                  <c:v>42202</c:v>
                </c:pt>
                <c:pt idx="256">
                  <c:v>42205</c:v>
                </c:pt>
                <c:pt idx="257">
                  <c:v>42206</c:v>
                </c:pt>
                <c:pt idx="258">
                  <c:v>42207</c:v>
                </c:pt>
                <c:pt idx="259">
                  <c:v>42208</c:v>
                </c:pt>
                <c:pt idx="260">
                  <c:v>42209</c:v>
                </c:pt>
                <c:pt idx="261">
                  <c:v>42212</c:v>
                </c:pt>
                <c:pt idx="262">
                  <c:v>42213</c:v>
                </c:pt>
                <c:pt idx="263">
                  <c:v>42214</c:v>
                </c:pt>
                <c:pt idx="264">
                  <c:v>42215</c:v>
                </c:pt>
                <c:pt idx="265">
                  <c:v>42216</c:v>
                </c:pt>
                <c:pt idx="266">
                  <c:v>42219</c:v>
                </c:pt>
                <c:pt idx="267">
                  <c:v>42220</c:v>
                </c:pt>
                <c:pt idx="268">
                  <c:v>42221</c:v>
                </c:pt>
                <c:pt idx="269">
                  <c:v>42222</c:v>
                </c:pt>
                <c:pt idx="270">
                  <c:v>42223</c:v>
                </c:pt>
                <c:pt idx="271">
                  <c:v>42226</c:v>
                </c:pt>
                <c:pt idx="272">
                  <c:v>42227</c:v>
                </c:pt>
                <c:pt idx="273">
                  <c:v>42228</c:v>
                </c:pt>
                <c:pt idx="274">
                  <c:v>42229</c:v>
                </c:pt>
                <c:pt idx="275">
                  <c:v>42230</c:v>
                </c:pt>
                <c:pt idx="276">
                  <c:v>42233</c:v>
                </c:pt>
                <c:pt idx="277">
                  <c:v>42234</c:v>
                </c:pt>
                <c:pt idx="278">
                  <c:v>42235</c:v>
                </c:pt>
                <c:pt idx="279">
                  <c:v>42236</c:v>
                </c:pt>
                <c:pt idx="280">
                  <c:v>42237</c:v>
                </c:pt>
                <c:pt idx="281">
                  <c:v>42240</c:v>
                </c:pt>
                <c:pt idx="282">
                  <c:v>42241</c:v>
                </c:pt>
                <c:pt idx="283">
                  <c:v>42242</c:v>
                </c:pt>
                <c:pt idx="284">
                  <c:v>42243</c:v>
                </c:pt>
                <c:pt idx="285">
                  <c:v>42244</c:v>
                </c:pt>
                <c:pt idx="286">
                  <c:v>42247</c:v>
                </c:pt>
                <c:pt idx="287">
                  <c:v>42248</c:v>
                </c:pt>
                <c:pt idx="288">
                  <c:v>42249</c:v>
                </c:pt>
                <c:pt idx="289">
                  <c:v>42250</c:v>
                </c:pt>
                <c:pt idx="290">
                  <c:v>42251</c:v>
                </c:pt>
                <c:pt idx="291">
                  <c:v>42254</c:v>
                </c:pt>
                <c:pt idx="292">
                  <c:v>42255</c:v>
                </c:pt>
                <c:pt idx="293">
                  <c:v>42256</c:v>
                </c:pt>
                <c:pt idx="294">
                  <c:v>42257</c:v>
                </c:pt>
                <c:pt idx="295">
                  <c:v>42258</c:v>
                </c:pt>
                <c:pt idx="296">
                  <c:v>42261</c:v>
                </c:pt>
                <c:pt idx="297">
                  <c:v>42262</c:v>
                </c:pt>
                <c:pt idx="298">
                  <c:v>42264</c:v>
                </c:pt>
                <c:pt idx="299">
                  <c:v>42265</c:v>
                </c:pt>
                <c:pt idx="300">
                  <c:v>42268</c:v>
                </c:pt>
                <c:pt idx="301">
                  <c:v>42269</c:v>
                </c:pt>
                <c:pt idx="302">
                  <c:v>42270</c:v>
                </c:pt>
                <c:pt idx="303">
                  <c:v>42271</c:v>
                </c:pt>
                <c:pt idx="304">
                  <c:v>42272</c:v>
                </c:pt>
                <c:pt idx="305">
                  <c:v>42275</c:v>
                </c:pt>
                <c:pt idx="306">
                  <c:v>42276</c:v>
                </c:pt>
                <c:pt idx="307">
                  <c:v>42277</c:v>
                </c:pt>
                <c:pt idx="308">
                  <c:v>42278</c:v>
                </c:pt>
                <c:pt idx="309">
                  <c:v>42279</c:v>
                </c:pt>
                <c:pt idx="310">
                  <c:v>42282</c:v>
                </c:pt>
                <c:pt idx="311">
                  <c:v>42283</c:v>
                </c:pt>
                <c:pt idx="312">
                  <c:v>42284</c:v>
                </c:pt>
                <c:pt idx="313">
                  <c:v>42285</c:v>
                </c:pt>
                <c:pt idx="314">
                  <c:v>42286</c:v>
                </c:pt>
                <c:pt idx="315">
                  <c:v>42289</c:v>
                </c:pt>
                <c:pt idx="316">
                  <c:v>42290</c:v>
                </c:pt>
                <c:pt idx="317">
                  <c:v>42291</c:v>
                </c:pt>
                <c:pt idx="318">
                  <c:v>42292</c:v>
                </c:pt>
                <c:pt idx="319">
                  <c:v>42293</c:v>
                </c:pt>
                <c:pt idx="320">
                  <c:v>42296</c:v>
                </c:pt>
                <c:pt idx="321">
                  <c:v>42297</c:v>
                </c:pt>
                <c:pt idx="322">
                  <c:v>42298</c:v>
                </c:pt>
                <c:pt idx="323">
                  <c:v>42299</c:v>
                </c:pt>
                <c:pt idx="324">
                  <c:v>42300</c:v>
                </c:pt>
                <c:pt idx="325">
                  <c:v>42303</c:v>
                </c:pt>
                <c:pt idx="326">
                  <c:v>42304</c:v>
                </c:pt>
                <c:pt idx="327">
                  <c:v>42305</c:v>
                </c:pt>
                <c:pt idx="328">
                  <c:v>42306</c:v>
                </c:pt>
                <c:pt idx="329">
                  <c:v>42307</c:v>
                </c:pt>
                <c:pt idx="330">
                  <c:v>42311</c:v>
                </c:pt>
                <c:pt idx="331">
                  <c:v>42312</c:v>
                </c:pt>
                <c:pt idx="332">
                  <c:v>42313</c:v>
                </c:pt>
                <c:pt idx="333">
                  <c:v>42314</c:v>
                </c:pt>
                <c:pt idx="334">
                  <c:v>42317</c:v>
                </c:pt>
                <c:pt idx="335">
                  <c:v>42318</c:v>
                </c:pt>
                <c:pt idx="336">
                  <c:v>42319</c:v>
                </c:pt>
                <c:pt idx="337">
                  <c:v>42320</c:v>
                </c:pt>
                <c:pt idx="338">
                  <c:v>42321</c:v>
                </c:pt>
                <c:pt idx="339">
                  <c:v>42325</c:v>
                </c:pt>
                <c:pt idx="340">
                  <c:v>42326</c:v>
                </c:pt>
                <c:pt idx="341">
                  <c:v>42327</c:v>
                </c:pt>
                <c:pt idx="342">
                  <c:v>42328</c:v>
                </c:pt>
                <c:pt idx="343">
                  <c:v>42331</c:v>
                </c:pt>
                <c:pt idx="344">
                  <c:v>42332</c:v>
                </c:pt>
                <c:pt idx="345">
                  <c:v>42333</c:v>
                </c:pt>
                <c:pt idx="346">
                  <c:v>42334</c:v>
                </c:pt>
                <c:pt idx="347">
                  <c:v>42335</c:v>
                </c:pt>
                <c:pt idx="348">
                  <c:v>42338</c:v>
                </c:pt>
                <c:pt idx="349">
                  <c:v>42339</c:v>
                </c:pt>
                <c:pt idx="350">
                  <c:v>42340</c:v>
                </c:pt>
                <c:pt idx="351">
                  <c:v>42341</c:v>
                </c:pt>
                <c:pt idx="352">
                  <c:v>42342</c:v>
                </c:pt>
                <c:pt idx="353">
                  <c:v>42345</c:v>
                </c:pt>
                <c:pt idx="354">
                  <c:v>42346</c:v>
                </c:pt>
                <c:pt idx="355">
                  <c:v>42347</c:v>
                </c:pt>
                <c:pt idx="356">
                  <c:v>42348</c:v>
                </c:pt>
                <c:pt idx="357">
                  <c:v>42349</c:v>
                </c:pt>
                <c:pt idx="358">
                  <c:v>42352</c:v>
                </c:pt>
                <c:pt idx="359">
                  <c:v>42353</c:v>
                </c:pt>
                <c:pt idx="360">
                  <c:v>42354</c:v>
                </c:pt>
                <c:pt idx="361">
                  <c:v>42355</c:v>
                </c:pt>
                <c:pt idx="362">
                  <c:v>42356</c:v>
                </c:pt>
                <c:pt idx="363">
                  <c:v>42359</c:v>
                </c:pt>
                <c:pt idx="364">
                  <c:v>42360</c:v>
                </c:pt>
                <c:pt idx="365">
                  <c:v>42361</c:v>
                </c:pt>
                <c:pt idx="366">
                  <c:v>42362</c:v>
                </c:pt>
                <c:pt idx="367">
                  <c:v>42366</c:v>
                </c:pt>
                <c:pt idx="368">
                  <c:v>42367</c:v>
                </c:pt>
                <c:pt idx="369">
                  <c:v>42368</c:v>
                </c:pt>
                <c:pt idx="370">
                  <c:v>42369</c:v>
                </c:pt>
                <c:pt idx="371">
                  <c:v>42373</c:v>
                </c:pt>
                <c:pt idx="372">
                  <c:v>42374</c:v>
                </c:pt>
                <c:pt idx="373">
                  <c:v>42375</c:v>
                </c:pt>
                <c:pt idx="374">
                  <c:v>42376</c:v>
                </c:pt>
                <c:pt idx="375">
                  <c:v>42377</c:v>
                </c:pt>
                <c:pt idx="376">
                  <c:v>42380</c:v>
                </c:pt>
                <c:pt idx="377">
                  <c:v>42381</c:v>
                </c:pt>
                <c:pt idx="378">
                  <c:v>42382</c:v>
                </c:pt>
                <c:pt idx="379">
                  <c:v>42383</c:v>
                </c:pt>
                <c:pt idx="380">
                  <c:v>42384</c:v>
                </c:pt>
                <c:pt idx="381">
                  <c:v>42387</c:v>
                </c:pt>
                <c:pt idx="382">
                  <c:v>42388</c:v>
                </c:pt>
                <c:pt idx="383">
                  <c:v>42389</c:v>
                </c:pt>
                <c:pt idx="384">
                  <c:v>42390</c:v>
                </c:pt>
                <c:pt idx="385">
                  <c:v>42391</c:v>
                </c:pt>
                <c:pt idx="386">
                  <c:v>42394</c:v>
                </c:pt>
                <c:pt idx="387">
                  <c:v>42395</c:v>
                </c:pt>
                <c:pt idx="388">
                  <c:v>42396</c:v>
                </c:pt>
                <c:pt idx="389">
                  <c:v>42397</c:v>
                </c:pt>
                <c:pt idx="390">
                  <c:v>42398</c:v>
                </c:pt>
                <c:pt idx="391">
                  <c:v>42402</c:v>
                </c:pt>
                <c:pt idx="392">
                  <c:v>42403</c:v>
                </c:pt>
                <c:pt idx="393">
                  <c:v>42404</c:v>
                </c:pt>
                <c:pt idx="394">
                  <c:v>42405</c:v>
                </c:pt>
                <c:pt idx="395">
                  <c:v>42408</c:v>
                </c:pt>
                <c:pt idx="396">
                  <c:v>42409</c:v>
                </c:pt>
                <c:pt idx="397">
                  <c:v>42410</c:v>
                </c:pt>
                <c:pt idx="398">
                  <c:v>42411</c:v>
                </c:pt>
                <c:pt idx="399">
                  <c:v>42412</c:v>
                </c:pt>
                <c:pt idx="400">
                  <c:v>42415</c:v>
                </c:pt>
                <c:pt idx="401">
                  <c:v>42416</c:v>
                </c:pt>
                <c:pt idx="402">
                  <c:v>42417</c:v>
                </c:pt>
                <c:pt idx="403">
                  <c:v>42418</c:v>
                </c:pt>
                <c:pt idx="404">
                  <c:v>42419</c:v>
                </c:pt>
                <c:pt idx="405">
                  <c:v>42422</c:v>
                </c:pt>
                <c:pt idx="406">
                  <c:v>42423</c:v>
                </c:pt>
                <c:pt idx="407">
                  <c:v>42424</c:v>
                </c:pt>
                <c:pt idx="408">
                  <c:v>42425</c:v>
                </c:pt>
                <c:pt idx="409">
                  <c:v>42426</c:v>
                </c:pt>
                <c:pt idx="410">
                  <c:v>42429</c:v>
                </c:pt>
                <c:pt idx="411">
                  <c:v>42430</c:v>
                </c:pt>
                <c:pt idx="412">
                  <c:v>42431</c:v>
                </c:pt>
                <c:pt idx="413">
                  <c:v>42432</c:v>
                </c:pt>
                <c:pt idx="414">
                  <c:v>42433</c:v>
                </c:pt>
                <c:pt idx="415">
                  <c:v>42436</c:v>
                </c:pt>
                <c:pt idx="416">
                  <c:v>42437</c:v>
                </c:pt>
                <c:pt idx="417">
                  <c:v>42437</c:v>
                </c:pt>
                <c:pt idx="418">
                  <c:v>42439</c:v>
                </c:pt>
                <c:pt idx="419">
                  <c:v>42440</c:v>
                </c:pt>
                <c:pt idx="420">
                  <c:v>42443</c:v>
                </c:pt>
                <c:pt idx="421">
                  <c:v>42444</c:v>
                </c:pt>
                <c:pt idx="422">
                  <c:v>42445</c:v>
                </c:pt>
                <c:pt idx="423">
                  <c:v>42446</c:v>
                </c:pt>
                <c:pt idx="424">
                  <c:v>42447</c:v>
                </c:pt>
                <c:pt idx="425">
                  <c:v>42451</c:v>
                </c:pt>
                <c:pt idx="426">
                  <c:v>42452</c:v>
                </c:pt>
                <c:pt idx="427">
                  <c:v>42457</c:v>
                </c:pt>
                <c:pt idx="428">
                  <c:v>42458</c:v>
                </c:pt>
                <c:pt idx="429">
                  <c:v>42459</c:v>
                </c:pt>
                <c:pt idx="430">
                  <c:v>42460</c:v>
                </c:pt>
                <c:pt idx="431">
                  <c:v>42461</c:v>
                </c:pt>
                <c:pt idx="432">
                  <c:v>42464</c:v>
                </c:pt>
                <c:pt idx="433">
                  <c:v>42465</c:v>
                </c:pt>
                <c:pt idx="434">
                  <c:v>42466</c:v>
                </c:pt>
                <c:pt idx="435">
                  <c:v>42467</c:v>
                </c:pt>
                <c:pt idx="436">
                  <c:v>42468</c:v>
                </c:pt>
                <c:pt idx="437">
                  <c:v>42471</c:v>
                </c:pt>
                <c:pt idx="438">
                  <c:v>42472</c:v>
                </c:pt>
                <c:pt idx="439">
                  <c:v>42473</c:v>
                </c:pt>
                <c:pt idx="440">
                  <c:v>42474</c:v>
                </c:pt>
                <c:pt idx="441">
                  <c:v>42475</c:v>
                </c:pt>
                <c:pt idx="442">
                  <c:v>42478</c:v>
                </c:pt>
                <c:pt idx="443">
                  <c:v>42479</c:v>
                </c:pt>
                <c:pt idx="444">
                  <c:v>42480</c:v>
                </c:pt>
                <c:pt idx="445">
                  <c:v>42481</c:v>
                </c:pt>
                <c:pt idx="446">
                  <c:v>42482</c:v>
                </c:pt>
                <c:pt idx="447">
                  <c:v>42485</c:v>
                </c:pt>
                <c:pt idx="448">
                  <c:v>42486</c:v>
                </c:pt>
                <c:pt idx="449">
                  <c:v>42487</c:v>
                </c:pt>
                <c:pt idx="450">
                  <c:v>42488</c:v>
                </c:pt>
                <c:pt idx="451">
                  <c:v>42489</c:v>
                </c:pt>
                <c:pt idx="452">
                  <c:v>42492</c:v>
                </c:pt>
                <c:pt idx="453">
                  <c:v>42493</c:v>
                </c:pt>
                <c:pt idx="454">
                  <c:v>42494</c:v>
                </c:pt>
                <c:pt idx="455">
                  <c:v>42495</c:v>
                </c:pt>
                <c:pt idx="456">
                  <c:v>42496</c:v>
                </c:pt>
                <c:pt idx="457">
                  <c:v>42499</c:v>
                </c:pt>
                <c:pt idx="458">
                  <c:v>42500</c:v>
                </c:pt>
                <c:pt idx="459">
                  <c:v>42501</c:v>
                </c:pt>
                <c:pt idx="460">
                  <c:v>42502</c:v>
                </c:pt>
                <c:pt idx="461">
                  <c:v>42503</c:v>
                </c:pt>
                <c:pt idx="462">
                  <c:v>42506</c:v>
                </c:pt>
                <c:pt idx="463">
                  <c:v>42507</c:v>
                </c:pt>
                <c:pt idx="464">
                  <c:v>42508</c:v>
                </c:pt>
                <c:pt idx="465">
                  <c:v>42509</c:v>
                </c:pt>
                <c:pt idx="466">
                  <c:v>42510</c:v>
                </c:pt>
                <c:pt idx="467">
                  <c:v>42513</c:v>
                </c:pt>
                <c:pt idx="468">
                  <c:v>42514</c:v>
                </c:pt>
                <c:pt idx="469">
                  <c:v>42515</c:v>
                </c:pt>
                <c:pt idx="470">
                  <c:v>42516</c:v>
                </c:pt>
                <c:pt idx="471">
                  <c:v>42517</c:v>
                </c:pt>
                <c:pt idx="472">
                  <c:v>42520</c:v>
                </c:pt>
                <c:pt idx="473">
                  <c:v>42521</c:v>
                </c:pt>
                <c:pt idx="474">
                  <c:v>42522</c:v>
                </c:pt>
                <c:pt idx="475">
                  <c:v>42523</c:v>
                </c:pt>
                <c:pt idx="476">
                  <c:v>42524</c:v>
                </c:pt>
                <c:pt idx="477">
                  <c:v>42527</c:v>
                </c:pt>
                <c:pt idx="478">
                  <c:v>42528</c:v>
                </c:pt>
                <c:pt idx="479">
                  <c:v>42529</c:v>
                </c:pt>
                <c:pt idx="480">
                  <c:v>42530</c:v>
                </c:pt>
                <c:pt idx="481">
                  <c:v>42531</c:v>
                </c:pt>
                <c:pt idx="482">
                  <c:v>42534</c:v>
                </c:pt>
                <c:pt idx="483">
                  <c:v>42535</c:v>
                </c:pt>
                <c:pt idx="484">
                  <c:v>42536</c:v>
                </c:pt>
                <c:pt idx="485">
                  <c:v>42537</c:v>
                </c:pt>
                <c:pt idx="486">
                  <c:v>42538</c:v>
                </c:pt>
                <c:pt idx="487">
                  <c:v>42541</c:v>
                </c:pt>
                <c:pt idx="488">
                  <c:v>42542</c:v>
                </c:pt>
                <c:pt idx="489">
                  <c:v>42543</c:v>
                </c:pt>
                <c:pt idx="490">
                  <c:v>42544</c:v>
                </c:pt>
                <c:pt idx="491">
                  <c:v>42545</c:v>
                </c:pt>
                <c:pt idx="492">
                  <c:v>42548</c:v>
                </c:pt>
                <c:pt idx="493">
                  <c:v>42549</c:v>
                </c:pt>
                <c:pt idx="494">
                  <c:v>42550</c:v>
                </c:pt>
                <c:pt idx="495">
                  <c:v>42551</c:v>
                </c:pt>
                <c:pt idx="496">
                  <c:v>42552</c:v>
                </c:pt>
                <c:pt idx="497">
                  <c:v>42555</c:v>
                </c:pt>
                <c:pt idx="498">
                  <c:v>42556</c:v>
                </c:pt>
                <c:pt idx="499">
                  <c:v>42557</c:v>
                </c:pt>
                <c:pt idx="500">
                  <c:v>42558</c:v>
                </c:pt>
                <c:pt idx="501">
                  <c:v>42559</c:v>
                </c:pt>
                <c:pt idx="502">
                  <c:v>42562</c:v>
                </c:pt>
                <c:pt idx="503">
                  <c:v>42563</c:v>
                </c:pt>
                <c:pt idx="504">
                  <c:v>42564</c:v>
                </c:pt>
                <c:pt idx="505">
                  <c:v>42565</c:v>
                </c:pt>
                <c:pt idx="506">
                  <c:v>42566</c:v>
                </c:pt>
                <c:pt idx="507">
                  <c:v>42569</c:v>
                </c:pt>
                <c:pt idx="508">
                  <c:v>42570</c:v>
                </c:pt>
                <c:pt idx="509">
                  <c:v>42571</c:v>
                </c:pt>
                <c:pt idx="510">
                  <c:v>42572</c:v>
                </c:pt>
                <c:pt idx="511">
                  <c:v>42573</c:v>
                </c:pt>
                <c:pt idx="512">
                  <c:v>42576</c:v>
                </c:pt>
                <c:pt idx="513">
                  <c:v>42577</c:v>
                </c:pt>
                <c:pt idx="514">
                  <c:v>42578</c:v>
                </c:pt>
                <c:pt idx="515">
                  <c:v>42579</c:v>
                </c:pt>
                <c:pt idx="516">
                  <c:v>42580</c:v>
                </c:pt>
                <c:pt idx="517">
                  <c:v>42583</c:v>
                </c:pt>
                <c:pt idx="518">
                  <c:v>42584</c:v>
                </c:pt>
                <c:pt idx="519">
                  <c:v>42585</c:v>
                </c:pt>
                <c:pt idx="520">
                  <c:v>42586</c:v>
                </c:pt>
                <c:pt idx="521">
                  <c:v>42587</c:v>
                </c:pt>
                <c:pt idx="522">
                  <c:v>42590</c:v>
                </c:pt>
                <c:pt idx="523">
                  <c:v>42591</c:v>
                </c:pt>
                <c:pt idx="524">
                  <c:v>42592</c:v>
                </c:pt>
                <c:pt idx="525">
                  <c:v>42593</c:v>
                </c:pt>
                <c:pt idx="526">
                  <c:v>42594</c:v>
                </c:pt>
                <c:pt idx="527">
                  <c:v>42597</c:v>
                </c:pt>
                <c:pt idx="528">
                  <c:v>42598</c:v>
                </c:pt>
                <c:pt idx="529">
                  <c:v>42599</c:v>
                </c:pt>
                <c:pt idx="530">
                  <c:v>42600</c:v>
                </c:pt>
                <c:pt idx="531">
                  <c:v>42601</c:v>
                </c:pt>
                <c:pt idx="532">
                  <c:v>42604</c:v>
                </c:pt>
                <c:pt idx="533">
                  <c:v>42605</c:v>
                </c:pt>
                <c:pt idx="534">
                  <c:v>42606</c:v>
                </c:pt>
                <c:pt idx="535">
                  <c:v>42607</c:v>
                </c:pt>
                <c:pt idx="536">
                  <c:v>42608</c:v>
                </c:pt>
                <c:pt idx="537">
                  <c:v>42611</c:v>
                </c:pt>
                <c:pt idx="538">
                  <c:v>42612</c:v>
                </c:pt>
                <c:pt idx="539">
                  <c:v>42613</c:v>
                </c:pt>
                <c:pt idx="540">
                  <c:v>42614</c:v>
                </c:pt>
                <c:pt idx="541">
                  <c:v>42615</c:v>
                </c:pt>
                <c:pt idx="542">
                  <c:v>42618</c:v>
                </c:pt>
                <c:pt idx="543">
                  <c:v>42619</c:v>
                </c:pt>
                <c:pt idx="544">
                  <c:v>42620</c:v>
                </c:pt>
                <c:pt idx="545">
                  <c:v>42621</c:v>
                </c:pt>
                <c:pt idx="546">
                  <c:v>42622</c:v>
                </c:pt>
                <c:pt idx="547">
                  <c:v>42625</c:v>
                </c:pt>
                <c:pt idx="548">
                  <c:v>42626</c:v>
                </c:pt>
                <c:pt idx="549">
                  <c:v>42627</c:v>
                </c:pt>
                <c:pt idx="550">
                  <c:v>42628</c:v>
                </c:pt>
                <c:pt idx="551">
                  <c:v>42632</c:v>
                </c:pt>
                <c:pt idx="552">
                  <c:v>42633</c:v>
                </c:pt>
                <c:pt idx="553">
                  <c:v>42634</c:v>
                </c:pt>
                <c:pt idx="554">
                  <c:v>42635</c:v>
                </c:pt>
                <c:pt idx="555">
                  <c:v>42636</c:v>
                </c:pt>
                <c:pt idx="556">
                  <c:v>42639</c:v>
                </c:pt>
                <c:pt idx="557">
                  <c:v>42640</c:v>
                </c:pt>
                <c:pt idx="558">
                  <c:v>42641</c:v>
                </c:pt>
                <c:pt idx="559">
                  <c:v>42642</c:v>
                </c:pt>
                <c:pt idx="560">
                  <c:v>42643</c:v>
                </c:pt>
                <c:pt idx="561">
                  <c:v>42646</c:v>
                </c:pt>
                <c:pt idx="562">
                  <c:v>42647</c:v>
                </c:pt>
                <c:pt idx="563">
                  <c:v>42648</c:v>
                </c:pt>
                <c:pt idx="564">
                  <c:v>42649</c:v>
                </c:pt>
                <c:pt idx="565">
                  <c:v>42650</c:v>
                </c:pt>
                <c:pt idx="566">
                  <c:v>42653</c:v>
                </c:pt>
                <c:pt idx="567">
                  <c:v>42654</c:v>
                </c:pt>
                <c:pt idx="568">
                  <c:v>42655</c:v>
                </c:pt>
                <c:pt idx="569">
                  <c:v>42656</c:v>
                </c:pt>
                <c:pt idx="570">
                  <c:v>42657</c:v>
                </c:pt>
                <c:pt idx="571">
                  <c:v>42660</c:v>
                </c:pt>
                <c:pt idx="572">
                  <c:v>42661</c:v>
                </c:pt>
                <c:pt idx="573">
                  <c:v>42662</c:v>
                </c:pt>
                <c:pt idx="574">
                  <c:v>42663</c:v>
                </c:pt>
                <c:pt idx="575">
                  <c:v>42664</c:v>
                </c:pt>
                <c:pt idx="576">
                  <c:v>42667</c:v>
                </c:pt>
                <c:pt idx="577">
                  <c:v>42668</c:v>
                </c:pt>
                <c:pt idx="578">
                  <c:v>42669</c:v>
                </c:pt>
                <c:pt idx="579">
                  <c:v>42670</c:v>
                </c:pt>
                <c:pt idx="580">
                  <c:v>42671</c:v>
                </c:pt>
                <c:pt idx="581">
                  <c:v>42674</c:v>
                </c:pt>
                <c:pt idx="582">
                  <c:v>42675</c:v>
                </c:pt>
                <c:pt idx="583">
                  <c:v>42677</c:v>
                </c:pt>
                <c:pt idx="584">
                  <c:v>42678</c:v>
                </c:pt>
                <c:pt idx="585">
                  <c:v>42681</c:v>
                </c:pt>
                <c:pt idx="586">
                  <c:v>42682</c:v>
                </c:pt>
                <c:pt idx="587">
                  <c:v>42683</c:v>
                </c:pt>
                <c:pt idx="588">
                  <c:v>42684</c:v>
                </c:pt>
                <c:pt idx="589">
                  <c:v>42685</c:v>
                </c:pt>
                <c:pt idx="590">
                  <c:v>42688</c:v>
                </c:pt>
                <c:pt idx="591">
                  <c:v>42689</c:v>
                </c:pt>
                <c:pt idx="592">
                  <c:v>42690</c:v>
                </c:pt>
                <c:pt idx="593">
                  <c:v>42691</c:v>
                </c:pt>
                <c:pt idx="594">
                  <c:v>42692</c:v>
                </c:pt>
                <c:pt idx="595">
                  <c:v>42696</c:v>
                </c:pt>
                <c:pt idx="596">
                  <c:v>42697</c:v>
                </c:pt>
                <c:pt idx="597">
                  <c:v>42698</c:v>
                </c:pt>
                <c:pt idx="598">
                  <c:v>42699</c:v>
                </c:pt>
                <c:pt idx="599">
                  <c:v>42702</c:v>
                </c:pt>
                <c:pt idx="600">
                  <c:v>42703</c:v>
                </c:pt>
                <c:pt idx="601">
                  <c:v>42704</c:v>
                </c:pt>
                <c:pt idx="602">
                  <c:v>42705</c:v>
                </c:pt>
                <c:pt idx="603">
                  <c:v>42706</c:v>
                </c:pt>
                <c:pt idx="604">
                  <c:v>42709</c:v>
                </c:pt>
                <c:pt idx="605">
                  <c:v>42710</c:v>
                </c:pt>
                <c:pt idx="606" formatCode="d\-mmm\-yy">
                  <c:v>42711</c:v>
                </c:pt>
                <c:pt idx="607" formatCode="d\-mmm\-yy">
                  <c:v>42712</c:v>
                </c:pt>
                <c:pt idx="608" formatCode="d\-mmm\-yy">
                  <c:v>42713</c:v>
                </c:pt>
                <c:pt idx="609" formatCode="d\-mmm\-yy">
                  <c:v>42717</c:v>
                </c:pt>
                <c:pt idx="610" formatCode="d\-mmm\-yy">
                  <c:v>42718</c:v>
                </c:pt>
                <c:pt idx="611" formatCode="d\-mmm\-yy">
                  <c:v>42719</c:v>
                </c:pt>
                <c:pt idx="612" formatCode="d\-mmm\-yy">
                  <c:v>42720</c:v>
                </c:pt>
                <c:pt idx="613" formatCode="d\-mmm\-yy">
                  <c:v>42723</c:v>
                </c:pt>
                <c:pt idx="614" formatCode="d\-mmm\-yy">
                  <c:v>42724</c:v>
                </c:pt>
                <c:pt idx="615" formatCode="d\-mmm\-yy">
                  <c:v>42725</c:v>
                </c:pt>
                <c:pt idx="616" formatCode="d\-mmm\-yy">
                  <c:v>42726</c:v>
                </c:pt>
                <c:pt idx="617" formatCode="d\-mmm\-yy">
                  <c:v>42730</c:v>
                </c:pt>
                <c:pt idx="618" formatCode="d\-mmm\-yy">
                  <c:v>42731</c:v>
                </c:pt>
                <c:pt idx="619" formatCode="d\-mmm\-yy">
                  <c:v>42732</c:v>
                </c:pt>
                <c:pt idx="620" formatCode="d\-mmm\-yy">
                  <c:v>42733</c:v>
                </c:pt>
                <c:pt idx="621" formatCode="d\-mmm\-yy">
                  <c:v>42734</c:v>
                </c:pt>
                <c:pt idx="622" formatCode="d\-mmm\-yy">
                  <c:v>42735</c:v>
                </c:pt>
                <c:pt idx="623" formatCode="d\-mmm\-yy">
                  <c:v>42737</c:v>
                </c:pt>
                <c:pt idx="624" formatCode="d\-mmm\-yy">
                  <c:v>42738</c:v>
                </c:pt>
                <c:pt idx="625" formatCode="d\-mmm\-yy">
                  <c:v>42739</c:v>
                </c:pt>
                <c:pt idx="626" formatCode="d\-mmm\-yy">
                  <c:v>42740</c:v>
                </c:pt>
                <c:pt idx="627" formatCode="d\-mmm\-yy">
                  <c:v>42741</c:v>
                </c:pt>
                <c:pt idx="628" formatCode="d\-mmm\-yy">
                  <c:v>42744</c:v>
                </c:pt>
                <c:pt idx="629" formatCode="d\-mmm\-yy">
                  <c:v>42745</c:v>
                </c:pt>
                <c:pt idx="630" formatCode="d\-mmm\-yy">
                  <c:v>42746</c:v>
                </c:pt>
                <c:pt idx="631" formatCode="d\-mmm\-yy">
                  <c:v>42747</c:v>
                </c:pt>
                <c:pt idx="632" formatCode="d\-mmm\-yy">
                  <c:v>42748</c:v>
                </c:pt>
                <c:pt idx="633" formatCode="d\-mmm\-yy">
                  <c:v>42751</c:v>
                </c:pt>
                <c:pt idx="634" formatCode="d\-mmm\-yy">
                  <c:v>42752</c:v>
                </c:pt>
                <c:pt idx="635" formatCode="d\-mmm\-yy">
                  <c:v>42753</c:v>
                </c:pt>
                <c:pt idx="636" formatCode="d\-mmm\-yy">
                  <c:v>42754</c:v>
                </c:pt>
                <c:pt idx="637" formatCode="d\-mmm\-yy">
                  <c:v>42755</c:v>
                </c:pt>
                <c:pt idx="638" formatCode="d\-mmm\-yy">
                  <c:v>42758</c:v>
                </c:pt>
                <c:pt idx="639" formatCode="d\-mmm\-yy">
                  <c:v>42759</c:v>
                </c:pt>
                <c:pt idx="640" formatCode="d\-mmm\-yy">
                  <c:v>42760</c:v>
                </c:pt>
                <c:pt idx="641" formatCode="d\-mmm\-yy">
                  <c:v>42761</c:v>
                </c:pt>
                <c:pt idx="642" formatCode="d\-mmm\-yy">
                  <c:v>42762</c:v>
                </c:pt>
                <c:pt idx="643" formatCode="d\-mmm\-yy">
                  <c:v>42765</c:v>
                </c:pt>
                <c:pt idx="644" formatCode="d\-mmm\-yy">
                  <c:v>42766</c:v>
                </c:pt>
                <c:pt idx="645" formatCode="d\-mmm\-yy">
                  <c:v>42767</c:v>
                </c:pt>
                <c:pt idx="646" formatCode="d\-mmm\-yy">
                  <c:v>42768</c:v>
                </c:pt>
                <c:pt idx="647" formatCode="d\-mmm\-yy">
                  <c:v>42769</c:v>
                </c:pt>
                <c:pt idx="648" formatCode="d\-mmm\-yy">
                  <c:v>42773</c:v>
                </c:pt>
                <c:pt idx="649" formatCode="d\-mmm\-yy">
                  <c:v>42774</c:v>
                </c:pt>
                <c:pt idx="650" formatCode="d\-mmm\-yy">
                  <c:v>42775</c:v>
                </c:pt>
                <c:pt idx="651" formatCode="d\-mmm\-yy">
                  <c:v>42776</c:v>
                </c:pt>
                <c:pt idx="652" formatCode="d\-mmm\-yy">
                  <c:v>42779</c:v>
                </c:pt>
                <c:pt idx="653" formatCode="d\-mmm\-yy">
                  <c:v>42780</c:v>
                </c:pt>
                <c:pt idx="654" formatCode="d\-mmm\-yy">
                  <c:v>42781</c:v>
                </c:pt>
                <c:pt idx="655" formatCode="d\-mmm\-yy">
                  <c:v>42782</c:v>
                </c:pt>
                <c:pt idx="656" formatCode="d\-mmm\-yy">
                  <c:v>42783</c:v>
                </c:pt>
                <c:pt idx="657" formatCode="d\-mmm\-yy">
                  <c:v>42786</c:v>
                </c:pt>
                <c:pt idx="658" formatCode="d\-mmm\-yy">
                  <c:v>42787</c:v>
                </c:pt>
                <c:pt idx="659" formatCode="d\-mmm\-yy">
                  <c:v>42788</c:v>
                </c:pt>
                <c:pt idx="660" formatCode="d\-mmm\-yy">
                  <c:v>42789</c:v>
                </c:pt>
                <c:pt idx="661" formatCode="d\-mmm\-yy">
                  <c:v>42790</c:v>
                </c:pt>
                <c:pt idx="662" formatCode="d\-mmm\-yy">
                  <c:v>42793</c:v>
                </c:pt>
                <c:pt idx="663" formatCode="d\-mmm\-yy">
                  <c:v>42794</c:v>
                </c:pt>
                <c:pt idx="664" formatCode="d\-mmm\-yy">
                  <c:v>42795</c:v>
                </c:pt>
                <c:pt idx="665" formatCode="d\-mmm\-yy">
                  <c:v>42796</c:v>
                </c:pt>
                <c:pt idx="666" formatCode="d\-mmm\-yy">
                  <c:v>42797</c:v>
                </c:pt>
                <c:pt idx="667" formatCode="d\-mmm\-yy">
                  <c:v>42800</c:v>
                </c:pt>
                <c:pt idx="668" formatCode="d\-mmm\-yy">
                  <c:v>42801</c:v>
                </c:pt>
                <c:pt idx="669" formatCode="d\-mmm\-yy">
                  <c:v>42802</c:v>
                </c:pt>
                <c:pt idx="670" formatCode="d\-mmm\-yy">
                  <c:v>42803</c:v>
                </c:pt>
                <c:pt idx="671" formatCode="d\-mmm\-yy">
                  <c:v>42804</c:v>
                </c:pt>
                <c:pt idx="672" formatCode="d\-mmm\-yy">
                  <c:v>42807</c:v>
                </c:pt>
                <c:pt idx="673" formatCode="d\-mmm\-yy">
                  <c:v>42808</c:v>
                </c:pt>
                <c:pt idx="674" formatCode="d\-mmm\-yy">
                  <c:v>42809</c:v>
                </c:pt>
                <c:pt idx="675" formatCode="d\-mmm\-yy">
                  <c:v>42810</c:v>
                </c:pt>
                <c:pt idx="676" formatCode="d\-mmm\-yy">
                  <c:v>42811</c:v>
                </c:pt>
                <c:pt idx="677" formatCode="d\-mmm\-yy">
                  <c:v>42815</c:v>
                </c:pt>
                <c:pt idx="678" formatCode="d\-mmm\-yy">
                  <c:v>42816</c:v>
                </c:pt>
                <c:pt idx="679" formatCode="d\-mmm\-yy">
                  <c:v>42817</c:v>
                </c:pt>
                <c:pt idx="680" formatCode="d\-mmm\-yy">
                  <c:v>42818</c:v>
                </c:pt>
                <c:pt idx="681" formatCode="d\-mmm\-yy">
                  <c:v>42821</c:v>
                </c:pt>
                <c:pt idx="682" formatCode="d\-mmm\-yy">
                  <c:v>42822</c:v>
                </c:pt>
                <c:pt idx="683" formatCode="d\-mmm\-yy">
                  <c:v>42823</c:v>
                </c:pt>
                <c:pt idx="684" formatCode="d\-mmm\-yy">
                  <c:v>42824</c:v>
                </c:pt>
                <c:pt idx="685" formatCode="d\-mmm\-yy">
                  <c:v>42825</c:v>
                </c:pt>
                <c:pt idx="686" formatCode="d\-mmm\-yy">
                  <c:v>42828</c:v>
                </c:pt>
                <c:pt idx="687" formatCode="d\-mmm\-yy">
                  <c:v>42829</c:v>
                </c:pt>
                <c:pt idx="688" formatCode="d\-mmm\-yy">
                  <c:v>42830</c:v>
                </c:pt>
                <c:pt idx="689" formatCode="d\-mmm\-yy">
                  <c:v>42831</c:v>
                </c:pt>
                <c:pt idx="690" formatCode="d\-mmm\-yy">
                  <c:v>42832</c:v>
                </c:pt>
                <c:pt idx="691" formatCode="d\-mmm\-yy">
                  <c:v>42835</c:v>
                </c:pt>
                <c:pt idx="692" formatCode="d\-mmm\-yy">
                  <c:v>42836</c:v>
                </c:pt>
                <c:pt idx="693" formatCode="d\-mmm\-yy">
                  <c:v>42837</c:v>
                </c:pt>
                <c:pt idx="694" formatCode="d\-mmm\-yy">
                  <c:v>42842</c:v>
                </c:pt>
                <c:pt idx="695" formatCode="d\-mmm\-yy">
                  <c:v>42843</c:v>
                </c:pt>
                <c:pt idx="696" formatCode="d\-mmm\-yy">
                  <c:v>42844</c:v>
                </c:pt>
                <c:pt idx="697" formatCode="d\-mmm\-yy">
                  <c:v>42845</c:v>
                </c:pt>
                <c:pt idx="698" formatCode="d\-mmm\-yy">
                  <c:v>42846</c:v>
                </c:pt>
                <c:pt idx="699" formatCode="d\-mmm\-yy">
                  <c:v>42849</c:v>
                </c:pt>
                <c:pt idx="700" formatCode="d\-mmm\-yy">
                  <c:v>42850</c:v>
                </c:pt>
                <c:pt idx="701" formatCode="d\-mmm\-yy">
                  <c:v>42851</c:v>
                </c:pt>
                <c:pt idx="702" formatCode="d\-mmm\-yy">
                  <c:v>42852</c:v>
                </c:pt>
                <c:pt idx="703" formatCode="d\-mmm\-yy">
                  <c:v>42853</c:v>
                </c:pt>
                <c:pt idx="704" formatCode="d\-mmm\-yy">
                  <c:v>42855</c:v>
                </c:pt>
                <c:pt idx="705" formatCode="d\-mmm\-yy">
                  <c:v>42857</c:v>
                </c:pt>
                <c:pt idx="706" formatCode="d\-mmm\-yy">
                  <c:v>42858</c:v>
                </c:pt>
                <c:pt idx="707" formatCode="d\-mmm\-yy">
                  <c:v>42859</c:v>
                </c:pt>
                <c:pt idx="708" formatCode="d\-mmm\-yy">
                  <c:v>42860</c:v>
                </c:pt>
                <c:pt idx="709" formatCode="d\-mmm\-yy">
                  <c:v>42863</c:v>
                </c:pt>
                <c:pt idx="710" formatCode="d\-mmm\-yy">
                  <c:v>42864</c:v>
                </c:pt>
                <c:pt idx="711" formatCode="d\-mmm\-yy">
                  <c:v>42865</c:v>
                </c:pt>
                <c:pt idx="712" formatCode="d\-mmm\-yy">
                  <c:v>42866</c:v>
                </c:pt>
                <c:pt idx="713" formatCode="d\-mmm\-yy">
                  <c:v>42867</c:v>
                </c:pt>
                <c:pt idx="714" formatCode="d\-mmm\-yy">
                  <c:v>42870</c:v>
                </c:pt>
                <c:pt idx="715" formatCode="d\-mmm\-yy">
                  <c:v>42871</c:v>
                </c:pt>
                <c:pt idx="716" formatCode="d\-mmm\-yy">
                  <c:v>42872</c:v>
                </c:pt>
                <c:pt idx="717" formatCode="d\-mmm\-yy">
                  <c:v>42873</c:v>
                </c:pt>
                <c:pt idx="718" formatCode="d\-mmm\-yy">
                  <c:v>42874</c:v>
                </c:pt>
                <c:pt idx="719" formatCode="d\-mmm\-yy">
                  <c:v>42877</c:v>
                </c:pt>
                <c:pt idx="720" formatCode="d\-mmm\-yy">
                  <c:v>42878</c:v>
                </c:pt>
                <c:pt idx="721" formatCode="d\-mmm\-yy">
                  <c:v>42879</c:v>
                </c:pt>
                <c:pt idx="722" formatCode="d\-mmm\-yy">
                  <c:v>42880</c:v>
                </c:pt>
                <c:pt idx="723" formatCode="d\-mmm\-yy">
                  <c:v>42881</c:v>
                </c:pt>
                <c:pt idx="724" formatCode="d\-mmm\-yy">
                  <c:v>42884</c:v>
                </c:pt>
                <c:pt idx="725" formatCode="d\-mmm\-yy">
                  <c:v>42885</c:v>
                </c:pt>
                <c:pt idx="726" formatCode="d\-mmm\-yy">
                  <c:v>42886</c:v>
                </c:pt>
                <c:pt idx="727" formatCode="d\-mmm\-yy">
                  <c:v>42887</c:v>
                </c:pt>
                <c:pt idx="728" formatCode="d\-mmm\-yy">
                  <c:v>42888</c:v>
                </c:pt>
                <c:pt idx="729" formatCode="d\-mmm\-yy">
                  <c:v>42891</c:v>
                </c:pt>
                <c:pt idx="730" formatCode="d\-mmm\-yy">
                  <c:v>42892</c:v>
                </c:pt>
                <c:pt idx="731" formatCode="d\-mmm\-yy">
                  <c:v>42893</c:v>
                </c:pt>
                <c:pt idx="732" formatCode="d\-mmm\-yy">
                  <c:v>42894</c:v>
                </c:pt>
                <c:pt idx="733" formatCode="d\-mmm\-yy">
                  <c:v>42895</c:v>
                </c:pt>
                <c:pt idx="734" formatCode="d\-mmm\-yy">
                  <c:v>42898</c:v>
                </c:pt>
                <c:pt idx="735" formatCode="d\-mmm\-yy">
                  <c:v>42899</c:v>
                </c:pt>
                <c:pt idx="736" formatCode="d\-mmm\-yy">
                  <c:v>42900</c:v>
                </c:pt>
                <c:pt idx="737" formatCode="d\-mmm\-yy">
                  <c:v>42901</c:v>
                </c:pt>
                <c:pt idx="738" formatCode="d\-mmm\-yy">
                  <c:v>42902</c:v>
                </c:pt>
                <c:pt idx="739" formatCode="d\-mmm\-yy">
                  <c:v>42905</c:v>
                </c:pt>
                <c:pt idx="740" formatCode="d\-mmm\-yy">
                  <c:v>42906</c:v>
                </c:pt>
                <c:pt idx="741" formatCode="d\-mmm\-yy">
                  <c:v>42907</c:v>
                </c:pt>
                <c:pt idx="742" formatCode="d\-mmm\-yy">
                  <c:v>42908</c:v>
                </c:pt>
                <c:pt idx="743" formatCode="d\-mmm\-yy">
                  <c:v>42909</c:v>
                </c:pt>
                <c:pt idx="744" formatCode="d\-mmm\-yy">
                  <c:v>42912</c:v>
                </c:pt>
                <c:pt idx="745" formatCode="d\-mmm\-yy">
                  <c:v>42913</c:v>
                </c:pt>
                <c:pt idx="746" formatCode="d\-mmm\-yy">
                  <c:v>42914</c:v>
                </c:pt>
                <c:pt idx="747" formatCode="d\-mmm\-yy">
                  <c:v>42915</c:v>
                </c:pt>
                <c:pt idx="748" formatCode="d\-mmm\-yy">
                  <c:v>42916</c:v>
                </c:pt>
                <c:pt idx="749" formatCode="d\-mmm\-yy">
                  <c:v>42919</c:v>
                </c:pt>
                <c:pt idx="750" formatCode="d\-mmm\-yy">
                  <c:v>42920</c:v>
                </c:pt>
                <c:pt idx="751" formatCode="d\-mmm\-yy">
                  <c:v>42921</c:v>
                </c:pt>
                <c:pt idx="752" formatCode="d\-mmm\-yy">
                  <c:v>42922</c:v>
                </c:pt>
                <c:pt idx="753" formatCode="d\-mmm\-yy">
                  <c:v>42923</c:v>
                </c:pt>
                <c:pt idx="754" formatCode="d\-mmm\-yy">
                  <c:v>42926</c:v>
                </c:pt>
                <c:pt idx="755" formatCode="d\-mmm\-yy">
                  <c:v>42927</c:v>
                </c:pt>
                <c:pt idx="756" formatCode="d\-mmm\-yy">
                  <c:v>42928</c:v>
                </c:pt>
                <c:pt idx="757" formatCode="d\-mmm\-yy">
                  <c:v>42929</c:v>
                </c:pt>
                <c:pt idx="758" formatCode="d\-mmm\-yy">
                  <c:v>42930</c:v>
                </c:pt>
                <c:pt idx="759" formatCode="d\-mmm\-yy">
                  <c:v>42933</c:v>
                </c:pt>
                <c:pt idx="760" formatCode="d\-mmm\-yy">
                  <c:v>42934</c:v>
                </c:pt>
                <c:pt idx="761" formatCode="d\-mmm\-yy">
                  <c:v>42935</c:v>
                </c:pt>
                <c:pt idx="762" formatCode="d\-mmm\-yy">
                  <c:v>42936</c:v>
                </c:pt>
                <c:pt idx="763" formatCode="d\-mmm\-yy">
                  <c:v>42937</c:v>
                </c:pt>
                <c:pt idx="764" formatCode="d\-mmm\-yy">
                  <c:v>42940</c:v>
                </c:pt>
                <c:pt idx="765" formatCode="d\-mmm\-yy">
                  <c:v>42941</c:v>
                </c:pt>
                <c:pt idx="766" formatCode="d\-mmm\-yy">
                  <c:v>42942</c:v>
                </c:pt>
                <c:pt idx="767" formatCode="d\-mmm\-yy">
                  <c:v>42943</c:v>
                </c:pt>
                <c:pt idx="768" formatCode="d\-mmm\-yy">
                  <c:v>42944</c:v>
                </c:pt>
                <c:pt idx="769" formatCode="d\-mmm\-yy">
                  <c:v>42947</c:v>
                </c:pt>
              </c:numCache>
            </c:numRef>
          </c:cat>
          <c:val>
            <c:numRef>
              <c:f>'Nvo FANVIT1 Sin Asset'!$AD$3:$AD$772</c:f>
              <c:numCache>
                <c:formatCode>_-* #,##0_-;\-* #,##0_-;_-* "-"??_-;_-@_-</c:formatCode>
                <c:ptCount val="770"/>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pt idx="31">
                  <c:v>0</c:v>
                </c:pt>
                <c:pt idx="32">
                  <c:v>0</c:v>
                </c:pt>
                <c:pt idx="33">
                  <c:v>0</c:v>
                </c:pt>
                <c:pt idx="34">
                  <c:v>0</c:v>
                </c:pt>
                <c:pt idx="35">
                  <c:v>0</c:v>
                </c:pt>
                <c:pt idx="36">
                  <c:v>0</c:v>
                </c:pt>
                <c:pt idx="37">
                  <c:v>0</c:v>
                </c:pt>
                <c:pt idx="38">
                  <c:v>0</c:v>
                </c:pt>
                <c:pt idx="39">
                  <c:v>0</c:v>
                </c:pt>
                <c:pt idx="40">
                  <c:v>0</c:v>
                </c:pt>
                <c:pt idx="41">
                  <c:v>0</c:v>
                </c:pt>
                <c:pt idx="42">
                  <c:v>0</c:v>
                </c:pt>
                <c:pt idx="43">
                  <c:v>0</c:v>
                </c:pt>
                <c:pt idx="44">
                  <c:v>0</c:v>
                </c:pt>
                <c:pt idx="45">
                  <c:v>0</c:v>
                </c:pt>
                <c:pt idx="46">
                  <c:v>0</c:v>
                </c:pt>
                <c:pt idx="47">
                  <c:v>0</c:v>
                </c:pt>
                <c:pt idx="48">
                  <c:v>0</c:v>
                </c:pt>
                <c:pt idx="49">
                  <c:v>0</c:v>
                </c:pt>
                <c:pt idx="50">
                  <c:v>0</c:v>
                </c:pt>
                <c:pt idx="51">
                  <c:v>0</c:v>
                </c:pt>
                <c:pt idx="52">
                  <c:v>0</c:v>
                </c:pt>
                <c:pt idx="53">
                  <c:v>0</c:v>
                </c:pt>
                <c:pt idx="54">
                  <c:v>0</c:v>
                </c:pt>
                <c:pt idx="55">
                  <c:v>0</c:v>
                </c:pt>
                <c:pt idx="56">
                  <c:v>0</c:v>
                </c:pt>
                <c:pt idx="57">
                  <c:v>0</c:v>
                </c:pt>
                <c:pt idx="58">
                  <c:v>0</c:v>
                </c:pt>
                <c:pt idx="59">
                  <c:v>0</c:v>
                </c:pt>
                <c:pt idx="60">
                  <c:v>0</c:v>
                </c:pt>
                <c:pt idx="61">
                  <c:v>0</c:v>
                </c:pt>
                <c:pt idx="62">
                  <c:v>0</c:v>
                </c:pt>
                <c:pt idx="63">
                  <c:v>0</c:v>
                </c:pt>
                <c:pt idx="64">
                  <c:v>0</c:v>
                </c:pt>
                <c:pt idx="65">
                  <c:v>0</c:v>
                </c:pt>
                <c:pt idx="66">
                  <c:v>0</c:v>
                </c:pt>
                <c:pt idx="67">
                  <c:v>0</c:v>
                </c:pt>
                <c:pt idx="68">
                  <c:v>0</c:v>
                </c:pt>
                <c:pt idx="69">
                  <c:v>0</c:v>
                </c:pt>
                <c:pt idx="70">
                  <c:v>0</c:v>
                </c:pt>
                <c:pt idx="71">
                  <c:v>0</c:v>
                </c:pt>
                <c:pt idx="72">
                  <c:v>0</c:v>
                </c:pt>
                <c:pt idx="73">
                  <c:v>0</c:v>
                </c:pt>
                <c:pt idx="74">
                  <c:v>0</c:v>
                </c:pt>
                <c:pt idx="75">
                  <c:v>0</c:v>
                </c:pt>
                <c:pt idx="76">
                  <c:v>0</c:v>
                </c:pt>
                <c:pt idx="77">
                  <c:v>0</c:v>
                </c:pt>
                <c:pt idx="78">
                  <c:v>0</c:v>
                </c:pt>
                <c:pt idx="79">
                  <c:v>0</c:v>
                </c:pt>
                <c:pt idx="80">
                  <c:v>0</c:v>
                </c:pt>
                <c:pt idx="81">
                  <c:v>0</c:v>
                </c:pt>
                <c:pt idx="82">
                  <c:v>0</c:v>
                </c:pt>
                <c:pt idx="83">
                  <c:v>0</c:v>
                </c:pt>
                <c:pt idx="84">
                  <c:v>0</c:v>
                </c:pt>
                <c:pt idx="85">
                  <c:v>0</c:v>
                </c:pt>
                <c:pt idx="86">
                  <c:v>0</c:v>
                </c:pt>
                <c:pt idx="87">
                  <c:v>0</c:v>
                </c:pt>
                <c:pt idx="88">
                  <c:v>0</c:v>
                </c:pt>
                <c:pt idx="89">
                  <c:v>0</c:v>
                </c:pt>
                <c:pt idx="90">
                  <c:v>0</c:v>
                </c:pt>
                <c:pt idx="91">
                  <c:v>0</c:v>
                </c:pt>
                <c:pt idx="92">
                  <c:v>0</c:v>
                </c:pt>
                <c:pt idx="93">
                  <c:v>0</c:v>
                </c:pt>
                <c:pt idx="94">
                  <c:v>0</c:v>
                </c:pt>
                <c:pt idx="95">
                  <c:v>0</c:v>
                </c:pt>
                <c:pt idx="96">
                  <c:v>0</c:v>
                </c:pt>
                <c:pt idx="97">
                  <c:v>0</c:v>
                </c:pt>
                <c:pt idx="98">
                  <c:v>0</c:v>
                </c:pt>
                <c:pt idx="99">
                  <c:v>0</c:v>
                </c:pt>
                <c:pt idx="100">
                  <c:v>0</c:v>
                </c:pt>
                <c:pt idx="101">
                  <c:v>0</c:v>
                </c:pt>
                <c:pt idx="102">
                  <c:v>0</c:v>
                </c:pt>
                <c:pt idx="103">
                  <c:v>0</c:v>
                </c:pt>
                <c:pt idx="104">
                  <c:v>0</c:v>
                </c:pt>
                <c:pt idx="105">
                  <c:v>0</c:v>
                </c:pt>
                <c:pt idx="106">
                  <c:v>0</c:v>
                </c:pt>
                <c:pt idx="107">
                  <c:v>0</c:v>
                </c:pt>
                <c:pt idx="108">
                  <c:v>0</c:v>
                </c:pt>
                <c:pt idx="109">
                  <c:v>0</c:v>
                </c:pt>
                <c:pt idx="110">
                  <c:v>0</c:v>
                </c:pt>
                <c:pt idx="111">
                  <c:v>0</c:v>
                </c:pt>
                <c:pt idx="112">
                  <c:v>0</c:v>
                </c:pt>
                <c:pt idx="113">
                  <c:v>0</c:v>
                </c:pt>
                <c:pt idx="114">
                  <c:v>0</c:v>
                </c:pt>
                <c:pt idx="115">
                  <c:v>0</c:v>
                </c:pt>
                <c:pt idx="116">
                  <c:v>0</c:v>
                </c:pt>
                <c:pt idx="117">
                  <c:v>0</c:v>
                </c:pt>
                <c:pt idx="118">
                  <c:v>0</c:v>
                </c:pt>
                <c:pt idx="119">
                  <c:v>0</c:v>
                </c:pt>
                <c:pt idx="120">
                  <c:v>0</c:v>
                </c:pt>
                <c:pt idx="121">
                  <c:v>0</c:v>
                </c:pt>
                <c:pt idx="122">
                  <c:v>0</c:v>
                </c:pt>
                <c:pt idx="123">
                  <c:v>0</c:v>
                </c:pt>
                <c:pt idx="124">
                  <c:v>0</c:v>
                </c:pt>
                <c:pt idx="125">
                  <c:v>0</c:v>
                </c:pt>
                <c:pt idx="126">
                  <c:v>0</c:v>
                </c:pt>
                <c:pt idx="127">
                  <c:v>0</c:v>
                </c:pt>
                <c:pt idx="128">
                  <c:v>0</c:v>
                </c:pt>
                <c:pt idx="129">
                  <c:v>0</c:v>
                </c:pt>
                <c:pt idx="130">
                  <c:v>0</c:v>
                </c:pt>
                <c:pt idx="131">
                  <c:v>0</c:v>
                </c:pt>
                <c:pt idx="132">
                  <c:v>0</c:v>
                </c:pt>
                <c:pt idx="133">
                  <c:v>0</c:v>
                </c:pt>
                <c:pt idx="134">
                  <c:v>0</c:v>
                </c:pt>
                <c:pt idx="135">
                  <c:v>0</c:v>
                </c:pt>
                <c:pt idx="136">
                  <c:v>0</c:v>
                </c:pt>
                <c:pt idx="137">
                  <c:v>0</c:v>
                </c:pt>
                <c:pt idx="138">
                  <c:v>0</c:v>
                </c:pt>
                <c:pt idx="139">
                  <c:v>0</c:v>
                </c:pt>
                <c:pt idx="140">
                  <c:v>0</c:v>
                </c:pt>
                <c:pt idx="141">
                  <c:v>0</c:v>
                </c:pt>
                <c:pt idx="142">
                  <c:v>0</c:v>
                </c:pt>
                <c:pt idx="143">
                  <c:v>0</c:v>
                </c:pt>
                <c:pt idx="144">
                  <c:v>0</c:v>
                </c:pt>
                <c:pt idx="145">
                  <c:v>0</c:v>
                </c:pt>
                <c:pt idx="146">
                  <c:v>0</c:v>
                </c:pt>
                <c:pt idx="147">
                  <c:v>0</c:v>
                </c:pt>
                <c:pt idx="148">
                  <c:v>0</c:v>
                </c:pt>
                <c:pt idx="149">
                  <c:v>0</c:v>
                </c:pt>
                <c:pt idx="150">
                  <c:v>0</c:v>
                </c:pt>
                <c:pt idx="151">
                  <c:v>0</c:v>
                </c:pt>
                <c:pt idx="152">
                  <c:v>0</c:v>
                </c:pt>
                <c:pt idx="153">
                  <c:v>0</c:v>
                </c:pt>
                <c:pt idx="154">
                  <c:v>0</c:v>
                </c:pt>
                <c:pt idx="155">
                  <c:v>0</c:v>
                </c:pt>
                <c:pt idx="156">
                  <c:v>0</c:v>
                </c:pt>
                <c:pt idx="157">
                  <c:v>349683833</c:v>
                </c:pt>
                <c:pt idx="158">
                  <c:v>1000000000</c:v>
                </c:pt>
                <c:pt idx="159">
                  <c:v>1000000000</c:v>
                </c:pt>
                <c:pt idx="160">
                  <c:v>1000000000</c:v>
                </c:pt>
                <c:pt idx="161">
                  <c:v>1000000000</c:v>
                </c:pt>
                <c:pt idx="162">
                  <c:v>1500000000</c:v>
                </c:pt>
                <c:pt idx="163">
                  <c:v>2000000000</c:v>
                </c:pt>
                <c:pt idx="164">
                  <c:v>2000000000</c:v>
                </c:pt>
                <c:pt idx="165">
                  <c:v>2000000000</c:v>
                </c:pt>
                <c:pt idx="166">
                  <c:v>2500000000</c:v>
                </c:pt>
                <c:pt idx="167">
                  <c:v>2500000000</c:v>
                </c:pt>
                <c:pt idx="168">
                  <c:v>2500000000</c:v>
                </c:pt>
                <c:pt idx="169">
                  <c:v>2500000000</c:v>
                </c:pt>
                <c:pt idx="170">
                  <c:v>2500000000</c:v>
                </c:pt>
                <c:pt idx="171">
                  <c:v>2500000000</c:v>
                </c:pt>
                <c:pt idx="172">
                  <c:v>4499999543.6199999</c:v>
                </c:pt>
                <c:pt idx="173">
                  <c:v>4499999543.6199999</c:v>
                </c:pt>
                <c:pt idx="174">
                  <c:v>4499999543.6199999</c:v>
                </c:pt>
                <c:pt idx="175">
                  <c:v>6499999350.2299995</c:v>
                </c:pt>
                <c:pt idx="176">
                  <c:v>6499999350.2299995</c:v>
                </c:pt>
                <c:pt idx="177">
                  <c:v>6499999350.2299995</c:v>
                </c:pt>
                <c:pt idx="178">
                  <c:v>6499999350.2299995</c:v>
                </c:pt>
                <c:pt idx="179">
                  <c:v>6499999350.2299995</c:v>
                </c:pt>
                <c:pt idx="180">
                  <c:v>6499999350.2299995</c:v>
                </c:pt>
                <c:pt idx="181">
                  <c:v>6499999350.2299995</c:v>
                </c:pt>
                <c:pt idx="182">
                  <c:v>6499999350.2299995</c:v>
                </c:pt>
                <c:pt idx="183">
                  <c:v>8999999350.2299995</c:v>
                </c:pt>
                <c:pt idx="184">
                  <c:v>8999999350.2299995</c:v>
                </c:pt>
                <c:pt idx="185">
                  <c:v>8999999350.2299995</c:v>
                </c:pt>
                <c:pt idx="186">
                  <c:v>8999999350.2299995</c:v>
                </c:pt>
                <c:pt idx="187">
                  <c:v>8999999350.2299995</c:v>
                </c:pt>
                <c:pt idx="188">
                  <c:v>11499999350.23</c:v>
                </c:pt>
                <c:pt idx="189">
                  <c:v>11499999350.23</c:v>
                </c:pt>
                <c:pt idx="190">
                  <c:v>11499999350.23</c:v>
                </c:pt>
                <c:pt idx="191">
                  <c:v>11499999350.23</c:v>
                </c:pt>
                <c:pt idx="192">
                  <c:v>11499999350.23</c:v>
                </c:pt>
                <c:pt idx="193">
                  <c:v>13999999115.17</c:v>
                </c:pt>
                <c:pt idx="194">
                  <c:v>13999999115.17</c:v>
                </c:pt>
                <c:pt idx="195">
                  <c:v>13999999115.17</c:v>
                </c:pt>
                <c:pt idx="196">
                  <c:v>13999999115.17</c:v>
                </c:pt>
                <c:pt idx="197">
                  <c:v>13999999115.17</c:v>
                </c:pt>
                <c:pt idx="198">
                  <c:v>16499999114.799999</c:v>
                </c:pt>
                <c:pt idx="199">
                  <c:v>16499999114.799999</c:v>
                </c:pt>
                <c:pt idx="200">
                  <c:v>16499999114.799999</c:v>
                </c:pt>
                <c:pt idx="201">
                  <c:v>16499999114.799999</c:v>
                </c:pt>
                <c:pt idx="202">
                  <c:v>18999999114.869999</c:v>
                </c:pt>
                <c:pt idx="203">
                  <c:v>18999999114.869999</c:v>
                </c:pt>
                <c:pt idx="204">
                  <c:v>18999999114.869999</c:v>
                </c:pt>
                <c:pt idx="205">
                  <c:v>18999999114.869999</c:v>
                </c:pt>
                <c:pt idx="206">
                  <c:v>18999999114.869999</c:v>
                </c:pt>
                <c:pt idx="207">
                  <c:v>21499998906.509998</c:v>
                </c:pt>
                <c:pt idx="208">
                  <c:v>21499998906.509998</c:v>
                </c:pt>
                <c:pt idx="209">
                  <c:v>21499998906.509998</c:v>
                </c:pt>
                <c:pt idx="210">
                  <c:v>21508672055.259998</c:v>
                </c:pt>
                <c:pt idx="211">
                  <c:v>21508672055.259998</c:v>
                </c:pt>
                <c:pt idx="212">
                  <c:v>24008671391.079998</c:v>
                </c:pt>
                <c:pt idx="213">
                  <c:v>24008671391.079998</c:v>
                </c:pt>
                <c:pt idx="214">
                  <c:v>24008671391.079998</c:v>
                </c:pt>
                <c:pt idx="215">
                  <c:v>24008671391.079998</c:v>
                </c:pt>
                <c:pt idx="216">
                  <c:v>24008671391.079998</c:v>
                </c:pt>
                <c:pt idx="217">
                  <c:v>27008495287.239998</c:v>
                </c:pt>
                <c:pt idx="218">
                  <c:v>27008495287.239998</c:v>
                </c:pt>
                <c:pt idx="219">
                  <c:v>27008495287.239998</c:v>
                </c:pt>
                <c:pt idx="220">
                  <c:v>27008495287.239998</c:v>
                </c:pt>
                <c:pt idx="221">
                  <c:v>27008495287.239998</c:v>
                </c:pt>
                <c:pt idx="222">
                  <c:v>30008495034.929996</c:v>
                </c:pt>
                <c:pt idx="223">
                  <c:v>30008495034.929996</c:v>
                </c:pt>
                <c:pt idx="224">
                  <c:v>30008495034.929996</c:v>
                </c:pt>
                <c:pt idx="225">
                  <c:v>30008495034.929996</c:v>
                </c:pt>
                <c:pt idx="226">
                  <c:v>30008495034.929996</c:v>
                </c:pt>
                <c:pt idx="227">
                  <c:v>33008494132.519997</c:v>
                </c:pt>
                <c:pt idx="228">
                  <c:v>33008494132.519997</c:v>
                </c:pt>
                <c:pt idx="229">
                  <c:v>33008494132.519997</c:v>
                </c:pt>
                <c:pt idx="230">
                  <c:v>33008494132.519997</c:v>
                </c:pt>
                <c:pt idx="231">
                  <c:v>33008494132.519997</c:v>
                </c:pt>
                <c:pt idx="232">
                  <c:v>36008493845.540001</c:v>
                </c:pt>
                <c:pt idx="233">
                  <c:v>36008493845.540001</c:v>
                </c:pt>
                <c:pt idx="234">
                  <c:v>36008493845.540001</c:v>
                </c:pt>
                <c:pt idx="235">
                  <c:v>36008493845.540001</c:v>
                </c:pt>
                <c:pt idx="236">
                  <c:v>36008493845.540001</c:v>
                </c:pt>
                <c:pt idx="237">
                  <c:v>39390271745.199997</c:v>
                </c:pt>
                <c:pt idx="238">
                  <c:v>39390271745.199997</c:v>
                </c:pt>
                <c:pt idx="239">
                  <c:v>39390271745.199997</c:v>
                </c:pt>
                <c:pt idx="240">
                  <c:v>39390271745.199997</c:v>
                </c:pt>
                <c:pt idx="241">
                  <c:v>39390271745.199997</c:v>
                </c:pt>
                <c:pt idx="242">
                  <c:v>42905694517.549995</c:v>
                </c:pt>
                <c:pt idx="243">
                  <c:v>42905694517.549995</c:v>
                </c:pt>
                <c:pt idx="244">
                  <c:v>42905694517.549995</c:v>
                </c:pt>
                <c:pt idx="245">
                  <c:v>42905694517.549995</c:v>
                </c:pt>
                <c:pt idx="246">
                  <c:v>42905694517.549995</c:v>
                </c:pt>
                <c:pt idx="247">
                  <c:v>45266918092.340004</c:v>
                </c:pt>
                <c:pt idx="248">
                  <c:v>45266918092.340004</c:v>
                </c:pt>
                <c:pt idx="249">
                  <c:v>45266918092.340004</c:v>
                </c:pt>
                <c:pt idx="250">
                  <c:v>45266918092.339996</c:v>
                </c:pt>
                <c:pt idx="251">
                  <c:v>45266918092.339996</c:v>
                </c:pt>
                <c:pt idx="252">
                  <c:v>45266918092.339996</c:v>
                </c:pt>
                <c:pt idx="253">
                  <c:v>45360000000</c:v>
                </c:pt>
                <c:pt idx="254">
                  <c:v>45360000000</c:v>
                </c:pt>
                <c:pt idx="255">
                  <c:v>45360000000</c:v>
                </c:pt>
                <c:pt idx="256">
                  <c:v>45360000000</c:v>
                </c:pt>
                <c:pt idx="257">
                  <c:v>45360000000</c:v>
                </c:pt>
                <c:pt idx="258">
                  <c:v>45360000000</c:v>
                </c:pt>
                <c:pt idx="259">
                  <c:v>45360000000</c:v>
                </c:pt>
                <c:pt idx="260">
                  <c:v>45360000000</c:v>
                </c:pt>
                <c:pt idx="261">
                  <c:v>45360000000</c:v>
                </c:pt>
                <c:pt idx="262">
                  <c:v>45360000000</c:v>
                </c:pt>
                <c:pt idx="263">
                  <c:v>45360000000</c:v>
                </c:pt>
                <c:pt idx="264">
                  <c:v>45360000000</c:v>
                </c:pt>
                <c:pt idx="265">
                  <c:v>45360000000</c:v>
                </c:pt>
                <c:pt idx="266">
                  <c:v>45360000000</c:v>
                </c:pt>
                <c:pt idx="267">
                  <c:v>45360000000</c:v>
                </c:pt>
                <c:pt idx="268">
                  <c:v>45360000000</c:v>
                </c:pt>
                <c:pt idx="269">
                  <c:v>45360000000</c:v>
                </c:pt>
                <c:pt idx="270">
                  <c:v>45360000000</c:v>
                </c:pt>
                <c:pt idx="271">
                  <c:v>45360000000</c:v>
                </c:pt>
                <c:pt idx="272">
                  <c:v>45360000000</c:v>
                </c:pt>
                <c:pt idx="273">
                  <c:v>45360000000</c:v>
                </c:pt>
                <c:pt idx="274">
                  <c:v>45360000000</c:v>
                </c:pt>
                <c:pt idx="275">
                  <c:v>45360000000</c:v>
                </c:pt>
                <c:pt idx="276">
                  <c:v>45360000000</c:v>
                </c:pt>
                <c:pt idx="277">
                  <c:v>45360000000</c:v>
                </c:pt>
                <c:pt idx="278">
                  <c:v>45360000000</c:v>
                </c:pt>
                <c:pt idx="279">
                  <c:v>45360000000</c:v>
                </c:pt>
                <c:pt idx="280">
                  <c:v>45360000000</c:v>
                </c:pt>
                <c:pt idx="281">
                  <c:v>45360000000</c:v>
                </c:pt>
                <c:pt idx="282">
                  <c:v>45360000000</c:v>
                </c:pt>
                <c:pt idx="283">
                  <c:v>45360000000</c:v>
                </c:pt>
                <c:pt idx="284">
                  <c:v>45360000000</c:v>
                </c:pt>
                <c:pt idx="285">
                  <c:v>45360000000</c:v>
                </c:pt>
                <c:pt idx="286">
                  <c:v>45360000000</c:v>
                </c:pt>
                <c:pt idx="287">
                  <c:v>45360000000</c:v>
                </c:pt>
                <c:pt idx="288">
                  <c:v>45360000000</c:v>
                </c:pt>
                <c:pt idx="289">
                  <c:v>47360000000</c:v>
                </c:pt>
                <c:pt idx="290">
                  <c:v>50360000000</c:v>
                </c:pt>
                <c:pt idx="291">
                  <c:v>50360000000</c:v>
                </c:pt>
                <c:pt idx="292">
                  <c:v>50360000000</c:v>
                </c:pt>
                <c:pt idx="293">
                  <c:v>50360000000</c:v>
                </c:pt>
                <c:pt idx="294">
                  <c:v>50360000000</c:v>
                </c:pt>
                <c:pt idx="295">
                  <c:v>50360000000</c:v>
                </c:pt>
                <c:pt idx="296">
                  <c:v>50360000000</c:v>
                </c:pt>
                <c:pt idx="297">
                  <c:v>50360000000</c:v>
                </c:pt>
                <c:pt idx="298">
                  <c:v>50360000000</c:v>
                </c:pt>
                <c:pt idx="299">
                  <c:v>50360000000</c:v>
                </c:pt>
                <c:pt idx="300">
                  <c:v>50360000000</c:v>
                </c:pt>
                <c:pt idx="301">
                  <c:v>50360000000</c:v>
                </c:pt>
                <c:pt idx="302">
                  <c:v>50360000000</c:v>
                </c:pt>
                <c:pt idx="303">
                  <c:v>50360000000</c:v>
                </c:pt>
                <c:pt idx="304">
                  <c:v>50360000000</c:v>
                </c:pt>
                <c:pt idx="305">
                  <c:v>50360000000</c:v>
                </c:pt>
                <c:pt idx="306">
                  <c:v>50360000000</c:v>
                </c:pt>
                <c:pt idx="307">
                  <c:v>50360000000</c:v>
                </c:pt>
                <c:pt idx="308">
                  <c:v>50360000000</c:v>
                </c:pt>
                <c:pt idx="309">
                  <c:v>50360000000</c:v>
                </c:pt>
                <c:pt idx="310">
                  <c:v>50360000000</c:v>
                </c:pt>
                <c:pt idx="311">
                  <c:v>50360000000</c:v>
                </c:pt>
                <c:pt idx="312">
                  <c:v>50360000000</c:v>
                </c:pt>
                <c:pt idx="313">
                  <c:v>50360000000</c:v>
                </c:pt>
                <c:pt idx="314">
                  <c:v>50360000000</c:v>
                </c:pt>
                <c:pt idx="315">
                  <c:v>50360000000</c:v>
                </c:pt>
                <c:pt idx="316">
                  <c:v>50360000000</c:v>
                </c:pt>
                <c:pt idx="317">
                  <c:v>50360000000</c:v>
                </c:pt>
                <c:pt idx="318">
                  <c:v>50360000000</c:v>
                </c:pt>
                <c:pt idx="319">
                  <c:v>50360000000</c:v>
                </c:pt>
                <c:pt idx="320">
                  <c:v>50360000000</c:v>
                </c:pt>
                <c:pt idx="321">
                  <c:v>50360000000</c:v>
                </c:pt>
                <c:pt idx="322">
                  <c:v>50360000000</c:v>
                </c:pt>
                <c:pt idx="323">
                  <c:v>50360000000</c:v>
                </c:pt>
                <c:pt idx="324">
                  <c:v>50360000000</c:v>
                </c:pt>
                <c:pt idx="325">
                  <c:v>50360000000</c:v>
                </c:pt>
                <c:pt idx="326">
                  <c:v>50360000000</c:v>
                </c:pt>
                <c:pt idx="327">
                  <c:v>50360000000</c:v>
                </c:pt>
                <c:pt idx="328">
                  <c:v>50360000000</c:v>
                </c:pt>
                <c:pt idx="329">
                  <c:v>50360000000</c:v>
                </c:pt>
                <c:pt idx="330">
                  <c:v>50360000000</c:v>
                </c:pt>
                <c:pt idx="331">
                  <c:v>50360000000</c:v>
                </c:pt>
                <c:pt idx="332">
                  <c:v>50360000000</c:v>
                </c:pt>
                <c:pt idx="333">
                  <c:v>50360000000</c:v>
                </c:pt>
                <c:pt idx="334">
                  <c:v>50360000000</c:v>
                </c:pt>
                <c:pt idx="335">
                  <c:v>50360000000</c:v>
                </c:pt>
                <c:pt idx="336">
                  <c:v>50360000000</c:v>
                </c:pt>
                <c:pt idx="337">
                  <c:v>50360000000</c:v>
                </c:pt>
                <c:pt idx="338">
                  <c:v>50360000000</c:v>
                </c:pt>
                <c:pt idx="339">
                  <c:v>50360000000</c:v>
                </c:pt>
                <c:pt idx="340">
                  <c:v>50360000000</c:v>
                </c:pt>
                <c:pt idx="341">
                  <c:v>50360000000</c:v>
                </c:pt>
                <c:pt idx="342">
                  <c:v>50360000000</c:v>
                </c:pt>
                <c:pt idx="343">
                  <c:v>50360000000</c:v>
                </c:pt>
                <c:pt idx="344">
                  <c:v>50360000000</c:v>
                </c:pt>
                <c:pt idx="345">
                  <c:v>50360000000</c:v>
                </c:pt>
                <c:pt idx="346">
                  <c:v>50360000000</c:v>
                </c:pt>
                <c:pt idx="347">
                  <c:v>50360000000</c:v>
                </c:pt>
                <c:pt idx="348">
                  <c:v>50360000000</c:v>
                </c:pt>
                <c:pt idx="349">
                  <c:v>50360000000</c:v>
                </c:pt>
                <c:pt idx="350">
                  <c:v>50360000000</c:v>
                </c:pt>
                <c:pt idx="351">
                  <c:v>50360000000</c:v>
                </c:pt>
                <c:pt idx="352">
                  <c:v>50360000000</c:v>
                </c:pt>
                <c:pt idx="353">
                  <c:v>50360000000</c:v>
                </c:pt>
                <c:pt idx="354">
                  <c:v>50360000000</c:v>
                </c:pt>
                <c:pt idx="355">
                  <c:v>50360000000</c:v>
                </c:pt>
                <c:pt idx="356">
                  <c:v>50360000000</c:v>
                </c:pt>
                <c:pt idx="357">
                  <c:v>50360000000</c:v>
                </c:pt>
                <c:pt idx="358">
                  <c:v>50360000000</c:v>
                </c:pt>
                <c:pt idx="359">
                  <c:v>50360000000</c:v>
                </c:pt>
                <c:pt idx="360">
                  <c:v>50360000000</c:v>
                </c:pt>
                <c:pt idx="361">
                  <c:v>50360000000</c:v>
                </c:pt>
                <c:pt idx="362">
                  <c:v>50360000000</c:v>
                </c:pt>
                <c:pt idx="363">
                  <c:v>50360000000</c:v>
                </c:pt>
                <c:pt idx="364">
                  <c:v>50360000000</c:v>
                </c:pt>
                <c:pt idx="365">
                  <c:v>50360000000</c:v>
                </c:pt>
                <c:pt idx="366">
                  <c:v>50360000000</c:v>
                </c:pt>
                <c:pt idx="367">
                  <c:v>50360000000</c:v>
                </c:pt>
                <c:pt idx="368">
                  <c:v>50360000000</c:v>
                </c:pt>
                <c:pt idx="369">
                  <c:v>50360000000</c:v>
                </c:pt>
                <c:pt idx="370">
                  <c:v>50360000000</c:v>
                </c:pt>
                <c:pt idx="371">
                  <c:v>50360000000</c:v>
                </c:pt>
                <c:pt idx="372">
                  <c:v>50360000000</c:v>
                </c:pt>
                <c:pt idx="373">
                  <c:v>50360000000</c:v>
                </c:pt>
                <c:pt idx="374">
                  <c:v>50360000000</c:v>
                </c:pt>
                <c:pt idx="375">
                  <c:v>50360000000</c:v>
                </c:pt>
                <c:pt idx="376">
                  <c:v>50360000000</c:v>
                </c:pt>
                <c:pt idx="377">
                  <c:v>50360000000</c:v>
                </c:pt>
                <c:pt idx="378">
                  <c:v>50360000000</c:v>
                </c:pt>
                <c:pt idx="379">
                  <c:v>50360000000</c:v>
                </c:pt>
                <c:pt idx="380">
                  <c:v>50360000000</c:v>
                </c:pt>
                <c:pt idx="381">
                  <c:v>50360000000</c:v>
                </c:pt>
                <c:pt idx="382">
                  <c:v>50360000000</c:v>
                </c:pt>
                <c:pt idx="383">
                  <c:v>50360000000</c:v>
                </c:pt>
                <c:pt idx="384">
                  <c:v>50360000000</c:v>
                </c:pt>
                <c:pt idx="385">
                  <c:v>50360000000</c:v>
                </c:pt>
                <c:pt idx="386">
                  <c:v>50360000000</c:v>
                </c:pt>
                <c:pt idx="387">
                  <c:v>50360000000</c:v>
                </c:pt>
                <c:pt idx="388">
                  <c:v>50360000000</c:v>
                </c:pt>
                <c:pt idx="389">
                  <c:v>50360000000</c:v>
                </c:pt>
                <c:pt idx="390">
                  <c:v>50360000000</c:v>
                </c:pt>
                <c:pt idx="391">
                  <c:v>50360000000</c:v>
                </c:pt>
                <c:pt idx="392">
                  <c:v>50360000000</c:v>
                </c:pt>
                <c:pt idx="393">
                  <c:v>50360000000</c:v>
                </c:pt>
                <c:pt idx="394">
                  <c:v>50360000000</c:v>
                </c:pt>
                <c:pt idx="395">
                  <c:v>50360000000</c:v>
                </c:pt>
                <c:pt idx="396">
                  <c:v>50360000000</c:v>
                </c:pt>
                <c:pt idx="397">
                  <c:v>50360000000</c:v>
                </c:pt>
                <c:pt idx="398">
                  <c:v>50360000000</c:v>
                </c:pt>
                <c:pt idx="399">
                  <c:v>50360000000</c:v>
                </c:pt>
                <c:pt idx="400">
                  <c:v>50360000000</c:v>
                </c:pt>
                <c:pt idx="401">
                  <c:v>50360000000</c:v>
                </c:pt>
                <c:pt idx="402">
                  <c:v>50360000000</c:v>
                </c:pt>
                <c:pt idx="403">
                  <c:v>50360000000</c:v>
                </c:pt>
                <c:pt idx="404">
                  <c:v>50360000000</c:v>
                </c:pt>
                <c:pt idx="405">
                  <c:v>50360000000</c:v>
                </c:pt>
                <c:pt idx="406">
                  <c:v>50360000000</c:v>
                </c:pt>
                <c:pt idx="407">
                  <c:v>50360000000</c:v>
                </c:pt>
                <c:pt idx="408">
                  <c:v>50360000000</c:v>
                </c:pt>
                <c:pt idx="409">
                  <c:v>50360000000</c:v>
                </c:pt>
                <c:pt idx="410">
                  <c:v>50360000000</c:v>
                </c:pt>
                <c:pt idx="411">
                  <c:v>50360000000</c:v>
                </c:pt>
                <c:pt idx="412">
                  <c:v>50360000000</c:v>
                </c:pt>
                <c:pt idx="413">
                  <c:v>50360000000</c:v>
                </c:pt>
                <c:pt idx="414">
                  <c:v>50360000000</c:v>
                </c:pt>
                <c:pt idx="415">
                  <c:v>50360000000</c:v>
                </c:pt>
                <c:pt idx="416">
                  <c:v>50360000000</c:v>
                </c:pt>
                <c:pt idx="417">
                  <c:v>50360000000</c:v>
                </c:pt>
                <c:pt idx="418">
                  <c:v>50360000000</c:v>
                </c:pt>
                <c:pt idx="419">
                  <c:v>50360000000</c:v>
                </c:pt>
                <c:pt idx="420">
                  <c:v>50360000000</c:v>
                </c:pt>
                <c:pt idx="421">
                  <c:v>50360000000</c:v>
                </c:pt>
                <c:pt idx="422">
                  <c:v>50360000000</c:v>
                </c:pt>
                <c:pt idx="423">
                  <c:v>50360000000</c:v>
                </c:pt>
                <c:pt idx="424">
                  <c:v>50360000000</c:v>
                </c:pt>
                <c:pt idx="425">
                  <c:v>50360000000</c:v>
                </c:pt>
                <c:pt idx="426">
                  <c:v>50360000000</c:v>
                </c:pt>
                <c:pt idx="427">
                  <c:v>50360000000</c:v>
                </c:pt>
                <c:pt idx="428">
                  <c:v>50360000000</c:v>
                </c:pt>
                <c:pt idx="429">
                  <c:v>50360000000</c:v>
                </c:pt>
                <c:pt idx="430">
                  <c:v>50360000000</c:v>
                </c:pt>
                <c:pt idx="431">
                  <c:v>50360000000</c:v>
                </c:pt>
                <c:pt idx="432">
                  <c:v>50360000000</c:v>
                </c:pt>
                <c:pt idx="433">
                  <c:v>50360000000</c:v>
                </c:pt>
                <c:pt idx="434">
                  <c:v>50360000000</c:v>
                </c:pt>
                <c:pt idx="435">
                  <c:v>50360000000</c:v>
                </c:pt>
                <c:pt idx="436">
                  <c:v>50360000000</c:v>
                </c:pt>
                <c:pt idx="437">
                  <c:v>50360000000</c:v>
                </c:pt>
                <c:pt idx="438">
                  <c:v>50360000000</c:v>
                </c:pt>
                <c:pt idx="439">
                  <c:v>50360000000</c:v>
                </c:pt>
                <c:pt idx="440">
                  <c:v>50360000000</c:v>
                </c:pt>
                <c:pt idx="441">
                  <c:v>50360000000</c:v>
                </c:pt>
                <c:pt idx="442">
                  <c:v>50360000000</c:v>
                </c:pt>
                <c:pt idx="443">
                  <c:v>50360000000</c:v>
                </c:pt>
                <c:pt idx="444">
                  <c:v>50360000000</c:v>
                </c:pt>
                <c:pt idx="445">
                  <c:v>50360000000</c:v>
                </c:pt>
                <c:pt idx="446">
                  <c:v>50360000000</c:v>
                </c:pt>
                <c:pt idx="447">
                  <c:v>50360000000</c:v>
                </c:pt>
                <c:pt idx="448">
                  <c:v>50360000000</c:v>
                </c:pt>
                <c:pt idx="449">
                  <c:v>50360000000</c:v>
                </c:pt>
                <c:pt idx="450">
                  <c:v>50360000000</c:v>
                </c:pt>
                <c:pt idx="451">
                  <c:v>50360000000</c:v>
                </c:pt>
                <c:pt idx="452">
                  <c:v>50360000000</c:v>
                </c:pt>
                <c:pt idx="453">
                  <c:v>50360000000</c:v>
                </c:pt>
                <c:pt idx="454">
                  <c:v>50360000000</c:v>
                </c:pt>
                <c:pt idx="455">
                  <c:v>50360000000</c:v>
                </c:pt>
                <c:pt idx="456">
                  <c:v>50360000000</c:v>
                </c:pt>
                <c:pt idx="457">
                  <c:v>50360000000</c:v>
                </c:pt>
                <c:pt idx="458">
                  <c:v>50360000000</c:v>
                </c:pt>
                <c:pt idx="459">
                  <c:v>50360000000</c:v>
                </c:pt>
                <c:pt idx="460">
                  <c:v>50360000000</c:v>
                </c:pt>
                <c:pt idx="461">
                  <c:v>50360000000</c:v>
                </c:pt>
                <c:pt idx="462">
                  <c:v>50360000000</c:v>
                </c:pt>
                <c:pt idx="463">
                  <c:v>50360000000</c:v>
                </c:pt>
                <c:pt idx="464">
                  <c:v>50360000000</c:v>
                </c:pt>
                <c:pt idx="465">
                  <c:v>50360000000</c:v>
                </c:pt>
                <c:pt idx="466">
                  <c:v>50360000000</c:v>
                </c:pt>
                <c:pt idx="467">
                  <c:v>50360000000</c:v>
                </c:pt>
                <c:pt idx="468">
                  <c:v>50360000000</c:v>
                </c:pt>
                <c:pt idx="469">
                  <c:v>50360000000</c:v>
                </c:pt>
                <c:pt idx="470">
                  <c:v>50360000000</c:v>
                </c:pt>
                <c:pt idx="471">
                  <c:v>50360000000</c:v>
                </c:pt>
                <c:pt idx="472">
                  <c:v>50360000000</c:v>
                </c:pt>
                <c:pt idx="473">
                  <c:v>50360000000</c:v>
                </c:pt>
                <c:pt idx="474">
                  <c:v>50360000000</c:v>
                </c:pt>
                <c:pt idx="475">
                  <c:v>50360000000</c:v>
                </c:pt>
                <c:pt idx="476">
                  <c:v>50360000000</c:v>
                </c:pt>
                <c:pt idx="477">
                  <c:v>50360000000</c:v>
                </c:pt>
                <c:pt idx="478">
                  <c:v>50360000000</c:v>
                </c:pt>
                <c:pt idx="479">
                  <c:v>50360000000</c:v>
                </c:pt>
                <c:pt idx="480">
                  <c:v>50360000000</c:v>
                </c:pt>
                <c:pt idx="481">
                  <c:v>50360000000</c:v>
                </c:pt>
                <c:pt idx="482">
                  <c:v>50360000000</c:v>
                </c:pt>
                <c:pt idx="483">
                  <c:v>50360000000</c:v>
                </c:pt>
                <c:pt idx="484">
                  <c:v>50360000000</c:v>
                </c:pt>
                <c:pt idx="485">
                  <c:v>50360000000</c:v>
                </c:pt>
                <c:pt idx="486">
                  <c:v>50360000000</c:v>
                </c:pt>
                <c:pt idx="487">
                  <c:v>50360000000</c:v>
                </c:pt>
                <c:pt idx="488">
                  <c:v>50360000000</c:v>
                </c:pt>
                <c:pt idx="489">
                  <c:v>50360000000</c:v>
                </c:pt>
                <c:pt idx="490">
                  <c:v>50360000000</c:v>
                </c:pt>
                <c:pt idx="491">
                  <c:v>50360000000</c:v>
                </c:pt>
                <c:pt idx="492">
                  <c:v>50360000000</c:v>
                </c:pt>
                <c:pt idx="493">
                  <c:v>50360000000</c:v>
                </c:pt>
                <c:pt idx="494">
                  <c:v>50360000000</c:v>
                </c:pt>
                <c:pt idx="495">
                  <c:v>50360000000</c:v>
                </c:pt>
                <c:pt idx="496">
                  <c:v>50360000000</c:v>
                </c:pt>
                <c:pt idx="497">
                  <c:v>50360000000</c:v>
                </c:pt>
                <c:pt idx="498">
                  <c:v>50360000000</c:v>
                </c:pt>
                <c:pt idx="499">
                  <c:v>50360000000</c:v>
                </c:pt>
                <c:pt idx="500">
                  <c:v>50360000000</c:v>
                </c:pt>
                <c:pt idx="501">
                  <c:v>50360000000</c:v>
                </c:pt>
                <c:pt idx="502">
                  <c:v>50360000000</c:v>
                </c:pt>
                <c:pt idx="503">
                  <c:v>50360000000</c:v>
                </c:pt>
                <c:pt idx="504">
                  <c:v>50360000000</c:v>
                </c:pt>
                <c:pt idx="505">
                  <c:v>50360000000</c:v>
                </c:pt>
                <c:pt idx="506">
                  <c:v>50360000000</c:v>
                </c:pt>
                <c:pt idx="507">
                  <c:v>50360000000</c:v>
                </c:pt>
                <c:pt idx="508">
                  <c:v>50360000000</c:v>
                </c:pt>
                <c:pt idx="509">
                  <c:v>50360000000</c:v>
                </c:pt>
                <c:pt idx="510">
                  <c:v>50360000000</c:v>
                </c:pt>
                <c:pt idx="511">
                  <c:v>50360000000</c:v>
                </c:pt>
                <c:pt idx="512">
                  <c:v>50360000000</c:v>
                </c:pt>
                <c:pt idx="513">
                  <c:v>50360000000</c:v>
                </c:pt>
                <c:pt idx="514">
                  <c:v>50360000000</c:v>
                </c:pt>
                <c:pt idx="515">
                  <c:v>50360000000</c:v>
                </c:pt>
                <c:pt idx="516">
                  <c:v>50360000000</c:v>
                </c:pt>
                <c:pt idx="517">
                  <c:v>50360000000</c:v>
                </c:pt>
                <c:pt idx="518">
                  <c:v>50360000000</c:v>
                </c:pt>
                <c:pt idx="519">
                  <c:v>50360000000</c:v>
                </c:pt>
                <c:pt idx="520">
                  <c:v>50360000000</c:v>
                </c:pt>
                <c:pt idx="521">
                  <c:v>50360000000</c:v>
                </c:pt>
                <c:pt idx="522">
                  <c:v>50360000000</c:v>
                </c:pt>
                <c:pt idx="523">
                  <c:v>50360000000</c:v>
                </c:pt>
                <c:pt idx="524">
                  <c:v>50360000000</c:v>
                </c:pt>
                <c:pt idx="525">
                  <c:v>50360000000</c:v>
                </c:pt>
                <c:pt idx="526">
                  <c:v>50360000000</c:v>
                </c:pt>
                <c:pt idx="527">
                  <c:v>50360000000</c:v>
                </c:pt>
                <c:pt idx="528">
                  <c:v>50360000000</c:v>
                </c:pt>
                <c:pt idx="529">
                  <c:v>50360000000</c:v>
                </c:pt>
                <c:pt idx="530">
                  <c:v>50360000000</c:v>
                </c:pt>
                <c:pt idx="531">
                  <c:v>50360000000</c:v>
                </c:pt>
                <c:pt idx="532">
                  <c:v>50360000000</c:v>
                </c:pt>
                <c:pt idx="533">
                  <c:v>50360000000</c:v>
                </c:pt>
                <c:pt idx="534">
                  <c:v>50360000000</c:v>
                </c:pt>
                <c:pt idx="535">
                  <c:v>50360000000</c:v>
                </c:pt>
                <c:pt idx="536">
                  <c:v>50360000000</c:v>
                </c:pt>
                <c:pt idx="537">
                  <c:v>50360000000</c:v>
                </c:pt>
                <c:pt idx="538">
                  <c:v>50360000000</c:v>
                </c:pt>
                <c:pt idx="539">
                  <c:v>50360000000</c:v>
                </c:pt>
                <c:pt idx="540">
                  <c:v>50360000000</c:v>
                </c:pt>
                <c:pt idx="541">
                  <c:v>50360000000</c:v>
                </c:pt>
                <c:pt idx="542">
                  <c:v>50360000000</c:v>
                </c:pt>
                <c:pt idx="543">
                  <c:v>50360000000</c:v>
                </c:pt>
                <c:pt idx="544">
                  <c:v>50360000000</c:v>
                </c:pt>
                <c:pt idx="545">
                  <c:v>50360000000</c:v>
                </c:pt>
                <c:pt idx="546">
                  <c:v>50360000000</c:v>
                </c:pt>
                <c:pt idx="547">
                  <c:v>50360000000</c:v>
                </c:pt>
                <c:pt idx="548">
                  <c:v>50360000000</c:v>
                </c:pt>
                <c:pt idx="549">
                  <c:v>50360000000</c:v>
                </c:pt>
                <c:pt idx="550">
                  <c:v>50360000000</c:v>
                </c:pt>
                <c:pt idx="551">
                  <c:v>50360000000</c:v>
                </c:pt>
                <c:pt idx="552">
                  <c:v>50360000000</c:v>
                </c:pt>
                <c:pt idx="553">
                  <c:v>50360000000</c:v>
                </c:pt>
                <c:pt idx="554">
                  <c:v>50360000000</c:v>
                </c:pt>
                <c:pt idx="555">
                  <c:v>50360000000</c:v>
                </c:pt>
                <c:pt idx="556">
                  <c:v>50360000000</c:v>
                </c:pt>
                <c:pt idx="557">
                  <c:v>50360000000</c:v>
                </c:pt>
                <c:pt idx="558">
                  <c:v>50360000000</c:v>
                </c:pt>
                <c:pt idx="559">
                  <c:v>50360000000</c:v>
                </c:pt>
                <c:pt idx="560">
                  <c:v>50360000000</c:v>
                </c:pt>
                <c:pt idx="561">
                  <c:v>50360000000</c:v>
                </c:pt>
                <c:pt idx="562">
                  <c:v>50360000000</c:v>
                </c:pt>
                <c:pt idx="563">
                  <c:v>50360000000</c:v>
                </c:pt>
                <c:pt idx="564">
                  <c:v>50360000000</c:v>
                </c:pt>
                <c:pt idx="565">
                  <c:v>50360000000</c:v>
                </c:pt>
                <c:pt idx="566">
                  <c:v>54360000000</c:v>
                </c:pt>
                <c:pt idx="567">
                  <c:v>54360000000</c:v>
                </c:pt>
                <c:pt idx="568">
                  <c:v>54360000000</c:v>
                </c:pt>
                <c:pt idx="569">
                  <c:v>54360000000</c:v>
                </c:pt>
                <c:pt idx="570">
                  <c:v>58360000000</c:v>
                </c:pt>
                <c:pt idx="571">
                  <c:v>58360000000</c:v>
                </c:pt>
                <c:pt idx="572">
                  <c:v>58360000000</c:v>
                </c:pt>
                <c:pt idx="573">
                  <c:v>62360000000</c:v>
                </c:pt>
                <c:pt idx="574">
                  <c:v>66360000000</c:v>
                </c:pt>
                <c:pt idx="575">
                  <c:v>66360000000</c:v>
                </c:pt>
                <c:pt idx="576">
                  <c:v>66360000000</c:v>
                </c:pt>
                <c:pt idx="577">
                  <c:v>66360000000</c:v>
                </c:pt>
                <c:pt idx="578">
                  <c:v>70360000000</c:v>
                </c:pt>
                <c:pt idx="579">
                  <c:v>74360000000</c:v>
                </c:pt>
                <c:pt idx="580">
                  <c:v>74360000000</c:v>
                </c:pt>
                <c:pt idx="581">
                  <c:v>74360000000</c:v>
                </c:pt>
                <c:pt idx="582">
                  <c:v>74360000000</c:v>
                </c:pt>
                <c:pt idx="583">
                  <c:v>78360000000</c:v>
                </c:pt>
                <c:pt idx="584">
                  <c:v>78360000000</c:v>
                </c:pt>
                <c:pt idx="585">
                  <c:v>78360000000</c:v>
                </c:pt>
                <c:pt idx="586">
                  <c:v>78360000000</c:v>
                </c:pt>
                <c:pt idx="587">
                  <c:v>78360000000</c:v>
                </c:pt>
                <c:pt idx="588">
                  <c:v>78360000000</c:v>
                </c:pt>
                <c:pt idx="589">
                  <c:v>78360000000</c:v>
                </c:pt>
                <c:pt idx="590">
                  <c:v>78360000000</c:v>
                </c:pt>
                <c:pt idx="591">
                  <c:v>78360000000</c:v>
                </c:pt>
                <c:pt idx="592">
                  <c:v>78360000000</c:v>
                </c:pt>
                <c:pt idx="593">
                  <c:v>82360000000</c:v>
                </c:pt>
                <c:pt idx="594">
                  <c:v>85360000000</c:v>
                </c:pt>
                <c:pt idx="595">
                  <c:v>85360000000</c:v>
                </c:pt>
                <c:pt idx="596">
                  <c:v>85360000000</c:v>
                </c:pt>
                <c:pt idx="597">
                  <c:v>85360000000</c:v>
                </c:pt>
                <c:pt idx="598">
                  <c:v>85360000000</c:v>
                </c:pt>
                <c:pt idx="599">
                  <c:v>90360000000</c:v>
                </c:pt>
                <c:pt idx="600">
                  <c:v>90360000000</c:v>
                </c:pt>
                <c:pt idx="601">
                  <c:v>90360000000</c:v>
                </c:pt>
                <c:pt idx="602">
                  <c:v>90360000000</c:v>
                </c:pt>
                <c:pt idx="603">
                  <c:v>90360000000</c:v>
                </c:pt>
                <c:pt idx="604">
                  <c:v>90360000000</c:v>
                </c:pt>
                <c:pt idx="605">
                  <c:v>90360000000</c:v>
                </c:pt>
                <c:pt idx="606">
                  <c:v>90360000000</c:v>
                </c:pt>
                <c:pt idx="607">
                  <c:v>90360000000</c:v>
                </c:pt>
                <c:pt idx="608">
                  <c:v>90360000000</c:v>
                </c:pt>
                <c:pt idx="609">
                  <c:v>90360000000</c:v>
                </c:pt>
                <c:pt idx="610">
                  <c:v>90360000000</c:v>
                </c:pt>
                <c:pt idx="611">
                  <c:v>90360000000</c:v>
                </c:pt>
                <c:pt idx="612">
                  <c:v>90360000000</c:v>
                </c:pt>
                <c:pt idx="613">
                  <c:v>90360000000</c:v>
                </c:pt>
                <c:pt idx="614">
                  <c:v>90360000000</c:v>
                </c:pt>
                <c:pt idx="615">
                  <c:v>90360000000</c:v>
                </c:pt>
                <c:pt idx="616">
                  <c:v>90360000000</c:v>
                </c:pt>
                <c:pt idx="617">
                  <c:v>90360000000</c:v>
                </c:pt>
                <c:pt idx="618">
                  <c:v>90360000000</c:v>
                </c:pt>
                <c:pt idx="619">
                  <c:v>90360000000</c:v>
                </c:pt>
                <c:pt idx="620">
                  <c:v>90360000000</c:v>
                </c:pt>
                <c:pt idx="621">
                  <c:v>90360000000</c:v>
                </c:pt>
                <c:pt idx="622">
                  <c:v>90360000000</c:v>
                </c:pt>
                <c:pt idx="623">
                  <c:v>90360000000</c:v>
                </c:pt>
                <c:pt idx="624">
                  <c:v>90360000000</c:v>
                </c:pt>
                <c:pt idx="625">
                  <c:v>90360000000</c:v>
                </c:pt>
                <c:pt idx="626">
                  <c:v>90360000000</c:v>
                </c:pt>
                <c:pt idx="627">
                  <c:v>90360000000</c:v>
                </c:pt>
                <c:pt idx="628">
                  <c:v>90360000000</c:v>
                </c:pt>
                <c:pt idx="629">
                  <c:v>90360000000</c:v>
                </c:pt>
                <c:pt idx="630">
                  <c:v>90360000000</c:v>
                </c:pt>
                <c:pt idx="631">
                  <c:v>90360000000</c:v>
                </c:pt>
                <c:pt idx="632">
                  <c:v>90360000000</c:v>
                </c:pt>
                <c:pt idx="633">
                  <c:v>90360000000</c:v>
                </c:pt>
                <c:pt idx="634">
                  <c:v>90360000000</c:v>
                </c:pt>
                <c:pt idx="635">
                  <c:v>90360000000</c:v>
                </c:pt>
                <c:pt idx="636">
                  <c:v>90360000000</c:v>
                </c:pt>
                <c:pt idx="637">
                  <c:v>90360000000</c:v>
                </c:pt>
                <c:pt idx="638">
                  <c:v>96360000000</c:v>
                </c:pt>
                <c:pt idx="639">
                  <c:v>96360000000</c:v>
                </c:pt>
                <c:pt idx="640">
                  <c:v>96360000000</c:v>
                </c:pt>
                <c:pt idx="641">
                  <c:v>96360000000</c:v>
                </c:pt>
                <c:pt idx="642">
                  <c:v>96360000000</c:v>
                </c:pt>
                <c:pt idx="643">
                  <c:v>96360000000</c:v>
                </c:pt>
                <c:pt idx="644">
                  <c:v>96360000000</c:v>
                </c:pt>
                <c:pt idx="645">
                  <c:v>96360000000</c:v>
                </c:pt>
                <c:pt idx="646">
                  <c:v>96360000000</c:v>
                </c:pt>
                <c:pt idx="647">
                  <c:v>96360000000</c:v>
                </c:pt>
                <c:pt idx="648">
                  <c:v>96360000000</c:v>
                </c:pt>
                <c:pt idx="649">
                  <c:v>96360000000</c:v>
                </c:pt>
                <c:pt idx="650">
                  <c:v>96360000000</c:v>
                </c:pt>
                <c:pt idx="651">
                  <c:v>96360000000</c:v>
                </c:pt>
                <c:pt idx="652">
                  <c:v>96360000000</c:v>
                </c:pt>
                <c:pt idx="653">
                  <c:v>96360000000</c:v>
                </c:pt>
                <c:pt idx="654">
                  <c:v>96360000000</c:v>
                </c:pt>
                <c:pt idx="655">
                  <c:v>96360000000</c:v>
                </c:pt>
                <c:pt idx="656">
                  <c:v>96360000000</c:v>
                </c:pt>
                <c:pt idx="657">
                  <c:v>96360000000</c:v>
                </c:pt>
                <c:pt idx="658">
                  <c:v>96360000000</c:v>
                </c:pt>
                <c:pt idx="659">
                  <c:v>96360000000</c:v>
                </c:pt>
                <c:pt idx="660">
                  <c:v>96360000000</c:v>
                </c:pt>
                <c:pt idx="661">
                  <c:v>96360000000</c:v>
                </c:pt>
                <c:pt idx="662">
                  <c:v>96360000000</c:v>
                </c:pt>
                <c:pt idx="663">
                  <c:v>96360000000</c:v>
                </c:pt>
                <c:pt idx="664">
                  <c:v>96360000000</c:v>
                </c:pt>
                <c:pt idx="665">
                  <c:v>96360000000</c:v>
                </c:pt>
                <c:pt idx="666">
                  <c:v>96360000000</c:v>
                </c:pt>
                <c:pt idx="667">
                  <c:v>96360000000</c:v>
                </c:pt>
                <c:pt idx="668">
                  <c:v>96360000000</c:v>
                </c:pt>
                <c:pt idx="669">
                  <c:v>96360000000</c:v>
                </c:pt>
                <c:pt idx="670">
                  <c:v>96360000000</c:v>
                </c:pt>
                <c:pt idx="671">
                  <c:v>96360000000</c:v>
                </c:pt>
                <c:pt idx="672">
                  <c:v>96360000000</c:v>
                </c:pt>
                <c:pt idx="673">
                  <c:v>96360000000</c:v>
                </c:pt>
                <c:pt idx="674">
                  <c:v>96360000000</c:v>
                </c:pt>
                <c:pt idx="675">
                  <c:v>96360000000</c:v>
                </c:pt>
                <c:pt idx="676">
                  <c:v>96360000000</c:v>
                </c:pt>
                <c:pt idx="677">
                  <c:v>96360000000</c:v>
                </c:pt>
                <c:pt idx="678">
                  <c:v>96360000000</c:v>
                </c:pt>
                <c:pt idx="679">
                  <c:v>96360000000</c:v>
                </c:pt>
                <c:pt idx="680">
                  <c:v>96360000000</c:v>
                </c:pt>
                <c:pt idx="681">
                  <c:v>96360000000</c:v>
                </c:pt>
                <c:pt idx="682">
                  <c:v>96360000000</c:v>
                </c:pt>
                <c:pt idx="683">
                  <c:v>96360000000</c:v>
                </c:pt>
                <c:pt idx="684">
                  <c:v>96360000000</c:v>
                </c:pt>
                <c:pt idx="685">
                  <c:v>96360000000</c:v>
                </c:pt>
                <c:pt idx="686">
                  <c:v>96360000000</c:v>
                </c:pt>
                <c:pt idx="687">
                  <c:v>101360000000</c:v>
                </c:pt>
                <c:pt idx="688">
                  <c:v>101360000000</c:v>
                </c:pt>
                <c:pt idx="689">
                  <c:v>101360000000</c:v>
                </c:pt>
                <c:pt idx="690">
                  <c:v>101360000000</c:v>
                </c:pt>
                <c:pt idx="691">
                  <c:v>101360000000</c:v>
                </c:pt>
                <c:pt idx="692">
                  <c:v>101360000000</c:v>
                </c:pt>
                <c:pt idx="693">
                  <c:v>101360000000</c:v>
                </c:pt>
                <c:pt idx="694">
                  <c:v>101360000000</c:v>
                </c:pt>
                <c:pt idx="695">
                  <c:v>101360000000</c:v>
                </c:pt>
                <c:pt idx="696">
                  <c:v>101360000000</c:v>
                </c:pt>
                <c:pt idx="697">
                  <c:v>101360000000</c:v>
                </c:pt>
                <c:pt idx="698">
                  <c:v>101360000000</c:v>
                </c:pt>
                <c:pt idx="699">
                  <c:v>101360000000</c:v>
                </c:pt>
                <c:pt idx="700">
                  <c:v>101360000000</c:v>
                </c:pt>
                <c:pt idx="701">
                  <c:v>101360000000</c:v>
                </c:pt>
                <c:pt idx="702">
                  <c:v>101360000000</c:v>
                </c:pt>
                <c:pt idx="703">
                  <c:v>101360000000</c:v>
                </c:pt>
                <c:pt idx="704">
                  <c:v>101360000000</c:v>
                </c:pt>
                <c:pt idx="705">
                  <c:v>101360000000</c:v>
                </c:pt>
                <c:pt idx="706">
                  <c:v>101360000000</c:v>
                </c:pt>
                <c:pt idx="707">
                  <c:v>101360000000</c:v>
                </c:pt>
                <c:pt idx="708">
                  <c:v>101360000000</c:v>
                </c:pt>
                <c:pt idx="709">
                  <c:v>101360000000</c:v>
                </c:pt>
                <c:pt idx="710">
                  <c:v>101360000000</c:v>
                </c:pt>
                <c:pt idx="711">
                  <c:v>101360000000</c:v>
                </c:pt>
                <c:pt idx="712">
                  <c:v>101360000000</c:v>
                </c:pt>
                <c:pt idx="713">
                  <c:v>101360000000</c:v>
                </c:pt>
                <c:pt idx="714">
                  <c:v>101360000000</c:v>
                </c:pt>
                <c:pt idx="715">
                  <c:v>101360000000</c:v>
                </c:pt>
                <c:pt idx="716">
                  <c:v>101360000000</c:v>
                </c:pt>
                <c:pt idx="717">
                  <c:v>101360000000</c:v>
                </c:pt>
                <c:pt idx="718">
                  <c:v>101360000000</c:v>
                </c:pt>
                <c:pt idx="719">
                  <c:v>101360000000</c:v>
                </c:pt>
                <c:pt idx="720">
                  <c:v>101360000000</c:v>
                </c:pt>
                <c:pt idx="721">
                  <c:v>101360000000</c:v>
                </c:pt>
                <c:pt idx="722">
                  <c:v>101360000000</c:v>
                </c:pt>
                <c:pt idx="723">
                  <c:v>101360000000</c:v>
                </c:pt>
                <c:pt idx="724">
                  <c:v>101360000000</c:v>
                </c:pt>
                <c:pt idx="725">
                  <c:v>101360000000</c:v>
                </c:pt>
                <c:pt idx="726">
                  <c:v>101360000000</c:v>
                </c:pt>
                <c:pt idx="727">
                  <c:v>101360000000</c:v>
                </c:pt>
                <c:pt idx="728">
                  <c:v>101360000000</c:v>
                </c:pt>
                <c:pt idx="729">
                  <c:v>101360000000</c:v>
                </c:pt>
                <c:pt idx="730">
                  <c:v>106860000000</c:v>
                </c:pt>
                <c:pt idx="731">
                  <c:v>110860000000</c:v>
                </c:pt>
                <c:pt idx="732">
                  <c:v>114860000000</c:v>
                </c:pt>
                <c:pt idx="733">
                  <c:v>118860000000</c:v>
                </c:pt>
                <c:pt idx="734">
                  <c:v>118860000000</c:v>
                </c:pt>
                <c:pt idx="735">
                  <c:v>118860000000</c:v>
                </c:pt>
                <c:pt idx="736">
                  <c:v>118860000000</c:v>
                </c:pt>
                <c:pt idx="737">
                  <c:v>118860000000</c:v>
                </c:pt>
                <c:pt idx="738">
                  <c:v>118860000000</c:v>
                </c:pt>
                <c:pt idx="739">
                  <c:v>118860000000</c:v>
                </c:pt>
                <c:pt idx="740">
                  <c:v>118860000000</c:v>
                </c:pt>
                <c:pt idx="741">
                  <c:v>118860000000</c:v>
                </c:pt>
                <c:pt idx="742">
                  <c:v>118860000000</c:v>
                </c:pt>
                <c:pt idx="743">
                  <c:v>118860000000</c:v>
                </c:pt>
                <c:pt idx="744">
                  <c:v>118860000000</c:v>
                </c:pt>
                <c:pt idx="745">
                  <c:v>118860000000</c:v>
                </c:pt>
                <c:pt idx="746">
                  <c:v>118860000000</c:v>
                </c:pt>
                <c:pt idx="747">
                  <c:v>118860000000</c:v>
                </c:pt>
                <c:pt idx="748">
                  <c:v>118860000000</c:v>
                </c:pt>
                <c:pt idx="749">
                  <c:v>118860000000</c:v>
                </c:pt>
                <c:pt idx="750">
                  <c:v>118860000000</c:v>
                </c:pt>
                <c:pt idx="751">
                  <c:v>118860000000</c:v>
                </c:pt>
                <c:pt idx="752">
                  <c:v>118860000000</c:v>
                </c:pt>
                <c:pt idx="753">
                  <c:v>118860000000</c:v>
                </c:pt>
                <c:pt idx="754">
                  <c:v>118860000000</c:v>
                </c:pt>
                <c:pt idx="755">
                  <c:v>118860000000</c:v>
                </c:pt>
                <c:pt idx="756">
                  <c:v>118860000000</c:v>
                </c:pt>
                <c:pt idx="757">
                  <c:v>118860000000</c:v>
                </c:pt>
                <c:pt idx="758">
                  <c:v>118860000000</c:v>
                </c:pt>
                <c:pt idx="759">
                  <c:v>118860000000</c:v>
                </c:pt>
                <c:pt idx="760">
                  <c:v>118860000000</c:v>
                </c:pt>
                <c:pt idx="761">
                  <c:v>118860000000</c:v>
                </c:pt>
                <c:pt idx="762">
                  <c:v>118860000000</c:v>
                </c:pt>
                <c:pt idx="763">
                  <c:v>118860000000</c:v>
                </c:pt>
                <c:pt idx="764">
                  <c:v>118860000000</c:v>
                </c:pt>
                <c:pt idx="765">
                  <c:v>118860000000</c:v>
                </c:pt>
                <c:pt idx="766">
                  <c:v>118860000000</c:v>
                </c:pt>
                <c:pt idx="767">
                  <c:v>118860000000</c:v>
                </c:pt>
                <c:pt idx="768">
                  <c:v>118860000000</c:v>
                </c:pt>
                <c:pt idx="769">
                  <c:v>118860000000</c:v>
                </c:pt>
              </c:numCache>
            </c:numRef>
          </c:val>
        </c:ser>
        <c:dLbls>
          <c:showLegendKey val="0"/>
          <c:showVal val="0"/>
          <c:showCatName val="0"/>
          <c:showSerName val="0"/>
          <c:showPercent val="0"/>
          <c:showBubbleSize val="0"/>
        </c:dLbls>
        <c:gapWidth val="150"/>
        <c:axId val="239689728"/>
        <c:axId val="239687552"/>
      </c:barChart>
      <c:lineChart>
        <c:grouping val="standard"/>
        <c:varyColors val="0"/>
        <c:ser>
          <c:idx val="0"/>
          <c:order val="0"/>
          <c:tx>
            <c:strRef>
              <c:f>'Nvo FANVIT1 Sin Asset'!$V$2</c:f>
              <c:strCache>
                <c:ptCount val="1"/>
                <c:pt idx="0">
                  <c:v>FANVIT</c:v>
                </c:pt>
              </c:strCache>
            </c:strRef>
          </c:tx>
          <c:spPr>
            <a:ln>
              <a:solidFill>
                <a:srgbClr val="C00000"/>
              </a:solidFill>
            </a:ln>
          </c:spPr>
          <c:marker>
            <c:symbol val="none"/>
          </c:marker>
          <c:dLbls>
            <c:dLbl>
              <c:idx val="210"/>
              <c:delete val="1"/>
              <c:extLst>
                <c:ext xmlns:c15="http://schemas.microsoft.com/office/drawing/2012/chart" uri="{CE6537A1-D6FC-4f65-9D91-7224C49458BB}"/>
              </c:extLst>
            </c:dLbl>
            <c:dLbl>
              <c:idx val="220"/>
              <c:delete val="1"/>
              <c:extLst>
                <c:ext xmlns:c15="http://schemas.microsoft.com/office/drawing/2012/chart" uri="{CE6537A1-D6FC-4f65-9D91-7224C49458BB}"/>
              </c:extLst>
            </c:dLbl>
            <c:dLbl>
              <c:idx val="225"/>
              <c:delete val="1"/>
              <c:extLst>
                <c:ext xmlns:c15="http://schemas.microsoft.com/office/drawing/2012/chart" uri="{CE6537A1-D6FC-4f65-9D91-7224C49458BB}"/>
              </c:extLst>
            </c:dLbl>
            <c:dLbl>
              <c:idx val="230"/>
              <c:delete val="1"/>
              <c:extLst>
                <c:ext xmlns:c15="http://schemas.microsoft.com/office/drawing/2012/chart" uri="{CE6537A1-D6FC-4f65-9D91-7224C49458BB}"/>
              </c:extLst>
            </c:dLbl>
            <c:dLbl>
              <c:idx val="231"/>
              <c:delete val="1"/>
              <c:extLst>
                <c:ext xmlns:c15="http://schemas.microsoft.com/office/drawing/2012/chart" uri="{CE6537A1-D6FC-4f65-9D91-7224C49458BB}"/>
              </c:extLst>
            </c:dLbl>
            <c:dLbl>
              <c:idx val="239"/>
              <c:delete val="1"/>
              <c:extLst>
                <c:ext xmlns:c15="http://schemas.microsoft.com/office/drawing/2012/chart" uri="{CE6537A1-D6FC-4f65-9D91-7224C49458BB}"/>
              </c:extLst>
            </c:dLbl>
            <c:dLbl>
              <c:idx val="245"/>
              <c:delete val="1"/>
              <c:extLst>
                <c:ext xmlns:c15="http://schemas.microsoft.com/office/drawing/2012/chart" uri="{CE6537A1-D6FC-4f65-9D91-7224C49458BB}"/>
              </c:extLst>
            </c:dLbl>
            <c:dLbl>
              <c:idx val="249"/>
              <c:delete val="1"/>
              <c:extLst>
                <c:ext xmlns:c15="http://schemas.microsoft.com/office/drawing/2012/chart" uri="{CE6537A1-D6FC-4f65-9D91-7224C49458BB}"/>
              </c:extLst>
            </c:dLbl>
            <c:dLbl>
              <c:idx val="253"/>
              <c:delete val="1"/>
              <c:extLst>
                <c:ext xmlns:c15="http://schemas.microsoft.com/office/drawing/2012/chart" uri="{CE6537A1-D6FC-4f65-9D91-7224C49458BB}"/>
              </c:extLst>
            </c:dLbl>
            <c:dLbl>
              <c:idx val="259"/>
              <c:delete val="1"/>
              <c:extLst>
                <c:ext xmlns:c15="http://schemas.microsoft.com/office/drawing/2012/chart" uri="{CE6537A1-D6FC-4f65-9D91-7224C49458BB}"/>
              </c:extLst>
            </c:dLbl>
            <c:dLbl>
              <c:idx val="269"/>
              <c:delete val="1"/>
              <c:extLst>
                <c:ext xmlns:c15="http://schemas.microsoft.com/office/drawing/2012/chart" uri="{CE6537A1-D6FC-4f65-9D91-7224C49458BB}"/>
              </c:extLst>
            </c:dLbl>
            <c:dLbl>
              <c:idx val="274"/>
              <c:delete val="1"/>
              <c:extLst>
                <c:ext xmlns:c15="http://schemas.microsoft.com/office/drawing/2012/chart" uri="{CE6537A1-D6FC-4f65-9D91-7224C49458BB}"/>
              </c:extLst>
            </c:dLbl>
            <c:dLbl>
              <c:idx val="275"/>
              <c:layout>
                <c:manualLayout>
                  <c:x val="0.46365273571572796"/>
                  <c:y val="-0.18831863940831572"/>
                </c:manualLayout>
              </c:layout>
              <c:tx>
                <c:rich>
                  <a:bodyPr/>
                  <a:lstStyle/>
                  <a:p>
                    <a:pPr>
                      <a:defRPr>
                        <a:solidFill>
                          <a:sysClr val="windowText" lastClr="000000"/>
                        </a:solidFill>
                      </a:defRPr>
                    </a:pPr>
                    <a:r>
                      <a:rPr lang="en-US" sz="800" dirty="0">
                        <a:solidFill>
                          <a:sysClr val="windowText" lastClr="000000"/>
                        </a:solidFill>
                      </a:rPr>
                      <a:t>FANVIT
</a:t>
                    </a:r>
                    <a:r>
                      <a:rPr lang="en-US" sz="800" dirty="0" smtClean="0">
                        <a:solidFill>
                          <a:sysClr val="windowText" lastClr="000000"/>
                        </a:solidFill>
                      </a:rPr>
                      <a:t>31-Julio</a:t>
                    </a:r>
                    <a:endParaRPr lang="en-US" sz="900" dirty="0">
                      <a:solidFill>
                        <a:sysClr val="windowText" lastClr="000000"/>
                      </a:solidFill>
                    </a:endParaRPr>
                  </a:p>
                  <a:p>
                    <a:pPr>
                      <a:defRPr>
                        <a:solidFill>
                          <a:sysClr val="windowText" lastClr="000000"/>
                        </a:solidFill>
                      </a:defRPr>
                    </a:pPr>
                    <a:r>
                      <a:rPr lang="en-US" sz="900" dirty="0" smtClean="0">
                        <a:solidFill>
                          <a:sysClr val="windowText" lastClr="000000"/>
                        </a:solidFill>
                      </a:rPr>
                      <a:t>6.64</a:t>
                    </a:r>
                    <a:endParaRPr lang="en-US" sz="800" dirty="0">
                      <a:solidFill>
                        <a:sysClr val="windowText" lastClr="000000"/>
                      </a:solidFill>
                    </a:endParaRPr>
                  </a:p>
                </c:rich>
              </c:tx>
              <c:numFmt formatCode="#,##0.00" sourceLinked="0"/>
              <c:spPr>
                <a:solidFill>
                  <a:srgbClr val="9BBB59">
                    <a:lumMod val="20000"/>
                    <a:lumOff val="80000"/>
                  </a:srgbClr>
                </a:solidFill>
                <a:ln>
                  <a:noFill/>
                </a:ln>
                <a:effectLst/>
              </c:spPr>
              <c:showLegendKey val="0"/>
              <c:showVal val="1"/>
              <c:showCatName val="1"/>
              <c:showSerName val="1"/>
              <c:showPercent val="0"/>
              <c:showBubbleSize val="0"/>
              <c:separator>
</c:separator>
              <c:extLst>
                <c:ext xmlns:c15="http://schemas.microsoft.com/office/drawing/2012/chart" uri="{CE6537A1-D6FC-4f65-9D91-7224C49458BB}"/>
              </c:extLst>
            </c:dLbl>
            <c:dLbl>
              <c:idx val="658"/>
              <c:delete val="1"/>
              <c:extLst>
                <c:ext xmlns:c15="http://schemas.microsoft.com/office/drawing/2012/chart" uri="{CE6537A1-D6FC-4f65-9D91-7224C49458BB}"/>
              </c:extLst>
            </c:dLbl>
            <c:numFmt formatCode="#,##0.00" sourceLinked="0"/>
            <c:spPr>
              <a:solidFill>
                <a:srgbClr val="9BBB59">
                  <a:lumMod val="20000"/>
                  <a:lumOff val="80000"/>
                </a:srgbClr>
              </a:solidFill>
              <a:ln>
                <a:noFill/>
              </a:ln>
              <a:effectLst/>
            </c:spPr>
            <c:showLegendKey val="0"/>
            <c:showVal val="0"/>
            <c:showCatName val="0"/>
            <c:showSerName val="0"/>
            <c:showPercent val="0"/>
            <c:showBubbleSize val="0"/>
            <c:separator>
</c:separator>
            <c:extLst>
              <c:ext xmlns:c15="http://schemas.microsoft.com/office/drawing/2012/chart" uri="{CE6537A1-D6FC-4f65-9D91-7224C49458BB}">
                <c15:showLeaderLines val="1"/>
              </c:ext>
            </c:extLst>
          </c:dLbls>
          <c:cat>
            <c:numRef>
              <c:f>'Nvo FANVIT1 Sin Asset'!$A$3:$A$772</c:f>
              <c:numCache>
                <c:formatCode>d\-mmm</c:formatCode>
                <c:ptCount val="770"/>
                <c:pt idx="0">
                  <c:v>41831</c:v>
                </c:pt>
                <c:pt idx="1">
                  <c:v>41834</c:v>
                </c:pt>
                <c:pt idx="2">
                  <c:v>41835</c:v>
                </c:pt>
                <c:pt idx="3">
                  <c:v>41836</c:v>
                </c:pt>
                <c:pt idx="4">
                  <c:v>41837</c:v>
                </c:pt>
                <c:pt idx="5">
                  <c:v>41838</c:v>
                </c:pt>
                <c:pt idx="6">
                  <c:v>41841</c:v>
                </c:pt>
                <c:pt idx="7">
                  <c:v>41842</c:v>
                </c:pt>
                <c:pt idx="8">
                  <c:v>41843</c:v>
                </c:pt>
                <c:pt idx="9">
                  <c:v>41844</c:v>
                </c:pt>
                <c:pt idx="10">
                  <c:v>41845</c:v>
                </c:pt>
                <c:pt idx="11">
                  <c:v>41848</c:v>
                </c:pt>
                <c:pt idx="12">
                  <c:v>41849</c:v>
                </c:pt>
                <c:pt idx="13">
                  <c:v>41850</c:v>
                </c:pt>
                <c:pt idx="14">
                  <c:v>41851</c:v>
                </c:pt>
                <c:pt idx="15">
                  <c:v>41852</c:v>
                </c:pt>
                <c:pt idx="16">
                  <c:v>41855</c:v>
                </c:pt>
                <c:pt idx="17">
                  <c:v>41856</c:v>
                </c:pt>
                <c:pt idx="18">
                  <c:v>41857</c:v>
                </c:pt>
                <c:pt idx="19">
                  <c:v>41858</c:v>
                </c:pt>
                <c:pt idx="20">
                  <c:v>41859</c:v>
                </c:pt>
                <c:pt idx="21">
                  <c:v>41862</c:v>
                </c:pt>
                <c:pt idx="22">
                  <c:v>41863</c:v>
                </c:pt>
                <c:pt idx="23">
                  <c:v>41864</c:v>
                </c:pt>
                <c:pt idx="24">
                  <c:v>41865</c:v>
                </c:pt>
                <c:pt idx="25">
                  <c:v>41866</c:v>
                </c:pt>
                <c:pt idx="26">
                  <c:v>41869</c:v>
                </c:pt>
                <c:pt idx="27">
                  <c:v>41870</c:v>
                </c:pt>
                <c:pt idx="28">
                  <c:v>41871</c:v>
                </c:pt>
                <c:pt idx="29">
                  <c:v>41872</c:v>
                </c:pt>
                <c:pt idx="30">
                  <c:v>41873</c:v>
                </c:pt>
                <c:pt idx="31">
                  <c:v>41876</c:v>
                </c:pt>
                <c:pt idx="32">
                  <c:v>41877</c:v>
                </c:pt>
                <c:pt idx="33">
                  <c:v>41878</c:v>
                </c:pt>
                <c:pt idx="34">
                  <c:v>41879</c:v>
                </c:pt>
                <c:pt idx="35">
                  <c:v>41880</c:v>
                </c:pt>
                <c:pt idx="36">
                  <c:v>41883</c:v>
                </c:pt>
                <c:pt idx="37">
                  <c:v>41884</c:v>
                </c:pt>
                <c:pt idx="38">
                  <c:v>41885</c:v>
                </c:pt>
                <c:pt idx="39">
                  <c:v>41886</c:v>
                </c:pt>
                <c:pt idx="40">
                  <c:v>41887</c:v>
                </c:pt>
                <c:pt idx="41">
                  <c:v>41890</c:v>
                </c:pt>
                <c:pt idx="42">
                  <c:v>41891</c:v>
                </c:pt>
                <c:pt idx="43">
                  <c:v>41892</c:v>
                </c:pt>
                <c:pt idx="44">
                  <c:v>41893</c:v>
                </c:pt>
                <c:pt idx="45">
                  <c:v>41894</c:v>
                </c:pt>
                <c:pt idx="46">
                  <c:v>41897</c:v>
                </c:pt>
                <c:pt idx="47">
                  <c:v>41899</c:v>
                </c:pt>
                <c:pt idx="48">
                  <c:v>41900</c:v>
                </c:pt>
                <c:pt idx="49">
                  <c:v>41901</c:v>
                </c:pt>
                <c:pt idx="50">
                  <c:v>41904</c:v>
                </c:pt>
                <c:pt idx="51">
                  <c:v>41905</c:v>
                </c:pt>
                <c:pt idx="52">
                  <c:v>41906</c:v>
                </c:pt>
                <c:pt idx="53">
                  <c:v>41907</c:v>
                </c:pt>
                <c:pt idx="54">
                  <c:v>41908</c:v>
                </c:pt>
                <c:pt idx="55">
                  <c:v>41911</c:v>
                </c:pt>
                <c:pt idx="56">
                  <c:v>41912</c:v>
                </c:pt>
                <c:pt idx="57">
                  <c:v>41913</c:v>
                </c:pt>
                <c:pt idx="58">
                  <c:v>41914</c:v>
                </c:pt>
                <c:pt idx="59">
                  <c:v>41915</c:v>
                </c:pt>
                <c:pt idx="60">
                  <c:v>41918</c:v>
                </c:pt>
                <c:pt idx="61">
                  <c:v>41919</c:v>
                </c:pt>
                <c:pt idx="62">
                  <c:v>41920</c:v>
                </c:pt>
                <c:pt idx="63">
                  <c:v>41921</c:v>
                </c:pt>
                <c:pt idx="64">
                  <c:v>41922</c:v>
                </c:pt>
                <c:pt idx="65">
                  <c:v>41925</c:v>
                </c:pt>
                <c:pt idx="66">
                  <c:v>41926</c:v>
                </c:pt>
                <c:pt idx="67">
                  <c:v>41927</c:v>
                </c:pt>
                <c:pt idx="68">
                  <c:v>41928</c:v>
                </c:pt>
                <c:pt idx="69">
                  <c:v>41929</c:v>
                </c:pt>
                <c:pt idx="70">
                  <c:v>41932</c:v>
                </c:pt>
                <c:pt idx="71">
                  <c:v>41933</c:v>
                </c:pt>
                <c:pt idx="72">
                  <c:v>41934</c:v>
                </c:pt>
                <c:pt idx="73">
                  <c:v>41935</c:v>
                </c:pt>
                <c:pt idx="74">
                  <c:v>41936</c:v>
                </c:pt>
                <c:pt idx="75">
                  <c:v>41939</c:v>
                </c:pt>
                <c:pt idx="76">
                  <c:v>41940</c:v>
                </c:pt>
                <c:pt idx="77">
                  <c:v>41941</c:v>
                </c:pt>
                <c:pt idx="78">
                  <c:v>41942</c:v>
                </c:pt>
                <c:pt idx="79">
                  <c:v>41943</c:v>
                </c:pt>
                <c:pt idx="80">
                  <c:v>41946</c:v>
                </c:pt>
                <c:pt idx="81">
                  <c:v>41947</c:v>
                </c:pt>
                <c:pt idx="82">
                  <c:v>41948</c:v>
                </c:pt>
                <c:pt idx="83">
                  <c:v>41949</c:v>
                </c:pt>
                <c:pt idx="84">
                  <c:v>41950</c:v>
                </c:pt>
                <c:pt idx="85">
                  <c:v>41953</c:v>
                </c:pt>
                <c:pt idx="86">
                  <c:v>41954</c:v>
                </c:pt>
                <c:pt idx="87">
                  <c:v>41955</c:v>
                </c:pt>
                <c:pt idx="88">
                  <c:v>41956</c:v>
                </c:pt>
                <c:pt idx="89">
                  <c:v>41957</c:v>
                </c:pt>
                <c:pt idx="90">
                  <c:v>41961</c:v>
                </c:pt>
                <c:pt idx="91">
                  <c:v>41962</c:v>
                </c:pt>
                <c:pt idx="92">
                  <c:v>41963</c:v>
                </c:pt>
                <c:pt idx="93">
                  <c:v>41964</c:v>
                </c:pt>
                <c:pt idx="94">
                  <c:v>41967</c:v>
                </c:pt>
                <c:pt idx="95">
                  <c:v>41968</c:v>
                </c:pt>
                <c:pt idx="96">
                  <c:v>41969</c:v>
                </c:pt>
                <c:pt idx="97">
                  <c:v>41970</c:v>
                </c:pt>
                <c:pt idx="98">
                  <c:v>41971</c:v>
                </c:pt>
                <c:pt idx="99">
                  <c:v>41974</c:v>
                </c:pt>
                <c:pt idx="100">
                  <c:v>41975</c:v>
                </c:pt>
                <c:pt idx="101">
                  <c:v>41976</c:v>
                </c:pt>
                <c:pt idx="102">
                  <c:v>41977</c:v>
                </c:pt>
                <c:pt idx="103">
                  <c:v>41978</c:v>
                </c:pt>
                <c:pt idx="104">
                  <c:v>41981</c:v>
                </c:pt>
                <c:pt idx="105">
                  <c:v>41982</c:v>
                </c:pt>
                <c:pt idx="106">
                  <c:v>41983</c:v>
                </c:pt>
                <c:pt idx="107">
                  <c:v>41984</c:v>
                </c:pt>
                <c:pt idx="108">
                  <c:v>41988</c:v>
                </c:pt>
                <c:pt idx="109">
                  <c:v>41989</c:v>
                </c:pt>
                <c:pt idx="110">
                  <c:v>41990</c:v>
                </c:pt>
                <c:pt idx="111">
                  <c:v>41991</c:v>
                </c:pt>
                <c:pt idx="112">
                  <c:v>41992</c:v>
                </c:pt>
                <c:pt idx="113">
                  <c:v>41995</c:v>
                </c:pt>
                <c:pt idx="114">
                  <c:v>41996</c:v>
                </c:pt>
                <c:pt idx="115">
                  <c:v>41997</c:v>
                </c:pt>
                <c:pt idx="116">
                  <c:v>41999</c:v>
                </c:pt>
                <c:pt idx="117">
                  <c:v>42002</c:v>
                </c:pt>
                <c:pt idx="118">
                  <c:v>42003</c:v>
                </c:pt>
                <c:pt idx="119">
                  <c:v>42004</c:v>
                </c:pt>
                <c:pt idx="120">
                  <c:v>42006</c:v>
                </c:pt>
                <c:pt idx="121">
                  <c:v>42009</c:v>
                </c:pt>
                <c:pt idx="122">
                  <c:v>42010</c:v>
                </c:pt>
                <c:pt idx="123">
                  <c:v>42011</c:v>
                </c:pt>
                <c:pt idx="124">
                  <c:v>42012</c:v>
                </c:pt>
                <c:pt idx="125">
                  <c:v>42013</c:v>
                </c:pt>
                <c:pt idx="126">
                  <c:v>42016</c:v>
                </c:pt>
                <c:pt idx="127">
                  <c:v>42017</c:v>
                </c:pt>
                <c:pt idx="128">
                  <c:v>42018</c:v>
                </c:pt>
                <c:pt idx="129">
                  <c:v>42019</c:v>
                </c:pt>
                <c:pt idx="130">
                  <c:v>42020</c:v>
                </c:pt>
                <c:pt idx="131">
                  <c:v>42023</c:v>
                </c:pt>
                <c:pt idx="132">
                  <c:v>42024</c:v>
                </c:pt>
                <c:pt idx="133">
                  <c:v>42025</c:v>
                </c:pt>
                <c:pt idx="134">
                  <c:v>42026</c:v>
                </c:pt>
                <c:pt idx="135">
                  <c:v>42027</c:v>
                </c:pt>
                <c:pt idx="136">
                  <c:v>42030</c:v>
                </c:pt>
                <c:pt idx="137">
                  <c:v>42031</c:v>
                </c:pt>
                <c:pt idx="138">
                  <c:v>42032</c:v>
                </c:pt>
                <c:pt idx="139">
                  <c:v>42033</c:v>
                </c:pt>
                <c:pt idx="140">
                  <c:v>42034</c:v>
                </c:pt>
                <c:pt idx="141">
                  <c:v>42038</c:v>
                </c:pt>
                <c:pt idx="142">
                  <c:v>42039</c:v>
                </c:pt>
                <c:pt idx="143">
                  <c:v>42040</c:v>
                </c:pt>
                <c:pt idx="144">
                  <c:v>42041</c:v>
                </c:pt>
                <c:pt idx="145">
                  <c:v>42044</c:v>
                </c:pt>
                <c:pt idx="146">
                  <c:v>42045</c:v>
                </c:pt>
                <c:pt idx="147">
                  <c:v>42046</c:v>
                </c:pt>
                <c:pt idx="148">
                  <c:v>42047</c:v>
                </c:pt>
                <c:pt idx="149">
                  <c:v>42048</c:v>
                </c:pt>
                <c:pt idx="150">
                  <c:v>42051</c:v>
                </c:pt>
                <c:pt idx="151">
                  <c:v>42052</c:v>
                </c:pt>
                <c:pt idx="152">
                  <c:v>42053</c:v>
                </c:pt>
                <c:pt idx="153">
                  <c:v>42054</c:v>
                </c:pt>
                <c:pt idx="154">
                  <c:v>42055</c:v>
                </c:pt>
                <c:pt idx="155">
                  <c:v>42058</c:v>
                </c:pt>
                <c:pt idx="156">
                  <c:v>42059</c:v>
                </c:pt>
                <c:pt idx="157">
                  <c:v>42060</c:v>
                </c:pt>
                <c:pt idx="158">
                  <c:v>42061</c:v>
                </c:pt>
                <c:pt idx="159">
                  <c:v>42062</c:v>
                </c:pt>
                <c:pt idx="160">
                  <c:v>42065</c:v>
                </c:pt>
                <c:pt idx="161">
                  <c:v>42066</c:v>
                </c:pt>
                <c:pt idx="162">
                  <c:v>42067</c:v>
                </c:pt>
                <c:pt idx="163">
                  <c:v>42068</c:v>
                </c:pt>
                <c:pt idx="164">
                  <c:v>42069</c:v>
                </c:pt>
                <c:pt idx="165">
                  <c:v>42072</c:v>
                </c:pt>
                <c:pt idx="166">
                  <c:v>42073</c:v>
                </c:pt>
                <c:pt idx="167">
                  <c:v>42074</c:v>
                </c:pt>
                <c:pt idx="168">
                  <c:v>42075</c:v>
                </c:pt>
                <c:pt idx="169">
                  <c:v>42076</c:v>
                </c:pt>
                <c:pt idx="170">
                  <c:v>42080</c:v>
                </c:pt>
                <c:pt idx="171">
                  <c:v>42081</c:v>
                </c:pt>
                <c:pt idx="172">
                  <c:v>42082</c:v>
                </c:pt>
                <c:pt idx="173">
                  <c:v>42083</c:v>
                </c:pt>
                <c:pt idx="174">
                  <c:v>42086</c:v>
                </c:pt>
                <c:pt idx="175">
                  <c:v>42087</c:v>
                </c:pt>
                <c:pt idx="176">
                  <c:v>42088</c:v>
                </c:pt>
                <c:pt idx="177">
                  <c:v>42089</c:v>
                </c:pt>
                <c:pt idx="178">
                  <c:v>42090</c:v>
                </c:pt>
                <c:pt idx="179">
                  <c:v>42093</c:v>
                </c:pt>
                <c:pt idx="180">
                  <c:v>42094</c:v>
                </c:pt>
                <c:pt idx="181">
                  <c:v>42095</c:v>
                </c:pt>
                <c:pt idx="182">
                  <c:v>42100</c:v>
                </c:pt>
                <c:pt idx="183">
                  <c:v>42101</c:v>
                </c:pt>
                <c:pt idx="184">
                  <c:v>42102</c:v>
                </c:pt>
                <c:pt idx="185">
                  <c:v>42103</c:v>
                </c:pt>
                <c:pt idx="186">
                  <c:v>42104</c:v>
                </c:pt>
                <c:pt idx="187">
                  <c:v>42107</c:v>
                </c:pt>
                <c:pt idx="188">
                  <c:v>42108</c:v>
                </c:pt>
                <c:pt idx="189">
                  <c:v>42109</c:v>
                </c:pt>
                <c:pt idx="190">
                  <c:v>42110</c:v>
                </c:pt>
                <c:pt idx="191">
                  <c:v>42111</c:v>
                </c:pt>
                <c:pt idx="192">
                  <c:v>42114</c:v>
                </c:pt>
                <c:pt idx="193">
                  <c:v>42115</c:v>
                </c:pt>
                <c:pt idx="194">
                  <c:v>42116</c:v>
                </c:pt>
                <c:pt idx="195">
                  <c:v>42117</c:v>
                </c:pt>
                <c:pt idx="196">
                  <c:v>42118</c:v>
                </c:pt>
                <c:pt idx="197">
                  <c:v>42121</c:v>
                </c:pt>
                <c:pt idx="198">
                  <c:v>42122</c:v>
                </c:pt>
                <c:pt idx="199">
                  <c:v>42123</c:v>
                </c:pt>
                <c:pt idx="200">
                  <c:v>42124</c:v>
                </c:pt>
                <c:pt idx="201">
                  <c:v>42128</c:v>
                </c:pt>
                <c:pt idx="202">
                  <c:v>42129</c:v>
                </c:pt>
                <c:pt idx="203">
                  <c:v>42130</c:v>
                </c:pt>
                <c:pt idx="204">
                  <c:v>42131</c:v>
                </c:pt>
                <c:pt idx="205">
                  <c:v>42132</c:v>
                </c:pt>
                <c:pt idx="206">
                  <c:v>42135</c:v>
                </c:pt>
                <c:pt idx="207">
                  <c:v>42136</c:v>
                </c:pt>
                <c:pt idx="208">
                  <c:v>42137</c:v>
                </c:pt>
                <c:pt idx="209">
                  <c:v>42138</c:v>
                </c:pt>
                <c:pt idx="210">
                  <c:v>42139</c:v>
                </c:pt>
                <c:pt idx="211">
                  <c:v>42142</c:v>
                </c:pt>
                <c:pt idx="212">
                  <c:v>42143</c:v>
                </c:pt>
                <c:pt idx="213">
                  <c:v>42144</c:v>
                </c:pt>
                <c:pt idx="214">
                  <c:v>42145</c:v>
                </c:pt>
                <c:pt idx="215">
                  <c:v>42146</c:v>
                </c:pt>
                <c:pt idx="216">
                  <c:v>42149</c:v>
                </c:pt>
                <c:pt idx="217">
                  <c:v>42150</c:v>
                </c:pt>
                <c:pt idx="218">
                  <c:v>42151</c:v>
                </c:pt>
                <c:pt idx="219">
                  <c:v>42152</c:v>
                </c:pt>
                <c:pt idx="220">
                  <c:v>42153</c:v>
                </c:pt>
                <c:pt idx="221">
                  <c:v>42156</c:v>
                </c:pt>
                <c:pt idx="222">
                  <c:v>42157</c:v>
                </c:pt>
                <c:pt idx="223">
                  <c:v>42158</c:v>
                </c:pt>
                <c:pt idx="224">
                  <c:v>42159</c:v>
                </c:pt>
                <c:pt idx="225">
                  <c:v>42160</c:v>
                </c:pt>
                <c:pt idx="226">
                  <c:v>42163</c:v>
                </c:pt>
                <c:pt idx="227">
                  <c:v>42164</c:v>
                </c:pt>
                <c:pt idx="228">
                  <c:v>42165</c:v>
                </c:pt>
                <c:pt idx="229">
                  <c:v>42166</c:v>
                </c:pt>
                <c:pt idx="230">
                  <c:v>42167</c:v>
                </c:pt>
                <c:pt idx="231">
                  <c:v>42170</c:v>
                </c:pt>
                <c:pt idx="232">
                  <c:v>42171</c:v>
                </c:pt>
                <c:pt idx="233">
                  <c:v>42172</c:v>
                </c:pt>
                <c:pt idx="234">
                  <c:v>42173</c:v>
                </c:pt>
                <c:pt idx="235">
                  <c:v>42174</c:v>
                </c:pt>
                <c:pt idx="236">
                  <c:v>42177</c:v>
                </c:pt>
                <c:pt idx="237">
                  <c:v>42178</c:v>
                </c:pt>
                <c:pt idx="238">
                  <c:v>42179</c:v>
                </c:pt>
                <c:pt idx="239">
                  <c:v>42180</c:v>
                </c:pt>
                <c:pt idx="240">
                  <c:v>42181</c:v>
                </c:pt>
                <c:pt idx="241">
                  <c:v>42184</c:v>
                </c:pt>
                <c:pt idx="242">
                  <c:v>42185</c:v>
                </c:pt>
                <c:pt idx="243">
                  <c:v>42186</c:v>
                </c:pt>
                <c:pt idx="244">
                  <c:v>42187</c:v>
                </c:pt>
                <c:pt idx="245">
                  <c:v>42188</c:v>
                </c:pt>
                <c:pt idx="246">
                  <c:v>42191</c:v>
                </c:pt>
                <c:pt idx="247">
                  <c:v>42192</c:v>
                </c:pt>
                <c:pt idx="248">
                  <c:v>42193</c:v>
                </c:pt>
                <c:pt idx="249">
                  <c:v>42194</c:v>
                </c:pt>
                <c:pt idx="250">
                  <c:v>42195</c:v>
                </c:pt>
                <c:pt idx="251">
                  <c:v>42198</c:v>
                </c:pt>
                <c:pt idx="252">
                  <c:v>42199</c:v>
                </c:pt>
                <c:pt idx="253">
                  <c:v>42200</c:v>
                </c:pt>
                <c:pt idx="254">
                  <c:v>42201</c:v>
                </c:pt>
                <c:pt idx="255">
                  <c:v>42202</c:v>
                </c:pt>
                <c:pt idx="256">
                  <c:v>42205</c:v>
                </c:pt>
                <c:pt idx="257">
                  <c:v>42206</c:v>
                </c:pt>
                <c:pt idx="258">
                  <c:v>42207</c:v>
                </c:pt>
                <c:pt idx="259">
                  <c:v>42208</c:v>
                </c:pt>
                <c:pt idx="260">
                  <c:v>42209</c:v>
                </c:pt>
                <c:pt idx="261">
                  <c:v>42212</c:v>
                </c:pt>
                <c:pt idx="262">
                  <c:v>42213</c:v>
                </c:pt>
                <c:pt idx="263">
                  <c:v>42214</c:v>
                </c:pt>
                <c:pt idx="264">
                  <c:v>42215</c:v>
                </c:pt>
                <c:pt idx="265">
                  <c:v>42216</c:v>
                </c:pt>
                <c:pt idx="266">
                  <c:v>42219</c:v>
                </c:pt>
                <c:pt idx="267">
                  <c:v>42220</c:v>
                </c:pt>
                <c:pt idx="268">
                  <c:v>42221</c:v>
                </c:pt>
                <c:pt idx="269">
                  <c:v>42222</c:v>
                </c:pt>
                <c:pt idx="270">
                  <c:v>42223</c:v>
                </c:pt>
                <c:pt idx="271">
                  <c:v>42226</c:v>
                </c:pt>
                <c:pt idx="272">
                  <c:v>42227</c:v>
                </c:pt>
                <c:pt idx="273">
                  <c:v>42228</c:v>
                </c:pt>
                <c:pt idx="274">
                  <c:v>42229</c:v>
                </c:pt>
                <c:pt idx="275">
                  <c:v>42230</c:v>
                </c:pt>
                <c:pt idx="276">
                  <c:v>42233</c:v>
                </c:pt>
                <c:pt idx="277">
                  <c:v>42234</c:v>
                </c:pt>
                <c:pt idx="278">
                  <c:v>42235</c:v>
                </c:pt>
                <c:pt idx="279">
                  <c:v>42236</c:v>
                </c:pt>
                <c:pt idx="280">
                  <c:v>42237</c:v>
                </c:pt>
                <c:pt idx="281">
                  <c:v>42240</c:v>
                </c:pt>
                <c:pt idx="282">
                  <c:v>42241</c:v>
                </c:pt>
                <c:pt idx="283">
                  <c:v>42242</c:v>
                </c:pt>
                <c:pt idx="284">
                  <c:v>42243</c:v>
                </c:pt>
                <c:pt idx="285">
                  <c:v>42244</c:v>
                </c:pt>
                <c:pt idx="286">
                  <c:v>42247</c:v>
                </c:pt>
                <c:pt idx="287">
                  <c:v>42248</c:v>
                </c:pt>
                <c:pt idx="288">
                  <c:v>42249</c:v>
                </c:pt>
                <c:pt idx="289">
                  <c:v>42250</c:v>
                </c:pt>
                <c:pt idx="290">
                  <c:v>42251</c:v>
                </c:pt>
                <c:pt idx="291">
                  <c:v>42254</c:v>
                </c:pt>
                <c:pt idx="292">
                  <c:v>42255</c:v>
                </c:pt>
                <c:pt idx="293">
                  <c:v>42256</c:v>
                </c:pt>
                <c:pt idx="294">
                  <c:v>42257</c:v>
                </c:pt>
                <c:pt idx="295">
                  <c:v>42258</c:v>
                </c:pt>
                <c:pt idx="296">
                  <c:v>42261</c:v>
                </c:pt>
                <c:pt idx="297">
                  <c:v>42262</c:v>
                </c:pt>
                <c:pt idx="298">
                  <c:v>42264</c:v>
                </c:pt>
                <c:pt idx="299">
                  <c:v>42265</c:v>
                </c:pt>
                <c:pt idx="300">
                  <c:v>42268</c:v>
                </c:pt>
                <c:pt idx="301">
                  <c:v>42269</c:v>
                </c:pt>
                <c:pt idx="302">
                  <c:v>42270</c:v>
                </c:pt>
                <c:pt idx="303">
                  <c:v>42271</c:v>
                </c:pt>
                <c:pt idx="304">
                  <c:v>42272</c:v>
                </c:pt>
                <c:pt idx="305">
                  <c:v>42275</c:v>
                </c:pt>
                <c:pt idx="306">
                  <c:v>42276</c:v>
                </c:pt>
                <c:pt idx="307">
                  <c:v>42277</c:v>
                </c:pt>
                <c:pt idx="308">
                  <c:v>42278</c:v>
                </c:pt>
                <c:pt idx="309">
                  <c:v>42279</c:v>
                </c:pt>
                <c:pt idx="310">
                  <c:v>42282</c:v>
                </c:pt>
                <c:pt idx="311">
                  <c:v>42283</c:v>
                </c:pt>
                <c:pt idx="312">
                  <c:v>42284</c:v>
                </c:pt>
                <c:pt idx="313">
                  <c:v>42285</c:v>
                </c:pt>
                <c:pt idx="314">
                  <c:v>42286</c:v>
                </c:pt>
                <c:pt idx="315">
                  <c:v>42289</c:v>
                </c:pt>
                <c:pt idx="316">
                  <c:v>42290</c:v>
                </c:pt>
                <c:pt idx="317">
                  <c:v>42291</c:v>
                </c:pt>
                <c:pt idx="318">
                  <c:v>42292</c:v>
                </c:pt>
                <c:pt idx="319">
                  <c:v>42293</c:v>
                </c:pt>
                <c:pt idx="320">
                  <c:v>42296</c:v>
                </c:pt>
                <c:pt idx="321">
                  <c:v>42297</c:v>
                </c:pt>
                <c:pt idx="322">
                  <c:v>42298</c:v>
                </c:pt>
                <c:pt idx="323">
                  <c:v>42299</c:v>
                </c:pt>
                <c:pt idx="324">
                  <c:v>42300</c:v>
                </c:pt>
                <c:pt idx="325">
                  <c:v>42303</c:v>
                </c:pt>
                <c:pt idx="326">
                  <c:v>42304</c:v>
                </c:pt>
                <c:pt idx="327">
                  <c:v>42305</c:v>
                </c:pt>
                <c:pt idx="328">
                  <c:v>42306</c:v>
                </c:pt>
                <c:pt idx="329">
                  <c:v>42307</c:v>
                </c:pt>
                <c:pt idx="330">
                  <c:v>42311</c:v>
                </c:pt>
                <c:pt idx="331">
                  <c:v>42312</c:v>
                </c:pt>
                <c:pt idx="332">
                  <c:v>42313</c:v>
                </c:pt>
                <c:pt idx="333">
                  <c:v>42314</c:v>
                </c:pt>
                <c:pt idx="334">
                  <c:v>42317</c:v>
                </c:pt>
                <c:pt idx="335">
                  <c:v>42318</c:v>
                </c:pt>
                <c:pt idx="336">
                  <c:v>42319</c:v>
                </c:pt>
                <c:pt idx="337">
                  <c:v>42320</c:v>
                </c:pt>
                <c:pt idx="338">
                  <c:v>42321</c:v>
                </c:pt>
                <c:pt idx="339">
                  <c:v>42325</c:v>
                </c:pt>
                <c:pt idx="340">
                  <c:v>42326</c:v>
                </c:pt>
                <c:pt idx="341">
                  <c:v>42327</c:v>
                </c:pt>
                <c:pt idx="342">
                  <c:v>42328</c:v>
                </c:pt>
                <c:pt idx="343">
                  <c:v>42331</c:v>
                </c:pt>
                <c:pt idx="344">
                  <c:v>42332</c:v>
                </c:pt>
                <c:pt idx="345">
                  <c:v>42333</c:v>
                </c:pt>
                <c:pt idx="346">
                  <c:v>42334</c:v>
                </c:pt>
                <c:pt idx="347">
                  <c:v>42335</c:v>
                </c:pt>
                <c:pt idx="348">
                  <c:v>42338</c:v>
                </c:pt>
                <c:pt idx="349">
                  <c:v>42339</c:v>
                </c:pt>
                <c:pt idx="350">
                  <c:v>42340</c:v>
                </c:pt>
                <c:pt idx="351">
                  <c:v>42341</c:v>
                </c:pt>
                <c:pt idx="352">
                  <c:v>42342</c:v>
                </c:pt>
                <c:pt idx="353">
                  <c:v>42345</c:v>
                </c:pt>
                <c:pt idx="354">
                  <c:v>42346</c:v>
                </c:pt>
                <c:pt idx="355">
                  <c:v>42347</c:v>
                </c:pt>
                <c:pt idx="356">
                  <c:v>42348</c:v>
                </c:pt>
                <c:pt idx="357">
                  <c:v>42349</c:v>
                </c:pt>
                <c:pt idx="358">
                  <c:v>42352</c:v>
                </c:pt>
                <c:pt idx="359">
                  <c:v>42353</c:v>
                </c:pt>
                <c:pt idx="360">
                  <c:v>42354</c:v>
                </c:pt>
                <c:pt idx="361">
                  <c:v>42355</c:v>
                </c:pt>
                <c:pt idx="362">
                  <c:v>42356</c:v>
                </c:pt>
                <c:pt idx="363">
                  <c:v>42359</c:v>
                </c:pt>
                <c:pt idx="364">
                  <c:v>42360</c:v>
                </c:pt>
                <c:pt idx="365">
                  <c:v>42361</c:v>
                </c:pt>
                <c:pt idx="366">
                  <c:v>42362</c:v>
                </c:pt>
                <c:pt idx="367">
                  <c:v>42366</c:v>
                </c:pt>
                <c:pt idx="368">
                  <c:v>42367</c:v>
                </c:pt>
                <c:pt idx="369">
                  <c:v>42368</c:v>
                </c:pt>
                <c:pt idx="370">
                  <c:v>42369</c:v>
                </c:pt>
                <c:pt idx="371">
                  <c:v>42373</c:v>
                </c:pt>
                <c:pt idx="372">
                  <c:v>42374</c:v>
                </c:pt>
                <c:pt idx="373">
                  <c:v>42375</c:v>
                </c:pt>
                <c:pt idx="374">
                  <c:v>42376</c:v>
                </c:pt>
                <c:pt idx="375">
                  <c:v>42377</c:v>
                </c:pt>
                <c:pt idx="376">
                  <c:v>42380</c:v>
                </c:pt>
                <c:pt idx="377">
                  <c:v>42381</c:v>
                </c:pt>
                <c:pt idx="378">
                  <c:v>42382</c:v>
                </c:pt>
                <c:pt idx="379">
                  <c:v>42383</c:v>
                </c:pt>
                <c:pt idx="380">
                  <c:v>42384</c:v>
                </c:pt>
                <c:pt idx="381">
                  <c:v>42387</c:v>
                </c:pt>
                <c:pt idx="382">
                  <c:v>42388</c:v>
                </c:pt>
                <c:pt idx="383">
                  <c:v>42389</c:v>
                </c:pt>
                <c:pt idx="384">
                  <c:v>42390</c:v>
                </c:pt>
                <c:pt idx="385">
                  <c:v>42391</c:v>
                </c:pt>
                <c:pt idx="386">
                  <c:v>42394</c:v>
                </c:pt>
                <c:pt idx="387">
                  <c:v>42395</c:v>
                </c:pt>
                <c:pt idx="388">
                  <c:v>42396</c:v>
                </c:pt>
                <c:pt idx="389">
                  <c:v>42397</c:v>
                </c:pt>
                <c:pt idx="390">
                  <c:v>42398</c:v>
                </c:pt>
                <c:pt idx="391">
                  <c:v>42402</c:v>
                </c:pt>
                <c:pt idx="392">
                  <c:v>42403</c:v>
                </c:pt>
                <c:pt idx="393">
                  <c:v>42404</c:v>
                </c:pt>
                <c:pt idx="394">
                  <c:v>42405</c:v>
                </c:pt>
                <c:pt idx="395">
                  <c:v>42408</c:v>
                </c:pt>
                <c:pt idx="396">
                  <c:v>42409</c:v>
                </c:pt>
                <c:pt idx="397">
                  <c:v>42410</c:v>
                </c:pt>
                <c:pt idx="398">
                  <c:v>42411</c:v>
                </c:pt>
                <c:pt idx="399">
                  <c:v>42412</c:v>
                </c:pt>
                <c:pt idx="400">
                  <c:v>42415</c:v>
                </c:pt>
                <c:pt idx="401">
                  <c:v>42416</c:v>
                </c:pt>
                <c:pt idx="402">
                  <c:v>42417</c:v>
                </c:pt>
                <c:pt idx="403">
                  <c:v>42418</c:v>
                </c:pt>
                <c:pt idx="404">
                  <c:v>42419</c:v>
                </c:pt>
                <c:pt idx="405">
                  <c:v>42422</c:v>
                </c:pt>
                <c:pt idx="406">
                  <c:v>42423</c:v>
                </c:pt>
                <c:pt idx="407">
                  <c:v>42424</c:v>
                </c:pt>
                <c:pt idx="408">
                  <c:v>42425</c:v>
                </c:pt>
                <c:pt idx="409">
                  <c:v>42426</c:v>
                </c:pt>
                <c:pt idx="410">
                  <c:v>42429</c:v>
                </c:pt>
                <c:pt idx="411">
                  <c:v>42430</c:v>
                </c:pt>
                <c:pt idx="412">
                  <c:v>42431</c:v>
                </c:pt>
                <c:pt idx="413">
                  <c:v>42432</c:v>
                </c:pt>
                <c:pt idx="414">
                  <c:v>42433</c:v>
                </c:pt>
                <c:pt idx="415">
                  <c:v>42436</c:v>
                </c:pt>
                <c:pt idx="416">
                  <c:v>42437</c:v>
                </c:pt>
                <c:pt idx="417">
                  <c:v>42437</c:v>
                </c:pt>
                <c:pt idx="418">
                  <c:v>42439</c:v>
                </c:pt>
                <c:pt idx="419">
                  <c:v>42440</c:v>
                </c:pt>
                <c:pt idx="420">
                  <c:v>42443</c:v>
                </c:pt>
                <c:pt idx="421">
                  <c:v>42444</c:v>
                </c:pt>
                <c:pt idx="422">
                  <c:v>42445</c:v>
                </c:pt>
                <c:pt idx="423">
                  <c:v>42446</c:v>
                </c:pt>
                <c:pt idx="424">
                  <c:v>42447</c:v>
                </c:pt>
                <c:pt idx="425">
                  <c:v>42451</c:v>
                </c:pt>
                <c:pt idx="426">
                  <c:v>42452</c:v>
                </c:pt>
                <c:pt idx="427">
                  <c:v>42457</c:v>
                </c:pt>
                <c:pt idx="428">
                  <c:v>42458</c:v>
                </c:pt>
                <c:pt idx="429">
                  <c:v>42459</c:v>
                </c:pt>
                <c:pt idx="430">
                  <c:v>42460</c:v>
                </c:pt>
                <c:pt idx="431">
                  <c:v>42461</c:v>
                </c:pt>
                <c:pt idx="432">
                  <c:v>42464</c:v>
                </c:pt>
                <c:pt idx="433">
                  <c:v>42465</c:v>
                </c:pt>
                <c:pt idx="434">
                  <c:v>42466</c:v>
                </c:pt>
                <c:pt idx="435">
                  <c:v>42467</c:v>
                </c:pt>
                <c:pt idx="436">
                  <c:v>42468</c:v>
                </c:pt>
                <c:pt idx="437">
                  <c:v>42471</c:v>
                </c:pt>
                <c:pt idx="438">
                  <c:v>42472</c:v>
                </c:pt>
                <c:pt idx="439">
                  <c:v>42473</c:v>
                </c:pt>
                <c:pt idx="440">
                  <c:v>42474</c:v>
                </c:pt>
                <c:pt idx="441">
                  <c:v>42475</c:v>
                </c:pt>
                <c:pt idx="442">
                  <c:v>42478</c:v>
                </c:pt>
                <c:pt idx="443">
                  <c:v>42479</c:v>
                </c:pt>
                <c:pt idx="444">
                  <c:v>42480</c:v>
                </c:pt>
                <c:pt idx="445">
                  <c:v>42481</c:v>
                </c:pt>
                <c:pt idx="446">
                  <c:v>42482</c:v>
                </c:pt>
                <c:pt idx="447">
                  <c:v>42485</c:v>
                </c:pt>
                <c:pt idx="448">
                  <c:v>42486</c:v>
                </c:pt>
                <c:pt idx="449">
                  <c:v>42487</c:v>
                </c:pt>
                <c:pt idx="450">
                  <c:v>42488</c:v>
                </c:pt>
                <c:pt idx="451">
                  <c:v>42489</c:v>
                </c:pt>
                <c:pt idx="452">
                  <c:v>42492</c:v>
                </c:pt>
                <c:pt idx="453">
                  <c:v>42493</c:v>
                </c:pt>
                <c:pt idx="454">
                  <c:v>42494</c:v>
                </c:pt>
                <c:pt idx="455">
                  <c:v>42495</c:v>
                </c:pt>
                <c:pt idx="456">
                  <c:v>42496</c:v>
                </c:pt>
                <c:pt idx="457">
                  <c:v>42499</c:v>
                </c:pt>
                <c:pt idx="458">
                  <c:v>42500</c:v>
                </c:pt>
                <c:pt idx="459">
                  <c:v>42501</c:v>
                </c:pt>
                <c:pt idx="460">
                  <c:v>42502</c:v>
                </c:pt>
                <c:pt idx="461">
                  <c:v>42503</c:v>
                </c:pt>
                <c:pt idx="462">
                  <c:v>42506</c:v>
                </c:pt>
                <c:pt idx="463">
                  <c:v>42507</c:v>
                </c:pt>
                <c:pt idx="464">
                  <c:v>42508</c:v>
                </c:pt>
                <c:pt idx="465">
                  <c:v>42509</c:v>
                </c:pt>
                <c:pt idx="466">
                  <c:v>42510</c:v>
                </c:pt>
                <c:pt idx="467">
                  <c:v>42513</c:v>
                </c:pt>
                <c:pt idx="468">
                  <c:v>42514</c:v>
                </c:pt>
                <c:pt idx="469">
                  <c:v>42515</c:v>
                </c:pt>
                <c:pt idx="470">
                  <c:v>42516</c:v>
                </c:pt>
                <c:pt idx="471">
                  <c:v>42517</c:v>
                </c:pt>
                <c:pt idx="472">
                  <c:v>42520</c:v>
                </c:pt>
                <c:pt idx="473">
                  <c:v>42521</c:v>
                </c:pt>
                <c:pt idx="474">
                  <c:v>42522</c:v>
                </c:pt>
                <c:pt idx="475">
                  <c:v>42523</c:v>
                </c:pt>
                <c:pt idx="476">
                  <c:v>42524</c:v>
                </c:pt>
                <c:pt idx="477">
                  <c:v>42527</c:v>
                </c:pt>
                <c:pt idx="478">
                  <c:v>42528</c:v>
                </c:pt>
                <c:pt idx="479">
                  <c:v>42529</c:v>
                </c:pt>
                <c:pt idx="480">
                  <c:v>42530</c:v>
                </c:pt>
                <c:pt idx="481">
                  <c:v>42531</c:v>
                </c:pt>
                <c:pt idx="482">
                  <c:v>42534</c:v>
                </c:pt>
                <c:pt idx="483">
                  <c:v>42535</c:v>
                </c:pt>
                <c:pt idx="484">
                  <c:v>42536</c:v>
                </c:pt>
                <c:pt idx="485">
                  <c:v>42537</c:v>
                </c:pt>
                <c:pt idx="486">
                  <c:v>42538</c:v>
                </c:pt>
                <c:pt idx="487">
                  <c:v>42541</c:v>
                </c:pt>
                <c:pt idx="488">
                  <c:v>42542</c:v>
                </c:pt>
                <c:pt idx="489">
                  <c:v>42543</c:v>
                </c:pt>
                <c:pt idx="490">
                  <c:v>42544</c:v>
                </c:pt>
                <c:pt idx="491">
                  <c:v>42545</c:v>
                </c:pt>
                <c:pt idx="492">
                  <c:v>42548</c:v>
                </c:pt>
                <c:pt idx="493">
                  <c:v>42549</c:v>
                </c:pt>
                <c:pt idx="494">
                  <c:v>42550</c:v>
                </c:pt>
                <c:pt idx="495">
                  <c:v>42551</c:v>
                </c:pt>
                <c:pt idx="496">
                  <c:v>42552</c:v>
                </c:pt>
                <c:pt idx="497">
                  <c:v>42555</c:v>
                </c:pt>
                <c:pt idx="498">
                  <c:v>42556</c:v>
                </c:pt>
                <c:pt idx="499">
                  <c:v>42557</c:v>
                </c:pt>
                <c:pt idx="500">
                  <c:v>42558</c:v>
                </c:pt>
                <c:pt idx="501">
                  <c:v>42559</c:v>
                </c:pt>
                <c:pt idx="502">
                  <c:v>42562</c:v>
                </c:pt>
                <c:pt idx="503">
                  <c:v>42563</c:v>
                </c:pt>
                <c:pt idx="504">
                  <c:v>42564</c:v>
                </c:pt>
                <c:pt idx="505">
                  <c:v>42565</c:v>
                </c:pt>
                <c:pt idx="506">
                  <c:v>42566</c:v>
                </c:pt>
                <c:pt idx="507">
                  <c:v>42569</c:v>
                </c:pt>
                <c:pt idx="508">
                  <c:v>42570</c:v>
                </c:pt>
                <c:pt idx="509">
                  <c:v>42571</c:v>
                </c:pt>
                <c:pt idx="510">
                  <c:v>42572</c:v>
                </c:pt>
                <c:pt idx="511">
                  <c:v>42573</c:v>
                </c:pt>
                <c:pt idx="512">
                  <c:v>42576</c:v>
                </c:pt>
                <c:pt idx="513">
                  <c:v>42577</c:v>
                </c:pt>
                <c:pt idx="514">
                  <c:v>42578</c:v>
                </c:pt>
                <c:pt idx="515">
                  <c:v>42579</c:v>
                </c:pt>
                <c:pt idx="516">
                  <c:v>42580</c:v>
                </c:pt>
                <c:pt idx="517">
                  <c:v>42583</c:v>
                </c:pt>
                <c:pt idx="518">
                  <c:v>42584</c:v>
                </c:pt>
                <c:pt idx="519">
                  <c:v>42585</c:v>
                </c:pt>
                <c:pt idx="520">
                  <c:v>42586</c:v>
                </c:pt>
                <c:pt idx="521">
                  <c:v>42587</c:v>
                </c:pt>
                <c:pt idx="522">
                  <c:v>42590</c:v>
                </c:pt>
                <c:pt idx="523">
                  <c:v>42591</c:v>
                </c:pt>
                <c:pt idx="524">
                  <c:v>42592</c:v>
                </c:pt>
                <c:pt idx="525">
                  <c:v>42593</c:v>
                </c:pt>
                <c:pt idx="526">
                  <c:v>42594</c:v>
                </c:pt>
                <c:pt idx="527">
                  <c:v>42597</c:v>
                </c:pt>
                <c:pt idx="528">
                  <c:v>42598</c:v>
                </c:pt>
                <c:pt idx="529">
                  <c:v>42599</c:v>
                </c:pt>
                <c:pt idx="530">
                  <c:v>42600</c:v>
                </c:pt>
                <c:pt idx="531">
                  <c:v>42601</c:v>
                </c:pt>
                <c:pt idx="532">
                  <c:v>42604</c:v>
                </c:pt>
                <c:pt idx="533">
                  <c:v>42605</c:v>
                </c:pt>
                <c:pt idx="534">
                  <c:v>42606</c:v>
                </c:pt>
                <c:pt idx="535">
                  <c:v>42607</c:v>
                </c:pt>
                <c:pt idx="536">
                  <c:v>42608</c:v>
                </c:pt>
                <c:pt idx="537">
                  <c:v>42611</c:v>
                </c:pt>
                <c:pt idx="538">
                  <c:v>42612</c:v>
                </c:pt>
                <c:pt idx="539">
                  <c:v>42613</c:v>
                </c:pt>
                <c:pt idx="540">
                  <c:v>42614</c:v>
                </c:pt>
                <c:pt idx="541">
                  <c:v>42615</c:v>
                </c:pt>
                <c:pt idx="542">
                  <c:v>42618</c:v>
                </c:pt>
                <c:pt idx="543">
                  <c:v>42619</c:v>
                </c:pt>
                <c:pt idx="544">
                  <c:v>42620</c:v>
                </c:pt>
                <c:pt idx="545">
                  <c:v>42621</c:v>
                </c:pt>
                <c:pt idx="546">
                  <c:v>42622</c:v>
                </c:pt>
                <c:pt idx="547">
                  <c:v>42625</c:v>
                </c:pt>
                <c:pt idx="548">
                  <c:v>42626</c:v>
                </c:pt>
                <c:pt idx="549">
                  <c:v>42627</c:v>
                </c:pt>
                <c:pt idx="550">
                  <c:v>42628</c:v>
                </c:pt>
                <c:pt idx="551">
                  <c:v>42632</c:v>
                </c:pt>
                <c:pt idx="552">
                  <c:v>42633</c:v>
                </c:pt>
                <c:pt idx="553">
                  <c:v>42634</c:v>
                </c:pt>
                <c:pt idx="554">
                  <c:v>42635</c:v>
                </c:pt>
                <c:pt idx="555">
                  <c:v>42636</c:v>
                </c:pt>
                <c:pt idx="556">
                  <c:v>42639</c:v>
                </c:pt>
                <c:pt idx="557">
                  <c:v>42640</c:v>
                </c:pt>
                <c:pt idx="558">
                  <c:v>42641</c:v>
                </c:pt>
                <c:pt idx="559">
                  <c:v>42642</c:v>
                </c:pt>
                <c:pt idx="560">
                  <c:v>42643</c:v>
                </c:pt>
                <c:pt idx="561">
                  <c:v>42646</c:v>
                </c:pt>
                <c:pt idx="562">
                  <c:v>42647</c:v>
                </c:pt>
                <c:pt idx="563">
                  <c:v>42648</c:v>
                </c:pt>
                <c:pt idx="564">
                  <c:v>42649</c:v>
                </c:pt>
                <c:pt idx="565">
                  <c:v>42650</c:v>
                </c:pt>
                <c:pt idx="566">
                  <c:v>42653</c:v>
                </c:pt>
                <c:pt idx="567">
                  <c:v>42654</c:v>
                </c:pt>
                <c:pt idx="568">
                  <c:v>42655</c:v>
                </c:pt>
                <c:pt idx="569">
                  <c:v>42656</c:v>
                </c:pt>
                <c:pt idx="570">
                  <c:v>42657</c:v>
                </c:pt>
                <c:pt idx="571">
                  <c:v>42660</c:v>
                </c:pt>
                <c:pt idx="572">
                  <c:v>42661</c:v>
                </c:pt>
                <c:pt idx="573">
                  <c:v>42662</c:v>
                </c:pt>
                <c:pt idx="574">
                  <c:v>42663</c:v>
                </c:pt>
                <c:pt idx="575">
                  <c:v>42664</c:v>
                </c:pt>
                <c:pt idx="576">
                  <c:v>42667</c:v>
                </c:pt>
                <c:pt idx="577">
                  <c:v>42668</c:v>
                </c:pt>
                <c:pt idx="578">
                  <c:v>42669</c:v>
                </c:pt>
                <c:pt idx="579">
                  <c:v>42670</c:v>
                </c:pt>
                <c:pt idx="580">
                  <c:v>42671</c:v>
                </c:pt>
                <c:pt idx="581">
                  <c:v>42674</c:v>
                </c:pt>
                <c:pt idx="582">
                  <c:v>42675</c:v>
                </c:pt>
                <c:pt idx="583">
                  <c:v>42677</c:v>
                </c:pt>
                <c:pt idx="584">
                  <c:v>42678</c:v>
                </c:pt>
                <c:pt idx="585">
                  <c:v>42681</c:v>
                </c:pt>
                <c:pt idx="586">
                  <c:v>42682</c:v>
                </c:pt>
                <c:pt idx="587">
                  <c:v>42683</c:v>
                </c:pt>
                <c:pt idx="588">
                  <c:v>42684</c:v>
                </c:pt>
                <c:pt idx="589">
                  <c:v>42685</c:v>
                </c:pt>
                <c:pt idx="590">
                  <c:v>42688</c:v>
                </c:pt>
                <c:pt idx="591">
                  <c:v>42689</c:v>
                </c:pt>
                <c:pt idx="592">
                  <c:v>42690</c:v>
                </c:pt>
                <c:pt idx="593">
                  <c:v>42691</c:v>
                </c:pt>
                <c:pt idx="594">
                  <c:v>42692</c:v>
                </c:pt>
                <c:pt idx="595">
                  <c:v>42696</c:v>
                </c:pt>
                <c:pt idx="596">
                  <c:v>42697</c:v>
                </c:pt>
                <c:pt idx="597">
                  <c:v>42698</c:v>
                </c:pt>
                <c:pt idx="598">
                  <c:v>42699</c:v>
                </c:pt>
                <c:pt idx="599">
                  <c:v>42702</c:v>
                </c:pt>
                <c:pt idx="600">
                  <c:v>42703</c:v>
                </c:pt>
                <c:pt idx="601">
                  <c:v>42704</c:v>
                </c:pt>
                <c:pt idx="602">
                  <c:v>42705</c:v>
                </c:pt>
                <c:pt idx="603">
                  <c:v>42706</c:v>
                </c:pt>
                <c:pt idx="604">
                  <c:v>42709</c:v>
                </c:pt>
                <c:pt idx="605">
                  <c:v>42710</c:v>
                </c:pt>
                <c:pt idx="606" formatCode="d\-mmm\-yy">
                  <c:v>42711</c:v>
                </c:pt>
                <c:pt idx="607" formatCode="d\-mmm\-yy">
                  <c:v>42712</c:v>
                </c:pt>
                <c:pt idx="608" formatCode="d\-mmm\-yy">
                  <c:v>42713</c:v>
                </c:pt>
                <c:pt idx="609" formatCode="d\-mmm\-yy">
                  <c:v>42717</c:v>
                </c:pt>
                <c:pt idx="610" formatCode="d\-mmm\-yy">
                  <c:v>42718</c:v>
                </c:pt>
                <c:pt idx="611" formatCode="d\-mmm\-yy">
                  <c:v>42719</c:v>
                </c:pt>
                <c:pt idx="612" formatCode="d\-mmm\-yy">
                  <c:v>42720</c:v>
                </c:pt>
                <c:pt idx="613" formatCode="d\-mmm\-yy">
                  <c:v>42723</c:v>
                </c:pt>
                <c:pt idx="614" formatCode="d\-mmm\-yy">
                  <c:v>42724</c:v>
                </c:pt>
                <c:pt idx="615" formatCode="d\-mmm\-yy">
                  <c:v>42725</c:v>
                </c:pt>
                <c:pt idx="616" formatCode="d\-mmm\-yy">
                  <c:v>42726</c:v>
                </c:pt>
                <c:pt idx="617" formatCode="d\-mmm\-yy">
                  <c:v>42730</c:v>
                </c:pt>
                <c:pt idx="618" formatCode="d\-mmm\-yy">
                  <c:v>42731</c:v>
                </c:pt>
                <c:pt idx="619" formatCode="d\-mmm\-yy">
                  <c:v>42732</c:v>
                </c:pt>
                <c:pt idx="620" formatCode="d\-mmm\-yy">
                  <c:v>42733</c:v>
                </c:pt>
                <c:pt idx="621" formatCode="d\-mmm\-yy">
                  <c:v>42734</c:v>
                </c:pt>
                <c:pt idx="622" formatCode="d\-mmm\-yy">
                  <c:v>42735</c:v>
                </c:pt>
                <c:pt idx="623" formatCode="d\-mmm\-yy">
                  <c:v>42737</c:v>
                </c:pt>
                <c:pt idx="624" formatCode="d\-mmm\-yy">
                  <c:v>42738</c:v>
                </c:pt>
                <c:pt idx="625" formatCode="d\-mmm\-yy">
                  <c:v>42739</c:v>
                </c:pt>
                <c:pt idx="626" formatCode="d\-mmm\-yy">
                  <c:v>42740</c:v>
                </c:pt>
                <c:pt idx="627" formatCode="d\-mmm\-yy">
                  <c:v>42741</c:v>
                </c:pt>
                <c:pt idx="628" formatCode="d\-mmm\-yy">
                  <c:v>42744</c:v>
                </c:pt>
                <c:pt idx="629" formatCode="d\-mmm\-yy">
                  <c:v>42745</c:v>
                </c:pt>
                <c:pt idx="630" formatCode="d\-mmm\-yy">
                  <c:v>42746</c:v>
                </c:pt>
                <c:pt idx="631" formatCode="d\-mmm\-yy">
                  <c:v>42747</c:v>
                </c:pt>
                <c:pt idx="632" formatCode="d\-mmm\-yy">
                  <c:v>42748</c:v>
                </c:pt>
                <c:pt idx="633" formatCode="d\-mmm\-yy">
                  <c:v>42751</c:v>
                </c:pt>
                <c:pt idx="634" formatCode="d\-mmm\-yy">
                  <c:v>42752</c:v>
                </c:pt>
                <c:pt idx="635" formatCode="d\-mmm\-yy">
                  <c:v>42753</c:v>
                </c:pt>
                <c:pt idx="636" formatCode="d\-mmm\-yy">
                  <c:v>42754</c:v>
                </c:pt>
                <c:pt idx="637" formatCode="d\-mmm\-yy">
                  <c:v>42755</c:v>
                </c:pt>
                <c:pt idx="638" formatCode="d\-mmm\-yy">
                  <c:v>42758</c:v>
                </c:pt>
                <c:pt idx="639" formatCode="d\-mmm\-yy">
                  <c:v>42759</c:v>
                </c:pt>
                <c:pt idx="640" formatCode="d\-mmm\-yy">
                  <c:v>42760</c:v>
                </c:pt>
                <c:pt idx="641" formatCode="d\-mmm\-yy">
                  <c:v>42761</c:v>
                </c:pt>
                <c:pt idx="642" formatCode="d\-mmm\-yy">
                  <c:v>42762</c:v>
                </c:pt>
                <c:pt idx="643" formatCode="d\-mmm\-yy">
                  <c:v>42765</c:v>
                </c:pt>
                <c:pt idx="644" formatCode="d\-mmm\-yy">
                  <c:v>42766</c:v>
                </c:pt>
                <c:pt idx="645" formatCode="d\-mmm\-yy">
                  <c:v>42767</c:v>
                </c:pt>
                <c:pt idx="646" formatCode="d\-mmm\-yy">
                  <c:v>42768</c:v>
                </c:pt>
                <c:pt idx="647" formatCode="d\-mmm\-yy">
                  <c:v>42769</c:v>
                </c:pt>
                <c:pt idx="648" formatCode="d\-mmm\-yy">
                  <c:v>42773</c:v>
                </c:pt>
                <c:pt idx="649" formatCode="d\-mmm\-yy">
                  <c:v>42774</c:v>
                </c:pt>
                <c:pt idx="650" formatCode="d\-mmm\-yy">
                  <c:v>42775</c:v>
                </c:pt>
                <c:pt idx="651" formatCode="d\-mmm\-yy">
                  <c:v>42776</c:v>
                </c:pt>
                <c:pt idx="652" formatCode="d\-mmm\-yy">
                  <c:v>42779</c:v>
                </c:pt>
                <c:pt idx="653" formatCode="d\-mmm\-yy">
                  <c:v>42780</c:v>
                </c:pt>
                <c:pt idx="654" formatCode="d\-mmm\-yy">
                  <c:v>42781</c:v>
                </c:pt>
                <c:pt idx="655" formatCode="d\-mmm\-yy">
                  <c:v>42782</c:v>
                </c:pt>
                <c:pt idx="656" formatCode="d\-mmm\-yy">
                  <c:v>42783</c:v>
                </c:pt>
                <c:pt idx="657" formatCode="d\-mmm\-yy">
                  <c:v>42786</c:v>
                </c:pt>
                <c:pt idx="658" formatCode="d\-mmm\-yy">
                  <c:v>42787</c:v>
                </c:pt>
                <c:pt idx="659" formatCode="d\-mmm\-yy">
                  <c:v>42788</c:v>
                </c:pt>
                <c:pt idx="660" formatCode="d\-mmm\-yy">
                  <c:v>42789</c:v>
                </c:pt>
                <c:pt idx="661" formatCode="d\-mmm\-yy">
                  <c:v>42790</c:v>
                </c:pt>
                <c:pt idx="662" formatCode="d\-mmm\-yy">
                  <c:v>42793</c:v>
                </c:pt>
                <c:pt idx="663" formatCode="d\-mmm\-yy">
                  <c:v>42794</c:v>
                </c:pt>
                <c:pt idx="664" formatCode="d\-mmm\-yy">
                  <c:v>42795</c:v>
                </c:pt>
                <c:pt idx="665" formatCode="d\-mmm\-yy">
                  <c:v>42796</c:v>
                </c:pt>
                <c:pt idx="666" formatCode="d\-mmm\-yy">
                  <c:v>42797</c:v>
                </c:pt>
                <c:pt idx="667" formatCode="d\-mmm\-yy">
                  <c:v>42800</c:v>
                </c:pt>
                <c:pt idx="668" formatCode="d\-mmm\-yy">
                  <c:v>42801</c:v>
                </c:pt>
                <c:pt idx="669" formatCode="d\-mmm\-yy">
                  <c:v>42802</c:v>
                </c:pt>
                <c:pt idx="670" formatCode="d\-mmm\-yy">
                  <c:v>42803</c:v>
                </c:pt>
                <c:pt idx="671" formatCode="d\-mmm\-yy">
                  <c:v>42804</c:v>
                </c:pt>
                <c:pt idx="672" formatCode="d\-mmm\-yy">
                  <c:v>42807</c:v>
                </c:pt>
                <c:pt idx="673" formatCode="d\-mmm\-yy">
                  <c:v>42808</c:v>
                </c:pt>
                <c:pt idx="674" formatCode="d\-mmm\-yy">
                  <c:v>42809</c:v>
                </c:pt>
                <c:pt idx="675" formatCode="d\-mmm\-yy">
                  <c:v>42810</c:v>
                </c:pt>
                <c:pt idx="676" formatCode="d\-mmm\-yy">
                  <c:v>42811</c:v>
                </c:pt>
                <c:pt idx="677" formatCode="d\-mmm\-yy">
                  <c:v>42815</c:v>
                </c:pt>
                <c:pt idx="678" formatCode="d\-mmm\-yy">
                  <c:v>42816</c:v>
                </c:pt>
                <c:pt idx="679" formatCode="d\-mmm\-yy">
                  <c:v>42817</c:v>
                </c:pt>
                <c:pt idx="680" formatCode="d\-mmm\-yy">
                  <c:v>42818</c:v>
                </c:pt>
                <c:pt idx="681" formatCode="d\-mmm\-yy">
                  <c:v>42821</c:v>
                </c:pt>
                <c:pt idx="682" formatCode="d\-mmm\-yy">
                  <c:v>42822</c:v>
                </c:pt>
                <c:pt idx="683" formatCode="d\-mmm\-yy">
                  <c:v>42823</c:v>
                </c:pt>
                <c:pt idx="684" formatCode="d\-mmm\-yy">
                  <c:v>42824</c:v>
                </c:pt>
                <c:pt idx="685" formatCode="d\-mmm\-yy">
                  <c:v>42825</c:v>
                </c:pt>
                <c:pt idx="686" formatCode="d\-mmm\-yy">
                  <c:v>42828</c:v>
                </c:pt>
                <c:pt idx="687" formatCode="d\-mmm\-yy">
                  <c:v>42829</c:v>
                </c:pt>
                <c:pt idx="688" formatCode="d\-mmm\-yy">
                  <c:v>42830</c:v>
                </c:pt>
                <c:pt idx="689" formatCode="d\-mmm\-yy">
                  <c:v>42831</c:v>
                </c:pt>
                <c:pt idx="690" formatCode="d\-mmm\-yy">
                  <c:v>42832</c:v>
                </c:pt>
                <c:pt idx="691" formatCode="d\-mmm\-yy">
                  <c:v>42835</c:v>
                </c:pt>
                <c:pt idx="692" formatCode="d\-mmm\-yy">
                  <c:v>42836</c:v>
                </c:pt>
                <c:pt idx="693" formatCode="d\-mmm\-yy">
                  <c:v>42837</c:v>
                </c:pt>
                <c:pt idx="694" formatCode="d\-mmm\-yy">
                  <c:v>42842</c:v>
                </c:pt>
                <c:pt idx="695" formatCode="d\-mmm\-yy">
                  <c:v>42843</c:v>
                </c:pt>
                <c:pt idx="696" formatCode="d\-mmm\-yy">
                  <c:v>42844</c:v>
                </c:pt>
                <c:pt idx="697" formatCode="d\-mmm\-yy">
                  <c:v>42845</c:v>
                </c:pt>
                <c:pt idx="698" formatCode="d\-mmm\-yy">
                  <c:v>42846</c:v>
                </c:pt>
                <c:pt idx="699" formatCode="d\-mmm\-yy">
                  <c:v>42849</c:v>
                </c:pt>
                <c:pt idx="700" formatCode="d\-mmm\-yy">
                  <c:v>42850</c:v>
                </c:pt>
                <c:pt idx="701" formatCode="d\-mmm\-yy">
                  <c:v>42851</c:v>
                </c:pt>
                <c:pt idx="702" formatCode="d\-mmm\-yy">
                  <c:v>42852</c:v>
                </c:pt>
                <c:pt idx="703" formatCode="d\-mmm\-yy">
                  <c:v>42853</c:v>
                </c:pt>
                <c:pt idx="704" formatCode="d\-mmm\-yy">
                  <c:v>42855</c:v>
                </c:pt>
                <c:pt idx="705" formatCode="d\-mmm\-yy">
                  <c:v>42857</c:v>
                </c:pt>
                <c:pt idx="706" formatCode="d\-mmm\-yy">
                  <c:v>42858</c:v>
                </c:pt>
                <c:pt idx="707" formatCode="d\-mmm\-yy">
                  <c:v>42859</c:v>
                </c:pt>
                <c:pt idx="708" formatCode="d\-mmm\-yy">
                  <c:v>42860</c:v>
                </c:pt>
                <c:pt idx="709" formatCode="d\-mmm\-yy">
                  <c:v>42863</c:v>
                </c:pt>
                <c:pt idx="710" formatCode="d\-mmm\-yy">
                  <c:v>42864</c:v>
                </c:pt>
                <c:pt idx="711" formatCode="d\-mmm\-yy">
                  <c:v>42865</c:v>
                </c:pt>
                <c:pt idx="712" formatCode="d\-mmm\-yy">
                  <c:v>42866</c:v>
                </c:pt>
                <c:pt idx="713" formatCode="d\-mmm\-yy">
                  <c:v>42867</c:v>
                </c:pt>
                <c:pt idx="714" formatCode="d\-mmm\-yy">
                  <c:v>42870</c:v>
                </c:pt>
                <c:pt idx="715" formatCode="d\-mmm\-yy">
                  <c:v>42871</c:v>
                </c:pt>
                <c:pt idx="716" formatCode="d\-mmm\-yy">
                  <c:v>42872</c:v>
                </c:pt>
                <c:pt idx="717" formatCode="d\-mmm\-yy">
                  <c:v>42873</c:v>
                </c:pt>
                <c:pt idx="718" formatCode="d\-mmm\-yy">
                  <c:v>42874</c:v>
                </c:pt>
                <c:pt idx="719" formatCode="d\-mmm\-yy">
                  <c:v>42877</c:v>
                </c:pt>
                <c:pt idx="720" formatCode="d\-mmm\-yy">
                  <c:v>42878</c:v>
                </c:pt>
                <c:pt idx="721" formatCode="d\-mmm\-yy">
                  <c:v>42879</c:v>
                </c:pt>
                <c:pt idx="722" formatCode="d\-mmm\-yy">
                  <c:v>42880</c:v>
                </c:pt>
                <c:pt idx="723" formatCode="d\-mmm\-yy">
                  <c:v>42881</c:v>
                </c:pt>
                <c:pt idx="724" formatCode="d\-mmm\-yy">
                  <c:v>42884</c:v>
                </c:pt>
                <c:pt idx="725" formatCode="d\-mmm\-yy">
                  <c:v>42885</c:v>
                </c:pt>
                <c:pt idx="726" formatCode="d\-mmm\-yy">
                  <c:v>42886</c:v>
                </c:pt>
                <c:pt idx="727" formatCode="d\-mmm\-yy">
                  <c:v>42887</c:v>
                </c:pt>
                <c:pt idx="728" formatCode="d\-mmm\-yy">
                  <c:v>42888</c:v>
                </c:pt>
                <c:pt idx="729" formatCode="d\-mmm\-yy">
                  <c:v>42891</c:v>
                </c:pt>
                <c:pt idx="730" formatCode="d\-mmm\-yy">
                  <c:v>42892</c:v>
                </c:pt>
                <c:pt idx="731" formatCode="d\-mmm\-yy">
                  <c:v>42893</c:v>
                </c:pt>
                <c:pt idx="732" formatCode="d\-mmm\-yy">
                  <c:v>42894</c:v>
                </c:pt>
                <c:pt idx="733" formatCode="d\-mmm\-yy">
                  <c:v>42895</c:v>
                </c:pt>
                <c:pt idx="734" formatCode="d\-mmm\-yy">
                  <c:v>42898</c:v>
                </c:pt>
                <c:pt idx="735" formatCode="d\-mmm\-yy">
                  <c:v>42899</c:v>
                </c:pt>
                <c:pt idx="736" formatCode="d\-mmm\-yy">
                  <c:v>42900</c:v>
                </c:pt>
                <c:pt idx="737" formatCode="d\-mmm\-yy">
                  <c:v>42901</c:v>
                </c:pt>
                <c:pt idx="738" formatCode="d\-mmm\-yy">
                  <c:v>42902</c:v>
                </c:pt>
                <c:pt idx="739" formatCode="d\-mmm\-yy">
                  <c:v>42905</c:v>
                </c:pt>
                <c:pt idx="740" formatCode="d\-mmm\-yy">
                  <c:v>42906</c:v>
                </c:pt>
                <c:pt idx="741" formatCode="d\-mmm\-yy">
                  <c:v>42907</c:v>
                </c:pt>
                <c:pt idx="742" formatCode="d\-mmm\-yy">
                  <c:v>42908</c:v>
                </c:pt>
                <c:pt idx="743" formatCode="d\-mmm\-yy">
                  <c:v>42909</c:v>
                </c:pt>
                <c:pt idx="744" formatCode="d\-mmm\-yy">
                  <c:v>42912</c:v>
                </c:pt>
                <c:pt idx="745" formatCode="d\-mmm\-yy">
                  <c:v>42913</c:v>
                </c:pt>
                <c:pt idx="746" formatCode="d\-mmm\-yy">
                  <c:v>42914</c:v>
                </c:pt>
                <c:pt idx="747" formatCode="d\-mmm\-yy">
                  <c:v>42915</c:v>
                </c:pt>
                <c:pt idx="748" formatCode="d\-mmm\-yy">
                  <c:v>42916</c:v>
                </c:pt>
                <c:pt idx="749" formatCode="d\-mmm\-yy">
                  <c:v>42919</c:v>
                </c:pt>
                <c:pt idx="750" formatCode="d\-mmm\-yy">
                  <c:v>42920</c:v>
                </c:pt>
                <c:pt idx="751" formatCode="d\-mmm\-yy">
                  <c:v>42921</c:v>
                </c:pt>
                <c:pt idx="752" formatCode="d\-mmm\-yy">
                  <c:v>42922</c:v>
                </c:pt>
                <c:pt idx="753" formatCode="d\-mmm\-yy">
                  <c:v>42923</c:v>
                </c:pt>
                <c:pt idx="754" formatCode="d\-mmm\-yy">
                  <c:v>42926</c:v>
                </c:pt>
                <c:pt idx="755" formatCode="d\-mmm\-yy">
                  <c:v>42927</c:v>
                </c:pt>
                <c:pt idx="756" formatCode="d\-mmm\-yy">
                  <c:v>42928</c:v>
                </c:pt>
                <c:pt idx="757" formatCode="d\-mmm\-yy">
                  <c:v>42929</c:v>
                </c:pt>
                <c:pt idx="758" formatCode="d\-mmm\-yy">
                  <c:v>42930</c:v>
                </c:pt>
                <c:pt idx="759" formatCode="d\-mmm\-yy">
                  <c:v>42933</c:v>
                </c:pt>
                <c:pt idx="760" formatCode="d\-mmm\-yy">
                  <c:v>42934</c:v>
                </c:pt>
                <c:pt idx="761" formatCode="d\-mmm\-yy">
                  <c:v>42935</c:v>
                </c:pt>
                <c:pt idx="762" formatCode="d\-mmm\-yy">
                  <c:v>42936</c:v>
                </c:pt>
                <c:pt idx="763" formatCode="d\-mmm\-yy">
                  <c:v>42937</c:v>
                </c:pt>
                <c:pt idx="764" formatCode="d\-mmm\-yy">
                  <c:v>42940</c:v>
                </c:pt>
                <c:pt idx="765" formatCode="d\-mmm\-yy">
                  <c:v>42941</c:v>
                </c:pt>
                <c:pt idx="766" formatCode="d\-mmm\-yy">
                  <c:v>42942</c:v>
                </c:pt>
                <c:pt idx="767" formatCode="d\-mmm\-yy">
                  <c:v>42943</c:v>
                </c:pt>
                <c:pt idx="768" formatCode="d\-mmm\-yy">
                  <c:v>42944</c:v>
                </c:pt>
                <c:pt idx="769" formatCode="d\-mmm\-yy">
                  <c:v>42947</c:v>
                </c:pt>
              </c:numCache>
            </c:numRef>
          </c:cat>
          <c:val>
            <c:numRef>
              <c:f>'Nvo FANVIT1 Sin Asset'!$V$3:$V$772</c:f>
              <c:numCache>
                <c:formatCode>0.00</c:formatCode>
                <c:ptCount val="770"/>
                <c:pt idx="0">
                  <c:v>3.0306080428684665</c:v>
                </c:pt>
                <c:pt idx="1">
                  <c:v>3.0208263157564268</c:v>
                </c:pt>
                <c:pt idx="2">
                  <c:v>3.2886536351356597</c:v>
                </c:pt>
                <c:pt idx="3">
                  <c:v>3.2886295857355714</c:v>
                </c:pt>
                <c:pt idx="4">
                  <c:v>3.2694880318755914</c:v>
                </c:pt>
                <c:pt idx="5">
                  <c:v>3.2600781719065632</c:v>
                </c:pt>
                <c:pt idx="6">
                  <c:v>3.241616341917422</c:v>
                </c:pt>
                <c:pt idx="7">
                  <c:v>3.2154386361676504</c:v>
                </c:pt>
                <c:pt idx="8">
                  <c:v>3.2590463448285978</c:v>
                </c:pt>
                <c:pt idx="9">
                  <c:v>3.6847198464017459</c:v>
                </c:pt>
                <c:pt idx="10">
                  <c:v>3.7383075425030992</c:v>
                </c:pt>
                <c:pt idx="11">
                  <c:v>4.0760096501162062</c:v>
                </c:pt>
                <c:pt idx="12">
                  <c:v>4.0494756097869233</c:v>
                </c:pt>
                <c:pt idx="13">
                  <c:v>4.2127513875349756</c:v>
                </c:pt>
                <c:pt idx="14">
                  <c:v>3.9488499037956069</c:v>
                </c:pt>
                <c:pt idx="15">
                  <c:v>4.0002477022249776</c:v>
                </c:pt>
                <c:pt idx="16">
                  <c:v>4.1783552451374799</c:v>
                </c:pt>
                <c:pt idx="17">
                  <c:v>4.430780783259741</c:v>
                </c:pt>
                <c:pt idx="18">
                  <c:v>4.4123189899448541</c:v>
                </c:pt>
                <c:pt idx="19">
                  <c:v>4.1156337719891098</c:v>
                </c:pt>
                <c:pt idx="20">
                  <c:v>4.109097770130437</c:v>
                </c:pt>
                <c:pt idx="21">
                  <c:v>4.1572223428180521</c:v>
                </c:pt>
                <c:pt idx="22">
                  <c:v>4.3111049174252409</c:v>
                </c:pt>
                <c:pt idx="23">
                  <c:v>4.398247775572047</c:v>
                </c:pt>
                <c:pt idx="24">
                  <c:v>4.1585322443970663</c:v>
                </c:pt>
                <c:pt idx="25">
                  <c:v>4.1626000000000003</c:v>
                </c:pt>
                <c:pt idx="26">
                  <c:v>4.1512000000000002</c:v>
                </c:pt>
                <c:pt idx="27">
                  <c:v>4.2786999999999997</c:v>
                </c:pt>
                <c:pt idx="28">
                  <c:v>4.2475893045289901</c:v>
                </c:pt>
                <c:pt idx="29">
                  <c:v>4.0672855715267415</c:v>
                </c:pt>
                <c:pt idx="30">
                  <c:v>4.2577260090127025</c:v>
                </c:pt>
                <c:pt idx="31">
                  <c:v>4.2456134977299804</c:v>
                </c:pt>
                <c:pt idx="32">
                  <c:v>4.2052586853070428</c:v>
                </c:pt>
                <c:pt idx="33">
                  <c:v>4.1239243204509632</c:v>
                </c:pt>
                <c:pt idx="34">
                  <c:v>4.2194634407940796</c:v>
                </c:pt>
                <c:pt idx="35">
                  <c:v>4.1927355003480029</c:v>
                </c:pt>
                <c:pt idx="36">
                  <c:v>4.2217000000000002</c:v>
                </c:pt>
                <c:pt idx="37">
                  <c:v>4.2294351323040349</c:v>
                </c:pt>
                <c:pt idx="38">
                  <c:v>4.2017837867071623</c:v>
                </c:pt>
                <c:pt idx="39">
                  <c:v>4.1621739696171609</c:v>
                </c:pt>
                <c:pt idx="40">
                  <c:v>4.2572401972379863</c:v>
                </c:pt>
                <c:pt idx="41">
                  <c:v>4.2514000000000003</c:v>
                </c:pt>
                <c:pt idx="42">
                  <c:v>4.3715769202918837</c:v>
                </c:pt>
                <c:pt idx="43">
                  <c:v>4.3409642414953771</c:v>
                </c:pt>
                <c:pt idx="44">
                  <c:v>4.3935628912081945</c:v>
                </c:pt>
                <c:pt idx="45">
                  <c:v>4.5799195983635785</c:v>
                </c:pt>
                <c:pt idx="46">
                  <c:v>4.5679695480048634</c:v>
                </c:pt>
                <c:pt idx="47">
                  <c:v>4.4417939213260338</c:v>
                </c:pt>
                <c:pt idx="48">
                  <c:v>4.6130153450596936</c:v>
                </c:pt>
                <c:pt idx="49">
                  <c:v>4.6753257909450294</c:v>
                </c:pt>
                <c:pt idx="50">
                  <c:v>4.4820279514536887</c:v>
                </c:pt>
                <c:pt idx="51">
                  <c:v>4.6233849743321169</c:v>
                </c:pt>
                <c:pt idx="52">
                  <c:v>4.7919377081803818</c:v>
                </c:pt>
                <c:pt idx="53">
                  <c:v>4.670942276663185</c:v>
                </c:pt>
                <c:pt idx="54">
                  <c:v>4.824975252009625</c:v>
                </c:pt>
                <c:pt idx="55">
                  <c:v>4.6058932219889597</c:v>
                </c:pt>
                <c:pt idx="56">
                  <c:v>4.6076208080027099</c:v>
                </c:pt>
                <c:pt idx="57">
                  <c:v>4.5203965453335346</c:v>
                </c:pt>
                <c:pt idx="58">
                  <c:v>4.4681614617173846</c:v>
                </c:pt>
                <c:pt idx="59">
                  <c:v>4.5196892148599659</c:v>
                </c:pt>
                <c:pt idx="60">
                  <c:v>4.3969665484497611</c:v>
                </c:pt>
                <c:pt idx="61">
                  <c:v>4.3959276679117574</c:v>
                </c:pt>
                <c:pt idx="62">
                  <c:v>4.2952732350061895</c:v>
                </c:pt>
                <c:pt idx="63">
                  <c:v>4.1980333459464836</c:v>
                </c:pt>
                <c:pt idx="64">
                  <c:v>4.2719645920533615</c:v>
                </c:pt>
                <c:pt idx="65">
                  <c:v>4.0624499433349932</c:v>
                </c:pt>
                <c:pt idx="66">
                  <c:v>4.0402976098076202</c:v>
                </c:pt>
                <c:pt idx="67">
                  <c:v>3.9909259181224779</c:v>
                </c:pt>
                <c:pt idx="68">
                  <c:v>4.1555219534452803</c:v>
                </c:pt>
                <c:pt idx="69">
                  <c:v>4.2342769250441963</c:v>
                </c:pt>
                <c:pt idx="70">
                  <c:v>4.1611566597544858</c:v>
                </c:pt>
                <c:pt idx="71">
                  <c:v>4.1856758782176291</c:v>
                </c:pt>
                <c:pt idx="72">
                  <c:v>4.2079116293097343</c:v>
                </c:pt>
                <c:pt idx="73">
                  <c:v>4.174909957667337</c:v>
                </c:pt>
                <c:pt idx="74">
                  <c:v>4.1426506649988424</c:v>
                </c:pt>
                <c:pt idx="75">
                  <c:v>4.1263928823694114</c:v>
                </c:pt>
                <c:pt idx="76">
                  <c:v>4.0689343710590116</c:v>
                </c:pt>
                <c:pt idx="77">
                  <c:v>4.0952444893752231</c:v>
                </c:pt>
                <c:pt idx="78">
                  <c:v>4.1479328420002926</c:v>
                </c:pt>
                <c:pt idx="79">
                  <c:v>4.1762733245057007</c:v>
                </c:pt>
                <c:pt idx="80">
                  <c:v>4.2060772630213963</c:v>
                </c:pt>
                <c:pt idx="81">
                  <c:v>4.1631640910609606</c:v>
                </c:pt>
                <c:pt idx="82">
                  <c:v>4.1852029182230295</c:v>
                </c:pt>
                <c:pt idx="83">
                  <c:v>4.1756224365980135</c:v>
                </c:pt>
                <c:pt idx="84">
                  <c:v>4.1279442713411427</c:v>
                </c:pt>
                <c:pt idx="85">
                  <c:v>4.1381528572780679</c:v>
                </c:pt>
                <c:pt idx="86">
                  <c:v>4.1499714994903938</c:v>
                </c:pt>
                <c:pt idx="87">
                  <c:v>4.1573079337168357</c:v>
                </c:pt>
                <c:pt idx="88">
                  <c:v>4.1441861708828096</c:v>
                </c:pt>
                <c:pt idx="89">
                  <c:v>4.1481124263893694</c:v>
                </c:pt>
                <c:pt idx="90">
                  <c:v>4.123290709071826</c:v>
                </c:pt>
                <c:pt idx="91">
                  <c:v>4.1132</c:v>
                </c:pt>
                <c:pt idx="92">
                  <c:v>4.1025</c:v>
                </c:pt>
                <c:pt idx="93">
                  <c:v>4.0682999999999998</c:v>
                </c:pt>
                <c:pt idx="94">
                  <c:v>4.0506000000000002</c:v>
                </c:pt>
                <c:pt idx="95">
                  <c:v>4.0521000000000003</c:v>
                </c:pt>
                <c:pt idx="96">
                  <c:v>4.0548999999999999</c:v>
                </c:pt>
                <c:pt idx="97">
                  <c:v>4.0647000000000002</c:v>
                </c:pt>
                <c:pt idx="98">
                  <c:v>4.0590999999999999</c:v>
                </c:pt>
                <c:pt idx="99">
                  <c:v>4.0561999999999996</c:v>
                </c:pt>
                <c:pt idx="100">
                  <c:v>4.0873999999999997</c:v>
                </c:pt>
                <c:pt idx="101">
                  <c:v>4.0785999999999998</c:v>
                </c:pt>
                <c:pt idx="102">
                  <c:v>4.0671999999999997</c:v>
                </c:pt>
                <c:pt idx="103">
                  <c:v>4.2131999999999996</c:v>
                </c:pt>
                <c:pt idx="104">
                  <c:v>4.2587000000000002</c:v>
                </c:pt>
                <c:pt idx="105">
                  <c:v>4.2476000000000003</c:v>
                </c:pt>
                <c:pt idx="106">
                  <c:v>4.2594000000000003</c:v>
                </c:pt>
                <c:pt idx="107">
                  <c:v>4.2602000000000002</c:v>
                </c:pt>
                <c:pt idx="108">
                  <c:v>4.2870999999999997</c:v>
                </c:pt>
                <c:pt idx="109">
                  <c:v>4.1665000000000001</c:v>
                </c:pt>
                <c:pt idx="110">
                  <c:v>4.0711000000000004</c:v>
                </c:pt>
                <c:pt idx="111">
                  <c:v>4.0807000000000002</c:v>
                </c:pt>
                <c:pt idx="112">
                  <c:v>4.0656999999999996</c:v>
                </c:pt>
                <c:pt idx="113">
                  <c:v>3.9506999999999999</c:v>
                </c:pt>
                <c:pt idx="114">
                  <c:v>3.9977999999999998</c:v>
                </c:pt>
                <c:pt idx="115">
                  <c:v>4.0319000000000003</c:v>
                </c:pt>
                <c:pt idx="116">
                  <c:v>3.9983</c:v>
                </c:pt>
                <c:pt idx="117">
                  <c:v>4.0320999999999998</c:v>
                </c:pt>
                <c:pt idx="118">
                  <c:v>4.0374999999999996</c:v>
                </c:pt>
                <c:pt idx="119">
                  <c:v>4.0148999999999999</c:v>
                </c:pt>
                <c:pt idx="120">
                  <c:v>3.9870999999999999</c:v>
                </c:pt>
                <c:pt idx="121">
                  <c:v>3.9973000000000001</c:v>
                </c:pt>
                <c:pt idx="122">
                  <c:v>4.0827</c:v>
                </c:pt>
                <c:pt idx="123">
                  <c:v>3.8761999999999999</c:v>
                </c:pt>
                <c:pt idx="124">
                  <c:v>3.8466</c:v>
                </c:pt>
                <c:pt idx="125">
                  <c:v>3.8641000000000001</c:v>
                </c:pt>
                <c:pt idx="126">
                  <c:v>3.9045000000000001</c:v>
                </c:pt>
                <c:pt idx="127">
                  <c:v>3.9622999999999999</c:v>
                </c:pt>
                <c:pt idx="128">
                  <c:v>3.9142000000000001</c:v>
                </c:pt>
                <c:pt idx="129">
                  <c:v>3.8929</c:v>
                </c:pt>
                <c:pt idx="130">
                  <c:v>3.8940999999999999</c:v>
                </c:pt>
                <c:pt idx="131">
                  <c:v>3.9119999999999999</c:v>
                </c:pt>
                <c:pt idx="132">
                  <c:v>3.92</c:v>
                </c:pt>
                <c:pt idx="133">
                  <c:v>3.9096000000000002</c:v>
                </c:pt>
                <c:pt idx="134">
                  <c:v>3.8506999999999998</c:v>
                </c:pt>
                <c:pt idx="135">
                  <c:v>3.7679</c:v>
                </c:pt>
                <c:pt idx="136">
                  <c:v>3.7168999999999999</c:v>
                </c:pt>
                <c:pt idx="137">
                  <c:v>3.7111999999999998</c:v>
                </c:pt>
                <c:pt idx="138">
                  <c:v>3.6551999999999998</c:v>
                </c:pt>
                <c:pt idx="139">
                  <c:v>3.7229999999999999</c:v>
                </c:pt>
                <c:pt idx="140">
                  <c:v>3.7241</c:v>
                </c:pt>
                <c:pt idx="141">
                  <c:v>3.8022</c:v>
                </c:pt>
                <c:pt idx="142">
                  <c:v>3.8048000000000002</c:v>
                </c:pt>
                <c:pt idx="143">
                  <c:v>3.8229000000000002</c:v>
                </c:pt>
                <c:pt idx="144">
                  <c:v>3.9451999999999998</c:v>
                </c:pt>
                <c:pt idx="145">
                  <c:v>3.9754999999999998</c:v>
                </c:pt>
                <c:pt idx="146">
                  <c:v>4.0288000000000004</c:v>
                </c:pt>
                <c:pt idx="147">
                  <c:v>4.1199000000000003</c:v>
                </c:pt>
                <c:pt idx="148">
                  <c:v>4.0867000000000004</c:v>
                </c:pt>
                <c:pt idx="149">
                  <c:v>4.1174999999999997</c:v>
                </c:pt>
                <c:pt idx="150">
                  <c:v>4.1521999999999997</c:v>
                </c:pt>
                <c:pt idx="151">
                  <c:v>4.2032999999999996</c:v>
                </c:pt>
                <c:pt idx="152">
                  <c:v>4.1569000000000003</c:v>
                </c:pt>
                <c:pt idx="153">
                  <c:v>4.1566000000000001</c:v>
                </c:pt>
                <c:pt idx="154">
                  <c:v>4.1173999999999999</c:v>
                </c:pt>
                <c:pt idx="155">
                  <c:v>4.0842000000000001</c:v>
                </c:pt>
                <c:pt idx="156">
                  <c:v>4.0559000000000003</c:v>
                </c:pt>
                <c:pt idx="157">
                  <c:v>4.1670999999999996</c:v>
                </c:pt>
                <c:pt idx="158">
                  <c:v>4.1642999999999999</c:v>
                </c:pt>
                <c:pt idx="159">
                  <c:v>4.2241</c:v>
                </c:pt>
                <c:pt idx="160">
                  <c:v>4.2896000000000001</c:v>
                </c:pt>
                <c:pt idx="161">
                  <c:v>4.3696000000000002</c:v>
                </c:pt>
                <c:pt idx="162">
                  <c:v>4.4146000000000001</c:v>
                </c:pt>
                <c:pt idx="163">
                  <c:v>4.4143999999999997</c:v>
                </c:pt>
                <c:pt idx="164">
                  <c:v>4.5138999999999996</c:v>
                </c:pt>
                <c:pt idx="165">
                  <c:v>4.5358999999999998</c:v>
                </c:pt>
                <c:pt idx="166">
                  <c:v>4.5224000000000002</c:v>
                </c:pt>
                <c:pt idx="167">
                  <c:v>4.4469000000000003</c:v>
                </c:pt>
                <c:pt idx="168">
                  <c:v>4.4861000000000004</c:v>
                </c:pt>
                <c:pt idx="169">
                  <c:v>4.5659000000000001</c:v>
                </c:pt>
                <c:pt idx="170">
                  <c:v>4.5067000000000004</c:v>
                </c:pt>
                <c:pt idx="171">
                  <c:v>4.3428000000000004</c:v>
                </c:pt>
                <c:pt idx="172">
                  <c:v>4.4028999999999998</c:v>
                </c:pt>
                <c:pt idx="173">
                  <c:v>4.2961</c:v>
                </c:pt>
                <c:pt idx="174">
                  <c:v>4.2859999999999996</c:v>
                </c:pt>
                <c:pt idx="175">
                  <c:v>4.2915999999999999</c:v>
                </c:pt>
                <c:pt idx="176">
                  <c:v>4.2987000000000002</c:v>
                </c:pt>
                <c:pt idx="177">
                  <c:v>4.3773</c:v>
                </c:pt>
                <c:pt idx="178">
                  <c:v>4.2671000000000001</c:v>
                </c:pt>
                <c:pt idx="179">
                  <c:v>4.2965</c:v>
                </c:pt>
                <c:pt idx="180">
                  <c:v>4.3494000000000002</c:v>
                </c:pt>
                <c:pt idx="181">
                  <c:v>4.3190999999999997</c:v>
                </c:pt>
                <c:pt idx="182">
                  <c:v>4.2613000000000003</c:v>
                </c:pt>
                <c:pt idx="183">
                  <c:v>4.1985000000000001</c:v>
                </c:pt>
                <c:pt idx="184">
                  <c:v>4.2206999999999999</c:v>
                </c:pt>
                <c:pt idx="185">
                  <c:v>4.2422000000000004</c:v>
                </c:pt>
                <c:pt idx="186">
                  <c:v>4.2697000000000003</c:v>
                </c:pt>
                <c:pt idx="187">
                  <c:v>4.2739000000000003</c:v>
                </c:pt>
                <c:pt idx="188">
                  <c:v>4.2721999999999998</c:v>
                </c:pt>
                <c:pt idx="189">
                  <c:v>4.2629000000000001</c:v>
                </c:pt>
                <c:pt idx="190">
                  <c:v>4.2737999999999996</c:v>
                </c:pt>
                <c:pt idx="191">
                  <c:v>4.1344176999554136</c:v>
                </c:pt>
                <c:pt idx="192">
                  <c:v>4.4120999999999997</c:v>
                </c:pt>
                <c:pt idx="193">
                  <c:v>4.4024999999999999</c:v>
                </c:pt>
                <c:pt idx="194">
                  <c:v>4.4282000000000004</c:v>
                </c:pt>
                <c:pt idx="195">
                  <c:v>4.4036999999999997</c:v>
                </c:pt>
                <c:pt idx="196">
                  <c:v>4.3982000000000001</c:v>
                </c:pt>
                <c:pt idx="197">
                  <c:v>4.3917000000000002</c:v>
                </c:pt>
                <c:pt idx="198">
                  <c:v>4.4165999999999999</c:v>
                </c:pt>
                <c:pt idx="199">
                  <c:v>4.4295999999999998</c:v>
                </c:pt>
                <c:pt idx="200">
                  <c:v>4.5317999999999996</c:v>
                </c:pt>
                <c:pt idx="201">
                  <c:v>4.5960999999999999</c:v>
                </c:pt>
                <c:pt idx="202">
                  <c:v>4.6569000000000003</c:v>
                </c:pt>
                <c:pt idx="203">
                  <c:v>4.7377000000000002</c:v>
                </c:pt>
                <c:pt idx="204">
                  <c:v>4.6914999999999996</c:v>
                </c:pt>
                <c:pt idx="205">
                  <c:v>4.6173000000000002</c:v>
                </c:pt>
                <c:pt idx="206">
                  <c:v>4.6576000000000004</c:v>
                </c:pt>
                <c:pt idx="207">
                  <c:v>4.6759000000000004</c:v>
                </c:pt>
                <c:pt idx="208">
                  <c:v>4.6637000000000004</c:v>
                </c:pt>
                <c:pt idx="209">
                  <c:v>4.6089000000000002</c:v>
                </c:pt>
                <c:pt idx="210">
                  <c:v>4.5896999999999997</c:v>
                </c:pt>
                <c:pt idx="211">
                  <c:v>4.6528</c:v>
                </c:pt>
                <c:pt idx="212">
                  <c:v>4.6696999999999997</c:v>
                </c:pt>
                <c:pt idx="213">
                  <c:v>4.6279000000000003</c:v>
                </c:pt>
                <c:pt idx="214">
                  <c:v>4.6764000000000001</c:v>
                </c:pt>
                <c:pt idx="215">
                  <c:v>4.7325999999999997</c:v>
                </c:pt>
                <c:pt idx="216">
                  <c:v>4.7354000000000003</c:v>
                </c:pt>
                <c:pt idx="217">
                  <c:v>4.6985000000000001</c:v>
                </c:pt>
                <c:pt idx="218">
                  <c:v>4.8140000000000001</c:v>
                </c:pt>
                <c:pt idx="219">
                  <c:v>4.9244000000000003</c:v>
                </c:pt>
                <c:pt idx="220">
                  <c:v>4.9558</c:v>
                </c:pt>
                <c:pt idx="221">
                  <c:v>5.0328999999999997</c:v>
                </c:pt>
                <c:pt idx="222">
                  <c:v>5.0801999999999996</c:v>
                </c:pt>
                <c:pt idx="223">
                  <c:v>5.1634000000000002</c:v>
                </c:pt>
                <c:pt idx="224">
                  <c:v>5.1783000000000001</c:v>
                </c:pt>
                <c:pt idx="225">
                  <c:v>5.2222</c:v>
                </c:pt>
                <c:pt idx="226">
                  <c:v>5.2032999999999996</c:v>
                </c:pt>
                <c:pt idx="227">
                  <c:v>5.2205000000000004</c:v>
                </c:pt>
                <c:pt idx="228">
                  <c:v>5.2276999999999996</c:v>
                </c:pt>
                <c:pt idx="229">
                  <c:v>5.1797000000000004</c:v>
                </c:pt>
                <c:pt idx="230">
                  <c:v>5.2123999999999997</c:v>
                </c:pt>
                <c:pt idx="231">
                  <c:v>5.2293000000000003</c:v>
                </c:pt>
                <c:pt idx="232">
                  <c:v>5.2366000000000001</c:v>
                </c:pt>
                <c:pt idx="233">
                  <c:v>5.2168000000000001</c:v>
                </c:pt>
                <c:pt idx="234">
                  <c:v>5.1082999999999998</c:v>
                </c:pt>
                <c:pt idx="235">
                  <c:v>5.0843999999999996</c:v>
                </c:pt>
                <c:pt idx="236">
                  <c:v>5.1387</c:v>
                </c:pt>
                <c:pt idx="237">
                  <c:v>5.194</c:v>
                </c:pt>
                <c:pt idx="238">
                  <c:v>5.1757</c:v>
                </c:pt>
                <c:pt idx="239">
                  <c:v>5.1889000000000003</c:v>
                </c:pt>
                <c:pt idx="240">
                  <c:v>5.2055999999999996</c:v>
                </c:pt>
                <c:pt idx="241">
                  <c:v>5.1269999999999998</c:v>
                </c:pt>
                <c:pt idx="242">
                  <c:v>5.1192000000000002</c:v>
                </c:pt>
                <c:pt idx="243">
                  <c:v>5.1642999999999999</c:v>
                </c:pt>
                <c:pt idx="244">
                  <c:v>5.1182999999999996</c:v>
                </c:pt>
                <c:pt idx="245">
                  <c:v>5.0861999999999998</c:v>
                </c:pt>
                <c:pt idx="246">
                  <c:v>5.0434000000000001</c:v>
                </c:pt>
                <c:pt idx="247">
                  <c:v>4.9908999999999999</c:v>
                </c:pt>
                <c:pt idx="248">
                  <c:v>4.9236000000000004</c:v>
                </c:pt>
                <c:pt idx="249">
                  <c:v>4.9146999999999998</c:v>
                </c:pt>
                <c:pt idx="250">
                  <c:v>4.9664999999999999</c:v>
                </c:pt>
                <c:pt idx="251">
                  <c:v>4.9691999999999998</c:v>
                </c:pt>
                <c:pt idx="252">
                  <c:v>4.9648000000000003</c:v>
                </c:pt>
                <c:pt idx="253">
                  <c:v>4.9786000000000001</c:v>
                </c:pt>
                <c:pt idx="254">
                  <c:v>5.0537000000000001</c:v>
                </c:pt>
                <c:pt idx="255">
                  <c:v>5.0563000000000002</c:v>
                </c:pt>
                <c:pt idx="256">
                  <c:v>5.085</c:v>
                </c:pt>
                <c:pt idx="257">
                  <c:v>5.1673999999999998</c:v>
                </c:pt>
                <c:pt idx="258">
                  <c:v>5.1939000000000002</c:v>
                </c:pt>
                <c:pt idx="259">
                  <c:v>5.1543000000000001</c:v>
                </c:pt>
                <c:pt idx="260">
                  <c:v>5.2507999999999999</c:v>
                </c:pt>
                <c:pt idx="261">
                  <c:v>5.1364999999999998</c:v>
                </c:pt>
                <c:pt idx="262">
                  <c:v>5.1341000000000001</c:v>
                </c:pt>
                <c:pt idx="263">
                  <c:v>5.0814000000000004</c:v>
                </c:pt>
                <c:pt idx="264">
                  <c:v>5.0960000000000001</c:v>
                </c:pt>
                <c:pt idx="265">
                  <c:v>5.1032000000000002</c:v>
                </c:pt>
                <c:pt idx="266">
                  <c:v>5.0339999999999998</c:v>
                </c:pt>
                <c:pt idx="267">
                  <c:v>5.1406000000000001</c:v>
                </c:pt>
                <c:pt idx="268">
                  <c:v>5.2571000000000003</c:v>
                </c:pt>
                <c:pt idx="269">
                  <c:v>5.2179000000000002</c:v>
                </c:pt>
                <c:pt idx="270">
                  <c:v>5.1402000000000001</c:v>
                </c:pt>
                <c:pt idx="271">
                  <c:v>5.2003000000000004</c:v>
                </c:pt>
                <c:pt idx="272">
                  <c:v>5.1360999999999999</c:v>
                </c:pt>
                <c:pt idx="273">
                  <c:v>5.0976999999999997</c:v>
                </c:pt>
                <c:pt idx="274">
                  <c:v>5.1430999999999996</c:v>
                </c:pt>
                <c:pt idx="275">
                  <c:v>5.0811999999999999</c:v>
                </c:pt>
                <c:pt idx="276">
                  <c:v>5.085</c:v>
                </c:pt>
                <c:pt idx="277">
                  <c:v>5.1307999999999998</c:v>
                </c:pt>
                <c:pt idx="278">
                  <c:v>5.0861000000000001</c:v>
                </c:pt>
                <c:pt idx="279">
                  <c:v>5.1603000000000003</c:v>
                </c:pt>
                <c:pt idx="280">
                  <c:v>5.2256999999999998</c:v>
                </c:pt>
                <c:pt idx="281">
                  <c:v>5.2313999999999998</c:v>
                </c:pt>
                <c:pt idx="282">
                  <c:v>5.3003999999999998</c:v>
                </c:pt>
                <c:pt idx="283">
                  <c:v>5.319</c:v>
                </c:pt>
                <c:pt idx="284">
                  <c:v>5.2295999999999996</c:v>
                </c:pt>
                <c:pt idx="285">
                  <c:v>5.2218999999999998</c:v>
                </c:pt>
                <c:pt idx="286">
                  <c:v>5.2112999999999996</c:v>
                </c:pt>
                <c:pt idx="287">
                  <c:v>5.2557999999999998</c:v>
                </c:pt>
                <c:pt idx="288">
                  <c:v>5.2988999999999997</c:v>
                </c:pt>
                <c:pt idx="289">
                  <c:v>5.2228000000000003</c:v>
                </c:pt>
                <c:pt idx="290">
                  <c:v>5.1349999999999998</c:v>
                </c:pt>
                <c:pt idx="291">
                  <c:v>5.1645000000000003</c:v>
                </c:pt>
                <c:pt idx="292">
                  <c:v>5.1666999999999996</c:v>
                </c:pt>
                <c:pt idx="293">
                  <c:v>5.1445999999999996</c:v>
                </c:pt>
                <c:pt idx="294">
                  <c:v>5.1681999999999997</c:v>
                </c:pt>
                <c:pt idx="295">
                  <c:v>5.1997999999999998</c:v>
                </c:pt>
                <c:pt idx="296">
                  <c:v>5.1980000000000004</c:v>
                </c:pt>
                <c:pt idx="297">
                  <c:v>5.1725000000000003</c:v>
                </c:pt>
                <c:pt idx="298">
                  <c:v>5.2282999999999999</c:v>
                </c:pt>
                <c:pt idx="299">
                  <c:v>5.1181000000000001</c:v>
                </c:pt>
                <c:pt idx="300">
                  <c:v>5.1177999999999999</c:v>
                </c:pt>
                <c:pt idx="301">
                  <c:v>5.1052</c:v>
                </c:pt>
                <c:pt idx="302">
                  <c:v>5.2247000000000003</c:v>
                </c:pt>
                <c:pt idx="303">
                  <c:v>5.2172999999999998</c:v>
                </c:pt>
                <c:pt idx="304">
                  <c:v>5.2930000000000001</c:v>
                </c:pt>
                <c:pt idx="305">
                  <c:v>5.2774999999999999</c:v>
                </c:pt>
                <c:pt idx="306">
                  <c:v>5.2923</c:v>
                </c:pt>
                <c:pt idx="307">
                  <c:v>5.3284000000000002</c:v>
                </c:pt>
                <c:pt idx="308">
                  <c:v>5.3414999999999999</c:v>
                </c:pt>
                <c:pt idx="309">
                  <c:v>5.3101000000000003</c:v>
                </c:pt>
                <c:pt idx="310">
                  <c:v>5.3303000000000003</c:v>
                </c:pt>
                <c:pt idx="311">
                  <c:v>5.2866999999999997</c:v>
                </c:pt>
                <c:pt idx="312">
                  <c:v>5.3003</c:v>
                </c:pt>
                <c:pt idx="313">
                  <c:v>5.266</c:v>
                </c:pt>
                <c:pt idx="314">
                  <c:v>5.3079000000000001</c:v>
                </c:pt>
                <c:pt idx="315">
                  <c:v>4.4860492012426656</c:v>
                </c:pt>
                <c:pt idx="316">
                  <c:v>5.4240000000000004</c:v>
                </c:pt>
                <c:pt idx="317">
                  <c:v>5.3814000000000002</c:v>
                </c:pt>
                <c:pt idx="318">
                  <c:v>5.3085000000000004</c:v>
                </c:pt>
                <c:pt idx="319">
                  <c:v>5.2868000000000004</c:v>
                </c:pt>
                <c:pt idx="320">
                  <c:v>5.3026</c:v>
                </c:pt>
                <c:pt idx="321">
                  <c:v>5.3127000000000004</c:v>
                </c:pt>
                <c:pt idx="322">
                  <c:v>5.3196000000000003</c:v>
                </c:pt>
                <c:pt idx="323">
                  <c:v>5.3151000000000002</c:v>
                </c:pt>
                <c:pt idx="324">
                  <c:v>5.3606999999999996</c:v>
                </c:pt>
                <c:pt idx="325">
                  <c:v>5.3651</c:v>
                </c:pt>
                <c:pt idx="326">
                  <c:v>5.3579999999999997</c:v>
                </c:pt>
                <c:pt idx="327">
                  <c:v>5.3745000000000003</c:v>
                </c:pt>
                <c:pt idx="328">
                  <c:v>5.4325000000000001</c:v>
                </c:pt>
                <c:pt idx="329">
                  <c:v>5.4501999999999997</c:v>
                </c:pt>
                <c:pt idx="330">
                  <c:v>5.4683999999999999</c:v>
                </c:pt>
                <c:pt idx="331">
                  <c:v>5.4751000000000003</c:v>
                </c:pt>
                <c:pt idx="332">
                  <c:v>5.4808000000000003</c:v>
                </c:pt>
                <c:pt idx="333">
                  <c:v>5.5278999999999998</c:v>
                </c:pt>
                <c:pt idx="334">
                  <c:v>5.5608000000000004</c:v>
                </c:pt>
                <c:pt idx="335">
                  <c:v>5.5593000000000004</c:v>
                </c:pt>
                <c:pt idx="336">
                  <c:v>5.5662000000000003</c:v>
                </c:pt>
                <c:pt idx="337">
                  <c:v>5.5488999999999997</c:v>
                </c:pt>
                <c:pt idx="338">
                  <c:v>5.4737</c:v>
                </c:pt>
                <c:pt idx="339">
                  <c:v>5.4698000000000002</c:v>
                </c:pt>
                <c:pt idx="340">
                  <c:v>5.4698000000000002</c:v>
                </c:pt>
                <c:pt idx="341">
                  <c:v>5.4375</c:v>
                </c:pt>
                <c:pt idx="342">
                  <c:v>5.3954000000000004</c:v>
                </c:pt>
                <c:pt idx="343">
                  <c:v>5.3636999999999997</c:v>
                </c:pt>
                <c:pt idx="344">
                  <c:v>5.3859000000000004</c:v>
                </c:pt>
                <c:pt idx="345">
                  <c:v>5.4344999999999999</c:v>
                </c:pt>
                <c:pt idx="346">
                  <c:v>5.3975</c:v>
                </c:pt>
                <c:pt idx="347">
                  <c:v>5.4024999999999999</c:v>
                </c:pt>
                <c:pt idx="348">
                  <c:v>5.3738000000000001</c:v>
                </c:pt>
                <c:pt idx="349">
                  <c:v>5.3738000000000001</c:v>
                </c:pt>
                <c:pt idx="350">
                  <c:v>5.3921999999999999</c:v>
                </c:pt>
                <c:pt idx="351">
                  <c:v>5.4752999999999998</c:v>
                </c:pt>
                <c:pt idx="352">
                  <c:v>5.4721000000000002</c:v>
                </c:pt>
                <c:pt idx="353">
                  <c:v>5.4802999999999997</c:v>
                </c:pt>
                <c:pt idx="354">
                  <c:v>5.5152000000000001</c:v>
                </c:pt>
                <c:pt idx="355">
                  <c:v>5.5027999999999997</c:v>
                </c:pt>
                <c:pt idx="356">
                  <c:v>5.5507</c:v>
                </c:pt>
                <c:pt idx="357">
                  <c:v>5.5791000000000004</c:v>
                </c:pt>
                <c:pt idx="358">
                  <c:v>5.5814000000000004</c:v>
                </c:pt>
                <c:pt idx="359">
                  <c:v>5.5423999999999998</c:v>
                </c:pt>
                <c:pt idx="360">
                  <c:v>5.5171999999999999</c:v>
                </c:pt>
                <c:pt idx="361">
                  <c:v>5.4668999999999999</c:v>
                </c:pt>
                <c:pt idx="362">
                  <c:v>5.5373000000000001</c:v>
                </c:pt>
                <c:pt idx="363">
                  <c:v>5.5193000000000003</c:v>
                </c:pt>
                <c:pt idx="364">
                  <c:v>5.5172999999999996</c:v>
                </c:pt>
                <c:pt idx="365">
                  <c:v>5.5209000000000001</c:v>
                </c:pt>
                <c:pt idx="366">
                  <c:v>5.5155000000000003</c:v>
                </c:pt>
                <c:pt idx="367">
                  <c:v>5.4904000000000002</c:v>
                </c:pt>
                <c:pt idx="368">
                  <c:v>5.5387000000000004</c:v>
                </c:pt>
                <c:pt idx="369">
                  <c:v>5.5361000000000002</c:v>
                </c:pt>
                <c:pt idx="370">
                  <c:v>5.5384000000000002</c:v>
                </c:pt>
                <c:pt idx="371">
                  <c:v>5.4881000000000002</c:v>
                </c:pt>
                <c:pt idx="372">
                  <c:v>5.4825999999999997</c:v>
                </c:pt>
                <c:pt idx="373">
                  <c:v>5.4730999999999996</c:v>
                </c:pt>
                <c:pt idx="374">
                  <c:v>5.5029000000000003</c:v>
                </c:pt>
                <c:pt idx="375">
                  <c:v>5.4729999999999999</c:v>
                </c:pt>
                <c:pt idx="376">
                  <c:v>5.4759000000000002</c:v>
                </c:pt>
                <c:pt idx="377">
                  <c:v>5.4306999999999999</c:v>
                </c:pt>
                <c:pt idx="378">
                  <c:v>5.4108999999999998</c:v>
                </c:pt>
                <c:pt idx="379">
                  <c:v>5.4196999999999997</c:v>
                </c:pt>
                <c:pt idx="380">
                  <c:v>5.4580000000000002</c:v>
                </c:pt>
                <c:pt idx="381">
                  <c:v>5.4954000000000001</c:v>
                </c:pt>
                <c:pt idx="382">
                  <c:v>5.4977999999999998</c:v>
                </c:pt>
                <c:pt idx="383">
                  <c:v>5.524</c:v>
                </c:pt>
                <c:pt idx="384">
                  <c:v>5.5335000000000001</c:v>
                </c:pt>
                <c:pt idx="385">
                  <c:v>5.5271999999999997</c:v>
                </c:pt>
                <c:pt idx="386">
                  <c:v>5.5418000000000003</c:v>
                </c:pt>
                <c:pt idx="387">
                  <c:v>5.5305999999999997</c:v>
                </c:pt>
                <c:pt idx="388">
                  <c:v>5.5190000000000001</c:v>
                </c:pt>
                <c:pt idx="389">
                  <c:v>5.4866000000000001</c:v>
                </c:pt>
                <c:pt idx="390">
                  <c:v>5.4006999999999996</c:v>
                </c:pt>
                <c:pt idx="391">
                  <c:v>5.4237000000000002</c:v>
                </c:pt>
                <c:pt idx="392">
                  <c:v>5.3834</c:v>
                </c:pt>
                <c:pt idx="393">
                  <c:v>5.4058999999999999</c:v>
                </c:pt>
                <c:pt idx="394">
                  <c:v>5.4147999999999996</c:v>
                </c:pt>
                <c:pt idx="395">
                  <c:v>5.4345999999999997</c:v>
                </c:pt>
                <c:pt idx="396">
                  <c:v>5.4276999999999997</c:v>
                </c:pt>
                <c:pt idx="397">
                  <c:v>5.3987999999999996</c:v>
                </c:pt>
                <c:pt idx="398">
                  <c:v>5.4401000000000002</c:v>
                </c:pt>
                <c:pt idx="399">
                  <c:v>5.4099000000000004</c:v>
                </c:pt>
                <c:pt idx="400">
                  <c:v>5.3714000000000004</c:v>
                </c:pt>
                <c:pt idx="401">
                  <c:v>5.4176000000000002</c:v>
                </c:pt>
                <c:pt idx="402">
                  <c:v>5.5476999999999999</c:v>
                </c:pt>
                <c:pt idx="403">
                  <c:v>5.5906000000000002</c:v>
                </c:pt>
                <c:pt idx="404">
                  <c:v>5.6509</c:v>
                </c:pt>
                <c:pt idx="405">
                  <c:v>5.6429999999999998</c:v>
                </c:pt>
                <c:pt idx="406">
                  <c:v>5.6919000000000004</c:v>
                </c:pt>
                <c:pt idx="407">
                  <c:v>5.6677</c:v>
                </c:pt>
                <c:pt idx="408">
                  <c:v>5.6429</c:v>
                </c:pt>
                <c:pt idx="409">
                  <c:v>5.6627999999999998</c:v>
                </c:pt>
                <c:pt idx="410">
                  <c:v>5.6448</c:v>
                </c:pt>
                <c:pt idx="411">
                  <c:v>5.6570999999999998</c:v>
                </c:pt>
                <c:pt idx="412">
                  <c:v>5.6700999999999997</c:v>
                </c:pt>
                <c:pt idx="413">
                  <c:v>5.6848999999999998</c:v>
                </c:pt>
                <c:pt idx="414">
                  <c:v>5.6536</c:v>
                </c:pt>
                <c:pt idx="415">
                  <c:v>5.6426999999999996</c:v>
                </c:pt>
                <c:pt idx="416">
                  <c:v>5.6536</c:v>
                </c:pt>
                <c:pt idx="417">
                  <c:v>5.6615000000000002</c:v>
                </c:pt>
                <c:pt idx="418">
                  <c:v>5.6677999999999997</c:v>
                </c:pt>
                <c:pt idx="419">
                  <c:v>5.6677999999999997</c:v>
                </c:pt>
                <c:pt idx="420">
                  <c:v>5.6734</c:v>
                </c:pt>
                <c:pt idx="421">
                  <c:v>5.6816000000000004</c:v>
                </c:pt>
                <c:pt idx="422">
                  <c:v>5.6479999999999997</c:v>
                </c:pt>
                <c:pt idx="423">
                  <c:v>5.5899000000000001</c:v>
                </c:pt>
                <c:pt idx="424">
                  <c:v>5.5976999999999997</c:v>
                </c:pt>
                <c:pt idx="425">
                  <c:v>5.6016000000000004</c:v>
                </c:pt>
                <c:pt idx="426">
                  <c:v>5.6291000000000002</c:v>
                </c:pt>
                <c:pt idx="427">
                  <c:v>5.6147999999999998</c:v>
                </c:pt>
                <c:pt idx="428">
                  <c:v>5.5945999999999998</c:v>
                </c:pt>
                <c:pt idx="429">
                  <c:v>5.5548999999999999</c:v>
                </c:pt>
                <c:pt idx="430">
                  <c:v>5.5659000000000001</c:v>
                </c:pt>
                <c:pt idx="431">
                  <c:v>5.5692000000000004</c:v>
                </c:pt>
                <c:pt idx="432">
                  <c:v>5.5393999999999997</c:v>
                </c:pt>
                <c:pt idx="433">
                  <c:v>5.5392000000000001</c:v>
                </c:pt>
                <c:pt idx="434">
                  <c:v>5.5347</c:v>
                </c:pt>
                <c:pt idx="435">
                  <c:v>5.5510999999999999</c:v>
                </c:pt>
                <c:pt idx="436">
                  <c:v>5.5418000000000003</c:v>
                </c:pt>
                <c:pt idx="437">
                  <c:v>5.5514000000000001</c:v>
                </c:pt>
                <c:pt idx="438">
                  <c:v>5.5114999999999998</c:v>
                </c:pt>
                <c:pt idx="439">
                  <c:v>5.5244999999999997</c:v>
                </c:pt>
                <c:pt idx="440">
                  <c:v>5.5122999999999998</c:v>
                </c:pt>
                <c:pt idx="441">
                  <c:v>5.4710999999999999</c:v>
                </c:pt>
                <c:pt idx="442">
                  <c:v>5.4039000000000001</c:v>
                </c:pt>
                <c:pt idx="443">
                  <c:v>5.4440999999999997</c:v>
                </c:pt>
                <c:pt idx="444">
                  <c:v>5.4440999999999997</c:v>
                </c:pt>
                <c:pt idx="445">
                  <c:v>5.4751000000000003</c:v>
                </c:pt>
                <c:pt idx="446">
                  <c:v>5.4904999999999999</c:v>
                </c:pt>
                <c:pt idx="447">
                  <c:v>5.4931000000000001</c:v>
                </c:pt>
                <c:pt idx="448">
                  <c:v>5.766</c:v>
                </c:pt>
                <c:pt idx="449">
                  <c:v>5.5021000000000004</c:v>
                </c:pt>
                <c:pt idx="450">
                  <c:v>5.4667000000000003</c:v>
                </c:pt>
                <c:pt idx="451">
                  <c:v>5.4859999999999998</c:v>
                </c:pt>
                <c:pt idx="452">
                  <c:v>5.4827000000000004</c:v>
                </c:pt>
                <c:pt idx="453">
                  <c:v>5.4969999999999999</c:v>
                </c:pt>
                <c:pt idx="454">
                  <c:v>5.5068000000000001</c:v>
                </c:pt>
                <c:pt idx="455">
                  <c:v>5.5167000000000002</c:v>
                </c:pt>
                <c:pt idx="456">
                  <c:v>5.5033000000000003</c:v>
                </c:pt>
                <c:pt idx="457">
                  <c:v>5.5144000000000002</c:v>
                </c:pt>
                <c:pt idx="458">
                  <c:v>5.5298999999999996</c:v>
                </c:pt>
                <c:pt idx="459">
                  <c:v>5.5308999999999999</c:v>
                </c:pt>
                <c:pt idx="460">
                  <c:v>5.5308999999999999</c:v>
                </c:pt>
                <c:pt idx="461">
                  <c:v>5.5472999999999999</c:v>
                </c:pt>
                <c:pt idx="462">
                  <c:v>5.5826000000000002</c:v>
                </c:pt>
                <c:pt idx="463">
                  <c:v>5.6025</c:v>
                </c:pt>
                <c:pt idx="464">
                  <c:v>5.6463000000000001</c:v>
                </c:pt>
                <c:pt idx="465">
                  <c:v>5.6818999999999997</c:v>
                </c:pt>
                <c:pt idx="466">
                  <c:v>5.6851000000000003</c:v>
                </c:pt>
                <c:pt idx="467">
                  <c:v>5.6851000000000003</c:v>
                </c:pt>
                <c:pt idx="468">
                  <c:v>5.7127999999999997</c:v>
                </c:pt>
                <c:pt idx="469">
                  <c:v>5.7134999999999998</c:v>
                </c:pt>
                <c:pt idx="470">
                  <c:v>5.6745999999999999</c:v>
                </c:pt>
                <c:pt idx="471">
                  <c:v>5.6944999999999997</c:v>
                </c:pt>
                <c:pt idx="472">
                  <c:v>5.6990999999999996</c:v>
                </c:pt>
                <c:pt idx="473">
                  <c:v>5.71</c:v>
                </c:pt>
                <c:pt idx="474">
                  <c:v>5.6970999999999998</c:v>
                </c:pt>
                <c:pt idx="475">
                  <c:v>5.7436999999999996</c:v>
                </c:pt>
                <c:pt idx="476">
                  <c:v>5.7096999999999998</c:v>
                </c:pt>
                <c:pt idx="477">
                  <c:v>5.7228000000000003</c:v>
                </c:pt>
                <c:pt idx="478">
                  <c:v>5.6805000000000003</c:v>
                </c:pt>
                <c:pt idx="479">
                  <c:v>5.6365999999999996</c:v>
                </c:pt>
                <c:pt idx="480">
                  <c:v>5.6120000000000001</c:v>
                </c:pt>
                <c:pt idx="481">
                  <c:v>5.7434000000000003</c:v>
                </c:pt>
                <c:pt idx="482">
                  <c:v>5.7119</c:v>
                </c:pt>
                <c:pt idx="483">
                  <c:v>5.7369000000000003</c:v>
                </c:pt>
                <c:pt idx="484">
                  <c:v>5.6760999999999999</c:v>
                </c:pt>
                <c:pt idx="485">
                  <c:v>5.8014000000000001</c:v>
                </c:pt>
                <c:pt idx="486">
                  <c:v>5.6966000000000001</c:v>
                </c:pt>
                <c:pt idx="487">
                  <c:v>5.6745999999999999</c:v>
                </c:pt>
                <c:pt idx="488">
                  <c:v>5.6859000000000002</c:v>
                </c:pt>
                <c:pt idx="489">
                  <c:v>5.6970999999999998</c:v>
                </c:pt>
                <c:pt idx="490">
                  <c:v>5.6943999999999999</c:v>
                </c:pt>
                <c:pt idx="491">
                  <c:v>5.7153999999999998</c:v>
                </c:pt>
                <c:pt idx="492">
                  <c:v>5.7313999999999998</c:v>
                </c:pt>
                <c:pt idx="493">
                  <c:v>5.7015000000000002</c:v>
                </c:pt>
                <c:pt idx="494">
                  <c:v>5.6623999999999999</c:v>
                </c:pt>
                <c:pt idx="495">
                  <c:v>5.6741999999999999</c:v>
                </c:pt>
                <c:pt idx="496">
                  <c:v>5.8098999999999998</c:v>
                </c:pt>
                <c:pt idx="497">
                  <c:v>5.8341000000000003</c:v>
                </c:pt>
                <c:pt idx="498">
                  <c:v>5.8384</c:v>
                </c:pt>
                <c:pt idx="499">
                  <c:v>5.835</c:v>
                </c:pt>
                <c:pt idx="500">
                  <c:v>5.8781999999999996</c:v>
                </c:pt>
                <c:pt idx="501">
                  <c:v>5.8216999999999999</c:v>
                </c:pt>
                <c:pt idx="502">
                  <c:v>5.8441999999999998</c:v>
                </c:pt>
                <c:pt idx="503">
                  <c:v>5.8559999999999999</c:v>
                </c:pt>
                <c:pt idx="504">
                  <c:v>5.8532999999999999</c:v>
                </c:pt>
                <c:pt idx="505">
                  <c:v>5.8872999999999998</c:v>
                </c:pt>
                <c:pt idx="506">
                  <c:v>5.9443000000000001</c:v>
                </c:pt>
                <c:pt idx="507">
                  <c:v>5.9612999999999996</c:v>
                </c:pt>
                <c:pt idx="508">
                  <c:v>5.9706999999999999</c:v>
                </c:pt>
                <c:pt idx="509">
                  <c:v>5.9695</c:v>
                </c:pt>
                <c:pt idx="510">
                  <c:v>5.9531000000000001</c:v>
                </c:pt>
                <c:pt idx="511">
                  <c:v>5.9398</c:v>
                </c:pt>
                <c:pt idx="512">
                  <c:v>5.9519000000000002</c:v>
                </c:pt>
                <c:pt idx="513">
                  <c:v>5.9538000000000002</c:v>
                </c:pt>
                <c:pt idx="514">
                  <c:v>5.9577999999999998</c:v>
                </c:pt>
                <c:pt idx="515">
                  <c:v>5.9611000000000001</c:v>
                </c:pt>
                <c:pt idx="516">
                  <c:v>5.9596999999999998</c:v>
                </c:pt>
                <c:pt idx="517">
                  <c:v>5.9833999999999996</c:v>
                </c:pt>
                <c:pt idx="518">
                  <c:v>6.0026999999999999</c:v>
                </c:pt>
                <c:pt idx="519">
                  <c:v>6.0163000000000002</c:v>
                </c:pt>
                <c:pt idx="520">
                  <c:v>6.0186000000000002</c:v>
                </c:pt>
                <c:pt idx="521">
                  <c:v>5.9862000000000002</c:v>
                </c:pt>
                <c:pt idx="522">
                  <c:v>5.9661999999999997</c:v>
                </c:pt>
                <c:pt idx="523">
                  <c:v>5.9497</c:v>
                </c:pt>
                <c:pt idx="524">
                  <c:v>5.9352</c:v>
                </c:pt>
                <c:pt idx="525">
                  <c:v>5.9176000000000002</c:v>
                </c:pt>
                <c:pt idx="526">
                  <c:v>5.9036999999999997</c:v>
                </c:pt>
                <c:pt idx="527">
                  <c:v>5.8848000000000003</c:v>
                </c:pt>
                <c:pt idx="528">
                  <c:v>5.8757000000000001</c:v>
                </c:pt>
                <c:pt idx="529">
                  <c:v>5.8716999999999997</c:v>
                </c:pt>
                <c:pt idx="530">
                  <c:v>5.8646000000000003</c:v>
                </c:pt>
                <c:pt idx="531">
                  <c:v>5.8868</c:v>
                </c:pt>
                <c:pt idx="532">
                  <c:v>5.9036999999999997</c:v>
                </c:pt>
                <c:pt idx="533">
                  <c:v>5.9116999999999997</c:v>
                </c:pt>
                <c:pt idx="534">
                  <c:v>5.9017999999999997</c:v>
                </c:pt>
                <c:pt idx="535">
                  <c:v>5.8993000000000002</c:v>
                </c:pt>
                <c:pt idx="536">
                  <c:v>5.8921999999999999</c:v>
                </c:pt>
                <c:pt idx="537">
                  <c:v>5.8893000000000004</c:v>
                </c:pt>
                <c:pt idx="538">
                  <c:v>5.9055</c:v>
                </c:pt>
                <c:pt idx="539">
                  <c:v>5.9006999999999996</c:v>
                </c:pt>
                <c:pt idx="540">
                  <c:v>5.9005000000000001</c:v>
                </c:pt>
                <c:pt idx="541">
                  <c:v>5.8907999999999996</c:v>
                </c:pt>
                <c:pt idx="542">
                  <c:v>5.8970000000000002</c:v>
                </c:pt>
                <c:pt idx="543">
                  <c:v>5.8726000000000003</c:v>
                </c:pt>
                <c:pt idx="544">
                  <c:v>5.8734999999999999</c:v>
                </c:pt>
                <c:pt idx="545">
                  <c:v>5.8825000000000003</c:v>
                </c:pt>
                <c:pt idx="546">
                  <c:v>5.9554</c:v>
                </c:pt>
                <c:pt idx="547">
                  <c:v>5.9622999999999999</c:v>
                </c:pt>
                <c:pt idx="548">
                  <c:v>6.0082000000000004</c:v>
                </c:pt>
                <c:pt idx="549">
                  <c:v>6.0039999999999996</c:v>
                </c:pt>
                <c:pt idx="550">
                  <c:v>6.0358000000000001</c:v>
                </c:pt>
                <c:pt idx="551">
                  <c:v>6.0427999999999997</c:v>
                </c:pt>
                <c:pt idx="552">
                  <c:v>6.0679999999999996</c:v>
                </c:pt>
                <c:pt idx="553">
                  <c:v>6.0339</c:v>
                </c:pt>
                <c:pt idx="554">
                  <c:v>6.0183999999999997</c:v>
                </c:pt>
                <c:pt idx="555">
                  <c:v>6.0711000000000004</c:v>
                </c:pt>
                <c:pt idx="556">
                  <c:v>6.0980999999999996</c:v>
                </c:pt>
                <c:pt idx="557">
                  <c:v>6.0362</c:v>
                </c:pt>
                <c:pt idx="558">
                  <c:v>6.0465</c:v>
                </c:pt>
                <c:pt idx="559">
                  <c:v>6.0528000000000004</c:v>
                </c:pt>
                <c:pt idx="560">
                  <c:v>6.1619999999999999</c:v>
                </c:pt>
                <c:pt idx="561">
                  <c:v>6.1554000000000002</c:v>
                </c:pt>
                <c:pt idx="562">
                  <c:v>6.1843000000000004</c:v>
                </c:pt>
                <c:pt idx="563">
                  <c:v>6.2061999999999999</c:v>
                </c:pt>
                <c:pt idx="564">
                  <c:v>6.1902999999999997</c:v>
                </c:pt>
                <c:pt idx="565">
                  <c:v>6.1883999999999997</c:v>
                </c:pt>
                <c:pt idx="566">
                  <c:v>6.0555000000000003</c:v>
                </c:pt>
                <c:pt idx="567">
                  <c:v>6.0608000000000004</c:v>
                </c:pt>
                <c:pt idx="568">
                  <c:v>6.0719000000000003</c:v>
                </c:pt>
                <c:pt idx="569">
                  <c:v>6.0278999999999998</c:v>
                </c:pt>
                <c:pt idx="570">
                  <c:v>5.6668000000000003</c:v>
                </c:pt>
                <c:pt idx="571">
                  <c:v>5.6607000000000003</c:v>
                </c:pt>
                <c:pt idx="572">
                  <c:v>5.6578999999999997</c:v>
                </c:pt>
                <c:pt idx="573">
                  <c:v>5.3597999999999999</c:v>
                </c:pt>
                <c:pt idx="574">
                  <c:v>5.3986999999999998</c:v>
                </c:pt>
                <c:pt idx="575">
                  <c:v>5.4234999999999998</c:v>
                </c:pt>
                <c:pt idx="576">
                  <c:v>5.4581</c:v>
                </c:pt>
                <c:pt idx="577">
                  <c:v>5.4897999999999998</c:v>
                </c:pt>
                <c:pt idx="578">
                  <c:v>5.4905999999999997</c:v>
                </c:pt>
                <c:pt idx="579">
                  <c:v>5.4654999999999996</c:v>
                </c:pt>
                <c:pt idx="580">
                  <c:v>5.5185000000000004</c:v>
                </c:pt>
                <c:pt idx="581">
                  <c:v>5.7710999999999997</c:v>
                </c:pt>
                <c:pt idx="582">
                  <c:v>5.9122000000000003</c:v>
                </c:pt>
                <c:pt idx="583">
                  <c:v>5.86</c:v>
                </c:pt>
                <c:pt idx="584">
                  <c:v>5.8693</c:v>
                </c:pt>
                <c:pt idx="585">
                  <c:v>5.7896999999999998</c:v>
                </c:pt>
                <c:pt idx="586">
                  <c:v>5.7484999999999999</c:v>
                </c:pt>
                <c:pt idx="587">
                  <c:v>6.3154000000000003</c:v>
                </c:pt>
                <c:pt idx="588">
                  <c:v>6.6383000000000001</c:v>
                </c:pt>
                <c:pt idx="589">
                  <c:v>6.7656000000000001</c:v>
                </c:pt>
                <c:pt idx="590">
                  <c:v>6.7984</c:v>
                </c:pt>
                <c:pt idx="591">
                  <c:v>6.6885000000000003</c:v>
                </c:pt>
                <c:pt idx="592">
                  <c:v>6.6902999999999997</c:v>
                </c:pt>
                <c:pt idx="593">
                  <c:v>6.6132999999999997</c:v>
                </c:pt>
                <c:pt idx="594">
                  <c:v>6.7760999999999996</c:v>
                </c:pt>
                <c:pt idx="595">
                  <c:v>6.8028000000000004</c:v>
                </c:pt>
                <c:pt idx="596">
                  <c:v>6.8289999999999997</c:v>
                </c:pt>
                <c:pt idx="597">
                  <c:v>6.5648</c:v>
                </c:pt>
                <c:pt idx="598">
                  <c:v>6.5343</c:v>
                </c:pt>
                <c:pt idx="599">
                  <c:v>6.4348000000000001</c:v>
                </c:pt>
                <c:pt idx="600">
                  <c:v>6.4139999999999997</c:v>
                </c:pt>
                <c:pt idx="601">
                  <c:v>6.3998999999999997</c:v>
                </c:pt>
                <c:pt idx="602">
                  <c:v>6.2972999999999999</c:v>
                </c:pt>
                <c:pt idx="603">
                  <c:v>6.3061999999999996</c:v>
                </c:pt>
                <c:pt idx="604">
                  <c:v>6.282</c:v>
                </c:pt>
                <c:pt idx="605">
                  <c:v>6.2683</c:v>
                </c:pt>
                <c:pt idx="606">
                  <c:v>6.1948999999999996</c:v>
                </c:pt>
                <c:pt idx="607">
                  <c:v>6.3052000000000001</c:v>
                </c:pt>
                <c:pt idx="608">
                  <c:v>6.3613999999999997</c:v>
                </c:pt>
                <c:pt idx="609">
                  <c:v>6.3501000000000003</c:v>
                </c:pt>
                <c:pt idx="610">
                  <c:v>6.3691000000000004</c:v>
                </c:pt>
                <c:pt idx="611">
                  <c:v>5.4676</c:v>
                </c:pt>
                <c:pt idx="612">
                  <c:v>6.8192000000000004</c:v>
                </c:pt>
                <c:pt idx="613">
                  <c:v>6.8343999999999996</c:v>
                </c:pt>
                <c:pt idx="614">
                  <c:v>6.8613</c:v>
                </c:pt>
                <c:pt idx="615">
                  <c:v>6.8712999999999997</c:v>
                </c:pt>
                <c:pt idx="616">
                  <c:v>6.9341999999999997</c:v>
                </c:pt>
                <c:pt idx="617">
                  <c:v>6.9409000000000001</c:v>
                </c:pt>
                <c:pt idx="618">
                  <c:v>7.0236000000000001</c:v>
                </c:pt>
                <c:pt idx="619">
                  <c:v>7.0343</c:v>
                </c:pt>
                <c:pt idx="620">
                  <c:v>6.9932999999999996</c:v>
                </c:pt>
                <c:pt idx="621">
                  <c:v>6.9729999999999999</c:v>
                </c:pt>
                <c:pt idx="622">
                  <c:v>6.9729999999999999</c:v>
                </c:pt>
                <c:pt idx="623">
                  <c:v>6.9676999999999998</c:v>
                </c:pt>
                <c:pt idx="624">
                  <c:v>7.03</c:v>
                </c:pt>
                <c:pt idx="625">
                  <c:v>7.0667999999999997</c:v>
                </c:pt>
                <c:pt idx="626">
                  <c:v>7.1463000000000001</c:v>
                </c:pt>
                <c:pt idx="627">
                  <c:v>7.0770999999999997</c:v>
                </c:pt>
                <c:pt idx="628">
                  <c:v>7.1003999999999996</c:v>
                </c:pt>
                <c:pt idx="629">
                  <c:v>7.1444999999999999</c:v>
                </c:pt>
                <c:pt idx="630">
                  <c:v>7.1066000000000003</c:v>
                </c:pt>
                <c:pt idx="631">
                  <c:v>7.0288000000000004</c:v>
                </c:pt>
                <c:pt idx="632">
                  <c:v>7.0328999999999997</c:v>
                </c:pt>
                <c:pt idx="633">
                  <c:v>7.0549999999999997</c:v>
                </c:pt>
                <c:pt idx="634">
                  <c:v>7.0526999999999997</c:v>
                </c:pt>
                <c:pt idx="635">
                  <c:v>6.984</c:v>
                </c:pt>
                <c:pt idx="636">
                  <c:v>7.0072000000000001</c:v>
                </c:pt>
                <c:pt idx="637">
                  <c:v>6.9126000000000003</c:v>
                </c:pt>
                <c:pt idx="638">
                  <c:v>6.8940000000000001</c:v>
                </c:pt>
                <c:pt idx="639">
                  <c:v>6.9034000000000004</c:v>
                </c:pt>
                <c:pt idx="640">
                  <c:v>6.8944000000000001</c:v>
                </c:pt>
                <c:pt idx="641">
                  <c:v>6.9105999999999996</c:v>
                </c:pt>
                <c:pt idx="642">
                  <c:v>6.8823999999999996</c:v>
                </c:pt>
                <c:pt idx="643">
                  <c:v>6.8700999999999999</c:v>
                </c:pt>
                <c:pt idx="644">
                  <c:v>6.8566000000000003</c:v>
                </c:pt>
                <c:pt idx="645">
                  <c:v>6.8422999999999998</c:v>
                </c:pt>
                <c:pt idx="646">
                  <c:v>6.8609999999999998</c:v>
                </c:pt>
                <c:pt idx="647">
                  <c:v>6.8769</c:v>
                </c:pt>
                <c:pt idx="648">
                  <c:v>6.8436000000000003</c:v>
                </c:pt>
                <c:pt idx="649">
                  <c:v>6.7915999999999999</c:v>
                </c:pt>
                <c:pt idx="650">
                  <c:v>6.8739999999999997</c:v>
                </c:pt>
                <c:pt idx="651">
                  <c:v>6.9393000000000002</c:v>
                </c:pt>
                <c:pt idx="652">
                  <c:v>6.9348000000000001</c:v>
                </c:pt>
                <c:pt idx="653">
                  <c:v>6.9598000000000004</c:v>
                </c:pt>
                <c:pt idx="654">
                  <c:v>6.9733000000000001</c:v>
                </c:pt>
                <c:pt idx="655">
                  <c:v>6.9978999999999996</c:v>
                </c:pt>
                <c:pt idx="656">
                  <c:v>7.0023</c:v>
                </c:pt>
                <c:pt idx="657">
                  <c:v>7.0082000000000004</c:v>
                </c:pt>
                <c:pt idx="658">
                  <c:v>6.9903000000000004</c:v>
                </c:pt>
                <c:pt idx="659">
                  <c:v>6.9465000000000003</c:v>
                </c:pt>
                <c:pt idx="660">
                  <c:v>6.9222000000000001</c:v>
                </c:pt>
                <c:pt idx="661">
                  <c:v>6.9457000000000004</c:v>
                </c:pt>
                <c:pt idx="662">
                  <c:v>6.9791999999999996</c:v>
                </c:pt>
                <c:pt idx="663">
                  <c:v>7.0198</c:v>
                </c:pt>
                <c:pt idx="664">
                  <c:v>7.0217000000000001</c:v>
                </c:pt>
                <c:pt idx="665">
                  <c:v>7.0486000000000004</c:v>
                </c:pt>
                <c:pt idx="666">
                  <c:v>6.9958</c:v>
                </c:pt>
                <c:pt idx="667">
                  <c:v>7.0122</c:v>
                </c:pt>
                <c:pt idx="668">
                  <c:v>6.9969000000000001</c:v>
                </c:pt>
                <c:pt idx="669">
                  <c:v>7.0073999999999996</c:v>
                </c:pt>
                <c:pt idx="670">
                  <c:v>7.0449999999999999</c:v>
                </c:pt>
                <c:pt idx="671">
                  <c:v>7.0346000000000002</c:v>
                </c:pt>
                <c:pt idx="672">
                  <c:v>7.0087000000000002</c:v>
                </c:pt>
                <c:pt idx="673">
                  <c:v>7.0182000000000002</c:v>
                </c:pt>
                <c:pt idx="674">
                  <c:v>6.9870000000000001</c:v>
                </c:pt>
                <c:pt idx="675">
                  <c:v>7.0175999999999998</c:v>
                </c:pt>
                <c:pt idx="676">
                  <c:v>6.9557000000000002</c:v>
                </c:pt>
                <c:pt idx="677">
                  <c:v>6.9290000000000003</c:v>
                </c:pt>
                <c:pt idx="678">
                  <c:v>6.8989000000000003</c:v>
                </c:pt>
                <c:pt idx="679">
                  <c:v>6.8689</c:v>
                </c:pt>
                <c:pt idx="680">
                  <c:v>6.8474000000000004</c:v>
                </c:pt>
                <c:pt idx="681">
                  <c:v>6.8570000000000002</c:v>
                </c:pt>
                <c:pt idx="682">
                  <c:v>6.9237000000000002</c:v>
                </c:pt>
                <c:pt idx="683">
                  <c:v>6.8781999999999996</c:v>
                </c:pt>
                <c:pt idx="684">
                  <c:v>6.8623000000000003</c:v>
                </c:pt>
                <c:pt idx="685">
                  <c:v>6.9089</c:v>
                </c:pt>
                <c:pt idx="686">
                  <c:v>6.9642999999999997</c:v>
                </c:pt>
                <c:pt idx="687">
                  <c:v>6.9908999999999999</c:v>
                </c:pt>
                <c:pt idx="688">
                  <c:v>6.9702000000000002</c:v>
                </c:pt>
                <c:pt idx="689">
                  <c:v>6.9701000000000004</c:v>
                </c:pt>
                <c:pt idx="690">
                  <c:v>6.9328000000000003</c:v>
                </c:pt>
                <c:pt idx="691">
                  <c:v>6.9695</c:v>
                </c:pt>
                <c:pt idx="692">
                  <c:v>6.9869000000000003</c:v>
                </c:pt>
                <c:pt idx="693">
                  <c:v>6.9859</c:v>
                </c:pt>
                <c:pt idx="694">
                  <c:v>6.9622000000000002</c:v>
                </c:pt>
                <c:pt idx="695">
                  <c:v>6.9210000000000003</c:v>
                </c:pt>
                <c:pt idx="696">
                  <c:v>6.9382000000000001</c:v>
                </c:pt>
                <c:pt idx="697">
                  <c:v>6.9382000000000001</c:v>
                </c:pt>
                <c:pt idx="698">
                  <c:v>6.9843999999999999</c:v>
                </c:pt>
                <c:pt idx="699">
                  <c:v>7.0084999999999997</c:v>
                </c:pt>
                <c:pt idx="700">
                  <c:v>7.0289999999999999</c:v>
                </c:pt>
                <c:pt idx="701">
                  <c:v>7.0582000000000003</c:v>
                </c:pt>
                <c:pt idx="702">
                  <c:v>6.9980000000000002</c:v>
                </c:pt>
                <c:pt idx="703">
                  <c:v>6.9848999999999997</c:v>
                </c:pt>
                <c:pt idx="704" formatCode="0.0000">
                  <c:v>6.9848999999999997</c:v>
                </c:pt>
                <c:pt idx="705">
                  <c:v>7.0018000000000002</c:v>
                </c:pt>
                <c:pt idx="706">
                  <c:v>6.9321000000000002</c:v>
                </c:pt>
                <c:pt idx="707">
                  <c:v>6.9184000000000001</c:v>
                </c:pt>
                <c:pt idx="708">
                  <c:v>6.9020999999999999</c:v>
                </c:pt>
                <c:pt idx="709">
                  <c:v>6.9187000000000003</c:v>
                </c:pt>
                <c:pt idx="710">
                  <c:v>6.9417999999999997</c:v>
                </c:pt>
                <c:pt idx="711">
                  <c:v>6.9527999999999999</c:v>
                </c:pt>
                <c:pt idx="712">
                  <c:v>6.9069000000000003</c:v>
                </c:pt>
                <c:pt idx="713">
                  <c:v>6.8875999999999999</c:v>
                </c:pt>
                <c:pt idx="714">
                  <c:v>6.8819999999999997</c:v>
                </c:pt>
                <c:pt idx="715">
                  <c:v>6.8653000000000004</c:v>
                </c:pt>
                <c:pt idx="716">
                  <c:v>6.8175999999999997</c:v>
                </c:pt>
                <c:pt idx="717">
                  <c:v>6.851</c:v>
                </c:pt>
                <c:pt idx="718">
                  <c:v>6.9124999999999996</c:v>
                </c:pt>
                <c:pt idx="719">
                  <c:v>6.9790000000000001</c:v>
                </c:pt>
                <c:pt idx="720">
                  <c:v>6.9869000000000003</c:v>
                </c:pt>
                <c:pt idx="721">
                  <c:v>6.9664999999999999</c:v>
                </c:pt>
                <c:pt idx="722">
                  <c:v>7.0109000000000004</c:v>
                </c:pt>
                <c:pt idx="723">
                  <c:v>7.0002000000000004</c:v>
                </c:pt>
                <c:pt idx="724">
                  <c:v>6.9984999999999999</c:v>
                </c:pt>
                <c:pt idx="725">
                  <c:v>7.0239000000000003</c:v>
                </c:pt>
                <c:pt idx="726">
                  <c:v>7.0117000000000003</c:v>
                </c:pt>
                <c:pt idx="727">
                  <c:v>7.0029000000000003</c:v>
                </c:pt>
                <c:pt idx="728">
                  <c:v>6.9756999999999998</c:v>
                </c:pt>
                <c:pt idx="729">
                  <c:v>6.9238</c:v>
                </c:pt>
                <c:pt idx="730">
                  <c:v>6.8879999999999999</c:v>
                </c:pt>
                <c:pt idx="731">
                  <c:v>6.8804999999999996</c:v>
                </c:pt>
                <c:pt idx="732">
                  <c:v>6.8552999999999997</c:v>
                </c:pt>
                <c:pt idx="733">
                  <c:v>6.8414000000000001</c:v>
                </c:pt>
                <c:pt idx="734">
                  <c:v>6.8392999999999997</c:v>
                </c:pt>
                <c:pt idx="735">
                  <c:v>6.8243</c:v>
                </c:pt>
                <c:pt idx="736">
                  <c:v>6.7644000000000002</c:v>
                </c:pt>
                <c:pt idx="737">
                  <c:v>6.7134</c:v>
                </c:pt>
                <c:pt idx="738">
                  <c:v>6.7083000000000004</c:v>
                </c:pt>
                <c:pt idx="739">
                  <c:v>6.6852999999999998</c:v>
                </c:pt>
                <c:pt idx="740">
                  <c:v>6.6802000000000001</c:v>
                </c:pt>
                <c:pt idx="741">
                  <c:v>6.6879</c:v>
                </c:pt>
                <c:pt idx="742">
                  <c:v>6.6497999999999999</c:v>
                </c:pt>
                <c:pt idx="743">
                  <c:v>6.6345000000000001</c:v>
                </c:pt>
                <c:pt idx="744">
                  <c:v>6.6403999999999996</c:v>
                </c:pt>
                <c:pt idx="745">
                  <c:v>6.6795999999999998</c:v>
                </c:pt>
                <c:pt idx="746">
                  <c:v>6.6452</c:v>
                </c:pt>
                <c:pt idx="747">
                  <c:v>6.6737000000000002</c:v>
                </c:pt>
                <c:pt idx="748">
                  <c:v>6.7146999999999997</c:v>
                </c:pt>
                <c:pt idx="749">
                  <c:v>6.7583000000000002</c:v>
                </c:pt>
                <c:pt idx="750">
                  <c:v>6.7411000000000003</c:v>
                </c:pt>
                <c:pt idx="751">
                  <c:v>6.7294999999999998</c:v>
                </c:pt>
                <c:pt idx="752">
                  <c:v>6.7287999999999997</c:v>
                </c:pt>
                <c:pt idx="753">
                  <c:v>6.7191000000000001</c:v>
                </c:pt>
                <c:pt idx="754">
                  <c:v>6.7117000000000004</c:v>
                </c:pt>
                <c:pt idx="755">
                  <c:v>6.7270000000000003</c:v>
                </c:pt>
                <c:pt idx="756">
                  <c:v>6.7103000000000002</c:v>
                </c:pt>
                <c:pt idx="757">
                  <c:v>6.7276999999999996</c:v>
                </c:pt>
                <c:pt idx="758">
                  <c:v>6.7183999999999999</c:v>
                </c:pt>
                <c:pt idx="759">
                  <c:v>6.7172999999999998</c:v>
                </c:pt>
                <c:pt idx="760">
                  <c:v>6.7087000000000003</c:v>
                </c:pt>
                <c:pt idx="761">
                  <c:v>6.7050000000000001</c:v>
                </c:pt>
                <c:pt idx="762">
                  <c:v>6.6607000000000003</c:v>
                </c:pt>
                <c:pt idx="763">
                  <c:v>6.6497000000000002</c:v>
                </c:pt>
                <c:pt idx="764">
                  <c:v>6.6482000000000001</c:v>
                </c:pt>
                <c:pt idx="765">
                  <c:v>6.6512000000000002</c:v>
                </c:pt>
                <c:pt idx="766">
                  <c:v>6.6433</c:v>
                </c:pt>
                <c:pt idx="767">
                  <c:v>6.6342999999999996</c:v>
                </c:pt>
                <c:pt idx="768">
                  <c:v>6.6513999999999998</c:v>
                </c:pt>
                <c:pt idx="769">
                  <c:v>6.6421999999999999</c:v>
                </c:pt>
              </c:numCache>
            </c:numRef>
          </c:val>
          <c:smooth val="0"/>
        </c:ser>
        <c:ser>
          <c:idx val="1"/>
          <c:order val="1"/>
          <c:tx>
            <c:strRef>
              <c:f>'Nvo FANVIT1 Sin Asset'!$W$2</c:f>
              <c:strCache>
                <c:ptCount val="1"/>
                <c:pt idx="0">
                  <c:v>Fondeo</c:v>
                </c:pt>
              </c:strCache>
            </c:strRef>
          </c:tx>
          <c:spPr>
            <a:ln>
              <a:solidFill>
                <a:srgbClr val="0070C0"/>
              </a:solidFill>
            </a:ln>
          </c:spPr>
          <c:marker>
            <c:symbol val="none"/>
          </c:marker>
          <c:dLbls>
            <c:dLbl>
              <c:idx val="275"/>
              <c:layout>
                <c:manualLayout>
                  <c:x val="0.45918894753540435"/>
                  <c:y val="-0.56398553770805271"/>
                </c:manualLayout>
              </c:layout>
              <c:tx>
                <c:rich>
                  <a:bodyPr/>
                  <a:lstStyle/>
                  <a:p>
                    <a:r>
                      <a:rPr lang="en-US" sz="800" dirty="0"/>
                      <a:t>FONDEO
31-Julio</a:t>
                    </a:r>
                  </a:p>
                  <a:p>
                    <a:r>
                      <a:rPr lang="en-US" sz="800" dirty="0" smtClean="0"/>
                      <a:t>7.17</a:t>
                    </a:r>
                    <a:endParaRPr lang="en-US" dirty="0"/>
                  </a:p>
                </c:rich>
              </c:tx>
              <c:showLegendKey val="0"/>
              <c:showVal val="1"/>
              <c:showCatName val="0"/>
              <c:showSerName val="0"/>
              <c:showPercent val="0"/>
              <c:showBubbleSize val="0"/>
              <c:separator>
</c:separator>
              <c:extLst>
                <c:ext xmlns:c15="http://schemas.microsoft.com/office/drawing/2012/chart" uri="{CE6537A1-D6FC-4f65-9D91-7224C49458BB}"/>
              </c:extLst>
            </c:dLbl>
            <c:spPr>
              <a:noFill/>
              <a:ln>
                <a:noFill/>
              </a:ln>
              <a:effectLst/>
            </c:spPr>
            <c:showLegendKey val="0"/>
            <c:showVal val="0"/>
            <c:showCatName val="0"/>
            <c:showSerName val="0"/>
            <c:showPercent val="0"/>
            <c:showBubbleSize val="0"/>
            <c:extLst>
              <c:ext xmlns:c15="http://schemas.microsoft.com/office/drawing/2012/chart" uri="{CE6537A1-D6FC-4f65-9D91-7224C49458BB}">
                <c15:showLeaderLines val="1"/>
              </c:ext>
            </c:extLst>
          </c:dLbls>
          <c:cat>
            <c:numRef>
              <c:f>'Nvo FANVIT1 Sin Asset'!$A$3:$A$772</c:f>
              <c:numCache>
                <c:formatCode>d\-mmm</c:formatCode>
                <c:ptCount val="770"/>
                <c:pt idx="0">
                  <c:v>41831</c:v>
                </c:pt>
                <c:pt idx="1">
                  <c:v>41834</c:v>
                </c:pt>
                <c:pt idx="2">
                  <c:v>41835</c:v>
                </c:pt>
                <c:pt idx="3">
                  <c:v>41836</c:v>
                </c:pt>
                <c:pt idx="4">
                  <c:v>41837</c:v>
                </c:pt>
                <c:pt idx="5">
                  <c:v>41838</c:v>
                </c:pt>
                <c:pt idx="6">
                  <c:v>41841</c:v>
                </c:pt>
                <c:pt idx="7">
                  <c:v>41842</c:v>
                </c:pt>
                <c:pt idx="8">
                  <c:v>41843</c:v>
                </c:pt>
                <c:pt idx="9">
                  <c:v>41844</c:v>
                </c:pt>
                <c:pt idx="10">
                  <c:v>41845</c:v>
                </c:pt>
                <c:pt idx="11">
                  <c:v>41848</c:v>
                </c:pt>
                <c:pt idx="12">
                  <c:v>41849</c:v>
                </c:pt>
                <c:pt idx="13">
                  <c:v>41850</c:v>
                </c:pt>
                <c:pt idx="14">
                  <c:v>41851</c:v>
                </c:pt>
                <c:pt idx="15">
                  <c:v>41852</c:v>
                </c:pt>
                <c:pt idx="16">
                  <c:v>41855</c:v>
                </c:pt>
                <c:pt idx="17">
                  <c:v>41856</c:v>
                </c:pt>
                <c:pt idx="18">
                  <c:v>41857</c:v>
                </c:pt>
                <c:pt idx="19">
                  <c:v>41858</c:v>
                </c:pt>
                <c:pt idx="20">
                  <c:v>41859</c:v>
                </c:pt>
                <c:pt idx="21">
                  <c:v>41862</c:v>
                </c:pt>
                <c:pt idx="22">
                  <c:v>41863</c:v>
                </c:pt>
                <c:pt idx="23">
                  <c:v>41864</c:v>
                </c:pt>
                <c:pt idx="24">
                  <c:v>41865</c:v>
                </c:pt>
                <c:pt idx="25">
                  <c:v>41866</c:v>
                </c:pt>
                <c:pt idx="26">
                  <c:v>41869</c:v>
                </c:pt>
                <c:pt idx="27">
                  <c:v>41870</c:v>
                </c:pt>
                <c:pt idx="28">
                  <c:v>41871</c:v>
                </c:pt>
                <c:pt idx="29">
                  <c:v>41872</c:v>
                </c:pt>
                <c:pt idx="30">
                  <c:v>41873</c:v>
                </c:pt>
                <c:pt idx="31">
                  <c:v>41876</c:v>
                </c:pt>
                <c:pt idx="32">
                  <c:v>41877</c:v>
                </c:pt>
                <c:pt idx="33">
                  <c:v>41878</c:v>
                </c:pt>
                <c:pt idx="34">
                  <c:v>41879</c:v>
                </c:pt>
                <c:pt idx="35">
                  <c:v>41880</c:v>
                </c:pt>
                <c:pt idx="36">
                  <c:v>41883</c:v>
                </c:pt>
                <c:pt idx="37">
                  <c:v>41884</c:v>
                </c:pt>
                <c:pt idx="38">
                  <c:v>41885</c:v>
                </c:pt>
                <c:pt idx="39">
                  <c:v>41886</c:v>
                </c:pt>
                <c:pt idx="40">
                  <c:v>41887</c:v>
                </c:pt>
                <c:pt idx="41">
                  <c:v>41890</c:v>
                </c:pt>
                <c:pt idx="42">
                  <c:v>41891</c:v>
                </c:pt>
                <c:pt idx="43">
                  <c:v>41892</c:v>
                </c:pt>
                <c:pt idx="44">
                  <c:v>41893</c:v>
                </c:pt>
                <c:pt idx="45">
                  <c:v>41894</c:v>
                </c:pt>
                <c:pt idx="46">
                  <c:v>41897</c:v>
                </c:pt>
                <c:pt idx="47">
                  <c:v>41899</c:v>
                </c:pt>
                <c:pt idx="48">
                  <c:v>41900</c:v>
                </c:pt>
                <c:pt idx="49">
                  <c:v>41901</c:v>
                </c:pt>
                <c:pt idx="50">
                  <c:v>41904</c:v>
                </c:pt>
                <c:pt idx="51">
                  <c:v>41905</c:v>
                </c:pt>
                <c:pt idx="52">
                  <c:v>41906</c:v>
                </c:pt>
                <c:pt idx="53">
                  <c:v>41907</c:v>
                </c:pt>
                <c:pt idx="54">
                  <c:v>41908</c:v>
                </c:pt>
                <c:pt idx="55">
                  <c:v>41911</c:v>
                </c:pt>
                <c:pt idx="56">
                  <c:v>41912</c:v>
                </c:pt>
                <c:pt idx="57">
                  <c:v>41913</c:v>
                </c:pt>
                <c:pt idx="58">
                  <c:v>41914</c:v>
                </c:pt>
                <c:pt idx="59">
                  <c:v>41915</c:v>
                </c:pt>
                <c:pt idx="60">
                  <c:v>41918</c:v>
                </c:pt>
                <c:pt idx="61">
                  <c:v>41919</c:v>
                </c:pt>
                <c:pt idx="62">
                  <c:v>41920</c:v>
                </c:pt>
                <c:pt idx="63">
                  <c:v>41921</c:v>
                </c:pt>
                <c:pt idx="64">
                  <c:v>41922</c:v>
                </c:pt>
                <c:pt idx="65">
                  <c:v>41925</c:v>
                </c:pt>
                <c:pt idx="66">
                  <c:v>41926</c:v>
                </c:pt>
                <c:pt idx="67">
                  <c:v>41927</c:v>
                </c:pt>
                <c:pt idx="68">
                  <c:v>41928</c:v>
                </c:pt>
                <c:pt idx="69">
                  <c:v>41929</c:v>
                </c:pt>
                <c:pt idx="70">
                  <c:v>41932</c:v>
                </c:pt>
                <c:pt idx="71">
                  <c:v>41933</c:v>
                </c:pt>
                <c:pt idx="72">
                  <c:v>41934</c:v>
                </c:pt>
                <c:pt idx="73">
                  <c:v>41935</c:v>
                </c:pt>
                <c:pt idx="74">
                  <c:v>41936</c:v>
                </c:pt>
                <c:pt idx="75">
                  <c:v>41939</c:v>
                </c:pt>
                <c:pt idx="76">
                  <c:v>41940</c:v>
                </c:pt>
                <c:pt idx="77">
                  <c:v>41941</c:v>
                </c:pt>
                <c:pt idx="78">
                  <c:v>41942</c:v>
                </c:pt>
                <c:pt idx="79">
                  <c:v>41943</c:v>
                </c:pt>
                <c:pt idx="80">
                  <c:v>41946</c:v>
                </c:pt>
                <c:pt idx="81">
                  <c:v>41947</c:v>
                </c:pt>
                <c:pt idx="82">
                  <c:v>41948</c:v>
                </c:pt>
                <c:pt idx="83">
                  <c:v>41949</c:v>
                </c:pt>
                <c:pt idx="84">
                  <c:v>41950</c:v>
                </c:pt>
                <c:pt idx="85">
                  <c:v>41953</c:v>
                </c:pt>
                <c:pt idx="86">
                  <c:v>41954</c:v>
                </c:pt>
                <c:pt idx="87">
                  <c:v>41955</c:v>
                </c:pt>
                <c:pt idx="88">
                  <c:v>41956</c:v>
                </c:pt>
                <c:pt idx="89">
                  <c:v>41957</c:v>
                </c:pt>
                <c:pt idx="90">
                  <c:v>41961</c:v>
                </c:pt>
                <c:pt idx="91">
                  <c:v>41962</c:v>
                </c:pt>
                <c:pt idx="92">
                  <c:v>41963</c:v>
                </c:pt>
                <c:pt idx="93">
                  <c:v>41964</c:v>
                </c:pt>
                <c:pt idx="94">
                  <c:v>41967</c:v>
                </c:pt>
                <c:pt idx="95">
                  <c:v>41968</c:v>
                </c:pt>
                <c:pt idx="96">
                  <c:v>41969</c:v>
                </c:pt>
                <c:pt idx="97">
                  <c:v>41970</c:v>
                </c:pt>
                <c:pt idx="98">
                  <c:v>41971</c:v>
                </c:pt>
                <c:pt idx="99">
                  <c:v>41974</c:v>
                </c:pt>
                <c:pt idx="100">
                  <c:v>41975</c:v>
                </c:pt>
                <c:pt idx="101">
                  <c:v>41976</c:v>
                </c:pt>
                <c:pt idx="102">
                  <c:v>41977</c:v>
                </c:pt>
                <c:pt idx="103">
                  <c:v>41978</c:v>
                </c:pt>
                <c:pt idx="104">
                  <c:v>41981</c:v>
                </c:pt>
                <c:pt idx="105">
                  <c:v>41982</c:v>
                </c:pt>
                <c:pt idx="106">
                  <c:v>41983</c:v>
                </c:pt>
                <c:pt idx="107">
                  <c:v>41984</c:v>
                </c:pt>
                <c:pt idx="108">
                  <c:v>41988</c:v>
                </c:pt>
                <c:pt idx="109">
                  <c:v>41989</c:v>
                </c:pt>
                <c:pt idx="110">
                  <c:v>41990</c:v>
                </c:pt>
                <c:pt idx="111">
                  <c:v>41991</c:v>
                </c:pt>
                <c:pt idx="112">
                  <c:v>41992</c:v>
                </c:pt>
                <c:pt idx="113">
                  <c:v>41995</c:v>
                </c:pt>
                <c:pt idx="114">
                  <c:v>41996</c:v>
                </c:pt>
                <c:pt idx="115">
                  <c:v>41997</c:v>
                </c:pt>
                <c:pt idx="116">
                  <c:v>41999</c:v>
                </c:pt>
                <c:pt idx="117">
                  <c:v>42002</c:v>
                </c:pt>
                <c:pt idx="118">
                  <c:v>42003</c:v>
                </c:pt>
                <c:pt idx="119">
                  <c:v>42004</c:v>
                </c:pt>
                <c:pt idx="120">
                  <c:v>42006</c:v>
                </c:pt>
                <c:pt idx="121">
                  <c:v>42009</c:v>
                </c:pt>
                <c:pt idx="122">
                  <c:v>42010</c:v>
                </c:pt>
                <c:pt idx="123">
                  <c:v>42011</c:v>
                </c:pt>
                <c:pt idx="124">
                  <c:v>42012</c:v>
                </c:pt>
                <c:pt idx="125">
                  <c:v>42013</c:v>
                </c:pt>
                <c:pt idx="126">
                  <c:v>42016</c:v>
                </c:pt>
                <c:pt idx="127">
                  <c:v>42017</c:v>
                </c:pt>
                <c:pt idx="128">
                  <c:v>42018</c:v>
                </c:pt>
                <c:pt idx="129">
                  <c:v>42019</c:v>
                </c:pt>
                <c:pt idx="130">
                  <c:v>42020</c:v>
                </c:pt>
                <c:pt idx="131">
                  <c:v>42023</c:v>
                </c:pt>
                <c:pt idx="132">
                  <c:v>42024</c:v>
                </c:pt>
                <c:pt idx="133">
                  <c:v>42025</c:v>
                </c:pt>
                <c:pt idx="134">
                  <c:v>42026</c:v>
                </c:pt>
                <c:pt idx="135">
                  <c:v>42027</c:v>
                </c:pt>
                <c:pt idx="136">
                  <c:v>42030</c:v>
                </c:pt>
                <c:pt idx="137">
                  <c:v>42031</c:v>
                </c:pt>
                <c:pt idx="138">
                  <c:v>42032</c:v>
                </c:pt>
                <c:pt idx="139">
                  <c:v>42033</c:v>
                </c:pt>
                <c:pt idx="140">
                  <c:v>42034</c:v>
                </c:pt>
                <c:pt idx="141">
                  <c:v>42038</c:v>
                </c:pt>
                <c:pt idx="142">
                  <c:v>42039</c:v>
                </c:pt>
                <c:pt idx="143">
                  <c:v>42040</c:v>
                </c:pt>
                <c:pt idx="144">
                  <c:v>42041</c:v>
                </c:pt>
                <c:pt idx="145">
                  <c:v>42044</c:v>
                </c:pt>
                <c:pt idx="146">
                  <c:v>42045</c:v>
                </c:pt>
                <c:pt idx="147">
                  <c:v>42046</c:v>
                </c:pt>
                <c:pt idx="148">
                  <c:v>42047</c:v>
                </c:pt>
                <c:pt idx="149">
                  <c:v>42048</c:v>
                </c:pt>
                <c:pt idx="150">
                  <c:v>42051</c:v>
                </c:pt>
                <c:pt idx="151">
                  <c:v>42052</c:v>
                </c:pt>
                <c:pt idx="152">
                  <c:v>42053</c:v>
                </c:pt>
                <c:pt idx="153">
                  <c:v>42054</c:v>
                </c:pt>
                <c:pt idx="154">
                  <c:v>42055</c:v>
                </c:pt>
                <c:pt idx="155">
                  <c:v>42058</c:v>
                </c:pt>
                <c:pt idx="156">
                  <c:v>42059</c:v>
                </c:pt>
                <c:pt idx="157">
                  <c:v>42060</c:v>
                </c:pt>
                <c:pt idx="158">
                  <c:v>42061</c:v>
                </c:pt>
                <c:pt idx="159">
                  <c:v>42062</c:v>
                </c:pt>
                <c:pt idx="160">
                  <c:v>42065</c:v>
                </c:pt>
                <c:pt idx="161">
                  <c:v>42066</c:v>
                </c:pt>
                <c:pt idx="162">
                  <c:v>42067</c:v>
                </c:pt>
                <c:pt idx="163">
                  <c:v>42068</c:v>
                </c:pt>
                <c:pt idx="164">
                  <c:v>42069</c:v>
                </c:pt>
                <c:pt idx="165">
                  <c:v>42072</c:v>
                </c:pt>
                <c:pt idx="166">
                  <c:v>42073</c:v>
                </c:pt>
                <c:pt idx="167">
                  <c:v>42074</c:v>
                </c:pt>
                <c:pt idx="168">
                  <c:v>42075</c:v>
                </c:pt>
                <c:pt idx="169">
                  <c:v>42076</c:v>
                </c:pt>
                <c:pt idx="170">
                  <c:v>42080</c:v>
                </c:pt>
                <c:pt idx="171">
                  <c:v>42081</c:v>
                </c:pt>
                <c:pt idx="172">
                  <c:v>42082</c:v>
                </c:pt>
                <c:pt idx="173">
                  <c:v>42083</c:v>
                </c:pt>
                <c:pt idx="174">
                  <c:v>42086</c:v>
                </c:pt>
                <c:pt idx="175">
                  <c:v>42087</c:v>
                </c:pt>
                <c:pt idx="176">
                  <c:v>42088</c:v>
                </c:pt>
                <c:pt idx="177">
                  <c:v>42089</c:v>
                </c:pt>
                <c:pt idx="178">
                  <c:v>42090</c:v>
                </c:pt>
                <c:pt idx="179">
                  <c:v>42093</c:v>
                </c:pt>
                <c:pt idx="180">
                  <c:v>42094</c:v>
                </c:pt>
                <c:pt idx="181">
                  <c:v>42095</c:v>
                </c:pt>
                <c:pt idx="182">
                  <c:v>42100</c:v>
                </c:pt>
                <c:pt idx="183">
                  <c:v>42101</c:v>
                </c:pt>
                <c:pt idx="184">
                  <c:v>42102</c:v>
                </c:pt>
                <c:pt idx="185">
                  <c:v>42103</c:v>
                </c:pt>
                <c:pt idx="186">
                  <c:v>42104</c:v>
                </c:pt>
                <c:pt idx="187">
                  <c:v>42107</c:v>
                </c:pt>
                <c:pt idx="188">
                  <c:v>42108</c:v>
                </c:pt>
                <c:pt idx="189">
                  <c:v>42109</c:v>
                </c:pt>
                <c:pt idx="190">
                  <c:v>42110</c:v>
                </c:pt>
                <c:pt idx="191">
                  <c:v>42111</c:v>
                </c:pt>
                <c:pt idx="192">
                  <c:v>42114</c:v>
                </c:pt>
                <c:pt idx="193">
                  <c:v>42115</c:v>
                </c:pt>
                <c:pt idx="194">
                  <c:v>42116</c:v>
                </c:pt>
                <c:pt idx="195">
                  <c:v>42117</c:v>
                </c:pt>
                <c:pt idx="196">
                  <c:v>42118</c:v>
                </c:pt>
                <c:pt idx="197">
                  <c:v>42121</c:v>
                </c:pt>
                <c:pt idx="198">
                  <c:v>42122</c:v>
                </c:pt>
                <c:pt idx="199">
                  <c:v>42123</c:v>
                </c:pt>
                <c:pt idx="200">
                  <c:v>42124</c:v>
                </c:pt>
                <c:pt idx="201">
                  <c:v>42128</c:v>
                </c:pt>
                <c:pt idx="202">
                  <c:v>42129</c:v>
                </c:pt>
                <c:pt idx="203">
                  <c:v>42130</c:v>
                </c:pt>
                <c:pt idx="204">
                  <c:v>42131</c:v>
                </c:pt>
                <c:pt idx="205">
                  <c:v>42132</c:v>
                </c:pt>
                <c:pt idx="206">
                  <c:v>42135</c:v>
                </c:pt>
                <c:pt idx="207">
                  <c:v>42136</c:v>
                </c:pt>
                <c:pt idx="208">
                  <c:v>42137</c:v>
                </c:pt>
                <c:pt idx="209">
                  <c:v>42138</c:v>
                </c:pt>
                <c:pt idx="210">
                  <c:v>42139</c:v>
                </c:pt>
                <c:pt idx="211">
                  <c:v>42142</c:v>
                </c:pt>
                <c:pt idx="212">
                  <c:v>42143</c:v>
                </c:pt>
                <c:pt idx="213">
                  <c:v>42144</c:v>
                </c:pt>
                <c:pt idx="214">
                  <c:v>42145</c:v>
                </c:pt>
                <c:pt idx="215">
                  <c:v>42146</c:v>
                </c:pt>
                <c:pt idx="216">
                  <c:v>42149</c:v>
                </c:pt>
                <c:pt idx="217">
                  <c:v>42150</c:v>
                </c:pt>
                <c:pt idx="218">
                  <c:v>42151</c:v>
                </c:pt>
                <c:pt idx="219">
                  <c:v>42152</c:v>
                </c:pt>
                <c:pt idx="220">
                  <c:v>42153</c:v>
                </c:pt>
                <c:pt idx="221">
                  <c:v>42156</c:v>
                </c:pt>
                <c:pt idx="222">
                  <c:v>42157</c:v>
                </c:pt>
                <c:pt idx="223">
                  <c:v>42158</c:v>
                </c:pt>
                <c:pt idx="224">
                  <c:v>42159</c:v>
                </c:pt>
                <c:pt idx="225">
                  <c:v>42160</c:v>
                </c:pt>
                <c:pt idx="226">
                  <c:v>42163</c:v>
                </c:pt>
                <c:pt idx="227">
                  <c:v>42164</c:v>
                </c:pt>
                <c:pt idx="228">
                  <c:v>42165</c:v>
                </c:pt>
                <c:pt idx="229">
                  <c:v>42166</c:v>
                </c:pt>
                <c:pt idx="230">
                  <c:v>42167</c:v>
                </c:pt>
                <c:pt idx="231">
                  <c:v>42170</c:v>
                </c:pt>
                <c:pt idx="232">
                  <c:v>42171</c:v>
                </c:pt>
                <c:pt idx="233">
                  <c:v>42172</c:v>
                </c:pt>
                <c:pt idx="234">
                  <c:v>42173</c:v>
                </c:pt>
                <c:pt idx="235">
                  <c:v>42174</c:v>
                </c:pt>
                <c:pt idx="236">
                  <c:v>42177</c:v>
                </c:pt>
                <c:pt idx="237">
                  <c:v>42178</c:v>
                </c:pt>
                <c:pt idx="238">
                  <c:v>42179</c:v>
                </c:pt>
                <c:pt idx="239">
                  <c:v>42180</c:v>
                </c:pt>
                <c:pt idx="240">
                  <c:v>42181</c:v>
                </c:pt>
                <c:pt idx="241">
                  <c:v>42184</c:v>
                </c:pt>
                <c:pt idx="242">
                  <c:v>42185</c:v>
                </c:pt>
                <c:pt idx="243">
                  <c:v>42186</c:v>
                </c:pt>
                <c:pt idx="244">
                  <c:v>42187</c:v>
                </c:pt>
                <c:pt idx="245">
                  <c:v>42188</c:v>
                </c:pt>
                <c:pt idx="246">
                  <c:v>42191</c:v>
                </c:pt>
                <c:pt idx="247">
                  <c:v>42192</c:v>
                </c:pt>
                <c:pt idx="248">
                  <c:v>42193</c:v>
                </c:pt>
                <c:pt idx="249">
                  <c:v>42194</c:v>
                </c:pt>
                <c:pt idx="250">
                  <c:v>42195</c:v>
                </c:pt>
                <c:pt idx="251">
                  <c:v>42198</c:v>
                </c:pt>
                <c:pt idx="252">
                  <c:v>42199</c:v>
                </c:pt>
                <c:pt idx="253">
                  <c:v>42200</c:v>
                </c:pt>
                <c:pt idx="254">
                  <c:v>42201</c:v>
                </c:pt>
                <c:pt idx="255">
                  <c:v>42202</c:v>
                </c:pt>
                <c:pt idx="256">
                  <c:v>42205</c:v>
                </c:pt>
                <c:pt idx="257">
                  <c:v>42206</c:v>
                </c:pt>
                <c:pt idx="258">
                  <c:v>42207</c:v>
                </c:pt>
                <c:pt idx="259">
                  <c:v>42208</c:v>
                </c:pt>
                <c:pt idx="260">
                  <c:v>42209</c:v>
                </c:pt>
                <c:pt idx="261">
                  <c:v>42212</c:v>
                </c:pt>
                <c:pt idx="262">
                  <c:v>42213</c:v>
                </c:pt>
                <c:pt idx="263">
                  <c:v>42214</c:v>
                </c:pt>
                <c:pt idx="264">
                  <c:v>42215</c:v>
                </c:pt>
                <c:pt idx="265">
                  <c:v>42216</c:v>
                </c:pt>
                <c:pt idx="266">
                  <c:v>42219</c:v>
                </c:pt>
                <c:pt idx="267">
                  <c:v>42220</c:v>
                </c:pt>
                <c:pt idx="268">
                  <c:v>42221</c:v>
                </c:pt>
                <c:pt idx="269">
                  <c:v>42222</c:v>
                </c:pt>
                <c:pt idx="270">
                  <c:v>42223</c:v>
                </c:pt>
                <c:pt idx="271">
                  <c:v>42226</c:v>
                </c:pt>
                <c:pt idx="272">
                  <c:v>42227</c:v>
                </c:pt>
                <c:pt idx="273">
                  <c:v>42228</c:v>
                </c:pt>
                <c:pt idx="274">
                  <c:v>42229</c:v>
                </c:pt>
                <c:pt idx="275">
                  <c:v>42230</c:v>
                </c:pt>
                <c:pt idx="276">
                  <c:v>42233</c:v>
                </c:pt>
                <c:pt idx="277">
                  <c:v>42234</c:v>
                </c:pt>
                <c:pt idx="278">
                  <c:v>42235</c:v>
                </c:pt>
                <c:pt idx="279">
                  <c:v>42236</c:v>
                </c:pt>
                <c:pt idx="280">
                  <c:v>42237</c:v>
                </c:pt>
                <c:pt idx="281">
                  <c:v>42240</c:v>
                </c:pt>
                <c:pt idx="282">
                  <c:v>42241</c:v>
                </c:pt>
                <c:pt idx="283">
                  <c:v>42242</c:v>
                </c:pt>
                <c:pt idx="284">
                  <c:v>42243</c:v>
                </c:pt>
                <c:pt idx="285">
                  <c:v>42244</c:v>
                </c:pt>
                <c:pt idx="286">
                  <c:v>42247</c:v>
                </c:pt>
                <c:pt idx="287">
                  <c:v>42248</c:v>
                </c:pt>
                <c:pt idx="288">
                  <c:v>42249</c:v>
                </c:pt>
                <c:pt idx="289">
                  <c:v>42250</c:v>
                </c:pt>
                <c:pt idx="290">
                  <c:v>42251</c:v>
                </c:pt>
                <c:pt idx="291">
                  <c:v>42254</c:v>
                </c:pt>
                <c:pt idx="292">
                  <c:v>42255</c:v>
                </c:pt>
                <c:pt idx="293">
                  <c:v>42256</c:v>
                </c:pt>
                <c:pt idx="294">
                  <c:v>42257</c:v>
                </c:pt>
                <c:pt idx="295">
                  <c:v>42258</c:v>
                </c:pt>
                <c:pt idx="296">
                  <c:v>42261</c:v>
                </c:pt>
                <c:pt idx="297">
                  <c:v>42262</c:v>
                </c:pt>
                <c:pt idx="298">
                  <c:v>42264</c:v>
                </c:pt>
                <c:pt idx="299">
                  <c:v>42265</c:v>
                </c:pt>
                <c:pt idx="300">
                  <c:v>42268</c:v>
                </c:pt>
                <c:pt idx="301">
                  <c:v>42269</c:v>
                </c:pt>
                <c:pt idx="302">
                  <c:v>42270</c:v>
                </c:pt>
                <c:pt idx="303">
                  <c:v>42271</c:v>
                </c:pt>
                <c:pt idx="304">
                  <c:v>42272</c:v>
                </c:pt>
                <c:pt idx="305">
                  <c:v>42275</c:v>
                </c:pt>
                <c:pt idx="306">
                  <c:v>42276</c:v>
                </c:pt>
                <c:pt idx="307">
                  <c:v>42277</c:v>
                </c:pt>
                <c:pt idx="308">
                  <c:v>42278</c:v>
                </c:pt>
                <c:pt idx="309">
                  <c:v>42279</c:v>
                </c:pt>
                <c:pt idx="310">
                  <c:v>42282</c:v>
                </c:pt>
                <c:pt idx="311">
                  <c:v>42283</c:v>
                </c:pt>
                <c:pt idx="312">
                  <c:v>42284</c:v>
                </c:pt>
                <c:pt idx="313">
                  <c:v>42285</c:v>
                </c:pt>
                <c:pt idx="314">
                  <c:v>42286</c:v>
                </c:pt>
                <c:pt idx="315">
                  <c:v>42289</c:v>
                </c:pt>
                <c:pt idx="316">
                  <c:v>42290</c:v>
                </c:pt>
                <c:pt idx="317">
                  <c:v>42291</c:v>
                </c:pt>
                <c:pt idx="318">
                  <c:v>42292</c:v>
                </c:pt>
                <c:pt idx="319">
                  <c:v>42293</c:v>
                </c:pt>
                <c:pt idx="320">
                  <c:v>42296</c:v>
                </c:pt>
                <c:pt idx="321">
                  <c:v>42297</c:v>
                </c:pt>
                <c:pt idx="322">
                  <c:v>42298</c:v>
                </c:pt>
                <c:pt idx="323">
                  <c:v>42299</c:v>
                </c:pt>
                <c:pt idx="324">
                  <c:v>42300</c:v>
                </c:pt>
                <c:pt idx="325">
                  <c:v>42303</c:v>
                </c:pt>
                <c:pt idx="326">
                  <c:v>42304</c:v>
                </c:pt>
                <c:pt idx="327">
                  <c:v>42305</c:v>
                </c:pt>
                <c:pt idx="328">
                  <c:v>42306</c:v>
                </c:pt>
                <c:pt idx="329">
                  <c:v>42307</c:v>
                </c:pt>
                <c:pt idx="330">
                  <c:v>42311</c:v>
                </c:pt>
                <c:pt idx="331">
                  <c:v>42312</c:v>
                </c:pt>
                <c:pt idx="332">
                  <c:v>42313</c:v>
                </c:pt>
                <c:pt idx="333">
                  <c:v>42314</c:v>
                </c:pt>
                <c:pt idx="334">
                  <c:v>42317</c:v>
                </c:pt>
                <c:pt idx="335">
                  <c:v>42318</c:v>
                </c:pt>
                <c:pt idx="336">
                  <c:v>42319</c:v>
                </c:pt>
                <c:pt idx="337">
                  <c:v>42320</c:v>
                </c:pt>
                <c:pt idx="338">
                  <c:v>42321</c:v>
                </c:pt>
                <c:pt idx="339">
                  <c:v>42325</c:v>
                </c:pt>
                <c:pt idx="340">
                  <c:v>42326</c:v>
                </c:pt>
                <c:pt idx="341">
                  <c:v>42327</c:v>
                </c:pt>
                <c:pt idx="342">
                  <c:v>42328</c:v>
                </c:pt>
                <c:pt idx="343">
                  <c:v>42331</c:v>
                </c:pt>
                <c:pt idx="344">
                  <c:v>42332</c:v>
                </c:pt>
                <c:pt idx="345">
                  <c:v>42333</c:v>
                </c:pt>
                <c:pt idx="346">
                  <c:v>42334</c:v>
                </c:pt>
                <c:pt idx="347">
                  <c:v>42335</c:v>
                </c:pt>
                <c:pt idx="348">
                  <c:v>42338</c:v>
                </c:pt>
                <c:pt idx="349">
                  <c:v>42339</c:v>
                </c:pt>
                <c:pt idx="350">
                  <c:v>42340</c:v>
                </c:pt>
                <c:pt idx="351">
                  <c:v>42341</c:v>
                </c:pt>
                <c:pt idx="352">
                  <c:v>42342</c:v>
                </c:pt>
                <c:pt idx="353">
                  <c:v>42345</c:v>
                </c:pt>
                <c:pt idx="354">
                  <c:v>42346</c:v>
                </c:pt>
                <c:pt idx="355">
                  <c:v>42347</c:v>
                </c:pt>
                <c:pt idx="356">
                  <c:v>42348</c:v>
                </c:pt>
                <c:pt idx="357">
                  <c:v>42349</c:v>
                </c:pt>
                <c:pt idx="358">
                  <c:v>42352</c:v>
                </c:pt>
                <c:pt idx="359">
                  <c:v>42353</c:v>
                </c:pt>
                <c:pt idx="360">
                  <c:v>42354</c:v>
                </c:pt>
                <c:pt idx="361">
                  <c:v>42355</c:v>
                </c:pt>
                <c:pt idx="362">
                  <c:v>42356</c:v>
                </c:pt>
                <c:pt idx="363">
                  <c:v>42359</c:v>
                </c:pt>
                <c:pt idx="364">
                  <c:v>42360</c:v>
                </c:pt>
                <c:pt idx="365">
                  <c:v>42361</c:v>
                </c:pt>
                <c:pt idx="366">
                  <c:v>42362</c:v>
                </c:pt>
                <c:pt idx="367">
                  <c:v>42366</c:v>
                </c:pt>
                <c:pt idx="368">
                  <c:v>42367</c:v>
                </c:pt>
                <c:pt idx="369">
                  <c:v>42368</c:v>
                </c:pt>
                <c:pt idx="370">
                  <c:v>42369</c:v>
                </c:pt>
                <c:pt idx="371">
                  <c:v>42373</c:v>
                </c:pt>
                <c:pt idx="372">
                  <c:v>42374</c:v>
                </c:pt>
                <c:pt idx="373">
                  <c:v>42375</c:v>
                </c:pt>
                <c:pt idx="374">
                  <c:v>42376</c:v>
                </c:pt>
                <c:pt idx="375">
                  <c:v>42377</c:v>
                </c:pt>
                <c:pt idx="376">
                  <c:v>42380</c:v>
                </c:pt>
                <c:pt idx="377">
                  <c:v>42381</c:v>
                </c:pt>
                <c:pt idx="378">
                  <c:v>42382</c:v>
                </c:pt>
                <c:pt idx="379">
                  <c:v>42383</c:v>
                </c:pt>
                <c:pt idx="380">
                  <c:v>42384</c:v>
                </c:pt>
                <c:pt idx="381">
                  <c:v>42387</c:v>
                </c:pt>
                <c:pt idx="382">
                  <c:v>42388</c:v>
                </c:pt>
                <c:pt idx="383">
                  <c:v>42389</c:v>
                </c:pt>
                <c:pt idx="384">
                  <c:v>42390</c:v>
                </c:pt>
                <c:pt idx="385">
                  <c:v>42391</c:v>
                </c:pt>
                <c:pt idx="386">
                  <c:v>42394</c:v>
                </c:pt>
                <c:pt idx="387">
                  <c:v>42395</c:v>
                </c:pt>
                <c:pt idx="388">
                  <c:v>42396</c:v>
                </c:pt>
                <c:pt idx="389">
                  <c:v>42397</c:v>
                </c:pt>
                <c:pt idx="390">
                  <c:v>42398</c:v>
                </c:pt>
                <c:pt idx="391">
                  <c:v>42402</c:v>
                </c:pt>
                <c:pt idx="392">
                  <c:v>42403</c:v>
                </c:pt>
                <c:pt idx="393">
                  <c:v>42404</c:v>
                </c:pt>
                <c:pt idx="394">
                  <c:v>42405</c:v>
                </c:pt>
                <c:pt idx="395">
                  <c:v>42408</c:v>
                </c:pt>
                <c:pt idx="396">
                  <c:v>42409</c:v>
                </c:pt>
                <c:pt idx="397">
                  <c:v>42410</c:v>
                </c:pt>
                <c:pt idx="398">
                  <c:v>42411</c:v>
                </c:pt>
                <c:pt idx="399">
                  <c:v>42412</c:v>
                </c:pt>
                <c:pt idx="400">
                  <c:v>42415</c:v>
                </c:pt>
                <c:pt idx="401">
                  <c:v>42416</c:v>
                </c:pt>
                <c:pt idx="402">
                  <c:v>42417</c:v>
                </c:pt>
                <c:pt idx="403">
                  <c:v>42418</c:v>
                </c:pt>
                <c:pt idx="404">
                  <c:v>42419</c:v>
                </c:pt>
                <c:pt idx="405">
                  <c:v>42422</c:v>
                </c:pt>
                <c:pt idx="406">
                  <c:v>42423</c:v>
                </c:pt>
                <c:pt idx="407">
                  <c:v>42424</c:v>
                </c:pt>
                <c:pt idx="408">
                  <c:v>42425</c:v>
                </c:pt>
                <c:pt idx="409">
                  <c:v>42426</c:v>
                </c:pt>
                <c:pt idx="410">
                  <c:v>42429</c:v>
                </c:pt>
                <c:pt idx="411">
                  <c:v>42430</c:v>
                </c:pt>
                <c:pt idx="412">
                  <c:v>42431</c:v>
                </c:pt>
                <c:pt idx="413">
                  <c:v>42432</c:v>
                </c:pt>
                <c:pt idx="414">
                  <c:v>42433</c:v>
                </c:pt>
                <c:pt idx="415">
                  <c:v>42436</c:v>
                </c:pt>
                <c:pt idx="416">
                  <c:v>42437</c:v>
                </c:pt>
                <c:pt idx="417">
                  <c:v>42437</c:v>
                </c:pt>
                <c:pt idx="418">
                  <c:v>42439</c:v>
                </c:pt>
                <c:pt idx="419">
                  <c:v>42440</c:v>
                </c:pt>
                <c:pt idx="420">
                  <c:v>42443</c:v>
                </c:pt>
                <c:pt idx="421">
                  <c:v>42444</c:v>
                </c:pt>
                <c:pt idx="422">
                  <c:v>42445</c:v>
                </c:pt>
                <c:pt idx="423">
                  <c:v>42446</c:v>
                </c:pt>
                <c:pt idx="424">
                  <c:v>42447</c:v>
                </c:pt>
                <c:pt idx="425">
                  <c:v>42451</c:v>
                </c:pt>
                <c:pt idx="426">
                  <c:v>42452</c:v>
                </c:pt>
                <c:pt idx="427">
                  <c:v>42457</c:v>
                </c:pt>
                <c:pt idx="428">
                  <c:v>42458</c:v>
                </c:pt>
                <c:pt idx="429">
                  <c:v>42459</c:v>
                </c:pt>
                <c:pt idx="430">
                  <c:v>42460</c:v>
                </c:pt>
                <c:pt idx="431">
                  <c:v>42461</c:v>
                </c:pt>
                <c:pt idx="432">
                  <c:v>42464</c:v>
                </c:pt>
                <c:pt idx="433">
                  <c:v>42465</c:v>
                </c:pt>
                <c:pt idx="434">
                  <c:v>42466</c:v>
                </c:pt>
                <c:pt idx="435">
                  <c:v>42467</c:v>
                </c:pt>
                <c:pt idx="436">
                  <c:v>42468</c:v>
                </c:pt>
                <c:pt idx="437">
                  <c:v>42471</c:v>
                </c:pt>
                <c:pt idx="438">
                  <c:v>42472</c:v>
                </c:pt>
                <c:pt idx="439">
                  <c:v>42473</c:v>
                </c:pt>
                <c:pt idx="440">
                  <c:v>42474</c:v>
                </c:pt>
                <c:pt idx="441">
                  <c:v>42475</c:v>
                </c:pt>
                <c:pt idx="442">
                  <c:v>42478</c:v>
                </c:pt>
                <c:pt idx="443">
                  <c:v>42479</c:v>
                </c:pt>
                <c:pt idx="444">
                  <c:v>42480</c:v>
                </c:pt>
                <c:pt idx="445">
                  <c:v>42481</c:v>
                </c:pt>
                <c:pt idx="446">
                  <c:v>42482</c:v>
                </c:pt>
                <c:pt idx="447">
                  <c:v>42485</c:v>
                </c:pt>
                <c:pt idx="448">
                  <c:v>42486</c:v>
                </c:pt>
                <c:pt idx="449">
                  <c:v>42487</c:v>
                </c:pt>
                <c:pt idx="450">
                  <c:v>42488</c:v>
                </c:pt>
                <c:pt idx="451">
                  <c:v>42489</c:v>
                </c:pt>
                <c:pt idx="452">
                  <c:v>42492</c:v>
                </c:pt>
                <c:pt idx="453">
                  <c:v>42493</c:v>
                </c:pt>
                <c:pt idx="454">
                  <c:v>42494</c:v>
                </c:pt>
                <c:pt idx="455">
                  <c:v>42495</c:v>
                </c:pt>
                <c:pt idx="456">
                  <c:v>42496</c:v>
                </c:pt>
                <c:pt idx="457">
                  <c:v>42499</c:v>
                </c:pt>
                <c:pt idx="458">
                  <c:v>42500</c:v>
                </c:pt>
                <c:pt idx="459">
                  <c:v>42501</c:v>
                </c:pt>
                <c:pt idx="460">
                  <c:v>42502</c:v>
                </c:pt>
                <c:pt idx="461">
                  <c:v>42503</c:v>
                </c:pt>
                <c:pt idx="462">
                  <c:v>42506</c:v>
                </c:pt>
                <c:pt idx="463">
                  <c:v>42507</c:v>
                </c:pt>
                <c:pt idx="464">
                  <c:v>42508</c:v>
                </c:pt>
                <c:pt idx="465">
                  <c:v>42509</c:v>
                </c:pt>
                <c:pt idx="466">
                  <c:v>42510</c:v>
                </c:pt>
                <c:pt idx="467">
                  <c:v>42513</c:v>
                </c:pt>
                <c:pt idx="468">
                  <c:v>42514</c:v>
                </c:pt>
                <c:pt idx="469">
                  <c:v>42515</c:v>
                </c:pt>
                <c:pt idx="470">
                  <c:v>42516</c:v>
                </c:pt>
                <c:pt idx="471">
                  <c:v>42517</c:v>
                </c:pt>
                <c:pt idx="472">
                  <c:v>42520</c:v>
                </c:pt>
                <c:pt idx="473">
                  <c:v>42521</c:v>
                </c:pt>
                <c:pt idx="474">
                  <c:v>42522</c:v>
                </c:pt>
                <c:pt idx="475">
                  <c:v>42523</c:v>
                </c:pt>
                <c:pt idx="476">
                  <c:v>42524</c:v>
                </c:pt>
                <c:pt idx="477">
                  <c:v>42527</c:v>
                </c:pt>
                <c:pt idx="478">
                  <c:v>42528</c:v>
                </c:pt>
                <c:pt idx="479">
                  <c:v>42529</c:v>
                </c:pt>
                <c:pt idx="480">
                  <c:v>42530</c:v>
                </c:pt>
                <c:pt idx="481">
                  <c:v>42531</c:v>
                </c:pt>
                <c:pt idx="482">
                  <c:v>42534</c:v>
                </c:pt>
                <c:pt idx="483">
                  <c:v>42535</c:v>
                </c:pt>
                <c:pt idx="484">
                  <c:v>42536</c:v>
                </c:pt>
                <c:pt idx="485">
                  <c:v>42537</c:v>
                </c:pt>
                <c:pt idx="486">
                  <c:v>42538</c:v>
                </c:pt>
                <c:pt idx="487">
                  <c:v>42541</c:v>
                </c:pt>
                <c:pt idx="488">
                  <c:v>42542</c:v>
                </c:pt>
                <c:pt idx="489">
                  <c:v>42543</c:v>
                </c:pt>
                <c:pt idx="490">
                  <c:v>42544</c:v>
                </c:pt>
                <c:pt idx="491">
                  <c:v>42545</c:v>
                </c:pt>
                <c:pt idx="492">
                  <c:v>42548</c:v>
                </c:pt>
                <c:pt idx="493">
                  <c:v>42549</c:v>
                </c:pt>
                <c:pt idx="494">
                  <c:v>42550</c:v>
                </c:pt>
                <c:pt idx="495">
                  <c:v>42551</c:v>
                </c:pt>
                <c:pt idx="496">
                  <c:v>42552</c:v>
                </c:pt>
                <c:pt idx="497">
                  <c:v>42555</c:v>
                </c:pt>
                <c:pt idx="498">
                  <c:v>42556</c:v>
                </c:pt>
                <c:pt idx="499">
                  <c:v>42557</c:v>
                </c:pt>
                <c:pt idx="500">
                  <c:v>42558</c:v>
                </c:pt>
                <c:pt idx="501">
                  <c:v>42559</c:v>
                </c:pt>
                <c:pt idx="502">
                  <c:v>42562</c:v>
                </c:pt>
                <c:pt idx="503">
                  <c:v>42563</c:v>
                </c:pt>
                <c:pt idx="504">
                  <c:v>42564</c:v>
                </c:pt>
                <c:pt idx="505">
                  <c:v>42565</c:v>
                </c:pt>
                <c:pt idx="506">
                  <c:v>42566</c:v>
                </c:pt>
                <c:pt idx="507">
                  <c:v>42569</c:v>
                </c:pt>
                <c:pt idx="508">
                  <c:v>42570</c:v>
                </c:pt>
                <c:pt idx="509">
                  <c:v>42571</c:v>
                </c:pt>
                <c:pt idx="510">
                  <c:v>42572</c:v>
                </c:pt>
                <c:pt idx="511">
                  <c:v>42573</c:v>
                </c:pt>
                <c:pt idx="512">
                  <c:v>42576</c:v>
                </c:pt>
                <c:pt idx="513">
                  <c:v>42577</c:v>
                </c:pt>
                <c:pt idx="514">
                  <c:v>42578</c:v>
                </c:pt>
                <c:pt idx="515">
                  <c:v>42579</c:v>
                </c:pt>
                <c:pt idx="516">
                  <c:v>42580</c:v>
                </c:pt>
                <c:pt idx="517">
                  <c:v>42583</c:v>
                </c:pt>
                <c:pt idx="518">
                  <c:v>42584</c:v>
                </c:pt>
                <c:pt idx="519">
                  <c:v>42585</c:v>
                </c:pt>
                <c:pt idx="520">
                  <c:v>42586</c:v>
                </c:pt>
                <c:pt idx="521">
                  <c:v>42587</c:v>
                </c:pt>
                <c:pt idx="522">
                  <c:v>42590</c:v>
                </c:pt>
                <c:pt idx="523">
                  <c:v>42591</c:v>
                </c:pt>
                <c:pt idx="524">
                  <c:v>42592</c:v>
                </c:pt>
                <c:pt idx="525">
                  <c:v>42593</c:v>
                </c:pt>
                <c:pt idx="526">
                  <c:v>42594</c:v>
                </c:pt>
                <c:pt idx="527">
                  <c:v>42597</c:v>
                </c:pt>
                <c:pt idx="528">
                  <c:v>42598</c:v>
                </c:pt>
                <c:pt idx="529">
                  <c:v>42599</c:v>
                </c:pt>
                <c:pt idx="530">
                  <c:v>42600</c:v>
                </c:pt>
                <c:pt idx="531">
                  <c:v>42601</c:v>
                </c:pt>
                <c:pt idx="532">
                  <c:v>42604</c:v>
                </c:pt>
                <c:pt idx="533">
                  <c:v>42605</c:v>
                </c:pt>
                <c:pt idx="534">
                  <c:v>42606</c:v>
                </c:pt>
                <c:pt idx="535">
                  <c:v>42607</c:v>
                </c:pt>
                <c:pt idx="536">
                  <c:v>42608</c:v>
                </c:pt>
                <c:pt idx="537">
                  <c:v>42611</c:v>
                </c:pt>
                <c:pt idx="538">
                  <c:v>42612</c:v>
                </c:pt>
                <c:pt idx="539">
                  <c:v>42613</c:v>
                </c:pt>
                <c:pt idx="540">
                  <c:v>42614</c:v>
                </c:pt>
                <c:pt idx="541">
                  <c:v>42615</c:v>
                </c:pt>
                <c:pt idx="542">
                  <c:v>42618</c:v>
                </c:pt>
                <c:pt idx="543">
                  <c:v>42619</c:v>
                </c:pt>
                <c:pt idx="544">
                  <c:v>42620</c:v>
                </c:pt>
                <c:pt idx="545">
                  <c:v>42621</c:v>
                </c:pt>
                <c:pt idx="546">
                  <c:v>42622</c:v>
                </c:pt>
                <c:pt idx="547">
                  <c:v>42625</c:v>
                </c:pt>
                <c:pt idx="548">
                  <c:v>42626</c:v>
                </c:pt>
                <c:pt idx="549">
                  <c:v>42627</c:v>
                </c:pt>
                <c:pt idx="550">
                  <c:v>42628</c:v>
                </c:pt>
                <c:pt idx="551">
                  <c:v>42632</c:v>
                </c:pt>
                <c:pt idx="552">
                  <c:v>42633</c:v>
                </c:pt>
                <c:pt idx="553">
                  <c:v>42634</c:v>
                </c:pt>
                <c:pt idx="554">
                  <c:v>42635</c:v>
                </c:pt>
                <c:pt idx="555">
                  <c:v>42636</c:v>
                </c:pt>
                <c:pt idx="556">
                  <c:v>42639</c:v>
                </c:pt>
                <c:pt idx="557">
                  <c:v>42640</c:v>
                </c:pt>
                <c:pt idx="558">
                  <c:v>42641</c:v>
                </c:pt>
                <c:pt idx="559">
                  <c:v>42642</c:v>
                </c:pt>
                <c:pt idx="560">
                  <c:v>42643</c:v>
                </c:pt>
                <c:pt idx="561">
                  <c:v>42646</c:v>
                </c:pt>
                <c:pt idx="562">
                  <c:v>42647</c:v>
                </c:pt>
                <c:pt idx="563">
                  <c:v>42648</c:v>
                </c:pt>
                <c:pt idx="564">
                  <c:v>42649</c:v>
                </c:pt>
                <c:pt idx="565">
                  <c:v>42650</c:v>
                </c:pt>
                <c:pt idx="566">
                  <c:v>42653</c:v>
                </c:pt>
                <c:pt idx="567">
                  <c:v>42654</c:v>
                </c:pt>
                <c:pt idx="568">
                  <c:v>42655</c:v>
                </c:pt>
                <c:pt idx="569">
                  <c:v>42656</c:v>
                </c:pt>
                <c:pt idx="570">
                  <c:v>42657</c:v>
                </c:pt>
                <c:pt idx="571">
                  <c:v>42660</c:v>
                </c:pt>
                <c:pt idx="572">
                  <c:v>42661</c:v>
                </c:pt>
                <c:pt idx="573">
                  <c:v>42662</c:v>
                </c:pt>
                <c:pt idx="574">
                  <c:v>42663</c:v>
                </c:pt>
                <c:pt idx="575">
                  <c:v>42664</c:v>
                </c:pt>
                <c:pt idx="576">
                  <c:v>42667</c:v>
                </c:pt>
                <c:pt idx="577">
                  <c:v>42668</c:v>
                </c:pt>
                <c:pt idx="578">
                  <c:v>42669</c:v>
                </c:pt>
                <c:pt idx="579">
                  <c:v>42670</c:v>
                </c:pt>
                <c:pt idx="580">
                  <c:v>42671</c:v>
                </c:pt>
                <c:pt idx="581">
                  <c:v>42674</c:v>
                </c:pt>
                <c:pt idx="582">
                  <c:v>42675</c:v>
                </c:pt>
                <c:pt idx="583">
                  <c:v>42677</c:v>
                </c:pt>
                <c:pt idx="584">
                  <c:v>42678</c:v>
                </c:pt>
                <c:pt idx="585">
                  <c:v>42681</c:v>
                </c:pt>
                <c:pt idx="586">
                  <c:v>42682</c:v>
                </c:pt>
                <c:pt idx="587">
                  <c:v>42683</c:v>
                </c:pt>
                <c:pt idx="588">
                  <c:v>42684</c:v>
                </c:pt>
                <c:pt idx="589">
                  <c:v>42685</c:v>
                </c:pt>
                <c:pt idx="590">
                  <c:v>42688</c:v>
                </c:pt>
                <c:pt idx="591">
                  <c:v>42689</c:v>
                </c:pt>
                <c:pt idx="592">
                  <c:v>42690</c:v>
                </c:pt>
                <c:pt idx="593">
                  <c:v>42691</c:v>
                </c:pt>
                <c:pt idx="594">
                  <c:v>42692</c:v>
                </c:pt>
                <c:pt idx="595">
                  <c:v>42696</c:v>
                </c:pt>
                <c:pt idx="596">
                  <c:v>42697</c:v>
                </c:pt>
                <c:pt idx="597">
                  <c:v>42698</c:v>
                </c:pt>
                <c:pt idx="598">
                  <c:v>42699</c:v>
                </c:pt>
                <c:pt idx="599">
                  <c:v>42702</c:v>
                </c:pt>
                <c:pt idx="600">
                  <c:v>42703</c:v>
                </c:pt>
                <c:pt idx="601">
                  <c:v>42704</c:v>
                </c:pt>
                <c:pt idx="602">
                  <c:v>42705</c:v>
                </c:pt>
                <c:pt idx="603">
                  <c:v>42706</c:v>
                </c:pt>
                <c:pt idx="604">
                  <c:v>42709</c:v>
                </c:pt>
                <c:pt idx="605">
                  <c:v>42710</c:v>
                </c:pt>
                <c:pt idx="606" formatCode="d\-mmm\-yy">
                  <c:v>42711</c:v>
                </c:pt>
                <c:pt idx="607" formatCode="d\-mmm\-yy">
                  <c:v>42712</c:v>
                </c:pt>
                <c:pt idx="608" formatCode="d\-mmm\-yy">
                  <c:v>42713</c:v>
                </c:pt>
                <c:pt idx="609" formatCode="d\-mmm\-yy">
                  <c:v>42717</c:v>
                </c:pt>
                <c:pt idx="610" formatCode="d\-mmm\-yy">
                  <c:v>42718</c:v>
                </c:pt>
                <c:pt idx="611" formatCode="d\-mmm\-yy">
                  <c:v>42719</c:v>
                </c:pt>
                <c:pt idx="612" formatCode="d\-mmm\-yy">
                  <c:v>42720</c:v>
                </c:pt>
                <c:pt idx="613" formatCode="d\-mmm\-yy">
                  <c:v>42723</c:v>
                </c:pt>
                <c:pt idx="614" formatCode="d\-mmm\-yy">
                  <c:v>42724</c:v>
                </c:pt>
                <c:pt idx="615" formatCode="d\-mmm\-yy">
                  <c:v>42725</c:v>
                </c:pt>
                <c:pt idx="616" formatCode="d\-mmm\-yy">
                  <c:v>42726</c:v>
                </c:pt>
                <c:pt idx="617" formatCode="d\-mmm\-yy">
                  <c:v>42730</c:v>
                </c:pt>
                <c:pt idx="618" formatCode="d\-mmm\-yy">
                  <c:v>42731</c:v>
                </c:pt>
                <c:pt idx="619" formatCode="d\-mmm\-yy">
                  <c:v>42732</c:v>
                </c:pt>
                <c:pt idx="620" formatCode="d\-mmm\-yy">
                  <c:v>42733</c:v>
                </c:pt>
                <c:pt idx="621" formatCode="d\-mmm\-yy">
                  <c:v>42734</c:v>
                </c:pt>
                <c:pt idx="622" formatCode="d\-mmm\-yy">
                  <c:v>42735</c:v>
                </c:pt>
                <c:pt idx="623" formatCode="d\-mmm\-yy">
                  <c:v>42737</c:v>
                </c:pt>
                <c:pt idx="624" formatCode="d\-mmm\-yy">
                  <c:v>42738</c:v>
                </c:pt>
                <c:pt idx="625" formatCode="d\-mmm\-yy">
                  <c:v>42739</c:v>
                </c:pt>
                <c:pt idx="626" formatCode="d\-mmm\-yy">
                  <c:v>42740</c:v>
                </c:pt>
                <c:pt idx="627" formatCode="d\-mmm\-yy">
                  <c:v>42741</c:v>
                </c:pt>
                <c:pt idx="628" formatCode="d\-mmm\-yy">
                  <c:v>42744</c:v>
                </c:pt>
                <c:pt idx="629" formatCode="d\-mmm\-yy">
                  <c:v>42745</c:v>
                </c:pt>
                <c:pt idx="630" formatCode="d\-mmm\-yy">
                  <c:v>42746</c:v>
                </c:pt>
                <c:pt idx="631" formatCode="d\-mmm\-yy">
                  <c:v>42747</c:v>
                </c:pt>
                <c:pt idx="632" formatCode="d\-mmm\-yy">
                  <c:v>42748</c:v>
                </c:pt>
                <c:pt idx="633" formatCode="d\-mmm\-yy">
                  <c:v>42751</c:v>
                </c:pt>
                <c:pt idx="634" formatCode="d\-mmm\-yy">
                  <c:v>42752</c:v>
                </c:pt>
                <c:pt idx="635" formatCode="d\-mmm\-yy">
                  <c:v>42753</c:v>
                </c:pt>
                <c:pt idx="636" formatCode="d\-mmm\-yy">
                  <c:v>42754</c:v>
                </c:pt>
                <c:pt idx="637" formatCode="d\-mmm\-yy">
                  <c:v>42755</c:v>
                </c:pt>
                <c:pt idx="638" formatCode="d\-mmm\-yy">
                  <c:v>42758</c:v>
                </c:pt>
                <c:pt idx="639" formatCode="d\-mmm\-yy">
                  <c:v>42759</c:v>
                </c:pt>
                <c:pt idx="640" formatCode="d\-mmm\-yy">
                  <c:v>42760</c:v>
                </c:pt>
                <c:pt idx="641" formatCode="d\-mmm\-yy">
                  <c:v>42761</c:v>
                </c:pt>
                <c:pt idx="642" formatCode="d\-mmm\-yy">
                  <c:v>42762</c:v>
                </c:pt>
                <c:pt idx="643" formatCode="d\-mmm\-yy">
                  <c:v>42765</c:v>
                </c:pt>
                <c:pt idx="644" formatCode="d\-mmm\-yy">
                  <c:v>42766</c:v>
                </c:pt>
                <c:pt idx="645" formatCode="d\-mmm\-yy">
                  <c:v>42767</c:v>
                </c:pt>
                <c:pt idx="646" formatCode="d\-mmm\-yy">
                  <c:v>42768</c:v>
                </c:pt>
                <c:pt idx="647" formatCode="d\-mmm\-yy">
                  <c:v>42769</c:v>
                </c:pt>
                <c:pt idx="648" formatCode="d\-mmm\-yy">
                  <c:v>42773</c:v>
                </c:pt>
                <c:pt idx="649" formatCode="d\-mmm\-yy">
                  <c:v>42774</c:v>
                </c:pt>
                <c:pt idx="650" formatCode="d\-mmm\-yy">
                  <c:v>42775</c:v>
                </c:pt>
                <c:pt idx="651" formatCode="d\-mmm\-yy">
                  <c:v>42776</c:v>
                </c:pt>
                <c:pt idx="652" formatCode="d\-mmm\-yy">
                  <c:v>42779</c:v>
                </c:pt>
                <c:pt idx="653" formatCode="d\-mmm\-yy">
                  <c:v>42780</c:v>
                </c:pt>
                <c:pt idx="654" formatCode="d\-mmm\-yy">
                  <c:v>42781</c:v>
                </c:pt>
                <c:pt idx="655" formatCode="d\-mmm\-yy">
                  <c:v>42782</c:v>
                </c:pt>
                <c:pt idx="656" formatCode="d\-mmm\-yy">
                  <c:v>42783</c:v>
                </c:pt>
                <c:pt idx="657" formatCode="d\-mmm\-yy">
                  <c:v>42786</c:v>
                </c:pt>
                <c:pt idx="658" formatCode="d\-mmm\-yy">
                  <c:v>42787</c:v>
                </c:pt>
                <c:pt idx="659" formatCode="d\-mmm\-yy">
                  <c:v>42788</c:v>
                </c:pt>
                <c:pt idx="660" formatCode="d\-mmm\-yy">
                  <c:v>42789</c:v>
                </c:pt>
                <c:pt idx="661" formatCode="d\-mmm\-yy">
                  <c:v>42790</c:v>
                </c:pt>
                <c:pt idx="662" formatCode="d\-mmm\-yy">
                  <c:v>42793</c:v>
                </c:pt>
                <c:pt idx="663" formatCode="d\-mmm\-yy">
                  <c:v>42794</c:v>
                </c:pt>
                <c:pt idx="664" formatCode="d\-mmm\-yy">
                  <c:v>42795</c:v>
                </c:pt>
                <c:pt idx="665" formatCode="d\-mmm\-yy">
                  <c:v>42796</c:v>
                </c:pt>
                <c:pt idx="666" formatCode="d\-mmm\-yy">
                  <c:v>42797</c:v>
                </c:pt>
                <c:pt idx="667" formatCode="d\-mmm\-yy">
                  <c:v>42800</c:v>
                </c:pt>
                <c:pt idx="668" formatCode="d\-mmm\-yy">
                  <c:v>42801</c:v>
                </c:pt>
                <c:pt idx="669" formatCode="d\-mmm\-yy">
                  <c:v>42802</c:v>
                </c:pt>
                <c:pt idx="670" formatCode="d\-mmm\-yy">
                  <c:v>42803</c:v>
                </c:pt>
                <c:pt idx="671" formatCode="d\-mmm\-yy">
                  <c:v>42804</c:v>
                </c:pt>
                <c:pt idx="672" formatCode="d\-mmm\-yy">
                  <c:v>42807</c:v>
                </c:pt>
                <c:pt idx="673" formatCode="d\-mmm\-yy">
                  <c:v>42808</c:v>
                </c:pt>
                <c:pt idx="674" formatCode="d\-mmm\-yy">
                  <c:v>42809</c:v>
                </c:pt>
                <c:pt idx="675" formatCode="d\-mmm\-yy">
                  <c:v>42810</c:v>
                </c:pt>
                <c:pt idx="676" formatCode="d\-mmm\-yy">
                  <c:v>42811</c:v>
                </c:pt>
                <c:pt idx="677" formatCode="d\-mmm\-yy">
                  <c:v>42815</c:v>
                </c:pt>
                <c:pt idx="678" formatCode="d\-mmm\-yy">
                  <c:v>42816</c:v>
                </c:pt>
                <c:pt idx="679" formatCode="d\-mmm\-yy">
                  <c:v>42817</c:v>
                </c:pt>
                <c:pt idx="680" formatCode="d\-mmm\-yy">
                  <c:v>42818</c:v>
                </c:pt>
                <c:pt idx="681" formatCode="d\-mmm\-yy">
                  <c:v>42821</c:v>
                </c:pt>
                <c:pt idx="682" formatCode="d\-mmm\-yy">
                  <c:v>42822</c:v>
                </c:pt>
                <c:pt idx="683" formatCode="d\-mmm\-yy">
                  <c:v>42823</c:v>
                </c:pt>
                <c:pt idx="684" formatCode="d\-mmm\-yy">
                  <c:v>42824</c:v>
                </c:pt>
                <c:pt idx="685" formatCode="d\-mmm\-yy">
                  <c:v>42825</c:v>
                </c:pt>
                <c:pt idx="686" formatCode="d\-mmm\-yy">
                  <c:v>42828</c:v>
                </c:pt>
                <c:pt idx="687" formatCode="d\-mmm\-yy">
                  <c:v>42829</c:v>
                </c:pt>
                <c:pt idx="688" formatCode="d\-mmm\-yy">
                  <c:v>42830</c:v>
                </c:pt>
                <c:pt idx="689" formatCode="d\-mmm\-yy">
                  <c:v>42831</c:v>
                </c:pt>
                <c:pt idx="690" formatCode="d\-mmm\-yy">
                  <c:v>42832</c:v>
                </c:pt>
                <c:pt idx="691" formatCode="d\-mmm\-yy">
                  <c:v>42835</c:v>
                </c:pt>
                <c:pt idx="692" formatCode="d\-mmm\-yy">
                  <c:v>42836</c:v>
                </c:pt>
                <c:pt idx="693" formatCode="d\-mmm\-yy">
                  <c:v>42837</c:v>
                </c:pt>
                <c:pt idx="694" formatCode="d\-mmm\-yy">
                  <c:v>42842</c:v>
                </c:pt>
                <c:pt idx="695" formatCode="d\-mmm\-yy">
                  <c:v>42843</c:v>
                </c:pt>
                <c:pt idx="696" formatCode="d\-mmm\-yy">
                  <c:v>42844</c:v>
                </c:pt>
                <c:pt idx="697" formatCode="d\-mmm\-yy">
                  <c:v>42845</c:v>
                </c:pt>
                <c:pt idx="698" formatCode="d\-mmm\-yy">
                  <c:v>42846</c:v>
                </c:pt>
                <c:pt idx="699" formatCode="d\-mmm\-yy">
                  <c:v>42849</c:v>
                </c:pt>
                <c:pt idx="700" formatCode="d\-mmm\-yy">
                  <c:v>42850</c:v>
                </c:pt>
                <c:pt idx="701" formatCode="d\-mmm\-yy">
                  <c:v>42851</c:v>
                </c:pt>
                <c:pt idx="702" formatCode="d\-mmm\-yy">
                  <c:v>42852</c:v>
                </c:pt>
                <c:pt idx="703" formatCode="d\-mmm\-yy">
                  <c:v>42853</c:v>
                </c:pt>
                <c:pt idx="704" formatCode="d\-mmm\-yy">
                  <c:v>42855</c:v>
                </c:pt>
                <c:pt idx="705" formatCode="d\-mmm\-yy">
                  <c:v>42857</c:v>
                </c:pt>
                <c:pt idx="706" formatCode="d\-mmm\-yy">
                  <c:v>42858</c:v>
                </c:pt>
                <c:pt idx="707" formatCode="d\-mmm\-yy">
                  <c:v>42859</c:v>
                </c:pt>
                <c:pt idx="708" formatCode="d\-mmm\-yy">
                  <c:v>42860</c:v>
                </c:pt>
                <c:pt idx="709" formatCode="d\-mmm\-yy">
                  <c:v>42863</c:v>
                </c:pt>
                <c:pt idx="710" formatCode="d\-mmm\-yy">
                  <c:v>42864</c:v>
                </c:pt>
                <c:pt idx="711" formatCode="d\-mmm\-yy">
                  <c:v>42865</c:v>
                </c:pt>
                <c:pt idx="712" formatCode="d\-mmm\-yy">
                  <c:v>42866</c:v>
                </c:pt>
                <c:pt idx="713" formatCode="d\-mmm\-yy">
                  <c:v>42867</c:v>
                </c:pt>
                <c:pt idx="714" formatCode="d\-mmm\-yy">
                  <c:v>42870</c:v>
                </c:pt>
                <c:pt idx="715" formatCode="d\-mmm\-yy">
                  <c:v>42871</c:v>
                </c:pt>
                <c:pt idx="716" formatCode="d\-mmm\-yy">
                  <c:v>42872</c:v>
                </c:pt>
                <c:pt idx="717" formatCode="d\-mmm\-yy">
                  <c:v>42873</c:v>
                </c:pt>
                <c:pt idx="718" formatCode="d\-mmm\-yy">
                  <c:v>42874</c:v>
                </c:pt>
                <c:pt idx="719" formatCode="d\-mmm\-yy">
                  <c:v>42877</c:v>
                </c:pt>
                <c:pt idx="720" formatCode="d\-mmm\-yy">
                  <c:v>42878</c:v>
                </c:pt>
                <c:pt idx="721" formatCode="d\-mmm\-yy">
                  <c:v>42879</c:v>
                </c:pt>
                <c:pt idx="722" formatCode="d\-mmm\-yy">
                  <c:v>42880</c:v>
                </c:pt>
                <c:pt idx="723" formatCode="d\-mmm\-yy">
                  <c:v>42881</c:v>
                </c:pt>
                <c:pt idx="724" formatCode="d\-mmm\-yy">
                  <c:v>42884</c:v>
                </c:pt>
                <c:pt idx="725" formatCode="d\-mmm\-yy">
                  <c:v>42885</c:v>
                </c:pt>
                <c:pt idx="726" formatCode="d\-mmm\-yy">
                  <c:v>42886</c:v>
                </c:pt>
                <c:pt idx="727" formatCode="d\-mmm\-yy">
                  <c:v>42887</c:v>
                </c:pt>
                <c:pt idx="728" formatCode="d\-mmm\-yy">
                  <c:v>42888</c:v>
                </c:pt>
                <c:pt idx="729" formatCode="d\-mmm\-yy">
                  <c:v>42891</c:v>
                </c:pt>
                <c:pt idx="730" formatCode="d\-mmm\-yy">
                  <c:v>42892</c:v>
                </c:pt>
                <c:pt idx="731" formatCode="d\-mmm\-yy">
                  <c:v>42893</c:v>
                </c:pt>
                <c:pt idx="732" formatCode="d\-mmm\-yy">
                  <c:v>42894</c:v>
                </c:pt>
                <c:pt idx="733" formatCode="d\-mmm\-yy">
                  <c:v>42895</c:v>
                </c:pt>
                <c:pt idx="734" formatCode="d\-mmm\-yy">
                  <c:v>42898</c:v>
                </c:pt>
                <c:pt idx="735" formatCode="d\-mmm\-yy">
                  <c:v>42899</c:v>
                </c:pt>
                <c:pt idx="736" formatCode="d\-mmm\-yy">
                  <c:v>42900</c:v>
                </c:pt>
                <c:pt idx="737" formatCode="d\-mmm\-yy">
                  <c:v>42901</c:v>
                </c:pt>
                <c:pt idx="738" formatCode="d\-mmm\-yy">
                  <c:v>42902</c:v>
                </c:pt>
                <c:pt idx="739" formatCode="d\-mmm\-yy">
                  <c:v>42905</c:v>
                </c:pt>
                <c:pt idx="740" formatCode="d\-mmm\-yy">
                  <c:v>42906</c:v>
                </c:pt>
                <c:pt idx="741" formatCode="d\-mmm\-yy">
                  <c:v>42907</c:v>
                </c:pt>
                <c:pt idx="742" formatCode="d\-mmm\-yy">
                  <c:v>42908</c:v>
                </c:pt>
                <c:pt idx="743" formatCode="d\-mmm\-yy">
                  <c:v>42909</c:v>
                </c:pt>
                <c:pt idx="744" formatCode="d\-mmm\-yy">
                  <c:v>42912</c:v>
                </c:pt>
                <c:pt idx="745" formatCode="d\-mmm\-yy">
                  <c:v>42913</c:v>
                </c:pt>
                <c:pt idx="746" formatCode="d\-mmm\-yy">
                  <c:v>42914</c:v>
                </c:pt>
                <c:pt idx="747" formatCode="d\-mmm\-yy">
                  <c:v>42915</c:v>
                </c:pt>
                <c:pt idx="748" formatCode="d\-mmm\-yy">
                  <c:v>42916</c:v>
                </c:pt>
                <c:pt idx="749" formatCode="d\-mmm\-yy">
                  <c:v>42919</c:v>
                </c:pt>
                <c:pt idx="750" formatCode="d\-mmm\-yy">
                  <c:v>42920</c:v>
                </c:pt>
                <c:pt idx="751" formatCode="d\-mmm\-yy">
                  <c:v>42921</c:v>
                </c:pt>
                <c:pt idx="752" formatCode="d\-mmm\-yy">
                  <c:v>42922</c:v>
                </c:pt>
                <c:pt idx="753" formatCode="d\-mmm\-yy">
                  <c:v>42923</c:v>
                </c:pt>
                <c:pt idx="754" formatCode="d\-mmm\-yy">
                  <c:v>42926</c:v>
                </c:pt>
                <c:pt idx="755" formatCode="d\-mmm\-yy">
                  <c:v>42927</c:v>
                </c:pt>
                <c:pt idx="756" formatCode="d\-mmm\-yy">
                  <c:v>42928</c:v>
                </c:pt>
                <c:pt idx="757" formatCode="d\-mmm\-yy">
                  <c:v>42929</c:v>
                </c:pt>
                <c:pt idx="758" formatCode="d\-mmm\-yy">
                  <c:v>42930</c:v>
                </c:pt>
                <c:pt idx="759" formatCode="d\-mmm\-yy">
                  <c:v>42933</c:v>
                </c:pt>
                <c:pt idx="760" formatCode="d\-mmm\-yy">
                  <c:v>42934</c:v>
                </c:pt>
                <c:pt idx="761" formatCode="d\-mmm\-yy">
                  <c:v>42935</c:v>
                </c:pt>
                <c:pt idx="762" formatCode="d\-mmm\-yy">
                  <c:v>42936</c:v>
                </c:pt>
                <c:pt idx="763" formatCode="d\-mmm\-yy">
                  <c:v>42937</c:v>
                </c:pt>
                <c:pt idx="764" formatCode="d\-mmm\-yy">
                  <c:v>42940</c:v>
                </c:pt>
                <c:pt idx="765" formatCode="d\-mmm\-yy">
                  <c:v>42941</c:v>
                </c:pt>
                <c:pt idx="766" formatCode="d\-mmm\-yy">
                  <c:v>42942</c:v>
                </c:pt>
                <c:pt idx="767" formatCode="d\-mmm\-yy">
                  <c:v>42943</c:v>
                </c:pt>
                <c:pt idx="768" formatCode="d\-mmm\-yy">
                  <c:v>42944</c:v>
                </c:pt>
                <c:pt idx="769" formatCode="d\-mmm\-yy">
                  <c:v>42947</c:v>
                </c:pt>
              </c:numCache>
            </c:numRef>
          </c:cat>
          <c:val>
            <c:numRef>
              <c:f>'Nvo FANVIT1 Sin Asset'!$W$3:$W$772</c:f>
              <c:numCache>
                <c:formatCode>#,##0.00</c:formatCode>
                <c:ptCount val="770"/>
                <c:pt idx="0">
                  <c:v>3.04</c:v>
                </c:pt>
                <c:pt idx="1">
                  <c:v>3.04</c:v>
                </c:pt>
                <c:pt idx="2">
                  <c:v>3.04</c:v>
                </c:pt>
                <c:pt idx="3">
                  <c:v>3.04</c:v>
                </c:pt>
                <c:pt idx="4">
                  <c:v>3.04</c:v>
                </c:pt>
                <c:pt idx="5">
                  <c:v>3.04</c:v>
                </c:pt>
                <c:pt idx="6">
                  <c:v>3.03</c:v>
                </c:pt>
                <c:pt idx="7">
                  <c:v>3.02</c:v>
                </c:pt>
                <c:pt idx="8">
                  <c:v>3.02</c:v>
                </c:pt>
                <c:pt idx="9">
                  <c:v>3.02</c:v>
                </c:pt>
                <c:pt idx="10">
                  <c:v>3.03</c:v>
                </c:pt>
                <c:pt idx="11">
                  <c:v>3.03</c:v>
                </c:pt>
                <c:pt idx="12">
                  <c:v>3.03</c:v>
                </c:pt>
                <c:pt idx="13">
                  <c:v>3.03</c:v>
                </c:pt>
                <c:pt idx="14">
                  <c:v>3.03</c:v>
                </c:pt>
                <c:pt idx="15">
                  <c:v>3.03</c:v>
                </c:pt>
                <c:pt idx="16">
                  <c:v>3.03</c:v>
                </c:pt>
                <c:pt idx="17">
                  <c:v>3.03</c:v>
                </c:pt>
                <c:pt idx="18">
                  <c:v>3.03</c:v>
                </c:pt>
                <c:pt idx="19">
                  <c:v>3.03</c:v>
                </c:pt>
                <c:pt idx="20">
                  <c:v>3.05</c:v>
                </c:pt>
                <c:pt idx="21">
                  <c:v>3.05</c:v>
                </c:pt>
                <c:pt idx="22">
                  <c:v>3.04</c:v>
                </c:pt>
                <c:pt idx="23">
                  <c:v>3.05</c:v>
                </c:pt>
                <c:pt idx="24">
                  <c:v>3.04</c:v>
                </c:pt>
                <c:pt idx="25">
                  <c:v>3.04</c:v>
                </c:pt>
                <c:pt idx="26">
                  <c:v>3.04</c:v>
                </c:pt>
                <c:pt idx="27">
                  <c:v>3.05</c:v>
                </c:pt>
                <c:pt idx="28">
                  <c:v>3.05</c:v>
                </c:pt>
                <c:pt idx="29">
                  <c:v>3.05</c:v>
                </c:pt>
                <c:pt idx="30">
                  <c:v>3.05</c:v>
                </c:pt>
                <c:pt idx="31">
                  <c:v>3.05</c:v>
                </c:pt>
                <c:pt idx="32">
                  <c:v>3.05</c:v>
                </c:pt>
                <c:pt idx="33">
                  <c:v>3.05</c:v>
                </c:pt>
                <c:pt idx="34">
                  <c:v>3.05</c:v>
                </c:pt>
                <c:pt idx="35">
                  <c:v>3.05</c:v>
                </c:pt>
                <c:pt idx="36">
                  <c:v>3.05</c:v>
                </c:pt>
                <c:pt idx="37">
                  <c:v>3.05</c:v>
                </c:pt>
                <c:pt idx="38">
                  <c:v>3.05</c:v>
                </c:pt>
                <c:pt idx="39">
                  <c:v>3.05</c:v>
                </c:pt>
                <c:pt idx="40">
                  <c:v>3.05</c:v>
                </c:pt>
                <c:pt idx="41">
                  <c:v>3.05</c:v>
                </c:pt>
                <c:pt idx="42">
                  <c:v>3.05</c:v>
                </c:pt>
                <c:pt idx="43">
                  <c:v>3.05</c:v>
                </c:pt>
                <c:pt idx="44">
                  <c:v>3.05</c:v>
                </c:pt>
                <c:pt idx="45">
                  <c:v>3.05</c:v>
                </c:pt>
                <c:pt idx="46">
                  <c:v>3.05</c:v>
                </c:pt>
                <c:pt idx="47">
                  <c:v>3.04</c:v>
                </c:pt>
                <c:pt idx="48">
                  <c:v>3.02</c:v>
                </c:pt>
                <c:pt idx="49">
                  <c:v>3.03</c:v>
                </c:pt>
                <c:pt idx="50">
                  <c:v>3.04</c:v>
                </c:pt>
                <c:pt idx="51">
                  <c:v>3.02</c:v>
                </c:pt>
                <c:pt idx="52">
                  <c:v>3.02</c:v>
                </c:pt>
                <c:pt idx="53">
                  <c:v>3.02</c:v>
                </c:pt>
                <c:pt idx="54">
                  <c:v>3.02</c:v>
                </c:pt>
                <c:pt idx="55">
                  <c:v>3.03</c:v>
                </c:pt>
                <c:pt idx="56">
                  <c:v>3.05</c:v>
                </c:pt>
                <c:pt idx="57">
                  <c:v>3.04</c:v>
                </c:pt>
                <c:pt idx="58">
                  <c:v>3.05</c:v>
                </c:pt>
                <c:pt idx="59">
                  <c:v>3.04</c:v>
                </c:pt>
                <c:pt idx="60">
                  <c:v>3.0419999999999998</c:v>
                </c:pt>
                <c:pt idx="61">
                  <c:v>3.0419999999999998</c:v>
                </c:pt>
                <c:pt idx="62">
                  <c:v>3.04</c:v>
                </c:pt>
                <c:pt idx="63">
                  <c:v>3.0459999999999998</c:v>
                </c:pt>
                <c:pt idx="64">
                  <c:v>3.04</c:v>
                </c:pt>
                <c:pt idx="65">
                  <c:v>3.04</c:v>
                </c:pt>
                <c:pt idx="66">
                  <c:v>3.04</c:v>
                </c:pt>
                <c:pt idx="67">
                  <c:v>3.04</c:v>
                </c:pt>
                <c:pt idx="68">
                  <c:v>3.04</c:v>
                </c:pt>
                <c:pt idx="69">
                  <c:v>3.05</c:v>
                </c:pt>
                <c:pt idx="70">
                  <c:v>3.05</c:v>
                </c:pt>
                <c:pt idx="71">
                  <c:v>3.04</c:v>
                </c:pt>
                <c:pt idx="72">
                  <c:v>3.04</c:v>
                </c:pt>
                <c:pt idx="73">
                  <c:v>3.04</c:v>
                </c:pt>
                <c:pt idx="74">
                  <c:v>3.04</c:v>
                </c:pt>
                <c:pt idx="75">
                  <c:v>3.05</c:v>
                </c:pt>
                <c:pt idx="76">
                  <c:v>3.05</c:v>
                </c:pt>
                <c:pt idx="77">
                  <c:v>3.04</c:v>
                </c:pt>
                <c:pt idx="78">
                  <c:v>3.06</c:v>
                </c:pt>
                <c:pt idx="79">
                  <c:v>3.08</c:v>
                </c:pt>
                <c:pt idx="80">
                  <c:v>3.08</c:v>
                </c:pt>
                <c:pt idx="81">
                  <c:v>3.08</c:v>
                </c:pt>
                <c:pt idx="82">
                  <c:v>3.05</c:v>
                </c:pt>
                <c:pt idx="83">
                  <c:v>3.05</c:v>
                </c:pt>
                <c:pt idx="84">
                  <c:v>3.05</c:v>
                </c:pt>
                <c:pt idx="85">
                  <c:v>3.06</c:v>
                </c:pt>
                <c:pt idx="86">
                  <c:v>3.06</c:v>
                </c:pt>
                <c:pt idx="87">
                  <c:v>3.08</c:v>
                </c:pt>
                <c:pt idx="88">
                  <c:v>3.07</c:v>
                </c:pt>
                <c:pt idx="89">
                  <c:v>3.07</c:v>
                </c:pt>
                <c:pt idx="90">
                  <c:v>3.07</c:v>
                </c:pt>
                <c:pt idx="91">
                  <c:v>3.08</c:v>
                </c:pt>
                <c:pt idx="92">
                  <c:v>3.07</c:v>
                </c:pt>
                <c:pt idx="93">
                  <c:v>3.06</c:v>
                </c:pt>
                <c:pt idx="94">
                  <c:v>3.06</c:v>
                </c:pt>
                <c:pt idx="95">
                  <c:v>3.04</c:v>
                </c:pt>
                <c:pt idx="96">
                  <c:v>3.05</c:v>
                </c:pt>
                <c:pt idx="97">
                  <c:v>3.06</c:v>
                </c:pt>
                <c:pt idx="98">
                  <c:v>3.07</c:v>
                </c:pt>
                <c:pt idx="99">
                  <c:v>3.04</c:v>
                </c:pt>
                <c:pt idx="100">
                  <c:v>3.05</c:v>
                </c:pt>
                <c:pt idx="101">
                  <c:v>3.04</c:v>
                </c:pt>
                <c:pt idx="102">
                  <c:v>3.04</c:v>
                </c:pt>
                <c:pt idx="103">
                  <c:v>3.04</c:v>
                </c:pt>
                <c:pt idx="104">
                  <c:v>3.04</c:v>
                </c:pt>
                <c:pt idx="105">
                  <c:v>3.05</c:v>
                </c:pt>
                <c:pt idx="106">
                  <c:v>3.04</c:v>
                </c:pt>
                <c:pt idx="107">
                  <c:v>3.06</c:v>
                </c:pt>
                <c:pt idx="108">
                  <c:v>3.07</c:v>
                </c:pt>
                <c:pt idx="109">
                  <c:v>3.07</c:v>
                </c:pt>
                <c:pt idx="110">
                  <c:v>3.09</c:v>
                </c:pt>
                <c:pt idx="111">
                  <c:v>3.09</c:v>
                </c:pt>
                <c:pt idx="112">
                  <c:v>3.1</c:v>
                </c:pt>
                <c:pt idx="113">
                  <c:v>3.1</c:v>
                </c:pt>
                <c:pt idx="114">
                  <c:v>3.09</c:v>
                </c:pt>
                <c:pt idx="115">
                  <c:v>3.11</c:v>
                </c:pt>
                <c:pt idx="116">
                  <c:v>3.12</c:v>
                </c:pt>
                <c:pt idx="117">
                  <c:v>3.13</c:v>
                </c:pt>
                <c:pt idx="118">
                  <c:v>3.09</c:v>
                </c:pt>
                <c:pt idx="119">
                  <c:v>3.09</c:v>
                </c:pt>
                <c:pt idx="120">
                  <c:v>3.1</c:v>
                </c:pt>
                <c:pt idx="121">
                  <c:v>3.12</c:v>
                </c:pt>
                <c:pt idx="122">
                  <c:v>3.07</c:v>
                </c:pt>
                <c:pt idx="123">
                  <c:v>3.03</c:v>
                </c:pt>
                <c:pt idx="124">
                  <c:v>3.02</c:v>
                </c:pt>
                <c:pt idx="125">
                  <c:v>3.03</c:v>
                </c:pt>
                <c:pt idx="126">
                  <c:v>3.02</c:v>
                </c:pt>
                <c:pt idx="127">
                  <c:v>3.02</c:v>
                </c:pt>
                <c:pt idx="128">
                  <c:v>3.02</c:v>
                </c:pt>
                <c:pt idx="129">
                  <c:v>3.03</c:v>
                </c:pt>
                <c:pt idx="130">
                  <c:v>3.03</c:v>
                </c:pt>
                <c:pt idx="131">
                  <c:v>3.03</c:v>
                </c:pt>
                <c:pt idx="132">
                  <c:v>3.02</c:v>
                </c:pt>
                <c:pt idx="133">
                  <c:v>3.02</c:v>
                </c:pt>
                <c:pt idx="134">
                  <c:v>3.01</c:v>
                </c:pt>
                <c:pt idx="135">
                  <c:v>3.02</c:v>
                </c:pt>
                <c:pt idx="136">
                  <c:v>3.04</c:v>
                </c:pt>
                <c:pt idx="137">
                  <c:v>3.04</c:v>
                </c:pt>
                <c:pt idx="138">
                  <c:v>3.04</c:v>
                </c:pt>
                <c:pt idx="139">
                  <c:v>3.04</c:v>
                </c:pt>
                <c:pt idx="140">
                  <c:v>3.09</c:v>
                </c:pt>
                <c:pt idx="141">
                  <c:v>3.04</c:v>
                </c:pt>
                <c:pt idx="142">
                  <c:v>3.11</c:v>
                </c:pt>
                <c:pt idx="143">
                  <c:v>3.05</c:v>
                </c:pt>
                <c:pt idx="144">
                  <c:v>3.05</c:v>
                </c:pt>
                <c:pt idx="145">
                  <c:v>3.05</c:v>
                </c:pt>
                <c:pt idx="146">
                  <c:v>3.05</c:v>
                </c:pt>
                <c:pt idx="147">
                  <c:v>3.08</c:v>
                </c:pt>
                <c:pt idx="148">
                  <c:v>3.08</c:v>
                </c:pt>
                <c:pt idx="149">
                  <c:v>3.09</c:v>
                </c:pt>
                <c:pt idx="150">
                  <c:v>3.1</c:v>
                </c:pt>
                <c:pt idx="151">
                  <c:v>3.07</c:v>
                </c:pt>
                <c:pt idx="152">
                  <c:v>3.08</c:v>
                </c:pt>
                <c:pt idx="153">
                  <c:v>3.07</c:v>
                </c:pt>
                <c:pt idx="154">
                  <c:v>3.07</c:v>
                </c:pt>
                <c:pt idx="155">
                  <c:v>3.06</c:v>
                </c:pt>
                <c:pt idx="156">
                  <c:v>3.04</c:v>
                </c:pt>
                <c:pt idx="157">
                  <c:v>3.04</c:v>
                </c:pt>
                <c:pt idx="158">
                  <c:v>3.05</c:v>
                </c:pt>
                <c:pt idx="159">
                  <c:v>3.1</c:v>
                </c:pt>
                <c:pt idx="160">
                  <c:v>3.06</c:v>
                </c:pt>
                <c:pt idx="161">
                  <c:v>3.12</c:v>
                </c:pt>
                <c:pt idx="162">
                  <c:v>3.08</c:v>
                </c:pt>
                <c:pt idx="163">
                  <c:v>3.07</c:v>
                </c:pt>
                <c:pt idx="164">
                  <c:v>3.07</c:v>
                </c:pt>
                <c:pt idx="165">
                  <c:v>3.06</c:v>
                </c:pt>
                <c:pt idx="166">
                  <c:v>3.07</c:v>
                </c:pt>
                <c:pt idx="167">
                  <c:v>3.09</c:v>
                </c:pt>
                <c:pt idx="168">
                  <c:v>3.06</c:v>
                </c:pt>
                <c:pt idx="169">
                  <c:v>3.1</c:v>
                </c:pt>
                <c:pt idx="170">
                  <c:v>3.09</c:v>
                </c:pt>
                <c:pt idx="171">
                  <c:v>3.1</c:v>
                </c:pt>
                <c:pt idx="172">
                  <c:v>3.1</c:v>
                </c:pt>
                <c:pt idx="173">
                  <c:v>3.05</c:v>
                </c:pt>
                <c:pt idx="174">
                  <c:v>3.05</c:v>
                </c:pt>
                <c:pt idx="175">
                  <c:v>3.08</c:v>
                </c:pt>
                <c:pt idx="176">
                  <c:v>3.05</c:v>
                </c:pt>
                <c:pt idx="177">
                  <c:v>3.05</c:v>
                </c:pt>
                <c:pt idx="178">
                  <c:v>3.06</c:v>
                </c:pt>
                <c:pt idx="179">
                  <c:v>3.09</c:v>
                </c:pt>
                <c:pt idx="180">
                  <c:v>3.15</c:v>
                </c:pt>
                <c:pt idx="181">
                  <c:v>3.14</c:v>
                </c:pt>
                <c:pt idx="182">
                  <c:v>3.11</c:v>
                </c:pt>
                <c:pt idx="183">
                  <c:v>3.07</c:v>
                </c:pt>
                <c:pt idx="184">
                  <c:v>3.07</c:v>
                </c:pt>
                <c:pt idx="185">
                  <c:v>3.08</c:v>
                </c:pt>
                <c:pt idx="186">
                  <c:v>3.06</c:v>
                </c:pt>
                <c:pt idx="187">
                  <c:v>3.06</c:v>
                </c:pt>
                <c:pt idx="188">
                  <c:v>3.06</c:v>
                </c:pt>
                <c:pt idx="189">
                  <c:v>3.06</c:v>
                </c:pt>
                <c:pt idx="190">
                  <c:v>3.06</c:v>
                </c:pt>
                <c:pt idx="191">
                  <c:v>3.06</c:v>
                </c:pt>
                <c:pt idx="192">
                  <c:v>3.06</c:v>
                </c:pt>
                <c:pt idx="193">
                  <c:v>3.05</c:v>
                </c:pt>
                <c:pt idx="194">
                  <c:v>3.05</c:v>
                </c:pt>
                <c:pt idx="195">
                  <c:v>3</c:v>
                </c:pt>
                <c:pt idx="196">
                  <c:v>3.01</c:v>
                </c:pt>
                <c:pt idx="197">
                  <c:v>3</c:v>
                </c:pt>
                <c:pt idx="198">
                  <c:v>3</c:v>
                </c:pt>
                <c:pt idx="199">
                  <c:v>3</c:v>
                </c:pt>
                <c:pt idx="200">
                  <c:v>3.07</c:v>
                </c:pt>
                <c:pt idx="201">
                  <c:v>3.03</c:v>
                </c:pt>
                <c:pt idx="202">
                  <c:v>3.08</c:v>
                </c:pt>
                <c:pt idx="203">
                  <c:v>3.04</c:v>
                </c:pt>
                <c:pt idx="204">
                  <c:v>3.04</c:v>
                </c:pt>
                <c:pt idx="205">
                  <c:v>3.03</c:v>
                </c:pt>
                <c:pt idx="206">
                  <c:v>3.03</c:v>
                </c:pt>
                <c:pt idx="207">
                  <c:v>3.02</c:v>
                </c:pt>
                <c:pt idx="208">
                  <c:v>3.02</c:v>
                </c:pt>
                <c:pt idx="209">
                  <c:v>3.02</c:v>
                </c:pt>
                <c:pt idx="210">
                  <c:v>3.03</c:v>
                </c:pt>
                <c:pt idx="211">
                  <c:v>3.04</c:v>
                </c:pt>
                <c:pt idx="212">
                  <c:v>3.04</c:v>
                </c:pt>
                <c:pt idx="213">
                  <c:v>3.04</c:v>
                </c:pt>
                <c:pt idx="214">
                  <c:v>3.04</c:v>
                </c:pt>
                <c:pt idx="215">
                  <c:v>3.03</c:v>
                </c:pt>
                <c:pt idx="216">
                  <c:v>3.03</c:v>
                </c:pt>
                <c:pt idx="217">
                  <c:v>3.03</c:v>
                </c:pt>
                <c:pt idx="218">
                  <c:v>3.03</c:v>
                </c:pt>
                <c:pt idx="219">
                  <c:v>3.04</c:v>
                </c:pt>
                <c:pt idx="220">
                  <c:v>3.11</c:v>
                </c:pt>
                <c:pt idx="221">
                  <c:v>3.05</c:v>
                </c:pt>
                <c:pt idx="222">
                  <c:v>3.07</c:v>
                </c:pt>
                <c:pt idx="223">
                  <c:v>3.07</c:v>
                </c:pt>
                <c:pt idx="224">
                  <c:v>3.09</c:v>
                </c:pt>
                <c:pt idx="225">
                  <c:v>3.09</c:v>
                </c:pt>
                <c:pt idx="226">
                  <c:v>3.13</c:v>
                </c:pt>
                <c:pt idx="227">
                  <c:v>3.13</c:v>
                </c:pt>
                <c:pt idx="228">
                  <c:v>3.11</c:v>
                </c:pt>
                <c:pt idx="229">
                  <c:v>3.06</c:v>
                </c:pt>
                <c:pt idx="230">
                  <c:v>3.09</c:v>
                </c:pt>
                <c:pt idx="231">
                  <c:v>3.11</c:v>
                </c:pt>
                <c:pt idx="232">
                  <c:v>3.15</c:v>
                </c:pt>
                <c:pt idx="233">
                  <c:v>3.14</c:v>
                </c:pt>
                <c:pt idx="234">
                  <c:v>3.12</c:v>
                </c:pt>
                <c:pt idx="235">
                  <c:v>3.11</c:v>
                </c:pt>
                <c:pt idx="236">
                  <c:v>3.06</c:v>
                </c:pt>
                <c:pt idx="237">
                  <c:v>3.05</c:v>
                </c:pt>
                <c:pt idx="238">
                  <c:v>3.08</c:v>
                </c:pt>
                <c:pt idx="239">
                  <c:v>3.11</c:v>
                </c:pt>
                <c:pt idx="240">
                  <c:v>3.13</c:v>
                </c:pt>
                <c:pt idx="241">
                  <c:v>3.16</c:v>
                </c:pt>
                <c:pt idx="242">
                  <c:v>3.3</c:v>
                </c:pt>
                <c:pt idx="243">
                  <c:v>3.15</c:v>
                </c:pt>
                <c:pt idx="244">
                  <c:v>3.09</c:v>
                </c:pt>
                <c:pt idx="245">
                  <c:v>3.14</c:v>
                </c:pt>
                <c:pt idx="246">
                  <c:v>3.22</c:v>
                </c:pt>
                <c:pt idx="247">
                  <c:v>3.18</c:v>
                </c:pt>
                <c:pt idx="248">
                  <c:v>3.18</c:v>
                </c:pt>
                <c:pt idx="249">
                  <c:v>3.1100000000000003</c:v>
                </c:pt>
                <c:pt idx="250">
                  <c:v>3.085</c:v>
                </c:pt>
                <c:pt idx="251">
                  <c:v>3.1</c:v>
                </c:pt>
                <c:pt idx="252">
                  <c:v>3.125</c:v>
                </c:pt>
                <c:pt idx="253">
                  <c:v>3.07</c:v>
                </c:pt>
                <c:pt idx="254">
                  <c:v>3.09</c:v>
                </c:pt>
                <c:pt idx="255">
                  <c:v>3.125</c:v>
                </c:pt>
                <c:pt idx="256">
                  <c:v>3.12</c:v>
                </c:pt>
                <c:pt idx="257">
                  <c:v>3.12</c:v>
                </c:pt>
                <c:pt idx="258">
                  <c:v>3.14</c:v>
                </c:pt>
                <c:pt idx="259">
                  <c:v>3.07</c:v>
                </c:pt>
                <c:pt idx="260">
                  <c:v>3.08</c:v>
                </c:pt>
                <c:pt idx="261">
                  <c:v>3.09</c:v>
                </c:pt>
                <c:pt idx="262">
                  <c:v>3.11</c:v>
                </c:pt>
                <c:pt idx="263">
                  <c:v>3.1</c:v>
                </c:pt>
                <c:pt idx="264">
                  <c:v>3.14</c:v>
                </c:pt>
                <c:pt idx="265">
                  <c:v>3.14</c:v>
                </c:pt>
                <c:pt idx="266">
                  <c:v>3.1</c:v>
                </c:pt>
                <c:pt idx="267">
                  <c:v>3.08</c:v>
                </c:pt>
                <c:pt idx="268">
                  <c:v>3.07</c:v>
                </c:pt>
                <c:pt idx="269">
                  <c:v>3.1</c:v>
                </c:pt>
                <c:pt idx="270">
                  <c:v>3.13</c:v>
                </c:pt>
                <c:pt idx="271">
                  <c:v>3.14</c:v>
                </c:pt>
                <c:pt idx="272">
                  <c:v>3.15</c:v>
                </c:pt>
                <c:pt idx="273">
                  <c:v>3.26</c:v>
                </c:pt>
                <c:pt idx="274">
                  <c:v>3.12</c:v>
                </c:pt>
                <c:pt idx="275">
                  <c:v>3.06</c:v>
                </c:pt>
                <c:pt idx="276">
                  <c:v>3.06</c:v>
                </c:pt>
                <c:pt idx="277">
                  <c:v>3.04</c:v>
                </c:pt>
                <c:pt idx="278">
                  <c:v>3.03</c:v>
                </c:pt>
                <c:pt idx="279">
                  <c:v>3.04</c:v>
                </c:pt>
                <c:pt idx="280">
                  <c:v>3.04</c:v>
                </c:pt>
                <c:pt idx="281">
                  <c:v>3.04</c:v>
                </c:pt>
                <c:pt idx="282">
                  <c:v>3.08</c:v>
                </c:pt>
                <c:pt idx="283">
                  <c:v>3.07</c:v>
                </c:pt>
                <c:pt idx="284">
                  <c:v>3.07</c:v>
                </c:pt>
                <c:pt idx="285">
                  <c:v>3.12</c:v>
                </c:pt>
                <c:pt idx="286">
                  <c:v>3.19</c:v>
                </c:pt>
                <c:pt idx="287">
                  <c:v>3.14</c:v>
                </c:pt>
                <c:pt idx="288">
                  <c:v>3.21</c:v>
                </c:pt>
                <c:pt idx="289">
                  <c:v>3.27</c:v>
                </c:pt>
                <c:pt idx="290">
                  <c:v>3.12</c:v>
                </c:pt>
                <c:pt idx="291">
                  <c:v>3.05</c:v>
                </c:pt>
                <c:pt idx="292">
                  <c:v>3.07</c:v>
                </c:pt>
                <c:pt idx="293">
                  <c:v>3.05</c:v>
                </c:pt>
                <c:pt idx="294">
                  <c:v>3.08</c:v>
                </c:pt>
                <c:pt idx="295">
                  <c:v>3.1</c:v>
                </c:pt>
                <c:pt idx="296">
                  <c:v>3.1</c:v>
                </c:pt>
                <c:pt idx="297">
                  <c:v>3.11</c:v>
                </c:pt>
                <c:pt idx="298">
                  <c:v>3.09</c:v>
                </c:pt>
                <c:pt idx="299">
                  <c:v>3.09</c:v>
                </c:pt>
                <c:pt idx="300">
                  <c:v>3.08</c:v>
                </c:pt>
                <c:pt idx="301">
                  <c:v>3.08</c:v>
                </c:pt>
                <c:pt idx="302">
                  <c:v>3.08</c:v>
                </c:pt>
                <c:pt idx="303">
                  <c:v>3.08</c:v>
                </c:pt>
                <c:pt idx="304">
                  <c:v>3.09</c:v>
                </c:pt>
                <c:pt idx="305">
                  <c:v>3.09</c:v>
                </c:pt>
                <c:pt idx="306">
                  <c:v>3.08</c:v>
                </c:pt>
                <c:pt idx="307">
                  <c:v>3.11</c:v>
                </c:pt>
                <c:pt idx="308">
                  <c:v>3.1</c:v>
                </c:pt>
                <c:pt idx="309">
                  <c:v>3.1</c:v>
                </c:pt>
                <c:pt idx="310">
                  <c:v>3.1</c:v>
                </c:pt>
                <c:pt idx="311">
                  <c:v>3.09</c:v>
                </c:pt>
                <c:pt idx="312">
                  <c:v>3.09</c:v>
                </c:pt>
                <c:pt idx="313">
                  <c:v>3.03</c:v>
                </c:pt>
                <c:pt idx="314">
                  <c:v>3.04</c:v>
                </c:pt>
                <c:pt idx="315">
                  <c:v>3.06</c:v>
                </c:pt>
                <c:pt idx="316">
                  <c:v>3.09</c:v>
                </c:pt>
                <c:pt idx="317">
                  <c:v>3.1</c:v>
                </c:pt>
                <c:pt idx="318">
                  <c:v>3.08</c:v>
                </c:pt>
                <c:pt idx="319">
                  <c:v>3.1</c:v>
                </c:pt>
                <c:pt idx="320">
                  <c:v>3.09</c:v>
                </c:pt>
                <c:pt idx="321">
                  <c:v>3.07</c:v>
                </c:pt>
                <c:pt idx="322">
                  <c:v>3.1</c:v>
                </c:pt>
                <c:pt idx="323">
                  <c:v>3.1</c:v>
                </c:pt>
                <c:pt idx="324">
                  <c:v>3.1</c:v>
                </c:pt>
                <c:pt idx="325">
                  <c:v>3.1</c:v>
                </c:pt>
                <c:pt idx="326">
                  <c:v>3.13</c:v>
                </c:pt>
                <c:pt idx="327">
                  <c:v>3.15</c:v>
                </c:pt>
                <c:pt idx="328">
                  <c:v>3.17</c:v>
                </c:pt>
                <c:pt idx="329">
                  <c:v>3.28</c:v>
                </c:pt>
                <c:pt idx="330">
                  <c:v>3.11</c:v>
                </c:pt>
                <c:pt idx="331">
                  <c:v>3.12</c:v>
                </c:pt>
                <c:pt idx="332">
                  <c:v>3.25</c:v>
                </c:pt>
                <c:pt idx="333">
                  <c:v>3.18</c:v>
                </c:pt>
                <c:pt idx="334">
                  <c:v>3.14</c:v>
                </c:pt>
                <c:pt idx="335">
                  <c:v>3.2</c:v>
                </c:pt>
                <c:pt idx="336">
                  <c:v>3.2</c:v>
                </c:pt>
                <c:pt idx="337">
                  <c:v>3.24</c:v>
                </c:pt>
                <c:pt idx="338">
                  <c:v>3.12</c:v>
                </c:pt>
                <c:pt idx="339">
                  <c:v>3.12</c:v>
                </c:pt>
                <c:pt idx="340">
                  <c:v>3.12</c:v>
                </c:pt>
                <c:pt idx="341">
                  <c:v>3.15</c:v>
                </c:pt>
                <c:pt idx="342">
                  <c:v>3.145</c:v>
                </c:pt>
                <c:pt idx="343">
                  <c:v>3.145</c:v>
                </c:pt>
                <c:pt idx="344">
                  <c:v>3.15</c:v>
                </c:pt>
                <c:pt idx="345">
                  <c:v>3.15</c:v>
                </c:pt>
                <c:pt idx="346">
                  <c:v>3.13</c:v>
                </c:pt>
                <c:pt idx="347">
                  <c:v>3.12</c:v>
                </c:pt>
                <c:pt idx="348">
                  <c:v>3.2</c:v>
                </c:pt>
                <c:pt idx="349">
                  <c:v>3.13</c:v>
                </c:pt>
                <c:pt idx="350">
                  <c:v>3.22</c:v>
                </c:pt>
                <c:pt idx="351">
                  <c:v>3.2</c:v>
                </c:pt>
                <c:pt idx="352">
                  <c:v>3.15</c:v>
                </c:pt>
                <c:pt idx="353">
                  <c:v>3.2</c:v>
                </c:pt>
                <c:pt idx="354">
                  <c:v>3.43</c:v>
                </c:pt>
                <c:pt idx="355">
                  <c:v>3.2</c:v>
                </c:pt>
                <c:pt idx="356">
                  <c:v>3.15</c:v>
                </c:pt>
                <c:pt idx="357">
                  <c:v>3.11</c:v>
                </c:pt>
                <c:pt idx="358">
                  <c:v>3.08</c:v>
                </c:pt>
                <c:pt idx="359">
                  <c:v>3.12</c:v>
                </c:pt>
                <c:pt idx="360">
                  <c:v>3.45</c:v>
                </c:pt>
                <c:pt idx="361">
                  <c:v>3.66</c:v>
                </c:pt>
                <c:pt idx="362">
                  <c:v>3.66</c:v>
                </c:pt>
                <c:pt idx="363">
                  <c:v>3.44</c:v>
                </c:pt>
                <c:pt idx="364">
                  <c:v>3.43</c:v>
                </c:pt>
                <c:pt idx="365">
                  <c:v>3.49</c:v>
                </c:pt>
                <c:pt idx="366">
                  <c:v>3.61</c:v>
                </c:pt>
                <c:pt idx="367">
                  <c:v>3.44</c:v>
                </c:pt>
                <c:pt idx="368">
                  <c:v>3.38</c:v>
                </c:pt>
                <c:pt idx="369">
                  <c:v>3.37</c:v>
                </c:pt>
                <c:pt idx="370">
                  <c:v>3.4649999999999999</c:v>
                </c:pt>
                <c:pt idx="371">
                  <c:v>3.38</c:v>
                </c:pt>
                <c:pt idx="372">
                  <c:v>3.48</c:v>
                </c:pt>
                <c:pt idx="373">
                  <c:v>4.4400000000000004</c:v>
                </c:pt>
                <c:pt idx="374">
                  <c:v>4.4000000000000004</c:v>
                </c:pt>
                <c:pt idx="375">
                  <c:v>3.36</c:v>
                </c:pt>
                <c:pt idx="376">
                  <c:v>3.36</c:v>
                </c:pt>
                <c:pt idx="377">
                  <c:v>3.32</c:v>
                </c:pt>
                <c:pt idx="378">
                  <c:v>3.3</c:v>
                </c:pt>
                <c:pt idx="379">
                  <c:v>3.3050000000000002</c:v>
                </c:pt>
                <c:pt idx="380">
                  <c:v>3.3</c:v>
                </c:pt>
                <c:pt idx="381">
                  <c:v>3.25</c:v>
                </c:pt>
                <c:pt idx="382">
                  <c:v>3.33</c:v>
                </c:pt>
                <c:pt idx="383">
                  <c:v>3.39</c:v>
                </c:pt>
                <c:pt idx="384">
                  <c:v>3.34</c:v>
                </c:pt>
                <c:pt idx="385">
                  <c:v>3.36</c:v>
                </c:pt>
                <c:pt idx="386">
                  <c:v>3.34</c:v>
                </c:pt>
                <c:pt idx="387">
                  <c:v>3.36</c:v>
                </c:pt>
                <c:pt idx="388">
                  <c:v>3.36</c:v>
                </c:pt>
                <c:pt idx="389">
                  <c:v>3.34</c:v>
                </c:pt>
                <c:pt idx="390">
                  <c:v>3.49</c:v>
                </c:pt>
                <c:pt idx="391">
                  <c:v>3.35</c:v>
                </c:pt>
                <c:pt idx="392">
                  <c:v>3.35</c:v>
                </c:pt>
                <c:pt idx="393">
                  <c:v>3.35</c:v>
                </c:pt>
                <c:pt idx="394">
                  <c:v>3.35</c:v>
                </c:pt>
                <c:pt idx="395">
                  <c:v>3.37</c:v>
                </c:pt>
                <c:pt idx="396">
                  <c:v>3.35</c:v>
                </c:pt>
                <c:pt idx="397">
                  <c:v>3.35</c:v>
                </c:pt>
                <c:pt idx="398">
                  <c:v>3.36</c:v>
                </c:pt>
                <c:pt idx="399">
                  <c:v>3.36</c:v>
                </c:pt>
                <c:pt idx="400">
                  <c:v>3.36</c:v>
                </c:pt>
                <c:pt idx="401">
                  <c:v>3.35</c:v>
                </c:pt>
                <c:pt idx="402">
                  <c:v>3.3679999999999999</c:v>
                </c:pt>
                <c:pt idx="403">
                  <c:v>3.87</c:v>
                </c:pt>
                <c:pt idx="404">
                  <c:v>3.91</c:v>
                </c:pt>
                <c:pt idx="405">
                  <c:v>3.93</c:v>
                </c:pt>
                <c:pt idx="406">
                  <c:v>3.86</c:v>
                </c:pt>
                <c:pt idx="407">
                  <c:v>3.85</c:v>
                </c:pt>
                <c:pt idx="408">
                  <c:v>3.86</c:v>
                </c:pt>
                <c:pt idx="409">
                  <c:v>3.895</c:v>
                </c:pt>
                <c:pt idx="410">
                  <c:v>3.99</c:v>
                </c:pt>
                <c:pt idx="411">
                  <c:v>3.91</c:v>
                </c:pt>
                <c:pt idx="412">
                  <c:v>3.93</c:v>
                </c:pt>
                <c:pt idx="413">
                  <c:v>3.89</c:v>
                </c:pt>
                <c:pt idx="414">
                  <c:v>3.88</c:v>
                </c:pt>
                <c:pt idx="415">
                  <c:v>3.87</c:v>
                </c:pt>
                <c:pt idx="416">
                  <c:v>3.84</c:v>
                </c:pt>
                <c:pt idx="417">
                  <c:v>3.83</c:v>
                </c:pt>
                <c:pt idx="418">
                  <c:v>3.84</c:v>
                </c:pt>
                <c:pt idx="419">
                  <c:v>3.84</c:v>
                </c:pt>
                <c:pt idx="420">
                  <c:v>3.84</c:v>
                </c:pt>
                <c:pt idx="421">
                  <c:v>3.835</c:v>
                </c:pt>
                <c:pt idx="422">
                  <c:v>3.855</c:v>
                </c:pt>
                <c:pt idx="423">
                  <c:v>3.875</c:v>
                </c:pt>
                <c:pt idx="424">
                  <c:v>3.92</c:v>
                </c:pt>
                <c:pt idx="425">
                  <c:v>3.93</c:v>
                </c:pt>
                <c:pt idx="426">
                  <c:v>3.87</c:v>
                </c:pt>
                <c:pt idx="427">
                  <c:v>3.87</c:v>
                </c:pt>
                <c:pt idx="428">
                  <c:v>3.855</c:v>
                </c:pt>
                <c:pt idx="429">
                  <c:v>3.85</c:v>
                </c:pt>
                <c:pt idx="430">
                  <c:v>3.9</c:v>
                </c:pt>
                <c:pt idx="431">
                  <c:v>3.835</c:v>
                </c:pt>
                <c:pt idx="432">
                  <c:v>3.84</c:v>
                </c:pt>
                <c:pt idx="433">
                  <c:v>3.7850000000000001</c:v>
                </c:pt>
                <c:pt idx="434">
                  <c:v>3.6850000000000001</c:v>
                </c:pt>
                <c:pt idx="435">
                  <c:v>3.73</c:v>
                </c:pt>
                <c:pt idx="436">
                  <c:v>3.73</c:v>
                </c:pt>
                <c:pt idx="437">
                  <c:v>3.84</c:v>
                </c:pt>
                <c:pt idx="438">
                  <c:v>3.8250000000000002</c:v>
                </c:pt>
                <c:pt idx="439">
                  <c:v>3.84</c:v>
                </c:pt>
                <c:pt idx="440">
                  <c:v>3.84</c:v>
                </c:pt>
                <c:pt idx="441">
                  <c:v>3.8250000000000002</c:v>
                </c:pt>
                <c:pt idx="442">
                  <c:v>3.8</c:v>
                </c:pt>
                <c:pt idx="443">
                  <c:v>3.8180000000000001</c:v>
                </c:pt>
                <c:pt idx="444">
                  <c:v>3.8180000000000001</c:v>
                </c:pt>
                <c:pt idx="445">
                  <c:v>3.8</c:v>
                </c:pt>
                <c:pt idx="446">
                  <c:v>3.82</c:v>
                </c:pt>
                <c:pt idx="447">
                  <c:v>3.85</c:v>
                </c:pt>
                <c:pt idx="448">
                  <c:v>3.85</c:v>
                </c:pt>
                <c:pt idx="449">
                  <c:v>3.95</c:v>
                </c:pt>
                <c:pt idx="450">
                  <c:v>3.915</c:v>
                </c:pt>
                <c:pt idx="451">
                  <c:v>4.0540000000000003</c:v>
                </c:pt>
                <c:pt idx="452">
                  <c:v>3.9049999999999998</c:v>
                </c:pt>
                <c:pt idx="453">
                  <c:v>3.93</c:v>
                </c:pt>
                <c:pt idx="454">
                  <c:v>3.91</c:v>
                </c:pt>
                <c:pt idx="455">
                  <c:v>3.86</c:v>
                </c:pt>
                <c:pt idx="456">
                  <c:v>3.83</c:v>
                </c:pt>
                <c:pt idx="457">
                  <c:v>3.8</c:v>
                </c:pt>
                <c:pt idx="458">
                  <c:v>3.875</c:v>
                </c:pt>
                <c:pt idx="459">
                  <c:v>3.875</c:v>
                </c:pt>
                <c:pt idx="460">
                  <c:v>3.875</c:v>
                </c:pt>
                <c:pt idx="461">
                  <c:v>3.91</c:v>
                </c:pt>
                <c:pt idx="462">
                  <c:v>3.91</c:v>
                </c:pt>
                <c:pt idx="463">
                  <c:v>3.92</c:v>
                </c:pt>
                <c:pt idx="464">
                  <c:v>3.8849999999999998</c:v>
                </c:pt>
                <c:pt idx="465">
                  <c:v>3.875</c:v>
                </c:pt>
                <c:pt idx="466">
                  <c:v>3.855</c:v>
                </c:pt>
                <c:pt idx="467">
                  <c:v>3.855</c:v>
                </c:pt>
                <c:pt idx="468">
                  <c:v>3.75</c:v>
                </c:pt>
                <c:pt idx="469">
                  <c:v>3.7850000000000001</c:v>
                </c:pt>
                <c:pt idx="470">
                  <c:v>3.8149999999999999</c:v>
                </c:pt>
                <c:pt idx="471">
                  <c:v>3.87</c:v>
                </c:pt>
                <c:pt idx="472">
                  <c:v>3.93</c:v>
                </c:pt>
                <c:pt idx="473">
                  <c:v>4.04</c:v>
                </c:pt>
                <c:pt idx="474">
                  <c:v>3.9049999999999998</c:v>
                </c:pt>
                <c:pt idx="475">
                  <c:v>4.12</c:v>
                </c:pt>
                <c:pt idx="476">
                  <c:v>4.1449999999999996</c:v>
                </c:pt>
                <c:pt idx="477">
                  <c:v>3.9249999999999998</c:v>
                </c:pt>
                <c:pt idx="478">
                  <c:v>3.855</c:v>
                </c:pt>
                <c:pt idx="479">
                  <c:v>3.86</c:v>
                </c:pt>
                <c:pt idx="480">
                  <c:v>3.85</c:v>
                </c:pt>
                <c:pt idx="481">
                  <c:v>3.9</c:v>
                </c:pt>
                <c:pt idx="482">
                  <c:v>3.9049999999999998</c:v>
                </c:pt>
                <c:pt idx="483">
                  <c:v>3.93</c:v>
                </c:pt>
                <c:pt idx="484">
                  <c:v>3.92</c:v>
                </c:pt>
                <c:pt idx="485">
                  <c:v>3.82</c:v>
                </c:pt>
                <c:pt idx="486">
                  <c:v>3.8450000000000002</c:v>
                </c:pt>
                <c:pt idx="487">
                  <c:v>3.8450000000000002</c:v>
                </c:pt>
                <c:pt idx="488">
                  <c:v>3.8450000000000002</c:v>
                </c:pt>
                <c:pt idx="489">
                  <c:v>3.85</c:v>
                </c:pt>
                <c:pt idx="490">
                  <c:v>3.855</c:v>
                </c:pt>
                <c:pt idx="491">
                  <c:v>3.92</c:v>
                </c:pt>
                <c:pt idx="492">
                  <c:v>3.887</c:v>
                </c:pt>
                <c:pt idx="493">
                  <c:v>3.85</c:v>
                </c:pt>
                <c:pt idx="494">
                  <c:v>3.85</c:v>
                </c:pt>
                <c:pt idx="495">
                  <c:v>4</c:v>
                </c:pt>
                <c:pt idx="496">
                  <c:v>4.3529999999999998</c:v>
                </c:pt>
                <c:pt idx="497">
                  <c:v>4.327</c:v>
                </c:pt>
                <c:pt idx="498">
                  <c:v>4.33</c:v>
                </c:pt>
                <c:pt idx="499">
                  <c:v>4.33</c:v>
                </c:pt>
                <c:pt idx="500">
                  <c:v>4.327</c:v>
                </c:pt>
                <c:pt idx="501">
                  <c:v>4.3330000000000002</c:v>
                </c:pt>
                <c:pt idx="502">
                  <c:v>4.335</c:v>
                </c:pt>
                <c:pt idx="503">
                  <c:v>4.33</c:v>
                </c:pt>
                <c:pt idx="504">
                  <c:v>4.33</c:v>
                </c:pt>
                <c:pt idx="505">
                  <c:v>4.32</c:v>
                </c:pt>
                <c:pt idx="506">
                  <c:v>4.33</c:v>
                </c:pt>
                <c:pt idx="507">
                  <c:v>4.33</c:v>
                </c:pt>
                <c:pt idx="508">
                  <c:v>4.33</c:v>
                </c:pt>
                <c:pt idx="509">
                  <c:v>4.33</c:v>
                </c:pt>
                <c:pt idx="510">
                  <c:v>4.33</c:v>
                </c:pt>
                <c:pt idx="511">
                  <c:v>4.33</c:v>
                </c:pt>
                <c:pt idx="512">
                  <c:v>4.34</c:v>
                </c:pt>
                <c:pt idx="513">
                  <c:v>4.335</c:v>
                </c:pt>
                <c:pt idx="514">
                  <c:v>4.34</c:v>
                </c:pt>
                <c:pt idx="515">
                  <c:v>4.3600000000000003</c:v>
                </c:pt>
                <c:pt idx="516">
                  <c:v>4.45</c:v>
                </c:pt>
                <c:pt idx="517">
                  <c:v>4.4400000000000004</c:v>
                </c:pt>
                <c:pt idx="518">
                  <c:v>4.4000000000000004</c:v>
                </c:pt>
                <c:pt idx="519">
                  <c:v>4.38</c:v>
                </c:pt>
                <c:pt idx="520">
                  <c:v>4.3849999999999998</c:v>
                </c:pt>
                <c:pt idx="521">
                  <c:v>4.4000000000000004</c:v>
                </c:pt>
                <c:pt idx="522">
                  <c:v>4.38</c:v>
                </c:pt>
                <c:pt idx="523">
                  <c:v>4.3849999999999998</c:v>
                </c:pt>
                <c:pt idx="524">
                  <c:v>4.3949999999999996</c:v>
                </c:pt>
                <c:pt idx="525">
                  <c:v>4.38</c:v>
                </c:pt>
                <c:pt idx="526">
                  <c:v>4.3600000000000003</c:v>
                </c:pt>
                <c:pt idx="527">
                  <c:v>4.3600000000000003</c:v>
                </c:pt>
                <c:pt idx="528">
                  <c:v>4.38</c:v>
                </c:pt>
                <c:pt idx="529">
                  <c:v>4.38</c:v>
                </c:pt>
                <c:pt idx="530">
                  <c:v>4.37</c:v>
                </c:pt>
                <c:pt idx="531">
                  <c:v>4.3650000000000002</c:v>
                </c:pt>
                <c:pt idx="532">
                  <c:v>4.3499999999999996</c:v>
                </c:pt>
                <c:pt idx="533">
                  <c:v>4.3499999999999996</c:v>
                </c:pt>
                <c:pt idx="534">
                  <c:v>4.37</c:v>
                </c:pt>
                <c:pt idx="535">
                  <c:v>4.3499999999999996</c:v>
                </c:pt>
                <c:pt idx="536">
                  <c:v>4.3499999999999996</c:v>
                </c:pt>
                <c:pt idx="537">
                  <c:v>4.3499999999999996</c:v>
                </c:pt>
                <c:pt idx="538">
                  <c:v>4.3600000000000003</c:v>
                </c:pt>
                <c:pt idx="539">
                  <c:v>4.3899999999999997</c:v>
                </c:pt>
                <c:pt idx="540">
                  <c:v>4.375</c:v>
                </c:pt>
                <c:pt idx="541">
                  <c:v>4.3899999999999997</c:v>
                </c:pt>
                <c:pt idx="542">
                  <c:v>4.3949999999999996</c:v>
                </c:pt>
                <c:pt idx="543">
                  <c:v>4.42</c:v>
                </c:pt>
                <c:pt idx="544">
                  <c:v>4.41</c:v>
                </c:pt>
                <c:pt idx="545">
                  <c:v>4.42</c:v>
                </c:pt>
                <c:pt idx="546">
                  <c:v>4.42</c:v>
                </c:pt>
                <c:pt idx="547">
                  <c:v>4.3949999999999996</c:v>
                </c:pt>
                <c:pt idx="548">
                  <c:v>4.3849999999999998</c:v>
                </c:pt>
                <c:pt idx="549">
                  <c:v>4.3849999999999998</c:v>
                </c:pt>
                <c:pt idx="550">
                  <c:v>4.46</c:v>
                </c:pt>
                <c:pt idx="551">
                  <c:v>4.3949999999999996</c:v>
                </c:pt>
                <c:pt idx="552">
                  <c:v>4.37</c:v>
                </c:pt>
                <c:pt idx="553">
                  <c:v>4.3499999999999996</c:v>
                </c:pt>
                <c:pt idx="554">
                  <c:v>4.34</c:v>
                </c:pt>
                <c:pt idx="555">
                  <c:v>4.3</c:v>
                </c:pt>
                <c:pt idx="556">
                  <c:v>4.32</c:v>
                </c:pt>
                <c:pt idx="557">
                  <c:v>4.34</c:v>
                </c:pt>
                <c:pt idx="558">
                  <c:v>4.34</c:v>
                </c:pt>
                <c:pt idx="559">
                  <c:v>4.3600000000000003</c:v>
                </c:pt>
                <c:pt idx="560">
                  <c:v>4.99</c:v>
                </c:pt>
                <c:pt idx="561">
                  <c:v>4.8600000000000003</c:v>
                </c:pt>
                <c:pt idx="562">
                  <c:v>4.8499999999999996</c:v>
                </c:pt>
                <c:pt idx="563">
                  <c:v>4.8449999999999998</c:v>
                </c:pt>
                <c:pt idx="564">
                  <c:v>4.82</c:v>
                </c:pt>
                <c:pt idx="565">
                  <c:v>4.82</c:v>
                </c:pt>
                <c:pt idx="566">
                  <c:v>4.8150000000000004</c:v>
                </c:pt>
                <c:pt idx="567">
                  <c:v>4.8330000000000002</c:v>
                </c:pt>
                <c:pt idx="568">
                  <c:v>4.8380000000000001</c:v>
                </c:pt>
                <c:pt idx="569">
                  <c:v>4.84</c:v>
                </c:pt>
                <c:pt idx="570">
                  <c:v>4.8380000000000001</c:v>
                </c:pt>
                <c:pt idx="571">
                  <c:v>4.8380000000000001</c:v>
                </c:pt>
                <c:pt idx="572">
                  <c:v>4.8380000000000001</c:v>
                </c:pt>
                <c:pt idx="573">
                  <c:v>4.843</c:v>
                </c:pt>
                <c:pt idx="574">
                  <c:v>4.835</c:v>
                </c:pt>
                <c:pt idx="575">
                  <c:v>4.8330000000000002</c:v>
                </c:pt>
                <c:pt idx="576">
                  <c:v>4.83</c:v>
                </c:pt>
                <c:pt idx="577">
                  <c:v>4.83</c:v>
                </c:pt>
                <c:pt idx="578">
                  <c:v>4.83</c:v>
                </c:pt>
                <c:pt idx="579">
                  <c:v>4.82</c:v>
                </c:pt>
                <c:pt idx="580">
                  <c:v>4.82</c:v>
                </c:pt>
                <c:pt idx="581">
                  <c:v>4.9080000000000004</c:v>
                </c:pt>
                <c:pt idx="582">
                  <c:v>4.8550000000000004</c:v>
                </c:pt>
                <c:pt idx="583">
                  <c:v>4.8559999999999999</c:v>
                </c:pt>
                <c:pt idx="584">
                  <c:v>4.8899999999999997</c:v>
                </c:pt>
                <c:pt idx="585">
                  <c:v>4.88</c:v>
                </c:pt>
                <c:pt idx="586">
                  <c:v>4.97</c:v>
                </c:pt>
                <c:pt idx="587">
                  <c:v>4.9260000000000002</c:v>
                </c:pt>
                <c:pt idx="588">
                  <c:v>4.835</c:v>
                </c:pt>
                <c:pt idx="589">
                  <c:v>4.8499999999999996</c:v>
                </c:pt>
                <c:pt idx="590">
                  <c:v>4.843</c:v>
                </c:pt>
                <c:pt idx="591">
                  <c:v>4.843</c:v>
                </c:pt>
                <c:pt idx="592">
                  <c:v>4.84</c:v>
                </c:pt>
                <c:pt idx="593">
                  <c:v>5.0999999999999996</c:v>
                </c:pt>
                <c:pt idx="594">
                  <c:v>5.3</c:v>
                </c:pt>
                <c:pt idx="595">
                  <c:v>5.28</c:v>
                </c:pt>
                <c:pt idx="596">
                  <c:v>5.2329999999999997</c:v>
                </c:pt>
                <c:pt idx="597">
                  <c:v>5.3</c:v>
                </c:pt>
                <c:pt idx="598">
                  <c:v>5.3</c:v>
                </c:pt>
                <c:pt idx="599">
                  <c:v>5.3</c:v>
                </c:pt>
                <c:pt idx="600">
                  <c:v>5.2939999999999996</c:v>
                </c:pt>
                <c:pt idx="601">
                  <c:v>5.3418218526965013</c:v>
                </c:pt>
                <c:pt idx="602">
                  <c:v>5.2976054705347027</c:v>
                </c:pt>
                <c:pt idx="603">
                  <c:v>5.31</c:v>
                </c:pt>
                <c:pt idx="604">
                  <c:v>5.29</c:v>
                </c:pt>
                <c:pt idx="605">
                  <c:v>5.304528093256077</c:v>
                </c:pt>
                <c:pt idx="606">
                  <c:v>5.3045163413175009</c:v>
                </c:pt>
                <c:pt idx="607">
                  <c:v>5.3020520480457236</c:v>
                </c:pt>
                <c:pt idx="608">
                  <c:v>5.32</c:v>
                </c:pt>
                <c:pt idx="609">
                  <c:v>5.3257178645252559</c:v>
                </c:pt>
                <c:pt idx="610">
                  <c:v>5.492524658372429</c:v>
                </c:pt>
                <c:pt idx="611">
                  <c:v>5.9125782946232928</c:v>
                </c:pt>
                <c:pt idx="612">
                  <c:v>5.8647568366929335</c:v>
                </c:pt>
                <c:pt idx="613">
                  <c:v>5.8368173286003708</c:v>
                </c:pt>
                <c:pt idx="614">
                  <c:v>5.8379117726223608</c:v>
                </c:pt>
                <c:pt idx="615">
                  <c:v>5.8381717117311132</c:v>
                </c:pt>
                <c:pt idx="616">
                  <c:v>5.8283103696776752</c:v>
                </c:pt>
                <c:pt idx="617">
                  <c:v>5.82</c:v>
                </c:pt>
                <c:pt idx="618">
                  <c:v>5.83</c:v>
                </c:pt>
                <c:pt idx="619">
                  <c:v>5.83</c:v>
                </c:pt>
                <c:pt idx="620">
                  <c:v>5.85</c:v>
                </c:pt>
                <c:pt idx="621">
                  <c:v>5.81</c:v>
                </c:pt>
                <c:pt idx="622">
                  <c:v>5.81</c:v>
                </c:pt>
                <c:pt idx="623">
                  <c:v>5.8</c:v>
                </c:pt>
                <c:pt idx="624">
                  <c:v>5.82</c:v>
                </c:pt>
                <c:pt idx="625">
                  <c:v>5.8143614763828637</c:v>
                </c:pt>
                <c:pt idx="626">
                  <c:v>5.8106644164543333</c:v>
                </c:pt>
                <c:pt idx="627">
                  <c:v>5.8106788305271584</c:v>
                </c:pt>
                <c:pt idx="628">
                  <c:v>5.8207920170388912</c:v>
                </c:pt>
                <c:pt idx="629">
                  <c:v>5.8097877578439405</c:v>
                </c:pt>
                <c:pt idx="630">
                  <c:v>5.8043177075107293</c:v>
                </c:pt>
                <c:pt idx="631">
                  <c:v>5.8168229928590609</c:v>
                </c:pt>
                <c:pt idx="632">
                  <c:v>5.8904663186947701</c:v>
                </c:pt>
                <c:pt idx="633">
                  <c:v>5.8807631045702324</c:v>
                </c:pt>
                <c:pt idx="634">
                  <c:v>5.8199999999999994</c:v>
                </c:pt>
                <c:pt idx="635">
                  <c:v>5.8257626750784786</c:v>
                </c:pt>
                <c:pt idx="636">
                  <c:v>5.8365134169029416</c:v>
                </c:pt>
                <c:pt idx="637">
                  <c:v>5.8157827471544872</c:v>
                </c:pt>
                <c:pt idx="638">
                  <c:v>5.8202269929773243</c:v>
                </c:pt>
                <c:pt idx="639">
                  <c:v>5.8322262592945773</c:v>
                </c:pt>
                <c:pt idx="640">
                  <c:v>5.8536727568066071</c:v>
                </c:pt>
                <c:pt idx="641">
                  <c:v>5.8381711934702345</c:v>
                </c:pt>
                <c:pt idx="642">
                  <c:v>5.8306588310207283</c:v>
                </c:pt>
                <c:pt idx="643">
                  <c:v>5.837335827364198</c:v>
                </c:pt>
                <c:pt idx="644">
                  <c:v>5.9110551594921636</c:v>
                </c:pt>
                <c:pt idx="645">
                  <c:v>5.8443885113232446</c:v>
                </c:pt>
                <c:pt idx="646">
                  <c:v>5.8679953435558945</c:v>
                </c:pt>
                <c:pt idx="647">
                  <c:v>5.8778762849609434</c:v>
                </c:pt>
                <c:pt idx="648">
                  <c:v>5.8428588773387675</c:v>
                </c:pt>
                <c:pt idx="649">
                  <c:v>5.86</c:v>
                </c:pt>
                <c:pt idx="650">
                  <c:v>6.2283393093409494</c:v>
                </c:pt>
                <c:pt idx="651">
                  <c:v>6.3581780819067015</c:v>
                </c:pt>
                <c:pt idx="652">
                  <c:v>6.3406093891599262</c:v>
                </c:pt>
                <c:pt idx="653">
                  <c:v>6.3463619126476747</c:v>
                </c:pt>
                <c:pt idx="654">
                  <c:v>6.35</c:v>
                </c:pt>
                <c:pt idx="655">
                  <c:v>6.2825702883333614</c:v>
                </c:pt>
                <c:pt idx="656">
                  <c:v>6.2811560637263719</c:v>
                </c:pt>
                <c:pt idx="657">
                  <c:v>6.2845644742140383</c:v>
                </c:pt>
                <c:pt idx="658">
                  <c:v>6.35</c:v>
                </c:pt>
                <c:pt idx="659">
                  <c:v>6.35</c:v>
                </c:pt>
                <c:pt idx="660">
                  <c:v>6.3463400167013644</c:v>
                </c:pt>
                <c:pt idx="661">
                  <c:v>6.35</c:v>
                </c:pt>
                <c:pt idx="662">
                  <c:v>6.3422131367183958</c:v>
                </c:pt>
                <c:pt idx="663">
                  <c:v>6.372041379085049</c:v>
                </c:pt>
                <c:pt idx="664">
                  <c:v>6.4040820360885</c:v>
                </c:pt>
                <c:pt idx="665">
                  <c:v>6.372041379085049</c:v>
                </c:pt>
                <c:pt idx="666">
                  <c:v>6.372041379085049</c:v>
                </c:pt>
                <c:pt idx="667">
                  <c:v>6.3515252392561115</c:v>
                </c:pt>
                <c:pt idx="668">
                  <c:v>6.358474760981915</c:v>
                </c:pt>
                <c:pt idx="669">
                  <c:v>6.3719477065389567</c:v>
                </c:pt>
                <c:pt idx="670">
                  <c:v>6.3720381696734929</c:v>
                </c:pt>
                <c:pt idx="671">
                  <c:v>6.3871323058500682</c:v>
                </c:pt>
                <c:pt idx="672">
                  <c:v>6.3856254430473793</c:v>
                </c:pt>
                <c:pt idx="673">
                  <c:v>6.45</c:v>
                </c:pt>
                <c:pt idx="674">
                  <c:v>6.5656581417826123</c:v>
                </c:pt>
                <c:pt idx="675">
                  <c:v>6.3928177964773623</c:v>
                </c:pt>
                <c:pt idx="676">
                  <c:v>6.3553235095602734</c:v>
                </c:pt>
                <c:pt idx="677">
                  <c:v>6.2700000000000005</c:v>
                </c:pt>
                <c:pt idx="678">
                  <c:v>6.3597830171126528</c:v>
                </c:pt>
                <c:pt idx="679">
                  <c:v>6.2869246657373674</c:v>
                </c:pt>
                <c:pt idx="680">
                  <c:v>6.2268358779090747</c:v>
                </c:pt>
                <c:pt idx="681">
                  <c:v>6.3072064432370647</c:v>
                </c:pt>
                <c:pt idx="682">
                  <c:v>6.32</c:v>
                </c:pt>
                <c:pt idx="683">
                  <c:v>6.34</c:v>
                </c:pt>
                <c:pt idx="684">
                  <c:v>6.5700000000000012</c:v>
                </c:pt>
                <c:pt idx="685">
                  <c:v>6.662412755146474</c:v>
                </c:pt>
                <c:pt idx="686">
                  <c:v>6.7299999999999995</c:v>
                </c:pt>
                <c:pt idx="687">
                  <c:v>6.7909413314881082</c:v>
                </c:pt>
                <c:pt idx="688">
                  <c:v>6.7850243905133318</c:v>
                </c:pt>
                <c:pt idx="689">
                  <c:v>6.5213765423467134</c:v>
                </c:pt>
                <c:pt idx="690">
                  <c:v>6.5399999999999983</c:v>
                </c:pt>
                <c:pt idx="691">
                  <c:v>6.5399999999999983</c:v>
                </c:pt>
                <c:pt idx="692">
                  <c:v>6.5399999999999983</c:v>
                </c:pt>
                <c:pt idx="693">
                  <c:v>6.5399999999999983</c:v>
                </c:pt>
                <c:pt idx="694">
                  <c:v>6.5329065737675736</c:v>
                </c:pt>
                <c:pt idx="695">
                  <c:v>6.4872820162130278</c:v>
                </c:pt>
                <c:pt idx="696">
                  <c:v>6.5843435870186813</c:v>
                </c:pt>
                <c:pt idx="697">
                  <c:v>6.5889011991954209</c:v>
                </c:pt>
                <c:pt idx="698">
                  <c:v>6.68</c:v>
                </c:pt>
                <c:pt idx="699">
                  <c:v>6.75</c:v>
                </c:pt>
                <c:pt idx="700">
                  <c:v>6.81</c:v>
                </c:pt>
                <c:pt idx="701">
                  <c:v>6.6</c:v>
                </c:pt>
                <c:pt idx="702">
                  <c:v>6.58</c:v>
                </c:pt>
                <c:pt idx="703">
                  <c:v>6.9242857142857108</c:v>
                </c:pt>
                <c:pt idx="704">
                  <c:v>6.9242857142857108</c:v>
                </c:pt>
                <c:pt idx="705">
                  <c:v>6.8000000000000016</c:v>
                </c:pt>
                <c:pt idx="706">
                  <c:v>6.5334430015472345</c:v>
                </c:pt>
                <c:pt idx="707">
                  <c:v>6.5299999999999994</c:v>
                </c:pt>
                <c:pt idx="708">
                  <c:v>6.5446098814117342</c:v>
                </c:pt>
                <c:pt idx="709">
                  <c:v>6.5449260470019617</c:v>
                </c:pt>
                <c:pt idx="710">
                  <c:v>6.620000000000001</c:v>
                </c:pt>
                <c:pt idx="711">
                  <c:v>6.6196152280906944</c:v>
                </c:pt>
                <c:pt idx="712">
                  <c:v>6.63</c:v>
                </c:pt>
                <c:pt idx="713">
                  <c:v>6.6213151049759871</c:v>
                </c:pt>
                <c:pt idx="714">
                  <c:v>6.6215292814522098</c:v>
                </c:pt>
                <c:pt idx="715">
                  <c:v>6.5926667684307718</c:v>
                </c:pt>
                <c:pt idx="716">
                  <c:v>6.54</c:v>
                </c:pt>
                <c:pt idx="717">
                  <c:v>6.6000000000000005</c:v>
                </c:pt>
                <c:pt idx="718">
                  <c:v>6.8800000000000017</c:v>
                </c:pt>
                <c:pt idx="719">
                  <c:v>6.7800000000000011</c:v>
                </c:pt>
                <c:pt idx="720">
                  <c:v>6.6880497331188611</c:v>
                </c:pt>
                <c:pt idx="721">
                  <c:v>6.870000000000001</c:v>
                </c:pt>
                <c:pt idx="722">
                  <c:v>6.9</c:v>
                </c:pt>
                <c:pt idx="723">
                  <c:v>6.8573587150616389</c:v>
                </c:pt>
                <c:pt idx="724">
                  <c:v>6.88</c:v>
                </c:pt>
                <c:pt idx="725">
                  <c:v>6.8727452151277095</c:v>
                </c:pt>
                <c:pt idx="726">
                  <c:v>6.9286312228497984</c:v>
                </c:pt>
                <c:pt idx="727">
                  <c:v>6.8899999999999988</c:v>
                </c:pt>
                <c:pt idx="728">
                  <c:v>6.8587573514598796</c:v>
                </c:pt>
                <c:pt idx="729">
                  <c:v>6.8812399934982356</c:v>
                </c:pt>
                <c:pt idx="730">
                  <c:v>6.8261304777768652</c:v>
                </c:pt>
                <c:pt idx="731">
                  <c:v>6.7776320426552639</c:v>
                </c:pt>
                <c:pt idx="732">
                  <c:v>6.7877793430797277</c:v>
                </c:pt>
                <c:pt idx="733">
                  <c:v>6.7607072373070887</c:v>
                </c:pt>
                <c:pt idx="734">
                  <c:v>6.8012060011841475</c:v>
                </c:pt>
                <c:pt idx="735">
                  <c:v>6.8088521002125164</c:v>
                </c:pt>
                <c:pt idx="736">
                  <c:v>6.8080172862601431</c:v>
                </c:pt>
                <c:pt idx="737">
                  <c:v>6.9013920971440097</c:v>
                </c:pt>
                <c:pt idx="738">
                  <c:v>6.9677449499467459</c:v>
                </c:pt>
                <c:pt idx="739">
                  <c:v>6.7892117441909861</c:v>
                </c:pt>
                <c:pt idx="740">
                  <c:v>6.7691400125017749</c:v>
                </c:pt>
                <c:pt idx="741">
                  <c:v>6.784709958122817</c:v>
                </c:pt>
                <c:pt idx="742">
                  <c:v>6.9774059037418024</c:v>
                </c:pt>
                <c:pt idx="743">
                  <c:v>7.0333168603350096</c:v>
                </c:pt>
                <c:pt idx="744">
                  <c:v>7.0274095253493778</c:v>
                </c:pt>
                <c:pt idx="745">
                  <c:v>7.0273766634783312</c:v>
                </c:pt>
                <c:pt idx="746">
                  <c:v>7.0070176881480331</c:v>
                </c:pt>
                <c:pt idx="747">
                  <c:v>7.0301798030252076</c:v>
                </c:pt>
                <c:pt idx="748">
                  <c:v>7.1522547579278948</c:v>
                </c:pt>
                <c:pt idx="749">
                  <c:v>7.1474339419346222</c:v>
                </c:pt>
                <c:pt idx="750">
                  <c:v>7.2193056617636948</c:v>
                </c:pt>
                <c:pt idx="751">
                  <c:v>7.052894460523504</c:v>
                </c:pt>
                <c:pt idx="752">
                  <c:v>7.0606745988390447</c:v>
                </c:pt>
                <c:pt idx="753">
                  <c:v>7.0655240115043858</c:v>
                </c:pt>
                <c:pt idx="754">
                  <c:v>7.0638580465823555</c:v>
                </c:pt>
                <c:pt idx="755">
                  <c:v>7.108433359897429</c:v>
                </c:pt>
                <c:pt idx="756">
                  <c:v>7.0942503502995358</c:v>
                </c:pt>
                <c:pt idx="757">
                  <c:v>7.1365059661367631</c:v>
                </c:pt>
                <c:pt idx="758">
                  <c:v>7.1275039939974372</c:v>
                </c:pt>
                <c:pt idx="759">
                  <c:v>7.0693436144776776</c:v>
                </c:pt>
                <c:pt idx="760">
                  <c:v>7.0737638223428476</c:v>
                </c:pt>
                <c:pt idx="761">
                  <c:v>7.1433536834175015</c:v>
                </c:pt>
                <c:pt idx="762">
                  <c:v>7.114885134396892</c:v>
                </c:pt>
                <c:pt idx="763">
                  <c:v>7.0846439133488035</c:v>
                </c:pt>
                <c:pt idx="764">
                  <c:v>7.0659845129687451</c:v>
                </c:pt>
                <c:pt idx="765">
                  <c:v>7.083238515393715</c:v>
                </c:pt>
                <c:pt idx="766">
                  <c:v>7.081968503760776</c:v>
                </c:pt>
                <c:pt idx="767">
                  <c:v>7.1297754867002769</c:v>
                </c:pt>
                <c:pt idx="768">
                  <c:v>7.1113999999999997</c:v>
                </c:pt>
                <c:pt idx="769">
                  <c:v>7.1653732809088542</c:v>
                </c:pt>
              </c:numCache>
            </c:numRef>
          </c:val>
          <c:smooth val="0"/>
        </c:ser>
        <c:dLbls>
          <c:showLegendKey val="0"/>
          <c:showVal val="0"/>
          <c:showCatName val="0"/>
          <c:showSerName val="0"/>
          <c:showPercent val="0"/>
          <c:showBubbleSize val="0"/>
        </c:dLbls>
        <c:marker val="1"/>
        <c:smooth val="0"/>
        <c:axId val="228903552"/>
        <c:axId val="239686016"/>
      </c:lineChart>
      <c:dateAx>
        <c:axId val="228903552"/>
        <c:scaling>
          <c:orientation val="minMax"/>
          <c:max val="43099"/>
          <c:min val="41821"/>
        </c:scaling>
        <c:delete val="0"/>
        <c:axPos val="b"/>
        <c:numFmt formatCode="d\-mmm" sourceLinked="1"/>
        <c:majorTickMark val="none"/>
        <c:minorTickMark val="none"/>
        <c:tickLblPos val="nextTo"/>
        <c:txPr>
          <a:bodyPr rot="-5400000" vert="horz"/>
          <a:lstStyle/>
          <a:p>
            <a:pPr>
              <a:defRPr/>
            </a:pPr>
            <a:endParaRPr lang="es-MX"/>
          </a:p>
        </c:txPr>
        <c:crossAx val="239686016"/>
        <c:crosses val="autoZero"/>
        <c:auto val="1"/>
        <c:lblOffset val="100"/>
        <c:baseTimeUnit val="days"/>
        <c:majorUnit val="30"/>
        <c:majorTimeUnit val="days"/>
      </c:dateAx>
      <c:valAx>
        <c:axId val="239686016"/>
        <c:scaling>
          <c:orientation val="minMax"/>
          <c:max val="7.5"/>
          <c:min val="2.8"/>
        </c:scaling>
        <c:delete val="0"/>
        <c:axPos val="l"/>
        <c:numFmt formatCode="0.00" sourceLinked="1"/>
        <c:majorTickMark val="none"/>
        <c:minorTickMark val="none"/>
        <c:tickLblPos val="nextTo"/>
        <c:crossAx val="228903552"/>
        <c:crosses val="autoZero"/>
        <c:crossBetween val="between"/>
      </c:valAx>
      <c:valAx>
        <c:axId val="239687552"/>
        <c:scaling>
          <c:orientation val="minMax"/>
          <c:max val="140000000000"/>
          <c:min val="0"/>
        </c:scaling>
        <c:delete val="0"/>
        <c:axPos val="r"/>
        <c:numFmt formatCode="_-* #,##0_-;\-* #,##0_-;_-* &quot;-&quot;??_-;_-@_-" sourceLinked="1"/>
        <c:majorTickMark val="out"/>
        <c:minorTickMark val="none"/>
        <c:tickLblPos val="nextTo"/>
        <c:crossAx val="239689728"/>
        <c:crosses val="max"/>
        <c:crossBetween val="between"/>
        <c:dispUnits>
          <c:builtInUnit val="billions"/>
          <c:dispUnitsLbl>
            <c:layout>
              <c:manualLayout>
                <c:xMode val="edge"/>
                <c:yMode val="edge"/>
                <c:x val="0.96819382192610537"/>
                <c:y val="0.42544271981130954"/>
              </c:manualLayout>
            </c:layout>
          </c:dispUnitsLbl>
        </c:dispUnits>
      </c:valAx>
      <c:dateAx>
        <c:axId val="239689728"/>
        <c:scaling>
          <c:orientation val="minMax"/>
        </c:scaling>
        <c:delete val="1"/>
        <c:axPos val="b"/>
        <c:numFmt formatCode="d\-mmm" sourceLinked="1"/>
        <c:majorTickMark val="out"/>
        <c:minorTickMark val="none"/>
        <c:tickLblPos val="nextTo"/>
        <c:crossAx val="239687552"/>
        <c:crosses val="autoZero"/>
        <c:auto val="1"/>
        <c:lblOffset val="100"/>
        <c:baseTimeUnit val="days"/>
      </c:dateAx>
      <c:spPr>
        <a:noFill/>
        <a:ln w="25400">
          <a:noFill/>
        </a:ln>
      </c:spPr>
    </c:plotArea>
    <c:legend>
      <c:legendPos val="r"/>
      <c:layout>
        <c:manualLayout>
          <c:xMode val="edge"/>
          <c:yMode val="edge"/>
          <c:x val="7.0757578379625624E-2"/>
          <c:y val="0.94259678147596337"/>
          <c:w val="0.83816919038966287"/>
          <c:h val="3.319237137717846E-2"/>
        </c:manualLayout>
      </c:layout>
      <c:overlay val="0"/>
    </c:legend>
    <c:plotVisOnly val="1"/>
    <c:dispBlanksAs val="gap"/>
    <c:showDLblsOverMax val="0"/>
  </c:chart>
  <c:spPr>
    <a:noFill/>
  </c:spPr>
  <c:txPr>
    <a:bodyPr/>
    <a:lstStyle/>
    <a:p>
      <a:pPr>
        <a:defRPr>
          <a:latin typeface="Calibri" panose="020F0502020204030204" pitchFamily="34" charset="0"/>
        </a:defRPr>
      </a:pPr>
      <a:endParaRPr lang="es-MX"/>
    </a:p>
  </c:txPr>
  <c:externalData r:id="rId2">
    <c:autoUpdate val="0"/>
  </c:externalData>
  <c:userShapes r:id="rId3"/>
</c:chartSpace>
</file>

<file path=ppt/charts/chart47.xml><?xml version="1.0" encoding="utf-8"?>
<c:chartSpace xmlns:c="http://schemas.openxmlformats.org/drawingml/2006/chart" xmlns:a="http://schemas.openxmlformats.org/drawingml/2006/main" xmlns:r="http://schemas.openxmlformats.org/officeDocument/2006/relationships">
  <c:date1904 val="0"/>
  <c:lang val="es-MX"/>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200" b="0" i="0" u="none" strike="noStrike" kern="1200" spc="0" baseline="0">
                <a:solidFill>
                  <a:schemeClr val="tx1">
                    <a:lumMod val="65000"/>
                    <a:lumOff val="35000"/>
                  </a:schemeClr>
                </a:solidFill>
                <a:latin typeface="+mn-lt"/>
                <a:ea typeface="+mn-ea"/>
                <a:cs typeface="+mn-cs"/>
              </a:defRPr>
            </a:pPr>
            <a:r>
              <a:rPr lang="es-MX" sz="1200" b="1" dirty="0" err="1">
                <a:solidFill>
                  <a:schemeClr val="tx1"/>
                </a:solidFill>
              </a:rPr>
              <a:t>Mexbol</a:t>
            </a:r>
            <a:r>
              <a:rPr lang="es-MX" sz="1200" b="1" dirty="0">
                <a:solidFill>
                  <a:schemeClr val="tx1"/>
                </a:solidFill>
              </a:rPr>
              <a:t> </a:t>
            </a:r>
            <a:r>
              <a:rPr lang="es-MX" sz="1200" b="1" dirty="0" err="1">
                <a:solidFill>
                  <a:schemeClr val="tx1"/>
                </a:solidFill>
              </a:rPr>
              <a:t>Index</a:t>
            </a:r>
            <a:r>
              <a:rPr lang="es-MX" sz="1200" b="1" dirty="0">
                <a:solidFill>
                  <a:schemeClr val="tx1"/>
                </a:solidFill>
              </a:rPr>
              <a:t> (México)</a:t>
            </a:r>
          </a:p>
        </c:rich>
      </c:tx>
      <c:overlay val="0"/>
      <c:spPr>
        <a:noFill/>
        <a:ln>
          <a:noFill/>
        </a:ln>
        <a:effectLst/>
      </c:spPr>
    </c:title>
    <c:autoTitleDeleted val="0"/>
    <c:plotArea>
      <c:layout>
        <c:manualLayout>
          <c:layoutTarget val="inner"/>
          <c:xMode val="edge"/>
          <c:yMode val="edge"/>
          <c:x val="9.8063521905823237E-2"/>
          <c:y val="0.12962864096639651"/>
          <c:w val="0.77098054988726983"/>
          <c:h val="0.65561034380651817"/>
        </c:manualLayout>
      </c:layout>
      <c:scatterChart>
        <c:scatterStyle val="smoothMarker"/>
        <c:varyColors val="0"/>
        <c:ser>
          <c:idx val="0"/>
          <c:order val="0"/>
          <c:tx>
            <c:strRef>
              <c:f>'MEXBOL Index'!$B$2</c:f>
              <c:strCache>
                <c:ptCount val="1"/>
                <c:pt idx="0">
                  <c:v>PE_RATIO</c:v>
                </c:pt>
              </c:strCache>
            </c:strRef>
          </c:tx>
          <c:spPr>
            <a:ln w="15875" cap="rnd">
              <a:solidFill>
                <a:schemeClr val="accent1">
                  <a:lumMod val="50000"/>
                </a:schemeClr>
              </a:solidFill>
              <a:round/>
            </a:ln>
            <a:effectLst/>
          </c:spPr>
          <c:marker>
            <c:symbol val="none"/>
          </c:marker>
          <c:xVal>
            <c:numRef>
              <c:f>'MEXBOL Index'!$A$3:$A$910</c:f>
              <c:numCache>
                <c:formatCode>m/d/yyyy</c:formatCode>
                <c:ptCount val="908"/>
                <c:pt idx="0">
                  <c:v>41641</c:v>
                </c:pt>
                <c:pt idx="1">
                  <c:v>41642</c:v>
                </c:pt>
                <c:pt idx="2">
                  <c:v>41645</c:v>
                </c:pt>
                <c:pt idx="3">
                  <c:v>41646</c:v>
                </c:pt>
                <c:pt idx="4">
                  <c:v>41647</c:v>
                </c:pt>
                <c:pt idx="5">
                  <c:v>41648</c:v>
                </c:pt>
                <c:pt idx="6">
                  <c:v>41649</c:v>
                </c:pt>
                <c:pt idx="7">
                  <c:v>41652</c:v>
                </c:pt>
                <c:pt idx="8">
                  <c:v>41653</c:v>
                </c:pt>
                <c:pt idx="9">
                  <c:v>41654</c:v>
                </c:pt>
                <c:pt idx="10">
                  <c:v>41655</c:v>
                </c:pt>
                <c:pt idx="11">
                  <c:v>41656</c:v>
                </c:pt>
                <c:pt idx="12">
                  <c:v>41659</c:v>
                </c:pt>
                <c:pt idx="13">
                  <c:v>41660</c:v>
                </c:pt>
                <c:pt idx="14">
                  <c:v>41661</c:v>
                </c:pt>
                <c:pt idx="15">
                  <c:v>41662</c:v>
                </c:pt>
                <c:pt idx="16">
                  <c:v>41663</c:v>
                </c:pt>
                <c:pt idx="17">
                  <c:v>41666</c:v>
                </c:pt>
                <c:pt idx="18">
                  <c:v>41667</c:v>
                </c:pt>
                <c:pt idx="19">
                  <c:v>41668</c:v>
                </c:pt>
                <c:pt idx="20">
                  <c:v>41669</c:v>
                </c:pt>
                <c:pt idx="21">
                  <c:v>41670</c:v>
                </c:pt>
                <c:pt idx="22">
                  <c:v>41674</c:v>
                </c:pt>
                <c:pt idx="23">
                  <c:v>41675</c:v>
                </c:pt>
                <c:pt idx="24">
                  <c:v>41676</c:v>
                </c:pt>
                <c:pt idx="25">
                  <c:v>41677</c:v>
                </c:pt>
                <c:pt idx="26">
                  <c:v>41680</c:v>
                </c:pt>
                <c:pt idx="27">
                  <c:v>41681</c:v>
                </c:pt>
                <c:pt idx="28">
                  <c:v>41682</c:v>
                </c:pt>
                <c:pt idx="29">
                  <c:v>41683</c:v>
                </c:pt>
                <c:pt idx="30">
                  <c:v>41684</c:v>
                </c:pt>
                <c:pt idx="31">
                  <c:v>41687</c:v>
                </c:pt>
                <c:pt idx="32">
                  <c:v>41688</c:v>
                </c:pt>
                <c:pt idx="33">
                  <c:v>41689</c:v>
                </c:pt>
                <c:pt idx="34">
                  <c:v>41690</c:v>
                </c:pt>
                <c:pt idx="35">
                  <c:v>41691</c:v>
                </c:pt>
                <c:pt idx="36">
                  <c:v>41694</c:v>
                </c:pt>
                <c:pt idx="37">
                  <c:v>41695</c:v>
                </c:pt>
                <c:pt idx="38">
                  <c:v>41696</c:v>
                </c:pt>
                <c:pt idx="39">
                  <c:v>41697</c:v>
                </c:pt>
                <c:pt idx="40">
                  <c:v>41698</c:v>
                </c:pt>
                <c:pt idx="41">
                  <c:v>41701</c:v>
                </c:pt>
                <c:pt idx="42">
                  <c:v>41702</c:v>
                </c:pt>
                <c:pt idx="43">
                  <c:v>41703</c:v>
                </c:pt>
                <c:pt idx="44">
                  <c:v>41704</c:v>
                </c:pt>
                <c:pt idx="45">
                  <c:v>41705</c:v>
                </c:pt>
                <c:pt idx="46">
                  <c:v>41708</c:v>
                </c:pt>
                <c:pt idx="47">
                  <c:v>41709</c:v>
                </c:pt>
                <c:pt idx="48">
                  <c:v>41710</c:v>
                </c:pt>
                <c:pt idx="49">
                  <c:v>41711</c:v>
                </c:pt>
                <c:pt idx="50">
                  <c:v>41712</c:v>
                </c:pt>
                <c:pt idx="51">
                  <c:v>41716</c:v>
                </c:pt>
                <c:pt idx="52">
                  <c:v>41717</c:v>
                </c:pt>
                <c:pt idx="53">
                  <c:v>41718</c:v>
                </c:pt>
                <c:pt idx="54">
                  <c:v>41719</c:v>
                </c:pt>
                <c:pt idx="55">
                  <c:v>41722</c:v>
                </c:pt>
                <c:pt idx="56">
                  <c:v>41723</c:v>
                </c:pt>
                <c:pt idx="57">
                  <c:v>41724</c:v>
                </c:pt>
                <c:pt idx="58">
                  <c:v>41725</c:v>
                </c:pt>
                <c:pt idx="59">
                  <c:v>41726</c:v>
                </c:pt>
                <c:pt idx="60">
                  <c:v>41729</c:v>
                </c:pt>
                <c:pt idx="61">
                  <c:v>41730</c:v>
                </c:pt>
                <c:pt idx="62">
                  <c:v>41731</c:v>
                </c:pt>
                <c:pt idx="63">
                  <c:v>41732</c:v>
                </c:pt>
                <c:pt idx="64">
                  <c:v>41733</c:v>
                </c:pt>
                <c:pt idx="65">
                  <c:v>41736</c:v>
                </c:pt>
                <c:pt idx="66">
                  <c:v>41737</c:v>
                </c:pt>
                <c:pt idx="67">
                  <c:v>41738</c:v>
                </c:pt>
                <c:pt idx="68">
                  <c:v>41739</c:v>
                </c:pt>
                <c:pt idx="69">
                  <c:v>41740</c:v>
                </c:pt>
                <c:pt idx="70">
                  <c:v>41743</c:v>
                </c:pt>
                <c:pt idx="71">
                  <c:v>41744</c:v>
                </c:pt>
                <c:pt idx="72">
                  <c:v>41745</c:v>
                </c:pt>
                <c:pt idx="73">
                  <c:v>41750</c:v>
                </c:pt>
                <c:pt idx="74">
                  <c:v>41751</c:v>
                </c:pt>
                <c:pt idx="75">
                  <c:v>41752</c:v>
                </c:pt>
                <c:pt idx="76">
                  <c:v>41753</c:v>
                </c:pt>
                <c:pt idx="77">
                  <c:v>41754</c:v>
                </c:pt>
                <c:pt idx="78">
                  <c:v>41757</c:v>
                </c:pt>
                <c:pt idx="79">
                  <c:v>41758</c:v>
                </c:pt>
                <c:pt idx="80">
                  <c:v>41759</c:v>
                </c:pt>
                <c:pt idx="81">
                  <c:v>41761</c:v>
                </c:pt>
                <c:pt idx="82">
                  <c:v>41764</c:v>
                </c:pt>
                <c:pt idx="83">
                  <c:v>41765</c:v>
                </c:pt>
                <c:pt idx="84">
                  <c:v>41766</c:v>
                </c:pt>
                <c:pt idx="85">
                  <c:v>41767</c:v>
                </c:pt>
                <c:pt idx="86">
                  <c:v>41768</c:v>
                </c:pt>
                <c:pt idx="87">
                  <c:v>41771</c:v>
                </c:pt>
                <c:pt idx="88">
                  <c:v>41772</c:v>
                </c:pt>
                <c:pt idx="89">
                  <c:v>41773</c:v>
                </c:pt>
                <c:pt idx="90">
                  <c:v>41774</c:v>
                </c:pt>
                <c:pt idx="91">
                  <c:v>41775</c:v>
                </c:pt>
                <c:pt idx="92">
                  <c:v>41778</c:v>
                </c:pt>
                <c:pt idx="93">
                  <c:v>41779</c:v>
                </c:pt>
                <c:pt idx="94">
                  <c:v>41780</c:v>
                </c:pt>
                <c:pt idx="95">
                  <c:v>41781</c:v>
                </c:pt>
                <c:pt idx="96">
                  <c:v>41782</c:v>
                </c:pt>
                <c:pt idx="97">
                  <c:v>41785</c:v>
                </c:pt>
                <c:pt idx="98">
                  <c:v>41786</c:v>
                </c:pt>
                <c:pt idx="99">
                  <c:v>41787</c:v>
                </c:pt>
                <c:pt idx="100">
                  <c:v>41788</c:v>
                </c:pt>
                <c:pt idx="101">
                  <c:v>41789</c:v>
                </c:pt>
                <c:pt idx="102">
                  <c:v>41792</c:v>
                </c:pt>
                <c:pt idx="103">
                  <c:v>41793</c:v>
                </c:pt>
                <c:pt idx="104">
                  <c:v>41794</c:v>
                </c:pt>
                <c:pt idx="105">
                  <c:v>41795</c:v>
                </c:pt>
                <c:pt idx="106">
                  <c:v>41796</c:v>
                </c:pt>
                <c:pt idx="107">
                  <c:v>41799</c:v>
                </c:pt>
                <c:pt idx="108">
                  <c:v>41800</c:v>
                </c:pt>
                <c:pt idx="109">
                  <c:v>41801</c:v>
                </c:pt>
                <c:pt idx="110">
                  <c:v>41802</c:v>
                </c:pt>
                <c:pt idx="111">
                  <c:v>41803</c:v>
                </c:pt>
                <c:pt idx="112">
                  <c:v>41806</c:v>
                </c:pt>
                <c:pt idx="113">
                  <c:v>41807</c:v>
                </c:pt>
                <c:pt idx="114">
                  <c:v>41808</c:v>
                </c:pt>
                <c:pt idx="115">
                  <c:v>41809</c:v>
                </c:pt>
                <c:pt idx="116">
                  <c:v>41810</c:v>
                </c:pt>
                <c:pt idx="117">
                  <c:v>41813</c:v>
                </c:pt>
                <c:pt idx="118">
                  <c:v>41814</c:v>
                </c:pt>
                <c:pt idx="119">
                  <c:v>41815</c:v>
                </c:pt>
                <c:pt idx="120">
                  <c:v>41816</c:v>
                </c:pt>
                <c:pt idx="121">
                  <c:v>41817</c:v>
                </c:pt>
                <c:pt idx="122">
                  <c:v>41820</c:v>
                </c:pt>
                <c:pt idx="123">
                  <c:v>41821</c:v>
                </c:pt>
                <c:pt idx="124">
                  <c:v>41822</c:v>
                </c:pt>
                <c:pt idx="125">
                  <c:v>41823</c:v>
                </c:pt>
                <c:pt idx="126">
                  <c:v>41824</c:v>
                </c:pt>
                <c:pt idx="127">
                  <c:v>41827</c:v>
                </c:pt>
                <c:pt idx="128">
                  <c:v>41828</c:v>
                </c:pt>
                <c:pt idx="129">
                  <c:v>41829</c:v>
                </c:pt>
                <c:pt idx="130">
                  <c:v>41830</c:v>
                </c:pt>
                <c:pt idx="131">
                  <c:v>41831</c:v>
                </c:pt>
                <c:pt idx="132">
                  <c:v>41834</c:v>
                </c:pt>
                <c:pt idx="133">
                  <c:v>41835</c:v>
                </c:pt>
                <c:pt idx="134">
                  <c:v>41836</c:v>
                </c:pt>
                <c:pt idx="135">
                  <c:v>41837</c:v>
                </c:pt>
                <c:pt idx="136">
                  <c:v>41838</c:v>
                </c:pt>
                <c:pt idx="137">
                  <c:v>41841</c:v>
                </c:pt>
                <c:pt idx="138">
                  <c:v>41842</c:v>
                </c:pt>
                <c:pt idx="139">
                  <c:v>41843</c:v>
                </c:pt>
                <c:pt idx="140">
                  <c:v>41844</c:v>
                </c:pt>
                <c:pt idx="141">
                  <c:v>41845</c:v>
                </c:pt>
                <c:pt idx="142">
                  <c:v>41848</c:v>
                </c:pt>
                <c:pt idx="143">
                  <c:v>41849</c:v>
                </c:pt>
                <c:pt idx="144">
                  <c:v>41850</c:v>
                </c:pt>
                <c:pt idx="145">
                  <c:v>41851</c:v>
                </c:pt>
                <c:pt idx="146">
                  <c:v>41852</c:v>
                </c:pt>
                <c:pt idx="147">
                  <c:v>41855</c:v>
                </c:pt>
                <c:pt idx="148">
                  <c:v>41856</c:v>
                </c:pt>
                <c:pt idx="149">
                  <c:v>41857</c:v>
                </c:pt>
                <c:pt idx="150">
                  <c:v>41858</c:v>
                </c:pt>
                <c:pt idx="151">
                  <c:v>41859</c:v>
                </c:pt>
                <c:pt idx="152">
                  <c:v>41862</c:v>
                </c:pt>
                <c:pt idx="153">
                  <c:v>41863</c:v>
                </c:pt>
                <c:pt idx="154">
                  <c:v>41864</c:v>
                </c:pt>
                <c:pt idx="155">
                  <c:v>41865</c:v>
                </c:pt>
                <c:pt idx="156">
                  <c:v>41866</c:v>
                </c:pt>
                <c:pt idx="157">
                  <c:v>41869</c:v>
                </c:pt>
                <c:pt idx="158">
                  <c:v>41870</c:v>
                </c:pt>
                <c:pt idx="159">
                  <c:v>41871</c:v>
                </c:pt>
                <c:pt idx="160">
                  <c:v>41872</c:v>
                </c:pt>
                <c:pt idx="161">
                  <c:v>41873</c:v>
                </c:pt>
                <c:pt idx="162">
                  <c:v>41876</c:v>
                </c:pt>
                <c:pt idx="163">
                  <c:v>41877</c:v>
                </c:pt>
                <c:pt idx="164">
                  <c:v>41878</c:v>
                </c:pt>
                <c:pt idx="165">
                  <c:v>41879</c:v>
                </c:pt>
                <c:pt idx="166">
                  <c:v>41880</c:v>
                </c:pt>
                <c:pt idx="167">
                  <c:v>41883</c:v>
                </c:pt>
                <c:pt idx="168">
                  <c:v>41884</c:v>
                </c:pt>
                <c:pt idx="169">
                  <c:v>41885</c:v>
                </c:pt>
                <c:pt idx="170">
                  <c:v>41886</c:v>
                </c:pt>
                <c:pt idx="171">
                  <c:v>41887</c:v>
                </c:pt>
                <c:pt idx="172">
                  <c:v>41890</c:v>
                </c:pt>
                <c:pt idx="173">
                  <c:v>41891</c:v>
                </c:pt>
                <c:pt idx="174">
                  <c:v>41892</c:v>
                </c:pt>
                <c:pt idx="175">
                  <c:v>41893</c:v>
                </c:pt>
                <c:pt idx="176">
                  <c:v>41894</c:v>
                </c:pt>
                <c:pt idx="177">
                  <c:v>41897</c:v>
                </c:pt>
                <c:pt idx="178">
                  <c:v>41899</c:v>
                </c:pt>
                <c:pt idx="179">
                  <c:v>41900</c:v>
                </c:pt>
                <c:pt idx="180">
                  <c:v>41901</c:v>
                </c:pt>
                <c:pt idx="181">
                  <c:v>41904</c:v>
                </c:pt>
                <c:pt idx="182">
                  <c:v>41905</c:v>
                </c:pt>
                <c:pt idx="183">
                  <c:v>41906</c:v>
                </c:pt>
                <c:pt idx="184">
                  <c:v>41907</c:v>
                </c:pt>
                <c:pt idx="185">
                  <c:v>41908</c:v>
                </c:pt>
                <c:pt idx="186">
                  <c:v>41911</c:v>
                </c:pt>
                <c:pt idx="187">
                  <c:v>41912</c:v>
                </c:pt>
                <c:pt idx="188">
                  <c:v>41913</c:v>
                </c:pt>
                <c:pt idx="189">
                  <c:v>41914</c:v>
                </c:pt>
                <c:pt idx="190">
                  <c:v>41915</c:v>
                </c:pt>
                <c:pt idx="191">
                  <c:v>41918</c:v>
                </c:pt>
                <c:pt idx="192">
                  <c:v>41919</c:v>
                </c:pt>
                <c:pt idx="193">
                  <c:v>41920</c:v>
                </c:pt>
                <c:pt idx="194">
                  <c:v>41921</c:v>
                </c:pt>
                <c:pt idx="195">
                  <c:v>41922</c:v>
                </c:pt>
                <c:pt idx="196">
                  <c:v>41925</c:v>
                </c:pt>
                <c:pt idx="197">
                  <c:v>41926</c:v>
                </c:pt>
                <c:pt idx="198">
                  <c:v>41927</c:v>
                </c:pt>
                <c:pt idx="199">
                  <c:v>41928</c:v>
                </c:pt>
                <c:pt idx="200">
                  <c:v>41929</c:v>
                </c:pt>
                <c:pt idx="201">
                  <c:v>41932</c:v>
                </c:pt>
                <c:pt idx="202">
                  <c:v>41933</c:v>
                </c:pt>
                <c:pt idx="203">
                  <c:v>41934</c:v>
                </c:pt>
                <c:pt idx="204">
                  <c:v>41935</c:v>
                </c:pt>
                <c:pt idx="205">
                  <c:v>41936</c:v>
                </c:pt>
                <c:pt idx="206">
                  <c:v>41939</c:v>
                </c:pt>
                <c:pt idx="207">
                  <c:v>41940</c:v>
                </c:pt>
                <c:pt idx="208">
                  <c:v>41941</c:v>
                </c:pt>
                <c:pt idx="209">
                  <c:v>41942</c:v>
                </c:pt>
                <c:pt idx="210">
                  <c:v>41943</c:v>
                </c:pt>
                <c:pt idx="211">
                  <c:v>41946</c:v>
                </c:pt>
                <c:pt idx="212">
                  <c:v>41947</c:v>
                </c:pt>
                <c:pt idx="213">
                  <c:v>41948</c:v>
                </c:pt>
                <c:pt idx="214">
                  <c:v>41949</c:v>
                </c:pt>
                <c:pt idx="215">
                  <c:v>41950</c:v>
                </c:pt>
                <c:pt idx="216">
                  <c:v>41953</c:v>
                </c:pt>
                <c:pt idx="217">
                  <c:v>41954</c:v>
                </c:pt>
                <c:pt idx="218">
                  <c:v>41955</c:v>
                </c:pt>
                <c:pt idx="219">
                  <c:v>41956</c:v>
                </c:pt>
                <c:pt idx="220">
                  <c:v>41957</c:v>
                </c:pt>
                <c:pt idx="221">
                  <c:v>41961</c:v>
                </c:pt>
                <c:pt idx="222">
                  <c:v>41962</c:v>
                </c:pt>
                <c:pt idx="223">
                  <c:v>41963</c:v>
                </c:pt>
                <c:pt idx="224">
                  <c:v>41964</c:v>
                </c:pt>
                <c:pt idx="225">
                  <c:v>41967</c:v>
                </c:pt>
                <c:pt idx="226">
                  <c:v>41968</c:v>
                </c:pt>
                <c:pt idx="227">
                  <c:v>41969</c:v>
                </c:pt>
                <c:pt idx="228">
                  <c:v>41970</c:v>
                </c:pt>
                <c:pt idx="229">
                  <c:v>41971</c:v>
                </c:pt>
                <c:pt idx="230">
                  <c:v>41974</c:v>
                </c:pt>
                <c:pt idx="231">
                  <c:v>41975</c:v>
                </c:pt>
                <c:pt idx="232">
                  <c:v>41976</c:v>
                </c:pt>
                <c:pt idx="233">
                  <c:v>41977</c:v>
                </c:pt>
                <c:pt idx="234">
                  <c:v>41978</c:v>
                </c:pt>
                <c:pt idx="235">
                  <c:v>41981</c:v>
                </c:pt>
                <c:pt idx="236">
                  <c:v>41982</c:v>
                </c:pt>
                <c:pt idx="237">
                  <c:v>41983</c:v>
                </c:pt>
                <c:pt idx="238">
                  <c:v>41984</c:v>
                </c:pt>
                <c:pt idx="239">
                  <c:v>41988</c:v>
                </c:pt>
                <c:pt idx="240">
                  <c:v>41989</c:v>
                </c:pt>
                <c:pt idx="241">
                  <c:v>41990</c:v>
                </c:pt>
                <c:pt idx="242">
                  <c:v>41991</c:v>
                </c:pt>
                <c:pt idx="243">
                  <c:v>41992</c:v>
                </c:pt>
                <c:pt idx="244">
                  <c:v>41995</c:v>
                </c:pt>
                <c:pt idx="245">
                  <c:v>41996</c:v>
                </c:pt>
                <c:pt idx="246">
                  <c:v>41997</c:v>
                </c:pt>
                <c:pt idx="247">
                  <c:v>41999</c:v>
                </c:pt>
                <c:pt idx="248">
                  <c:v>42002</c:v>
                </c:pt>
                <c:pt idx="249">
                  <c:v>42003</c:v>
                </c:pt>
                <c:pt idx="250">
                  <c:v>42004</c:v>
                </c:pt>
                <c:pt idx="251">
                  <c:v>42006</c:v>
                </c:pt>
                <c:pt idx="252">
                  <c:v>42009</c:v>
                </c:pt>
                <c:pt idx="253">
                  <c:v>42010</c:v>
                </c:pt>
                <c:pt idx="254">
                  <c:v>42011</c:v>
                </c:pt>
                <c:pt idx="255">
                  <c:v>42012</c:v>
                </c:pt>
                <c:pt idx="256">
                  <c:v>42013</c:v>
                </c:pt>
                <c:pt idx="257">
                  <c:v>42016</c:v>
                </c:pt>
                <c:pt idx="258">
                  <c:v>42017</c:v>
                </c:pt>
                <c:pt idx="259">
                  <c:v>42018</c:v>
                </c:pt>
                <c:pt idx="260">
                  <c:v>42019</c:v>
                </c:pt>
                <c:pt idx="261">
                  <c:v>42020</c:v>
                </c:pt>
                <c:pt idx="262">
                  <c:v>42023</c:v>
                </c:pt>
                <c:pt idx="263">
                  <c:v>42024</c:v>
                </c:pt>
                <c:pt idx="264">
                  <c:v>42025</c:v>
                </c:pt>
                <c:pt idx="265">
                  <c:v>42026</c:v>
                </c:pt>
                <c:pt idx="266">
                  <c:v>42027</c:v>
                </c:pt>
                <c:pt idx="267">
                  <c:v>42030</c:v>
                </c:pt>
                <c:pt idx="268">
                  <c:v>42031</c:v>
                </c:pt>
                <c:pt idx="269">
                  <c:v>42032</c:v>
                </c:pt>
                <c:pt idx="270">
                  <c:v>42033</c:v>
                </c:pt>
                <c:pt idx="271">
                  <c:v>42034</c:v>
                </c:pt>
                <c:pt idx="272">
                  <c:v>42038</c:v>
                </c:pt>
                <c:pt idx="273">
                  <c:v>42039</c:v>
                </c:pt>
                <c:pt idx="274">
                  <c:v>42040</c:v>
                </c:pt>
                <c:pt idx="275">
                  <c:v>42041</c:v>
                </c:pt>
                <c:pt idx="276">
                  <c:v>42044</c:v>
                </c:pt>
                <c:pt idx="277">
                  <c:v>42045</c:v>
                </c:pt>
                <c:pt idx="278">
                  <c:v>42046</c:v>
                </c:pt>
                <c:pt idx="279">
                  <c:v>42047</c:v>
                </c:pt>
                <c:pt idx="280">
                  <c:v>42048</c:v>
                </c:pt>
                <c:pt idx="281">
                  <c:v>42051</c:v>
                </c:pt>
                <c:pt idx="282">
                  <c:v>42052</c:v>
                </c:pt>
                <c:pt idx="283">
                  <c:v>42053</c:v>
                </c:pt>
                <c:pt idx="284">
                  <c:v>42054</c:v>
                </c:pt>
                <c:pt idx="285">
                  <c:v>42055</c:v>
                </c:pt>
                <c:pt idx="286">
                  <c:v>42058</c:v>
                </c:pt>
                <c:pt idx="287">
                  <c:v>42059</c:v>
                </c:pt>
                <c:pt idx="288">
                  <c:v>42060</c:v>
                </c:pt>
                <c:pt idx="289">
                  <c:v>42061</c:v>
                </c:pt>
                <c:pt idx="290">
                  <c:v>42062</c:v>
                </c:pt>
                <c:pt idx="291">
                  <c:v>42065</c:v>
                </c:pt>
                <c:pt idx="292">
                  <c:v>42066</c:v>
                </c:pt>
                <c:pt idx="293">
                  <c:v>42067</c:v>
                </c:pt>
                <c:pt idx="294">
                  <c:v>42068</c:v>
                </c:pt>
                <c:pt idx="295">
                  <c:v>42069</c:v>
                </c:pt>
                <c:pt idx="296">
                  <c:v>42072</c:v>
                </c:pt>
                <c:pt idx="297">
                  <c:v>42073</c:v>
                </c:pt>
                <c:pt idx="298">
                  <c:v>42074</c:v>
                </c:pt>
                <c:pt idx="299">
                  <c:v>42075</c:v>
                </c:pt>
                <c:pt idx="300">
                  <c:v>42076</c:v>
                </c:pt>
                <c:pt idx="301">
                  <c:v>42080</c:v>
                </c:pt>
                <c:pt idx="302">
                  <c:v>42081</c:v>
                </c:pt>
                <c:pt idx="303">
                  <c:v>42082</c:v>
                </c:pt>
                <c:pt idx="304">
                  <c:v>42083</c:v>
                </c:pt>
                <c:pt idx="305">
                  <c:v>42086</c:v>
                </c:pt>
                <c:pt idx="306">
                  <c:v>42087</c:v>
                </c:pt>
                <c:pt idx="307">
                  <c:v>42088</c:v>
                </c:pt>
                <c:pt idx="308">
                  <c:v>42089</c:v>
                </c:pt>
                <c:pt idx="309">
                  <c:v>42090</c:v>
                </c:pt>
                <c:pt idx="310">
                  <c:v>42093</c:v>
                </c:pt>
                <c:pt idx="311">
                  <c:v>42094</c:v>
                </c:pt>
                <c:pt idx="312">
                  <c:v>42095</c:v>
                </c:pt>
                <c:pt idx="313">
                  <c:v>42100</c:v>
                </c:pt>
                <c:pt idx="314">
                  <c:v>42101</c:v>
                </c:pt>
                <c:pt idx="315">
                  <c:v>42102</c:v>
                </c:pt>
                <c:pt idx="316">
                  <c:v>42103</c:v>
                </c:pt>
                <c:pt idx="317">
                  <c:v>42104</c:v>
                </c:pt>
                <c:pt idx="318">
                  <c:v>42107</c:v>
                </c:pt>
                <c:pt idx="319">
                  <c:v>42108</c:v>
                </c:pt>
                <c:pt idx="320">
                  <c:v>42109</c:v>
                </c:pt>
                <c:pt idx="321">
                  <c:v>42110</c:v>
                </c:pt>
                <c:pt idx="322">
                  <c:v>42111</c:v>
                </c:pt>
                <c:pt idx="323">
                  <c:v>42114</c:v>
                </c:pt>
                <c:pt idx="324">
                  <c:v>42115</c:v>
                </c:pt>
                <c:pt idx="325">
                  <c:v>42116</c:v>
                </c:pt>
                <c:pt idx="326">
                  <c:v>42117</c:v>
                </c:pt>
                <c:pt idx="327">
                  <c:v>42118</c:v>
                </c:pt>
                <c:pt idx="328">
                  <c:v>42121</c:v>
                </c:pt>
                <c:pt idx="329">
                  <c:v>42122</c:v>
                </c:pt>
                <c:pt idx="330">
                  <c:v>42123</c:v>
                </c:pt>
                <c:pt idx="331">
                  <c:v>42124</c:v>
                </c:pt>
                <c:pt idx="332">
                  <c:v>42128</c:v>
                </c:pt>
                <c:pt idx="333">
                  <c:v>42129</c:v>
                </c:pt>
                <c:pt idx="334">
                  <c:v>42130</c:v>
                </c:pt>
                <c:pt idx="335">
                  <c:v>42131</c:v>
                </c:pt>
                <c:pt idx="336">
                  <c:v>42132</c:v>
                </c:pt>
                <c:pt idx="337">
                  <c:v>42135</c:v>
                </c:pt>
                <c:pt idx="338">
                  <c:v>42136</c:v>
                </c:pt>
                <c:pt idx="339">
                  <c:v>42137</c:v>
                </c:pt>
                <c:pt idx="340">
                  <c:v>42138</c:v>
                </c:pt>
                <c:pt idx="341">
                  <c:v>42139</c:v>
                </c:pt>
                <c:pt idx="342">
                  <c:v>42142</c:v>
                </c:pt>
                <c:pt idx="343">
                  <c:v>42143</c:v>
                </c:pt>
                <c:pt idx="344">
                  <c:v>42144</c:v>
                </c:pt>
                <c:pt idx="345">
                  <c:v>42145</c:v>
                </c:pt>
                <c:pt idx="346">
                  <c:v>42146</c:v>
                </c:pt>
                <c:pt idx="347">
                  <c:v>42149</c:v>
                </c:pt>
                <c:pt idx="348">
                  <c:v>42150</c:v>
                </c:pt>
                <c:pt idx="349">
                  <c:v>42151</c:v>
                </c:pt>
                <c:pt idx="350">
                  <c:v>42152</c:v>
                </c:pt>
                <c:pt idx="351">
                  <c:v>42153</c:v>
                </c:pt>
                <c:pt idx="352">
                  <c:v>42156</c:v>
                </c:pt>
                <c:pt idx="353">
                  <c:v>42157</c:v>
                </c:pt>
                <c:pt idx="354">
                  <c:v>42158</c:v>
                </c:pt>
                <c:pt idx="355">
                  <c:v>42159</c:v>
                </c:pt>
                <c:pt idx="356">
                  <c:v>42160</c:v>
                </c:pt>
                <c:pt idx="357">
                  <c:v>42163</c:v>
                </c:pt>
                <c:pt idx="358">
                  <c:v>42164</c:v>
                </c:pt>
                <c:pt idx="359">
                  <c:v>42165</c:v>
                </c:pt>
                <c:pt idx="360">
                  <c:v>42166</c:v>
                </c:pt>
                <c:pt idx="361">
                  <c:v>42167</c:v>
                </c:pt>
                <c:pt idx="362">
                  <c:v>42170</c:v>
                </c:pt>
                <c:pt idx="363">
                  <c:v>42171</c:v>
                </c:pt>
                <c:pt idx="364">
                  <c:v>42172</c:v>
                </c:pt>
                <c:pt idx="365">
                  <c:v>42173</c:v>
                </c:pt>
                <c:pt idx="366">
                  <c:v>42174</c:v>
                </c:pt>
                <c:pt idx="367">
                  <c:v>42177</c:v>
                </c:pt>
                <c:pt idx="368">
                  <c:v>42178</c:v>
                </c:pt>
                <c:pt idx="369">
                  <c:v>42179</c:v>
                </c:pt>
                <c:pt idx="370">
                  <c:v>42180</c:v>
                </c:pt>
                <c:pt idx="371">
                  <c:v>42181</c:v>
                </c:pt>
                <c:pt idx="372">
                  <c:v>42184</c:v>
                </c:pt>
                <c:pt idx="373">
                  <c:v>42185</c:v>
                </c:pt>
                <c:pt idx="374">
                  <c:v>42186</c:v>
                </c:pt>
                <c:pt idx="375">
                  <c:v>42187</c:v>
                </c:pt>
                <c:pt idx="376">
                  <c:v>42188</c:v>
                </c:pt>
                <c:pt idx="377">
                  <c:v>42191</c:v>
                </c:pt>
                <c:pt idx="378">
                  <c:v>42192</c:v>
                </c:pt>
                <c:pt idx="379">
                  <c:v>42193</c:v>
                </c:pt>
                <c:pt idx="380">
                  <c:v>42194</c:v>
                </c:pt>
                <c:pt idx="381">
                  <c:v>42195</c:v>
                </c:pt>
                <c:pt idx="382">
                  <c:v>42198</c:v>
                </c:pt>
                <c:pt idx="383">
                  <c:v>42199</c:v>
                </c:pt>
                <c:pt idx="384">
                  <c:v>42200</c:v>
                </c:pt>
                <c:pt idx="385">
                  <c:v>42201</c:v>
                </c:pt>
                <c:pt idx="386">
                  <c:v>42202</c:v>
                </c:pt>
                <c:pt idx="387">
                  <c:v>42205</c:v>
                </c:pt>
                <c:pt idx="388">
                  <c:v>42206</c:v>
                </c:pt>
                <c:pt idx="389">
                  <c:v>42207</c:v>
                </c:pt>
                <c:pt idx="390">
                  <c:v>42208</c:v>
                </c:pt>
                <c:pt idx="391">
                  <c:v>42209</c:v>
                </c:pt>
                <c:pt idx="392">
                  <c:v>42212</c:v>
                </c:pt>
                <c:pt idx="393">
                  <c:v>42213</c:v>
                </c:pt>
                <c:pt idx="394">
                  <c:v>42214</c:v>
                </c:pt>
                <c:pt idx="395">
                  <c:v>42215</c:v>
                </c:pt>
                <c:pt idx="396">
                  <c:v>42216</c:v>
                </c:pt>
                <c:pt idx="397">
                  <c:v>42219</c:v>
                </c:pt>
                <c:pt idx="398">
                  <c:v>42220</c:v>
                </c:pt>
                <c:pt idx="399">
                  <c:v>42221</c:v>
                </c:pt>
                <c:pt idx="400">
                  <c:v>42222</c:v>
                </c:pt>
                <c:pt idx="401">
                  <c:v>42223</c:v>
                </c:pt>
                <c:pt idx="402">
                  <c:v>42226</c:v>
                </c:pt>
                <c:pt idx="403">
                  <c:v>42227</c:v>
                </c:pt>
                <c:pt idx="404">
                  <c:v>42228</c:v>
                </c:pt>
                <c:pt idx="405">
                  <c:v>42229</c:v>
                </c:pt>
                <c:pt idx="406">
                  <c:v>42230</c:v>
                </c:pt>
                <c:pt idx="407">
                  <c:v>42233</c:v>
                </c:pt>
                <c:pt idx="408">
                  <c:v>42234</c:v>
                </c:pt>
                <c:pt idx="409">
                  <c:v>42235</c:v>
                </c:pt>
                <c:pt idx="410">
                  <c:v>42236</c:v>
                </c:pt>
                <c:pt idx="411">
                  <c:v>42237</c:v>
                </c:pt>
                <c:pt idx="412">
                  <c:v>42240</c:v>
                </c:pt>
                <c:pt idx="413">
                  <c:v>42241</c:v>
                </c:pt>
                <c:pt idx="414">
                  <c:v>42242</c:v>
                </c:pt>
                <c:pt idx="415">
                  <c:v>42243</c:v>
                </c:pt>
                <c:pt idx="416">
                  <c:v>42244</c:v>
                </c:pt>
                <c:pt idx="417">
                  <c:v>42247</c:v>
                </c:pt>
                <c:pt idx="418">
                  <c:v>42248</c:v>
                </c:pt>
                <c:pt idx="419">
                  <c:v>42249</c:v>
                </c:pt>
                <c:pt idx="420">
                  <c:v>42250</c:v>
                </c:pt>
                <c:pt idx="421">
                  <c:v>42251</c:v>
                </c:pt>
                <c:pt idx="422">
                  <c:v>42254</c:v>
                </c:pt>
                <c:pt idx="423">
                  <c:v>42255</c:v>
                </c:pt>
                <c:pt idx="424">
                  <c:v>42256</c:v>
                </c:pt>
                <c:pt idx="425">
                  <c:v>42257</c:v>
                </c:pt>
                <c:pt idx="426">
                  <c:v>42258</c:v>
                </c:pt>
                <c:pt idx="427">
                  <c:v>42261</c:v>
                </c:pt>
                <c:pt idx="428">
                  <c:v>42262</c:v>
                </c:pt>
                <c:pt idx="429">
                  <c:v>42264</c:v>
                </c:pt>
                <c:pt idx="430">
                  <c:v>42265</c:v>
                </c:pt>
                <c:pt idx="431">
                  <c:v>42268</c:v>
                </c:pt>
                <c:pt idx="432">
                  <c:v>42269</c:v>
                </c:pt>
                <c:pt idx="433">
                  <c:v>42270</c:v>
                </c:pt>
                <c:pt idx="434">
                  <c:v>42271</c:v>
                </c:pt>
                <c:pt idx="435">
                  <c:v>42272</c:v>
                </c:pt>
                <c:pt idx="436">
                  <c:v>42275</c:v>
                </c:pt>
                <c:pt idx="437">
                  <c:v>42276</c:v>
                </c:pt>
                <c:pt idx="438">
                  <c:v>42277</c:v>
                </c:pt>
                <c:pt idx="439">
                  <c:v>42278</c:v>
                </c:pt>
                <c:pt idx="440">
                  <c:v>42279</c:v>
                </c:pt>
                <c:pt idx="441">
                  <c:v>42282</c:v>
                </c:pt>
                <c:pt idx="442">
                  <c:v>42283</c:v>
                </c:pt>
                <c:pt idx="443">
                  <c:v>42284</c:v>
                </c:pt>
                <c:pt idx="444">
                  <c:v>42285</c:v>
                </c:pt>
                <c:pt idx="445">
                  <c:v>42286</c:v>
                </c:pt>
                <c:pt idx="446">
                  <c:v>42289</c:v>
                </c:pt>
                <c:pt idx="447">
                  <c:v>42290</c:v>
                </c:pt>
                <c:pt idx="448">
                  <c:v>42291</c:v>
                </c:pt>
                <c:pt idx="449">
                  <c:v>42292</c:v>
                </c:pt>
                <c:pt idx="450">
                  <c:v>42293</c:v>
                </c:pt>
                <c:pt idx="451">
                  <c:v>42296</c:v>
                </c:pt>
                <c:pt idx="452">
                  <c:v>42297</c:v>
                </c:pt>
                <c:pt idx="453">
                  <c:v>42298</c:v>
                </c:pt>
                <c:pt idx="454">
                  <c:v>42299</c:v>
                </c:pt>
                <c:pt idx="455">
                  <c:v>42300</c:v>
                </c:pt>
                <c:pt idx="456">
                  <c:v>42303</c:v>
                </c:pt>
                <c:pt idx="457">
                  <c:v>42304</c:v>
                </c:pt>
                <c:pt idx="458">
                  <c:v>42305</c:v>
                </c:pt>
                <c:pt idx="459">
                  <c:v>42306</c:v>
                </c:pt>
                <c:pt idx="460">
                  <c:v>42307</c:v>
                </c:pt>
                <c:pt idx="461">
                  <c:v>42311</c:v>
                </c:pt>
                <c:pt idx="462">
                  <c:v>42312</c:v>
                </c:pt>
                <c:pt idx="463">
                  <c:v>42313</c:v>
                </c:pt>
                <c:pt idx="464">
                  <c:v>42314</c:v>
                </c:pt>
                <c:pt idx="465">
                  <c:v>42317</c:v>
                </c:pt>
                <c:pt idx="466">
                  <c:v>42318</c:v>
                </c:pt>
                <c:pt idx="467">
                  <c:v>42319</c:v>
                </c:pt>
                <c:pt idx="468">
                  <c:v>42320</c:v>
                </c:pt>
                <c:pt idx="469">
                  <c:v>42321</c:v>
                </c:pt>
                <c:pt idx="470">
                  <c:v>42325</c:v>
                </c:pt>
                <c:pt idx="471">
                  <c:v>42326</c:v>
                </c:pt>
                <c:pt idx="472">
                  <c:v>42327</c:v>
                </c:pt>
                <c:pt idx="473">
                  <c:v>42328</c:v>
                </c:pt>
                <c:pt idx="474">
                  <c:v>42331</c:v>
                </c:pt>
                <c:pt idx="475">
                  <c:v>42332</c:v>
                </c:pt>
                <c:pt idx="476">
                  <c:v>42333</c:v>
                </c:pt>
                <c:pt idx="477">
                  <c:v>42334</c:v>
                </c:pt>
                <c:pt idx="478">
                  <c:v>42335</c:v>
                </c:pt>
                <c:pt idx="479">
                  <c:v>42338</c:v>
                </c:pt>
                <c:pt idx="480">
                  <c:v>42339</c:v>
                </c:pt>
                <c:pt idx="481">
                  <c:v>42340</c:v>
                </c:pt>
                <c:pt idx="482">
                  <c:v>42341</c:v>
                </c:pt>
                <c:pt idx="483">
                  <c:v>42342</c:v>
                </c:pt>
                <c:pt idx="484">
                  <c:v>42345</c:v>
                </c:pt>
                <c:pt idx="485">
                  <c:v>42346</c:v>
                </c:pt>
                <c:pt idx="486">
                  <c:v>42347</c:v>
                </c:pt>
                <c:pt idx="487">
                  <c:v>42348</c:v>
                </c:pt>
                <c:pt idx="488">
                  <c:v>42349</c:v>
                </c:pt>
                <c:pt idx="489">
                  <c:v>42352</c:v>
                </c:pt>
                <c:pt idx="490">
                  <c:v>42353</c:v>
                </c:pt>
                <c:pt idx="491">
                  <c:v>42354</c:v>
                </c:pt>
                <c:pt idx="492">
                  <c:v>42355</c:v>
                </c:pt>
                <c:pt idx="493">
                  <c:v>42356</c:v>
                </c:pt>
                <c:pt idx="494">
                  <c:v>42359</c:v>
                </c:pt>
                <c:pt idx="495">
                  <c:v>42360</c:v>
                </c:pt>
                <c:pt idx="496">
                  <c:v>42361</c:v>
                </c:pt>
                <c:pt idx="497">
                  <c:v>42362</c:v>
                </c:pt>
                <c:pt idx="498">
                  <c:v>42366</c:v>
                </c:pt>
                <c:pt idx="499">
                  <c:v>42367</c:v>
                </c:pt>
                <c:pt idx="500">
                  <c:v>42368</c:v>
                </c:pt>
                <c:pt idx="501">
                  <c:v>42369</c:v>
                </c:pt>
                <c:pt idx="502">
                  <c:v>42373</c:v>
                </c:pt>
                <c:pt idx="503">
                  <c:v>42374</c:v>
                </c:pt>
                <c:pt idx="504">
                  <c:v>42375</c:v>
                </c:pt>
                <c:pt idx="505">
                  <c:v>42376</c:v>
                </c:pt>
                <c:pt idx="506">
                  <c:v>42377</c:v>
                </c:pt>
                <c:pt idx="507">
                  <c:v>42380</c:v>
                </c:pt>
                <c:pt idx="508">
                  <c:v>42381</c:v>
                </c:pt>
                <c:pt idx="509">
                  <c:v>42382</c:v>
                </c:pt>
                <c:pt idx="510">
                  <c:v>42383</c:v>
                </c:pt>
                <c:pt idx="511">
                  <c:v>42384</c:v>
                </c:pt>
                <c:pt idx="512">
                  <c:v>42387</c:v>
                </c:pt>
                <c:pt idx="513">
                  <c:v>42388</c:v>
                </c:pt>
                <c:pt idx="514">
                  <c:v>42389</c:v>
                </c:pt>
                <c:pt idx="515">
                  <c:v>42390</c:v>
                </c:pt>
                <c:pt idx="516">
                  <c:v>42391</c:v>
                </c:pt>
                <c:pt idx="517">
                  <c:v>42394</c:v>
                </c:pt>
                <c:pt idx="518">
                  <c:v>42395</c:v>
                </c:pt>
                <c:pt idx="519">
                  <c:v>42396</c:v>
                </c:pt>
                <c:pt idx="520">
                  <c:v>42397</c:v>
                </c:pt>
                <c:pt idx="521">
                  <c:v>42398</c:v>
                </c:pt>
                <c:pt idx="522">
                  <c:v>42402</c:v>
                </c:pt>
                <c:pt idx="523">
                  <c:v>42403</c:v>
                </c:pt>
                <c:pt idx="524">
                  <c:v>42404</c:v>
                </c:pt>
                <c:pt idx="525">
                  <c:v>42405</c:v>
                </c:pt>
                <c:pt idx="526">
                  <c:v>42408</c:v>
                </c:pt>
                <c:pt idx="527">
                  <c:v>42409</c:v>
                </c:pt>
                <c:pt idx="528">
                  <c:v>42410</c:v>
                </c:pt>
                <c:pt idx="529">
                  <c:v>42411</c:v>
                </c:pt>
                <c:pt idx="530">
                  <c:v>42412</c:v>
                </c:pt>
                <c:pt idx="531">
                  <c:v>42415</c:v>
                </c:pt>
                <c:pt idx="532">
                  <c:v>42416</c:v>
                </c:pt>
                <c:pt idx="533">
                  <c:v>42417</c:v>
                </c:pt>
                <c:pt idx="534">
                  <c:v>42418</c:v>
                </c:pt>
                <c:pt idx="535">
                  <c:v>42419</c:v>
                </c:pt>
                <c:pt idx="536">
                  <c:v>42422</c:v>
                </c:pt>
                <c:pt idx="537">
                  <c:v>42423</c:v>
                </c:pt>
                <c:pt idx="538">
                  <c:v>42424</c:v>
                </c:pt>
                <c:pt idx="539">
                  <c:v>42425</c:v>
                </c:pt>
                <c:pt idx="540">
                  <c:v>42426</c:v>
                </c:pt>
                <c:pt idx="541">
                  <c:v>42429</c:v>
                </c:pt>
                <c:pt idx="542">
                  <c:v>42430</c:v>
                </c:pt>
                <c:pt idx="543">
                  <c:v>42431</c:v>
                </c:pt>
                <c:pt idx="544">
                  <c:v>42432</c:v>
                </c:pt>
                <c:pt idx="545">
                  <c:v>42433</c:v>
                </c:pt>
                <c:pt idx="546">
                  <c:v>42436</c:v>
                </c:pt>
                <c:pt idx="547">
                  <c:v>42437</c:v>
                </c:pt>
                <c:pt idx="548">
                  <c:v>42438</c:v>
                </c:pt>
                <c:pt idx="549">
                  <c:v>42439</c:v>
                </c:pt>
                <c:pt idx="550">
                  <c:v>42440</c:v>
                </c:pt>
                <c:pt idx="551">
                  <c:v>42443</c:v>
                </c:pt>
                <c:pt idx="552">
                  <c:v>42444</c:v>
                </c:pt>
                <c:pt idx="553">
                  <c:v>42445</c:v>
                </c:pt>
                <c:pt idx="554">
                  <c:v>42446</c:v>
                </c:pt>
                <c:pt idx="555">
                  <c:v>42447</c:v>
                </c:pt>
                <c:pt idx="556">
                  <c:v>42451</c:v>
                </c:pt>
                <c:pt idx="557">
                  <c:v>42452</c:v>
                </c:pt>
                <c:pt idx="558">
                  <c:v>42457</c:v>
                </c:pt>
                <c:pt idx="559">
                  <c:v>42458</c:v>
                </c:pt>
                <c:pt idx="560">
                  <c:v>42459</c:v>
                </c:pt>
                <c:pt idx="561">
                  <c:v>42460</c:v>
                </c:pt>
                <c:pt idx="562">
                  <c:v>42461</c:v>
                </c:pt>
                <c:pt idx="563">
                  <c:v>42464</c:v>
                </c:pt>
                <c:pt idx="564">
                  <c:v>42465</c:v>
                </c:pt>
                <c:pt idx="565">
                  <c:v>42466</c:v>
                </c:pt>
                <c:pt idx="566">
                  <c:v>42467</c:v>
                </c:pt>
                <c:pt idx="567">
                  <c:v>42468</c:v>
                </c:pt>
                <c:pt idx="568">
                  <c:v>42471</c:v>
                </c:pt>
                <c:pt idx="569">
                  <c:v>42472</c:v>
                </c:pt>
                <c:pt idx="570">
                  <c:v>42473</c:v>
                </c:pt>
                <c:pt idx="571">
                  <c:v>42474</c:v>
                </c:pt>
                <c:pt idx="572">
                  <c:v>42475</c:v>
                </c:pt>
                <c:pt idx="573">
                  <c:v>42478</c:v>
                </c:pt>
                <c:pt idx="574">
                  <c:v>42479</c:v>
                </c:pt>
                <c:pt idx="575">
                  <c:v>42480</c:v>
                </c:pt>
                <c:pt idx="576">
                  <c:v>42481</c:v>
                </c:pt>
                <c:pt idx="577">
                  <c:v>42482</c:v>
                </c:pt>
                <c:pt idx="578">
                  <c:v>42485</c:v>
                </c:pt>
                <c:pt idx="579">
                  <c:v>42486</c:v>
                </c:pt>
                <c:pt idx="580">
                  <c:v>42487</c:v>
                </c:pt>
                <c:pt idx="581">
                  <c:v>42488</c:v>
                </c:pt>
                <c:pt idx="582">
                  <c:v>42489</c:v>
                </c:pt>
                <c:pt idx="583">
                  <c:v>42492</c:v>
                </c:pt>
                <c:pt idx="584">
                  <c:v>42493</c:v>
                </c:pt>
                <c:pt idx="585">
                  <c:v>42494</c:v>
                </c:pt>
                <c:pt idx="586">
                  <c:v>42495</c:v>
                </c:pt>
                <c:pt idx="587">
                  <c:v>42496</c:v>
                </c:pt>
                <c:pt idx="588">
                  <c:v>42499</c:v>
                </c:pt>
                <c:pt idx="589">
                  <c:v>42500</c:v>
                </c:pt>
                <c:pt idx="590">
                  <c:v>42501</c:v>
                </c:pt>
                <c:pt idx="591">
                  <c:v>42502</c:v>
                </c:pt>
                <c:pt idx="592">
                  <c:v>42503</c:v>
                </c:pt>
                <c:pt idx="593">
                  <c:v>42506</c:v>
                </c:pt>
                <c:pt idx="594">
                  <c:v>42507</c:v>
                </c:pt>
                <c:pt idx="595">
                  <c:v>42508</c:v>
                </c:pt>
                <c:pt idx="596">
                  <c:v>42509</c:v>
                </c:pt>
                <c:pt idx="597">
                  <c:v>42510</c:v>
                </c:pt>
                <c:pt idx="598">
                  <c:v>42513</c:v>
                </c:pt>
                <c:pt idx="599">
                  <c:v>42514</c:v>
                </c:pt>
                <c:pt idx="600">
                  <c:v>42515</c:v>
                </c:pt>
                <c:pt idx="601">
                  <c:v>42516</c:v>
                </c:pt>
                <c:pt idx="602">
                  <c:v>42517</c:v>
                </c:pt>
                <c:pt idx="603">
                  <c:v>42520</c:v>
                </c:pt>
                <c:pt idx="604">
                  <c:v>42521</c:v>
                </c:pt>
                <c:pt idx="605">
                  <c:v>42522</c:v>
                </c:pt>
                <c:pt idx="606">
                  <c:v>42523</c:v>
                </c:pt>
                <c:pt idx="607">
                  <c:v>42524</c:v>
                </c:pt>
                <c:pt idx="608">
                  <c:v>42527</c:v>
                </c:pt>
                <c:pt idx="609">
                  <c:v>42528</c:v>
                </c:pt>
                <c:pt idx="610">
                  <c:v>42529</c:v>
                </c:pt>
                <c:pt idx="611">
                  <c:v>42530</c:v>
                </c:pt>
                <c:pt idx="612">
                  <c:v>42531</c:v>
                </c:pt>
                <c:pt idx="613">
                  <c:v>42534</c:v>
                </c:pt>
                <c:pt idx="614">
                  <c:v>42535</c:v>
                </c:pt>
                <c:pt idx="615">
                  <c:v>42536</c:v>
                </c:pt>
                <c:pt idx="616">
                  <c:v>42537</c:v>
                </c:pt>
                <c:pt idx="617">
                  <c:v>42538</c:v>
                </c:pt>
                <c:pt idx="618">
                  <c:v>42541</c:v>
                </c:pt>
                <c:pt idx="619">
                  <c:v>42542</c:v>
                </c:pt>
                <c:pt idx="620">
                  <c:v>42543</c:v>
                </c:pt>
                <c:pt idx="621">
                  <c:v>42544</c:v>
                </c:pt>
                <c:pt idx="622">
                  <c:v>42545</c:v>
                </c:pt>
                <c:pt idx="623">
                  <c:v>42548</c:v>
                </c:pt>
                <c:pt idx="624">
                  <c:v>42549</c:v>
                </c:pt>
                <c:pt idx="625">
                  <c:v>42550</c:v>
                </c:pt>
                <c:pt idx="626">
                  <c:v>42551</c:v>
                </c:pt>
                <c:pt idx="627">
                  <c:v>42552</c:v>
                </c:pt>
                <c:pt idx="628">
                  <c:v>42555</c:v>
                </c:pt>
                <c:pt idx="629">
                  <c:v>42556</c:v>
                </c:pt>
                <c:pt idx="630">
                  <c:v>42557</c:v>
                </c:pt>
                <c:pt idx="631">
                  <c:v>42558</c:v>
                </c:pt>
                <c:pt idx="632">
                  <c:v>42559</c:v>
                </c:pt>
                <c:pt idx="633">
                  <c:v>42562</c:v>
                </c:pt>
                <c:pt idx="634">
                  <c:v>42563</c:v>
                </c:pt>
                <c:pt idx="635">
                  <c:v>42564</c:v>
                </c:pt>
                <c:pt idx="636">
                  <c:v>42565</c:v>
                </c:pt>
                <c:pt idx="637">
                  <c:v>42566</c:v>
                </c:pt>
                <c:pt idx="638">
                  <c:v>42569</c:v>
                </c:pt>
                <c:pt idx="639">
                  <c:v>42570</c:v>
                </c:pt>
                <c:pt idx="640">
                  <c:v>42571</c:v>
                </c:pt>
                <c:pt idx="641">
                  <c:v>42572</c:v>
                </c:pt>
                <c:pt idx="642">
                  <c:v>42573</c:v>
                </c:pt>
                <c:pt idx="643">
                  <c:v>42576</c:v>
                </c:pt>
                <c:pt idx="644">
                  <c:v>42577</c:v>
                </c:pt>
                <c:pt idx="645">
                  <c:v>42578</c:v>
                </c:pt>
                <c:pt idx="646">
                  <c:v>42579</c:v>
                </c:pt>
                <c:pt idx="647">
                  <c:v>42580</c:v>
                </c:pt>
                <c:pt idx="648">
                  <c:v>42583</c:v>
                </c:pt>
                <c:pt idx="649">
                  <c:v>42584</c:v>
                </c:pt>
                <c:pt idx="650">
                  <c:v>42585</c:v>
                </c:pt>
                <c:pt idx="651">
                  <c:v>42586</c:v>
                </c:pt>
                <c:pt idx="652">
                  <c:v>42587</c:v>
                </c:pt>
                <c:pt idx="653">
                  <c:v>42590</c:v>
                </c:pt>
                <c:pt idx="654">
                  <c:v>42591</c:v>
                </c:pt>
                <c:pt idx="655">
                  <c:v>42592</c:v>
                </c:pt>
                <c:pt idx="656">
                  <c:v>42593</c:v>
                </c:pt>
                <c:pt idx="657">
                  <c:v>42594</c:v>
                </c:pt>
                <c:pt idx="658">
                  <c:v>42597</c:v>
                </c:pt>
                <c:pt idx="659">
                  <c:v>42598</c:v>
                </c:pt>
                <c:pt idx="660">
                  <c:v>42599</c:v>
                </c:pt>
                <c:pt idx="661">
                  <c:v>42600</c:v>
                </c:pt>
                <c:pt idx="662">
                  <c:v>42601</c:v>
                </c:pt>
                <c:pt idx="663">
                  <c:v>42604</c:v>
                </c:pt>
                <c:pt idx="664">
                  <c:v>42605</c:v>
                </c:pt>
                <c:pt idx="665">
                  <c:v>42606</c:v>
                </c:pt>
                <c:pt idx="666">
                  <c:v>42607</c:v>
                </c:pt>
                <c:pt idx="667">
                  <c:v>42608</c:v>
                </c:pt>
                <c:pt idx="668">
                  <c:v>42611</c:v>
                </c:pt>
                <c:pt idx="669">
                  <c:v>42612</c:v>
                </c:pt>
                <c:pt idx="670">
                  <c:v>42613</c:v>
                </c:pt>
                <c:pt idx="671">
                  <c:v>42614</c:v>
                </c:pt>
                <c:pt idx="672">
                  <c:v>42615</c:v>
                </c:pt>
                <c:pt idx="673">
                  <c:v>42618</c:v>
                </c:pt>
                <c:pt idx="674">
                  <c:v>42619</c:v>
                </c:pt>
                <c:pt idx="675">
                  <c:v>42620</c:v>
                </c:pt>
                <c:pt idx="676">
                  <c:v>42621</c:v>
                </c:pt>
                <c:pt idx="677">
                  <c:v>42622</c:v>
                </c:pt>
                <c:pt idx="678">
                  <c:v>42625</c:v>
                </c:pt>
                <c:pt idx="679">
                  <c:v>42626</c:v>
                </c:pt>
                <c:pt idx="680">
                  <c:v>42627</c:v>
                </c:pt>
                <c:pt idx="681">
                  <c:v>42628</c:v>
                </c:pt>
                <c:pt idx="682">
                  <c:v>42632</c:v>
                </c:pt>
                <c:pt idx="683">
                  <c:v>42633</c:v>
                </c:pt>
                <c:pt idx="684">
                  <c:v>42634</c:v>
                </c:pt>
                <c:pt idx="685">
                  <c:v>42635</c:v>
                </c:pt>
                <c:pt idx="686">
                  <c:v>42636</c:v>
                </c:pt>
                <c:pt idx="687">
                  <c:v>42639</c:v>
                </c:pt>
                <c:pt idx="688">
                  <c:v>42640</c:v>
                </c:pt>
                <c:pt idx="689">
                  <c:v>42641</c:v>
                </c:pt>
                <c:pt idx="690">
                  <c:v>42642</c:v>
                </c:pt>
                <c:pt idx="691">
                  <c:v>42643</c:v>
                </c:pt>
                <c:pt idx="692">
                  <c:v>42646</c:v>
                </c:pt>
                <c:pt idx="693">
                  <c:v>42647</c:v>
                </c:pt>
                <c:pt idx="694">
                  <c:v>42648</c:v>
                </c:pt>
                <c:pt idx="695">
                  <c:v>42649</c:v>
                </c:pt>
                <c:pt idx="696">
                  <c:v>42650</c:v>
                </c:pt>
                <c:pt idx="697">
                  <c:v>42653</c:v>
                </c:pt>
                <c:pt idx="698">
                  <c:v>42654</c:v>
                </c:pt>
                <c:pt idx="699">
                  <c:v>42655</c:v>
                </c:pt>
                <c:pt idx="700">
                  <c:v>42656</c:v>
                </c:pt>
                <c:pt idx="701">
                  <c:v>42657</c:v>
                </c:pt>
                <c:pt idx="702">
                  <c:v>42660</c:v>
                </c:pt>
                <c:pt idx="703">
                  <c:v>42661</c:v>
                </c:pt>
                <c:pt idx="704">
                  <c:v>42662</c:v>
                </c:pt>
                <c:pt idx="705">
                  <c:v>42663</c:v>
                </c:pt>
                <c:pt idx="706">
                  <c:v>42664</c:v>
                </c:pt>
                <c:pt idx="707">
                  <c:v>42667</c:v>
                </c:pt>
                <c:pt idx="708">
                  <c:v>42668</c:v>
                </c:pt>
                <c:pt idx="709">
                  <c:v>42669</c:v>
                </c:pt>
                <c:pt idx="710">
                  <c:v>42670</c:v>
                </c:pt>
                <c:pt idx="711">
                  <c:v>42671</c:v>
                </c:pt>
                <c:pt idx="712">
                  <c:v>42674</c:v>
                </c:pt>
                <c:pt idx="713">
                  <c:v>42675</c:v>
                </c:pt>
                <c:pt idx="714">
                  <c:v>42677</c:v>
                </c:pt>
                <c:pt idx="715">
                  <c:v>42678</c:v>
                </c:pt>
                <c:pt idx="716">
                  <c:v>42681</c:v>
                </c:pt>
                <c:pt idx="717">
                  <c:v>42682</c:v>
                </c:pt>
                <c:pt idx="718">
                  <c:v>42683</c:v>
                </c:pt>
                <c:pt idx="719">
                  <c:v>42684</c:v>
                </c:pt>
                <c:pt idx="720">
                  <c:v>42685</c:v>
                </c:pt>
                <c:pt idx="721">
                  <c:v>42688</c:v>
                </c:pt>
                <c:pt idx="722">
                  <c:v>42689</c:v>
                </c:pt>
                <c:pt idx="723">
                  <c:v>42690</c:v>
                </c:pt>
                <c:pt idx="724">
                  <c:v>42691</c:v>
                </c:pt>
                <c:pt idx="725">
                  <c:v>42692</c:v>
                </c:pt>
                <c:pt idx="726">
                  <c:v>42696</c:v>
                </c:pt>
                <c:pt idx="727">
                  <c:v>42697</c:v>
                </c:pt>
                <c:pt idx="728">
                  <c:v>42698</c:v>
                </c:pt>
                <c:pt idx="729">
                  <c:v>42699</c:v>
                </c:pt>
                <c:pt idx="730">
                  <c:v>42702</c:v>
                </c:pt>
                <c:pt idx="731">
                  <c:v>42703</c:v>
                </c:pt>
                <c:pt idx="732">
                  <c:v>42704</c:v>
                </c:pt>
                <c:pt idx="733">
                  <c:v>42705</c:v>
                </c:pt>
                <c:pt idx="734">
                  <c:v>42706</c:v>
                </c:pt>
                <c:pt idx="735">
                  <c:v>42709</c:v>
                </c:pt>
                <c:pt idx="736">
                  <c:v>42710</c:v>
                </c:pt>
                <c:pt idx="737">
                  <c:v>42711</c:v>
                </c:pt>
                <c:pt idx="738">
                  <c:v>42712</c:v>
                </c:pt>
                <c:pt idx="739">
                  <c:v>42713</c:v>
                </c:pt>
                <c:pt idx="740">
                  <c:v>42717</c:v>
                </c:pt>
                <c:pt idx="741">
                  <c:v>42718</c:v>
                </c:pt>
                <c:pt idx="742">
                  <c:v>42719</c:v>
                </c:pt>
                <c:pt idx="743">
                  <c:v>42720</c:v>
                </c:pt>
                <c:pt idx="744">
                  <c:v>42723</c:v>
                </c:pt>
                <c:pt idx="745">
                  <c:v>42724</c:v>
                </c:pt>
                <c:pt idx="746">
                  <c:v>42725</c:v>
                </c:pt>
                <c:pt idx="747">
                  <c:v>42726</c:v>
                </c:pt>
                <c:pt idx="748">
                  <c:v>42727</c:v>
                </c:pt>
                <c:pt idx="749">
                  <c:v>42730</c:v>
                </c:pt>
                <c:pt idx="750">
                  <c:v>42731</c:v>
                </c:pt>
                <c:pt idx="751">
                  <c:v>42732</c:v>
                </c:pt>
                <c:pt idx="752">
                  <c:v>42733</c:v>
                </c:pt>
                <c:pt idx="753">
                  <c:v>42734</c:v>
                </c:pt>
                <c:pt idx="754">
                  <c:v>42737</c:v>
                </c:pt>
                <c:pt idx="755">
                  <c:v>42738</c:v>
                </c:pt>
                <c:pt idx="756">
                  <c:v>42739</c:v>
                </c:pt>
                <c:pt idx="757">
                  <c:v>42740</c:v>
                </c:pt>
                <c:pt idx="758">
                  <c:v>42741</c:v>
                </c:pt>
                <c:pt idx="759">
                  <c:v>42744</c:v>
                </c:pt>
                <c:pt idx="760">
                  <c:v>42745</c:v>
                </c:pt>
                <c:pt idx="761">
                  <c:v>42746</c:v>
                </c:pt>
                <c:pt idx="762">
                  <c:v>42747</c:v>
                </c:pt>
                <c:pt idx="763">
                  <c:v>42748</c:v>
                </c:pt>
                <c:pt idx="764">
                  <c:v>42751</c:v>
                </c:pt>
                <c:pt idx="765">
                  <c:v>42752</c:v>
                </c:pt>
                <c:pt idx="766">
                  <c:v>42753</c:v>
                </c:pt>
                <c:pt idx="767">
                  <c:v>42754</c:v>
                </c:pt>
                <c:pt idx="768">
                  <c:v>42755</c:v>
                </c:pt>
                <c:pt idx="769">
                  <c:v>42758</c:v>
                </c:pt>
                <c:pt idx="770">
                  <c:v>42759</c:v>
                </c:pt>
                <c:pt idx="771">
                  <c:v>42760</c:v>
                </c:pt>
                <c:pt idx="772">
                  <c:v>42761</c:v>
                </c:pt>
                <c:pt idx="773">
                  <c:v>42762</c:v>
                </c:pt>
                <c:pt idx="774">
                  <c:v>42765</c:v>
                </c:pt>
                <c:pt idx="775">
                  <c:v>42766</c:v>
                </c:pt>
                <c:pt idx="776">
                  <c:v>42767</c:v>
                </c:pt>
                <c:pt idx="777">
                  <c:v>42768</c:v>
                </c:pt>
                <c:pt idx="778">
                  <c:v>42769</c:v>
                </c:pt>
                <c:pt idx="779">
                  <c:v>42773</c:v>
                </c:pt>
                <c:pt idx="780">
                  <c:v>42774</c:v>
                </c:pt>
                <c:pt idx="781">
                  <c:v>42775</c:v>
                </c:pt>
                <c:pt idx="782">
                  <c:v>42776</c:v>
                </c:pt>
                <c:pt idx="783">
                  <c:v>42779</c:v>
                </c:pt>
                <c:pt idx="784">
                  <c:v>42780</c:v>
                </c:pt>
                <c:pt idx="785">
                  <c:v>42781</c:v>
                </c:pt>
                <c:pt idx="786">
                  <c:v>42782</c:v>
                </c:pt>
                <c:pt idx="787">
                  <c:v>42783</c:v>
                </c:pt>
                <c:pt idx="788">
                  <c:v>42786</c:v>
                </c:pt>
                <c:pt idx="789">
                  <c:v>42787</c:v>
                </c:pt>
                <c:pt idx="790">
                  <c:v>42788</c:v>
                </c:pt>
                <c:pt idx="791">
                  <c:v>42789</c:v>
                </c:pt>
                <c:pt idx="792">
                  <c:v>42790</c:v>
                </c:pt>
                <c:pt idx="793">
                  <c:v>42793</c:v>
                </c:pt>
                <c:pt idx="794">
                  <c:v>42794</c:v>
                </c:pt>
                <c:pt idx="795">
                  <c:v>42795</c:v>
                </c:pt>
                <c:pt idx="796">
                  <c:v>42796</c:v>
                </c:pt>
                <c:pt idx="797">
                  <c:v>42797</c:v>
                </c:pt>
                <c:pt idx="798">
                  <c:v>42800</c:v>
                </c:pt>
                <c:pt idx="799">
                  <c:v>42801</c:v>
                </c:pt>
                <c:pt idx="800">
                  <c:v>42802</c:v>
                </c:pt>
                <c:pt idx="801">
                  <c:v>42803</c:v>
                </c:pt>
                <c:pt idx="802">
                  <c:v>42804</c:v>
                </c:pt>
                <c:pt idx="803">
                  <c:v>42807</c:v>
                </c:pt>
                <c:pt idx="804">
                  <c:v>42808</c:v>
                </c:pt>
                <c:pt idx="805">
                  <c:v>42809</c:v>
                </c:pt>
                <c:pt idx="806">
                  <c:v>42810</c:v>
                </c:pt>
                <c:pt idx="807">
                  <c:v>42811</c:v>
                </c:pt>
                <c:pt idx="808">
                  <c:v>42815</c:v>
                </c:pt>
                <c:pt idx="809">
                  <c:v>42816</c:v>
                </c:pt>
                <c:pt idx="810">
                  <c:v>42817</c:v>
                </c:pt>
                <c:pt idx="811">
                  <c:v>42818</c:v>
                </c:pt>
                <c:pt idx="812">
                  <c:v>42821</c:v>
                </c:pt>
                <c:pt idx="813">
                  <c:v>42822</c:v>
                </c:pt>
                <c:pt idx="814">
                  <c:v>42823</c:v>
                </c:pt>
                <c:pt idx="815">
                  <c:v>42824</c:v>
                </c:pt>
                <c:pt idx="816">
                  <c:v>42825</c:v>
                </c:pt>
                <c:pt idx="817">
                  <c:v>42828</c:v>
                </c:pt>
                <c:pt idx="818">
                  <c:v>42829</c:v>
                </c:pt>
                <c:pt idx="819">
                  <c:v>42830</c:v>
                </c:pt>
                <c:pt idx="820">
                  <c:v>42831</c:v>
                </c:pt>
                <c:pt idx="821">
                  <c:v>42832</c:v>
                </c:pt>
                <c:pt idx="822">
                  <c:v>42835</c:v>
                </c:pt>
                <c:pt idx="823">
                  <c:v>42836</c:v>
                </c:pt>
                <c:pt idx="824">
                  <c:v>42837</c:v>
                </c:pt>
                <c:pt idx="825">
                  <c:v>42842</c:v>
                </c:pt>
                <c:pt idx="826">
                  <c:v>42843</c:v>
                </c:pt>
                <c:pt idx="827">
                  <c:v>42844</c:v>
                </c:pt>
                <c:pt idx="828">
                  <c:v>42845</c:v>
                </c:pt>
                <c:pt idx="829">
                  <c:v>42846</c:v>
                </c:pt>
                <c:pt idx="830">
                  <c:v>42849</c:v>
                </c:pt>
                <c:pt idx="831">
                  <c:v>42850</c:v>
                </c:pt>
                <c:pt idx="832">
                  <c:v>42851</c:v>
                </c:pt>
                <c:pt idx="833">
                  <c:v>42852</c:v>
                </c:pt>
                <c:pt idx="834">
                  <c:v>42853</c:v>
                </c:pt>
                <c:pt idx="835">
                  <c:v>42857</c:v>
                </c:pt>
                <c:pt idx="836">
                  <c:v>42858</c:v>
                </c:pt>
                <c:pt idx="837">
                  <c:v>42859</c:v>
                </c:pt>
                <c:pt idx="838">
                  <c:v>42860</c:v>
                </c:pt>
                <c:pt idx="839">
                  <c:v>42863</c:v>
                </c:pt>
                <c:pt idx="840">
                  <c:v>42864</c:v>
                </c:pt>
                <c:pt idx="841">
                  <c:v>42865</c:v>
                </c:pt>
                <c:pt idx="842">
                  <c:v>42866</c:v>
                </c:pt>
                <c:pt idx="843">
                  <c:v>42867</c:v>
                </c:pt>
                <c:pt idx="844">
                  <c:v>42870</c:v>
                </c:pt>
                <c:pt idx="845">
                  <c:v>42871</c:v>
                </c:pt>
                <c:pt idx="846">
                  <c:v>42872</c:v>
                </c:pt>
                <c:pt idx="847">
                  <c:v>42873</c:v>
                </c:pt>
                <c:pt idx="848">
                  <c:v>42874</c:v>
                </c:pt>
                <c:pt idx="849">
                  <c:v>42877</c:v>
                </c:pt>
                <c:pt idx="850">
                  <c:v>42878</c:v>
                </c:pt>
                <c:pt idx="851">
                  <c:v>42879</c:v>
                </c:pt>
                <c:pt idx="852">
                  <c:v>42880</c:v>
                </c:pt>
                <c:pt idx="853">
                  <c:v>42881</c:v>
                </c:pt>
                <c:pt idx="854">
                  <c:v>42884</c:v>
                </c:pt>
                <c:pt idx="855">
                  <c:v>42885</c:v>
                </c:pt>
                <c:pt idx="856">
                  <c:v>42886</c:v>
                </c:pt>
                <c:pt idx="857">
                  <c:v>42887</c:v>
                </c:pt>
                <c:pt idx="858">
                  <c:v>42888</c:v>
                </c:pt>
                <c:pt idx="859">
                  <c:v>42891</c:v>
                </c:pt>
                <c:pt idx="860">
                  <c:v>42892</c:v>
                </c:pt>
                <c:pt idx="861">
                  <c:v>42893</c:v>
                </c:pt>
                <c:pt idx="862">
                  <c:v>42894</c:v>
                </c:pt>
                <c:pt idx="863">
                  <c:v>42895</c:v>
                </c:pt>
                <c:pt idx="864">
                  <c:v>42898</c:v>
                </c:pt>
                <c:pt idx="865">
                  <c:v>42899</c:v>
                </c:pt>
                <c:pt idx="866">
                  <c:v>42900</c:v>
                </c:pt>
                <c:pt idx="867">
                  <c:v>42901</c:v>
                </c:pt>
                <c:pt idx="868">
                  <c:v>42902</c:v>
                </c:pt>
                <c:pt idx="869">
                  <c:v>42905</c:v>
                </c:pt>
                <c:pt idx="870">
                  <c:v>42906</c:v>
                </c:pt>
                <c:pt idx="871">
                  <c:v>42907</c:v>
                </c:pt>
                <c:pt idx="872">
                  <c:v>42908</c:v>
                </c:pt>
                <c:pt idx="873">
                  <c:v>42909</c:v>
                </c:pt>
                <c:pt idx="874">
                  <c:v>42912</c:v>
                </c:pt>
                <c:pt idx="875">
                  <c:v>42913</c:v>
                </c:pt>
                <c:pt idx="876">
                  <c:v>42914</c:v>
                </c:pt>
                <c:pt idx="877">
                  <c:v>42915</c:v>
                </c:pt>
                <c:pt idx="878">
                  <c:v>42916</c:v>
                </c:pt>
                <c:pt idx="879">
                  <c:v>42919</c:v>
                </c:pt>
                <c:pt idx="880">
                  <c:v>42920</c:v>
                </c:pt>
                <c:pt idx="881">
                  <c:v>42921</c:v>
                </c:pt>
                <c:pt idx="882">
                  <c:v>42922</c:v>
                </c:pt>
                <c:pt idx="883">
                  <c:v>42923</c:v>
                </c:pt>
                <c:pt idx="884">
                  <c:v>42926</c:v>
                </c:pt>
                <c:pt idx="885">
                  <c:v>42927</c:v>
                </c:pt>
                <c:pt idx="886">
                  <c:v>42928</c:v>
                </c:pt>
                <c:pt idx="887">
                  <c:v>42929</c:v>
                </c:pt>
                <c:pt idx="888">
                  <c:v>42930</c:v>
                </c:pt>
                <c:pt idx="889">
                  <c:v>42933</c:v>
                </c:pt>
                <c:pt idx="890">
                  <c:v>42934</c:v>
                </c:pt>
                <c:pt idx="891">
                  <c:v>42935</c:v>
                </c:pt>
                <c:pt idx="892">
                  <c:v>42936</c:v>
                </c:pt>
                <c:pt idx="893">
                  <c:v>42937</c:v>
                </c:pt>
                <c:pt idx="894">
                  <c:v>42940</c:v>
                </c:pt>
                <c:pt idx="895">
                  <c:v>42941</c:v>
                </c:pt>
                <c:pt idx="896">
                  <c:v>42942</c:v>
                </c:pt>
                <c:pt idx="897">
                  <c:v>42943</c:v>
                </c:pt>
                <c:pt idx="898">
                  <c:v>42944</c:v>
                </c:pt>
                <c:pt idx="899">
                  <c:v>42947</c:v>
                </c:pt>
                <c:pt idx="900">
                  <c:v>42948</c:v>
                </c:pt>
                <c:pt idx="901">
                  <c:v>42949</c:v>
                </c:pt>
                <c:pt idx="902">
                  <c:v>42950</c:v>
                </c:pt>
                <c:pt idx="903">
                  <c:v>42951</c:v>
                </c:pt>
                <c:pt idx="904">
                  <c:v>42954</c:v>
                </c:pt>
                <c:pt idx="905">
                  <c:v>42955</c:v>
                </c:pt>
                <c:pt idx="906">
                  <c:v>42956</c:v>
                </c:pt>
                <c:pt idx="907">
                  <c:v>42957</c:v>
                </c:pt>
              </c:numCache>
            </c:numRef>
          </c:xVal>
          <c:yVal>
            <c:numRef>
              <c:f>'MEXBOL Index'!$B$3:$B$910</c:f>
              <c:numCache>
                <c:formatCode>General</c:formatCode>
                <c:ptCount val="908"/>
                <c:pt idx="0">
                  <c:v>24.105799999999999</c:v>
                </c:pt>
                <c:pt idx="1">
                  <c:v>24.0367</c:v>
                </c:pt>
                <c:pt idx="2">
                  <c:v>23.729600000000001</c:v>
                </c:pt>
                <c:pt idx="3">
                  <c:v>23.873999999999999</c:v>
                </c:pt>
                <c:pt idx="4">
                  <c:v>23.7255</c:v>
                </c:pt>
                <c:pt idx="5">
                  <c:v>23.765499999999999</c:v>
                </c:pt>
                <c:pt idx="6">
                  <c:v>24.266400000000001</c:v>
                </c:pt>
                <c:pt idx="7">
                  <c:v>24.096299999999999</c:v>
                </c:pt>
                <c:pt idx="8">
                  <c:v>24.2578</c:v>
                </c:pt>
                <c:pt idx="9">
                  <c:v>24.3</c:v>
                </c:pt>
                <c:pt idx="10">
                  <c:v>24.106400000000001</c:v>
                </c:pt>
                <c:pt idx="11">
                  <c:v>23.9587</c:v>
                </c:pt>
                <c:pt idx="12">
                  <c:v>23.995899999999999</c:v>
                </c:pt>
                <c:pt idx="13">
                  <c:v>23.918399999999998</c:v>
                </c:pt>
                <c:pt idx="14">
                  <c:v>24.047599999999999</c:v>
                </c:pt>
                <c:pt idx="15">
                  <c:v>23.7454</c:v>
                </c:pt>
                <c:pt idx="16">
                  <c:v>23.430599999999998</c:v>
                </c:pt>
                <c:pt idx="17">
                  <c:v>23.364699999999999</c:v>
                </c:pt>
                <c:pt idx="18">
                  <c:v>23.2499</c:v>
                </c:pt>
                <c:pt idx="19">
                  <c:v>23.267800000000001</c:v>
                </c:pt>
                <c:pt idx="20">
                  <c:v>23.450399999999998</c:v>
                </c:pt>
                <c:pt idx="21">
                  <c:v>23.376899999999999</c:v>
                </c:pt>
                <c:pt idx="22">
                  <c:v>22.922699999999999</c:v>
                </c:pt>
                <c:pt idx="23">
                  <c:v>22.808299999999999</c:v>
                </c:pt>
                <c:pt idx="24">
                  <c:v>23.0425</c:v>
                </c:pt>
                <c:pt idx="25">
                  <c:v>23.1784</c:v>
                </c:pt>
                <c:pt idx="26">
                  <c:v>22.945900000000002</c:v>
                </c:pt>
                <c:pt idx="27">
                  <c:v>23.314599999999999</c:v>
                </c:pt>
                <c:pt idx="28">
                  <c:v>23.274899999999999</c:v>
                </c:pt>
                <c:pt idx="29">
                  <c:v>23.059000000000001</c:v>
                </c:pt>
                <c:pt idx="30">
                  <c:v>23.285699999999999</c:v>
                </c:pt>
                <c:pt idx="31">
                  <c:v>23.304600000000001</c:v>
                </c:pt>
                <c:pt idx="32">
                  <c:v>23.125800000000002</c:v>
                </c:pt>
                <c:pt idx="33">
                  <c:v>22.889099999999999</c:v>
                </c:pt>
                <c:pt idx="34">
                  <c:v>22.6889</c:v>
                </c:pt>
                <c:pt idx="35">
                  <c:v>22.729900000000001</c:v>
                </c:pt>
                <c:pt idx="36">
                  <c:v>22.768899999999999</c:v>
                </c:pt>
                <c:pt idx="37">
                  <c:v>22.330500000000001</c:v>
                </c:pt>
                <c:pt idx="38">
                  <c:v>22.092199999999998</c:v>
                </c:pt>
                <c:pt idx="39">
                  <c:v>22.269300000000001</c:v>
                </c:pt>
                <c:pt idx="40">
                  <c:v>22.194900000000001</c:v>
                </c:pt>
                <c:pt idx="41">
                  <c:v>22.052800000000001</c:v>
                </c:pt>
                <c:pt idx="42">
                  <c:v>22.3599</c:v>
                </c:pt>
                <c:pt idx="43">
                  <c:v>22.3246</c:v>
                </c:pt>
                <c:pt idx="44">
                  <c:v>22.414000000000001</c:v>
                </c:pt>
                <c:pt idx="45">
                  <c:v>22.2651</c:v>
                </c:pt>
                <c:pt idx="46">
                  <c:v>22.127199999999998</c:v>
                </c:pt>
                <c:pt idx="47">
                  <c:v>22.137799999999999</c:v>
                </c:pt>
                <c:pt idx="48">
                  <c:v>22.1083</c:v>
                </c:pt>
                <c:pt idx="49">
                  <c:v>21.766500000000001</c:v>
                </c:pt>
                <c:pt idx="50">
                  <c:v>21.719100000000001</c:v>
                </c:pt>
                <c:pt idx="51">
                  <c:v>22.214099999999998</c:v>
                </c:pt>
                <c:pt idx="52">
                  <c:v>22.2133</c:v>
                </c:pt>
                <c:pt idx="53">
                  <c:v>22.674900000000001</c:v>
                </c:pt>
                <c:pt idx="54">
                  <c:v>22.907</c:v>
                </c:pt>
                <c:pt idx="55">
                  <c:v>22.7942</c:v>
                </c:pt>
                <c:pt idx="56">
                  <c:v>22.778700000000001</c:v>
                </c:pt>
                <c:pt idx="57">
                  <c:v>22.761600000000001</c:v>
                </c:pt>
                <c:pt idx="58">
                  <c:v>22.847999999999999</c:v>
                </c:pt>
                <c:pt idx="59">
                  <c:v>22.926600000000001</c:v>
                </c:pt>
                <c:pt idx="60">
                  <c:v>24.976400000000002</c:v>
                </c:pt>
                <c:pt idx="61">
                  <c:v>24.9816</c:v>
                </c:pt>
                <c:pt idx="62">
                  <c:v>25.249400000000001</c:v>
                </c:pt>
                <c:pt idx="63">
                  <c:v>25.041399999999999</c:v>
                </c:pt>
                <c:pt idx="64">
                  <c:v>25.063500000000001</c:v>
                </c:pt>
                <c:pt idx="65">
                  <c:v>25.062200000000001</c:v>
                </c:pt>
                <c:pt idx="66">
                  <c:v>25.2545</c:v>
                </c:pt>
                <c:pt idx="67">
                  <c:v>25.274699999999999</c:v>
                </c:pt>
                <c:pt idx="68">
                  <c:v>24.972000000000001</c:v>
                </c:pt>
                <c:pt idx="69">
                  <c:v>24.930599999999998</c:v>
                </c:pt>
                <c:pt idx="70">
                  <c:v>25.023499999999999</c:v>
                </c:pt>
                <c:pt idx="71">
                  <c:v>24.993600000000001</c:v>
                </c:pt>
                <c:pt idx="72">
                  <c:v>25.246400000000001</c:v>
                </c:pt>
                <c:pt idx="73">
                  <c:v>25.263200000000001</c:v>
                </c:pt>
                <c:pt idx="74">
                  <c:v>25.148199999999999</c:v>
                </c:pt>
                <c:pt idx="75">
                  <c:v>25.041599999999999</c:v>
                </c:pt>
                <c:pt idx="76">
                  <c:v>25.1114</c:v>
                </c:pt>
                <c:pt idx="77">
                  <c:v>24.9815</c:v>
                </c:pt>
                <c:pt idx="78">
                  <c:v>24.9434</c:v>
                </c:pt>
                <c:pt idx="79">
                  <c:v>25.295500000000001</c:v>
                </c:pt>
                <c:pt idx="80">
                  <c:v>25.300999999999998</c:v>
                </c:pt>
                <c:pt idx="81">
                  <c:v>25.4604</c:v>
                </c:pt>
                <c:pt idx="82">
                  <c:v>25.502400000000002</c:v>
                </c:pt>
                <c:pt idx="83">
                  <c:v>25.765499999999999</c:v>
                </c:pt>
                <c:pt idx="84">
                  <c:v>25.972300000000001</c:v>
                </c:pt>
                <c:pt idx="85">
                  <c:v>25.883500000000002</c:v>
                </c:pt>
                <c:pt idx="86">
                  <c:v>25.8721</c:v>
                </c:pt>
                <c:pt idx="87">
                  <c:v>26.149000000000001</c:v>
                </c:pt>
                <c:pt idx="88">
                  <c:v>26.242699999999999</c:v>
                </c:pt>
                <c:pt idx="89">
                  <c:v>26.185700000000001</c:v>
                </c:pt>
                <c:pt idx="90">
                  <c:v>25.823799999999999</c:v>
                </c:pt>
                <c:pt idx="91">
                  <c:v>26.033200000000001</c:v>
                </c:pt>
                <c:pt idx="92">
                  <c:v>25.997499999999999</c:v>
                </c:pt>
                <c:pt idx="93">
                  <c:v>25.9756</c:v>
                </c:pt>
                <c:pt idx="94">
                  <c:v>25.9909</c:v>
                </c:pt>
                <c:pt idx="95">
                  <c:v>26.0626</c:v>
                </c:pt>
                <c:pt idx="96">
                  <c:v>26.046500000000002</c:v>
                </c:pt>
                <c:pt idx="97">
                  <c:v>26.1006</c:v>
                </c:pt>
                <c:pt idx="98">
                  <c:v>26.072199999999999</c:v>
                </c:pt>
                <c:pt idx="99">
                  <c:v>26.073599999999999</c:v>
                </c:pt>
                <c:pt idx="100">
                  <c:v>26.104700000000001</c:v>
                </c:pt>
                <c:pt idx="101">
                  <c:v>25.702500000000001</c:v>
                </c:pt>
                <c:pt idx="102">
                  <c:v>26.06</c:v>
                </c:pt>
                <c:pt idx="103">
                  <c:v>26.1784</c:v>
                </c:pt>
                <c:pt idx="104">
                  <c:v>26.071400000000001</c:v>
                </c:pt>
                <c:pt idx="105">
                  <c:v>26.208200000000001</c:v>
                </c:pt>
                <c:pt idx="106">
                  <c:v>26.584600000000002</c:v>
                </c:pt>
                <c:pt idx="107">
                  <c:v>26.7286</c:v>
                </c:pt>
                <c:pt idx="108">
                  <c:v>26.750599999999999</c:v>
                </c:pt>
                <c:pt idx="109">
                  <c:v>26.688199999999998</c:v>
                </c:pt>
                <c:pt idx="110">
                  <c:v>26.4848</c:v>
                </c:pt>
                <c:pt idx="111">
                  <c:v>26.402799999999999</c:v>
                </c:pt>
                <c:pt idx="112">
                  <c:v>26.471599999999999</c:v>
                </c:pt>
                <c:pt idx="113">
                  <c:v>26.4817</c:v>
                </c:pt>
                <c:pt idx="114">
                  <c:v>26.6</c:v>
                </c:pt>
                <c:pt idx="115">
                  <c:v>26.696000000000002</c:v>
                </c:pt>
                <c:pt idx="116">
                  <c:v>26.639299999999999</c:v>
                </c:pt>
                <c:pt idx="117">
                  <c:v>26.6708</c:v>
                </c:pt>
                <c:pt idx="118">
                  <c:v>26.642800000000001</c:v>
                </c:pt>
                <c:pt idx="119">
                  <c:v>26.632100000000001</c:v>
                </c:pt>
                <c:pt idx="120">
                  <c:v>26.483000000000001</c:v>
                </c:pt>
                <c:pt idx="121">
                  <c:v>26.408200000000001</c:v>
                </c:pt>
                <c:pt idx="122">
                  <c:v>24.337</c:v>
                </c:pt>
                <c:pt idx="123">
                  <c:v>24.414200000000001</c:v>
                </c:pt>
                <c:pt idx="124">
                  <c:v>24.645600000000002</c:v>
                </c:pt>
                <c:pt idx="125">
                  <c:v>24.863</c:v>
                </c:pt>
                <c:pt idx="126">
                  <c:v>24.7818</c:v>
                </c:pt>
                <c:pt idx="127">
                  <c:v>24.744800000000001</c:v>
                </c:pt>
                <c:pt idx="128">
                  <c:v>24.7165</c:v>
                </c:pt>
                <c:pt idx="129">
                  <c:v>24.8781</c:v>
                </c:pt>
                <c:pt idx="130">
                  <c:v>24.7576</c:v>
                </c:pt>
                <c:pt idx="131">
                  <c:v>24.762599999999999</c:v>
                </c:pt>
                <c:pt idx="132">
                  <c:v>25.0398</c:v>
                </c:pt>
                <c:pt idx="133">
                  <c:v>25.035799999999998</c:v>
                </c:pt>
                <c:pt idx="134">
                  <c:v>25.064599999999999</c:v>
                </c:pt>
                <c:pt idx="135">
                  <c:v>25.014800000000001</c:v>
                </c:pt>
                <c:pt idx="136">
                  <c:v>25.2194</c:v>
                </c:pt>
                <c:pt idx="137">
                  <c:v>25.1326</c:v>
                </c:pt>
                <c:pt idx="138">
                  <c:v>25.207999999999998</c:v>
                </c:pt>
                <c:pt idx="139">
                  <c:v>25.174900000000001</c:v>
                </c:pt>
                <c:pt idx="140">
                  <c:v>25.301500000000001</c:v>
                </c:pt>
                <c:pt idx="141">
                  <c:v>25.282800000000002</c:v>
                </c:pt>
                <c:pt idx="142">
                  <c:v>25.373899999999999</c:v>
                </c:pt>
                <c:pt idx="143">
                  <c:v>25.338200000000001</c:v>
                </c:pt>
                <c:pt idx="144">
                  <c:v>25.241700000000002</c:v>
                </c:pt>
                <c:pt idx="145">
                  <c:v>24.960699999999999</c:v>
                </c:pt>
                <c:pt idx="146">
                  <c:v>25.0566</c:v>
                </c:pt>
                <c:pt idx="147">
                  <c:v>25.403300000000002</c:v>
                </c:pt>
                <c:pt idx="148">
                  <c:v>25.3386</c:v>
                </c:pt>
                <c:pt idx="149">
                  <c:v>25.307300000000001</c:v>
                </c:pt>
                <c:pt idx="150">
                  <c:v>25.131799999999998</c:v>
                </c:pt>
                <c:pt idx="151">
                  <c:v>25.1264</c:v>
                </c:pt>
                <c:pt idx="152">
                  <c:v>25.453299999999999</c:v>
                </c:pt>
                <c:pt idx="153">
                  <c:v>25.485099999999999</c:v>
                </c:pt>
                <c:pt idx="154">
                  <c:v>25.479399999999998</c:v>
                </c:pt>
                <c:pt idx="155">
                  <c:v>25.520099999999999</c:v>
                </c:pt>
                <c:pt idx="156">
                  <c:v>25.427199999999999</c:v>
                </c:pt>
                <c:pt idx="157">
                  <c:v>25.555599999999998</c:v>
                </c:pt>
                <c:pt idx="158">
                  <c:v>25.618200000000002</c:v>
                </c:pt>
                <c:pt idx="159">
                  <c:v>25.781300000000002</c:v>
                </c:pt>
                <c:pt idx="160">
                  <c:v>25.874600000000001</c:v>
                </c:pt>
                <c:pt idx="161">
                  <c:v>25.854399999999998</c:v>
                </c:pt>
                <c:pt idx="162">
                  <c:v>25.928999999999998</c:v>
                </c:pt>
                <c:pt idx="163">
                  <c:v>25.907</c:v>
                </c:pt>
                <c:pt idx="164">
                  <c:v>25.985199999999999</c:v>
                </c:pt>
                <c:pt idx="165">
                  <c:v>25.929300000000001</c:v>
                </c:pt>
                <c:pt idx="166">
                  <c:v>26.0015</c:v>
                </c:pt>
                <c:pt idx="167">
                  <c:v>25.623100000000001</c:v>
                </c:pt>
                <c:pt idx="168">
                  <c:v>25.8415</c:v>
                </c:pt>
                <c:pt idx="169">
                  <c:v>25.9681</c:v>
                </c:pt>
                <c:pt idx="170">
                  <c:v>26.118400000000001</c:v>
                </c:pt>
                <c:pt idx="171">
                  <c:v>26.072199999999999</c:v>
                </c:pt>
                <c:pt idx="172">
                  <c:v>26.1434</c:v>
                </c:pt>
                <c:pt idx="173">
                  <c:v>25.894400000000001</c:v>
                </c:pt>
                <c:pt idx="174">
                  <c:v>25.883299999999998</c:v>
                </c:pt>
                <c:pt idx="175">
                  <c:v>25.7592</c:v>
                </c:pt>
                <c:pt idx="176">
                  <c:v>25.831199999999999</c:v>
                </c:pt>
                <c:pt idx="177">
                  <c:v>25.866499999999998</c:v>
                </c:pt>
                <c:pt idx="178">
                  <c:v>25.969100000000001</c:v>
                </c:pt>
                <c:pt idx="179">
                  <c:v>26.040500000000002</c:v>
                </c:pt>
                <c:pt idx="180">
                  <c:v>25.811800000000002</c:v>
                </c:pt>
                <c:pt idx="181">
                  <c:v>25.552700000000002</c:v>
                </c:pt>
                <c:pt idx="182">
                  <c:v>25.391200000000001</c:v>
                </c:pt>
                <c:pt idx="183">
                  <c:v>25.448599999999999</c:v>
                </c:pt>
                <c:pt idx="184">
                  <c:v>25.259900000000002</c:v>
                </c:pt>
                <c:pt idx="185">
                  <c:v>25.3187</c:v>
                </c:pt>
                <c:pt idx="186">
                  <c:v>25.326599999999999</c:v>
                </c:pt>
                <c:pt idx="187">
                  <c:v>26.708600000000001</c:v>
                </c:pt>
                <c:pt idx="188">
                  <c:v>26.340499999999999</c:v>
                </c:pt>
                <c:pt idx="189">
                  <c:v>26.275099999999998</c:v>
                </c:pt>
                <c:pt idx="190">
                  <c:v>26.527200000000001</c:v>
                </c:pt>
                <c:pt idx="191">
                  <c:v>26.612200000000001</c:v>
                </c:pt>
                <c:pt idx="192">
                  <c:v>26.443899999999999</c:v>
                </c:pt>
                <c:pt idx="193">
                  <c:v>26.415399999999998</c:v>
                </c:pt>
                <c:pt idx="194">
                  <c:v>26.174800000000001</c:v>
                </c:pt>
                <c:pt idx="195">
                  <c:v>25.7911</c:v>
                </c:pt>
                <c:pt idx="196">
                  <c:v>25.585799999999999</c:v>
                </c:pt>
                <c:pt idx="197">
                  <c:v>25.6403</c:v>
                </c:pt>
                <c:pt idx="198">
                  <c:v>25.524899999999999</c:v>
                </c:pt>
                <c:pt idx="199">
                  <c:v>25.479299999999999</c:v>
                </c:pt>
                <c:pt idx="200">
                  <c:v>25.696999999999999</c:v>
                </c:pt>
                <c:pt idx="201">
                  <c:v>25.661999999999999</c:v>
                </c:pt>
                <c:pt idx="202">
                  <c:v>25.909800000000001</c:v>
                </c:pt>
                <c:pt idx="203">
                  <c:v>25.8034</c:v>
                </c:pt>
                <c:pt idx="204">
                  <c:v>25.9465</c:v>
                </c:pt>
                <c:pt idx="205">
                  <c:v>25.931699999999999</c:v>
                </c:pt>
                <c:pt idx="206">
                  <c:v>26.0183</c:v>
                </c:pt>
                <c:pt idx="207">
                  <c:v>26.154800000000002</c:v>
                </c:pt>
                <c:pt idx="208">
                  <c:v>26.273499999999999</c:v>
                </c:pt>
                <c:pt idx="209">
                  <c:v>26.488099999999999</c:v>
                </c:pt>
                <c:pt idx="210">
                  <c:v>26.7424</c:v>
                </c:pt>
                <c:pt idx="211">
                  <c:v>26.835799999999999</c:v>
                </c:pt>
                <c:pt idx="212">
                  <c:v>26.657399999999999</c:v>
                </c:pt>
                <c:pt idx="213">
                  <c:v>26.769200000000001</c:v>
                </c:pt>
                <c:pt idx="214">
                  <c:v>26.6373</c:v>
                </c:pt>
                <c:pt idx="215">
                  <c:v>26.498699999999999</c:v>
                </c:pt>
                <c:pt idx="216">
                  <c:v>26.444600000000001</c:v>
                </c:pt>
                <c:pt idx="217">
                  <c:v>26.313099999999999</c:v>
                </c:pt>
                <c:pt idx="218">
                  <c:v>25.982700000000001</c:v>
                </c:pt>
                <c:pt idx="219">
                  <c:v>25.9834</c:v>
                </c:pt>
                <c:pt idx="220">
                  <c:v>25.762699999999999</c:v>
                </c:pt>
                <c:pt idx="221">
                  <c:v>25.834399999999999</c:v>
                </c:pt>
                <c:pt idx="222">
                  <c:v>26.206800000000001</c:v>
                </c:pt>
                <c:pt idx="223">
                  <c:v>26.261399999999998</c:v>
                </c:pt>
                <c:pt idx="224">
                  <c:v>26.513200000000001</c:v>
                </c:pt>
                <c:pt idx="225">
                  <c:v>26.506799999999998</c:v>
                </c:pt>
                <c:pt idx="226">
                  <c:v>26.400300000000001</c:v>
                </c:pt>
                <c:pt idx="227">
                  <c:v>26.538</c:v>
                </c:pt>
                <c:pt idx="228">
                  <c:v>26.5489</c:v>
                </c:pt>
                <c:pt idx="229">
                  <c:v>26.252600000000001</c:v>
                </c:pt>
                <c:pt idx="230">
                  <c:v>25.7636</c:v>
                </c:pt>
                <c:pt idx="231">
                  <c:v>25.536000000000001</c:v>
                </c:pt>
                <c:pt idx="232">
                  <c:v>25.598199999999999</c:v>
                </c:pt>
                <c:pt idx="233">
                  <c:v>25.422499999999999</c:v>
                </c:pt>
                <c:pt idx="234">
                  <c:v>25.668399999999998</c:v>
                </c:pt>
                <c:pt idx="235">
                  <c:v>25.498200000000001</c:v>
                </c:pt>
                <c:pt idx="236">
                  <c:v>25.140899999999998</c:v>
                </c:pt>
                <c:pt idx="237">
                  <c:v>24.567</c:v>
                </c:pt>
                <c:pt idx="238">
                  <c:v>24.770299999999999</c:v>
                </c:pt>
                <c:pt idx="239">
                  <c:v>23.950800000000001</c:v>
                </c:pt>
                <c:pt idx="240">
                  <c:v>23.886700000000001</c:v>
                </c:pt>
                <c:pt idx="241">
                  <c:v>24.349499999999999</c:v>
                </c:pt>
                <c:pt idx="242">
                  <c:v>25.223500000000001</c:v>
                </c:pt>
                <c:pt idx="243">
                  <c:v>25.2561</c:v>
                </c:pt>
                <c:pt idx="244">
                  <c:v>25.459800000000001</c:v>
                </c:pt>
                <c:pt idx="245">
                  <c:v>25.609400000000001</c:v>
                </c:pt>
                <c:pt idx="246">
                  <c:v>25.538599999999999</c:v>
                </c:pt>
                <c:pt idx="247">
                  <c:v>25.5382</c:v>
                </c:pt>
                <c:pt idx="248">
                  <c:v>25.648900000000001</c:v>
                </c:pt>
                <c:pt idx="249">
                  <c:v>25.5486</c:v>
                </c:pt>
                <c:pt idx="250">
                  <c:v>28.552900000000001</c:v>
                </c:pt>
                <c:pt idx="251">
                  <c:v>27.871099999999998</c:v>
                </c:pt>
                <c:pt idx="252">
                  <c:v>27.199000000000002</c:v>
                </c:pt>
                <c:pt idx="253">
                  <c:v>27.351400000000002</c:v>
                </c:pt>
                <c:pt idx="254">
                  <c:v>27.672599999999999</c:v>
                </c:pt>
                <c:pt idx="255">
                  <c:v>28.0623</c:v>
                </c:pt>
                <c:pt idx="256">
                  <c:v>28.0487</c:v>
                </c:pt>
                <c:pt idx="257">
                  <c:v>27.6509</c:v>
                </c:pt>
                <c:pt idx="258">
                  <c:v>27.4513</c:v>
                </c:pt>
                <c:pt idx="259">
                  <c:v>27.124500000000001</c:v>
                </c:pt>
                <c:pt idx="260">
                  <c:v>27.1343</c:v>
                </c:pt>
                <c:pt idx="261">
                  <c:v>27.4008</c:v>
                </c:pt>
                <c:pt idx="262">
                  <c:v>27.324300000000001</c:v>
                </c:pt>
                <c:pt idx="263">
                  <c:v>27.633500000000002</c:v>
                </c:pt>
                <c:pt idx="264">
                  <c:v>28.120699999999999</c:v>
                </c:pt>
                <c:pt idx="265">
                  <c:v>28.5395</c:v>
                </c:pt>
                <c:pt idx="266">
                  <c:v>28.227699999999999</c:v>
                </c:pt>
                <c:pt idx="267">
                  <c:v>28.2866</c:v>
                </c:pt>
                <c:pt idx="268">
                  <c:v>28.213999999999999</c:v>
                </c:pt>
                <c:pt idx="269">
                  <c:v>27.903199999999998</c:v>
                </c:pt>
                <c:pt idx="270">
                  <c:v>27.707000000000001</c:v>
                </c:pt>
                <c:pt idx="271">
                  <c:v>27.1036</c:v>
                </c:pt>
                <c:pt idx="272">
                  <c:v>27.515000000000001</c:v>
                </c:pt>
                <c:pt idx="273">
                  <c:v>27.607600000000001</c:v>
                </c:pt>
                <c:pt idx="274">
                  <c:v>28.099599999999999</c:v>
                </c:pt>
                <c:pt idx="275">
                  <c:v>28.2728</c:v>
                </c:pt>
                <c:pt idx="276">
                  <c:v>28.336300000000001</c:v>
                </c:pt>
                <c:pt idx="277">
                  <c:v>28.220600000000001</c:v>
                </c:pt>
                <c:pt idx="278">
                  <c:v>27.7561</c:v>
                </c:pt>
                <c:pt idx="279">
                  <c:v>28.4922</c:v>
                </c:pt>
                <c:pt idx="280">
                  <c:v>28.5105</c:v>
                </c:pt>
                <c:pt idx="281">
                  <c:v>28.436599999999999</c:v>
                </c:pt>
                <c:pt idx="282">
                  <c:v>28.630099999999999</c:v>
                </c:pt>
                <c:pt idx="283">
                  <c:v>28.499099999999999</c:v>
                </c:pt>
                <c:pt idx="284">
                  <c:v>28.616900000000001</c:v>
                </c:pt>
                <c:pt idx="285">
                  <c:v>28.828399999999998</c:v>
                </c:pt>
                <c:pt idx="286">
                  <c:v>28.910800000000002</c:v>
                </c:pt>
                <c:pt idx="287">
                  <c:v>29.074000000000002</c:v>
                </c:pt>
                <c:pt idx="288">
                  <c:v>28.9954</c:v>
                </c:pt>
                <c:pt idx="289">
                  <c:v>29.402000000000001</c:v>
                </c:pt>
                <c:pt idx="290">
                  <c:v>29.252199999999998</c:v>
                </c:pt>
                <c:pt idx="291">
                  <c:v>29.051500000000001</c:v>
                </c:pt>
                <c:pt idx="292">
                  <c:v>28.8657</c:v>
                </c:pt>
                <c:pt idx="293">
                  <c:v>28.6648</c:v>
                </c:pt>
                <c:pt idx="294">
                  <c:v>28.811699999999998</c:v>
                </c:pt>
                <c:pt idx="295">
                  <c:v>28.655100000000001</c:v>
                </c:pt>
                <c:pt idx="296">
                  <c:v>28.635899999999999</c:v>
                </c:pt>
                <c:pt idx="297">
                  <c:v>28.451499999999999</c:v>
                </c:pt>
                <c:pt idx="298">
                  <c:v>28.620899999999999</c:v>
                </c:pt>
                <c:pt idx="299">
                  <c:v>29.1693</c:v>
                </c:pt>
                <c:pt idx="300">
                  <c:v>29.134499999999999</c:v>
                </c:pt>
                <c:pt idx="301">
                  <c:v>28.975300000000001</c:v>
                </c:pt>
                <c:pt idx="302">
                  <c:v>29.372599999999998</c:v>
                </c:pt>
                <c:pt idx="303">
                  <c:v>29.211600000000001</c:v>
                </c:pt>
                <c:pt idx="304">
                  <c:v>29.1129</c:v>
                </c:pt>
                <c:pt idx="305">
                  <c:v>29.103400000000001</c:v>
                </c:pt>
                <c:pt idx="306">
                  <c:v>29.169</c:v>
                </c:pt>
                <c:pt idx="307">
                  <c:v>28.891100000000002</c:v>
                </c:pt>
                <c:pt idx="308">
                  <c:v>28.624500000000001</c:v>
                </c:pt>
                <c:pt idx="309">
                  <c:v>28.8965</c:v>
                </c:pt>
                <c:pt idx="310">
                  <c:v>29.0852</c:v>
                </c:pt>
                <c:pt idx="311">
                  <c:v>29.763500000000001</c:v>
                </c:pt>
                <c:pt idx="312">
                  <c:v>30.088999999999999</c:v>
                </c:pt>
                <c:pt idx="313">
                  <c:v>30.530200000000001</c:v>
                </c:pt>
                <c:pt idx="314">
                  <c:v>30.623999999999999</c:v>
                </c:pt>
                <c:pt idx="315">
                  <c:v>30.619399999999999</c:v>
                </c:pt>
                <c:pt idx="316">
                  <c:v>30.573899999999998</c:v>
                </c:pt>
                <c:pt idx="317">
                  <c:v>30.552800000000001</c:v>
                </c:pt>
                <c:pt idx="318">
                  <c:v>30.6296</c:v>
                </c:pt>
                <c:pt idx="319">
                  <c:v>30.636600000000001</c:v>
                </c:pt>
                <c:pt idx="320">
                  <c:v>30.8124</c:v>
                </c:pt>
                <c:pt idx="321">
                  <c:v>30.960799999999999</c:v>
                </c:pt>
                <c:pt idx="322">
                  <c:v>30.642399999999999</c:v>
                </c:pt>
                <c:pt idx="323">
                  <c:v>30.687200000000001</c:v>
                </c:pt>
                <c:pt idx="324">
                  <c:v>30.836500000000001</c:v>
                </c:pt>
                <c:pt idx="325">
                  <c:v>30.792200000000001</c:v>
                </c:pt>
                <c:pt idx="326">
                  <c:v>30.919699999999999</c:v>
                </c:pt>
                <c:pt idx="327">
                  <c:v>31.161200000000001</c:v>
                </c:pt>
                <c:pt idx="328">
                  <c:v>30.9834</c:v>
                </c:pt>
                <c:pt idx="329">
                  <c:v>30.865400000000001</c:v>
                </c:pt>
                <c:pt idx="330">
                  <c:v>30.595800000000001</c:v>
                </c:pt>
                <c:pt idx="331">
                  <c:v>30.350899999999999</c:v>
                </c:pt>
                <c:pt idx="332">
                  <c:v>30.797499999999999</c:v>
                </c:pt>
                <c:pt idx="333">
                  <c:v>30.6983</c:v>
                </c:pt>
                <c:pt idx="334">
                  <c:v>30.5364</c:v>
                </c:pt>
                <c:pt idx="335">
                  <c:v>30.478899999999999</c:v>
                </c:pt>
                <c:pt idx="336">
                  <c:v>30.722200000000001</c:v>
                </c:pt>
                <c:pt idx="337">
                  <c:v>30.7593</c:v>
                </c:pt>
                <c:pt idx="338">
                  <c:v>30.595400000000001</c:v>
                </c:pt>
                <c:pt idx="339">
                  <c:v>30.6555</c:v>
                </c:pt>
                <c:pt idx="340">
                  <c:v>30.811399999999999</c:v>
                </c:pt>
                <c:pt idx="341">
                  <c:v>30.853200000000001</c:v>
                </c:pt>
                <c:pt idx="342">
                  <c:v>30.908000000000001</c:v>
                </c:pt>
                <c:pt idx="343">
                  <c:v>30.842400000000001</c:v>
                </c:pt>
                <c:pt idx="344">
                  <c:v>30.823399999999999</c:v>
                </c:pt>
                <c:pt idx="345">
                  <c:v>30.6966</c:v>
                </c:pt>
                <c:pt idx="346">
                  <c:v>30.544899999999998</c:v>
                </c:pt>
                <c:pt idx="347">
                  <c:v>30.5304</c:v>
                </c:pt>
                <c:pt idx="348">
                  <c:v>30.223600000000001</c:v>
                </c:pt>
                <c:pt idx="349">
                  <c:v>30.414899999999999</c:v>
                </c:pt>
                <c:pt idx="350">
                  <c:v>30.5</c:v>
                </c:pt>
                <c:pt idx="351">
                  <c:v>30.429400000000001</c:v>
                </c:pt>
                <c:pt idx="352">
                  <c:v>30.467500000000001</c:v>
                </c:pt>
                <c:pt idx="353">
                  <c:v>30.584600000000002</c:v>
                </c:pt>
                <c:pt idx="354">
                  <c:v>30.449400000000001</c:v>
                </c:pt>
                <c:pt idx="355">
                  <c:v>30.332599999999999</c:v>
                </c:pt>
                <c:pt idx="356">
                  <c:v>30.333500000000001</c:v>
                </c:pt>
                <c:pt idx="357">
                  <c:v>30.321400000000001</c:v>
                </c:pt>
                <c:pt idx="358">
                  <c:v>30.304600000000001</c:v>
                </c:pt>
                <c:pt idx="359">
                  <c:v>30.344999999999999</c:v>
                </c:pt>
                <c:pt idx="360">
                  <c:v>30.376799999999999</c:v>
                </c:pt>
                <c:pt idx="361">
                  <c:v>30.422999999999998</c:v>
                </c:pt>
                <c:pt idx="362">
                  <c:v>30.2212</c:v>
                </c:pt>
                <c:pt idx="363">
                  <c:v>30.4438</c:v>
                </c:pt>
                <c:pt idx="364">
                  <c:v>30.491399999999999</c:v>
                </c:pt>
                <c:pt idx="365">
                  <c:v>30.715399999999999</c:v>
                </c:pt>
                <c:pt idx="366">
                  <c:v>30.614899999999999</c:v>
                </c:pt>
                <c:pt idx="367">
                  <c:v>30.7867</c:v>
                </c:pt>
                <c:pt idx="368">
                  <c:v>30.942699999999999</c:v>
                </c:pt>
                <c:pt idx="369">
                  <c:v>30.922799999999999</c:v>
                </c:pt>
                <c:pt idx="370">
                  <c:v>30.890499999999999</c:v>
                </c:pt>
                <c:pt idx="371">
                  <c:v>31.019600000000001</c:v>
                </c:pt>
                <c:pt idx="372">
                  <c:v>30.436900000000001</c:v>
                </c:pt>
                <c:pt idx="373">
                  <c:v>30.7182</c:v>
                </c:pt>
                <c:pt idx="374">
                  <c:v>30.632999999999999</c:v>
                </c:pt>
                <c:pt idx="375">
                  <c:v>30.801600000000001</c:v>
                </c:pt>
                <c:pt idx="376">
                  <c:v>30.726500000000001</c:v>
                </c:pt>
                <c:pt idx="377">
                  <c:v>30.541399999999999</c:v>
                </c:pt>
                <c:pt idx="378">
                  <c:v>30.693999999999999</c:v>
                </c:pt>
                <c:pt idx="379">
                  <c:v>30.339400000000001</c:v>
                </c:pt>
                <c:pt idx="380">
                  <c:v>30.384799999999998</c:v>
                </c:pt>
                <c:pt idx="381">
                  <c:v>30.624300000000002</c:v>
                </c:pt>
                <c:pt idx="382">
                  <c:v>30.6753</c:v>
                </c:pt>
                <c:pt idx="383">
                  <c:v>30.774999999999999</c:v>
                </c:pt>
                <c:pt idx="384">
                  <c:v>30.754799999999999</c:v>
                </c:pt>
                <c:pt idx="385">
                  <c:v>30.916699999999999</c:v>
                </c:pt>
                <c:pt idx="386">
                  <c:v>30.903600000000001</c:v>
                </c:pt>
                <c:pt idx="387">
                  <c:v>31.0688</c:v>
                </c:pt>
                <c:pt idx="388">
                  <c:v>30.955400000000001</c:v>
                </c:pt>
                <c:pt idx="389">
                  <c:v>30.457100000000001</c:v>
                </c:pt>
                <c:pt idx="390">
                  <c:v>30.57</c:v>
                </c:pt>
                <c:pt idx="391">
                  <c:v>30.17</c:v>
                </c:pt>
                <c:pt idx="392">
                  <c:v>29.8047</c:v>
                </c:pt>
                <c:pt idx="393">
                  <c:v>30.152200000000001</c:v>
                </c:pt>
                <c:pt idx="394">
                  <c:v>30.3216</c:v>
                </c:pt>
                <c:pt idx="395">
                  <c:v>30.254200000000001</c:v>
                </c:pt>
                <c:pt idx="396">
                  <c:v>30.513000000000002</c:v>
                </c:pt>
                <c:pt idx="397">
                  <c:v>30.616</c:v>
                </c:pt>
                <c:pt idx="398">
                  <c:v>30.802399999999999</c:v>
                </c:pt>
                <c:pt idx="399">
                  <c:v>30.638300000000001</c:v>
                </c:pt>
                <c:pt idx="400">
                  <c:v>30.626899999999999</c:v>
                </c:pt>
                <c:pt idx="401">
                  <c:v>30.586400000000001</c:v>
                </c:pt>
                <c:pt idx="402">
                  <c:v>30.898700000000002</c:v>
                </c:pt>
                <c:pt idx="403">
                  <c:v>30.257200000000001</c:v>
                </c:pt>
                <c:pt idx="404">
                  <c:v>30.020099999999999</c:v>
                </c:pt>
                <c:pt idx="405">
                  <c:v>29.909600000000001</c:v>
                </c:pt>
                <c:pt idx="406">
                  <c:v>29.825199999999999</c:v>
                </c:pt>
                <c:pt idx="407">
                  <c:v>29.966000000000001</c:v>
                </c:pt>
                <c:pt idx="408">
                  <c:v>29.910399999999999</c:v>
                </c:pt>
                <c:pt idx="409">
                  <c:v>29.638300000000001</c:v>
                </c:pt>
                <c:pt idx="410">
                  <c:v>29.340299999999999</c:v>
                </c:pt>
                <c:pt idx="411">
                  <c:v>28.744800000000001</c:v>
                </c:pt>
                <c:pt idx="412">
                  <c:v>28.2728</c:v>
                </c:pt>
                <c:pt idx="413">
                  <c:v>28.6404</c:v>
                </c:pt>
                <c:pt idx="414">
                  <c:v>28.852899999999998</c:v>
                </c:pt>
                <c:pt idx="415">
                  <c:v>29.622599999999998</c:v>
                </c:pt>
                <c:pt idx="416">
                  <c:v>29.5123</c:v>
                </c:pt>
                <c:pt idx="417">
                  <c:v>29.8062</c:v>
                </c:pt>
                <c:pt idx="418">
                  <c:v>29.275700000000001</c:v>
                </c:pt>
                <c:pt idx="419">
                  <c:v>29.315300000000001</c:v>
                </c:pt>
                <c:pt idx="420">
                  <c:v>29.5288</c:v>
                </c:pt>
                <c:pt idx="421">
                  <c:v>29.159800000000001</c:v>
                </c:pt>
                <c:pt idx="422">
                  <c:v>29.168600000000001</c:v>
                </c:pt>
                <c:pt idx="423">
                  <c:v>29.392499999999998</c:v>
                </c:pt>
                <c:pt idx="424">
                  <c:v>29.167899999999999</c:v>
                </c:pt>
                <c:pt idx="425">
                  <c:v>29.258900000000001</c:v>
                </c:pt>
                <c:pt idx="426">
                  <c:v>29.185700000000001</c:v>
                </c:pt>
                <c:pt idx="427">
                  <c:v>29.217500000000001</c:v>
                </c:pt>
                <c:pt idx="428">
                  <c:v>29.518799999999999</c:v>
                </c:pt>
                <c:pt idx="429">
                  <c:v>29.874500000000001</c:v>
                </c:pt>
                <c:pt idx="430">
                  <c:v>29.720400000000001</c:v>
                </c:pt>
                <c:pt idx="431">
                  <c:v>29.756699999999999</c:v>
                </c:pt>
                <c:pt idx="432">
                  <c:v>29.493099999999998</c:v>
                </c:pt>
                <c:pt idx="433">
                  <c:v>29.363399999999999</c:v>
                </c:pt>
                <c:pt idx="434">
                  <c:v>29.059200000000001</c:v>
                </c:pt>
                <c:pt idx="435">
                  <c:v>28.949200000000001</c:v>
                </c:pt>
                <c:pt idx="436">
                  <c:v>28.5733</c:v>
                </c:pt>
                <c:pt idx="437">
                  <c:v>28.7288</c:v>
                </c:pt>
                <c:pt idx="438">
                  <c:v>29.5716</c:v>
                </c:pt>
                <c:pt idx="439">
                  <c:v>29.615500000000001</c:v>
                </c:pt>
                <c:pt idx="440">
                  <c:v>29.642399999999999</c:v>
                </c:pt>
                <c:pt idx="441">
                  <c:v>30.219000000000001</c:v>
                </c:pt>
                <c:pt idx="442">
                  <c:v>30.215399999999999</c:v>
                </c:pt>
                <c:pt idx="443">
                  <c:v>30.403099999999998</c:v>
                </c:pt>
                <c:pt idx="444">
                  <c:v>30.572900000000001</c:v>
                </c:pt>
                <c:pt idx="445">
                  <c:v>30.780100000000001</c:v>
                </c:pt>
                <c:pt idx="446">
                  <c:v>30.737500000000001</c:v>
                </c:pt>
                <c:pt idx="447">
                  <c:v>30.740300000000001</c:v>
                </c:pt>
                <c:pt idx="448">
                  <c:v>30.5641</c:v>
                </c:pt>
                <c:pt idx="449">
                  <c:v>30.588999999999999</c:v>
                </c:pt>
                <c:pt idx="450">
                  <c:v>30.771899999999999</c:v>
                </c:pt>
                <c:pt idx="451">
                  <c:v>30.881900000000002</c:v>
                </c:pt>
                <c:pt idx="452">
                  <c:v>30.9727</c:v>
                </c:pt>
                <c:pt idx="453">
                  <c:v>30.814599999999999</c:v>
                </c:pt>
                <c:pt idx="454">
                  <c:v>30.954499999999999</c:v>
                </c:pt>
                <c:pt idx="455">
                  <c:v>31.2196</c:v>
                </c:pt>
                <c:pt idx="456">
                  <c:v>31.2378</c:v>
                </c:pt>
                <c:pt idx="457">
                  <c:v>31.0029</c:v>
                </c:pt>
                <c:pt idx="458">
                  <c:v>31.033300000000001</c:v>
                </c:pt>
                <c:pt idx="459">
                  <c:v>30.959099999999999</c:v>
                </c:pt>
                <c:pt idx="460">
                  <c:v>30.895199999999999</c:v>
                </c:pt>
                <c:pt idx="461">
                  <c:v>31.458300000000001</c:v>
                </c:pt>
                <c:pt idx="462">
                  <c:v>31.4709</c:v>
                </c:pt>
                <c:pt idx="463">
                  <c:v>31.3477</c:v>
                </c:pt>
                <c:pt idx="464">
                  <c:v>31.3812</c:v>
                </c:pt>
                <c:pt idx="465">
                  <c:v>30.850899999999999</c:v>
                </c:pt>
                <c:pt idx="466">
                  <c:v>30.7681</c:v>
                </c:pt>
                <c:pt idx="467">
                  <c:v>30.759499999999999</c:v>
                </c:pt>
                <c:pt idx="468">
                  <c:v>30.601700000000001</c:v>
                </c:pt>
                <c:pt idx="469">
                  <c:v>30.252700000000001</c:v>
                </c:pt>
                <c:pt idx="470">
                  <c:v>30.646000000000001</c:v>
                </c:pt>
                <c:pt idx="471">
                  <c:v>30.868200000000002</c:v>
                </c:pt>
                <c:pt idx="472">
                  <c:v>30.947700000000001</c:v>
                </c:pt>
                <c:pt idx="473">
                  <c:v>31.137699999999999</c:v>
                </c:pt>
                <c:pt idx="474">
                  <c:v>31.057099999999998</c:v>
                </c:pt>
                <c:pt idx="475">
                  <c:v>30.915900000000001</c:v>
                </c:pt>
                <c:pt idx="476">
                  <c:v>30.612500000000001</c:v>
                </c:pt>
                <c:pt idx="477">
                  <c:v>30.775600000000001</c:v>
                </c:pt>
                <c:pt idx="478">
                  <c:v>30.6876</c:v>
                </c:pt>
                <c:pt idx="479">
                  <c:v>30.112400000000001</c:v>
                </c:pt>
                <c:pt idx="480">
                  <c:v>30.5001</c:v>
                </c:pt>
                <c:pt idx="481">
                  <c:v>30.106000000000002</c:v>
                </c:pt>
                <c:pt idx="482">
                  <c:v>29.835799999999999</c:v>
                </c:pt>
                <c:pt idx="483">
                  <c:v>29.812799999999999</c:v>
                </c:pt>
                <c:pt idx="484">
                  <c:v>29.577300000000001</c:v>
                </c:pt>
                <c:pt idx="485">
                  <c:v>29.2867</c:v>
                </c:pt>
                <c:pt idx="486">
                  <c:v>29.398499999999999</c:v>
                </c:pt>
                <c:pt idx="487">
                  <c:v>29.4328</c:v>
                </c:pt>
                <c:pt idx="488">
                  <c:v>29.122599999999998</c:v>
                </c:pt>
                <c:pt idx="489">
                  <c:v>29.054200000000002</c:v>
                </c:pt>
                <c:pt idx="490">
                  <c:v>29.7498</c:v>
                </c:pt>
                <c:pt idx="491">
                  <c:v>30.113499999999998</c:v>
                </c:pt>
                <c:pt idx="492">
                  <c:v>30.1647</c:v>
                </c:pt>
                <c:pt idx="493">
                  <c:v>29.771599999999999</c:v>
                </c:pt>
                <c:pt idx="494">
                  <c:v>29.741299999999999</c:v>
                </c:pt>
                <c:pt idx="495">
                  <c:v>29.867000000000001</c:v>
                </c:pt>
                <c:pt idx="496">
                  <c:v>30.046900000000001</c:v>
                </c:pt>
                <c:pt idx="497">
                  <c:v>30.015699999999999</c:v>
                </c:pt>
                <c:pt idx="498">
                  <c:v>29.933299999999999</c:v>
                </c:pt>
                <c:pt idx="499">
                  <c:v>29.932400000000001</c:v>
                </c:pt>
                <c:pt idx="500">
                  <c:v>29.6663</c:v>
                </c:pt>
                <c:pt idx="501">
                  <c:v>30.599900000000002</c:v>
                </c:pt>
                <c:pt idx="502">
                  <c:v>29.906199999999998</c:v>
                </c:pt>
                <c:pt idx="503">
                  <c:v>29.847100000000001</c:v>
                </c:pt>
                <c:pt idx="504">
                  <c:v>29.591000000000001</c:v>
                </c:pt>
                <c:pt idx="505">
                  <c:v>28.8523</c:v>
                </c:pt>
                <c:pt idx="506">
                  <c:v>28.5794</c:v>
                </c:pt>
                <c:pt idx="507">
                  <c:v>28.517800000000001</c:v>
                </c:pt>
                <c:pt idx="508">
                  <c:v>28.740200000000002</c:v>
                </c:pt>
                <c:pt idx="509">
                  <c:v>28.730799999999999</c:v>
                </c:pt>
                <c:pt idx="510">
                  <c:v>28.973400000000002</c:v>
                </c:pt>
                <c:pt idx="511">
                  <c:v>28.619199999999999</c:v>
                </c:pt>
                <c:pt idx="512">
                  <c:v>28.451000000000001</c:v>
                </c:pt>
                <c:pt idx="513">
                  <c:v>28.5947</c:v>
                </c:pt>
                <c:pt idx="514">
                  <c:v>28.618099999999998</c:v>
                </c:pt>
                <c:pt idx="515">
                  <c:v>28.843299999999999</c:v>
                </c:pt>
                <c:pt idx="516">
                  <c:v>29.164100000000001</c:v>
                </c:pt>
                <c:pt idx="517">
                  <c:v>29.064900000000002</c:v>
                </c:pt>
                <c:pt idx="518">
                  <c:v>29.385899999999999</c:v>
                </c:pt>
                <c:pt idx="519">
                  <c:v>29.510100000000001</c:v>
                </c:pt>
                <c:pt idx="520">
                  <c:v>29.711500000000001</c:v>
                </c:pt>
                <c:pt idx="521">
                  <c:v>30.579699999999999</c:v>
                </c:pt>
                <c:pt idx="522">
                  <c:v>30.201000000000001</c:v>
                </c:pt>
                <c:pt idx="523">
                  <c:v>30.317399999999999</c:v>
                </c:pt>
                <c:pt idx="524">
                  <c:v>30.6633</c:v>
                </c:pt>
                <c:pt idx="525">
                  <c:v>30.293099999999999</c:v>
                </c:pt>
                <c:pt idx="526">
                  <c:v>29.974</c:v>
                </c:pt>
                <c:pt idx="527">
                  <c:v>29.707999999999998</c:v>
                </c:pt>
                <c:pt idx="528">
                  <c:v>29.804500000000001</c:v>
                </c:pt>
                <c:pt idx="529">
                  <c:v>29.6814</c:v>
                </c:pt>
                <c:pt idx="530">
                  <c:v>29.721399999999999</c:v>
                </c:pt>
                <c:pt idx="531">
                  <c:v>30.2761</c:v>
                </c:pt>
                <c:pt idx="532">
                  <c:v>30.199200000000001</c:v>
                </c:pt>
                <c:pt idx="533">
                  <c:v>30.5364</c:v>
                </c:pt>
                <c:pt idx="534">
                  <c:v>30.489100000000001</c:v>
                </c:pt>
                <c:pt idx="535">
                  <c:v>30.388300000000001</c:v>
                </c:pt>
                <c:pt idx="536">
                  <c:v>30.509399999999999</c:v>
                </c:pt>
                <c:pt idx="537">
                  <c:v>30.28</c:v>
                </c:pt>
                <c:pt idx="538">
                  <c:v>30.247699999999998</c:v>
                </c:pt>
                <c:pt idx="539">
                  <c:v>30.429300000000001</c:v>
                </c:pt>
                <c:pt idx="540">
                  <c:v>30.4559</c:v>
                </c:pt>
                <c:pt idx="541">
                  <c:v>30.626000000000001</c:v>
                </c:pt>
                <c:pt idx="542">
                  <c:v>30.977499999999999</c:v>
                </c:pt>
                <c:pt idx="543">
                  <c:v>31.240400000000001</c:v>
                </c:pt>
                <c:pt idx="544">
                  <c:v>31.328299999999999</c:v>
                </c:pt>
                <c:pt idx="545">
                  <c:v>31.403199999999998</c:v>
                </c:pt>
                <c:pt idx="546">
                  <c:v>31.4879</c:v>
                </c:pt>
                <c:pt idx="547">
                  <c:v>31.162600000000001</c:v>
                </c:pt>
                <c:pt idx="548">
                  <c:v>31.1541</c:v>
                </c:pt>
                <c:pt idx="549">
                  <c:v>31.045000000000002</c:v>
                </c:pt>
                <c:pt idx="550">
                  <c:v>31.3247</c:v>
                </c:pt>
                <c:pt idx="551">
                  <c:v>31.294599999999999</c:v>
                </c:pt>
                <c:pt idx="552">
                  <c:v>30.958500000000001</c:v>
                </c:pt>
                <c:pt idx="553">
                  <c:v>31.337700000000002</c:v>
                </c:pt>
                <c:pt idx="554">
                  <c:v>31.816400000000002</c:v>
                </c:pt>
                <c:pt idx="555">
                  <c:v>31.85</c:v>
                </c:pt>
                <c:pt idx="556">
                  <c:v>31.9556</c:v>
                </c:pt>
                <c:pt idx="557">
                  <c:v>31.966699999999999</c:v>
                </c:pt>
                <c:pt idx="558">
                  <c:v>31.948799999999999</c:v>
                </c:pt>
                <c:pt idx="559">
                  <c:v>32.139499999999998</c:v>
                </c:pt>
                <c:pt idx="560">
                  <c:v>32.345700000000001</c:v>
                </c:pt>
                <c:pt idx="561">
                  <c:v>29.330200000000001</c:v>
                </c:pt>
                <c:pt idx="562">
                  <c:v>29.447199999999999</c:v>
                </c:pt>
                <c:pt idx="563">
                  <c:v>29.203499999999998</c:v>
                </c:pt>
                <c:pt idx="564">
                  <c:v>28.8874</c:v>
                </c:pt>
                <c:pt idx="565">
                  <c:v>28.947600000000001</c:v>
                </c:pt>
                <c:pt idx="566">
                  <c:v>28.799900000000001</c:v>
                </c:pt>
                <c:pt idx="567">
                  <c:v>28.677199999999999</c:v>
                </c:pt>
                <c:pt idx="568">
                  <c:v>28.614699999999999</c:v>
                </c:pt>
                <c:pt idx="569">
                  <c:v>28.824300000000001</c:v>
                </c:pt>
                <c:pt idx="570">
                  <c:v>29.031199999999998</c:v>
                </c:pt>
                <c:pt idx="571">
                  <c:v>29.023900000000001</c:v>
                </c:pt>
                <c:pt idx="572">
                  <c:v>29.109000000000002</c:v>
                </c:pt>
                <c:pt idx="573">
                  <c:v>28.781199999999998</c:v>
                </c:pt>
                <c:pt idx="574">
                  <c:v>29.267499999999998</c:v>
                </c:pt>
                <c:pt idx="575">
                  <c:v>29.123699999999999</c:v>
                </c:pt>
                <c:pt idx="576">
                  <c:v>29.0642</c:v>
                </c:pt>
                <c:pt idx="577">
                  <c:v>29.100300000000001</c:v>
                </c:pt>
                <c:pt idx="578">
                  <c:v>29.0791</c:v>
                </c:pt>
                <c:pt idx="579">
                  <c:v>28.9739</c:v>
                </c:pt>
                <c:pt idx="580">
                  <c:v>29.311499999999999</c:v>
                </c:pt>
                <c:pt idx="581">
                  <c:v>29.010999999999999</c:v>
                </c:pt>
                <c:pt idx="582">
                  <c:v>29.177</c:v>
                </c:pt>
                <c:pt idx="583">
                  <c:v>29.223600000000001</c:v>
                </c:pt>
                <c:pt idx="584">
                  <c:v>29.178999999999998</c:v>
                </c:pt>
                <c:pt idx="585">
                  <c:v>29.050799999999999</c:v>
                </c:pt>
                <c:pt idx="586">
                  <c:v>28.907499999999999</c:v>
                </c:pt>
                <c:pt idx="587">
                  <c:v>28.948</c:v>
                </c:pt>
                <c:pt idx="588">
                  <c:v>28.973099999999999</c:v>
                </c:pt>
                <c:pt idx="589">
                  <c:v>29.247699999999998</c:v>
                </c:pt>
                <c:pt idx="590">
                  <c:v>29.1387</c:v>
                </c:pt>
                <c:pt idx="591">
                  <c:v>29.214300000000001</c:v>
                </c:pt>
                <c:pt idx="592">
                  <c:v>29.032299999999999</c:v>
                </c:pt>
                <c:pt idx="593">
                  <c:v>29.3142</c:v>
                </c:pt>
                <c:pt idx="594">
                  <c:v>29.333300000000001</c:v>
                </c:pt>
                <c:pt idx="595">
                  <c:v>29.125299999999999</c:v>
                </c:pt>
                <c:pt idx="596">
                  <c:v>29.111000000000001</c:v>
                </c:pt>
                <c:pt idx="597">
                  <c:v>29.179200000000002</c:v>
                </c:pt>
                <c:pt idx="598">
                  <c:v>29.232600000000001</c:v>
                </c:pt>
                <c:pt idx="599">
                  <c:v>29.401800000000001</c:v>
                </c:pt>
                <c:pt idx="600">
                  <c:v>29.5396</c:v>
                </c:pt>
                <c:pt idx="601">
                  <c:v>29.753299999999999</c:v>
                </c:pt>
                <c:pt idx="602">
                  <c:v>29.807300000000001</c:v>
                </c:pt>
                <c:pt idx="603">
                  <c:v>29.7379</c:v>
                </c:pt>
                <c:pt idx="604">
                  <c:v>29.376200000000001</c:v>
                </c:pt>
                <c:pt idx="605">
                  <c:v>29.442699999999999</c:v>
                </c:pt>
                <c:pt idx="606">
                  <c:v>29.4114</c:v>
                </c:pt>
                <c:pt idx="607">
                  <c:v>29.683299999999999</c:v>
                </c:pt>
                <c:pt idx="608">
                  <c:v>29.636099999999999</c:v>
                </c:pt>
                <c:pt idx="609">
                  <c:v>29.742699999999999</c:v>
                </c:pt>
                <c:pt idx="610">
                  <c:v>29.8322</c:v>
                </c:pt>
                <c:pt idx="611">
                  <c:v>29.4434</c:v>
                </c:pt>
                <c:pt idx="612">
                  <c:v>29.129899999999999</c:v>
                </c:pt>
                <c:pt idx="613">
                  <c:v>28.970300000000002</c:v>
                </c:pt>
                <c:pt idx="614">
                  <c:v>28.74</c:v>
                </c:pt>
                <c:pt idx="615">
                  <c:v>29.026900000000001</c:v>
                </c:pt>
                <c:pt idx="616">
                  <c:v>29.166699999999999</c:v>
                </c:pt>
                <c:pt idx="617">
                  <c:v>29.215199999999999</c:v>
                </c:pt>
                <c:pt idx="618">
                  <c:v>29.523700000000002</c:v>
                </c:pt>
                <c:pt idx="619">
                  <c:v>29.4754</c:v>
                </c:pt>
                <c:pt idx="620">
                  <c:v>29.5411</c:v>
                </c:pt>
                <c:pt idx="621">
                  <c:v>29.761399999999998</c:v>
                </c:pt>
                <c:pt idx="622">
                  <c:v>28.948499999999999</c:v>
                </c:pt>
                <c:pt idx="623">
                  <c:v>27.979299999999999</c:v>
                </c:pt>
                <c:pt idx="624">
                  <c:v>28.2544</c:v>
                </c:pt>
                <c:pt idx="625">
                  <c:v>28.729099999999999</c:v>
                </c:pt>
                <c:pt idx="626">
                  <c:v>29.962700000000002</c:v>
                </c:pt>
                <c:pt idx="627">
                  <c:v>30.121600000000001</c:v>
                </c:pt>
                <c:pt idx="628">
                  <c:v>30.1142</c:v>
                </c:pt>
                <c:pt idx="629">
                  <c:v>29.865300000000001</c:v>
                </c:pt>
                <c:pt idx="630">
                  <c:v>29.529</c:v>
                </c:pt>
                <c:pt idx="631">
                  <c:v>29.588200000000001</c:v>
                </c:pt>
                <c:pt idx="632">
                  <c:v>29.818000000000001</c:v>
                </c:pt>
                <c:pt idx="633">
                  <c:v>30.101500000000001</c:v>
                </c:pt>
                <c:pt idx="634">
                  <c:v>30.2685</c:v>
                </c:pt>
                <c:pt idx="635">
                  <c:v>30.164100000000001</c:v>
                </c:pt>
                <c:pt idx="636">
                  <c:v>30.313300000000002</c:v>
                </c:pt>
                <c:pt idx="637">
                  <c:v>30.4542</c:v>
                </c:pt>
                <c:pt idx="638">
                  <c:v>30.616800000000001</c:v>
                </c:pt>
                <c:pt idx="639">
                  <c:v>30.680800000000001</c:v>
                </c:pt>
                <c:pt idx="640">
                  <c:v>30.9712</c:v>
                </c:pt>
                <c:pt idx="641">
                  <c:v>30.874500000000001</c:v>
                </c:pt>
                <c:pt idx="642">
                  <c:v>30.9877</c:v>
                </c:pt>
                <c:pt idx="643">
                  <c:v>30.7224</c:v>
                </c:pt>
                <c:pt idx="644">
                  <c:v>31.295400000000001</c:v>
                </c:pt>
                <c:pt idx="645">
                  <c:v>31.203099999999999</c:v>
                </c:pt>
                <c:pt idx="646">
                  <c:v>31.235299999999999</c:v>
                </c:pt>
                <c:pt idx="647">
                  <c:v>31.120899999999999</c:v>
                </c:pt>
                <c:pt idx="648">
                  <c:v>31.2196</c:v>
                </c:pt>
                <c:pt idx="649">
                  <c:v>31.037299999999998</c:v>
                </c:pt>
                <c:pt idx="650">
                  <c:v>31.228899999999999</c:v>
                </c:pt>
                <c:pt idx="651">
                  <c:v>31.293399999999998</c:v>
                </c:pt>
                <c:pt idx="652">
                  <c:v>31.4621</c:v>
                </c:pt>
                <c:pt idx="653">
                  <c:v>31.579000000000001</c:v>
                </c:pt>
                <c:pt idx="654">
                  <c:v>31.754100000000001</c:v>
                </c:pt>
                <c:pt idx="655">
                  <c:v>31.864699999999999</c:v>
                </c:pt>
                <c:pt idx="656">
                  <c:v>32.2273</c:v>
                </c:pt>
                <c:pt idx="657">
                  <c:v>32.2425</c:v>
                </c:pt>
                <c:pt idx="658">
                  <c:v>32.4634</c:v>
                </c:pt>
                <c:pt idx="659">
                  <c:v>32.234299999999998</c:v>
                </c:pt>
                <c:pt idx="660">
                  <c:v>32.172499999999999</c:v>
                </c:pt>
                <c:pt idx="661">
                  <c:v>32.289700000000003</c:v>
                </c:pt>
                <c:pt idx="662">
                  <c:v>32.197200000000002</c:v>
                </c:pt>
                <c:pt idx="663">
                  <c:v>32.194200000000002</c:v>
                </c:pt>
                <c:pt idx="664">
                  <c:v>31.7742</c:v>
                </c:pt>
                <c:pt idx="665">
                  <c:v>31.825399999999998</c:v>
                </c:pt>
                <c:pt idx="666">
                  <c:v>31.818899999999999</c:v>
                </c:pt>
                <c:pt idx="667">
                  <c:v>31.5761</c:v>
                </c:pt>
                <c:pt idx="668">
                  <c:v>31.7286</c:v>
                </c:pt>
                <c:pt idx="669">
                  <c:v>31.7624</c:v>
                </c:pt>
                <c:pt idx="670">
                  <c:v>31.6907</c:v>
                </c:pt>
                <c:pt idx="671">
                  <c:v>25.932700000000001</c:v>
                </c:pt>
                <c:pt idx="672">
                  <c:v>26.055</c:v>
                </c:pt>
                <c:pt idx="673">
                  <c:v>26.084599999999998</c:v>
                </c:pt>
                <c:pt idx="674">
                  <c:v>25.967199999999998</c:v>
                </c:pt>
                <c:pt idx="675">
                  <c:v>25.842700000000001</c:v>
                </c:pt>
                <c:pt idx="676">
                  <c:v>25.852699999999999</c:v>
                </c:pt>
                <c:pt idx="677">
                  <c:v>25.330500000000001</c:v>
                </c:pt>
                <c:pt idx="678">
                  <c:v>25.473299999999998</c:v>
                </c:pt>
                <c:pt idx="679">
                  <c:v>25.164100000000001</c:v>
                </c:pt>
                <c:pt idx="680">
                  <c:v>24.953299999999999</c:v>
                </c:pt>
                <c:pt idx="681">
                  <c:v>25.0381</c:v>
                </c:pt>
                <c:pt idx="682">
                  <c:v>25.009799999999998</c:v>
                </c:pt>
                <c:pt idx="683">
                  <c:v>25.266100000000002</c:v>
                </c:pt>
                <c:pt idx="684">
                  <c:v>25.586600000000001</c:v>
                </c:pt>
                <c:pt idx="685">
                  <c:v>26.1569</c:v>
                </c:pt>
                <c:pt idx="686">
                  <c:v>26.049600000000002</c:v>
                </c:pt>
                <c:pt idx="687">
                  <c:v>25.762899999999998</c:v>
                </c:pt>
                <c:pt idx="688">
                  <c:v>26.0242</c:v>
                </c:pt>
                <c:pt idx="689">
                  <c:v>26.195799999999998</c:v>
                </c:pt>
                <c:pt idx="690">
                  <c:v>25.991599999999998</c:v>
                </c:pt>
                <c:pt idx="691">
                  <c:v>23.4711</c:v>
                </c:pt>
                <c:pt idx="692">
                  <c:v>23.648</c:v>
                </c:pt>
                <c:pt idx="693">
                  <c:v>23.800699999999999</c:v>
                </c:pt>
                <c:pt idx="694">
                  <c:v>23.916</c:v>
                </c:pt>
                <c:pt idx="695">
                  <c:v>23.8184</c:v>
                </c:pt>
                <c:pt idx="696">
                  <c:v>23.645399999999999</c:v>
                </c:pt>
                <c:pt idx="697">
                  <c:v>23.977399999999999</c:v>
                </c:pt>
                <c:pt idx="698">
                  <c:v>23.853000000000002</c:v>
                </c:pt>
                <c:pt idx="699">
                  <c:v>23.803599999999999</c:v>
                </c:pt>
                <c:pt idx="700">
                  <c:v>23.717300000000002</c:v>
                </c:pt>
                <c:pt idx="701">
                  <c:v>23.697500000000002</c:v>
                </c:pt>
                <c:pt idx="702">
                  <c:v>23.524699999999999</c:v>
                </c:pt>
                <c:pt idx="703">
                  <c:v>23.746300000000002</c:v>
                </c:pt>
                <c:pt idx="704">
                  <c:v>23.937000000000001</c:v>
                </c:pt>
                <c:pt idx="705">
                  <c:v>23.8292</c:v>
                </c:pt>
                <c:pt idx="706">
                  <c:v>23.900400000000001</c:v>
                </c:pt>
                <c:pt idx="707">
                  <c:v>23.906700000000001</c:v>
                </c:pt>
                <c:pt idx="708">
                  <c:v>23.74</c:v>
                </c:pt>
                <c:pt idx="709">
                  <c:v>23.597799999999999</c:v>
                </c:pt>
                <c:pt idx="710">
                  <c:v>23.750399999999999</c:v>
                </c:pt>
                <c:pt idx="711">
                  <c:v>23.697400000000002</c:v>
                </c:pt>
                <c:pt idx="712">
                  <c:v>23.698399999999999</c:v>
                </c:pt>
                <c:pt idx="713">
                  <c:v>23.349900000000002</c:v>
                </c:pt>
                <c:pt idx="714">
                  <c:v>23.0442</c:v>
                </c:pt>
                <c:pt idx="715">
                  <c:v>23.049600000000002</c:v>
                </c:pt>
                <c:pt idx="716">
                  <c:v>23.718699999999998</c:v>
                </c:pt>
                <c:pt idx="717">
                  <c:v>23.926300000000001</c:v>
                </c:pt>
                <c:pt idx="718">
                  <c:v>23.3931</c:v>
                </c:pt>
                <c:pt idx="719">
                  <c:v>22.323699999999999</c:v>
                </c:pt>
                <c:pt idx="720">
                  <c:v>22.202300000000001</c:v>
                </c:pt>
                <c:pt idx="721">
                  <c:v>22.3642</c:v>
                </c:pt>
                <c:pt idx="722">
                  <c:v>22.224599999999999</c:v>
                </c:pt>
                <c:pt idx="723">
                  <c:v>22.164400000000001</c:v>
                </c:pt>
                <c:pt idx="724">
                  <c:v>22.173300000000001</c:v>
                </c:pt>
                <c:pt idx="725">
                  <c:v>21.899000000000001</c:v>
                </c:pt>
                <c:pt idx="726">
                  <c:v>22.148099999999999</c:v>
                </c:pt>
                <c:pt idx="727">
                  <c:v>22.303699999999999</c:v>
                </c:pt>
                <c:pt idx="728">
                  <c:v>22.344100000000001</c:v>
                </c:pt>
                <c:pt idx="729">
                  <c:v>22.389500000000002</c:v>
                </c:pt>
                <c:pt idx="730">
                  <c:v>22.4451</c:v>
                </c:pt>
                <c:pt idx="731">
                  <c:v>22.396599999999999</c:v>
                </c:pt>
                <c:pt idx="732">
                  <c:v>22.3688</c:v>
                </c:pt>
                <c:pt idx="733">
                  <c:v>22.159199999999998</c:v>
                </c:pt>
                <c:pt idx="734">
                  <c:v>21.996400000000001</c:v>
                </c:pt>
                <c:pt idx="735">
                  <c:v>22.184999999999999</c:v>
                </c:pt>
                <c:pt idx="736">
                  <c:v>22.266999999999999</c:v>
                </c:pt>
                <c:pt idx="737">
                  <c:v>22.517099999999999</c:v>
                </c:pt>
                <c:pt idx="738">
                  <c:v>22.887499999999999</c:v>
                </c:pt>
                <c:pt idx="739">
                  <c:v>23.160699999999999</c:v>
                </c:pt>
                <c:pt idx="740">
                  <c:v>23.139299999999999</c:v>
                </c:pt>
                <c:pt idx="741">
                  <c:v>22.828600000000002</c:v>
                </c:pt>
                <c:pt idx="742">
                  <c:v>22.656500000000001</c:v>
                </c:pt>
                <c:pt idx="743">
                  <c:v>22.285799999999998</c:v>
                </c:pt>
                <c:pt idx="744">
                  <c:v>22.174099999999999</c:v>
                </c:pt>
                <c:pt idx="745">
                  <c:v>22.191400000000002</c:v>
                </c:pt>
                <c:pt idx="746">
                  <c:v>22.217400000000001</c:v>
                </c:pt>
                <c:pt idx="747">
                  <c:v>22.229800000000001</c:v>
                </c:pt>
                <c:pt idx="748">
                  <c:v>22.311499999999999</c:v>
                </c:pt>
                <c:pt idx="749">
                  <c:v>22.220700000000001</c:v>
                </c:pt>
                <c:pt idx="750">
                  <c:v>22.373799999999999</c:v>
                </c:pt>
                <c:pt idx="751">
                  <c:v>22.504000000000001</c:v>
                </c:pt>
                <c:pt idx="752">
                  <c:v>22.674900000000001</c:v>
                </c:pt>
                <c:pt idx="753">
                  <c:v>22.543299999999999</c:v>
                </c:pt>
                <c:pt idx="754">
                  <c:v>23.2212</c:v>
                </c:pt>
                <c:pt idx="755">
                  <c:v>23.438800000000001</c:v>
                </c:pt>
                <c:pt idx="756">
                  <c:v>23.674800000000001</c:v>
                </c:pt>
                <c:pt idx="757">
                  <c:v>23.742000000000001</c:v>
                </c:pt>
                <c:pt idx="758">
                  <c:v>23.412500000000001</c:v>
                </c:pt>
                <c:pt idx="759">
                  <c:v>23.1493</c:v>
                </c:pt>
                <c:pt idx="760">
                  <c:v>23.3184</c:v>
                </c:pt>
                <c:pt idx="761">
                  <c:v>23.342400000000001</c:v>
                </c:pt>
                <c:pt idx="762">
                  <c:v>23.4071</c:v>
                </c:pt>
                <c:pt idx="763">
                  <c:v>23.468900000000001</c:v>
                </c:pt>
                <c:pt idx="764">
                  <c:v>23.244199999999999</c:v>
                </c:pt>
                <c:pt idx="765">
                  <c:v>23.377500000000001</c:v>
                </c:pt>
                <c:pt idx="766">
                  <c:v>23.5594</c:v>
                </c:pt>
                <c:pt idx="767">
                  <c:v>23.510999999999999</c:v>
                </c:pt>
                <c:pt idx="768">
                  <c:v>23.544699999999999</c:v>
                </c:pt>
                <c:pt idx="769">
                  <c:v>23.9434</c:v>
                </c:pt>
                <c:pt idx="770">
                  <c:v>24.468499999999999</c:v>
                </c:pt>
                <c:pt idx="771">
                  <c:v>24.532699999999998</c:v>
                </c:pt>
                <c:pt idx="772">
                  <c:v>24.1951</c:v>
                </c:pt>
                <c:pt idx="773">
                  <c:v>24.098299999999998</c:v>
                </c:pt>
                <c:pt idx="774">
                  <c:v>23.931000000000001</c:v>
                </c:pt>
                <c:pt idx="775">
                  <c:v>23.884900000000002</c:v>
                </c:pt>
                <c:pt idx="776">
                  <c:v>23.889199999999999</c:v>
                </c:pt>
                <c:pt idx="777">
                  <c:v>23.932600000000001</c:v>
                </c:pt>
                <c:pt idx="778">
                  <c:v>23.998699999999999</c:v>
                </c:pt>
                <c:pt idx="779">
                  <c:v>23.746600000000001</c:v>
                </c:pt>
                <c:pt idx="780">
                  <c:v>23.8445</c:v>
                </c:pt>
                <c:pt idx="781">
                  <c:v>24.002300000000002</c:v>
                </c:pt>
                <c:pt idx="782">
                  <c:v>24.289400000000001</c:v>
                </c:pt>
                <c:pt idx="783">
                  <c:v>24.220600000000001</c:v>
                </c:pt>
                <c:pt idx="784">
                  <c:v>24.083200000000001</c:v>
                </c:pt>
                <c:pt idx="785">
                  <c:v>23.9665</c:v>
                </c:pt>
                <c:pt idx="786">
                  <c:v>24.0337</c:v>
                </c:pt>
                <c:pt idx="787">
                  <c:v>23.968</c:v>
                </c:pt>
                <c:pt idx="788">
                  <c:v>23.922899999999998</c:v>
                </c:pt>
                <c:pt idx="789">
                  <c:v>24.192799999999998</c:v>
                </c:pt>
                <c:pt idx="790">
                  <c:v>23.979700000000001</c:v>
                </c:pt>
                <c:pt idx="791">
                  <c:v>23.985099999999999</c:v>
                </c:pt>
                <c:pt idx="792">
                  <c:v>23.904499999999999</c:v>
                </c:pt>
                <c:pt idx="793">
                  <c:v>24.057700000000001</c:v>
                </c:pt>
                <c:pt idx="794">
                  <c:v>23.807500000000001</c:v>
                </c:pt>
                <c:pt idx="795">
                  <c:v>24.1084</c:v>
                </c:pt>
                <c:pt idx="796">
                  <c:v>24.0243</c:v>
                </c:pt>
                <c:pt idx="797">
                  <c:v>24.0883</c:v>
                </c:pt>
                <c:pt idx="798">
                  <c:v>24.326599999999999</c:v>
                </c:pt>
                <c:pt idx="799">
                  <c:v>24.090599999999998</c:v>
                </c:pt>
                <c:pt idx="800">
                  <c:v>24.151599999999998</c:v>
                </c:pt>
                <c:pt idx="801">
                  <c:v>24.011800000000001</c:v>
                </c:pt>
                <c:pt idx="802">
                  <c:v>23.9297</c:v>
                </c:pt>
                <c:pt idx="803">
                  <c:v>23.929099999999998</c:v>
                </c:pt>
                <c:pt idx="804">
                  <c:v>23.9224</c:v>
                </c:pt>
                <c:pt idx="805">
                  <c:v>24.116599999999998</c:v>
                </c:pt>
                <c:pt idx="806">
                  <c:v>24.4145</c:v>
                </c:pt>
                <c:pt idx="807">
                  <c:v>24.687200000000001</c:v>
                </c:pt>
                <c:pt idx="808">
                  <c:v>24.684999999999999</c:v>
                </c:pt>
                <c:pt idx="809">
                  <c:v>24.633299999999998</c:v>
                </c:pt>
                <c:pt idx="810">
                  <c:v>24.729600000000001</c:v>
                </c:pt>
                <c:pt idx="811">
                  <c:v>24.936399999999999</c:v>
                </c:pt>
                <c:pt idx="812">
                  <c:v>25.052800000000001</c:v>
                </c:pt>
                <c:pt idx="813">
                  <c:v>25.066099999999999</c:v>
                </c:pt>
                <c:pt idx="814">
                  <c:v>24.912299999999998</c:v>
                </c:pt>
                <c:pt idx="815">
                  <c:v>24.824300000000001</c:v>
                </c:pt>
                <c:pt idx="816">
                  <c:v>21.171399999999998</c:v>
                </c:pt>
                <c:pt idx="817">
                  <c:v>21.2925</c:v>
                </c:pt>
                <c:pt idx="818">
                  <c:v>21.520900000000001</c:v>
                </c:pt>
                <c:pt idx="819">
                  <c:v>21.4619</c:v>
                </c:pt>
                <c:pt idx="820">
                  <c:v>21.376799999999999</c:v>
                </c:pt>
                <c:pt idx="821">
                  <c:v>21.5213</c:v>
                </c:pt>
                <c:pt idx="822">
                  <c:v>21.606999999999999</c:v>
                </c:pt>
                <c:pt idx="823">
                  <c:v>21.6496</c:v>
                </c:pt>
                <c:pt idx="824">
                  <c:v>21.3521</c:v>
                </c:pt>
                <c:pt idx="825">
                  <c:v>21.3764</c:v>
                </c:pt>
                <c:pt idx="826">
                  <c:v>21.267800000000001</c:v>
                </c:pt>
                <c:pt idx="827">
                  <c:v>21.316400000000002</c:v>
                </c:pt>
                <c:pt idx="828">
                  <c:v>21.4346</c:v>
                </c:pt>
                <c:pt idx="829">
                  <c:v>21.357399999999998</c:v>
                </c:pt>
                <c:pt idx="830">
                  <c:v>21.551600000000001</c:v>
                </c:pt>
                <c:pt idx="831">
                  <c:v>21.723800000000001</c:v>
                </c:pt>
                <c:pt idx="832">
                  <c:v>21.617899999999999</c:v>
                </c:pt>
                <c:pt idx="833">
                  <c:v>21.563700000000001</c:v>
                </c:pt>
                <c:pt idx="834">
                  <c:v>21.485399999999998</c:v>
                </c:pt>
                <c:pt idx="835">
                  <c:v>21.6282</c:v>
                </c:pt>
                <c:pt idx="836">
                  <c:v>21.414999999999999</c:v>
                </c:pt>
                <c:pt idx="837">
                  <c:v>21.3706</c:v>
                </c:pt>
                <c:pt idx="838">
                  <c:v>21.583200000000001</c:v>
                </c:pt>
                <c:pt idx="839">
                  <c:v>21.591999999999999</c:v>
                </c:pt>
                <c:pt idx="840">
                  <c:v>21.781099999999999</c:v>
                </c:pt>
                <c:pt idx="841">
                  <c:v>21.777200000000001</c:v>
                </c:pt>
                <c:pt idx="842">
                  <c:v>21.602799999999998</c:v>
                </c:pt>
                <c:pt idx="843">
                  <c:v>21.557200000000002</c:v>
                </c:pt>
                <c:pt idx="844">
                  <c:v>21.6675</c:v>
                </c:pt>
                <c:pt idx="845">
                  <c:v>21.571899999999999</c:v>
                </c:pt>
                <c:pt idx="846">
                  <c:v>21.261500000000002</c:v>
                </c:pt>
                <c:pt idx="847">
                  <c:v>21.075800000000001</c:v>
                </c:pt>
                <c:pt idx="848">
                  <c:v>21.4008</c:v>
                </c:pt>
                <c:pt idx="849">
                  <c:v>21.346699999999998</c:v>
                </c:pt>
                <c:pt idx="850">
                  <c:v>21.389900000000001</c:v>
                </c:pt>
                <c:pt idx="851">
                  <c:v>21.587</c:v>
                </c:pt>
                <c:pt idx="852">
                  <c:v>21.550599999999999</c:v>
                </c:pt>
                <c:pt idx="853">
                  <c:v>21.665800000000001</c:v>
                </c:pt>
                <c:pt idx="854">
                  <c:v>21.567900000000002</c:v>
                </c:pt>
                <c:pt idx="855">
                  <c:v>21.492599999999999</c:v>
                </c:pt>
                <c:pt idx="856">
                  <c:v>21.2791</c:v>
                </c:pt>
                <c:pt idx="857">
                  <c:v>21.407</c:v>
                </c:pt>
                <c:pt idx="858">
                  <c:v>21.501000000000001</c:v>
                </c:pt>
                <c:pt idx="859">
                  <c:v>21.620999999999999</c:v>
                </c:pt>
                <c:pt idx="860">
                  <c:v>21.457999999999998</c:v>
                </c:pt>
                <c:pt idx="861">
                  <c:v>21.482500000000002</c:v>
                </c:pt>
                <c:pt idx="862">
                  <c:v>21.4008</c:v>
                </c:pt>
                <c:pt idx="863">
                  <c:v>21.398299999999999</c:v>
                </c:pt>
                <c:pt idx="864">
                  <c:v>21.418800000000001</c:v>
                </c:pt>
                <c:pt idx="865">
                  <c:v>21.374400000000001</c:v>
                </c:pt>
                <c:pt idx="866">
                  <c:v>21.4895</c:v>
                </c:pt>
                <c:pt idx="867">
                  <c:v>21.4236</c:v>
                </c:pt>
                <c:pt idx="868">
                  <c:v>21.459</c:v>
                </c:pt>
                <c:pt idx="869">
                  <c:v>21.436599999999999</c:v>
                </c:pt>
                <c:pt idx="870">
                  <c:v>21.377099999999999</c:v>
                </c:pt>
                <c:pt idx="871">
                  <c:v>21.355399999999999</c:v>
                </c:pt>
                <c:pt idx="872">
                  <c:v>21.3703</c:v>
                </c:pt>
                <c:pt idx="873">
                  <c:v>21.354299999999999</c:v>
                </c:pt>
                <c:pt idx="874">
                  <c:v>21.434899999999999</c:v>
                </c:pt>
                <c:pt idx="875">
                  <c:v>21.4009</c:v>
                </c:pt>
                <c:pt idx="876">
                  <c:v>21.510899999999999</c:v>
                </c:pt>
                <c:pt idx="877">
                  <c:v>21.449000000000002</c:v>
                </c:pt>
                <c:pt idx="878">
                  <c:v>19.947700000000001</c:v>
                </c:pt>
                <c:pt idx="879">
                  <c:v>20.048400000000001</c:v>
                </c:pt>
                <c:pt idx="880">
                  <c:v>20.0213</c:v>
                </c:pt>
                <c:pt idx="881">
                  <c:v>20.1251</c:v>
                </c:pt>
                <c:pt idx="882">
                  <c:v>20.010999999999999</c:v>
                </c:pt>
                <c:pt idx="883">
                  <c:v>20.028300000000002</c:v>
                </c:pt>
                <c:pt idx="884">
                  <c:v>20.2515</c:v>
                </c:pt>
                <c:pt idx="885">
                  <c:v>20.2088</c:v>
                </c:pt>
                <c:pt idx="886">
                  <c:v>20.328700000000001</c:v>
                </c:pt>
                <c:pt idx="887">
                  <c:v>20.392299999999999</c:v>
                </c:pt>
                <c:pt idx="888">
                  <c:v>20.4697</c:v>
                </c:pt>
                <c:pt idx="889">
                  <c:v>20.537700000000001</c:v>
                </c:pt>
                <c:pt idx="890">
                  <c:v>20.444700000000001</c:v>
                </c:pt>
                <c:pt idx="891">
                  <c:v>20.439599999999999</c:v>
                </c:pt>
                <c:pt idx="892">
                  <c:v>20.462499999999999</c:v>
                </c:pt>
                <c:pt idx="893">
                  <c:v>20.630700000000001</c:v>
                </c:pt>
                <c:pt idx="894">
                  <c:v>20.671099999999999</c:v>
                </c:pt>
                <c:pt idx="895">
                  <c:v>20.690200000000001</c:v>
                </c:pt>
                <c:pt idx="896">
                  <c:v>20.645</c:v>
                </c:pt>
                <c:pt idx="897">
                  <c:v>20.5078</c:v>
                </c:pt>
                <c:pt idx="898">
                  <c:v>20.490300000000001</c:v>
                </c:pt>
                <c:pt idx="899">
                  <c:v>20.409600000000001</c:v>
                </c:pt>
                <c:pt idx="900">
                  <c:v>20.482800000000001</c:v>
                </c:pt>
                <c:pt idx="901">
                  <c:v>20.4849</c:v>
                </c:pt>
                <c:pt idx="902">
                  <c:v>20.522100000000002</c:v>
                </c:pt>
                <c:pt idx="903">
                  <c:v>20.536100000000001</c:v>
                </c:pt>
                <c:pt idx="904">
                  <c:v>20.8858</c:v>
                </c:pt>
                <c:pt idx="905">
                  <c:v>20.8613</c:v>
                </c:pt>
                <c:pt idx="906">
                  <c:v>20.824200000000001</c:v>
                </c:pt>
                <c:pt idx="907">
                  <c:v>20.633800000000001</c:v>
                </c:pt>
              </c:numCache>
            </c:numRef>
          </c:yVal>
          <c:smooth val="1"/>
          <c:extLst xmlns:c16r2="http://schemas.microsoft.com/office/drawing/2015/06/chart">
            <c:ext xmlns:c16="http://schemas.microsoft.com/office/drawing/2014/chart" uri="{C3380CC4-5D6E-409C-BE32-E72D297353CC}">
              <c16:uniqueId val="{00000000-B3EC-436F-8975-169C332E56B8}"/>
            </c:ext>
          </c:extLst>
        </c:ser>
        <c:ser>
          <c:idx val="1"/>
          <c:order val="1"/>
          <c:tx>
            <c:strRef>
              <c:f>'MEXBOL Index'!$D$2</c:f>
              <c:strCache>
                <c:ptCount val="1"/>
                <c:pt idx="0">
                  <c:v>Media P/E</c:v>
                </c:pt>
              </c:strCache>
            </c:strRef>
          </c:tx>
          <c:spPr>
            <a:ln w="12700" cap="rnd">
              <a:solidFill>
                <a:schemeClr val="tx1"/>
              </a:solidFill>
              <a:round/>
            </a:ln>
            <a:effectLst/>
          </c:spPr>
          <c:marker>
            <c:symbol val="none"/>
          </c:marker>
          <c:xVal>
            <c:numRef>
              <c:f>'MEXBOL Index'!$A$3:$A$910</c:f>
              <c:numCache>
                <c:formatCode>m/d/yyyy</c:formatCode>
                <c:ptCount val="908"/>
                <c:pt idx="0">
                  <c:v>41641</c:v>
                </c:pt>
                <c:pt idx="1">
                  <c:v>41642</c:v>
                </c:pt>
                <c:pt idx="2">
                  <c:v>41645</c:v>
                </c:pt>
                <c:pt idx="3">
                  <c:v>41646</c:v>
                </c:pt>
                <c:pt idx="4">
                  <c:v>41647</c:v>
                </c:pt>
                <c:pt idx="5">
                  <c:v>41648</c:v>
                </c:pt>
                <c:pt idx="6">
                  <c:v>41649</c:v>
                </c:pt>
                <c:pt idx="7">
                  <c:v>41652</c:v>
                </c:pt>
                <c:pt idx="8">
                  <c:v>41653</c:v>
                </c:pt>
                <c:pt idx="9">
                  <c:v>41654</c:v>
                </c:pt>
                <c:pt idx="10">
                  <c:v>41655</c:v>
                </c:pt>
                <c:pt idx="11">
                  <c:v>41656</c:v>
                </c:pt>
                <c:pt idx="12">
                  <c:v>41659</c:v>
                </c:pt>
                <c:pt idx="13">
                  <c:v>41660</c:v>
                </c:pt>
                <c:pt idx="14">
                  <c:v>41661</c:v>
                </c:pt>
                <c:pt idx="15">
                  <c:v>41662</c:v>
                </c:pt>
                <c:pt idx="16">
                  <c:v>41663</c:v>
                </c:pt>
                <c:pt idx="17">
                  <c:v>41666</c:v>
                </c:pt>
                <c:pt idx="18">
                  <c:v>41667</c:v>
                </c:pt>
                <c:pt idx="19">
                  <c:v>41668</c:v>
                </c:pt>
                <c:pt idx="20">
                  <c:v>41669</c:v>
                </c:pt>
                <c:pt idx="21">
                  <c:v>41670</c:v>
                </c:pt>
                <c:pt idx="22">
                  <c:v>41674</c:v>
                </c:pt>
                <c:pt idx="23">
                  <c:v>41675</c:v>
                </c:pt>
                <c:pt idx="24">
                  <c:v>41676</c:v>
                </c:pt>
                <c:pt idx="25">
                  <c:v>41677</c:v>
                </c:pt>
                <c:pt idx="26">
                  <c:v>41680</c:v>
                </c:pt>
                <c:pt idx="27">
                  <c:v>41681</c:v>
                </c:pt>
                <c:pt idx="28">
                  <c:v>41682</c:v>
                </c:pt>
                <c:pt idx="29">
                  <c:v>41683</c:v>
                </c:pt>
                <c:pt idx="30">
                  <c:v>41684</c:v>
                </c:pt>
                <c:pt idx="31">
                  <c:v>41687</c:v>
                </c:pt>
                <c:pt idx="32">
                  <c:v>41688</c:v>
                </c:pt>
                <c:pt idx="33">
                  <c:v>41689</c:v>
                </c:pt>
                <c:pt idx="34">
                  <c:v>41690</c:v>
                </c:pt>
                <c:pt idx="35">
                  <c:v>41691</c:v>
                </c:pt>
                <c:pt idx="36">
                  <c:v>41694</c:v>
                </c:pt>
                <c:pt idx="37">
                  <c:v>41695</c:v>
                </c:pt>
                <c:pt idx="38">
                  <c:v>41696</c:v>
                </c:pt>
                <c:pt idx="39">
                  <c:v>41697</c:v>
                </c:pt>
                <c:pt idx="40">
                  <c:v>41698</c:v>
                </c:pt>
                <c:pt idx="41">
                  <c:v>41701</c:v>
                </c:pt>
                <c:pt idx="42">
                  <c:v>41702</c:v>
                </c:pt>
                <c:pt idx="43">
                  <c:v>41703</c:v>
                </c:pt>
                <c:pt idx="44">
                  <c:v>41704</c:v>
                </c:pt>
                <c:pt idx="45">
                  <c:v>41705</c:v>
                </c:pt>
                <c:pt idx="46">
                  <c:v>41708</c:v>
                </c:pt>
                <c:pt idx="47">
                  <c:v>41709</c:v>
                </c:pt>
                <c:pt idx="48">
                  <c:v>41710</c:v>
                </c:pt>
                <c:pt idx="49">
                  <c:v>41711</c:v>
                </c:pt>
                <c:pt idx="50">
                  <c:v>41712</c:v>
                </c:pt>
                <c:pt idx="51">
                  <c:v>41716</c:v>
                </c:pt>
                <c:pt idx="52">
                  <c:v>41717</c:v>
                </c:pt>
                <c:pt idx="53">
                  <c:v>41718</c:v>
                </c:pt>
                <c:pt idx="54">
                  <c:v>41719</c:v>
                </c:pt>
                <c:pt idx="55">
                  <c:v>41722</c:v>
                </c:pt>
                <c:pt idx="56">
                  <c:v>41723</c:v>
                </c:pt>
                <c:pt idx="57">
                  <c:v>41724</c:v>
                </c:pt>
                <c:pt idx="58">
                  <c:v>41725</c:v>
                </c:pt>
                <c:pt idx="59">
                  <c:v>41726</c:v>
                </c:pt>
                <c:pt idx="60">
                  <c:v>41729</c:v>
                </c:pt>
                <c:pt idx="61">
                  <c:v>41730</c:v>
                </c:pt>
                <c:pt idx="62">
                  <c:v>41731</c:v>
                </c:pt>
                <c:pt idx="63">
                  <c:v>41732</c:v>
                </c:pt>
                <c:pt idx="64">
                  <c:v>41733</c:v>
                </c:pt>
                <c:pt idx="65">
                  <c:v>41736</c:v>
                </c:pt>
                <c:pt idx="66">
                  <c:v>41737</c:v>
                </c:pt>
                <c:pt idx="67">
                  <c:v>41738</c:v>
                </c:pt>
                <c:pt idx="68">
                  <c:v>41739</c:v>
                </c:pt>
                <c:pt idx="69">
                  <c:v>41740</c:v>
                </c:pt>
                <c:pt idx="70">
                  <c:v>41743</c:v>
                </c:pt>
                <c:pt idx="71">
                  <c:v>41744</c:v>
                </c:pt>
                <c:pt idx="72">
                  <c:v>41745</c:v>
                </c:pt>
                <c:pt idx="73">
                  <c:v>41750</c:v>
                </c:pt>
                <c:pt idx="74">
                  <c:v>41751</c:v>
                </c:pt>
                <c:pt idx="75">
                  <c:v>41752</c:v>
                </c:pt>
                <c:pt idx="76">
                  <c:v>41753</c:v>
                </c:pt>
                <c:pt idx="77">
                  <c:v>41754</c:v>
                </c:pt>
                <c:pt idx="78">
                  <c:v>41757</c:v>
                </c:pt>
                <c:pt idx="79">
                  <c:v>41758</c:v>
                </c:pt>
                <c:pt idx="80">
                  <c:v>41759</c:v>
                </c:pt>
                <c:pt idx="81">
                  <c:v>41761</c:v>
                </c:pt>
                <c:pt idx="82">
                  <c:v>41764</c:v>
                </c:pt>
                <c:pt idx="83">
                  <c:v>41765</c:v>
                </c:pt>
                <c:pt idx="84">
                  <c:v>41766</c:v>
                </c:pt>
                <c:pt idx="85">
                  <c:v>41767</c:v>
                </c:pt>
                <c:pt idx="86">
                  <c:v>41768</c:v>
                </c:pt>
                <c:pt idx="87">
                  <c:v>41771</c:v>
                </c:pt>
                <c:pt idx="88">
                  <c:v>41772</c:v>
                </c:pt>
                <c:pt idx="89">
                  <c:v>41773</c:v>
                </c:pt>
                <c:pt idx="90">
                  <c:v>41774</c:v>
                </c:pt>
                <c:pt idx="91">
                  <c:v>41775</c:v>
                </c:pt>
                <c:pt idx="92">
                  <c:v>41778</c:v>
                </c:pt>
                <c:pt idx="93">
                  <c:v>41779</c:v>
                </c:pt>
                <c:pt idx="94">
                  <c:v>41780</c:v>
                </c:pt>
                <c:pt idx="95">
                  <c:v>41781</c:v>
                </c:pt>
                <c:pt idx="96">
                  <c:v>41782</c:v>
                </c:pt>
                <c:pt idx="97">
                  <c:v>41785</c:v>
                </c:pt>
                <c:pt idx="98">
                  <c:v>41786</c:v>
                </c:pt>
                <c:pt idx="99">
                  <c:v>41787</c:v>
                </c:pt>
                <c:pt idx="100">
                  <c:v>41788</c:v>
                </c:pt>
                <c:pt idx="101">
                  <c:v>41789</c:v>
                </c:pt>
                <c:pt idx="102">
                  <c:v>41792</c:v>
                </c:pt>
                <c:pt idx="103">
                  <c:v>41793</c:v>
                </c:pt>
                <c:pt idx="104">
                  <c:v>41794</c:v>
                </c:pt>
                <c:pt idx="105">
                  <c:v>41795</c:v>
                </c:pt>
                <c:pt idx="106">
                  <c:v>41796</c:v>
                </c:pt>
                <c:pt idx="107">
                  <c:v>41799</c:v>
                </c:pt>
                <c:pt idx="108">
                  <c:v>41800</c:v>
                </c:pt>
                <c:pt idx="109">
                  <c:v>41801</c:v>
                </c:pt>
                <c:pt idx="110">
                  <c:v>41802</c:v>
                </c:pt>
                <c:pt idx="111">
                  <c:v>41803</c:v>
                </c:pt>
                <c:pt idx="112">
                  <c:v>41806</c:v>
                </c:pt>
                <c:pt idx="113">
                  <c:v>41807</c:v>
                </c:pt>
                <c:pt idx="114">
                  <c:v>41808</c:v>
                </c:pt>
                <c:pt idx="115">
                  <c:v>41809</c:v>
                </c:pt>
                <c:pt idx="116">
                  <c:v>41810</c:v>
                </c:pt>
                <c:pt idx="117">
                  <c:v>41813</c:v>
                </c:pt>
                <c:pt idx="118">
                  <c:v>41814</c:v>
                </c:pt>
                <c:pt idx="119">
                  <c:v>41815</c:v>
                </c:pt>
                <c:pt idx="120">
                  <c:v>41816</c:v>
                </c:pt>
                <c:pt idx="121">
                  <c:v>41817</c:v>
                </c:pt>
                <c:pt idx="122">
                  <c:v>41820</c:v>
                </c:pt>
                <c:pt idx="123">
                  <c:v>41821</c:v>
                </c:pt>
                <c:pt idx="124">
                  <c:v>41822</c:v>
                </c:pt>
                <c:pt idx="125">
                  <c:v>41823</c:v>
                </c:pt>
                <c:pt idx="126">
                  <c:v>41824</c:v>
                </c:pt>
                <c:pt idx="127">
                  <c:v>41827</c:v>
                </c:pt>
                <c:pt idx="128">
                  <c:v>41828</c:v>
                </c:pt>
                <c:pt idx="129">
                  <c:v>41829</c:v>
                </c:pt>
                <c:pt idx="130">
                  <c:v>41830</c:v>
                </c:pt>
                <c:pt idx="131">
                  <c:v>41831</c:v>
                </c:pt>
                <c:pt idx="132">
                  <c:v>41834</c:v>
                </c:pt>
                <c:pt idx="133">
                  <c:v>41835</c:v>
                </c:pt>
                <c:pt idx="134">
                  <c:v>41836</c:v>
                </c:pt>
                <c:pt idx="135">
                  <c:v>41837</c:v>
                </c:pt>
                <c:pt idx="136">
                  <c:v>41838</c:v>
                </c:pt>
                <c:pt idx="137">
                  <c:v>41841</c:v>
                </c:pt>
                <c:pt idx="138">
                  <c:v>41842</c:v>
                </c:pt>
                <c:pt idx="139">
                  <c:v>41843</c:v>
                </c:pt>
                <c:pt idx="140">
                  <c:v>41844</c:v>
                </c:pt>
                <c:pt idx="141">
                  <c:v>41845</c:v>
                </c:pt>
                <c:pt idx="142">
                  <c:v>41848</c:v>
                </c:pt>
                <c:pt idx="143">
                  <c:v>41849</c:v>
                </c:pt>
                <c:pt idx="144">
                  <c:v>41850</c:v>
                </c:pt>
                <c:pt idx="145">
                  <c:v>41851</c:v>
                </c:pt>
                <c:pt idx="146">
                  <c:v>41852</c:v>
                </c:pt>
                <c:pt idx="147">
                  <c:v>41855</c:v>
                </c:pt>
                <c:pt idx="148">
                  <c:v>41856</c:v>
                </c:pt>
                <c:pt idx="149">
                  <c:v>41857</c:v>
                </c:pt>
                <c:pt idx="150">
                  <c:v>41858</c:v>
                </c:pt>
                <c:pt idx="151">
                  <c:v>41859</c:v>
                </c:pt>
                <c:pt idx="152">
                  <c:v>41862</c:v>
                </c:pt>
                <c:pt idx="153">
                  <c:v>41863</c:v>
                </c:pt>
                <c:pt idx="154">
                  <c:v>41864</c:v>
                </c:pt>
                <c:pt idx="155">
                  <c:v>41865</c:v>
                </c:pt>
                <c:pt idx="156">
                  <c:v>41866</c:v>
                </c:pt>
                <c:pt idx="157">
                  <c:v>41869</c:v>
                </c:pt>
                <c:pt idx="158">
                  <c:v>41870</c:v>
                </c:pt>
                <c:pt idx="159">
                  <c:v>41871</c:v>
                </c:pt>
                <c:pt idx="160">
                  <c:v>41872</c:v>
                </c:pt>
                <c:pt idx="161">
                  <c:v>41873</c:v>
                </c:pt>
                <c:pt idx="162">
                  <c:v>41876</c:v>
                </c:pt>
                <c:pt idx="163">
                  <c:v>41877</c:v>
                </c:pt>
                <c:pt idx="164">
                  <c:v>41878</c:v>
                </c:pt>
                <c:pt idx="165">
                  <c:v>41879</c:v>
                </c:pt>
                <c:pt idx="166">
                  <c:v>41880</c:v>
                </c:pt>
                <c:pt idx="167">
                  <c:v>41883</c:v>
                </c:pt>
                <c:pt idx="168">
                  <c:v>41884</c:v>
                </c:pt>
                <c:pt idx="169">
                  <c:v>41885</c:v>
                </c:pt>
                <c:pt idx="170">
                  <c:v>41886</c:v>
                </c:pt>
                <c:pt idx="171">
                  <c:v>41887</c:v>
                </c:pt>
                <c:pt idx="172">
                  <c:v>41890</c:v>
                </c:pt>
                <c:pt idx="173">
                  <c:v>41891</c:v>
                </c:pt>
                <c:pt idx="174">
                  <c:v>41892</c:v>
                </c:pt>
                <c:pt idx="175">
                  <c:v>41893</c:v>
                </c:pt>
                <c:pt idx="176">
                  <c:v>41894</c:v>
                </c:pt>
                <c:pt idx="177">
                  <c:v>41897</c:v>
                </c:pt>
                <c:pt idx="178">
                  <c:v>41899</c:v>
                </c:pt>
                <c:pt idx="179">
                  <c:v>41900</c:v>
                </c:pt>
                <c:pt idx="180">
                  <c:v>41901</c:v>
                </c:pt>
                <c:pt idx="181">
                  <c:v>41904</c:v>
                </c:pt>
                <c:pt idx="182">
                  <c:v>41905</c:v>
                </c:pt>
                <c:pt idx="183">
                  <c:v>41906</c:v>
                </c:pt>
                <c:pt idx="184">
                  <c:v>41907</c:v>
                </c:pt>
                <c:pt idx="185">
                  <c:v>41908</c:v>
                </c:pt>
                <c:pt idx="186">
                  <c:v>41911</c:v>
                </c:pt>
                <c:pt idx="187">
                  <c:v>41912</c:v>
                </c:pt>
                <c:pt idx="188">
                  <c:v>41913</c:v>
                </c:pt>
                <c:pt idx="189">
                  <c:v>41914</c:v>
                </c:pt>
                <c:pt idx="190">
                  <c:v>41915</c:v>
                </c:pt>
                <c:pt idx="191">
                  <c:v>41918</c:v>
                </c:pt>
                <c:pt idx="192">
                  <c:v>41919</c:v>
                </c:pt>
                <c:pt idx="193">
                  <c:v>41920</c:v>
                </c:pt>
                <c:pt idx="194">
                  <c:v>41921</c:v>
                </c:pt>
                <c:pt idx="195">
                  <c:v>41922</c:v>
                </c:pt>
                <c:pt idx="196">
                  <c:v>41925</c:v>
                </c:pt>
                <c:pt idx="197">
                  <c:v>41926</c:v>
                </c:pt>
                <c:pt idx="198">
                  <c:v>41927</c:v>
                </c:pt>
                <c:pt idx="199">
                  <c:v>41928</c:v>
                </c:pt>
                <c:pt idx="200">
                  <c:v>41929</c:v>
                </c:pt>
                <c:pt idx="201">
                  <c:v>41932</c:v>
                </c:pt>
                <c:pt idx="202">
                  <c:v>41933</c:v>
                </c:pt>
                <c:pt idx="203">
                  <c:v>41934</c:v>
                </c:pt>
                <c:pt idx="204">
                  <c:v>41935</c:v>
                </c:pt>
                <c:pt idx="205">
                  <c:v>41936</c:v>
                </c:pt>
                <c:pt idx="206">
                  <c:v>41939</c:v>
                </c:pt>
                <c:pt idx="207">
                  <c:v>41940</c:v>
                </c:pt>
                <c:pt idx="208">
                  <c:v>41941</c:v>
                </c:pt>
                <c:pt idx="209">
                  <c:v>41942</c:v>
                </c:pt>
                <c:pt idx="210">
                  <c:v>41943</c:v>
                </c:pt>
                <c:pt idx="211">
                  <c:v>41946</c:v>
                </c:pt>
                <c:pt idx="212">
                  <c:v>41947</c:v>
                </c:pt>
                <c:pt idx="213">
                  <c:v>41948</c:v>
                </c:pt>
                <c:pt idx="214">
                  <c:v>41949</c:v>
                </c:pt>
                <c:pt idx="215">
                  <c:v>41950</c:v>
                </c:pt>
                <c:pt idx="216">
                  <c:v>41953</c:v>
                </c:pt>
                <c:pt idx="217">
                  <c:v>41954</c:v>
                </c:pt>
                <c:pt idx="218">
                  <c:v>41955</c:v>
                </c:pt>
                <c:pt idx="219">
                  <c:v>41956</c:v>
                </c:pt>
                <c:pt idx="220">
                  <c:v>41957</c:v>
                </c:pt>
                <c:pt idx="221">
                  <c:v>41961</c:v>
                </c:pt>
                <c:pt idx="222">
                  <c:v>41962</c:v>
                </c:pt>
                <c:pt idx="223">
                  <c:v>41963</c:v>
                </c:pt>
                <c:pt idx="224">
                  <c:v>41964</c:v>
                </c:pt>
                <c:pt idx="225">
                  <c:v>41967</c:v>
                </c:pt>
                <c:pt idx="226">
                  <c:v>41968</c:v>
                </c:pt>
                <c:pt idx="227">
                  <c:v>41969</c:v>
                </c:pt>
                <c:pt idx="228">
                  <c:v>41970</c:v>
                </c:pt>
                <c:pt idx="229">
                  <c:v>41971</c:v>
                </c:pt>
                <c:pt idx="230">
                  <c:v>41974</c:v>
                </c:pt>
                <c:pt idx="231">
                  <c:v>41975</c:v>
                </c:pt>
                <c:pt idx="232">
                  <c:v>41976</c:v>
                </c:pt>
                <c:pt idx="233">
                  <c:v>41977</c:v>
                </c:pt>
                <c:pt idx="234">
                  <c:v>41978</c:v>
                </c:pt>
                <c:pt idx="235">
                  <c:v>41981</c:v>
                </c:pt>
                <c:pt idx="236">
                  <c:v>41982</c:v>
                </c:pt>
                <c:pt idx="237">
                  <c:v>41983</c:v>
                </c:pt>
                <c:pt idx="238">
                  <c:v>41984</c:v>
                </c:pt>
                <c:pt idx="239">
                  <c:v>41988</c:v>
                </c:pt>
                <c:pt idx="240">
                  <c:v>41989</c:v>
                </c:pt>
                <c:pt idx="241">
                  <c:v>41990</c:v>
                </c:pt>
                <c:pt idx="242">
                  <c:v>41991</c:v>
                </c:pt>
                <c:pt idx="243">
                  <c:v>41992</c:v>
                </c:pt>
                <c:pt idx="244">
                  <c:v>41995</c:v>
                </c:pt>
                <c:pt idx="245">
                  <c:v>41996</c:v>
                </c:pt>
                <c:pt idx="246">
                  <c:v>41997</c:v>
                </c:pt>
                <c:pt idx="247">
                  <c:v>41999</c:v>
                </c:pt>
                <c:pt idx="248">
                  <c:v>42002</c:v>
                </c:pt>
                <c:pt idx="249">
                  <c:v>42003</c:v>
                </c:pt>
                <c:pt idx="250">
                  <c:v>42004</c:v>
                </c:pt>
                <c:pt idx="251">
                  <c:v>42006</c:v>
                </c:pt>
                <c:pt idx="252">
                  <c:v>42009</c:v>
                </c:pt>
                <c:pt idx="253">
                  <c:v>42010</c:v>
                </c:pt>
                <c:pt idx="254">
                  <c:v>42011</c:v>
                </c:pt>
                <c:pt idx="255">
                  <c:v>42012</c:v>
                </c:pt>
                <c:pt idx="256">
                  <c:v>42013</c:v>
                </c:pt>
                <c:pt idx="257">
                  <c:v>42016</c:v>
                </c:pt>
                <c:pt idx="258">
                  <c:v>42017</c:v>
                </c:pt>
                <c:pt idx="259">
                  <c:v>42018</c:v>
                </c:pt>
                <c:pt idx="260">
                  <c:v>42019</c:v>
                </c:pt>
                <c:pt idx="261">
                  <c:v>42020</c:v>
                </c:pt>
                <c:pt idx="262">
                  <c:v>42023</c:v>
                </c:pt>
                <c:pt idx="263">
                  <c:v>42024</c:v>
                </c:pt>
                <c:pt idx="264">
                  <c:v>42025</c:v>
                </c:pt>
                <c:pt idx="265">
                  <c:v>42026</c:v>
                </c:pt>
                <c:pt idx="266">
                  <c:v>42027</c:v>
                </c:pt>
                <c:pt idx="267">
                  <c:v>42030</c:v>
                </c:pt>
                <c:pt idx="268">
                  <c:v>42031</c:v>
                </c:pt>
                <c:pt idx="269">
                  <c:v>42032</c:v>
                </c:pt>
                <c:pt idx="270">
                  <c:v>42033</c:v>
                </c:pt>
                <c:pt idx="271">
                  <c:v>42034</c:v>
                </c:pt>
                <c:pt idx="272">
                  <c:v>42038</c:v>
                </c:pt>
                <c:pt idx="273">
                  <c:v>42039</c:v>
                </c:pt>
                <c:pt idx="274">
                  <c:v>42040</c:v>
                </c:pt>
                <c:pt idx="275">
                  <c:v>42041</c:v>
                </c:pt>
                <c:pt idx="276">
                  <c:v>42044</c:v>
                </c:pt>
                <c:pt idx="277">
                  <c:v>42045</c:v>
                </c:pt>
                <c:pt idx="278">
                  <c:v>42046</c:v>
                </c:pt>
                <c:pt idx="279">
                  <c:v>42047</c:v>
                </c:pt>
                <c:pt idx="280">
                  <c:v>42048</c:v>
                </c:pt>
                <c:pt idx="281">
                  <c:v>42051</c:v>
                </c:pt>
                <c:pt idx="282">
                  <c:v>42052</c:v>
                </c:pt>
                <c:pt idx="283">
                  <c:v>42053</c:v>
                </c:pt>
                <c:pt idx="284">
                  <c:v>42054</c:v>
                </c:pt>
                <c:pt idx="285">
                  <c:v>42055</c:v>
                </c:pt>
                <c:pt idx="286">
                  <c:v>42058</c:v>
                </c:pt>
                <c:pt idx="287">
                  <c:v>42059</c:v>
                </c:pt>
                <c:pt idx="288">
                  <c:v>42060</c:v>
                </c:pt>
                <c:pt idx="289">
                  <c:v>42061</c:v>
                </c:pt>
                <c:pt idx="290">
                  <c:v>42062</c:v>
                </c:pt>
                <c:pt idx="291">
                  <c:v>42065</c:v>
                </c:pt>
                <c:pt idx="292">
                  <c:v>42066</c:v>
                </c:pt>
                <c:pt idx="293">
                  <c:v>42067</c:v>
                </c:pt>
                <c:pt idx="294">
                  <c:v>42068</c:v>
                </c:pt>
                <c:pt idx="295">
                  <c:v>42069</c:v>
                </c:pt>
                <c:pt idx="296">
                  <c:v>42072</c:v>
                </c:pt>
                <c:pt idx="297">
                  <c:v>42073</c:v>
                </c:pt>
                <c:pt idx="298">
                  <c:v>42074</c:v>
                </c:pt>
                <c:pt idx="299">
                  <c:v>42075</c:v>
                </c:pt>
                <c:pt idx="300">
                  <c:v>42076</c:v>
                </c:pt>
                <c:pt idx="301">
                  <c:v>42080</c:v>
                </c:pt>
                <c:pt idx="302">
                  <c:v>42081</c:v>
                </c:pt>
                <c:pt idx="303">
                  <c:v>42082</c:v>
                </c:pt>
                <c:pt idx="304">
                  <c:v>42083</c:v>
                </c:pt>
                <c:pt idx="305">
                  <c:v>42086</c:v>
                </c:pt>
                <c:pt idx="306">
                  <c:v>42087</c:v>
                </c:pt>
                <c:pt idx="307">
                  <c:v>42088</c:v>
                </c:pt>
                <c:pt idx="308">
                  <c:v>42089</c:v>
                </c:pt>
                <c:pt idx="309">
                  <c:v>42090</c:v>
                </c:pt>
                <c:pt idx="310">
                  <c:v>42093</c:v>
                </c:pt>
                <c:pt idx="311">
                  <c:v>42094</c:v>
                </c:pt>
                <c:pt idx="312">
                  <c:v>42095</c:v>
                </c:pt>
                <c:pt idx="313">
                  <c:v>42100</c:v>
                </c:pt>
                <c:pt idx="314">
                  <c:v>42101</c:v>
                </c:pt>
                <c:pt idx="315">
                  <c:v>42102</c:v>
                </c:pt>
                <c:pt idx="316">
                  <c:v>42103</c:v>
                </c:pt>
                <c:pt idx="317">
                  <c:v>42104</c:v>
                </c:pt>
                <c:pt idx="318">
                  <c:v>42107</c:v>
                </c:pt>
                <c:pt idx="319">
                  <c:v>42108</c:v>
                </c:pt>
                <c:pt idx="320">
                  <c:v>42109</c:v>
                </c:pt>
                <c:pt idx="321">
                  <c:v>42110</c:v>
                </c:pt>
                <c:pt idx="322">
                  <c:v>42111</c:v>
                </c:pt>
                <c:pt idx="323">
                  <c:v>42114</c:v>
                </c:pt>
                <c:pt idx="324">
                  <c:v>42115</c:v>
                </c:pt>
                <c:pt idx="325">
                  <c:v>42116</c:v>
                </c:pt>
                <c:pt idx="326">
                  <c:v>42117</c:v>
                </c:pt>
                <c:pt idx="327">
                  <c:v>42118</c:v>
                </c:pt>
                <c:pt idx="328">
                  <c:v>42121</c:v>
                </c:pt>
                <c:pt idx="329">
                  <c:v>42122</c:v>
                </c:pt>
                <c:pt idx="330">
                  <c:v>42123</c:v>
                </c:pt>
                <c:pt idx="331">
                  <c:v>42124</c:v>
                </c:pt>
                <c:pt idx="332">
                  <c:v>42128</c:v>
                </c:pt>
                <c:pt idx="333">
                  <c:v>42129</c:v>
                </c:pt>
                <c:pt idx="334">
                  <c:v>42130</c:v>
                </c:pt>
                <c:pt idx="335">
                  <c:v>42131</c:v>
                </c:pt>
                <c:pt idx="336">
                  <c:v>42132</c:v>
                </c:pt>
                <c:pt idx="337">
                  <c:v>42135</c:v>
                </c:pt>
                <c:pt idx="338">
                  <c:v>42136</c:v>
                </c:pt>
                <c:pt idx="339">
                  <c:v>42137</c:v>
                </c:pt>
                <c:pt idx="340">
                  <c:v>42138</c:v>
                </c:pt>
                <c:pt idx="341">
                  <c:v>42139</c:v>
                </c:pt>
                <c:pt idx="342">
                  <c:v>42142</c:v>
                </c:pt>
                <c:pt idx="343">
                  <c:v>42143</c:v>
                </c:pt>
                <c:pt idx="344">
                  <c:v>42144</c:v>
                </c:pt>
                <c:pt idx="345">
                  <c:v>42145</c:v>
                </c:pt>
                <c:pt idx="346">
                  <c:v>42146</c:v>
                </c:pt>
                <c:pt idx="347">
                  <c:v>42149</c:v>
                </c:pt>
                <c:pt idx="348">
                  <c:v>42150</c:v>
                </c:pt>
                <c:pt idx="349">
                  <c:v>42151</c:v>
                </c:pt>
                <c:pt idx="350">
                  <c:v>42152</c:v>
                </c:pt>
                <c:pt idx="351">
                  <c:v>42153</c:v>
                </c:pt>
                <c:pt idx="352">
                  <c:v>42156</c:v>
                </c:pt>
                <c:pt idx="353">
                  <c:v>42157</c:v>
                </c:pt>
                <c:pt idx="354">
                  <c:v>42158</c:v>
                </c:pt>
                <c:pt idx="355">
                  <c:v>42159</c:v>
                </c:pt>
                <c:pt idx="356">
                  <c:v>42160</c:v>
                </c:pt>
                <c:pt idx="357">
                  <c:v>42163</c:v>
                </c:pt>
                <c:pt idx="358">
                  <c:v>42164</c:v>
                </c:pt>
                <c:pt idx="359">
                  <c:v>42165</c:v>
                </c:pt>
                <c:pt idx="360">
                  <c:v>42166</c:v>
                </c:pt>
                <c:pt idx="361">
                  <c:v>42167</c:v>
                </c:pt>
                <c:pt idx="362">
                  <c:v>42170</c:v>
                </c:pt>
                <c:pt idx="363">
                  <c:v>42171</c:v>
                </c:pt>
                <c:pt idx="364">
                  <c:v>42172</c:v>
                </c:pt>
                <c:pt idx="365">
                  <c:v>42173</c:v>
                </c:pt>
                <c:pt idx="366">
                  <c:v>42174</c:v>
                </c:pt>
                <c:pt idx="367">
                  <c:v>42177</c:v>
                </c:pt>
                <c:pt idx="368">
                  <c:v>42178</c:v>
                </c:pt>
                <c:pt idx="369">
                  <c:v>42179</c:v>
                </c:pt>
                <c:pt idx="370">
                  <c:v>42180</c:v>
                </c:pt>
                <c:pt idx="371">
                  <c:v>42181</c:v>
                </c:pt>
                <c:pt idx="372">
                  <c:v>42184</c:v>
                </c:pt>
                <c:pt idx="373">
                  <c:v>42185</c:v>
                </c:pt>
                <c:pt idx="374">
                  <c:v>42186</c:v>
                </c:pt>
                <c:pt idx="375">
                  <c:v>42187</c:v>
                </c:pt>
                <c:pt idx="376">
                  <c:v>42188</c:v>
                </c:pt>
                <c:pt idx="377">
                  <c:v>42191</c:v>
                </c:pt>
                <c:pt idx="378">
                  <c:v>42192</c:v>
                </c:pt>
                <c:pt idx="379">
                  <c:v>42193</c:v>
                </c:pt>
                <c:pt idx="380">
                  <c:v>42194</c:v>
                </c:pt>
                <c:pt idx="381">
                  <c:v>42195</c:v>
                </c:pt>
                <c:pt idx="382">
                  <c:v>42198</c:v>
                </c:pt>
                <c:pt idx="383">
                  <c:v>42199</c:v>
                </c:pt>
                <c:pt idx="384">
                  <c:v>42200</c:v>
                </c:pt>
                <c:pt idx="385">
                  <c:v>42201</c:v>
                </c:pt>
                <c:pt idx="386">
                  <c:v>42202</c:v>
                </c:pt>
                <c:pt idx="387">
                  <c:v>42205</c:v>
                </c:pt>
                <c:pt idx="388">
                  <c:v>42206</c:v>
                </c:pt>
                <c:pt idx="389">
                  <c:v>42207</c:v>
                </c:pt>
                <c:pt idx="390">
                  <c:v>42208</c:v>
                </c:pt>
                <c:pt idx="391">
                  <c:v>42209</c:v>
                </c:pt>
                <c:pt idx="392">
                  <c:v>42212</c:v>
                </c:pt>
                <c:pt idx="393">
                  <c:v>42213</c:v>
                </c:pt>
                <c:pt idx="394">
                  <c:v>42214</c:v>
                </c:pt>
                <c:pt idx="395">
                  <c:v>42215</c:v>
                </c:pt>
                <c:pt idx="396">
                  <c:v>42216</c:v>
                </c:pt>
                <c:pt idx="397">
                  <c:v>42219</c:v>
                </c:pt>
                <c:pt idx="398">
                  <c:v>42220</c:v>
                </c:pt>
                <c:pt idx="399">
                  <c:v>42221</c:v>
                </c:pt>
                <c:pt idx="400">
                  <c:v>42222</c:v>
                </c:pt>
                <c:pt idx="401">
                  <c:v>42223</c:v>
                </c:pt>
                <c:pt idx="402">
                  <c:v>42226</c:v>
                </c:pt>
                <c:pt idx="403">
                  <c:v>42227</c:v>
                </c:pt>
                <c:pt idx="404">
                  <c:v>42228</c:v>
                </c:pt>
                <c:pt idx="405">
                  <c:v>42229</c:v>
                </c:pt>
                <c:pt idx="406">
                  <c:v>42230</c:v>
                </c:pt>
                <c:pt idx="407">
                  <c:v>42233</c:v>
                </c:pt>
                <c:pt idx="408">
                  <c:v>42234</c:v>
                </c:pt>
                <c:pt idx="409">
                  <c:v>42235</c:v>
                </c:pt>
                <c:pt idx="410">
                  <c:v>42236</c:v>
                </c:pt>
                <c:pt idx="411">
                  <c:v>42237</c:v>
                </c:pt>
                <c:pt idx="412">
                  <c:v>42240</c:v>
                </c:pt>
                <c:pt idx="413">
                  <c:v>42241</c:v>
                </c:pt>
                <c:pt idx="414">
                  <c:v>42242</c:v>
                </c:pt>
                <c:pt idx="415">
                  <c:v>42243</c:v>
                </c:pt>
                <c:pt idx="416">
                  <c:v>42244</c:v>
                </c:pt>
                <c:pt idx="417">
                  <c:v>42247</c:v>
                </c:pt>
                <c:pt idx="418">
                  <c:v>42248</c:v>
                </c:pt>
                <c:pt idx="419">
                  <c:v>42249</c:v>
                </c:pt>
                <c:pt idx="420">
                  <c:v>42250</c:v>
                </c:pt>
                <c:pt idx="421">
                  <c:v>42251</c:v>
                </c:pt>
                <c:pt idx="422">
                  <c:v>42254</c:v>
                </c:pt>
                <c:pt idx="423">
                  <c:v>42255</c:v>
                </c:pt>
                <c:pt idx="424">
                  <c:v>42256</c:v>
                </c:pt>
                <c:pt idx="425">
                  <c:v>42257</c:v>
                </c:pt>
                <c:pt idx="426">
                  <c:v>42258</c:v>
                </c:pt>
                <c:pt idx="427">
                  <c:v>42261</c:v>
                </c:pt>
                <c:pt idx="428">
                  <c:v>42262</c:v>
                </c:pt>
                <c:pt idx="429">
                  <c:v>42264</c:v>
                </c:pt>
                <c:pt idx="430">
                  <c:v>42265</c:v>
                </c:pt>
                <c:pt idx="431">
                  <c:v>42268</c:v>
                </c:pt>
                <c:pt idx="432">
                  <c:v>42269</c:v>
                </c:pt>
                <c:pt idx="433">
                  <c:v>42270</c:v>
                </c:pt>
                <c:pt idx="434">
                  <c:v>42271</c:v>
                </c:pt>
                <c:pt idx="435">
                  <c:v>42272</c:v>
                </c:pt>
                <c:pt idx="436">
                  <c:v>42275</c:v>
                </c:pt>
                <c:pt idx="437">
                  <c:v>42276</c:v>
                </c:pt>
                <c:pt idx="438">
                  <c:v>42277</c:v>
                </c:pt>
                <c:pt idx="439">
                  <c:v>42278</c:v>
                </c:pt>
                <c:pt idx="440">
                  <c:v>42279</c:v>
                </c:pt>
                <c:pt idx="441">
                  <c:v>42282</c:v>
                </c:pt>
                <c:pt idx="442">
                  <c:v>42283</c:v>
                </c:pt>
                <c:pt idx="443">
                  <c:v>42284</c:v>
                </c:pt>
                <c:pt idx="444">
                  <c:v>42285</c:v>
                </c:pt>
                <c:pt idx="445">
                  <c:v>42286</c:v>
                </c:pt>
                <c:pt idx="446">
                  <c:v>42289</c:v>
                </c:pt>
                <c:pt idx="447">
                  <c:v>42290</c:v>
                </c:pt>
                <c:pt idx="448">
                  <c:v>42291</c:v>
                </c:pt>
                <c:pt idx="449">
                  <c:v>42292</c:v>
                </c:pt>
                <c:pt idx="450">
                  <c:v>42293</c:v>
                </c:pt>
                <c:pt idx="451">
                  <c:v>42296</c:v>
                </c:pt>
                <c:pt idx="452">
                  <c:v>42297</c:v>
                </c:pt>
                <c:pt idx="453">
                  <c:v>42298</c:v>
                </c:pt>
                <c:pt idx="454">
                  <c:v>42299</c:v>
                </c:pt>
                <c:pt idx="455">
                  <c:v>42300</c:v>
                </c:pt>
                <c:pt idx="456">
                  <c:v>42303</c:v>
                </c:pt>
                <c:pt idx="457">
                  <c:v>42304</c:v>
                </c:pt>
                <c:pt idx="458">
                  <c:v>42305</c:v>
                </c:pt>
                <c:pt idx="459">
                  <c:v>42306</c:v>
                </c:pt>
                <c:pt idx="460">
                  <c:v>42307</c:v>
                </c:pt>
                <c:pt idx="461">
                  <c:v>42311</c:v>
                </c:pt>
                <c:pt idx="462">
                  <c:v>42312</c:v>
                </c:pt>
                <c:pt idx="463">
                  <c:v>42313</c:v>
                </c:pt>
                <c:pt idx="464">
                  <c:v>42314</c:v>
                </c:pt>
                <c:pt idx="465">
                  <c:v>42317</c:v>
                </c:pt>
                <c:pt idx="466">
                  <c:v>42318</c:v>
                </c:pt>
                <c:pt idx="467">
                  <c:v>42319</c:v>
                </c:pt>
                <c:pt idx="468">
                  <c:v>42320</c:v>
                </c:pt>
                <c:pt idx="469">
                  <c:v>42321</c:v>
                </c:pt>
                <c:pt idx="470">
                  <c:v>42325</c:v>
                </c:pt>
                <c:pt idx="471">
                  <c:v>42326</c:v>
                </c:pt>
                <c:pt idx="472">
                  <c:v>42327</c:v>
                </c:pt>
                <c:pt idx="473">
                  <c:v>42328</c:v>
                </c:pt>
                <c:pt idx="474">
                  <c:v>42331</c:v>
                </c:pt>
                <c:pt idx="475">
                  <c:v>42332</c:v>
                </c:pt>
                <c:pt idx="476">
                  <c:v>42333</c:v>
                </c:pt>
                <c:pt idx="477">
                  <c:v>42334</c:v>
                </c:pt>
                <c:pt idx="478">
                  <c:v>42335</c:v>
                </c:pt>
                <c:pt idx="479">
                  <c:v>42338</c:v>
                </c:pt>
                <c:pt idx="480">
                  <c:v>42339</c:v>
                </c:pt>
                <c:pt idx="481">
                  <c:v>42340</c:v>
                </c:pt>
                <c:pt idx="482">
                  <c:v>42341</c:v>
                </c:pt>
                <c:pt idx="483">
                  <c:v>42342</c:v>
                </c:pt>
                <c:pt idx="484">
                  <c:v>42345</c:v>
                </c:pt>
                <c:pt idx="485">
                  <c:v>42346</c:v>
                </c:pt>
                <c:pt idx="486">
                  <c:v>42347</c:v>
                </c:pt>
                <c:pt idx="487">
                  <c:v>42348</c:v>
                </c:pt>
                <c:pt idx="488">
                  <c:v>42349</c:v>
                </c:pt>
                <c:pt idx="489">
                  <c:v>42352</c:v>
                </c:pt>
                <c:pt idx="490">
                  <c:v>42353</c:v>
                </c:pt>
                <c:pt idx="491">
                  <c:v>42354</c:v>
                </c:pt>
                <c:pt idx="492">
                  <c:v>42355</c:v>
                </c:pt>
                <c:pt idx="493">
                  <c:v>42356</c:v>
                </c:pt>
                <c:pt idx="494">
                  <c:v>42359</c:v>
                </c:pt>
                <c:pt idx="495">
                  <c:v>42360</c:v>
                </c:pt>
                <c:pt idx="496">
                  <c:v>42361</c:v>
                </c:pt>
                <c:pt idx="497">
                  <c:v>42362</c:v>
                </c:pt>
                <c:pt idx="498">
                  <c:v>42366</c:v>
                </c:pt>
                <c:pt idx="499">
                  <c:v>42367</c:v>
                </c:pt>
                <c:pt idx="500">
                  <c:v>42368</c:v>
                </c:pt>
                <c:pt idx="501">
                  <c:v>42369</c:v>
                </c:pt>
                <c:pt idx="502">
                  <c:v>42373</c:v>
                </c:pt>
                <c:pt idx="503">
                  <c:v>42374</c:v>
                </c:pt>
                <c:pt idx="504">
                  <c:v>42375</c:v>
                </c:pt>
                <c:pt idx="505">
                  <c:v>42376</c:v>
                </c:pt>
                <c:pt idx="506">
                  <c:v>42377</c:v>
                </c:pt>
                <c:pt idx="507">
                  <c:v>42380</c:v>
                </c:pt>
                <c:pt idx="508">
                  <c:v>42381</c:v>
                </c:pt>
                <c:pt idx="509">
                  <c:v>42382</c:v>
                </c:pt>
                <c:pt idx="510">
                  <c:v>42383</c:v>
                </c:pt>
                <c:pt idx="511">
                  <c:v>42384</c:v>
                </c:pt>
                <c:pt idx="512">
                  <c:v>42387</c:v>
                </c:pt>
                <c:pt idx="513">
                  <c:v>42388</c:v>
                </c:pt>
                <c:pt idx="514">
                  <c:v>42389</c:v>
                </c:pt>
                <c:pt idx="515">
                  <c:v>42390</c:v>
                </c:pt>
                <c:pt idx="516">
                  <c:v>42391</c:v>
                </c:pt>
                <c:pt idx="517">
                  <c:v>42394</c:v>
                </c:pt>
                <c:pt idx="518">
                  <c:v>42395</c:v>
                </c:pt>
                <c:pt idx="519">
                  <c:v>42396</c:v>
                </c:pt>
                <c:pt idx="520">
                  <c:v>42397</c:v>
                </c:pt>
                <c:pt idx="521">
                  <c:v>42398</c:v>
                </c:pt>
                <c:pt idx="522">
                  <c:v>42402</c:v>
                </c:pt>
                <c:pt idx="523">
                  <c:v>42403</c:v>
                </c:pt>
                <c:pt idx="524">
                  <c:v>42404</c:v>
                </c:pt>
                <c:pt idx="525">
                  <c:v>42405</c:v>
                </c:pt>
                <c:pt idx="526">
                  <c:v>42408</c:v>
                </c:pt>
                <c:pt idx="527">
                  <c:v>42409</c:v>
                </c:pt>
                <c:pt idx="528">
                  <c:v>42410</c:v>
                </c:pt>
                <c:pt idx="529">
                  <c:v>42411</c:v>
                </c:pt>
                <c:pt idx="530">
                  <c:v>42412</c:v>
                </c:pt>
                <c:pt idx="531">
                  <c:v>42415</c:v>
                </c:pt>
                <c:pt idx="532">
                  <c:v>42416</c:v>
                </c:pt>
                <c:pt idx="533">
                  <c:v>42417</c:v>
                </c:pt>
                <c:pt idx="534">
                  <c:v>42418</c:v>
                </c:pt>
                <c:pt idx="535">
                  <c:v>42419</c:v>
                </c:pt>
                <c:pt idx="536">
                  <c:v>42422</c:v>
                </c:pt>
                <c:pt idx="537">
                  <c:v>42423</c:v>
                </c:pt>
                <c:pt idx="538">
                  <c:v>42424</c:v>
                </c:pt>
                <c:pt idx="539">
                  <c:v>42425</c:v>
                </c:pt>
                <c:pt idx="540">
                  <c:v>42426</c:v>
                </c:pt>
                <c:pt idx="541">
                  <c:v>42429</c:v>
                </c:pt>
                <c:pt idx="542">
                  <c:v>42430</c:v>
                </c:pt>
                <c:pt idx="543">
                  <c:v>42431</c:v>
                </c:pt>
                <c:pt idx="544">
                  <c:v>42432</c:v>
                </c:pt>
                <c:pt idx="545">
                  <c:v>42433</c:v>
                </c:pt>
                <c:pt idx="546">
                  <c:v>42436</c:v>
                </c:pt>
                <c:pt idx="547">
                  <c:v>42437</c:v>
                </c:pt>
                <c:pt idx="548">
                  <c:v>42438</c:v>
                </c:pt>
                <c:pt idx="549">
                  <c:v>42439</c:v>
                </c:pt>
                <c:pt idx="550">
                  <c:v>42440</c:v>
                </c:pt>
                <c:pt idx="551">
                  <c:v>42443</c:v>
                </c:pt>
                <c:pt idx="552">
                  <c:v>42444</c:v>
                </c:pt>
                <c:pt idx="553">
                  <c:v>42445</c:v>
                </c:pt>
                <c:pt idx="554">
                  <c:v>42446</c:v>
                </c:pt>
                <c:pt idx="555">
                  <c:v>42447</c:v>
                </c:pt>
                <c:pt idx="556">
                  <c:v>42451</c:v>
                </c:pt>
                <c:pt idx="557">
                  <c:v>42452</c:v>
                </c:pt>
                <c:pt idx="558">
                  <c:v>42457</c:v>
                </c:pt>
                <c:pt idx="559">
                  <c:v>42458</c:v>
                </c:pt>
                <c:pt idx="560">
                  <c:v>42459</c:v>
                </c:pt>
                <c:pt idx="561">
                  <c:v>42460</c:v>
                </c:pt>
                <c:pt idx="562">
                  <c:v>42461</c:v>
                </c:pt>
                <c:pt idx="563">
                  <c:v>42464</c:v>
                </c:pt>
                <c:pt idx="564">
                  <c:v>42465</c:v>
                </c:pt>
                <c:pt idx="565">
                  <c:v>42466</c:v>
                </c:pt>
                <c:pt idx="566">
                  <c:v>42467</c:v>
                </c:pt>
                <c:pt idx="567">
                  <c:v>42468</c:v>
                </c:pt>
                <c:pt idx="568">
                  <c:v>42471</c:v>
                </c:pt>
                <c:pt idx="569">
                  <c:v>42472</c:v>
                </c:pt>
                <c:pt idx="570">
                  <c:v>42473</c:v>
                </c:pt>
                <c:pt idx="571">
                  <c:v>42474</c:v>
                </c:pt>
                <c:pt idx="572">
                  <c:v>42475</c:v>
                </c:pt>
                <c:pt idx="573">
                  <c:v>42478</c:v>
                </c:pt>
                <c:pt idx="574">
                  <c:v>42479</c:v>
                </c:pt>
                <c:pt idx="575">
                  <c:v>42480</c:v>
                </c:pt>
                <c:pt idx="576">
                  <c:v>42481</c:v>
                </c:pt>
                <c:pt idx="577">
                  <c:v>42482</c:v>
                </c:pt>
                <c:pt idx="578">
                  <c:v>42485</c:v>
                </c:pt>
                <c:pt idx="579">
                  <c:v>42486</c:v>
                </c:pt>
                <c:pt idx="580">
                  <c:v>42487</c:v>
                </c:pt>
                <c:pt idx="581">
                  <c:v>42488</c:v>
                </c:pt>
                <c:pt idx="582">
                  <c:v>42489</c:v>
                </c:pt>
                <c:pt idx="583">
                  <c:v>42492</c:v>
                </c:pt>
                <c:pt idx="584">
                  <c:v>42493</c:v>
                </c:pt>
                <c:pt idx="585">
                  <c:v>42494</c:v>
                </c:pt>
                <c:pt idx="586">
                  <c:v>42495</c:v>
                </c:pt>
                <c:pt idx="587">
                  <c:v>42496</c:v>
                </c:pt>
                <c:pt idx="588">
                  <c:v>42499</c:v>
                </c:pt>
                <c:pt idx="589">
                  <c:v>42500</c:v>
                </c:pt>
                <c:pt idx="590">
                  <c:v>42501</c:v>
                </c:pt>
                <c:pt idx="591">
                  <c:v>42502</c:v>
                </c:pt>
                <c:pt idx="592">
                  <c:v>42503</c:v>
                </c:pt>
                <c:pt idx="593">
                  <c:v>42506</c:v>
                </c:pt>
                <c:pt idx="594">
                  <c:v>42507</c:v>
                </c:pt>
                <c:pt idx="595">
                  <c:v>42508</c:v>
                </c:pt>
                <c:pt idx="596">
                  <c:v>42509</c:v>
                </c:pt>
                <c:pt idx="597">
                  <c:v>42510</c:v>
                </c:pt>
                <c:pt idx="598">
                  <c:v>42513</c:v>
                </c:pt>
                <c:pt idx="599">
                  <c:v>42514</c:v>
                </c:pt>
                <c:pt idx="600">
                  <c:v>42515</c:v>
                </c:pt>
                <c:pt idx="601">
                  <c:v>42516</c:v>
                </c:pt>
                <c:pt idx="602">
                  <c:v>42517</c:v>
                </c:pt>
                <c:pt idx="603">
                  <c:v>42520</c:v>
                </c:pt>
                <c:pt idx="604">
                  <c:v>42521</c:v>
                </c:pt>
                <c:pt idx="605">
                  <c:v>42522</c:v>
                </c:pt>
                <c:pt idx="606">
                  <c:v>42523</c:v>
                </c:pt>
                <c:pt idx="607">
                  <c:v>42524</c:v>
                </c:pt>
                <c:pt idx="608">
                  <c:v>42527</c:v>
                </c:pt>
                <c:pt idx="609">
                  <c:v>42528</c:v>
                </c:pt>
                <c:pt idx="610">
                  <c:v>42529</c:v>
                </c:pt>
                <c:pt idx="611">
                  <c:v>42530</c:v>
                </c:pt>
                <c:pt idx="612">
                  <c:v>42531</c:v>
                </c:pt>
                <c:pt idx="613">
                  <c:v>42534</c:v>
                </c:pt>
                <c:pt idx="614">
                  <c:v>42535</c:v>
                </c:pt>
                <c:pt idx="615">
                  <c:v>42536</c:v>
                </c:pt>
                <c:pt idx="616">
                  <c:v>42537</c:v>
                </c:pt>
                <c:pt idx="617">
                  <c:v>42538</c:v>
                </c:pt>
                <c:pt idx="618">
                  <c:v>42541</c:v>
                </c:pt>
                <c:pt idx="619">
                  <c:v>42542</c:v>
                </c:pt>
                <c:pt idx="620">
                  <c:v>42543</c:v>
                </c:pt>
                <c:pt idx="621">
                  <c:v>42544</c:v>
                </c:pt>
                <c:pt idx="622">
                  <c:v>42545</c:v>
                </c:pt>
                <c:pt idx="623">
                  <c:v>42548</c:v>
                </c:pt>
                <c:pt idx="624">
                  <c:v>42549</c:v>
                </c:pt>
                <c:pt idx="625">
                  <c:v>42550</c:v>
                </c:pt>
                <c:pt idx="626">
                  <c:v>42551</c:v>
                </c:pt>
                <c:pt idx="627">
                  <c:v>42552</c:v>
                </c:pt>
                <c:pt idx="628">
                  <c:v>42555</c:v>
                </c:pt>
                <c:pt idx="629">
                  <c:v>42556</c:v>
                </c:pt>
                <c:pt idx="630">
                  <c:v>42557</c:v>
                </c:pt>
                <c:pt idx="631">
                  <c:v>42558</c:v>
                </c:pt>
                <c:pt idx="632">
                  <c:v>42559</c:v>
                </c:pt>
                <c:pt idx="633">
                  <c:v>42562</c:v>
                </c:pt>
                <c:pt idx="634">
                  <c:v>42563</c:v>
                </c:pt>
                <c:pt idx="635">
                  <c:v>42564</c:v>
                </c:pt>
                <c:pt idx="636">
                  <c:v>42565</c:v>
                </c:pt>
                <c:pt idx="637">
                  <c:v>42566</c:v>
                </c:pt>
                <c:pt idx="638">
                  <c:v>42569</c:v>
                </c:pt>
                <c:pt idx="639">
                  <c:v>42570</c:v>
                </c:pt>
                <c:pt idx="640">
                  <c:v>42571</c:v>
                </c:pt>
                <c:pt idx="641">
                  <c:v>42572</c:v>
                </c:pt>
                <c:pt idx="642">
                  <c:v>42573</c:v>
                </c:pt>
                <c:pt idx="643">
                  <c:v>42576</c:v>
                </c:pt>
                <c:pt idx="644">
                  <c:v>42577</c:v>
                </c:pt>
                <c:pt idx="645">
                  <c:v>42578</c:v>
                </c:pt>
                <c:pt idx="646">
                  <c:v>42579</c:v>
                </c:pt>
                <c:pt idx="647">
                  <c:v>42580</c:v>
                </c:pt>
                <c:pt idx="648">
                  <c:v>42583</c:v>
                </c:pt>
                <c:pt idx="649">
                  <c:v>42584</c:v>
                </c:pt>
                <c:pt idx="650">
                  <c:v>42585</c:v>
                </c:pt>
                <c:pt idx="651">
                  <c:v>42586</c:v>
                </c:pt>
                <c:pt idx="652">
                  <c:v>42587</c:v>
                </c:pt>
                <c:pt idx="653">
                  <c:v>42590</c:v>
                </c:pt>
                <c:pt idx="654">
                  <c:v>42591</c:v>
                </c:pt>
                <c:pt idx="655">
                  <c:v>42592</c:v>
                </c:pt>
                <c:pt idx="656">
                  <c:v>42593</c:v>
                </c:pt>
                <c:pt idx="657">
                  <c:v>42594</c:v>
                </c:pt>
                <c:pt idx="658">
                  <c:v>42597</c:v>
                </c:pt>
                <c:pt idx="659">
                  <c:v>42598</c:v>
                </c:pt>
                <c:pt idx="660">
                  <c:v>42599</c:v>
                </c:pt>
                <c:pt idx="661">
                  <c:v>42600</c:v>
                </c:pt>
                <c:pt idx="662">
                  <c:v>42601</c:v>
                </c:pt>
                <c:pt idx="663">
                  <c:v>42604</c:v>
                </c:pt>
                <c:pt idx="664">
                  <c:v>42605</c:v>
                </c:pt>
                <c:pt idx="665">
                  <c:v>42606</c:v>
                </c:pt>
                <c:pt idx="666">
                  <c:v>42607</c:v>
                </c:pt>
                <c:pt idx="667">
                  <c:v>42608</c:v>
                </c:pt>
                <c:pt idx="668">
                  <c:v>42611</c:v>
                </c:pt>
                <c:pt idx="669">
                  <c:v>42612</c:v>
                </c:pt>
                <c:pt idx="670">
                  <c:v>42613</c:v>
                </c:pt>
                <c:pt idx="671">
                  <c:v>42614</c:v>
                </c:pt>
                <c:pt idx="672">
                  <c:v>42615</c:v>
                </c:pt>
                <c:pt idx="673">
                  <c:v>42618</c:v>
                </c:pt>
                <c:pt idx="674">
                  <c:v>42619</c:v>
                </c:pt>
                <c:pt idx="675">
                  <c:v>42620</c:v>
                </c:pt>
                <c:pt idx="676">
                  <c:v>42621</c:v>
                </c:pt>
                <c:pt idx="677">
                  <c:v>42622</c:v>
                </c:pt>
                <c:pt idx="678">
                  <c:v>42625</c:v>
                </c:pt>
                <c:pt idx="679">
                  <c:v>42626</c:v>
                </c:pt>
                <c:pt idx="680">
                  <c:v>42627</c:v>
                </c:pt>
                <c:pt idx="681">
                  <c:v>42628</c:v>
                </c:pt>
                <c:pt idx="682">
                  <c:v>42632</c:v>
                </c:pt>
                <c:pt idx="683">
                  <c:v>42633</c:v>
                </c:pt>
                <c:pt idx="684">
                  <c:v>42634</c:v>
                </c:pt>
                <c:pt idx="685">
                  <c:v>42635</c:v>
                </c:pt>
                <c:pt idx="686">
                  <c:v>42636</c:v>
                </c:pt>
                <c:pt idx="687">
                  <c:v>42639</c:v>
                </c:pt>
                <c:pt idx="688">
                  <c:v>42640</c:v>
                </c:pt>
                <c:pt idx="689">
                  <c:v>42641</c:v>
                </c:pt>
                <c:pt idx="690">
                  <c:v>42642</c:v>
                </c:pt>
                <c:pt idx="691">
                  <c:v>42643</c:v>
                </c:pt>
                <c:pt idx="692">
                  <c:v>42646</c:v>
                </c:pt>
                <c:pt idx="693">
                  <c:v>42647</c:v>
                </c:pt>
                <c:pt idx="694">
                  <c:v>42648</c:v>
                </c:pt>
                <c:pt idx="695">
                  <c:v>42649</c:v>
                </c:pt>
                <c:pt idx="696">
                  <c:v>42650</c:v>
                </c:pt>
                <c:pt idx="697">
                  <c:v>42653</c:v>
                </c:pt>
                <c:pt idx="698">
                  <c:v>42654</c:v>
                </c:pt>
                <c:pt idx="699">
                  <c:v>42655</c:v>
                </c:pt>
                <c:pt idx="700">
                  <c:v>42656</c:v>
                </c:pt>
                <c:pt idx="701">
                  <c:v>42657</c:v>
                </c:pt>
                <c:pt idx="702">
                  <c:v>42660</c:v>
                </c:pt>
                <c:pt idx="703">
                  <c:v>42661</c:v>
                </c:pt>
                <c:pt idx="704">
                  <c:v>42662</c:v>
                </c:pt>
                <c:pt idx="705">
                  <c:v>42663</c:v>
                </c:pt>
                <c:pt idx="706">
                  <c:v>42664</c:v>
                </c:pt>
                <c:pt idx="707">
                  <c:v>42667</c:v>
                </c:pt>
                <c:pt idx="708">
                  <c:v>42668</c:v>
                </c:pt>
                <c:pt idx="709">
                  <c:v>42669</c:v>
                </c:pt>
                <c:pt idx="710">
                  <c:v>42670</c:v>
                </c:pt>
                <c:pt idx="711">
                  <c:v>42671</c:v>
                </c:pt>
                <c:pt idx="712">
                  <c:v>42674</c:v>
                </c:pt>
                <c:pt idx="713">
                  <c:v>42675</c:v>
                </c:pt>
                <c:pt idx="714">
                  <c:v>42677</c:v>
                </c:pt>
                <c:pt idx="715">
                  <c:v>42678</c:v>
                </c:pt>
                <c:pt idx="716">
                  <c:v>42681</c:v>
                </c:pt>
                <c:pt idx="717">
                  <c:v>42682</c:v>
                </c:pt>
                <c:pt idx="718">
                  <c:v>42683</c:v>
                </c:pt>
                <c:pt idx="719">
                  <c:v>42684</c:v>
                </c:pt>
                <c:pt idx="720">
                  <c:v>42685</c:v>
                </c:pt>
                <c:pt idx="721">
                  <c:v>42688</c:v>
                </c:pt>
                <c:pt idx="722">
                  <c:v>42689</c:v>
                </c:pt>
                <c:pt idx="723">
                  <c:v>42690</c:v>
                </c:pt>
                <c:pt idx="724">
                  <c:v>42691</c:v>
                </c:pt>
                <c:pt idx="725">
                  <c:v>42692</c:v>
                </c:pt>
                <c:pt idx="726">
                  <c:v>42696</c:v>
                </c:pt>
                <c:pt idx="727">
                  <c:v>42697</c:v>
                </c:pt>
                <c:pt idx="728">
                  <c:v>42698</c:v>
                </c:pt>
                <c:pt idx="729">
                  <c:v>42699</c:v>
                </c:pt>
                <c:pt idx="730">
                  <c:v>42702</c:v>
                </c:pt>
                <c:pt idx="731">
                  <c:v>42703</c:v>
                </c:pt>
                <c:pt idx="732">
                  <c:v>42704</c:v>
                </c:pt>
                <c:pt idx="733">
                  <c:v>42705</c:v>
                </c:pt>
                <c:pt idx="734">
                  <c:v>42706</c:v>
                </c:pt>
                <c:pt idx="735">
                  <c:v>42709</c:v>
                </c:pt>
                <c:pt idx="736">
                  <c:v>42710</c:v>
                </c:pt>
                <c:pt idx="737">
                  <c:v>42711</c:v>
                </c:pt>
                <c:pt idx="738">
                  <c:v>42712</c:v>
                </c:pt>
                <c:pt idx="739">
                  <c:v>42713</c:v>
                </c:pt>
                <c:pt idx="740">
                  <c:v>42717</c:v>
                </c:pt>
                <c:pt idx="741">
                  <c:v>42718</c:v>
                </c:pt>
                <c:pt idx="742">
                  <c:v>42719</c:v>
                </c:pt>
                <c:pt idx="743">
                  <c:v>42720</c:v>
                </c:pt>
                <c:pt idx="744">
                  <c:v>42723</c:v>
                </c:pt>
                <c:pt idx="745">
                  <c:v>42724</c:v>
                </c:pt>
                <c:pt idx="746">
                  <c:v>42725</c:v>
                </c:pt>
                <c:pt idx="747">
                  <c:v>42726</c:v>
                </c:pt>
                <c:pt idx="748">
                  <c:v>42727</c:v>
                </c:pt>
                <c:pt idx="749">
                  <c:v>42730</c:v>
                </c:pt>
                <c:pt idx="750">
                  <c:v>42731</c:v>
                </c:pt>
                <c:pt idx="751">
                  <c:v>42732</c:v>
                </c:pt>
                <c:pt idx="752">
                  <c:v>42733</c:v>
                </c:pt>
                <c:pt idx="753">
                  <c:v>42734</c:v>
                </c:pt>
                <c:pt idx="754">
                  <c:v>42737</c:v>
                </c:pt>
                <c:pt idx="755">
                  <c:v>42738</c:v>
                </c:pt>
                <c:pt idx="756">
                  <c:v>42739</c:v>
                </c:pt>
                <c:pt idx="757">
                  <c:v>42740</c:v>
                </c:pt>
                <c:pt idx="758">
                  <c:v>42741</c:v>
                </c:pt>
                <c:pt idx="759">
                  <c:v>42744</c:v>
                </c:pt>
                <c:pt idx="760">
                  <c:v>42745</c:v>
                </c:pt>
                <c:pt idx="761">
                  <c:v>42746</c:v>
                </c:pt>
                <c:pt idx="762">
                  <c:v>42747</c:v>
                </c:pt>
                <c:pt idx="763">
                  <c:v>42748</c:v>
                </c:pt>
                <c:pt idx="764">
                  <c:v>42751</c:v>
                </c:pt>
                <c:pt idx="765">
                  <c:v>42752</c:v>
                </c:pt>
                <c:pt idx="766">
                  <c:v>42753</c:v>
                </c:pt>
                <c:pt idx="767">
                  <c:v>42754</c:v>
                </c:pt>
                <c:pt idx="768">
                  <c:v>42755</c:v>
                </c:pt>
                <c:pt idx="769">
                  <c:v>42758</c:v>
                </c:pt>
                <c:pt idx="770">
                  <c:v>42759</c:v>
                </c:pt>
                <c:pt idx="771">
                  <c:v>42760</c:v>
                </c:pt>
                <c:pt idx="772">
                  <c:v>42761</c:v>
                </c:pt>
                <c:pt idx="773">
                  <c:v>42762</c:v>
                </c:pt>
                <c:pt idx="774">
                  <c:v>42765</c:v>
                </c:pt>
                <c:pt idx="775">
                  <c:v>42766</c:v>
                </c:pt>
                <c:pt idx="776">
                  <c:v>42767</c:v>
                </c:pt>
                <c:pt idx="777">
                  <c:v>42768</c:v>
                </c:pt>
                <c:pt idx="778">
                  <c:v>42769</c:v>
                </c:pt>
                <c:pt idx="779">
                  <c:v>42773</c:v>
                </c:pt>
                <c:pt idx="780">
                  <c:v>42774</c:v>
                </c:pt>
                <c:pt idx="781">
                  <c:v>42775</c:v>
                </c:pt>
                <c:pt idx="782">
                  <c:v>42776</c:v>
                </c:pt>
                <c:pt idx="783">
                  <c:v>42779</c:v>
                </c:pt>
                <c:pt idx="784">
                  <c:v>42780</c:v>
                </c:pt>
                <c:pt idx="785">
                  <c:v>42781</c:v>
                </c:pt>
                <c:pt idx="786">
                  <c:v>42782</c:v>
                </c:pt>
                <c:pt idx="787">
                  <c:v>42783</c:v>
                </c:pt>
                <c:pt idx="788">
                  <c:v>42786</c:v>
                </c:pt>
                <c:pt idx="789">
                  <c:v>42787</c:v>
                </c:pt>
                <c:pt idx="790">
                  <c:v>42788</c:v>
                </c:pt>
                <c:pt idx="791">
                  <c:v>42789</c:v>
                </c:pt>
                <c:pt idx="792">
                  <c:v>42790</c:v>
                </c:pt>
                <c:pt idx="793">
                  <c:v>42793</c:v>
                </c:pt>
                <c:pt idx="794">
                  <c:v>42794</c:v>
                </c:pt>
                <c:pt idx="795">
                  <c:v>42795</c:v>
                </c:pt>
                <c:pt idx="796">
                  <c:v>42796</c:v>
                </c:pt>
                <c:pt idx="797">
                  <c:v>42797</c:v>
                </c:pt>
                <c:pt idx="798">
                  <c:v>42800</c:v>
                </c:pt>
                <c:pt idx="799">
                  <c:v>42801</c:v>
                </c:pt>
                <c:pt idx="800">
                  <c:v>42802</c:v>
                </c:pt>
                <c:pt idx="801">
                  <c:v>42803</c:v>
                </c:pt>
                <c:pt idx="802">
                  <c:v>42804</c:v>
                </c:pt>
                <c:pt idx="803">
                  <c:v>42807</c:v>
                </c:pt>
                <c:pt idx="804">
                  <c:v>42808</c:v>
                </c:pt>
                <c:pt idx="805">
                  <c:v>42809</c:v>
                </c:pt>
                <c:pt idx="806">
                  <c:v>42810</c:v>
                </c:pt>
                <c:pt idx="807">
                  <c:v>42811</c:v>
                </c:pt>
                <c:pt idx="808">
                  <c:v>42815</c:v>
                </c:pt>
                <c:pt idx="809">
                  <c:v>42816</c:v>
                </c:pt>
                <c:pt idx="810">
                  <c:v>42817</c:v>
                </c:pt>
                <c:pt idx="811">
                  <c:v>42818</c:v>
                </c:pt>
                <c:pt idx="812">
                  <c:v>42821</c:v>
                </c:pt>
                <c:pt idx="813">
                  <c:v>42822</c:v>
                </c:pt>
                <c:pt idx="814">
                  <c:v>42823</c:v>
                </c:pt>
                <c:pt idx="815">
                  <c:v>42824</c:v>
                </c:pt>
                <c:pt idx="816">
                  <c:v>42825</c:v>
                </c:pt>
                <c:pt idx="817">
                  <c:v>42828</c:v>
                </c:pt>
                <c:pt idx="818">
                  <c:v>42829</c:v>
                </c:pt>
                <c:pt idx="819">
                  <c:v>42830</c:v>
                </c:pt>
                <c:pt idx="820">
                  <c:v>42831</c:v>
                </c:pt>
                <c:pt idx="821">
                  <c:v>42832</c:v>
                </c:pt>
                <c:pt idx="822">
                  <c:v>42835</c:v>
                </c:pt>
                <c:pt idx="823">
                  <c:v>42836</c:v>
                </c:pt>
                <c:pt idx="824">
                  <c:v>42837</c:v>
                </c:pt>
                <c:pt idx="825">
                  <c:v>42842</c:v>
                </c:pt>
                <c:pt idx="826">
                  <c:v>42843</c:v>
                </c:pt>
                <c:pt idx="827">
                  <c:v>42844</c:v>
                </c:pt>
                <c:pt idx="828">
                  <c:v>42845</c:v>
                </c:pt>
                <c:pt idx="829">
                  <c:v>42846</c:v>
                </c:pt>
                <c:pt idx="830">
                  <c:v>42849</c:v>
                </c:pt>
                <c:pt idx="831">
                  <c:v>42850</c:v>
                </c:pt>
                <c:pt idx="832">
                  <c:v>42851</c:v>
                </c:pt>
                <c:pt idx="833">
                  <c:v>42852</c:v>
                </c:pt>
                <c:pt idx="834">
                  <c:v>42853</c:v>
                </c:pt>
                <c:pt idx="835">
                  <c:v>42857</c:v>
                </c:pt>
                <c:pt idx="836">
                  <c:v>42858</c:v>
                </c:pt>
                <c:pt idx="837">
                  <c:v>42859</c:v>
                </c:pt>
                <c:pt idx="838">
                  <c:v>42860</c:v>
                </c:pt>
                <c:pt idx="839">
                  <c:v>42863</c:v>
                </c:pt>
                <c:pt idx="840">
                  <c:v>42864</c:v>
                </c:pt>
                <c:pt idx="841">
                  <c:v>42865</c:v>
                </c:pt>
                <c:pt idx="842">
                  <c:v>42866</c:v>
                </c:pt>
                <c:pt idx="843">
                  <c:v>42867</c:v>
                </c:pt>
                <c:pt idx="844">
                  <c:v>42870</c:v>
                </c:pt>
                <c:pt idx="845">
                  <c:v>42871</c:v>
                </c:pt>
                <c:pt idx="846">
                  <c:v>42872</c:v>
                </c:pt>
                <c:pt idx="847">
                  <c:v>42873</c:v>
                </c:pt>
                <c:pt idx="848">
                  <c:v>42874</c:v>
                </c:pt>
                <c:pt idx="849">
                  <c:v>42877</c:v>
                </c:pt>
                <c:pt idx="850">
                  <c:v>42878</c:v>
                </c:pt>
                <c:pt idx="851">
                  <c:v>42879</c:v>
                </c:pt>
                <c:pt idx="852">
                  <c:v>42880</c:v>
                </c:pt>
                <c:pt idx="853">
                  <c:v>42881</c:v>
                </c:pt>
                <c:pt idx="854">
                  <c:v>42884</c:v>
                </c:pt>
                <c:pt idx="855">
                  <c:v>42885</c:v>
                </c:pt>
                <c:pt idx="856">
                  <c:v>42886</c:v>
                </c:pt>
                <c:pt idx="857">
                  <c:v>42887</c:v>
                </c:pt>
                <c:pt idx="858">
                  <c:v>42888</c:v>
                </c:pt>
                <c:pt idx="859">
                  <c:v>42891</c:v>
                </c:pt>
                <c:pt idx="860">
                  <c:v>42892</c:v>
                </c:pt>
                <c:pt idx="861">
                  <c:v>42893</c:v>
                </c:pt>
                <c:pt idx="862">
                  <c:v>42894</c:v>
                </c:pt>
                <c:pt idx="863">
                  <c:v>42895</c:v>
                </c:pt>
                <c:pt idx="864">
                  <c:v>42898</c:v>
                </c:pt>
                <c:pt idx="865">
                  <c:v>42899</c:v>
                </c:pt>
                <c:pt idx="866">
                  <c:v>42900</c:v>
                </c:pt>
                <c:pt idx="867">
                  <c:v>42901</c:v>
                </c:pt>
                <c:pt idx="868">
                  <c:v>42902</c:v>
                </c:pt>
                <c:pt idx="869">
                  <c:v>42905</c:v>
                </c:pt>
                <c:pt idx="870">
                  <c:v>42906</c:v>
                </c:pt>
                <c:pt idx="871">
                  <c:v>42907</c:v>
                </c:pt>
                <c:pt idx="872">
                  <c:v>42908</c:v>
                </c:pt>
                <c:pt idx="873">
                  <c:v>42909</c:v>
                </c:pt>
                <c:pt idx="874">
                  <c:v>42912</c:v>
                </c:pt>
                <c:pt idx="875">
                  <c:v>42913</c:v>
                </c:pt>
                <c:pt idx="876">
                  <c:v>42914</c:v>
                </c:pt>
                <c:pt idx="877">
                  <c:v>42915</c:v>
                </c:pt>
                <c:pt idx="878">
                  <c:v>42916</c:v>
                </c:pt>
                <c:pt idx="879">
                  <c:v>42919</c:v>
                </c:pt>
                <c:pt idx="880">
                  <c:v>42920</c:v>
                </c:pt>
                <c:pt idx="881">
                  <c:v>42921</c:v>
                </c:pt>
                <c:pt idx="882">
                  <c:v>42922</c:v>
                </c:pt>
                <c:pt idx="883">
                  <c:v>42923</c:v>
                </c:pt>
                <c:pt idx="884">
                  <c:v>42926</c:v>
                </c:pt>
                <c:pt idx="885">
                  <c:v>42927</c:v>
                </c:pt>
                <c:pt idx="886">
                  <c:v>42928</c:v>
                </c:pt>
                <c:pt idx="887">
                  <c:v>42929</c:v>
                </c:pt>
                <c:pt idx="888">
                  <c:v>42930</c:v>
                </c:pt>
                <c:pt idx="889">
                  <c:v>42933</c:v>
                </c:pt>
                <c:pt idx="890">
                  <c:v>42934</c:v>
                </c:pt>
                <c:pt idx="891">
                  <c:v>42935</c:v>
                </c:pt>
                <c:pt idx="892">
                  <c:v>42936</c:v>
                </c:pt>
                <c:pt idx="893">
                  <c:v>42937</c:v>
                </c:pt>
                <c:pt idx="894">
                  <c:v>42940</c:v>
                </c:pt>
                <c:pt idx="895">
                  <c:v>42941</c:v>
                </c:pt>
                <c:pt idx="896">
                  <c:v>42942</c:v>
                </c:pt>
                <c:pt idx="897">
                  <c:v>42943</c:v>
                </c:pt>
                <c:pt idx="898">
                  <c:v>42944</c:v>
                </c:pt>
                <c:pt idx="899">
                  <c:v>42947</c:v>
                </c:pt>
                <c:pt idx="900">
                  <c:v>42948</c:v>
                </c:pt>
                <c:pt idx="901">
                  <c:v>42949</c:v>
                </c:pt>
                <c:pt idx="902">
                  <c:v>42950</c:v>
                </c:pt>
                <c:pt idx="903">
                  <c:v>42951</c:v>
                </c:pt>
                <c:pt idx="904">
                  <c:v>42954</c:v>
                </c:pt>
                <c:pt idx="905">
                  <c:v>42955</c:v>
                </c:pt>
                <c:pt idx="906">
                  <c:v>42956</c:v>
                </c:pt>
                <c:pt idx="907">
                  <c:v>42957</c:v>
                </c:pt>
              </c:numCache>
            </c:numRef>
          </c:xVal>
          <c:yVal>
            <c:numRef>
              <c:f>'MEXBOL Index'!$D$3:$D$910</c:f>
              <c:numCache>
                <c:formatCode>General</c:formatCode>
                <c:ptCount val="908"/>
                <c:pt idx="0">
                  <c:v>26.72498821585906</c:v>
                </c:pt>
                <c:pt idx="1">
                  <c:v>26.72498821585906</c:v>
                </c:pt>
                <c:pt idx="2">
                  <c:v>26.72498821585906</c:v>
                </c:pt>
                <c:pt idx="3">
                  <c:v>26.72498821585906</c:v>
                </c:pt>
                <c:pt idx="4">
                  <c:v>26.72498821585906</c:v>
                </c:pt>
                <c:pt idx="5">
                  <c:v>26.72498821585906</c:v>
                </c:pt>
                <c:pt idx="6">
                  <c:v>26.72498821585906</c:v>
                </c:pt>
                <c:pt idx="7">
                  <c:v>26.72498821585906</c:v>
                </c:pt>
                <c:pt idx="8">
                  <c:v>26.72498821585906</c:v>
                </c:pt>
                <c:pt idx="9">
                  <c:v>26.72498821585906</c:v>
                </c:pt>
                <c:pt idx="10">
                  <c:v>26.72498821585906</c:v>
                </c:pt>
                <c:pt idx="11">
                  <c:v>26.72498821585906</c:v>
                </c:pt>
                <c:pt idx="12">
                  <c:v>26.72498821585906</c:v>
                </c:pt>
                <c:pt idx="13">
                  <c:v>26.72498821585906</c:v>
                </c:pt>
                <c:pt idx="14">
                  <c:v>26.72498821585906</c:v>
                </c:pt>
                <c:pt idx="15">
                  <c:v>26.72498821585906</c:v>
                </c:pt>
                <c:pt idx="16">
                  <c:v>26.72498821585906</c:v>
                </c:pt>
                <c:pt idx="17">
                  <c:v>26.72498821585906</c:v>
                </c:pt>
                <c:pt idx="18">
                  <c:v>26.72498821585906</c:v>
                </c:pt>
                <c:pt idx="19">
                  <c:v>26.72498821585906</c:v>
                </c:pt>
                <c:pt idx="20">
                  <c:v>26.72498821585906</c:v>
                </c:pt>
                <c:pt idx="21">
                  <c:v>26.72498821585906</c:v>
                </c:pt>
                <c:pt idx="22">
                  <c:v>26.72498821585906</c:v>
                </c:pt>
                <c:pt idx="23">
                  <c:v>26.72498821585906</c:v>
                </c:pt>
                <c:pt idx="24">
                  <c:v>26.72498821585906</c:v>
                </c:pt>
                <c:pt idx="25">
                  <c:v>26.72498821585906</c:v>
                </c:pt>
                <c:pt idx="26">
                  <c:v>26.72498821585906</c:v>
                </c:pt>
                <c:pt idx="27">
                  <c:v>26.72498821585906</c:v>
                </c:pt>
                <c:pt idx="28">
                  <c:v>26.72498821585906</c:v>
                </c:pt>
                <c:pt idx="29">
                  <c:v>26.72498821585906</c:v>
                </c:pt>
                <c:pt idx="30">
                  <c:v>26.72498821585906</c:v>
                </c:pt>
                <c:pt idx="31">
                  <c:v>26.72498821585906</c:v>
                </c:pt>
                <c:pt idx="32">
                  <c:v>26.72498821585906</c:v>
                </c:pt>
                <c:pt idx="33">
                  <c:v>26.72498821585906</c:v>
                </c:pt>
                <c:pt idx="34">
                  <c:v>26.72498821585906</c:v>
                </c:pt>
                <c:pt idx="35">
                  <c:v>26.72498821585906</c:v>
                </c:pt>
                <c:pt idx="36">
                  <c:v>26.72498821585906</c:v>
                </c:pt>
                <c:pt idx="37">
                  <c:v>26.72498821585906</c:v>
                </c:pt>
                <c:pt idx="38">
                  <c:v>26.72498821585906</c:v>
                </c:pt>
                <c:pt idx="39">
                  <c:v>26.72498821585906</c:v>
                </c:pt>
                <c:pt idx="40">
                  <c:v>26.72498821585906</c:v>
                </c:pt>
                <c:pt idx="41">
                  <c:v>26.72498821585906</c:v>
                </c:pt>
                <c:pt idx="42">
                  <c:v>26.72498821585906</c:v>
                </c:pt>
                <c:pt idx="43">
                  <c:v>26.72498821585906</c:v>
                </c:pt>
                <c:pt idx="44">
                  <c:v>26.72498821585906</c:v>
                </c:pt>
                <c:pt idx="45">
                  <c:v>26.72498821585906</c:v>
                </c:pt>
                <c:pt idx="46">
                  <c:v>26.72498821585906</c:v>
                </c:pt>
                <c:pt idx="47">
                  <c:v>26.72498821585906</c:v>
                </c:pt>
                <c:pt idx="48">
                  <c:v>26.72498821585906</c:v>
                </c:pt>
                <c:pt idx="49">
                  <c:v>26.72498821585906</c:v>
                </c:pt>
                <c:pt idx="50">
                  <c:v>26.72498821585906</c:v>
                </c:pt>
                <c:pt idx="51">
                  <c:v>26.72498821585906</c:v>
                </c:pt>
                <c:pt idx="52">
                  <c:v>26.72498821585906</c:v>
                </c:pt>
                <c:pt idx="53">
                  <c:v>26.72498821585906</c:v>
                </c:pt>
                <c:pt idx="54">
                  <c:v>26.72498821585906</c:v>
                </c:pt>
                <c:pt idx="55">
                  <c:v>26.72498821585906</c:v>
                </c:pt>
                <c:pt idx="56">
                  <c:v>26.72498821585906</c:v>
                </c:pt>
                <c:pt idx="57">
                  <c:v>26.72498821585906</c:v>
                </c:pt>
                <c:pt idx="58">
                  <c:v>26.72498821585906</c:v>
                </c:pt>
                <c:pt idx="59">
                  <c:v>26.72498821585906</c:v>
                </c:pt>
                <c:pt idx="60">
                  <c:v>26.72498821585906</c:v>
                </c:pt>
                <c:pt idx="61">
                  <c:v>26.72498821585906</c:v>
                </c:pt>
                <c:pt idx="62">
                  <c:v>26.72498821585906</c:v>
                </c:pt>
                <c:pt idx="63">
                  <c:v>26.72498821585906</c:v>
                </c:pt>
                <c:pt idx="64">
                  <c:v>26.72498821585906</c:v>
                </c:pt>
                <c:pt idx="65">
                  <c:v>26.72498821585906</c:v>
                </c:pt>
                <c:pt idx="66">
                  <c:v>26.72498821585906</c:v>
                </c:pt>
                <c:pt idx="67">
                  <c:v>26.72498821585906</c:v>
                </c:pt>
                <c:pt idx="68">
                  <c:v>26.72498821585906</c:v>
                </c:pt>
                <c:pt idx="69">
                  <c:v>26.72498821585906</c:v>
                </c:pt>
                <c:pt idx="70">
                  <c:v>26.72498821585906</c:v>
                </c:pt>
                <c:pt idx="71">
                  <c:v>26.72498821585906</c:v>
                </c:pt>
                <c:pt idx="72">
                  <c:v>26.72498821585906</c:v>
                </c:pt>
                <c:pt idx="73">
                  <c:v>26.72498821585906</c:v>
                </c:pt>
                <c:pt idx="74">
                  <c:v>26.72498821585906</c:v>
                </c:pt>
                <c:pt idx="75">
                  <c:v>26.72498821585906</c:v>
                </c:pt>
                <c:pt idx="76">
                  <c:v>26.72498821585906</c:v>
                </c:pt>
                <c:pt idx="77">
                  <c:v>26.72498821585906</c:v>
                </c:pt>
                <c:pt idx="78">
                  <c:v>26.72498821585906</c:v>
                </c:pt>
                <c:pt idx="79">
                  <c:v>26.72498821585906</c:v>
                </c:pt>
                <c:pt idx="80">
                  <c:v>26.72498821585906</c:v>
                </c:pt>
                <c:pt idx="81">
                  <c:v>26.72498821585906</c:v>
                </c:pt>
                <c:pt idx="82">
                  <c:v>26.72498821585906</c:v>
                </c:pt>
                <c:pt idx="83">
                  <c:v>26.72498821585906</c:v>
                </c:pt>
                <c:pt idx="84">
                  <c:v>26.72498821585906</c:v>
                </c:pt>
                <c:pt idx="85">
                  <c:v>26.72498821585906</c:v>
                </c:pt>
                <c:pt idx="86">
                  <c:v>26.72498821585906</c:v>
                </c:pt>
                <c:pt idx="87">
                  <c:v>26.72498821585906</c:v>
                </c:pt>
                <c:pt idx="88">
                  <c:v>26.72498821585906</c:v>
                </c:pt>
                <c:pt idx="89">
                  <c:v>26.72498821585906</c:v>
                </c:pt>
                <c:pt idx="90">
                  <c:v>26.72498821585906</c:v>
                </c:pt>
                <c:pt idx="91">
                  <c:v>26.72498821585906</c:v>
                </c:pt>
                <c:pt idx="92">
                  <c:v>26.72498821585906</c:v>
                </c:pt>
                <c:pt idx="93">
                  <c:v>26.72498821585906</c:v>
                </c:pt>
                <c:pt idx="94">
                  <c:v>26.72498821585906</c:v>
                </c:pt>
                <c:pt idx="95">
                  <c:v>26.72498821585906</c:v>
                </c:pt>
                <c:pt idx="96">
                  <c:v>26.72498821585906</c:v>
                </c:pt>
                <c:pt idx="97">
                  <c:v>26.72498821585906</c:v>
                </c:pt>
                <c:pt idx="98">
                  <c:v>26.72498821585906</c:v>
                </c:pt>
                <c:pt idx="99">
                  <c:v>26.72498821585906</c:v>
                </c:pt>
                <c:pt idx="100">
                  <c:v>26.72498821585906</c:v>
                </c:pt>
                <c:pt idx="101">
                  <c:v>26.72498821585906</c:v>
                </c:pt>
                <c:pt idx="102">
                  <c:v>26.72498821585906</c:v>
                </c:pt>
                <c:pt idx="103">
                  <c:v>26.72498821585906</c:v>
                </c:pt>
                <c:pt idx="104">
                  <c:v>26.72498821585906</c:v>
                </c:pt>
                <c:pt idx="105">
                  <c:v>26.72498821585906</c:v>
                </c:pt>
                <c:pt idx="106">
                  <c:v>26.72498821585906</c:v>
                </c:pt>
                <c:pt idx="107">
                  <c:v>26.72498821585906</c:v>
                </c:pt>
                <c:pt idx="108">
                  <c:v>26.72498821585906</c:v>
                </c:pt>
                <c:pt idx="109">
                  <c:v>26.72498821585906</c:v>
                </c:pt>
                <c:pt idx="110">
                  <c:v>26.72498821585906</c:v>
                </c:pt>
                <c:pt idx="111">
                  <c:v>26.72498821585906</c:v>
                </c:pt>
                <c:pt idx="112">
                  <c:v>26.72498821585906</c:v>
                </c:pt>
                <c:pt idx="113">
                  <c:v>26.72498821585906</c:v>
                </c:pt>
                <c:pt idx="114">
                  <c:v>26.72498821585906</c:v>
                </c:pt>
                <c:pt idx="115">
                  <c:v>26.72498821585906</c:v>
                </c:pt>
                <c:pt idx="116">
                  <c:v>26.72498821585906</c:v>
                </c:pt>
                <c:pt idx="117">
                  <c:v>26.72498821585906</c:v>
                </c:pt>
                <c:pt idx="118">
                  <c:v>26.72498821585906</c:v>
                </c:pt>
                <c:pt idx="119">
                  <c:v>26.72498821585906</c:v>
                </c:pt>
                <c:pt idx="120">
                  <c:v>26.72498821585906</c:v>
                </c:pt>
                <c:pt idx="121">
                  <c:v>26.72498821585906</c:v>
                </c:pt>
                <c:pt idx="122">
                  <c:v>26.72498821585906</c:v>
                </c:pt>
                <c:pt idx="123">
                  <c:v>26.72498821585906</c:v>
                </c:pt>
                <c:pt idx="124">
                  <c:v>26.72498821585906</c:v>
                </c:pt>
                <c:pt idx="125">
                  <c:v>26.72498821585906</c:v>
                </c:pt>
                <c:pt idx="126">
                  <c:v>26.72498821585906</c:v>
                </c:pt>
                <c:pt idx="127">
                  <c:v>26.72498821585906</c:v>
                </c:pt>
                <c:pt idx="128">
                  <c:v>26.72498821585906</c:v>
                </c:pt>
                <c:pt idx="129">
                  <c:v>26.72498821585906</c:v>
                </c:pt>
                <c:pt idx="130">
                  <c:v>26.72498821585906</c:v>
                </c:pt>
                <c:pt idx="131">
                  <c:v>26.72498821585906</c:v>
                </c:pt>
                <c:pt idx="132">
                  <c:v>26.72498821585906</c:v>
                </c:pt>
                <c:pt idx="133">
                  <c:v>26.72498821585906</c:v>
                </c:pt>
                <c:pt idx="134">
                  <c:v>26.72498821585906</c:v>
                </c:pt>
                <c:pt idx="135">
                  <c:v>26.72498821585906</c:v>
                </c:pt>
                <c:pt idx="136">
                  <c:v>26.72498821585906</c:v>
                </c:pt>
                <c:pt idx="137">
                  <c:v>26.72498821585906</c:v>
                </c:pt>
                <c:pt idx="138">
                  <c:v>26.72498821585906</c:v>
                </c:pt>
                <c:pt idx="139">
                  <c:v>26.72498821585906</c:v>
                </c:pt>
                <c:pt idx="140">
                  <c:v>26.72498821585906</c:v>
                </c:pt>
                <c:pt idx="141">
                  <c:v>26.72498821585906</c:v>
                </c:pt>
                <c:pt idx="142">
                  <c:v>26.72498821585906</c:v>
                </c:pt>
                <c:pt idx="143">
                  <c:v>26.72498821585906</c:v>
                </c:pt>
                <c:pt idx="144">
                  <c:v>26.72498821585906</c:v>
                </c:pt>
                <c:pt idx="145">
                  <c:v>26.72498821585906</c:v>
                </c:pt>
                <c:pt idx="146">
                  <c:v>26.72498821585906</c:v>
                </c:pt>
                <c:pt idx="147">
                  <c:v>26.72498821585906</c:v>
                </c:pt>
                <c:pt idx="148">
                  <c:v>26.72498821585906</c:v>
                </c:pt>
                <c:pt idx="149">
                  <c:v>26.72498821585906</c:v>
                </c:pt>
                <c:pt idx="150">
                  <c:v>26.72498821585906</c:v>
                </c:pt>
                <c:pt idx="151">
                  <c:v>26.72498821585906</c:v>
                </c:pt>
                <c:pt idx="152">
                  <c:v>26.72498821585906</c:v>
                </c:pt>
                <c:pt idx="153">
                  <c:v>26.72498821585906</c:v>
                </c:pt>
                <c:pt idx="154">
                  <c:v>26.72498821585906</c:v>
                </c:pt>
                <c:pt idx="155">
                  <c:v>26.72498821585906</c:v>
                </c:pt>
                <c:pt idx="156">
                  <c:v>26.72498821585906</c:v>
                </c:pt>
                <c:pt idx="157">
                  <c:v>26.72498821585906</c:v>
                </c:pt>
                <c:pt idx="158">
                  <c:v>26.72498821585906</c:v>
                </c:pt>
                <c:pt idx="159">
                  <c:v>26.72498821585906</c:v>
                </c:pt>
                <c:pt idx="160">
                  <c:v>26.72498821585906</c:v>
                </c:pt>
                <c:pt idx="161">
                  <c:v>26.72498821585906</c:v>
                </c:pt>
                <c:pt idx="162">
                  <c:v>26.72498821585906</c:v>
                </c:pt>
                <c:pt idx="163">
                  <c:v>26.72498821585906</c:v>
                </c:pt>
                <c:pt idx="164">
                  <c:v>26.72498821585906</c:v>
                </c:pt>
                <c:pt idx="165">
                  <c:v>26.72498821585906</c:v>
                </c:pt>
                <c:pt idx="166">
                  <c:v>26.72498821585906</c:v>
                </c:pt>
                <c:pt idx="167">
                  <c:v>26.72498821585906</c:v>
                </c:pt>
                <c:pt idx="168">
                  <c:v>26.72498821585906</c:v>
                </c:pt>
                <c:pt idx="169">
                  <c:v>26.72498821585906</c:v>
                </c:pt>
                <c:pt idx="170">
                  <c:v>26.72498821585906</c:v>
                </c:pt>
                <c:pt idx="171">
                  <c:v>26.72498821585906</c:v>
                </c:pt>
                <c:pt idx="172">
                  <c:v>26.72498821585906</c:v>
                </c:pt>
                <c:pt idx="173">
                  <c:v>26.72498821585906</c:v>
                </c:pt>
                <c:pt idx="174">
                  <c:v>26.72498821585906</c:v>
                </c:pt>
                <c:pt idx="175">
                  <c:v>26.72498821585906</c:v>
                </c:pt>
                <c:pt idx="176">
                  <c:v>26.72498821585906</c:v>
                </c:pt>
                <c:pt idx="177">
                  <c:v>26.72498821585906</c:v>
                </c:pt>
                <c:pt idx="178">
                  <c:v>26.72498821585906</c:v>
                </c:pt>
                <c:pt idx="179">
                  <c:v>26.72498821585906</c:v>
                </c:pt>
                <c:pt idx="180">
                  <c:v>26.72498821585906</c:v>
                </c:pt>
                <c:pt idx="181">
                  <c:v>26.72498821585906</c:v>
                </c:pt>
                <c:pt idx="182">
                  <c:v>26.72498821585906</c:v>
                </c:pt>
                <c:pt idx="183">
                  <c:v>26.72498821585906</c:v>
                </c:pt>
                <c:pt idx="184">
                  <c:v>26.72498821585906</c:v>
                </c:pt>
                <c:pt idx="185">
                  <c:v>26.72498821585906</c:v>
                </c:pt>
                <c:pt idx="186">
                  <c:v>26.72498821585906</c:v>
                </c:pt>
                <c:pt idx="187">
                  <c:v>26.72498821585906</c:v>
                </c:pt>
                <c:pt idx="188">
                  <c:v>26.72498821585906</c:v>
                </c:pt>
                <c:pt idx="189">
                  <c:v>26.72498821585906</c:v>
                </c:pt>
                <c:pt idx="190">
                  <c:v>26.72498821585906</c:v>
                </c:pt>
                <c:pt idx="191">
                  <c:v>26.72498821585906</c:v>
                </c:pt>
                <c:pt idx="192">
                  <c:v>26.72498821585906</c:v>
                </c:pt>
                <c:pt idx="193">
                  <c:v>26.72498821585906</c:v>
                </c:pt>
                <c:pt idx="194">
                  <c:v>26.72498821585906</c:v>
                </c:pt>
                <c:pt idx="195">
                  <c:v>26.72498821585906</c:v>
                </c:pt>
                <c:pt idx="196">
                  <c:v>26.72498821585906</c:v>
                </c:pt>
                <c:pt idx="197">
                  <c:v>26.72498821585906</c:v>
                </c:pt>
                <c:pt idx="198">
                  <c:v>26.72498821585906</c:v>
                </c:pt>
                <c:pt idx="199">
                  <c:v>26.72498821585906</c:v>
                </c:pt>
                <c:pt idx="200">
                  <c:v>26.72498821585906</c:v>
                </c:pt>
                <c:pt idx="201">
                  <c:v>26.72498821585906</c:v>
                </c:pt>
                <c:pt idx="202">
                  <c:v>26.72498821585906</c:v>
                </c:pt>
                <c:pt idx="203">
                  <c:v>26.72498821585906</c:v>
                </c:pt>
                <c:pt idx="204">
                  <c:v>26.72498821585906</c:v>
                </c:pt>
                <c:pt idx="205">
                  <c:v>26.72498821585906</c:v>
                </c:pt>
                <c:pt idx="206">
                  <c:v>26.72498821585906</c:v>
                </c:pt>
                <c:pt idx="207">
                  <c:v>26.72498821585906</c:v>
                </c:pt>
                <c:pt idx="208">
                  <c:v>26.72498821585906</c:v>
                </c:pt>
                <c:pt idx="209">
                  <c:v>26.72498821585906</c:v>
                </c:pt>
                <c:pt idx="210">
                  <c:v>26.72498821585906</c:v>
                </c:pt>
                <c:pt idx="211">
                  <c:v>26.72498821585906</c:v>
                </c:pt>
                <c:pt idx="212">
                  <c:v>26.72498821585906</c:v>
                </c:pt>
                <c:pt idx="213">
                  <c:v>26.72498821585906</c:v>
                </c:pt>
                <c:pt idx="214">
                  <c:v>26.72498821585906</c:v>
                </c:pt>
                <c:pt idx="215">
                  <c:v>26.72498821585906</c:v>
                </c:pt>
                <c:pt idx="216">
                  <c:v>26.72498821585906</c:v>
                </c:pt>
                <c:pt idx="217">
                  <c:v>26.72498821585906</c:v>
                </c:pt>
                <c:pt idx="218">
                  <c:v>26.72498821585906</c:v>
                </c:pt>
                <c:pt idx="219">
                  <c:v>26.72498821585906</c:v>
                </c:pt>
                <c:pt idx="220">
                  <c:v>26.72498821585906</c:v>
                </c:pt>
                <c:pt idx="221">
                  <c:v>26.72498821585906</c:v>
                </c:pt>
                <c:pt idx="222">
                  <c:v>26.72498821585906</c:v>
                </c:pt>
                <c:pt idx="223">
                  <c:v>26.72498821585906</c:v>
                </c:pt>
                <c:pt idx="224">
                  <c:v>26.72498821585906</c:v>
                </c:pt>
                <c:pt idx="225">
                  <c:v>26.72498821585906</c:v>
                </c:pt>
                <c:pt idx="226">
                  <c:v>26.72498821585906</c:v>
                </c:pt>
                <c:pt idx="227">
                  <c:v>26.72498821585906</c:v>
                </c:pt>
                <c:pt idx="228">
                  <c:v>26.72498821585906</c:v>
                </c:pt>
                <c:pt idx="229">
                  <c:v>26.72498821585906</c:v>
                </c:pt>
                <c:pt idx="230">
                  <c:v>26.72498821585906</c:v>
                </c:pt>
                <c:pt idx="231">
                  <c:v>26.72498821585906</c:v>
                </c:pt>
                <c:pt idx="232">
                  <c:v>26.72498821585906</c:v>
                </c:pt>
                <c:pt idx="233">
                  <c:v>26.72498821585906</c:v>
                </c:pt>
                <c:pt idx="234">
                  <c:v>26.72498821585906</c:v>
                </c:pt>
                <c:pt idx="235">
                  <c:v>26.72498821585906</c:v>
                </c:pt>
                <c:pt idx="236">
                  <c:v>26.72498821585906</c:v>
                </c:pt>
                <c:pt idx="237">
                  <c:v>26.72498821585906</c:v>
                </c:pt>
                <c:pt idx="238">
                  <c:v>26.72498821585906</c:v>
                </c:pt>
                <c:pt idx="239">
                  <c:v>26.72498821585906</c:v>
                </c:pt>
                <c:pt idx="240">
                  <c:v>26.72498821585906</c:v>
                </c:pt>
                <c:pt idx="241">
                  <c:v>26.72498821585906</c:v>
                </c:pt>
                <c:pt idx="242">
                  <c:v>26.72498821585906</c:v>
                </c:pt>
                <c:pt idx="243">
                  <c:v>26.72498821585906</c:v>
                </c:pt>
                <c:pt idx="244">
                  <c:v>26.72498821585906</c:v>
                </c:pt>
                <c:pt idx="245">
                  <c:v>26.72498821585906</c:v>
                </c:pt>
                <c:pt idx="246">
                  <c:v>26.72498821585906</c:v>
                </c:pt>
                <c:pt idx="247">
                  <c:v>26.72498821585906</c:v>
                </c:pt>
                <c:pt idx="248">
                  <c:v>26.72498821585906</c:v>
                </c:pt>
                <c:pt idx="249">
                  <c:v>26.72498821585906</c:v>
                </c:pt>
                <c:pt idx="250">
                  <c:v>26.72498821585906</c:v>
                </c:pt>
                <c:pt idx="251">
                  <c:v>26.72498821585906</c:v>
                </c:pt>
                <c:pt idx="252">
                  <c:v>26.72498821585906</c:v>
                </c:pt>
                <c:pt idx="253">
                  <c:v>26.72498821585906</c:v>
                </c:pt>
                <c:pt idx="254">
                  <c:v>26.72498821585906</c:v>
                </c:pt>
                <c:pt idx="255">
                  <c:v>26.72498821585906</c:v>
                </c:pt>
                <c:pt idx="256">
                  <c:v>26.72498821585906</c:v>
                </c:pt>
                <c:pt idx="257">
                  <c:v>26.72498821585906</c:v>
                </c:pt>
                <c:pt idx="258">
                  <c:v>26.72498821585906</c:v>
                </c:pt>
                <c:pt idx="259">
                  <c:v>26.72498821585906</c:v>
                </c:pt>
                <c:pt idx="260">
                  <c:v>26.72498821585906</c:v>
                </c:pt>
                <c:pt idx="261">
                  <c:v>26.72498821585906</c:v>
                </c:pt>
                <c:pt idx="262">
                  <c:v>26.72498821585906</c:v>
                </c:pt>
                <c:pt idx="263">
                  <c:v>26.72498821585906</c:v>
                </c:pt>
                <c:pt idx="264">
                  <c:v>26.72498821585906</c:v>
                </c:pt>
                <c:pt idx="265">
                  <c:v>26.72498821585906</c:v>
                </c:pt>
                <c:pt idx="266">
                  <c:v>26.72498821585906</c:v>
                </c:pt>
                <c:pt idx="267">
                  <c:v>26.72498821585906</c:v>
                </c:pt>
                <c:pt idx="268">
                  <c:v>26.72498821585906</c:v>
                </c:pt>
                <c:pt idx="269">
                  <c:v>26.72498821585906</c:v>
                </c:pt>
                <c:pt idx="270">
                  <c:v>26.72498821585906</c:v>
                </c:pt>
                <c:pt idx="271">
                  <c:v>26.72498821585906</c:v>
                </c:pt>
                <c:pt idx="272">
                  <c:v>26.72498821585906</c:v>
                </c:pt>
                <c:pt idx="273">
                  <c:v>26.72498821585906</c:v>
                </c:pt>
                <c:pt idx="274">
                  <c:v>26.72498821585906</c:v>
                </c:pt>
                <c:pt idx="275">
                  <c:v>26.72498821585906</c:v>
                </c:pt>
                <c:pt idx="276">
                  <c:v>26.72498821585906</c:v>
                </c:pt>
                <c:pt idx="277">
                  <c:v>26.72498821585906</c:v>
                </c:pt>
                <c:pt idx="278">
                  <c:v>26.72498821585906</c:v>
                </c:pt>
                <c:pt idx="279">
                  <c:v>26.72498821585906</c:v>
                </c:pt>
                <c:pt idx="280">
                  <c:v>26.72498821585906</c:v>
                </c:pt>
                <c:pt idx="281">
                  <c:v>26.72498821585906</c:v>
                </c:pt>
                <c:pt idx="282">
                  <c:v>26.72498821585906</c:v>
                </c:pt>
                <c:pt idx="283">
                  <c:v>26.72498821585906</c:v>
                </c:pt>
                <c:pt idx="284">
                  <c:v>26.72498821585906</c:v>
                </c:pt>
                <c:pt idx="285">
                  <c:v>26.72498821585906</c:v>
                </c:pt>
                <c:pt idx="286">
                  <c:v>26.72498821585906</c:v>
                </c:pt>
                <c:pt idx="287">
                  <c:v>26.72498821585906</c:v>
                </c:pt>
                <c:pt idx="288">
                  <c:v>26.72498821585906</c:v>
                </c:pt>
                <c:pt idx="289">
                  <c:v>26.72498821585906</c:v>
                </c:pt>
                <c:pt idx="290">
                  <c:v>26.72498821585906</c:v>
                </c:pt>
                <c:pt idx="291">
                  <c:v>26.72498821585906</c:v>
                </c:pt>
                <c:pt idx="292">
                  <c:v>26.72498821585906</c:v>
                </c:pt>
                <c:pt idx="293">
                  <c:v>26.72498821585906</c:v>
                </c:pt>
                <c:pt idx="294">
                  <c:v>26.72498821585906</c:v>
                </c:pt>
                <c:pt idx="295">
                  <c:v>26.72498821585906</c:v>
                </c:pt>
                <c:pt idx="296">
                  <c:v>26.72498821585906</c:v>
                </c:pt>
                <c:pt idx="297">
                  <c:v>26.72498821585906</c:v>
                </c:pt>
                <c:pt idx="298">
                  <c:v>26.72498821585906</c:v>
                </c:pt>
                <c:pt idx="299">
                  <c:v>26.72498821585906</c:v>
                </c:pt>
                <c:pt idx="300">
                  <c:v>26.72498821585906</c:v>
                </c:pt>
                <c:pt idx="301">
                  <c:v>26.72498821585906</c:v>
                </c:pt>
                <c:pt idx="302">
                  <c:v>26.72498821585906</c:v>
                </c:pt>
                <c:pt idx="303">
                  <c:v>26.72498821585906</c:v>
                </c:pt>
                <c:pt idx="304">
                  <c:v>26.72498821585906</c:v>
                </c:pt>
                <c:pt idx="305">
                  <c:v>26.72498821585906</c:v>
                </c:pt>
                <c:pt idx="306">
                  <c:v>26.72498821585906</c:v>
                </c:pt>
                <c:pt idx="307">
                  <c:v>26.72498821585906</c:v>
                </c:pt>
                <c:pt idx="308">
                  <c:v>26.72498821585906</c:v>
                </c:pt>
                <c:pt idx="309">
                  <c:v>26.72498821585906</c:v>
                </c:pt>
                <c:pt idx="310">
                  <c:v>26.72498821585906</c:v>
                </c:pt>
                <c:pt idx="311">
                  <c:v>26.72498821585906</c:v>
                </c:pt>
                <c:pt idx="312">
                  <c:v>26.72498821585906</c:v>
                </c:pt>
                <c:pt idx="313">
                  <c:v>26.72498821585906</c:v>
                </c:pt>
                <c:pt idx="314">
                  <c:v>26.72498821585906</c:v>
                </c:pt>
                <c:pt idx="315">
                  <c:v>26.72498821585906</c:v>
                </c:pt>
                <c:pt idx="316">
                  <c:v>26.72498821585906</c:v>
                </c:pt>
                <c:pt idx="317">
                  <c:v>26.72498821585906</c:v>
                </c:pt>
                <c:pt idx="318">
                  <c:v>26.72498821585906</c:v>
                </c:pt>
                <c:pt idx="319">
                  <c:v>26.72498821585906</c:v>
                </c:pt>
                <c:pt idx="320">
                  <c:v>26.72498821585906</c:v>
                </c:pt>
                <c:pt idx="321">
                  <c:v>26.72498821585906</c:v>
                </c:pt>
                <c:pt idx="322">
                  <c:v>26.72498821585906</c:v>
                </c:pt>
                <c:pt idx="323">
                  <c:v>26.72498821585906</c:v>
                </c:pt>
                <c:pt idx="324">
                  <c:v>26.72498821585906</c:v>
                </c:pt>
                <c:pt idx="325">
                  <c:v>26.72498821585906</c:v>
                </c:pt>
                <c:pt idx="326">
                  <c:v>26.72498821585906</c:v>
                </c:pt>
                <c:pt idx="327">
                  <c:v>26.72498821585906</c:v>
                </c:pt>
                <c:pt idx="328">
                  <c:v>26.72498821585906</c:v>
                </c:pt>
                <c:pt idx="329">
                  <c:v>26.72498821585906</c:v>
                </c:pt>
                <c:pt idx="330">
                  <c:v>26.72498821585906</c:v>
                </c:pt>
                <c:pt idx="331">
                  <c:v>26.72498821585906</c:v>
                </c:pt>
                <c:pt idx="332">
                  <c:v>26.72498821585906</c:v>
                </c:pt>
                <c:pt idx="333">
                  <c:v>26.72498821585906</c:v>
                </c:pt>
                <c:pt idx="334">
                  <c:v>26.72498821585906</c:v>
                </c:pt>
                <c:pt idx="335">
                  <c:v>26.72498821585906</c:v>
                </c:pt>
                <c:pt idx="336">
                  <c:v>26.72498821585906</c:v>
                </c:pt>
                <c:pt idx="337">
                  <c:v>26.72498821585906</c:v>
                </c:pt>
                <c:pt idx="338">
                  <c:v>26.72498821585906</c:v>
                </c:pt>
                <c:pt idx="339">
                  <c:v>26.72498821585906</c:v>
                </c:pt>
                <c:pt idx="340">
                  <c:v>26.72498821585906</c:v>
                </c:pt>
                <c:pt idx="341">
                  <c:v>26.72498821585906</c:v>
                </c:pt>
                <c:pt idx="342">
                  <c:v>26.72498821585906</c:v>
                </c:pt>
                <c:pt idx="343">
                  <c:v>26.72498821585906</c:v>
                </c:pt>
                <c:pt idx="344">
                  <c:v>26.72498821585906</c:v>
                </c:pt>
                <c:pt idx="345">
                  <c:v>26.72498821585906</c:v>
                </c:pt>
                <c:pt idx="346">
                  <c:v>26.72498821585906</c:v>
                </c:pt>
                <c:pt idx="347">
                  <c:v>26.72498821585906</c:v>
                </c:pt>
                <c:pt idx="348">
                  <c:v>26.72498821585906</c:v>
                </c:pt>
                <c:pt idx="349">
                  <c:v>26.72498821585906</c:v>
                </c:pt>
                <c:pt idx="350">
                  <c:v>26.72498821585906</c:v>
                </c:pt>
                <c:pt idx="351">
                  <c:v>26.72498821585906</c:v>
                </c:pt>
                <c:pt idx="352">
                  <c:v>26.72498821585906</c:v>
                </c:pt>
                <c:pt idx="353">
                  <c:v>26.72498821585906</c:v>
                </c:pt>
                <c:pt idx="354">
                  <c:v>26.72498821585906</c:v>
                </c:pt>
                <c:pt idx="355">
                  <c:v>26.72498821585906</c:v>
                </c:pt>
                <c:pt idx="356">
                  <c:v>26.72498821585906</c:v>
                </c:pt>
                <c:pt idx="357">
                  <c:v>26.72498821585906</c:v>
                </c:pt>
                <c:pt idx="358">
                  <c:v>26.72498821585906</c:v>
                </c:pt>
                <c:pt idx="359">
                  <c:v>26.72498821585906</c:v>
                </c:pt>
                <c:pt idx="360">
                  <c:v>26.72498821585906</c:v>
                </c:pt>
                <c:pt idx="361">
                  <c:v>26.72498821585906</c:v>
                </c:pt>
                <c:pt idx="362">
                  <c:v>26.72498821585906</c:v>
                </c:pt>
                <c:pt idx="363">
                  <c:v>26.72498821585906</c:v>
                </c:pt>
                <c:pt idx="364">
                  <c:v>26.72498821585906</c:v>
                </c:pt>
                <c:pt idx="365">
                  <c:v>26.72498821585906</c:v>
                </c:pt>
                <c:pt idx="366">
                  <c:v>26.72498821585906</c:v>
                </c:pt>
                <c:pt idx="367">
                  <c:v>26.72498821585906</c:v>
                </c:pt>
                <c:pt idx="368">
                  <c:v>26.72498821585906</c:v>
                </c:pt>
                <c:pt idx="369">
                  <c:v>26.72498821585906</c:v>
                </c:pt>
                <c:pt idx="370">
                  <c:v>26.72498821585906</c:v>
                </c:pt>
                <c:pt idx="371">
                  <c:v>26.72498821585906</c:v>
                </c:pt>
                <c:pt idx="372">
                  <c:v>26.72498821585906</c:v>
                </c:pt>
                <c:pt idx="373">
                  <c:v>26.72498821585906</c:v>
                </c:pt>
                <c:pt idx="374">
                  <c:v>26.72498821585906</c:v>
                </c:pt>
                <c:pt idx="375">
                  <c:v>26.72498821585906</c:v>
                </c:pt>
                <c:pt idx="376">
                  <c:v>26.72498821585906</c:v>
                </c:pt>
                <c:pt idx="377">
                  <c:v>26.72498821585906</c:v>
                </c:pt>
                <c:pt idx="378">
                  <c:v>26.72498821585906</c:v>
                </c:pt>
                <c:pt idx="379">
                  <c:v>26.72498821585906</c:v>
                </c:pt>
                <c:pt idx="380">
                  <c:v>26.72498821585906</c:v>
                </c:pt>
                <c:pt idx="381">
                  <c:v>26.72498821585906</c:v>
                </c:pt>
                <c:pt idx="382">
                  <c:v>26.72498821585906</c:v>
                </c:pt>
                <c:pt idx="383">
                  <c:v>26.72498821585906</c:v>
                </c:pt>
                <c:pt idx="384">
                  <c:v>26.72498821585906</c:v>
                </c:pt>
                <c:pt idx="385">
                  <c:v>26.72498821585906</c:v>
                </c:pt>
                <c:pt idx="386">
                  <c:v>26.72498821585906</c:v>
                </c:pt>
                <c:pt idx="387">
                  <c:v>26.72498821585906</c:v>
                </c:pt>
                <c:pt idx="388">
                  <c:v>26.72498821585906</c:v>
                </c:pt>
                <c:pt idx="389">
                  <c:v>26.72498821585906</c:v>
                </c:pt>
                <c:pt idx="390">
                  <c:v>26.72498821585906</c:v>
                </c:pt>
                <c:pt idx="391">
                  <c:v>26.72498821585906</c:v>
                </c:pt>
                <c:pt idx="392">
                  <c:v>26.72498821585906</c:v>
                </c:pt>
                <c:pt idx="393">
                  <c:v>26.72498821585906</c:v>
                </c:pt>
                <c:pt idx="394">
                  <c:v>26.72498821585906</c:v>
                </c:pt>
                <c:pt idx="395">
                  <c:v>26.72498821585906</c:v>
                </c:pt>
                <c:pt idx="396">
                  <c:v>26.72498821585906</c:v>
                </c:pt>
                <c:pt idx="397">
                  <c:v>26.72498821585906</c:v>
                </c:pt>
                <c:pt idx="398">
                  <c:v>26.72498821585906</c:v>
                </c:pt>
                <c:pt idx="399">
                  <c:v>26.72498821585906</c:v>
                </c:pt>
                <c:pt idx="400">
                  <c:v>26.72498821585906</c:v>
                </c:pt>
                <c:pt idx="401">
                  <c:v>26.72498821585906</c:v>
                </c:pt>
                <c:pt idx="402">
                  <c:v>26.72498821585906</c:v>
                </c:pt>
                <c:pt idx="403">
                  <c:v>26.72498821585906</c:v>
                </c:pt>
                <c:pt idx="404">
                  <c:v>26.72498821585906</c:v>
                </c:pt>
                <c:pt idx="405">
                  <c:v>26.72498821585906</c:v>
                </c:pt>
                <c:pt idx="406">
                  <c:v>26.72498821585906</c:v>
                </c:pt>
                <c:pt idx="407">
                  <c:v>26.72498821585906</c:v>
                </c:pt>
                <c:pt idx="408">
                  <c:v>26.72498821585906</c:v>
                </c:pt>
                <c:pt idx="409">
                  <c:v>26.72498821585906</c:v>
                </c:pt>
                <c:pt idx="410">
                  <c:v>26.72498821585906</c:v>
                </c:pt>
                <c:pt idx="411">
                  <c:v>26.72498821585906</c:v>
                </c:pt>
                <c:pt idx="412">
                  <c:v>26.72498821585906</c:v>
                </c:pt>
                <c:pt idx="413">
                  <c:v>26.72498821585906</c:v>
                </c:pt>
                <c:pt idx="414">
                  <c:v>26.72498821585906</c:v>
                </c:pt>
                <c:pt idx="415">
                  <c:v>26.72498821585906</c:v>
                </c:pt>
                <c:pt idx="416">
                  <c:v>26.72498821585906</c:v>
                </c:pt>
                <c:pt idx="417">
                  <c:v>26.72498821585906</c:v>
                </c:pt>
                <c:pt idx="418">
                  <c:v>26.72498821585906</c:v>
                </c:pt>
                <c:pt idx="419">
                  <c:v>26.72498821585906</c:v>
                </c:pt>
                <c:pt idx="420">
                  <c:v>26.72498821585906</c:v>
                </c:pt>
                <c:pt idx="421">
                  <c:v>26.72498821585906</c:v>
                </c:pt>
                <c:pt idx="422">
                  <c:v>26.72498821585906</c:v>
                </c:pt>
                <c:pt idx="423">
                  <c:v>26.72498821585906</c:v>
                </c:pt>
                <c:pt idx="424">
                  <c:v>26.72498821585906</c:v>
                </c:pt>
                <c:pt idx="425">
                  <c:v>26.72498821585906</c:v>
                </c:pt>
                <c:pt idx="426">
                  <c:v>26.72498821585906</c:v>
                </c:pt>
                <c:pt idx="427">
                  <c:v>26.72498821585906</c:v>
                </c:pt>
                <c:pt idx="428">
                  <c:v>26.72498821585906</c:v>
                </c:pt>
                <c:pt idx="429">
                  <c:v>26.72498821585906</c:v>
                </c:pt>
                <c:pt idx="430">
                  <c:v>26.72498821585906</c:v>
                </c:pt>
                <c:pt idx="431">
                  <c:v>26.72498821585906</c:v>
                </c:pt>
                <c:pt idx="432">
                  <c:v>26.72498821585906</c:v>
                </c:pt>
                <c:pt idx="433">
                  <c:v>26.72498821585906</c:v>
                </c:pt>
                <c:pt idx="434">
                  <c:v>26.72498821585906</c:v>
                </c:pt>
                <c:pt idx="435">
                  <c:v>26.72498821585906</c:v>
                </c:pt>
                <c:pt idx="436">
                  <c:v>26.72498821585906</c:v>
                </c:pt>
                <c:pt idx="437">
                  <c:v>26.72498821585906</c:v>
                </c:pt>
                <c:pt idx="438">
                  <c:v>26.72498821585906</c:v>
                </c:pt>
                <c:pt idx="439">
                  <c:v>26.72498821585906</c:v>
                </c:pt>
                <c:pt idx="440">
                  <c:v>26.72498821585906</c:v>
                </c:pt>
                <c:pt idx="441">
                  <c:v>26.72498821585906</c:v>
                </c:pt>
                <c:pt idx="442">
                  <c:v>26.72498821585906</c:v>
                </c:pt>
                <c:pt idx="443">
                  <c:v>26.72498821585906</c:v>
                </c:pt>
                <c:pt idx="444">
                  <c:v>26.72498821585906</c:v>
                </c:pt>
                <c:pt idx="445">
                  <c:v>26.72498821585906</c:v>
                </c:pt>
                <c:pt idx="446">
                  <c:v>26.72498821585906</c:v>
                </c:pt>
                <c:pt idx="447">
                  <c:v>26.72498821585906</c:v>
                </c:pt>
                <c:pt idx="448">
                  <c:v>26.72498821585906</c:v>
                </c:pt>
                <c:pt idx="449">
                  <c:v>26.72498821585906</c:v>
                </c:pt>
                <c:pt idx="450">
                  <c:v>26.72498821585906</c:v>
                </c:pt>
                <c:pt idx="451">
                  <c:v>26.72498821585906</c:v>
                </c:pt>
                <c:pt idx="452">
                  <c:v>26.72498821585906</c:v>
                </c:pt>
                <c:pt idx="453">
                  <c:v>26.72498821585906</c:v>
                </c:pt>
                <c:pt idx="454">
                  <c:v>26.72498821585906</c:v>
                </c:pt>
                <c:pt idx="455">
                  <c:v>26.72498821585906</c:v>
                </c:pt>
                <c:pt idx="456">
                  <c:v>26.72498821585906</c:v>
                </c:pt>
                <c:pt idx="457">
                  <c:v>26.72498821585906</c:v>
                </c:pt>
                <c:pt idx="458">
                  <c:v>26.72498821585906</c:v>
                </c:pt>
                <c:pt idx="459">
                  <c:v>26.72498821585906</c:v>
                </c:pt>
                <c:pt idx="460">
                  <c:v>26.72498821585906</c:v>
                </c:pt>
                <c:pt idx="461">
                  <c:v>26.72498821585906</c:v>
                </c:pt>
                <c:pt idx="462">
                  <c:v>26.72498821585906</c:v>
                </c:pt>
                <c:pt idx="463">
                  <c:v>26.72498821585906</c:v>
                </c:pt>
                <c:pt idx="464">
                  <c:v>26.72498821585906</c:v>
                </c:pt>
                <c:pt idx="465">
                  <c:v>26.72498821585906</c:v>
                </c:pt>
                <c:pt idx="466">
                  <c:v>26.72498821585906</c:v>
                </c:pt>
                <c:pt idx="467">
                  <c:v>26.72498821585906</c:v>
                </c:pt>
                <c:pt idx="468">
                  <c:v>26.72498821585906</c:v>
                </c:pt>
                <c:pt idx="469">
                  <c:v>26.72498821585906</c:v>
                </c:pt>
                <c:pt idx="470">
                  <c:v>26.72498821585906</c:v>
                </c:pt>
                <c:pt idx="471">
                  <c:v>26.72498821585906</c:v>
                </c:pt>
                <c:pt idx="472">
                  <c:v>26.72498821585906</c:v>
                </c:pt>
                <c:pt idx="473">
                  <c:v>26.72498821585906</c:v>
                </c:pt>
                <c:pt idx="474">
                  <c:v>26.72498821585906</c:v>
                </c:pt>
                <c:pt idx="475">
                  <c:v>26.72498821585906</c:v>
                </c:pt>
                <c:pt idx="476">
                  <c:v>26.72498821585906</c:v>
                </c:pt>
                <c:pt idx="477">
                  <c:v>26.72498821585906</c:v>
                </c:pt>
                <c:pt idx="478">
                  <c:v>26.72498821585906</c:v>
                </c:pt>
                <c:pt idx="479">
                  <c:v>26.72498821585906</c:v>
                </c:pt>
                <c:pt idx="480">
                  <c:v>26.72498821585906</c:v>
                </c:pt>
                <c:pt idx="481">
                  <c:v>26.72498821585906</c:v>
                </c:pt>
                <c:pt idx="482">
                  <c:v>26.72498821585906</c:v>
                </c:pt>
                <c:pt idx="483">
                  <c:v>26.72498821585906</c:v>
                </c:pt>
                <c:pt idx="484">
                  <c:v>26.72498821585906</c:v>
                </c:pt>
                <c:pt idx="485">
                  <c:v>26.72498821585906</c:v>
                </c:pt>
                <c:pt idx="486">
                  <c:v>26.72498821585906</c:v>
                </c:pt>
                <c:pt idx="487">
                  <c:v>26.72498821585906</c:v>
                </c:pt>
                <c:pt idx="488">
                  <c:v>26.72498821585906</c:v>
                </c:pt>
                <c:pt idx="489">
                  <c:v>26.72498821585906</c:v>
                </c:pt>
                <c:pt idx="490">
                  <c:v>26.72498821585906</c:v>
                </c:pt>
                <c:pt idx="491">
                  <c:v>26.72498821585906</c:v>
                </c:pt>
                <c:pt idx="492">
                  <c:v>26.72498821585906</c:v>
                </c:pt>
                <c:pt idx="493">
                  <c:v>26.72498821585906</c:v>
                </c:pt>
                <c:pt idx="494">
                  <c:v>26.72498821585906</c:v>
                </c:pt>
                <c:pt idx="495">
                  <c:v>26.72498821585906</c:v>
                </c:pt>
                <c:pt idx="496">
                  <c:v>26.72498821585906</c:v>
                </c:pt>
                <c:pt idx="497">
                  <c:v>26.72498821585906</c:v>
                </c:pt>
                <c:pt idx="498">
                  <c:v>26.72498821585906</c:v>
                </c:pt>
                <c:pt idx="499">
                  <c:v>26.72498821585906</c:v>
                </c:pt>
                <c:pt idx="500">
                  <c:v>26.72498821585906</c:v>
                </c:pt>
                <c:pt idx="501">
                  <c:v>26.72498821585906</c:v>
                </c:pt>
                <c:pt idx="502">
                  <c:v>26.72498821585906</c:v>
                </c:pt>
                <c:pt idx="503">
                  <c:v>26.72498821585906</c:v>
                </c:pt>
                <c:pt idx="504">
                  <c:v>26.72498821585906</c:v>
                </c:pt>
                <c:pt idx="505">
                  <c:v>26.72498821585906</c:v>
                </c:pt>
                <c:pt idx="506">
                  <c:v>26.72498821585906</c:v>
                </c:pt>
                <c:pt idx="507">
                  <c:v>26.72498821585906</c:v>
                </c:pt>
                <c:pt idx="508">
                  <c:v>26.72498821585906</c:v>
                </c:pt>
                <c:pt idx="509">
                  <c:v>26.72498821585906</c:v>
                </c:pt>
                <c:pt idx="510">
                  <c:v>26.72498821585906</c:v>
                </c:pt>
                <c:pt idx="511">
                  <c:v>26.72498821585906</c:v>
                </c:pt>
                <c:pt idx="512">
                  <c:v>26.72498821585906</c:v>
                </c:pt>
                <c:pt idx="513">
                  <c:v>26.72498821585906</c:v>
                </c:pt>
                <c:pt idx="514">
                  <c:v>26.72498821585906</c:v>
                </c:pt>
                <c:pt idx="515">
                  <c:v>26.72498821585906</c:v>
                </c:pt>
                <c:pt idx="516">
                  <c:v>26.72498821585906</c:v>
                </c:pt>
                <c:pt idx="517">
                  <c:v>26.72498821585906</c:v>
                </c:pt>
                <c:pt idx="518">
                  <c:v>26.72498821585906</c:v>
                </c:pt>
                <c:pt idx="519">
                  <c:v>26.72498821585906</c:v>
                </c:pt>
                <c:pt idx="520">
                  <c:v>26.72498821585906</c:v>
                </c:pt>
                <c:pt idx="521">
                  <c:v>26.72498821585906</c:v>
                </c:pt>
                <c:pt idx="522">
                  <c:v>26.72498821585906</c:v>
                </c:pt>
                <c:pt idx="523">
                  <c:v>26.72498821585906</c:v>
                </c:pt>
                <c:pt idx="524">
                  <c:v>26.72498821585906</c:v>
                </c:pt>
                <c:pt idx="525">
                  <c:v>26.72498821585906</c:v>
                </c:pt>
                <c:pt idx="526">
                  <c:v>26.72498821585906</c:v>
                </c:pt>
                <c:pt idx="527">
                  <c:v>26.72498821585906</c:v>
                </c:pt>
                <c:pt idx="528">
                  <c:v>26.72498821585906</c:v>
                </c:pt>
                <c:pt idx="529">
                  <c:v>26.72498821585906</c:v>
                </c:pt>
                <c:pt idx="530">
                  <c:v>26.72498821585906</c:v>
                </c:pt>
                <c:pt idx="531">
                  <c:v>26.72498821585906</c:v>
                </c:pt>
                <c:pt idx="532">
                  <c:v>26.72498821585906</c:v>
                </c:pt>
                <c:pt idx="533">
                  <c:v>26.72498821585906</c:v>
                </c:pt>
                <c:pt idx="534">
                  <c:v>26.72498821585906</c:v>
                </c:pt>
                <c:pt idx="535">
                  <c:v>26.72498821585906</c:v>
                </c:pt>
                <c:pt idx="536">
                  <c:v>26.72498821585906</c:v>
                </c:pt>
                <c:pt idx="537">
                  <c:v>26.72498821585906</c:v>
                </c:pt>
                <c:pt idx="538">
                  <c:v>26.72498821585906</c:v>
                </c:pt>
                <c:pt idx="539">
                  <c:v>26.72498821585906</c:v>
                </c:pt>
                <c:pt idx="540">
                  <c:v>26.72498821585906</c:v>
                </c:pt>
                <c:pt idx="541">
                  <c:v>26.72498821585906</c:v>
                </c:pt>
                <c:pt idx="542">
                  <c:v>26.72498821585906</c:v>
                </c:pt>
                <c:pt idx="543">
                  <c:v>26.72498821585906</c:v>
                </c:pt>
                <c:pt idx="544">
                  <c:v>26.72498821585906</c:v>
                </c:pt>
                <c:pt idx="545">
                  <c:v>26.72498821585906</c:v>
                </c:pt>
                <c:pt idx="546">
                  <c:v>26.72498821585906</c:v>
                </c:pt>
                <c:pt idx="547">
                  <c:v>26.72498821585906</c:v>
                </c:pt>
                <c:pt idx="548">
                  <c:v>26.72498821585906</c:v>
                </c:pt>
                <c:pt idx="549">
                  <c:v>26.72498821585906</c:v>
                </c:pt>
                <c:pt idx="550">
                  <c:v>26.72498821585906</c:v>
                </c:pt>
                <c:pt idx="551">
                  <c:v>26.72498821585906</c:v>
                </c:pt>
                <c:pt idx="552">
                  <c:v>26.72498821585906</c:v>
                </c:pt>
                <c:pt idx="553">
                  <c:v>26.72498821585906</c:v>
                </c:pt>
                <c:pt idx="554">
                  <c:v>26.72498821585906</c:v>
                </c:pt>
                <c:pt idx="555">
                  <c:v>26.72498821585906</c:v>
                </c:pt>
                <c:pt idx="556">
                  <c:v>26.72498821585906</c:v>
                </c:pt>
                <c:pt idx="557">
                  <c:v>26.72498821585906</c:v>
                </c:pt>
                <c:pt idx="558">
                  <c:v>26.72498821585906</c:v>
                </c:pt>
                <c:pt idx="559">
                  <c:v>26.72498821585906</c:v>
                </c:pt>
                <c:pt idx="560">
                  <c:v>26.72498821585906</c:v>
                </c:pt>
                <c:pt idx="561">
                  <c:v>26.72498821585906</c:v>
                </c:pt>
                <c:pt idx="562">
                  <c:v>26.72498821585906</c:v>
                </c:pt>
                <c:pt idx="563">
                  <c:v>26.72498821585906</c:v>
                </c:pt>
                <c:pt idx="564">
                  <c:v>26.72498821585906</c:v>
                </c:pt>
                <c:pt idx="565">
                  <c:v>26.72498821585906</c:v>
                </c:pt>
                <c:pt idx="566">
                  <c:v>26.72498821585906</c:v>
                </c:pt>
                <c:pt idx="567">
                  <c:v>26.72498821585906</c:v>
                </c:pt>
                <c:pt idx="568">
                  <c:v>26.72498821585906</c:v>
                </c:pt>
                <c:pt idx="569">
                  <c:v>26.72498821585906</c:v>
                </c:pt>
                <c:pt idx="570">
                  <c:v>26.72498821585906</c:v>
                </c:pt>
                <c:pt idx="571">
                  <c:v>26.72498821585906</c:v>
                </c:pt>
                <c:pt idx="572">
                  <c:v>26.72498821585906</c:v>
                </c:pt>
                <c:pt idx="573">
                  <c:v>26.72498821585906</c:v>
                </c:pt>
                <c:pt idx="574">
                  <c:v>26.72498821585906</c:v>
                </c:pt>
                <c:pt idx="575">
                  <c:v>26.72498821585906</c:v>
                </c:pt>
                <c:pt idx="576">
                  <c:v>26.72498821585906</c:v>
                </c:pt>
                <c:pt idx="577">
                  <c:v>26.72498821585906</c:v>
                </c:pt>
                <c:pt idx="578">
                  <c:v>26.72498821585906</c:v>
                </c:pt>
                <c:pt idx="579">
                  <c:v>26.72498821585906</c:v>
                </c:pt>
                <c:pt idx="580">
                  <c:v>26.72498821585906</c:v>
                </c:pt>
                <c:pt idx="581">
                  <c:v>26.72498821585906</c:v>
                </c:pt>
                <c:pt idx="582">
                  <c:v>26.72498821585906</c:v>
                </c:pt>
                <c:pt idx="583">
                  <c:v>26.72498821585906</c:v>
                </c:pt>
                <c:pt idx="584">
                  <c:v>26.72498821585906</c:v>
                </c:pt>
                <c:pt idx="585">
                  <c:v>26.72498821585906</c:v>
                </c:pt>
                <c:pt idx="586">
                  <c:v>26.72498821585906</c:v>
                </c:pt>
                <c:pt idx="587">
                  <c:v>26.72498821585906</c:v>
                </c:pt>
                <c:pt idx="588">
                  <c:v>26.72498821585906</c:v>
                </c:pt>
                <c:pt idx="589">
                  <c:v>26.72498821585906</c:v>
                </c:pt>
                <c:pt idx="590">
                  <c:v>26.72498821585906</c:v>
                </c:pt>
                <c:pt idx="591">
                  <c:v>26.72498821585906</c:v>
                </c:pt>
                <c:pt idx="592">
                  <c:v>26.72498821585906</c:v>
                </c:pt>
                <c:pt idx="593">
                  <c:v>26.72498821585906</c:v>
                </c:pt>
                <c:pt idx="594">
                  <c:v>26.72498821585906</c:v>
                </c:pt>
                <c:pt idx="595">
                  <c:v>26.72498821585906</c:v>
                </c:pt>
                <c:pt idx="596">
                  <c:v>26.72498821585906</c:v>
                </c:pt>
                <c:pt idx="597">
                  <c:v>26.72498821585906</c:v>
                </c:pt>
                <c:pt idx="598">
                  <c:v>26.72498821585906</c:v>
                </c:pt>
                <c:pt idx="599">
                  <c:v>26.72498821585906</c:v>
                </c:pt>
                <c:pt idx="600">
                  <c:v>26.72498821585906</c:v>
                </c:pt>
                <c:pt idx="601">
                  <c:v>26.72498821585906</c:v>
                </c:pt>
                <c:pt idx="602">
                  <c:v>26.72498821585906</c:v>
                </c:pt>
                <c:pt idx="603">
                  <c:v>26.72498821585906</c:v>
                </c:pt>
                <c:pt idx="604">
                  <c:v>26.72498821585906</c:v>
                </c:pt>
                <c:pt idx="605">
                  <c:v>26.72498821585906</c:v>
                </c:pt>
                <c:pt idx="606">
                  <c:v>26.72498821585906</c:v>
                </c:pt>
                <c:pt idx="607">
                  <c:v>26.72498821585906</c:v>
                </c:pt>
                <c:pt idx="608">
                  <c:v>26.72498821585906</c:v>
                </c:pt>
                <c:pt idx="609">
                  <c:v>26.72498821585906</c:v>
                </c:pt>
                <c:pt idx="610">
                  <c:v>26.72498821585906</c:v>
                </c:pt>
                <c:pt idx="611">
                  <c:v>26.72498821585906</c:v>
                </c:pt>
                <c:pt idx="612">
                  <c:v>26.72498821585906</c:v>
                </c:pt>
                <c:pt idx="613">
                  <c:v>26.72498821585906</c:v>
                </c:pt>
                <c:pt idx="614">
                  <c:v>26.72498821585906</c:v>
                </c:pt>
                <c:pt idx="615">
                  <c:v>26.72498821585906</c:v>
                </c:pt>
                <c:pt idx="616">
                  <c:v>26.72498821585906</c:v>
                </c:pt>
                <c:pt idx="617">
                  <c:v>26.72498821585906</c:v>
                </c:pt>
                <c:pt idx="618">
                  <c:v>26.72498821585906</c:v>
                </c:pt>
                <c:pt idx="619">
                  <c:v>26.72498821585906</c:v>
                </c:pt>
                <c:pt idx="620">
                  <c:v>26.72498821585906</c:v>
                </c:pt>
                <c:pt idx="621">
                  <c:v>26.72498821585906</c:v>
                </c:pt>
                <c:pt idx="622">
                  <c:v>26.72498821585906</c:v>
                </c:pt>
                <c:pt idx="623">
                  <c:v>26.72498821585906</c:v>
                </c:pt>
                <c:pt idx="624">
                  <c:v>26.72498821585906</c:v>
                </c:pt>
                <c:pt idx="625">
                  <c:v>26.72498821585906</c:v>
                </c:pt>
                <c:pt idx="626">
                  <c:v>26.72498821585906</c:v>
                </c:pt>
                <c:pt idx="627">
                  <c:v>26.72498821585906</c:v>
                </c:pt>
                <c:pt idx="628">
                  <c:v>26.72498821585906</c:v>
                </c:pt>
                <c:pt idx="629">
                  <c:v>26.72498821585906</c:v>
                </c:pt>
                <c:pt idx="630">
                  <c:v>26.72498821585906</c:v>
                </c:pt>
                <c:pt idx="631">
                  <c:v>26.72498821585906</c:v>
                </c:pt>
                <c:pt idx="632">
                  <c:v>26.72498821585906</c:v>
                </c:pt>
                <c:pt idx="633">
                  <c:v>26.72498821585906</c:v>
                </c:pt>
                <c:pt idx="634">
                  <c:v>26.72498821585906</c:v>
                </c:pt>
                <c:pt idx="635">
                  <c:v>26.72498821585906</c:v>
                </c:pt>
                <c:pt idx="636">
                  <c:v>26.72498821585906</c:v>
                </c:pt>
                <c:pt idx="637">
                  <c:v>26.72498821585906</c:v>
                </c:pt>
                <c:pt idx="638">
                  <c:v>26.72498821585906</c:v>
                </c:pt>
                <c:pt idx="639">
                  <c:v>26.72498821585906</c:v>
                </c:pt>
                <c:pt idx="640">
                  <c:v>26.72498821585906</c:v>
                </c:pt>
                <c:pt idx="641">
                  <c:v>26.72498821585906</c:v>
                </c:pt>
                <c:pt idx="642">
                  <c:v>26.72498821585906</c:v>
                </c:pt>
                <c:pt idx="643">
                  <c:v>26.72498821585906</c:v>
                </c:pt>
                <c:pt idx="644">
                  <c:v>26.72498821585906</c:v>
                </c:pt>
                <c:pt idx="645">
                  <c:v>26.72498821585906</c:v>
                </c:pt>
                <c:pt idx="646">
                  <c:v>26.72498821585906</c:v>
                </c:pt>
                <c:pt idx="647">
                  <c:v>26.72498821585906</c:v>
                </c:pt>
                <c:pt idx="648">
                  <c:v>26.72498821585906</c:v>
                </c:pt>
                <c:pt idx="649">
                  <c:v>26.72498821585906</c:v>
                </c:pt>
                <c:pt idx="650">
                  <c:v>26.72498821585906</c:v>
                </c:pt>
                <c:pt idx="651">
                  <c:v>26.72498821585906</c:v>
                </c:pt>
                <c:pt idx="652">
                  <c:v>26.72498821585906</c:v>
                </c:pt>
                <c:pt idx="653">
                  <c:v>26.72498821585906</c:v>
                </c:pt>
                <c:pt idx="654">
                  <c:v>26.72498821585906</c:v>
                </c:pt>
                <c:pt idx="655">
                  <c:v>26.72498821585906</c:v>
                </c:pt>
                <c:pt idx="656">
                  <c:v>26.72498821585906</c:v>
                </c:pt>
                <c:pt idx="657">
                  <c:v>26.72498821585906</c:v>
                </c:pt>
                <c:pt idx="658">
                  <c:v>26.72498821585906</c:v>
                </c:pt>
                <c:pt idx="659">
                  <c:v>26.72498821585906</c:v>
                </c:pt>
                <c:pt idx="660">
                  <c:v>26.72498821585906</c:v>
                </c:pt>
                <c:pt idx="661">
                  <c:v>26.72498821585906</c:v>
                </c:pt>
                <c:pt idx="662">
                  <c:v>26.72498821585906</c:v>
                </c:pt>
                <c:pt idx="663">
                  <c:v>26.72498821585906</c:v>
                </c:pt>
                <c:pt idx="664">
                  <c:v>26.72498821585906</c:v>
                </c:pt>
                <c:pt idx="665">
                  <c:v>26.72498821585906</c:v>
                </c:pt>
                <c:pt idx="666">
                  <c:v>26.72498821585906</c:v>
                </c:pt>
                <c:pt idx="667">
                  <c:v>26.72498821585906</c:v>
                </c:pt>
                <c:pt idx="668">
                  <c:v>26.72498821585906</c:v>
                </c:pt>
                <c:pt idx="669">
                  <c:v>26.72498821585906</c:v>
                </c:pt>
                <c:pt idx="670">
                  <c:v>26.72498821585906</c:v>
                </c:pt>
                <c:pt idx="671">
                  <c:v>26.72498821585906</c:v>
                </c:pt>
                <c:pt idx="672">
                  <c:v>26.72498821585906</c:v>
                </c:pt>
                <c:pt idx="673">
                  <c:v>26.72498821585906</c:v>
                </c:pt>
                <c:pt idx="674">
                  <c:v>26.72498821585906</c:v>
                </c:pt>
                <c:pt idx="675">
                  <c:v>26.72498821585906</c:v>
                </c:pt>
                <c:pt idx="676">
                  <c:v>26.72498821585906</c:v>
                </c:pt>
                <c:pt idx="677">
                  <c:v>26.72498821585906</c:v>
                </c:pt>
                <c:pt idx="678">
                  <c:v>26.72498821585906</c:v>
                </c:pt>
                <c:pt idx="679">
                  <c:v>26.72498821585906</c:v>
                </c:pt>
                <c:pt idx="680">
                  <c:v>26.72498821585906</c:v>
                </c:pt>
                <c:pt idx="681">
                  <c:v>26.72498821585906</c:v>
                </c:pt>
                <c:pt idx="682">
                  <c:v>26.72498821585906</c:v>
                </c:pt>
                <c:pt idx="683">
                  <c:v>26.72498821585906</c:v>
                </c:pt>
                <c:pt idx="684">
                  <c:v>26.72498821585906</c:v>
                </c:pt>
                <c:pt idx="685">
                  <c:v>26.72498821585906</c:v>
                </c:pt>
                <c:pt idx="686">
                  <c:v>26.72498821585906</c:v>
                </c:pt>
                <c:pt idx="687">
                  <c:v>26.72498821585906</c:v>
                </c:pt>
                <c:pt idx="688">
                  <c:v>26.72498821585906</c:v>
                </c:pt>
                <c:pt idx="689">
                  <c:v>26.72498821585906</c:v>
                </c:pt>
                <c:pt idx="690">
                  <c:v>26.72498821585906</c:v>
                </c:pt>
                <c:pt idx="691">
                  <c:v>26.72498821585906</c:v>
                </c:pt>
                <c:pt idx="692">
                  <c:v>26.72498821585906</c:v>
                </c:pt>
                <c:pt idx="693">
                  <c:v>26.72498821585906</c:v>
                </c:pt>
                <c:pt idx="694">
                  <c:v>26.72498821585906</c:v>
                </c:pt>
                <c:pt idx="695">
                  <c:v>26.72498821585906</c:v>
                </c:pt>
                <c:pt idx="696">
                  <c:v>26.72498821585906</c:v>
                </c:pt>
                <c:pt idx="697">
                  <c:v>26.72498821585906</c:v>
                </c:pt>
                <c:pt idx="698">
                  <c:v>26.72498821585906</c:v>
                </c:pt>
                <c:pt idx="699">
                  <c:v>26.72498821585906</c:v>
                </c:pt>
                <c:pt idx="700">
                  <c:v>26.72498821585906</c:v>
                </c:pt>
                <c:pt idx="701">
                  <c:v>26.72498821585906</c:v>
                </c:pt>
                <c:pt idx="702">
                  <c:v>26.72498821585906</c:v>
                </c:pt>
                <c:pt idx="703">
                  <c:v>26.72498821585906</c:v>
                </c:pt>
                <c:pt idx="704">
                  <c:v>26.72498821585906</c:v>
                </c:pt>
                <c:pt idx="705">
                  <c:v>26.72498821585906</c:v>
                </c:pt>
                <c:pt idx="706">
                  <c:v>26.72498821585906</c:v>
                </c:pt>
                <c:pt idx="707">
                  <c:v>26.72498821585906</c:v>
                </c:pt>
                <c:pt idx="708">
                  <c:v>26.72498821585906</c:v>
                </c:pt>
                <c:pt idx="709">
                  <c:v>26.72498821585906</c:v>
                </c:pt>
                <c:pt idx="710">
                  <c:v>26.72498821585906</c:v>
                </c:pt>
                <c:pt idx="711">
                  <c:v>26.72498821585906</c:v>
                </c:pt>
                <c:pt idx="712">
                  <c:v>26.72498821585906</c:v>
                </c:pt>
                <c:pt idx="713">
                  <c:v>26.72498821585906</c:v>
                </c:pt>
                <c:pt idx="714">
                  <c:v>26.72498821585906</c:v>
                </c:pt>
                <c:pt idx="715">
                  <c:v>26.72498821585906</c:v>
                </c:pt>
                <c:pt idx="716">
                  <c:v>26.72498821585906</c:v>
                </c:pt>
                <c:pt idx="717">
                  <c:v>26.72498821585906</c:v>
                </c:pt>
                <c:pt idx="718">
                  <c:v>26.72498821585906</c:v>
                </c:pt>
                <c:pt idx="719">
                  <c:v>26.72498821585906</c:v>
                </c:pt>
                <c:pt idx="720">
                  <c:v>26.72498821585906</c:v>
                </c:pt>
                <c:pt idx="721">
                  <c:v>26.72498821585906</c:v>
                </c:pt>
                <c:pt idx="722">
                  <c:v>26.72498821585906</c:v>
                </c:pt>
                <c:pt idx="723">
                  <c:v>26.72498821585906</c:v>
                </c:pt>
                <c:pt idx="724">
                  <c:v>26.72498821585906</c:v>
                </c:pt>
                <c:pt idx="725">
                  <c:v>26.72498821585906</c:v>
                </c:pt>
                <c:pt idx="726">
                  <c:v>26.72498821585906</c:v>
                </c:pt>
                <c:pt idx="727">
                  <c:v>26.72498821585906</c:v>
                </c:pt>
                <c:pt idx="728">
                  <c:v>26.72498821585906</c:v>
                </c:pt>
                <c:pt idx="729">
                  <c:v>26.72498821585906</c:v>
                </c:pt>
                <c:pt idx="730">
                  <c:v>26.72498821585906</c:v>
                </c:pt>
                <c:pt idx="731">
                  <c:v>26.72498821585906</c:v>
                </c:pt>
                <c:pt idx="732">
                  <c:v>26.72498821585906</c:v>
                </c:pt>
                <c:pt idx="733">
                  <c:v>26.72498821585906</c:v>
                </c:pt>
                <c:pt idx="734">
                  <c:v>26.72498821585906</c:v>
                </c:pt>
                <c:pt idx="735">
                  <c:v>26.72498821585906</c:v>
                </c:pt>
                <c:pt idx="736">
                  <c:v>26.72498821585906</c:v>
                </c:pt>
                <c:pt idx="737">
                  <c:v>26.72498821585906</c:v>
                </c:pt>
                <c:pt idx="738">
                  <c:v>26.72498821585906</c:v>
                </c:pt>
                <c:pt idx="739">
                  <c:v>26.72498821585906</c:v>
                </c:pt>
                <c:pt idx="740">
                  <c:v>26.72498821585906</c:v>
                </c:pt>
                <c:pt idx="741">
                  <c:v>26.72498821585906</c:v>
                </c:pt>
                <c:pt idx="742">
                  <c:v>26.72498821585906</c:v>
                </c:pt>
                <c:pt idx="743">
                  <c:v>26.72498821585906</c:v>
                </c:pt>
                <c:pt idx="744">
                  <c:v>26.72498821585906</c:v>
                </c:pt>
                <c:pt idx="745">
                  <c:v>26.72498821585906</c:v>
                </c:pt>
                <c:pt idx="746">
                  <c:v>26.72498821585906</c:v>
                </c:pt>
                <c:pt idx="747">
                  <c:v>26.72498821585906</c:v>
                </c:pt>
                <c:pt idx="748">
                  <c:v>26.72498821585906</c:v>
                </c:pt>
                <c:pt idx="749">
                  <c:v>26.72498821585906</c:v>
                </c:pt>
                <c:pt idx="750">
                  <c:v>26.72498821585906</c:v>
                </c:pt>
                <c:pt idx="751">
                  <c:v>26.72498821585906</c:v>
                </c:pt>
                <c:pt idx="752">
                  <c:v>26.72498821585906</c:v>
                </c:pt>
                <c:pt idx="753">
                  <c:v>26.72498821585906</c:v>
                </c:pt>
                <c:pt idx="754">
                  <c:v>26.72498821585906</c:v>
                </c:pt>
                <c:pt idx="755">
                  <c:v>26.72498821585906</c:v>
                </c:pt>
                <c:pt idx="756">
                  <c:v>26.72498821585906</c:v>
                </c:pt>
                <c:pt idx="757">
                  <c:v>26.72498821585906</c:v>
                </c:pt>
                <c:pt idx="758">
                  <c:v>26.72498821585906</c:v>
                </c:pt>
                <c:pt idx="759">
                  <c:v>26.72498821585906</c:v>
                </c:pt>
                <c:pt idx="760">
                  <c:v>26.72498821585906</c:v>
                </c:pt>
                <c:pt idx="761">
                  <c:v>26.72498821585906</c:v>
                </c:pt>
                <c:pt idx="762">
                  <c:v>26.72498821585906</c:v>
                </c:pt>
                <c:pt idx="763">
                  <c:v>26.72498821585906</c:v>
                </c:pt>
                <c:pt idx="764">
                  <c:v>26.72498821585906</c:v>
                </c:pt>
                <c:pt idx="765">
                  <c:v>26.72498821585906</c:v>
                </c:pt>
                <c:pt idx="766">
                  <c:v>26.72498821585906</c:v>
                </c:pt>
                <c:pt idx="767">
                  <c:v>26.72498821585906</c:v>
                </c:pt>
                <c:pt idx="768">
                  <c:v>26.72498821585906</c:v>
                </c:pt>
                <c:pt idx="769">
                  <c:v>26.72498821585906</c:v>
                </c:pt>
                <c:pt idx="770">
                  <c:v>26.72498821585906</c:v>
                </c:pt>
                <c:pt idx="771">
                  <c:v>26.72498821585906</c:v>
                </c:pt>
                <c:pt idx="772">
                  <c:v>26.72498821585906</c:v>
                </c:pt>
                <c:pt idx="773">
                  <c:v>26.72498821585906</c:v>
                </c:pt>
                <c:pt idx="774">
                  <c:v>26.72498821585906</c:v>
                </c:pt>
                <c:pt idx="775">
                  <c:v>26.72498821585906</c:v>
                </c:pt>
                <c:pt idx="776">
                  <c:v>26.72498821585906</c:v>
                </c:pt>
                <c:pt idx="777">
                  <c:v>26.72498821585906</c:v>
                </c:pt>
                <c:pt idx="778">
                  <c:v>26.72498821585906</c:v>
                </c:pt>
                <c:pt idx="779">
                  <c:v>26.72498821585906</c:v>
                </c:pt>
                <c:pt idx="780">
                  <c:v>26.72498821585906</c:v>
                </c:pt>
                <c:pt idx="781">
                  <c:v>26.72498821585906</c:v>
                </c:pt>
                <c:pt idx="782">
                  <c:v>26.72498821585906</c:v>
                </c:pt>
                <c:pt idx="783">
                  <c:v>26.72498821585906</c:v>
                </c:pt>
                <c:pt idx="784">
                  <c:v>26.72498821585906</c:v>
                </c:pt>
                <c:pt idx="785">
                  <c:v>26.72498821585906</c:v>
                </c:pt>
                <c:pt idx="786">
                  <c:v>26.72498821585906</c:v>
                </c:pt>
                <c:pt idx="787">
                  <c:v>26.72498821585906</c:v>
                </c:pt>
                <c:pt idx="788">
                  <c:v>26.72498821585906</c:v>
                </c:pt>
                <c:pt idx="789">
                  <c:v>26.72498821585906</c:v>
                </c:pt>
                <c:pt idx="790">
                  <c:v>26.72498821585906</c:v>
                </c:pt>
                <c:pt idx="791">
                  <c:v>26.72498821585906</c:v>
                </c:pt>
                <c:pt idx="792">
                  <c:v>26.72498821585906</c:v>
                </c:pt>
                <c:pt idx="793">
                  <c:v>26.72498821585906</c:v>
                </c:pt>
                <c:pt idx="794">
                  <c:v>26.72498821585906</c:v>
                </c:pt>
                <c:pt idx="795">
                  <c:v>26.72498821585906</c:v>
                </c:pt>
                <c:pt idx="796">
                  <c:v>26.72498821585906</c:v>
                </c:pt>
                <c:pt idx="797">
                  <c:v>26.72498821585906</c:v>
                </c:pt>
                <c:pt idx="798">
                  <c:v>26.72498821585906</c:v>
                </c:pt>
                <c:pt idx="799">
                  <c:v>26.72498821585906</c:v>
                </c:pt>
                <c:pt idx="800">
                  <c:v>26.72498821585906</c:v>
                </c:pt>
                <c:pt idx="801">
                  <c:v>26.72498821585906</c:v>
                </c:pt>
                <c:pt idx="802">
                  <c:v>26.72498821585906</c:v>
                </c:pt>
                <c:pt idx="803">
                  <c:v>26.72498821585906</c:v>
                </c:pt>
                <c:pt idx="804">
                  <c:v>26.72498821585906</c:v>
                </c:pt>
                <c:pt idx="805">
                  <c:v>26.72498821585906</c:v>
                </c:pt>
                <c:pt idx="806">
                  <c:v>26.72498821585906</c:v>
                </c:pt>
                <c:pt idx="807">
                  <c:v>26.72498821585906</c:v>
                </c:pt>
                <c:pt idx="808">
                  <c:v>26.72498821585906</c:v>
                </c:pt>
                <c:pt idx="809">
                  <c:v>26.72498821585906</c:v>
                </c:pt>
                <c:pt idx="810">
                  <c:v>26.72498821585906</c:v>
                </c:pt>
                <c:pt idx="811">
                  <c:v>26.72498821585906</c:v>
                </c:pt>
                <c:pt idx="812">
                  <c:v>26.72498821585906</c:v>
                </c:pt>
                <c:pt idx="813">
                  <c:v>26.72498821585906</c:v>
                </c:pt>
                <c:pt idx="814">
                  <c:v>26.72498821585906</c:v>
                </c:pt>
                <c:pt idx="815">
                  <c:v>26.72498821585906</c:v>
                </c:pt>
                <c:pt idx="816">
                  <c:v>26.72498821585906</c:v>
                </c:pt>
                <c:pt idx="817">
                  <c:v>26.72498821585906</c:v>
                </c:pt>
                <c:pt idx="818">
                  <c:v>26.72498821585906</c:v>
                </c:pt>
                <c:pt idx="819">
                  <c:v>26.72498821585906</c:v>
                </c:pt>
                <c:pt idx="820">
                  <c:v>26.72498821585906</c:v>
                </c:pt>
                <c:pt idx="821">
                  <c:v>26.72498821585906</c:v>
                </c:pt>
                <c:pt idx="822">
                  <c:v>26.72498821585906</c:v>
                </c:pt>
                <c:pt idx="823">
                  <c:v>26.72498821585906</c:v>
                </c:pt>
                <c:pt idx="824">
                  <c:v>26.72498821585906</c:v>
                </c:pt>
                <c:pt idx="825">
                  <c:v>26.72498821585906</c:v>
                </c:pt>
                <c:pt idx="826">
                  <c:v>26.72498821585906</c:v>
                </c:pt>
                <c:pt idx="827">
                  <c:v>26.72498821585906</c:v>
                </c:pt>
                <c:pt idx="828">
                  <c:v>26.72498821585906</c:v>
                </c:pt>
                <c:pt idx="829">
                  <c:v>26.72498821585906</c:v>
                </c:pt>
                <c:pt idx="830">
                  <c:v>26.72498821585906</c:v>
                </c:pt>
                <c:pt idx="831">
                  <c:v>26.72498821585906</c:v>
                </c:pt>
                <c:pt idx="832">
                  <c:v>26.72498821585906</c:v>
                </c:pt>
                <c:pt idx="833">
                  <c:v>26.72498821585906</c:v>
                </c:pt>
                <c:pt idx="834">
                  <c:v>26.72498821585906</c:v>
                </c:pt>
                <c:pt idx="835">
                  <c:v>26.72498821585906</c:v>
                </c:pt>
                <c:pt idx="836">
                  <c:v>26.72498821585906</c:v>
                </c:pt>
                <c:pt idx="837">
                  <c:v>26.72498821585906</c:v>
                </c:pt>
                <c:pt idx="838">
                  <c:v>26.72498821585906</c:v>
                </c:pt>
                <c:pt idx="839">
                  <c:v>26.72498821585906</c:v>
                </c:pt>
                <c:pt idx="840">
                  <c:v>26.72498821585906</c:v>
                </c:pt>
                <c:pt idx="841">
                  <c:v>26.72498821585906</c:v>
                </c:pt>
                <c:pt idx="842">
                  <c:v>26.72498821585906</c:v>
                </c:pt>
                <c:pt idx="843">
                  <c:v>26.72498821585906</c:v>
                </c:pt>
                <c:pt idx="844">
                  <c:v>26.72498821585906</c:v>
                </c:pt>
                <c:pt idx="845">
                  <c:v>26.72498821585906</c:v>
                </c:pt>
                <c:pt idx="846">
                  <c:v>26.72498821585906</c:v>
                </c:pt>
                <c:pt idx="847">
                  <c:v>26.72498821585906</c:v>
                </c:pt>
                <c:pt idx="848">
                  <c:v>26.72498821585906</c:v>
                </c:pt>
                <c:pt idx="849">
                  <c:v>26.72498821585906</c:v>
                </c:pt>
                <c:pt idx="850">
                  <c:v>26.72498821585906</c:v>
                </c:pt>
                <c:pt idx="851">
                  <c:v>26.72498821585906</c:v>
                </c:pt>
                <c:pt idx="852">
                  <c:v>26.72498821585906</c:v>
                </c:pt>
                <c:pt idx="853">
                  <c:v>26.72498821585906</c:v>
                </c:pt>
                <c:pt idx="854">
                  <c:v>26.72498821585906</c:v>
                </c:pt>
                <c:pt idx="855">
                  <c:v>26.72498821585906</c:v>
                </c:pt>
                <c:pt idx="856">
                  <c:v>26.72498821585906</c:v>
                </c:pt>
                <c:pt idx="857">
                  <c:v>26.72498821585906</c:v>
                </c:pt>
                <c:pt idx="858">
                  <c:v>26.72498821585906</c:v>
                </c:pt>
                <c:pt idx="859">
                  <c:v>26.72498821585906</c:v>
                </c:pt>
                <c:pt idx="860">
                  <c:v>26.72498821585906</c:v>
                </c:pt>
                <c:pt idx="861">
                  <c:v>26.72498821585906</c:v>
                </c:pt>
                <c:pt idx="862">
                  <c:v>26.72498821585906</c:v>
                </c:pt>
                <c:pt idx="863">
                  <c:v>26.72498821585906</c:v>
                </c:pt>
                <c:pt idx="864">
                  <c:v>26.72498821585906</c:v>
                </c:pt>
                <c:pt idx="865">
                  <c:v>26.72498821585906</c:v>
                </c:pt>
                <c:pt idx="866">
                  <c:v>26.72498821585906</c:v>
                </c:pt>
                <c:pt idx="867">
                  <c:v>26.72498821585906</c:v>
                </c:pt>
                <c:pt idx="868">
                  <c:v>26.72498821585906</c:v>
                </c:pt>
                <c:pt idx="869">
                  <c:v>26.72498821585906</c:v>
                </c:pt>
                <c:pt idx="870">
                  <c:v>26.72498821585906</c:v>
                </c:pt>
                <c:pt idx="871">
                  <c:v>26.72498821585906</c:v>
                </c:pt>
                <c:pt idx="872">
                  <c:v>26.72498821585906</c:v>
                </c:pt>
                <c:pt idx="873">
                  <c:v>26.72498821585906</c:v>
                </c:pt>
                <c:pt idx="874">
                  <c:v>26.72498821585906</c:v>
                </c:pt>
                <c:pt idx="875">
                  <c:v>26.72498821585906</c:v>
                </c:pt>
                <c:pt idx="876">
                  <c:v>26.72498821585906</c:v>
                </c:pt>
                <c:pt idx="877">
                  <c:v>26.72498821585906</c:v>
                </c:pt>
                <c:pt idx="878">
                  <c:v>26.72498821585906</c:v>
                </c:pt>
                <c:pt idx="879">
                  <c:v>26.72498821585906</c:v>
                </c:pt>
                <c:pt idx="880">
                  <c:v>26.72498821585906</c:v>
                </c:pt>
                <c:pt idx="881">
                  <c:v>26.72498821585906</c:v>
                </c:pt>
                <c:pt idx="882">
                  <c:v>26.72498821585906</c:v>
                </c:pt>
                <c:pt idx="883">
                  <c:v>26.72498821585906</c:v>
                </c:pt>
                <c:pt idx="884">
                  <c:v>26.72498821585906</c:v>
                </c:pt>
                <c:pt idx="885">
                  <c:v>26.72498821585906</c:v>
                </c:pt>
                <c:pt idx="886">
                  <c:v>26.72498821585906</c:v>
                </c:pt>
                <c:pt idx="887">
                  <c:v>26.72498821585906</c:v>
                </c:pt>
                <c:pt idx="888">
                  <c:v>26.72498821585906</c:v>
                </c:pt>
                <c:pt idx="889">
                  <c:v>26.72498821585906</c:v>
                </c:pt>
                <c:pt idx="890">
                  <c:v>26.72498821585906</c:v>
                </c:pt>
                <c:pt idx="891">
                  <c:v>26.72498821585906</c:v>
                </c:pt>
                <c:pt idx="892">
                  <c:v>26.72498821585906</c:v>
                </c:pt>
                <c:pt idx="893">
                  <c:v>26.72498821585906</c:v>
                </c:pt>
                <c:pt idx="894">
                  <c:v>26.72498821585906</c:v>
                </c:pt>
                <c:pt idx="895">
                  <c:v>26.72498821585906</c:v>
                </c:pt>
                <c:pt idx="896">
                  <c:v>26.72498821585906</c:v>
                </c:pt>
                <c:pt idx="897">
                  <c:v>26.72498821585906</c:v>
                </c:pt>
                <c:pt idx="898">
                  <c:v>26.72498821585906</c:v>
                </c:pt>
                <c:pt idx="899">
                  <c:v>26.72498821585906</c:v>
                </c:pt>
                <c:pt idx="900">
                  <c:v>26.72498821585906</c:v>
                </c:pt>
                <c:pt idx="901">
                  <c:v>26.72498821585906</c:v>
                </c:pt>
                <c:pt idx="902">
                  <c:v>26.72498821585906</c:v>
                </c:pt>
                <c:pt idx="903">
                  <c:v>26.72498821585906</c:v>
                </c:pt>
                <c:pt idx="904">
                  <c:v>26.72498821585906</c:v>
                </c:pt>
                <c:pt idx="905">
                  <c:v>26.72498821585906</c:v>
                </c:pt>
                <c:pt idx="906">
                  <c:v>26.72498821585906</c:v>
                </c:pt>
                <c:pt idx="907">
                  <c:v>26.72498821585906</c:v>
                </c:pt>
              </c:numCache>
            </c:numRef>
          </c:yVal>
          <c:smooth val="1"/>
          <c:extLst xmlns:c16r2="http://schemas.microsoft.com/office/drawing/2015/06/chart">
            <c:ext xmlns:c16="http://schemas.microsoft.com/office/drawing/2014/chart" uri="{C3380CC4-5D6E-409C-BE32-E72D297353CC}">
              <c16:uniqueId val="{00000001-B3EC-436F-8975-169C332E56B8}"/>
            </c:ext>
          </c:extLst>
        </c:ser>
        <c:dLbls>
          <c:showLegendKey val="0"/>
          <c:showVal val="0"/>
          <c:showCatName val="0"/>
          <c:showSerName val="0"/>
          <c:showPercent val="0"/>
          <c:showBubbleSize val="0"/>
        </c:dLbls>
        <c:axId val="250793984"/>
        <c:axId val="250795520"/>
      </c:scatterChart>
      <c:scatterChart>
        <c:scatterStyle val="smoothMarker"/>
        <c:varyColors val="0"/>
        <c:ser>
          <c:idx val="8"/>
          <c:order val="2"/>
          <c:tx>
            <c:strRef>
              <c:f>'MEXBOL Index'!$M$1</c:f>
              <c:strCache>
                <c:ptCount val="1"/>
                <c:pt idx="0">
                  <c:v>MEXBOL Index (der.)</c:v>
                </c:pt>
              </c:strCache>
            </c:strRef>
          </c:tx>
          <c:spPr>
            <a:ln w="6350" cap="rnd">
              <a:solidFill>
                <a:schemeClr val="bg1">
                  <a:lumMod val="75000"/>
                </a:schemeClr>
              </a:solidFill>
              <a:round/>
            </a:ln>
            <a:effectLst/>
          </c:spPr>
          <c:marker>
            <c:symbol val="none"/>
          </c:marker>
          <c:xVal>
            <c:numRef>
              <c:f>'MEXBOL Index'!$L$3:$L$910</c:f>
              <c:numCache>
                <c:formatCode>m/d/yyyy</c:formatCode>
                <c:ptCount val="908"/>
                <c:pt idx="0">
                  <c:v>41641</c:v>
                </c:pt>
                <c:pt idx="1">
                  <c:v>41642</c:v>
                </c:pt>
                <c:pt idx="2">
                  <c:v>41645</c:v>
                </c:pt>
                <c:pt idx="3">
                  <c:v>41646</c:v>
                </c:pt>
                <c:pt idx="4">
                  <c:v>41647</c:v>
                </c:pt>
                <c:pt idx="5">
                  <c:v>41648</c:v>
                </c:pt>
                <c:pt idx="6">
                  <c:v>41649</c:v>
                </c:pt>
                <c:pt idx="7">
                  <c:v>41652</c:v>
                </c:pt>
                <c:pt idx="8">
                  <c:v>41653</c:v>
                </c:pt>
                <c:pt idx="9">
                  <c:v>41654</c:v>
                </c:pt>
                <c:pt idx="10">
                  <c:v>41655</c:v>
                </c:pt>
                <c:pt idx="11">
                  <c:v>41656</c:v>
                </c:pt>
                <c:pt idx="12">
                  <c:v>41659</c:v>
                </c:pt>
                <c:pt idx="13">
                  <c:v>41660</c:v>
                </c:pt>
                <c:pt idx="14">
                  <c:v>41661</c:v>
                </c:pt>
                <c:pt idx="15">
                  <c:v>41662</c:v>
                </c:pt>
                <c:pt idx="16">
                  <c:v>41663</c:v>
                </c:pt>
                <c:pt idx="17">
                  <c:v>41666</c:v>
                </c:pt>
                <c:pt idx="18">
                  <c:v>41667</c:v>
                </c:pt>
                <c:pt idx="19">
                  <c:v>41668</c:v>
                </c:pt>
                <c:pt idx="20">
                  <c:v>41669</c:v>
                </c:pt>
                <c:pt idx="21">
                  <c:v>41670</c:v>
                </c:pt>
                <c:pt idx="22">
                  <c:v>41674</c:v>
                </c:pt>
                <c:pt idx="23">
                  <c:v>41675</c:v>
                </c:pt>
                <c:pt idx="24">
                  <c:v>41676</c:v>
                </c:pt>
                <c:pt idx="25">
                  <c:v>41677</c:v>
                </c:pt>
                <c:pt idx="26">
                  <c:v>41680</c:v>
                </c:pt>
                <c:pt idx="27">
                  <c:v>41681</c:v>
                </c:pt>
                <c:pt idx="28">
                  <c:v>41682</c:v>
                </c:pt>
                <c:pt idx="29">
                  <c:v>41683</c:v>
                </c:pt>
                <c:pt idx="30">
                  <c:v>41684</c:v>
                </c:pt>
                <c:pt idx="31">
                  <c:v>41687</c:v>
                </c:pt>
                <c:pt idx="32">
                  <c:v>41688</c:v>
                </c:pt>
                <c:pt idx="33">
                  <c:v>41689</c:v>
                </c:pt>
                <c:pt idx="34">
                  <c:v>41690</c:v>
                </c:pt>
                <c:pt idx="35">
                  <c:v>41691</c:v>
                </c:pt>
                <c:pt idx="36">
                  <c:v>41694</c:v>
                </c:pt>
                <c:pt idx="37">
                  <c:v>41695</c:v>
                </c:pt>
                <c:pt idx="38">
                  <c:v>41696</c:v>
                </c:pt>
                <c:pt idx="39">
                  <c:v>41697</c:v>
                </c:pt>
                <c:pt idx="40">
                  <c:v>41698</c:v>
                </c:pt>
                <c:pt idx="41">
                  <c:v>41701</c:v>
                </c:pt>
                <c:pt idx="42">
                  <c:v>41702</c:v>
                </c:pt>
                <c:pt idx="43">
                  <c:v>41703</c:v>
                </c:pt>
                <c:pt idx="44">
                  <c:v>41704</c:v>
                </c:pt>
                <c:pt idx="45">
                  <c:v>41705</c:v>
                </c:pt>
                <c:pt idx="46">
                  <c:v>41708</c:v>
                </c:pt>
                <c:pt idx="47">
                  <c:v>41709</c:v>
                </c:pt>
                <c:pt idx="48">
                  <c:v>41710</c:v>
                </c:pt>
                <c:pt idx="49">
                  <c:v>41711</c:v>
                </c:pt>
                <c:pt idx="50">
                  <c:v>41712</c:v>
                </c:pt>
                <c:pt idx="51">
                  <c:v>41716</c:v>
                </c:pt>
                <c:pt idx="52">
                  <c:v>41717</c:v>
                </c:pt>
                <c:pt idx="53">
                  <c:v>41718</c:v>
                </c:pt>
                <c:pt idx="54">
                  <c:v>41719</c:v>
                </c:pt>
                <c:pt idx="55">
                  <c:v>41722</c:v>
                </c:pt>
                <c:pt idx="56">
                  <c:v>41723</c:v>
                </c:pt>
                <c:pt idx="57">
                  <c:v>41724</c:v>
                </c:pt>
                <c:pt idx="58">
                  <c:v>41725</c:v>
                </c:pt>
                <c:pt idx="59">
                  <c:v>41726</c:v>
                </c:pt>
                <c:pt idx="60">
                  <c:v>41729</c:v>
                </c:pt>
                <c:pt idx="61">
                  <c:v>41730</c:v>
                </c:pt>
                <c:pt idx="62">
                  <c:v>41731</c:v>
                </c:pt>
                <c:pt idx="63">
                  <c:v>41732</c:v>
                </c:pt>
                <c:pt idx="64">
                  <c:v>41733</c:v>
                </c:pt>
                <c:pt idx="65">
                  <c:v>41736</c:v>
                </c:pt>
                <c:pt idx="66">
                  <c:v>41737</c:v>
                </c:pt>
                <c:pt idx="67">
                  <c:v>41738</c:v>
                </c:pt>
                <c:pt idx="68">
                  <c:v>41739</c:v>
                </c:pt>
                <c:pt idx="69">
                  <c:v>41740</c:v>
                </c:pt>
                <c:pt idx="70">
                  <c:v>41743</c:v>
                </c:pt>
                <c:pt idx="71">
                  <c:v>41744</c:v>
                </c:pt>
                <c:pt idx="72">
                  <c:v>41745</c:v>
                </c:pt>
                <c:pt idx="73">
                  <c:v>41750</c:v>
                </c:pt>
                <c:pt idx="74">
                  <c:v>41751</c:v>
                </c:pt>
                <c:pt idx="75">
                  <c:v>41752</c:v>
                </c:pt>
                <c:pt idx="76">
                  <c:v>41753</c:v>
                </c:pt>
                <c:pt idx="77">
                  <c:v>41754</c:v>
                </c:pt>
                <c:pt idx="78">
                  <c:v>41757</c:v>
                </c:pt>
                <c:pt idx="79">
                  <c:v>41758</c:v>
                </c:pt>
                <c:pt idx="80">
                  <c:v>41759</c:v>
                </c:pt>
                <c:pt idx="81">
                  <c:v>41761</c:v>
                </c:pt>
                <c:pt idx="82">
                  <c:v>41764</c:v>
                </c:pt>
                <c:pt idx="83">
                  <c:v>41765</c:v>
                </c:pt>
                <c:pt idx="84">
                  <c:v>41766</c:v>
                </c:pt>
                <c:pt idx="85">
                  <c:v>41767</c:v>
                </c:pt>
                <c:pt idx="86">
                  <c:v>41768</c:v>
                </c:pt>
                <c:pt idx="87">
                  <c:v>41771</c:v>
                </c:pt>
                <c:pt idx="88">
                  <c:v>41772</c:v>
                </c:pt>
                <c:pt idx="89">
                  <c:v>41773</c:v>
                </c:pt>
                <c:pt idx="90">
                  <c:v>41774</c:v>
                </c:pt>
                <c:pt idx="91">
                  <c:v>41775</c:v>
                </c:pt>
                <c:pt idx="92">
                  <c:v>41778</c:v>
                </c:pt>
                <c:pt idx="93">
                  <c:v>41779</c:v>
                </c:pt>
                <c:pt idx="94">
                  <c:v>41780</c:v>
                </c:pt>
                <c:pt idx="95">
                  <c:v>41781</c:v>
                </c:pt>
                <c:pt idx="96">
                  <c:v>41782</c:v>
                </c:pt>
                <c:pt idx="97">
                  <c:v>41785</c:v>
                </c:pt>
                <c:pt idx="98">
                  <c:v>41786</c:v>
                </c:pt>
                <c:pt idx="99">
                  <c:v>41787</c:v>
                </c:pt>
                <c:pt idx="100">
                  <c:v>41788</c:v>
                </c:pt>
                <c:pt idx="101">
                  <c:v>41789</c:v>
                </c:pt>
                <c:pt idx="102">
                  <c:v>41792</c:v>
                </c:pt>
                <c:pt idx="103">
                  <c:v>41793</c:v>
                </c:pt>
                <c:pt idx="104">
                  <c:v>41794</c:v>
                </c:pt>
                <c:pt idx="105">
                  <c:v>41795</c:v>
                </c:pt>
                <c:pt idx="106">
                  <c:v>41796</c:v>
                </c:pt>
                <c:pt idx="107">
                  <c:v>41799</c:v>
                </c:pt>
                <c:pt idx="108">
                  <c:v>41800</c:v>
                </c:pt>
                <c:pt idx="109">
                  <c:v>41801</c:v>
                </c:pt>
                <c:pt idx="110">
                  <c:v>41802</c:v>
                </c:pt>
                <c:pt idx="111">
                  <c:v>41803</c:v>
                </c:pt>
                <c:pt idx="112">
                  <c:v>41806</c:v>
                </c:pt>
                <c:pt idx="113">
                  <c:v>41807</c:v>
                </c:pt>
                <c:pt idx="114">
                  <c:v>41808</c:v>
                </c:pt>
                <c:pt idx="115">
                  <c:v>41809</c:v>
                </c:pt>
                <c:pt idx="116">
                  <c:v>41810</c:v>
                </c:pt>
                <c:pt idx="117">
                  <c:v>41813</c:v>
                </c:pt>
                <c:pt idx="118">
                  <c:v>41814</c:v>
                </c:pt>
                <c:pt idx="119">
                  <c:v>41815</c:v>
                </c:pt>
                <c:pt idx="120">
                  <c:v>41816</c:v>
                </c:pt>
                <c:pt idx="121">
                  <c:v>41817</c:v>
                </c:pt>
                <c:pt idx="122">
                  <c:v>41820</c:v>
                </c:pt>
                <c:pt idx="123">
                  <c:v>41821</c:v>
                </c:pt>
                <c:pt idx="124">
                  <c:v>41822</c:v>
                </c:pt>
                <c:pt idx="125">
                  <c:v>41823</c:v>
                </c:pt>
                <c:pt idx="126">
                  <c:v>41824</c:v>
                </c:pt>
                <c:pt idx="127">
                  <c:v>41827</c:v>
                </c:pt>
                <c:pt idx="128">
                  <c:v>41828</c:v>
                </c:pt>
                <c:pt idx="129">
                  <c:v>41829</c:v>
                </c:pt>
                <c:pt idx="130">
                  <c:v>41830</c:v>
                </c:pt>
                <c:pt idx="131">
                  <c:v>41831</c:v>
                </c:pt>
                <c:pt idx="132">
                  <c:v>41834</c:v>
                </c:pt>
                <c:pt idx="133">
                  <c:v>41835</c:v>
                </c:pt>
                <c:pt idx="134">
                  <c:v>41836</c:v>
                </c:pt>
                <c:pt idx="135">
                  <c:v>41837</c:v>
                </c:pt>
                <c:pt idx="136">
                  <c:v>41838</c:v>
                </c:pt>
                <c:pt idx="137">
                  <c:v>41841</c:v>
                </c:pt>
                <c:pt idx="138">
                  <c:v>41842</c:v>
                </c:pt>
                <c:pt idx="139">
                  <c:v>41843</c:v>
                </c:pt>
                <c:pt idx="140">
                  <c:v>41844</c:v>
                </c:pt>
                <c:pt idx="141">
                  <c:v>41845</c:v>
                </c:pt>
                <c:pt idx="142">
                  <c:v>41848</c:v>
                </c:pt>
                <c:pt idx="143">
                  <c:v>41849</c:v>
                </c:pt>
                <c:pt idx="144">
                  <c:v>41850</c:v>
                </c:pt>
                <c:pt idx="145">
                  <c:v>41851</c:v>
                </c:pt>
                <c:pt idx="146">
                  <c:v>41852</c:v>
                </c:pt>
                <c:pt idx="147">
                  <c:v>41855</c:v>
                </c:pt>
                <c:pt idx="148">
                  <c:v>41856</c:v>
                </c:pt>
                <c:pt idx="149">
                  <c:v>41857</c:v>
                </c:pt>
                <c:pt idx="150">
                  <c:v>41858</c:v>
                </c:pt>
                <c:pt idx="151">
                  <c:v>41859</c:v>
                </c:pt>
                <c:pt idx="152">
                  <c:v>41862</c:v>
                </c:pt>
                <c:pt idx="153">
                  <c:v>41863</c:v>
                </c:pt>
                <c:pt idx="154">
                  <c:v>41864</c:v>
                </c:pt>
                <c:pt idx="155">
                  <c:v>41865</c:v>
                </c:pt>
                <c:pt idx="156">
                  <c:v>41866</c:v>
                </c:pt>
                <c:pt idx="157">
                  <c:v>41869</c:v>
                </c:pt>
                <c:pt idx="158">
                  <c:v>41870</c:v>
                </c:pt>
                <c:pt idx="159">
                  <c:v>41871</c:v>
                </c:pt>
                <c:pt idx="160">
                  <c:v>41872</c:v>
                </c:pt>
                <c:pt idx="161">
                  <c:v>41873</c:v>
                </c:pt>
                <c:pt idx="162">
                  <c:v>41876</c:v>
                </c:pt>
                <c:pt idx="163">
                  <c:v>41877</c:v>
                </c:pt>
                <c:pt idx="164">
                  <c:v>41878</c:v>
                </c:pt>
                <c:pt idx="165">
                  <c:v>41879</c:v>
                </c:pt>
                <c:pt idx="166">
                  <c:v>41880</c:v>
                </c:pt>
                <c:pt idx="167">
                  <c:v>41883</c:v>
                </c:pt>
                <c:pt idx="168">
                  <c:v>41884</c:v>
                </c:pt>
                <c:pt idx="169">
                  <c:v>41885</c:v>
                </c:pt>
                <c:pt idx="170">
                  <c:v>41886</c:v>
                </c:pt>
                <c:pt idx="171">
                  <c:v>41887</c:v>
                </c:pt>
                <c:pt idx="172">
                  <c:v>41890</c:v>
                </c:pt>
                <c:pt idx="173">
                  <c:v>41891</c:v>
                </c:pt>
                <c:pt idx="174">
                  <c:v>41892</c:v>
                </c:pt>
                <c:pt idx="175">
                  <c:v>41893</c:v>
                </c:pt>
                <c:pt idx="176">
                  <c:v>41894</c:v>
                </c:pt>
                <c:pt idx="177">
                  <c:v>41897</c:v>
                </c:pt>
                <c:pt idx="178">
                  <c:v>41899</c:v>
                </c:pt>
                <c:pt idx="179">
                  <c:v>41900</c:v>
                </c:pt>
                <c:pt idx="180">
                  <c:v>41901</c:v>
                </c:pt>
                <c:pt idx="181">
                  <c:v>41904</c:v>
                </c:pt>
                <c:pt idx="182">
                  <c:v>41905</c:v>
                </c:pt>
                <c:pt idx="183">
                  <c:v>41906</c:v>
                </c:pt>
                <c:pt idx="184">
                  <c:v>41907</c:v>
                </c:pt>
                <c:pt idx="185">
                  <c:v>41908</c:v>
                </c:pt>
                <c:pt idx="186">
                  <c:v>41911</c:v>
                </c:pt>
                <c:pt idx="187">
                  <c:v>41912</c:v>
                </c:pt>
                <c:pt idx="188">
                  <c:v>41913</c:v>
                </c:pt>
                <c:pt idx="189">
                  <c:v>41914</c:v>
                </c:pt>
                <c:pt idx="190">
                  <c:v>41915</c:v>
                </c:pt>
                <c:pt idx="191">
                  <c:v>41918</c:v>
                </c:pt>
                <c:pt idx="192">
                  <c:v>41919</c:v>
                </c:pt>
                <c:pt idx="193">
                  <c:v>41920</c:v>
                </c:pt>
                <c:pt idx="194">
                  <c:v>41921</c:v>
                </c:pt>
                <c:pt idx="195">
                  <c:v>41922</c:v>
                </c:pt>
                <c:pt idx="196">
                  <c:v>41925</c:v>
                </c:pt>
                <c:pt idx="197">
                  <c:v>41926</c:v>
                </c:pt>
                <c:pt idx="198">
                  <c:v>41927</c:v>
                </c:pt>
                <c:pt idx="199">
                  <c:v>41928</c:v>
                </c:pt>
                <c:pt idx="200">
                  <c:v>41929</c:v>
                </c:pt>
                <c:pt idx="201">
                  <c:v>41932</c:v>
                </c:pt>
                <c:pt idx="202">
                  <c:v>41933</c:v>
                </c:pt>
                <c:pt idx="203">
                  <c:v>41934</c:v>
                </c:pt>
                <c:pt idx="204">
                  <c:v>41935</c:v>
                </c:pt>
                <c:pt idx="205">
                  <c:v>41936</c:v>
                </c:pt>
                <c:pt idx="206">
                  <c:v>41939</c:v>
                </c:pt>
                <c:pt idx="207">
                  <c:v>41940</c:v>
                </c:pt>
                <c:pt idx="208">
                  <c:v>41941</c:v>
                </c:pt>
                <c:pt idx="209">
                  <c:v>41942</c:v>
                </c:pt>
                <c:pt idx="210">
                  <c:v>41943</c:v>
                </c:pt>
                <c:pt idx="211">
                  <c:v>41946</c:v>
                </c:pt>
                <c:pt idx="212">
                  <c:v>41947</c:v>
                </c:pt>
                <c:pt idx="213">
                  <c:v>41948</c:v>
                </c:pt>
                <c:pt idx="214">
                  <c:v>41949</c:v>
                </c:pt>
                <c:pt idx="215">
                  <c:v>41950</c:v>
                </c:pt>
                <c:pt idx="216">
                  <c:v>41953</c:v>
                </c:pt>
                <c:pt idx="217">
                  <c:v>41954</c:v>
                </c:pt>
                <c:pt idx="218">
                  <c:v>41955</c:v>
                </c:pt>
                <c:pt idx="219">
                  <c:v>41956</c:v>
                </c:pt>
                <c:pt idx="220">
                  <c:v>41957</c:v>
                </c:pt>
                <c:pt idx="221">
                  <c:v>41961</c:v>
                </c:pt>
                <c:pt idx="222">
                  <c:v>41962</c:v>
                </c:pt>
                <c:pt idx="223">
                  <c:v>41963</c:v>
                </c:pt>
                <c:pt idx="224">
                  <c:v>41964</c:v>
                </c:pt>
                <c:pt idx="225">
                  <c:v>41967</c:v>
                </c:pt>
                <c:pt idx="226">
                  <c:v>41968</c:v>
                </c:pt>
                <c:pt idx="227">
                  <c:v>41969</c:v>
                </c:pt>
                <c:pt idx="228">
                  <c:v>41970</c:v>
                </c:pt>
                <c:pt idx="229">
                  <c:v>41971</c:v>
                </c:pt>
                <c:pt idx="230">
                  <c:v>41974</c:v>
                </c:pt>
                <c:pt idx="231">
                  <c:v>41975</c:v>
                </c:pt>
                <c:pt idx="232">
                  <c:v>41976</c:v>
                </c:pt>
                <c:pt idx="233">
                  <c:v>41977</c:v>
                </c:pt>
                <c:pt idx="234">
                  <c:v>41978</c:v>
                </c:pt>
                <c:pt idx="235">
                  <c:v>41981</c:v>
                </c:pt>
                <c:pt idx="236">
                  <c:v>41982</c:v>
                </c:pt>
                <c:pt idx="237">
                  <c:v>41983</c:v>
                </c:pt>
                <c:pt idx="238">
                  <c:v>41984</c:v>
                </c:pt>
                <c:pt idx="239">
                  <c:v>41988</c:v>
                </c:pt>
                <c:pt idx="240">
                  <c:v>41989</c:v>
                </c:pt>
                <c:pt idx="241">
                  <c:v>41990</c:v>
                </c:pt>
                <c:pt idx="242">
                  <c:v>41991</c:v>
                </c:pt>
                <c:pt idx="243">
                  <c:v>41992</c:v>
                </c:pt>
                <c:pt idx="244">
                  <c:v>41995</c:v>
                </c:pt>
                <c:pt idx="245">
                  <c:v>41996</c:v>
                </c:pt>
                <c:pt idx="246">
                  <c:v>41997</c:v>
                </c:pt>
                <c:pt idx="247">
                  <c:v>41999</c:v>
                </c:pt>
                <c:pt idx="248">
                  <c:v>42002</c:v>
                </c:pt>
                <c:pt idx="249">
                  <c:v>42003</c:v>
                </c:pt>
                <c:pt idx="250">
                  <c:v>42004</c:v>
                </c:pt>
                <c:pt idx="251">
                  <c:v>42006</c:v>
                </c:pt>
                <c:pt idx="252">
                  <c:v>42009</c:v>
                </c:pt>
                <c:pt idx="253">
                  <c:v>42010</c:v>
                </c:pt>
                <c:pt idx="254">
                  <c:v>42011</c:v>
                </c:pt>
                <c:pt idx="255">
                  <c:v>42012</c:v>
                </c:pt>
                <c:pt idx="256">
                  <c:v>42013</c:v>
                </c:pt>
                <c:pt idx="257">
                  <c:v>42016</c:v>
                </c:pt>
                <c:pt idx="258">
                  <c:v>42017</c:v>
                </c:pt>
                <c:pt idx="259">
                  <c:v>42018</c:v>
                </c:pt>
                <c:pt idx="260">
                  <c:v>42019</c:v>
                </c:pt>
                <c:pt idx="261">
                  <c:v>42020</c:v>
                </c:pt>
                <c:pt idx="262">
                  <c:v>42023</c:v>
                </c:pt>
                <c:pt idx="263">
                  <c:v>42024</c:v>
                </c:pt>
                <c:pt idx="264">
                  <c:v>42025</c:v>
                </c:pt>
                <c:pt idx="265">
                  <c:v>42026</c:v>
                </c:pt>
                <c:pt idx="266">
                  <c:v>42027</c:v>
                </c:pt>
                <c:pt idx="267">
                  <c:v>42030</c:v>
                </c:pt>
                <c:pt idx="268">
                  <c:v>42031</c:v>
                </c:pt>
                <c:pt idx="269">
                  <c:v>42032</c:v>
                </c:pt>
                <c:pt idx="270">
                  <c:v>42033</c:v>
                </c:pt>
                <c:pt idx="271">
                  <c:v>42034</c:v>
                </c:pt>
                <c:pt idx="272">
                  <c:v>42038</c:v>
                </c:pt>
                <c:pt idx="273">
                  <c:v>42039</c:v>
                </c:pt>
                <c:pt idx="274">
                  <c:v>42040</c:v>
                </c:pt>
                <c:pt idx="275">
                  <c:v>42041</c:v>
                </c:pt>
                <c:pt idx="276">
                  <c:v>42044</c:v>
                </c:pt>
                <c:pt idx="277">
                  <c:v>42045</c:v>
                </c:pt>
                <c:pt idx="278">
                  <c:v>42046</c:v>
                </c:pt>
                <c:pt idx="279">
                  <c:v>42047</c:v>
                </c:pt>
                <c:pt idx="280">
                  <c:v>42048</c:v>
                </c:pt>
                <c:pt idx="281">
                  <c:v>42051</c:v>
                </c:pt>
                <c:pt idx="282">
                  <c:v>42052</c:v>
                </c:pt>
                <c:pt idx="283">
                  <c:v>42053</c:v>
                </c:pt>
                <c:pt idx="284">
                  <c:v>42054</c:v>
                </c:pt>
                <c:pt idx="285">
                  <c:v>42055</c:v>
                </c:pt>
                <c:pt idx="286">
                  <c:v>42058</c:v>
                </c:pt>
                <c:pt idx="287">
                  <c:v>42059</c:v>
                </c:pt>
                <c:pt idx="288">
                  <c:v>42060</c:v>
                </c:pt>
                <c:pt idx="289">
                  <c:v>42061</c:v>
                </c:pt>
                <c:pt idx="290">
                  <c:v>42062</c:v>
                </c:pt>
                <c:pt idx="291">
                  <c:v>42065</c:v>
                </c:pt>
                <c:pt idx="292">
                  <c:v>42066</c:v>
                </c:pt>
                <c:pt idx="293">
                  <c:v>42067</c:v>
                </c:pt>
                <c:pt idx="294">
                  <c:v>42068</c:v>
                </c:pt>
                <c:pt idx="295">
                  <c:v>42069</c:v>
                </c:pt>
                <c:pt idx="296">
                  <c:v>42072</c:v>
                </c:pt>
                <c:pt idx="297">
                  <c:v>42073</c:v>
                </c:pt>
                <c:pt idx="298">
                  <c:v>42074</c:v>
                </c:pt>
                <c:pt idx="299">
                  <c:v>42075</c:v>
                </c:pt>
                <c:pt idx="300">
                  <c:v>42076</c:v>
                </c:pt>
                <c:pt idx="301">
                  <c:v>42080</c:v>
                </c:pt>
                <c:pt idx="302">
                  <c:v>42081</c:v>
                </c:pt>
                <c:pt idx="303">
                  <c:v>42082</c:v>
                </c:pt>
                <c:pt idx="304">
                  <c:v>42083</c:v>
                </c:pt>
                <c:pt idx="305">
                  <c:v>42086</c:v>
                </c:pt>
                <c:pt idx="306">
                  <c:v>42087</c:v>
                </c:pt>
                <c:pt idx="307">
                  <c:v>42088</c:v>
                </c:pt>
                <c:pt idx="308">
                  <c:v>42089</c:v>
                </c:pt>
                <c:pt idx="309">
                  <c:v>42090</c:v>
                </c:pt>
                <c:pt idx="310">
                  <c:v>42093</c:v>
                </c:pt>
                <c:pt idx="311">
                  <c:v>42094</c:v>
                </c:pt>
                <c:pt idx="312">
                  <c:v>42095</c:v>
                </c:pt>
                <c:pt idx="313">
                  <c:v>42100</c:v>
                </c:pt>
                <c:pt idx="314">
                  <c:v>42101</c:v>
                </c:pt>
                <c:pt idx="315">
                  <c:v>42102</c:v>
                </c:pt>
                <c:pt idx="316">
                  <c:v>42103</c:v>
                </c:pt>
                <c:pt idx="317">
                  <c:v>42104</c:v>
                </c:pt>
                <c:pt idx="318">
                  <c:v>42107</c:v>
                </c:pt>
                <c:pt idx="319">
                  <c:v>42108</c:v>
                </c:pt>
                <c:pt idx="320">
                  <c:v>42109</c:v>
                </c:pt>
                <c:pt idx="321">
                  <c:v>42110</c:v>
                </c:pt>
                <c:pt idx="322">
                  <c:v>42111</c:v>
                </c:pt>
                <c:pt idx="323">
                  <c:v>42114</c:v>
                </c:pt>
                <c:pt idx="324">
                  <c:v>42115</c:v>
                </c:pt>
                <c:pt idx="325">
                  <c:v>42116</c:v>
                </c:pt>
                <c:pt idx="326">
                  <c:v>42117</c:v>
                </c:pt>
                <c:pt idx="327">
                  <c:v>42118</c:v>
                </c:pt>
                <c:pt idx="328">
                  <c:v>42121</c:v>
                </c:pt>
                <c:pt idx="329">
                  <c:v>42122</c:v>
                </c:pt>
                <c:pt idx="330">
                  <c:v>42123</c:v>
                </c:pt>
                <c:pt idx="331">
                  <c:v>42124</c:v>
                </c:pt>
                <c:pt idx="332">
                  <c:v>42128</c:v>
                </c:pt>
                <c:pt idx="333">
                  <c:v>42129</c:v>
                </c:pt>
                <c:pt idx="334">
                  <c:v>42130</c:v>
                </c:pt>
                <c:pt idx="335">
                  <c:v>42131</c:v>
                </c:pt>
                <c:pt idx="336">
                  <c:v>42132</c:v>
                </c:pt>
                <c:pt idx="337">
                  <c:v>42135</c:v>
                </c:pt>
                <c:pt idx="338">
                  <c:v>42136</c:v>
                </c:pt>
                <c:pt idx="339">
                  <c:v>42137</c:v>
                </c:pt>
                <c:pt idx="340">
                  <c:v>42138</c:v>
                </c:pt>
                <c:pt idx="341">
                  <c:v>42139</c:v>
                </c:pt>
                <c:pt idx="342">
                  <c:v>42142</c:v>
                </c:pt>
                <c:pt idx="343">
                  <c:v>42143</c:v>
                </c:pt>
                <c:pt idx="344">
                  <c:v>42144</c:v>
                </c:pt>
                <c:pt idx="345">
                  <c:v>42145</c:v>
                </c:pt>
                <c:pt idx="346">
                  <c:v>42146</c:v>
                </c:pt>
                <c:pt idx="347">
                  <c:v>42149</c:v>
                </c:pt>
                <c:pt idx="348">
                  <c:v>42150</c:v>
                </c:pt>
                <c:pt idx="349">
                  <c:v>42151</c:v>
                </c:pt>
                <c:pt idx="350">
                  <c:v>42152</c:v>
                </c:pt>
                <c:pt idx="351">
                  <c:v>42153</c:v>
                </c:pt>
                <c:pt idx="352">
                  <c:v>42156</c:v>
                </c:pt>
                <c:pt idx="353">
                  <c:v>42157</c:v>
                </c:pt>
                <c:pt idx="354">
                  <c:v>42158</c:v>
                </c:pt>
                <c:pt idx="355">
                  <c:v>42159</c:v>
                </c:pt>
                <c:pt idx="356">
                  <c:v>42160</c:v>
                </c:pt>
                <c:pt idx="357">
                  <c:v>42163</c:v>
                </c:pt>
                <c:pt idx="358">
                  <c:v>42164</c:v>
                </c:pt>
                <c:pt idx="359">
                  <c:v>42165</c:v>
                </c:pt>
                <c:pt idx="360">
                  <c:v>42166</c:v>
                </c:pt>
                <c:pt idx="361">
                  <c:v>42167</c:v>
                </c:pt>
                <c:pt idx="362">
                  <c:v>42170</c:v>
                </c:pt>
                <c:pt idx="363">
                  <c:v>42171</c:v>
                </c:pt>
                <c:pt idx="364">
                  <c:v>42172</c:v>
                </c:pt>
                <c:pt idx="365">
                  <c:v>42173</c:v>
                </c:pt>
                <c:pt idx="366">
                  <c:v>42174</c:v>
                </c:pt>
                <c:pt idx="367">
                  <c:v>42177</c:v>
                </c:pt>
                <c:pt idx="368">
                  <c:v>42178</c:v>
                </c:pt>
                <c:pt idx="369">
                  <c:v>42179</c:v>
                </c:pt>
                <c:pt idx="370">
                  <c:v>42180</c:v>
                </c:pt>
                <c:pt idx="371">
                  <c:v>42181</c:v>
                </c:pt>
                <c:pt idx="372">
                  <c:v>42184</c:v>
                </c:pt>
                <c:pt idx="373">
                  <c:v>42185</c:v>
                </c:pt>
                <c:pt idx="374">
                  <c:v>42186</c:v>
                </c:pt>
                <c:pt idx="375">
                  <c:v>42187</c:v>
                </c:pt>
                <c:pt idx="376">
                  <c:v>42188</c:v>
                </c:pt>
                <c:pt idx="377">
                  <c:v>42191</c:v>
                </c:pt>
                <c:pt idx="378">
                  <c:v>42192</c:v>
                </c:pt>
                <c:pt idx="379">
                  <c:v>42193</c:v>
                </c:pt>
                <c:pt idx="380">
                  <c:v>42194</c:v>
                </c:pt>
                <c:pt idx="381">
                  <c:v>42195</c:v>
                </c:pt>
                <c:pt idx="382">
                  <c:v>42198</c:v>
                </c:pt>
                <c:pt idx="383">
                  <c:v>42199</c:v>
                </c:pt>
                <c:pt idx="384">
                  <c:v>42200</c:v>
                </c:pt>
                <c:pt idx="385">
                  <c:v>42201</c:v>
                </c:pt>
                <c:pt idx="386">
                  <c:v>42202</c:v>
                </c:pt>
                <c:pt idx="387">
                  <c:v>42205</c:v>
                </c:pt>
                <c:pt idx="388">
                  <c:v>42206</c:v>
                </c:pt>
                <c:pt idx="389">
                  <c:v>42207</c:v>
                </c:pt>
                <c:pt idx="390">
                  <c:v>42208</c:v>
                </c:pt>
                <c:pt idx="391">
                  <c:v>42209</c:v>
                </c:pt>
                <c:pt idx="392">
                  <c:v>42212</c:v>
                </c:pt>
                <c:pt idx="393">
                  <c:v>42213</c:v>
                </c:pt>
                <c:pt idx="394">
                  <c:v>42214</c:v>
                </c:pt>
                <c:pt idx="395">
                  <c:v>42215</c:v>
                </c:pt>
                <c:pt idx="396">
                  <c:v>42216</c:v>
                </c:pt>
                <c:pt idx="397">
                  <c:v>42219</c:v>
                </c:pt>
                <c:pt idx="398">
                  <c:v>42220</c:v>
                </c:pt>
                <c:pt idx="399">
                  <c:v>42221</c:v>
                </c:pt>
                <c:pt idx="400">
                  <c:v>42222</c:v>
                </c:pt>
                <c:pt idx="401">
                  <c:v>42223</c:v>
                </c:pt>
                <c:pt idx="402">
                  <c:v>42226</c:v>
                </c:pt>
                <c:pt idx="403">
                  <c:v>42227</c:v>
                </c:pt>
                <c:pt idx="404">
                  <c:v>42228</c:v>
                </c:pt>
                <c:pt idx="405">
                  <c:v>42229</c:v>
                </c:pt>
                <c:pt idx="406">
                  <c:v>42230</c:v>
                </c:pt>
                <c:pt idx="407">
                  <c:v>42233</c:v>
                </c:pt>
                <c:pt idx="408">
                  <c:v>42234</c:v>
                </c:pt>
                <c:pt idx="409">
                  <c:v>42235</c:v>
                </c:pt>
                <c:pt idx="410">
                  <c:v>42236</c:v>
                </c:pt>
                <c:pt idx="411">
                  <c:v>42237</c:v>
                </c:pt>
                <c:pt idx="412">
                  <c:v>42240</c:v>
                </c:pt>
                <c:pt idx="413">
                  <c:v>42241</c:v>
                </c:pt>
                <c:pt idx="414">
                  <c:v>42242</c:v>
                </c:pt>
                <c:pt idx="415">
                  <c:v>42243</c:v>
                </c:pt>
                <c:pt idx="416">
                  <c:v>42244</c:v>
                </c:pt>
                <c:pt idx="417">
                  <c:v>42247</c:v>
                </c:pt>
                <c:pt idx="418">
                  <c:v>42248</c:v>
                </c:pt>
                <c:pt idx="419">
                  <c:v>42249</c:v>
                </c:pt>
                <c:pt idx="420">
                  <c:v>42250</c:v>
                </c:pt>
                <c:pt idx="421">
                  <c:v>42251</c:v>
                </c:pt>
                <c:pt idx="422">
                  <c:v>42254</c:v>
                </c:pt>
                <c:pt idx="423">
                  <c:v>42255</c:v>
                </c:pt>
                <c:pt idx="424">
                  <c:v>42256</c:v>
                </c:pt>
                <c:pt idx="425">
                  <c:v>42257</c:v>
                </c:pt>
                <c:pt idx="426">
                  <c:v>42258</c:v>
                </c:pt>
                <c:pt idx="427">
                  <c:v>42261</c:v>
                </c:pt>
                <c:pt idx="428">
                  <c:v>42262</c:v>
                </c:pt>
                <c:pt idx="429">
                  <c:v>42264</c:v>
                </c:pt>
                <c:pt idx="430">
                  <c:v>42265</c:v>
                </c:pt>
                <c:pt idx="431">
                  <c:v>42268</c:v>
                </c:pt>
                <c:pt idx="432">
                  <c:v>42269</c:v>
                </c:pt>
                <c:pt idx="433">
                  <c:v>42270</c:v>
                </c:pt>
                <c:pt idx="434">
                  <c:v>42271</c:v>
                </c:pt>
                <c:pt idx="435">
                  <c:v>42272</c:v>
                </c:pt>
                <c:pt idx="436">
                  <c:v>42275</c:v>
                </c:pt>
                <c:pt idx="437">
                  <c:v>42276</c:v>
                </c:pt>
                <c:pt idx="438">
                  <c:v>42277</c:v>
                </c:pt>
                <c:pt idx="439">
                  <c:v>42278</c:v>
                </c:pt>
                <c:pt idx="440">
                  <c:v>42279</c:v>
                </c:pt>
                <c:pt idx="441">
                  <c:v>42282</c:v>
                </c:pt>
                <c:pt idx="442">
                  <c:v>42283</c:v>
                </c:pt>
                <c:pt idx="443">
                  <c:v>42284</c:v>
                </c:pt>
                <c:pt idx="444">
                  <c:v>42285</c:v>
                </c:pt>
                <c:pt idx="445">
                  <c:v>42286</c:v>
                </c:pt>
                <c:pt idx="446">
                  <c:v>42289</c:v>
                </c:pt>
                <c:pt idx="447">
                  <c:v>42290</c:v>
                </c:pt>
                <c:pt idx="448">
                  <c:v>42291</c:v>
                </c:pt>
                <c:pt idx="449">
                  <c:v>42292</c:v>
                </c:pt>
                <c:pt idx="450">
                  <c:v>42293</c:v>
                </c:pt>
                <c:pt idx="451">
                  <c:v>42296</c:v>
                </c:pt>
                <c:pt idx="452">
                  <c:v>42297</c:v>
                </c:pt>
                <c:pt idx="453">
                  <c:v>42298</c:v>
                </c:pt>
                <c:pt idx="454">
                  <c:v>42299</c:v>
                </c:pt>
                <c:pt idx="455">
                  <c:v>42300</c:v>
                </c:pt>
                <c:pt idx="456">
                  <c:v>42303</c:v>
                </c:pt>
                <c:pt idx="457">
                  <c:v>42304</c:v>
                </c:pt>
                <c:pt idx="458">
                  <c:v>42305</c:v>
                </c:pt>
                <c:pt idx="459">
                  <c:v>42306</c:v>
                </c:pt>
                <c:pt idx="460">
                  <c:v>42307</c:v>
                </c:pt>
                <c:pt idx="461">
                  <c:v>42311</c:v>
                </c:pt>
                <c:pt idx="462">
                  <c:v>42312</c:v>
                </c:pt>
                <c:pt idx="463">
                  <c:v>42313</c:v>
                </c:pt>
                <c:pt idx="464">
                  <c:v>42314</c:v>
                </c:pt>
                <c:pt idx="465">
                  <c:v>42317</c:v>
                </c:pt>
                <c:pt idx="466">
                  <c:v>42318</c:v>
                </c:pt>
                <c:pt idx="467">
                  <c:v>42319</c:v>
                </c:pt>
                <c:pt idx="468">
                  <c:v>42320</c:v>
                </c:pt>
                <c:pt idx="469">
                  <c:v>42321</c:v>
                </c:pt>
                <c:pt idx="470">
                  <c:v>42325</c:v>
                </c:pt>
                <c:pt idx="471">
                  <c:v>42326</c:v>
                </c:pt>
                <c:pt idx="472">
                  <c:v>42327</c:v>
                </c:pt>
                <c:pt idx="473">
                  <c:v>42328</c:v>
                </c:pt>
                <c:pt idx="474">
                  <c:v>42331</c:v>
                </c:pt>
                <c:pt idx="475">
                  <c:v>42332</c:v>
                </c:pt>
                <c:pt idx="476">
                  <c:v>42333</c:v>
                </c:pt>
                <c:pt idx="477">
                  <c:v>42334</c:v>
                </c:pt>
                <c:pt idx="478">
                  <c:v>42335</c:v>
                </c:pt>
                <c:pt idx="479">
                  <c:v>42338</c:v>
                </c:pt>
                <c:pt idx="480">
                  <c:v>42339</c:v>
                </c:pt>
                <c:pt idx="481">
                  <c:v>42340</c:v>
                </c:pt>
                <c:pt idx="482">
                  <c:v>42341</c:v>
                </c:pt>
                <c:pt idx="483">
                  <c:v>42342</c:v>
                </c:pt>
                <c:pt idx="484">
                  <c:v>42345</c:v>
                </c:pt>
                <c:pt idx="485">
                  <c:v>42346</c:v>
                </c:pt>
                <c:pt idx="486">
                  <c:v>42347</c:v>
                </c:pt>
                <c:pt idx="487">
                  <c:v>42348</c:v>
                </c:pt>
                <c:pt idx="488">
                  <c:v>42349</c:v>
                </c:pt>
                <c:pt idx="489">
                  <c:v>42352</c:v>
                </c:pt>
                <c:pt idx="490">
                  <c:v>42353</c:v>
                </c:pt>
                <c:pt idx="491">
                  <c:v>42354</c:v>
                </c:pt>
                <c:pt idx="492">
                  <c:v>42355</c:v>
                </c:pt>
                <c:pt idx="493">
                  <c:v>42356</c:v>
                </c:pt>
                <c:pt idx="494">
                  <c:v>42359</c:v>
                </c:pt>
                <c:pt idx="495">
                  <c:v>42360</c:v>
                </c:pt>
                <c:pt idx="496">
                  <c:v>42361</c:v>
                </c:pt>
                <c:pt idx="497">
                  <c:v>42362</c:v>
                </c:pt>
                <c:pt idx="498">
                  <c:v>42366</c:v>
                </c:pt>
                <c:pt idx="499">
                  <c:v>42367</c:v>
                </c:pt>
                <c:pt idx="500">
                  <c:v>42368</c:v>
                </c:pt>
                <c:pt idx="501">
                  <c:v>42369</c:v>
                </c:pt>
                <c:pt idx="502">
                  <c:v>42373</c:v>
                </c:pt>
                <c:pt idx="503">
                  <c:v>42374</c:v>
                </c:pt>
                <c:pt idx="504">
                  <c:v>42375</c:v>
                </c:pt>
                <c:pt idx="505">
                  <c:v>42376</c:v>
                </c:pt>
                <c:pt idx="506">
                  <c:v>42377</c:v>
                </c:pt>
                <c:pt idx="507">
                  <c:v>42380</c:v>
                </c:pt>
                <c:pt idx="508">
                  <c:v>42381</c:v>
                </c:pt>
                <c:pt idx="509">
                  <c:v>42382</c:v>
                </c:pt>
                <c:pt idx="510">
                  <c:v>42383</c:v>
                </c:pt>
                <c:pt idx="511">
                  <c:v>42384</c:v>
                </c:pt>
                <c:pt idx="512">
                  <c:v>42387</c:v>
                </c:pt>
                <c:pt idx="513">
                  <c:v>42388</c:v>
                </c:pt>
                <c:pt idx="514">
                  <c:v>42389</c:v>
                </c:pt>
                <c:pt idx="515">
                  <c:v>42390</c:v>
                </c:pt>
                <c:pt idx="516">
                  <c:v>42391</c:v>
                </c:pt>
                <c:pt idx="517">
                  <c:v>42394</c:v>
                </c:pt>
                <c:pt idx="518">
                  <c:v>42395</c:v>
                </c:pt>
                <c:pt idx="519">
                  <c:v>42396</c:v>
                </c:pt>
                <c:pt idx="520">
                  <c:v>42397</c:v>
                </c:pt>
                <c:pt idx="521">
                  <c:v>42398</c:v>
                </c:pt>
                <c:pt idx="522">
                  <c:v>42402</c:v>
                </c:pt>
                <c:pt idx="523">
                  <c:v>42403</c:v>
                </c:pt>
                <c:pt idx="524">
                  <c:v>42404</c:v>
                </c:pt>
                <c:pt idx="525">
                  <c:v>42405</c:v>
                </c:pt>
                <c:pt idx="526">
                  <c:v>42408</c:v>
                </c:pt>
                <c:pt idx="527">
                  <c:v>42409</c:v>
                </c:pt>
                <c:pt idx="528">
                  <c:v>42410</c:v>
                </c:pt>
                <c:pt idx="529">
                  <c:v>42411</c:v>
                </c:pt>
                <c:pt idx="530">
                  <c:v>42412</c:v>
                </c:pt>
                <c:pt idx="531">
                  <c:v>42415</c:v>
                </c:pt>
                <c:pt idx="532">
                  <c:v>42416</c:v>
                </c:pt>
                <c:pt idx="533">
                  <c:v>42417</c:v>
                </c:pt>
                <c:pt idx="534">
                  <c:v>42418</c:v>
                </c:pt>
                <c:pt idx="535">
                  <c:v>42419</c:v>
                </c:pt>
                <c:pt idx="536">
                  <c:v>42422</c:v>
                </c:pt>
                <c:pt idx="537">
                  <c:v>42423</c:v>
                </c:pt>
                <c:pt idx="538">
                  <c:v>42424</c:v>
                </c:pt>
                <c:pt idx="539">
                  <c:v>42425</c:v>
                </c:pt>
                <c:pt idx="540">
                  <c:v>42426</c:v>
                </c:pt>
                <c:pt idx="541">
                  <c:v>42429</c:v>
                </c:pt>
                <c:pt idx="542">
                  <c:v>42430</c:v>
                </c:pt>
                <c:pt idx="543">
                  <c:v>42431</c:v>
                </c:pt>
                <c:pt idx="544">
                  <c:v>42432</c:v>
                </c:pt>
                <c:pt idx="545">
                  <c:v>42433</c:v>
                </c:pt>
                <c:pt idx="546">
                  <c:v>42436</c:v>
                </c:pt>
                <c:pt idx="547">
                  <c:v>42437</c:v>
                </c:pt>
                <c:pt idx="548">
                  <c:v>42438</c:v>
                </c:pt>
                <c:pt idx="549">
                  <c:v>42439</c:v>
                </c:pt>
                <c:pt idx="550">
                  <c:v>42440</c:v>
                </c:pt>
                <c:pt idx="551">
                  <c:v>42443</c:v>
                </c:pt>
                <c:pt idx="552">
                  <c:v>42444</c:v>
                </c:pt>
                <c:pt idx="553">
                  <c:v>42445</c:v>
                </c:pt>
                <c:pt idx="554">
                  <c:v>42446</c:v>
                </c:pt>
                <c:pt idx="555">
                  <c:v>42447</c:v>
                </c:pt>
                <c:pt idx="556">
                  <c:v>42451</c:v>
                </c:pt>
                <c:pt idx="557">
                  <c:v>42452</c:v>
                </c:pt>
                <c:pt idx="558">
                  <c:v>42457</c:v>
                </c:pt>
                <c:pt idx="559">
                  <c:v>42458</c:v>
                </c:pt>
                <c:pt idx="560">
                  <c:v>42459</c:v>
                </c:pt>
                <c:pt idx="561">
                  <c:v>42460</c:v>
                </c:pt>
                <c:pt idx="562">
                  <c:v>42461</c:v>
                </c:pt>
                <c:pt idx="563">
                  <c:v>42464</c:v>
                </c:pt>
                <c:pt idx="564">
                  <c:v>42465</c:v>
                </c:pt>
                <c:pt idx="565">
                  <c:v>42466</c:v>
                </c:pt>
                <c:pt idx="566">
                  <c:v>42467</c:v>
                </c:pt>
                <c:pt idx="567">
                  <c:v>42468</c:v>
                </c:pt>
                <c:pt idx="568">
                  <c:v>42471</c:v>
                </c:pt>
                <c:pt idx="569">
                  <c:v>42472</c:v>
                </c:pt>
                <c:pt idx="570">
                  <c:v>42473</c:v>
                </c:pt>
                <c:pt idx="571">
                  <c:v>42474</c:v>
                </c:pt>
                <c:pt idx="572">
                  <c:v>42475</c:v>
                </c:pt>
                <c:pt idx="573">
                  <c:v>42478</c:v>
                </c:pt>
                <c:pt idx="574">
                  <c:v>42479</c:v>
                </c:pt>
                <c:pt idx="575">
                  <c:v>42480</c:v>
                </c:pt>
                <c:pt idx="576">
                  <c:v>42481</c:v>
                </c:pt>
                <c:pt idx="577">
                  <c:v>42482</c:v>
                </c:pt>
                <c:pt idx="578">
                  <c:v>42485</c:v>
                </c:pt>
                <c:pt idx="579">
                  <c:v>42486</c:v>
                </c:pt>
                <c:pt idx="580">
                  <c:v>42487</c:v>
                </c:pt>
                <c:pt idx="581">
                  <c:v>42488</c:v>
                </c:pt>
                <c:pt idx="582">
                  <c:v>42489</c:v>
                </c:pt>
                <c:pt idx="583">
                  <c:v>42492</c:v>
                </c:pt>
                <c:pt idx="584">
                  <c:v>42493</c:v>
                </c:pt>
                <c:pt idx="585">
                  <c:v>42494</c:v>
                </c:pt>
                <c:pt idx="586">
                  <c:v>42495</c:v>
                </c:pt>
                <c:pt idx="587">
                  <c:v>42496</c:v>
                </c:pt>
                <c:pt idx="588">
                  <c:v>42499</c:v>
                </c:pt>
                <c:pt idx="589">
                  <c:v>42500</c:v>
                </c:pt>
                <c:pt idx="590">
                  <c:v>42501</c:v>
                </c:pt>
                <c:pt idx="591">
                  <c:v>42502</c:v>
                </c:pt>
                <c:pt idx="592">
                  <c:v>42503</c:v>
                </c:pt>
                <c:pt idx="593">
                  <c:v>42506</c:v>
                </c:pt>
                <c:pt idx="594">
                  <c:v>42507</c:v>
                </c:pt>
                <c:pt idx="595">
                  <c:v>42508</c:v>
                </c:pt>
                <c:pt idx="596">
                  <c:v>42509</c:v>
                </c:pt>
                <c:pt idx="597">
                  <c:v>42510</c:v>
                </c:pt>
                <c:pt idx="598">
                  <c:v>42513</c:v>
                </c:pt>
                <c:pt idx="599">
                  <c:v>42514</c:v>
                </c:pt>
                <c:pt idx="600">
                  <c:v>42515</c:v>
                </c:pt>
                <c:pt idx="601">
                  <c:v>42516</c:v>
                </c:pt>
                <c:pt idx="602">
                  <c:v>42517</c:v>
                </c:pt>
                <c:pt idx="603">
                  <c:v>42520</c:v>
                </c:pt>
                <c:pt idx="604">
                  <c:v>42521</c:v>
                </c:pt>
                <c:pt idx="605">
                  <c:v>42522</c:v>
                </c:pt>
                <c:pt idx="606">
                  <c:v>42523</c:v>
                </c:pt>
                <c:pt idx="607">
                  <c:v>42524</c:v>
                </c:pt>
                <c:pt idx="608">
                  <c:v>42527</c:v>
                </c:pt>
                <c:pt idx="609">
                  <c:v>42528</c:v>
                </c:pt>
                <c:pt idx="610">
                  <c:v>42529</c:v>
                </c:pt>
                <c:pt idx="611">
                  <c:v>42530</c:v>
                </c:pt>
                <c:pt idx="612">
                  <c:v>42531</c:v>
                </c:pt>
                <c:pt idx="613">
                  <c:v>42534</c:v>
                </c:pt>
                <c:pt idx="614">
                  <c:v>42535</c:v>
                </c:pt>
                <c:pt idx="615">
                  <c:v>42536</c:v>
                </c:pt>
                <c:pt idx="616">
                  <c:v>42537</c:v>
                </c:pt>
                <c:pt idx="617">
                  <c:v>42538</c:v>
                </c:pt>
                <c:pt idx="618">
                  <c:v>42541</c:v>
                </c:pt>
                <c:pt idx="619">
                  <c:v>42542</c:v>
                </c:pt>
                <c:pt idx="620">
                  <c:v>42543</c:v>
                </c:pt>
                <c:pt idx="621">
                  <c:v>42544</c:v>
                </c:pt>
                <c:pt idx="622">
                  <c:v>42545</c:v>
                </c:pt>
                <c:pt idx="623">
                  <c:v>42548</c:v>
                </c:pt>
                <c:pt idx="624">
                  <c:v>42549</c:v>
                </c:pt>
                <c:pt idx="625">
                  <c:v>42550</c:v>
                </c:pt>
                <c:pt idx="626">
                  <c:v>42551</c:v>
                </c:pt>
                <c:pt idx="627">
                  <c:v>42552</c:v>
                </c:pt>
                <c:pt idx="628">
                  <c:v>42555</c:v>
                </c:pt>
                <c:pt idx="629">
                  <c:v>42556</c:v>
                </c:pt>
                <c:pt idx="630">
                  <c:v>42557</c:v>
                </c:pt>
                <c:pt idx="631">
                  <c:v>42558</c:v>
                </c:pt>
                <c:pt idx="632">
                  <c:v>42559</c:v>
                </c:pt>
                <c:pt idx="633">
                  <c:v>42562</c:v>
                </c:pt>
                <c:pt idx="634">
                  <c:v>42563</c:v>
                </c:pt>
                <c:pt idx="635">
                  <c:v>42564</c:v>
                </c:pt>
                <c:pt idx="636">
                  <c:v>42565</c:v>
                </c:pt>
                <c:pt idx="637">
                  <c:v>42566</c:v>
                </c:pt>
                <c:pt idx="638">
                  <c:v>42569</c:v>
                </c:pt>
                <c:pt idx="639">
                  <c:v>42570</c:v>
                </c:pt>
                <c:pt idx="640">
                  <c:v>42571</c:v>
                </c:pt>
                <c:pt idx="641">
                  <c:v>42572</c:v>
                </c:pt>
                <c:pt idx="642">
                  <c:v>42573</c:v>
                </c:pt>
                <c:pt idx="643">
                  <c:v>42576</c:v>
                </c:pt>
                <c:pt idx="644">
                  <c:v>42577</c:v>
                </c:pt>
                <c:pt idx="645">
                  <c:v>42578</c:v>
                </c:pt>
                <c:pt idx="646">
                  <c:v>42579</c:v>
                </c:pt>
                <c:pt idx="647">
                  <c:v>42580</c:v>
                </c:pt>
                <c:pt idx="648">
                  <c:v>42583</c:v>
                </c:pt>
                <c:pt idx="649">
                  <c:v>42584</c:v>
                </c:pt>
                <c:pt idx="650">
                  <c:v>42585</c:v>
                </c:pt>
                <c:pt idx="651">
                  <c:v>42586</c:v>
                </c:pt>
                <c:pt idx="652">
                  <c:v>42587</c:v>
                </c:pt>
                <c:pt idx="653">
                  <c:v>42590</c:v>
                </c:pt>
                <c:pt idx="654">
                  <c:v>42591</c:v>
                </c:pt>
                <c:pt idx="655">
                  <c:v>42592</c:v>
                </c:pt>
                <c:pt idx="656">
                  <c:v>42593</c:v>
                </c:pt>
                <c:pt idx="657">
                  <c:v>42594</c:v>
                </c:pt>
                <c:pt idx="658">
                  <c:v>42597</c:v>
                </c:pt>
                <c:pt idx="659">
                  <c:v>42598</c:v>
                </c:pt>
                <c:pt idx="660">
                  <c:v>42599</c:v>
                </c:pt>
                <c:pt idx="661">
                  <c:v>42600</c:v>
                </c:pt>
                <c:pt idx="662">
                  <c:v>42601</c:v>
                </c:pt>
                <c:pt idx="663">
                  <c:v>42604</c:v>
                </c:pt>
                <c:pt idx="664">
                  <c:v>42605</c:v>
                </c:pt>
                <c:pt idx="665">
                  <c:v>42606</c:v>
                </c:pt>
                <c:pt idx="666">
                  <c:v>42607</c:v>
                </c:pt>
                <c:pt idx="667">
                  <c:v>42608</c:v>
                </c:pt>
                <c:pt idx="668">
                  <c:v>42611</c:v>
                </c:pt>
                <c:pt idx="669">
                  <c:v>42612</c:v>
                </c:pt>
                <c:pt idx="670">
                  <c:v>42613</c:v>
                </c:pt>
                <c:pt idx="671">
                  <c:v>42614</c:v>
                </c:pt>
                <c:pt idx="672">
                  <c:v>42615</c:v>
                </c:pt>
                <c:pt idx="673">
                  <c:v>42618</c:v>
                </c:pt>
                <c:pt idx="674">
                  <c:v>42619</c:v>
                </c:pt>
                <c:pt idx="675">
                  <c:v>42620</c:v>
                </c:pt>
                <c:pt idx="676">
                  <c:v>42621</c:v>
                </c:pt>
                <c:pt idx="677">
                  <c:v>42622</c:v>
                </c:pt>
                <c:pt idx="678">
                  <c:v>42625</c:v>
                </c:pt>
                <c:pt idx="679">
                  <c:v>42626</c:v>
                </c:pt>
                <c:pt idx="680">
                  <c:v>42627</c:v>
                </c:pt>
                <c:pt idx="681">
                  <c:v>42628</c:v>
                </c:pt>
                <c:pt idx="682">
                  <c:v>42632</c:v>
                </c:pt>
                <c:pt idx="683">
                  <c:v>42633</c:v>
                </c:pt>
                <c:pt idx="684">
                  <c:v>42634</c:v>
                </c:pt>
                <c:pt idx="685">
                  <c:v>42635</c:v>
                </c:pt>
                <c:pt idx="686">
                  <c:v>42636</c:v>
                </c:pt>
                <c:pt idx="687">
                  <c:v>42639</c:v>
                </c:pt>
                <c:pt idx="688">
                  <c:v>42640</c:v>
                </c:pt>
                <c:pt idx="689">
                  <c:v>42641</c:v>
                </c:pt>
                <c:pt idx="690">
                  <c:v>42642</c:v>
                </c:pt>
                <c:pt idx="691">
                  <c:v>42643</c:v>
                </c:pt>
                <c:pt idx="692">
                  <c:v>42646</c:v>
                </c:pt>
                <c:pt idx="693">
                  <c:v>42647</c:v>
                </c:pt>
                <c:pt idx="694">
                  <c:v>42648</c:v>
                </c:pt>
                <c:pt idx="695">
                  <c:v>42649</c:v>
                </c:pt>
                <c:pt idx="696">
                  <c:v>42650</c:v>
                </c:pt>
                <c:pt idx="697">
                  <c:v>42653</c:v>
                </c:pt>
                <c:pt idx="698">
                  <c:v>42654</c:v>
                </c:pt>
                <c:pt idx="699">
                  <c:v>42655</c:v>
                </c:pt>
                <c:pt idx="700">
                  <c:v>42656</c:v>
                </c:pt>
                <c:pt idx="701">
                  <c:v>42657</c:v>
                </c:pt>
                <c:pt idx="702">
                  <c:v>42660</c:v>
                </c:pt>
                <c:pt idx="703">
                  <c:v>42661</c:v>
                </c:pt>
                <c:pt idx="704">
                  <c:v>42662</c:v>
                </c:pt>
                <c:pt idx="705">
                  <c:v>42663</c:v>
                </c:pt>
                <c:pt idx="706">
                  <c:v>42664</c:v>
                </c:pt>
                <c:pt idx="707">
                  <c:v>42667</c:v>
                </c:pt>
                <c:pt idx="708">
                  <c:v>42668</c:v>
                </c:pt>
                <c:pt idx="709">
                  <c:v>42669</c:v>
                </c:pt>
                <c:pt idx="710">
                  <c:v>42670</c:v>
                </c:pt>
                <c:pt idx="711">
                  <c:v>42671</c:v>
                </c:pt>
                <c:pt idx="712">
                  <c:v>42674</c:v>
                </c:pt>
                <c:pt idx="713">
                  <c:v>42675</c:v>
                </c:pt>
                <c:pt idx="714">
                  <c:v>42677</c:v>
                </c:pt>
                <c:pt idx="715">
                  <c:v>42678</c:v>
                </c:pt>
                <c:pt idx="716">
                  <c:v>42681</c:v>
                </c:pt>
                <c:pt idx="717">
                  <c:v>42682</c:v>
                </c:pt>
                <c:pt idx="718">
                  <c:v>42683</c:v>
                </c:pt>
                <c:pt idx="719">
                  <c:v>42684</c:v>
                </c:pt>
                <c:pt idx="720">
                  <c:v>42685</c:v>
                </c:pt>
                <c:pt idx="721">
                  <c:v>42688</c:v>
                </c:pt>
                <c:pt idx="722">
                  <c:v>42689</c:v>
                </c:pt>
                <c:pt idx="723">
                  <c:v>42690</c:v>
                </c:pt>
                <c:pt idx="724">
                  <c:v>42691</c:v>
                </c:pt>
                <c:pt idx="725">
                  <c:v>42692</c:v>
                </c:pt>
                <c:pt idx="726">
                  <c:v>42696</c:v>
                </c:pt>
                <c:pt idx="727">
                  <c:v>42697</c:v>
                </c:pt>
                <c:pt idx="728">
                  <c:v>42698</c:v>
                </c:pt>
                <c:pt idx="729">
                  <c:v>42699</c:v>
                </c:pt>
                <c:pt idx="730">
                  <c:v>42702</c:v>
                </c:pt>
                <c:pt idx="731">
                  <c:v>42703</c:v>
                </c:pt>
                <c:pt idx="732">
                  <c:v>42704</c:v>
                </c:pt>
                <c:pt idx="733">
                  <c:v>42705</c:v>
                </c:pt>
                <c:pt idx="734">
                  <c:v>42706</c:v>
                </c:pt>
                <c:pt idx="735">
                  <c:v>42709</c:v>
                </c:pt>
                <c:pt idx="736">
                  <c:v>42710</c:v>
                </c:pt>
                <c:pt idx="737">
                  <c:v>42711</c:v>
                </c:pt>
                <c:pt idx="738">
                  <c:v>42712</c:v>
                </c:pt>
                <c:pt idx="739">
                  <c:v>42713</c:v>
                </c:pt>
                <c:pt idx="740">
                  <c:v>42717</c:v>
                </c:pt>
                <c:pt idx="741">
                  <c:v>42718</c:v>
                </c:pt>
                <c:pt idx="742">
                  <c:v>42719</c:v>
                </c:pt>
                <c:pt idx="743">
                  <c:v>42720</c:v>
                </c:pt>
                <c:pt idx="744">
                  <c:v>42723</c:v>
                </c:pt>
                <c:pt idx="745">
                  <c:v>42724</c:v>
                </c:pt>
                <c:pt idx="746">
                  <c:v>42725</c:v>
                </c:pt>
                <c:pt idx="747">
                  <c:v>42726</c:v>
                </c:pt>
                <c:pt idx="748">
                  <c:v>42727</c:v>
                </c:pt>
                <c:pt idx="749">
                  <c:v>42730</c:v>
                </c:pt>
                <c:pt idx="750">
                  <c:v>42731</c:v>
                </c:pt>
                <c:pt idx="751">
                  <c:v>42732</c:v>
                </c:pt>
                <c:pt idx="752">
                  <c:v>42733</c:v>
                </c:pt>
                <c:pt idx="753">
                  <c:v>42734</c:v>
                </c:pt>
                <c:pt idx="754">
                  <c:v>42737</c:v>
                </c:pt>
                <c:pt idx="755">
                  <c:v>42738</c:v>
                </c:pt>
                <c:pt idx="756">
                  <c:v>42739</c:v>
                </c:pt>
                <c:pt idx="757">
                  <c:v>42740</c:v>
                </c:pt>
                <c:pt idx="758">
                  <c:v>42741</c:v>
                </c:pt>
                <c:pt idx="759">
                  <c:v>42744</c:v>
                </c:pt>
                <c:pt idx="760">
                  <c:v>42745</c:v>
                </c:pt>
                <c:pt idx="761">
                  <c:v>42746</c:v>
                </c:pt>
                <c:pt idx="762">
                  <c:v>42747</c:v>
                </c:pt>
                <c:pt idx="763">
                  <c:v>42748</c:v>
                </c:pt>
                <c:pt idx="764">
                  <c:v>42751</c:v>
                </c:pt>
                <c:pt idx="765">
                  <c:v>42752</c:v>
                </c:pt>
                <c:pt idx="766">
                  <c:v>42753</c:v>
                </c:pt>
                <c:pt idx="767">
                  <c:v>42754</c:v>
                </c:pt>
                <c:pt idx="768">
                  <c:v>42755</c:v>
                </c:pt>
                <c:pt idx="769">
                  <c:v>42758</c:v>
                </c:pt>
                <c:pt idx="770">
                  <c:v>42759</c:v>
                </c:pt>
                <c:pt idx="771">
                  <c:v>42760</c:v>
                </c:pt>
                <c:pt idx="772">
                  <c:v>42761</c:v>
                </c:pt>
                <c:pt idx="773">
                  <c:v>42762</c:v>
                </c:pt>
                <c:pt idx="774">
                  <c:v>42765</c:v>
                </c:pt>
                <c:pt idx="775">
                  <c:v>42766</c:v>
                </c:pt>
                <c:pt idx="776">
                  <c:v>42767</c:v>
                </c:pt>
                <c:pt idx="777">
                  <c:v>42768</c:v>
                </c:pt>
                <c:pt idx="778">
                  <c:v>42769</c:v>
                </c:pt>
                <c:pt idx="779">
                  <c:v>42773</c:v>
                </c:pt>
                <c:pt idx="780">
                  <c:v>42774</c:v>
                </c:pt>
                <c:pt idx="781">
                  <c:v>42775</c:v>
                </c:pt>
                <c:pt idx="782">
                  <c:v>42776</c:v>
                </c:pt>
                <c:pt idx="783">
                  <c:v>42779</c:v>
                </c:pt>
                <c:pt idx="784">
                  <c:v>42780</c:v>
                </c:pt>
                <c:pt idx="785">
                  <c:v>42781</c:v>
                </c:pt>
                <c:pt idx="786">
                  <c:v>42782</c:v>
                </c:pt>
                <c:pt idx="787">
                  <c:v>42783</c:v>
                </c:pt>
                <c:pt idx="788">
                  <c:v>42786</c:v>
                </c:pt>
                <c:pt idx="789">
                  <c:v>42787</c:v>
                </c:pt>
                <c:pt idx="790">
                  <c:v>42788</c:v>
                </c:pt>
                <c:pt idx="791">
                  <c:v>42789</c:v>
                </c:pt>
                <c:pt idx="792">
                  <c:v>42790</c:v>
                </c:pt>
                <c:pt idx="793">
                  <c:v>42793</c:v>
                </c:pt>
                <c:pt idx="794">
                  <c:v>42794</c:v>
                </c:pt>
                <c:pt idx="795">
                  <c:v>42795</c:v>
                </c:pt>
                <c:pt idx="796">
                  <c:v>42796</c:v>
                </c:pt>
                <c:pt idx="797">
                  <c:v>42797</c:v>
                </c:pt>
                <c:pt idx="798">
                  <c:v>42800</c:v>
                </c:pt>
                <c:pt idx="799">
                  <c:v>42801</c:v>
                </c:pt>
                <c:pt idx="800">
                  <c:v>42802</c:v>
                </c:pt>
                <c:pt idx="801">
                  <c:v>42803</c:v>
                </c:pt>
                <c:pt idx="802">
                  <c:v>42804</c:v>
                </c:pt>
                <c:pt idx="803">
                  <c:v>42807</c:v>
                </c:pt>
                <c:pt idx="804">
                  <c:v>42808</c:v>
                </c:pt>
                <c:pt idx="805">
                  <c:v>42809</c:v>
                </c:pt>
                <c:pt idx="806">
                  <c:v>42810</c:v>
                </c:pt>
                <c:pt idx="807">
                  <c:v>42811</c:v>
                </c:pt>
                <c:pt idx="808">
                  <c:v>42815</c:v>
                </c:pt>
                <c:pt idx="809">
                  <c:v>42816</c:v>
                </c:pt>
                <c:pt idx="810">
                  <c:v>42817</c:v>
                </c:pt>
                <c:pt idx="811">
                  <c:v>42818</c:v>
                </c:pt>
                <c:pt idx="812">
                  <c:v>42821</c:v>
                </c:pt>
                <c:pt idx="813">
                  <c:v>42822</c:v>
                </c:pt>
                <c:pt idx="814">
                  <c:v>42823</c:v>
                </c:pt>
                <c:pt idx="815">
                  <c:v>42824</c:v>
                </c:pt>
                <c:pt idx="816">
                  <c:v>42825</c:v>
                </c:pt>
                <c:pt idx="817">
                  <c:v>42828</c:v>
                </c:pt>
                <c:pt idx="818">
                  <c:v>42829</c:v>
                </c:pt>
                <c:pt idx="819">
                  <c:v>42830</c:v>
                </c:pt>
                <c:pt idx="820">
                  <c:v>42831</c:v>
                </c:pt>
                <c:pt idx="821">
                  <c:v>42832</c:v>
                </c:pt>
                <c:pt idx="822">
                  <c:v>42835</c:v>
                </c:pt>
                <c:pt idx="823">
                  <c:v>42836</c:v>
                </c:pt>
                <c:pt idx="824">
                  <c:v>42837</c:v>
                </c:pt>
                <c:pt idx="825">
                  <c:v>42842</c:v>
                </c:pt>
                <c:pt idx="826">
                  <c:v>42843</c:v>
                </c:pt>
                <c:pt idx="827">
                  <c:v>42844</c:v>
                </c:pt>
                <c:pt idx="828">
                  <c:v>42845</c:v>
                </c:pt>
                <c:pt idx="829">
                  <c:v>42846</c:v>
                </c:pt>
                <c:pt idx="830">
                  <c:v>42849</c:v>
                </c:pt>
                <c:pt idx="831">
                  <c:v>42850</c:v>
                </c:pt>
                <c:pt idx="832">
                  <c:v>42851</c:v>
                </c:pt>
                <c:pt idx="833">
                  <c:v>42852</c:v>
                </c:pt>
                <c:pt idx="834">
                  <c:v>42853</c:v>
                </c:pt>
                <c:pt idx="835">
                  <c:v>42857</c:v>
                </c:pt>
                <c:pt idx="836">
                  <c:v>42858</c:v>
                </c:pt>
                <c:pt idx="837">
                  <c:v>42859</c:v>
                </c:pt>
                <c:pt idx="838">
                  <c:v>42860</c:v>
                </c:pt>
                <c:pt idx="839">
                  <c:v>42863</c:v>
                </c:pt>
                <c:pt idx="840">
                  <c:v>42864</c:v>
                </c:pt>
                <c:pt idx="841">
                  <c:v>42865</c:v>
                </c:pt>
                <c:pt idx="842">
                  <c:v>42866</c:v>
                </c:pt>
                <c:pt idx="843">
                  <c:v>42867</c:v>
                </c:pt>
                <c:pt idx="844">
                  <c:v>42870</c:v>
                </c:pt>
                <c:pt idx="845">
                  <c:v>42871</c:v>
                </c:pt>
                <c:pt idx="846">
                  <c:v>42872</c:v>
                </c:pt>
                <c:pt idx="847">
                  <c:v>42873</c:v>
                </c:pt>
                <c:pt idx="848">
                  <c:v>42874</c:v>
                </c:pt>
                <c:pt idx="849">
                  <c:v>42877</c:v>
                </c:pt>
                <c:pt idx="850">
                  <c:v>42878</c:v>
                </c:pt>
                <c:pt idx="851">
                  <c:v>42879</c:v>
                </c:pt>
                <c:pt idx="852">
                  <c:v>42880</c:v>
                </c:pt>
                <c:pt idx="853">
                  <c:v>42881</c:v>
                </c:pt>
                <c:pt idx="854">
                  <c:v>42884</c:v>
                </c:pt>
                <c:pt idx="855">
                  <c:v>42885</c:v>
                </c:pt>
                <c:pt idx="856">
                  <c:v>42886</c:v>
                </c:pt>
                <c:pt idx="857">
                  <c:v>42887</c:v>
                </c:pt>
                <c:pt idx="858">
                  <c:v>42888</c:v>
                </c:pt>
                <c:pt idx="859">
                  <c:v>42891</c:v>
                </c:pt>
                <c:pt idx="860">
                  <c:v>42892</c:v>
                </c:pt>
                <c:pt idx="861">
                  <c:v>42893</c:v>
                </c:pt>
                <c:pt idx="862">
                  <c:v>42894</c:v>
                </c:pt>
                <c:pt idx="863">
                  <c:v>42895</c:v>
                </c:pt>
                <c:pt idx="864">
                  <c:v>42898</c:v>
                </c:pt>
                <c:pt idx="865">
                  <c:v>42899</c:v>
                </c:pt>
                <c:pt idx="866">
                  <c:v>42900</c:v>
                </c:pt>
                <c:pt idx="867">
                  <c:v>42901</c:v>
                </c:pt>
                <c:pt idx="868">
                  <c:v>42902</c:v>
                </c:pt>
                <c:pt idx="869">
                  <c:v>42905</c:v>
                </c:pt>
                <c:pt idx="870">
                  <c:v>42906</c:v>
                </c:pt>
                <c:pt idx="871">
                  <c:v>42907</c:v>
                </c:pt>
                <c:pt idx="872">
                  <c:v>42908</c:v>
                </c:pt>
                <c:pt idx="873">
                  <c:v>42909</c:v>
                </c:pt>
                <c:pt idx="874">
                  <c:v>42912</c:v>
                </c:pt>
                <c:pt idx="875">
                  <c:v>42913</c:v>
                </c:pt>
                <c:pt idx="876">
                  <c:v>42914</c:v>
                </c:pt>
                <c:pt idx="877">
                  <c:v>42915</c:v>
                </c:pt>
                <c:pt idx="878">
                  <c:v>42916</c:v>
                </c:pt>
                <c:pt idx="879">
                  <c:v>42919</c:v>
                </c:pt>
                <c:pt idx="880">
                  <c:v>42920</c:v>
                </c:pt>
                <c:pt idx="881">
                  <c:v>42921</c:v>
                </c:pt>
                <c:pt idx="882">
                  <c:v>42922</c:v>
                </c:pt>
                <c:pt idx="883">
                  <c:v>42923</c:v>
                </c:pt>
                <c:pt idx="884">
                  <c:v>42926</c:v>
                </c:pt>
                <c:pt idx="885">
                  <c:v>42927</c:v>
                </c:pt>
                <c:pt idx="886">
                  <c:v>42928</c:v>
                </c:pt>
                <c:pt idx="887">
                  <c:v>42929</c:v>
                </c:pt>
                <c:pt idx="888">
                  <c:v>42930</c:v>
                </c:pt>
                <c:pt idx="889">
                  <c:v>42933</c:v>
                </c:pt>
                <c:pt idx="890">
                  <c:v>42934</c:v>
                </c:pt>
                <c:pt idx="891">
                  <c:v>42935</c:v>
                </c:pt>
                <c:pt idx="892">
                  <c:v>42936</c:v>
                </c:pt>
                <c:pt idx="893">
                  <c:v>42937</c:v>
                </c:pt>
                <c:pt idx="894">
                  <c:v>42940</c:v>
                </c:pt>
                <c:pt idx="895">
                  <c:v>42941</c:v>
                </c:pt>
                <c:pt idx="896">
                  <c:v>42942</c:v>
                </c:pt>
                <c:pt idx="897">
                  <c:v>42943</c:v>
                </c:pt>
                <c:pt idx="898">
                  <c:v>42944</c:v>
                </c:pt>
                <c:pt idx="899">
                  <c:v>42947</c:v>
                </c:pt>
                <c:pt idx="900">
                  <c:v>42948</c:v>
                </c:pt>
                <c:pt idx="901">
                  <c:v>42949</c:v>
                </c:pt>
                <c:pt idx="902">
                  <c:v>42950</c:v>
                </c:pt>
                <c:pt idx="903">
                  <c:v>42951</c:v>
                </c:pt>
                <c:pt idx="904">
                  <c:v>42954</c:v>
                </c:pt>
                <c:pt idx="905">
                  <c:v>42955</c:v>
                </c:pt>
                <c:pt idx="906">
                  <c:v>42956</c:v>
                </c:pt>
                <c:pt idx="907">
                  <c:v>42957</c:v>
                </c:pt>
              </c:numCache>
            </c:numRef>
          </c:xVal>
          <c:yVal>
            <c:numRef>
              <c:f>'MEXBOL Index'!$M$3:$M$910</c:f>
              <c:numCache>
                <c:formatCode>General</c:formatCode>
                <c:ptCount val="908"/>
                <c:pt idx="0">
                  <c:v>42188.45</c:v>
                </c:pt>
                <c:pt idx="1">
                  <c:v>42064.97</c:v>
                </c:pt>
                <c:pt idx="2">
                  <c:v>41525.949999999997</c:v>
                </c:pt>
                <c:pt idx="3">
                  <c:v>41778.6</c:v>
                </c:pt>
                <c:pt idx="4">
                  <c:v>41515.49</c:v>
                </c:pt>
                <c:pt idx="5">
                  <c:v>41585.54</c:v>
                </c:pt>
                <c:pt idx="6">
                  <c:v>42458.51</c:v>
                </c:pt>
                <c:pt idx="7">
                  <c:v>42158.62</c:v>
                </c:pt>
                <c:pt idx="8">
                  <c:v>42439.79</c:v>
                </c:pt>
                <c:pt idx="9">
                  <c:v>42511.25</c:v>
                </c:pt>
                <c:pt idx="10">
                  <c:v>42172.73</c:v>
                </c:pt>
                <c:pt idx="11">
                  <c:v>41911.31</c:v>
                </c:pt>
                <c:pt idx="12">
                  <c:v>41976.37</c:v>
                </c:pt>
                <c:pt idx="13">
                  <c:v>41838.629999999997</c:v>
                </c:pt>
                <c:pt idx="14">
                  <c:v>42062.82</c:v>
                </c:pt>
                <c:pt idx="15">
                  <c:v>41531.800000000003</c:v>
                </c:pt>
                <c:pt idx="16">
                  <c:v>40979.800000000003</c:v>
                </c:pt>
                <c:pt idx="17">
                  <c:v>40863.410000000003</c:v>
                </c:pt>
                <c:pt idx="18">
                  <c:v>40660.93</c:v>
                </c:pt>
                <c:pt idx="19">
                  <c:v>40689.9</c:v>
                </c:pt>
                <c:pt idx="20">
                  <c:v>41008.300000000003</c:v>
                </c:pt>
                <c:pt idx="21">
                  <c:v>40879.75</c:v>
                </c:pt>
                <c:pt idx="22">
                  <c:v>40085.519999999997</c:v>
                </c:pt>
                <c:pt idx="23">
                  <c:v>39880.870000000003</c:v>
                </c:pt>
                <c:pt idx="24">
                  <c:v>40288.78</c:v>
                </c:pt>
                <c:pt idx="25">
                  <c:v>40525.74</c:v>
                </c:pt>
                <c:pt idx="26">
                  <c:v>40116.36</c:v>
                </c:pt>
                <c:pt idx="27">
                  <c:v>40759.620000000003</c:v>
                </c:pt>
                <c:pt idx="28">
                  <c:v>40690.06</c:v>
                </c:pt>
                <c:pt idx="29">
                  <c:v>40308.959999999999</c:v>
                </c:pt>
                <c:pt idx="30">
                  <c:v>40710.89</c:v>
                </c:pt>
                <c:pt idx="31">
                  <c:v>40735.480000000003</c:v>
                </c:pt>
                <c:pt idx="32">
                  <c:v>40421.86</c:v>
                </c:pt>
                <c:pt idx="33">
                  <c:v>40006.42</c:v>
                </c:pt>
                <c:pt idx="34">
                  <c:v>39654.230000000003</c:v>
                </c:pt>
                <c:pt idx="35">
                  <c:v>39724.58</c:v>
                </c:pt>
                <c:pt idx="36">
                  <c:v>39792.71</c:v>
                </c:pt>
                <c:pt idx="37">
                  <c:v>39023.65</c:v>
                </c:pt>
                <c:pt idx="38">
                  <c:v>38605.620000000003</c:v>
                </c:pt>
                <c:pt idx="39">
                  <c:v>38912.93</c:v>
                </c:pt>
                <c:pt idx="40">
                  <c:v>38782.89</c:v>
                </c:pt>
                <c:pt idx="41">
                  <c:v>38534.82</c:v>
                </c:pt>
                <c:pt idx="42">
                  <c:v>39084.36</c:v>
                </c:pt>
                <c:pt idx="43">
                  <c:v>39021.07</c:v>
                </c:pt>
                <c:pt idx="44">
                  <c:v>39176.300000000003</c:v>
                </c:pt>
                <c:pt idx="45">
                  <c:v>38913.040000000001</c:v>
                </c:pt>
                <c:pt idx="46">
                  <c:v>38671.01</c:v>
                </c:pt>
                <c:pt idx="47">
                  <c:v>38689.57</c:v>
                </c:pt>
                <c:pt idx="48">
                  <c:v>38634.83</c:v>
                </c:pt>
                <c:pt idx="49">
                  <c:v>38037.5</c:v>
                </c:pt>
                <c:pt idx="50">
                  <c:v>37950.97</c:v>
                </c:pt>
                <c:pt idx="51">
                  <c:v>38814.69</c:v>
                </c:pt>
                <c:pt idx="52">
                  <c:v>38811.94</c:v>
                </c:pt>
                <c:pt idx="53">
                  <c:v>39616.19</c:v>
                </c:pt>
                <c:pt idx="54">
                  <c:v>40021.730000000003</c:v>
                </c:pt>
                <c:pt idx="55">
                  <c:v>39821.71</c:v>
                </c:pt>
                <c:pt idx="56">
                  <c:v>39793.019999999997</c:v>
                </c:pt>
                <c:pt idx="57">
                  <c:v>39761.300000000003</c:v>
                </c:pt>
                <c:pt idx="58">
                  <c:v>39911.01</c:v>
                </c:pt>
                <c:pt idx="59">
                  <c:v>40048.199999999997</c:v>
                </c:pt>
                <c:pt idx="60">
                  <c:v>40461.599999999999</c:v>
                </c:pt>
                <c:pt idx="61">
                  <c:v>40470.01</c:v>
                </c:pt>
                <c:pt idx="62">
                  <c:v>40900.53</c:v>
                </c:pt>
                <c:pt idx="63">
                  <c:v>40563.06</c:v>
                </c:pt>
                <c:pt idx="64">
                  <c:v>40598.339999999997</c:v>
                </c:pt>
                <c:pt idx="65">
                  <c:v>40595.699999999997</c:v>
                </c:pt>
                <c:pt idx="66">
                  <c:v>40906.83</c:v>
                </c:pt>
                <c:pt idx="67">
                  <c:v>40937.769999999997</c:v>
                </c:pt>
                <c:pt idx="68">
                  <c:v>40447.96</c:v>
                </c:pt>
                <c:pt idx="69">
                  <c:v>40380.79</c:v>
                </c:pt>
                <c:pt idx="70">
                  <c:v>40530.69</c:v>
                </c:pt>
                <c:pt idx="71">
                  <c:v>40481.800000000003</c:v>
                </c:pt>
                <c:pt idx="72">
                  <c:v>40890.53</c:v>
                </c:pt>
                <c:pt idx="73">
                  <c:v>40654.07</c:v>
                </c:pt>
                <c:pt idx="74">
                  <c:v>40468.199999999997</c:v>
                </c:pt>
                <c:pt idx="75">
                  <c:v>40296.980000000003</c:v>
                </c:pt>
                <c:pt idx="76">
                  <c:v>40407.93</c:v>
                </c:pt>
                <c:pt idx="77">
                  <c:v>40198.400000000001</c:v>
                </c:pt>
                <c:pt idx="78">
                  <c:v>40136.57</c:v>
                </c:pt>
                <c:pt idx="79">
                  <c:v>40702.67</c:v>
                </c:pt>
                <c:pt idx="80">
                  <c:v>40711.56</c:v>
                </c:pt>
                <c:pt idx="81">
                  <c:v>40967.949999999997</c:v>
                </c:pt>
                <c:pt idx="82">
                  <c:v>41047.879999999997</c:v>
                </c:pt>
                <c:pt idx="83">
                  <c:v>41470.82</c:v>
                </c:pt>
                <c:pt idx="84">
                  <c:v>41803.129999999997</c:v>
                </c:pt>
                <c:pt idx="85">
                  <c:v>41659.910000000003</c:v>
                </c:pt>
                <c:pt idx="86">
                  <c:v>41641.11</c:v>
                </c:pt>
                <c:pt idx="87">
                  <c:v>42086.17</c:v>
                </c:pt>
                <c:pt idx="88">
                  <c:v>42236.83</c:v>
                </c:pt>
                <c:pt idx="89">
                  <c:v>42144.51</c:v>
                </c:pt>
                <c:pt idx="90">
                  <c:v>41561.83</c:v>
                </c:pt>
                <c:pt idx="91">
                  <c:v>41898.839999999997</c:v>
                </c:pt>
                <c:pt idx="92">
                  <c:v>41840.050000000003</c:v>
                </c:pt>
                <c:pt idx="93">
                  <c:v>41805.1</c:v>
                </c:pt>
                <c:pt idx="94">
                  <c:v>41828.980000000003</c:v>
                </c:pt>
                <c:pt idx="95">
                  <c:v>41943.96</c:v>
                </c:pt>
                <c:pt idx="96">
                  <c:v>41917.919999999998</c:v>
                </c:pt>
                <c:pt idx="97">
                  <c:v>42004.58</c:v>
                </c:pt>
                <c:pt idx="98">
                  <c:v>41958.97</c:v>
                </c:pt>
                <c:pt idx="99">
                  <c:v>41960.45</c:v>
                </c:pt>
                <c:pt idx="100">
                  <c:v>42009.919999999998</c:v>
                </c:pt>
                <c:pt idx="101">
                  <c:v>41362.51</c:v>
                </c:pt>
                <c:pt idx="102">
                  <c:v>41936.71</c:v>
                </c:pt>
                <c:pt idx="103">
                  <c:v>42126.09</c:v>
                </c:pt>
                <c:pt idx="104">
                  <c:v>41953.3</c:v>
                </c:pt>
                <c:pt idx="105">
                  <c:v>42173.03</c:v>
                </c:pt>
                <c:pt idx="106">
                  <c:v>42778.26</c:v>
                </c:pt>
                <c:pt idx="107">
                  <c:v>43009.99</c:v>
                </c:pt>
                <c:pt idx="108">
                  <c:v>43045.27</c:v>
                </c:pt>
                <c:pt idx="109">
                  <c:v>42944.81</c:v>
                </c:pt>
                <c:pt idx="110">
                  <c:v>42617.62</c:v>
                </c:pt>
                <c:pt idx="111">
                  <c:v>42485.66</c:v>
                </c:pt>
                <c:pt idx="112">
                  <c:v>42596.25</c:v>
                </c:pt>
                <c:pt idx="113">
                  <c:v>42612.639999999999</c:v>
                </c:pt>
                <c:pt idx="114">
                  <c:v>42802.6</c:v>
                </c:pt>
                <c:pt idx="115">
                  <c:v>42957.36</c:v>
                </c:pt>
                <c:pt idx="116">
                  <c:v>42865.72</c:v>
                </c:pt>
                <c:pt idx="117">
                  <c:v>42916.73</c:v>
                </c:pt>
                <c:pt idx="118">
                  <c:v>42884.76</c:v>
                </c:pt>
                <c:pt idx="119">
                  <c:v>42854.19</c:v>
                </c:pt>
                <c:pt idx="120">
                  <c:v>42613.8</c:v>
                </c:pt>
                <c:pt idx="121">
                  <c:v>42493.86</c:v>
                </c:pt>
                <c:pt idx="122">
                  <c:v>42737.17</c:v>
                </c:pt>
                <c:pt idx="123">
                  <c:v>42872.84</c:v>
                </c:pt>
                <c:pt idx="124">
                  <c:v>43279.48</c:v>
                </c:pt>
                <c:pt idx="125">
                  <c:v>43660.7</c:v>
                </c:pt>
                <c:pt idx="126">
                  <c:v>43518.06</c:v>
                </c:pt>
                <c:pt idx="127">
                  <c:v>43452.55</c:v>
                </c:pt>
                <c:pt idx="128">
                  <c:v>43403.43</c:v>
                </c:pt>
                <c:pt idx="129">
                  <c:v>43686.75</c:v>
                </c:pt>
                <c:pt idx="130">
                  <c:v>43474.29</c:v>
                </c:pt>
                <c:pt idx="131">
                  <c:v>43481.83</c:v>
                </c:pt>
                <c:pt idx="132">
                  <c:v>43967.44</c:v>
                </c:pt>
                <c:pt idx="133">
                  <c:v>43960.43</c:v>
                </c:pt>
                <c:pt idx="134">
                  <c:v>44009.23</c:v>
                </c:pt>
                <c:pt idx="135">
                  <c:v>43920.76</c:v>
                </c:pt>
                <c:pt idx="136">
                  <c:v>44278.9</c:v>
                </c:pt>
                <c:pt idx="137">
                  <c:v>44125.73</c:v>
                </c:pt>
                <c:pt idx="138">
                  <c:v>44257.09</c:v>
                </c:pt>
                <c:pt idx="139">
                  <c:v>44199.01</c:v>
                </c:pt>
                <c:pt idx="140">
                  <c:v>44420.38</c:v>
                </c:pt>
                <c:pt idx="141">
                  <c:v>44386.62</c:v>
                </c:pt>
                <c:pt idx="142">
                  <c:v>44544.97</c:v>
                </c:pt>
                <c:pt idx="143">
                  <c:v>44481.29</c:v>
                </c:pt>
                <c:pt idx="144">
                  <c:v>44311.06</c:v>
                </c:pt>
                <c:pt idx="145">
                  <c:v>43817.69</c:v>
                </c:pt>
                <c:pt idx="146">
                  <c:v>43986.11</c:v>
                </c:pt>
                <c:pt idx="147">
                  <c:v>44594.66</c:v>
                </c:pt>
                <c:pt idx="148">
                  <c:v>44481.68</c:v>
                </c:pt>
                <c:pt idx="149">
                  <c:v>44425.77</c:v>
                </c:pt>
                <c:pt idx="150">
                  <c:v>44116.15</c:v>
                </c:pt>
                <c:pt idx="151">
                  <c:v>44105.95</c:v>
                </c:pt>
                <c:pt idx="152">
                  <c:v>44679.16</c:v>
                </c:pt>
                <c:pt idx="153">
                  <c:v>44734.04</c:v>
                </c:pt>
                <c:pt idx="154">
                  <c:v>44723.96</c:v>
                </c:pt>
                <c:pt idx="155">
                  <c:v>44793.02</c:v>
                </c:pt>
                <c:pt idx="156">
                  <c:v>44629.33</c:v>
                </c:pt>
                <c:pt idx="157">
                  <c:v>44854.81</c:v>
                </c:pt>
                <c:pt idx="158">
                  <c:v>44962.879999999997</c:v>
                </c:pt>
                <c:pt idx="159">
                  <c:v>45248.05</c:v>
                </c:pt>
                <c:pt idx="160">
                  <c:v>45410.36</c:v>
                </c:pt>
                <c:pt idx="161">
                  <c:v>45374.99</c:v>
                </c:pt>
                <c:pt idx="162">
                  <c:v>45504.34</c:v>
                </c:pt>
                <c:pt idx="163">
                  <c:v>45464.75</c:v>
                </c:pt>
                <c:pt idx="164">
                  <c:v>45601</c:v>
                </c:pt>
                <c:pt idx="165">
                  <c:v>45501.279999999999</c:v>
                </c:pt>
                <c:pt idx="166">
                  <c:v>45628.09</c:v>
                </c:pt>
                <c:pt idx="167">
                  <c:v>45438.04</c:v>
                </c:pt>
                <c:pt idx="168">
                  <c:v>45825.06</c:v>
                </c:pt>
                <c:pt idx="169">
                  <c:v>46049.33</c:v>
                </c:pt>
                <c:pt idx="170">
                  <c:v>46313.4</c:v>
                </c:pt>
                <c:pt idx="171">
                  <c:v>46231.44</c:v>
                </c:pt>
                <c:pt idx="172">
                  <c:v>46357.24</c:v>
                </c:pt>
                <c:pt idx="173">
                  <c:v>45915.17</c:v>
                </c:pt>
                <c:pt idx="174">
                  <c:v>45894.05</c:v>
                </c:pt>
                <c:pt idx="175">
                  <c:v>45672.6</c:v>
                </c:pt>
                <c:pt idx="176">
                  <c:v>45799.7</c:v>
                </c:pt>
                <c:pt idx="177">
                  <c:v>45861.84</c:v>
                </c:pt>
                <c:pt idx="178">
                  <c:v>46043.62</c:v>
                </c:pt>
                <c:pt idx="179">
                  <c:v>46168.639999999999</c:v>
                </c:pt>
                <c:pt idx="180">
                  <c:v>45761.9</c:v>
                </c:pt>
                <c:pt idx="181">
                  <c:v>45302</c:v>
                </c:pt>
                <c:pt idx="182">
                  <c:v>45015.17</c:v>
                </c:pt>
                <c:pt idx="183">
                  <c:v>45116.94</c:v>
                </c:pt>
                <c:pt idx="184">
                  <c:v>44781.120000000003</c:v>
                </c:pt>
                <c:pt idx="185">
                  <c:v>44884.33</c:v>
                </c:pt>
                <c:pt idx="186">
                  <c:v>44898.19</c:v>
                </c:pt>
                <c:pt idx="187">
                  <c:v>44985.66</c:v>
                </c:pt>
                <c:pt idx="188">
                  <c:v>44364.959999999999</c:v>
                </c:pt>
                <c:pt idx="189">
                  <c:v>44254.43</c:v>
                </c:pt>
                <c:pt idx="190">
                  <c:v>44678.14</c:v>
                </c:pt>
                <c:pt idx="191">
                  <c:v>44820.85</c:v>
                </c:pt>
                <c:pt idx="192">
                  <c:v>44536.62</c:v>
                </c:pt>
                <c:pt idx="193">
                  <c:v>44487.97</c:v>
                </c:pt>
                <c:pt idx="194">
                  <c:v>44082.17</c:v>
                </c:pt>
                <c:pt idx="195">
                  <c:v>43435.73</c:v>
                </c:pt>
                <c:pt idx="196">
                  <c:v>43088.67</c:v>
                </c:pt>
                <c:pt idx="197">
                  <c:v>43179.85</c:v>
                </c:pt>
                <c:pt idx="198">
                  <c:v>42984.95</c:v>
                </c:pt>
                <c:pt idx="199">
                  <c:v>42907.62</c:v>
                </c:pt>
                <c:pt idx="200">
                  <c:v>43273.5</c:v>
                </c:pt>
                <c:pt idx="201">
                  <c:v>43213.9</c:v>
                </c:pt>
                <c:pt idx="202">
                  <c:v>43630.58</c:v>
                </c:pt>
                <c:pt idx="203">
                  <c:v>43450.75</c:v>
                </c:pt>
                <c:pt idx="204">
                  <c:v>43691.06</c:v>
                </c:pt>
                <c:pt idx="205">
                  <c:v>43665.54</c:v>
                </c:pt>
                <c:pt idx="206">
                  <c:v>43810.51</c:v>
                </c:pt>
                <c:pt idx="207">
                  <c:v>44039.64</c:v>
                </c:pt>
                <c:pt idx="208">
                  <c:v>44238.94</c:v>
                </c:pt>
                <c:pt idx="209">
                  <c:v>44599.27</c:v>
                </c:pt>
                <c:pt idx="210">
                  <c:v>45027.519999999997</c:v>
                </c:pt>
                <c:pt idx="211">
                  <c:v>45184.76</c:v>
                </c:pt>
                <c:pt idx="212">
                  <c:v>44884.43</c:v>
                </c:pt>
                <c:pt idx="213">
                  <c:v>45071.98</c:v>
                </c:pt>
                <c:pt idx="214">
                  <c:v>44849.86</c:v>
                </c:pt>
                <c:pt idx="215">
                  <c:v>44614.66</c:v>
                </c:pt>
                <c:pt idx="216">
                  <c:v>44523</c:v>
                </c:pt>
                <c:pt idx="217">
                  <c:v>44300.83</c:v>
                </c:pt>
                <c:pt idx="218">
                  <c:v>43744.57</c:v>
                </c:pt>
                <c:pt idx="219">
                  <c:v>43743.8</c:v>
                </c:pt>
                <c:pt idx="220">
                  <c:v>43372.01</c:v>
                </c:pt>
                <c:pt idx="221">
                  <c:v>43491.45</c:v>
                </c:pt>
                <c:pt idx="222">
                  <c:v>44118.13</c:v>
                </c:pt>
                <c:pt idx="223">
                  <c:v>44209.42</c:v>
                </c:pt>
                <c:pt idx="224">
                  <c:v>44633.279999999999</c:v>
                </c:pt>
                <c:pt idx="225">
                  <c:v>44621.07</c:v>
                </c:pt>
                <c:pt idx="226">
                  <c:v>44441.02</c:v>
                </c:pt>
                <c:pt idx="227">
                  <c:v>44672.2</c:v>
                </c:pt>
                <c:pt idx="228">
                  <c:v>44689.21</c:v>
                </c:pt>
                <c:pt idx="229">
                  <c:v>44190.47</c:v>
                </c:pt>
                <c:pt idx="230">
                  <c:v>43392.07</c:v>
                </c:pt>
                <c:pt idx="231">
                  <c:v>43008.07</c:v>
                </c:pt>
                <c:pt idx="232">
                  <c:v>43112.29</c:v>
                </c:pt>
                <c:pt idx="233">
                  <c:v>42816.15</c:v>
                </c:pt>
                <c:pt idx="234">
                  <c:v>43230.34</c:v>
                </c:pt>
                <c:pt idx="235">
                  <c:v>42941.83</c:v>
                </c:pt>
                <c:pt idx="236">
                  <c:v>42339.63</c:v>
                </c:pt>
                <c:pt idx="237">
                  <c:v>41372.660000000003</c:v>
                </c:pt>
                <c:pt idx="238">
                  <c:v>41714.57</c:v>
                </c:pt>
                <c:pt idx="239">
                  <c:v>40334.589999999997</c:v>
                </c:pt>
                <c:pt idx="240">
                  <c:v>40225.08</c:v>
                </c:pt>
                <c:pt idx="241">
                  <c:v>41004.44</c:v>
                </c:pt>
                <c:pt idx="242">
                  <c:v>42475.67</c:v>
                </c:pt>
                <c:pt idx="243">
                  <c:v>42529.89</c:v>
                </c:pt>
                <c:pt idx="244">
                  <c:v>42873.01</c:v>
                </c:pt>
                <c:pt idx="245">
                  <c:v>43122.73</c:v>
                </c:pt>
                <c:pt idx="246">
                  <c:v>43002.87</c:v>
                </c:pt>
                <c:pt idx="247">
                  <c:v>43002.17</c:v>
                </c:pt>
                <c:pt idx="248">
                  <c:v>43187.64</c:v>
                </c:pt>
                <c:pt idx="249">
                  <c:v>43018.75</c:v>
                </c:pt>
                <c:pt idx="250">
                  <c:v>43145.66</c:v>
                </c:pt>
                <c:pt idx="251">
                  <c:v>42115.47</c:v>
                </c:pt>
                <c:pt idx="252">
                  <c:v>41099.370000000003</c:v>
                </c:pt>
                <c:pt idx="253">
                  <c:v>41329.410000000003</c:v>
                </c:pt>
                <c:pt idx="254">
                  <c:v>41813.93</c:v>
                </c:pt>
                <c:pt idx="255">
                  <c:v>42402.31</c:v>
                </c:pt>
                <c:pt idx="256">
                  <c:v>42382.41</c:v>
                </c:pt>
                <c:pt idx="257">
                  <c:v>41780.78</c:v>
                </c:pt>
                <c:pt idx="258">
                  <c:v>41478.26</c:v>
                </c:pt>
                <c:pt idx="259">
                  <c:v>40984.22</c:v>
                </c:pt>
                <c:pt idx="260">
                  <c:v>40998.769999999997</c:v>
                </c:pt>
                <c:pt idx="261">
                  <c:v>41402.01</c:v>
                </c:pt>
                <c:pt idx="262">
                  <c:v>41285.58</c:v>
                </c:pt>
                <c:pt idx="263">
                  <c:v>41752.67</c:v>
                </c:pt>
                <c:pt idx="264">
                  <c:v>42488.73</c:v>
                </c:pt>
                <c:pt idx="265">
                  <c:v>43121.279999999999</c:v>
                </c:pt>
                <c:pt idx="266">
                  <c:v>42649.72</c:v>
                </c:pt>
                <c:pt idx="267">
                  <c:v>42737.85</c:v>
                </c:pt>
                <c:pt idx="268">
                  <c:v>42627.82</c:v>
                </c:pt>
                <c:pt idx="269">
                  <c:v>42158.07</c:v>
                </c:pt>
                <c:pt idx="270">
                  <c:v>41862.33</c:v>
                </c:pt>
                <c:pt idx="271">
                  <c:v>40950.58</c:v>
                </c:pt>
                <c:pt idx="272">
                  <c:v>41572.239999999998</c:v>
                </c:pt>
                <c:pt idx="273">
                  <c:v>41710.82</c:v>
                </c:pt>
                <c:pt idx="274">
                  <c:v>42453.64</c:v>
                </c:pt>
                <c:pt idx="275">
                  <c:v>42715.43</c:v>
                </c:pt>
                <c:pt idx="276">
                  <c:v>42810.29</c:v>
                </c:pt>
                <c:pt idx="277">
                  <c:v>42635.19</c:v>
                </c:pt>
                <c:pt idx="278">
                  <c:v>41933.26</c:v>
                </c:pt>
                <c:pt idx="279">
                  <c:v>43045.51</c:v>
                </c:pt>
                <c:pt idx="280">
                  <c:v>43072.42</c:v>
                </c:pt>
                <c:pt idx="281">
                  <c:v>42959.56</c:v>
                </c:pt>
                <c:pt idx="282">
                  <c:v>43251.79</c:v>
                </c:pt>
                <c:pt idx="283">
                  <c:v>43053.65</c:v>
                </c:pt>
                <c:pt idx="284">
                  <c:v>43231.42</c:v>
                </c:pt>
                <c:pt idx="285">
                  <c:v>43551.26</c:v>
                </c:pt>
                <c:pt idx="286">
                  <c:v>43675.87</c:v>
                </c:pt>
                <c:pt idx="287">
                  <c:v>43921.55</c:v>
                </c:pt>
                <c:pt idx="288">
                  <c:v>43802.07</c:v>
                </c:pt>
                <c:pt idx="289">
                  <c:v>44416.49</c:v>
                </c:pt>
                <c:pt idx="290">
                  <c:v>44190.17</c:v>
                </c:pt>
                <c:pt idx="291">
                  <c:v>43882.71</c:v>
                </c:pt>
                <c:pt idx="292">
                  <c:v>43600.37</c:v>
                </c:pt>
                <c:pt idx="293">
                  <c:v>43296.55</c:v>
                </c:pt>
                <c:pt idx="294">
                  <c:v>43517.79</c:v>
                </c:pt>
                <c:pt idx="295">
                  <c:v>43280.81</c:v>
                </c:pt>
                <c:pt idx="296">
                  <c:v>43251.4</c:v>
                </c:pt>
                <c:pt idx="297">
                  <c:v>42972.15</c:v>
                </c:pt>
                <c:pt idx="298">
                  <c:v>43227.199999999997</c:v>
                </c:pt>
                <c:pt idx="299">
                  <c:v>44055.89</c:v>
                </c:pt>
                <c:pt idx="300">
                  <c:v>44002.29</c:v>
                </c:pt>
                <c:pt idx="301">
                  <c:v>43761.36</c:v>
                </c:pt>
                <c:pt idx="302">
                  <c:v>44360.87</c:v>
                </c:pt>
                <c:pt idx="303">
                  <c:v>44118.17</c:v>
                </c:pt>
                <c:pt idx="304">
                  <c:v>43968.15</c:v>
                </c:pt>
                <c:pt idx="305">
                  <c:v>43952.71</c:v>
                </c:pt>
                <c:pt idx="306">
                  <c:v>44051.21</c:v>
                </c:pt>
                <c:pt idx="307">
                  <c:v>43630.96</c:v>
                </c:pt>
                <c:pt idx="308">
                  <c:v>43229.16</c:v>
                </c:pt>
                <c:pt idx="309">
                  <c:v>43637.97</c:v>
                </c:pt>
                <c:pt idx="310">
                  <c:v>43922.83</c:v>
                </c:pt>
                <c:pt idx="311">
                  <c:v>43724.78</c:v>
                </c:pt>
                <c:pt idx="312">
                  <c:v>44202.94</c:v>
                </c:pt>
                <c:pt idx="313">
                  <c:v>44850.06</c:v>
                </c:pt>
                <c:pt idx="314">
                  <c:v>44987.87</c:v>
                </c:pt>
                <c:pt idx="315">
                  <c:v>44980.56</c:v>
                </c:pt>
                <c:pt idx="316">
                  <c:v>44913.27</c:v>
                </c:pt>
                <c:pt idx="317">
                  <c:v>44882.01</c:v>
                </c:pt>
                <c:pt idx="318">
                  <c:v>44994.559999999998</c:v>
                </c:pt>
                <c:pt idx="319">
                  <c:v>45004.52</c:v>
                </c:pt>
                <c:pt idx="320">
                  <c:v>45262.94</c:v>
                </c:pt>
                <c:pt idx="321">
                  <c:v>45480.23</c:v>
                </c:pt>
                <c:pt idx="322">
                  <c:v>45012.37</c:v>
                </c:pt>
                <c:pt idx="323">
                  <c:v>45077.81</c:v>
                </c:pt>
                <c:pt idx="324">
                  <c:v>45296.91</c:v>
                </c:pt>
                <c:pt idx="325">
                  <c:v>45232.04</c:v>
                </c:pt>
                <c:pt idx="326">
                  <c:v>45418.83</c:v>
                </c:pt>
                <c:pt idx="327">
                  <c:v>45773.31</c:v>
                </c:pt>
                <c:pt idx="328">
                  <c:v>45512.38</c:v>
                </c:pt>
                <c:pt idx="329">
                  <c:v>45338.36</c:v>
                </c:pt>
                <c:pt idx="330">
                  <c:v>44942.23</c:v>
                </c:pt>
                <c:pt idx="331">
                  <c:v>44582.39</c:v>
                </c:pt>
                <c:pt idx="332">
                  <c:v>45238.47</c:v>
                </c:pt>
                <c:pt idx="333">
                  <c:v>45091.33</c:v>
                </c:pt>
                <c:pt idx="334">
                  <c:v>44853.26</c:v>
                </c:pt>
                <c:pt idx="335">
                  <c:v>44768.800000000003</c:v>
                </c:pt>
                <c:pt idx="336">
                  <c:v>45125.95</c:v>
                </c:pt>
                <c:pt idx="337">
                  <c:v>45179.97</c:v>
                </c:pt>
                <c:pt idx="338">
                  <c:v>44950.49</c:v>
                </c:pt>
                <c:pt idx="339">
                  <c:v>45038.14</c:v>
                </c:pt>
                <c:pt idx="340">
                  <c:v>45271.46</c:v>
                </c:pt>
                <c:pt idx="341">
                  <c:v>45332.800000000003</c:v>
                </c:pt>
                <c:pt idx="342">
                  <c:v>45408.34</c:v>
                </c:pt>
                <c:pt idx="343">
                  <c:v>45311.75</c:v>
                </c:pt>
                <c:pt idx="344">
                  <c:v>45283.47</c:v>
                </c:pt>
                <c:pt idx="345">
                  <c:v>45097.39</c:v>
                </c:pt>
                <c:pt idx="346">
                  <c:v>44874.04</c:v>
                </c:pt>
                <c:pt idx="347">
                  <c:v>44852.29</c:v>
                </c:pt>
                <c:pt idx="348">
                  <c:v>44401.4</c:v>
                </c:pt>
                <c:pt idx="349">
                  <c:v>44682.59</c:v>
                </c:pt>
                <c:pt idx="350">
                  <c:v>44807.31</c:v>
                </c:pt>
                <c:pt idx="351">
                  <c:v>44703.62</c:v>
                </c:pt>
                <c:pt idx="352">
                  <c:v>44760.1</c:v>
                </c:pt>
                <c:pt idx="353">
                  <c:v>44931.48</c:v>
                </c:pt>
                <c:pt idx="354">
                  <c:v>44732.72</c:v>
                </c:pt>
                <c:pt idx="355">
                  <c:v>44561.11</c:v>
                </c:pt>
                <c:pt idx="356">
                  <c:v>44561.94</c:v>
                </c:pt>
                <c:pt idx="357">
                  <c:v>44544.05</c:v>
                </c:pt>
                <c:pt idx="358">
                  <c:v>44519.21</c:v>
                </c:pt>
                <c:pt idx="359">
                  <c:v>44578.28</c:v>
                </c:pt>
                <c:pt idx="360">
                  <c:v>44624.74</c:v>
                </c:pt>
                <c:pt idx="361">
                  <c:v>44692.5</c:v>
                </c:pt>
                <c:pt idx="362">
                  <c:v>44395.76</c:v>
                </c:pt>
                <c:pt idx="363">
                  <c:v>44722.28</c:v>
                </c:pt>
                <c:pt idx="364">
                  <c:v>44792.04</c:v>
                </c:pt>
                <c:pt idx="365">
                  <c:v>45120.79</c:v>
                </c:pt>
                <c:pt idx="366">
                  <c:v>44973.41</c:v>
                </c:pt>
                <c:pt idx="367">
                  <c:v>45224.98</c:v>
                </c:pt>
                <c:pt idx="368">
                  <c:v>45454.15</c:v>
                </c:pt>
                <c:pt idx="369">
                  <c:v>45424.94</c:v>
                </c:pt>
                <c:pt idx="370">
                  <c:v>45377.120000000003</c:v>
                </c:pt>
                <c:pt idx="371">
                  <c:v>45566.33</c:v>
                </c:pt>
                <c:pt idx="372">
                  <c:v>44710.35</c:v>
                </c:pt>
                <c:pt idx="373">
                  <c:v>45053.7</c:v>
                </c:pt>
                <c:pt idx="374">
                  <c:v>44928.52</c:v>
                </c:pt>
                <c:pt idx="375">
                  <c:v>45175.58</c:v>
                </c:pt>
                <c:pt idx="376">
                  <c:v>45065.47</c:v>
                </c:pt>
                <c:pt idx="377">
                  <c:v>44794.01</c:v>
                </c:pt>
                <c:pt idx="378">
                  <c:v>45017.75</c:v>
                </c:pt>
                <c:pt idx="379">
                  <c:v>44497.74</c:v>
                </c:pt>
                <c:pt idx="380">
                  <c:v>44564.32</c:v>
                </c:pt>
                <c:pt idx="381">
                  <c:v>44915.98</c:v>
                </c:pt>
                <c:pt idx="382">
                  <c:v>44990.39</c:v>
                </c:pt>
                <c:pt idx="383">
                  <c:v>45136.69</c:v>
                </c:pt>
                <c:pt idx="384">
                  <c:v>45107.13</c:v>
                </c:pt>
                <c:pt idx="385">
                  <c:v>45344.9</c:v>
                </c:pt>
                <c:pt idx="386">
                  <c:v>45325.38</c:v>
                </c:pt>
                <c:pt idx="387">
                  <c:v>45567.99</c:v>
                </c:pt>
                <c:pt idx="388">
                  <c:v>45401.23</c:v>
                </c:pt>
                <c:pt idx="389">
                  <c:v>44670.42</c:v>
                </c:pt>
                <c:pt idx="390">
                  <c:v>44836.33</c:v>
                </c:pt>
                <c:pt idx="391">
                  <c:v>44249.49</c:v>
                </c:pt>
                <c:pt idx="392">
                  <c:v>43713.72</c:v>
                </c:pt>
                <c:pt idx="393">
                  <c:v>44222.97</c:v>
                </c:pt>
                <c:pt idx="394">
                  <c:v>44471.29</c:v>
                </c:pt>
                <c:pt idx="395">
                  <c:v>44373.31</c:v>
                </c:pt>
                <c:pt idx="396">
                  <c:v>44752.93</c:v>
                </c:pt>
                <c:pt idx="397">
                  <c:v>44903.95</c:v>
                </c:pt>
                <c:pt idx="398">
                  <c:v>45177.98</c:v>
                </c:pt>
                <c:pt idx="399">
                  <c:v>44937.61</c:v>
                </c:pt>
                <c:pt idx="400">
                  <c:v>44921.22</c:v>
                </c:pt>
                <c:pt idx="401">
                  <c:v>44862.14</c:v>
                </c:pt>
                <c:pt idx="402">
                  <c:v>45320.69</c:v>
                </c:pt>
                <c:pt idx="403">
                  <c:v>44379.79</c:v>
                </c:pt>
                <c:pt idx="404">
                  <c:v>44032.38</c:v>
                </c:pt>
                <c:pt idx="405">
                  <c:v>43870.53</c:v>
                </c:pt>
                <c:pt idx="406">
                  <c:v>43746.720000000001</c:v>
                </c:pt>
                <c:pt idx="407">
                  <c:v>43953.48</c:v>
                </c:pt>
                <c:pt idx="408">
                  <c:v>43872.12</c:v>
                </c:pt>
                <c:pt idx="409">
                  <c:v>43473.74</c:v>
                </c:pt>
                <c:pt idx="410">
                  <c:v>43036.59</c:v>
                </c:pt>
                <c:pt idx="411">
                  <c:v>42163.82</c:v>
                </c:pt>
                <c:pt idx="412">
                  <c:v>41471.47</c:v>
                </c:pt>
                <c:pt idx="413">
                  <c:v>42010.89</c:v>
                </c:pt>
                <c:pt idx="414">
                  <c:v>42323.040000000001</c:v>
                </c:pt>
                <c:pt idx="415">
                  <c:v>43452.36</c:v>
                </c:pt>
                <c:pt idx="416">
                  <c:v>43290.86</c:v>
                </c:pt>
                <c:pt idx="417">
                  <c:v>43721.96</c:v>
                </c:pt>
                <c:pt idx="418">
                  <c:v>42911.51</c:v>
                </c:pt>
                <c:pt idx="419">
                  <c:v>42969.93</c:v>
                </c:pt>
                <c:pt idx="420">
                  <c:v>43283.47</c:v>
                </c:pt>
                <c:pt idx="421">
                  <c:v>42742.86</c:v>
                </c:pt>
                <c:pt idx="422">
                  <c:v>42756.26</c:v>
                </c:pt>
                <c:pt idx="423">
                  <c:v>43083.94</c:v>
                </c:pt>
                <c:pt idx="424">
                  <c:v>42754.68</c:v>
                </c:pt>
                <c:pt idx="425">
                  <c:v>42888.51</c:v>
                </c:pt>
                <c:pt idx="426">
                  <c:v>42780.73</c:v>
                </c:pt>
                <c:pt idx="427">
                  <c:v>42827.35</c:v>
                </c:pt>
                <c:pt idx="428">
                  <c:v>43269.62</c:v>
                </c:pt>
                <c:pt idx="429">
                  <c:v>43790.93</c:v>
                </c:pt>
                <c:pt idx="430">
                  <c:v>43565.05</c:v>
                </c:pt>
                <c:pt idx="431">
                  <c:v>43618.14</c:v>
                </c:pt>
                <c:pt idx="432">
                  <c:v>43232.06</c:v>
                </c:pt>
                <c:pt idx="433">
                  <c:v>43042.36</c:v>
                </c:pt>
                <c:pt idx="434">
                  <c:v>42596.56</c:v>
                </c:pt>
                <c:pt idx="435">
                  <c:v>42435.23</c:v>
                </c:pt>
                <c:pt idx="436">
                  <c:v>41893.51</c:v>
                </c:pt>
                <c:pt idx="437">
                  <c:v>42121.51</c:v>
                </c:pt>
                <c:pt idx="438">
                  <c:v>42632.54</c:v>
                </c:pt>
                <c:pt idx="439">
                  <c:v>42695.74</c:v>
                </c:pt>
                <c:pt idx="440">
                  <c:v>42735.15</c:v>
                </c:pt>
                <c:pt idx="441">
                  <c:v>43566.32</c:v>
                </c:pt>
                <c:pt idx="442">
                  <c:v>43561.42</c:v>
                </c:pt>
                <c:pt idx="443">
                  <c:v>43832.03</c:v>
                </c:pt>
                <c:pt idx="444">
                  <c:v>44076.94</c:v>
                </c:pt>
                <c:pt idx="445">
                  <c:v>44375.62</c:v>
                </c:pt>
                <c:pt idx="446">
                  <c:v>44314.25</c:v>
                </c:pt>
                <c:pt idx="447">
                  <c:v>44318.19</c:v>
                </c:pt>
                <c:pt idx="448">
                  <c:v>44064.43</c:v>
                </c:pt>
                <c:pt idx="449">
                  <c:v>44087.59</c:v>
                </c:pt>
                <c:pt idx="450">
                  <c:v>44364.160000000003</c:v>
                </c:pt>
                <c:pt idx="451">
                  <c:v>44523.01</c:v>
                </c:pt>
                <c:pt idx="452">
                  <c:v>44653.86</c:v>
                </c:pt>
                <c:pt idx="453">
                  <c:v>44426.07</c:v>
                </c:pt>
                <c:pt idx="454">
                  <c:v>44627.97</c:v>
                </c:pt>
                <c:pt idx="455">
                  <c:v>45010.239999999998</c:v>
                </c:pt>
                <c:pt idx="456">
                  <c:v>45036.52</c:v>
                </c:pt>
                <c:pt idx="457">
                  <c:v>44698.01</c:v>
                </c:pt>
                <c:pt idx="458">
                  <c:v>44741.68</c:v>
                </c:pt>
                <c:pt idx="459">
                  <c:v>44634.81</c:v>
                </c:pt>
                <c:pt idx="460">
                  <c:v>44542.76</c:v>
                </c:pt>
                <c:pt idx="461">
                  <c:v>45354.59</c:v>
                </c:pt>
                <c:pt idx="462">
                  <c:v>45373.17</c:v>
                </c:pt>
                <c:pt idx="463">
                  <c:v>45195.65</c:v>
                </c:pt>
                <c:pt idx="464">
                  <c:v>45243.85</c:v>
                </c:pt>
                <c:pt idx="465">
                  <c:v>44479.23</c:v>
                </c:pt>
                <c:pt idx="466">
                  <c:v>44359.89</c:v>
                </c:pt>
                <c:pt idx="467">
                  <c:v>44347.91</c:v>
                </c:pt>
                <c:pt idx="468">
                  <c:v>44120.52</c:v>
                </c:pt>
                <c:pt idx="469">
                  <c:v>43617.73</c:v>
                </c:pt>
                <c:pt idx="470">
                  <c:v>44184.65</c:v>
                </c:pt>
                <c:pt idx="471">
                  <c:v>44505.59</c:v>
                </c:pt>
                <c:pt idx="472">
                  <c:v>44620.6</c:v>
                </c:pt>
                <c:pt idx="473">
                  <c:v>44895.02</c:v>
                </c:pt>
                <c:pt idx="474">
                  <c:v>44779.14</c:v>
                </c:pt>
                <c:pt idx="475">
                  <c:v>44576.23</c:v>
                </c:pt>
                <c:pt idx="476">
                  <c:v>44138.75</c:v>
                </c:pt>
                <c:pt idx="477">
                  <c:v>44374.52</c:v>
                </c:pt>
                <c:pt idx="478">
                  <c:v>44247.98</c:v>
                </c:pt>
                <c:pt idx="479">
                  <c:v>43418.55</c:v>
                </c:pt>
                <c:pt idx="480">
                  <c:v>43984.9</c:v>
                </c:pt>
                <c:pt idx="481">
                  <c:v>43417.05</c:v>
                </c:pt>
                <c:pt idx="482">
                  <c:v>43027.3</c:v>
                </c:pt>
                <c:pt idx="483">
                  <c:v>42994.23</c:v>
                </c:pt>
                <c:pt idx="484">
                  <c:v>42655.24</c:v>
                </c:pt>
                <c:pt idx="485">
                  <c:v>42236.74</c:v>
                </c:pt>
                <c:pt idx="486">
                  <c:v>42398.06</c:v>
                </c:pt>
                <c:pt idx="487">
                  <c:v>42447.77</c:v>
                </c:pt>
                <c:pt idx="488">
                  <c:v>42000.63</c:v>
                </c:pt>
                <c:pt idx="489">
                  <c:v>41901.96</c:v>
                </c:pt>
                <c:pt idx="490">
                  <c:v>42905.2</c:v>
                </c:pt>
                <c:pt idx="491">
                  <c:v>43429.72</c:v>
                </c:pt>
                <c:pt idx="492">
                  <c:v>43503.519999999997</c:v>
                </c:pt>
                <c:pt idx="493">
                  <c:v>42936.63</c:v>
                </c:pt>
                <c:pt idx="494">
                  <c:v>43160.61</c:v>
                </c:pt>
                <c:pt idx="495">
                  <c:v>43328.72</c:v>
                </c:pt>
                <c:pt idx="496">
                  <c:v>43579.67</c:v>
                </c:pt>
                <c:pt idx="497">
                  <c:v>43528.27</c:v>
                </c:pt>
                <c:pt idx="498">
                  <c:v>43396.160000000003</c:v>
                </c:pt>
                <c:pt idx="499">
                  <c:v>43391.78</c:v>
                </c:pt>
                <c:pt idx="500">
                  <c:v>43012.37</c:v>
                </c:pt>
                <c:pt idx="501">
                  <c:v>42977.5</c:v>
                </c:pt>
                <c:pt idx="502">
                  <c:v>42113.7</c:v>
                </c:pt>
                <c:pt idx="503">
                  <c:v>42041.68</c:v>
                </c:pt>
                <c:pt idx="504">
                  <c:v>41691.19</c:v>
                </c:pt>
                <c:pt idx="505">
                  <c:v>40661.57</c:v>
                </c:pt>
                <c:pt idx="506">
                  <c:v>40265.370000000003</c:v>
                </c:pt>
                <c:pt idx="507">
                  <c:v>40706.89</c:v>
                </c:pt>
                <c:pt idx="508">
                  <c:v>41022.74</c:v>
                </c:pt>
                <c:pt idx="509">
                  <c:v>41008.78</c:v>
                </c:pt>
                <c:pt idx="510">
                  <c:v>41352.75</c:v>
                </c:pt>
                <c:pt idx="511">
                  <c:v>40847.699999999997</c:v>
                </c:pt>
                <c:pt idx="512">
                  <c:v>40604.79</c:v>
                </c:pt>
                <c:pt idx="513">
                  <c:v>40809.25</c:v>
                </c:pt>
                <c:pt idx="514">
                  <c:v>40844.410000000003</c:v>
                </c:pt>
                <c:pt idx="515">
                  <c:v>41166.879999999997</c:v>
                </c:pt>
                <c:pt idx="516">
                  <c:v>41621.31</c:v>
                </c:pt>
                <c:pt idx="517">
                  <c:v>41476.35</c:v>
                </c:pt>
                <c:pt idx="518">
                  <c:v>41932.39</c:v>
                </c:pt>
                <c:pt idx="519">
                  <c:v>42109.89</c:v>
                </c:pt>
                <c:pt idx="520">
                  <c:v>42393.02</c:v>
                </c:pt>
                <c:pt idx="521">
                  <c:v>43630.77</c:v>
                </c:pt>
                <c:pt idx="522">
                  <c:v>43092.49</c:v>
                </c:pt>
                <c:pt idx="523">
                  <c:v>43257.54</c:v>
                </c:pt>
                <c:pt idx="524">
                  <c:v>43751.93</c:v>
                </c:pt>
                <c:pt idx="525">
                  <c:v>43229.67</c:v>
                </c:pt>
                <c:pt idx="526">
                  <c:v>42774.85</c:v>
                </c:pt>
                <c:pt idx="527">
                  <c:v>42399.19</c:v>
                </c:pt>
                <c:pt idx="528">
                  <c:v>42535.74</c:v>
                </c:pt>
                <c:pt idx="529">
                  <c:v>42359.26</c:v>
                </c:pt>
                <c:pt idx="530">
                  <c:v>42416.44</c:v>
                </c:pt>
                <c:pt idx="531">
                  <c:v>43205.91</c:v>
                </c:pt>
                <c:pt idx="532">
                  <c:v>43100.32</c:v>
                </c:pt>
                <c:pt idx="533">
                  <c:v>43585.23</c:v>
                </c:pt>
                <c:pt idx="534">
                  <c:v>43516.66</c:v>
                </c:pt>
                <c:pt idx="535">
                  <c:v>43375.31</c:v>
                </c:pt>
                <c:pt idx="536">
                  <c:v>43546.720000000001</c:v>
                </c:pt>
                <c:pt idx="537">
                  <c:v>43216.58</c:v>
                </c:pt>
                <c:pt idx="538">
                  <c:v>43173.73</c:v>
                </c:pt>
                <c:pt idx="539">
                  <c:v>43434.55</c:v>
                </c:pt>
                <c:pt idx="540">
                  <c:v>43473.37</c:v>
                </c:pt>
                <c:pt idx="541">
                  <c:v>43714.93</c:v>
                </c:pt>
                <c:pt idx="542">
                  <c:v>44214.5</c:v>
                </c:pt>
                <c:pt idx="543">
                  <c:v>44615.75</c:v>
                </c:pt>
                <c:pt idx="544">
                  <c:v>44742.22</c:v>
                </c:pt>
                <c:pt idx="545">
                  <c:v>44849.02</c:v>
                </c:pt>
                <c:pt idx="546">
                  <c:v>44967.16</c:v>
                </c:pt>
                <c:pt idx="547">
                  <c:v>44504.29</c:v>
                </c:pt>
                <c:pt idx="548">
                  <c:v>44492.5</c:v>
                </c:pt>
                <c:pt idx="549">
                  <c:v>44337.04</c:v>
                </c:pt>
                <c:pt idx="550">
                  <c:v>44735.5</c:v>
                </c:pt>
                <c:pt idx="551">
                  <c:v>44691.8</c:v>
                </c:pt>
                <c:pt idx="552">
                  <c:v>44210.44</c:v>
                </c:pt>
                <c:pt idx="553">
                  <c:v>44751.4</c:v>
                </c:pt>
                <c:pt idx="554">
                  <c:v>45435.09</c:v>
                </c:pt>
                <c:pt idx="555">
                  <c:v>45482.39</c:v>
                </c:pt>
                <c:pt idx="556">
                  <c:v>45632.28</c:v>
                </c:pt>
                <c:pt idx="557">
                  <c:v>45647.57</c:v>
                </c:pt>
                <c:pt idx="558">
                  <c:v>45623.48</c:v>
                </c:pt>
                <c:pt idx="559">
                  <c:v>45897.65</c:v>
                </c:pt>
                <c:pt idx="560">
                  <c:v>46191.51</c:v>
                </c:pt>
                <c:pt idx="561">
                  <c:v>45881.08</c:v>
                </c:pt>
                <c:pt idx="562">
                  <c:v>46062.92</c:v>
                </c:pt>
                <c:pt idx="563">
                  <c:v>45678.18</c:v>
                </c:pt>
                <c:pt idx="564">
                  <c:v>45186.01</c:v>
                </c:pt>
                <c:pt idx="565">
                  <c:v>45281.97</c:v>
                </c:pt>
                <c:pt idx="566">
                  <c:v>45052.160000000003</c:v>
                </c:pt>
                <c:pt idx="567">
                  <c:v>44859.49</c:v>
                </c:pt>
                <c:pt idx="568">
                  <c:v>44760.53</c:v>
                </c:pt>
                <c:pt idx="569">
                  <c:v>45090.67</c:v>
                </c:pt>
                <c:pt idx="570">
                  <c:v>45411.3</c:v>
                </c:pt>
                <c:pt idx="571">
                  <c:v>45403.54</c:v>
                </c:pt>
                <c:pt idx="572">
                  <c:v>45536.52</c:v>
                </c:pt>
                <c:pt idx="573">
                  <c:v>45022.63</c:v>
                </c:pt>
                <c:pt idx="574">
                  <c:v>45780.18</c:v>
                </c:pt>
                <c:pt idx="575">
                  <c:v>45650.35</c:v>
                </c:pt>
                <c:pt idx="576">
                  <c:v>45556.65</c:v>
                </c:pt>
                <c:pt idx="577">
                  <c:v>45613.21</c:v>
                </c:pt>
                <c:pt idx="578">
                  <c:v>45581.2</c:v>
                </c:pt>
                <c:pt idx="579">
                  <c:v>45416.9</c:v>
                </c:pt>
                <c:pt idx="580">
                  <c:v>45941.52</c:v>
                </c:pt>
                <c:pt idx="581">
                  <c:v>45528.93</c:v>
                </c:pt>
                <c:pt idx="582">
                  <c:v>45784.77</c:v>
                </c:pt>
                <c:pt idx="583">
                  <c:v>45707.87</c:v>
                </c:pt>
                <c:pt idx="584">
                  <c:v>45647.82</c:v>
                </c:pt>
                <c:pt idx="585">
                  <c:v>45349</c:v>
                </c:pt>
                <c:pt idx="586">
                  <c:v>45147.97</c:v>
                </c:pt>
                <c:pt idx="587">
                  <c:v>45209.85</c:v>
                </c:pt>
                <c:pt idx="588">
                  <c:v>45250.34</c:v>
                </c:pt>
                <c:pt idx="589">
                  <c:v>45676.41</c:v>
                </c:pt>
                <c:pt idx="590">
                  <c:v>45506.87</c:v>
                </c:pt>
                <c:pt idx="591">
                  <c:v>45685.82</c:v>
                </c:pt>
                <c:pt idx="592">
                  <c:v>45402.47</c:v>
                </c:pt>
                <c:pt idx="593">
                  <c:v>45843.14</c:v>
                </c:pt>
                <c:pt idx="594">
                  <c:v>45872.18</c:v>
                </c:pt>
                <c:pt idx="595">
                  <c:v>45551.199999999997</c:v>
                </c:pt>
                <c:pt idx="596">
                  <c:v>45051.27</c:v>
                </c:pt>
                <c:pt idx="597">
                  <c:v>45155.91</c:v>
                </c:pt>
                <c:pt idx="598">
                  <c:v>45236.160000000003</c:v>
                </c:pt>
                <c:pt idx="599">
                  <c:v>45497.46</c:v>
                </c:pt>
                <c:pt idx="600">
                  <c:v>45710.94</c:v>
                </c:pt>
                <c:pt idx="601">
                  <c:v>46039.69</c:v>
                </c:pt>
                <c:pt idx="602">
                  <c:v>46124.15</c:v>
                </c:pt>
                <c:pt idx="603">
                  <c:v>46017.21</c:v>
                </c:pt>
                <c:pt idx="604">
                  <c:v>45459.45</c:v>
                </c:pt>
                <c:pt idx="605">
                  <c:v>45557.61</c:v>
                </c:pt>
                <c:pt idx="606">
                  <c:v>45508.31</c:v>
                </c:pt>
                <c:pt idx="607">
                  <c:v>45928.23</c:v>
                </c:pt>
                <c:pt idx="608">
                  <c:v>45857.73</c:v>
                </c:pt>
                <c:pt idx="609">
                  <c:v>46124.63</c:v>
                </c:pt>
                <c:pt idx="610">
                  <c:v>46263.839999999997</c:v>
                </c:pt>
                <c:pt idx="611">
                  <c:v>45662.71</c:v>
                </c:pt>
                <c:pt idx="612">
                  <c:v>45177.5</c:v>
                </c:pt>
                <c:pt idx="613">
                  <c:v>44930.25</c:v>
                </c:pt>
                <c:pt idx="614">
                  <c:v>44570.59</c:v>
                </c:pt>
                <c:pt idx="615">
                  <c:v>45011.22</c:v>
                </c:pt>
                <c:pt idx="616">
                  <c:v>45225.4</c:v>
                </c:pt>
                <c:pt idx="617">
                  <c:v>45306.22</c:v>
                </c:pt>
                <c:pt idx="618">
                  <c:v>45779.66</c:v>
                </c:pt>
                <c:pt idx="619">
                  <c:v>45705.42</c:v>
                </c:pt>
                <c:pt idx="620">
                  <c:v>45806.16</c:v>
                </c:pt>
                <c:pt idx="621">
                  <c:v>46145.919999999998</c:v>
                </c:pt>
                <c:pt idx="622">
                  <c:v>44885.82</c:v>
                </c:pt>
                <c:pt idx="623">
                  <c:v>44282.03</c:v>
                </c:pt>
                <c:pt idx="624">
                  <c:v>44714.54</c:v>
                </c:pt>
                <c:pt idx="625">
                  <c:v>45466.37</c:v>
                </c:pt>
                <c:pt idx="626">
                  <c:v>45966.49</c:v>
                </c:pt>
                <c:pt idx="627">
                  <c:v>46213.27</c:v>
                </c:pt>
                <c:pt idx="628">
                  <c:v>46201.33</c:v>
                </c:pt>
                <c:pt idx="629">
                  <c:v>45819.6</c:v>
                </c:pt>
                <c:pt idx="630">
                  <c:v>45304.75</c:v>
                </c:pt>
                <c:pt idx="631">
                  <c:v>45394.37</c:v>
                </c:pt>
                <c:pt idx="632">
                  <c:v>45744.29</c:v>
                </c:pt>
                <c:pt idx="633">
                  <c:v>46177.61</c:v>
                </c:pt>
                <c:pt idx="634">
                  <c:v>46432.7</c:v>
                </c:pt>
                <c:pt idx="635">
                  <c:v>46271.97</c:v>
                </c:pt>
                <c:pt idx="636">
                  <c:v>46498.51</c:v>
                </c:pt>
                <c:pt idx="637">
                  <c:v>46713.43</c:v>
                </c:pt>
                <c:pt idx="638">
                  <c:v>46961.25</c:v>
                </c:pt>
                <c:pt idx="639">
                  <c:v>47060.57</c:v>
                </c:pt>
                <c:pt idx="640">
                  <c:v>47505.25</c:v>
                </c:pt>
                <c:pt idx="641">
                  <c:v>47364.81</c:v>
                </c:pt>
                <c:pt idx="642">
                  <c:v>47537.279999999999</c:v>
                </c:pt>
                <c:pt idx="643">
                  <c:v>47130.41</c:v>
                </c:pt>
                <c:pt idx="644">
                  <c:v>46927</c:v>
                </c:pt>
                <c:pt idx="645">
                  <c:v>46812.07</c:v>
                </c:pt>
                <c:pt idx="646">
                  <c:v>46833.87</c:v>
                </c:pt>
                <c:pt idx="647">
                  <c:v>46660.67</c:v>
                </c:pt>
                <c:pt idx="648">
                  <c:v>46807.24</c:v>
                </c:pt>
                <c:pt idx="649">
                  <c:v>46558.36</c:v>
                </c:pt>
                <c:pt idx="650">
                  <c:v>46844.53</c:v>
                </c:pt>
                <c:pt idx="651">
                  <c:v>46941.46</c:v>
                </c:pt>
                <c:pt idx="652">
                  <c:v>47194.15</c:v>
                </c:pt>
                <c:pt idx="653">
                  <c:v>47368.65</c:v>
                </c:pt>
                <c:pt idx="654">
                  <c:v>47630.37</c:v>
                </c:pt>
                <c:pt idx="655">
                  <c:v>47797.7</c:v>
                </c:pt>
                <c:pt idx="656">
                  <c:v>48341.95</c:v>
                </c:pt>
                <c:pt idx="657">
                  <c:v>48363.89</c:v>
                </c:pt>
                <c:pt idx="658">
                  <c:v>48694.9</c:v>
                </c:pt>
                <c:pt idx="659">
                  <c:v>48351.96</c:v>
                </c:pt>
                <c:pt idx="660">
                  <c:v>48258.93</c:v>
                </c:pt>
                <c:pt idx="661">
                  <c:v>48437.1</c:v>
                </c:pt>
                <c:pt idx="662">
                  <c:v>48297.46</c:v>
                </c:pt>
                <c:pt idx="663">
                  <c:v>48293.46</c:v>
                </c:pt>
                <c:pt idx="664">
                  <c:v>47666.02</c:v>
                </c:pt>
                <c:pt idx="665">
                  <c:v>47743.61</c:v>
                </c:pt>
                <c:pt idx="666">
                  <c:v>47734.2</c:v>
                </c:pt>
                <c:pt idx="667">
                  <c:v>47369.57</c:v>
                </c:pt>
                <c:pt idx="668">
                  <c:v>47599.12</c:v>
                </c:pt>
                <c:pt idx="669">
                  <c:v>47650.57</c:v>
                </c:pt>
                <c:pt idx="670">
                  <c:v>47541.32</c:v>
                </c:pt>
                <c:pt idx="671">
                  <c:v>47563.34</c:v>
                </c:pt>
                <c:pt idx="672">
                  <c:v>47787.99</c:v>
                </c:pt>
                <c:pt idx="673">
                  <c:v>47842.23</c:v>
                </c:pt>
                <c:pt idx="674">
                  <c:v>47626.98</c:v>
                </c:pt>
                <c:pt idx="675">
                  <c:v>47398.7</c:v>
                </c:pt>
                <c:pt idx="676">
                  <c:v>47416.97</c:v>
                </c:pt>
                <c:pt idx="677">
                  <c:v>46459.17</c:v>
                </c:pt>
                <c:pt idx="678">
                  <c:v>46720.959999999999</c:v>
                </c:pt>
                <c:pt idx="679">
                  <c:v>46154.2</c:v>
                </c:pt>
                <c:pt idx="680">
                  <c:v>45767.57</c:v>
                </c:pt>
                <c:pt idx="681">
                  <c:v>45922.91</c:v>
                </c:pt>
                <c:pt idx="682">
                  <c:v>45871.040000000001</c:v>
                </c:pt>
                <c:pt idx="683">
                  <c:v>46341.33</c:v>
                </c:pt>
                <c:pt idx="684">
                  <c:v>46929.19</c:v>
                </c:pt>
                <c:pt idx="685">
                  <c:v>47975.05</c:v>
                </c:pt>
                <c:pt idx="686">
                  <c:v>47778.48</c:v>
                </c:pt>
                <c:pt idx="687">
                  <c:v>47252.54</c:v>
                </c:pt>
                <c:pt idx="688">
                  <c:v>47731.839999999997</c:v>
                </c:pt>
                <c:pt idx="689">
                  <c:v>48046.559999999998</c:v>
                </c:pt>
                <c:pt idx="690">
                  <c:v>47672.07</c:v>
                </c:pt>
                <c:pt idx="691">
                  <c:v>47245.8</c:v>
                </c:pt>
                <c:pt idx="692">
                  <c:v>47601.93</c:v>
                </c:pt>
                <c:pt idx="693">
                  <c:v>47909.27</c:v>
                </c:pt>
                <c:pt idx="694">
                  <c:v>48141.42</c:v>
                </c:pt>
                <c:pt idx="695">
                  <c:v>47944.77</c:v>
                </c:pt>
                <c:pt idx="696">
                  <c:v>47596.6</c:v>
                </c:pt>
                <c:pt idx="697">
                  <c:v>48264.959999999999</c:v>
                </c:pt>
                <c:pt idx="698">
                  <c:v>48014.400000000001</c:v>
                </c:pt>
                <c:pt idx="699">
                  <c:v>47915.12</c:v>
                </c:pt>
                <c:pt idx="700">
                  <c:v>47741.54</c:v>
                </c:pt>
                <c:pt idx="701">
                  <c:v>47701.45</c:v>
                </c:pt>
                <c:pt idx="702">
                  <c:v>47657.33</c:v>
                </c:pt>
                <c:pt idx="703">
                  <c:v>48106.12</c:v>
                </c:pt>
                <c:pt idx="704">
                  <c:v>48492.61</c:v>
                </c:pt>
                <c:pt idx="705">
                  <c:v>48274.25</c:v>
                </c:pt>
                <c:pt idx="706">
                  <c:v>48418.400000000001</c:v>
                </c:pt>
                <c:pt idx="707">
                  <c:v>48431.25</c:v>
                </c:pt>
                <c:pt idx="708">
                  <c:v>48093.53</c:v>
                </c:pt>
                <c:pt idx="709">
                  <c:v>47805.440000000002</c:v>
                </c:pt>
                <c:pt idx="710">
                  <c:v>48114.67</c:v>
                </c:pt>
                <c:pt idx="711">
                  <c:v>48007.199999999997</c:v>
                </c:pt>
                <c:pt idx="712">
                  <c:v>48009.279999999999</c:v>
                </c:pt>
                <c:pt idx="713">
                  <c:v>47303.31</c:v>
                </c:pt>
                <c:pt idx="714">
                  <c:v>46683.8</c:v>
                </c:pt>
                <c:pt idx="715">
                  <c:v>46694.81</c:v>
                </c:pt>
                <c:pt idx="716">
                  <c:v>48050.25</c:v>
                </c:pt>
                <c:pt idx="717">
                  <c:v>48470.99</c:v>
                </c:pt>
                <c:pt idx="718">
                  <c:v>47390.66</c:v>
                </c:pt>
                <c:pt idx="719">
                  <c:v>45224.38</c:v>
                </c:pt>
                <c:pt idx="720">
                  <c:v>44978.25</c:v>
                </c:pt>
                <c:pt idx="721">
                  <c:v>45306.48</c:v>
                </c:pt>
                <c:pt idx="722">
                  <c:v>45023.65</c:v>
                </c:pt>
                <c:pt idx="723">
                  <c:v>44901.57</c:v>
                </c:pt>
                <c:pt idx="724">
                  <c:v>44919.69</c:v>
                </c:pt>
                <c:pt idx="725">
                  <c:v>44364.17</c:v>
                </c:pt>
                <c:pt idx="726">
                  <c:v>44868.77</c:v>
                </c:pt>
                <c:pt idx="727">
                  <c:v>45184.08</c:v>
                </c:pt>
                <c:pt idx="728">
                  <c:v>45265.9</c:v>
                </c:pt>
                <c:pt idx="729">
                  <c:v>45357.85</c:v>
                </c:pt>
                <c:pt idx="730">
                  <c:v>45470.61</c:v>
                </c:pt>
                <c:pt idx="731">
                  <c:v>45372.19</c:v>
                </c:pt>
                <c:pt idx="732">
                  <c:v>45315.96</c:v>
                </c:pt>
                <c:pt idx="733">
                  <c:v>44884.86</c:v>
                </c:pt>
                <c:pt idx="734">
                  <c:v>44555.26</c:v>
                </c:pt>
                <c:pt idx="735">
                  <c:v>44937.3</c:v>
                </c:pt>
                <c:pt idx="736">
                  <c:v>45103.22</c:v>
                </c:pt>
                <c:pt idx="737">
                  <c:v>45609.9</c:v>
                </c:pt>
                <c:pt idx="738">
                  <c:v>46360.23</c:v>
                </c:pt>
                <c:pt idx="739">
                  <c:v>46913.47</c:v>
                </c:pt>
                <c:pt idx="740">
                  <c:v>46870.239999999998</c:v>
                </c:pt>
                <c:pt idx="741">
                  <c:v>46220.54</c:v>
                </c:pt>
                <c:pt idx="742">
                  <c:v>45871.96</c:v>
                </c:pt>
                <c:pt idx="743">
                  <c:v>45121.39</c:v>
                </c:pt>
                <c:pt idx="744">
                  <c:v>44895.29</c:v>
                </c:pt>
                <c:pt idx="745">
                  <c:v>44930.27</c:v>
                </c:pt>
                <c:pt idx="746">
                  <c:v>44983.03</c:v>
                </c:pt>
                <c:pt idx="747">
                  <c:v>45008.08</c:v>
                </c:pt>
                <c:pt idx="748">
                  <c:v>45173.54</c:v>
                </c:pt>
                <c:pt idx="749">
                  <c:v>44989.58</c:v>
                </c:pt>
                <c:pt idx="750">
                  <c:v>45299.67</c:v>
                </c:pt>
                <c:pt idx="751">
                  <c:v>45563.18</c:v>
                </c:pt>
                <c:pt idx="752">
                  <c:v>45909.31</c:v>
                </c:pt>
                <c:pt idx="753">
                  <c:v>45642.9</c:v>
                </c:pt>
                <c:pt idx="754">
                  <c:v>45695.1</c:v>
                </c:pt>
                <c:pt idx="755">
                  <c:v>46123.360000000001</c:v>
                </c:pt>
                <c:pt idx="756">
                  <c:v>46587.74</c:v>
                </c:pt>
                <c:pt idx="757">
                  <c:v>46719.99</c:v>
                </c:pt>
                <c:pt idx="758">
                  <c:v>46071.57</c:v>
                </c:pt>
                <c:pt idx="759">
                  <c:v>45553.51</c:v>
                </c:pt>
                <c:pt idx="760">
                  <c:v>45886.27</c:v>
                </c:pt>
                <c:pt idx="761">
                  <c:v>45933.65</c:v>
                </c:pt>
                <c:pt idx="762">
                  <c:v>46060.98</c:v>
                </c:pt>
                <c:pt idx="763">
                  <c:v>46182.43</c:v>
                </c:pt>
                <c:pt idx="764">
                  <c:v>45740.38</c:v>
                </c:pt>
                <c:pt idx="765">
                  <c:v>46002.559999999998</c:v>
                </c:pt>
                <c:pt idx="766">
                  <c:v>46360.63</c:v>
                </c:pt>
                <c:pt idx="767">
                  <c:v>46265.26</c:v>
                </c:pt>
                <c:pt idx="768">
                  <c:v>46331.6</c:v>
                </c:pt>
                <c:pt idx="769">
                  <c:v>47116.24</c:v>
                </c:pt>
                <c:pt idx="770">
                  <c:v>48149.61</c:v>
                </c:pt>
                <c:pt idx="771">
                  <c:v>48275.83</c:v>
                </c:pt>
                <c:pt idx="772">
                  <c:v>47611.44</c:v>
                </c:pt>
                <c:pt idx="773">
                  <c:v>47421.120000000003</c:v>
                </c:pt>
                <c:pt idx="774">
                  <c:v>47091.82</c:v>
                </c:pt>
                <c:pt idx="775">
                  <c:v>47001.06</c:v>
                </c:pt>
                <c:pt idx="776">
                  <c:v>47009.51</c:v>
                </c:pt>
                <c:pt idx="777">
                  <c:v>47095.07</c:v>
                </c:pt>
                <c:pt idx="778">
                  <c:v>47225.1</c:v>
                </c:pt>
                <c:pt idx="779">
                  <c:v>46728.95</c:v>
                </c:pt>
                <c:pt idx="780">
                  <c:v>46921.71</c:v>
                </c:pt>
                <c:pt idx="781">
                  <c:v>47232.17</c:v>
                </c:pt>
                <c:pt idx="782">
                  <c:v>47797.04</c:v>
                </c:pt>
                <c:pt idx="783">
                  <c:v>47661.69</c:v>
                </c:pt>
                <c:pt idx="784">
                  <c:v>47391.24</c:v>
                </c:pt>
                <c:pt idx="785">
                  <c:v>47161.74</c:v>
                </c:pt>
                <c:pt idx="786">
                  <c:v>47293.85</c:v>
                </c:pt>
                <c:pt idx="787">
                  <c:v>47164.71</c:v>
                </c:pt>
                <c:pt idx="788">
                  <c:v>47083.81</c:v>
                </c:pt>
                <c:pt idx="789">
                  <c:v>47614.99</c:v>
                </c:pt>
                <c:pt idx="790">
                  <c:v>47195.68</c:v>
                </c:pt>
                <c:pt idx="791">
                  <c:v>47206.36</c:v>
                </c:pt>
                <c:pt idx="792">
                  <c:v>47047.67</c:v>
                </c:pt>
                <c:pt idx="793">
                  <c:v>47349.2</c:v>
                </c:pt>
                <c:pt idx="794">
                  <c:v>46856.79</c:v>
                </c:pt>
                <c:pt idx="795">
                  <c:v>47454.15</c:v>
                </c:pt>
                <c:pt idx="796">
                  <c:v>47288.66</c:v>
                </c:pt>
                <c:pt idx="797">
                  <c:v>47414.57</c:v>
                </c:pt>
                <c:pt idx="798">
                  <c:v>47883.59</c:v>
                </c:pt>
                <c:pt idx="799">
                  <c:v>47419.16</c:v>
                </c:pt>
                <c:pt idx="800">
                  <c:v>47539.22</c:v>
                </c:pt>
                <c:pt idx="801">
                  <c:v>47263.92</c:v>
                </c:pt>
                <c:pt idx="802">
                  <c:v>47102.31</c:v>
                </c:pt>
                <c:pt idx="803">
                  <c:v>47101.14</c:v>
                </c:pt>
                <c:pt idx="804">
                  <c:v>47087.97</c:v>
                </c:pt>
                <c:pt idx="805">
                  <c:v>47470.31</c:v>
                </c:pt>
                <c:pt idx="806">
                  <c:v>48056.56</c:v>
                </c:pt>
                <c:pt idx="807">
                  <c:v>48593.440000000002</c:v>
                </c:pt>
                <c:pt idx="808">
                  <c:v>48589.05</c:v>
                </c:pt>
                <c:pt idx="809">
                  <c:v>48487.3</c:v>
                </c:pt>
                <c:pt idx="810">
                  <c:v>48676.91</c:v>
                </c:pt>
                <c:pt idx="811">
                  <c:v>49083.85</c:v>
                </c:pt>
                <c:pt idx="812">
                  <c:v>49312.99</c:v>
                </c:pt>
                <c:pt idx="813">
                  <c:v>49339.24</c:v>
                </c:pt>
                <c:pt idx="814">
                  <c:v>49036.52</c:v>
                </c:pt>
                <c:pt idx="815">
                  <c:v>48863.3</c:v>
                </c:pt>
                <c:pt idx="816">
                  <c:v>48541.56</c:v>
                </c:pt>
                <c:pt idx="817">
                  <c:v>48819.07</c:v>
                </c:pt>
                <c:pt idx="818">
                  <c:v>49342.77</c:v>
                </c:pt>
                <c:pt idx="819">
                  <c:v>49207.61</c:v>
                </c:pt>
                <c:pt idx="820">
                  <c:v>49012.42</c:v>
                </c:pt>
                <c:pt idx="821">
                  <c:v>49343.64</c:v>
                </c:pt>
                <c:pt idx="822">
                  <c:v>49540.26</c:v>
                </c:pt>
                <c:pt idx="823">
                  <c:v>49637.93</c:v>
                </c:pt>
                <c:pt idx="824">
                  <c:v>48955.82</c:v>
                </c:pt>
                <c:pt idx="825">
                  <c:v>49011.56</c:v>
                </c:pt>
                <c:pt idx="826">
                  <c:v>48762.53</c:v>
                </c:pt>
                <c:pt idx="827">
                  <c:v>48873.84</c:v>
                </c:pt>
                <c:pt idx="828">
                  <c:v>49144.959999999999</c:v>
                </c:pt>
                <c:pt idx="829">
                  <c:v>48967.83</c:v>
                </c:pt>
                <c:pt idx="830">
                  <c:v>49413.26</c:v>
                </c:pt>
                <c:pt idx="831">
                  <c:v>49808.05</c:v>
                </c:pt>
                <c:pt idx="832">
                  <c:v>49565.16</c:v>
                </c:pt>
                <c:pt idx="833">
                  <c:v>49440.959999999999</c:v>
                </c:pt>
                <c:pt idx="834">
                  <c:v>49261.33</c:v>
                </c:pt>
                <c:pt idx="835">
                  <c:v>49588.84</c:v>
                </c:pt>
                <c:pt idx="836">
                  <c:v>49099.98</c:v>
                </c:pt>
                <c:pt idx="837">
                  <c:v>48998.11</c:v>
                </c:pt>
                <c:pt idx="838">
                  <c:v>49485.67</c:v>
                </c:pt>
                <c:pt idx="839">
                  <c:v>49505.86</c:v>
                </c:pt>
                <c:pt idx="840">
                  <c:v>49939.47</c:v>
                </c:pt>
                <c:pt idx="841">
                  <c:v>49930.54</c:v>
                </c:pt>
                <c:pt idx="842">
                  <c:v>49530.53</c:v>
                </c:pt>
                <c:pt idx="843">
                  <c:v>49426.080000000002</c:v>
                </c:pt>
                <c:pt idx="844">
                  <c:v>49678.96</c:v>
                </c:pt>
                <c:pt idx="845">
                  <c:v>49459.62</c:v>
                </c:pt>
                <c:pt idx="846">
                  <c:v>48747.95</c:v>
                </c:pt>
                <c:pt idx="847">
                  <c:v>48322.239999999998</c:v>
                </c:pt>
                <c:pt idx="848">
                  <c:v>49067.47</c:v>
                </c:pt>
                <c:pt idx="849">
                  <c:v>48943.46</c:v>
                </c:pt>
                <c:pt idx="850">
                  <c:v>49042.52</c:v>
                </c:pt>
                <c:pt idx="851">
                  <c:v>49494.400000000001</c:v>
                </c:pt>
                <c:pt idx="852">
                  <c:v>49410.92</c:v>
                </c:pt>
                <c:pt idx="853">
                  <c:v>49674.92</c:v>
                </c:pt>
                <c:pt idx="854">
                  <c:v>49450.48</c:v>
                </c:pt>
                <c:pt idx="855">
                  <c:v>49277.95</c:v>
                </c:pt>
                <c:pt idx="856">
                  <c:v>48788.44</c:v>
                </c:pt>
                <c:pt idx="857">
                  <c:v>49101.64</c:v>
                </c:pt>
                <c:pt idx="858">
                  <c:v>49317.38</c:v>
                </c:pt>
                <c:pt idx="859">
                  <c:v>49592.49</c:v>
                </c:pt>
                <c:pt idx="860">
                  <c:v>49218.62</c:v>
                </c:pt>
                <c:pt idx="861">
                  <c:v>49274.97</c:v>
                </c:pt>
                <c:pt idx="862">
                  <c:v>49087.46</c:v>
                </c:pt>
                <c:pt idx="863">
                  <c:v>49081.73</c:v>
                </c:pt>
                <c:pt idx="864">
                  <c:v>49128.76</c:v>
                </c:pt>
                <c:pt idx="865">
                  <c:v>49026.83</c:v>
                </c:pt>
                <c:pt idx="866">
                  <c:v>49291.03</c:v>
                </c:pt>
                <c:pt idx="867">
                  <c:v>49139.7</c:v>
                </c:pt>
                <c:pt idx="868">
                  <c:v>49221.03</c:v>
                </c:pt>
                <c:pt idx="869">
                  <c:v>49169.57</c:v>
                </c:pt>
                <c:pt idx="870">
                  <c:v>49033.05</c:v>
                </c:pt>
                <c:pt idx="871">
                  <c:v>48983.45</c:v>
                </c:pt>
                <c:pt idx="872">
                  <c:v>49017.43</c:v>
                </c:pt>
                <c:pt idx="873">
                  <c:v>48980.78</c:v>
                </c:pt>
                <c:pt idx="874">
                  <c:v>49165.67</c:v>
                </c:pt>
                <c:pt idx="875">
                  <c:v>49087.74</c:v>
                </c:pt>
                <c:pt idx="876">
                  <c:v>49340.11</c:v>
                </c:pt>
                <c:pt idx="877">
                  <c:v>49198.13</c:v>
                </c:pt>
                <c:pt idx="878">
                  <c:v>49857.49</c:v>
                </c:pt>
                <c:pt idx="879">
                  <c:v>50109.16</c:v>
                </c:pt>
                <c:pt idx="880">
                  <c:v>50041.58</c:v>
                </c:pt>
                <c:pt idx="881">
                  <c:v>50300.800000000003</c:v>
                </c:pt>
                <c:pt idx="882">
                  <c:v>50015.68</c:v>
                </c:pt>
                <c:pt idx="883">
                  <c:v>50059.02</c:v>
                </c:pt>
                <c:pt idx="884">
                  <c:v>50616.81</c:v>
                </c:pt>
                <c:pt idx="885">
                  <c:v>50510.23</c:v>
                </c:pt>
                <c:pt idx="886">
                  <c:v>50809.77</c:v>
                </c:pt>
                <c:pt idx="887">
                  <c:v>50968.76</c:v>
                </c:pt>
                <c:pt idx="888">
                  <c:v>51162.23</c:v>
                </c:pt>
                <c:pt idx="889">
                  <c:v>51332.29</c:v>
                </c:pt>
                <c:pt idx="890">
                  <c:v>51099.71</c:v>
                </c:pt>
                <c:pt idx="891">
                  <c:v>51086.93</c:v>
                </c:pt>
                <c:pt idx="892">
                  <c:v>51144.14</c:v>
                </c:pt>
                <c:pt idx="893">
                  <c:v>51564.62</c:v>
                </c:pt>
                <c:pt idx="894">
                  <c:v>51665.66</c:v>
                </c:pt>
                <c:pt idx="895">
                  <c:v>51713.38</c:v>
                </c:pt>
                <c:pt idx="896">
                  <c:v>51600.26</c:v>
                </c:pt>
                <c:pt idx="897">
                  <c:v>51257.36</c:v>
                </c:pt>
                <c:pt idx="898">
                  <c:v>51213.599999999999</c:v>
                </c:pt>
                <c:pt idx="899">
                  <c:v>51011.88</c:v>
                </c:pt>
                <c:pt idx="900">
                  <c:v>51195</c:v>
                </c:pt>
                <c:pt idx="901">
                  <c:v>51200.13</c:v>
                </c:pt>
                <c:pt idx="902">
                  <c:v>51293.07</c:v>
                </c:pt>
                <c:pt idx="903">
                  <c:v>51328.29</c:v>
                </c:pt>
                <c:pt idx="904">
                  <c:v>51389.27</c:v>
                </c:pt>
                <c:pt idx="905">
                  <c:v>51328.75</c:v>
                </c:pt>
                <c:pt idx="906">
                  <c:v>51237.5</c:v>
                </c:pt>
                <c:pt idx="907">
                  <c:v>50769.05</c:v>
                </c:pt>
              </c:numCache>
            </c:numRef>
          </c:yVal>
          <c:smooth val="1"/>
          <c:extLst xmlns:c16r2="http://schemas.microsoft.com/office/drawing/2015/06/chart">
            <c:ext xmlns:c16="http://schemas.microsoft.com/office/drawing/2014/chart" uri="{C3380CC4-5D6E-409C-BE32-E72D297353CC}">
              <c16:uniqueId val="{00000002-B3EC-436F-8975-169C332E56B8}"/>
            </c:ext>
          </c:extLst>
        </c:ser>
        <c:dLbls>
          <c:showLegendKey val="0"/>
          <c:showVal val="0"/>
          <c:showCatName val="0"/>
          <c:showSerName val="0"/>
          <c:showPercent val="0"/>
          <c:showBubbleSize val="0"/>
        </c:dLbls>
        <c:axId val="250799616"/>
        <c:axId val="250797440"/>
      </c:scatterChart>
      <c:valAx>
        <c:axId val="250793984"/>
        <c:scaling>
          <c:orientation val="minMax"/>
          <c:max val="42947"/>
          <c:min val="41641"/>
        </c:scaling>
        <c:delete val="0"/>
        <c:axPos val="b"/>
        <c:numFmt formatCode="m/d/yyyy" sourceLinked="1"/>
        <c:majorTickMark val="none"/>
        <c:minorTickMark val="none"/>
        <c:tickLblPos val="nextTo"/>
        <c:spPr>
          <a:noFill/>
          <a:ln w="19050" cap="flat" cmpd="sng" algn="ctr">
            <a:solidFill>
              <a:schemeClr val="tx1"/>
            </a:solidFill>
            <a:round/>
          </a:ln>
          <a:effectLst/>
        </c:spPr>
        <c:txPr>
          <a:bodyPr rot="-60000000" spcFirstLastPara="1" vertOverflow="ellipsis" vert="horz" wrap="square" anchor="ctr" anchorCtr="1"/>
          <a:lstStyle/>
          <a:p>
            <a:pPr>
              <a:defRPr sz="700" b="1" i="0" u="none" strike="noStrike" kern="1200" baseline="0">
                <a:solidFill>
                  <a:schemeClr val="tx1"/>
                </a:solidFill>
                <a:latin typeface="+mn-lt"/>
                <a:ea typeface="+mn-ea"/>
                <a:cs typeface="+mn-cs"/>
              </a:defRPr>
            </a:pPr>
            <a:endParaRPr lang="es-MX"/>
          </a:p>
        </c:txPr>
        <c:crossAx val="250795520"/>
        <c:crosses val="autoZero"/>
        <c:crossBetween val="midCat"/>
      </c:valAx>
      <c:valAx>
        <c:axId val="250795520"/>
        <c:scaling>
          <c:orientation val="minMax"/>
          <c:min val="10"/>
        </c:scaling>
        <c:delete val="0"/>
        <c:axPos val="l"/>
        <c:title>
          <c:tx>
            <c:rich>
              <a:bodyPr rot="-5400000" spcFirstLastPara="1" vertOverflow="ellipsis" vert="horz" wrap="square" anchor="ctr" anchorCtr="1"/>
              <a:lstStyle/>
              <a:p>
                <a:pPr>
                  <a:defRPr sz="800" b="1" i="0" u="none" strike="noStrike" kern="1200" baseline="0">
                    <a:solidFill>
                      <a:schemeClr val="tx1"/>
                    </a:solidFill>
                    <a:latin typeface="+mn-lt"/>
                    <a:ea typeface="+mn-ea"/>
                    <a:cs typeface="+mn-cs"/>
                  </a:defRPr>
                </a:pPr>
                <a:r>
                  <a:rPr lang="es-MX" sz="800" b="1">
                    <a:solidFill>
                      <a:schemeClr val="tx1"/>
                    </a:solidFill>
                  </a:rPr>
                  <a:t>P/E MEXBOL Index</a:t>
                </a:r>
              </a:p>
            </c:rich>
          </c:tx>
          <c:layout>
            <c:manualLayout>
              <c:xMode val="edge"/>
              <c:yMode val="edge"/>
              <c:x val="3.3733080998748135E-3"/>
              <c:y val="0.19724155619425238"/>
            </c:manualLayout>
          </c:layout>
          <c:overlay val="0"/>
          <c:spPr>
            <a:noFill/>
            <a:ln>
              <a:noFill/>
            </a:ln>
            <a:effectLst/>
          </c:spPr>
        </c:title>
        <c:numFmt formatCode="General" sourceLinked="1"/>
        <c:majorTickMark val="none"/>
        <c:minorTickMark val="none"/>
        <c:tickLblPos val="nextTo"/>
        <c:spPr>
          <a:noFill/>
          <a:ln w="19050" cap="flat" cmpd="sng" algn="ctr">
            <a:noFill/>
            <a:round/>
          </a:ln>
          <a:effectLst/>
        </c:spPr>
        <c:txPr>
          <a:bodyPr rot="-60000000" spcFirstLastPara="1" vertOverflow="ellipsis" vert="horz" wrap="square" anchor="ctr" anchorCtr="1"/>
          <a:lstStyle/>
          <a:p>
            <a:pPr>
              <a:defRPr sz="800" b="1" i="0" u="none" strike="noStrike" kern="1200" baseline="0">
                <a:solidFill>
                  <a:schemeClr val="tx1"/>
                </a:solidFill>
                <a:latin typeface="+mn-lt"/>
                <a:ea typeface="+mn-ea"/>
                <a:cs typeface="+mn-cs"/>
              </a:defRPr>
            </a:pPr>
            <a:endParaRPr lang="es-MX"/>
          </a:p>
        </c:txPr>
        <c:crossAx val="250793984"/>
        <c:crosses val="autoZero"/>
        <c:crossBetween val="midCat"/>
      </c:valAx>
      <c:valAx>
        <c:axId val="250797440"/>
        <c:scaling>
          <c:orientation val="minMax"/>
          <c:max val="53000"/>
          <c:min val="37000"/>
        </c:scaling>
        <c:delete val="0"/>
        <c:axPos val="r"/>
        <c:title>
          <c:tx>
            <c:rich>
              <a:bodyPr rot="-5400000" spcFirstLastPara="1" vertOverflow="ellipsis" vert="horz" wrap="square" anchor="ctr" anchorCtr="1"/>
              <a:lstStyle/>
              <a:p>
                <a:pPr>
                  <a:defRPr sz="800" b="1" i="0" u="none" strike="noStrike" kern="1200" baseline="0">
                    <a:solidFill>
                      <a:schemeClr val="tx1"/>
                    </a:solidFill>
                    <a:latin typeface="+mn-lt"/>
                    <a:ea typeface="+mn-ea"/>
                    <a:cs typeface="+mn-cs"/>
                  </a:defRPr>
                </a:pPr>
                <a:r>
                  <a:rPr lang="es-MX" sz="800" b="1">
                    <a:solidFill>
                      <a:schemeClr val="tx1"/>
                    </a:solidFill>
                  </a:rPr>
                  <a:t>Pts. MEXBOL</a:t>
                </a:r>
                <a:r>
                  <a:rPr lang="es-MX" sz="800" b="1" baseline="0">
                    <a:solidFill>
                      <a:schemeClr val="tx1"/>
                    </a:solidFill>
                  </a:rPr>
                  <a:t> Index</a:t>
                </a:r>
                <a:endParaRPr lang="es-MX" sz="800" b="1">
                  <a:solidFill>
                    <a:schemeClr val="tx1"/>
                  </a:solidFill>
                </a:endParaRPr>
              </a:p>
            </c:rich>
          </c:tx>
          <c:layout>
            <c:manualLayout>
              <c:xMode val="edge"/>
              <c:yMode val="edge"/>
              <c:x val="0.96014943960149435"/>
              <c:y val="0.32479935538341809"/>
            </c:manualLayout>
          </c:layout>
          <c:overlay val="0"/>
          <c:spPr>
            <a:noFill/>
            <a:ln>
              <a:noFill/>
            </a:ln>
            <a:effectLst/>
          </c:spPr>
        </c:title>
        <c:numFmt formatCode="#,##0" sourceLinked="0"/>
        <c:majorTickMark val="out"/>
        <c:minorTickMark val="none"/>
        <c:tickLblPos val="nextTo"/>
        <c:spPr>
          <a:noFill/>
          <a:ln w="9525" cap="flat" cmpd="sng" algn="ctr">
            <a:noFill/>
            <a:round/>
          </a:ln>
          <a:effectLst/>
        </c:spPr>
        <c:txPr>
          <a:bodyPr rot="-60000000" spcFirstLastPara="1" vertOverflow="ellipsis" vert="horz" wrap="square" anchor="ctr" anchorCtr="1"/>
          <a:lstStyle/>
          <a:p>
            <a:pPr>
              <a:defRPr sz="800" b="1" i="0" u="none" strike="noStrike" kern="1200" baseline="0">
                <a:solidFill>
                  <a:schemeClr val="tx1"/>
                </a:solidFill>
                <a:latin typeface="+mn-lt"/>
                <a:ea typeface="+mn-ea"/>
                <a:cs typeface="+mn-cs"/>
              </a:defRPr>
            </a:pPr>
            <a:endParaRPr lang="es-MX"/>
          </a:p>
        </c:txPr>
        <c:crossAx val="250799616"/>
        <c:crosses val="max"/>
        <c:crossBetween val="midCat"/>
      </c:valAx>
      <c:valAx>
        <c:axId val="250799616"/>
        <c:scaling>
          <c:orientation val="minMax"/>
        </c:scaling>
        <c:delete val="1"/>
        <c:axPos val="b"/>
        <c:numFmt formatCode="m/d/yyyy" sourceLinked="1"/>
        <c:majorTickMark val="out"/>
        <c:minorTickMark val="none"/>
        <c:tickLblPos val="nextTo"/>
        <c:crossAx val="250797440"/>
        <c:crosses val="autoZero"/>
        <c:crossBetween val="midCat"/>
      </c:valAx>
      <c:spPr>
        <a:noFill/>
        <a:ln>
          <a:noFill/>
        </a:ln>
        <a:effectLst/>
      </c:spPr>
    </c:plotArea>
    <c:legend>
      <c:legendPos val="b"/>
      <c:layout>
        <c:manualLayout>
          <c:xMode val="edge"/>
          <c:yMode val="edge"/>
          <c:x val="1.9052176385797353E-2"/>
          <c:y val="0.85787393210611074"/>
          <c:w val="0.96521639651830571"/>
          <c:h val="0.12115621494704699"/>
        </c:manualLayout>
      </c:layout>
      <c:overlay val="0"/>
      <c:spPr>
        <a:noFill/>
        <a:ln>
          <a:noFill/>
        </a:ln>
        <a:effectLst/>
      </c:spPr>
      <c:txPr>
        <a:bodyPr rot="0" spcFirstLastPara="1" vertOverflow="ellipsis" vert="horz" wrap="square" anchor="ctr" anchorCtr="1"/>
        <a:lstStyle/>
        <a:p>
          <a:pPr>
            <a:defRPr sz="800" b="0" i="0" u="none" strike="noStrike" kern="1200" baseline="0">
              <a:solidFill>
                <a:schemeClr val="tx1"/>
              </a:solidFill>
              <a:latin typeface="+mn-lt"/>
              <a:ea typeface="+mn-ea"/>
              <a:cs typeface="+mn-cs"/>
            </a:defRPr>
          </a:pPr>
          <a:endParaRPr lang="es-MX"/>
        </a:p>
      </c:txPr>
    </c:legend>
    <c:plotVisOnly val="1"/>
    <c:dispBlanksAs val="gap"/>
    <c:showDLblsOverMax val="0"/>
  </c:chart>
  <c:spPr>
    <a:noFill/>
    <a:ln w="9525" cap="flat" cmpd="sng" algn="ctr">
      <a:noFill/>
      <a:round/>
    </a:ln>
    <a:effectLst/>
  </c:spPr>
  <c:txPr>
    <a:bodyPr/>
    <a:lstStyle/>
    <a:p>
      <a:pPr>
        <a:defRPr/>
      </a:pPr>
      <a:endParaRPr lang="es-MX"/>
    </a:p>
  </c:txPr>
  <c:externalData r:id="rId1">
    <c:autoUpdate val="0"/>
  </c:externalData>
</c:chartSpace>
</file>

<file path=ppt/charts/chart48.xml><?xml version="1.0" encoding="utf-8"?>
<c:chartSpace xmlns:c="http://schemas.openxmlformats.org/drawingml/2006/chart" xmlns:a="http://schemas.openxmlformats.org/drawingml/2006/main" xmlns:r="http://schemas.openxmlformats.org/officeDocument/2006/relationships">
  <c:date1904 val="0"/>
  <c:lang val="es-MX"/>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200" b="0" i="0" u="none" strike="noStrike" kern="1200" spc="0" baseline="0">
                <a:solidFill>
                  <a:schemeClr val="tx1">
                    <a:lumMod val="65000"/>
                    <a:lumOff val="35000"/>
                  </a:schemeClr>
                </a:solidFill>
                <a:latin typeface="+mn-lt"/>
                <a:ea typeface="+mn-ea"/>
                <a:cs typeface="+mn-cs"/>
              </a:defRPr>
            </a:pPr>
            <a:r>
              <a:rPr lang="es-MX" sz="1200" b="1" dirty="0">
                <a:solidFill>
                  <a:schemeClr val="tx1"/>
                </a:solidFill>
              </a:rPr>
              <a:t>SX5E </a:t>
            </a:r>
            <a:r>
              <a:rPr lang="es-MX" sz="1200" b="1" dirty="0" err="1">
                <a:solidFill>
                  <a:schemeClr val="tx1"/>
                </a:solidFill>
              </a:rPr>
              <a:t>Index</a:t>
            </a:r>
            <a:r>
              <a:rPr lang="es-MX" sz="1200" b="1" dirty="0">
                <a:solidFill>
                  <a:schemeClr val="tx1"/>
                </a:solidFill>
              </a:rPr>
              <a:t> (Europa)</a:t>
            </a:r>
          </a:p>
        </c:rich>
      </c:tx>
      <c:overlay val="0"/>
      <c:spPr>
        <a:noFill/>
        <a:ln>
          <a:noFill/>
        </a:ln>
        <a:effectLst/>
      </c:spPr>
    </c:title>
    <c:autoTitleDeleted val="0"/>
    <c:plotArea>
      <c:layout>
        <c:manualLayout>
          <c:layoutTarget val="inner"/>
          <c:xMode val="edge"/>
          <c:yMode val="edge"/>
          <c:x val="0.11000029742872865"/>
          <c:y val="0.12962864096639651"/>
          <c:w val="0.75801245111015259"/>
          <c:h val="0.65561034380651817"/>
        </c:manualLayout>
      </c:layout>
      <c:scatterChart>
        <c:scatterStyle val="smoothMarker"/>
        <c:varyColors val="0"/>
        <c:ser>
          <c:idx val="0"/>
          <c:order val="0"/>
          <c:tx>
            <c:strRef>
              <c:f>'SX5E Index'!$B$2</c:f>
              <c:strCache>
                <c:ptCount val="1"/>
                <c:pt idx="0">
                  <c:v>PE_RATIO</c:v>
                </c:pt>
              </c:strCache>
            </c:strRef>
          </c:tx>
          <c:spPr>
            <a:ln w="15875" cap="rnd">
              <a:solidFill>
                <a:schemeClr val="tx2"/>
              </a:solidFill>
              <a:round/>
            </a:ln>
            <a:effectLst/>
          </c:spPr>
          <c:marker>
            <c:symbol val="none"/>
          </c:marker>
          <c:xVal>
            <c:numRef>
              <c:f>'SX5E Index'!$A$3:$A$944</c:f>
              <c:numCache>
                <c:formatCode>m/d/yyyy</c:formatCode>
                <c:ptCount val="942"/>
                <c:pt idx="0">
                  <c:v>41641</c:v>
                </c:pt>
                <c:pt idx="1">
                  <c:v>41642</c:v>
                </c:pt>
                <c:pt idx="2">
                  <c:v>41645</c:v>
                </c:pt>
                <c:pt idx="3">
                  <c:v>41646</c:v>
                </c:pt>
                <c:pt idx="4">
                  <c:v>41647</c:v>
                </c:pt>
                <c:pt idx="5">
                  <c:v>41648</c:v>
                </c:pt>
                <c:pt idx="6">
                  <c:v>41649</c:v>
                </c:pt>
                <c:pt idx="7">
                  <c:v>41652</c:v>
                </c:pt>
                <c:pt idx="8">
                  <c:v>41653</c:v>
                </c:pt>
                <c:pt idx="9">
                  <c:v>41654</c:v>
                </c:pt>
                <c:pt idx="10">
                  <c:v>41655</c:v>
                </c:pt>
                <c:pt idx="11">
                  <c:v>41656</c:v>
                </c:pt>
                <c:pt idx="12">
                  <c:v>41659</c:v>
                </c:pt>
                <c:pt idx="13">
                  <c:v>41660</c:v>
                </c:pt>
                <c:pt idx="14">
                  <c:v>41661</c:v>
                </c:pt>
                <c:pt idx="15">
                  <c:v>41662</c:v>
                </c:pt>
                <c:pt idx="16">
                  <c:v>41663</c:v>
                </c:pt>
                <c:pt idx="17">
                  <c:v>41666</c:v>
                </c:pt>
                <c:pt idx="18">
                  <c:v>41667</c:v>
                </c:pt>
                <c:pt idx="19">
                  <c:v>41668</c:v>
                </c:pt>
                <c:pt idx="20">
                  <c:v>41669</c:v>
                </c:pt>
                <c:pt idx="21">
                  <c:v>41670</c:v>
                </c:pt>
                <c:pt idx="22">
                  <c:v>41673</c:v>
                </c:pt>
                <c:pt idx="23">
                  <c:v>41674</c:v>
                </c:pt>
                <c:pt idx="24">
                  <c:v>41675</c:v>
                </c:pt>
                <c:pt idx="25">
                  <c:v>41676</c:v>
                </c:pt>
                <c:pt idx="26">
                  <c:v>41677</c:v>
                </c:pt>
                <c:pt idx="27">
                  <c:v>41680</c:v>
                </c:pt>
                <c:pt idx="28">
                  <c:v>41681</c:v>
                </c:pt>
                <c:pt idx="29">
                  <c:v>41682</c:v>
                </c:pt>
                <c:pt idx="30">
                  <c:v>41683</c:v>
                </c:pt>
                <c:pt idx="31">
                  <c:v>41684</c:v>
                </c:pt>
                <c:pt idx="32">
                  <c:v>41687</c:v>
                </c:pt>
                <c:pt idx="33">
                  <c:v>41688</c:v>
                </c:pt>
                <c:pt idx="34">
                  <c:v>41689</c:v>
                </c:pt>
                <c:pt idx="35">
                  <c:v>41690</c:v>
                </c:pt>
                <c:pt idx="36">
                  <c:v>41691</c:v>
                </c:pt>
                <c:pt idx="37">
                  <c:v>41694</c:v>
                </c:pt>
                <c:pt idx="38">
                  <c:v>41695</c:v>
                </c:pt>
                <c:pt idx="39">
                  <c:v>41696</c:v>
                </c:pt>
                <c:pt idx="40">
                  <c:v>41697</c:v>
                </c:pt>
                <c:pt idx="41">
                  <c:v>41698</c:v>
                </c:pt>
                <c:pt idx="42">
                  <c:v>41701</c:v>
                </c:pt>
                <c:pt idx="43">
                  <c:v>41702</c:v>
                </c:pt>
                <c:pt idx="44">
                  <c:v>41703</c:v>
                </c:pt>
                <c:pt idx="45">
                  <c:v>41704</c:v>
                </c:pt>
                <c:pt idx="46">
                  <c:v>41705</c:v>
                </c:pt>
                <c:pt idx="47">
                  <c:v>41708</c:v>
                </c:pt>
                <c:pt idx="48">
                  <c:v>41709</c:v>
                </c:pt>
                <c:pt idx="49">
                  <c:v>41710</c:v>
                </c:pt>
                <c:pt idx="50">
                  <c:v>41711</c:v>
                </c:pt>
                <c:pt idx="51">
                  <c:v>41712</c:v>
                </c:pt>
                <c:pt idx="52">
                  <c:v>41715</c:v>
                </c:pt>
                <c:pt idx="53">
                  <c:v>41716</c:v>
                </c:pt>
                <c:pt idx="54">
                  <c:v>41717</c:v>
                </c:pt>
                <c:pt idx="55">
                  <c:v>41718</c:v>
                </c:pt>
                <c:pt idx="56">
                  <c:v>41719</c:v>
                </c:pt>
                <c:pt idx="57">
                  <c:v>41722</c:v>
                </c:pt>
                <c:pt idx="58">
                  <c:v>41723</c:v>
                </c:pt>
                <c:pt idx="59">
                  <c:v>41724</c:v>
                </c:pt>
                <c:pt idx="60">
                  <c:v>41725</c:v>
                </c:pt>
                <c:pt idx="61">
                  <c:v>41726</c:v>
                </c:pt>
                <c:pt idx="62">
                  <c:v>41729</c:v>
                </c:pt>
                <c:pt idx="63">
                  <c:v>41730</c:v>
                </c:pt>
                <c:pt idx="64">
                  <c:v>41731</c:v>
                </c:pt>
                <c:pt idx="65">
                  <c:v>41732</c:v>
                </c:pt>
                <c:pt idx="66">
                  <c:v>41733</c:v>
                </c:pt>
                <c:pt idx="67">
                  <c:v>41736</c:v>
                </c:pt>
                <c:pt idx="68">
                  <c:v>41737</c:v>
                </c:pt>
                <c:pt idx="69">
                  <c:v>41738</c:v>
                </c:pt>
                <c:pt idx="70">
                  <c:v>41739</c:v>
                </c:pt>
                <c:pt idx="71">
                  <c:v>41740</c:v>
                </c:pt>
                <c:pt idx="72">
                  <c:v>41743</c:v>
                </c:pt>
                <c:pt idx="73">
                  <c:v>41744</c:v>
                </c:pt>
                <c:pt idx="74">
                  <c:v>41745</c:v>
                </c:pt>
                <c:pt idx="75">
                  <c:v>41746</c:v>
                </c:pt>
                <c:pt idx="76">
                  <c:v>41747</c:v>
                </c:pt>
                <c:pt idx="77">
                  <c:v>41750</c:v>
                </c:pt>
                <c:pt idx="78">
                  <c:v>41751</c:v>
                </c:pt>
                <c:pt idx="79">
                  <c:v>41752</c:v>
                </c:pt>
                <c:pt idx="80">
                  <c:v>41753</c:v>
                </c:pt>
                <c:pt idx="81">
                  <c:v>41754</c:v>
                </c:pt>
                <c:pt idx="82">
                  <c:v>41757</c:v>
                </c:pt>
                <c:pt idx="83">
                  <c:v>41758</c:v>
                </c:pt>
                <c:pt idx="84">
                  <c:v>41759</c:v>
                </c:pt>
                <c:pt idx="85">
                  <c:v>41760</c:v>
                </c:pt>
                <c:pt idx="86">
                  <c:v>41761</c:v>
                </c:pt>
                <c:pt idx="87">
                  <c:v>41764</c:v>
                </c:pt>
                <c:pt idx="88">
                  <c:v>41765</c:v>
                </c:pt>
                <c:pt idx="89">
                  <c:v>41766</c:v>
                </c:pt>
                <c:pt idx="90">
                  <c:v>41767</c:v>
                </c:pt>
                <c:pt idx="91">
                  <c:v>41768</c:v>
                </c:pt>
                <c:pt idx="92">
                  <c:v>41771</c:v>
                </c:pt>
                <c:pt idx="93">
                  <c:v>41772</c:v>
                </c:pt>
                <c:pt idx="94">
                  <c:v>41773</c:v>
                </c:pt>
                <c:pt idx="95">
                  <c:v>41774</c:v>
                </c:pt>
                <c:pt idx="96">
                  <c:v>41775</c:v>
                </c:pt>
                <c:pt idx="97">
                  <c:v>41778</c:v>
                </c:pt>
                <c:pt idx="98">
                  <c:v>41779</c:v>
                </c:pt>
                <c:pt idx="99">
                  <c:v>41780</c:v>
                </c:pt>
                <c:pt idx="100">
                  <c:v>41781</c:v>
                </c:pt>
                <c:pt idx="101">
                  <c:v>41782</c:v>
                </c:pt>
                <c:pt idx="102">
                  <c:v>41785</c:v>
                </c:pt>
                <c:pt idx="103">
                  <c:v>41786</c:v>
                </c:pt>
                <c:pt idx="104">
                  <c:v>41787</c:v>
                </c:pt>
                <c:pt idx="105">
                  <c:v>41788</c:v>
                </c:pt>
                <c:pt idx="106">
                  <c:v>41789</c:v>
                </c:pt>
                <c:pt idx="107">
                  <c:v>41792</c:v>
                </c:pt>
                <c:pt idx="108">
                  <c:v>41793</c:v>
                </c:pt>
                <c:pt idx="109">
                  <c:v>41794</c:v>
                </c:pt>
                <c:pt idx="110">
                  <c:v>41795</c:v>
                </c:pt>
                <c:pt idx="111">
                  <c:v>41796</c:v>
                </c:pt>
                <c:pt idx="112">
                  <c:v>41799</c:v>
                </c:pt>
                <c:pt idx="113">
                  <c:v>41800</c:v>
                </c:pt>
                <c:pt idx="114">
                  <c:v>41801</c:v>
                </c:pt>
                <c:pt idx="115">
                  <c:v>41802</c:v>
                </c:pt>
                <c:pt idx="116">
                  <c:v>41803</c:v>
                </c:pt>
                <c:pt idx="117">
                  <c:v>41806</c:v>
                </c:pt>
                <c:pt idx="118">
                  <c:v>41807</c:v>
                </c:pt>
                <c:pt idx="119">
                  <c:v>41808</c:v>
                </c:pt>
                <c:pt idx="120">
                  <c:v>41809</c:v>
                </c:pt>
                <c:pt idx="121">
                  <c:v>41810</c:v>
                </c:pt>
                <c:pt idx="122">
                  <c:v>41813</c:v>
                </c:pt>
                <c:pt idx="123">
                  <c:v>41814</c:v>
                </c:pt>
                <c:pt idx="124">
                  <c:v>41815</c:v>
                </c:pt>
                <c:pt idx="125">
                  <c:v>41816</c:v>
                </c:pt>
                <c:pt idx="126">
                  <c:v>41817</c:v>
                </c:pt>
                <c:pt idx="127">
                  <c:v>41820</c:v>
                </c:pt>
                <c:pt idx="128">
                  <c:v>41821</c:v>
                </c:pt>
                <c:pt idx="129">
                  <c:v>41822</c:v>
                </c:pt>
                <c:pt idx="130">
                  <c:v>41823</c:v>
                </c:pt>
                <c:pt idx="131">
                  <c:v>41824</c:v>
                </c:pt>
                <c:pt idx="132">
                  <c:v>41827</c:v>
                </c:pt>
                <c:pt idx="133">
                  <c:v>41828</c:v>
                </c:pt>
                <c:pt idx="134">
                  <c:v>41829</c:v>
                </c:pt>
                <c:pt idx="135">
                  <c:v>41830</c:v>
                </c:pt>
                <c:pt idx="136">
                  <c:v>41831</c:v>
                </c:pt>
                <c:pt idx="137">
                  <c:v>41834</c:v>
                </c:pt>
                <c:pt idx="138">
                  <c:v>41835</c:v>
                </c:pt>
                <c:pt idx="139">
                  <c:v>41836</c:v>
                </c:pt>
                <c:pt idx="140">
                  <c:v>41837</c:v>
                </c:pt>
                <c:pt idx="141">
                  <c:v>41838</c:v>
                </c:pt>
                <c:pt idx="142">
                  <c:v>41841</c:v>
                </c:pt>
                <c:pt idx="143">
                  <c:v>41842</c:v>
                </c:pt>
                <c:pt idx="144">
                  <c:v>41843</c:v>
                </c:pt>
                <c:pt idx="145">
                  <c:v>41844</c:v>
                </c:pt>
                <c:pt idx="146">
                  <c:v>41845</c:v>
                </c:pt>
                <c:pt idx="147">
                  <c:v>41848</c:v>
                </c:pt>
                <c:pt idx="148">
                  <c:v>41849</c:v>
                </c:pt>
                <c:pt idx="149">
                  <c:v>41850</c:v>
                </c:pt>
                <c:pt idx="150">
                  <c:v>41851</c:v>
                </c:pt>
                <c:pt idx="151">
                  <c:v>41852</c:v>
                </c:pt>
                <c:pt idx="152">
                  <c:v>41855</c:v>
                </c:pt>
                <c:pt idx="153">
                  <c:v>41856</c:v>
                </c:pt>
                <c:pt idx="154">
                  <c:v>41857</c:v>
                </c:pt>
                <c:pt idx="155">
                  <c:v>41858</c:v>
                </c:pt>
                <c:pt idx="156">
                  <c:v>41859</c:v>
                </c:pt>
                <c:pt idx="157">
                  <c:v>41862</c:v>
                </c:pt>
                <c:pt idx="158">
                  <c:v>41863</c:v>
                </c:pt>
                <c:pt idx="159">
                  <c:v>41864</c:v>
                </c:pt>
                <c:pt idx="160">
                  <c:v>41865</c:v>
                </c:pt>
                <c:pt idx="161">
                  <c:v>41866</c:v>
                </c:pt>
                <c:pt idx="162">
                  <c:v>41869</c:v>
                </c:pt>
                <c:pt idx="163">
                  <c:v>41870</c:v>
                </c:pt>
                <c:pt idx="164">
                  <c:v>41871</c:v>
                </c:pt>
                <c:pt idx="165">
                  <c:v>41872</c:v>
                </c:pt>
                <c:pt idx="166">
                  <c:v>41873</c:v>
                </c:pt>
                <c:pt idx="167">
                  <c:v>41876</c:v>
                </c:pt>
                <c:pt idx="168">
                  <c:v>41877</c:v>
                </c:pt>
                <c:pt idx="169">
                  <c:v>41878</c:v>
                </c:pt>
                <c:pt idx="170">
                  <c:v>41879</c:v>
                </c:pt>
                <c:pt idx="171">
                  <c:v>41880</c:v>
                </c:pt>
                <c:pt idx="172">
                  <c:v>41883</c:v>
                </c:pt>
                <c:pt idx="173">
                  <c:v>41884</c:v>
                </c:pt>
                <c:pt idx="174">
                  <c:v>41885</c:v>
                </c:pt>
                <c:pt idx="175">
                  <c:v>41886</c:v>
                </c:pt>
                <c:pt idx="176">
                  <c:v>41887</c:v>
                </c:pt>
                <c:pt idx="177">
                  <c:v>41890</c:v>
                </c:pt>
                <c:pt idx="178">
                  <c:v>41891</c:v>
                </c:pt>
                <c:pt idx="179">
                  <c:v>41892</c:v>
                </c:pt>
                <c:pt idx="180">
                  <c:v>41893</c:v>
                </c:pt>
                <c:pt idx="181">
                  <c:v>41894</c:v>
                </c:pt>
                <c:pt idx="182">
                  <c:v>41897</c:v>
                </c:pt>
                <c:pt idx="183">
                  <c:v>41898</c:v>
                </c:pt>
                <c:pt idx="184">
                  <c:v>41899</c:v>
                </c:pt>
                <c:pt idx="185">
                  <c:v>41900</c:v>
                </c:pt>
                <c:pt idx="186">
                  <c:v>41901</c:v>
                </c:pt>
                <c:pt idx="187">
                  <c:v>41904</c:v>
                </c:pt>
                <c:pt idx="188">
                  <c:v>41905</c:v>
                </c:pt>
                <c:pt idx="189">
                  <c:v>41906</c:v>
                </c:pt>
                <c:pt idx="190">
                  <c:v>41907</c:v>
                </c:pt>
                <c:pt idx="191">
                  <c:v>41908</c:v>
                </c:pt>
                <c:pt idx="192">
                  <c:v>41911</c:v>
                </c:pt>
                <c:pt idx="193">
                  <c:v>41912</c:v>
                </c:pt>
                <c:pt idx="194">
                  <c:v>41913</c:v>
                </c:pt>
                <c:pt idx="195">
                  <c:v>41914</c:v>
                </c:pt>
                <c:pt idx="196">
                  <c:v>41915</c:v>
                </c:pt>
                <c:pt idx="197">
                  <c:v>41918</c:v>
                </c:pt>
                <c:pt idx="198">
                  <c:v>41919</c:v>
                </c:pt>
                <c:pt idx="199">
                  <c:v>41920</c:v>
                </c:pt>
                <c:pt idx="200">
                  <c:v>41921</c:v>
                </c:pt>
                <c:pt idx="201">
                  <c:v>41922</c:v>
                </c:pt>
                <c:pt idx="202">
                  <c:v>41925</c:v>
                </c:pt>
                <c:pt idx="203">
                  <c:v>41926</c:v>
                </c:pt>
                <c:pt idx="204">
                  <c:v>41927</c:v>
                </c:pt>
                <c:pt idx="205">
                  <c:v>41928</c:v>
                </c:pt>
                <c:pt idx="206">
                  <c:v>41929</c:v>
                </c:pt>
                <c:pt idx="207">
                  <c:v>41932</c:v>
                </c:pt>
                <c:pt idx="208">
                  <c:v>41933</c:v>
                </c:pt>
                <c:pt idx="209">
                  <c:v>41934</c:v>
                </c:pt>
                <c:pt idx="210">
                  <c:v>41935</c:v>
                </c:pt>
                <c:pt idx="211">
                  <c:v>41936</c:v>
                </c:pt>
                <c:pt idx="212">
                  <c:v>41939</c:v>
                </c:pt>
                <c:pt idx="213">
                  <c:v>41940</c:v>
                </c:pt>
                <c:pt idx="214">
                  <c:v>41941</c:v>
                </c:pt>
                <c:pt idx="215">
                  <c:v>41942</c:v>
                </c:pt>
                <c:pt idx="216">
                  <c:v>41943</c:v>
                </c:pt>
                <c:pt idx="217">
                  <c:v>41946</c:v>
                </c:pt>
                <c:pt idx="218">
                  <c:v>41947</c:v>
                </c:pt>
                <c:pt idx="219">
                  <c:v>41948</c:v>
                </c:pt>
                <c:pt idx="220">
                  <c:v>41949</c:v>
                </c:pt>
                <c:pt idx="221">
                  <c:v>41950</c:v>
                </c:pt>
                <c:pt idx="222">
                  <c:v>41953</c:v>
                </c:pt>
                <c:pt idx="223">
                  <c:v>41954</c:v>
                </c:pt>
                <c:pt idx="224">
                  <c:v>41955</c:v>
                </c:pt>
                <c:pt idx="225">
                  <c:v>41956</c:v>
                </c:pt>
                <c:pt idx="226">
                  <c:v>41957</c:v>
                </c:pt>
                <c:pt idx="227">
                  <c:v>41960</c:v>
                </c:pt>
                <c:pt idx="228">
                  <c:v>41961</c:v>
                </c:pt>
                <c:pt idx="229">
                  <c:v>41962</c:v>
                </c:pt>
                <c:pt idx="230">
                  <c:v>41963</c:v>
                </c:pt>
                <c:pt idx="231">
                  <c:v>41964</c:v>
                </c:pt>
                <c:pt idx="232">
                  <c:v>41967</c:v>
                </c:pt>
                <c:pt idx="233">
                  <c:v>41968</c:v>
                </c:pt>
                <c:pt idx="234">
                  <c:v>41969</c:v>
                </c:pt>
                <c:pt idx="235">
                  <c:v>41970</c:v>
                </c:pt>
                <c:pt idx="236">
                  <c:v>41971</c:v>
                </c:pt>
                <c:pt idx="237">
                  <c:v>41974</c:v>
                </c:pt>
                <c:pt idx="238">
                  <c:v>41975</c:v>
                </c:pt>
                <c:pt idx="239">
                  <c:v>41976</c:v>
                </c:pt>
                <c:pt idx="240">
                  <c:v>41977</c:v>
                </c:pt>
                <c:pt idx="241">
                  <c:v>41978</c:v>
                </c:pt>
                <c:pt idx="242">
                  <c:v>41981</c:v>
                </c:pt>
                <c:pt idx="243">
                  <c:v>41982</c:v>
                </c:pt>
                <c:pt idx="244">
                  <c:v>41983</c:v>
                </c:pt>
                <c:pt idx="245">
                  <c:v>41984</c:v>
                </c:pt>
                <c:pt idx="246">
                  <c:v>41985</c:v>
                </c:pt>
                <c:pt idx="247">
                  <c:v>41988</c:v>
                </c:pt>
                <c:pt idx="248">
                  <c:v>41989</c:v>
                </c:pt>
                <c:pt idx="249">
                  <c:v>41990</c:v>
                </c:pt>
                <c:pt idx="250">
                  <c:v>41991</c:v>
                </c:pt>
                <c:pt idx="251">
                  <c:v>41992</c:v>
                </c:pt>
                <c:pt idx="252">
                  <c:v>41995</c:v>
                </c:pt>
                <c:pt idx="253">
                  <c:v>41996</c:v>
                </c:pt>
                <c:pt idx="254">
                  <c:v>41997</c:v>
                </c:pt>
                <c:pt idx="255">
                  <c:v>41998</c:v>
                </c:pt>
                <c:pt idx="256">
                  <c:v>41999</c:v>
                </c:pt>
                <c:pt idx="257">
                  <c:v>42002</c:v>
                </c:pt>
                <c:pt idx="258">
                  <c:v>42003</c:v>
                </c:pt>
                <c:pt idx="259">
                  <c:v>42004</c:v>
                </c:pt>
                <c:pt idx="260">
                  <c:v>42005</c:v>
                </c:pt>
                <c:pt idx="261">
                  <c:v>42006</c:v>
                </c:pt>
                <c:pt idx="262">
                  <c:v>42009</c:v>
                </c:pt>
                <c:pt idx="263">
                  <c:v>42010</c:v>
                </c:pt>
                <c:pt idx="264">
                  <c:v>42011</c:v>
                </c:pt>
                <c:pt idx="265">
                  <c:v>42012</c:v>
                </c:pt>
                <c:pt idx="266">
                  <c:v>42013</c:v>
                </c:pt>
                <c:pt idx="267">
                  <c:v>42016</c:v>
                </c:pt>
                <c:pt idx="268">
                  <c:v>42017</c:v>
                </c:pt>
                <c:pt idx="269">
                  <c:v>42018</c:v>
                </c:pt>
                <c:pt idx="270">
                  <c:v>42019</c:v>
                </c:pt>
                <c:pt idx="271">
                  <c:v>42020</c:v>
                </c:pt>
                <c:pt idx="272">
                  <c:v>42023</c:v>
                </c:pt>
                <c:pt idx="273">
                  <c:v>42024</c:v>
                </c:pt>
                <c:pt idx="274">
                  <c:v>42025</c:v>
                </c:pt>
                <c:pt idx="275">
                  <c:v>42026</c:v>
                </c:pt>
                <c:pt idx="276">
                  <c:v>42027</c:v>
                </c:pt>
                <c:pt idx="277">
                  <c:v>42030</c:v>
                </c:pt>
                <c:pt idx="278">
                  <c:v>42031</c:v>
                </c:pt>
                <c:pt idx="279">
                  <c:v>42032</c:v>
                </c:pt>
                <c:pt idx="280">
                  <c:v>42033</c:v>
                </c:pt>
                <c:pt idx="281">
                  <c:v>42034</c:v>
                </c:pt>
                <c:pt idx="282">
                  <c:v>42037</c:v>
                </c:pt>
                <c:pt idx="283">
                  <c:v>42038</c:v>
                </c:pt>
                <c:pt idx="284">
                  <c:v>42039</c:v>
                </c:pt>
                <c:pt idx="285">
                  <c:v>42040</c:v>
                </c:pt>
                <c:pt idx="286">
                  <c:v>42041</c:v>
                </c:pt>
                <c:pt idx="287">
                  <c:v>42044</c:v>
                </c:pt>
                <c:pt idx="288">
                  <c:v>42045</c:v>
                </c:pt>
                <c:pt idx="289">
                  <c:v>42046</c:v>
                </c:pt>
                <c:pt idx="290">
                  <c:v>42047</c:v>
                </c:pt>
                <c:pt idx="291">
                  <c:v>42048</c:v>
                </c:pt>
                <c:pt idx="292">
                  <c:v>42051</c:v>
                </c:pt>
                <c:pt idx="293">
                  <c:v>42052</c:v>
                </c:pt>
                <c:pt idx="294">
                  <c:v>42053</c:v>
                </c:pt>
                <c:pt idx="295">
                  <c:v>42054</c:v>
                </c:pt>
                <c:pt idx="296">
                  <c:v>42055</c:v>
                </c:pt>
                <c:pt idx="297">
                  <c:v>42058</c:v>
                </c:pt>
                <c:pt idx="298">
                  <c:v>42059</c:v>
                </c:pt>
                <c:pt idx="299">
                  <c:v>42060</c:v>
                </c:pt>
                <c:pt idx="300">
                  <c:v>42061</c:v>
                </c:pt>
                <c:pt idx="301">
                  <c:v>42062</c:v>
                </c:pt>
                <c:pt idx="302">
                  <c:v>42065</c:v>
                </c:pt>
                <c:pt idx="303">
                  <c:v>42066</c:v>
                </c:pt>
                <c:pt idx="304">
                  <c:v>42067</c:v>
                </c:pt>
                <c:pt idx="305">
                  <c:v>42068</c:v>
                </c:pt>
                <c:pt idx="306">
                  <c:v>42069</c:v>
                </c:pt>
                <c:pt idx="307">
                  <c:v>42072</c:v>
                </c:pt>
                <c:pt idx="308">
                  <c:v>42073</c:v>
                </c:pt>
                <c:pt idx="309">
                  <c:v>42074</c:v>
                </c:pt>
                <c:pt idx="310">
                  <c:v>42075</c:v>
                </c:pt>
                <c:pt idx="311">
                  <c:v>42076</c:v>
                </c:pt>
                <c:pt idx="312">
                  <c:v>42079</c:v>
                </c:pt>
                <c:pt idx="313">
                  <c:v>42080</c:v>
                </c:pt>
                <c:pt idx="314">
                  <c:v>42081</c:v>
                </c:pt>
                <c:pt idx="315">
                  <c:v>42082</c:v>
                </c:pt>
                <c:pt idx="316">
                  <c:v>42083</c:v>
                </c:pt>
                <c:pt idx="317">
                  <c:v>42086</c:v>
                </c:pt>
                <c:pt idx="318">
                  <c:v>42087</c:v>
                </c:pt>
                <c:pt idx="319">
                  <c:v>42088</c:v>
                </c:pt>
                <c:pt idx="320">
                  <c:v>42089</c:v>
                </c:pt>
                <c:pt idx="321">
                  <c:v>42090</c:v>
                </c:pt>
                <c:pt idx="322">
                  <c:v>42093</c:v>
                </c:pt>
                <c:pt idx="323">
                  <c:v>42094</c:v>
                </c:pt>
                <c:pt idx="324">
                  <c:v>42095</c:v>
                </c:pt>
                <c:pt idx="325">
                  <c:v>42096</c:v>
                </c:pt>
                <c:pt idx="326">
                  <c:v>42097</c:v>
                </c:pt>
                <c:pt idx="327">
                  <c:v>42100</c:v>
                </c:pt>
                <c:pt idx="328">
                  <c:v>42101</c:v>
                </c:pt>
                <c:pt idx="329">
                  <c:v>42102</c:v>
                </c:pt>
                <c:pt idx="330">
                  <c:v>42103</c:v>
                </c:pt>
                <c:pt idx="331">
                  <c:v>42104</c:v>
                </c:pt>
                <c:pt idx="332">
                  <c:v>42107</c:v>
                </c:pt>
                <c:pt idx="333">
                  <c:v>42108</c:v>
                </c:pt>
                <c:pt idx="334">
                  <c:v>42109</c:v>
                </c:pt>
                <c:pt idx="335">
                  <c:v>42110</c:v>
                </c:pt>
                <c:pt idx="336">
                  <c:v>42111</c:v>
                </c:pt>
                <c:pt idx="337">
                  <c:v>42114</c:v>
                </c:pt>
                <c:pt idx="338">
                  <c:v>42115</c:v>
                </c:pt>
                <c:pt idx="339">
                  <c:v>42116</c:v>
                </c:pt>
                <c:pt idx="340">
                  <c:v>42117</c:v>
                </c:pt>
                <c:pt idx="341">
                  <c:v>42118</c:v>
                </c:pt>
                <c:pt idx="342">
                  <c:v>42121</c:v>
                </c:pt>
                <c:pt idx="343">
                  <c:v>42122</c:v>
                </c:pt>
                <c:pt idx="344">
                  <c:v>42123</c:v>
                </c:pt>
                <c:pt idx="345">
                  <c:v>42124</c:v>
                </c:pt>
                <c:pt idx="346">
                  <c:v>42125</c:v>
                </c:pt>
                <c:pt idx="347">
                  <c:v>42128</c:v>
                </c:pt>
                <c:pt idx="348">
                  <c:v>42129</c:v>
                </c:pt>
                <c:pt idx="349">
                  <c:v>42130</c:v>
                </c:pt>
                <c:pt idx="350">
                  <c:v>42131</c:v>
                </c:pt>
                <c:pt idx="351">
                  <c:v>42132</c:v>
                </c:pt>
                <c:pt idx="352">
                  <c:v>42135</c:v>
                </c:pt>
                <c:pt idx="353">
                  <c:v>42136</c:v>
                </c:pt>
                <c:pt idx="354">
                  <c:v>42137</c:v>
                </c:pt>
                <c:pt idx="355">
                  <c:v>42138</c:v>
                </c:pt>
                <c:pt idx="356">
                  <c:v>42139</c:v>
                </c:pt>
                <c:pt idx="357">
                  <c:v>42142</c:v>
                </c:pt>
                <c:pt idx="358">
                  <c:v>42143</c:v>
                </c:pt>
                <c:pt idx="359">
                  <c:v>42144</c:v>
                </c:pt>
                <c:pt idx="360">
                  <c:v>42145</c:v>
                </c:pt>
                <c:pt idx="361">
                  <c:v>42146</c:v>
                </c:pt>
                <c:pt idx="362">
                  <c:v>42149</c:v>
                </c:pt>
                <c:pt idx="363">
                  <c:v>42150</c:v>
                </c:pt>
                <c:pt idx="364">
                  <c:v>42151</c:v>
                </c:pt>
                <c:pt idx="365">
                  <c:v>42152</c:v>
                </c:pt>
                <c:pt idx="366">
                  <c:v>42153</c:v>
                </c:pt>
                <c:pt idx="367">
                  <c:v>42156</c:v>
                </c:pt>
                <c:pt idx="368">
                  <c:v>42157</c:v>
                </c:pt>
                <c:pt idx="369">
                  <c:v>42158</c:v>
                </c:pt>
                <c:pt idx="370">
                  <c:v>42159</c:v>
                </c:pt>
                <c:pt idx="371">
                  <c:v>42160</c:v>
                </c:pt>
                <c:pt idx="372">
                  <c:v>42163</c:v>
                </c:pt>
                <c:pt idx="373">
                  <c:v>42164</c:v>
                </c:pt>
                <c:pt idx="374">
                  <c:v>42165</c:v>
                </c:pt>
                <c:pt idx="375">
                  <c:v>42166</c:v>
                </c:pt>
                <c:pt idx="376">
                  <c:v>42167</c:v>
                </c:pt>
                <c:pt idx="377">
                  <c:v>42170</c:v>
                </c:pt>
                <c:pt idx="378">
                  <c:v>42171</c:v>
                </c:pt>
                <c:pt idx="379">
                  <c:v>42172</c:v>
                </c:pt>
                <c:pt idx="380">
                  <c:v>42173</c:v>
                </c:pt>
                <c:pt idx="381">
                  <c:v>42174</c:v>
                </c:pt>
                <c:pt idx="382">
                  <c:v>42177</c:v>
                </c:pt>
                <c:pt idx="383">
                  <c:v>42178</c:v>
                </c:pt>
                <c:pt idx="384">
                  <c:v>42179</c:v>
                </c:pt>
                <c:pt idx="385">
                  <c:v>42180</c:v>
                </c:pt>
                <c:pt idx="386">
                  <c:v>42181</c:v>
                </c:pt>
                <c:pt idx="387">
                  <c:v>42184</c:v>
                </c:pt>
                <c:pt idx="388">
                  <c:v>42185</c:v>
                </c:pt>
                <c:pt idx="389">
                  <c:v>42186</c:v>
                </c:pt>
                <c:pt idx="390">
                  <c:v>42187</c:v>
                </c:pt>
                <c:pt idx="391">
                  <c:v>42188</c:v>
                </c:pt>
                <c:pt idx="392">
                  <c:v>42191</c:v>
                </c:pt>
                <c:pt idx="393">
                  <c:v>42192</c:v>
                </c:pt>
                <c:pt idx="394">
                  <c:v>42193</c:v>
                </c:pt>
                <c:pt idx="395">
                  <c:v>42194</c:v>
                </c:pt>
                <c:pt idx="396">
                  <c:v>42195</c:v>
                </c:pt>
                <c:pt idx="397">
                  <c:v>42198</c:v>
                </c:pt>
                <c:pt idx="398">
                  <c:v>42199</c:v>
                </c:pt>
                <c:pt idx="399">
                  <c:v>42200</c:v>
                </c:pt>
                <c:pt idx="400">
                  <c:v>42201</c:v>
                </c:pt>
                <c:pt idx="401">
                  <c:v>42202</c:v>
                </c:pt>
                <c:pt idx="402">
                  <c:v>42205</c:v>
                </c:pt>
                <c:pt idx="403">
                  <c:v>42206</c:v>
                </c:pt>
                <c:pt idx="404">
                  <c:v>42207</c:v>
                </c:pt>
                <c:pt idx="405">
                  <c:v>42208</c:v>
                </c:pt>
                <c:pt idx="406">
                  <c:v>42209</c:v>
                </c:pt>
                <c:pt idx="407">
                  <c:v>42212</c:v>
                </c:pt>
                <c:pt idx="408">
                  <c:v>42213</c:v>
                </c:pt>
                <c:pt idx="409">
                  <c:v>42214</c:v>
                </c:pt>
                <c:pt idx="410">
                  <c:v>42215</c:v>
                </c:pt>
                <c:pt idx="411">
                  <c:v>42216</c:v>
                </c:pt>
                <c:pt idx="412">
                  <c:v>42219</c:v>
                </c:pt>
                <c:pt idx="413">
                  <c:v>42220</c:v>
                </c:pt>
                <c:pt idx="414">
                  <c:v>42221</c:v>
                </c:pt>
                <c:pt idx="415">
                  <c:v>42222</c:v>
                </c:pt>
                <c:pt idx="416">
                  <c:v>42223</c:v>
                </c:pt>
                <c:pt idx="417">
                  <c:v>42226</c:v>
                </c:pt>
                <c:pt idx="418">
                  <c:v>42227</c:v>
                </c:pt>
                <c:pt idx="419">
                  <c:v>42228</c:v>
                </c:pt>
                <c:pt idx="420">
                  <c:v>42229</c:v>
                </c:pt>
                <c:pt idx="421">
                  <c:v>42230</c:v>
                </c:pt>
                <c:pt idx="422">
                  <c:v>42233</c:v>
                </c:pt>
                <c:pt idx="423">
                  <c:v>42234</c:v>
                </c:pt>
                <c:pt idx="424">
                  <c:v>42235</c:v>
                </c:pt>
                <c:pt idx="425">
                  <c:v>42236</c:v>
                </c:pt>
                <c:pt idx="426">
                  <c:v>42237</c:v>
                </c:pt>
                <c:pt idx="427">
                  <c:v>42240</c:v>
                </c:pt>
                <c:pt idx="428">
                  <c:v>42241</c:v>
                </c:pt>
                <c:pt idx="429">
                  <c:v>42242</c:v>
                </c:pt>
                <c:pt idx="430">
                  <c:v>42243</c:v>
                </c:pt>
                <c:pt idx="431">
                  <c:v>42244</c:v>
                </c:pt>
                <c:pt idx="432">
                  <c:v>42247</c:v>
                </c:pt>
                <c:pt idx="433">
                  <c:v>42248</c:v>
                </c:pt>
                <c:pt idx="434">
                  <c:v>42249</c:v>
                </c:pt>
                <c:pt idx="435">
                  <c:v>42250</c:v>
                </c:pt>
                <c:pt idx="436">
                  <c:v>42251</c:v>
                </c:pt>
                <c:pt idx="437">
                  <c:v>42254</c:v>
                </c:pt>
                <c:pt idx="438">
                  <c:v>42255</c:v>
                </c:pt>
                <c:pt idx="439">
                  <c:v>42256</c:v>
                </c:pt>
                <c:pt idx="440">
                  <c:v>42257</c:v>
                </c:pt>
                <c:pt idx="441">
                  <c:v>42258</c:v>
                </c:pt>
                <c:pt idx="442">
                  <c:v>42261</c:v>
                </c:pt>
                <c:pt idx="443">
                  <c:v>42262</c:v>
                </c:pt>
                <c:pt idx="444">
                  <c:v>42263</c:v>
                </c:pt>
                <c:pt idx="445">
                  <c:v>42264</c:v>
                </c:pt>
                <c:pt idx="446">
                  <c:v>42265</c:v>
                </c:pt>
                <c:pt idx="447">
                  <c:v>42268</c:v>
                </c:pt>
                <c:pt idx="448">
                  <c:v>42269</c:v>
                </c:pt>
                <c:pt idx="449">
                  <c:v>42270</c:v>
                </c:pt>
                <c:pt idx="450">
                  <c:v>42271</c:v>
                </c:pt>
                <c:pt idx="451">
                  <c:v>42272</c:v>
                </c:pt>
                <c:pt idx="452">
                  <c:v>42275</c:v>
                </c:pt>
                <c:pt idx="453">
                  <c:v>42276</c:v>
                </c:pt>
                <c:pt idx="454">
                  <c:v>42277</c:v>
                </c:pt>
                <c:pt idx="455">
                  <c:v>42278</c:v>
                </c:pt>
                <c:pt idx="456">
                  <c:v>42279</c:v>
                </c:pt>
                <c:pt idx="457">
                  <c:v>42282</c:v>
                </c:pt>
                <c:pt idx="458">
                  <c:v>42283</c:v>
                </c:pt>
                <c:pt idx="459">
                  <c:v>42284</c:v>
                </c:pt>
                <c:pt idx="460">
                  <c:v>42285</c:v>
                </c:pt>
                <c:pt idx="461">
                  <c:v>42286</c:v>
                </c:pt>
                <c:pt idx="462">
                  <c:v>42289</c:v>
                </c:pt>
                <c:pt idx="463">
                  <c:v>42290</c:v>
                </c:pt>
                <c:pt idx="464">
                  <c:v>42291</c:v>
                </c:pt>
                <c:pt idx="465">
                  <c:v>42292</c:v>
                </c:pt>
                <c:pt idx="466">
                  <c:v>42293</c:v>
                </c:pt>
                <c:pt idx="467">
                  <c:v>42296</c:v>
                </c:pt>
                <c:pt idx="468">
                  <c:v>42297</c:v>
                </c:pt>
                <c:pt idx="469">
                  <c:v>42298</c:v>
                </c:pt>
                <c:pt idx="470">
                  <c:v>42299</c:v>
                </c:pt>
                <c:pt idx="471">
                  <c:v>42300</c:v>
                </c:pt>
                <c:pt idx="472">
                  <c:v>42303</c:v>
                </c:pt>
                <c:pt idx="473">
                  <c:v>42304</c:v>
                </c:pt>
                <c:pt idx="474">
                  <c:v>42305</c:v>
                </c:pt>
                <c:pt idx="475">
                  <c:v>42306</c:v>
                </c:pt>
                <c:pt idx="476">
                  <c:v>42307</c:v>
                </c:pt>
                <c:pt idx="477">
                  <c:v>42310</c:v>
                </c:pt>
                <c:pt idx="478">
                  <c:v>42311</c:v>
                </c:pt>
                <c:pt idx="479">
                  <c:v>42312</c:v>
                </c:pt>
                <c:pt idx="480">
                  <c:v>42313</c:v>
                </c:pt>
                <c:pt idx="481">
                  <c:v>42314</c:v>
                </c:pt>
                <c:pt idx="482">
                  <c:v>42317</c:v>
                </c:pt>
                <c:pt idx="483">
                  <c:v>42318</c:v>
                </c:pt>
                <c:pt idx="484">
                  <c:v>42319</c:v>
                </c:pt>
                <c:pt idx="485">
                  <c:v>42320</c:v>
                </c:pt>
                <c:pt idx="486">
                  <c:v>42321</c:v>
                </c:pt>
                <c:pt idx="487">
                  <c:v>42324</c:v>
                </c:pt>
                <c:pt idx="488">
                  <c:v>42325</c:v>
                </c:pt>
                <c:pt idx="489">
                  <c:v>42326</c:v>
                </c:pt>
                <c:pt idx="490">
                  <c:v>42327</c:v>
                </c:pt>
                <c:pt idx="491">
                  <c:v>42328</c:v>
                </c:pt>
                <c:pt idx="492">
                  <c:v>42331</c:v>
                </c:pt>
                <c:pt idx="493">
                  <c:v>42332</c:v>
                </c:pt>
                <c:pt idx="494">
                  <c:v>42333</c:v>
                </c:pt>
                <c:pt idx="495">
                  <c:v>42334</c:v>
                </c:pt>
                <c:pt idx="496">
                  <c:v>42335</c:v>
                </c:pt>
                <c:pt idx="497">
                  <c:v>42338</c:v>
                </c:pt>
                <c:pt idx="498">
                  <c:v>42339</c:v>
                </c:pt>
                <c:pt idx="499">
                  <c:v>42340</c:v>
                </c:pt>
                <c:pt idx="500">
                  <c:v>42341</c:v>
                </c:pt>
                <c:pt idx="501">
                  <c:v>42342</c:v>
                </c:pt>
                <c:pt idx="502">
                  <c:v>42345</c:v>
                </c:pt>
                <c:pt idx="503">
                  <c:v>42346</c:v>
                </c:pt>
                <c:pt idx="504">
                  <c:v>42347</c:v>
                </c:pt>
                <c:pt idx="505">
                  <c:v>42348</c:v>
                </c:pt>
                <c:pt idx="506">
                  <c:v>42349</c:v>
                </c:pt>
                <c:pt idx="507">
                  <c:v>42352</c:v>
                </c:pt>
                <c:pt idx="508">
                  <c:v>42353</c:v>
                </c:pt>
                <c:pt idx="509">
                  <c:v>42354</c:v>
                </c:pt>
                <c:pt idx="510">
                  <c:v>42355</c:v>
                </c:pt>
                <c:pt idx="511">
                  <c:v>42356</c:v>
                </c:pt>
                <c:pt idx="512">
                  <c:v>42359</c:v>
                </c:pt>
                <c:pt idx="513">
                  <c:v>42360</c:v>
                </c:pt>
                <c:pt idx="514">
                  <c:v>42361</c:v>
                </c:pt>
                <c:pt idx="515">
                  <c:v>42362</c:v>
                </c:pt>
                <c:pt idx="516">
                  <c:v>42363</c:v>
                </c:pt>
                <c:pt idx="517">
                  <c:v>42366</c:v>
                </c:pt>
                <c:pt idx="518">
                  <c:v>42367</c:v>
                </c:pt>
                <c:pt idx="519">
                  <c:v>42368</c:v>
                </c:pt>
                <c:pt idx="520">
                  <c:v>42369</c:v>
                </c:pt>
                <c:pt idx="521">
                  <c:v>42370</c:v>
                </c:pt>
                <c:pt idx="522">
                  <c:v>42373</c:v>
                </c:pt>
                <c:pt idx="523">
                  <c:v>42374</c:v>
                </c:pt>
                <c:pt idx="524">
                  <c:v>42375</c:v>
                </c:pt>
                <c:pt idx="525">
                  <c:v>42376</c:v>
                </c:pt>
                <c:pt idx="526">
                  <c:v>42377</c:v>
                </c:pt>
                <c:pt idx="527">
                  <c:v>42380</c:v>
                </c:pt>
                <c:pt idx="528">
                  <c:v>42381</c:v>
                </c:pt>
                <c:pt idx="529">
                  <c:v>42382</c:v>
                </c:pt>
                <c:pt idx="530">
                  <c:v>42383</c:v>
                </c:pt>
                <c:pt idx="531">
                  <c:v>42384</c:v>
                </c:pt>
                <c:pt idx="532">
                  <c:v>42387</c:v>
                </c:pt>
                <c:pt idx="533">
                  <c:v>42388</c:v>
                </c:pt>
                <c:pt idx="534">
                  <c:v>42389</c:v>
                </c:pt>
                <c:pt idx="535">
                  <c:v>42390</c:v>
                </c:pt>
                <c:pt idx="536">
                  <c:v>42391</c:v>
                </c:pt>
                <c:pt idx="537">
                  <c:v>42394</c:v>
                </c:pt>
                <c:pt idx="538">
                  <c:v>42395</c:v>
                </c:pt>
                <c:pt idx="539">
                  <c:v>42396</c:v>
                </c:pt>
                <c:pt idx="540">
                  <c:v>42397</c:v>
                </c:pt>
                <c:pt idx="541">
                  <c:v>42398</c:v>
                </c:pt>
                <c:pt idx="542">
                  <c:v>42401</c:v>
                </c:pt>
                <c:pt idx="543">
                  <c:v>42402</c:v>
                </c:pt>
                <c:pt idx="544">
                  <c:v>42403</c:v>
                </c:pt>
                <c:pt idx="545">
                  <c:v>42404</c:v>
                </c:pt>
                <c:pt idx="546">
                  <c:v>42405</c:v>
                </c:pt>
                <c:pt idx="547">
                  <c:v>42408</c:v>
                </c:pt>
                <c:pt idx="548">
                  <c:v>42409</c:v>
                </c:pt>
                <c:pt idx="549">
                  <c:v>42410</c:v>
                </c:pt>
                <c:pt idx="550">
                  <c:v>42411</c:v>
                </c:pt>
                <c:pt idx="551">
                  <c:v>42412</c:v>
                </c:pt>
                <c:pt idx="552">
                  <c:v>42415</c:v>
                </c:pt>
                <c:pt idx="553">
                  <c:v>42416</c:v>
                </c:pt>
                <c:pt idx="554">
                  <c:v>42417</c:v>
                </c:pt>
                <c:pt idx="555">
                  <c:v>42418</c:v>
                </c:pt>
                <c:pt idx="556">
                  <c:v>42419</c:v>
                </c:pt>
                <c:pt idx="557">
                  <c:v>42422</c:v>
                </c:pt>
                <c:pt idx="558">
                  <c:v>42423</c:v>
                </c:pt>
                <c:pt idx="559">
                  <c:v>42424</c:v>
                </c:pt>
                <c:pt idx="560">
                  <c:v>42425</c:v>
                </c:pt>
                <c:pt idx="561">
                  <c:v>42426</c:v>
                </c:pt>
                <c:pt idx="562">
                  <c:v>42429</c:v>
                </c:pt>
                <c:pt idx="563">
                  <c:v>42430</c:v>
                </c:pt>
                <c:pt idx="564">
                  <c:v>42431</c:v>
                </c:pt>
                <c:pt idx="565">
                  <c:v>42432</c:v>
                </c:pt>
                <c:pt idx="566">
                  <c:v>42433</c:v>
                </c:pt>
                <c:pt idx="567">
                  <c:v>42436</c:v>
                </c:pt>
                <c:pt idx="568">
                  <c:v>42437</c:v>
                </c:pt>
                <c:pt idx="569">
                  <c:v>42438</c:v>
                </c:pt>
                <c:pt idx="570">
                  <c:v>42439</c:v>
                </c:pt>
                <c:pt idx="571">
                  <c:v>42440</c:v>
                </c:pt>
                <c:pt idx="572">
                  <c:v>42443</c:v>
                </c:pt>
                <c:pt idx="573">
                  <c:v>42444</c:v>
                </c:pt>
                <c:pt idx="574">
                  <c:v>42445</c:v>
                </c:pt>
                <c:pt idx="575">
                  <c:v>42446</c:v>
                </c:pt>
                <c:pt idx="576">
                  <c:v>42447</c:v>
                </c:pt>
                <c:pt idx="577">
                  <c:v>42450</c:v>
                </c:pt>
                <c:pt idx="578">
                  <c:v>42451</c:v>
                </c:pt>
                <c:pt idx="579">
                  <c:v>42452</c:v>
                </c:pt>
                <c:pt idx="580">
                  <c:v>42453</c:v>
                </c:pt>
                <c:pt idx="581">
                  <c:v>42454</c:v>
                </c:pt>
                <c:pt idx="582">
                  <c:v>42457</c:v>
                </c:pt>
                <c:pt idx="583">
                  <c:v>42458</c:v>
                </c:pt>
                <c:pt idx="584">
                  <c:v>42459</c:v>
                </c:pt>
                <c:pt idx="585">
                  <c:v>42460</c:v>
                </c:pt>
                <c:pt idx="586">
                  <c:v>42461</c:v>
                </c:pt>
                <c:pt idx="587">
                  <c:v>42464</c:v>
                </c:pt>
                <c:pt idx="588">
                  <c:v>42465</c:v>
                </c:pt>
                <c:pt idx="589">
                  <c:v>42466</c:v>
                </c:pt>
                <c:pt idx="590">
                  <c:v>42467</c:v>
                </c:pt>
                <c:pt idx="591">
                  <c:v>42468</c:v>
                </c:pt>
                <c:pt idx="592">
                  <c:v>42471</c:v>
                </c:pt>
                <c:pt idx="593">
                  <c:v>42472</c:v>
                </c:pt>
                <c:pt idx="594">
                  <c:v>42473</c:v>
                </c:pt>
                <c:pt idx="595">
                  <c:v>42474</c:v>
                </c:pt>
                <c:pt idx="596">
                  <c:v>42475</c:v>
                </c:pt>
                <c:pt idx="597">
                  <c:v>42478</c:v>
                </c:pt>
                <c:pt idx="598">
                  <c:v>42479</c:v>
                </c:pt>
                <c:pt idx="599">
                  <c:v>42480</c:v>
                </c:pt>
                <c:pt idx="600">
                  <c:v>42481</c:v>
                </c:pt>
                <c:pt idx="601">
                  <c:v>42482</c:v>
                </c:pt>
                <c:pt idx="602">
                  <c:v>42485</c:v>
                </c:pt>
                <c:pt idx="603">
                  <c:v>42486</c:v>
                </c:pt>
                <c:pt idx="604">
                  <c:v>42487</c:v>
                </c:pt>
                <c:pt idx="605">
                  <c:v>42488</c:v>
                </c:pt>
                <c:pt idx="606">
                  <c:v>42489</c:v>
                </c:pt>
                <c:pt idx="607">
                  <c:v>42492</c:v>
                </c:pt>
                <c:pt idx="608">
                  <c:v>42493</c:v>
                </c:pt>
                <c:pt idx="609">
                  <c:v>42494</c:v>
                </c:pt>
                <c:pt idx="610">
                  <c:v>42495</c:v>
                </c:pt>
                <c:pt idx="611">
                  <c:v>42496</c:v>
                </c:pt>
                <c:pt idx="612">
                  <c:v>42499</c:v>
                </c:pt>
                <c:pt idx="613">
                  <c:v>42500</c:v>
                </c:pt>
                <c:pt idx="614">
                  <c:v>42501</c:v>
                </c:pt>
                <c:pt idx="615">
                  <c:v>42502</c:v>
                </c:pt>
                <c:pt idx="616">
                  <c:v>42503</c:v>
                </c:pt>
                <c:pt idx="617">
                  <c:v>42506</c:v>
                </c:pt>
                <c:pt idx="618">
                  <c:v>42507</c:v>
                </c:pt>
                <c:pt idx="619">
                  <c:v>42508</c:v>
                </c:pt>
                <c:pt idx="620">
                  <c:v>42509</c:v>
                </c:pt>
                <c:pt idx="621">
                  <c:v>42510</c:v>
                </c:pt>
                <c:pt idx="622">
                  <c:v>42513</c:v>
                </c:pt>
                <c:pt idx="623">
                  <c:v>42514</c:v>
                </c:pt>
                <c:pt idx="624">
                  <c:v>42515</c:v>
                </c:pt>
                <c:pt idx="625">
                  <c:v>42516</c:v>
                </c:pt>
                <c:pt idx="626">
                  <c:v>42517</c:v>
                </c:pt>
                <c:pt idx="627">
                  <c:v>42520</c:v>
                </c:pt>
                <c:pt idx="628">
                  <c:v>42521</c:v>
                </c:pt>
                <c:pt idx="629">
                  <c:v>42522</c:v>
                </c:pt>
                <c:pt idx="630">
                  <c:v>42523</c:v>
                </c:pt>
                <c:pt idx="631">
                  <c:v>42524</c:v>
                </c:pt>
                <c:pt idx="632">
                  <c:v>42527</c:v>
                </c:pt>
                <c:pt idx="633">
                  <c:v>42528</c:v>
                </c:pt>
                <c:pt idx="634">
                  <c:v>42529</c:v>
                </c:pt>
                <c:pt idx="635">
                  <c:v>42530</c:v>
                </c:pt>
                <c:pt idx="636">
                  <c:v>42531</c:v>
                </c:pt>
                <c:pt idx="637">
                  <c:v>42534</c:v>
                </c:pt>
                <c:pt idx="638">
                  <c:v>42535</c:v>
                </c:pt>
                <c:pt idx="639">
                  <c:v>42536</c:v>
                </c:pt>
                <c:pt idx="640">
                  <c:v>42537</c:v>
                </c:pt>
                <c:pt idx="641">
                  <c:v>42538</c:v>
                </c:pt>
                <c:pt idx="642">
                  <c:v>42541</c:v>
                </c:pt>
                <c:pt idx="643">
                  <c:v>42542</c:v>
                </c:pt>
                <c:pt idx="644">
                  <c:v>42543</c:v>
                </c:pt>
                <c:pt idx="645">
                  <c:v>42544</c:v>
                </c:pt>
                <c:pt idx="646">
                  <c:v>42545</c:v>
                </c:pt>
                <c:pt idx="647">
                  <c:v>42548</c:v>
                </c:pt>
                <c:pt idx="648">
                  <c:v>42549</c:v>
                </c:pt>
                <c:pt idx="649">
                  <c:v>42550</c:v>
                </c:pt>
                <c:pt idx="650">
                  <c:v>42551</c:v>
                </c:pt>
                <c:pt idx="651">
                  <c:v>42552</c:v>
                </c:pt>
                <c:pt idx="652">
                  <c:v>42555</c:v>
                </c:pt>
                <c:pt idx="653">
                  <c:v>42556</c:v>
                </c:pt>
                <c:pt idx="654">
                  <c:v>42557</c:v>
                </c:pt>
                <c:pt idx="655">
                  <c:v>42558</c:v>
                </c:pt>
                <c:pt idx="656">
                  <c:v>42559</c:v>
                </c:pt>
                <c:pt idx="657">
                  <c:v>42562</c:v>
                </c:pt>
                <c:pt idx="658">
                  <c:v>42563</c:v>
                </c:pt>
                <c:pt idx="659">
                  <c:v>42564</c:v>
                </c:pt>
                <c:pt idx="660">
                  <c:v>42565</c:v>
                </c:pt>
                <c:pt idx="661">
                  <c:v>42566</c:v>
                </c:pt>
                <c:pt idx="662">
                  <c:v>42569</c:v>
                </c:pt>
                <c:pt idx="663">
                  <c:v>42570</c:v>
                </c:pt>
                <c:pt idx="664">
                  <c:v>42571</c:v>
                </c:pt>
                <c:pt idx="665">
                  <c:v>42572</c:v>
                </c:pt>
                <c:pt idx="666">
                  <c:v>42573</c:v>
                </c:pt>
                <c:pt idx="667">
                  <c:v>42576</c:v>
                </c:pt>
                <c:pt idx="668">
                  <c:v>42577</c:v>
                </c:pt>
                <c:pt idx="669">
                  <c:v>42578</c:v>
                </c:pt>
                <c:pt idx="670">
                  <c:v>42579</c:v>
                </c:pt>
                <c:pt idx="671">
                  <c:v>42580</c:v>
                </c:pt>
                <c:pt idx="672">
                  <c:v>42583</c:v>
                </c:pt>
                <c:pt idx="673">
                  <c:v>42584</c:v>
                </c:pt>
                <c:pt idx="674">
                  <c:v>42585</c:v>
                </c:pt>
                <c:pt idx="675">
                  <c:v>42586</c:v>
                </c:pt>
                <c:pt idx="676">
                  <c:v>42587</c:v>
                </c:pt>
                <c:pt idx="677">
                  <c:v>42590</c:v>
                </c:pt>
                <c:pt idx="678">
                  <c:v>42591</c:v>
                </c:pt>
                <c:pt idx="679">
                  <c:v>42592</c:v>
                </c:pt>
                <c:pt idx="680">
                  <c:v>42593</c:v>
                </c:pt>
                <c:pt idx="681">
                  <c:v>42594</c:v>
                </c:pt>
                <c:pt idx="682">
                  <c:v>42597</c:v>
                </c:pt>
                <c:pt idx="683">
                  <c:v>42598</c:v>
                </c:pt>
                <c:pt idx="684">
                  <c:v>42599</c:v>
                </c:pt>
                <c:pt idx="685">
                  <c:v>42600</c:v>
                </c:pt>
                <c:pt idx="686">
                  <c:v>42601</c:v>
                </c:pt>
                <c:pt idx="687">
                  <c:v>42604</c:v>
                </c:pt>
                <c:pt idx="688">
                  <c:v>42605</c:v>
                </c:pt>
                <c:pt idx="689">
                  <c:v>42606</c:v>
                </c:pt>
                <c:pt idx="690">
                  <c:v>42607</c:v>
                </c:pt>
                <c:pt idx="691">
                  <c:v>42608</c:v>
                </c:pt>
                <c:pt idx="692">
                  <c:v>42611</c:v>
                </c:pt>
                <c:pt idx="693">
                  <c:v>42612</c:v>
                </c:pt>
                <c:pt idx="694">
                  <c:v>42613</c:v>
                </c:pt>
                <c:pt idx="695">
                  <c:v>42614</c:v>
                </c:pt>
                <c:pt idx="696">
                  <c:v>42615</c:v>
                </c:pt>
                <c:pt idx="697">
                  <c:v>42618</c:v>
                </c:pt>
                <c:pt idx="698">
                  <c:v>42619</c:v>
                </c:pt>
                <c:pt idx="699">
                  <c:v>42620</c:v>
                </c:pt>
                <c:pt idx="700">
                  <c:v>42621</c:v>
                </c:pt>
                <c:pt idx="701">
                  <c:v>42622</c:v>
                </c:pt>
                <c:pt idx="702">
                  <c:v>42625</c:v>
                </c:pt>
                <c:pt idx="703">
                  <c:v>42626</c:v>
                </c:pt>
                <c:pt idx="704">
                  <c:v>42627</c:v>
                </c:pt>
                <c:pt idx="705">
                  <c:v>42628</c:v>
                </c:pt>
                <c:pt idx="706">
                  <c:v>42629</c:v>
                </c:pt>
                <c:pt idx="707">
                  <c:v>42632</c:v>
                </c:pt>
                <c:pt idx="708">
                  <c:v>42633</c:v>
                </c:pt>
                <c:pt idx="709">
                  <c:v>42634</c:v>
                </c:pt>
                <c:pt idx="710">
                  <c:v>42635</c:v>
                </c:pt>
                <c:pt idx="711">
                  <c:v>42636</c:v>
                </c:pt>
                <c:pt idx="712">
                  <c:v>42639</c:v>
                </c:pt>
                <c:pt idx="713">
                  <c:v>42640</c:v>
                </c:pt>
                <c:pt idx="714">
                  <c:v>42641</c:v>
                </c:pt>
                <c:pt idx="715">
                  <c:v>42642</c:v>
                </c:pt>
                <c:pt idx="716">
                  <c:v>42643</c:v>
                </c:pt>
                <c:pt idx="717">
                  <c:v>42646</c:v>
                </c:pt>
                <c:pt idx="718">
                  <c:v>42647</c:v>
                </c:pt>
                <c:pt idx="719">
                  <c:v>42648</c:v>
                </c:pt>
                <c:pt idx="720">
                  <c:v>42649</c:v>
                </c:pt>
                <c:pt idx="721">
                  <c:v>42650</c:v>
                </c:pt>
                <c:pt idx="722">
                  <c:v>42653</c:v>
                </c:pt>
                <c:pt idx="723">
                  <c:v>42654</c:v>
                </c:pt>
                <c:pt idx="724">
                  <c:v>42655</c:v>
                </c:pt>
                <c:pt idx="725">
                  <c:v>42656</c:v>
                </c:pt>
                <c:pt idx="726">
                  <c:v>42657</c:v>
                </c:pt>
                <c:pt idx="727">
                  <c:v>42660</c:v>
                </c:pt>
                <c:pt idx="728">
                  <c:v>42661</c:v>
                </c:pt>
                <c:pt idx="729">
                  <c:v>42662</c:v>
                </c:pt>
                <c:pt idx="730">
                  <c:v>42663</c:v>
                </c:pt>
                <c:pt idx="731">
                  <c:v>42664</c:v>
                </c:pt>
                <c:pt idx="732">
                  <c:v>42667</c:v>
                </c:pt>
                <c:pt idx="733">
                  <c:v>42668</c:v>
                </c:pt>
                <c:pt idx="734">
                  <c:v>42669</c:v>
                </c:pt>
                <c:pt idx="735">
                  <c:v>42670</c:v>
                </c:pt>
                <c:pt idx="736">
                  <c:v>42671</c:v>
                </c:pt>
                <c:pt idx="737">
                  <c:v>42674</c:v>
                </c:pt>
                <c:pt idx="738">
                  <c:v>42675</c:v>
                </c:pt>
                <c:pt idx="739">
                  <c:v>42676</c:v>
                </c:pt>
                <c:pt idx="740">
                  <c:v>42677</c:v>
                </c:pt>
                <c:pt idx="741">
                  <c:v>42678</c:v>
                </c:pt>
                <c:pt idx="742">
                  <c:v>42681</c:v>
                </c:pt>
                <c:pt idx="743">
                  <c:v>42682</c:v>
                </c:pt>
                <c:pt idx="744">
                  <c:v>42683</c:v>
                </c:pt>
                <c:pt idx="745">
                  <c:v>42684</c:v>
                </c:pt>
                <c:pt idx="746">
                  <c:v>42685</c:v>
                </c:pt>
                <c:pt idx="747">
                  <c:v>42688</c:v>
                </c:pt>
                <c:pt idx="748">
                  <c:v>42689</c:v>
                </c:pt>
                <c:pt idx="749">
                  <c:v>42690</c:v>
                </c:pt>
                <c:pt idx="750">
                  <c:v>42691</c:v>
                </c:pt>
                <c:pt idx="751">
                  <c:v>42692</c:v>
                </c:pt>
                <c:pt idx="752">
                  <c:v>42695</c:v>
                </c:pt>
                <c:pt idx="753">
                  <c:v>42696</c:v>
                </c:pt>
                <c:pt idx="754">
                  <c:v>42697</c:v>
                </c:pt>
                <c:pt idx="755">
                  <c:v>42698</c:v>
                </c:pt>
                <c:pt idx="756">
                  <c:v>42699</c:v>
                </c:pt>
                <c:pt idx="757">
                  <c:v>42702</c:v>
                </c:pt>
                <c:pt idx="758">
                  <c:v>42703</c:v>
                </c:pt>
                <c:pt idx="759">
                  <c:v>42704</c:v>
                </c:pt>
                <c:pt idx="760">
                  <c:v>42705</c:v>
                </c:pt>
                <c:pt idx="761">
                  <c:v>42706</c:v>
                </c:pt>
                <c:pt idx="762">
                  <c:v>42709</c:v>
                </c:pt>
                <c:pt idx="763">
                  <c:v>42710</c:v>
                </c:pt>
                <c:pt idx="764">
                  <c:v>42711</c:v>
                </c:pt>
                <c:pt idx="765">
                  <c:v>42712</c:v>
                </c:pt>
                <c:pt idx="766">
                  <c:v>42713</c:v>
                </c:pt>
                <c:pt idx="767">
                  <c:v>42716</c:v>
                </c:pt>
                <c:pt idx="768">
                  <c:v>42717</c:v>
                </c:pt>
                <c:pt idx="769">
                  <c:v>42718</c:v>
                </c:pt>
                <c:pt idx="770">
                  <c:v>42719</c:v>
                </c:pt>
                <c:pt idx="771">
                  <c:v>42720</c:v>
                </c:pt>
                <c:pt idx="772">
                  <c:v>42723</c:v>
                </c:pt>
                <c:pt idx="773">
                  <c:v>42724</c:v>
                </c:pt>
                <c:pt idx="774">
                  <c:v>42725</c:v>
                </c:pt>
                <c:pt idx="775">
                  <c:v>42726</c:v>
                </c:pt>
                <c:pt idx="776">
                  <c:v>42727</c:v>
                </c:pt>
                <c:pt idx="777">
                  <c:v>42730</c:v>
                </c:pt>
                <c:pt idx="778">
                  <c:v>42731</c:v>
                </c:pt>
                <c:pt idx="779">
                  <c:v>42732</c:v>
                </c:pt>
                <c:pt idx="780">
                  <c:v>42733</c:v>
                </c:pt>
                <c:pt idx="781">
                  <c:v>42734</c:v>
                </c:pt>
                <c:pt idx="782">
                  <c:v>42737</c:v>
                </c:pt>
                <c:pt idx="783">
                  <c:v>42738</c:v>
                </c:pt>
                <c:pt idx="784">
                  <c:v>42739</c:v>
                </c:pt>
                <c:pt idx="785">
                  <c:v>42740</c:v>
                </c:pt>
                <c:pt idx="786">
                  <c:v>42741</c:v>
                </c:pt>
                <c:pt idx="787">
                  <c:v>42744</c:v>
                </c:pt>
                <c:pt idx="788">
                  <c:v>42745</c:v>
                </c:pt>
                <c:pt idx="789">
                  <c:v>42746</c:v>
                </c:pt>
                <c:pt idx="790">
                  <c:v>42747</c:v>
                </c:pt>
                <c:pt idx="791">
                  <c:v>42748</c:v>
                </c:pt>
                <c:pt idx="792">
                  <c:v>42751</c:v>
                </c:pt>
                <c:pt idx="793">
                  <c:v>42752</c:v>
                </c:pt>
                <c:pt idx="794">
                  <c:v>42753</c:v>
                </c:pt>
                <c:pt idx="795">
                  <c:v>42754</c:v>
                </c:pt>
                <c:pt idx="796">
                  <c:v>42755</c:v>
                </c:pt>
                <c:pt idx="797">
                  <c:v>42758</c:v>
                </c:pt>
                <c:pt idx="798">
                  <c:v>42759</c:v>
                </c:pt>
                <c:pt idx="799">
                  <c:v>42760</c:v>
                </c:pt>
                <c:pt idx="800">
                  <c:v>42761</c:v>
                </c:pt>
                <c:pt idx="801">
                  <c:v>42762</c:v>
                </c:pt>
                <c:pt idx="802">
                  <c:v>42765</c:v>
                </c:pt>
                <c:pt idx="803">
                  <c:v>42766</c:v>
                </c:pt>
                <c:pt idx="804">
                  <c:v>42767</c:v>
                </c:pt>
                <c:pt idx="805">
                  <c:v>42768</c:v>
                </c:pt>
                <c:pt idx="806">
                  <c:v>42769</c:v>
                </c:pt>
                <c:pt idx="807">
                  <c:v>42772</c:v>
                </c:pt>
                <c:pt idx="808">
                  <c:v>42773</c:v>
                </c:pt>
                <c:pt idx="809">
                  <c:v>42774</c:v>
                </c:pt>
                <c:pt idx="810">
                  <c:v>42775</c:v>
                </c:pt>
                <c:pt idx="811">
                  <c:v>42776</c:v>
                </c:pt>
                <c:pt idx="812">
                  <c:v>42779</c:v>
                </c:pt>
                <c:pt idx="813">
                  <c:v>42780</c:v>
                </c:pt>
                <c:pt idx="814">
                  <c:v>42781</c:v>
                </c:pt>
                <c:pt idx="815">
                  <c:v>42782</c:v>
                </c:pt>
                <c:pt idx="816">
                  <c:v>42783</c:v>
                </c:pt>
                <c:pt idx="817">
                  <c:v>42786</c:v>
                </c:pt>
                <c:pt idx="818">
                  <c:v>42787</c:v>
                </c:pt>
                <c:pt idx="819">
                  <c:v>42788</c:v>
                </c:pt>
                <c:pt idx="820">
                  <c:v>42789</c:v>
                </c:pt>
                <c:pt idx="821">
                  <c:v>42790</c:v>
                </c:pt>
                <c:pt idx="822">
                  <c:v>42793</c:v>
                </c:pt>
                <c:pt idx="823">
                  <c:v>42794</c:v>
                </c:pt>
                <c:pt idx="824">
                  <c:v>42795</c:v>
                </c:pt>
                <c:pt idx="825">
                  <c:v>42796</c:v>
                </c:pt>
                <c:pt idx="826">
                  <c:v>42797</c:v>
                </c:pt>
                <c:pt idx="827">
                  <c:v>42800</c:v>
                </c:pt>
                <c:pt idx="828">
                  <c:v>42801</c:v>
                </c:pt>
                <c:pt idx="829">
                  <c:v>42802</c:v>
                </c:pt>
                <c:pt idx="830">
                  <c:v>42803</c:v>
                </c:pt>
                <c:pt idx="831">
                  <c:v>42804</c:v>
                </c:pt>
                <c:pt idx="832">
                  <c:v>42807</c:v>
                </c:pt>
                <c:pt idx="833">
                  <c:v>42808</c:v>
                </c:pt>
                <c:pt idx="834">
                  <c:v>42809</c:v>
                </c:pt>
                <c:pt idx="835">
                  <c:v>42810</c:v>
                </c:pt>
                <c:pt idx="836">
                  <c:v>42811</c:v>
                </c:pt>
                <c:pt idx="837">
                  <c:v>42814</c:v>
                </c:pt>
                <c:pt idx="838">
                  <c:v>42815</c:v>
                </c:pt>
                <c:pt idx="839">
                  <c:v>42816</c:v>
                </c:pt>
                <c:pt idx="840">
                  <c:v>42817</c:v>
                </c:pt>
                <c:pt idx="841">
                  <c:v>42818</c:v>
                </c:pt>
                <c:pt idx="842">
                  <c:v>42821</c:v>
                </c:pt>
                <c:pt idx="843">
                  <c:v>42822</c:v>
                </c:pt>
                <c:pt idx="844">
                  <c:v>42823</c:v>
                </c:pt>
                <c:pt idx="845">
                  <c:v>42824</c:v>
                </c:pt>
                <c:pt idx="846">
                  <c:v>42825</c:v>
                </c:pt>
                <c:pt idx="847">
                  <c:v>42828</c:v>
                </c:pt>
                <c:pt idx="848">
                  <c:v>42829</c:v>
                </c:pt>
                <c:pt idx="849">
                  <c:v>42830</c:v>
                </c:pt>
                <c:pt idx="850">
                  <c:v>42831</c:v>
                </c:pt>
                <c:pt idx="851">
                  <c:v>42832</c:v>
                </c:pt>
                <c:pt idx="852">
                  <c:v>42835</c:v>
                </c:pt>
                <c:pt idx="853">
                  <c:v>42836</c:v>
                </c:pt>
                <c:pt idx="854">
                  <c:v>42837</c:v>
                </c:pt>
                <c:pt idx="855">
                  <c:v>42838</c:v>
                </c:pt>
                <c:pt idx="856">
                  <c:v>42839</c:v>
                </c:pt>
                <c:pt idx="857">
                  <c:v>42842</c:v>
                </c:pt>
                <c:pt idx="858">
                  <c:v>42843</c:v>
                </c:pt>
                <c:pt idx="859">
                  <c:v>42844</c:v>
                </c:pt>
                <c:pt idx="860">
                  <c:v>42845</c:v>
                </c:pt>
                <c:pt idx="861">
                  <c:v>42846</c:v>
                </c:pt>
                <c:pt idx="862">
                  <c:v>42849</c:v>
                </c:pt>
                <c:pt idx="863">
                  <c:v>42850</c:v>
                </c:pt>
                <c:pt idx="864">
                  <c:v>42851</c:v>
                </c:pt>
                <c:pt idx="865">
                  <c:v>42852</c:v>
                </c:pt>
                <c:pt idx="866">
                  <c:v>42853</c:v>
                </c:pt>
                <c:pt idx="867">
                  <c:v>42856</c:v>
                </c:pt>
                <c:pt idx="868">
                  <c:v>42857</c:v>
                </c:pt>
                <c:pt idx="869">
                  <c:v>42858</c:v>
                </c:pt>
                <c:pt idx="870">
                  <c:v>42859</c:v>
                </c:pt>
                <c:pt idx="871">
                  <c:v>42860</c:v>
                </c:pt>
                <c:pt idx="872">
                  <c:v>42863</c:v>
                </c:pt>
                <c:pt idx="873">
                  <c:v>42864</c:v>
                </c:pt>
                <c:pt idx="874">
                  <c:v>42865</c:v>
                </c:pt>
                <c:pt idx="875">
                  <c:v>42866</c:v>
                </c:pt>
                <c:pt idx="876">
                  <c:v>42867</c:v>
                </c:pt>
                <c:pt idx="877">
                  <c:v>42870</c:v>
                </c:pt>
                <c:pt idx="878">
                  <c:v>42871</c:v>
                </c:pt>
                <c:pt idx="879">
                  <c:v>42872</c:v>
                </c:pt>
                <c:pt idx="880">
                  <c:v>42873</c:v>
                </c:pt>
                <c:pt idx="881">
                  <c:v>42874</c:v>
                </c:pt>
                <c:pt idx="882">
                  <c:v>42877</c:v>
                </c:pt>
                <c:pt idx="883">
                  <c:v>42878</c:v>
                </c:pt>
                <c:pt idx="884">
                  <c:v>42879</c:v>
                </c:pt>
                <c:pt idx="885">
                  <c:v>42880</c:v>
                </c:pt>
                <c:pt idx="886">
                  <c:v>42881</c:v>
                </c:pt>
                <c:pt idx="887">
                  <c:v>42884</c:v>
                </c:pt>
                <c:pt idx="888">
                  <c:v>42885</c:v>
                </c:pt>
                <c:pt idx="889">
                  <c:v>42886</c:v>
                </c:pt>
                <c:pt idx="890">
                  <c:v>42887</c:v>
                </c:pt>
                <c:pt idx="891">
                  <c:v>42888</c:v>
                </c:pt>
                <c:pt idx="892">
                  <c:v>42891</c:v>
                </c:pt>
                <c:pt idx="893">
                  <c:v>42892</c:v>
                </c:pt>
                <c:pt idx="894">
                  <c:v>42893</c:v>
                </c:pt>
                <c:pt idx="895">
                  <c:v>42894</c:v>
                </c:pt>
                <c:pt idx="896">
                  <c:v>42895</c:v>
                </c:pt>
                <c:pt idx="897">
                  <c:v>42898</c:v>
                </c:pt>
                <c:pt idx="898">
                  <c:v>42899</c:v>
                </c:pt>
                <c:pt idx="899">
                  <c:v>42900</c:v>
                </c:pt>
                <c:pt idx="900">
                  <c:v>42901</c:v>
                </c:pt>
                <c:pt idx="901">
                  <c:v>42902</c:v>
                </c:pt>
                <c:pt idx="902">
                  <c:v>42905</c:v>
                </c:pt>
                <c:pt idx="903">
                  <c:v>42906</c:v>
                </c:pt>
                <c:pt idx="904">
                  <c:v>42907</c:v>
                </c:pt>
                <c:pt idx="905">
                  <c:v>42908</c:v>
                </c:pt>
                <c:pt idx="906">
                  <c:v>42909</c:v>
                </c:pt>
                <c:pt idx="907">
                  <c:v>42912</c:v>
                </c:pt>
                <c:pt idx="908">
                  <c:v>42913</c:v>
                </c:pt>
                <c:pt idx="909">
                  <c:v>42914</c:v>
                </c:pt>
                <c:pt idx="910">
                  <c:v>42915</c:v>
                </c:pt>
                <c:pt idx="911">
                  <c:v>42916</c:v>
                </c:pt>
                <c:pt idx="912">
                  <c:v>42919</c:v>
                </c:pt>
                <c:pt idx="913">
                  <c:v>42920</c:v>
                </c:pt>
                <c:pt idx="914">
                  <c:v>42921</c:v>
                </c:pt>
                <c:pt idx="915">
                  <c:v>42922</c:v>
                </c:pt>
                <c:pt idx="916">
                  <c:v>42923</c:v>
                </c:pt>
                <c:pt idx="917">
                  <c:v>42926</c:v>
                </c:pt>
                <c:pt idx="918">
                  <c:v>42927</c:v>
                </c:pt>
                <c:pt idx="919">
                  <c:v>42928</c:v>
                </c:pt>
                <c:pt idx="920">
                  <c:v>42929</c:v>
                </c:pt>
                <c:pt idx="921">
                  <c:v>42930</c:v>
                </c:pt>
                <c:pt idx="922">
                  <c:v>42933</c:v>
                </c:pt>
                <c:pt idx="923">
                  <c:v>42934</c:v>
                </c:pt>
                <c:pt idx="924">
                  <c:v>42935</c:v>
                </c:pt>
                <c:pt idx="925">
                  <c:v>42936</c:v>
                </c:pt>
                <c:pt idx="926">
                  <c:v>42937</c:v>
                </c:pt>
                <c:pt idx="927">
                  <c:v>42940</c:v>
                </c:pt>
                <c:pt idx="928">
                  <c:v>42941</c:v>
                </c:pt>
                <c:pt idx="929">
                  <c:v>42942</c:v>
                </c:pt>
                <c:pt idx="930">
                  <c:v>42943</c:v>
                </c:pt>
                <c:pt idx="931">
                  <c:v>42944</c:v>
                </c:pt>
                <c:pt idx="932">
                  <c:v>42947</c:v>
                </c:pt>
                <c:pt idx="933">
                  <c:v>42948</c:v>
                </c:pt>
                <c:pt idx="934">
                  <c:v>42949</c:v>
                </c:pt>
                <c:pt idx="935">
                  <c:v>42950</c:v>
                </c:pt>
                <c:pt idx="936">
                  <c:v>42951</c:v>
                </c:pt>
                <c:pt idx="937">
                  <c:v>42954</c:v>
                </c:pt>
                <c:pt idx="938">
                  <c:v>42955</c:v>
                </c:pt>
                <c:pt idx="939">
                  <c:v>42956</c:v>
                </c:pt>
                <c:pt idx="940">
                  <c:v>42957</c:v>
                </c:pt>
                <c:pt idx="941">
                  <c:v>42958</c:v>
                </c:pt>
              </c:numCache>
            </c:numRef>
          </c:xVal>
          <c:yVal>
            <c:numRef>
              <c:f>'SX5E Index'!$B$3:$B$944</c:f>
              <c:numCache>
                <c:formatCode>General</c:formatCode>
                <c:ptCount val="942"/>
                <c:pt idx="0">
                  <c:v>22.559000000000001</c:v>
                </c:pt>
                <c:pt idx="1">
                  <c:v>22.665900000000001</c:v>
                </c:pt>
                <c:pt idx="2">
                  <c:v>22.627099999999999</c:v>
                </c:pt>
                <c:pt idx="3">
                  <c:v>22.935200000000002</c:v>
                </c:pt>
                <c:pt idx="4">
                  <c:v>22.933</c:v>
                </c:pt>
                <c:pt idx="5">
                  <c:v>22.782599999999999</c:v>
                </c:pt>
                <c:pt idx="6">
                  <c:v>22.885000000000002</c:v>
                </c:pt>
                <c:pt idx="7">
                  <c:v>22.942499999999999</c:v>
                </c:pt>
                <c:pt idx="8">
                  <c:v>22.9984</c:v>
                </c:pt>
                <c:pt idx="9">
                  <c:v>23.3614</c:v>
                </c:pt>
                <c:pt idx="10">
                  <c:v>23.224499999999999</c:v>
                </c:pt>
                <c:pt idx="11">
                  <c:v>23.253299999999999</c:v>
                </c:pt>
                <c:pt idx="12">
                  <c:v>23.246400000000001</c:v>
                </c:pt>
                <c:pt idx="13">
                  <c:v>23.245799999999999</c:v>
                </c:pt>
                <c:pt idx="14">
                  <c:v>23.232399999999998</c:v>
                </c:pt>
                <c:pt idx="15">
                  <c:v>22.980399999999999</c:v>
                </c:pt>
                <c:pt idx="16">
                  <c:v>22.325099999999999</c:v>
                </c:pt>
                <c:pt idx="17">
                  <c:v>22.225000000000001</c:v>
                </c:pt>
                <c:pt idx="18">
                  <c:v>22.401800000000001</c:v>
                </c:pt>
                <c:pt idx="19">
                  <c:v>22.201599999999999</c:v>
                </c:pt>
                <c:pt idx="20">
                  <c:v>22.3185</c:v>
                </c:pt>
                <c:pt idx="21">
                  <c:v>22.220300000000002</c:v>
                </c:pt>
                <c:pt idx="22">
                  <c:v>21.851700000000001</c:v>
                </c:pt>
                <c:pt idx="23">
                  <c:v>21.840900000000001</c:v>
                </c:pt>
                <c:pt idx="24">
                  <c:v>21.841000000000001</c:v>
                </c:pt>
                <c:pt idx="25">
                  <c:v>22.196999999999999</c:v>
                </c:pt>
                <c:pt idx="26">
                  <c:v>22.401199999999999</c:v>
                </c:pt>
                <c:pt idx="27">
                  <c:v>22.357199999999999</c:v>
                </c:pt>
                <c:pt idx="28">
                  <c:v>22.685700000000001</c:v>
                </c:pt>
                <c:pt idx="29">
                  <c:v>22.817</c:v>
                </c:pt>
                <c:pt idx="30">
                  <c:v>22.839500000000001</c:v>
                </c:pt>
                <c:pt idx="31">
                  <c:v>22.995200000000001</c:v>
                </c:pt>
                <c:pt idx="32">
                  <c:v>22.9941</c:v>
                </c:pt>
                <c:pt idx="33">
                  <c:v>22.9832</c:v>
                </c:pt>
                <c:pt idx="34">
                  <c:v>23.007999999999999</c:v>
                </c:pt>
                <c:pt idx="35">
                  <c:v>23.0138</c:v>
                </c:pt>
                <c:pt idx="36">
                  <c:v>23.088100000000001</c:v>
                </c:pt>
                <c:pt idx="37">
                  <c:v>23.277200000000001</c:v>
                </c:pt>
                <c:pt idx="38">
                  <c:v>23.278400000000001</c:v>
                </c:pt>
                <c:pt idx="39">
                  <c:v>23.209900000000001</c:v>
                </c:pt>
                <c:pt idx="40">
                  <c:v>23.112200000000001</c:v>
                </c:pt>
                <c:pt idx="41">
                  <c:v>23.217600000000001</c:v>
                </c:pt>
                <c:pt idx="42">
                  <c:v>22.5154</c:v>
                </c:pt>
                <c:pt idx="43">
                  <c:v>23.122499999999999</c:v>
                </c:pt>
                <c:pt idx="44">
                  <c:v>23.119800000000001</c:v>
                </c:pt>
                <c:pt idx="45">
                  <c:v>23.1829</c:v>
                </c:pt>
                <c:pt idx="46">
                  <c:v>22.8201</c:v>
                </c:pt>
                <c:pt idx="47">
                  <c:v>22.801500000000001</c:v>
                </c:pt>
                <c:pt idx="48">
                  <c:v>22.799700000000001</c:v>
                </c:pt>
                <c:pt idx="49">
                  <c:v>22.6</c:v>
                </c:pt>
                <c:pt idx="50">
                  <c:v>22.261500000000002</c:v>
                </c:pt>
                <c:pt idx="51">
                  <c:v>22.151599999999998</c:v>
                </c:pt>
                <c:pt idx="52">
                  <c:v>22.4801</c:v>
                </c:pt>
                <c:pt idx="53">
                  <c:v>22.661100000000001</c:v>
                </c:pt>
                <c:pt idx="54">
                  <c:v>22.680399999999999</c:v>
                </c:pt>
                <c:pt idx="55">
                  <c:v>22.7728</c:v>
                </c:pt>
                <c:pt idx="56">
                  <c:v>22.828800000000001</c:v>
                </c:pt>
                <c:pt idx="57">
                  <c:v>22.4511</c:v>
                </c:pt>
                <c:pt idx="58">
                  <c:v>22.7727</c:v>
                </c:pt>
                <c:pt idx="59">
                  <c:v>23.019300000000001</c:v>
                </c:pt>
                <c:pt idx="60">
                  <c:v>23.0456</c:v>
                </c:pt>
                <c:pt idx="61">
                  <c:v>23.330100000000002</c:v>
                </c:pt>
                <c:pt idx="62">
                  <c:v>23.559200000000001</c:v>
                </c:pt>
                <c:pt idx="63">
                  <c:v>23.743600000000001</c:v>
                </c:pt>
                <c:pt idx="64">
                  <c:v>22.965499999999999</c:v>
                </c:pt>
                <c:pt idx="65">
                  <c:v>23.104600000000001</c:v>
                </c:pt>
                <c:pt idx="66">
                  <c:v>23.2744</c:v>
                </c:pt>
                <c:pt idx="67">
                  <c:v>22.954799999999999</c:v>
                </c:pt>
                <c:pt idx="68">
                  <c:v>22.895</c:v>
                </c:pt>
                <c:pt idx="69">
                  <c:v>22.931899999999999</c:v>
                </c:pt>
                <c:pt idx="70">
                  <c:v>22.7163</c:v>
                </c:pt>
                <c:pt idx="71">
                  <c:v>22.454599999999999</c:v>
                </c:pt>
                <c:pt idx="72">
                  <c:v>22.562899999999999</c:v>
                </c:pt>
                <c:pt idx="73">
                  <c:v>22.2743</c:v>
                </c:pt>
                <c:pt idx="74">
                  <c:v>22.618300000000001</c:v>
                </c:pt>
                <c:pt idx="75">
                  <c:v>22.737500000000001</c:v>
                </c:pt>
                <c:pt idx="76">
                  <c:v>22.737500000000001</c:v>
                </c:pt>
                <c:pt idx="77">
                  <c:v>22.737500000000001</c:v>
                </c:pt>
                <c:pt idx="78">
                  <c:v>23.053699999999999</c:v>
                </c:pt>
                <c:pt idx="79">
                  <c:v>22.8828</c:v>
                </c:pt>
                <c:pt idx="80">
                  <c:v>22.982500000000002</c:v>
                </c:pt>
                <c:pt idx="81">
                  <c:v>22.6769</c:v>
                </c:pt>
                <c:pt idx="82">
                  <c:v>22.809799999999999</c:v>
                </c:pt>
                <c:pt idx="83">
                  <c:v>23.118500000000001</c:v>
                </c:pt>
                <c:pt idx="84">
                  <c:v>23.0472</c:v>
                </c:pt>
                <c:pt idx="85">
                  <c:v>23.049099999999999</c:v>
                </c:pt>
                <c:pt idx="86">
                  <c:v>22.8994</c:v>
                </c:pt>
                <c:pt idx="87">
                  <c:v>22.851900000000001</c:v>
                </c:pt>
                <c:pt idx="88">
                  <c:v>22.696999999999999</c:v>
                </c:pt>
                <c:pt idx="89">
                  <c:v>22.7681</c:v>
                </c:pt>
                <c:pt idx="90">
                  <c:v>23.089700000000001</c:v>
                </c:pt>
                <c:pt idx="91">
                  <c:v>22.944099999999999</c:v>
                </c:pt>
                <c:pt idx="92">
                  <c:v>23.109000000000002</c:v>
                </c:pt>
                <c:pt idx="93">
                  <c:v>23.143599999999999</c:v>
                </c:pt>
                <c:pt idx="94">
                  <c:v>23.133800000000001</c:v>
                </c:pt>
                <c:pt idx="95">
                  <c:v>22.793700000000001</c:v>
                </c:pt>
                <c:pt idx="96">
                  <c:v>22.862200000000001</c:v>
                </c:pt>
                <c:pt idx="97">
                  <c:v>22.841899999999999</c:v>
                </c:pt>
                <c:pt idx="98">
                  <c:v>22.7988</c:v>
                </c:pt>
                <c:pt idx="99">
                  <c:v>22.965699999999998</c:v>
                </c:pt>
                <c:pt idx="100">
                  <c:v>22.9696</c:v>
                </c:pt>
                <c:pt idx="101">
                  <c:v>23.0824</c:v>
                </c:pt>
                <c:pt idx="102">
                  <c:v>23.349799999999998</c:v>
                </c:pt>
                <c:pt idx="103">
                  <c:v>23.377800000000001</c:v>
                </c:pt>
                <c:pt idx="104">
                  <c:v>23.391999999999999</c:v>
                </c:pt>
                <c:pt idx="105">
                  <c:v>23.380600000000001</c:v>
                </c:pt>
                <c:pt idx="106">
                  <c:v>23.380099999999999</c:v>
                </c:pt>
                <c:pt idx="107">
                  <c:v>23.403199999999998</c:v>
                </c:pt>
                <c:pt idx="108">
                  <c:v>23.354500000000002</c:v>
                </c:pt>
                <c:pt idx="109">
                  <c:v>23.332100000000001</c:v>
                </c:pt>
                <c:pt idx="110">
                  <c:v>23.541899999999998</c:v>
                </c:pt>
                <c:pt idx="111">
                  <c:v>23.800699999999999</c:v>
                </c:pt>
                <c:pt idx="112">
                  <c:v>23.88</c:v>
                </c:pt>
                <c:pt idx="113">
                  <c:v>23.941700000000001</c:v>
                </c:pt>
                <c:pt idx="114">
                  <c:v>23.763200000000001</c:v>
                </c:pt>
                <c:pt idx="115">
                  <c:v>23.7285</c:v>
                </c:pt>
                <c:pt idx="116">
                  <c:v>23.7181</c:v>
                </c:pt>
                <c:pt idx="117">
                  <c:v>23.563300000000002</c:v>
                </c:pt>
                <c:pt idx="118">
                  <c:v>23.663799999999998</c:v>
                </c:pt>
                <c:pt idx="119">
                  <c:v>23.691800000000001</c:v>
                </c:pt>
                <c:pt idx="120">
                  <c:v>23.949000000000002</c:v>
                </c:pt>
                <c:pt idx="121">
                  <c:v>23.859100000000002</c:v>
                </c:pt>
                <c:pt idx="122">
                  <c:v>23.7928</c:v>
                </c:pt>
                <c:pt idx="123">
                  <c:v>23.808900000000001</c:v>
                </c:pt>
                <c:pt idx="124">
                  <c:v>23.573399999999999</c:v>
                </c:pt>
                <c:pt idx="125">
                  <c:v>23.434799999999999</c:v>
                </c:pt>
                <c:pt idx="126">
                  <c:v>23.396100000000001</c:v>
                </c:pt>
                <c:pt idx="127">
                  <c:v>24.821300000000001</c:v>
                </c:pt>
                <c:pt idx="128">
                  <c:v>25.055599999999998</c:v>
                </c:pt>
                <c:pt idx="129">
                  <c:v>25.0059</c:v>
                </c:pt>
                <c:pt idx="130">
                  <c:v>25.2942</c:v>
                </c:pt>
                <c:pt idx="131">
                  <c:v>25.146000000000001</c:v>
                </c:pt>
                <c:pt idx="132">
                  <c:v>24.841899999999999</c:v>
                </c:pt>
                <c:pt idx="133">
                  <c:v>24.484100000000002</c:v>
                </c:pt>
                <c:pt idx="134">
                  <c:v>24.628</c:v>
                </c:pt>
                <c:pt idx="135">
                  <c:v>24.224299999999999</c:v>
                </c:pt>
                <c:pt idx="136">
                  <c:v>24.273900000000001</c:v>
                </c:pt>
                <c:pt idx="137">
                  <c:v>24.4954</c:v>
                </c:pt>
                <c:pt idx="138">
                  <c:v>24.2485</c:v>
                </c:pt>
                <c:pt idx="139">
                  <c:v>24.626799999999999</c:v>
                </c:pt>
                <c:pt idx="140">
                  <c:v>24.279800000000002</c:v>
                </c:pt>
                <c:pt idx="141">
                  <c:v>24.329000000000001</c:v>
                </c:pt>
                <c:pt idx="142">
                  <c:v>24.120200000000001</c:v>
                </c:pt>
                <c:pt idx="143">
                  <c:v>24.5213</c:v>
                </c:pt>
                <c:pt idx="144">
                  <c:v>24.551300000000001</c:v>
                </c:pt>
                <c:pt idx="145">
                  <c:v>24.758500000000002</c:v>
                </c:pt>
                <c:pt idx="146">
                  <c:v>24.411899999999999</c:v>
                </c:pt>
                <c:pt idx="147">
                  <c:v>24.385400000000001</c:v>
                </c:pt>
                <c:pt idx="148">
                  <c:v>24.531400000000001</c:v>
                </c:pt>
                <c:pt idx="149">
                  <c:v>24.367599999999999</c:v>
                </c:pt>
                <c:pt idx="150">
                  <c:v>23.954000000000001</c:v>
                </c:pt>
                <c:pt idx="151">
                  <c:v>23.623899999999999</c:v>
                </c:pt>
                <c:pt idx="152">
                  <c:v>23.607700000000001</c:v>
                </c:pt>
                <c:pt idx="153">
                  <c:v>23.620999999999999</c:v>
                </c:pt>
                <c:pt idx="154">
                  <c:v>23.453199999999999</c:v>
                </c:pt>
                <c:pt idx="155">
                  <c:v>23.164899999999999</c:v>
                </c:pt>
                <c:pt idx="156">
                  <c:v>23.118400000000001</c:v>
                </c:pt>
                <c:pt idx="157">
                  <c:v>23.4316</c:v>
                </c:pt>
                <c:pt idx="158">
                  <c:v>23.248699999999999</c:v>
                </c:pt>
                <c:pt idx="159">
                  <c:v>23.497800000000002</c:v>
                </c:pt>
                <c:pt idx="160">
                  <c:v>23.513100000000001</c:v>
                </c:pt>
                <c:pt idx="161">
                  <c:v>23.323599999999999</c:v>
                </c:pt>
                <c:pt idx="162">
                  <c:v>23.630600000000001</c:v>
                </c:pt>
                <c:pt idx="163">
                  <c:v>23.766400000000001</c:v>
                </c:pt>
                <c:pt idx="164">
                  <c:v>23.707899999999999</c:v>
                </c:pt>
                <c:pt idx="165">
                  <c:v>24.023599999999998</c:v>
                </c:pt>
                <c:pt idx="166">
                  <c:v>23.8232</c:v>
                </c:pt>
                <c:pt idx="167">
                  <c:v>24.338200000000001</c:v>
                </c:pt>
                <c:pt idx="168">
                  <c:v>24.584700000000002</c:v>
                </c:pt>
                <c:pt idx="169">
                  <c:v>24.561</c:v>
                </c:pt>
                <c:pt idx="170">
                  <c:v>24.330200000000001</c:v>
                </c:pt>
                <c:pt idx="171">
                  <c:v>24.3932</c:v>
                </c:pt>
                <c:pt idx="172">
                  <c:v>24.411799999999999</c:v>
                </c:pt>
                <c:pt idx="173">
                  <c:v>24.452100000000002</c:v>
                </c:pt>
                <c:pt idx="174">
                  <c:v>24.7485</c:v>
                </c:pt>
                <c:pt idx="175">
                  <c:v>25.197600000000001</c:v>
                </c:pt>
                <c:pt idx="176">
                  <c:v>25.182200000000002</c:v>
                </c:pt>
                <c:pt idx="177">
                  <c:v>25.122900000000001</c:v>
                </c:pt>
                <c:pt idx="178">
                  <c:v>24.9529</c:v>
                </c:pt>
                <c:pt idx="179">
                  <c:v>24.943200000000001</c:v>
                </c:pt>
                <c:pt idx="180">
                  <c:v>24.893999999999998</c:v>
                </c:pt>
                <c:pt idx="181">
                  <c:v>24.8733</c:v>
                </c:pt>
                <c:pt idx="182">
                  <c:v>24.8721</c:v>
                </c:pt>
                <c:pt idx="183">
                  <c:v>24.795400000000001</c:v>
                </c:pt>
                <c:pt idx="184">
                  <c:v>24.9163</c:v>
                </c:pt>
                <c:pt idx="185">
                  <c:v>25.177499999999998</c:v>
                </c:pt>
                <c:pt idx="186">
                  <c:v>25.1919</c:v>
                </c:pt>
                <c:pt idx="187">
                  <c:v>25.319500000000001</c:v>
                </c:pt>
                <c:pt idx="188">
                  <c:v>24.918800000000001</c:v>
                </c:pt>
                <c:pt idx="189">
                  <c:v>25.2148</c:v>
                </c:pt>
                <c:pt idx="190">
                  <c:v>24.890699999999999</c:v>
                </c:pt>
                <c:pt idx="191">
                  <c:v>25.024899999999999</c:v>
                </c:pt>
                <c:pt idx="192">
                  <c:v>24.7713</c:v>
                </c:pt>
                <c:pt idx="193">
                  <c:v>24.466100000000001</c:v>
                </c:pt>
                <c:pt idx="194">
                  <c:v>24.232099999999999</c:v>
                </c:pt>
                <c:pt idx="195">
                  <c:v>23.5593</c:v>
                </c:pt>
                <c:pt idx="196">
                  <c:v>23.7637</c:v>
                </c:pt>
                <c:pt idx="197">
                  <c:v>23.803799999999999</c:v>
                </c:pt>
                <c:pt idx="198">
                  <c:v>23.3748</c:v>
                </c:pt>
                <c:pt idx="199">
                  <c:v>23.156500000000001</c:v>
                </c:pt>
                <c:pt idx="200">
                  <c:v>23.074100000000001</c:v>
                </c:pt>
                <c:pt idx="201">
                  <c:v>22.6877</c:v>
                </c:pt>
                <c:pt idx="202">
                  <c:v>22.744599999999998</c:v>
                </c:pt>
                <c:pt idx="203">
                  <c:v>22.764900000000001</c:v>
                </c:pt>
                <c:pt idx="204">
                  <c:v>21.942299999999999</c:v>
                </c:pt>
                <c:pt idx="205">
                  <c:v>21.8065</c:v>
                </c:pt>
                <c:pt idx="206">
                  <c:v>22.4709</c:v>
                </c:pt>
                <c:pt idx="207">
                  <c:v>22.2059</c:v>
                </c:pt>
                <c:pt idx="208">
                  <c:v>22.708400000000001</c:v>
                </c:pt>
                <c:pt idx="209">
                  <c:v>22.825900000000001</c:v>
                </c:pt>
                <c:pt idx="210">
                  <c:v>23.0976</c:v>
                </c:pt>
                <c:pt idx="211">
                  <c:v>22.991900000000001</c:v>
                </c:pt>
                <c:pt idx="212">
                  <c:v>22.771799999999999</c:v>
                </c:pt>
                <c:pt idx="213">
                  <c:v>23.065300000000001</c:v>
                </c:pt>
                <c:pt idx="214">
                  <c:v>22.9678</c:v>
                </c:pt>
                <c:pt idx="215">
                  <c:v>23.048300000000001</c:v>
                </c:pt>
                <c:pt idx="216">
                  <c:v>23.633199999999999</c:v>
                </c:pt>
                <c:pt idx="217">
                  <c:v>23.3978</c:v>
                </c:pt>
                <c:pt idx="218">
                  <c:v>23.032800000000002</c:v>
                </c:pt>
                <c:pt idx="219">
                  <c:v>23.371500000000001</c:v>
                </c:pt>
                <c:pt idx="220">
                  <c:v>23.523800000000001</c:v>
                </c:pt>
                <c:pt idx="221">
                  <c:v>23.240600000000001</c:v>
                </c:pt>
                <c:pt idx="222">
                  <c:v>23.5105</c:v>
                </c:pt>
                <c:pt idx="223">
                  <c:v>23.5502</c:v>
                </c:pt>
                <c:pt idx="224">
                  <c:v>23.144500000000001</c:v>
                </c:pt>
                <c:pt idx="225">
                  <c:v>23.216699999999999</c:v>
                </c:pt>
                <c:pt idx="226">
                  <c:v>23.2409</c:v>
                </c:pt>
                <c:pt idx="227">
                  <c:v>23.661100000000001</c:v>
                </c:pt>
                <c:pt idx="228">
                  <c:v>23.9346</c:v>
                </c:pt>
                <c:pt idx="229">
                  <c:v>23.955300000000001</c:v>
                </c:pt>
                <c:pt idx="230">
                  <c:v>23.765599999999999</c:v>
                </c:pt>
                <c:pt idx="231">
                  <c:v>24.470500000000001</c:v>
                </c:pt>
                <c:pt idx="232">
                  <c:v>22.054600000000001</c:v>
                </c:pt>
                <c:pt idx="233">
                  <c:v>22.131</c:v>
                </c:pt>
                <c:pt idx="234">
                  <c:v>22.130500000000001</c:v>
                </c:pt>
                <c:pt idx="235">
                  <c:v>22.259699999999999</c:v>
                </c:pt>
                <c:pt idx="236">
                  <c:v>22.300999999999998</c:v>
                </c:pt>
                <c:pt idx="237">
                  <c:v>22.179500000000001</c:v>
                </c:pt>
                <c:pt idx="238">
                  <c:v>22.218299999999999</c:v>
                </c:pt>
                <c:pt idx="239">
                  <c:v>22.286200000000001</c:v>
                </c:pt>
                <c:pt idx="240">
                  <c:v>21.9758</c:v>
                </c:pt>
                <c:pt idx="241">
                  <c:v>22.568899999999999</c:v>
                </c:pt>
                <c:pt idx="242">
                  <c:v>22.765899999999998</c:v>
                </c:pt>
                <c:pt idx="243">
                  <c:v>22.168600000000001</c:v>
                </c:pt>
                <c:pt idx="244">
                  <c:v>22.085699999999999</c:v>
                </c:pt>
                <c:pt idx="245">
                  <c:v>22.142900000000001</c:v>
                </c:pt>
                <c:pt idx="246">
                  <c:v>21.499500000000001</c:v>
                </c:pt>
                <c:pt idx="247">
                  <c:v>20.9437</c:v>
                </c:pt>
                <c:pt idx="248">
                  <c:v>21.422799999999999</c:v>
                </c:pt>
                <c:pt idx="249">
                  <c:v>21.3706</c:v>
                </c:pt>
                <c:pt idx="250">
                  <c:v>22.0852</c:v>
                </c:pt>
                <c:pt idx="251">
                  <c:v>21.997800000000002</c:v>
                </c:pt>
                <c:pt idx="252">
                  <c:v>22.075900000000001</c:v>
                </c:pt>
                <c:pt idx="253">
                  <c:v>22.338699999999999</c:v>
                </c:pt>
                <c:pt idx="254">
                  <c:v>22.283999999999999</c:v>
                </c:pt>
                <c:pt idx="255">
                  <c:v>22.283999999999999</c:v>
                </c:pt>
                <c:pt idx="256">
                  <c:v>22.283999999999999</c:v>
                </c:pt>
                <c:pt idx="257">
                  <c:v>22.287600000000001</c:v>
                </c:pt>
                <c:pt idx="258">
                  <c:v>21.953199999999999</c:v>
                </c:pt>
                <c:pt idx="259">
                  <c:v>18.953099999999999</c:v>
                </c:pt>
                <c:pt idx="260">
                  <c:v>18.953099999999999</c:v>
                </c:pt>
                <c:pt idx="261">
                  <c:v>18.911000000000001</c:v>
                </c:pt>
                <c:pt idx="262">
                  <c:v>18.2104</c:v>
                </c:pt>
                <c:pt idx="263">
                  <c:v>18.288699999999999</c:v>
                </c:pt>
                <c:pt idx="264">
                  <c:v>18.403500000000001</c:v>
                </c:pt>
                <c:pt idx="265">
                  <c:v>19.061900000000001</c:v>
                </c:pt>
                <c:pt idx="266">
                  <c:v>18.5014</c:v>
                </c:pt>
                <c:pt idx="267">
                  <c:v>18.752400000000002</c:v>
                </c:pt>
                <c:pt idx="268">
                  <c:v>19.054500000000001</c:v>
                </c:pt>
                <c:pt idx="269">
                  <c:v>18.785800000000002</c:v>
                </c:pt>
                <c:pt idx="270">
                  <c:v>19.197399999999998</c:v>
                </c:pt>
                <c:pt idx="271">
                  <c:v>19.470300000000002</c:v>
                </c:pt>
                <c:pt idx="272">
                  <c:v>19.5837</c:v>
                </c:pt>
                <c:pt idx="273">
                  <c:v>19.729800000000001</c:v>
                </c:pt>
                <c:pt idx="274">
                  <c:v>19.880600000000001</c:v>
                </c:pt>
                <c:pt idx="275">
                  <c:v>20.202400000000001</c:v>
                </c:pt>
                <c:pt idx="276">
                  <c:v>20.566600000000001</c:v>
                </c:pt>
                <c:pt idx="277">
                  <c:v>20.759499999999999</c:v>
                </c:pt>
                <c:pt idx="278">
                  <c:v>20.506</c:v>
                </c:pt>
                <c:pt idx="279">
                  <c:v>20.423100000000002</c:v>
                </c:pt>
                <c:pt idx="280">
                  <c:v>20.5014</c:v>
                </c:pt>
                <c:pt idx="281">
                  <c:v>20.377400000000002</c:v>
                </c:pt>
                <c:pt idx="282">
                  <c:v>20.483599999999999</c:v>
                </c:pt>
                <c:pt idx="283">
                  <c:v>20.7514</c:v>
                </c:pt>
                <c:pt idx="284">
                  <c:v>20.759599999999999</c:v>
                </c:pt>
                <c:pt idx="285">
                  <c:v>20.7197</c:v>
                </c:pt>
                <c:pt idx="286">
                  <c:v>20.654</c:v>
                </c:pt>
                <c:pt idx="287">
                  <c:v>20.3477</c:v>
                </c:pt>
                <c:pt idx="288">
                  <c:v>20.5627</c:v>
                </c:pt>
                <c:pt idx="289">
                  <c:v>20.508099999999999</c:v>
                </c:pt>
                <c:pt idx="290">
                  <c:v>20.772300000000001</c:v>
                </c:pt>
                <c:pt idx="291">
                  <c:v>20.954499999999999</c:v>
                </c:pt>
                <c:pt idx="292">
                  <c:v>20.867599999999999</c:v>
                </c:pt>
                <c:pt idx="293">
                  <c:v>20.898900000000001</c:v>
                </c:pt>
                <c:pt idx="294">
                  <c:v>21.065200000000001</c:v>
                </c:pt>
                <c:pt idx="295">
                  <c:v>21.200600000000001</c:v>
                </c:pt>
                <c:pt idx="296">
                  <c:v>21.215499999999999</c:v>
                </c:pt>
                <c:pt idx="297">
                  <c:v>21.391999999999999</c:v>
                </c:pt>
                <c:pt idx="298">
                  <c:v>21.5593</c:v>
                </c:pt>
                <c:pt idx="299">
                  <c:v>21.527000000000001</c:v>
                </c:pt>
                <c:pt idx="300">
                  <c:v>21.7285</c:v>
                </c:pt>
                <c:pt idx="301">
                  <c:v>21.8748</c:v>
                </c:pt>
                <c:pt idx="302">
                  <c:v>21.826699999999999</c:v>
                </c:pt>
                <c:pt idx="303">
                  <c:v>21.5715</c:v>
                </c:pt>
                <c:pt idx="304">
                  <c:v>21.780200000000001</c:v>
                </c:pt>
                <c:pt idx="305">
                  <c:v>21.991499999999998</c:v>
                </c:pt>
                <c:pt idx="306">
                  <c:v>21.9879</c:v>
                </c:pt>
                <c:pt idx="307">
                  <c:v>21.943300000000001</c:v>
                </c:pt>
                <c:pt idx="308">
                  <c:v>21.681799999999999</c:v>
                </c:pt>
                <c:pt idx="309">
                  <c:v>22.181899999999999</c:v>
                </c:pt>
                <c:pt idx="310">
                  <c:v>22.132000000000001</c:v>
                </c:pt>
                <c:pt idx="311">
                  <c:v>22.2225</c:v>
                </c:pt>
                <c:pt idx="312">
                  <c:v>22.529699999999998</c:v>
                </c:pt>
                <c:pt idx="313">
                  <c:v>22.319400000000002</c:v>
                </c:pt>
                <c:pt idx="314">
                  <c:v>22.2973</c:v>
                </c:pt>
                <c:pt idx="315">
                  <c:v>22.310700000000001</c:v>
                </c:pt>
                <c:pt idx="316">
                  <c:v>22.647100000000002</c:v>
                </c:pt>
                <c:pt idx="317">
                  <c:v>22.4086</c:v>
                </c:pt>
                <c:pt idx="318">
                  <c:v>22.604299999999999</c:v>
                </c:pt>
                <c:pt idx="319">
                  <c:v>22.317699999999999</c:v>
                </c:pt>
                <c:pt idx="320">
                  <c:v>22.231400000000001</c:v>
                </c:pt>
                <c:pt idx="321">
                  <c:v>22.287299999999998</c:v>
                </c:pt>
                <c:pt idx="322">
                  <c:v>22.555800000000001</c:v>
                </c:pt>
                <c:pt idx="323">
                  <c:v>21.6921</c:v>
                </c:pt>
                <c:pt idx="324">
                  <c:v>21.794799999999999</c:v>
                </c:pt>
                <c:pt idx="325">
                  <c:v>21.7971</c:v>
                </c:pt>
                <c:pt idx="326">
                  <c:v>21.7971</c:v>
                </c:pt>
                <c:pt idx="327">
                  <c:v>21.7971</c:v>
                </c:pt>
                <c:pt idx="328">
                  <c:v>22.110700000000001</c:v>
                </c:pt>
                <c:pt idx="329">
                  <c:v>21.957599999999999</c:v>
                </c:pt>
                <c:pt idx="330">
                  <c:v>22.1873</c:v>
                </c:pt>
                <c:pt idx="331">
                  <c:v>22.392499999999998</c:v>
                </c:pt>
                <c:pt idx="332">
                  <c:v>22.463000000000001</c:v>
                </c:pt>
                <c:pt idx="333">
                  <c:v>22.203399999999998</c:v>
                </c:pt>
                <c:pt idx="334">
                  <c:v>22.315000000000001</c:v>
                </c:pt>
                <c:pt idx="335">
                  <c:v>22.010899999999999</c:v>
                </c:pt>
                <c:pt idx="336">
                  <c:v>21.555199999999999</c:v>
                </c:pt>
                <c:pt idx="337">
                  <c:v>21.813300000000002</c:v>
                </c:pt>
                <c:pt idx="338">
                  <c:v>21.821200000000001</c:v>
                </c:pt>
                <c:pt idx="339">
                  <c:v>21.851199999999999</c:v>
                </c:pt>
                <c:pt idx="340">
                  <c:v>21.6951</c:v>
                </c:pt>
                <c:pt idx="341">
                  <c:v>21.789400000000001</c:v>
                </c:pt>
                <c:pt idx="342">
                  <c:v>22.1267</c:v>
                </c:pt>
                <c:pt idx="343">
                  <c:v>21.798000000000002</c:v>
                </c:pt>
                <c:pt idx="344">
                  <c:v>21.2212</c:v>
                </c:pt>
                <c:pt idx="345">
                  <c:v>21.204699999999999</c:v>
                </c:pt>
                <c:pt idx="346">
                  <c:v>21.204699999999999</c:v>
                </c:pt>
                <c:pt idx="347">
                  <c:v>21.3064</c:v>
                </c:pt>
                <c:pt idx="348">
                  <c:v>20.799800000000001</c:v>
                </c:pt>
                <c:pt idx="349">
                  <c:v>20.867100000000001</c:v>
                </c:pt>
                <c:pt idx="350">
                  <c:v>20.856400000000001</c:v>
                </c:pt>
                <c:pt idx="351">
                  <c:v>21.403400000000001</c:v>
                </c:pt>
                <c:pt idx="352">
                  <c:v>21.256399999999999</c:v>
                </c:pt>
                <c:pt idx="353">
                  <c:v>20.955500000000001</c:v>
                </c:pt>
                <c:pt idx="354">
                  <c:v>20.84</c:v>
                </c:pt>
                <c:pt idx="355">
                  <c:v>21.126300000000001</c:v>
                </c:pt>
                <c:pt idx="356">
                  <c:v>20.955300000000001</c:v>
                </c:pt>
                <c:pt idx="357">
                  <c:v>21.05</c:v>
                </c:pt>
                <c:pt idx="358">
                  <c:v>21.526800000000001</c:v>
                </c:pt>
                <c:pt idx="359">
                  <c:v>21.602799999999998</c:v>
                </c:pt>
                <c:pt idx="360">
                  <c:v>21.633600000000001</c:v>
                </c:pt>
                <c:pt idx="361">
                  <c:v>21.577400000000001</c:v>
                </c:pt>
                <c:pt idx="362">
                  <c:v>21.438199999999998</c:v>
                </c:pt>
                <c:pt idx="363">
                  <c:v>21.226400000000002</c:v>
                </c:pt>
                <c:pt idx="364">
                  <c:v>21.5992</c:v>
                </c:pt>
                <c:pt idx="365">
                  <c:v>21.410599999999999</c:v>
                </c:pt>
                <c:pt idx="366">
                  <c:v>20.9419</c:v>
                </c:pt>
                <c:pt idx="367">
                  <c:v>20.966799999999999</c:v>
                </c:pt>
                <c:pt idx="368">
                  <c:v>20.889700000000001</c:v>
                </c:pt>
                <c:pt idx="369">
                  <c:v>21.0183</c:v>
                </c:pt>
                <c:pt idx="370">
                  <c:v>20.857399999999998</c:v>
                </c:pt>
                <c:pt idx="371">
                  <c:v>20.5855</c:v>
                </c:pt>
                <c:pt idx="372">
                  <c:v>20.340900000000001</c:v>
                </c:pt>
                <c:pt idx="373">
                  <c:v>20.273299999999999</c:v>
                </c:pt>
                <c:pt idx="374">
                  <c:v>20.682099999999998</c:v>
                </c:pt>
                <c:pt idx="375">
                  <c:v>20.831199999999999</c:v>
                </c:pt>
                <c:pt idx="376">
                  <c:v>20.542999999999999</c:v>
                </c:pt>
                <c:pt idx="377">
                  <c:v>20.163499999999999</c:v>
                </c:pt>
                <c:pt idx="378">
                  <c:v>20.2575</c:v>
                </c:pt>
                <c:pt idx="379">
                  <c:v>20.108899999999998</c:v>
                </c:pt>
                <c:pt idx="380">
                  <c:v>20.2362</c:v>
                </c:pt>
                <c:pt idx="381">
                  <c:v>20.267499999999998</c:v>
                </c:pt>
                <c:pt idx="382">
                  <c:v>21.092400000000001</c:v>
                </c:pt>
                <c:pt idx="383">
                  <c:v>21.267800000000001</c:v>
                </c:pt>
                <c:pt idx="384">
                  <c:v>21.1797</c:v>
                </c:pt>
                <c:pt idx="385">
                  <c:v>21.171600000000002</c:v>
                </c:pt>
                <c:pt idx="386">
                  <c:v>21.232900000000001</c:v>
                </c:pt>
                <c:pt idx="387">
                  <c:v>20.342500000000001</c:v>
                </c:pt>
                <c:pt idx="388">
                  <c:v>18.322600000000001</c:v>
                </c:pt>
                <c:pt idx="389">
                  <c:v>18.707699999999999</c:v>
                </c:pt>
                <c:pt idx="390">
                  <c:v>18.530999999999999</c:v>
                </c:pt>
                <c:pt idx="391">
                  <c:v>18.416</c:v>
                </c:pt>
                <c:pt idx="392">
                  <c:v>18.0063</c:v>
                </c:pt>
                <c:pt idx="393">
                  <c:v>17.6264</c:v>
                </c:pt>
                <c:pt idx="394">
                  <c:v>17.804600000000001</c:v>
                </c:pt>
                <c:pt idx="395">
                  <c:v>18.299700000000001</c:v>
                </c:pt>
                <c:pt idx="396">
                  <c:v>18.881799999999998</c:v>
                </c:pt>
                <c:pt idx="397">
                  <c:v>19.211500000000001</c:v>
                </c:pt>
                <c:pt idx="398">
                  <c:v>19.301200000000001</c:v>
                </c:pt>
                <c:pt idx="399">
                  <c:v>19.3904</c:v>
                </c:pt>
                <c:pt idx="400">
                  <c:v>19.671500000000002</c:v>
                </c:pt>
                <c:pt idx="401">
                  <c:v>19.639099999999999</c:v>
                </c:pt>
                <c:pt idx="402">
                  <c:v>19.725999999999999</c:v>
                </c:pt>
                <c:pt idx="403">
                  <c:v>19.519300000000001</c:v>
                </c:pt>
                <c:pt idx="404">
                  <c:v>19.453099999999999</c:v>
                </c:pt>
                <c:pt idx="405">
                  <c:v>19.448</c:v>
                </c:pt>
                <c:pt idx="406">
                  <c:v>19.262699999999999</c:v>
                </c:pt>
                <c:pt idx="407">
                  <c:v>18.797699999999999</c:v>
                </c:pt>
                <c:pt idx="408">
                  <c:v>19.017099999999999</c:v>
                </c:pt>
                <c:pt idx="409">
                  <c:v>19.131799999999998</c:v>
                </c:pt>
                <c:pt idx="410">
                  <c:v>19.175999999999998</c:v>
                </c:pt>
                <c:pt idx="411">
                  <c:v>19.259499999999999</c:v>
                </c:pt>
                <c:pt idx="412">
                  <c:v>19.4452</c:v>
                </c:pt>
                <c:pt idx="413">
                  <c:v>19.359100000000002</c:v>
                </c:pt>
                <c:pt idx="414">
                  <c:v>19.6663</c:v>
                </c:pt>
                <c:pt idx="415">
                  <c:v>19.622</c:v>
                </c:pt>
                <c:pt idx="416">
                  <c:v>19.457999999999998</c:v>
                </c:pt>
                <c:pt idx="417">
                  <c:v>19.656600000000001</c:v>
                </c:pt>
                <c:pt idx="418">
                  <c:v>19.283999999999999</c:v>
                </c:pt>
                <c:pt idx="419">
                  <c:v>18.637499999999999</c:v>
                </c:pt>
                <c:pt idx="420">
                  <c:v>18.807300000000001</c:v>
                </c:pt>
                <c:pt idx="421">
                  <c:v>18.672899999999998</c:v>
                </c:pt>
                <c:pt idx="422">
                  <c:v>18.709700000000002</c:v>
                </c:pt>
                <c:pt idx="423">
                  <c:v>18.696200000000001</c:v>
                </c:pt>
                <c:pt idx="424">
                  <c:v>18.345600000000001</c:v>
                </c:pt>
                <c:pt idx="425">
                  <c:v>17.937200000000001</c:v>
                </c:pt>
                <c:pt idx="426">
                  <c:v>17.3691</c:v>
                </c:pt>
                <c:pt idx="427">
                  <c:v>16.4391</c:v>
                </c:pt>
                <c:pt idx="428">
                  <c:v>17.212599999999998</c:v>
                </c:pt>
                <c:pt idx="429">
                  <c:v>16.959700000000002</c:v>
                </c:pt>
                <c:pt idx="430">
                  <c:v>17.548300000000001</c:v>
                </c:pt>
                <c:pt idx="431">
                  <c:v>17.5794</c:v>
                </c:pt>
                <c:pt idx="432">
                  <c:v>17.488700000000001</c:v>
                </c:pt>
                <c:pt idx="433">
                  <c:v>17.056000000000001</c:v>
                </c:pt>
                <c:pt idx="434">
                  <c:v>17.110199999999999</c:v>
                </c:pt>
                <c:pt idx="435">
                  <c:v>17.491199999999999</c:v>
                </c:pt>
                <c:pt idx="436">
                  <c:v>17.0106</c:v>
                </c:pt>
                <c:pt idx="437">
                  <c:v>17.105399999999999</c:v>
                </c:pt>
                <c:pt idx="438">
                  <c:v>17.2973</c:v>
                </c:pt>
                <c:pt idx="439">
                  <c:v>17.490600000000001</c:v>
                </c:pt>
                <c:pt idx="440">
                  <c:v>17.229299999999999</c:v>
                </c:pt>
                <c:pt idx="441">
                  <c:v>17.0518</c:v>
                </c:pt>
                <c:pt idx="442">
                  <c:v>16.985900000000001</c:v>
                </c:pt>
                <c:pt idx="443">
                  <c:v>17.1569</c:v>
                </c:pt>
                <c:pt idx="444">
                  <c:v>17.3933</c:v>
                </c:pt>
                <c:pt idx="445">
                  <c:v>17.4147</c:v>
                </c:pt>
                <c:pt idx="446">
                  <c:v>16.887899999999998</c:v>
                </c:pt>
                <c:pt idx="447">
                  <c:v>17.495799999999999</c:v>
                </c:pt>
                <c:pt idx="448">
                  <c:v>16.898800000000001</c:v>
                </c:pt>
                <c:pt idx="449">
                  <c:v>16.920500000000001</c:v>
                </c:pt>
                <c:pt idx="450">
                  <c:v>16.587299999999999</c:v>
                </c:pt>
                <c:pt idx="451">
                  <c:v>17.102699999999999</c:v>
                </c:pt>
                <c:pt idx="452">
                  <c:v>16.687799999999999</c:v>
                </c:pt>
                <c:pt idx="453">
                  <c:v>16.635200000000001</c:v>
                </c:pt>
                <c:pt idx="454">
                  <c:v>19.288399999999999</c:v>
                </c:pt>
                <c:pt idx="455">
                  <c:v>19.091699999999999</c:v>
                </c:pt>
                <c:pt idx="456">
                  <c:v>19.210799999999999</c:v>
                </c:pt>
                <c:pt idx="457">
                  <c:v>19.846599999999999</c:v>
                </c:pt>
                <c:pt idx="458">
                  <c:v>20.031300000000002</c:v>
                </c:pt>
                <c:pt idx="459">
                  <c:v>20.070599999999999</c:v>
                </c:pt>
                <c:pt idx="460">
                  <c:v>20.061599999999999</c:v>
                </c:pt>
                <c:pt idx="461">
                  <c:v>20.2193</c:v>
                </c:pt>
                <c:pt idx="462">
                  <c:v>20.200800000000001</c:v>
                </c:pt>
                <c:pt idx="463">
                  <c:v>20.038699999999999</c:v>
                </c:pt>
                <c:pt idx="464">
                  <c:v>19.853899999999999</c:v>
                </c:pt>
                <c:pt idx="465">
                  <c:v>20.1478</c:v>
                </c:pt>
                <c:pt idx="466">
                  <c:v>20.310300000000002</c:v>
                </c:pt>
                <c:pt idx="467">
                  <c:v>20.354500000000002</c:v>
                </c:pt>
                <c:pt idx="468">
                  <c:v>20.253</c:v>
                </c:pt>
                <c:pt idx="469">
                  <c:v>20.355699999999999</c:v>
                </c:pt>
                <c:pt idx="470">
                  <c:v>20.858799999999999</c:v>
                </c:pt>
                <c:pt idx="471">
                  <c:v>21.3111</c:v>
                </c:pt>
                <c:pt idx="472">
                  <c:v>21.241299999999999</c:v>
                </c:pt>
                <c:pt idx="473">
                  <c:v>21.032399999999999</c:v>
                </c:pt>
                <c:pt idx="474">
                  <c:v>21.281700000000001</c:v>
                </c:pt>
                <c:pt idx="475">
                  <c:v>21.233799999999999</c:v>
                </c:pt>
                <c:pt idx="476">
                  <c:v>21.2639</c:v>
                </c:pt>
                <c:pt idx="477">
                  <c:v>21.358599999999999</c:v>
                </c:pt>
                <c:pt idx="478">
                  <c:v>21.4085</c:v>
                </c:pt>
                <c:pt idx="479">
                  <c:v>21.386600000000001</c:v>
                </c:pt>
                <c:pt idx="480">
                  <c:v>21.438400000000001</c:v>
                </c:pt>
                <c:pt idx="481">
                  <c:v>21.567299999999999</c:v>
                </c:pt>
                <c:pt idx="482">
                  <c:v>21.257300000000001</c:v>
                </c:pt>
                <c:pt idx="483">
                  <c:v>21.300999999999998</c:v>
                </c:pt>
                <c:pt idx="484">
                  <c:v>21.444199999999999</c:v>
                </c:pt>
                <c:pt idx="485">
                  <c:v>21.066600000000001</c:v>
                </c:pt>
                <c:pt idx="486">
                  <c:v>20.898399999999999</c:v>
                </c:pt>
                <c:pt idx="487">
                  <c:v>20.908200000000001</c:v>
                </c:pt>
                <c:pt idx="488">
                  <c:v>21.466100000000001</c:v>
                </c:pt>
                <c:pt idx="489">
                  <c:v>21.3416</c:v>
                </c:pt>
                <c:pt idx="490">
                  <c:v>21.447400000000002</c:v>
                </c:pt>
                <c:pt idx="491">
                  <c:v>21.4693</c:v>
                </c:pt>
                <c:pt idx="492">
                  <c:v>21.424499999999998</c:v>
                </c:pt>
                <c:pt idx="493">
                  <c:v>21.165700000000001</c:v>
                </c:pt>
                <c:pt idx="494">
                  <c:v>21.491399999999999</c:v>
                </c:pt>
                <c:pt idx="495">
                  <c:v>21.718299999999999</c:v>
                </c:pt>
                <c:pt idx="496">
                  <c:v>21.6585</c:v>
                </c:pt>
                <c:pt idx="497">
                  <c:v>21.7669</c:v>
                </c:pt>
                <c:pt idx="498">
                  <c:v>21.6005</c:v>
                </c:pt>
                <c:pt idx="499">
                  <c:v>21.532299999999999</c:v>
                </c:pt>
                <c:pt idx="500">
                  <c:v>20.7544</c:v>
                </c:pt>
                <c:pt idx="501">
                  <c:v>20.676200000000001</c:v>
                </c:pt>
                <c:pt idx="502">
                  <c:v>20.859100000000002</c:v>
                </c:pt>
                <c:pt idx="503">
                  <c:v>20.4696</c:v>
                </c:pt>
                <c:pt idx="504">
                  <c:v>20.343900000000001</c:v>
                </c:pt>
                <c:pt idx="505">
                  <c:v>20.2989</c:v>
                </c:pt>
                <c:pt idx="506">
                  <c:v>19.884499999999999</c:v>
                </c:pt>
                <c:pt idx="507">
                  <c:v>19.487400000000001</c:v>
                </c:pt>
                <c:pt idx="508">
                  <c:v>20.122299999999999</c:v>
                </c:pt>
                <c:pt idx="509">
                  <c:v>20.155000000000001</c:v>
                </c:pt>
                <c:pt idx="510">
                  <c:v>20.525500000000001</c:v>
                </c:pt>
                <c:pt idx="511">
                  <c:v>20.241499999999998</c:v>
                </c:pt>
                <c:pt idx="512">
                  <c:v>19.962900000000001</c:v>
                </c:pt>
                <c:pt idx="513">
                  <c:v>19.9711</c:v>
                </c:pt>
                <c:pt idx="514">
                  <c:v>20.4207</c:v>
                </c:pt>
                <c:pt idx="515">
                  <c:v>20.4069</c:v>
                </c:pt>
                <c:pt idx="516">
                  <c:v>20.4069</c:v>
                </c:pt>
                <c:pt idx="517">
                  <c:v>20.2331</c:v>
                </c:pt>
                <c:pt idx="518">
                  <c:v>20.592099999999999</c:v>
                </c:pt>
                <c:pt idx="519">
                  <c:v>20.428699999999999</c:v>
                </c:pt>
                <c:pt idx="520">
                  <c:v>20.017499999999998</c:v>
                </c:pt>
                <c:pt idx="521">
                  <c:v>20.017499999999998</c:v>
                </c:pt>
                <c:pt idx="522">
                  <c:v>19.388000000000002</c:v>
                </c:pt>
                <c:pt idx="523">
                  <c:v>19.469100000000001</c:v>
                </c:pt>
                <c:pt idx="524">
                  <c:v>19.232099999999999</c:v>
                </c:pt>
                <c:pt idx="525">
                  <c:v>18.897400000000001</c:v>
                </c:pt>
                <c:pt idx="526">
                  <c:v>18.5837</c:v>
                </c:pt>
                <c:pt idx="527">
                  <c:v>18.547000000000001</c:v>
                </c:pt>
                <c:pt idx="528">
                  <c:v>18.788</c:v>
                </c:pt>
                <c:pt idx="529">
                  <c:v>18.839300000000001</c:v>
                </c:pt>
                <c:pt idx="530">
                  <c:v>18.538699999999999</c:v>
                </c:pt>
                <c:pt idx="531">
                  <c:v>18.100300000000001</c:v>
                </c:pt>
                <c:pt idx="532">
                  <c:v>17.9955</c:v>
                </c:pt>
                <c:pt idx="533">
                  <c:v>18.271999999999998</c:v>
                </c:pt>
                <c:pt idx="534">
                  <c:v>17.671800000000001</c:v>
                </c:pt>
                <c:pt idx="535">
                  <c:v>18.047799999999999</c:v>
                </c:pt>
                <c:pt idx="536">
                  <c:v>18.533899999999999</c:v>
                </c:pt>
                <c:pt idx="537">
                  <c:v>18.4025</c:v>
                </c:pt>
                <c:pt idx="538">
                  <c:v>18.5929</c:v>
                </c:pt>
                <c:pt idx="539">
                  <c:v>18.658100000000001</c:v>
                </c:pt>
                <c:pt idx="540">
                  <c:v>18.2654</c:v>
                </c:pt>
                <c:pt idx="541">
                  <c:v>18.667999999999999</c:v>
                </c:pt>
                <c:pt idx="542">
                  <c:v>18.518000000000001</c:v>
                </c:pt>
                <c:pt idx="543">
                  <c:v>18.086600000000001</c:v>
                </c:pt>
                <c:pt idx="544">
                  <c:v>17.7483</c:v>
                </c:pt>
                <c:pt idx="545">
                  <c:v>17.801400000000001</c:v>
                </c:pt>
                <c:pt idx="546">
                  <c:v>17.642600000000002</c:v>
                </c:pt>
                <c:pt idx="547">
                  <c:v>17.065300000000001</c:v>
                </c:pt>
                <c:pt idx="548">
                  <c:v>16.767099999999999</c:v>
                </c:pt>
                <c:pt idx="549">
                  <c:v>17.089099999999998</c:v>
                </c:pt>
                <c:pt idx="550">
                  <c:v>16.423100000000002</c:v>
                </c:pt>
                <c:pt idx="551">
                  <c:v>16.887599999999999</c:v>
                </c:pt>
                <c:pt idx="552">
                  <c:v>17.363700000000001</c:v>
                </c:pt>
                <c:pt idx="553">
                  <c:v>17.2865</c:v>
                </c:pt>
                <c:pt idx="554">
                  <c:v>17.754899999999999</c:v>
                </c:pt>
                <c:pt idx="555">
                  <c:v>17.7392</c:v>
                </c:pt>
                <c:pt idx="556">
                  <c:v>17.5915</c:v>
                </c:pt>
                <c:pt idx="557">
                  <c:v>17.976700000000001</c:v>
                </c:pt>
                <c:pt idx="558">
                  <c:v>17.691600000000001</c:v>
                </c:pt>
                <c:pt idx="559">
                  <c:v>17.280200000000001</c:v>
                </c:pt>
                <c:pt idx="560">
                  <c:v>17.630600000000001</c:v>
                </c:pt>
                <c:pt idx="561">
                  <c:v>17.947600000000001</c:v>
                </c:pt>
                <c:pt idx="562">
                  <c:v>18.049199999999999</c:v>
                </c:pt>
                <c:pt idx="563">
                  <c:v>18.359500000000001</c:v>
                </c:pt>
                <c:pt idx="564">
                  <c:v>18.517299999999999</c:v>
                </c:pt>
                <c:pt idx="565">
                  <c:v>18.4605</c:v>
                </c:pt>
                <c:pt idx="566">
                  <c:v>18.610500000000002</c:v>
                </c:pt>
                <c:pt idx="567">
                  <c:v>18.510899999999999</c:v>
                </c:pt>
                <c:pt idx="568">
                  <c:v>18.393899999999999</c:v>
                </c:pt>
                <c:pt idx="569">
                  <c:v>18.480799999999999</c:v>
                </c:pt>
                <c:pt idx="570">
                  <c:v>18.2026</c:v>
                </c:pt>
                <c:pt idx="571">
                  <c:v>18.8338</c:v>
                </c:pt>
                <c:pt idx="572">
                  <c:v>18.9452</c:v>
                </c:pt>
                <c:pt idx="573">
                  <c:v>18.793399999999998</c:v>
                </c:pt>
                <c:pt idx="574">
                  <c:v>18.761800000000001</c:v>
                </c:pt>
                <c:pt idx="575">
                  <c:v>18.645700000000001</c:v>
                </c:pt>
                <c:pt idx="576">
                  <c:v>18.747900000000001</c:v>
                </c:pt>
                <c:pt idx="577">
                  <c:v>18.667100000000001</c:v>
                </c:pt>
                <c:pt idx="578">
                  <c:v>18.682200000000002</c:v>
                </c:pt>
                <c:pt idx="579">
                  <c:v>18.6282</c:v>
                </c:pt>
                <c:pt idx="580">
                  <c:v>18.287199999999999</c:v>
                </c:pt>
                <c:pt idx="581">
                  <c:v>18.287199999999999</c:v>
                </c:pt>
                <c:pt idx="582">
                  <c:v>18.287199999999999</c:v>
                </c:pt>
                <c:pt idx="583">
                  <c:v>18.398299999999999</c:v>
                </c:pt>
                <c:pt idx="584">
                  <c:v>18.638500000000001</c:v>
                </c:pt>
                <c:pt idx="585">
                  <c:v>19.167999999999999</c:v>
                </c:pt>
                <c:pt idx="586">
                  <c:v>18.8386</c:v>
                </c:pt>
                <c:pt idx="587">
                  <c:v>18.927700000000002</c:v>
                </c:pt>
                <c:pt idx="588">
                  <c:v>18.4681</c:v>
                </c:pt>
                <c:pt idx="589">
                  <c:v>18.589600000000001</c:v>
                </c:pt>
                <c:pt idx="590">
                  <c:v>18.348099999999999</c:v>
                </c:pt>
                <c:pt idx="591">
                  <c:v>18.606300000000001</c:v>
                </c:pt>
                <c:pt idx="592">
                  <c:v>18.6846</c:v>
                </c:pt>
                <c:pt idx="593">
                  <c:v>18.7987</c:v>
                </c:pt>
                <c:pt idx="594">
                  <c:v>19.4191</c:v>
                </c:pt>
                <c:pt idx="595">
                  <c:v>19.557600000000001</c:v>
                </c:pt>
                <c:pt idx="596">
                  <c:v>19.515899999999998</c:v>
                </c:pt>
                <c:pt idx="597">
                  <c:v>19.5778</c:v>
                </c:pt>
                <c:pt idx="598">
                  <c:v>19.890699999999999</c:v>
                </c:pt>
                <c:pt idx="599">
                  <c:v>20.0794</c:v>
                </c:pt>
                <c:pt idx="600">
                  <c:v>20.138000000000002</c:v>
                </c:pt>
                <c:pt idx="601">
                  <c:v>20.070399999999999</c:v>
                </c:pt>
                <c:pt idx="602">
                  <c:v>19.920300000000001</c:v>
                </c:pt>
                <c:pt idx="603">
                  <c:v>19.9437</c:v>
                </c:pt>
                <c:pt idx="604">
                  <c:v>20.002099999999999</c:v>
                </c:pt>
                <c:pt idx="605">
                  <c:v>19.970199999999998</c:v>
                </c:pt>
                <c:pt idx="606">
                  <c:v>19.349</c:v>
                </c:pt>
                <c:pt idx="607">
                  <c:v>19.3748</c:v>
                </c:pt>
                <c:pt idx="608">
                  <c:v>19.0017</c:v>
                </c:pt>
                <c:pt idx="609">
                  <c:v>18.775200000000002</c:v>
                </c:pt>
                <c:pt idx="610">
                  <c:v>18.785499999999999</c:v>
                </c:pt>
                <c:pt idx="611">
                  <c:v>18.763000000000002</c:v>
                </c:pt>
                <c:pt idx="612">
                  <c:v>18.980399999999999</c:v>
                </c:pt>
                <c:pt idx="613">
                  <c:v>19.075500000000002</c:v>
                </c:pt>
                <c:pt idx="614">
                  <c:v>18.947199999999999</c:v>
                </c:pt>
                <c:pt idx="615">
                  <c:v>18.825399999999998</c:v>
                </c:pt>
                <c:pt idx="616">
                  <c:v>18.961099999999998</c:v>
                </c:pt>
                <c:pt idx="617">
                  <c:v>19.956900000000001</c:v>
                </c:pt>
                <c:pt idx="618">
                  <c:v>19.866900000000001</c:v>
                </c:pt>
                <c:pt idx="619">
                  <c:v>19.991</c:v>
                </c:pt>
                <c:pt idx="620">
                  <c:v>19.7393</c:v>
                </c:pt>
                <c:pt idx="621">
                  <c:v>20.029699999999998</c:v>
                </c:pt>
                <c:pt idx="622">
                  <c:v>19.832100000000001</c:v>
                </c:pt>
                <c:pt idx="623">
                  <c:v>20.353999999999999</c:v>
                </c:pt>
                <c:pt idx="624">
                  <c:v>20.702100000000002</c:v>
                </c:pt>
                <c:pt idx="625">
                  <c:v>20.767099999999999</c:v>
                </c:pt>
                <c:pt idx="626">
                  <c:v>20.816199999999998</c:v>
                </c:pt>
                <c:pt idx="627">
                  <c:v>20.894200000000001</c:v>
                </c:pt>
                <c:pt idx="628">
                  <c:v>20.7148</c:v>
                </c:pt>
                <c:pt idx="629">
                  <c:v>20.547699999999999</c:v>
                </c:pt>
                <c:pt idx="630">
                  <c:v>20.514499999999998</c:v>
                </c:pt>
                <c:pt idx="631">
                  <c:v>20.268999999999998</c:v>
                </c:pt>
                <c:pt idx="632">
                  <c:v>20.298400000000001</c:v>
                </c:pt>
                <c:pt idx="633">
                  <c:v>20.560700000000001</c:v>
                </c:pt>
                <c:pt idx="634">
                  <c:v>20.598600000000001</c:v>
                </c:pt>
                <c:pt idx="635">
                  <c:v>20.388999999999999</c:v>
                </c:pt>
                <c:pt idx="636">
                  <c:v>19.857900000000001</c:v>
                </c:pt>
                <c:pt idx="637">
                  <c:v>19.465</c:v>
                </c:pt>
                <c:pt idx="638">
                  <c:v>19.0807</c:v>
                </c:pt>
                <c:pt idx="639">
                  <c:v>19.3066</c:v>
                </c:pt>
                <c:pt idx="640">
                  <c:v>19.2316</c:v>
                </c:pt>
                <c:pt idx="641">
                  <c:v>19.431100000000001</c:v>
                </c:pt>
                <c:pt idx="642">
                  <c:v>20.090199999999999</c:v>
                </c:pt>
                <c:pt idx="643">
                  <c:v>20.257200000000001</c:v>
                </c:pt>
                <c:pt idx="644">
                  <c:v>20.332100000000001</c:v>
                </c:pt>
                <c:pt idx="645">
                  <c:v>20.738600000000002</c:v>
                </c:pt>
                <c:pt idx="646">
                  <c:v>18.951599999999999</c:v>
                </c:pt>
                <c:pt idx="647">
                  <c:v>18.4146</c:v>
                </c:pt>
                <c:pt idx="648">
                  <c:v>18.832599999999999</c:v>
                </c:pt>
                <c:pt idx="649">
                  <c:v>19.334499999999998</c:v>
                </c:pt>
                <c:pt idx="650">
                  <c:v>20.5733</c:v>
                </c:pt>
                <c:pt idx="651">
                  <c:v>20.704899999999999</c:v>
                </c:pt>
                <c:pt idx="652">
                  <c:v>20.557700000000001</c:v>
                </c:pt>
                <c:pt idx="653">
                  <c:v>20.203299999999999</c:v>
                </c:pt>
                <c:pt idx="654">
                  <c:v>19.833400000000001</c:v>
                </c:pt>
                <c:pt idx="655">
                  <c:v>19.9679</c:v>
                </c:pt>
                <c:pt idx="656">
                  <c:v>20.383800000000001</c:v>
                </c:pt>
                <c:pt idx="657">
                  <c:v>20.723600000000001</c:v>
                </c:pt>
                <c:pt idx="658">
                  <c:v>21.069299999999998</c:v>
                </c:pt>
                <c:pt idx="659">
                  <c:v>21.0168</c:v>
                </c:pt>
                <c:pt idx="660">
                  <c:v>21.2821</c:v>
                </c:pt>
                <c:pt idx="661">
                  <c:v>21.250299999999999</c:v>
                </c:pt>
                <c:pt idx="662">
                  <c:v>21.182200000000002</c:v>
                </c:pt>
                <c:pt idx="663">
                  <c:v>21.052499999999998</c:v>
                </c:pt>
                <c:pt idx="664">
                  <c:v>21.309899999999999</c:v>
                </c:pt>
                <c:pt idx="665">
                  <c:v>21.321000000000002</c:v>
                </c:pt>
                <c:pt idx="666">
                  <c:v>21.347899999999999</c:v>
                </c:pt>
                <c:pt idx="667">
                  <c:v>21.380199999999999</c:v>
                </c:pt>
                <c:pt idx="668">
                  <c:v>21.421099999999999</c:v>
                </c:pt>
                <c:pt idx="669">
                  <c:v>21.5684</c:v>
                </c:pt>
                <c:pt idx="670">
                  <c:v>21.333400000000001</c:v>
                </c:pt>
                <c:pt idx="671">
                  <c:v>21.5107</c:v>
                </c:pt>
                <c:pt idx="672">
                  <c:v>21.337700000000002</c:v>
                </c:pt>
                <c:pt idx="673">
                  <c:v>20.9039</c:v>
                </c:pt>
                <c:pt idx="674">
                  <c:v>20.935099999999998</c:v>
                </c:pt>
                <c:pt idx="675">
                  <c:v>21.085899999999999</c:v>
                </c:pt>
                <c:pt idx="676">
                  <c:v>21.383299999999998</c:v>
                </c:pt>
                <c:pt idx="677">
                  <c:v>21.564</c:v>
                </c:pt>
                <c:pt idx="678">
                  <c:v>21.904699999999998</c:v>
                </c:pt>
                <c:pt idx="679">
                  <c:v>21.827200000000001</c:v>
                </c:pt>
                <c:pt idx="680">
                  <c:v>22.048200000000001</c:v>
                </c:pt>
                <c:pt idx="681">
                  <c:v>22.018699999999999</c:v>
                </c:pt>
                <c:pt idx="682">
                  <c:v>22.030999999999999</c:v>
                </c:pt>
                <c:pt idx="683">
                  <c:v>21.8108</c:v>
                </c:pt>
                <c:pt idx="684">
                  <c:v>21.553000000000001</c:v>
                </c:pt>
                <c:pt idx="685">
                  <c:v>21.659700000000001</c:v>
                </c:pt>
                <c:pt idx="686">
                  <c:v>21.463699999999999</c:v>
                </c:pt>
                <c:pt idx="687">
                  <c:v>21.4071</c:v>
                </c:pt>
                <c:pt idx="688">
                  <c:v>21.648399999999999</c:v>
                </c:pt>
                <c:pt idx="689">
                  <c:v>21.755800000000001</c:v>
                </c:pt>
                <c:pt idx="690">
                  <c:v>21.604700000000001</c:v>
                </c:pt>
                <c:pt idx="691">
                  <c:v>21.768599999999999</c:v>
                </c:pt>
                <c:pt idx="692">
                  <c:v>21.6829</c:v>
                </c:pt>
                <c:pt idx="693">
                  <c:v>21.9161</c:v>
                </c:pt>
                <c:pt idx="694">
                  <c:v>21.861000000000001</c:v>
                </c:pt>
                <c:pt idx="695">
                  <c:v>21.8202</c:v>
                </c:pt>
                <c:pt idx="696">
                  <c:v>22.270299999999999</c:v>
                </c:pt>
                <c:pt idx="697">
                  <c:v>22.255299999999998</c:v>
                </c:pt>
                <c:pt idx="698">
                  <c:v>22.201000000000001</c:v>
                </c:pt>
                <c:pt idx="699">
                  <c:v>22.3565</c:v>
                </c:pt>
                <c:pt idx="700">
                  <c:v>22.297799999999999</c:v>
                </c:pt>
                <c:pt idx="701">
                  <c:v>22.078399999999998</c:v>
                </c:pt>
                <c:pt idx="702">
                  <c:v>21.764199999999999</c:v>
                </c:pt>
                <c:pt idx="703">
                  <c:v>21.489100000000001</c:v>
                </c:pt>
                <c:pt idx="704">
                  <c:v>21.415900000000001</c:v>
                </c:pt>
                <c:pt idx="705">
                  <c:v>21.48</c:v>
                </c:pt>
                <c:pt idx="706">
                  <c:v>21.201799999999999</c:v>
                </c:pt>
                <c:pt idx="707">
                  <c:v>21.793700000000001</c:v>
                </c:pt>
                <c:pt idx="708">
                  <c:v>21.7683</c:v>
                </c:pt>
                <c:pt idx="709">
                  <c:v>21.895499999999998</c:v>
                </c:pt>
                <c:pt idx="710">
                  <c:v>22.405799999999999</c:v>
                </c:pt>
                <c:pt idx="711">
                  <c:v>22.2636</c:v>
                </c:pt>
                <c:pt idx="712">
                  <c:v>21.8492</c:v>
                </c:pt>
                <c:pt idx="713">
                  <c:v>21.812200000000001</c:v>
                </c:pt>
                <c:pt idx="714">
                  <c:v>21.961099999999998</c:v>
                </c:pt>
                <c:pt idx="715">
                  <c:v>21.964500000000001</c:v>
                </c:pt>
                <c:pt idx="716">
                  <c:v>19.132200000000001</c:v>
                </c:pt>
                <c:pt idx="717">
                  <c:v>19.092400000000001</c:v>
                </c:pt>
                <c:pt idx="718">
                  <c:v>19.2897</c:v>
                </c:pt>
                <c:pt idx="719">
                  <c:v>19.269200000000001</c:v>
                </c:pt>
                <c:pt idx="720">
                  <c:v>19.2393</c:v>
                </c:pt>
                <c:pt idx="721">
                  <c:v>19.105499999999999</c:v>
                </c:pt>
                <c:pt idx="722">
                  <c:v>19.342300000000002</c:v>
                </c:pt>
                <c:pt idx="723">
                  <c:v>19.246300000000002</c:v>
                </c:pt>
                <c:pt idx="724">
                  <c:v>19.165700000000001</c:v>
                </c:pt>
                <c:pt idx="725">
                  <c:v>18.955500000000001</c:v>
                </c:pt>
                <c:pt idx="726">
                  <c:v>19.274999999999999</c:v>
                </c:pt>
                <c:pt idx="727">
                  <c:v>19.170100000000001</c:v>
                </c:pt>
                <c:pt idx="728">
                  <c:v>19.413900000000002</c:v>
                </c:pt>
                <c:pt idx="729">
                  <c:v>19.4709</c:v>
                </c:pt>
                <c:pt idx="730">
                  <c:v>19.602699999999999</c:v>
                </c:pt>
                <c:pt idx="731">
                  <c:v>19.609200000000001</c:v>
                </c:pt>
                <c:pt idx="732">
                  <c:v>19.712499999999999</c:v>
                </c:pt>
                <c:pt idx="733">
                  <c:v>19.671399999999998</c:v>
                </c:pt>
                <c:pt idx="734">
                  <c:v>19.630500000000001</c:v>
                </c:pt>
                <c:pt idx="735">
                  <c:v>19.6572</c:v>
                </c:pt>
                <c:pt idx="736">
                  <c:v>19.619399999999999</c:v>
                </c:pt>
                <c:pt idx="737">
                  <c:v>19.459499999999998</c:v>
                </c:pt>
                <c:pt idx="738">
                  <c:v>19.255099999999999</c:v>
                </c:pt>
                <c:pt idx="739">
                  <c:v>18.981300000000001</c:v>
                </c:pt>
                <c:pt idx="740">
                  <c:v>18.938800000000001</c:v>
                </c:pt>
                <c:pt idx="741">
                  <c:v>18.818000000000001</c:v>
                </c:pt>
                <c:pt idx="742">
                  <c:v>19.166699999999999</c:v>
                </c:pt>
                <c:pt idx="743">
                  <c:v>19.256900000000002</c:v>
                </c:pt>
                <c:pt idx="744">
                  <c:v>19.466200000000001</c:v>
                </c:pt>
                <c:pt idx="745">
                  <c:v>19.404399999999999</c:v>
                </c:pt>
                <c:pt idx="746">
                  <c:v>19.2988</c:v>
                </c:pt>
                <c:pt idx="747">
                  <c:v>19.3611</c:v>
                </c:pt>
                <c:pt idx="748">
                  <c:v>19.424299999999999</c:v>
                </c:pt>
                <c:pt idx="749">
                  <c:v>19.275500000000001</c:v>
                </c:pt>
                <c:pt idx="750">
                  <c:v>19.373799999999999</c:v>
                </c:pt>
                <c:pt idx="751">
                  <c:v>19.240300000000001</c:v>
                </c:pt>
                <c:pt idx="752">
                  <c:v>19.317599999999999</c:v>
                </c:pt>
                <c:pt idx="753">
                  <c:v>19.39</c:v>
                </c:pt>
                <c:pt idx="754">
                  <c:v>19.3123</c:v>
                </c:pt>
                <c:pt idx="755">
                  <c:v>19.366199999999999</c:v>
                </c:pt>
                <c:pt idx="756">
                  <c:v>19.415800000000001</c:v>
                </c:pt>
                <c:pt idx="757">
                  <c:v>19.214600000000001</c:v>
                </c:pt>
                <c:pt idx="758">
                  <c:v>19.3523</c:v>
                </c:pt>
                <c:pt idx="759">
                  <c:v>19.436399999999999</c:v>
                </c:pt>
                <c:pt idx="760">
                  <c:v>19.305</c:v>
                </c:pt>
                <c:pt idx="761">
                  <c:v>19.204000000000001</c:v>
                </c:pt>
                <c:pt idx="762">
                  <c:v>19.4436</c:v>
                </c:pt>
                <c:pt idx="763">
                  <c:v>19.749400000000001</c:v>
                </c:pt>
                <c:pt idx="764">
                  <c:v>20.0136</c:v>
                </c:pt>
                <c:pt idx="765">
                  <c:v>20.291</c:v>
                </c:pt>
                <c:pt idx="766">
                  <c:v>20.3658</c:v>
                </c:pt>
                <c:pt idx="767">
                  <c:v>20.375800000000002</c:v>
                </c:pt>
                <c:pt idx="768">
                  <c:v>20.615300000000001</c:v>
                </c:pt>
                <c:pt idx="769">
                  <c:v>20.456099999999999</c:v>
                </c:pt>
                <c:pt idx="770">
                  <c:v>20.6983</c:v>
                </c:pt>
                <c:pt idx="771">
                  <c:v>20.758800000000001</c:v>
                </c:pt>
                <c:pt idx="772">
                  <c:v>20.7026</c:v>
                </c:pt>
                <c:pt idx="773">
                  <c:v>20.839600000000001</c:v>
                </c:pt>
                <c:pt idx="774">
                  <c:v>20.784500000000001</c:v>
                </c:pt>
                <c:pt idx="775">
                  <c:v>20.776699999999998</c:v>
                </c:pt>
                <c:pt idx="776">
                  <c:v>20.805</c:v>
                </c:pt>
                <c:pt idx="777">
                  <c:v>20.805</c:v>
                </c:pt>
                <c:pt idx="778">
                  <c:v>20.834</c:v>
                </c:pt>
                <c:pt idx="779">
                  <c:v>20.8352</c:v>
                </c:pt>
                <c:pt idx="780">
                  <c:v>20.790900000000001</c:v>
                </c:pt>
                <c:pt idx="781">
                  <c:v>20.9102</c:v>
                </c:pt>
                <c:pt idx="782">
                  <c:v>19.326899999999998</c:v>
                </c:pt>
                <c:pt idx="783">
                  <c:v>19.364000000000001</c:v>
                </c:pt>
                <c:pt idx="784">
                  <c:v>19.378599999999999</c:v>
                </c:pt>
                <c:pt idx="785">
                  <c:v>19.372399999999999</c:v>
                </c:pt>
                <c:pt idx="786">
                  <c:v>19.399899999999999</c:v>
                </c:pt>
                <c:pt idx="787">
                  <c:v>19.328600000000002</c:v>
                </c:pt>
                <c:pt idx="788">
                  <c:v>19.3125</c:v>
                </c:pt>
                <c:pt idx="789">
                  <c:v>19.322600000000001</c:v>
                </c:pt>
                <c:pt idx="790">
                  <c:v>19.198499999999999</c:v>
                </c:pt>
                <c:pt idx="791">
                  <c:v>19.418399999999998</c:v>
                </c:pt>
                <c:pt idx="792">
                  <c:v>19.244299999999999</c:v>
                </c:pt>
                <c:pt idx="793">
                  <c:v>19.188800000000001</c:v>
                </c:pt>
                <c:pt idx="794">
                  <c:v>19.241199999999999</c:v>
                </c:pt>
                <c:pt idx="795">
                  <c:v>19.2197</c:v>
                </c:pt>
                <c:pt idx="796">
                  <c:v>19.273</c:v>
                </c:pt>
                <c:pt idx="797">
                  <c:v>19.1187</c:v>
                </c:pt>
                <c:pt idx="798">
                  <c:v>19.168299999999999</c:v>
                </c:pt>
                <c:pt idx="799">
                  <c:v>19.428999999999998</c:v>
                </c:pt>
                <c:pt idx="800">
                  <c:v>19.388000000000002</c:v>
                </c:pt>
                <c:pt idx="801">
                  <c:v>19.2957</c:v>
                </c:pt>
                <c:pt idx="802">
                  <c:v>19.058499999999999</c:v>
                </c:pt>
                <c:pt idx="803">
                  <c:v>18.866</c:v>
                </c:pt>
                <c:pt idx="804">
                  <c:v>19.030899999999999</c:v>
                </c:pt>
                <c:pt idx="805">
                  <c:v>18.9999</c:v>
                </c:pt>
                <c:pt idx="806">
                  <c:v>19.113800000000001</c:v>
                </c:pt>
                <c:pt idx="807">
                  <c:v>18.910599999999999</c:v>
                </c:pt>
                <c:pt idx="808">
                  <c:v>18.895399999999999</c:v>
                </c:pt>
                <c:pt idx="809">
                  <c:v>18.908999999999999</c:v>
                </c:pt>
                <c:pt idx="810">
                  <c:v>19.141100000000002</c:v>
                </c:pt>
                <c:pt idx="811">
                  <c:v>19.1005</c:v>
                </c:pt>
                <c:pt idx="812">
                  <c:v>19.301400000000001</c:v>
                </c:pt>
                <c:pt idx="813">
                  <c:v>19.322700000000001</c:v>
                </c:pt>
                <c:pt idx="814">
                  <c:v>19.409300000000002</c:v>
                </c:pt>
                <c:pt idx="815">
                  <c:v>19.3353</c:v>
                </c:pt>
                <c:pt idx="816">
                  <c:v>19.322299999999998</c:v>
                </c:pt>
                <c:pt idx="817">
                  <c:v>19.3432</c:v>
                </c:pt>
                <c:pt idx="818">
                  <c:v>19.500499999999999</c:v>
                </c:pt>
                <c:pt idx="819">
                  <c:v>19.5001</c:v>
                </c:pt>
                <c:pt idx="820">
                  <c:v>19.469100000000001</c:v>
                </c:pt>
                <c:pt idx="821">
                  <c:v>19.294699999999999</c:v>
                </c:pt>
                <c:pt idx="822">
                  <c:v>19.325099999999999</c:v>
                </c:pt>
                <c:pt idx="823">
                  <c:v>19.385300000000001</c:v>
                </c:pt>
                <c:pt idx="824">
                  <c:v>19.797599999999999</c:v>
                </c:pt>
                <c:pt idx="825">
                  <c:v>19.765499999999999</c:v>
                </c:pt>
                <c:pt idx="826">
                  <c:v>19.874600000000001</c:v>
                </c:pt>
                <c:pt idx="827">
                  <c:v>19.781600000000001</c:v>
                </c:pt>
                <c:pt idx="828">
                  <c:v>19.767900000000001</c:v>
                </c:pt>
                <c:pt idx="829">
                  <c:v>19.7942</c:v>
                </c:pt>
                <c:pt idx="830">
                  <c:v>19.912500000000001</c:v>
                </c:pt>
                <c:pt idx="831">
                  <c:v>19.9498</c:v>
                </c:pt>
                <c:pt idx="832">
                  <c:v>19.9452</c:v>
                </c:pt>
                <c:pt idx="833">
                  <c:v>19.851500000000001</c:v>
                </c:pt>
                <c:pt idx="834">
                  <c:v>19.909199999999998</c:v>
                </c:pt>
                <c:pt idx="835">
                  <c:v>20.088100000000001</c:v>
                </c:pt>
                <c:pt idx="836">
                  <c:v>20.137499999999999</c:v>
                </c:pt>
                <c:pt idx="837">
                  <c:v>20.107099999999999</c:v>
                </c:pt>
                <c:pt idx="838">
                  <c:v>20.2301</c:v>
                </c:pt>
                <c:pt idx="839">
                  <c:v>20.177499999999998</c:v>
                </c:pt>
                <c:pt idx="840">
                  <c:v>20.363199999999999</c:v>
                </c:pt>
                <c:pt idx="841">
                  <c:v>20.315799999999999</c:v>
                </c:pt>
                <c:pt idx="842">
                  <c:v>20.2745</c:v>
                </c:pt>
                <c:pt idx="843">
                  <c:v>20.4392</c:v>
                </c:pt>
                <c:pt idx="844">
                  <c:v>20.499400000000001</c:v>
                </c:pt>
                <c:pt idx="845">
                  <c:v>20.5366</c:v>
                </c:pt>
                <c:pt idx="846">
                  <c:v>19.7439</c:v>
                </c:pt>
                <c:pt idx="847">
                  <c:v>19.545999999999999</c:v>
                </c:pt>
                <c:pt idx="848">
                  <c:v>19.595099999999999</c:v>
                </c:pt>
                <c:pt idx="849">
                  <c:v>19.544</c:v>
                </c:pt>
                <c:pt idx="850">
                  <c:v>19.639600000000002</c:v>
                </c:pt>
                <c:pt idx="851">
                  <c:v>19.674600000000002</c:v>
                </c:pt>
                <c:pt idx="852">
                  <c:v>19.588200000000001</c:v>
                </c:pt>
                <c:pt idx="853">
                  <c:v>19.529699999999998</c:v>
                </c:pt>
                <c:pt idx="854">
                  <c:v>19.521100000000001</c:v>
                </c:pt>
                <c:pt idx="855">
                  <c:v>19.4071</c:v>
                </c:pt>
                <c:pt idx="856">
                  <c:v>19.4071</c:v>
                </c:pt>
                <c:pt idx="857">
                  <c:v>19.4071</c:v>
                </c:pt>
                <c:pt idx="858">
                  <c:v>19.1905</c:v>
                </c:pt>
                <c:pt idx="859">
                  <c:v>19.253599999999999</c:v>
                </c:pt>
                <c:pt idx="860">
                  <c:v>19.360800000000001</c:v>
                </c:pt>
                <c:pt idx="861">
                  <c:v>19.362100000000002</c:v>
                </c:pt>
                <c:pt idx="862">
                  <c:v>20.133800000000001</c:v>
                </c:pt>
                <c:pt idx="863">
                  <c:v>20.1663</c:v>
                </c:pt>
                <c:pt idx="864">
                  <c:v>20.141300000000001</c:v>
                </c:pt>
                <c:pt idx="865">
                  <c:v>20.054500000000001</c:v>
                </c:pt>
                <c:pt idx="866">
                  <c:v>20.0337</c:v>
                </c:pt>
                <c:pt idx="867">
                  <c:v>20.027799999999999</c:v>
                </c:pt>
                <c:pt idx="868">
                  <c:v>20.1325</c:v>
                </c:pt>
                <c:pt idx="869">
                  <c:v>20.177800000000001</c:v>
                </c:pt>
                <c:pt idx="870">
                  <c:v>20.411999999999999</c:v>
                </c:pt>
                <c:pt idx="871">
                  <c:v>20.585899999999999</c:v>
                </c:pt>
                <c:pt idx="872">
                  <c:v>20.492000000000001</c:v>
                </c:pt>
                <c:pt idx="873">
                  <c:v>20.531300000000002</c:v>
                </c:pt>
                <c:pt idx="874">
                  <c:v>20.512499999999999</c:v>
                </c:pt>
                <c:pt idx="875">
                  <c:v>20.387599999999999</c:v>
                </c:pt>
                <c:pt idx="876">
                  <c:v>20.466200000000001</c:v>
                </c:pt>
                <c:pt idx="877">
                  <c:v>20.4908</c:v>
                </c:pt>
                <c:pt idx="878">
                  <c:v>20.4908</c:v>
                </c:pt>
                <c:pt idx="879">
                  <c:v>20.169799999999999</c:v>
                </c:pt>
                <c:pt idx="880">
                  <c:v>20.0426</c:v>
                </c:pt>
                <c:pt idx="881">
                  <c:v>20.181999999999999</c:v>
                </c:pt>
                <c:pt idx="882">
                  <c:v>20.123100000000001</c:v>
                </c:pt>
                <c:pt idx="883">
                  <c:v>20.2272</c:v>
                </c:pt>
                <c:pt idx="884">
                  <c:v>20.1798</c:v>
                </c:pt>
                <c:pt idx="885">
                  <c:v>20.168199999999999</c:v>
                </c:pt>
                <c:pt idx="886">
                  <c:v>20.1371</c:v>
                </c:pt>
                <c:pt idx="887">
                  <c:v>20.136700000000001</c:v>
                </c:pt>
                <c:pt idx="888">
                  <c:v>20.036899999999999</c:v>
                </c:pt>
                <c:pt idx="889">
                  <c:v>19.999600000000001</c:v>
                </c:pt>
                <c:pt idx="890">
                  <c:v>20.069600000000001</c:v>
                </c:pt>
                <c:pt idx="891">
                  <c:v>20.209099999999999</c:v>
                </c:pt>
                <c:pt idx="892">
                  <c:v>20.1401</c:v>
                </c:pt>
                <c:pt idx="893">
                  <c:v>19.997299999999999</c:v>
                </c:pt>
                <c:pt idx="894">
                  <c:v>19.967300000000002</c:v>
                </c:pt>
                <c:pt idx="895">
                  <c:v>20.0519</c:v>
                </c:pt>
                <c:pt idx="896">
                  <c:v>20.1767</c:v>
                </c:pt>
                <c:pt idx="897">
                  <c:v>19.939799999999998</c:v>
                </c:pt>
                <c:pt idx="898">
                  <c:v>20.0181</c:v>
                </c:pt>
                <c:pt idx="899">
                  <c:v>19.957799999999999</c:v>
                </c:pt>
                <c:pt idx="900">
                  <c:v>19.835699999999999</c:v>
                </c:pt>
                <c:pt idx="901">
                  <c:v>19.939399999999999</c:v>
                </c:pt>
                <c:pt idx="902">
                  <c:v>20.1358</c:v>
                </c:pt>
                <c:pt idx="903">
                  <c:v>20.029299999999999</c:v>
                </c:pt>
                <c:pt idx="904">
                  <c:v>19.9938</c:v>
                </c:pt>
                <c:pt idx="905">
                  <c:v>20.001799999999999</c:v>
                </c:pt>
                <c:pt idx="906">
                  <c:v>19.933800000000002</c:v>
                </c:pt>
                <c:pt idx="907">
                  <c:v>20.035499999999999</c:v>
                </c:pt>
                <c:pt idx="908">
                  <c:v>19.903700000000001</c:v>
                </c:pt>
                <c:pt idx="909">
                  <c:v>19.8889</c:v>
                </c:pt>
                <c:pt idx="910">
                  <c:v>19.526800000000001</c:v>
                </c:pt>
                <c:pt idx="911">
                  <c:v>17.6646</c:v>
                </c:pt>
                <c:pt idx="912">
                  <c:v>17.9056</c:v>
                </c:pt>
                <c:pt idx="913">
                  <c:v>17.842300000000002</c:v>
                </c:pt>
                <c:pt idx="914">
                  <c:v>17.8369</c:v>
                </c:pt>
                <c:pt idx="915">
                  <c:v>17.731200000000001</c:v>
                </c:pt>
                <c:pt idx="916">
                  <c:v>17.740300000000001</c:v>
                </c:pt>
                <c:pt idx="917">
                  <c:v>17.813099999999999</c:v>
                </c:pt>
                <c:pt idx="918">
                  <c:v>17.743600000000001</c:v>
                </c:pt>
                <c:pt idx="919">
                  <c:v>18.003499999999999</c:v>
                </c:pt>
                <c:pt idx="920">
                  <c:v>18.068000000000001</c:v>
                </c:pt>
                <c:pt idx="921">
                  <c:v>18.058399999999999</c:v>
                </c:pt>
                <c:pt idx="922">
                  <c:v>18.0092</c:v>
                </c:pt>
                <c:pt idx="923">
                  <c:v>17.816299999999998</c:v>
                </c:pt>
                <c:pt idx="924">
                  <c:v>17.9269</c:v>
                </c:pt>
                <c:pt idx="925">
                  <c:v>17.922899999999998</c:v>
                </c:pt>
                <c:pt idx="926">
                  <c:v>17.6782</c:v>
                </c:pt>
                <c:pt idx="927">
                  <c:v>17.685700000000001</c:v>
                </c:pt>
                <c:pt idx="928">
                  <c:v>17.79</c:v>
                </c:pt>
                <c:pt idx="929">
                  <c:v>17.880400000000002</c:v>
                </c:pt>
                <c:pt idx="930">
                  <c:v>17.8904</c:v>
                </c:pt>
                <c:pt idx="931">
                  <c:v>17.760200000000001</c:v>
                </c:pt>
                <c:pt idx="932">
                  <c:v>17.6662</c:v>
                </c:pt>
                <c:pt idx="933">
                  <c:v>17.809699999999999</c:v>
                </c:pt>
                <c:pt idx="934">
                  <c:v>17.717199999999998</c:v>
                </c:pt>
                <c:pt idx="935">
                  <c:v>17.753299999999999</c:v>
                </c:pt>
                <c:pt idx="936">
                  <c:v>17.9635</c:v>
                </c:pt>
                <c:pt idx="937">
                  <c:v>17.955200000000001</c:v>
                </c:pt>
                <c:pt idx="938">
                  <c:v>18.005600000000001</c:v>
                </c:pt>
                <c:pt idx="939">
                  <c:v>17.7639</c:v>
                </c:pt>
                <c:pt idx="940">
                  <c:v>17.585100000000001</c:v>
                </c:pt>
                <c:pt idx="941">
                  <c:v>17.4666</c:v>
                </c:pt>
              </c:numCache>
            </c:numRef>
          </c:yVal>
          <c:smooth val="1"/>
          <c:extLst xmlns:c16r2="http://schemas.microsoft.com/office/drawing/2015/06/chart">
            <c:ext xmlns:c16="http://schemas.microsoft.com/office/drawing/2014/chart" uri="{C3380CC4-5D6E-409C-BE32-E72D297353CC}">
              <c16:uniqueId val="{00000000-502B-42B4-BB05-D62B76B2CEC0}"/>
            </c:ext>
          </c:extLst>
        </c:ser>
        <c:ser>
          <c:idx val="1"/>
          <c:order val="1"/>
          <c:tx>
            <c:strRef>
              <c:f>'SX5E Index'!$C$2</c:f>
              <c:strCache>
                <c:ptCount val="1"/>
                <c:pt idx="0">
                  <c:v>Media P/E</c:v>
                </c:pt>
              </c:strCache>
            </c:strRef>
          </c:tx>
          <c:spPr>
            <a:ln w="12700" cap="rnd">
              <a:solidFill>
                <a:schemeClr val="tx1"/>
              </a:solidFill>
              <a:round/>
            </a:ln>
            <a:effectLst/>
          </c:spPr>
          <c:marker>
            <c:symbol val="none"/>
          </c:marker>
          <c:xVal>
            <c:numRef>
              <c:f>'SX5E Index'!$A$3:$A$944</c:f>
              <c:numCache>
                <c:formatCode>m/d/yyyy</c:formatCode>
                <c:ptCount val="942"/>
                <c:pt idx="0">
                  <c:v>41641</c:v>
                </c:pt>
                <c:pt idx="1">
                  <c:v>41642</c:v>
                </c:pt>
                <c:pt idx="2">
                  <c:v>41645</c:v>
                </c:pt>
                <c:pt idx="3">
                  <c:v>41646</c:v>
                </c:pt>
                <c:pt idx="4">
                  <c:v>41647</c:v>
                </c:pt>
                <c:pt idx="5">
                  <c:v>41648</c:v>
                </c:pt>
                <c:pt idx="6">
                  <c:v>41649</c:v>
                </c:pt>
                <c:pt idx="7">
                  <c:v>41652</c:v>
                </c:pt>
                <c:pt idx="8">
                  <c:v>41653</c:v>
                </c:pt>
                <c:pt idx="9">
                  <c:v>41654</c:v>
                </c:pt>
                <c:pt idx="10">
                  <c:v>41655</c:v>
                </c:pt>
                <c:pt idx="11">
                  <c:v>41656</c:v>
                </c:pt>
                <c:pt idx="12">
                  <c:v>41659</c:v>
                </c:pt>
                <c:pt idx="13">
                  <c:v>41660</c:v>
                </c:pt>
                <c:pt idx="14">
                  <c:v>41661</c:v>
                </c:pt>
                <c:pt idx="15">
                  <c:v>41662</c:v>
                </c:pt>
                <c:pt idx="16">
                  <c:v>41663</c:v>
                </c:pt>
                <c:pt idx="17">
                  <c:v>41666</c:v>
                </c:pt>
                <c:pt idx="18">
                  <c:v>41667</c:v>
                </c:pt>
                <c:pt idx="19">
                  <c:v>41668</c:v>
                </c:pt>
                <c:pt idx="20">
                  <c:v>41669</c:v>
                </c:pt>
                <c:pt idx="21">
                  <c:v>41670</c:v>
                </c:pt>
                <c:pt idx="22">
                  <c:v>41673</c:v>
                </c:pt>
                <c:pt idx="23">
                  <c:v>41674</c:v>
                </c:pt>
                <c:pt idx="24">
                  <c:v>41675</c:v>
                </c:pt>
                <c:pt idx="25">
                  <c:v>41676</c:v>
                </c:pt>
                <c:pt idx="26">
                  <c:v>41677</c:v>
                </c:pt>
                <c:pt idx="27">
                  <c:v>41680</c:v>
                </c:pt>
                <c:pt idx="28">
                  <c:v>41681</c:v>
                </c:pt>
                <c:pt idx="29">
                  <c:v>41682</c:v>
                </c:pt>
                <c:pt idx="30">
                  <c:v>41683</c:v>
                </c:pt>
                <c:pt idx="31">
                  <c:v>41684</c:v>
                </c:pt>
                <c:pt idx="32">
                  <c:v>41687</c:v>
                </c:pt>
                <c:pt idx="33">
                  <c:v>41688</c:v>
                </c:pt>
                <c:pt idx="34">
                  <c:v>41689</c:v>
                </c:pt>
                <c:pt idx="35">
                  <c:v>41690</c:v>
                </c:pt>
                <c:pt idx="36">
                  <c:v>41691</c:v>
                </c:pt>
                <c:pt idx="37">
                  <c:v>41694</c:v>
                </c:pt>
                <c:pt idx="38">
                  <c:v>41695</c:v>
                </c:pt>
                <c:pt idx="39">
                  <c:v>41696</c:v>
                </c:pt>
                <c:pt idx="40">
                  <c:v>41697</c:v>
                </c:pt>
                <c:pt idx="41">
                  <c:v>41698</c:v>
                </c:pt>
                <c:pt idx="42">
                  <c:v>41701</c:v>
                </c:pt>
                <c:pt idx="43">
                  <c:v>41702</c:v>
                </c:pt>
                <c:pt idx="44">
                  <c:v>41703</c:v>
                </c:pt>
                <c:pt idx="45">
                  <c:v>41704</c:v>
                </c:pt>
                <c:pt idx="46">
                  <c:v>41705</c:v>
                </c:pt>
                <c:pt idx="47">
                  <c:v>41708</c:v>
                </c:pt>
                <c:pt idx="48">
                  <c:v>41709</c:v>
                </c:pt>
                <c:pt idx="49">
                  <c:v>41710</c:v>
                </c:pt>
                <c:pt idx="50">
                  <c:v>41711</c:v>
                </c:pt>
                <c:pt idx="51">
                  <c:v>41712</c:v>
                </c:pt>
                <c:pt idx="52">
                  <c:v>41715</c:v>
                </c:pt>
                <c:pt idx="53">
                  <c:v>41716</c:v>
                </c:pt>
                <c:pt idx="54">
                  <c:v>41717</c:v>
                </c:pt>
                <c:pt idx="55">
                  <c:v>41718</c:v>
                </c:pt>
                <c:pt idx="56">
                  <c:v>41719</c:v>
                </c:pt>
                <c:pt idx="57">
                  <c:v>41722</c:v>
                </c:pt>
                <c:pt idx="58">
                  <c:v>41723</c:v>
                </c:pt>
                <c:pt idx="59">
                  <c:v>41724</c:v>
                </c:pt>
                <c:pt idx="60">
                  <c:v>41725</c:v>
                </c:pt>
                <c:pt idx="61">
                  <c:v>41726</c:v>
                </c:pt>
                <c:pt idx="62">
                  <c:v>41729</c:v>
                </c:pt>
                <c:pt idx="63">
                  <c:v>41730</c:v>
                </c:pt>
                <c:pt idx="64">
                  <c:v>41731</c:v>
                </c:pt>
                <c:pt idx="65">
                  <c:v>41732</c:v>
                </c:pt>
                <c:pt idx="66">
                  <c:v>41733</c:v>
                </c:pt>
                <c:pt idx="67">
                  <c:v>41736</c:v>
                </c:pt>
                <c:pt idx="68">
                  <c:v>41737</c:v>
                </c:pt>
                <c:pt idx="69">
                  <c:v>41738</c:v>
                </c:pt>
                <c:pt idx="70">
                  <c:v>41739</c:v>
                </c:pt>
                <c:pt idx="71">
                  <c:v>41740</c:v>
                </c:pt>
                <c:pt idx="72">
                  <c:v>41743</c:v>
                </c:pt>
                <c:pt idx="73">
                  <c:v>41744</c:v>
                </c:pt>
                <c:pt idx="74">
                  <c:v>41745</c:v>
                </c:pt>
                <c:pt idx="75">
                  <c:v>41746</c:v>
                </c:pt>
                <c:pt idx="76">
                  <c:v>41747</c:v>
                </c:pt>
                <c:pt idx="77">
                  <c:v>41750</c:v>
                </c:pt>
                <c:pt idx="78">
                  <c:v>41751</c:v>
                </c:pt>
                <c:pt idx="79">
                  <c:v>41752</c:v>
                </c:pt>
                <c:pt idx="80">
                  <c:v>41753</c:v>
                </c:pt>
                <c:pt idx="81">
                  <c:v>41754</c:v>
                </c:pt>
                <c:pt idx="82">
                  <c:v>41757</c:v>
                </c:pt>
                <c:pt idx="83">
                  <c:v>41758</c:v>
                </c:pt>
                <c:pt idx="84">
                  <c:v>41759</c:v>
                </c:pt>
                <c:pt idx="85">
                  <c:v>41760</c:v>
                </c:pt>
                <c:pt idx="86">
                  <c:v>41761</c:v>
                </c:pt>
                <c:pt idx="87">
                  <c:v>41764</c:v>
                </c:pt>
                <c:pt idx="88">
                  <c:v>41765</c:v>
                </c:pt>
                <c:pt idx="89">
                  <c:v>41766</c:v>
                </c:pt>
                <c:pt idx="90">
                  <c:v>41767</c:v>
                </c:pt>
                <c:pt idx="91">
                  <c:v>41768</c:v>
                </c:pt>
                <c:pt idx="92">
                  <c:v>41771</c:v>
                </c:pt>
                <c:pt idx="93">
                  <c:v>41772</c:v>
                </c:pt>
                <c:pt idx="94">
                  <c:v>41773</c:v>
                </c:pt>
                <c:pt idx="95">
                  <c:v>41774</c:v>
                </c:pt>
                <c:pt idx="96">
                  <c:v>41775</c:v>
                </c:pt>
                <c:pt idx="97">
                  <c:v>41778</c:v>
                </c:pt>
                <c:pt idx="98">
                  <c:v>41779</c:v>
                </c:pt>
                <c:pt idx="99">
                  <c:v>41780</c:v>
                </c:pt>
                <c:pt idx="100">
                  <c:v>41781</c:v>
                </c:pt>
                <c:pt idx="101">
                  <c:v>41782</c:v>
                </c:pt>
                <c:pt idx="102">
                  <c:v>41785</c:v>
                </c:pt>
                <c:pt idx="103">
                  <c:v>41786</c:v>
                </c:pt>
                <c:pt idx="104">
                  <c:v>41787</c:v>
                </c:pt>
                <c:pt idx="105">
                  <c:v>41788</c:v>
                </c:pt>
                <c:pt idx="106">
                  <c:v>41789</c:v>
                </c:pt>
                <c:pt idx="107">
                  <c:v>41792</c:v>
                </c:pt>
                <c:pt idx="108">
                  <c:v>41793</c:v>
                </c:pt>
                <c:pt idx="109">
                  <c:v>41794</c:v>
                </c:pt>
                <c:pt idx="110">
                  <c:v>41795</c:v>
                </c:pt>
                <c:pt idx="111">
                  <c:v>41796</c:v>
                </c:pt>
                <c:pt idx="112">
                  <c:v>41799</c:v>
                </c:pt>
                <c:pt idx="113">
                  <c:v>41800</c:v>
                </c:pt>
                <c:pt idx="114">
                  <c:v>41801</c:v>
                </c:pt>
                <c:pt idx="115">
                  <c:v>41802</c:v>
                </c:pt>
                <c:pt idx="116">
                  <c:v>41803</c:v>
                </c:pt>
                <c:pt idx="117">
                  <c:v>41806</c:v>
                </c:pt>
                <c:pt idx="118">
                  <c:v>41807</c:v>
                </c:pt>
                <c:pt idx="119">
                  <c:v>41808</c:v>
                </c:pt>
                <c:pt idx="120">
                  <c:v>41809</c:v>
                </c:pt>
                <c:pt idx="121">
                  <c:v>41810</c:v>
                </c:pt>
                <c:pt idx="122">
                  <c:v>41813</c:v>
                </c:pt>
                <c:pt idx="123">
                  <c:v>41814</c:v>
                </c:pt>
                <c:pt idx="124">
                  <c:v>41815</c:v>
                </c:pt>
                <c:pt idx="125">
                  <c:v>41816</c:v>
                </c:pt>
                <c:pt idx="126">
                  <c:v>41817</c:v>
                </c:pt>
                <c:pt idx="127">
                  <c:v>41820</c:v>
                </c:pt>
                <c:pt idx="128">
                  <c:v>41821</c:v>
                </c:pt>
                <c:pt idx="129">
                  <c:v>41822</c:v>
                </c:pt>
                <c:pt idx="130">
                  <c:v>41823</c:v>
                </c:pt>
                <c:pt idx="131">
                  <c:v>41824</c:v>
                </c:pt>
                <c:pt idx="132">
                  <c:v>41827</c:v>
                </c:pt>
                <c:pt idx="133">
                  <c:v>41828</c:v>
                </c:pt>
                <c:pt idx="134">
                  <c:v>41829</c:v>
                </c:pt>
                <c:pt idx="135">
                  <c:v>41830</c:v>
                </c:pt>
                <c:pt idx="136">
                  <c:v>41831</c:v>
                </c:pt>
                <c:pt idx="137">
                  <c:v>41834</c:v>
                </c:pt>
                <c:pt idx="138">
                  <c:v>41835</c:v>
                </c:pt>
                <c:pt idx="139">
                  <c:v>41836</c:v>
                </c:pt>
                <c:pt idx="140">
                  <c:v>41837</c:v>
                </c:pt>
                <c:pt idx="141">
                  <c:v>41838</c:v>
                </c:pt>
                <c:pt idx="142">
                  <c:v>41841</c:v>
                </c:pt>
                <c:pt idx="143">
                  <c:v>41842</c:v>
                </c:pt>
                <c:pt idx="144">
                  <c:v>41843</c:v>
                </c:pt>
                <c:pt idx="145">
                  <c:v>41844</c:v>
                </c:pt>
                <c:pt idx="146">
                  <c:v>41845</c:v>
                </c:pt>
                <c:pt idx="147">
                  <c:v>41848</c:v>
                </c:pt>
                <c:pt idx="148">
                  <c:v>41849</c:v>
                </c:pt>
                <c:pt idx="149">
                  <c:v>41850</c:v>
                </c:pt>
                <c:pt idx="150">
                  <c:v>41851</c:v>
                </c:pt>
                <c:pt idx="151">
                  <c:v>41852</c:v>
                </c:pt>
                <c:pt idx="152">
                  <c:v>41855</c:v>
                </c:pt>
                <c:pt idx="153">
                  <c:v>41856</c:v>
                </c:pt>
                <c:pt idx="154">
                  <c:v>41857</c:v>
                </c:pt>
                <c:pt idx="155">
                  <c:v>41858</c:v>
                </c:pt>
                <c:pt idx="156">
                  <c:v>41859</c:v>
                </c:pt>
                <c:pt idx="157">
                  <c:v>41862</c:v>
                </c:pt>
                <c:pt idx="158">
                  <c:v>41863</c:v>
                </c:pt>
                <c:pt idx="159">
                  <c:v>41864</c:v>
                </c:pt>
                <c:pt idx="160">
                  <c:v>41865</c:v>
                </c:pt>
                <c:pt idx="161">
                  <c:v>41866</c:v>
                </c:pt>
                <c:pt idx="162">
                  <c:v>41869</c:v>
                </c:pt>
                <c:pt idx="163">
                  <c:v>41870</c:v>
                </c:pt>
                <c:pt idx="164">
                  <c:v>41871</c:v>
                </c:pt>
                <c:pt idx="165">
                  <c:v>41872</c:v>
                </c:pt>
                <c:pt idx="166">
                  <c:v>41873</c:v>
                </c:pt>
                <c:pt idx="167">
                  <c:v>41876</c:v>
                </c:pt>
                <c:pt idx="168">
                  <c:v>41877</c:v>
                </c:pt>
                <c:pt idx="169">
                  <c:v>41878</c:v>
                </c:pt>
                <c:pt idx="170">
                  <c:v>41879</c:v>
                </c:pt>
                <c:pt idx="171">
                  <c:v>41880</c:v>
                </c:pt>
                <c:pt idx="172">
                  <c:v>41883</c:v>
                </c:pt>
                <c:pt idx="173">
                  <c:v>41884</c:v>
                </c:pt>
                <c:pt idx="174">
                  <c:v>41885</c:v>
                </c:pt>
                <c:pt idx="175">
                  <c:v>41886</c:v>
                </c:pt>
                <c:pt idx="176">
                  <c:v>41887</c:v>
                </c:pt>
                <c:pt idx="177">
                  <c:v>41890</c:v>
                </c:pt>
                <c:pt idx="178">
                  <c:v>41891</c:v>
                </c:pt>
                <c:pt idx="179">
                  <c:v>41892</c:v>
                </c:pt>
                <c:pt idx="180">
                  <c:v>41893</c:v>
                </c:pt>
                <c:pt idx="181">
                  <c:v>41894</c:v>
                </c:pt>
                <c:pt idx="182">
                  <c:v>41897</c:v>
                </c:pt>
                <c:pt idx="183">
                  <c:v>41898</c:v>
                </c:pt>
                <c:pt idx="184">
                  <c:v>41899</c:v>
                </c:pt>
                <c:pt idx="185">
                  <c:v>41900</c:v>
                </c:pt>
                <c:pt idx="186">
                  <c:v>41901</c:v>
                </c:pt>
                <c:pt idx="187">
                  <c:v>41904</c:v>
                </c:pt>
                <c:pt idx="188">
                  <c:v>41905</c:v>
                </c:pt>
                <c:pt idx="189">
                  <c:v>41906</c:v>
                </c:pt>
                <c:pt idx="190">
                  <c:v>41907</c:v>
                </c:pt>
                <c:pt idx="191">
                  <c:v>41908</c:v>
                </c:pt>
                <c:pt idx="192">
                  <c:v>41911</c:v>
                </c:pt>
                <c:pt idx="193">
                  <c:v>41912</c:v>
                </c:pt>
                <c:pt idx="194">
                  <c:v>41913</c:v>
                </c:pt>
                <c:pt idx="195">
                  <c:v>41914</c:v>
                </c:pt>
                <c:pt idx="196">
                  <c:v>41915</c:v>
                </c:pt>
                <c:pt idx="197">
                  <c:v>41918</c:v>
                </c:pt>
                <c:pt idx="198">
                  <c:v>41919</c:v>
                </c:pt>
                <c:pt idx="199">
                  <c:v>41920</c:v>
                </c:pt>
                <c:pt idx="200">
                  <c:v>41921</c:v>
                </c:pt>
                <c:pt idx="201">
                  <c:v>41922</c:v>
                </c:pt>
                <c:pt idx="202">
                  <c:v>41925</c:v>
                </c:pt>
                <c:pt idx="203">
                  <c:v>41926</c:v>
                </c:pt>
                <c:pt idx="204">
                  <c:v>41927</c:v>
                </c:pt>
                <c:pt idx="205">
                  <c:v>41928</c:v>
                </c:pt>
                <c:pt idx="206">
                  <c:v>41929</c:v>
                </c:pt>
                <c:pt idx="207">
                  <c:v>41932</c:v>
                </c:pt>
                <c:pt idx="208">
                  <c:v>41933</c:v>
                </c:pt>
                <c:pt idx="209">
                  <c:v>41934</c:v>
                </c:pt>
                <c:pt idx="210">
                  <c:v>41935</c:v>
                </c:pt>
                <c:pt idx="211">
                  <c:v>41936</c:v>
                </c:pt>
                <c:pt idx="212">
                  <c:v>41939</c:v>
                </c:pt>
                <c:pt idx="213">
                  <c:v>41940</c:v>
                </c:pt>
                <c:pt idx="214">
                  <c:v>41941</c:v>
                </c:pt>
                <c:pt idx="215">
                  <c:v>41942</c:v>
                </c:pt>
                <c:pt idx="216">
                  <c:v>41943</c:v>
                </c:pt>
                <c:pt idx="217">
                  <c:v>41946</c:v>
                </c:pt>
                <c:pt idx="218">
                  <c:v>41947</c:v>
                </c:pt>
                <c:pt idx="219">
                  <c:v>41948</c:v>
                </c:pt>
                <c:pt idx="220">
                  <c:v>41949</c:v>
                </c:pt>
                <c:pt idx="221">
                  <c:v>41950</c:v>
                </c:pt>
                <c:pt idx="222">
                  <c:v>41953</c:v>
                </c:pt>
                <c:pt idx="223">
                  <c:v>41954</c:v>
                </c:pt>
                <c:pt idx="224">
                  <c:v>41955</c:v>
                </c:pt>
                <c:pt idx="225">
                  <c:v>41956</c:v>
                </c:pt>
                <c:pt idx="226">
                  <c:v>41957</c:v>
                </c:pt>
                <c:pt idx="227">
                  <c:v>41960</c:v>
                </c:pt>
                <c:pt idx="228">
                  <c:v>41961</c:v>
                </c:pt>
                <c:pt idx="229">
                  <c:v>41962</c:v>
                </c:pt>
                <c:pt idx="230">
                  <c:v>41963</c:v>
                </c:pt>
                <c:pt idx="231">
                  <c:v>41964</c:v>
                </c:pt>
                <c:pt idx="232">
                  <c:v>41967</c:v>
                </c:pt>
                <c:pt idx="233">
                  <c:v>41968</c:v>
                </c:pt>
                <c:pt idx="234">
                  <c:v>41969</c:v>
                </c:pt>
                <c:pt idx="235">
                  <c:v>41970</c:v>
                </c:pt>
                <c:pt idx="236">
                  <c:v>41971</c:v>
                </c:pt>
                <c:pt idx="237">
                  <c:v>41974</c:v>
                </c:pt>
                <c:pt idx="238">
                  <c:v>41975</c:v>
                </c:pt>
                <c:pt idx="239">
                  <c:v>41976</c:v>
                </c:pt>
                <c:pt idx="240">
                  <c:v>41977</c:v>
                </c:pt>
                <c:pt idx="241">
                  <c:v>41978</c:v>
                </c:pt>
                <c:pt idx="242">
                  <c:v>41981</c:v>
                </c:pt>
                <c:pt idx="243">
                  <c:v>41982</c:v>
                </c:pt>
                <c:pt idx="244">
                  <c:v>41983</c:v>
                </c:pt>
                <c:pt idx="245">
                  <c:v>41984</c:v>
                </c:pt>
                <c:pt idx="246">
                  <c:v>41985</c:v>
                </c:pt>
                <c:pt idx="247">
                  <c:v>41988</c:v>
                </c:pt>
                <c:pt idx="248">
                  <c:v>41989</c:v>
                </c:pt>
                <c:pt idx="249">
                  <c:v>41990</c:v>
                </c:pt>
                <c:pt idx="250">
                  <c:v>41991</c:v>
                </c:pt>
                <c:pt idx="251">
                  <c:v>41992</c:v>
                </c:pt>
                <c:pt idx="252">
                  <c:v>41995</c:v>
                </c:pt>
                <c:pt idx="253">
                  <c:v>41996</c:v>
                </c:pt>
                <c:pt idx="254">
                  <c:v>41997</c:v>
                </c:pt>
                <c:pt idx="255">
                  <c:v>41998</c:v>
                </c:pt>
                <c:pt idx="256">
                  <c:v>41999</c:v>
                </c:pt>
                <c:pt idx="257">
                  <c:v>42002</c:v>
                </c:pt>
                <c:pt idx="258">
                  <c:v>42003</c:v>
                </c:pt>
                <c:pt idx="259">
                  <c:v>42004</c:v>
                </c:pt>
                <c:pt idx="260">
                  <c:v>42005</c:v>
                </c:pt>
                <c:pt idx="261">
                  <c:v>42006</c:v>
                </c:pt>
                <c:pt idx="262">
                  <c:v>42009</c:v>
                </c:pt>
                <c:pt idx="263">
                  <c:v>42010</c:v>
                </c:pt>
                <c:pt idx="264">
                  <c:v>42011</c:v>
                </c:pt>
                <c:pt idx="265">
                  <c:v>42012</c:v>
                </c:pt>
                <c:pt idx="266">
                  <c:v>42013</c:v>
                </c:pt>
                <c:pt idx="267">
                  <c:v>42016</c:v>
                </c:pt>
                <c:pt idx="268">
                  <c:v>42017</c:v>
                </c:pt>
                <c:pt idx="269">
                  <c:v>42018</c:v>
                </c:pt>
                <c:pt idx="270">
                  <c:v>42019</c:v>
                </c:pt>
                <c:pt idx="271">
                  <c:v>42020</c:v>
                </c:pt>
                <c:pt idx="272">
                  <c:v>42023</c:v>
                </c:pt>
                <c:pt idx="273">
                  <c:v>42024</c:v>
                </c:pt>
                <c:pt idx="274">
                  <c:v>42025</c:v>
                </c:pt>
                <c:pt idx="275">
                  <c:v>42026</c:v>
                </c:pt>
                <c:pt idx="276">
                  <c:v>42027</c:v>
                </c:pt>
                <c:pt idx="277">
                  <c:v>42030</c:v>
                </c:pt>
                <c:pt idx="278">
                  <c:v>42031</c:v>
                </c:pt>
                <c:pt idx="279">
                  <c:v>42032</c:v>
                </c:pt>
                <c:pt idx="280">
                  <c:v>42033</c:v>
                </c:pt>
                <c:pt idx="281">
                  <c:v>42034</c:v>
                </c:pt>
                <c:pt idx="282">
                  <c:v>42037</c:v>
                </c:pt>
                <c:pt idx="283">
                  <c:v>42038</c:v>
                </c:pt>
                <c:pt idx="284">
                  <c:v>42039</c:v>
                </c:pt>
                <c:pt idx="285">
                  <c:v>42040</c:v>
                </c:pt>
                <c:pt idx="286">
                  <c:v>42041</c:v>
                </c:pt>
                <c:pt idx="287">
                  <c:v>42044</c:v>
                </c:pt>
                <c:pt idx="288">
                  <c:v>42045</c:v>
                </c:pt>
                <c:pt idx="289">
                  <c:v>42046</c:v>
                </c:pt>
                <c:pt idx="290">
                  <c:v>42047</c:v>
                </c:pt>
                <c:pt idx="291">
                  <c:v>42048</c:v>
                </c:pt>
                <c:pt idx="292">
                  <c:v>42051</c:v>
                </c:pt>
                <c:pt idx="293">
                  <c:v>42052</c:v>
                </c:pt>
                <c:pt idx="294">
                  <c:v>42053</c:v>
                </c:pt>
                <c:pt idx="295">
                  <c:v>42054</c:v>
                </c:pt>
                <c:pt idx="296">
                  <c:v>42055</c:v>
                </c:pt>
                <c:pt idx="297">
                  <c:v>42058</c:v>
                </c:pt>
                <c:pt idx="298">
                  <c:v>42059</c:v>
                </c:pt>
                <c:pt idx="299">
                  <c:v>42060</c:v>
                </c:pt>
                <c:pt idx="300">
                  <c:v>42061</c:v>
                </c:pt>
                <c:pt idx="301">
                  <c:v>42062</c:v>
                </c:pt>
                <c:pt idx="302">
                  <c:v>42065</c:v>
                </c:pt>
                <c:pt idx="303">
                  <c:v>42066</c:v>
                </c:pt>
                <c:pt idx="304">
                  <c:v>42067</c:v>
                </c:pt>
                <c:pt idx="305">
                  <c:v>42068</c:v>
                </c:pt>
                <c:pt idx="306">
                  <c:v>42069</c:v>
                </c:pt>
                <c:pt idx="307">
                  <c:v>42072</c:v>
                </c:pt>
                <c:pt idx="308">
                  <c:v>42073</c:v>
                </c:pt>
                <c:pt idx="309">
                  <c:v>42074</c:v>
                </c:pt>
                <c:pt idx="310">
                  <c:v>42075</c:v>
                </c:pt>
                <c:pt idx="311">
                  <c:v>42076</c:v>
                </c:pt>
                <c:pt idx="312">
                  <c:v>42079</c:v>
                </c:pt>
                <c:pt idx="313">
                  <c:v>42080</c:v>
                </c:pt>
                <c:pt idx="314">
                  <c:v>42081</c:v>
                </c:pt>
                <c:pt idx="315">
                  <c:v>42082</c:v>
                </c:pt>
                <c:pt idx="316">
                  <c:v>42083</c:v>
                </c:pt>
                <c:pt idx="317">
                  <c:v>42086</c:v>
                </c:pt>
                <c:pt idx="318">
                  <c:v>42087</c:v>
                </c:pt>
                <c:pt idx="319">
                  <c:v>42088</c:v>
                </c:pt>
                <c:pt idx="320">
                  <c:v>42089</c:v>
                </c:pt>
                <c:pt idx="321">
                  <c:v>42090</c:v>
                </c:pt>
                <c:pt idx="322">
                  <c:v>42093</c:v>
                </c:pt>
                <c:pt idx="323">
                  <c:v>42094</c:v>
                </c:pt>
                <c:pt idx="324">
                  <c:v>42095</c:v>
                </c:pt>
                <c:pt idx="325">
                  <c:v>42096</c:v>
                </c:pt>
                <c:pt idx="326">
                  <c:v>42097</c:v>
                </c:pt>
                <c:pt idx="327">
                  <c:v>42100</c:v>
                </c:pt>
                <c:pt idx="328">
                  <c:v>42101</c:v>
                </c:pt>
                <c:pt idx="329">
                  <c:v>42102</c:v>
                </c:pt>
                <c:pt idx="330">
                  <c:v>42103</c:v>
                </c:pt>
                <c:pt idx="331">
                  <c:v>42104</c:v>
                </c:pt>
                <c:pt idx="332">
                  <c:v>42107</c:v>
                </c:pt>
                <c:pt idx="333">
                  <c:v>42108</c:v>
                </c:pt>
                <c:pt idx="334">
                  <c:v>42109</c:v>
                </c:pt>
                <c:pt idx="335">
                  <c:v>42110</c:v>
                </c:pt>
                <c:pt idx="336">
                  <c:v>42111</c:v>
                </c:pt>
                <c:pt idx="337">
                  <c:v>42114</c:v>
                </c:pt>
                <c:pt idx="338">
                  <c:v>42115</c:v>
                </c:pt>
                <c:pt idx="339">
                  <c:v>42116</c:v>
                </c:pt>
                <c:pt idx="340">
                  <c:v>42117</c:v>
                </c:pt>
                <c:pt idx="341">
                  <c:v>42118</c:v>
                </c:pt>
                <c:pt idx="342">
                  <c:v>42121</c:v>
                </c:pt>
                <c:pt idx="343">
                  <c:v>42122</c:v>
                </c:pt>
                <c:pt idx="344">
                  <c:v>42123</c:v>
                </c:pt>
                <c:pt idx="345">
                  <c:v>42124</c:v>
                </c:pt>
                <c:pt idx="346">
                  <c:v>42125</c:v>
                </c:pt>
                <c:pt idx="347">
                  <c:v>42128</c:v>
                </c:pt>
                <c:pt idx="348">
                  <c:v>42129</c:v>
                </c:pt>
                <c:pt idx="349">
                  <c:v>42130</c:v>
                </c:pt>
                <c:pt idx="350">
                  <c:v>42131</c:v>
                </c:pt>
                <c:pt idx="351">
                  <c:v>42132</c:v>
                </c:pt>
                <c:pt idx="352">
                  <c:v>42135</c:v>
                </c:pt>
                <c:pt idx="353">
                  <c:v>42136</c:v>
                </c:pt>
                <c:pt idx="354">
                  <c:v>42137</c:v>
                </c:pt>
                <c:pt idx="355">
                  <c:v>42138</c:v>
                </c:pt>
                <c:pt idx="356">
                  <c:v>42139</c:v>
                </c:pt>
                <c:pt idx="357">
                  <c:v>42142</c:v>
                </c:pt>
                <c:pt idx="358">
                  <c:v>42143</c:v>
                </c:pt>
                <c:pt idx="359">
                  <c:v>42144</c:v>
                </c:pt>
                <c:pt idx="360">
                  <c:v>42145</c:v>
                </c:pt>
                <c:pt idx="361">
                  <c:v>42146</c:v>
                </c:pt>
                <c:pt idx="362">
                  <c:v>42149</c:v>
                </c:pt>
                <c:pt idx="363">
                  <c:v>42150</c:v>
                </c:pt>
                <c:pt idx="364">
                  <c:v>42151</c:v>
                </c:pt>
                <c:pt idx="365">
                  <c:v>42152</c:v>
                </c:pt>
                <c:pt idx="366">
                  <c:v>42153</c:v>
                </c:pt>
                <c:pt idx="367">
                  <c:v>42156</c:v>
                </c:pt>
                <c:pt idx="368">
                  <c:v>42157</c:v>
                </c:pt>
                <c:pt idx="369">
                  <c:v>42158</c:v>
                </c:pt>
                <c:pt idx="370">
                  <c:v>42159</c:v>
                </c:pt>
                <c:pt idx="371">
                  <c:v>42160</c:v>
                </c:pt>
                <c:pt idx="372">
                  <c:v>42163</c:v>
                </c:pt>
                <c:pt idx="373">
                  <c:v>42164</c:v>
                </c:pt>
                <c:pt idx="374">
                  <c:v>42165</c:v>
                </c:pt>
                <c:pt idx="375">
                  <c:v>42166</c:v>
                </c:pt>
                <c:pt idx="376">
                  <c:v>42167</c:v>
                </c:pt>
                <c:pt idx="377">
                  <c:v>42170</c:v>
                </c:pt>
                <c:pt idx="378">
                  <c:v>42171</c:v>
                </c:pt>
                <c:pt idx="379">
                  <c:v>42172</c:v>
                </c:pt>
                <c:pt idx="380">
                  <c:v>42173</c:v>
                </c:pt>
                <c:pt idx="381">
                  <c:v>42174</c:v>
                </c:pt>
                <c:pt idx="382">
                  <c:v>42177</c:v>
                </c:pt>
                <c:pt idx="383">
                  <c:v>42178</c:v>
                </c:pt>
                <c:pt idx="384">
                  <c:v>42179</c:v>
                </c:pt>
                <c:pt idx="385">
                  <c:v>42180</c:v>
                </c:pt>
                <c:pt idx="386">
                  <c:v>42181</c:v>
                </c:pt>
                <c:pt idx="387">
                  <c:v>42184</c:v>
                </c:pt>
                <c:pt idx="388">
                  <c:v>42185</c:v>
                </c:pt>
                <c:pt idx="389">
                  <c:v>42186</c:v>
                </c:pt>
                <c:pt idx="390">
                  <c:v>42187</c:v>
                </c:pt>
                <c:pt idx="391">
                  <c:v>42188</c:v>
                </c:pt>
                <c:pt idx="392">
                  <c:v>42191</c:v>
                </c:pt>
                <c:pt idx="393">
                  <c:v>42192</c:v>
                </c:pt>
                <c:pt idx="394">
                  <c:v>42193</c:v>
                </c:pt>
                <c:pt idx="395">
                  <c:v>42194</c:v>
                </c:pt>
                <c:pt idx="396">
                  <c:v>42195</c:v>
                </c:pt>
                <c:pt idx="397">
                  <c:v>42198</c:v>
                </c:pt>
                <c:pt idx="398">
                  <c:v>42199</c:v>
                </c:pt>
                <c:pt idx="399">
                  <c:v>42200</c:v>
                </c:pt>
                <c:pt idx="400">
                  <c:v>42201</c:v>
                </c:pt>
                <c:pt idx="401">
                  <c:v>42202</c:v>
                </c:pt>
                <c:pt idx="402">
                  <c:v>42205</c:v>
                </c:pt>
                <c:pt idx="403">
                  <c:v>42206</c:v>
                </c:pt>
                <c:pt idx="404">
                  <c:v>42207</c:v>
                </c:pt>
                <c:pt idx="405">
                  <c:v>42208</c:v>
                </c:pt>
                <c:pt idx="406">
                  <c:v>42209</c:v>
                </c:pt>
                <c:pt idx="407">
                  <c:v>42212</c:v>
                </c:pt>
                <c:pt idx="408">
                  <c:v>42213</c:v>
                </c:pt>
                <c:pt idx="409">
                  <c:v>42214</c:v>
                </c:pt>
                <c:pt idx="410">
                  <c:v>42215</c:v>
                </c:pt>
                <c:pt idx="411">
                  <c:v>42216</c:v>
                </c:pt>
                <c:pt idx="412">
                  <c:v>42219</c:v>
                </c:pt>
                <c:pt idx="413">
                  <c:v>42220</c:v>
                </c:pt>
                <c:pt idx="414">
                  <c:v>42221</c:v>
                </c:pt>
                <c:pt idx="415">
                  <c:v>42222</c:v>
                </c:pt>
                <c:pt idx="416">
                  <c:v>42223</c:v>
                </c:pt>
                <c:pt idx="417">
                  <c:v>42226</c:v>
                </c:pt>
                <c:pt idx="418">
                  <c:v>42227</c:v>
                </c:pt>
                <c:pt idx="419">
                  <c:v>42228</c:v>
                </c:pt>
                <c:pt idx="420">
                  <c:v>42229</c:v>
                </c:pt>
                <c:pt idx="421">
                  <c:v>42230</c:v>
                </c:pt>
                <c:pt idx="422">
                  <c:v>42233</c:v>
                </c:pt>
                <c:pt idx="423">
                  <c:v>42234</c:v>
                </c:pt>
                <c:pt idx="424">
                  <c:v>42235</c:v>
                </c:pt>
                <c:pt idx="425">
                  <c:v>42236</c:v>
                </c:pt>
                <c:pt idx="426">
                  <c:v>42237</c:v>
                </c:pt>
                <c:pt idx="427">
                  <c:v>42240</c:v>
                </c:pt>
                <c:pt idx="428">
                  <c:v>42241</c:v>
                </c:pt>
                <c:pt idx="429">
                  <c:v>42242</c:v>
                </c:pt>
                <c:pt idx="430">
                  <c:v>42243</c:v>
                </c:pt>
                <c:pt idx="431">
                  <c:v>42244</c:v>
                </c:pt>
                <c:pt idx="432">
                  <c:v>42247</c:v>
                </c:pt>
                <c:pt idx="433">
                  <c:v>42248</c:v>
                </c:pt>
                <c:pt idx="434">
                  <c:v>42249</c:v>
                </c:pt>
                <c:pt idx="435">
                  <c:v>42250</c:v>
                </c:pt>
                <c:pt idx="436">
                  <c:v>42251</c:v>
                </c:pt>
                <c:pt idx="437">
                  <c:v>42254</c:v>
                </c:pt>
                <c:pt idx="438">
                  <c:v>42255</c:v>
                </c:pt>
                <c:pt idx="439">
                  <c:v>42256</c:v>
                </c:pt>
                <c:pt idx="440">
                  <c:v>42257</c:v>
                </c:pt>
                <c:pt idx="441">
                  <c:v>42258</c:v>
                </c:pt>
                <c:pt idx="442">
                  <c:v>42261</c:v>
                </c:pt>
                <c:pt idx="443">
                  <c:v>42262</c:v>
                </c:pt>
                <c:pt idx="444">
                  <c:v>42263</c:v>
                </c:pt>
                <c:pt idx="445">
                  <c:v>42264</c:v>
                </c:pt>
                <c:pt idx="446">
                  <c:v>42265</c:v>
                </c:pt>
                <c:pt idx="447">
                  <c:v>42268</c:v>
                </c:pt>
                <c:pt idx="448">
                  <c:v>42269</c:v>
                </c:pt>
                <c:pt idx="449">
                  <c:v>42270</c:v>
                </c:pt>
                <c:pt idx="450">
                  <c:v>42271</c:v>
                </c:pt>
                <c:pt idx="451">
                  <c:v>42272</c:v>
                </c:pt>
                <c:pt idx="452">
                  <c:v>42275</c:v>
                </c:pt>
                <c:pt idx="453">
                  <c:v>42276</c:v>
                </c:pt>
                <c:pt idx="454">
                  <c:v>42277</c:v>
                </c:pt>
                <c:pt idx="455">
                  <c:v>42278</c:v>
                </c:pt>
                <c:pt idx="456">
                  <c:v>42279</c:v>
                </c:pt>
                <c:pt idx="457">
                  <c:v>42282</c:v>
                </c:pt>
                <c:pt idx="458">
                  <c:v>42283</c:v>
                </c:pt>
                <c:pt idx="459">
                  <c:v>42284</c:v>
                </c:pt>
                <c:pt idx="460">
                  <c:v>42285</c:v>
                </c:pt>
                <c:pt idx="461">
                  <c:v>42286</c:v>
                </c:pt>
                <c:pt idx="462">
                  <c:v>42289</c:v>
                </c:pt>
                <c:pt idx="463">
                  <c:v>42290</c:v>
                </c:pt>
                <c:pt idx="464">
                  <c:v>42291</c:v>
                </c:pt>
                <c:pt idx="465">
                  <c:v>42292</c:v>
                </c:pt>
                <c:pt idx="466">
                  <c:v>42293</c:v>
                </c:pt>
                <c:pt idx="467">
                  <c:v>42296</c:v>
                </c:pt>
                <c:pt idx="468">
                  <c:v>42297</c:v>
                </c:pt>
                <c:pt idx="469">
                  <c:v>42298</c:v>
                </c:pt>
                <c:pt idx="470">
                  <c:v>42299</c:v>
                </c:pt>
                <c:pt idx="471">
                  <c:v>42300</c:v>
                </c:pt>
                <c:pt idx="472">
                  <c:v>42303</c:v>
                </c:pt>
                <c:pt idx="473">
                  <c:v>42304</c:v>
                </c:pt>
                <c:pt idx="474">
                  <c:v>42305</c:v>
                </c:pt>
                <c:pt idx="475">
                  <c:v>42306</c:v>
                </c:pt>
                <c:pt idx="476">
                  <c:v>42307</c:v>
                </c:pt>
                <c:pt idx="477">
                  <c:v>42310</c:v>
                </c:pt>
                <c:pt idx="478">
                  <c:v>42311</c:v>
                </c:pt>
                <c:pt idx="479">
                  <c:v>42312</c:v>
                </c:pt>
                <c:pt idx="480">
                  <c:v>42313</c:v>
                </c:pt>
                <c:pt idx="481">
                  <c:v>42314</c:v>
                </c:pt>
                <c:pt idx="482">
                  <c:v>42317</c:v>
                </c:pt>
                <c:pt idx="483">
                  <c:v>42318</c:v>
                </c:pt>
                <c:pt idx="484">
                  <c:v>42319</c:v>
                </c:pt>
                <c:pt idx="485">
                  <c:v>42320</c:v>
                </c:pt>
                <c:pt idx="486">
                  <c:v>42321</c:v>
                </c:pt>
                <c:pt idx="487">
                  <c:v>42324</c:v>
                </c:pt>
                <c:pt idx="488">
                  <c:v>42325</c:v>
                </c:pt>
                <c:pt idx="489">
                  <c:v>42326</c:v>
                </c:pt>
                <c:pt idx="490">
                  <c:v>42327</c:v>
                </c:pt>
                <c:pt idx="491">
                  <c:v>42328</c:v>
                </c:pt>
                <c:pt idx="492">
                  <c:v>42331</c:v>
                </c:pt>
                <c:pt idx="493">
                  <c:v>42332</c:v>
                </c:pt>
                <c:pt idx="494">
                  <c:v>42333</c:v>
                </c:pt>
                <c:pt idx="495">
                  <c:v>42334</c:v>
                </c:pt>
                <c:pt idx="496">
                  <c:v>42335</c:v>
                </c:pt>
                <c:pt idx="497">
                  <c:v>42338</c:v>
                </c:pt>
                <c:pt idx="498">
                  <c:v>42339</c:v>
                </c:pt>
                <c:pt idx="499">
                  <c:v>42340</c:v>
                </c:pt>
                <c:pt idx="500">
                  <c:v>42341</c:v>
                </c:pt>
                <c:pt idx="501">
                  <c:v>42342</c:v>
                </c:pt>
                <c:pt idx="502">
                  <c:v>42345</c:v>
                </c:pt>
                <c:pt idx="503">
                  <c:v>42346</c:v>
                </c:pt>
                <c:pt idx="504">
                  <c:v>42347</c:v>
                </c:pt>
                <c:pt idx="505">
                  <c:v>42348</c:v>
                </c:pt>
                <c:pt idx="506">
                  <c:v>42349</c:v>
                </c:pt>
                <c:pt idx="507">
                  <c:v>42352</c:v>
                </c:pt>
                <c:pt idx="508">
                  <c:v>42353</c:v>
                </c:pt>
                <c:pt idx="509">
                  <c:v>42354</c:v>
                </c:pt>
                <c:pt idx="510">
                  <c:v>42355</c:v>
                </c:pt>
                <c:pt idx="511">
                  <c:v>42356</c:v>
                </c:pt>
                <c:pt idx="512">
                  <c:v>42359</c:v>
                </c:pt>
                <c:pt idx="513">
                  <c:v>42360</c:v>
                </c:pt>
                <c:pt idx="514">
                  <c:v>42361</c:v>
                </c:pt>
                <c:pt idx="515">
                  <c:v>42362</c:v>
                </c:pt>
                <c:pt idx="516">
                  <c:v>42363</c:v>
                </c:pt>
                <c:pt idx="517">
                  <c:v>42366</c:v>
                </c:pt>
                <c:pt idx="518">
                  <c:v>42367</c:v>
                </c:pt>
                <c:pt idx="519">
                  <c:v>42368</c:v>
                </c:pt>
                <c:pt idx="520">
                  <c:v>42369</c:v>
                </c:pt>
                <c:pt idx="521">
                  <c:v>42370</c:v>
                </c:pt>
                <c:pt idx="522">
                  <c:v>42373</c:v>
                </c:pt>
                <c:pt idx="523">
                  <c:v>42374</c:v>
                </c:pt>
                <c:pt idx="524">
                  <c:v>42375</c:v>
                </c:pt>
                <c:pt idx="525">
                  <c:v>42376</c:v>
                </c:pt>
                <c:pt idx="526">
                  <c:v>42377</c:v>
                </c:pt>
                <c:pt idx="527">
                  <c:v>42380</c:v>
                </c:pt>
                <c:pt idx="528">
                  <c:v>42381</c:v>
                </c:pt>
                <c:pt idx="529">
                  <c:v>42382</c:v>
                </c:pt>
                <c:pt idx="530">
                  <c:v>42383</c:v>
                </c:pt>
                <c:pt idx="531">
                  <c:v>42384</c:v>
                </c:pt>
                <c:pt idx="532">
                  <c:v>42387</c:v>
                </c:pt>
                <c:pt idx="533">
                  <c:v>42388</c:v>
                </c:pt>
                <c:pt idx="534">
                  <c:v>42389</c:v>
                </c:pt>
                <c:pt idx="535">
                  <c:v>42390</c:v>
                </c:pt>
                <c:pt idx="536">
                  <c:v>42391</c:v>
                </c:pt>
                <c:pt idx="537">
                  <c:v>42394</c:v>
                </c:pt>
                <c:pt idx="538">
                  <c:v>42395</c:v>
                </c:pt>
                <c:pt idx="539">
                  <c:v>42396</c:v>
                </c:pt>
                <c:pt idx="540">
                  <c:v>42397</c:v>
                </c:pt>
                <c:pt idx="541">
                  <c:v>42398</c:v>
                </c:pt>
                <c:pt idx="542">
                  <c:v>42401</c:v>
                </c:pt>
                <c:pt idx="543">
                  <c:v>42402</c:v>
                </c:pt>
                <c:pt idx="544">
                  <c:v>42403</c:v>
                </c:pt>
                <c:pt idx="545">
                  <c:v>42404</c:v>
                </c:pt>
                <c:pt idx="546">
                  <c:v>42405</c:v>
                </c:pt>
                <c:pt idx="547">
                  <c:v>42408</c:v>
                </c:pt>
                <c:pt idx="548">
                  <c:v>42409</c:v>
                </c:pt>
                <c:pt idx="549">
                  <c:v>42410</c:v>
                </c:pt>
                <c:pt idx="550">
                  <c:v>42411</c:v>
                </c:pt>
                <c:pt idx="551">
                  <c:v>42412</c:v>
                </c:pt>
                <c:pt idx="552">
                  <c:v>42415</c:v>
                </c:pt>
                <c:pt idx="553">
                  <c:v>42416</c:v>
                </c:pt>
                <c:pt idx="554">
                  <c:v>42417</c:v>
                </c:pt>
                <c:pt idx="555">
                  <c:v>42418</c:v>
                </c:pt>
                <c:pt idx="556">
                  <c:v>42419</c:v>
                </c:pt>
                <c:pt idx="557">
                  <c:v>42422</c:v>
                </c:pt>
                <c:pt idx="558">
                  <c:v>42423</c:v>
                </c:pt>
                <c:pt idx="559">
                  <c:v>42424</c:v>
                </c:pt>
                <c:pt idx="560">
                  <c:v>42425</c:v>
                </c:pt>
                <c:pt idx="561">
                  <c:v>42426</c:v>
                </c:pt>
                <c:pt idx="562">
                  <c:v>42429</c:v>
                </c:pt>
                <c:pt idx="563">
                  <c:v>42430</c:v>
                </c:pt>
                <c:pt idx="564">
                  <c:v>42431</c:v>
                </c:pt>
                <c:pt idx="565">
                  <c:v>42432</c:v>
                </c:pt>
                <c:pt idx="566">
                  <c:v>42433</c:v>
                </c:pt>
                <c:pt idx="567">
                  <c:v>42436</c:v>
                </c:pt>
                <c:pt idx="568">
                  <c:v>42437</c:v>
                </c:pt>
                <c:pt idx="569">
                  <c:v>42438</c:v>
                </c:pt>
                <c:pt idx="570">
                  <c:v>42439</c:v>
                </c:pt>
                <c:pt idx="571">
                  <c:v>42440</c:v>
                </c:pt>
                <c:pt idx="572">
                  <c:v>42443</c:v>
                </c:pt>
                <c:pt idx="573">
                  <c:v>42444</c:v>
                </c:pt>
                <c:pt idx="574">
                  <c:v>42445</c:v>
                </c:pt>
                <c:pt idx="575">
                  <c:v>42446</c:v>
                </c:pt>
                <c:pt idx="576">
                  <c:v>42447</c:v>
                </c:pt>
                <c:pt idx="577">
                  <c:v>42450</c:v>
                </c:pt>
                <c:pt idx="578">
                  <c:v>42451</c:v>
                </c:pt>
                <c:pt idx="579">
                  <c:v>42452</c:v>
                </c:pt>
                <c:pt idx="580">
                  <c:v>42453</c:v>
                </c:pt>
                <c:pt idx="581">
                  <c:v>42454</c:v>
                </c:pt>
                <c:pt idx="582">
                  <c:v>42457</c:v>
                </c:pt>
                <c:pt idx="583">
                  <c:v>42458</c:v>
                </c:pt>
                <c:pt idx="584">
                  <c:v>42459</c:v>
                </c:pt>
                <c:pt idx="585">
                  <c:v>42460</c:v>
                </c:pt>
                <c:pt idx="586">
                  <c:v>42461</c:v>
                </c:pt>
                <c:pt idx="587">
                  <c:v>42464</c:v>
                </c:pt>
                <c:pt idx="588">
                  <c:v>42465</c:v>
                </c:pt>
                <c:pt idx="589">
                  <c:v>42466</c:v>
                </c:pt>
                <c:pt idx="590">
                  <c:v>42467</c:v>
                </c:pt>
                <c:pt idx="591">
                  <c:v>42468</c:v>
                </c:pt>
                <c:pt idx="592">
                  <c:v>42471</c:v>
                </c:pt>
                <c:pt idx="593">
                  <c:v>42472</c:v>
                </c:pt>
                <c:pt idx="594">
                  <c:v>42473</c:v>
                </c:pt>
                <c:pt idx="595">
                  <c:v>42474</c:v>
                </c:pt>
                <c:pt idx="596">
                  <c:v>42475</c:v>
                </c:pt>
                <c:pt idx="597">
                  <c:v>42478</c:v>
                </c:pt>
                <c:pt idx="598">
                  <c:v>42479</c:v>
                </c:pt>
                <c:pt idx="599">
                  <c:v>42480</c:v>
                </c:pt>
                <c:pt idx="600">
                  <c:v>42481</c:v>
                </c:pt>
                <c:pt idx="601">
                  <c:v>42482</c:v>
                </c:pt>
                <c:pt idx="602">
                  <c:v>42485</c:v>
                </c:pt>
                <c:pt idx="603">
                  <c:v>42486</c:v>
                </c:pt>
                <c:pt idx="604">
                  <c:v>42487</c:v>
                </c:pt>
                <c:pt idx="605">
                  <c:v>42488</c:v>
                </c:pt>
                <c:pt idx="606">
                  <c:v>42489</c:v>
                </c:pt>
                <c:pt idx="607">
                  <c:v>42492</c:v>
                </c:pt>
                <c:pt idx="608">
                  <c:v>42493</c:v>
                </c:pt>
                <c:pt idx="609">
                  <c:v>42494</c:v>
                </c:pt>
                <c:pt idx="610">
                  <c:v>42495</c:v>
                </c:pt>
                <c:pt idx="611">
                  <c:v>42496</c:v>
                </c:pt>
                <c:pt idx="612">
                  <c:v>42499</c:v>
                </c:pt>
                <c:pt idx="613">
                  <c:v>42500</c:v>
                </c:pt>
                <c:pt idx="614">
                  <c:v>42501</c:v>
                </c:pt>
                <c:pt idx="615">
                  <c:v>42502</c:v>
                </c:pt>
                <c:pt idx="616">
                  <c:v>42503</c:v>
                </c:pt>
                <c:pt idx="617">
                  <c:v>42506</c:v>
                </c:pt>
                <c:pt idx="618">
                  <c:v>42507</c:v>
                </c:pt>
                <c:pt idx="619">
                  <c:v>42508</c:v>
                </c:pt>
                <c:pt idx="620">
                  <c:v>42509</c:v>
                </c:pt>
                <c:pt idx="621">
                  <c:v>42510</c:v>
                </c:pt>
                <c:pt idx="622">
                  <c:v>42513</c:v>
                </c:pt>
                <c:pt idx="623">
                  <c:v>42514</c:v>
                </c:pt>
                <c:pt idx="624">
                  <c:v>42515</c:v>
                </c:pt>
                <c:pt idx="625">
                  <c:v>42516</c:v>
                </c:pt>
                <c:pt idx="626">
                  <c:v>42517</c:v>
                </c:pt>
                <c:pt idx="627">
                  <c:v>42520</c:v>
                </c:pt>
                <c:pt idx="628">
                  <c:v>42521</c:v>
                </c:pt>
                <c:pt idx="629">
                  <c:v>42522</c:v>
                </c:pt>
                <c:pt idx="630">
                  <c:v>42523</c:v>
                </c:pt>
                <c:pt idx="631">
                  <c:v>42524</c:v>
                </c:pt>
                <c:pt idx="632">
                  <c:v>42527</c:v>
                </c:pt>
                <c:pt idx="633">
                  <c:v>42528</c:v>
                </c:pt>
                <c:pt idx="634">
                  <c:v>42529</c:v>
                </c:pt>
                <c:pt idx="635">
                  <c:v>42530</c:v>
                </c:pt>
                <c:pt idx="636">
                  <c:v>42531</c:v>
                </c:pt>
                <c:pt idx="637">
                  <c:v>42534</c:v>
                </c:pt>
                <c:pt idx="638">
                  <c:v>42535</c:v>
                </c:pt>
                <c:pt idx="639">
                  <c:v>42536</c:v>
                </c:pt>
                <c:pt idx="640">
                  <c:v>42537</c:v>
                </c:pt>
                <c:pt idx="641">
                  <c:v>42538</c:v>
                </c:pt>
                <c:pt idx="642">
                  <c:v>42541</c:v>
                </c:pt>
                <c:pt idx="643">
                  <c:v>42542</c:v>
                </c:pt>
                <c:pt idx="644">
                  <c:v>42543</c:v>
                </c:pt>
                <c:pt idx="645">
                  <c:v>42544</c:v>
                </c:pt>
                <c:pt idx="646">
                  <c:v>42545</c:v>
                </c:pt>
                <c:pt idx="647">
                  <c:v>42548</c:v>
                </c:pt>
                <c:pt idx="648">
                  <c:v>42549</c:v>
                </c:pt>
                <c:pt idx="649">
                  <c:v>42550</c:v>
                </c:pt>
                <c:pt idx="650">
                  <c:v>42551</c:v>
                </c:pt>
                <c:pt idx="651">
                  <c:v>42552</c:v>
                </c:pt>
                <c:pt idx="652">
                  <c:v>42555</c:v>
                </c:pt>
                <c:pt idx="653">
                  <c:v>42556</c:v>
                </c:pt>
                <c:pt idx="654">
                  <c:v>42557</c:v>
                </c:pt>
                <c:pt idx="655">
                  <c:v>42558</c:v>
                </c:pt>
                <c:pt idx="656">
                  <c:v>42559</c:v>
                </c:pt>
                <c:pt idx="657">
                  <c:v>42562</c:v>
                </c:pt>
                <c:pt idx="658">
                  <c:v>42563</c:v>
                </c:pt>
                <c:pt idx="659">
                  <c:v>42564</c:v>
                </c:pt>
                <c:pt idx="660">
                  <c:v>42565</c:v>
                </c:pt>
                <c:pt idx="661">
                  <c:v>42566</c:v>
                </c:pt>
                <c:pt idx="662">
                  <c:v>42569</c:v>
                </c:pt>
                <c:pt idx="663">
                  <c:v>42570</c:v>
                </c:pt>
                <c:pt idx="664">
                  <c:v>42571</c:v>
                </c:pt>
                <c:pt idx="665">
                  <c:v>42572</c:v>
                </c:pt>
                <c:pt idx="666">
                  <c:v>42573</c:v>
                </c:pt>
                <c:pt idx="667">
                  <c:v>42576</c:v>
                </c:pt>
                <c:pt idx="668">
                  <c:v>42577</c:v>
                </c:pt>
                <c:pt idx="669">
                  <c:v>42578</c:v>
                </c:pt>
                <c:pt idx="670">
                  <c:v>42579</c:v>
                </c:pt>
                <c:pt idx="671">
                  <c:v>42580</c:v>
                </c:pt>
                <c:pt idx="672">
                  <c:v>42583</c:v>
                </c:pt>
                <c:pt idx="673">
                  <c:v>42584</c:v>
                </c:pt>
                <c:pt idx="674">
                  <c:v>42585</c:v>
                </c:pt>
                <c:pt idx="675">
                  <c:v>42586</c:v>
                </c:pt>
                <c:pt idx="676">
                  <c:v>42587</c:v>
                </c:pt>
                <c:pt idx="677">
                  <c:v>42590</c:v>
                </c:pt>
                <c:pt idx="678">
                  <c:v>42591</c:v>
                </c:pt>
                <c:pt idx="679">
                  <c:v>42592</c:v>
                </c:pt>
                <c:pt idx="680">
                  <c:v>42593</c:v>
                </c:pt>
                <c:pt idx="681">
                  <c:v>42594</c:v>
                </c:pt>
                <c:pt idx="682">
                  <c:v>42597</c:v>
                </c:pt>
                <c:pt idx="683">
                  <c:v>42598</c:v>
                </c:pt>
                <c:pt idx="684">
                  <c:v>42599</c:v>
                </c:pt>
                <c:pt idx="685">
                  <c:v>42600</c:v>
                </c:pt>
                <c:pt idx="686">
                  <c:v>42601</c:v>
                </c:pt>
                <c:pt idx="687">
                  <c:v>42604</c:v>
                </c:pt>
                <c:pt idx="688">
                  <c:v>42605</c:v>
                </c:pt>
                <c:pt idx="689">
                  <c:v>42606</c:v>
                </c:pt>
                <c:pt idx="690">
                  <c:v>42607</c:v>
                </c:pt>
                <c:pt idx="691">
                  <c:v>42608</c:v>
                </c:pt>
                <c:pt idx="692">
                  <c:v>42611</c:v>
                </c:pt>
                <c:pt idx="693">
                  <c:v>42612</c:v>
                </c:pt>
                <c:pt idx="694">
                  <c:v>42613</c:v>
                </c:pt>
                <c:pt idx="695">
                  <c:v>42614</c:v>
                </c:pt>
                <c:pt idx="696">
                  <c:v>42615</c:v>
                </c:pt>
                <c:pt idx="697">
                  <c:v>42618</c:v>
                </c:pt>
                <c:pt idx="698">
                  <c:v>42619</c:v>
                </c:pt>
                <c:pt idx="699">
                  <c:v>42620</c:v>
                </c:pt>
                <c:pt idx="700">
                  <c:v>42621</c:v>
                </c:pt>
                <c:pt idx="701">
                  <c:v>42622</c:v>
                </c:pt>
                <c:pt idx="702">
                  <c:v>42625</c:v>
                </c:pt>
                <c:pt idx="703">
                  <c:v>42626</c:v>
                </c:pt>
                <c:pt idx="704">
                  <c:v>42627</c:v>
                </c:pt>
                <c:pt idx="705">
                  <c:v>42628</c:v>
                </c:pt>
                <c:pt idx="706">
                  <c:v>42629</c:v>
                </c:pt>
                <c:pt idx="707">
                  <c:v>42632</c:v>
                </c:pt>
                <c:pt idx="708">
                  <c:v>42633</c:v>
                </c:pt>
                <c:pt idx="709">
                  <c:v>42634</c:v>
                </c:pt>
                <c:pt idx="710">
                  <c:v>42635</c:v>
                </c:pt>
                <c:pt idx="711">
                  <c:v>42636</c:v>
                </c:pt>
                <c:pt idx="712">
                  <c:v>42639</c:v>
                </c:pt>
                <c:pt idx="713">
                  <c:v>42640</c:v>
                </c:pt>
                <c:pt idx="714">
                  <c:v>42641</c:v>
                </c:pt>
                <c:pt idx="715">
                  <c:v>42642</c:v>
                </c:pt>
                <c:pt idx="716">
                  <c:v>42643</c:v>
                </c:pt>
                <c:pt idx="717">
                  <c:v>42646</c:v>
                </c:pt>
                <c:pt idx="718">
                  <c:v>42647</c:v>
                </c:pt>
                <c:pt idx="719">
                  <c:v>42648</c:v>
                </c:pt>
                <c:pt idx="720">
                  <c:v>42649</c:v>
                </c:pt>
                <c:pt idx="721">
                  <c:v>42650</c:v>
                </c:pt>
                <c:pt idx="722">
                  <c:v>42653</c:v>
                </c:pt>
                <c:pt idx="723">
                  <c:v>42654</c:v>
                </c:pt>
                <c:pt idx="724">
                  <c:v>42655</c:v>
                </c:pt>
                <c:pt idx="725">
                  <c:v>42656</c:v>
                </c:pt>
                <c:pt idx="726">
                  <c:v>42657</c:v>
                </c:pt>
                <c:pt idx="727">
                  <c:v>42660</c:v>
                </c:pt>
                <c:pt idx="728">
                  <c:v>42661</c:v>
                </c:pt>
                <c:pt idx="729">
                  <c:v>42662</c:v>
                </c:pt>
                <c:pt idx="730">
                  <c:v>42663</c:v>
                </c:pt>
                <c:pt idx="731">
                  <c:v>42664</c:v>
                </c:pt>
                <c:pt idx="732">
                  <c:v>42667</c:v>
                </c:pt>
                <c:pt idx="733">
                  <c:v>42668</c:v>
                </c:pt>
                <c:pt idx="734">
                  <c:v>42669</c:v>
                </c:pt>
                <c:pt idx="735">
                  <c:v>42670</c:v>
                </c:pt>
                <c:pt idx="736">
                  <c:v>42671</c:v>
                </c:pt>
                <c:pt idx="737">
                  <c:v>42674</c:v>
                </c:pt>
                <c:pt idx="738">
                  <c:v>42675</c:v>
                </c:pt>
                <c:pt idx="739">
                  <c:v>42676</c:v>
                </c:pt>
                <c:pt idx="740">
                  <c:v>42677</c:v>
                </c:pt>
                <c:pt idx="741">
                  <c:v>42678</c:v>
                </c:pt>
                <c:pt idx="742">
                  <c:v>42681</c:v>
                </c:pt>
                <c:pt idx="743">
                  <c:v>42682</c:v>
                </c:pt>
                <c:pt idx="744">
                  <c:v>42683</c:v>
                </c:pt>
                <c:pt idx="745">
                  <c:v>42684</c:v>
                </c:pt>
                <c:pt idx="746">
                  <c:v>42685</c:v>
                </c:pt>
                <c:pt idx="747">
                  <c:v>42688</c:v>
                </c:pt>
                <c:pt idx="748">
                  <c:v>42689</c:v>
                </c:pt>
                <c:pt idx="749">
                  <c:v>42690</c:v>
                </c:pt>
                <c:pt idx="750">
                  <c:v>42691</c:v>
                </c:pt>
                <c:pt idx="751">
                  <c:v>42692</c:v>
                </c:pt>
                <c:pt idx="752">
                  <c:v>42695</c:v>
                </c:pt>
                <c:pt idx="753">
                  <c:v>42696</c:v>
                </c:pt>
                <c:pt idx="754">
                  <c:v>42697</c:v>
                </c:pt>
                <c:pt idx="755">
                  <c:v>42698</c:v>
                </c:pt>
                <c:pt idx="756">
                  <c:v>42699</c:v>
                </c:pt>
                <c:pt idx="757">
                  <c:v>42702</c:v>
                </c:pt>
                <c:pt idx="758">
                  <c:v>42703</c:v>
                </c:pt>
                <c:pt idx="759">
                  <c:v>42704</c:v>
                </c:pt>
                <c:pt idx="760">
                  <c:v>42705</c:v>
                </c:pt>
                <c:pt idx="761">
                  <c:v>42706</c:v>
                </c:pt>
                <c:pt idx="762">
                  <c:v>42709</c:v>
                </c:pt>
                <c:pt idx="763">
                  <c:v>42710</c:v>
                </c:pt>
                <c:pt idx="764">
                  <c:v>42711</c:v>
                </c:pt>
                <c:pt idx="765">
                  <c:v>42712</c:v>
                </c:pt>
                <c:pt idx="766">
                  <c:v>42713</c:v>
                </c:pt>
                <c:pt idx="767">
                  <c:v>42716</c:v>
                </c:pt>
                <c:pt idx="768">
                  <c:v>42717</c:v>
                </c:pt>
                <c:pt idx="769">
                  <c:v>42718</c:v>
                </c:pt>
                <c:pt idx="770">
                  <c:v>42719</c:v>
                </c:pt>
                <c:pt idx="771">
                  <c:v>42720</c:v>
                </c:pt>
                <c:pt idx="772">
                  <c:v>42723</c:v>
                </c:pt>
                <c:pt idx="773">
                  <c:v>42724</c:v>
                </c:pt>
                <c:pt idx="774">
                  <c:v>42725</c:v>
                </c:pt>
                <c:pt idx="775">
                  <c:v>42726</c:v>
                </c:pt>
                <c:pt idx="776">
                  <c:v>42727</c:v>
                </c:pt>
                <c:pt idx="777">
                  <c:v>42730</c:v>
                </c:pt>
                <c:pt idx="778">
                  <c:v>42731</c:v>
                </c:pt>
                <c:pt idx="779">
                  <c:v>42732</c:v>
                </c:pt>
                <c:pt idx="780">
                  <c:v>42733</c:v>
                </c:pt>
                <c:pt idx="781">
                  <c:v>42734</c:v>
                </c:pt>
                <c:pt idx="782">
                  <c:v>42737</c:v>
                </c:pt>
                <c:pt idx="783">
                  <c:v>42738</c:v>
                </c:pt>
                <c:pt idx="784">
                  <c:v>42739</c:v>
                </c:pt>
                <c:pt idx="785">
                  <c:v>42740</c:v>
                </c:pt>
                <c:pt idx="786">
                  <c:v>42741</c:v>
                </c:pt>
                <c:pt idx="787">
                  <c:v>42744</c:v>
                </c:pt>
                <c:pt idx="788">
                  <c:v>42745</c:v>
                </c:pt>
                <c:pt idx="789">
                  <c:v>42746</c:v>
                </c:pt>
                <c:pt idx="790">
                  <c:v>42747</c:v>
                </c:pt>
                <c:pt idx="791">
                  <c:v>42748</c:v>
                </c:pt>
                <c:pt idx="792">
                  <c:v>42751</c:v>
                </c:pt>
                <c:pt idx="793">
                  <c:v>42752</c:v>
                </c:pt>
                <c:pt idx="794">
                  <c:v>42753</c:v>
                </c:pt>
                <c:pt idx="795">
                  <c:v>42754</c:v>
                </c:pt>
                <c:pt idx="796">
                  <c:v>42755</c:v>
                </c:pt>
                <c:pt idx="797">
                  <c:v>42758</c:v>
                </c:pt>
                <c:pt idx="798">
                  <c:v>42759</c:v>
                </c:pt>
                <c:pt idx="799">
                  <c:v>42760</c:v>
                </c:pt>
                <c:pt idx="800">
                  <c:v>42761</c:v>
                </c:pt>
                <c:pt idx="801">
                  <c:v>42762</c:v>
                </c:pt>
                <c:pt idx="802">
                  <c:v>42765</c:v>
                </c:pt>
                <c:pt idx="803">
                  <c:v>42766</c:v>
                </c:pt>
                <c:pt idx="804">
                  <c:v>42767</c:v>
                </c:pt>
                <c:pt idx="805">
                  <c:v>42768</c:v>
                </c:pt>
                <c:pt idx="806">
                  <c:v>42769</c:v>
                </c:pt>
                <c:pt idx="807">
                  <c:v>42772</c:v>
                </c:pt>
                <c:pt idx="808">
                  <c:v>42773</c:v>
                </c:pt>
                <c:pt idx="809">
                  <c:v>42774</c:v>
                </c:pt>
                <c:pt idx="810">
                  <c:v>42775</c:v>
                </c:pt>
                <c:pt idx="811">
                  <c:v>42776</c:v>
                </c:pt>
                <c:pt idx="812">
                  <c:v>42779</c:v>
                </c:pt>
                <c:pt idx="813">
                  <c:v>42780</c:v>
                </c:pt>
                <c:pt idx="814">
                  <c:v>42781</c:v>
                </c:pt>
                <c:pt idx="815">
                  <c:v>42782</c:v>
                </c:pt>
                <c:pt idx="816">
                  <c:v>42783</c:v>
                </c:pt>
                <c:pt idx="817">
                  <c:v>42786</c:v>
                </c:pt>
                <c:pt idx="818">
                  <c:v>42787</c:v>
                </c:pt>
                <c:pt idx="819">
                  <c:v>42788</c:v>
                </c:pt>
                <c:pt idx="820">
                  <c:v>42789</c:v>
                </c:pt>
                <c:pt idx="821">
                  <c:v>42790</c:v>
                </c:pt>
                <c:pt idx="822">
                  <c:v>42793</c:v>
                </c:pt>
                <c:pt idx="823">
                  <c:v>42794</c:v>
                </c:pt>
                <c:pt idx="824">
                  <c:v>42795</c:v>
                </c:pt>
                <c:pt idx="825">
                  <c:v>42796</c:v>
                </c:pt>
                <c:pt idx="826">
                  <c:v>42797</c:v>
                </c:pt>
                <c:pt idx="827">
                  <c:v>42800</c:v>
                </c:pt>
                <c:pt idx="828">
                  <c:v>42801</c:v>
                </c:pt>
                <c:pt idx="829">
                  <c:v>42802</c:v>
                </c:pt>
                <c:pt idx="830">
                  <c:v>42803</c:v>
                </c:pt>
                <c:pt idx="831">
                  <c:v>42804</c:v>
                </c:pt>
                <c:pt idx="832">
                  <c:v>42807</c:v>
                </c:pt>
                <c:pt idx="833">
                  <c:v>42808</c:v>
                </c:pt>
                <c:pt idx="834">
                  <c:v>42809</c:v>
                </c:pt>
                <c:pt idx="835">
                  <c:v>42810</c:v>
                </c:pt>
                <c:pt idx="836">
                  <c:v>42811</c:v>
                </c:pt>
                <c:pt idx="837">
                  <c:v>42814</c:v>
                </c:pt>
                <c:pt idx="838">
                  <c:v>42815</c:v>
                </c:pt>
                <c:pt idx="839">
                  <c:v>42816</c:v>
                </c:pt>
                <c:pt idx="840">
                  <c:v>42817</c:v>
                </c:pt>
                <c:pt idx="841">
                  <c:v>42818</c:v>
                </c:pt>
                <c:pt idx="842">
                  <c:v>42821</c:v>
                </c:pt>
                <c:pt idx="843">
                  <c:v>42822</c:v>
                </c:pt>
                <c:pt idx="844">
                  <c:v>42823</c:v>
                </c:pt>
                <c:pt idx="845">
                  <c:v>42824</c:v>
                </c:pt>
                <c:pt idx="846">
                  <c:v>42825</c:v>
                </c:pt>
                <c:pt idx="847">
                  <c:v>42828</c:v>
                </c:pt>
                <c:pt idx="848">
                  <c:v>42829</c:v>
                </c:pt>
                <c:pt idx="849">
                  <c:v>42830</c:v>
                </c:pt>
                <c:pt idx="850">
                  <c:v>42831</c:v>
                </c:pt>
                <c:pt idx="851">
                  <c:v>42832</c:v>
                </c:pt>
                <c:pt idx="852">
                  <c:v>42835</c:v>
                </c:pt>
                <c:pt idx="853">
                  <c:v>42836</c:v>
                </c:pt>
                <c:pt idx="854">
                  <c:v>42837</c:v>
                </c:pt>
                <c:pt idx="855">
                  <c:v>42838</c:v>
                </c:pt>
                <c:pt idx="856">
                  <c:v>42839</c:v>
                </c:pt>
                <c:pt idx="857">
                  <c:v>42842</c:v>
                </c:pt>
                <c:pt idx="858">
                  <c:v>42843</c:v>
                </c:pt>
                <c:pt idx="859">
                  <c:v>42844</c:v>
                </c:pt>
                <c:pt idx="860">
                  <c:v>42845</c:v>
                </c:pt>
                <c:pt idx="861">
                  <c:v>42846</c:v>
                </c:pt>
                <c:pt idx="862">
                  <c:v>42849</c:v>
                </c:pt>
                <c:pt idx="863">
                  <c:v>42850</c:v>
                </c:pt>
                <c:pt idx="864">
                  <c:v>42851</c:v>
                </c:pt>
                <c:pt idx="865">
                  <c:v>42852</c:v>
                </c:pt>
                <c:pt idx="866">
                  <c:v>42853</c:v>
                </c:pt>
                <c:pt idx="867">
                  <c:v>42856</c:v>
                </c:pt>
                <c:pt idx="868">
                  <c:v>42857</c:v>
                </c:pt>
                <c:pt idx="869">
                  <c:v>42858</c:v>
                </c:pt>
                <c:pt idx="870">
                  <c:v>42859</c:v>
                </c:pt>
                <c:pt idx="871">
                  <c:v>42860</c:v>
                </c:pt>
                <c:pt idx="872">
                  <c:v>42863</c:v>
                </c:pt>
                <c:pt idx="873">
                  <c:v>42864</c:v>
                </c:pt>
                <c:pt idx="874">
                  <c:v>42865</c:v>
                </c:pt>
                <c:pt idx="875">
                  <c:v>42866</c:v>
                </c:pt>
                <c:pt idx="876">
                  <c:v>42867</c:v>
                </c:pt>
                <c:pt idx="877">
                  <c:v>42870</c:v>
                </c:pt>
                <c:pt idx="878">
                  <c:v>42871</c:v>
                </c:pt>
                <c:pt idx="879">
                  <c:v>42872</c:v>
                </c:pt>
                <c:pt idx="880">
                  <c:v>42873</c:v>
                </c:pt>
                <c:pt idx="881">
                  <c:v>42874</c:v>
                </c:pt>
                <c:pt idx="882">
                  <c:v>42877</c:v>
                </c:pt>
                <c:pt idx="883">
                  <c:v>42878</c:v>
                </c:pt>
                <c:pt idx="884">
                  <c:v>42879</c:v>
                </c:pt>
                <c:pt idx="885">
                  <c:v>42880</c:v>
                </c:pt>
                <c:pt idx="886">
                  <c:v>42881</c:v>
                </c:pt>
                <c:pt idx="887">
                  <c:v>42884</c:v>
                </c:pt>
                <c:pt idx="888">
                  <c:v>42885</c:v>
                </c:pt>
                <c:pt idx="889">
                  <c:v>42886</c:v>
                </c:pt>
                <c:pt idx="890">
                  <c:v>42887</c:v>
                </c:pt>
                <c:pt idx="891">
                  <c:v>42888</c:v>
                </c:pt>
                <c:pt idx="892">
                  <c:v>42891</c:v>
                </c:pt>
                <c:pt idx="893">
                  <c:v>42892</c:v>
                </c:pt>
                <c:pt idx="894">
                  <c:v>42893</c:v>
                </c:pt>
                <c:pt idx="895">
                  <c:v>42894</c:v>
                </c:pt>
                <c:pt idx="896">
                  <c:v>42895</c:v>
                </c:pt>
                <c:pt idx="897">
                  <c:v>42898</c:v>
                </c:pt>
                <c:pt idx="898">
                  <c:v>42899</c:v>
                </c:pt>
                <c:pt idx="899">
                  <c:v>42900</c:v>
                </c:pt>
                <c:pt idx="900">
                  <c:v>42901</c:v>
                </c:pt>
                <c:pt idx="901">
                  <c:v>42902</c:v>
                </c:pt>
                <c:pt idx="902">
                  <c:v>42905</c:v>
                </c:pt>
                <c:pt idx="903">
                  <c:v>42906</c:v>
                </c:pt>
                <c:pt idx="904">
                  <c:v>42907</c:v>
                </c:pt>
                <c:pt idx="905">
                  <c:v>42908</c:v>
                </c:pt>
                <c:pt idx="906">
                  <c:v>42909</c:v>
                </c:pt>
                <c:pt idx="907">
                  <c:v>42912</c:v>
                </c:pt>
                <c:pt idx="908">
                  <c:v>42913</c:v>
                </c:pt>
                <c:pt idx="909">
                  <c:v>42914</c:v>
                </c:pt>
                <c:pt idx="910">
                  <c:v>42915</c:v>
                </c:pt>
                <c:pt idx="911">
                  <c:v>42916</c:v>
                </c:pt>
                <c:pt idx="912">
                  <c:v>42919</c:v>
                </c:pt>
                <c:pt idx="913">
                  <c:v>42920</c:v>
                </c:pt>
                <c:pt idx="914">
                  <c:v>42921</c:v>
                </c:pt>
                <c:pt idx="915">
                  <c:v>42922</c:v>
                </c:pt>
                <c:pt idx="916">
                  <c:v>42923</c:v>
                </c:pt>
                <c:pt idx="917">
                  <c:v>42926</c:v>
                </c:pt>
                <c:pt idx="918">
                  <c:v>42927</c:v>
                </c:pt>
                <c:pt idx="919">
                  <c:v>42928</c:v>
                </c:pt>
                <c:pt idx="920">
                  <c:v>42929</c:v>
                </c:pt>
                <c:pt idx="921">
                  <c:v>42930</c:v>
                </c:pt>
                <c:pt idx="922">
                  <c:v>42933</c:v>
                </c:pt>
                <c:pt idx="923">
                  <c:v>42934</c:v>
                </c:pt>
                <c:pt idx="924">
                  <c:v>42935</c:v>
                </c:pt>
                <c:pt idx="925">
                  <c:v>42936</c:v>
                </c:pt>
                <c:pt idx="926">
                  <c:v>42937</c:v>
                </c:pt>
                <c:pt idx="927">
                  <c:v>42940</c:v>
                </c:pt>
                <c:pt idx="928">
                  <c:v>42941</c:v>
                </c:pt>
                <c:pt idx="929">
                  <c:v>42942</c:v>
                </c:pt>
                <c:pt idx="930">
                  <c:v>42943</c:v>
                </c:pt>
                <c:pt idx="931">
                  <c:v>42944</c:v>
                </c:pt>
                <c:pt idx="932">
                  <c:v>42947</c:v>
                </c:pt>
                <c:pt idx="933">
                  <c:v>42948</c:v>
                </c:pt>
                <c:pt idx="934">
                  <c:v>42949</c:v>
                </c:pt>
                <c:pt idx="935">
                  <c:v>42950</c:v>
                </c:pt>
                <c:pt idx="936">
                  <c:v>42951</c:v>
                </c:pt>
                <c:pt idx="937">
                  <c:v>42954</c:v>
                </c:pt>
                <c:pt idx="938">
                  <c:v>42955</c:v>
                </c:pt>
                <c:pt idx="939">
                  <c:v>42956</c:v>
                </c:pt>
                <c:pt idx="940">
                  <c:v>42957</c:v>
                </c:pt>
                <c:pt idx="941">
                  <c:v>42958</c:v>
                </c:pt>
              </c:numCache>
            </c:numRef>
          </c:xVal>
          <c:yVal>
            <c:numRef>
              <c:f>'SX5E Index'!$C$3:$C$944</c:f>
              <c:numCache>
                <c:formatCode>General</c:formatCode>
                <c:ptCount val="942"/>
                <c:pt idx="0">
                  <c:v>20.804538110403357</c:v>
                </c:pt>
                <c:pt idx="1">
                  <c:v>20.804538110403357</c:v>
                </c:pt>
                <c:pt idx="2">
                  <c:v>20.804538110403357</c:v>
                </c:pt>
                <c:pt idx="3">
                  <c:v>20.804538110403357</c:v>
                </c:pt>
                <c:pt idx="4">
                  <c:v>20.804538110403357</c:v>
                </c:pt>
                <c:pt idx="5">
                  <c:v>20.804538110403357</c:v>
                </c:pt>
                <c:pt idx="6">
                  <c:v>20.804538110403357</c:v>
                </c:pt>
                <c:pt idx="7">
                  <c:v>20.804538110403357</c:v>
                </c:pt>
                <c:pt idx="8">
                  <c:v>20.804538110403357</c:v>
                </c:pt>
                <c:pt idx="9">
                  <c:v>20.804538110403357</c:v>
                </c:pt>
                <c:pt idx="10">
                  <c:v>20.804538110403357</c:v>
                </c:pt>
                <c:pt idx="11">
                  <c:v>20.804538110403357</c:v>
                </c:pt>
                <c:pt idx="12">
                  <c:v>20.804538110403357</c:v>
                </c:pt>
                <c:pt idx="13">
                  <c:v>20.804538110403357</c:v>
                </c:pt>
                <c:pt idx="14">
                  <c:v>20.804538110403357</c:v>
                </c:pt>
                <c:pt idx="15">
                  <c:v>20.804538110403357</c:v>
                </c:pt>
                <c:pt idx="16">
                  <c:v>20.804538110403357</c:v>
                </c:pt>
                <c:pt idx="17">
                  <c:v>20.804538110403357</c:v>
                </c:pt>
                <c:pt idx="18">
                  <c:v>20.804538110403357</c:v>
                </c:pt>
                <c:pt idx="19">
                  <c:v>20.804538110403357</c:v>
                </c:pt>
                <c:pt idx="20">
                  <c:v>20.804538110403357</c:v>
                </c:pt>
                <c:pt idx="21">
                  <c:v>20.804538110403357</c:v>
                </c:pt>
                <c:pt idx="22">
                  <c:v>20.804538110403357</c:v>
                </c:pt>
                <c:pt idx="23">
                  <c:v>20.804538110403357</c:v>
                </c:pt>
                <c:pt idx="24">
                  <c:v>20.804538110403357</c:v>
                </c:pt>
                <c:pt idx="25">
                  <c:v>20.804538110403357</c:v>
                </c:pt>
                <c:pt idx="26">
                  <c:v>20.804538110403357</c:v>
                </c:pt>
                <c:pt idx="27">
                  <c:v>20.804538110403357</c:v>
                </c:pt>
                <c:pt idx="28">
                  <c:v>20.804538110403357</c:v>
                </c:pt>
                <c:pt idx="29">
                  <c:v>20.804538110403357</c:v>
                </c:pt>
                <c:pt idx="30">
                  <c:v>20.804538110403357</c:v>
                </c:pt>
                <c:pt idx="31">
                  <c:v>20.804538110403357</c:v>
                </c:pt>
                <c:pt idx="32">
                  <c:v>20.804538110403357</c:v>
                </c:pt>
                <c:pt idx="33">
                  <c:v>20.804538110403357</c:v>
                </c:pt>
                <c:pt idx="34">
                  <c:v>20.804538110403357</c:v>
                </c:pt>
                <c:pt idx="35">
                  <c:v>20.804538110403357</c:v>
                </c:pt>
                <c:pt idx="36">
                  <c:v>20.804538110403357</c:v>
                </c:pt>
                <c:pt idx="37">
                  <c:v>20.804538110403357</c:v>
                </c:pt>
                <c:pt idx="38">
                  <c:v>20.804538110403357</c:v>
                </c:pt>
                <c:pt idx="39">
                  <c:v>20.804538110403357</c:v>
                </c:pt>
                <c:pt idx="40">
                  <c:v>20.804538110403357</c:v>
                </c:pt>
                <c:pt idx="41">
                  <c:v>20.804538110403357</c:v>
                </c:pt>
                <c:pt idx="42">
                  <c:v>20.804538110403357</c:v>
                </c:pt>
                <c:pt idx="43">
                  <c:v>20.804538110403357</c:v>
                </c:pt>
                <c:pt idx="44">
                  <c:v>20.804538110403357</c:v>
                </c:pt>
                <c:pt idx="45">
                  <c:v>20.804538110403357</c:v>
                </c:pt>
                <c:pt idx="46">
                  <c:v>20.804538110403357</c:v>
                </c:pt>
                <c:pt idx="47">
                  <c:v>20.804538110403357</c:v>
                </c:pt>
                <c:pt idx="48">
                  <c:v>20.804538110403357</c:v>
                </c:pt>
                <c:pt idx="49">
                  <c:v>20.804538110403357</c:v>
                </c:pt>
                <c:pt idx="50">
                  <c:v>20.804538110403357</c:v>
                </c:pt>
                <c:pt idx="51">
                  <c:v>20.804538110403357</c:v>
                </c:pt>
                <c:pt idx="52">
                  <c:v>20.804538110403357</c:v>
                </c:pt>
                <c:pt idx="53">
                  <c:v>20.804538110403357</c:v>
                </c:pt>
                <c:pt idx="54">
                  <c:v>20.804538110403357</c:v>
                </c:pt>
                <c:pt idx="55">
                  <c:v>20.804538110403357</c:v>
                </c:pt>
                <c:pt idx="56">
                  <c:v>20.804538110403357</c:v>
                </c:pt>
                <c:pt idx="57">
                  <c:v>20.804538110403357</c:v>
                </c:pt>
                <c:pt idx="58">
                  <c:v>20.804538110403357</c:v>
                </c:pt>
                <c:pt idx="59">
                  <c:v>20.804538110403357</c:v>
                </c:pt>
                <c:pt idx="60">
                  <c:v>20.804538110403357</c:v>
                </c:pt>
                <c:pt idx="61">
                  <c:v>20.804538110403357</c:v>
                </c:pt>
                <c:pt idx="62">
                  <c:v>20.804538110403357</c:v>
                </c:pt>
                <c:pt idx="63">
                  <c:v>20.804538110403357</c:v>
                </c:pt>
                <c:pt idx="64">
                  <c:v>20.804538110403357</c:v>
                </c:pt>
                <c:pt idx="65">
                  <c:v>20.804538110403357</c:v>
                </c:pt>
                <c:pt idx="66">
                  <c:v>20.804538110403357</c:v>
                </c:pt>
                <c:pt idx="67">
                  <c:v>20.804538110403357</c:v>
                </c:pt>
                <c:pt idx="68">
                  <c:v>20.804538110403357</c:v>
                </c:pt>
                <c:pt idx="69">
                  <c:v>20.804538110403357</c:v>
                </c:pt>
                <c:pt idx="70">
                  <c:v>20.804538110403357</c:v>
                </c:pt>
                <c:pt idx="71">
                  <c:v>20.804538110403357</c:v>
                </c:pt>
                <c:pt idx="72">
                  <c:v>20.804538110403357</c:v>
                </c:pt>
                <c:pt idx="73">
                  <c:v>20.804538110403357</c:v>
                </c:pt>
                <c:pt idx="74">
                  <c:v>20.804538110403357</c:v>
                </c:pt>
                <c:pt idx="75">
                  <c:v>20.804538110403357</c:v>
                </c:pt>
                <c:pt idx="76">
                  <c:v>20.804538110403357</c:v>
                </c:pt>
                <c:pt idx="77">
                  <c:v>20.804538110403357</c:v>
                </c:pt>
                <c:pt idx="78">
                  <c:v>20.804538110403357</c:v>
                </c:pt>
                <c:pt idx="79">
                  <c:v>20.804538110403357</c:v>
                </c:pt>
                <c:pt idx="80">
                  <c:v>20.804538110403357</c:v>
                </c:pt>
                <c:pt idx="81">
                  <c:v>20.804538110403357</c:v>
                </c:pt>
                <c:pt idx="82">
                  <c:v>20.804538110403357</c:v>
                </c:pt>
                <c:pt idx="83">
                  <c:v>20.804538110403357</c:v>
                </c:pt>
                <c:pt idx="84">
                  <c:v>20.804538110403357</c:v>
                </c:pt>
                <c:pt idx="85">
                  <c:v>20.804538110403357</c:v>
                </c:pt>
                <c:pt idx="86">
                  <c:v>20.804538110403357</c:v>
                </c:pt>
                <c:pt idx="87">
                  <c:v>20.804538110403357</c:v>
                </c:pt>
                <c:pt idx="88">
                  <c:v>20.804538110403357</c:v>
                </c:pt>
                <c:pt idx="89">
                  <c:v>20.804538110403357</c:v>
                </c:pt>
                <c:pt idx="90">
                  <c:v>20.804538110403357</c:v>
                </c:pt>
                <c:pt idx="91">
                  <c:v>20.804538110403357</c:v>
                </c:pt>
                <c:pt idx="92">
                  <c:v>20.804538110403357</c:v>
                </c:pt>
                <c:pt idx="93">
                  <c:v>20.804538110403357</c:v>
                </c:pt>
                <c:pt idx="94">
                  <c:v>20.804538110403357</c:v>
                </c:pt>
                <c:pt idx="95">
                  <c:v>20.804538110403357</c:v>
                </c:pt>
                <c:pt idx="96">
                  <c:v>20.804538110403357</c:v>
                </c:pt>
                <c:pt idx="97">
                  <c:v>20.804538110403357</c:v>
                </c:pt>
                <c:pt idx="98">
                  <c:v>20.804538110403357</c:v>
                </c:pt>
                <c:pt idx="99">
                  <c:v>20.804538110403357</c:v>
                </c:pt>
                <c:pt idx="100">
                  <c:v>20.804538110403357</c:v>
                </c:pt>
                <c:pt idx="101">
                  <c:v>20.804538110403357</c:v>
                </c:pt>
                <c:pt idx="102">
                  <c:v>20.804538110403357</c:v>
                </c:pt>
                <c:pt idx="103">
                  <c:v>20.804538110403357</c:v>
                </c:pt>
                <c:pt idx="104">
                  <c:v>20.804538110403357</c:v>
                </c:pt>
                <c:pt idx="105">
                  <c:v>20.804538110403357</c:v>
                </c:pt>
                <c:pt idx="106">
                  <c:v>20.804538110403357</c:v>
                </c:pt>
                <c:pt idx="107">
                  <c:v>20.804538110403357</c:v>
                </c:pt>
                <c:pt idx="108">
                  <c:v>20.804538110403357</c:v>
                </c:pt>
                <c:pt idx="109">
                  <c:v>20.804538110403357</c:v>
                </c:pt>
                <c:pt idx="110">
                  <c:v>20.804538110403357</c:v>
                </c:pt>
                <c:pt idx="111">
                  <c:v>20.804538110403357</c:v>
                </c:pt>
                <c:pt idx="112">
                  <c:v>20.804538110403357</c:v>
                </c:pt>
                <c:pt idx="113">
                  <c:v>20.804538110403357</c:v>
                </c:pt>
                <c:pt idx="114">
                  <c:v>20.804538110403357</c:v>
                </c:pt>
                <c:pt idx="115">
                  <c:v>20.804538110403357</c:v>
                </c:pt>
                <c:pt idx="116">
                  <c:v>20.804538110403357</c:v>
                </c:pt>
                <c:pt idx="117">
                  <c:v>20.804538110403357</c:v>
                </c:pt>
                <c:pt idx="118">
                  <c:v>20.804538110403357</c:v>
                </c:pt>
                <c:pt idx="119">
                  <c:v>20.804538110403357</c:v>
                </c:pt>
                <c:pt idx="120">
                  <c:v>20.804538110403357</c:v>
                </c:pt>
                <c:pt idx="121">
                  <c:v>20.804538110403357</c:v>
                </c:pt>
                <c:pt idx="122">
                  <c:v>20.804538110403357</c:v>
                </c:pt>
                <c:pt idx="123">
                  <c:v>20.804538110403357</c:v>
                </c:pt>
                <c:pt idx="124">
                  <c:v>20.804538110403357</c:v>
                </c:pt>
                <c:pt idx="125">
                  <c:v>20.804538110403357</c:v>
                </c:pt>
                <c:pt idx="126">
                  <c:v>20.804538110403357</c:v>
                </c:pt>
                <c:pt idx="127">
                  <c:v>20.804538110403357</c:v>
                </c:pt>
                <c:pt idx="128">
                  <c:v>20.804538110403357</c:v>
                </c:pt>
                <c:pt idx="129">
                  <c:v>20.804538110403357</c:v>
                </c:pt>
                <c:pt idx="130">
                  <c:v>20.804538110403357</c:v>
                </c:pt>
                <c:pt idx="131">
                  <c:v>20.804538110403357</c:v>
                </c:pt>
                <c:pt idx="132">
                  <c:v>20.804538110403357</c:v>
                </c:pt>
                <c:pt idx="133">
                  <c:v>20.804538110403357</c:v>
                </c:pt>
                <c:pt idx="134">
                  <c:v>20.804538110403357</c:v>
                </c:pt>
                <c:pt idx="135">
                  <c:v>20.804538110403357</c:v>
                </c:pt>
                <c:pt idx="136">
                  <c:v>20.804538110403357</c:v>
                </c:pt>
                <c:pt idx="137">
                  <c:v>20.804538110403357</c:v>
                </c:pt>
                <c:pt idx="138">
                  <c:v>20.804538110403357</c:v>
                </c:pt>
                <c:pt idx="139">
                  <c:v>20.804538110403357</c:v>
                </c:pt>
                <c:pt idx="140">
                  <c:v>20.804538110403357</c:v>
                </c:pt>
                <c:pt idx="141">
                  <c:v>20.804538110403357</c:v>
                </c:pt>
                <c:pt idx="142">
                  <c:v>20.804538110403357</c:v>
                </c:pt>
                <c:pt idx="143">
                  <c:v>20.804538110403357</c:v>
                </c:pt>
                <c:pt idx="144">
                  <c:v>20.804538110403357</c:v>
                </c:pt>
                <c:pt idx="145">
                  <c:v>20.804538110403357</c:v>
                </c:pt>
                <c:pt idx="146">
                  <c:v>20.804538110403357</c:v>
                </c:pt>
                <c:pt idx="147">
                  <c:v>20.804538110403357</c:v>
                </c:pt>
                <c:pt idx="148">
                  <c:v>20.804538110403357</c:v>
                </c:pt>
                <c:pt idx="149">
                  <c:v>20.804538110403357</c:v>
                </c:pt>
                <c:pt idx="150">
                  <c:v>20.804538110403357</c:v>
                </c:pt>
                <c:pt idx="151">
                  <c:v>20.804538110403357</c:v>
                </c:pt>
                <c:pt idx="152">
                  <c:v>20.804538110403357</c:v>
                </c:pt>
                <c:pt idx="153">
                  <c:v>20.804538110403357</c:v>
                </c:pt>
                <c:pt idx="154">
                  <c:v>20.804538110403357</c:v>
                </c:pt>
                <c:pt idx="155">
                  <c:v>20.804538110403357</c:v>
                </c:pt>
                <c:pt idx="156">
                  <c:v>20.804538110403357</c:v>
                </c:pt>
                <c:pt idx="157">
                  <c:v>20.804538110403357</c:v>
                </c:pt>
                <c:pt idx="158">
                  <c:v>20.804538110403357</c:v>
                </c:pt>
                <c:pt idx="159">
                  <c:v>20.804538110403357</c:v>
                </c:pt>
                <c:pt idx="160">
                  <c:v>20.804538110403357</c:v>
                </c:pt>
                <c:pt idx="161">
                  <c:v>20.804538110403357</c:v>
                </c:pt>
                <c:pt idx="162">
                  <c:v>20.804538110403357</c:v>
                </c:pt>
                <c:pt idx="163">
                  <c:v>20.804538110403357</c:v>
                </c:pt>
                <c:pt idx="164">
                  <c:v>20.804538110403357</c:v>
                </c:pt>
                <c:pt idx="165">
                  <c:v>20.804538110403357</c:v>
                </c:pt>
                <c:pt idx="166">
                  <c:v>20.804538110403357</c:v>
                </c:pt>
                <c:pt idx="167">
                  <c:v>20.804538110403357</c:v>
                </c:pt>
                <c:pt idx="168">
                  <c:v>20.804538110403357</c:v>
                </c:pt>
                <c:pt idx="169">
                  <c:v>20.804538110403357</c:v>
                </c:pt>
                <c:pt idx="170">
                  <c:v>20.804538110403357</c:v>
                </c:pt>
                <c:pt idx="171">
                  <c:v>20.804538110403357</c:v>
                </c:pt>
                <c:pt idx="172">
                  <c:v>20.804538110403357</c:v>
                </c:pt>
                <c:pt idx="173">
                  <c:v>20.804538110403357</c:v>
                </c:pt>
                <c:pt idx="174">
                  <c:v>20.804538110403357</c:v>
                </c:pt>
                <c:pt idx="175">
                  <c:v>20.804538110403357</c:v>
                </c:pt>
                <c:pt idx="176">
                  <c:v>20.804538110403357</c:v>
                </c:pt>
                <c:pt idx="177">
                  <c:v>20.804538110403357</c:v>
                </c:pt>
                <c:pt idx="178">
                  <c:v>20.804538110403357</c:v>
                </c:pt>
                <c:pt idx="179">
                  <c:v>20.804538110403357</c:v>
                </c:pt>
                <c:pt idx="180">
                  <c:v>20.804538110403357</c:v>
                </c:pt>
                <c:pt idx="181">
                  <c:v>20.804538110403357</c:v>
                </c:pt>
                <c:pt idx="182">
                  <c:v>20.804538110403357</c:v>
                </c:pt>
                <c:pt idx="183">
                  <c:v>20.804538110403357</c:v>
                </c:pt>
                <c:pt idx="184">
                  <c:v>20.804538110403357</c:v>
                </c:pt>
                <c:pt idx="185">
                  <c:v>20.804538110403357</c:v>
                </c:pt>
                <c:pt idx="186">
                  <c:v>20.804538110403357</c:v>
                </c:pt>
                <c:pt idx="187">
                  <c:v>20.804538110403357</c:v>
                </c:pt>
                <c:pt idx="188">
                  <c:v>20.804538110403357</c:v>
                </c:pt>
                <c:pt idx="189">
                  <c:v>20.804538110403357</c:v>
                </c:pt>
                <c:pt idx="190">
                  <c:v>20.804538110403357</c:v>
                </c:pt>
                <c:pt idx="191">
                  <c:v>20.804538110403357</c:v>
                </c:pt>
                <c:pt idx="192">
                  <c:v>20.804538110403357</c:v>
                </c:pt>
                <c:pt idx="193">
                  <c:v>20.804538110403357</c:v>
                </c:pt>
                <c:pt idx="194">
                  <c:v>20.804538110403357</c:v>
                </c:pt>
                <c:pt idx="195">
                  <c:v>20.804538110403357</c:v>
                </c:pt>
                <c:pt idx="196">
                  <c:v>20.804538110403357</c:v>
                </c:pt>
                <c:pt idx="197">
                  <c:v>20.804538110403357</c:v>
                </c:pt>
                <c:pt idx="198">
                  <c:v>20.804538110403357</c:v>
                </c:pt>
                <c:pt idx="199">
                  <c:v>20.804538110403357</c:v>
                </c:pt>
                <c:pt idx="200">
                  <c:v>20.804538110403357</c:v>
                </c:pt>
                <c:pt idx="201">
                  <c:v>20.804538110403357</c:v>
                </c:pt>
                <c:pt idx="202">
                  <c:v>20.804538110403357</c:v>
                </c:pt>
                <c:pt idx="203">
                  <c:v>20.804538110403357</c:v>
                </c:pt>
                <c:pt idx="204">
                  <c:v>20.804538110403357</c:v>
                </c:pt>
                <c:pt idx="205">
                  <c:v>20.804538110403357</c:v>
                </c:pt>
                <c:pt idx="206">
                  <c:v>20.804538110403357</c:v>
                </c:pt>
                <c:pt idx="207">
                  <c:v>20.804538110403357</c:v>
                </c:pt>
                <c:pt idx="208">
                  <c:v>20.804538110403357</c:v>
                </c:pt>
                <c:pt idx="209">
                  <c:v>20.804538110403357</c:v>
                </c:pt>
                <c:pt idx="210">
                  <c:v>20.804538110403357</c:v>
                </c:pt>
                <c:pt idx="211">
                  <c:v>20.804538110403357</c:v>
                </c:pt>
                <c:pt idx="212">
                  <c:v>20.804538110403357</c:v>
                </c:pt>
                <c:pt idx="213">
                  <c:v>20.804538110403357</c:v>
                </c:pt>
                <c:pt idx="214">
                  <c:v>20.804538110403357</c:v>
                </c:pt>
                <c:pt idx="215">
                  <c:v>20.804538110403357</c:v>
                </c:pt>
                <c:pt idx="216">
                  <c:v>20.804538110403357</c:v>
                </c:pt>
                <c:pt idx="217">
                  <c:v>20.804538110403357</c:v>
                </c:pt>
                <c:pt idx="218">
                  <c:v>20.804538110403357</c:v>
                </c:pt>
                <c:pt idx="219">
                  <c:v>20.804538110403357</c:v>
                </c:pt>
                <c:pt idx="220">
                  <c:v>20.804538110403357</c:v>
                </c:pt>
                <c:pt idx="221">
                  <c:v>20.804538110403357</c:v>
                </c:pt>
                <c:pt idx="222">
                  <c:v>20.804538110403357</c:v>
                </c:pt>
                <c:pt idx="223">
                  <c:v>20.804538110403357</c:v>
                </c:pt>
                <c:pt idx="224">
                  <c:v>20.804538110403357</c:v>
                </c:pt>
                <c:pt idx="225">
                  <c:v>20.804538110403357</c:v>
                </c:pt>
                <c:pt idx="226">
                  <c:v>20.804538110403357</c:v>
                </c:pt>
                <c:pt idx="227">
                  <c:v>20.804538110403357</c:v>
                </c:pt>
                <c:pt idx="228">
                  <c:v>20.804538110403357</c:v>
                </c:pt>
                <c:pt idx="229">
                  <c:v>20.804538110403357</c:v>
                </c:pt>
                <c:pt idx="230">
                  <c:v>20.804538110403357</c:v>
                </c:pt>
                <c:pt idx="231">
                  <c:v>20.804538110403357</c:v>
                </c:pt>
                <c:pt idx="232">
                  <c:v>20.804538110403357</c:v>
                </c:pt>
                <c:pt idx="233">
                  <c:v>20.804538110403357</c:v>
                </c:pt>
                <c:pt idx="234">
                  <c:v>20.804538110403357</c:v>
                </c:pt>
                <c:pt idx="235">
                  <c:v>20.804538110403357</c:v>
                </c:pt>
                <c:pt idx="236">
                  <c:v>20.804538110403357</c:v>
                </c:pt>
                <c:pt idx="237">
                  <c:v>20.804538110403357</c:v>
                </c:pt>
                <c:pt idx="238">
                  <c:v>20.804538110403357</c:v>
                </c:pt>
                <c:pt idx="239">
                  <c:v>20.804538110403357</c:v>
                </c:pt>
                <c:pt idx="240">
                  <c:v>20.804538110403357</c:v>
                </c:pt>
                <c:pt idx="241">
                  <c:v>20.804538110403357</c:v>
                </c:pt>
                <c:pt idx="242">
                  <c:v>20.804538110403357</c:v>
                </c:pt>
                <c:pt idx="243">
                  <c:v>20.804538110403357</c:v>
                </c:pt>
                <c:pt idx="244">
                  <c:v>20.804538110403357</c:v>
                </c:pt>
                <c:pt idx="245">
                  <c:v>20.804538110403357</c:v>
                </c:pt>
                <c:pt idx="246">
                  <c:v>20.804538110403357</c:v>
                </c:pt>
                <c:pt idx="247">
                  <c:v>20.804538110403357</c:v>
                </c:pt>
                <c:pt idx="248">
                  <c:v>20.804538110403357</c:v>
                </c:pt>
                <c:pt idx="249">
                  <c:v>20.804538110403357</c:v>
                </c:pt>
                <c:pt idx="250">
                  <c:v>20.804538110403357</c:v>
                </c:pt>
                <c:pt idx="251">
                  <c:v>20.804538110403357</c:v>
                </c:pt>
                <c:pt idx="252">
                  <c:v>20.804538110403357</c:v>
                </c:pt>
                <c:pt idx="253">
                  <c:v>20.804538110403357</c:v>
                </c:pt>
                <c:pt idx="254">
                  <c:v>20.804538110403357</c:v>
                </c:pt>
                <c:pt idx="255">
                  <c:v>20.804538110403357</c:v>
                </c:pt>
                <c:pt idx="256">
                  <c:v>20.804538110403357</c:v>
                </c:pt>
                <c:pt idx="257">
                  <c:v>20.804538110403357</c:v>
                </c:pt>
                <c:pt idx="258">
                  <c:v>20.804538110403357</c:v>
                </c:pt>
                <c:pt idx="259">
                  <c:v>20.804538110403357</c:v>
                </c:pt>
                <c:pt idx="260">
                  <c:v>20.804538110403357</c:v>
                </c:pt>
                <c:pt idx="261">
                  <c:v>20.804538110403357</c:v>
                </c:pt>
                <c:pt idx="262">
                  <c:v>20.804538110403357</c:v>
                </c:pt>
                <c:pt idx="263">
                  <c:v>20.804538110403357</c:v>
                </c:pt>
                <c:pt idx="264">
                  <c:v>20.804538110403357</c:v>
                </c:pt>
                <c:pt idx="265">
                  <c:v>20.804538110403357</c:v>
                </c:pt>
                <c:pt idx="266">
                  <c:v>20.804538110403357</c:v>
                </c:pt>
                <c:pt idx="267">
                  <c:v>20.804538110403357</c:v>
                </c:pt>
                <c:pt idx="268">
                  <c:v>20.804538110403357</c:v>
                </c:pt>
                <c:pt idx="269">
                  <c:v>20.804538110403357</c:v>
                </c:pt>
                <c:pt idx="270">
                  <c:v>20.804538110403357</c:v>
                </c:pt>
                <c:pt idx="271">
                  <c:v>20.804538110403357</c:v>
                </c:pt>
                <c:pt idx="272">
                  <c:v>20.804538110403357</c:v>
                </c:pt>
                <c:pt idx="273">
                  <c:v>20.804538110403357</c:v>
                </c:pt>
                <c:pt idx="274">
                  <c:v>20.804538110403357</c:v>
                </c:pt>
                <c:pt idx="275">
                  <c:v>20.804538110403357</c:v>
                </c:pt>
                <c:pt idx="276">
                  <c:v>20.804538110403357</c:v>
                </c:pt>
                <c:pt idx="277">
                  <c:v>20.804538110403357</c:v>
                </c:pt>
                <c:pt idx="278">
                  <c:v>20.804538110403357</c:v>
                </c:pt>
                <c:pt idx="279">
                  <c:v>20.804538110403357</c:v>
                </c:pt>
                <c:pt idx="280">
                  <c:v>20.804538110403357</c:v>
                </c:pt>
                <c:pt idx="281">
                  <c:v>20.804538110403357</c:v>
                </c:pt>
                <c:pt idx="282">
                  <c:v>20.804538110403357</c:v>
                </c:pt>
                <c:pt idx="283">
                  <c:v>20.804538110403357</c:v>
                </c:pt>
                <c:pt idx="284">
                  <c:v>20.804538110403357</c:v>
                </c:pt>
                <c:pt idx="285">
                  <c:v>20.804538110403357</c:v>
                </c:pt>
                <c:pt idx="286">
                  <c:v>20.804538110403357</c:v>
                </c:pt>
                <c:pt idx="287">
                  <c:v>20.804538110403357</c:v>
                </c:pt>
                <c:pt idx="288">
                  <c:v>20.804538110403357</c:v>
                </c:pt>
                <c:pt idx="289">
                  <c:v>20.804538110403357</c:v>
                </c:pt>
                <c:pt idx="290">
                  <c:v>20.804538110403357</c:v>
                </c:pt>
                <c:pt idx="291">
                  <c:v>20.804538110403357</c:v>
                </c:pt>
                <c:pt idx="292">
                  <c:v>20.804538110403357</c:v>
                </c:pt>
                <c:pt idx="293">
                  <c:v>20.804538110403357</c:v>
                </c:pt>
                <c:pt idx="294">
                  <c:v>20.804538110403357</c:v>
                </c:pt>
                <c:pt idx="295">
                  <c:v>20.804538110403357</c:v>
                </c:pt>
                <c:pt idx="296">
                  <c:v>20.804538110403357</c:v>
                </c:pt>
                <c:pt idx="297">
                  <c:v>20.804538110403357</c:v>
                </c:pt>
                <c:pt idx="298">
                  <c:v>20.804538110403357</c:v>
                </c:pt>
                <c:pt idx="299">
                  <c:v>20.804538110403357</c:v>
                </c:pt>
                <c:pt idx="300">
                  <c:v>20.804538110403357</c:v>
                </c:pt>
                <c:pt idx="301">
                  <c:v>20.804538110403357</c:v>
                </c:pt>
                <c:pt idx="302">
                  <c:v>20.804538110403357</c:v>
                </c:pt>
                <c:pt idx="303">
                  <c:v>20.804538110403357</c:v>
                </c:pt>
                <c:pt idx="304">
                  <c:v>20.804538110403357</c:v>
                </c:pt>
                <c:pt idx="305">
                  <c:v>20.804538110403357</c:v>
                </c:pt>
                <c:pt idx="306">
                  <c:v>20.804538110403357</c:v>
                </c:pt>
                <c:pt idx="307">
                  <c:v>20.804538110403357</c:v>
                </c:pt>
                <c:pt idx="308">
                  <c:v>20.804538110403357</c:v>
                </c:pt>
                <c:pt idx="309">
                  <c:v>20.804538110403357</c:v>
                </c:pt>
                <c:pt idx="310">
                  <c:v>20.804538110403357</c:v>
                </c:pt>
                <c:pt idx="311">
                  <c:v>20.804538110403357</c:v>
                </c:pt>
                <c:pt idx="312">
                  <c:v>20.804538110403357</c:v>
                </c:pt>
                <c:pt idx="313">
                  <c:v>20.804538110403357</c:v>
                </c:pt>
                <c:pt idx="314">
                  <c:v>20.804538110403357</c:v>
                </c:pt>
                <c:pt idx="315">
                  <c:v>20.804538110403357</c:v>
                </c:pt>
                <c:pt idx="316">
                  <c:v>20.804538110403357</c:v>
                </c:pt>
                <c:pt idx="317">
                  <c:v>20.804538110403357</c:v>
                </c:pt>
                <c:pt idx="318">
                  <c:v>20.804538110403357</c:v>
                </c:pt>
                <c:pt idx="319">
                  <c:v>20.804538110403357</c:v>
                </c:pt>
                <c:pt idx="320">
                  <c:v>20.804538110403357</c:v>
                </c:pt>
                <c:pt idx="321">
                  <c:v>20.804538110403357</c:v>
                </c:pt>
                <c:pt idx="322">
                  <c:v>20.804538110403357</c:v>
                </c:pt>
                <c:pt idx="323">
                  <c:v>20.804538110403357</c:v>
                </c:pt>
                <c:pt idx="324">
                  <c:v>20.804538110403357</c:v>
                </c:pt>
                <c:pt idx="325">
                  <c:v>20.804538110403357</c:v>
                </c:pt>
                <c:pt idx="326">
                  <c:v>20.804538110403357</c:v>
                </c:pt>
                <c:pt idx="327">
                  <c:v>20.804538110403357</c:v>
                </c:pt>
                <c:pt idx="328">
                  <c:v>20.804538110403357</c:v>
                </c:pt>
                <c:pt idx="329">
                  <c:v>20.804538110403357</c:v>
                </c:pt>
                <c:pt idx="330">
                  <c:v>20.804538110403357</c:v>
                </c:pt>
                <c:pt idx="331">
                  <c:v>20.804538110403357</c:v>
                </c:pt>
                <c:pt idx="332">
                  <c:v>20.804538110403357</c:v>
                </c:pt>
                <c:pt idx="333">
                  <c:v>20.804538110403357</c:v>
                </c:pt>
                <c:pt idx="334">
                  <c:v>20.804538110403357</c:v>
                </c:pt>
                <c:pt idx="335">
                  <c:v>20.804538110403357</c:v>
                </c:pt>
                <c:pt idx="336">
                  <c:v>20.804538110403357</c:v>
                </c:pt>
                <c:pt idx="337">
                  <c:v>20.804538110403357</c:v>
                </c:pt>
                <c:pt idx="338">
                  <c:v>20.804538110403357</c:v>
                </c:pt>
                <c:pt idx="339">
                  <c:v>20.804538110403357</c:v>
                </c:pt>
                <c:pt idx="340">
                  <c:v>20.804538110403357</c:v>
                </c:pt>
                <c:pt idx="341">
                  <c:v>20.804538110403357</c:v>
                </c:pt>
                <c:pt idx="342">
                  <c:v>20.804538110403357</c:v>
                </c:pt>
                <c:pt idx="343">
                  <c:v>20.804538110403357</c:v>
                </c:pt>
                <c:pt idx="344">
                  <c:v>20.804538110403357</c:v>
                </c:pt>
                <c:pt idx="345">
                  <c:v>20.804538110403357</c:v>
                </c:pt>
                <c:pt idx="346">
                  <c:v>20.804538110403357</c:v>
                </c:pt>
                <c:pt idx="347">
                  <c:v>20.804538110403357</c:v>
                </c:pt>
                <c:pt idx="348">
                  <c:v>20.804538110403357</c:v>
                </c:pt>
                <c:pt idx="349">
                  <c:v>20.804538110403357</c:v>
                </c:pt>
                <c:pt idx="350">
                  <c:v>20.804538110403357</c:v>
                </c:pt>
                <c:pt idx="351">
                  <c:v>20.804538110403357</c:v>
                </c:pt>
                <c:pt idx="352">
                  <c:v>20.804538110403357</c:v>
                </c:pt>
                <c:pt idx="353">
                  <c:v>20.804538110403357</c:v>
                </c:pt>
                <c:pt idx="354">
                  <c:v>20.804538110403357</c:v>
                </c:pt>
                <c:pt idx="355">
                  <c:v>20.804538110403357</c:v>
                </c:pt>
                <c:pt idx="356">
                  <c:v>20.804538110403357</c:v>
                </c:pt>
                <c:pt idx="357">
                  <c:v>20.804538110403357</c:v>
                </c:pt>
                <c:pt idx="358">
                  <c:v>20.804538110403357</c:v>
                </c:pt>
                <c:pt idx="359">
                  <c:v>20.804538110403357</c:v>
                </c:pt>
                <c:pt idx="360">
                  <c:v>20.804538110403357</c:v>
                </c:pt>
                <c:pt idx="361">
                  <c:v>20.804538110403357</c:v>
                </c:pt>
                <c:pt idx="362">
                  <c:v>20.804538110403357</c:v>
                </c:pt>
                <c:pt idx="363">
                  <c:v>20.804538110403357</c:v>
                </c:pt>
                <c:pt idx="364">
                  <c:v>20.804538110403357</c:v>
                </c:pt>
                <c:pt idx="365">
                  <c:v>20.804538110403357</c:v>
                </c:pt>
                <c:pt idx="366">
                  <c:v>20.804538110403357</c:v>
                </c:pt>
                <c:pt idx="367">
                  <c:v>20.804538110403357</c:v>
                </c:pt>
                <c:pt idx="368">
                  <c:v>20.804538110403357</c:v>
                </c:pt>
                <c:pt idx="369">
                  <c:v>20.804538110403357</c:v>
                </c:pt>
                <c:pt idx="370">
                  <c:v>20.804538110403357</c:v>
                </c:pt>
                <c:pt idx="371">
                  <c:v>20.804538110403357</c:v>
                </c:pt>
                <c:pt idx="372">
                  <c:v>20.804538110403357</c:v>
                </c:pt>
                <c:pt idx="373">
                  <c:v>20.804538110403357</c:v>
                </c:pt>
                <c:pt idx="374">
                  <c:v>20.804538110403357</c:v>
                </c:pt>
                <c:pt idx="375">
                  <c:v>20.804538110403357</c:v>
                </c:pt>
                <c:pt idx="376">
                  <c:v>20.804538110403357</c:v>
                </c:pt>
                <c:pt idx="377">
                  <c:v>20.804538110403357</c:v>
                </c:pt>
                <c:pt idx="378">
                  <c:v>20.804538110403357</c:v>
                </c:pt>
                <c:pt idx="379">
                  <c:v>20.804538110403357</c:v>
                </c:pt>
                <c:pt idx="380">
                  <c:v>20.804538110403357</c:v>
                </c:pt>
                <c:pt idx="381">
                  <c:v>20.804538110403357</c:v>
                </c:pt>
                <c:pt idx="382">
                  <c:v>20.804538110403357</c:v>
                </c:pt>
                <c:pt idx="383">
                  <c:v>20.804538110403357</c:v>
                </c:pt>
                <c:pt idx="384">
                  <c:v>20.804538110403357</c:v>
                </c:pt>
                <c:pt idx="385">
                  <c:v>20.804538110403357</c:v>
                </c:pt>
                <c:pt idx="386">
                  <c:v>20.804538110403357</c:v>
                </c:pt>
                <c:pt idx="387">
                  <c:v>20.804538110403357</c:v>
                </c:pt>
                <c:pt idx="388">
                  <c:v>20.804538110403357</c:v>
                </c:pt>
                <c:pt idx="389">
                  <c:v>20.804538110403357</c:v>
                </c:pt>
                <c:pt idx="390">
                  <c:v>20.804538110403357</c:v>
                </c:pt>
                <c:pt idx="391">
                  <c:v>20.804538110403357</c:v>
                </c:pt>
                <c:pt idx="392">
                  <c:v>20.804538110403357</c:v>
                </c:pt>
                <c:pt idx="393">
                  <c:v>20.804538110403357</c:v>
                </c:pt>
                <c:pt idx="394">
                  <c:v>20.804538110403357</c:v>
                </c:pt>
                <c:pt idx="395">
                  <c:v>20.804538110403357</c:v>
                </c:pt>
                <c:pt idx="396">
                  <c:v>20.804538110403357</c:v>
                </c:pt>
                <c:pt idx="397">
                  <c:v>20.804538110403357</c:v>
                </c:pt>
                <c:pt idx="398">
                  <c:v>20.804538110403357</c:v>
                </c:pt>
                <c:pt idx="399">
                  <c:v>20.804538110403357</c:v>
                </c:pt>
                <c:pt idx="400">
                  <c:v>20.804538110403357</c:v>
                </c:pt>
                <c:pt idx="401">
                  <c:v>20.804538110403357</c:v>
                </c:pt>
                <c:pt idx="402">
                  <c:v>20.804538110403357</c:v>
                </c:pt>
                <c:pt idx="403">
                  <c:v>20.804538110403357</c:v>
                </c:pt>
                <c:pt idx="404">
                  <c:v>20.804538110403357</c:v>
                </c:pt>
                <c:pt idx="405">
                  <c:v>20.804538110403357</c:v>
                </c:pt>
                <c:pt idx="406">
                  <c:v>20.804538110403357</c:v>
                </c:pt>
                <c:pt idx="407">
                  <c:v>20.804538110403357</c:v>
                </c:pt>
                <c:pt idx="408">
                  <c:v>20.804538110403357</c:v>
                </c:pt>
                <c:pt idx="409">
                  <c:v>20.804538110403357</c:v>
                </c:pt>
                <c:pt idx="410">
                  <c:v>20.804538110403357</c:v>
                </c:pt>
                <c:pt idx="411">
                  <c:v>20.804538110403357</c:v>
                </c:pt>
                <c:pt idx="412">
                  <c:v>20.804538110403357</c:v>
                </c:pt>
                <c:pt idx="413">
                  <c:v>20.804538110403357</c:v>
                </c:pt>
                <c:pt idx="414">
                  <c:v>20.804538110403357</c:v>
                </c:pt>
                <c:pt idx="415">
                  <c:v>20.804538110403357</c:v>
                </c:pt>
                <c:pt idx="416">
                  <c:v>20.804538110403357</c:v>
                </c:pt>
                <c:pt idx="417">
                  <c:v>20.804538110403357</c:v>
                </c:pt>
                <c:pt idx="418">
                  <c:v>20.804538110403357</c:v>
                </c:pt>
                <c:pt idx="419">
                  <c:v>20.804538110403357</c:v>
                </c:pt>
                <c:pt idx="420">
                  <c:v>20.804538110403357</c:v>
                </c:pt>
                <c:pt idx="421">
                  <c:v>20.804538110403357</c:v>
                </c:pt>
                <c:pt idx="422">
                  <c:v>20.804538110403357</c:v>
                </c:pt>
                <c:pt idx="423">
                  <c:v>20.804538110403357</c:v>
                </c:pt>
                <c:pt idx="424">
                  <c:v>20.804538110403357</c:v>
                </c:pt>
                <c:pt idx="425">
                  <c:v>20.804538110403357</c:v>
                </c:pt>
                <c:pt idx="426">
                  <c:v>20.804538110403357</c:v>
                </c:pt>
                <c:pt idx="427">
                  <c:v>20.804538110403357</c:v>
                </c:pt>
                <c:pt idx="428">
                  <c:v>20.804538110403357</c:v>
                </c:pt>
                <c:pt idx="429">
                  <c:v>20.804538110403357</c:v>
                </c:pt>
                <c:pt idx="430">
                  <c:v>20.804538110403357</c:v>
                </c:pt>
                <c:pt idx="431">
                  <c:v>20.804538110403357</c:v>
                </c:pt>
                <c:pt idx="432">
                  <c:v>20.804538110403357</c:v>
                </c:pt>
                <c:pt idx="433">
                  <c:v>20.804538110403357</c:v>
                </c:pt>
                <c:pt idx="434">
                  <c:v>20.804538110403357</c:v>
                </c:pt>
                <c:pt idx="435">
                  <c:v>20.804538110403357</c:v>
                </c:pt>
                <c:pt idx="436">
                  <c:v>20.804538110403357</c:v>
                </c:pt>
                <c:pt idx="437">
                  <c:v>20.804538110403357</c:v>
                </c:pt>
                <c:pt idx="438">
                  <c:v>20.804538110403357</c:v>
                </c:pt>
                <c:pt idx="439">
                  <c:v>20.804538110403357</c:v>
                </c:pt>
                <c:pt idx="440">
                  <c:v>20.804538110403357</c:v>
                </c:pt>
                <c:pt idx="441">
                  <c:v>20.804538110403357</c:v>
                </c:pt>
                <c:pt idx="442">
                  <c:v>20.804538110403357</c:v>
                </c:pt>
                <c:pt idx="443">
                  <c:v>20.804538110403357</c:v>
                </c:pt>
                <c:pt idx="444">
                  <c:v>20.804538110403357</c:v>
                </c:pt>
                <c:pt idx="445">
                  <c:v>20.804538110403357</c:v>
                </c:pt>
                <c:pt idx="446">
                  <c:v>20.804538110403357</c:v>
                </c:pt>
                <c:pt idx="447">
                  <c:v>20.804538110403357</c:v>
                </c:pt>
                <c:pt idx="448">
                  <c:v>20.804538110403357</c:v>
                </c:pt>
                <c:pt idx="449">
                  <c:v>20.804538110403357</c:v>
                </c:pt>
                <c:pt idx="450">
                  <c:v>20.804538110403357</c:v>
                </c:pt>
                <c:pt idx="451">
                  <c:v>20.804538110403357</c:v>
                </c:pt>
                <c:pt idx="452">
                  <c:v>20.804538110403357</c:v>
                </c:pt>
                <c:pt idx="453">
                  <c:v>20.804538110403357</c:v>
                </c:pt>
                <c:pt idx="454">
                  <c:v>20.804538110403357</c:v>
                </c:pt>
                <c:pt idx="455">
                  <c:v>20.804538110403357</c:v>
                </c:pt>
                <c:pt idx="456">
                  <c:v>20.804538110403357</c:v>
                </c:pt>
                <c:pt idx="457">
                  <c:v>20.804538110403357</c:v>
                </c:pt>
                <c:pt idx="458">
                  <c:v>20.804538110403357</c:v>
                </c:pt>
                <c:pt idx="459">
                  <c:v>20.804538110403357</c:v>
                </c:pt>
                <c:pt idx="460">
                  <c:v>20.804538110403357</c:v>
                </c:pt>
                <c:pt idx="461">
                  <c:v>20.804538110403357</c:v>
                </c:pt>
                <c:pt idx="462">
                  <c:v>20.804538110403357</c:v>
                </c:pt>
                <c:pt idx="463">
                  <c:v>20.804538110403357</c:v>
                </c:pt>
                <c:pt idx="464">
                  <c:v>20.804538110403357</c:v>
                </c:pt>
                <c:pt idx="465">
                  <c:v>20.804538110403357</c:v>
                </c:pt>
                <c:pt idx="466">
                  <c:v>20.804538110403357</c:v>
                </c:pt>
                <c:pt idx="467">
                  <c:v>20.804538110403357</c:v>
                </c:pt>
                <c:pt idx="468">
                  <c:v>20.804538110403357</c:v>
                </c:pt>
                <c:pt idx="469">
                  <c:v>20.804538110403357</c:v>
                </c:pt>
                <c:pt idx="470">
                  <c:v>20.804538110403357</c:v>
                </c:pt>
                <c:pt idx="471">
                  <c:v>20.804538110403357</c:v>
                </c:pt>
                <c:pt idx="472">
                  <c:v>20.804538110403357</c:v>
                </c:pt>
                <c:pt idx="473">
                  <c:v>20.804538110403357</c:v>
                </c:pt>
                <c:pt idx="474">
                  <c:v>20.804538110403357</c:v>
                </c:pt>
                <c:pt idx="475">
                  <c:v>20.804538110403357</c:v>
                </c:pt>
                <c:pt idx="476">
                  <c:v>20.804538110403357</c:v>
                </c:pt>
                <c:pt idx="477">
                  <c:v>20.804538110403357</c:v>
                </c:pt>
                <c:pt idx="478">
                  <c:v>20.804538110403357</c:v>
                </c:pt>
                <c:pt idx="479">
                  <c:v>20.804538110403357</c:v>
                </c:pt>
                <c:pt idx="480">
                  <c:v>20.804538110403357</c:v>
                </c:pt>
                <c:pt idx="481">
                  <c:v>20.804538110403357</c:v>
                </c:pt>
                <c:pt idx="482">
                  <c:v>20.804538110403357</c:v>
                </c:pt>
                <c:pt idx="483">
                  <c:v>20.804538110403357</c:v>
                </c:pt>
                <c:pt idx="484">
                  <c:v>20.804538110403357</c:v>
                </c:pt>
                <c:pt idx="485">
                  <c:v>20.804538110403357</c:v>
                </c:pt>
                <c:pt idx="486">
                  <c:v>20.804538110403357</c:v>
                </c:pt>
                <c:pt idx="487">
                  <c:v>20.804538110403357</c:v>
                </c:pt>
                <c:pt idx="488">
                  <c:v>20.804538110403357</c:v>
                </c:pt>
                <c:pt idx="489">
                  <c:v>20.804538110403357</c:v>
                </c:pt>
                <c:pt idx="490">
                  <c:v>20.804538110403357</c:v>
                </c:pt>
                <c:pt idx="491">
                  <c:v>20.804538110403357</c:v>
                </c:pt>
                <c:pt idx="492">
                  <c:v>20.804538110403357</c:v>
                </c:pt>
                <c:pt idx="493">
                  <c:v>20.804538110403357</c:v>
                </c:pt>
                <c:pt idx="494">
                  <c:v>20.804538110403357</c:v>
                </c:pt>
                <c:pt idx="495">
                  <c:v>20.804538110403357</c:v>
                </c:pt>
                <c:pt idx="496">
                  <c:v>20.804538110403357</c:v>
                </c:pt>
                <c:pt idx="497">
                  <c:v>20.804538110403357</c:v>
                </c:pt>
                <c:pt idx="498">
                  <c:v>20.804538110403357</c:v>
                </c:pt>
                <c:pt idx="499">
                  <c:v>20.804538110403357</c:v>
                </c:pt>
                <c:pt idx="500">
                  <c:v>20.804538110403357</c:v>
                </c:pt>
                <c:pt idx="501">
                  <c:v>20.804538110403357</c:v>
                </c:pt>
                <c:pt idx="502">
                  <c:v>20.804538110403357</c:v>
                </c:pt>
                <c:pt idx="503">
                  <c:v>20.804538110403357</c:v>
                </c:pt>
                <c:pt idx="504">
                  <c:v>20.804538110403357</c:v>
                </c:pt>
                <c:pt idx="505">
                  <c:v>20.804538110403357</c:v>
                </c:pt>
                <c:pt idx="506">
                  <c:v>20.804538110403357</c:v>
                </c:pt>
                <c:pt idx="507">
                  <c:v>20.804538110403357</c:v>
                </c:pt>
                <c:pt idx="508">
                  <c:v>20.804538110403357</c:v>
                </c:pt>
                <c:pt idx="509">
                  <c:v>20.804538110403357</c:v>
                </c:pt>
                <c:pt idx="510">
                  <c:v>20.804538110403357</c:v>
                </c:pt>
                <c:pt idx="511">
                  <c:v>20.804538110403357</c:v>
                </c:pt>
                <c:pt idx="512">
                  <c:v>20.804538110403357</c:v>
                </c:pt>
                <c:pt idx="513">
                  <c:v>20.804538110403357</c:v>
                </c:pt>
                <c:pt idx="514">
                  <c:v>20.804538110403357</c:v>
                </c:pt>
                <c:pt idx="515">
                  <c:v>20.804538110403357</c:v>
                </c:pt>
                <c:pt idx="516">
                  <c:v>20.804538110403357</c:v>
                </c:pt>
                <c:pt idx="517">
                  <c:v>20.804538110403357</c:v>
                </c:pt>
                <c:pt idx="518">
                  <c:v>20.804538110403357</c:v>
                </c:pt>
                <c:pt idx="519">
                  <c:v>20.804538110403357</c:v>
                </c:pt>
                <c:pt idx="520">
                  <c:v>20.804538110403357</c:v>
                </c:pt>
                <c:pt idx="521">
                  <c:v>20.804538110403357</c:v>
                </c:pt>
                <c:pt idx="522">
                  <c:v>20.804538110403357</c:v>
                </c:pt>
                <c:pt idx="523">
                  <c:v>20.804538110403357</c:v>
                </c:pt>
                <c:pt idx="524">
                  <c:v>20.804538110403357</c:v>
                </c:pt>
                <c:pt idx="525">
                  <c:v>20.804538110403357</c:v>
                </c:pt>
                <c:pt idx="526">
                  <c:v>20.804538110403357</c:v>
                </c:pt>
                <c:pt idx="527">
                  <c:v>20.804538110403357</c:v>
                </c:pt>
                <c:pt idx="528">
                  <c:v>20.804538110403357</c:v>
                </c:pt>
                <c:pt idx="529">
                  <c:v>20.804538110403357</c:v>
                </c:pt>
                <c:pt idx="530">
                  <c:v>20.804538110403357</c:v>
                </c:pt>
                <c:pt idx="531">
                  <c:v>20.804538110403357</c:v>
                </c:pt>
                <c:pt idx="532">
                  <c:v>20.804538110403357</c:v>
                </c:pt>
                <c:pt idx="533">
                  <c:v>20.804538110403357</c:v>
                </c:pt>
                <c:pt idx="534">
                  <c:v>20.804538110403357</c:v>
                </c:pt>
                <c:pt idx="535">
                  <c:v>20.804538110403357</c:v>
                </c:pt>
                <c:pt idx="536">
                  <c:v>20.804538110403357</c:v>
                </c:pt>
                <c:pt idx="537">
                  <c:v>20.804538110403357</c:v>
                </c:pt>
                <c:pt idx="538">
                  <c:v>20.804538110403357</c:v>
                </c:pt>
                <c:pt idx="539">
                  <c:v>20.804538110403357</c:v>
                </c:pt>
                <c:pt idx="540">
                  <c:v>20.804538110403357</c:v>
                </c:pt>
                <c:pt idx="541">
                  <c:v>20.804538110403357</c:v>
                </c:pt>
                <c:pt idx="542">
                  <c:v>20.804538110403357</c:v>
                </c:pt>
                <c:pt idx="543">
                  <c:v>20.804538110403357</c:v>
                </c:pt>
                <c:pt idx="544">
                  <c:v>20.804538110403357</c:v>
                </c:pt>
                <c:pt idx="545">
                  <c:v>20.804538110403357</c:v>
                </c:pt>
                <c:pt idx="546">
                  <c:v>20.804538110403357</c:v>
                </c:pt>
                <c:pt idx="547">
                  <c:v>20.804538110403357</c:v>
                </c:pt>
                <c:pt idx="548">
                  <c:v>20.804538110403357</c:v>
                </c:pt>
                <c:pt idx="549">
                  <c:v>20.804538110403357</c:v>
                </c:pt>
                <c:pt idx="550">
                  <c:v>20.804538110403357</c:v>
                </c:pt>
                <c:pt idx="551">
                  <c:v>20.804538110403357</c:v>
                </c:pt>
                <c:pt idx="552">
                  <c:v>20.804538110403357</c:v>
                </c:pt>
                <c:pt idx="553">
                  <c:v>20.804538110403357</c:v>
                </c:pt>
                <c:pt idx="554">
                  <c:v>20.804538110403357</c:v>
                </c:pt>
                <c:pt idx="555">
                  <c:v>20.804538110403357</c:v>
                </c:pt>
                <c:pt idx="556">
                  <c:v>20.804538110403357</c:v>
                </c:pt>
                <c:pt idx="557">
                  <c:v>20.804538110403357</c:v>
                </c:pt>
                <c:pt idx="558">
                  <c:v>20.804538110403357</c:v>
                </c:pt>
                <c:pt idx="559">
                  <c:v>20.804538110403357</c:v>
                </c:pt>
                <c:pt idx="560">
                  <c:v>20.804538110403357</c:v>
                </c:pt>
                <c:pt idx="561">
                  <c:v>20.804538110403357</c:v>
                </c:pt>
                <c:pt idx="562">
                  <c:v>20.804538110403357</c:v>
                </c:pt>
                <c:pt idx="563">
                  <c:v>20.804538110403357</c:v>
                </c:pt>
                <c:pt idx="564">
                  <c:v>20.804538110403357</c:v>
                </c:pt>
                <c:pt idx="565">
                  <c:v>20.804538110403357</c:v>
                </c:pt>
                <c:pt idx="566">
                  <c:v>20.804538110403357</c:v>
                </c:pt>
                <c:pt idx="567">
                  <c:v>20.804538110403357</c:v>
                </c:pt>
                <c:pt idx="568">
                  <c:v>20.804538110403357</c:v>
                </c:pt>
                <c:pt idx="569">
                  <c:v>20.804538110403357</c:v>
                </c:pt>
                <c:pt idx="570">
                  <c:v>20.804538110403357</c:v>
                </c:pt>
                <c:pt idx="571">
                  <c:v>20.804538110403357</c:v>
                </c:pt>
                <c:pt idx="572">
                  <c:v>20.804538110403357</c:v>
                </c:pt>
                <c:pt idx="573">
                  <c:v>20.804538110403357</c:v>
                </c:pt>
                <c:pt idx="574">
                  <c:v>20.804538110403357</c:v>
                </c:pt>
                <c:pt idx="575">
                  <c:v>20.804538110403357</c:v>
                </c:pt>
                <c:pt idx="576">
                  <c:v>20.804538110403357</c:v>
                </c:pt>
                <c:pt idx="577">
                  <c:v>20.804538110403357</c:v>
                </c:pt>
                <c:pt idx="578">
                  <c:v>20.804538110403357</c:v>
                </c:pt>
                <c:pt idx="579">
                  <c:v>20.804538110403357</c:v>
                </c:pt>
                <c:pt idx="580">
                  <c:v>20.804538110403357</c:v>
                </c:pt>
                <c:pt idx="581">
                  <c:v>20.804538110403357</c:v>
                </c:pt>
                <c:pt idx="582">
                  <c:v>20.804538110403357</c:v>
                </c:pt>
                <c:pt idx="583">
                  <c:v>20.804538110403357</c:v>
                </c:pt>
                <c:pt idx="584">
                  <c:v>20.804538110403357</c:v>
                </c:pt>
                <c:pt idx="585">
                  <c:v>20.804538110403357</c:v>
                </c:pt>
                <c:pt idx="586">
                  <c:v>20.804538110403357</c:v>
                </c:pt>
                <c:pt idx="587">
                  <c:v>20.804538110403357</c:v>
                </c:pt>
                <c:pt idx="588">
                  <c:v>20.804538110403357</c:v>
                </c:pt>
                <c:pt idx="589">
                  <c:v>20.804538110403357</c:v>
                </c:pt>
                <c:pt idx="590">
                  <c:v>20.804538110403357</c:v>
                </c:pt>
                <c:pt idx="591">
                  <c:v>20.804538110403357</c:v>
                </c:pt>
                <c:pt idx="592">
                  <c:v>20.804538110403357</c:v>
                </c:pt>
                <c:pt idx="593">
                  <c:v>20.804538110403357</c:v>
                </c:pt>
                <c:pt idx="594">
                  <c:v>20.804538110403357</c:v>
                </c:pt>
                <c:pt idx="595">
                  <c:v>20.804538110403357</c:v>
                </c:pt>
                <c:pt idx="596">
                  <c:v>20.804538110403357</c:v>
                </c:pt>
                <c:pt idx="597">
                  <c:v>20.804538110403357</c:v>
                </c:pt>
                <c:pt idx="598">
                  <c:v>20.804538110403357</c:v>
                </c:pt>
                <c:pt idx="599">
                  <c:v>20.804538110403357</c:v>
                </c:pt>
                <c:pt idx="600">
                  <c:v>20.804538110403357</c:v>
                </c:pt>
                <c:pt idx="601">
                  <c:v>20.804538110403357</c:v>
                </c:pt>
                <c:pt idx="602">
                  <c:v>20.804538110403357</c:v>
                </c:pt>
                <c:pt idx="603">
                  <c:v>20.804538110403357</c:v>
                </c:pt>
                <c:pt idx="604">
                  <c:v>20.804538110403357</c:v>
                </c:pt>
                <c:pt idx="605">
                  <c:v>20.804538110403357</c:v>
                </c:pt>
                <c:pt idx="606">
                  <c:v>20.804538110403357</c:v>
                </c:pt>
                <c:pt idx="607">
                  <c:v>20.804538110403357</c:v>
                </c:pt>
                <c:pt idx="608">
                  <c:v>20.804538110403357</c:v>
                </c:pt>
                <c:pt idx="609">
                  <c:v>20.804538110403357</c:v>
                </c:pt>
                <c:pt idx="610">
                  <c:v>20.804538110403357</c:v>
                </c:pt>
                <c:pt idx="611">
                  <c:v>20.804538110403357</c:v>
                </c:pt>
                <c:pt idx="612">
                  <c:v>20.804538110403357</c:v>
                </c:pt>
                <c:pt idx="613">
                  <c:v>20.804538110403357</c:v>
                </c:pt>
                <c:pt idx="614">
                  <c:v>20.804538110403357</c:v>
                </c:pt>
                <c:pt idx="615">
                  <c:v>20.804538110403357</c:v>
                </c:pt>
                <c:pt idx="616">
                  <c:v>20.804538110403357</c:v>
                </c:pt>
                <c:pt idx="617">
                  <c:v>20.804538110403357</c:v>
                </c:pt>
                <c:pt idx="618">
                  <c:v>20.804538110403357</c:v>
                </c:pt>
                <c:pt idx="619">
                  <c:v>20.804538110403357</c:v>
                </c:pt>
                <c:pt idx="620">
                  <c:v>20.804538110403357</c:v>
                </c:pt>
                <c:pt idx="621">
                  <c:v>20.804538110403357</c:v>
                </c:pt>
                <c:pt idx="622">
                  <c:v>20.804538110403357</c:v>
                </c:pt>
                <c:pt idx="623">
                  <c:v>20.804538110403357</c:v>
                </c:pt>
                <c:pt idx="624">
                  <c:v>20.804538110403357</c:v>
                </c:pt>
                <c:pt idx="625">
                  <c:v>20.804538110403357</c:v>
                </c:pt>
                <c:pt idx="626">
                  <c:v>20.804538110403357</c:v>
                </c:pt>
                <c:pt idx="627">
                  <c:v>20.804538110403357</c:v>
                </c:pt>
                <c:pt idx="628">
                  <c:v>20.804538110403357</c:v>
                </c:pt>
                <c:pt idx="629">
                  <c:v>20.804538110403357</c:v>
                </c:pt>
                <c:pt idx="630">
                  <c:v>20.804538110403357</c:v>
                </c:pt>
                <c:pt idx="631">
                  <c:v>20.804538110403357</c:v>
                </c:pt>
                <c:pt idx="632">
                  <c:v>20.804538110403357</c:v>
                </c:pt>
                <c:pt idx="633">
                  <c:v>20.804538110403357</c:v>
                </c:pt>
                <c:pt idx="634">
                  <c:v>20.804538110403357</c:v>
                </c:pt>
                <c:pt idx="635">
                  <c:v>20.804538110403357</c:v>
                </c:pt>
                <c:pt idx="636">
                  <c:v>20.804538110403357</c:v>
                </c:pt>
                <c:pt idx="637">
                  <c:v>20.804538110403357</c:v>
                </c:pt>
                <c:pt idx="638">
                  <c:v>20.804538110403357</c:v>
                </c:pt>
                <c:pt idx="639">
                  <c:v>20.804538110403357</c:v>
                </c:pt>
                <c:pt idx="640">
                  <c:v>20.804538110403357</c:v>
                </c:pt>
                <c:pt idx="641">
                  <c:v>20.804538110403357</c:v>
                </c:pt>
                <c:pt idx="642">
                  <c:v>20.804538110403357</c:v>
                </c:pt>
                <c:pt idx="643">
                  <c:v>20.804538110403357</c:v>
                </c:pt>
                <c:pt idx="644">
                  <c:v>20.804538110403357</c:v>
                </c:pt>
                <c:pt idx="645">
                  <c:v>20.804538110403357</c:v>
                </c:pt>
                <c:pt idx="646">
                  <c:v>20.804538110403357</c:v>
                </c:pt>
                <c:pt idx="647">
                  <c:v>20.804538110403357</c:v>
                </c:pt>
                <c:pt idx="648">
                  <c:v>20.804538110403357</c:v>
                </c:pt>
                <c:pt idx="649">
                  <c:v>20.804538110403357</c:v>
                </c:pt>
                <c:pt idx="650">
                  <c:v>20.804538110403357</c:v>
                </c:pt>
                <c:pt idx="651">
                  <c:v>20.804538110403357</c:v>
                </c:pt>
                <c:pt idx="652">
                  <c:v>20.804538110403357</c:v>
                </c:pt>
                <c:pt idx="653">
                  <c:v>20.804538110403357</c:v>
                </c:pt>
                <c:pt idx="654">
                  <c:v>20.804538110403357</c:v>
                </c:pt>
                <c:pt idx="655">
                  <c:v>20.804538110403357</c:v>
                </c:pt>
                <c:pt idx="656">
                  <c:v>20.804538110403357</c:v>
                </c:pt>
                <c:pt idx="657">
                  <c:v>20.804538110403357</c:v>
                </c:pt>
                <c:pt idx="658">
                  <c:v>20.804538110403357</c:v>
                </c:pt>
                <c:pt idx="659">
                  <c:v>20.804538110403357</c:v>
                </c:pt>
                <c:pt idx="660">
                  <c:v>20.804538110403357</c:v>
                </c:pt>
                <c:pt idx="661">
                  <c:v>20.804538110403357</c:v>
                </c:pt>
                <c:pt idx="662">
                  <c:v>20.804538110403357</c:v>
                </c:pt>
                <c:pt idx="663">
                  <c:v>20.804538110403357</c:v>
                </c:pt>
                <c:pt idx="664">
                  <c:v>20.804538110403357</c:v>
                </c:pt>
                <c:pt idx="665">
                  <c:v>20.804538110403357</c:v>
                </c:pt>
                <c:pt idx="666">
                  <c:v>20.804538110403357</c:v>
                </c:pt>
                <c:pt idx="667">
                  <c:v>20.804538110403357</c:v>
                </c:pt>
                <c:pt idx="668">
                  <c:v>20.804538110403357</c:v>
                </c:pt>
                <c:pt idx="669">
                  <c:v>20.804538110403357</c:v>
                </c:pt>
                <c:pt idx="670">
                  <c:v>20.804538110403357</c:v>
                </c:pt>
                <c:pt idx="671">
                  <c:v>20.804538110403357</c:v>
                </c:pt>
                <c:pt idx="672">
                  <c:v>20.804538110403357</c:v>
                </c:pt>
                <c:pt idx="673">
                  <c:v>20.804538110403357</c:v>
                </c:pt>
                <c:pt idx="674">
                  <c:v>20.804538110403357</c:v>
                </c:pt>
                <c:pt idx="675">
                  <c:v>20.804538110403357</c:v>
                </c:pt>
                <c:pt idx="676">
                  <c:v>20.804538110403357</c:v>
                </c:pt>
                <c:pt idx="677">
                  <c:v>20.804538110403357</c:v>
                </c:pt>
                <c:pt idx="678">
                  <c:v>20.804538110403357</c:v>
                </c:pt>
                <c:pt idx="679">
                  <c:v>20.804538110403357</c:v>
                </c:pt>
                <c:pt idx="680">
                  <c:v>20.804538110403357</c:v>
                </c:pt>
                <c:pt idx="681">
                  <c:v>20.804538110403357</c:v>
                </c:pt>
                <c:pt idx="682">
                  <c:v>20.804538110403357</c:v>
                </c:pt>
                <c:pt idx="683">
                  <c:v>20.804538110403357</c:v>
                </c:pt>
                <c:pt idx="684">
                  <c:v>20.804538110403357</c:v>
                </c:pt>
                <c:pt idx="685">
                  <c:v>20.804538110403357</c:v>
                </c:pt>
                <c:pt idx="686">
                  <c:v>20.804538110403357</c:v>
                </c:pt>
                <c:pt idx="687">
                  <c:v>20.804538110403357</c:v>
                </c:pt>
                <c:pt idx="688">
                  <c:v>20.804538110403357</c:v>
                </c:pt>
                <c:pt idx="689">
                  <c:v>20.804538110403357</c:v>
                </c:pt>
                <c:pt idx="690">
                  <c:v>20.804538110403357</c:v>
                </c:pt>
                <c:pt idx="691">
                  <c:v>20.804538110403357</c:v>
                </c:pt>
                <c:pt idx="692">
                  <c:v>20.804538110403357</c:v>
                </c:pt>
                <c:pt idx="693">
                  <c:v>20.804538110403357</c:v>
                </c:pt>
                <c:pt idx="694">
                  <c:v>20.804538110403357</c:v>
                </c:pt>
                <c:pt idx="695">
                  <c:v>20.804538110403357</c:v>
                </c:pt>
                <c:pt idx="696">
                  <c:v>20.804538110403357</c:v>
                </c:pt>
                <c:pt idx="697">
                  <c:v>20.804538110403357</c:v>
                </c:pt>
                <c:pt idx="698">
                  <c:v>20.804538110403357</c:v>
                </c:pt>
                <c:pt idx="699">
                  <c:v>20.804538110403357</c:v>
                </c:pt>
                <c:pt idx="700">
                  <c:v>20.804538110403357</c:v>
                </c:pt>
                <c:pt idx="701">
                  <c:v>20.804538110403357</c:v>
                </c:pt>
                <c:pt idx="702">
                  <c:v>20.804538110403357</c:v>
                </c:pt>
                <c:pt idx="703">
                  <c:v>20.804538110403357</c:v>
                </c:pt>
                <c:pt idx="704">
                  <c:v>20.804538110403357</c:v>
                </c:pt>
                <c:pt idx="705">
                  <c:v>20.804538110403357</c:v>
                </c:pt>
                <c:pt idx="706">
                  <c:v>20.804538110403357</c:v>
                </c:pt>
                <c:pt idx="707">
                  <c:v>20.804538110403357</c:v>
                </c:pt>
                <c:pt idx="708">
                  <c:v>20.804538110403357</c:v>
                </c:pt>
                <c:pt idx="709">
                  <c:v>20.804538110403357</c:v>
                </c:pt>
                <c:pt idx="710">
                  <c:v>20.804538110403357</c:v>
                </c:pt>
                <c:pt idx="711">
                  <c:v>20.804538110403357</c:v>
                </c:pt>
                <c:pt idx="712">
                  <c:v>20.804538110403357</c:v>
                </c:pt>
                <c:pt idx="713">
                  <c:v>20.804538110403357</c:v>
                </c:pt>
                <c:pt idx="714">
                  <c:v>20.804538110403357</c:v>
                </c:pt>
                <c:pt idx="715">
                  <c:v>20.804538110403357</c:v>
                </c:pt>
                <c:pt idx="716">
                  <c:v>20.804538110403357</c:v>
                </c:pt>
                <c:pt idx="717">
                  <c:v>20.804538110403357</c:v>
                </c:pt>
                <c:pt idx="718">
                  <c:v>20.804538110403357</c:v>
                </c:pt>
                <c:pt idx="719">
                  <c:v>20.804538110403357</c:v>
                </c:pt>
                <c:pt idx="720">
                  <c:v>20.804538110403357</c:v>
                </c:pt>
                <c:pt idx="721">
                  <c:v>20.804538110403357</c:v>
                </c:pt>
                <c:pt idx="722">
                  <c:v>20.804538110403357</c:v>
                </c:pt>
                <c:pt idx="723">
                  <c:v>20.804538110403357</c:v>
                </c:pt>
                <c:pt idx="724">
                  <c:v>20.804538110403357</c:v>
                </c:pt>
                <c:pt idx="725">
                  <c:v>20.804538110403357</c:v>
                </c:pt>
                <c:pt idx="726">
                  <c:v>20.804538110403357</c:v>
                </c:pt>
                <c:pt idx="727">
                  <c:v>20.804538110403357</c:v>
                </c:pt>
                <c:pt idx="728">
                  <c:v>20.804538110403357</c:v>
                </c:pt>
                <c:pt idx="729">
                  <c:v>20.804538110403357</c:v>
                </c:pt>
                <c:pt idx="730">
                  <c:v>20.804538110403357</c:v>
                </c:pt>
                <c:pt idx="731">
                  <c:v>20.804538110403357</c:v>
                </c:pt>
                <c:pt idx="732">
                  <c:v>20.804538110403357</c:v>
                </c:pt>
                <c:pt idx="733">
                  <c:v>20.804538110403357</c:v>
                </c:pt>
                <c:pt idx="734">
                  <c:v>20.804538110403357</c:v>
                </c:pt>
                <c:pt idx="735">
                  <c:v>20.804538110403357</c:v>
                </c:pt>
                <c:pt idx="736">
                  <c:v>20.804538110403357</c:v>
                </c:pt>
                <c:pt idx="737">
                  <c:v>20.804538110403357</c:v>
                </c:pt>
                <c:pt idx="738">
                  <c:v>20.804538110403357</c:v>
                </c:pt>
                <c:pt idx="739">
                  <c:v>20.804538110403357</c:v>
                </c:pt>
                <c:pt idx="740">
                  <c:v>20.804538110403357</c:v>
                </c:pt>
                <c:pt idx="741">
                  <c:v>20.804538110403357</c:v>
                </c:pt>
                <c:pt idx="742">
                  <c:v>20.804538110403357</c:v>
                </c:pt>
                <c:pt idx="743">
                  <c:v>20.804538110403357</c:v>
                </c:pt>
                <c:pt idx="744">
                  <c:v>20.804538110403357</c:v>
                </c:pt>
                <c:pt idx="745">
                  <c:v>20.804538110403357</c:v>
                </c:pt>
                <c:pt idx="746">
                  <c:v>20.804538110403357</c:v>
                </c:pt>
                <c:pt idx="747">
                  <c:v>20.804538110403357</c:v>
                </c:pt>
                <c:pt idx="748">
                  <c:v>20.804538110403357</c:v>
                </c:pt>
                <c:pt idx="749">
                  <c:v>20.804538110403357</c:v>
                </c:pt>
                <c:pt idx="750">
                  <c:v>20.804538110403357</c:v>
                </c:pt>
                <c:pt idx="751">
                  <c:v>20.804538110403357</c:v>
                </c:pt>
                <c:pt idx="752">
                  <c:v>20.804538110403357</c:v>
                </c:pt>
                <c:pt idx="753">
                  <c:v>20.804538110403357</c:v>
                </c:pt>
                <c:pt idx="754">
                  <c:v>20.804538110403357</c:v>
                </c:pt>
                <c:pt idx="755">
                  <c:v>20.804538110403357</c:v>
                </c:pt>
                <c:pt idx="756">
                  <c:v>20.804538110403357</c:v>
                </c:pt>
                <c:pt idx="757">
                  <c:v>20.804538110403357</c:v>
                </c:pt>
                <c:pt idx="758">
                  <c:v>20.804538110403357</c:v>
                </c:pt>
                <c:pt idx="759">
                  <c:v>20.804538110403357</c:v>
                </c:pt>
                <c:pt idx="760">
                  <c:v>20.804538110403357</c:v>
                </c:pt>
                <c:pt idx="761">
                  <c:v>20.804538110403357</c:v>
                </c:pt>
                <c:pt idx="762">
                  <c:v>20.804538110403357</c:v>
                </c:pt>
                <c:pt idx="763">
                  <c:v>20.804538110403357</c:v>
                </c:pt>
                <c:pt idx="764">
                  <c:v>20.804538110403357</c:v>
                </c:pt>
                <c:pt idx="765">
                  <c:v>20.804538110403357</c:v>
                </c:pt>
                <c:pt idx="766">
                  <c:v>20.804538110403357</c:v>
                </c:pt>
                <c:pt idx="767">
                  <c:v>20.804538110403357</c:v>
                </c:pt>
                <c:pt idx="768">
                  <c:v>20.804538110403357</c:v>
                </c:pt>
                <c:pt idx="769">
                  <c:v>20.804538110403357</c:v>
                </c:pt>
                <c:pt idx="770">
                  <c:v>20.804538110403357</c:v>
                </c:pt>
                <c:pt idx="771">
                  <c:v>20.804538110403357</c:v>
                </c:pt>
                <c:pt idx="772">
                  <c:v>20.804538110403357</c:v>
                </c:pt>
                <c:pt idx="773">
                  <c:v>20.804538110403357</c:v>
                </c:pt>
                <c:pt idx="774">
                  <c:v>20.804538110403357</c:v>
                </c:pt>
                <c:pt idx="775">
                  <c:v>20.804538110403357</c:v>
                </c:pt>
                <c:pt idx="776">
                  <c:v>20.804538110403357</c:v>
                </c:pt>
                <c:pt idx="777">
                  <c:v>20.804538110403357</c:v>
                </c:pt>
                <c:pt idx="778">
                  <c:v>20.804538110403357</c:v>
                </c:pt>
                <c:pt idx="779">
                  <c:v>20.804538110403357</c:v>
                </c:pt>
                <c:pt idx="780">
                  <c:v>20.804538110403357</c:v>
                </c:pt>
                <c:pt idx="781">
                  <c:v>20.804538110403357</c:v>
                </c:pt>
                <c:pt idx="782">
                  <c:v>20.804538110403357</c:v>
                </c:pt>
                <c:pt idx="783">
                  <c:v>20.804538110403357</c:v>
                </c:pt>
                <c:pt idx="784">
                  <c:v>20.804538110403357</c:v>
                </c:pt>
                <c:pt idx="785">
                  <c:v>20.804538110403357</c:v>
                </c:pt>
                <c:pt idx="786">
                  <c:v>20.804538110403357</c:v>
                </c:pt>
                <c:pt idx="787">
                  <c:v>20.804538110403357</c:v>
                </c:pt>
                <c:pt idx="788">
                  <c:v>20.804538110403357</c:v>
                </c:pt>
                <c:pt idx="789">
                  <c:v>20.804538110403357</c:v>
                </c:pt>
                <c:pt idx="790">
                  <c:v>20.804538110403357</c:v>
                </c:pt>
                <c:pt idx="791">
                  <c:v>20.804538110403357</c:v>
                </c:pt>
                <c:pt idx="792">
                  <c:v>20.804538110403357</c:v>
                </c:pt>
                <c:pt idx="793">
                  <c:v>20.804538110403357</c:v>
                </c:pt>
                <c:pt idx="794">
                  <c:v>20.804538110403357</c:v>
                </c:pt>
                <c:pt idx="795">
                  <c:v>20.804538110403357</c:v>
                </c:pt>
                <c:pt idx="796">
                  <c:v>20.804538110403357</c:v>
                </c:pt>
                <c:pt idx="797">
                  <c:v>20.804538110403357</c:v>
                </c:pt>
                <c:pt idx="798">
                  <c:v>20.804538110403357</c:v>
                </c:pt>
                <c:pt idx="799">
                  <c:v>20.804538110403357</c:v>
                </c:pt>
                <c:pt idx="800">
                  <c:v>20.804538110403357</c:v>
                </c:pt>
                <c:pt idx="801">
                  <c:v>20.804538110403357</c:v>
                </c:pt>
                <c:pt idx="802">
                  <c:v>20.804538110403357</c:v>
                </c:pt>
                <c:pt idx="803">
                  <c:v>20.804538110403357</c:v>
                </c:pt>
                <c:pt idx="804">
                  <c:v>20.804538110403357</c:v>
                </c:pt>
                <c:pt idx="805">
                  <c:v>20.804538110403357</c:v>
                </c:pt>
                <c:pt idx="806">
                  <c:v>20.804538110403357</c:v>
                </c:pt>
                <c:pt idx="807">
                  <c:v>20.804538110403357</c:v>
                </c:pt>
                <c:pt idx="808">
                  <c:v>20.804538110403357</c:v>
                </c:pt>
                <c:pt idx="809">
                  <c:v>20.804538110403357</c:v>
                </c:pt>
                <c:pt idx="810">
                  <c:v>20.804538110403357</c:v>
                </c:pt>
                <c:pt idx="811">
                  <c:v>20.804538110403357</c:v>
                </c:pt>
                <c:pt idx="812">
                  <c:v>20.804538110403357</c:v>
                </c:pt>
                <c:pt idx="813">
                  <c:v>20.804538110403357</c:v>
                </c:pt>
                <c:pt idx="814">
                  <c:v>20.804538110403357</c:v>
                </c:pt>
                <c:pt idx="815">
                  <c:v>20.804538110403357</c:v>
                </c:pt>
                <c:pt idx="816">
                  <c:v>20.804538110403357</c:v>
                </c:pt>
                <c:pt idx="817">
                  <c:v>20.804538110403357</c:v>
                </c:pt>
                <c:pt idx="818">
                  <c:v>20.804538110403357</c:v>
                </c:pt>
                <c:pt idx="819">
                  <c:v>20.804538110403357</c:v>
                </c:pt>
                <c:pt idx="820">
                  <c:v>20.804538110403357</c:v>
                </c:pt>
                <c:pt idx="821">
                  <c:v>20.804538110403357</c:v>
                </c:pt>
                <c:pt idx="822">
                  <c:v>20.804538110403357</c:v>
                </c:pt>
                <c:pt idx="823">
                  <c:v>20.804538110403357</c:v>
                </c:pt>
                <c:pt idx="824">
                  <c:v>20.804538110403357</c:v>
                </c:pt>
                <c:pt idx="825">
                  <c:v>20.804538110403357</c:v>
                </c:pt>
                <c:pt idx="826">
                  <c:v>20.804538110403357</c:v>
                </c:pt>
                <c:pt idx="827">
                  <c:v>20.804538110403357</c:v>
                </c:pt>
                <c:pt idx="828">
                  <c:v>20.804538110403357</c:v>
                </c:pt>
                <c:pt idx="829">
                  <c:v>20.804538110403357</c:v>
                </c:pt>
                <c:pt idx="830">
                  <c:v>20.804538110403357</c:v>
                </c:pt>
                <c:pt idx="831">
                  <c:v>20.804538110403357</c:v>
                </c:pt>
                <c:pt idx="832">
                  <c:v>20.804538110403357</c:v>
                </c:pt>
                <c:pt idx="833">
                  <c:v>20.804538110403357</c:v>
                </c:pt>
                <c:pt idx="834">
                  <c:v>20.804538110403357</c:v>
                </c:pt>
                <c:pt idx="835">
                  <c:v>20.804538110403357</c:v>
                </c:pt>
                <c:pt idx="836">
                  <c:v>20.804538110403357</c:v>
                </c:pt>
                <c:pt idx="837">
                  <c:v>20.804538110403357</c:v>
                </c:pt>
                <c:pt idx="838">
                  <c:v>20.804538110403357</c:v>
                </c:pt>
                <c:pt idx="839">
                  <c:v>20.804538110403357</c:v>
                </c:pt>
                <c:pt idx="840">
                  <c:v>20.804538110403357</c:v>
                </c:pt>
                <c:pt idx="841">
                  <c:v>20.804538110403357</c:v>
                </c:pt>
                <c:pt idx="842">
                  <c:v>20.804538110403357</c:v>
                </c:pt>
                <c:pt idx="843">
                  <c:v>20.804538110403357</c:v>
                </c:pt>
                <c:pt idx="844">
                  <c:v>20.804538110403357</c:v>
                </c:pt>
                <c:pt idx="845">
                  <c:v>20.804538110403357</c:v>
                </c:pt>
                <c:pt idx="846">
                  <c:v>20.804538110403357</c:v>
                </c:pt>
                <c:pt idx="847">
                  <c:v>20.804538110403357</c:v>
                </c:pt>
                <c:pt idx="848">
                  <c:v>20.804538110403357</c:v>
                </c:pt>
                <c:pt idx="849">
                  <c:v>20.804538110403357</c:v>
                </c:pt>
                <c:pt idx="850">
                  <c:v>20.804538110403357</c:v>
                </c:pt>
                <c:pt idx="851">
                  <c:v>20.804538110403357</c:v>
                </c:pt>
                <c:pt idx="852">
                  <c:v>20.804538110403357</c:v>
                </c:pt>
                <c:pt idx="853">
                  <c:v>20.804538110403357</c:v>
                </c:pt>
                <c:pt idx="854">
                  <c:v>20.804538110403357</c:v>
                </c:pt>
                <c:pt idx="855">
                  <c:v>20.804538110403357</c:v>
                </c:pt>
                <c:pt idx="856">
                  <c:v>20.804538110403357</c:v>
                </c:pt>
                <c:pt idx="857">
                  <c:v>20.804538110403357</c:v>
                </c:pt>
                <c:pt idx="858">
                  <c:v>20.804538110403357</c:v>
                </c:pt>
                <c:pt idx="859">
                  <c:v>20.804538110403357</c:v>
                </c:pt>
                <c:pt idx="860">
                  <c:v>20.804538110403357</c:v>
                </c:pt>
                <c:pt idx="861">
                  <c:v>20.804538110403357</c:v>
                </c:pt>
                <c:pt idx="862">
                  <c:v>20.804538110403357</c:v>
                </c:pt>
                <c:pt idx="863">
                  <c:v>20.804538110403357</c:v>
                </c:pt>
                <c:pt idx="864">
                  <c:v>20.804538110403357</c:v>
                </c:pt>
                <c:pt idx="865">
                  <c:v>20.804538110403357</c:v>
                </c:pt>
                <c:pt idx="866">
                  <c:v>20.804538110403357</c:v>
                </c:pt>
                <c:pt idx="867">
                  <c:v>20.804538110403357</c:v>
                </c:pt>
                <c:pt idx="868">
                  <c:v>20.804538110403357</c:v>
                </c:pt>
                <c:pt idx="869">
                  <c:v>20.804538110403357</c:v>
                </c:pt>
                <c:pt idx="870">
                  <c:v>20.804538110403357</c:v>
                </c:pt>
                <c:pt idx="871">
                  <c:v>20.804538110403357</c:v>
                </c:pt>
                <c:pt idx="872">
                  <c:v>20.804538110403357</c:v>
                </c:pt>
                <c:pt idx="873">
                  <c:v>20.804538110403357</c:v>
                </c:pt>
                <c:pt idx="874">
                  <c:v>20.804538110403357</c:v>
                </c:pt>
                <c:pt idx="875">
                  <c:v>20.804538110403357</c:v>
                </c:pt>
                <c:pt idx="876">
                  <c:v>20.804538110403357</c:v>
                </c:pt>
                <c:pt idx="877">
                  <c:v>20.804538110403357</c:v>
                </c:pt>
                <c:pt idx="878">
                  <c:v>20.804538110403357</c:v>
                </c:pt>
                <c:pt idx="879">
                  <c:v>20.804538110403357</c:v>
                </c:pt>
                <c:pt idx="880">
                  <c:v>20.804538110403357</c:v>
                </c:pt>
                <c:pt idx="881">
                  <c:v>20.804538110403357</c:v>
                </c:pt>
                <c:pt idx="882">
                  <c:v>20.804538110403357</c:v>
                </c:pt>
                <c:pt idx="883">
                  <c:v>20.804538110403357</c:v>
                </c:pt>
                <c:pt idx="884">
                  <c:v>20.804538110403357</c:v>
                </c:pt>
                <c:pt idx="885">
                  <c:v>20.804538110403357</c:v>
                </c:pt>
                <c:pt idx="886">
                  <c:v>20.804538110403357</c:v>
                </c:pt>
                <c:pt idx="887">
                  <c:v>20.804538110403357</c:v>
                </c:pt>
                <c:pt idx="888">
                  <c:v>20.804538110403357</c:v>
                </c:pt>
                <c:pt idx="889">
                  <c:v>20.804538110403357</c:v>
                </c:pt>
                <c:pt idx="890">
                  <c:v>20.804538110403357</c:v>
                </c:pt>
                <c:pt idx="891">
                  <c:v>20.804538110403357</c:v>
                </c:pt>
                <c:pt idx="892">
                  <c:v>20.804538110403357</c:v>
                </c:pt>
                <c:pt idx="893">
                  <c:v>20.804538110403357</c:v>
                </c:pt>
                <c:pt idx="894">
                  <c:v>20.804538110403357</c:v>
                </c:pt>
                <c:pt idx="895">
                  <c:v>20.804538110403357</c:v>
                </c:pt>
                <c:pt idx="896">
                  <c:v>20.804538110403357</c:v>
                </c:pt>
                <c:pt idx="897">
                  <c:v>20.804538110403357</c:v>
                </c:pt>
                <c:pt idx="898">
                  <c:v>20.804538110403357</c:v>
                </c:pt>
                <c:pt idx="899">
                  <c:v>20.804538110403357</c:v>
                </c:pt>
                <c:pt idx="900">
                  <c:v>20.804538110403357</c:v>
                </c:pt>
                <c:pt idx="901">
                  <c:v>20.804538110403357</c:v>
                </c:pt>
                <c:pt idx="902">
                  <c:v>20.804538110403357</c:v>
                </c:pt>
                <c:pt idx="903">
                  <c:v>20.804538110403357</c:v>
                </c:pt>
                <c:pt idx="904">
                  <c:v>20.804538110403357</c:v>
                </c:pt>
                <c:pt idx="905">
                  <c:v>20.804538110403357</c:v>
                </c:pt>
                <c:pt idx="906">
                  <c:v>20.804538110403357</c:v>
                </c:pt>
                <c:pt idx="907">
                  <c:v>20.804538110403357</c:v>
                </c:pt>
                <c:pt idx="908">
                  <c:v>20.804538110403357</c:v>
                </c:pt>
                <c:pt idx="909">
                  <c:v>20.804538110403357</c:v>
                </c:pt>
                <c:pt idx="910">
                  <c:v>20.804538110403357</c:v>
                </c:pt>
                <c:pt idx="911">
                  <c:v>20.804538110403357</c:v>
                </c:pt>
                <c:pt idx="912">
                  <c:v>20.804538110403357</c:v>
                </c:pt>
                <c:pt idx="913">
                  <c:v>20.804538110403357</c:v>
                </c:pt>
                <c:pt idx="914">
                  <c:v>20.804538110403357</c:v>
                </c:pt>
                <c:pt idx="915">
                  <c:v>20.804538110403357</c:v>
                </c:pt>
                <c:pt idx="916">
                  <c:v>20.804538110403357</c:v>
                </c:pt>
                <c:pt idx="917">
                  <c:v>20.804538110403357</c:v>
                </c:pt>
                <c:pt idx="918">
                  <c:v>20.804538110403357</c:v>
                </c:pt>
                <c:pt idx="919">
                  <c:v>20.804538110403357</c:v>
                </c:pt>
                <c:pt idx="920">
                  <c:v>20.804538110403357</c:v>
                </c:pt>
                <c:pt idx="921">
                  <c:v>20.804538110403357</c:v>
                </c:pt>
                <c:pt idx="922">
                  <c:v>20.804538110403357</c:v>
                </c:pt>
                <c:pt idx="923">
                  <c:v>20.804538110403357</c:v>
                </c:pt>
                <c:pt idx="924">
                  <c:v>20.804538110403357</c:v>
                </c:pt>
                <c:pt idx="925">
                  <c:v>20.804538110403357</c:v>
                </c:pt>
                <c:pt idx="926">
                  <c:v>20.804538110403357</c:v>
                </c:pt>
                <c:pt idx="927">
                  <c:v>20.804538110403357</c:v>
                </c:pt>
                <c:pt idx="928">
                  <c:v>20.804538110403357</c:v>
                </c:pt>
                <c:pt idx="929">
                  <c:v>20.804538110403357</c:v>
                </c:pt>
                <c:pt idx="930">
                  <c:v>20.804538110403357</c:v>
                </c:pt>
                <c:pt idx="931">
                  <c:v>20.804538110403357</c:v>
                </c:pt>
                <c:pt idx="932">
                  <c:v>20.804538110403357</c:v>
                </c:pt>
                <c:pt idx="933">
                  <c:v>20.804538110403357</c:v>
                </c:pt>
                <c:pt idx="934">
                  <c:v>20.804538110403357</c:v>
                </c:pt>
                <c:pt idx="935">
                  <c:v>20.804538110403357</c:v>
                </c:pt>
                <c:pt idx="936">
                  <c:v>20.804538110403357</c:v>
                </c:pt>
                <c:pt idx="937">
                  <c:v>20.804538110403357</c:v>
                </c:pt>
                <c:pt idx="938">
                  <c:v>20.804538110403357</c:v>
                </c:pt>
                <c:pt idx="939">
                  <c:v>20.804538110403357</c:v>
                </c:pt>
                <c:pt idx="940">
                  <c:v>20.804538110403357</c:v>
                </c:pt>
                <c:pt idx="941">
                  <c:v>20.804538110403357</c:v>
                </c:pt>
              </c:numCache>
            </c:numRef>
          </c:yVal>
          <c:smooth val="1"/>
          <c:extLst xmlns:c16r2="http://schemas.microsoft.com/office/drawing/2015/06/chart">
            <c:ext xmlns:c16="http://schemas.microsoft.com/office/drawing/2014/chart" uri="{C3380CC4-5D6E-409C-BE32-E72D297353CC}">
              <c16:uniqueId val="{00000001-502B-42B4-BB05-D62B76B2CEC0}"/>
            </c:ext>
          </c:extLst>
        </c:ser>
        <c:dLbls>
          <c:showLegendKey val="0"/>
          <c:showVal val="0"/>
          <c:showCatName val="0"/>
          <c:showSerName val="0"/>
          <c:showPercent val="0"/>
          <c:showBubbleSize val="0"/>
        </c:dLbls>
        <c:axId val="250197504"/>
        <c:axId val="250199040"/>
      </c:scatterChart>
      <c:scatterChart>
        <c:scatterStyle val="smoothMarker"/>
        <c:varyColors val="0"/>
        <c:ser>
          <c:idx val="8"/>
          <c:order val="2"/>
          <c:tx>
            <c:strRef>
              <c:f>'SX5E Index'!$L$1</c:f>
              <c:strCache>
                <c:ptCount val="1"/>
                <c:pt idx="0">
                  <c:v>SX5E Index (der.)</c:v>
                </c:pt>
              </c:strCache>
            </c:strRef>
          </c:tx>
          <c:spPr>
            <a:ln w="6350" cap="rnd">
              <a:solidFill>
                <a:schemeClr val="bg1">
                  <a:lumMod val="75000"/>
                </a:schemeClr>
              </a:solidFill>
              <a:round/>
            </a:ln>
            <a:effectLst/>
          </c:spPr>
          <c:marker>
            <c:symbol val="none"/>
          </c:marker>
          <c:xVal>
            <c:numRef>
              <c:f>'SX5E Index'!$K$3:$K$929</c:f>
              <c:numCache>
                <c:formatCode>m/d/yyyy</c:formatCode>
                <c:ptCount val="927"/>
                <c:pt idx="0">
                  <c:v>41641</c:v>
                </c:pt>
                <c:pt idx="1">
                  <c:v>41642</c:v>
                </c:pt>
                <c:pt idx="2">
                  <c:v>41645</c:v>
                </c:pt>
                <c:pt idx="3">
                  <c:v>41646</c:v>
                </c:pt>
                <c:pt idx="4">
                  <c:v>41647</c:v>
                </c:pt>
                <c:pt idx="5">
                  <c:v>41648</c:v>
                </c:pt>
                <c:pt idx="6">
                  <c:v>41649</c:v>
                </c:pt>
                <c:pt idx="7">
                  <c:v>41652</c:v>
                </c:pt>
                <c:pt idx="8">
                  <c:v>41653</c:v>
                </c:pt>
                <c:pt idx="9">
                  <c:v>41654</c:v>
                </c:pt>
                <c:pt idx="10">
                  <c:v>41655</c:v>
                </c:pt>
                <c:pt idx="11">
                  <c:v>41656</c:v>
                </c:pt>
                <c:pt idx="12">
                  <c:v>41659</c:v>
                </c:pt>
                <c:pt idx="13">
                  <c:v>41660</c:v>
                </c:pt>
                <c:pt idx="14">
                  <c:v>41661</c:v>
                </c:pt>
                <c:pt idx="15">
                  <c:v>41662</c:v>
                </c:pt>
                <c:pt idx="16">
                  <c:v>41663</c:v>
                </c:pt>
                <c:pt idx="17">
                  <c:v>41666</c:v>
                </c:pt>
                <c:pt idx="18">
                  <c:v>41667</c:v>
                </c:pt>
                <c:pt idx="19">
                  <c:v>41668</c:v>
                </c:pt>
                <c:pt idx="20">
                  <c:v>41669</c:v>
                </c:pt>
                <c:pt idx="21">
                  <c:v>41670</c:v>
                </c:pt>
                <c:pt idx="22">
                  <c:v>41673</c:v>
                </c:pt>
                <c:pt idx="23">
                  <c:v>41674</c:v>
                </c:pt>
                <c:pt idx="24">
                  <c:v>41675</c:v>
                </c:pt>
                <c:pt idx="25">
                  <c:v>41676</c:v>
                </c:pt>
                <c:pt idx="26">
                  <c:v>41677</c:v>
                </c:pt>
                <c:pt idx="27">
                  <c:v>41680</c:v>
                </c:pt>
                <c:pt idx="28">
                  <c:v>41681</c:v>
                </c:pt>
                <c:pt idx="29">
                  <c:v>41682</c:v>
                </c:pt>
                <c:pt idx="30">
                  <c:v>41683</c:v>
                </c:pt>
                <c:pt idx="31">
                  <c:v>41684</c:v>
                </c:pt>
                <c:pt idx="32">
                  <c:v>41687</c:v>
                </c:pt>
                <c:pt idx="33">
                  <c:v>41688</c:v>
                </c:pt>
                <c:pt idx="34">
                  <c:v>41689</c:v>
                </c:pt>
                <c:pt idx="35">
                  <c:v>41690</c:v>
                </c:pt>
                <c:pt idx="36">
                  <c:v>41691</c:v>
                </c:pt>
                <c:pt idx="37">
                  <c:v>41694</c:v>
                </c:pt>
                <c:pt idx="38">
                  <c:v>41695</c:v>
                </c:pt>
                <c:pt idx="39">
                  <c:v>41696</c:v>
                </c:pt>
                <c:pt idx="40">
                  <c:v>41697</c:v>
                </c:pt>
                <c:pt idx="41">
                  <c:v>41698</c:v>
                </c:pt>
                <c:pt idx="42">
                  <c:v>41701</c:v>
                </c:pt>
                <c:pt idx="43">
                  <c:v>41702</c:v>
                </c:pt>
                <c:pt idx="44">
                  <c:v>41703</c:v>
                </c:pt>
                <c:pt idx="45">
                  <c:v>41704</c:v>
                </c:pt>
                <c:pt idx="46">
                  <c:v>41705</c:v>
                </c:pt>
                <c:pt idx="47">
                  <c:v>41708</c:v>
                </c:pt>
                <c:pt idx="48">
                  <c:v>41709</c:v>
                </c:pt>
                <c:pt idx="49">
                  <c:v>41710</c:v>
                </c:pt>
                <c:pt idx="50">
                  <c:v>41711</c:v>
                </c:pt>
                <c:pt idx="51">
                  <c:v>41712</c:v>
                </c:pt>
                <c:pt idx="52">
                  <c:v>41715</c:v>
                </c:pt>
                <c:pt idx="53">
                  <c:v>41716</c:v>
                </c:pt>
                <c:pt idx="54">
                  <c:v>41717</c:v>
                </c:pt>
                <c:pt idx="55">
                  <c:v>41718</c:v>
                </c:pt>
                <c:pt idx="56">
                  <c:v>41719</c:v>
                </c:pt>
                <c:pt idx="57">
                  <c:v>41722</c:v>
                </c:pt>
                <c:pt idx="58">
                  <c:v>41723</c:v>
                </c:pt>
                <c:pt idx="59">
                  <c:v>41724</c:v>
                </c:pt>
                <c:pt idx="60">
                  <c:v>41725</c:v>
                </c:pt>
                <c:pt idx="61">
                  <c:v>41726</c:v>
                </c:pt>
                <c:pt idx="62">
                  <c:v>41729</c:v>
                </c:pt>
                <c:pt idx="63">
                  <c:v>41730</c:v>
                </c:pt>
                <c:pt idx="64">
                  <c:v>41731</c:v>
                </c:pt>
                <c:pt idx="65">
                  <c:v>41732</c:v>
                </c:pt>
                <c:pt idx="66">
                  <c:v>41733</c:v>
                </c:pt>
                <c:pt idx="67">
                  <c:v>41736</c:v>
                </c:pt>
                <c:pt idx="68">
                  <c:v>41737</c:v>
                </c:pt>
                <c:pt idx="69">
                  <c:v>41738</c:v>
                </c:pt>
                <c:pt idx="70">
                  <c:v>41739</c:v>
                </c:pt>
                <c:pt idx="71">
                  <c:v>41740</c:v>
                </c:pt>
                <c:pt idx="72">
                  <c:v>41743</c:v>
                </c:pt>
                <c:pt idx="73">
                  <c:v>41744</c:v>
                </c:pt>
                <c:pt idx="74">
                  <c:v>41745</c:v>
                </c:pt>
                <c:pt idx="75">
                  <c:v>41746</c:v>
                </c:pt>
                <c:pt idx="76">
                  <c:v>41751</c:v>
                </c:pt>
                <c:pt idx="77">
                  <c:v>41752</c:v>
                </c:pt>
                <c:pt idx="78">
                  <c:v>41753</c:v>
                </c:pt>
                <c:pt idx="79">
                  <c:v>41754</c:v>
                </c:pt>
                <c:pt idx="80">
                  <c:v>41757</c:v>
                </c:pt>
                <c:pt idx="81">
                  <c:v>41758</c:v>
                </c:pt>
                <c:pt idx="82">
                  <c:v>41759</c:v>
                </c:pt>
                <c:pt idx="83">
                  <c:v>41760</c:v>
                </c:pt>
                <c:pt idx="84">
                  <c:v>41761</c:v>
                </c:pt>
                <c:pt idx="85">
                  <c:v>41764</c:v>
                </c:pt>
                <c:pt idx="86">
                  <c:v>41765</c:v>
                </c:pt>
                <c:pt idx="87">
                  <c:v>41766</c:v>
                </c:pt>
                <c:pt idx="88">
                  <c:v>41767</c:v>
                </c:pt>
                <c:pt idx="89">
                  <c:v>41768</c:v>
                </c:pt>
                <c:pt idx="90">
                  <c:v>41771</c:v>
                </c:pt>
                <c:pt idx="91">
                  <c:v>41772</c:v>
                </c:pt>
                <c:pt idx="92">
                  <c:v>41773</c:v>
                </c:pt>
                <c:pt idx="93">
                  <c:v>41774</c:v>
                </c:pt>
                <c:pt idx="94">
                  <c:v>41775</c:v>
                </c:pt>
                <c:pt idx="95">
                  <c:v>41778</c:v>
                </c:pt>
                <c:pt idx="96">
                  <c:v>41779</c:v>
                </c:pt>
                <c:pt idx="97">
                  <c:v>41780</c:v>
                </c:pt>
                <c:pt idx="98">
                  <c:v>41781</c:v>
                </c:pt>
                <c:pt idx="99">
                  <c:v>41782</c:v>
                </c:pt>
                <c:pt idx="100">
                  <c:v>41785</c:v>
                </c:pt>
                <c:pt idx="101">
                  <c:v>41786</c:v>
                </c:pt>
                <c:pt idx="102">
                  <c:v>41787</c:v>
                </c:pt>
                <c:pt idx="103">
                  <c:v>41788</c:v>
                </c:pt>
                <c:pt idx="104">
                  <c:v>41789</c:v>
                </c:pt>
                <c:pt idx="105">
                  <c:v>41792</c:v>
                </c:pt>
                <c:pt idx="106">
                  <c:v>41793</c:v>
                </c:pt>
                <c:pt idx="107">
                  <c:v>41794</c:v>
                </c:pt>
                <c:pt idx="108">
                  <c:v>41795</c:v>
                </c:pt>
                <c:pt idx="109">
                  <c:v>41796</c:v>
                </c:pt>
                <c:pt idx="110">
                  <c:v>41799</c:v>
                </c:pt>
                <c:pt idx="111">
                  <c:v>41800</c:v>
                </c:pt>
                <c:pt idx="112">
                  <c:v>41801</c:v>
                </c:pt>
                <c:pt idx="113">
                  <c:v>41802</c:v>
                </c:pt>
                <c:pt idx="114">
                  <c:v>41803</c:v>
                </c:pt>
                <c:pt idx="115">
                  <c:v>41806</c:v>
                </c:pt>
                <c:pt idx="116">
                  <c:v>41807</c:v>
                </c:pt>
                <c:pt idx="117">
                  <c:v>41808</c:v>
                </c:pt>
                <c:pt idx="118">
                  <c:v>41809</c:v>
                </c:pt>
                <c:pt idx="119">
                  <c:v>41810</c:v>
                </c:pt>
                <c:pt idx="120">
                  <c:v>41813</c:v>
                </c:pt>
                <c:pt idx="121">
                  <c:v>41814</c:v>
                </c:pt>
                <c:pt idx="122">
                  <c:v>41815</c:v>
                </c:pt>
                <c:pt idx="123">
                  <c:v>41816</c:v>
                </c:pt>
                <c:pt idx="124">
                  <c:v>41817</c:v>
                </c:pt>
                <c:pt idx="125">
                  <c:v>41820</c:v>
                </c:pt>
                <c:pt idx="126">
                  <c:v>41821</c:v>
                </c:pt>
                <c:pt idx="127">
                  <c:v>41822</c:v>
                </c:pt>
                <c:pt idx="128">
                  <c:v>41823</c:v>
                </c:pt>
                <c:pt idx="129">
                  <c:v>41824</c:v>
                </c:pt>
                <c:pt idx="130">
                  <c:v>41827</c:v>
                </c:pt>
                <c:pt idx="131">
                  <c:v>41828</c:v>
                </c:pt>
                <c:pt idx="132">
                  <c:v>41829</c:v>
                </c:pt>
                <c:pt idx="133">
                  <c:v>41830</c:v>
                </c:pt>
                <c:pt idx="134">
                  <c:v>41831</c:v>
                </c:pt>
                <c:pt idx="135">
                  <c:v>41834</c:v>
                </c:pt>
                <c:pt idx="136">
                  <c:v>41835</c:v>
                </c:pt>
                <c:pt idx="137">
                  <c:v>41836</c:v>
                </c:pt>
                <c:pt idx="138">
                  <c:v>41837</c:v>
                </c:pt>
                <c:pt idx="139">
                  <c:v>41838</c:v>
                </c:pt>
                <c:pt idx="140">
                  <c:v>41841</c:v>
                </c:pt>
                <c:pt idx="141">
                  <c:v>41842</c:v>
                </c:pt>
                <c:pt idx="142">
                  <c:v>41843</c:v>
                </c:pt>
                <c:pt idx="143">
                  <c:v>41844</c:v>
                </c:pt>
                <c:pt idx="144">
                  <c:v>41845</c:v>
                </c:pt>
                <c:pt idx="145">
                  <c:v>41848</c:v>
                </c:pt>
                <c:pt idx="146">
                  <c:v>41849</c:v>
                </c:pt>
                <c:pt idx="147">
                  <c:v>41850</c:v>
                </c:pt>
                <c:pt idx="148">
                  <c:v>41851</c:v>
                </c:pt>
                <c:pt idx="149">
                  <c:v>41852</c:v>
                </c:pt>
                <c:pt idx="150">
                  <c:v>41855</c:v>
                </c:pt>
                <c:pt idx="151">
                  <c:v>41856</c:v>
                </c:pt>
                <c:pt idx="152">
                  <c:v>41857</c:v>
                </c:pt>
                <c:pt idx="153">
                  <c:v>41858</c:v>
                </c:pt>
                <c:pt idx="154">
                  <c:v>41859</c:v>
                </c:pt>
                <c:pt idx="155">
                  <c:v>41862</c:v>
                </c:pt>
                <c:pt idx="156">
                  <c:v>41863</c:v>
                </c:pt>
                <c:pt idx="157">
                  <c:v>41864</c:v>
                </c:pt>
                <c:pt idx="158">
                  <c:v>41865</c:v>
                </c:pt>
                <c:pt idx="159">
                  <c:v>41866</c:v>
                </c:pt>
                <c:pt idx="160">
                  <c:v>41869</c:v>
                </c:pt>
                <c:pt idx="161">
                  <c:v>41870</c:v>
                </c:pt>
                <c:pt idx="162">
                  <c:v>41871</c:v>
                </c:pt>
                <c:pt idx="163">
                  <c:v>41872</c:v>
                </c:pt>
                <c:pt idx="164">
                  <c:v>41873</c:v>
                </c:pt>
                <c:pt idx="165">
                  <c:v>41876</c:v>
                </c:pt>
                <c:pt idx="166">
                  <c:v>41877</c:v>
                </c:pt>
                <c:pt idx="167">
                  <c:v>41878</c:v>
                </c:pt>
                <c:pt idx="168">
                  <c:v>41879</c:v>
                </c:pt>
                <c:pt idx="169">
                  <c:v>41880</c:v>
                </c:pt>
                <c:pt idx="170">
                  <c:v>41883</c:v>
                </c:pt>
                <c:pt idx="171">
                  <c:v>41884</c:v>
                </c:pt>
                <c:pt idx="172">
                  <c:v>41885</c:v>
                </c:pt>
                <c:pt idx="173">
                  <c:v>41886</c:v>
                </c:pt>
                <c:pt idx="174">
                  <c:v>41887</c:v>
                </c:pt>
                <c:pt idx="175">
                  <c:v>41890</c:v>
                </c:pt>
                <c:pt idx="176">
                  <c:v>41891</c:v>
                </c:pt>
                <c:pt idx="177">
                  <c:v>41892</c:v>
                </c:pt>
                <c:pt idx="178">
                  <c:v>41893</c:v>
                </c:pt>
                <c:pt idx="179">
                  <c:v>41894</c:v>
                </c:pt>
                <c:pt idx="180">
                  <c:v>41897</c:v>
                </c:pt>
                <c:pt idx="181">
                  <c:v>41898</c:v>
                </c:pt>
                <c:pt idx="182">
                  <c:v>41899</c:v>
                </c:pt>
                <c:pt idx="183">
                  <c:v>41900</c:v>
                </c:pt>
                <c:pt idx="184">
                  <c:v>41901</c:v>
                </c:pt>
                <c:pt idx="185">
                  <c:v>41904</c:v>
                </c:pt>
                <c:pt idx="186">
                  <c:v>41905</c:v>
                </c:pt>
                <c:pt idx="187">
                  <c:v>41906</c:v>
                </c:pt>
                <c:pt idx="188">
                  <c:v>41907</c:v>
                </c:pt>
                <c:pt idx="189">
                  <c:v>41908</c:v>
                </c:pt>
                <c:pt idx="190">
                  <c:v>41911</c:v>
                </c:pt>
                <c:pt idx="191">
                  <c:v>41912</c:v>
                </c:pt>
                <c:pt idx="192">
                  <c:v>41913</c:v>
                </c:pt>
                <c:pt idx="193">
                  <c:v>41914</c:v>
                </c:pt>
                <c:pt idx="194">
                  <c:v>41915</c:v>
                </c:pt>
                <c:pt idx="195">
                  <c:v>41918</c:v>
                </c:pt>
                <c:pt idx="196">
                  <c:v>41919</c:v>
                </c:pt>
                <c:pt idx="197">
                  <c:v>41920</c:v>
                </c:pt>
                <c:pt idx="198">
                  <c:v>41921</c:v>
                </c:pt>
                <c:pt idx="199">
                  <c:v>41922</c:v>
                </c:pt>
                <c:pt idx="200">
                  <c:v>41925</c:v>
                </c:pt>
                <c:pt idx="201">
                  <c:v>41926</c:v>
                </c:pt>
                <c:pt idx="202">
                  <c:v>41927</c:v>
                </c:pt>
                <c:pt idx="203">
                  <c:v>41928</c:v>
                </c:pt>
                <c:pt idx="204">
                  <c:v>41929</c:v>
                </c:pt>
                <c:pt idx="205">
                  <c:v>41932</c:v>
                </c:pt>
                <c:pt idx="206">
                  <c:v>41933</c:v>
                </c:pt>
                <c:pt idx="207">
                  <c:v>41934</c:v>
                </c:pt>
                <c:pt idx="208">
                  <c:v>41935</c:v>
                </c:pt>
                <c:pt idx="209">
                  <c:v>41936</c:v>
                </c:pt>
                <c:pt idx="210">
                  <c:v>41939</c:v>
                </c:pt>
                <c:pt idx="211">
                  <c:v>41940</c:v>
                </c:pt>
                <c:pt idx="212">
                  <c:v>41941</c:v>
                </c:pt>
                <c:pt idx="213">
                  <c:v>41942</c:v>
                </c:pt>
                <c:pt idx="214">
                  <c:v>41943</c:v>
                </c:pt>
                <c:pt idx="215">
                  <c:v>41946</c:v>
                </c:pt>
                <c:pt idx="216">
                  <c:v>41947</c:v>
                </c:pt>
                <c:pt idx="217">
                  <c:v>41948</c:v>
                </c:pt>
                <c:pt idx="218">
                  <c:v>41949</c:v>
                </c:pt>
                <c:pt idx="219">
                  <c:v>41950</c:v>
                </c:pt>
                <c:pt idx="220">
                  <c:v>41953</c:v>
                </c:pt>
                <c:pt idx="221">
                  <c:v>41954</c:v>
                </c:pt>
                <c:pt idx="222">
                  <c:v>41955</c:v>
                </c:pt>
                <c:pt idx="223">
                  <c:v>41956</c:v>
                </c:pt>
                <c:pt idx="224">
                  <c:v>41957</c:v>
                </c:pt>
                <c:pt idx="225">
                  <c:v>41960</c:v>
                </c:pt>
                <c:pt idx="226">
                  <c:v>41961</c:v>
                </c:pt>
                <c:pt idx="227">
                  <c:v>41962</c:v>
                </c:pt>
                <c:pt idx="228">
                  <c:v>41963</c:v>
                </c:pt>
                <c:pt idx="229">
                  <c:v>41964</c:v>
                </c:pt>
                <c:pt idx="230">
                  <c:v>41967</c:v>
                </c:pt>
                <c:pt idx="231">
                  <c:v>41968</c:v>
                </c:pt>
                <c:pt idx="232">
                  <c:v>41969</c:v>
                </c:pt>
                <c:pt idx="233">
                  <c:v>41970</c:v>
                </c:pt>
                <c:pt idx="234">
                  <c:v>41971</c:v>
                </c:pt>
                <c:pt idx="235">
                  <c:v>41974</c:v>
                </c:pt>
                <c:pt idx="236">
                  <c:v>41975</c:v>
                </c:pt>
                <c:pt idx="237">
                  <c:v>41976</c:v>
                </c:pt>
                <c:pt idx="238">
                  <c:v>41977</c:v>
                </c:pt>
                <c:pt idx="239">
                  <c:v>41978</c:v>
                </c:pt>
                <c:pt idx="240">
                  <c:v>41981</c:v>
                </c:pt>
                <c:pt idx="241">
                  <c:v>41982</c:v>
                </c:pt>
                <c:pt idx="242">
                  <c:v>41983</c:v>
                </c:pt>
                <c:pt idx="243">
                  <c:v>41984</c:v>
                </c:pt>
                <c:pt idx="244">
                  <c:v>41985</c:v>
                </c:pt>
                <c:pt idx="245">
                  <c:v>41988</c:v>
                </c:pt>
                <c:pt idx="246">
                  <c:v>41989</c:v>
                </c:pt>
                <c:pt idx="247">
                  <c:v>41990</c:v>
                </c:pt>
                <c:pt idx="248">
                  <c:v>41991</c:v>
                </c:pt>
                <c:pt idx="249">
                  <c:v>41992</c:v>
                </c:pt>
                <c:pt idx="250">
                  <c:v>41995</c:v>
                </c:pt>
                <c:pt idx="251">
                  <c:v>41996</c:v>
                </c:pt>
                <c:pt idx="252">
                  <c:v>41997</c:v>
                </c:pt>
                <c:pt idx="253">
                  <c:v>42002</c:v>
                </c:pt>
                <c:pt idx="254">
                  <c:v>42003</c:v>
                </c:pt>
                <c:pt idx="255">
                  <c:v>42004</c:v>
                </c:pt>
                <c:pt idx="256">
                  <c:v>42006</c:v>
                </c:pt>
                <c:pt idx="257">
                  <c:v>42009</c:v>
                </c:pt>
                <c:pt idx="258">
                  <c:v>42010</c:v>
                </c:pt>
                <c:pt idx="259">
                  <c:v>42011</c:v>
                </c:pt>
                <c:pt idx="260">
                  <c:v>42012</c:v>
                </c:pt>
                <c:pt idx="261">
                  <c:v>42013</c:v>
                </c:pt>
                <c:pt idx="262">
                  <c:v>42016</c:v>
                </c:pt>
                <c:pt idx="263">
                  <c:v>42017</c:v>
                </c:pt>
                <c:pt idx="264">
                  <c:v>42018</c:v>
                </c:pt>
                <c:pt idx="265">
                  <c:v>42019</c:v>
                </c:pt>
                <c:pt idx="266">
                  <c:v>42020</c:v>
                </c:pt>
                <c:pt idx="267">
                  <c:v>42023</c:v>
                </c:pt>
                <c:pt idx="268">
                  <c:v>42024</c:v>
                </c:pt>
                <c:pt idx="269">
                  <c:v>42025</c:v>
                </c:pt>
                <c:pt idx="270">
                  <c:v>42026</c:v>
                </c:pt>
                <c:pt idx="271">
                  <c:v>42027</c:v>
                </c:pt>
                <c:pt idx="272">
                  <c:v>42030</c:v>
                </c:pt>
                <c:pt idx="273">
                  <c:v>42031</c:v>
                </c:pt>
                <c:pt idx="274">
                  <c:v>42032</c:v>
                </c:pt>
                <c:pt idx="275">
                  <c:v>42033</c:v>
                </c:pt>
                <c:pt idx="276">
                  <c:v>42034</c:v>
                </c:pt>
                <c:pt idx="277">
                  <c:v>42037</c:v>
                </c:pt>
                <c:pt idx="278">
                  <c:v>42038</c:v>
                </c:pt>
                <c:pt idx="279">
                  <c:v>42039</c:v>
                </c:pt>
                <c:pt idx="280">
                  <c:v>42040</c:v>
                </c:pt>
                <c:pt idx="281">
                  <c:v>42041</c:v>
                </c:pt>
                <c:pt idx="282">
                  <c:v>42044</c:v>
                </c:pt>
                <c:pt idx="283">
                  <c:v>42045</c:v>
                </c:pt>
                <c:pt idx="284">
                  <c:v>42046</c:v>
                </c:pt>
                <c:pt idx="285">
                  <c:v>42047</c:v>
                </c:pt>
                <c:pt idx="286">
                  <c:v>42048</c:v>
                </c:pt>
                <c:pt idx="287">
                  <c:v>42051</c:v>
                </c:pt>
                <c:pt idx="288">
                  <c:v>42052</c:v>
                </c:pt>
                <c:pt idx="289">
                  <c:v>42053</c:v>
                </c:pt>
                <c:pt idx="290">
                  <c:v>42054</c:v>
                </c:pt>
                <c:pt idx="291">
                  <c:v>42055</c:v>
                </c:pt>
                <c:pt idx="292">
                  <c:v>42058</c:v>
                </c:pt>
                <c:pt idx="293">
                  <c:v>42059</c:v>
                </c:pt>
                <c:pt idx="294">
                  <c:v>42060</c:v>
                </c:pt>
                <c:pt idx="295">
                  <c:v>42061</c:v>
                </c:pt>
                <c:pt idx="296">
                  <c:v>42062</c:v>
                </c:pt>
                <c:pt idx="297">
                  <c:v>42065</c:v>
                </c:pt>
                <c:pt idx="298">
                  <c:v>42066</c:v>
                </c:pt>
                <c:pt idx="299">
                  <c:v>42067</c:v>
                </c:pt>
                <c:pt idx="300">
                  <c:v>42068</c:v>
                </c:pt>
                <c:pt idx="301">
                  <c:v>42069</c:v>
                </c:pt>
                <c:pt idx="302">
                  <c:v>42072</c:v>
                </c:pt>
                <c:pt idx="303">
                  <c:v>42073</c:v>
                </c:pt>
                <c:pt idx="304">
                  <c:v>42074</c:v>
                </c:pt>
                <c:pt idx="305">
                  <c:v>42075</c:v>
                </c:pt>
                <c:pt idx="306">
                  <c:v>42076</c:v>
                </c:pt>
                <c:pt idx="307">
                  <c:v>42079</c:v>
                </c:pt>
                <c:pt idx="308">
                  <c:v>42080</c:v>
                </c:pt>
                <c:pt idx="309">
                  <c:v>42081</c:v>
                </c:pt>
                <c:pt idx="310">
                  <c:v>42082</c:v>
                </c:pt>
                <c:pt idx="311">
                  <c:v>42083</c:v>
                </c:pt>
                <c:pt idx="312">
                  <c:v>42086</c:v>
                </c:pt>
                <c:pt idx="313">
                  <c:v>42087</c:v>
                </c:pt>
                <c:pt idx="314">
                  <c:v>42088</c:v>
                </c:pt>
                <c:pt idx="315">
                  <c:v>42089</c:v>
                </c:pt>
                <c:pt idx="316">
                  <c:v>42090</c:v>
                </c:pt>
                <c:pt idx="317">
                  <c:v>42093</c:v>
                </c:pt>
                <c:pt idx="318">
                  <c:v>42094</c:v>
                </c:pt>
                <c:pt idx="319">
                  <c:v>42095</c:v>
                </c:pt>
                <c:pt idx="320">
                  <c:v>42096</c:v>
                </c:pt>
                <c:pt idx="321">
                  <c:v>42101</c:v>
                </c:pt>
                <c:pt idx="322">
                  <c:v>42102</c:v>
                </c:pt>
                <c:pt idx="323">
                  <c:v>42103</c:v>
                </c:pt>
                <c:pt idx="324">
                  <c:v>42104</c:v>
                </c:pt>
                <c:pt idx="325">
                  <c:v>42107</c:v>
                </c:pt>
                <c:pt idx="326">
                  <c:v>42108</c:v>
                </c:pt>
                <c:pt idx="327">
                  <c:v>42109</c:v>
                </c:pt>
                <c:pt idx="328">
                  <c:v>42110</c:v>
                </c:pt>
                <c:pt idx="329">
                  <c:v>42111</c:v>
                </c:pt>
                <c:pt idx="330">
                  <c:v>42114</c:v>
                </c:pt>
                <c:pt idx="331">
                  <c:v>42115</c:v>
                </c:pt>
                <c:pt idx="332">
                  <c:v>42116</c:v>
                </c:pt>
                <c:pt idx="333">
                  <c:v>42117</c:v>
                </c:pt>
                <c:pt idx="334">
                  <c:v>42118</c:v>
                </c:pt>
                <c:pt idx="335">
                  <c:v>42121</c:v>
                </c:pt>
                <c:pt idx="336">
                  <c:v>42122</c:v>
                </c:pt>
                <c:pt idx="337">
                  <c:v>42123</c:v>
                </c:pt>
                <c:pt idx="338">
                  <c:v>42124</c:v>
                </c:pt>
                <c:pt idx="339">
                  <c:v>42128</c:v>
                </c:pt>
                <c:pt idx="340">
                  <c:v>42129</c:v>
                </c:pt>
                <c:pt idx="341">
                  <c:v>42130</c:v>
                </c:pt>
                <c:pt idx="342">
                  <c:v>42131</c:v>
                </c:pt>
                <c:pt idx="343">
                  <c:v>42132</c:v>
                </c:pt>
                <c:pt idx="344">
                  <c:v>42135</c:v>
                </c:pt>
                <c:pt idx="345">
                  <c:v>42136</c:v>
                </c:pt>
                <c:pt idx="346">
                  <c:v>42137</c:v>
                </c:pt>
                <c:pt idx="347">
                  <c:v>42138</c:v>
                </c:pt>
                <c:pt idx="348">
                  <c:v>42139</c:v>
                </c:pt>
                <c:pt idx="349">
                  <c:v>42142</c:v>
                </c:pt>
                <c:pt idx="350">
                  <c:v>42143</c:v>
                </c:pt>
                <c:pt idx="351">
                  <c:v>42144</c:v>
                </c:pt>
                <c:pt idx="352">
                  <c:v>42145</c:v>
                </c:pt>
                <c:pt idx="353">
                  <c:v>42146</c:v>
                </c:pt>
                <c:pt idx="354">
                  <c:v>42149</c:v>
                </c:pt>
                <c:pt idx="355">
                  <c:v>42150</c:v>
                </c:pt>
                <c:pt idx="356">
                  <c:v>42151</c:v>
                </c:pt>
                <c:pt idx="357">
                  <c:v>42152</c:v>
                </c:pt>
                <c:pt idx="358">
                  <c:v>42153</c:v>
                </c:pt>
                <c:pt idx="359">
                  <c:v>42156</c:v>
                </c:pt>
                <c:pt idx="360">
                  <c:v>42157</c:v>
                </c:pt>
                <c:pt idx="361">
                  <c:v>42158</c:v>
                </c:pt>
                <c:pt idx="362">
                  <c:v>42159</c:v>
                </c:pt>
                <c:pt idx="363">
                  <c:v>42160</c:v>
                </c:pt>
                <c:pt idx="364">
                  <c:v>42163</c:v>
                </c:pt>
                <c:pt idx="365">
                  <c:v>42164</c:v>
                </c:pt>
                <c:pt idx="366">
                  <c:v>42165</c:v>
                </c:pt>
                <c:pt idx="367">
                  <c:v>42166</c:v>
                </c:pt>
                <c:pt idx="368">
                  <c:v>42167</c:v>
                </c:pt>
                <c:pt idx="369">
                  <c:v>42170</c:v>
                </c:pt>
                <c:pt idx="370">
                  <c:v>42171</c:v>
                </c:pt>
                <c:pt idx="371">
                  <c:v>42172</c:v>
                </c:pt>
                <c:pt idx="372">
                  <c:v>42173</c:v>
                </c:pt>
                <c:pt idx="373">
                  <c:v>42174</c:v>
                </c:pt>
                <c:pt idx="374">
                  <c:v>42177</c:v>
                </c:pt>
                <c:pt idx="375">
                  <c:v>42178</c:v>
                </c:pt>
                <c:pt idx="376">
                  <c:v>42179</c:v>
                </c:pt>
                <c:pt idx="377">
                  <c:v>42180</c:v>
                </c:pt>
                <c:pt idx="378">
                  <c:v>42181</c:v>
                </c:pt>
                <c:pt idx="379">
                  <c:v>42184</c:v>
                </c:pt>
                <c:pt idx="380">
                  <c:v>42185</c:v>
                </c:pt>
                <c:pt idx="381">
                  <c:v>42186</c:v>
                </c:pt>
                <c:pt idx="382">
                  <c:v>42187</c:v>
                </c:pt>
                <c:pt idx="383">
                  <c:v>42188</c:v>
                </c:pt>
                <c:pt idx="384">
                  <c:v>42191</c:v>
                </c:pt>
                <c:pt idx="385">
                  <c:v>42192</c:v>
                </c:pt>
                <c:pt idx="386">
                  <c:v>42193</c:v>
                </c:pt>
                <c:pt idx="387">
                  <c:v>42194</c:v>
                </c:pt>
                <c:pt idx="388">
                  <c:v>42195</c:v>
                </c:pt>
                <c:pt idx="389">
                  <c:v>42198</c:v>
                </c:pt>
                <c:pt idx="390">
                  <c:v>42199</c:v>
                </c:pt>
                <c:pt idx="391">
                  <c:v>42200</c:v>
                </c:pt>
                <c:pt idx="392">
                  <c:v>42201</c:v>
                </c:pt>
                <c:pt idx="393">
                  <c:v>42202</c:v>
                </c:pt>
                <c:pt idx="394">
                  <c:v>42205</c:v>
                </c:pt>
                <c:pt idx="395">
                  <c:v>42206</c:v>
                </c:pt>
                <c:pt idx="396">
                  <c:v>42207</c:v>
                </c:pt>
                <c:pt idx="397">
                  <c:v>42208</c:v>
                </c:pt>
                <c:pt idx="398">
                  <c:v>42209</c:v>
                </c:pt>
                <c:pt idx="399">
                  <c:v>42212</c:v>
                </c:pt>
                <c:pt idx="400">
                  <c:v>42213</c:v>
                </c:pt>
                <c:pt idx="401">
                  <c:v>42214</c:v>
                </c:pt>
                <c:pt idx="402">
                  <c:v>42215</c:v>
                </c:pt>
                <c:pt idx="403">
                  <c:v>42216</c:v>
                </c:pt>
                <c:pt idx="404">
                  <c:v>42219</c:v>
                </c:pt>
                <c:pt idx="405">
                  <c:v>42220</c:v>
                </c:pt>
                <c:pt idx="406">
                  <c:v>42221</c:v>
                </c:pt>
                <c:pt idx="407">
                  <c:v>42222</c:v>
                </c:pt>
                <c:pt idx="408">
                  <c:v>42223</c:v>
                </c:pt>
                <c:pt idx="409">
                  <c:v>42226</c:v>
                </c:pt>
                <c:pt idx="410">
                  <c:v>42227</c:v>
                </c:pt>
                <c:pt idx="411">
                  <c:v>42228</c:v>
                </c:pt>
                <c:pt idx="412">
                  <c:v>42229</c:v>
                </c:pt>
                <c:pt idx="413">
                  <c:v>42230</c:v>
                </c:pt>
                <c:pt idx="414">
                  <c:v>42233</c:v>
                </c:pt>
                <c:pt idx="415">
                  <c:v>42234</c:v>
                </c:pt>
                <c:pt idx="416">
                  <c:v>42235</c:v>
                </c:pt>
                <c:pt idx="417">
                  <c:v>42236</c:v>
                </c:pt>
                <c:pt idx="418">
                  <c:v>42237</c:v>
                </c:pt>
                <c:pt idx="419">
                  <c:v>42240</c:v>
                </c:pt>
                <c:pt idx="420">
                  <c:v>42241</c:v>
                </c:pt>
                <c:pt idx="421">
                  <c:v>42242</c:v>
                </c:pt>
                <c:pt idx="422">
                  <c:v>42243</c:v>
                </c:pt>
                <c:pt idx="423">
                  <c:v>42244</c:v>
                </c:pt>
                <c:pt idx="424">
                  <c:v>42247</c:v>
                </c:pt>
                <c:pt idx="425">
                  <c:v>42248</c:v>
                </c:pt>
                <c:pt idx="426">
                  <c:v>42249</c:v>
                </c:pt>
                <c:pt idx="427">
                  <c:v>42250</c:v>
                </c:pt>
                <c:pt idx="428">
                  <c:v>42251</c:v>
                </c:pt>
                <c:pt idx="429">
                  <c:v>42254</c:v>
                </c:pt>
                <c:pt idx="430">
                  <c:v>42255</c:v>
                </c:pt>
                <c:pt idx="431">
                  <c:v>42256</c:v>
                </c:pt>
                <c:pt idx="432">
                  <c:v>42257</c:v>
                </c:pt>
                <c:pt idx="433">
                  <c:v>42258</c:v>
                </c:pt>
                <c:pt idx="434">
                  <c:v>42261</c:v>
                </c:pt>
                <c:pt idx="435">
                  <c:v>42262</c:v>
                </c:pt>
                <c:pt idx="436">
                  <c:v>42263</c:v>
                </c:pt>
                <c:pt idx="437">
                  <c:v>42264</c:v>
                </c:pt>
                <c:pt idx="438">
                  <c:v>42265</c:v>
                </c:pt>
                <c:pt idx="439">
                  <c:v>42268</c:v>
                </c:pt>
                <c:pt idx="440">
                  <c:v>42269</c:v>
                </c:pt>
                <c:pt idx="441">
                  <c:v>42270</c:v>
                </c:pt>
                <c:pt idx="442">
                  <c:v>42271</c:v>
                </c:pt>
                <c:pt idx="443">
                  <c:v>42272</c:v>
                </c:pt>
                <c:pt idx="444">
                  <c:v>42275</c:v>
                </c:pt>
                <c:pt idx="445">
                  <c:v>42276</c:v>
                </c:pt>
                <c:pt idx="446">
                  <c:v>42277</c:v>
                </c:pt>
                <c:pt idx="447">
                  <c:v>42278</c:v>
                </c:pt>
                <c:pt idx="448">
                  <c:v>42279</c:v>
                </c:pt>
                <c:pt idx="449">
                  <c:v>42282</c:v>
                </c:pt>
                <c:pt idx="450">
                  <c:v>42283</c:v>
                </c:pt>
                <c:pt idx="451">
                  <c:v>42284</c:v>
                </c:pt>
                <c:pt idx="452">
                  <c:v>42285</c:v>
                </c:pt>
                <c:pt idx="453">
                  <c:v>42286</c:v>
                </c:pt>
                <c:pt idx="454">
                  <c:v>42289</c:v>
                </c:pt>
                <c:pt idx="455">
                  <c:v>42290</c:v>
                </c:pt>
                <c:pt idx="456">
                  <c:v>42291</c:v>
                </c:pt>
                <c:pt idx="457">
                  <c:v>42292</c:v>
                </c:pt>
                <c:pt idx="458">
                  <c:v>42293</c:v>
                </c:pt>
                <c:pt idx="459">
                  <c:v>42296</c:v>
                </c:pt>
                <c:pt idx="460">
                  <c:v>42297</c:v>
                </c:pt>
                <c:pt idx="461">
                  <c:v>42298</c:v>
                </c:pt>
                <c:pt idx="462">
                  <c:v>42299</c:v>
                </c:pt>
                <c:pt idx="463">
                  <c:v>42300</c:v>
                </c:pt>
                <c:pt idx="464">
                  <c:v>42303</c:v>
                </c:pt>
                <c:pt idx="465">
                  <c:v>42304</c:v>
                </c:pt>
                <c:pt idx="466">
                  <c:v>42305</c:v>
                </c:pt>
                <c:pt idx="467">
                  <c:v>42306</c:v>
                </c:pt>
                <c:pt idx="468">
                  <c:v>42307</c:v>
                </c:pt>
                <c:pt idx="469">
                  <c:v>42310</c:v>
                </c:pt>
                <c:pt idx="470">
                  <c:v>42311</c:v>
                </c:pt>
                <c:pt idx="471">
                  <c:v>42312</c:v>
                </c:pt>
                <c:pt idx="472">
                  <c:v>42313</c:v>
                </c:pt>
                <c:pt idx="473">
                  <c:v>42314</c:v>
                </c:pt>
                <c:pt idx="474">
                  <c:v>42317</c:v>
                </c:pt>
                <c:pt idx="475">
                  <c:v>42318</c:v>
                </c:pt>
                <c:pt idx="476">
                  <c:v>42319</c:v>
                </c:pt>
                <c:pt idx="477">
                  <c:v>42320</c:v>
                </c:pt>
                <c:pt idx="478">
                  <c:v>42321</c:v>
                </c:pt>
                <c:pt idx="479">
                  <c:v>42324</c:v>
                </c:pt>
                <c:pt idx="480">
                  <c:v>42325</c:v>
                </c:pt>
                <c:pt idx="481">
                  <c:v>42326</c:v>
                </c:pt>
                <c:pt idx="482">
                  <c:v>42327</c:v>
                </c:pt>
                <c:pt idx="483">
                  <c:v>42328</c:v>
                </c:pt>
                <c:pt idx="484">
                  <c:v>42331</c:v>
                </c:pt>
                <c:pt idx="485">
                  <c:v>42332</c:v>
                </c:pt>
                <c:pt idx="486">
                  <c:v>42333</c:v>
                </c:pt>
                <c:pt idx="487">
                  <c:v>42334</c:v>
                </c:pt>
                <c:pt idx="488">
                  <c:v>42335</c:v>
                </c:pt>
                <c:pt idx="489">
                  <c:v>42338</c:v>
                </c:pt>
                <c:pt idx="490">
                  <c:v>42339</c:v>
                </c:pt>
                <c:pt idx="491">
                  <c:v>42340</c:v>
                </c:pt>
                <c:pt idx="492">
                  <c:v>42341</c:v>
                </c:pt>
                <c:pt idx="493">
                  <c:v>42342</c:v>
                </c:pt>
                <c:pt idx="494">
                  <c:v>42345</c:v>
                </c:pt>
                <c:pt idx="495">
                  <c:v>42346</c:v>
                </c:pt>
                <c:pt idx="496">
                  <c:v>42347</c:v>
                </c:pt>
                <c:pt idx="497">
                  <c:v>42348</c:v>
                </c:pt>
                <c:pt idx="498">
                  <c:v>42349</c:v>
                </c:pt>
                <c:pt idx="499">
                  <c:v>42352</c:v>
                </c:pt>
                <c:pt idx="500">
                  <c:v>42353</c:v>
                </c:pt>
                <c:pt idx="501">
                  <c:v>42354</c:v>
                </c:pt>
                <c:pt idx="502">
                  <c:v>42355</c:v>
                </c:pt>
                <c:pt idx="503">
                  <c:v>42356</c:v>
                </c:pt>
                <c:pt idx="504">
                  <c:v>42359</c:v>
                </c:pt>
                <c:pt idx="505">
                  <c:v>42360</c:v>
                </c:pt>
                <c:pt idx="506">
                  <c:v>42361</c:v>
                </c:pt>
                <c:pt idx="507">
                  <c:v>42362</c:v>
                </c:pt>
                <c:pt idx="508">
                  <c:v>42366</c:v>
                </c:pt>
                <c:pt idx="509">
                  <c:v>42367</c:v>
                </c:pt>
                <c:pt idx="510">
                  <c:v>42368</c:v>
                </c:pt>
                <c:pt idx="511">
                  <c:v>42369</c:v>
                </c:pt>
                <c:pt idx="512">
                  <c:v>42373</c:v>
                </c:pt>
                <c:pt idx="513">
                  <c:v>42374</c:v>
                </c:pt>
                <c:pt idx="514">
                  <c:v>42375</c:v>
                </c:pt>
                <c:pt idx="515">
                  <c:v>42376</c:v>
                </c:pt>
                <c:pt idx="516">
                  <c:v>42377</c:v>
                </c:pt>
                <c:pt idx="517">
                  <c:v>42380</c:v>
                </c:pt>
                <c:pt idx="518">
                  <c:v>42381</c:v>
                </c:pt>
                <c:pt idx="519">
                  <c:v>42382</c:v>
                </c:pt>
                <c:pt idx="520">
                  <c:v>42383</c:v>
                </c:pt>
                <c:pt idx="521">
                  <c:v>42384</c:v>
                </c:pt>
                <c:pt idx="522">
                  <c:v>42387</c:v>
                </c:pt>
                <c:pt idx="523">
                  <c:v>42388</c:v>
                </c:pt>
                <c:pt idx="524">
                  <c:v>42389</c:v>
                </c:pt>
                <c:pt idx="525">
                  <c:v>42390</c:v>
                </c:pt>
                <c:pt idx="526">
                  <c:v>42391</c:v>
                </c:pt>
                <c:pt idx="527">
                  <c:v>42394</c:v>
                </c:pt>
                <c:pt idx="528">
                  <c:v>42395</c:v>
                </c:pt>
                <c:pt idx="529">
                  <c:v>42396</c:v>
                </c:pt>
                <c:pt idx="530">
                  <c:v>42397</c:v>
                </c:pt>
                <c:pt idx="531">
                  <c:v>42398</c:v>
                </c:pt>
                <c:pt idx="532">
                  <c:v>42401</c:v>
                </c:pt>
                <c:pt idx="533">
                  <c:v>42402</c:v>
                </c:pt>
                <c:pt idx="534">
                  <c:v>42403</c:v>
                </c:pt>
                <c:pt idx="535">
                  <c:v>42404</c:v>
                </c:pt>
                <c:pt idx="536">
                  <c:v>42405</c:v>
                </c:pt>
                <c:pt idx="537">
                  <c:v>42408</c:v>
                </c:pt>
                <c:pt idx="538">
                  <c:v>42409</c:v>
                </c:pt>
                <c:pt idx="539">
                  <c:v>42410</c:v>
                </c:pt>
                <c:pt idx="540">
                  <c:v>42411</c:v>
                </c:pt>
                <c:pt idx="541">
                  <c:v>42412</c:v>
                </c:pt>
                <c:pt idx="542">
                  <c:v>42415</c:v>
                </c:pt>
                <c:pt idx="543">
                  <c:v>42416</c:v>
                </c:pt>
                <c:pt idx="544">
                  <c:v>42417</c:v>
                </c:pt>
                <c:pt idx="545">
                  <c:v>42418</c:v>
                </c:pt>
                <c:pt idx="546">
                  <c:v>42419</c:v>
                </c:pt>
                <c:pt idx="547">
                  <c:v>42422</c:v>
                </c:pt>
                <c:pt idx="548">
                  <c:v>42423</c:v>
                </c:pt>
                <c:pt idx="549">
                  <c:v>42424</c:v>
                </c:pt>
                <c:pt idx="550">
                  <c:v>42425</c:v>
                </c:pt>
                <c:pt idx="551">
                  <c:v>42426</c:v>
                </c:pt>
                <c:pt idx="552">
                  <c:v>42429</c:v>
                </c:pt>
                <c:pt idx="553">
                  <c:v>42430</c:v>
                </c:pt>
                <c:pt idx="554">
                  <c:v>42431</c:v>
                </c:pt>
                <c:pt idx="555">
                  <c:v>42432</c:v>
                </c:pt>
                <c:pt idx="556">
                  <c:v>42433</c:v>
                </c:pt>
                <c:pt idx="557">
                  <c:v>42436</c:v>
                </c:pt>
                <c:pt idx="558">
                  <c:v>42437</c:v>
                </c:pt>
                <c:pt idx="559">
                  <c:v>42438</c:v>
                </c:pt>
                <c:pt idx="560">
                  <c:v>42439</c:v>
                </c:pt>
                <c:pt idx="561">
                  <c:v>42440</c:v>
                </c:pt>
                <c:pt idx="562">
                  <c:v>42443</c:v>
                </c:pt>
                <c:pt idx="563">
                  <c:v>42444</c:v>
                </c:pt>
                <c:pt idx="564">
                  <c:v>42445</c:v>
                </c:pt>
                <c:pt idx="565">
                  <c:v>42446</c:v>
                </c:pt>
                <c:pt idx="566">
                  <c:v>42447</c:v>
                </c:pt>
                <c:pt idx="567">
                  <c:v>42450</c:v>
                </c:pt>
                <c:pt idx="568">
                  <c:v>42451</c:v>
                </c:pt>
                <c:pt idx="569">
                  <c:v>42452</c:v>
                </c:pt>
                <c:pt idx="570">
                  <c:v>42453</c:v>
                </c:pt>
                <c:pt idx="571">
                  <c:v>42458</c:v>
                </c:pt>
                <c:pt idx="572">
                  <c:v>42459</c:v>
                </c:pt>
                <c:pt idx="573">
                  <c:v>42460</c:v>
                </c:pt>
                <c:pt idx="574">
                  <c:v>42461</c:v>
                </c:pt>
                <c:pt idx="575">
                  <c:v>42464</c:v>
                </c:pt>
                <c:pt idx="576">
                  <c:v>42465</c:v>
                </c:pt>
                <c:pt idx="577">
                  <c:v>42466</c:v>
                </c:pt>
                <c:pt idx="578">
                  <c:v>42467</c:v>
                </c:pt>
                <c:pt idx="579">
                  <c:v>42468</c:v>
                </c:pt>
                <c:pt idx="580">
                  <c:v>42471</c:v>
                </c:pt>
                <c:pt idx="581">
                  <c:v>42472</c:v>
                </c:pt>
                <c:pt idx="582">
                  <c:v>42473</c:v>
                </c:pt>
                <c:pt idx="583">
                  <c:v>42474</c:v>
                </c:pt>
                <c:pt idx="584">
                  <c:v>42475</c:v>
                </c:pt>
                <c:pt idx="585">
                  <c:v>42478</c:v>
                </c:pt>
                <c:pt idx="586">
                  <c:v>42479</c:v>
                </c:pt>
                <c:pt idx="587">
                  <c:v>42480</c:v>
                </c:pt>
                <c:pt idx="588">
                  <c:v>42481</c:v>
                </c:pt>
                <c:pt idx="589">
                  <c:v>42482</c:v>
                </c:pt>
                <c:pt idx="590">
                  <c:v>42485</c:v>
                </c:pt>
                <c:pt idx="591">
                  <c:v>42486</c:v>
                </c:pt>
                <c:pt idx="592">
                  <c:v>42487</c:v>
                </c:pt>
                <c:pt idx="593">
                  <c:v>42488</c:v>
                </c:pt>
                <c:pt idx="594">
                  <c:v>42489</c:v>
                </c:pt>
                <c:pt idx="595">
                  <c:v>42492</c:v>
                </c:pt>
                <c:pt idx="596">
                  <c:v>42493</c:v>
                </c:pt>
                <c:pt idx="597">
                  <c:v>42494</c:v>
                </c:pt>
                <c:pt idx="598">
                  <c:v>42495</c:v>
                </c:pt>
                <c:pt idx="599">
                  <c:v>42496</c:v>
                </c:pt>
                <c:pt idx="600">
                  <c:v>42499</c:v>
                </c:pt>
                <c:pt idx="601">
                  <c:v>42500</c:v>
                </c:pt>
                <c:pt idx="602">
                  <c:v>42501</c:v>
                </c:pt>
                <c:pt idx="603">
                  <c:v>42502</c:v>
                </c:pt>
                <c:pt idx="604">
                  <c:v>42503</c:v>
                </c:pt>
                <c:pt idx="605">
                  <c:v>42506</c:v>
                </c:pt>
                <c:pt idx="606">
                  <c:v>42507</c:v>
                </c:pt>
                <c:pt idx="607">
                  <c:v>42508</c:v>
                </c:pt>
                <c:pt idx="608">
                  <c:v>42509</c:v>
                </c:pt>
                <c:pt idx="609">
                  <c:v>42510</c:v>
                </c:pt>
                <c:pt idx="610">
                  <c:v>42513</c:v>
                </c:pt>
                <c:pt idx="611">
                  <c:v>42514</c:v>
                </c:pt>
                <c:pt idx="612">
                  <c:v>42515</c:v>
                </c:pt>
                <c:pt idx="613">
                  <c:v>42516</c:v>
                </c:pt>
                <c:pt idx="614">
                  <c:v>42517</c:v>
                </c:pt>
                <c:pt idx="615">
                  <c:v>42520</c:v>
                </c:pt>
                <c:pt idx="616">
                  <c:v>42521</c:v>
                </c:pt>
                <c:pt idx="617">
                  <c:v>42522</c:v>
                </c:pt>
                <c:pt idx="618">
                  <c:v>42523</c:v>
                </c:pt>
                <c:pt idx="619">
                  <c:v>42524</c:v>
                </c:pt>
                <c:pt idx="620">
                  <c:v>42527</c:v>
                </c:pt>
                <c:pt idx="621">
                  <c:v>42528</c:v>
                </c:pt>
                <c:pt idx="622">
                  <c:v>42529</c:v>
                </c:pt>
                <c:pt idx="623">
                  <c:v>42530</c:v>
                </c:pt>
                <c:pt idx="624">
                  <c:v>42531</c:v>
                </c:pt>
                <c:pt idx="625">
                  <c:v>42534</c:v>
                </c:pt>
                <c:pt idx="626">
                  <c:v>42535</c:v>
                </c:pt>
                <c:pt idx="627">
                  <c:v>42536</c:v>
                </c:pt>
                <c:pt idx="628">
                  <c:v>42537</c:v>
                </c:pt>
                <c:pt idx="629">
                  <c:v>42538</c:v>
                </c:pt>
                <c:pt idx="630">
                  <c:v>42541</c:v>
                </c:pt>
                <c:pt idx="631">
                  <c:v>42542</c:v>
                </c:pt>
                <c:pt idx="632">
                  <c:v>42543</c:v>
                </c:pt>
                <c:pt idx="633">
                  <c:v>42544</c:v>
                </c:pt>
                <c:pt idx="634">
                  <c:v>42545</c:v>
                </c:pt>
                <c:pt idx="635">
                  <c:v>42548</c:v>
                </c:pt>
                <c:pt idx="636">
                  <c:v>42549</c:v>
                </c:pt>
                <c:pt idx="637">
                  <c:v>42550</c:v>
                </c:pt>
                <c:pt idx="638">
                  <c:v>42551</c:v>
                </c:pt>
                <c:pt idx="639">
                  <c:v>42552</c:v>
                </c:pt>
                <c:pt idx="640">
                  <c:v>42555</c:v>
                </c:pt>
                <c:pt idx="641">
                  <c:v>42556</c:v>
                </c:pt>
                <c:pt idx="642">
                  <c:v>42557</c:v>
                </c:pt>
                <c:pt idx="643">
                  <c:v>42558</c:v>
                </c:pt>
                <c:pt idx="644">
                  <c:v>42559</c:v>
                </c:pt>
                <c:pt idx="645">
                  <c:v>42562</c:v>
                </c:pt>
                <c:pt idx="646">
                  <c:v>42563</c:v>
                </c:pt>
                <c:pt idx="647">
                  <c:v>42564</c:v>
                </c:pt>
                <c:pt idx="648">
                  <c:v>42565</c:v>
                </c:pt>
                <c:pt idx="649">
                  <c:v>42566</c:v>
                </c:pt>
                <c:pt idx="650">
                  <c:v>42569</c:v>
                </c:pt>
                <c:pt idx="651">
                  <c:v>42570</c:v>
                </c:pt>
                <c:pt idx="652">
                  <c:v>42571</c:v>
                </c:pt>
                <c:pt idx="653">
                  <c:v>42572</c:v>
                </c:pt>
                <c:pt idx="654">
                  <c:v>42573</c:v>
                </c:pt>
                <c:pt idx="655">
                  <c:v>42576</c:v>
                </c:pt>
                <c:pt idx="656">
                  <c:v>42577</c:v>
                </c:pt>
                <c:pt idx="657">
                  <c:v>42578</c:v>
                </c:pt>
                <c:pt idx="658">
                  <c:v>42579</c:v>
                </c:pt>
                <c:pt idx="659">
                  <c:v>42580</c:v>
                </c:pt>
                <c:pt idx="660">
                  <c:v>42583</c:v>
                </c:pt>
                <c:pt idx="661">
                  <c:v>42584</c:v>
                </c:pt>
                <c:pt idx="662">
                  <c:v>42585</c:v>
                </c:pt>
                <c:pt idx="663">
                  <c:v>42586</c:v>
                </c:pt>
                <c:pt idx="664">
                  <c:v>42587</c:v>
                </c:pt>
                <c:pt idx="665">
                  <c:v>42590</c:v>
                </c:pt>
                <c:pt idx="666">
                  <c:v>42591</c:v>
                </c:pt>
                <c:pt idx="667">
                  <c:v>42592</c:v>
                </c:pt>
                <c:pt idx="668">
                  <c:v>42593</c:v>
                </c:pt>
                <c:pt idx="669">
                  <c:v>42594</c:v>
                </c:pt>
                <c:pt idx="670">
                  <c:v>42597</c:v>
                </c:pt>
                <c:pt idx="671">
                  <c:v>42598</c:v>
                </c:pt>
                <c:pt idx="672">
                  <c:v>42599</c:v>
                </c:pt>
                <c:pt idx="673">
                  <c:v>42600</c:v>
                </c:pt>
                <c:pt idx="674">
                  <c:v>42601</c:v>
                </c:pt>
                <c:pt idx="675">
                  <c:v>42604</c:v>
                </c:pt>
                <c:pt idx="676">
                  <c:v>42605</c:v>
                </c:pt>
                <c:pt idx="677">
                  <c:v>42606</c:v>
                </c:pt>
                <c:pt idx="678">
                  <c:v>42607</c:v>
                </c:pt>
                <c:pt idx="679">
                  <c:v>42608</c:v>
                </c:pt>
                <c:pt idx="680">
                  <c:v>42611</c:v>
                </c:pt>
                <c:pt idx="681">
                  <c:v>42612</c:v>
                </c:pt>
                <c:pt idx="682">
                  <c:v>42613</c:v>
                </c:pt>
                <c:pt idx="683">
                  <c:v>42614</c:v>
                </c:pt>
                <c:pt idx="684">
                  <c:v>42615</c:v>
                </c:pt>
                <c:pt idx="685">
                  <c:v>42618</c:v>
                </c:pt>
                <c:pt idx="686">
                  <c:v>42619</c:v>
                </c:pt>
                <c:pt idx="687">
                  <c:v>42620</c:v>
                </c:pt>
                <c:pt idx="688">
                  <c:v>42621</c:v>
                </c:pt>
                <c:pt idx="689">
                  <c:v>42622</c:v>
                </c:pt>
                <c:pt idx="690">
                  <c:v>42625</c:v>
                </c:pt>
                <c:pt idx="691">
                  <c:v>42626</c:v>
                </c:pt>
                <c:pt idx="692">
                  <c:v>42627</c:v>
                </c:pt>
                <c:pt idx="693">
                  <c:v>42628</c:v>
                </c:pt>
                <c:pt idx="694">
                  <c:v>42629</c:v>
                </c:pt>
                <c:pt idx="695">
                  <c:v>42632</c:v>
                </c:pt>
                <c:pt idx="696">
                  <c:v>42633</c:v>
                </c:pt>
                <c:pt idx="697">
                  <c:v>42634</c:v>
                </c:pt>
                <c:pt idx="698">
                  <c:v>42635</c:v>
                </c:pt>
                <c:pt idx="699">
                  <c:v>42636</c:v>
                </c:pt>
                <c:pt idx="700">
                  <c:v>42639</c:v>
                </c:pt>
                <c:pt idx="701">
                  <c:v>42640</c:v>
                </c:pt>
                <c:pt idx="702">
                  <c:v>42641</c:v>
                </c:pt>
                <c:pt idx="703">
                  <c:v>42642</c:v>
                </c:pt>
                <c:pt idx="704">
                  <c:v>42643</c:v>
                </c:pt>
                <c:pt idx="705">
                  <c:v>42646</c:v>
                </c:pt>
                <c:pt idx="706">
                  <c:v>42647</c:v>
                </c:pt>
                <c:pt idx="707">
                  <c:v>42648</c:v>
                </c:pt>
                <c:pt idx="708">
                  <c:v>42649</c:v>
                </c:pt>
                <c:pt idx="709">
                  <c:v>42650</c:v>
                </c:pt>
                <c:pt idx="710">
                  <c:v>42653</c:v>
                </c:pt>
                <c:pt idx="711">
                  <c:v>42654</c:v>
                </c:pt>
                <c:pt idx="712">
                  <c:v>42655</c:v>
                </c:pt>
                <c:pt idx="713">
                  <c:v>42656</c:v>
                </c:pt>
                <c:pt idx="714">
                  <c:v>42657</c:v>
                </c:pt>
                <c:pt idx="715">
                  <c:v>42660</c:v>
                </c:pt>
                <c:pt idx="716">
                  <c:v>42661</c:v>
                </c:pt>
                <c:pt idx="717">
                  <c:v>42662</c:v>
                </c:pt>
                <c:pt idx="718">
                  <c:v>42663</c:v>
                </c:pt>
                <c:pt idx="719">
                  <c:v>42664</c:v>
                </c:pt>
                <c:pt idx="720">
                  <c:v>42667</c:v>
                </c:pt>
                <c:pt idx="721">
                  <c:v>42668</c:v>
                </c:pt>
                <c:pt idx="722">
                  <c:v>42669</c:v>
                </c:pt>
                <c:pt idx="723">
                  <c:v>42670</c:v>
                </c:pt>
                <c:pt idx="724">
                  <c:v>42671</c:v>
                </c:pt>
                <c:pt idx="725">
                  <c:v>42674</c:v>
                </c:pt>
                <c:pt idx="726">
                  <c:v>42675</c:v>
                </c:pt>
                <c:pt idx="727">
                  <c:v>42676</c:v>
                </c:pt>
                <c:pt idx="728">
                  <c:v>42677</c:v>
                </c:pt>
                <c:pt idx="729">
                  <c:v>42678</c:v>
                </c:pt>
                <c:pt idx="730">
                  <c:v>42681</c:v>
                </c:pt>
                <c:pt idx="731">
                  <c:v>42682</c:v>
                </c:pt>
                <c:pt idx="732">
                  <c:v>42683</c:v>
                </c:pt>
                <c:pt idx="733">
                  <c:v>42684</c:v>
                </c:pt>
                <c:pt idx="734">
                  <c:v>42685</c:v>
                </c:pt>
                <c:pt idx="735">
                  <c:v>42688</c:v>
                </c:pt>
                <c:pt idx="736">
                  <c:v>42689</c:v>
                </c:pt>
                <c:pt idx="737">
                  <c:v>42690</c:v>
                </c:pt>
                <c:pt idx="738">
                  <c:v>42691</c:v>
                </c:pt>
                <c:pt idx="739">
                  <c:v>42692</c:v>
                </c:pt>
                <c:pt idx="740">
                  <c:v>42695</c:v>
                </c:pt>
                <c:pt idx="741">
                  <c:v>42696</c:v>
                </c:pt>
                <c:pt idx="742">
                  <c:v>42697</c:v>
                </c:pt>
                <c:pt idx="743">
                  <c:v>42698</c:v>
                </c:pt>
                <c:pt idx="744">
                  <c:v>42699</c:v>
                </c:pt>
                <c:pt idx="745">
                  <c:v>42702</c:v>
                </c:pt>
                <c:pt idx="746">
                  <c:v>42703</c:v>
                </c:pt>
                <c:pt idx="747">
                  <c:v>42704</c:v>
                </c:pt>
                <c:pt idx="748">
                  <c:v>42705</c:v>
                </c:pt>
                <c:pt idx="749">
                  <c:v>42706</c:v>
                </c:pt>
                <c:pt idx="750">
                  <c:v>42709</c:v>
                </c:pt>
                <c:pt idx="751">
                  <c:v>42710</c:v>
                </c:pt>
                <c:pt idx="752">
                  <c:v>42711</c:v>
                </c:pt>
                <c:pt idx="753">
                  <c:v>42712</c:v>
                </c:pt>
                <c:pt idx="754">
                  <c:v>42713</c:v>
                </c:pt>
                <c:pt idx="755">
                  <c:v>42716</c:v>
                </c:pt>
                <c:pt idx="756">
                  <c:v>42717</c:v>
                </c:pt>
                <c:pt idx="757">
                  <c:v>42718</c:v>
                </c:pt>
                <c:pt idx="758">
                  <c:v>42719</c:v>
                </c:pt>
                <c:pt idx="759">
                  <c:v>42720</c:v>
                </c:pt>
                <c:pt idx="760">
                  <c:v>42723</c:v>
                </c:pt>
                <c:pt idx="761">
                  <c:v>42724</c:v>
                </c:pt>
                <c:pt idx="762">
                  <c:v>42725</c:v>
                </c:pt>
                <c:pt idx="763">
                  <c:v>42726</c:v>
                </c:pt>
                <c:pt idx="764">
                  <c:v>42727</c:v>
                </c:pt>
                <c:pt idx="765">
                  <c:v>42731</c:v>
                </c:pt>
                <c:pt idx="766">
                  <c:v>42732</c:v>
                </c:pt>
                <c:pt idx="767">
                  <c:v>42733</c:v>
                </c:pt>
                <c:pt idx="768">
                  <c:v>42734</c:v>
                </c:pt>
                <c:pt idx="769">
                  <c:v>42737</c:v>
                </c:pt>
                <c:pt idx="770">
                  <c:v>42738</c:v>
                </c:pt>
                <c:pt idx="771">
                  <c:v>42739</c:v>
                </c:pt>
                <c:pt idx="772">
                  <c:v>42740</c:v>
                </c:pt>
                <c:pt idx="773">
                  <c:v>42741</c:v>
                </c:pt>
                <c:pt idx="774">
                  <c:v>42744</c:v>
                </c:pt>
                <c:pt idx="775">
                  <c:v>42745</c:v>
                </c:pt>
                <c:pt idx="776">
                  <c:v>42746</c:v>
                </c:pt>
                <c:pt idx="777">
                  <c:v>42747</c:v>
                </c:pt>
                <c:pt idx="778">
                  <c:v>42748</c:v>
                </c:pt>
                <c:pt idx="779">
                  <c:v>42751</c:v>
                </c:pt>
                <c:pt idx="780">
                  <c:v>42752</c:v>
                </c:pt>
                <c:pt idx="781">
                  <c:v>42753</c:v>
                </c:pt>
                <c:pt idx="782">
                  <c:v>42754</c:v>
                </c:pt>
                <c:pt idx="783">
                  <c:v>42755</c:v>
                </c:pt>
                <c:pt idx="784">
                  <c:v>42758</c:v>
                </c:pt>
                <c:pt idx="785">
                  <c:v>42759</c:v>
                </c:pt>
                <c:pt idx="786">
                  <c:v>42760</c:v>
                </c:pt>
                <c:pt idx="787">
                  <c:v>42761</c:v>
                </c:pt>
                <c:pt idx="788">
                  <c:v>42762</c:v>
                </c:pt>
                <c:pt idx="789">
                  <c:v>42765</c:v>
                </c:pt>
                <c:pt idx="790">
                  <c:v>42766</c:v>
                </c:pt>
                <c:pt idx="791">
                  <c:v>42767</c:v>
                </c:pt>
                <c:pt idx="792">
                  <c:v>42768</c:v>
                </c:pt>
                <c:pt idx="793">
                  <c:v>42769</c:v>
                </c:pt>
                <c:pt idx="794">
                  <c:v>42772</c:v>
                </c:pt>
                <c:pt idx="795">
                  <c:v>42773</c:v>
                </c:pt>
                <c:pt idx="796">
                  <c:v>42774</c:v>
                </c:pt>
                <c:pt idx="797">
                  <c:v>42775</c:v>
                </c:pt>
                <c:pt idx="798">
                  <c:v>42776</c:v>
                </c:pt>
                <c:pt idx="799">
                  <c:v>42779</c:v>
                </c:pt>
                <c:pt idx="800">
                  <c:v>42780</c:v>
                </c:pt>
                <c:pt idx="801">
                  <c:v>42781</c:v>
                </c:pt>
                <c:pt idx="802">
                  <c:v>42782</c:v>
                </c:pt>
                <c:pt idx="803">
                  <c:v>42783</c:v>
                </c:pt>
                <c:pt idx="804">
                  <c:v>42786</c:v>
                </c:pt>
                <c:pt idx="805">
                  <c:v>42787</c:v>
                </c:pt>
                <c:pt idx="806">
                  <c:v>42788</c:v>
                </c:pt>
                <c:pt idx="807">
                  <c:v>42789</c:v>
                </c:pt>
                <c:pt idx="808">
                  <c:v>42790</c:v>
                </c:pt>
                <c:pt idx="809">
                  <c:v>42793</c:v>
                </c:pt>
                <c:pt idx="810">
                  <c:v>42794</c:v>
                </c:pt>
                <c:pt idx="811">
                  <c:v>42795</c:v>
                </c:pt>
                <c:pt idx="812">
                  <c:v>42796</c:v>
                </c:pt>
                <c:pt idx="813">
                  <c:v>42797</c:v>
                </c:pt>
                <c:pt idx="814">
                  <c:v>42800</c:v>
                </c:pt>
                <c:pt idx="815">
                  <c:v>42801</c:v>
                </c:pt>
                <c:pt idx="816">
                  <c:v>42802</c:v>
                </c:pt>
                <c:pt idx="817">
                  <c:v>42803</c:v>
                </c:pt>
                <c:pt idx="818">
                  <c:v>42804</c:v>
                </c:pt>
                <c:pt idx="819">
                  <c:v>42807</c:v>
                </c:pt>
                <c:pt idx="820">
                  <c:v>42808</c:v>
                </c:pt>
                <c:pt idx="821">
                  <c:v>42809</c:v>
                </c:pt>
                <c:pt idx="822">
                  <c:v>42810</c:v>
                </c:pt>
                <c:pt idx="823">
                  <c:v>42811</c:v>
                </c:pt>
                <c:pt idx="824">
                  <c:v>42814</c:v>
                </c:pt>
                <c:pt idx="825">
                  <c:v>42815</c:v>
                </c:pt>
                <c:pt idx="826">
                  <c:v>42816</c:v>
                </c:pt>
                <c:pt idx="827">
                  <c:v>42817</c:v>
                </c:pt>
                <c:pt idx="828">
                  <c:v>42818</c:v>
                </c:pt>
                <c:pt idx="829">
                  <c:v>42821</c:v>
                </c:pt>
                <c:pt idx="830">
                  <c:v>42822</c:v>
                </c:pt>
                <c:pt idx="831">
                  <c:v>42823</c:v>
                </c:pt>
                <c:pt idx="832">
                  <c:v>42824</c:v>
                </c:pt>
                <c:pt idx="833">
                  <c:v>42825</c:v>
                </c:pt>
                <c:pt idx="834">
                  <c:v>42828</c:v>
                </c:pt>
                <c:pt idx="835">
                  <c:v>42829</c:v>
                </c:pt>
                <c:pt idx="836">
                  <c:v>42830</c:v>
                </c:pt>
                <c:pt idx="837">
                  <c:v>42831</c:v>
                </c:pt>
                <c:pt idx="838">
                  <c:v>42832</c:v>
                </c:pt>
                <c:pt idx="839">
                  <c:v>42835</c:v>
                </c:pt>
                <c:pt idx="840">
                  <c:v>42836</c:v>
                </c:pt>
                <c:pt idx="841">
                  <c:v>42837</c:v>
                </c:pt>
                <c:pt idx="842">
                  <c:v>42838</c:v>
                </c:pt>
                <c:pt idx="843">
                  <c:v>42843</c:v>
                </c:pt>
                <c:pt idx="844">
                  <c:v>42844</c:v>
                </c:pt>
                <c:pt idx="845">
                  <c:v>42845</c:v>
                </c:pt>
                <c:pt idx="846">
                  <c:v>42846</c:v>
                </c:pt>
                <c:pt idx="847">
                  <c:v>42849</c:v>
                </c:pt>
                <c:pt idx="848">
                  <c:v>42850</c:v>
                </c:pt>
                <c:pt idx="849">
                  <c:v>42851</c:v>
                </c:pt>
                <c:pt idx="850">
                  <c:v>42852</c:v>
                </c:pt>
                <c:pt idx="851">
                  <c:v>42853</c:v>
                </c:pt>
                <c:pt idx="852">
                  <c:v>42856</c:v>
                </c:pt>
                <c:pt idx="853">
                  <c:v>42857</c:v>
                </c:pt>
                <c:pt idx="854">
                  <c:v>42858</c:v>
                </c:pt>
                <c:pt idx="855">
                  <c:v>42859</c:v>
                </c:pt>
                <c:pt idx="856">
                  <c:v>42860</c:v>
                </c:pt>
                <c:pt idx="857">
                  <c:v>42863</c:v>
                </c:pt>
                <c:pt idx="858">
                  <c:v>42864</c:v>
                </c:pt>
                <c:pt idx="859">
                  <c:v>42865</c:v>
                </c:pt>
                <c:pt idx="860">
                  <c:v>42866</c:v>
                </c:pt>
                <c:pt idx="861">
                  <c:v>42867</c:v>
                </c:pt>
                <c:pt idx="862">
                  <c:v>42870</c:v>
                </c:pt>
                <c:pt idx="863">
                  <c:v>42871</c:v>
                </c:pt>
                <c:pt idx="864">
                  <c:v>42872</c:v>
                </c:pt>
                <c:pt idx="865">
                  <c:v>42873</c:v>
                </c:pt>
                <c:pt idx="866">
                  <c:v>42874</c:v>
                </c:pt>
                <c:pt idx="867">
                  <c:v>42877</c:v>
                </c:pt>
                <c:pt idx="868">
                  <c:v>42878</c:v>
                </c:pt>
                <c:pt idx="869">
                  <c:v>42879</c:v>
                </c:pt>
                <c:pt idx="870">
                  <c:v>42880</c:v>
                </c:pt>
                <c:pt idx="871">
                  <c:v>42881</c:v>
                </c:pt>
                <c:pt idx="872">
                  <c:v>42884</c:v>
                </c:pt>
                <c:pt idx="873">
                  <c:v>42885</c:v>
                </c:pt>
                <c:pt idx="874">
                  <c:v>42886</c:v>
                </c:pt>
                <c:pt idx="875">
                  <c:v>42887</c:v>
                </c:pt>
                <c:pt idx="876">
                  <c:v>42888</c:v>
                </c:pt>
                <c:pt idx="877">
                  <c:v>42891</c:v>
                </c:pt>
                <c:pt idx="878">
                  <c:v>42892</c:v>
                </c:pt>
                <c:pt idx="879">
                  <c:v>42893</c:v>
                </c:pt>
                <c:pt idx="880">
                  <c:v>42894</c:v>
                </c:pt>
                <c:pt idx="881">
                  <c:v>42895</c:v>
                </c:pt>
                <c:pt idx="882">
                  <c:v>42898</c:v>
                </c:pt>
                <c:pt idx="883">
                  <c:v>42899</c:v>
                </c:pt>
                <c:pt idx="884">
                  <c:v>42900</c:v>
                </c:pt>
                <c:pt idx="885">
                  <c:v>42901</c:v>
                </c:pt>
                <c:pt idx="886">
                  <c:v>42902</c:v>
                </c:pt>
                <c:pt idx="887">
                  <c:v>42905</c:v>
                </c:pt>
                <c:pt idx="888">
                  <c:v>42906</c:v>
                </c:pt>
                <c:pt idx="889">
                  <c:v>42907</c:v>
                </c:pt>
                <c:pt idx="890">
                  <c:v>42908</c:v>
                </c:pt>
                <c:pt idx="891">
                  <c:v>42909</c:v>
                </c:pt>
                <c:pt idx="892">
                  <c:v>42912</c:v>
                </c:pt>
                <c:pt idx="893">
                  <c:v>42913</c:v>
                </c:pt>
                <c:pt idx="894">
                  <c:v>42914</c:v>
                </c:pt>
                <c:pt idx="895">
                  <c:v>42915</c:v>
                </c:pt>
                <c:pt idx="896">
                  <c:v>42916</c:v>
                </c:pt>
                <c:pt idx="897">
                  <c:v>42919</c:v>
                </c:pt>
                <c:pt idx="898">
                  <c:v>42920</c:v>
                </c:pt>
                <c:pt idx="899">
                  <c:v>42921</c:v>
                </c:pt>
                <c:pt idx="900">
                  <c:v>42922</c:v>
                </c:pt>
                <c:pt idx="901">
                  <c:v>42923</c:v>
                </c:pt>
                <c:pt idx="902">
                  <c:v>42926</c:v>
                </c:pt>
                <c:pt idx="903">
                  <c:v>42927</c:v>
                </c:pt>
                <c:pt idx="904">
                  <c:v>42928</c:v>
                </c:pt>
                <c:pt idx="905">
                  <c:v>42929</c:v>
                </c:pt>
                <c:pt idx="906">
                  <c:v>42930</c:v>
                </c:pt>
                <c:pt idx="907">
                  <c:v>42933</c:v>
                </c:pt>
                <c:pt idx="908">
                  <c:v>42934</c:v>
                </c:pt>
                <c:pt idx="909">
                  <c:v>42935</c:v>
                </c:pt>
                <c:pt idx="910">
                  <c:v>42936</c:v>
                </c:pt>
                <c:pt idx="911">
                  <c:v>42937</c:v>
                </c:pt>
                <c:pt idx="912">
                  <c:v>42940</c:v>
                </c:pt>
                <c:pt idx="913">
                  <c:v>42941</c:v>
                </c:pt>
                <c:pt idx="914">
                  <c:v>42942</c:v>
                </c:pt>
                <c:pt idx="915">
                  <c:v>42943</c:v>
                </c:pt>
                <c:pt idx="916">
                  <c:v>42944</c:v>
                </c:pt>
                <c:pt idx="917">
                  <c:v>42947</c:v>
                </c:pt>
                <c:pt idx="918">
                  <c:v>42948</c:v>
                </c:pt>
                <c:pt idx="919">
                  <c:v>42949</c:v>
                </c:pt>
                <c:pt idx="920">
                  <c:v>42950</c:v>
                </c:pt>
                <c:pt idx="921">
                  <c:v>42951</c:v>
                </c:pt>
                <c:pt idx="922">
                  <c:v>42954</c:v>
                </c:pt>
                <c:pt idx="923">
                  <c:v>42955</c:v>
                </c:pt>
                <c:pt idx="924">
                  <c:v>42956</c:v>
                </c:pt>
                <c:pt idx="925">
                  <c:v>42957</c:v>
                </c:pt>
                <c:pt idx="926">
                  <c:v>42958</c:v>
                </c:pt>
              </c:numCache>
            </c:numRef>
          </c:xVal>
          <c:yVal>
            <c:numRef>
              <c:f>'SX5E Index'!$L$3:$L$929</c:f>
              <c:numCache>
                <c:formatCode>General</c:formatCode>
                <c:ptCount val="927"/>
                <c:pt idx="0">
                  <c:v>3059.93</c:v>
                </c:pt>
                <c:pt idx="1">
                  <c:v>3074.43</c:v>
                </c:pt>
                <c:pt idx="2">
                  <c:v>3069.16</c:v>
                </c:pt>
                <c:pt idx="3">
                  <c:v>3110.96</c:v>
                </c:pt>
                <c:pt idx="4">
                  <c:v>3110.66</c:v>
                </c:pt>
                <c:pt idx="5">
                  <c:v>3090.26</c:v>
                </c:pt>
                <c:pt idx="6">
                  <c:v>3104.15</c:v>
                </c:pt>
                <c:pt idx="7">
                  <c:v>3111.94</c:v>
                </c:pt>
                <c:pt idx="8">
                  <c:v>3119.53</c:v>
                </c:pt>
                <c:pt idx="9">
                  <c:v>3168.76</c:v>
                </c:pt>
                <c:pt idx="10">
                  <c:v>3150.2</c:v>
                </c:pt>
                <c:pt idx="11">
                  <c:v>3154.1</c:v>
                </c:pt>
                <c:pt idx="12">
                  <c:v>3153.17</c:v>
                </c:pt>
                <c:pt idx="13">
                  <c:v>3153.08</c:v>
                </c:pt>
                <c:pt idx="14">
                  <c:v>3151.27</c:v>
                </c:pt>
                <c:pt idx="15">
                  <c:v>3117.08</c:v>
                </c:pt>
                <c:pt idx="16">
                  <c:v>3028.2</c:v>
                </c:pt>
                <c:pt idx="17">
                  <c:v>3014.62</c:v>
                </c:pt>
                <c:pt idx="18">
                  <c:v>3038.6</c:v>
                </c:pt>
                <c:pt idx="19">
                  <c:v>3011.45</c:v>
                </c:pt>
                <c:pt idx="20">
                  <c:v>3027.3</c:v>
                </c:pt>
                <c:pt idx="21">
                  <c:v>3013.96</c:v>
                </c:pt>
                <c:pt idx="22">
                  <c:v>2963.96</c:v>
                </c:pt>
                <c:pt idx="23">
                  <c:v>2962.49</c:v>
                </c:pt>
                <c:pt idx="24">
                  <c:v>2962.51</c:v>
                </c:pt>
                <c:pt idx="25">
                  <c:v>3010.79</c:v>
                </c:pt>
                <c:pt idx="26">
                  <c:v>3038.49</c:v>
                </c:pt>
                <c:pt idx="27">
                  <c:v>3032.53</c:v>
                </c:pt>
                <c:pt idx="28">
                  <c:v>3077.08</c:v>
                </c:pt>
                <c:pt idx="29">
                  <c:v>3094.89</c:v>
                </c:pt>
                <c:pt idx="30">
                  <c:v>3097.95</c:v>
                </c:pt>
                <c:pt idx="31">
                  <c:v>3119.06</c:v>
                </c:pt>
                <c:pt idx="32">
                  <c:v>3118.91</c:v>
                </c:pt>
                <c:pt idx="33">
                  <c:v>3117.44</c:v>
                </c:pt>
                <c:pt idx="34">
                  <c:v>3120.8</c:v>
                </c:pt>
                <c:pt idx="35">
                  <c:v>3121.59</c:v>
                </c:pt>
                <c:pt idx="36">
                  <c:v>3131.67</c:v>
                </c:pt>
                <c:pt idx="37">
                  <c:v>3157.31</c:v>
                </c:pt>
                <c:pt idx="38">
                  <c:v>3157.48</c:v>
                </c:pt>
                <c:pt idx="39">
                  <c:v>3148.19</c:v>
                </c:pt>
                <c:pt idx="40">
                  <c:v>3134.94</c:v>
                </c:pt>
                <c:pt idx="41">
                  <c:v>3149.23</c:v>
                </c:pt>
                <c:pt idx="42">
                  <c:v>3053.99</c:v>
                </c:pt>
                <c:pt idx="43">
                  <c:v>3136.33</c:v>
                </c:pt>
                <c:pt idx="44">
                  <c:v>3135.97</c:v>
                </c:pt>
                <c:pt idx="45">
                  <c:v>3144.53</c:v>
                </c:pt>
                <c:pt idx="46">
                  <c:v>3095.31</c:v>
                </c:pt>
                <c:pt idx="47">
                  <c:v>3092.79</c:v>
                </c:pt>
                <c:pt idx="48">
                  <c:v>3092.55</c:v>
                </c:pt>
                <c:pt idx="49">
                  <c:v>3065.46</c:v>
                </c:pt>
                <c:pt idx="50">
                  <c:v>3019.54</c:v>
                </c:pt>
                <c:pt idx="51">
                  <c:v>3004.64</c:v>
                </c:pt>
                <c:pt idx="52">
                  <c:v>3049.19</c:v>
                </c:pt>
                <c:pt idx="53">
                  <c:v>3073.75</c:v>
                </c:pt>
                <c:pt idx="54">
                  <c:v>3076.36</c:v>
                </c:pt>
                <c:pt idx="55">
                  <c:v>3088.9</c:v>
                </c:pt>
                <c:pt idx="56">
                  <c:v>3096.49</c:v>
                </c:pt>
                <c:pt idx="57">
                  <c:v>3052.91</c:v>
                </c:pt>
                <c:pt idx="58">
                  <c:v>3096.64</c:v>
                </c:pt>
                <c:pt idx="59">
                  <c:v>3130.17</c:v>
                </c:pt>
                <c:pt idx="60">
                  <c:v>3133.75</c:v>
                </c:pt>
                <c:pt idx="61">
                  <c:v>3172.43</c:v>
                </c:pt>
                <c:pt idx="62">
                  <c:v>3161.6</c:v>
                </c:pt>
                <c:pt idx="63">
                  <c:v>3186.34</c:v>
                </c:pt>
                <c:pt idx="64">
                  <c:v>3187.45</c:v>
                </c:pt>
                <c:pt idx="65">
                  <c:v>3206.76</c:v>
                </c:pt>
                <c:pt idx="66">
                  <c:v>3230.33</c:v>
                </c:pt>
                <c:pt idx="67">
                  <c:v>3185.97</c:v>
                </c:pt>
                <c:pt idx="68">
                  <c:v>3177.66</c:v>
                </c:pt>
                <c:pt idx="69">
                  <c:v>3182.79</c:v>
                </c:pt>
                <c:pt idx="70">
                  <c:v>3152.86</c:v>
                </c:pt>
                <c:pt idx="71">
                  <c:v>3116.54</c:v>
                </c:pt>
                <c:pt idx="72">
                  <c:v>3131.57</c:v>
                </c:pt>
                <c:pt idx="73">
                  <c:v>3091.52</c:v>
                </c:pt>
                <c:pt idx="74">
                  <c:v>3139.26</c:v>
                </c:pt>
                <c:pt idx="75">
                  <c:v>3155.81</c:v>
                </c:pt>
                <c:pt idx="76">
                  <c:v>3199.69</c:v>
                </c:pt>
                <c:pt idx="77">
                  <c:v>3175.97</c:v>
                </c:pt>
                <c:pt idx="78">
                  <c:v>3189.81</c:v>
                </c:pt>
                <c:pt idx="79">
                  <c:v>3147.4</c:v>
                </c:pt>
                <c:pt idx="80">
                  <c:v>3165.84</c:v>
                </c:pt>
                <c:pt idx="81">
                  <c:v>3208.68</c:v>
                </c:pt>
                <c:pt idx="82">
                  <c:v>3198.39</c:v>
                </c:pt>
                <c:pt idx="83">
                  <c:v>3198.66</c:v>
                </c:pt>
                <c:pt idx="84">
                  <c:v>3177.89</c:v>
                </c:pt>
                <c:pt idx="85">
                  <c:v>3171.29</c:v>
                </c:pt>
                <c:pt idx="86">
                  <c:v>3149.79</c:v>
                </c:pt>
                <c:pt idx="87">
                  <c:v>3159.67</c:v>
                </c:pt>
                <c:pt idx="88">
                  <c:v>3204.3</c:v>
                </c:pt>
                <c:pt idx="89">
                  <c:v>3184.09</c:v>
                </c:pt>
                <c:pt idx="90">
                  <c:v>3206.97</c:v>
                </c:pt>
                <c:pt idx="91">
                  <c:v>3211.78</c:v>
                </c:pt>
                <c:pt idx="92">
                  <c:v>3210.42</c:v>
                </c:pt>
                <c:pt idx="93">
                  <c:v>3163.22</c:v>
                </c:pt>
                <c:pt idx="94">
                  <c:v>3172.72</c:v>
                </c:pt>
                <c:pt idx="95">
                  <c:v>3169.9</c:v>
                </c:pt>
                <c:pt idx="96">
                  <c:v>3163.93</c:v>
                </c:pt>
                <c:pt idx="97">
                  <c:v>3187.08</c:v>
                </c:pt>
                <c:pt idx="98">
                  <c:v>3187.63</c:v>
                </c:pt>
                <c:pt idx="99">
                  <c:v>3203.28</c:v>
                </c:pt>
                <c:pt idx="100">
                  <c:v>3240.39</c:v>
                </c:pt>
                <c:pt idx="101">
                  <c:v>3244.28</c:v>
                </c:pt>
                <c:pt idx="102">
                  <c:v>3246.24</c:v>
                </c:pt>
                <c:pt idx="103">
                  <c:v>3244.66</c:v>
                </c:pt>
                <c:pt idx="104">
                  <c:v>3244.6</c:v>
                </c:pt>
                <c:pt idx="105">
                  <c:v>3247.8</c:v>
                </c:pt>
                <c:pt idx="106">
                  <c:v>3241.04</c:v>
                </c:pt>
                <c:pt idx="107">
                  <c:v>3237.93</c:v>
                </c:pt>
                <c:pt idx="108">
                  <c:v>3267.05</c:v>
                </c:pt>
                <c:pt idx="109">
                  <c:v>3294.28</c:v>
                </c:pt>
                <c:pt idx="110">
                  <c:v>3305.26</c:v>
                </c:pt>
                <c:pt idx="111">
                  <c:v>3313.8</c:v>
                </c:pt>
                <c:pt idx="112">
                  <c:v>3289.09</c:v>
                </c:pt>
                <c:pt idx="113">
                  <c:v>3284.28</c:v>
                </c:pt>
                <c:pt idx="114">
                  <c:v>3282.84</c:v>
                </c:pt>
                <c:pt idx="115">
                  <c:v>3261.42</c:v>
                </c:pt>
                <c:pt idx="116">
                  <c:v>3275.33</c:v>
                </c:pt>
                <c:pt idx="117">
                  <c:v>3279.2</c:v>
                </c:pt>
                <c:pt idx="118">
                  <c:v>3314.8</c:v>
                </c:pt>
                <c:pt idx="119">
                  <c:v>3302.36</c:v>
                </c:pt>
                <c:pt idx="120">
                  <c:v>3282.58</c:v>
                </c:pt>
                <c:pt idx="121">
                  <c:v>3284.81</c:v>
                </c:pt>
                <c:pt idx="122">
                  <c:v>3252.31</c:v>
                </c:pt>
                <c:pt idx="123">
                  <c:v>3233.19</c:v>
                </c:pt>
                <c:pt idx="124">
                  <c:v>3227.85</c:v>
                </c:pt>
                <c:pt idx="125">
                  <c:v>3228.24</c:v>
                </c:pt>
                <c:pt idx="126">
                  <c:v>3258.71</c:v>
                </c:pt>
                <c:pt idx="127">
                  <c:v>3252.25</c:v>
                </c:pt>
                <c:pt idx="128">
                  <c:v>3289.75</c:v>
                </c:pt>
                <c:pt idx="129">
                  <c:v>3270.47</c:v>
                </c:pt>
                <c:pt idx="130">
                  <c:v>3230.92</c:v>
                </c:pt>
                <c:pt idx="131">
                  <c:v>3184.38</c:v>
                </c:pt>
                <c:pt idx="132">
                  <c:v>3203.1</c:v>
                </c:pt>
                <c:pt idx="133">
                  <c:v>3150.59</c:v>
                </c:pt>
                <c:pt idx="134">
                  <c:v>3157.05</c:v>
                </c:pt>
                <c:pt idx="135">
                  <c:v>3185.86</c:v>
                </c:pt>
                <c:pt idx="136">
                  <c:v>3153.75</c:v>
                </c:pt>
                <c:pt idx="137">
                  <c:v>3202.94</c:v>
                </c:pt>
                <c:pt idx="138">
                  <c:v>3157.82</c:v>
                </c:pt>
                <c:pt idx="139">
                  <c:v>3164.21</c:v>
                </c:pt>
                <c:pt idx="140">
                  <c:v>3137.06</c:v>
                </c:pt>
                <c:pt idx="141">
                  <c:v>3189.22</c:v>
                </c:pt>
                <c:pt idx="142">
                  <c:v>3193.13</c:v>
                </c:pt>
                <c:pt idx="143">
                  <c:v>3220.07</c:v>
                </c:pt>
                <c:pt idx="144">
                  <c:v>3174.99</c:v>
                </c:pt>
                <c:pt idx="145">
                  <c:v>3171.55</c:v>
                </c:pt>
                <c:pt idx="146">
                  <c:v>3190.54</c:v>
                </c:pt>
                <c:pt idx="147">
                  <c:v>3169.23</c:v>
                </c:pt>
                <c:pt idx="148">
                  <c:v>3115.51</c:v>
                </c:pt>
                <c:pt idx="149">
                  <c:v>3072.57</c:v>
                </c:pt>
                <c:pt idx="150">
                  <c:v>3070.46</c:v>
                </c:pt>
                <c:pt idx="151">
                  <c:v>3072.2</c:v>
                </c:pt>
                <c:pt idx="152">
                  <c:v>3050.37</c:v>
                </c:pt>
                <c:pt idx="153">
                  <c:v>3012.88</c:v>
                </c:pt>
                <c:pt idx="154">
                  <c:v>3006.83</c:v>
                </c:pt>
                <c:pt idx="155">
                  <c:v>3047.56</c:v>
                </c:pt>
                <c:pt idx="156">
                  <c:v>3023.77</c:v>
                </c:pt>
                <c:pt idx="157">
                  <c:v>3056.17</c:v>
                </c:pt>
                <c:pt idx="158">
                  <c:v>3058.16</c:v>
                </c:pt>
                <c:pt idx="159">
                  <c:v>3033.52</c:v>
                </c:pt>
                <c:pt idx="160">
                  <c:v>3073.45</c:v>
                </c:pt>
                <c:pt idx="161">
                  <c:v>3091.11</c:v>
                </c:pt>
                <c:pt idx="162">
                  <c:v>3083.5</c:v>
                </c:pt>
                <c:pt idx="163">
                  <c:v>3124.56</c:v>
                </c:pt>
                <c:pt idx="164">
                  <c:v>3098.5</c:v>
                </c:pt>
                <c:pt idx="165">
                  <c:v>3165.47</c:v>
                </c:pt>
                <c:pt idx="166">
                  <c:v>3197.54</c:v>
                </c:pt>
                <c:pt idx="167">
                  <c:v>3194.45</c:v>
                </c:pt>
                <c:pt idx="168">
                  <c:v>3164.44</c:v>
                </c:pt>
                <c:pt idx="169">
                  <c:v>3172.63</c:v>
                </c:pt>
                <c:pt idx="170">
                  <c:v>3175.05</c:v>
                </c:pt>
                <c:pt idx="171">
                  <c:v>3180.29</c:v>
                </c:pt>
                <c:pt idx="172">
                  <c:v>3218.84</c:v>
                </c:pt>
                <c:pt idx="173">
                  <c:v>3277.25</c:v>
                </c:pt>
                <c:pt idx="174">
                  <c:v>3275.25</c:v>
                </c:pt>
                <c:pt idx="175">
                  <c:v>3267.54</c:v>
                </c:pt>
                <c:pt idx="176">
                  <c:v>3245.43</c:v>
                </c:pt>
                <c:pt idx="177">
                  <c:v>3244.16</c:v>
                </c:pt>
                <c:pt idx="178">
                  <c:v>3237.76</c:v>
                </c:pt>
                <c:pt idx="179">
                  <c:v>3235.07</c:v>
                </c:pt>
                <c:pt idx="180">
                  <c:v>3231.7</c:v>
                </c:pt>
                <c:pt idx="181">
                  <c:v>3221.73</c:v>
                </c:pt>
                <c:pt idx="182">
                  <c:v>3237.44</c:v>
                </c:pt>
                <c:pt idx="183">
                  <c:v>3271.37</c:v>
                </c:pt>
                <c:pt idx="184">
                  <c:v>3273.25</c:v>
                </c:pt>
                <c:pt idx="185">
                  <c:v>3257.48</c:v>
                </c:pt>
                <c:pt idx="186">
                  <c:v>3205.93</c:v>
                </c:pt>
                <c:pt idx="187">
                  <c:v>3244.01</c:v>
                </c:pt>
                <c:pt idx="188">
                  <c:v>3202.31</c:v>
                </c:pt>
                <c:pt idx="189">
                  <c:v>3219.58</c:v>
                </c:pt>
                <c:pt idx="190">
                  <c:v>3186.95</c:v>
                </c:pt>
                <c:pt idx="191">
                  <c:v>3225.93</c:v>
                </c:pt>
                <c:pt idx="192">
                  <c:v>3195.08</c:v>
                </c:pt>
                <c:pt idx="193">
                  <c:v>3106.42</c:v>
                </c:pt>
                <c:pt idx="194">
                  <c:v>3133.37</c:v>
                </c:pt>
                <c:pt idx="195">
                  <c:v>3138.67</c:v>
                </c:pt>
                <c:pt idx="196">
                  <c:v>3082.1</c:v>
                </c:pt>
                <c:pt idx="197">
                  <c:v>3053.31</c:v>
                </c:pt>
                <c:pt idx="198">
                  <c:v>3042.45</c:v>
                </c:pt>
                <c:pt idx="199">
                  <c:v>2991.5</c:v>
                </c:pt>
                <c:pt idx="200">
                  <c:v>2998.32</c:v>
                </c:pt>
                <c:pt idx="201">
                  <c:v>3000.99</c:v>
                </c:pt>
                <c:pt idx="202">
                  <c:v>2892.55</c:v>
                </c:pt>
                <c:pt idx="203">
                  <c:v>2874.65</c:v>
                </c:pt>
                <c:pt idx="204">
                  <c:v>2962.24</c:v>
                </c:pt>
                <c:pt idx="205">
                  <c:v>2927.3</c:v>
                </c:pt>
                <c:pt idx="206">
                  <c:v>2991.46</c:v>
                </c:pt>
                <c:pt idx="207">
                  <c:v>3008.53</c:v>
                </c:pt>
                <c:pt idx="208">
                  <c:v>3044.3</c:v>
                </c:pt>
                <c:pt idx="209">
                  <c:v>3030.37</c:v>
                </c:pt>
                <c:pt idx="210">
                  <c:v>2998.84</c:v>
                </c:pt>
                <c:pt idx="211">
                  <c:v>3036.15</c:v>
                </c:pt>
                <c:pt idx="212">
                  <c:v>3022.42</c:v>
                </c:pt>
                <c:pt idx="213">
                  <c:v>3035.9</c:v>
                </c:pt>
                <c:pt idx="214">
                  <c:v>3113.32</c:v>
                </c:pt>
                <c:pt idx="215">
                  <c:v>3082.32</c:v>
                </c:pt>
                <c:pt idx="216">
                  <c:v>3034.24</c:v>
                </c:pt>
                <c:pt idx="217">
                  <c:v>3091.54</c:v>
                </c:pt>
                <c:pt idx="218">
                  <c:v>3102.07</c:v>
                </c:pt>
                <c:pt idx="219">
                  <c:v>3064.92</c:v>
                </c:pt>
                <c:pt idx="220">
                  <c:v>3094.6</c:v>
                </c:pt>
                <c:pt idx="221">
                  <c:v>3104.59</c:v>
                </c:pt>
                <c:pt idx="222">
                  <c:v>3047.3</c:v>
                </c:pt>
                <c:pt idx="223">
                  <c:v>3056.8</c:v>
                </c:pt>
                <c:pt idx="224">
                  <c:v>3059.99</c:v>
                </c:pt>
                <c:pt idx="225">
                  <c:v>3084.79</c:v>
                </c:pt>
                <c:pt idx="226">
                  <c:v>3120.42</c:v>
                </c:pt>
                <c:pt idx="227">
                  <c:v>3123.12</c:v>
                </c:pt>
                <c:pt idx="228">
                  <c:v>3102.21</c:v>
                </c:pt>
                <c:pt idx="229">
                  <c:v>3194.22</c:v>
                </c:pt>
                <c:pt idx="230">
                  <c:v>3211.7</c:v>
                </c:pt>
                <c:pt idx="231">
                  <c:v>3226.15</c:v>
                </c:pt>
                <c:pt idx="232">
                  <c:v>3226.08</c:v>
                </c:pt>
                <c:pt idx="233">
                  <c:v>3244.92</c:v>
                </c:pt>
                <c:pt idx="234">
                  <c:v>3250.93</c:v>
                </c:pt>
                <c:pt idx="235">
                  <c:v>3232.91</c:v>
                </c:pt>
                <c:pt idx="236">
                  <c:v>3238.35</c:v>
                </c:pt>
                <c:pt idx="237">
                  <c:v>3247.72</c:v>
                </c:pt>
                <c:pt idx="238">
                  <c:v>3191.25</c:v>
                </c:pt>
                <c:pt idx="239">
                  <c:v>3277.38</c:v>
                </c:pt>
                <c:pt idx="240">
                  <c:v>3247.99</c:v>
                </c:pt>
                <c:pt idx="241">
                  <c:v>3162.77</c:v>
                </c:pt>
                <c:pt idx="242">
                  <c:v>3150.95</c:v>
                </c:pt>
                <c:pt idx="243">
                  <c:v>3159.11</c:v>
                </c:pt>
                <c:pt idx="244">
                  <c:v>3067.32</c:v>
                </c:pt>
                <c:pt idx="245">
                  <c:v>2982.9</c:v>
                </c:pt>
                <c:pt idx="246">
                  <c:v>3049.99</c:v>
                </c:pt>
                <c:pt idx="247">
                  <c:v>3051.99</c:v>
                </c:pt>
                <c:pt idx="248">
                  <c:v>3153.77</c:v>
                </c:pt>
                <c:pt idx="249">
                  <c:v>3141.28</c:v>
                </c:pt>
                <c:pt idx="250">
                  <c:v>3154.91</c:v>
                </c:pt>
                <c:pt idx="251">
                  <c:v>3192.47</c:v>
                </c:pt>
                <c:pt idx="252">
                  <c:v>3184.66</c:v>
                </c:pt>
                <c:pt idx="253">
                  <c:v>3185.17</c:v>
                </c:pt>
                <c:pt idx="254">
                  <c:v>3135.95</c:v>
                </c:pt>
                <c:pt idx="255">
                  <c:v>3146.43</c:v>
                </c:pt>
                <c:pt idx="256">
                  <c:v>3139.44</c:v>
                </c:pt>
                <c:pt idx="257">
                  <c:v>3023.14</c:v>
                </c:pt>
                <c:pt idx="258">
                  <c:v>3007.91</c:v>
                </c:pt>
                <c:pt idx="259">
                  <c:v>3026.79</c:v>
                </c:pt>
                <c:pt idx="260">
                  <c:v>3135.08</c:v>
                </c:pt>
                <c:pt idx="261">
                  <c:v>3042.9</c:v>
                </c:pt>
                <c:pt idx="262">
                  <c:v>3084.18</c:v>
                </c:pt>
                <c:pt idx="263">
                  <c:v>3133.86</c:v>
                </c:pt>
                <c:pt idx="264">
                  <c:v>3089.67</c:v>
                </c:pt>
                <c:pt idx="265">
                  <c:v>3157.36</c:v>
                </c:pt>
                <c:pt idx="266">
                  <c:v>3202.24</c:v>
                </c:pt>
                <c:pt idx="267">
                  <c:v>3220.9</c:v>
                </c:pt>
                <c:pt idx="268">
                  <c:v>3244.92</c:v>
                </c:pt>
                <c:pt idx="269">
                  <c:v>3269.73</c:v>
                </c:pt>
                <c:pt idx="270">
                  <c:v>3322.65</c:v>
                </c:pt>
                <c:pt idx="271">
                  <c:v>3382.55</c:v>
                </c:pt>
                <c:pt idx="272">
                  <c:v>3414.28</c:v>
                </c:pt>
                <c:pt idx="273">
                  <c:v>3372.58</c:v>
                </c:pt>
                <c:pt idx="274">
                  <c:v>3358.96</c:v>
                </c:pt>
                <c:pt idx="275">
                  <c:v>3371.83</c:v>
                </c:pt>
                <c:pt idx="276">
                  <c:v>3351.44</c:v>
                </c:pt>
                <c:pt idx="277">
                  <c:v>3370.11</c:v>
                </c:pt>
                <c:pt idx="278">
                  <c:v>3414.18</c:v>
                </c:pt>
                <c:pt idx="279">
                  <c:v>3415.53</c:v>
                </c:pt>
                <c:pt idx="280">
                  <c:v>3408.96</c:v>
                </c:pt>
                <c:pt idx="281">
                  <c:v>3398.16</c:v>
                </c:pt>
                <c:pt idx="282">
                  <c:v>3347.75</c:v>
                </c:pt>
                <c:pt idx="283">
                  <c:v>3383.13</c:v>
                </c:pt>
                <c:pt idx="284">
                  <c:v>3374.14</c:v>
                </c:pt>
                <c:pt idx="285">
                  <c:v>3417.61</c:v>
                </c:pt>
                <c:pt idx="286">
                  <c:v>3447.59</c:v>
                </c:pt>
                <c:pt idx="287">
                  <c:v>3433.3</c:v>
                </c:pt>
                <c:pt idx="288">
                  <c:v>3438.44</c:v>
                </c:pt>
                <c:pt idx="289">
                  <c:v>3465.8</c:v>
                </c:pt>
                <c:pt idx="290">
                  <c:v>3488.08</c:v>
                </c:pt>
                <c:pt idx="291">
                  <c:v>3490.53</c:v>
                </c:pt>
                <c:pt idx="292">
                  <c:v>3519.58</c:v>
                </c:pt>
                <c:pt idx="293">
                  <c:v>3547.1</c:v>
                </c:pt>
                <c:pt idx="294">
                  <c:v>3541.78</c:v>
                </c:pt>
                <c:pt idx="295">
                  <c:v>3574.94</c:v>
                </c:pt>
                <c:pt idx="296">
                  <c:v>3599</c:v>
                </c:pt>
                <c:pt idx="297">
                  <c:v>3591.09</c:v>
                </c:pt>
                <c:pt idx="298">
                  <c:v>3549.11</c:v>
                </c:pt>
                <c:pt idx="299">
                  <c:v>3583.44</c:v>
                </c:pt>
                <c:pt idx="300">
                  <c:v>3618.21</c:v>
                </c:pt>
                <c:pt idx="301">
                  <c:v>3617.62</c:v>
                </c:pt>
                <c:pt idx="302">
                  <c:v>3610.28</c:v>
                </c:pt>
                <c:pt idx="303">
                  <c:v>3567.25</c:v>
                </c:pt>
                <c:pt idx="304">
                  <c:v>3649.54</c:v>
                </c:pt>
                <c:pt idx="305">
                  <c:v>3641.32</c:v>
                </c:pt>
                <c:pt idx="306">
                  <c:v>3656.21</c:v>
                </c:pt>
                <c:pt idx="307">
                  <c:v>3706.75</c:v>
                </c:pt>
                <c:pt idx="308">
                  <c:v>3672.16</c:v>
                </c:pt>
                <c:pt idx="309">
                  <c:v>3668.52</c:v>
                </c:pt>
                <c:pt idx="310">
                  <c:v>3670.73</c:v>
                </c:pt>
                <c:pt idx="311">
                  <c:v>3726.07</c:v>
                </c:pt>
                <c:pt idx="312">
                  <c:v>3699.04</c:v>
                </c:pt>
                <c:pt idx="313">
                  <c:v>3731.35</c:v>
                </c:pt>
                <c:pt idx="314">
                  <c:v>3684.04</c:v>
                </c:pt>
                <c:pt idx="315">
                  <c:v>3669.79</c:v>
                </c:pt>
                <c:pt idx="316">
                  <c:v>3679.03</c:v>
                </c:pt>
                <c:pt idx="317">
                  <c:v>3727.8</c:v>
                </c:pt>
                <c:pt idx="318">
                  <c:v>3697.38</c:v>
                </c:pt>
                <c:pt idx="319">
                  <c:v>3714.89</c:v>
                </c:pt>
                <c:pt idx="320">
                  <c:v>3715.27</c:v>
                </c:pt>
                <c:pt idx="321">
                  <c:v>3768.72</c:v>
                </c:pt>
                <c:pt idx="322">
                  <c:v>3742.63</c:v>
                </c:pt>
                <c:pt idx="323">
                  <c:v>3781.79</c:v>
                </c:pt>
                <c:pt idx="324">
                  <c:v>3816.76</c:v>
                </c:pt>
                <c:pt idx="325">
                  <c:v>3828.78</c:v>
                </c:pt>
                <c:pt idx="326">
                  <c:v>3784.53</c:v>
                </c:pt>
                <c:pt idx="327">
                  <c:v>3803.55</c:v>
                </c:pt>
                <c:pt idx="328">
                  <c:v>3751.72</c:v>
                </c:pt>
                <c:pt idx="329">
                  <c:v>3674.05</c:v>
                </c:pt>
                <c:pt idx="330">
                  <c:v>3718.04</c:v>
                </c:pt>
                <c:pt idx="331">
                  <c:v>3719.38</c:v>
                </c:pt>
                <c:pt idx="332">
                  <c:v>3724.49</c:v>
                </c:pt>
                <c:pt idx="333">
                  <c:v>3697.88</c:v>
                </c:pt>
                <c:pt idx="334">
                  <c:v>3713.96</c:v>
                </c:pt>
                <c:pt idx="335">
                  <c:v>3771.45</c:v>
                </c:pt>
                <c:pt idx="336">
                  <c:v>3715.42</c:v>
                </c:pt>
                <c:pt idx="337">
                  <c:v>3617.11</c:v>
                </c:pt>
                <c:pt idx="338">
                  <c:v>3615.59</c:v>
                </c:pt>
                <c:pt idx="339">
                  <c:v>3632.94</c:v>
                </c:pt>
                <c:pt idx="340">
                  <c:v>3546.56</c:v>
                </c:pt>
                <c:pt idx="341">
                  <c:v>3558.03</c:v>
                </c:pt>
                <c:pt idx="342">
                  <c:v>3556.21</c:v>
                </c:pt>
                <c:pt idx="343">
                  <c:v>3649.48</c:v>
                </c:pt>
                <c:pt idx="344">
                  <c:v>3624.41</c:v>
                </c:pt>
                <c:pt idx="345">
                  <c:v>3573.1</c:v>
                </c:pt>
                <c:pt idx="346">
                  <c:v>3553.42</c:v>
                </c:pt>
                <c:pt idx="347">
                  <c:v>3602.22</c:v>
                </c:pt>
                <c:pt idx="348">
                  <c:v>3573.07</c:v>
                </c:pt>
                <c:pt idx="349">
                  <c:v>3589.22</c:v>
                </c:pt>
                <c:pt idx="350">
                  <c:v>3670.52</c:v>
                </c:pt>
                <c:pt idx="351">
                  <c:v>3683.48</c:v>
                </c:pt>
                <c:pt idx="352">
                  <c:v>3688.72</c:v>
                </c:pt>
                <c:pt idx="353">
                  <c:v>3679.14</c:v>
                </c:pt>
                <c:pt idx="354">
                  <c:v>3655.41</c:v>
                </c:pt>
                <c:pt idx="355">
                  <c:v>3619.3</c:v>
                </c:pt>
                <c:pt idx="356">
                  <c:v>3682.87</c:v>
                </c:pt>
                <c:pt idx="357">
                  <c:v>3650.71</c:v>
                </c:pt>
                <c:pt idx="358">
                  <c:v>3570.78</c:v>
                </c:pt>
                <c:pt idx="359">
                  <c:v>3575.04</c:v>
                </c:pt>
                <c:pt idx="360">
                  <c:v>3561.89</c:v>
                </c:pt>
                <c:pt idx="361">
                  <c:v>3583.82</c:v>
                </c:pt>
                <c:pt idx="362">
                  <c:v>3556.38</c:v>
                </c:pt>
                <c:pt idx="363">
                  <c:v>3510.01</c:v>
                </c:pt>
                <c:pt idx="364">
                  <c:v>3468.31</c:v>
                </c:pt>
                <c:pt idx="365">
                  <c:v>3456.79</c:v>
                </c:pt>
                <c:pt idx="366">
                  <c:v>3526.48</c:v>
                </c:pt>
                <c:pt idx="367">
                  <c:v>3551.91</c:v>
                </c:pt>
                <c:pt idx="368">
                  <c:v>3502.77</c:v>
                </c:pt>
                <c:pt idx="369">
                  <c:v>3438.07</c:v>
                </c:pt>
                <c:pt idx="370">
                  <c:v>3454.09</c:v>
                </c:pt>
                <c:pt idx="371">
                  <c:v>3428.76</c:v>
                </c:pt>
                <c:pt idx="372">
                  <c:v>3450.45</c:v>
                </c:pt>
                <c:pt idx="373">
                  <c:v>3455.8</c:v>
                </c:pt>
                <c:pt idx="374">
                  <c:v>3596.07</c:v>
                </c:pt>
                <c:pt idx="375">
                  <c:v>3625.97</c:v>
                </c:pt>
                <c:pt idx="376">
                  <c:v>3610.95</c:v>
                </c:pt>
                <c:pt idx="377">
                  <c:v>3610.91</c:v>
                </c:pt>
                <c:pt idx="378">
                  <c:v>3621.37</c:v>
                </c:pt>
                <c:pt idx="379">
                  <c:v>3468.9</c:v>
                </c:pt>
                <c:pt idx="380">
                  <c:v>3424.3</c:v>
                </c:pt>
                <c:pt idx="381">
                  <c:v>3496.28</c:v>
                </c:pt>
                <c:pt idx="382">
                  <c:v>3463.25</c:v>
                </c:pt>
                <c:pt idx="383">
                  <c:v>3441.76</c:v>
                </c:pt>
                <c:pt idx="384">
                  <c:v>3365.2</c:v>
                </c:pt>
                <c:pt idx="385">
                  <c:v>3294.19</c:v>
                </c:pt>
                <c:pt idx="386">
                  <c:v>3327.5</c:v>
                </c:pt>
                <c:pt idx="387">
                  <c:v>3420.03</c:v>
                </c:pt>
                <c:pt idx="388">
                  <c:v>3528.81</c:v>
                </c:pt>
                <c:pt idx="389">
                  <c:v>3590.43</c:v>
                </c:pt>
                <c:pt idx="390">
                  <c:v>3607.19</c:v>
                </c:pt>
                <c:pt idx="391">
                  <c:v>3623.87</c:v>
                </c:pt>
                <c:pt idx="392">
                  <c:v>3676.41</c:v>
                </c:pt>
                <c:pt idx="393">
                  <c:v>3670.34</c:v>
                </c:pt>
                <c:pt idx="394">
                  <c:v>3686.58</c:v>
                </c:pt>
                <c:pt idx="395">
                  <c:v>3647.96</c:v>
                </c:pt>
                <c:pt idx="396">
                  <c:v>3635.58</c:v>
                </c:pt>
                <c:pt idx="397">
                  <c:v>3634.64</c:v>
                </c:pt>
                <c:pt idx="398">
                  <c:v>3600</c:v>
                </c:pt>
                <c:pt idx="399">
                  <c:v>3513.1</c:v>
                </c:pt>
                <c:pt idx="400">
                  <c:v>3554.11</c:v>
                </c:pt>
                <c:pt idx="401">
                  <c:v>3575.53</c:v>
                </c:pt>
                <c:pt idx="402">
                  <c:v>3583.79</c:v>
                </c:pt>
                <c:pt idx="403">
                  <c:v>3600.69</c:v>
                </c:pt>
                <c:pt idx="404">
                  <c:v>3635.4</c:v>
                </c:pt>
                <c:pt idx="405">
                  <c:v>3619.31</c:v>
                </c:pt>
                <c:pt idx="406">
                  <c:v>3676.75</c:v>
                </c:pt>
                <c:pt idx="407">
                  <c:v>3668.47</c:v>
                </c:pt>
                <c:pt idx="408">
                  <c:v>3637.8</c:v>
                </c:pt>
                <c:pt idx="409">
                  <c:v>3674.94</c:v>
                </c:pt>
                <c:pt idx="410">
                  <c:v>3605.28</c:v>
                </c:pt>
                <c:pt idx="411">
                  <c:v>3484.41</c:v>
                </c:pt>
                <c:pt idx="412">
                  <c:v>3516.15</c:v>
                </c:pt>
                <c:pt idx="413">
                  <c:v>3491.03</c:v>
                </c:pt>
                <c:pt idx="414">
                  <c:v>3497.9</c:v>
                </c:pt>
                <c:pt idx="415">
                  <c:v>3495.38</c:v>
                </c:pt>
                <c:pt idx="416">
                  <c:v>3429.84</c:v>
                </c:pt>
                <c:pt idx="417">
                  <c:v>3353.48</c:v>
                </c:pt>
                <c:pt idx="418">
                  <c:v>3247.26</c:v>
                </c:pt>
                <c:pt idx="419">
                  <c:v>3073.39</c:v>
                </c:pt>
                <c:pt idx="420">
                  <c:v>3218.01</c:v>
                </c:pt>
                <c:pt idx="421">
                  <c:v>3170.73</c:v>
                </c:pt>
                <c:pt idx="422">
                  <c:v>3280.78</c:v>
                </c:pt>
                <c:pt idx="423">
                  <c:v>3286.59</c:v>
                </c:pt>
                <c:pt idx="424">
                  <c:v>3269.63</c:v>
                </c:pt>
                <c:pt idx="425">
                  <c:v>3188.73</c:v>
                </c:pt>
                <c:pt idx="426">
                  <c:v>3198.86</c:v>
                </c:pt>
                <c:pt idx="427">
                  <c:v>3270.09</c:v>
                </c:pt>
                <c:pt idx="428">
                  <c:v>3180.25</c:v>
                </c:pt>
                <c:pt idx="429">
                  <c:v>3197.97</c:v>
                </c:pt>
                <c:pt idx="430">
                  <c:v>3233.84</c:v>
                </c:pt>
                <c:pt idx="431">
                  <c:v>3269.98</c:v>
                </c:pt>
                <c:pt idx="432">
                  <c:v>3221.14</c:v>
                </c:pt>
                <c:pt idx="433">
                  <c:v>3187.94</c:v>
                </c:pt>
                <c:pt idx="434">
                  <c:v>3175.62</c:v>
                </c:pt>
                <c:pt idx="435">
                  <c:v>3207.6</c:v>
                </c:pt>
                <c:pt idx="436">
                  <c:v>3251.79</c:v>
                </c:pt>
                <c:pt idx="437">
                  <c:v>3255.79</c:v>
                </c:pt>
                <c:pt idx="438">
                  <c:v>3157.3</c:v>
                </c:pt>
                <c:pt idx="439">
                  <c:v>3184.72</c:v>
                </c:pt>
                <c:pt idx="440">
                  <c:v>3076.05</c:v>
                </c:pt>
                <c:pt idx="441">
                  <c:v>3079.99</c:v>
                </c:pt>
                <c:pt idx="442">
                  <c:v>3019.34</c:v>
                </c:pt>
                <c:pt idx="443">
                  <c:v>3113.16</c:v>
                </c:pt>
                <c:pt idx="444">
                  <c:v>3039.44</c:v>
                </c:pt>
                <c:pt idx="445">
                  <c:v>3029.86</c:v>
                </c:pt>
                <c:pt idx="446">
                  <c:v>3100.67</c:v>
                </c:pt>
                <c:pt idx="447">
                  <c:v>3069.05</c:v>
                </c:pt>
                <c:pt idx="448">
                  <c:v>3088.18</c:v>
                </c:pt>
                <c:pt idx="449">
                  <c:v>3190.39</c:v>
                </c:pt>
                <c:pt idx="450">
                  <c:v>3220.09</c:v>
                </c:pt>
                <c:pt idx="451">
                  <c:v>3226.4</c:v>
                </c:pt>
                <c:pt idx="452">
                  <c:v>3224.96</c:v>
                </c:pt>
                <c:pt idx="453">
                  <c:v>3250.31</c:v>
                </c:pt>
                <c:pt idx="454">
                  <c:v>3247.33</c:v>
                </c:pt>
                <c:pt idx="455">
                  <c:v>3221.28</c:v>
                </c:pt>
                <c:pt idx="456">
                  <c:v>3191.57</c:v>
                </c:pt>
                <c:pt idx="457">
                  <c:v>3238.81</c:v>
                </c:pt>
                <c:pt idx="458">
                  <c:v>3264.93</c:v>
                </c:pt>
                <c:pt idx="459">
                  <c:v>3272.04</c:v>
                </c:pt>
                <c:pt idx="460">
                  <c:v>3255.72</c:v>
                </c:pt>
                <c:pt idx="461">
                  <c:v>3272.23</c:v>
                </c:pt>
                <c:pt idx="462">
                  <c:v>3353.11</c:v>
                </c:pt>
                <c:pt idx="463">
                  <c:v>3425.81</c:v>
                </c:pt>
                <c:pt idx="464">
                  <c:v>3414.6</c:v>
                </c:pt>
                <c:pt idx="465">
                  <c:v>3381.01</c:v>
                </c:pt>
                <c:pt idx="466">
                  <c:v>3421.09</c:v>
                </c:pt>
                <c:pt idx="467">
                  <c:v>3413.39</c:v>
                </c:pt>
                <c:pt idx="468">
                  <c:v>3418.23</c:v>
                </c:pt>
                <c:pt idx="469">
                  <c:v>3434.5</c:v>
                </c:pt>
                <c:pt idx="470">
                  <c:v>3442.68</c:v>
                </c:pt>
                <c:pt idx="471">
                  <c:v>3439.16</c:v>
                </c:pt>
                <c:pt idx="472">
                  <c:v>3447.49</c:v>
                </c:pt>
                <c:pt idx="473">
                  <c:v>3468.21</c:v>
                </c:pt>
                <c:pt idx="474">
                  <c:v>3418.36</c:v>
                </c:pt>
                <c:pt idx="475">
                  <c:v>3425.4</c:v>
                </c:pt>
                <c:pt idx="476">
                  <c:v>3448.42</c:v>
                </c:pt>
                <c:pt idx="477">
                  <c:v>3387.7</c:v>
                </c:pt>
                <c:pt idx="478">
                  <c:v>3360.65</c:v>
                </c:pt>
                <c:pt idx="479">
                  <c:v>3362.23</c:v>
                </c:pt>
                <c:pt idx="480">
                  <c:v>3451.94</c:v>
                </c:pt>
                <c:pt idx="481">
                  <c:v>3431.92</c:v>
                </c:pt>
                <c:pt idx="482">
                  <c:v>3448.93</c:v>
                </c:pt>
                <c:pt idx="483">
                  <c:v>3452.45</c:v>
                </c:pt>
                <c:pt idx="484">
                  <c:v>3445.26</c:v>
                </c:pt>
                <c:pt idx="485">
                  <c:v>3409.6</c:v>
                </c:pt>
                <c:pt idx="486">
                  <c:v>3462.06</c:v>
                </c:pt>
                <c:pt idx="487">
                  <c:v>3498.62</c:v>
                </c:pt>
                <c:pt idx="488">
                  <c:v>3488.99</c:v>
                </c:pt>
                <c:pt idx="489">
                  <c:v>3506.45</c:v>
                </c:pt>
                <c:pt idx="490">
                  <c:v>3479.64</c:v>
                </c:pt>
                <c:pt idx="491">
                  <c:v>3468.66</c:v>
                </c:pt>
                <c:pt idx="492">
                  <c:v>3343.34</c:v>
                </c:pt>
                <c:pt idx="493">
                  <c:v>3330.75</c:v>
                </c:pt>
                <c:pt idx="494">
                  <c:v>3360.21</c:v>
                </c:pt>
                <c:pt idx="495">
                  <c:v>3297.46</c:v>
                </c:pt>
                <c:pt idx="496">
                  <c:v>3277.21</c:v>
                </c:pt>
                <c:pt idx="497">
                  <c:v>3269.97</c:v>
                </c:pt>
                <c:pt idx="498">
                  <c:v>3203.21</c:v>
                </c:pt>
                <c:pt idx="499">
                  <c:v>3139.24</c:v>
                </c:pt>
                <c:pt idx="500">
                  <c:v>3241.51</c:v>
                </c:pt>
                <c:pt idx="501">
                  <c:v>3246.78</c:v>
                </c:pt>
                <c:pt idx="502">
                  <c:v>3306.47</c:v>
                </c:pt>
                <c:pt idx="503">
                  <c:v>3260.72</c:v>
                </c:pt>
                <c:pt idx="504">
                  <c:v>3213.01</c:v>
                </c:pt>
                <c:pt idx="505">
                  <c:v>3214.32</c:v>
                </c:pt>
                <c:pt idx="506">
                  <c:v>3286.68</c:v>
                </c:pt>
                <c:pt idx="507">
                  <c:v>3284.47</c:v>
                </c:pt>
                <c:pt idx="508">
                  <c:v>3256.49</c:v>
                </c:pt>
                <c:pt idx="509">
                  <c:v>3314.28</c:v>
                </c:pt>
                <c:pt idx="510">
                  <c:v>3287.98</c:v>
                </c:pt>
                <c:pt idx="511">
                  <c:v>3267.52</c:v>
                </c:pt>
                <c:pt idx="512">
                  <c:v>3164.76</c:v>
                </c:pt>
                <c:pt idx="513">
                  <c:v>3178.01</c:v>
                </c:pt>
                <c:pt idx="514">
                  <c:v>3139.32</c:v>
                </c:pt>
                <c:pt idx="515">
                  <c:v>3084.68</c:v>
                </c:pt>
                <c:pt idx="516">
                  <c:v>3033.47</c:v>
                </c:pt>
                <c:pt idx="517">
                  <c:v>3027.49</c:v>
                </c:pt>
                <c:pt idx="518">
                  <c:v>3064.66</c:v>
                </c:pt>
                <c:pt idx="519">
                  <c:v>3073.02</c:v>
                </c:pt>
                <c:pt idx="520">
                  <c:v>3024</c:v>
                </c:pt>
                <c:pt idx="521">
                  <c:v>2952.48</c:v>
                </c:pt>
                <c:pt idx="522">
                  <c:v>2935.39</c:v>
                </c:pt>
                <c:pt idx="523">
                  <c:v>2980.49</c:v>
                </c:pt>
                <c:pt idx="524">
                  <c:v>2882.59</c:v>
                </c:pt>
                <c:pt idx="525">
                  <c:v>2943.92</c:v>
                </c:pt>
                <c:pt idx="526">
                  <c:v>3023.21</c:v>
                </c:pt>
                <c:pt idx="527">
                  <c:v>3001.78</c:v>
                </c:pt>
                <c:pt idx="528">
                  <c:v>3032.84</c:v>
                </c:pt>
                <c:pt idx="529">
                  <c:v>3043.47</c:v>
                </c:pt>
                <c:pt idx="530">
                  <c:v>2979.42</c:v>
                </c:pt>
                <c:pt idx="531">
                  <c:v>3045.09</c:v>
                </c:pt>
                <c:pt idx="532">
                  <c:v>3021.01</c:v>
                </c:pt>
                <c:pt idx="533">
                  <c:v>2951.85</c:v>
                </c:pt>
                <c:pt idx="534">
                  <c:v>2896.63</c:v>
                </c:pt>
                <c:pt idx="535">
                  <c:v>2905.3</c:v>
                </c:pt>
                <c:pt idx="536">
                  <c:v>2879.39</c:v>
                </c:pt>
                <c:pt idx="537">
                  <c:v>2785.17</c:v>
                </c:pt>
                <c:pt idx="538">
                  <c:v>2736.5</c:v>
                </c:pt>
                <c:pt idx="539">
                  <c:v>2789.05</c:v>
                </c:pt>
                <c:pt idx="540">
                  <c:v>2680.35</c:v>
                </c:pt>
                <c:pt idx="541">
                  <c:v>2756.16</c:v>
                </c:pt>
                <c:pt idx="542">
                  <c:v>2833.87</c:v>
                </c:pt>
                <c:pt idx="543">
                  <c:v>2821.26</c:v>
                </c:pt>
                <c:pt idx="544">
                  <c:v>2897.72</c:v>
                </c:pt>
                <c:pt idx="545">
                  <c:v>2895.15</c:v>
                </c:pt>
                <c:pt idx="546">
                  <c:v>2871.05</c:v>
                </c:pt>
                <c:pt idx="547">
                  <c:v>2933.91</c:v>
                </c:pt>
                <c:pt idx="548">
                  <c:v>2887.38</c:v>
                </c:pt>
                <c:pt idx="549">
                  <c:v>2820.24</c:v>
                </c:pt>
                <c:pt idx="550">
                  <c:v>2877.42</c:v>
                </c:pt>
                <c:pt idx="551">
                  <c:v>2929.16</c:v>
                </c:pt>
                <c:pt idx="552">
                  <c:v>2945.75</c:v>
                </c:pt>
                <c:pt idx="553">
                  <c:v>2996.39</c:v>
                </c:pt>
                <c:pt idx="554">
                  <c:v>3022.14</c:v>
                </c:pt>
                <c:pt idx="555">
                  <c:v>3012.87</c:v>
                </c:pt>
                <c:pt idx="556">
                  <c:v>3037.35</c:v>
                </c:pt>
                <c:pt idx="557">
                  <c:v>3021.09</c:v>
                </c:pt>
                <c:pt idx="558">
                  <c:v>3002.01</c:v>
                </c:pt>
                <c:pt idx="559">
                  <c:v>3016.18</c:v>
                </c:pt>
                <c:pt idx="560">
                  <c:v>2970.78</c:v>
                </c:pt>
                <c:pt idx="561">
                  <c:v>3073.8</c:v>
                </c:pt>
                <c:pt idx="562">
                  <c:v>3091.98</c:v>
                </c:pt>
                <c:pt idx="563">
                  <c:v>3067.21</c:v>
                </c:pt>
                <c:pt idx="564">
                  <c:v>3062.05</c:v>
                </c:pt>
                <c:pt idx="565">
                  <c:v>3043.1</c:v>
                </c:pt>
                <c:pt idx="566">
                  <c:v>3059.77</c:v>
                </c:pt>
                <c:pt idx="567">
                  <c:v>3048.77</c:v>
                </c:pt>
                <c:pt idx="568">
                  <c:v>3051.23</c:v>
                </c:pt>
                <c:pt idx="569">
                  <c:v>3042.42</c:v>
                </c:pt>
                <c:pt idx="570">
                  <c:v>2986.73</c:v>
                </c:pt>
                <c:pt idx="571">
                  <c:v>3004.87</c:v>
                </c:pt>
                <c:pt idx="572">
                  <c:v>3044.1</c:v>
                </c:pt>
                <c:pt idx="573">
                  <c:v>3004.93</c:v>
                </c:pt>
                <c:pt idx="574">
                  <c:v>2953.28</c:v>
                </c:pt>
                <c:pt idx="575">
                  <c:v>2962.28</c:v>
                </c:pt>
                <c:pt idx="576">
                  <c:v>2890.35</c:v>
                </c:pt>
                <c:pt idx="577">
                  <c:v>2909.36</c:v>
                </c:pt>
                <c:pt idx="578">
                  <c:v>2871.57</c:v>
                </c:pt>
                <c:pt idx="579">
                  <c:v>2911.98</c:v>
                </c:pt>
                <c:pt idx="580">
                  <c:v>2924.23</c:v>
                </c:pt>
                <c:pt idx="581">
                  <c:v>2942.09</c:v>
                </c:pt>
                <c:pt idx="582">
                  <c:v>3039.19</c:v>
                </c:pt>
                <c:pt idx="583">
                  <c:v>3060.86</c:v>
                </c:pt>
                <c:pt idx="584">
                  <c:v>3054.34</c:v>
                </c:pt>
                <c:pt idx="585">
                  <c:v>3064.03</c:v>
                </c:pt>
                <c:pt idx="586">
                  <c:v>3112.99</c:v>
                </c:pt>
                <c:pt idx="587">
                  <c:v>3142.52</c:v>
                </c:pt>
                <c:pt idx="588">
                  <c:v>3151.69</c:v>
                </c:pt>
                <c:pt idx="589">
                  <c:v>3141.12</c:v>
                </c:pt>
                <c:pt idx="590">
                  <c:v>3117.62</c:v>
                </c:pt>
                <c:pt idx="591">
                  <c:v>3121.29</c:v>
                </c:pt>
                <c:pt idx="592">
                  <c:v>3130.43</c:v>
                </c:pt>
                <c:pt idx="593">
                  <c:v>3125.43</c:v>
                </c:pt>
                <c:pt idx="594">
                  <c:v>3028.21</c:v>
                </c:pt>
                <c:pt idx="595">
                  <c:v>3032.6</c:v>
                </c:pt>
                <c:pt idx="596">
                  <c:v>2974.2</c:v>
                </c:pt>
                <c:pt idx="597">
                  <c:v>2938.75</c:v>
                </c:pt>
                <c:pt idx="598">
                  <c:v>2940.35</c:v>
                </c:pt>
                <c:pt idx="599">
                  <c:v>2936.84</c:v>
                </c:pt>
                <c:pt idx="600">
                  <c:v>2955.83</c:v>
                </c:pt>
                <c:pt idx="601">
                  <c:v>2978.97</c:v>
                </c:pt>
                <c:pt idx="602">
                  <c:v>2956.71</c:v>
                </c:pt>
                <c:pt idx="603">
                  <c:v>2935.46</c:v>
                </c:pt>
                <c:pt idx="604">
                  <c:v>2956.63</c:v>
                </c:pt>
                <c:pt idx="605">
                  <c:v>2951.39</c:v>
                </c:pt>
                <c:pt idx="606">
                  <c:v>2938.09</c:v>
                </c:pt>
                <c:pt idx="607">
                  <c:v>2956.43</c:v>
                </c:pt>
                <c:pt idx="608">
                  <c:v>2919.22</c:v>
                </c:pt>
                <c:pt idx="609">
                  <c:v>2962.16</c:v>
                </c:pt>
                <c:pt idx="610">
                  <c:v>2932.93</c:v>
                </c:pt>
                <c:pt idx="611">
                  <c:v>3010.12</c:v>
                </c:pt>
                <c:pt idx="612">
                  <c:v>3061.6</c:v>
                </c:pt>
                <c:pt idx="613">
                  <c:v>3071.21</c:v>
                </c:pt>
                <c:pt idx="614">
                  <c:v>3078.48</c:v>
                </c:pt>
                <c:pt idx="615">
                  <c:v>3090.01</c:v>
                </c:pt>
                <c:pt idx="616">
                  <c:v>3063.48</c:v>
                </c:pt>
                <c:pt idx="617">
                  <c:v>3038.77</c:v>
                </c:pt>
                <c:pt idx="618">
                  <c:v>3033.86</c:v>
                </c:pt>
                <c:pt idx="619">
                  <c:v>2997.55</c:v>
                </c:pt>
                <c:pt idx="620">
                  <c:v>3001.9</c:v>
                </c:pt>
                <c:pt idx="621">
                  <c:v>3040.69</c:v>
                </c:pt>
                <c:pt idx="622">
                  <c:v>3019.76</c:v>
                </c:pt>
                <c:pt idx="623">
                  <c:v>2989.03</c:v>
                </c:pt>
                <c:pt idx="624">
                  <c:v>2911.11</c:v>
                </c:pt>
                <c:pt idx="625">
                  <c:v>2853.52</c:v>
                </c:pt>
                <c:pt idx="626">
                  <c:v>2797.18</c:v>
                </c:pt>
                <c:pt idx="627">
                  <c:v>2830.3</c:v>
                </c:pt>
                <c:pt idx="628">
                  <c:v>2819.3</c:v>
                </c:pt>
                <c:pt idx="629">
                  <c:v>2849.17</c:v>
                </c:pt>
                <c:pt idx="630">
                  <c:v>2942.88</c:v>
                </c:pt>
                <c:pt idx="631">
                  <c:v>2967.34</c:v>
                </c:pt>
                <c:pt idx="632">
                  <c:v>2978.31</c:v>
                </c:pt>
                <c:pt idx="633">
                  <c:v>3037.86</c:v>
                </c:pt>
                <c:pt idx="634">
                  <c:v>2776.09</c:v>
                </c:pt>
                <c:pt idx="635">
                  <c:v>2697.44</c:v>
                </c:pt>
                <c:pt idx="636">
                  <c:v>2758.67</c:v>
                </c:pt>
                <c:pt idx="637">
                  <c:v>2832.18</c:v>
                </c:pt>
                <c:pt idx="638">
                  <c:v>2864.74</c:v>
                </c:pt>
                <c:pt idx="639">
                  <c:v>2883.06</c:v>
                </c:pt>
                <c:pt idx="640">
                  <c:v>2862.21</c:v>
                </c:pt>
                <c:pt idx="641">
                  <c:v>2812.88</c:v>
                </c:pt>
                <c:pt idx="642">
                  <c:v>2761.37</c:v>
                </c:pt>
                <c:pt idx="643">
                  <c:v>2780.1</c:v>
                </c:pt>
                <c:pt idx="644">
                  <c:v>2838.01</c:v>
                </c:pt>
                <c:pt idx="645">
                  <c:v>2885.32</c:v>
                </c:pt>
                <c:pt idx="646">
                  <c:v>2933.44</c:v>
                </c:pt>
                <c:pt idx="647">
                  <c:v>2926.14</c:v>
                </c:pt>
                <c:pt idx="648">
                  <c:v>2963.07</c:v>
                </c:pt>
                <c:pt idx="649">
                  <c:v>2958.65</c:v>
                </c:pt>
                <c:pt idx="650">
                  <c:v>2949.17</c:v>
                </c:pt>
                <c:pt idx="651">
                  <c:v>2931.1</c:v>
                </c:pt>
                <c:pt idx="652">
                  <c:v>2966.95</c:v>
                </c:pt>
                <c:pt idx="653">
                  <c:v>2968.49</c:v>
                </c:pt>
                <c:pt idx="654">
                  <c:v>2972.23</c:v>
                </c:pt>
                <c:pt idx="655">
                  <c:v>2973.22</c:v>
                </c:pt>
                <c:pt idx="656">
                  <c:v>2978.9</c:v>
                </c:pt>
                <c:pt idx="657">
                  <c:v>2999.48</c:v>
                </c:pt>
                <c:pt idx="658">
                  <c:v>2966.1</c:v>
                </c:pt>
                <c:pt idx="659">
                  <c:v>2990.76</c:v>
                </c:pt>
                <c:pt idx="660">
                  <c:v>2967.31</c:v>
                </c:pt>
                <c:pt idx="661">
                  <c:v>2906.98</c:v>
                </c:pt>
                <c:pt idx="662">
                  <c:v>2911.06</c:v>
                </c:pt>
                <c:pt idx="663">
                  <c:v>2932.34</c:v>
                </c:pt>
                <c:pt idx="664">
                  <c:v>2973.71</c:v>
                </c:pt>
                <c:pt idx="665">
                  <c:v>2982.92</c:v>
                </c:pt>
                <c:pt idx="666">
                  <c:v>3029.18</c:v>
                </c:pt>
                <c:pt idx="667">
                  <c:v>3018.46</c:v>
                </c:pt>
                <c:pt idx="668">
                  <c:v>3049.03</c:v>
                </c:pt>
                <c:pt idx="669">
                  <c:v>3044.94</c:v>
                </c:pt>
                <c:pt idx="670">
                  <c:v>3046.65</c:v>
                </c:pt>
                <c:pt idx="671">
                  <c:v>3016.19</c:v>
                </c:pt>
                <c:pt idx="672">
                  <c:v>2980.54</c:v>
                </c:pt>
                <c:pt idx="673">
                  <c:v>2995.3</c:v>
                </c:pt>
                <c:pt idx="674">
                  <c:v>2968.2</c:v>
                </c:pt>
                <c:pt idx="675">
                  <c:v>2960.37</c:v>
                </c:pt>
                <c:pt idx="676">
                  <c:v>2993.73</c:v>
                </c:pt>
                <c:pt idx="677">
                  <c:v>3008.59</c:v>
                </c:pt>
                <c:pt idx="678">
                  <c:v>2987.69</c:v>
                </c:pt>
                <c:pt idx="679">
                  <c:v>3010.36</c:v>
                </c:pt>
                <c:pt idx="680">
                  <c:v>2998.5</c:v>
                </c:pt>
                <c:pt idx="681">
                  <c:v>3030.75</c:v>
                </c:pt>
                <c:pt idx="682">
                  <c:v>3023.13</c:v>
                </c:pt>
                <c:pt idx="683">
                  <c:v>3017.49</c:v>
                </c:pt>
                <c:pt idx="684">
                  <c:v>3079.74</c:v>
                </c:pt>
                <c:pt idx="685">
                  <c:v>3077.66</c:v>
                </c:pt>
                <c:pt idx="686">
                  <c:v>3070.16</c:v>
                </c:pt>
                <c:pt idx="687">
                  <c:v>3091.66</c:v>
                </c:pt>
                <c:pt idx="688">
                  <c:v>3083.54</c:v>
                </c:pt>
                <c:pt idx="689">
                  <c:v>3053.2</c:v>
                </c:pt>
                <c:pt idx="690">
                  <c:v>3012.88</c:v>
                </c:pt>
                <c:pt idx="691">
                  <c:v>2974.8</c:v>
                </c:pt>
                <c:pt idx="692">
                  <c:v>2964.9</c:v>
                </c:pt>
                <c:pt idx="693">
                  <c:v>2973.77</c:v>
                </c:pt>
                <c:pt idx="694">
                  <c:v>2935.25</c:v>
                </c:pt>
                <c:pt idx="695">
                  <c:v>2968.31</c:v>
                </c:pt>
                <c:pt idx="696">
                  <c:v>2964.86</c:v>
                </c:pt>
                <c:pt idx="697">
                  <c:v>2982.18</c:v>
                </c:pt>
                <c:pt idx="698">
                  <c:v>3051.69</c:v>
                </c:pt>
                <c:pt idx="699">
                  <c:v>3032.31</c:v>
                </c:pt>
                <c:pt idx="700">
                  <c:v>2975.88</c:v>
                </c:pt>
                <c:pt idx="701">
                  <c:v>2970.84</c:v>
                </c:pt>
                <c:pt idx="702">
                  <c:v>2991.11</c:v>
                </c:pt>
                <c:pt idx="703">
                  <c:v>2991.58</c:v>
                </c:pt>
                <c:pt idx="704">
                  <c:v>3002.24</c:v>
                </c:pt>
                <c:pt idx="705">
                  <c:v>2998.5</c:v>
                </c:pt>
                <c:pt idx="706">
                  <c:v>3029.5</c:v>
                </c:pt>
                <c:pt idx="707">
                  <c:v>3026.28</c:v>
                </c:pt>
                <c:pt idx="708">
                  <c:v>3021.58</c:v>
                </c:pt>
                <c:pt idx="709">
                  <c:v>3000.57</c:v>
                </c:pt>
                <c:pt idx="710">
                  <c:v>3035.76</c:v>
                </c:pt>
                <c:pt idx="711">
                  <c:v>3020.69</c:v>
                </c:pt>
                <c:pt idx="712">
                  <c:v>3008.03</c:v>
                </c:pt>
                <c:pt idx="713">
                  <c:v>2975.04</c:v>
                </c:pt>
                <c:pt idx="714">
                  <c:v>3025.19</c:v>
                </c:pt>
                <c:pt idx="715">
                  <c:v>3008.72</c:v>
                </c:pt>
                <c:pt idx="716">
                  <c:v>3046.99</c:v>
                </c:pt>
                <c:pt idx="717">
                  <c:v>3055.94</c:v>
                </c:pt>
                <c:pt idx="718">
                  <c:v>3076.63</c:v>
                </c:pt>
                <c:pt idx="719">
                  <c:v>3077.65</c:v>
                </c:pt>
                <c:pt idx="720">
                  <c:v>3093.86</c:v>
                </c:pt>
                <c:pt idx="721">
                  <c:v>3087.41</c:v>
                </c:pt>
                <c:pt idx="722">
                  <c:v>3080.98</c:v>
                </c:pt>
                <c:pt idx="723">
                  <c:v>3085.17</c:v>
                </c:pt>
                <c:pt idx="724">
                  <c:v>3079.24</c:v>
                </c:pt>
                <c:pt idx="725">
                  <c:v>3055.25</c:v>
                </c:pt>
                <c:pt idx="726">
                  <c:v>3023.15</c:v>
                </c:pt>
                <c:pt idx="727">
                  <c:v>2980.17</c:v>
                </c:pt>
                <c:pt idx="728">
                  <c:v>2973.49</c:v>
                </c:pt>
                <c:pt idx="729">
                  <c:v>2954.53</c:v>
                </c:pt>
                <c:pt idx="730">
                  <c:v>3009.28</c:v>
                </c:pt>
                <c:pt idx="731">
                  <c:v>3023.43</c:v>
                </c:pt>
                <c:pt idx="732">
                  <c:v>3056.29</c:v>
                </c:pt>
                <c:pt idx="733">
                  <c:v>3046.59</c:v>
                </c:pt>
                <c:pt idx="734">
                  <c:v>3030.02</c:v>
                </c:pt>
                <c:pt idx="735">
                  <c:v>3039.8</c:v>
                </c:pt>
                <c:pt idx="736">
                  <c:v>3049.72</c:v>
                </c:pt>
                <c:pt idx="737">
                  <c:v>3026.36</c:v>
                </c:pt>
                <c:pt idx="738">
                  <c:v>3041.79</c:v>
                </c:pt>
                <c:pt idx="739">
                  <c:v>3020.83</c:v>
                </c:pt>
                <c:pt idx="740">
                  <c:v>3032.97</c:v>
                </c:pt>
                <c:pt idx="741">
                  <c:v>3044.33</c:v>
                </c:pt>
                <c:pt idx="742">
                  <c:v>3032.14</c:v>
                </c:pt>
                <c:pt idx="743">
                  <c:v>3040.6</c:v>
                </c:pt>
                <c:pt idx="744">
                  <c:v>3048.38</c:v>
                </c:pt>
                <c:pt idx="745">
                  <c:v>3016.8</c:v>
                </c:pt>
                <c:pt idx="746">
                  <c:v>3038.42</c:v>
                </c:pt>
                <c:pt idx="747">
                  <c:v>3051.61</c:v>
                </c:pt>
                <c:pt idx="748">
                  <c:v>3030.98</c:v>
                </c:pt>
                <c:pt idx="749">
                  <c:v>3015.13</c:v>
                </c:pt>
                <c:pt idx="750">
                  <c:v>3052.75</c:v>
                </c:pt>
                <c:pt idx="751">
                  <c:v>3100.76</c:v>
                </c:pt>
                <c:pt idx="752">
                  <c:v>3142.24</c:v>
                </c:pt>
                <c:pt idx="753">
                  <c:v>3185.79</c:v>
                </c:pt>
                <c:pt idx="754">
                  <c:v>3197.54</c:v>
                </c:pt>
                <c:pt idx="755">
                  <c:v>3199.11</c:v>
                </c:pt>
                <c:pt idx="756">
                  <c:v>3236.71</c:v>
                </c:pt>
                <c:pt idx="757">
                  <c:v>3211.71</c:v>
                </c:pt>
                <c:pt idx="758">
                  <c:v>3249.74</c:v>
                </c:pt>
                <c:pt idx="759">
                  <c:v>3259.24</c:v>
                </c:pt>
                <c:pt idx="760">
                  <c:v>3257.85</c:v>
                </c:pt>
                <c:pt idx="761">
                  <c:v>3279.41</c:v>
                </c:pt>
                <c:pt idx="762">
                  <c:v>3270.75</c:v>
                </c:pt>
                <c:pt idx="763">
                  <c:v>3269.51</c:v>
                </c:pt>
                <c:pt idx="764">
                  <c:v>3273.97</c:v>
                </c:pt>
                <c:pt idx="765">
                  <c:v>3278.53</c:v>
                </c:pt>
                <c:pt idx="766">
                  <c:v>3278.72</c:v>
                </c:pt>
                <c:pt idx="767">
                  <c:v>3271.76</c:v>
                </c:pt>
                <c:pt idx="768">
                  <c:v>3290.52</c:v>
                </c:pt>
                <c:pt idx="769">
                  <c:v>3308.67</c:v>
                </c:pt>
                <c:pt idx="770">
                  <c:v>3315.02</c:v>
                </c:pt>
                <c:pt idx="771">
                  <c:v>3317.52</c:v>
                </c:pt>
                <c:pt idx="772">
                  <c:v>3316.47</c:v>
                </c:pt>
                <c:pt idx="773">
                  <c:v>3321.17</c:v>
                </c:pt>
                <c:pt idx="774">
                  <c:v>3308.97</c:v>
                </c:pt>
                <c:pt idx="775">
                  <c:v>3306.21</c:v>
                </c:pt>
                <c:pt idx="776">
                  <c:v>3307.94</c:v>
                </c:pt>
                <c:pt idx="777">
                  <c:v>3286.7</c:v>
                </c:pt>
                <c:pt idx="778">
                  <c:v>3324.34</c:v>
                </c:pt>
                <c:pt idx="779">
                  <c:v>3294.53</c:v>
                </c:pt>
                <c:pt idx="780">
                  <c:v>3285.04</c:v>
                </c:pt>
                <c:pt idx="781">
                  <c:v>3294</c:v>
                </c:pt>
                <c:pt idx="782">
                  <c:v>3290.33</c:v>
                </c:pt>
                <c:pt idx="783">
                  <c:v>3299.44</c:v>
                </c:pt>
                <c:pt idx="784">
                  <c:v>3273.04</c:v>
                </c:pt>
                <c:pt idx="785">
                  <c:v>3281.53</c:v>
                </c:pt>
                <c:pt idx="786">
                  <c:v>3326.15</c:v>
                </c:pt>
                <c:pt idx="787">
                  <c:v>3319.13</c:v>
                </c:pt>
                <c:pt idx="788">
                  <c:v>3303.33</c:v>
                </c:pt>
                <c:pt idx="789">
                  <c:v>3262.72</c:v>
                </c:pt>
                <c:pt idx="790">
                  <c:v>3230.68</c:v>
                </c:pt>
                <c:pt idx="791">
                  <c:v>3258.92</c:v>
                </c:pt>
                <c:pt idx="792">
                  <c:v>3253.61</c:v>
                </c:pt>
                <c:pt idx="793">
                  <c:v>3273.11</c:v>
                </c:pt>
                <c:pt idx="794">
                  <c:v>3238.31</c:v>
                </c:pt>
                <c:pt idx="795">
                  <c:v>3235.71</c:v>
                </c:pt>
                <c:pt idx="796">
                  <c:v>3238.04</c:v>
                </c:pt>
                <c:pt idx="797">
                  <c:v>3277.79</c:v>
                </c:pt>
                <c:pt idx="798">
                  <c:v>3270.83</c:v>
                </c:pt>
                <c:pt idx="799">
                  <c:v>3305.23</c:v>
                </c:pt>
                <c:pt idx="800">
                  <c:v>3308.89</c:v>
                </c:pt>
                <c:pt idx="801">
                  <c:v>3323.71</c:v>
                </c:pt>
                <c:pt idx="802">
                  <c:v>3311.04</c:v>
                </c:pt>
                <c:pt idx="803">
                  <c:v>3308.81</c:v>
                </c:pt>
                <c:pt idx="804">
                  <c:v>3312.39</c:v>
                </c:pt>
                <c:pt idx="805">
                  <c:v>3339.33</c:v>
                </c:pt>
                <c:pt idx="806">
                  <c:v>3339.27</c:v>
                </c:pt>
                <c:pt idx="807">
                  <c:v>3333.96</c:v>
                </c:pt>
                <c:pt idx="808">
                  <c:v>3304.09</c:v>
                </c:pt>
                <c:pt idx="809">
                  <c:v>3309.3</c:v>
                </c:pt>
                <c:pt idx="810">
                  <c:v>3319.61</c:v>
                </c:pt>
                <c:pt idx="811">
                  <c:v>3390.2</c:v>
                </c:pt>
                <c:pt idx="812">
                  <c:v>3384.71</c:v>
                </c:pt>
                <c:pt idx="813">
                  <c:v>3403.39</c:v>
                </c:pt>
                <c:pt idx="814">
                  <c:v>3387.46</c:v>
                </c:pt>
                <c:pt idx="815">
                  <c:v>3385.12</c:v>
                </c:pt>
                <c:pt idx="816">
                  <c:v>3389.62</c:v>
                </c:pt>
                <c:pt idx="817">
                  <c:v>3409.89</c:v>
                </c:pt>
                <c:pt idx="818">
                  <c:v>3416.27</c:v>
                </c:pt>
                <c:pt idx="819">
                  <c:v>3415.49</c:v>
                </c:pt>
                <c:pt idx="820">
                  <c:v>3399.43</c:v>
                </c:pt>
                <c:pt idx="821">
                  <c:v>3409.32</c:v>
                </c:pt>
                <c:pt idx="822">
                  <c:v>3439.96</c:v>
                </c:pt>
                <c:pt idx="823">
                  <c:v>3448.41</c:v>
                </c:pt>
                <c:pt idx="824">
                  <c:v>3437.48</c:v>
                </c:pt>
                <c:pt idx="825">
                  <c:v>3429.62</c:v>
                </c:pt>
                <c:pt idx="826">
                  <c:v>3420.7</c:v>
                </c:pt>
                <c:pt idx="827">
                  <c:v>3452.18</c:v>
                </c:pt>
                <c:pt idx="828">
                  <c:v>3444.15</c:v>
                </c:pt>
                <c:pt idx="829">
                  <c:v>3437.14</c:v>
                </c:pt>
                <c:pt idx="830">
                  <c:v>3465.07</c:v>
                </c:pt>
                <c:pt idx="831">
                  <c:v>3475.27</c:v>
                </c:pt>
                <c:pt idx="832">
                  <c:v>3481.58</c:v>
                </c:pt>
                <c:pt idx="833">
                  <c:v>3500.93</c:v>
                </c:pt>
                <c:pt idx="834">
                  <c:v>3472.94</c:v>
                </c:pt>
                <c:pt idx="835">
                  <c:v>3481.66</c:v>
                </c:pt>
                <c:pt idx="836">
                  <c:v>3472.58</c:v>
                </c:pt>
                <c:pt idx="837">
                  <c:v>3489.57</c:v>
                </c:pt>
                <c:pt idx="838">
                  <c:v>3495.8</c:v>
                </c:pt>
                <c:pt idx="839">
                  <c:v>3480.44</c:v>
                </c:pt>
                <c:pt idx="840">
                  <c:v>3470.04</c:v>
                </c:pt>
                <c:pt idx="841">
                  <c:v>3468.51</c:v>
                </c:pt>
                <c:pt idx="842">
                  <c:v>3448.26</c:v>
                </c:pt>
                <c:pt idx="843">
                  <c:v>3409.78</c:v>
                </c:pt>
                <c:pt idx="844">
                  <c:v>3420.99</c:v>
                </c:pt>
                <c:pt idx="845">
                  <c:v>3440.03</c:v>
                </c:pt>
                <c:pt idx="846">
                  <c:v>3440.27</c:v>
                </c:pt>
                <c:pt idx="847">
                  <c:v>3577.38</c:v>
                </c:pt>
                <c:pt idx="848">
                  <c:v>3583.16</c:v>
                </c:pt>
                <c:pt idx="849">
                  <c:v>3578.71</c:v>
                </c:pt>
                <c:pt idx="850">
                  <c:v>3563.29</c:v>
                </c:pt>
                <c:pt idx="851">
                  <c:v>3559.59</c:v>
                </c:pt>
                <c:pt idx="852">
                  <c:v>3559.59</c:v>
                </c:pt>
                <c:pt idx="853">
                  <c:v>3578.21</c:v>
                </c:pt>
                <c:pt idx="854">
                  <c:v>3586.25</c:v>
                </c:pt>
                <c:pt idx="855">
                  <c:v>3627.88</c:v>
                </c:pt>
                <c:pt idx="856">
                  <c:v>3658.79</c:v>
                </c:pt>
                <c:pt idx="857">
                  <c:v>3642.11</c:v>
                </c:pt>
                <c:pt idx="858">
                  <c:v>3649.08</c:v>
                </c:pt>
                <c:pt idx="859">
                  <c:v>3645.74</c:v>
                </c:pt>
                <c:pt idx="860">
                  <c:v>3623.55</c:v>
                </c:pt>
                <c:pt idx="861">
                  <c:v>3637.52</c:v>
                </c:pt>
                <c:pt idx="862">
                  <c:v>3641.88</c:v>
                </c:pt>
                <c:pt idx="863">
                  <c:v>3641.89</c:v>
                </c:pt>
                <c:pt idx="864">
                  <c:v>3584.83</c:v>
                </c:pt>
                <c:pt idx="865">
                  <c:v>3562.22</c:v>
                </c:pt>
                <c:pt idx="866">
                  <c:v>3587.01</c:v>
                </c:pt>
                <c:pt idx="867">
                  <c:v>3576.53</c:v>
                </c:pt>
                <c:pt idx="868">
                  <c:v>3595.03</c:v>
                </c:pt>
                <c:pt idx="869">
                  <c:v>3586.62</c:v>
                </c:pt>
                <c:pt idx="870">
                  <c:v>3584.55</c:v>
                </c:pt>
                <c:pt idx="871">
                  <c:v>3579.02</c:v>
                </c:pt>
                <c:pt idx="872">
                  <c:v>3578.95</c:v>
                </c:pt>
                <c:pt idx="873">
                  <c:v>3561.22</c:v>
                </c:pt>
                <c:pt idx="874">
                  <c:v>3554.59</c:v>
                </c:pt>
                <c:pt idx="875">
                  <c:v>3567.02</c:v>
                </c:pt>
                <c:pt idx="876">
                  <c:v>3591.82</c:v>
                </c:pt>
                <c:pt idx="877">
                  <c:v>3579.55</c:v>
                </c:pt>
                <c:pt idx="878">
                  <c:v>3554.18</c:v>
                </c:pt>
                <c:pt idx="879">
                  <c:v>3548.84</c:v>
                </c:pt>
                <c:pt idx="880">
                  <c:v>3563.88</c:v>
                </c:pt>
                <c:pt idx="881">
                  <c:v>3586.07</c:v>
                </c:pt>
                <c:pt idx="882">
                  <c:v>3543.95</c:v>
                </c:pt>
                <c:pt idx="883">
                  <c:v>3557.87</c:v>
                </c:pt>
                <c:pt idx="884">
                  <c:v>3547.15</c:v>
                </c:pt>
                <c:pt idx="885">
                  <c:v>3525.46</c:v>
                </c:pt>
                <c:pt idx="886">
                  <c:v>3543.88</c:v>
                </c:pt>
                <c:pt idx="887">
                  <c:v>3579.58</c:v>
                </c:pt>
                <c:pt idx="888">
                  <c:v>3560.66</c:v>
                </c:pt>
                <c:pt idx="889">
                  <c:v>3554.35</c:v>
                </c:pt>
                <c:pt idx="890">
                  <c:v>3555.76</c:v>
                </c:pt>
                <c:pt idx="891">
                  <c:v>3543.68</c:v>
                </c:pt>
                <c:pt idx="892">
                  <c:v>3561.76</c:v>
                </c:pt>
                <c:pt idx="893">
                  <c:v>3538.32</c:v>
                </c:pt>
                <c:pt idx="894">
                  <c:v>3535.7</c:v>
                </c:pt>
                <c:pt idx="895">
                  <c:v>3471.33</c:v>
                </c:pt>
                <c:pt idx="896">
                  <c:v>3441.88</c:v>
                </c:pt>
                <c:pt idx="897">
                  <c:v>3491.81</c:v>
                </c:pt>
                <c:pt idx="898">
                  <c:v>3479.47</c:v>
                </c:pt>
                <c:pt idx="899">
                  <c:v>3478.41</c:v>
                </c:pt>
                <c:pt idx="900">
                  <c:v>3462.06</c:v>
                </c:pt>
                <c:pt idx="901">
                  <c:v>3463.84</c:v>
                </c:pt>
                <c:pt idx="902">
                  <c:v>3478.06</c:v>
                </c:pt>
                <c:pt idx="903">
                  <c:v>3464.48</c:v>
                </c:pt>
                <c:pt idx="904">
                  <c:v>3515.23</c:v>
                </c:pt>
                <c:pt idx="905">
                  <c:v>3527.83</c:v>
                </c:pt>
                <c:pt idx="906">
                  <c:v>3525.94</c:v>
                </c:pt>
                <c:pt idx="907">
                  <c:v>3516.35</c:v>
                </c:pt>
                <c:pt idx="908">
                  <c:v>3478.68</c:v>
                </c:pt>
                <c:pt idx="909">
                  <c:v>3500.28</c:v>
                </c:pt>
                <c:pt idx="910">
                  <c:v>3499.49</c:v>
                </c:pt>
                <c:pt idx="911">
                  <c:v>3451.71</c:v>
                </c:pt>
                <c:pt idx="912">
                  <c:v>3453.17</c:v>
                </c:pt>
                <c:pt idx="913">
                  <c:v>3473.54</c:v>
                </c:pt>
                <c:pt idx="914">
                  <c:v>3491.19</c:v>
                </c:pt>
                <c:pt idx="915">
                  <c:v>3493.14</c:v>
                </c:pt>
                <c:pt idx="916">
                  <c:v>3467.73</c:v>
                </c:pt>
                <c:pt idx="917">
                  <c:v>3449.36</c:v>
                </c:pt>
                <c:pt idx="918">
                  <c:v>3477.39</c:v>
                </c:pt>
                <c:pt idx="919">
                  <c:v>3459.32</c:v>
                </c:pt>
                <c:pt idx="920">
                  <c:v>3466.37</c:v>
                </c:pt>
                <c:pt idx="921">
                  <c:v>3507.41</c:v>
                </c:pt>
                <c:pt idx="922">
                  <c:v>3505.8</c:v>
                </c:pt>
                <c:pt idx="923">
                  <c:v>3515.63</c:v>
                </c:pt>
                <c:pt idx="924">
                  <c:v>3468.45</c:v>
                </c:pt>
                <c:pt idx="925">
                  <c:v>3433.54</c:v>
                </c:pt>
                <c:pt idx="926">
                  <c:v>3410.4</c:v>
                </c:pt>
              </c:numCache>
            </c:numRef>
          </c:yVal>
          <c:smooth val="1"/>
          <c:extLst xmlns:c16r2="http://schemas.microsoft.com/office/drawing/2015/06/chart">
            <c:ext xmlns:c16="http://schemas.microsoft.com/office/drawing/2014/chart" uri="{C3380CC4-5D6E-409C-BE32-E72D297353CC}">
              <c16:uniqueId val="{00000002-502B-42B4-BB05-D62B76B2CEC0}"/>
            </c:ext>
          </c:extLst>
        </c:ser>
        <c:dLbls>
          <c:showLegendKey val="0"/>
          <c:showVal val="0"/>
          <c:showCatName val="0"/>
          <c:showSerName val="0"/>
          <c:showPercent val="0"/>
          <c:showBubbleSize val="0"/>
        </c:dLbls>
        <c:axId val="250309632"/>
        <c:axId val="250307712"/>
      </c:scatterChart>
      <c:valAx>
        <c:axId val="250197504"/>
        <c:scaling>
          <c:orientation val="minMax"/>
          <c:max val="42947"/>
          <c:min val="41641"/>
        </c:scaling>
        <c:delete val="0"/>
        <c:axPos val="b"/>
        <c:numFmt formatCode="m/d/yyyy" sourceLinked="1"/>
        <c:majorTickMark val="none"/>
        <c:minorTickMark val="none"/>
        <c:tickLblPos val="nextTo"/>
        <c:spPr>
          <a:noFill/>
          <a:ln w="19050" cap="flat" cmpd="sng" algn="ctr">
            <a:solidFill>
              <a:schemeClr val="tx1"/>
            </a:solidFill>
            <a:round/>
          </a:ln>
          <a:effectLst/>
        </c:spPr>
        <c:txPr>
          <a:bodyPr rot="-60000000" spcFirstLastPara="1" vertOverflow="ellipsis" vert="horz" wrap="square" anchor="ctr" anchorCtr="1"/>
          <a:lstStyle/>
          <a:p>
            <a:pPr>
              <a:defRPr sz="700" b="1" i="0" u="none" strike="noStrike" kern="1200" baseline="0">
                <a:solidFill>
                  <a:schemeClr val="tx1"/>
                </a:solidFill>
                <a:latin typeface="+mn-lt"/>
                <a:ea typeface="+mn-ea"/>
                <a:cs typeface="+mn-cs"/>
              </a:defRPr>
            </a:pPr>
            <a:endParaRPr lang="es-MX"/>
          </a:p>
        </c:txPr>
        <c:crossAx val="250199040"/>
        <c:crosses val="autoZero"/>
        <c:crossBetween val="midCat"/>
      </c:valAx>
      <c:valAx>
        <c:axId val="250199040"/>
        <c:scaling>
          <c:orientation val="minMax"/>
          <c:min val="15"/>
        </c:scaling>
        <c:delete val="0"/>
        <c:axPos val="l"/>
        <c:title>
          <c:tx>
            <c:rich>
              <a:bodyPr rot="-5400000" spcFirstLastPara="1" vertOverflow="ellipsis" vert="horz" wrap="square" anchor="ctr" anchorCtr="1"/>
              <a:lstStyle/>
              <a:p>
                <a:pPr>
                  <a:defRPr sz="800" b="1" i="0" u="none" strike="noStrike" kern="1200" baseline="0">
                    <a:solidFill>
                      <a:schemeClr val="tx1"/>
                    </a:solidFill>
                    <a:latin typeface="+mn-lt"/>
                    <a:ea typeface="+mn-ea"/>
                    <a:cs typeface="+mn-cs"/>
                  </a:defRPr>
                </a:pPr>
                <a:r>
                  <a:rPr lang="es-MX" sz="800" b="1">
                    <a:solidFill>
                      <a:schemeClr val="tx1"/>
                    </a:solidFill>
                  </a:rPr>
                  <a:t>P/E </a:t>
                </a:r>
                <a:r>
                  <a:rPr lang="es-MX" sz="800" b="1" baseline="0">
                    <a:solidFill>
                      <a:schemeClr val="tx1"/>
                    </a:solidFill>
                  </a:rPr>
                  <a:t>S</a:t>
                </a:r>
                <a:r>
                  <a:rPr lang="es-MX" sz="800" b="1">
                    <a:solidFill>
                      <a:schemeClr val="tx1"/>
                    </a:solidFill>
                  </a:rPr>
                  <a:t>X5E Index</a:t>
                </a:r>
              </a:p>
            </c:rich>
          </c:tx>
          <c:layout>
            <c:manualLayout>
              <c:xMode val="edge"/>
              <c:yMode val="edge"/>
              <c:x val="3.3733080998748135E-3"/>
              <c:y val="0.27063604150820025"/>
            </c:manualLayout>
          </c:layout>
          <c:overlay val="0"/>
          <c:spPr>
            <a:noFill/>
            <a:ln>
              <a:noFill/>
            </a:ln>
            <a:effectLst/>
          </c:spPr>
        </c:title>
        <c:numFmt formatCode="General" sourceLinked="1"/>
        <c:majorTickMark val="none"/>
        <c:minorTickMark val="none"/>
        <c:tickLblPos val="nextTo"/>
        <c:spPr>
          <a:noFill/>
          <a:ln w="19050" cap="flat" cmpd="sng" algn="ctr">
            <a:noFill/>
            <a:round/>
          </a:ln>
          <a:effectLst/>
        </c:spPr>
        <c:txPr>
          <a:bodyPr rot="-60000000" spcFirstLastPara="1" vertOverflow="ellipsis" vert="horz" wrap="square" anchor="ctr" anchorCtr="1"/>
          <a:lstStyle/>
          <a:p>
            <a:pPr>
              <a:defRPr sz="800" b="1" i="0" u="none" strike="noStrike" kern="1200" baseline="0">
                <a:solidFill>
                  <a:schemeClr val="tx1"/>
                </a:solidFill>
                <a:latin typeface="+mn-lt"/>
                <a:ea typeface="+mn-ea"/>
                <a:cs typeface="+mn-cs"/>
              </a:defRPr>
            </a:pPr>
            <a:endParaRPr lang="es-MX"/>
          </a:p>
        </c:txPr>
        <c:crossAx val="250197504"/>
        <c:crosses val="autoZero"/>
        <c:crossBetween val="midCat"/>
      </c:valAx>
      <c:valAx>
        <c:axId val="250307712"/>
        <c:scaling>
          <c:orientation val="minMax"/>
          <c:min val="2500"/>
        </c:scaling>
        <c:delete val="0"/>
        <c:axPos val="r"/>
        <c:title>
          <c:tx>
            <c:rich>
              <a:bodyPr rot="-5400000" spcFirstLastPara="1" vertOverflow="ellipsis" vert="horz" wrap="square" anchor="ctr" anchorCtr="1"/>
              <a:lstStyle/>
              <a:p>
                <a:pPr>
                  <a:defRPr sz="800" b="1" i="0" u="none" strike="noStrike" kern="1200" baseline="0">
                    <a:solidFill>
                      <a:schemeClr val="tx1"/>
                    </a:solidFill>
                    <a:latin typeface="+mn-lt"/>
                    <a:ea typeface="+mn-ea"/>
                    <a:cs typeface="+mn-cs"/>
                  </a:defRPr>
                </a:pPr>
                <a:r>
                  <a:rPr lang="es-MX" sz="800" b="1">
                    <a:solidFill>
                      <a:schemeClr val="tx1"/>
                    </a:solidFill>
                  </a:rPr>
                  <a:t>Pts. SX5E</a:t>
                </a:r>
                <a:r>
                  <a:rPr lang="es-MX" sz="800" b="1" baseline="0">
                    <a:solidFill>
                      <a:schemeClr val="tx1"/>
                    </a:solidFill>
                  </a:rPr>
                  <a:t> Index</a:t>
                </a:r>
                <a:endParaRPr lang="es-MX" sz="800" b="1">
                  <a:solidFill>
                    <a:schemeClr val="tx1"/>
                  </a:solidFill>
                </a:endParaRPr>
              </a:p>
            </c:rich>
          </c:tx>
          <c:layout>
            <c:manualLayout>
              <c:xMode val="edge"/>
              <c:yMode val="edge"/>
              <c:x val="0.96014943960149435"/>
              <c:y val="0.32479935538341809"/>
            </c:manualLayout>
          </c:layout>
          <c:overlay val="0"/>
          <c:spPr>
            <a:noFill/>
            <a:ln>
              <a:noFill/>
            </a:ln>
            <a:effectLst/>
          </c:spPr>
        </c:title>
        <c:numFmt formatCode="#,##0" sourceLinked="0"/>
        <c:majorTickMark val="out"/>
        <c:minorTickMark val="none"/>
        <c:tickLblPos val="nextTo"/>
        <c:spPr>
          <a:noFill/>
          <a:ln w="9525" cap="flat" cmpd="sng" algn="ctr">
            <a:noFill/>
            <a:round/>
          </a:ln>
          <a:effectLst/>
        </c:spPr>
        <c:txPr>
          <a:bodyPr rot="-60000000" spcFirstLastPara="1" vertOverflow="ellipsis" vert="horz" wrap="square" anchor="ctr" anchorCtr="1"/>
          <a:lstStyle/>
          <a:p>
            <a:pPr>
              <a:defRPr sz="800" b="1" i="0" u="none" strike="noStrike" kern="1200" baseline="0">
                <a:solidFill>
                  <a:schemeClr val="tx1"/>
                </a:solidFill>
                <a:latin typeface="+mn-lt"/>
                <a:ea typeface="+mn-ea"/>
                <a:cs typeface="+mn-cs"/>
              </a:defRPr>
            </a:pPr>
            <a:endParaRPr lang="es-MX"/>
          </a:p>
        </c:txPr>
        <c:crossAx val="250309632"/>
        <c:crosses val="max"/>
        <c:crossBetween val="midCat"/>
      </c:valAx>
      <c:valAx>
        <c:axId val="250309632"/>
        <c:scaling>
          <c:orientation val="minMax"/>
        </c:scaling>
        <c:delete val="1"/>
        <c:axPos val="b"/>
        <c:numFmt formatCode="m/d/yyyy" sourceLinked="1"/>
        <c:majorTickMark val="out"/>
        <c:minorTickMark val="none"/>
        <c:tickLblPos val="nextTo"/>
        <c:crossAx val="250307712"/>
        <c:crosses val="autoZero"/>
        <c:crossBetween val="midCat"/>
      </c:valAx>
      <c:spPr>
        <a:noFill/>
        <a:ln>
          <a:noFill/>
        </a:ln>
        <a:effectLst/>
      </c:spPr>
    </c:plotArea>
    <c:legend>
      <c:legendPos val="b"/>
      <c:layout>
        <c:manualLayout>
          <c:xMode val="edge"/>
          <c:yMode val="edge"/>
          <c:x val="3.2335696518632558E-2"/>
          <c:y val="0.85787393210611074"/>
          <c:w val="0.9353284762194265"/>
          <c:h val="0.12115621494704699"/>
        </c:manualLayout>
      </c:layout>
      <c:overlay val="0"/>
      <c:spPr>
        <a:noFill/>
        <a:ln>
          <a:noFill/>
        </a:ln>
        <a:effectLst/>
      </c:spPr>
      <c:txPr>
        <a:bodyPr rot="0" spcFirstLastPara="1" vertOverflow="ellipsis" vert="horz" wrap="square" anchor="ctr" anchorCtr="1"/>
        <a:lstStyle/>
        <a:p>
          <a:pPr>
            <a:defRPr sz="800" b="0" i="0" u="none" strike="noStrike" kern="1200" baseline="0">
              <a:solidFill>
                <a:schemeClr val="tx1"/>
              </a:solidFill>
              <a:latin typeface="+mn-lt"/>
              <a:ea typeface="+mn-ea"/>
              <a:cs typeface="+mn-cs"/>
            </a:defRPr>
          </a:pPr>
          <a:endParaRPr lang="es-MX"/>
        </a:p>
      </c:txPr>
    </c:legend>
    <c:plotVisOnly val="1"/>
    <c:dispBlanksAs val="gap"/>
    <c:showDLblsOverMax val="0"/>
  </c:chart>
  <c:spPr>
    <a:noFill/>
    <a:ln w="9525" cap="flat" cmpd="sng" algn="ctr">
      <a:noFill/>
      <a:round/>
    </a:ln>
    <a:effectLst/>
  </c:spPr>
  <c:txPr>
    <a:bodyPr/>
    <a:lstStyle/>
    <a:p>
      <a:pPr>
        <a:defRPr/>
      </a:pPr>
      <a:endParaRPr lang="es-MX"/>
    </a:p>
  </c:txPr>
  <c:externalData r:id="rId1">
    <c:autoUpdate val="0"/>
  </c:externalData>
</c:chartSpace>
</file>

<file path=ppt/charts/chart49.xml><?xml version="1.0" encoding="utf-8"?>
<c:chartSpace xmlns:c="http://schemas.openxmlformats.org/drawingml/2006/chart" xmlns:a="http://schemas.openxmlformats.org/drawingml/2006/main" xmlns:r="http://schemas.openxmlformats.org/officeDocument/2006/relationships">
  <c:date1904 val="0"/>
  <c:lang val="es-MX"/>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200" b="0" i="0" u="none" strike="noStrike" kern="1200" spc="0" baseline="0">
                <a:solidFill>
                  <a:schemeClr val="tx1">
                    <a:lumMod val="65000"/>
                    <a:lumOff val="35000"/>
                  </a:schemeClr>
                </a:solidFill>
                <a:latin typeface="+mn-lt"/>
                <a:ea typeface="+mn-ea"/>
                <a:cs typeface="+mn-cs"/>
              </a:defRPr>
            </a:pPr>
            <a:r>
              <a:rPr lang="es-MX" sz="1200" b="1" dirty="0">
                <a:solidFill>
                  <a:schemeClr val="tx1"/>
                </a:solidFill>
              </a:rPr>
              <a:t>NKY </a:t>
            </a:r>
            <a:r>
              <a:rPr lang="es-MX" sz="1200" b="1" dirty="0" err="1">
                <a:solidFill>
                  <a:schemeClr val="tx1"/>
                </a:solidFill>
              </a:rPr>
              <a:t>Index</a:t>
            </a:r>
            <a:r>
              <a:rPr lang="es-MX" sz="1200" b="1" dirty="0">
                <a:solidFill>
                  <a:schemeClr val="tx1"/>
                </a:solidFill>
              </a:rPr>
              <a:t> (Japón)</a:t>
            </a:r>
          </a:p>
        </c:rich>
      </c:tx>
      <c:overlay val="0"/>
      <c:spPr>
        <a:noFill/>
        <a:ln>
          <a:noFill/>
        </a:ln>
        <a:effectLst/>
      </c:spPr>
    </c:title>
    <c:autoTitleDeleted val="0"/>
    <c:plotArea>
      <c:layout>
        <c:manualLayout>
          <c:layoutTarget val="inner"/>
          <c:xMode val="edge"/>
          <c:yMode val="edge"/>
          <c:x val="0.10704922188712443"/>
          <c:y val="0.12962864096639651"/>
          <c:w val="0.75801250733986558"/>
          <c:h val="0.65561034380651817"/>
        </c:manualLayout>
      </c:layout>
      <c:scatterChart>
        <c:scatterStyle val="smoothMarker"/>
        <c:varyColors val="0"/>
        <c:ser>
          <c:idx val="0"/>
          <c:order val="0"/>
          <c:tx>
            <c:strRef>
              <c:f>'NKY Index'!$B$2</c:f>
              <c:strCache>
                <c:ptCount val="1"/>
                <c:pt idx="0">
                  <c:v>PE_RATIO</c:v>
                </c:pt>
              </c:strCache>
            </c:strRef>
          </c:tx>
          <c:spPr>
            <a:ln w="15875" cap="rnd">
              <a:solidFill>
                <a:schemeClr val="tx2"/>
              </a:solidFill>
              <a:round/>
            </a:ln>
            <a:effectLst/>
          </c:spPr>
          <c:marker>
            <c:symbol val="none"/>
          </c:marker>
          <c:xVal>
            <c:numRef>
              <c:f>'NKY Index'!$A$3:$A$941</c:f>
              <c:numCache>
                <c:formatCode>m/d/yyyy</c:formatCode>
                <c:ptCount val="939"/>
                <c:pt idx="0">
                  <c:v>41645</c:v>
                </c:pt>
                <c:pt idx="1">
                  <c:v>41646</c:v>
                </c:pt>
                <c:pt idx="2">
                  <c:v>41647</c:v>
                </c:pt>
                <c:pt idx="3">
                  <c:v>41648</c:v>
                </c:pt>
                <c:pt idx="4">
                  <c:v>41649</c:v>
                </c:pt>
                <c:pt idx="5">
                  <c:v>41652</c:v>
                </c:pt>
                <c:pt idx="6">
                  <c:v>41653</c:v>
                </c:pt>
                <c:pt idx="7">
                  <c:v>41654</c:v>
                </c:pt>
                <c:pt idx="8">
                  <c:v>41655</c:v>
                </c:pt>
                <c:pt idx="9">
                  <c:v>41656</c:v>
                </c:pt>
                <c:pt idx="10">
                  <c:v>41659</c:v>
                </c:pt>
                <c:pt idx="11">
                  <c:v>41660</c:v>
                </c:pt>
                <c:pt idx="12">
                  <c:v>41661</c:v>
                </c:pt>
                <c:pt idx="13">
                  <c:v>41662</c:v>
                </c:pt>
                <c:pt idx="14">
                  <c:v>41663</c:v>
                </c:pt>
                <c:pt idx="15">
                  <c:v>41666</c:v>
                </c:pt>
                <c:pt idx="16">
                  <c:v>41667</c:v>
                </c:pt>
                <c:pt idx="17">
                  <c:v>41668</c:v>
                </c:pt>
                <c:pt idx="18">
                  <c:v>41669</c:v>
                </c:pt>
                <c:pt idx="19">
                  <c:v>41670</c:v>
                </c:pt>
                <c:pt idx="20">
                  <c:v>41673</c:v>
                </c:pt>
                <c:pt idx="21">
                  <c:v>41674</c:v>
                </c:pt>
                <c:pt idx="22">
                  <c:v>41675</c:v>
                </c:pt>
                <c:pt idx="23">
                  <c:v>41676</c:v>
                </c:pt>
                <c:pt idx="24">
                  <c:v>41677</c:v>
                </c:pt>
                <c:pt idx="25">
                  <c:v>41680</c:v>
                </c:pt>
                <c:pt idx="26">
                  <c:v>41681</c:v>
                </c:pt>
                <c:pt idx="27">
                  <c:v>41682</c:v>
                </c:pt>
                <c:pt idx="28">
                  <c:v>41683</c:v>
                </c:pt>
                <c:pt idx="29">
                  <c:v>41684</c:v>
                </c:pt>
                <c:pt idx="30">
                  <c:v>41687</c:v>
                </c:pt>
                <c:pt idx="31">
                  <c:v>41688</c:v>
                </c:pt>
                <c:pt idx="32">
                  <c:v>41689</c:v>
                </c:pt>
                <c:pt idx="33">
                  <c:v>41690</c:v>
                </c:pt>
                <c:pt idx="34">
                  <c:v>41691</c:v>
                </c:pt>
                <c:pt idx="35">
                  <c:v>41694</c:v>
                </c:pt>
                <c:pt idx="36">
                  <c:v>41695</c:v>
                </c:pt>
                <c:pt idx="37">
                  <c:v>41696</c:v>
                </c:pt>
                <c:pt idx="38">
                  <c:v>41697</c:v>
                </c:pt>
                <c:pt idx="39">
                  <c:v>41698</c:v>
                </c:pt>
                <c:pt idx="40">
                  <c:v>41701</c:v>
                </c:pt>
                <c:pt idx="41">
                  <c:v>41702</c:v>
                </c:pt>
                <c:pt idx="42">
                  <c:v>41703</c:v>
                </c:pt>
                <c:pt idx="43">
                  <c:v>41704</c:v>
                </c:pt>
                <c:pt idx="44">
                  <c:v>41705</c:v>
                </c:pt>
                <c:pt idx="45">
                  <c:v>41708</c:v>
                </c:pt>
                <c:pt idx="46">
                  <c:v>41709</c:v>
                </c:pt>
                <c:pt idx="47">
                  <c:v>41710</c:v>
                </c:pt>
                <c:pt idx="48">
                  <c:v>41711</c:v>
                </c:pt>
                <c:pt idx="49">
                  <c:v>41712</c:v>
                </c:pt>
                <c:pt idx="50">
                  <c:v>41715</c:v>
                </c:pt>
                <c:pt idx="51">
                  <c:v>41716</c:v>
                </c:pt>
                <c:pt idx="52">
                  <c:v>41717</c:v>
                </c:pt>
                <c:pt idx="53">
                  <c:v>41718</c:v>
                </c:pt>
                <c:pt idx="54">
                  <c:v>41719</c:v>
                </c:pt>
                <c:pt idx="55">
                  <c:v>41722</c:v>
                </c:pt>
                <c:pt idx="56">
                  <c:v>41723</c:v>
                </c:pt>
                <c:pt idx="57">
                  <c:v>41724</c:v>
                </c:pt>
                <c:pt idx="58">
                  <c:v>41725</c:v>
                </c:pt>
                <c:pt idx="59">
                  <c:v>41726</c:v>
                </c:pt>
                <c:pt idx="60">
                  <c:v>41729</c:v>
                </c:pt>
                <c:pt idx="61">
                  <c:v>41730</c:v>
                </c:pt>
                <c:pt idx="62">
                  <c:v>41731</c:v>
                </c:pt>
                <c:pt idx="63">
                  <c:v>41732</c:v>
                </c:pt>
                <c:pt idx="64">
                  <c:v>41733</c:v>
                </c:pt>
                <c:pt idx="65">
                  <c:v>41736</c:v>
                </c:pt>
                <c:pt idx="66">
                  <c:v>41737</c:v>
                </c:pt>
                <c:pt idx="67">
                  <c:v>41738</c:v>
                </c:pt>
                <c:pt idx="68">
                  <c:v>41739</c:v>
                </c:pt>
                <c:pt idx="69">
                  <c:v>41740</c:v>
                </c:pt>
                <c:pt idx="70">
                  <c:v>41743</c:v>
                </c:pt>
                <c:pt idx="71">
                  <c:v>41744</c:v>
                </c:pt>
                <c:pt idx="72">
                  <c:v>41745</c:v>
                </c:pt>
                <c:pt idx="73">
                  <c:v>41746</c:v>
                </c:pt>
                <c:pt idx="74">
                  <c:v>41747</c:v>
                </c:pt>
                <c:pt idx="75">
                  <c:v>41750</c:v>
                </c:pt>
                <c:pt idx="76">
                  <c:v>41751</c:v>
                </c:pt>
                <c:pt idx="77">
                  <c:v>41752</c:v>
                </c:pt>
                <c:pt idx="78">
                  <c:v>41753</c:v>
                </c:pt>
                <c:pt idx="79">
                  <c:v>41754</c:v>
                </c:pt>
                <c:pt idx="80">
                  <c:v>41757</c:v>
                </c:pt>
                <c:pt idx="81">
                  <c:v>41758</c:v>
                </c:pt>
                <c:pt idx="82">
                  <c:v>41759</c:v>
                </c:pt>
                <c:pt idx="83">
                  <c:v>41760</c:v>
                </c:pt>
                <c:pt idx="84">
                  <c:v>41761</c:v>
                </c:pt>
                <c:pt idx="85">
                  <c:v>41764</c:v>
                </c:pt>
                <c:pt idx="86">
                  <c:v>41765</c:v>
                </c:pt>
                <c:pt idx="87">
                  <c:v>41766</c:v>
                </c:pt>
                <c:pt idx="88">
                  <c:v>41767</c:v>
                </c:pt>
                <c:pt idx="89">
                  <c:v>41768</c:v>
                </c:pt>
                <c:pt idx="90">
                  <c:v>41771</c:v>
                </c:pt>
                <c:pt idx="91">
                  <c:v>41772</c:v>
                </c:pt>
                <c:pt idx="92">
                  <c:v>41773</c:v>
                </c:pt>
                <c:pt idx="93">
                  <c:v>41774</c:v>
                </c:pt>
                <c:pt idx="94">
                  <c:v>41775</c:v>
                </c:pt>
                <c:pt idx="95">
                  <c:v>41778</c:v>
                </c:pt>
                <c:pt idx="96">
                  <c:v>41779</c:v>
                </c:pt>
                <c:pt idx="97">
                  <c:v>41780</c:v>
                </c:pt>
                <c:pt idx="98">
                  <c:v>41781</c:v>
                </c:pt>
                <c:pt idx="99">
                  <c:v>41782</c:v>
                </c:pt>
                <c:pt idx="100">
                  <c:v>41785</c:v>
                </c:pt>
                <c:pt idx="101">
                  <c:v>41786</c:v>
                </c:pt>
                <c:pt idx="102">
                  <c:v>41787</c:v>
                </c:pt>
                <c:pt idx="103">
                  <c:v>41788</c:v>
                </c:pt>
                <c:pt idx="104">
                  <c:v>41789</c:v>
                </c:pt>
                <c:pt idx="105">
                  <c:v>41792</c:v>
                </c:pt>
                <c:pt idx="106">
                  <c:v>41793</c:v>
                </c:pt>
                <c:pt idx="107">
                  <c:v>41794</c:v>
                </c:pt>
                <c:pt idx="108">
                  <c:v>41795</c:v>
                </c:pt>
                <c:pt idx="109">
                  <c:v>41796</c:v>
                </c:pt>
                <c:pt idx="110">
                  <c:v>41799</c:v>
                </c:pt>
                <c:pt idx="111">
                  <c:v>41800</c:v>
                </c:pt>
                <c:pt idx="112">
                  <c:v>41801</c:v>
                </c:pt>
                <c:pt idx="113">
                  <c:v>41802</c:v>
                </c:pt>
                <c:pt idx="114">
                  <c:v>41803</c:v>
                </c:pt>
                <c:pt idx="115">
                  <c:v>41806</c:v>
                </c:pt>
                <c:pt idx="116">
                  <c:v>41807</c:v>
                </c:pt>
                <c:pt idx="117">
                  <c:v>41808</c:v>
                </c:pt>
                <c:pt idx="118">
                  <c:v>41809</c:v>
                </c:pt>
                <c:pt idx="119">
                  <c:v>41810</c:v>
                </c:pt>
                <c:pt idx="120">
                  <c:v>41813</c:v>
                </c:pt>
                <c:pt idx="121">
                  <c:v>41814</c:v>
                </c:pt>
                <c:pt idx="122">
                  <c:v>41815</c:v>
                </c:pt>
                <c:pt idx="123">
                  <c:v>41816</c:v>
                </c:pt>
                <c:pt idx="124">
                  <c:v>41817</c:v>
                </c:pt>
                <c:pt idx="125">
                  <c:v>41820</c:v>
                </c:pt>
                <c:pt idx="126">
                  <c:v>41821</c:v>
                </c:pt>
                <c:pt idx="127">
                  <c:v>41822</c:v>
                </c:pt>
                <c:pt idx="128">
                  <c:v>41823</c:v>
                </c:pt>
                <c:pt idx="129">
                  <c:v>41824</c:v>
                </c:pt>
                <c:pt idx="130">
                  <c:v>41827</c:v>
                </c:pt>
                <c:pt idx="131">
                  <c:v>41828</c:v>
                </c:pt>
                <c:pt idx="132">
                  <c:v>41829</c:v>
                </c:pt>
                <c:pt idx="133">
                  <c:v>41830</c:v>
                </c:pt>
                <c:pt idx="134">
                  <c:v>41831</c:v>
                </c:pt>
                <c:pt idx="135">
                  <c:v>41834</c:v>
                </c:pt>
                <c:pt idx="136">
                  <c:v>41835</c:v>
                </c:pt>
                <c:pt idx="137">
                  <c:v>41836</c:v>
                </c:pt>
                <c:pt idx="138">
                  <c:v>41837</c:v>
                </c:pt>
                <c:pt idx="139">
                  <c:v>41838</c:v>
                </c:pt>
                <c:pt idx="140">
                  <c:v>41841</c:v>
                </c:pt>
                <c:pt idx="141">
                  <c:v>41842</c:v>
                </c:pt>
                <c:pt idx="142">
                  <c:v>41843</c:v>
                </c:pt>
                <c:pt idx="143">
                  <c:v>41844</c:v>
                </c:pt>
                <c:pt idx="144">
                  <c:v>41845</c:v>
                </c:pt>
                <c:pt idx="145">
                  <c:v>41848</c:v>
                </c:pt>
                <c:pt idx="146">
                  <c:v>41849</c:v>
                </c:pt>
                <c:pt idx="147">
                  <c:v>41850</c:v>
                </c:pt>
                <c:pt idx="148">
                  <c:v>41851</c:v>
                </c:pt>
                <c:pt idx="149">
                  <c:v>41852</c:v>
                </c:pt>
                <c:pt idx="150">
                  <c:v>41855</c:v>
                </c:pt>
                <c:pt idx="151">
                  <c:v>41856</c:v>
                </c:pt>
                <c:pt idx="152">
                  <c:v>41857</c:v>
                </c:pt>
                <c:pt idx="153">
                  <c:v>41858</c:v>
                </c:pt>
                <c:pt idx="154">
                  <c:v>41859</c:v>
                </c:pt>
                <c:pt idx="155">
                  <c:v>41862</c:v>
                </c:pt>
                <c:pt idx="156">
                  <c:v>41863</c:v>
                </c:pt>
                <c:pt idx="157">
                  <c:v>41864</c:v>
                </c:pt>
                <c:pt idx="158">
                  <c:v>41865</c:v>
                </c:pt>
                <c:pt idx="159">
                  <c:v>41866</c:v>
                </c:pt>
                <c:pt idx="160">
                  <c:v>41869</c:v>
                </c:pt>
                <c:pt idx="161">
                  <c:v>41870</c:v>
                </c:pt>
                <c:pt idx="162">
                  <c:v>41871</c:v>
                </c:pt>
                <c:pt idx="163">
                  <c:v>41872</c:v>
                </c:pt>
                <c:pt idx="164">
                  <c:v>41873</c:v>
                </c:pt>
                <c:pt idx="165">
                  <c:v>41876</c:v>
                </c:pt>
                <c:pt idx="166">
                  <c:v>41877</c:v>
                </c:pt>
                <c:pt idx="167">
                  <c:v>41878</c:v>
                </c:pt>
                <c:pt idx="168">
                  <c:v>41879</c:v>
                </c:pt>
                <c:pt idx="169">
                  <c:v>41880</c:v>
                </c:pt>
                <c:pt idx="170">
                  <c:v>41883</c:v>
                </c:pt>
                <c:pt idx="171">
                  <c:v>41884</c:v>
                </c:pt>
                <c:pt idx="172">
                  <c:v>41885</c:v>
                </c:pt>
                <c:pt idx="173">
                  <c:v>41886</c:v>
                </c:pt>
                <c:pt idx="174">
                  <c:v>41887</c:v>
                </c:pt>
                <c:pt idx="175">
                  <c:v>41890</c:v>
                </c:pt>
                <c:pt idx="176">
                  <c:v>41891</c:v>
                </c:pt>
                <c:pt idx="177">
                  <c:v>41892</c:v>
                </c:pt>
                <c:pt idx="178">
                  <c:v>41893</c:v>
                </c:pt>
                <c:pt idx="179">
                  <c:v>41894</c:v>
                </c:pt>
                <c:pt idx="180">
                  <c:v>41897</c:v>
                </c:pt>
                <c:pt idx="181">
                  <c:v>41898</c:v>
                </c:pt>
                <c:pt idx="182">
                  <c:v>41899</c:v>
                </c:pt>
                <c:pt idx="183">
                  <c:v>41900</c:v>
                </c:pt>
                <c:pt idx="184">
                  <c:v>41901</c:v>
                </c:pt>
                <c:pt idx="185">
                  <c:v>41904</c:v>
                </c:pt>
                <c:pt idx="186">
                  <c:v>41905</c:v>
                </c:pt>
                <c:pt idx="187">
                  <c:v>41906</c:v>
                </c:pt>
                <c:pt idx="188">
                  <c:v>41907</c:v>
                </c:pt>
                <c:pt idx="189">
                  <c:v>41908</c:v>
                </c:pt>
                <c:pt idx="190">
                  <c:v>41911</c:v>
                </c:pt>
                <c:pt idx="191">
                  <c:v>41912</c:v>
                </c:pt>
                <c:pt idx="192">
                  <c:v>41913</c:v>
                </c:pt>
                <c:pt idx="193">
                  <c:v>41914</c:v>
                </c:pt>
                <c:pt idx="194">
                  <c:v>41915</c:v>
                </c:pt>
                <c:pt idx="195">
                  <c:v>41918</c:v>
                </c:pt>
                <c:pt idx="196">
                  <c:v>41919</c:v>
                </c:pt>
                <c:pt idx="197">
                  <c:v>41920</c:v>
                </c:pt>
                <c:pt idx="198">
                  <c:v>41921</c:v>
                </c:pt>
                <c:pt idx="199">
                  <c:v>41922</c:v>
                </c:pt>
                <c:pt idx="200">
                  <c:v>41925</c:v>
                </c:pt>
                <c:pt idx="201">
                  <c:v>41926</c:v>
                </c:pt>
                <c:pt idx="202">
                  <c:v>41927</c:v>
                </c:pt>
                <c:pt idx="203">
                  <c:v>41928</c:v>
                </c:pt>
                <c:pt idx="204">
                  <c:v>41929</c:v>
                </c:pt>
                <c:pt idx="205">
                  <c:v>41932</c:v>
                </c:pt>
                <c:pt idx="206">
                  <c:v>41933</c:v>
                </c:pt>
                <c:pt idx="207">
                  <c:v>41934</c:v>
                </c:pt>
                <c:pt idx="208">
                  <c:v>41935</c:v>
                </c:pt>
                <c:pt idx="209">
                  <c:v>41936</c:v>
                </c:pt>
                <c:pt idx="210">
                  <c:v>41939</c:v>
                </c:pt>
                <c:pt idx="211">
                  <c:v>41940</c:v>
                </c:pt>
                <c:pt idx="212">
                  <c:v>41941</c:v>
                </c:pt>
                <c:pt idx="213">
                  <c:v>41942</c:v>
                </c:pt>
                <c:pt idx="214">
                  <c:v>41943</c:v>
                </c:pt>
                <c:pt idx="215">
                  <c:v>41946</c:v>
                </c:pt>
                <c:pt idx="216">
                  <c:v>41947</c:v>
                </c:pt>
                <c:pt idx="217">
                  <c:v>41948</c:v>
                </c:pt>
                <c:pt idx="218">
                  <c:v>41949</c:v>
                </c:pt>
                <c:pt idx="219">
                  <c:v>41950</c:v>
                </c:pt>
                <c:pt idx="220">
                  <c:v>41953</c:v>
                </c:pt>
                <c:pt idx="221">
                  <c:v>41954</c:v>
                </c:pt>
                <c:pt idx="222">
                  <c:v>41955</c:v>
                </c:pt>
                <c:pt idx="223">
                  <c:v>41956</c:v>
                </c:pt>
                <c:pt idx="224">
                  <c:v>41957</c:v>
                </c:pt>
                <c:pt idx="225">
                  <c:v>41960</c:v>
                </c:pt>
                <c:pt idx="226">
                  <c:v>41961</c:v>
                </c:pt>
                <c:pt idx="227">
                  <c:v>41962</c:v>
                </c:pt>
                <c:pt idx="228">
                  <c:v>41963</c:v>
                </c:pt>
                <c:pt idx="229">
                  <c:v>41964</c:v>
                </c:pt>
                <c:pt idx="230">
                  <c:v>41967</c:v>
                </c:pt>
                <c:pt idx="231">
                  <c:v>41968</c:v>
                </c:pt>
                <c:pt idx="232">
                  <c:v>41969</c:v>
                </c:pt>
                <c:pt idx="233">
                  <c:v>41970</c:v>
                </c:pt>
                <c:pt idx="234">
                  <c:v>41971</c:v>
                </c:pt>
                <c:pt idx="235">
                  <c:v>41974</c:v>
                </c:pt>
                <c:pt idx="236">
                  <c:v>41975</c:v>
                </c:pt>
                <c:pt idx="237">
                  <c:v>41976</c:v>
                </c:pt>
                <c:pt idx="238">
                  <c:v>41977</c:v>
                </c:pt>
                <c:pt idx="239">
                  <c:v>41978</c:v>
                </c:pt>
                <c:pt idx="240">
                  <c:v>41981</c:v>
                </c:pt>
                <c:pt idx="241">
                  <c:v>41982</c:v>
                </c:pt>
                <c:pt idx="242">
                  <c:v>41983</c:v>
                </c:pt>
                <c:pt idx="243">
                  <c:v>41984</c:v>
                </c:pt>
                <c:pt idx="244">
                  <c:v>41985</c:v>
                </c:pt>
                <c:pt idx="245">
                  <c:v>41988</c:v>
                </c:pt>
                <c:pt idx="246">
                  <c:v>41989</c:v>
                </c:pt>
                <c:pt idx="247">
                  <c:v>41990</c:v>
                </c:pt>
                <c:pt idx="248">
                  <c:v>41991</c:v>
                </c:pt>
                <c:pt idx="249">
                  <c:v>41992</c:v>
                </c:pt>
                <c:pt idx="250">
                  <c:v>41995</c:v>
                </c:pt>
                <c:pt idx="251">
                  <c:v>41996</c:v>
                </c:pt>
                <c:pt idx="252">
                  <c:v>41997</c:v>
                </c:pt>
                <c:pt idx="253">
                  <c:v>41998</c:v>
                </c:pt>
                <c:pt idx="254">
                  <c:v>41999</c:v>
                </c:pt>
                <c:pt idx="255">
                  <c:v>42002</c:v>
                </c:pt>
                <c:pt idx="256">
                  <c:v>42003</c:v>
                </c:pt>
                <c:pt idx="257">
                  <c:v>42004</c:v>
                </c:pt>
                <c:pt idx="258">
                  <c:v>42005</c:v>
                </c:pt>
                <c:pt idx="259">
                  <c:v>42006</c:v>
                </c:pt>
                <c:pt idx="260">
                  <c:v>42009</c:v>
                </c:pt>
                <c:pt idx="261">
                  <c:v>42010</c:v>
                </c:pt>
                <c:pt idx="262">
                  <c:v>42011</c:v>
                </c:pt>
                <c:pt idx="263">
                  <c:v>42012</c:v>
                </c:pt>
                <c:pt idx="264">
                  <c:v>42013</c:v>
                </c:pt>
                <c:pt idx="265">
                  <c:v>42016</c:v>
                </c:pt>
                <c:pt idx="266">
                  <c:v>42017</c:v>
                </c:pt>
                <c:pt idx="267">
                  <c:v>42018</c:v>
                </c:pt>
                <c:pt idx="268">
                  <c:v>42019</c:v>
                </c:pt>
                <c:pt idx="269">
                  <c:v>42020</c:v>
                </c:pt>
                <c:pt idx="270">
                  <c:v>42023</c:v>
                </c:pt>
                <c:pt idx="271">
                  <c:v>42024</c:v>
                </c:pt>
                <c:pt idx="272">
                  <c:v>42025</c:v>
                </c:pt>
                <c:pt idx="273">
                  <c:v>42026</c:v>
                </c:pt>
                <c:pt idx="274">
                  <c:v>42027</c:v>
                </c:pt>
                <c:pt idx="275">
                  <c:v>42030</c:v>
                </c:pt>
                <c:pt idx="276">
                  <c:v>42031</c:v>
                </c:pt>
                <c:pt idx="277">
                  <c:v>42032</c:v>
                </c:pt>
                <c:pt idx="278">
                  <c:v>42033</c:v>
                </c:pt>
                <c:pt idx="279">
                  <c:v>42034</c:v>
                </c:pt>
                <c:pt idx="280">
                  <c:v>42037</c:v>
                </c:pt>
                <c:pt idx="281">
                  <c:v>42038</c:v>
                </c:pt>
                <c:pt idx="282">
                  <c:v>42039</c:v>
                </c:pt>
                <c:pt idx="283">
                  <c:v>42040</c:v>
                </c:pt>
                <c:pt idx="284">
                  <c:v>42041</c:v>
                </c:pt>
                <c:pt idx="285">
                  <c:v>42044</c:v>
                </c:pt>
                <c:pt idx="286">
                  <c:v>42045</c:v>
                </c:pt>
                <c:pt idx="287">
                  <c:v>42046</c:v>
                </c:pt>
                <c:pt idx="288">
                  <c:v>42047</c:v>
                </c:pt>
                <c:pt idx="289">
                  <c:v>42048</c:v>
                </c:pt>
                <c:pt idx="290">
                  <c:v>42051</c:v>
                </c:pt>
                <c:pt idx="291">
                  <c:v>42052</c:v>
                </c:pt>
                <c:pt idx="292">
                  <c:v>42053</c:v>
                </c:pt>
                <c:pt idx="293">
                  <c:v>42054</c:v>
                </c:pt>
                <c:pt idx="294">
                  <c:v>42055</c:v>
                </c:pt>
                <c:pt idx="295">
                  <c:v>42058</c:v>
                </c:pt>
                <c:pt idx="296">
                  <c:v>42059</c:v>
                </c:pt>
                <c:pt idx="297">
                  <c:v>42060</c:v>
                </c:pt>
                <c:pt idx="298">
                  <c:v>42061</c:v>
                </c:pt>
                <c:pt idx="299">
                  <c:v>42062</c:v>
                </c:pt>
                <c:pt idx="300">
                  <c:v>42065</c:v>
                </c:pt>
                <c:pt idx="301">
                  <c:v>42066</c:v>
                </c:pt>
                <c:pt idx="302">
                  <c:v>42067</c:v>
                </c:pt>
                <c:pt idx="303">
                  <c:v>42068</c:v>
                </c:pt>
                <c:pt idx="304">
                  <c:v>42069</c:v>
                </c:pt>
                <c:pt idx="305">
                  <c:v>42072</c:v>
                </c:pt>
                <c:pt idx="306">
                  <c:v>42073</c:v>
                </c:pt>
                <c:pt idx="307">
                  <c:v>42074</c:v>
                </c:pt>
                <c:pt idx="308">
                  <c:v>42075</c:v>
                </c:pt>
                <c:pt idx="309">
                  <c:v>42076</c:v>
                </c:pt>
                <c:pt idx="310">
                  <c:v>42079</c:v>
                </c:pt>
                <c:pt idx="311">
                  <c:v>42080</c:v>
                </c:pt>
                <c:pt idx="312">
                  <c:v>42081</c:v>
                </c:pt>
                <c:pt idx="313">
                  <c:v>42082</c:v>
                </c:pt>
                <c:pt idx="314">
                  <c:v>42083</c:v>
                </c:pt>
                <c:pt idx="315">
                  <c:v>42086</c:v>
                </c:pt>
                <c:pt idx="316">
                  <c:v>42087</c:v>
                </c:pt>
                <c:pt idx="317">
                  <c:v>42088</c:v>
                </c:pt>
                <c:pt idx="318">
                  <c:v>42089</c:v>
                </c:pt>
                <c:pt idx="319">
                  <c:v>42090</c:v>
                </c:pt>
                <c:pt idx="320">
                  <c:v>42093</c:v>
                </c:pt>
                <c:pt idx="321">
                  <c:v>42094</c:v>
                </c:pt>
                <c:pt idx="322">
                  <c:v>42095</c:v>
                </c:pt>
                <c:pt idx="323">
                  <c:v>42096</c:v>
                </c:pt>
                <c:pt idx="324">
                  <c:v>42097</c:v>
                </c:pt>
                <c:pt idx="325">
                  <c:v>42100</c:v>
                </c:pt>
                <c:pt idx="326">
                  <c:v>42101</c:v>
                </c:pt>
                <c:pt idx="327">
                  <c:v>42102</c:v>
                </c:pt>
                <c:pt idx="328">
                  <c:v>42103</c:v>
                </c:pt>
                <c:pt idx="329">
                  <c:v>42104</c:v>
                </c:pt>
                <c:pt idx="330">
                  <c:v>42107</c:v>
                </c:pt>
                <c:pt idx="331">
                  <c:v>42108</c:v>
                </c:pt>
                <c:pt idx="332">
                  <c:v>42109</c:v>
                </c:pt>
                <c:pt idx="333">
                  <c:v>42110</c:v>
                </c:pt>
                <c:pt idx="334">
                  <c:v>42111</c:v>
                </c:pt>
                <c:pt idx="335">
                  <c:v>42114</c:v>
                </c:pt>
                <c:pt idx="336">
                  <c:v>42115</c:v>
                </c:pt>
                <c:pt idx="337">
                  <c:v>42116</c:v>
                </c:pt>
                <c:pt idx="338">
                  <c:v>42117</c:v>
                </c:pt>
                <c:pt idx="339">
                  <c:v>42118</c:v>
                </c:pt>
                <c:pt idx="340">
                  <c:v>42121</c:v>
                </c:pt>
                <c:pt idx="341">
                  <c:v>42122</c:v>
                </c:pt>
                <c:pt idx="342">
                  <c:v>42123</c:v>
                </c:pt>
                <c:pt idx="343">
                  <c:v>42124</c:v>
                </c:pt>
                <c:pt idx="344">
                  <c:v>42125</c:v>
                </c:pt>
                <c:pt idx="345">
                  <c:v>42128</c:v>
                </c:pt>
                <c:pt idx="346">
                  <c:v>42129</c:v>
                </c:pt>
                <c:pt idx="347">
                  <c:v>42130</c:v>
                </c:pt>
                <c:pt idx="348">
                  <c:v>42131</c:v>
                </c:pt>
                <c:pt idx="349">
                  <c:v>42132</c:v>
                </c:pt>
                <c:pt idx="350">
                  <c:v>42135</c:v>
                </c:pt>
                <c:pt idx="351">
                  <c:v>42136</c:v>
                </c:pt>
                <c:pt idx="352">
                  <c:v>42137</c:v>
                </c:pt>
                <c:pt idx="353">
                  <c:v>42138</c:v>
                </c:pt>
                <c:pt idx="354">
                  <c:v>42139</c:v>
                </c:pt>
                <c:pt idx="355">
                  <c:v>42142</c:v>
                </c:pt>
                <c:pt idx="356">
                  <c:v>42143</c:v>
                </c:pt>
                <c:pt idx="357">
                  <c:v>42144</c:v>
                </c:pt>
                <c:pt idx="358">
                  <c:v>42145</c:v>
                </c:pt>
                <c:pt idx="359">
                  <c:v>42146</c:v>
                </c:pt>
                <c:pt idx="360">
                  <c:v>42149</c:v>
                </c:pt>
                <c:pt idx="361">
                  <c:v>42150</c:v>
                </c:pt>
                <c:pt idx="362">
                  <c:v>42151</c:v>
                </c:pt>
                <c:pt idx="363">
                  <c:v>42152</c:v>
                </c:pt>
                <c:pt idx="364">
                  <c:v>42153</c:v>
                </c:pt>
                <c:pt idx="365">
                  <c:v>42156</c:v>
                </c:pt>
                <c:pt idx="366">
                  <c:v>42157</c:v>
                </c:pt>
                <c:pt idx="367">
                  <c:v>42158</c:v>
                </c:pt>
                <c:pt idx="368">
                  <c:v>42159</c:v>
                </c:pt>
                <c:pt idx="369">
                  <c:v>42160</c:v>
                </c:pt>
                <c:pt idx="370">
                  <c:v>42163</c:v>
                </c:pt>
                <c:pt idx="371">
                  <c:v>42164</c:v>
                </c:pt>
                <c:pt idx="372">
                  <c:v>42165</c:v>
                </c:pt>
                <c:pt idx="373">
                  <c:v>42166</c:v>
                </c:pt>
                <c:pt idx="374">
                  <c:v>42167</c:v>
                </c:pt>
                <c:pt idx="375">
                  <c:v>42170</c:v>
                </c:pt>
                <c:pt idx="376">
                  <c:v>42171</c:v>
                </c:pt>
                <c:pt idx="377">
                  <c:v>42172</c:v>
                </c:pt>
                <c:pt idx="378">
                  <c:v>42173</c:v>
                </c:pt>
                <c:pt idx="379">
                  <c:v>42174</c:v>
                </c:pt>
                <c:pt idx="380">
                  <c:v>42177</c:v>
                </c:pt>
                <c:pt idx="381">
                  <c:v>42178</c:v>
                </c:pt>
                <c:pt idx="382">
                  <c:v>42179</c:v>
                </c:pt>
                <c:pt idx="383">
                  <c:v>42180</c:v>
                </c:pt>
                <c:pt idx="384">
                  <c:v>42181</c:v>
                </c:pt>
                <c:pt idx="385">
                  <c:v>42184</c:v>
                </c:pt>
                <c:pt idx="386">
                  <c:v>42185</c:v>
                </c:pt>
                <c:pt idx="387">
                  <c:v>42186</c:v>
                </c:pt>
                <c:pt idx="388">
                  <c:v>42187</c:v>
                </c:pt>
                <c:pt idx="389">
                  <c:v>42188</c:v>
                </c:pt>
                <c:pt idx="390">
                  <c:v>42191</c:v>
                </c:pt>
                <c:pt idx="391">
                  <c:v>42192</c:v>
                </c:pt>
                <c:pt idx="392">
                  <c:v>42193</c:v>
                </c:pt>
                <c:pt idx="393">
                  <c:v>42194</c:v>
                </c:pt>
                <c:pt idx="394">
                  <c:v>42195</c:v>
                </c:pt>
                <c:pt idx="395">
                  <c:v>42198</c:v>
                </c:pt>
                <c:pt idx="396">
                  <c:v>42199</c:v>
                </c:pt>
                <c:pt idx="397">
                  <c:v>42200</c:v>
                </c:pt>
                <c:pt idx="398">
                  <c:v>42201</c:v>
                </c:pt>
                <c:pt idx="399">
                  <c:v>42202</c:v>
                </c:pt>
                <c:pt idx="400">
                  <c:v>42205</c:v>
                </c:pt>
                <c:pt idx="401">
                  <c:v>42206</c:v>
                </c:pt>
                <c:pt idx="402">
                  <c:v>42207</c:v>
                </c:pt>
                <c:pt idx="403">
                  <c:v>42208</c:v>
                </c:pt>
                <c:pt idx="404">
                  <c:v>42209</c:v>
                </c:pt>
                <c:pt idx="405">
                  <c:v>42212</c:v>
                </c:pt>
                <c:pt idx="406">
                  <c:v>42213</c:v>
                </c:pt>
                <c:pt idx="407">
                  <c:v>42214</c:v>
                </c:pt>
                <c:pt idx="408">
                  <c:v>42215</c:v>
                </c:pt>
                <c:pt idx="409">
                  <c:v>42216</c:v>
                </c:pt>
                <c:pt idx="410">
                  <c:v>42219</c:v>
                </c:pt>
                <c:pt idx="411">
                  <c:v>42220</c:v>
                </c:pt>
                <c:pt idx="412">
                  <c:v>42221</c:v>
                </c:pt>
                <c:pt idx="413">
                  <c:v>42222</c:v>
                </c:pt>
                <c:pt idx="414">
                  <c:v>42223</c:v>
                </c:pt>
                <c:pt idx="415">
                  <c:v>42226</c:v>
                </c:pt>
                <c:pt idx="416">
                  <c:v>42227</c:v>
                </c:pt>
                <c:pt idx="417">
                  <c:v>42228</c:v>
                </c:pt>
                <c:pt idx="418">
                  <c:v>42229</c:v>
                </c:pt>
                <c:pt idx="419">
                  <c:v>42230</c:v>
                </c:pt>
                <c:pt idx="420">
                  <c:v>42233</c:v>
                </c:pt>
                <c:pt idx="421">
                  <c:v>42234</c:v>
                </c:pt>
                <c:pt idx="422">
                  <c:v>42235</c:v>
                </c:pt>
                <c:pt idx="423">
                  <c:v>42236</c:v>
                </c:pt>
                <c:pt idx="424">
                  <c:v>42237</c:v>
                </c:pt>
                <c:pt idx="425">
                  <c:v>42240</c:v>
                </c:pt>
                <c:pt idx="426">
                  <c:v>42241</c:v>
                </c:pt>
                <c:pt idx="427">
                  <c:v>42242</c:v>
                </c:pt>
                <c:pt idx="428">
                  <c:v>42243</c:v>
                </c:pt>
                <c:pt idx="429">
                  <c:v>42244</c:v>
                </c:pt>
                <c:pt idx="430">
                  <c:v>42247</c:v>
                </c:pt>
                <c:pt idx="431">
                  <c:v>42248</c:v>
                </c:pt>
                <c:pt idx="432">
                  <c:v>42249</c:v>
                </c:pt>
                <c:pt idx="433">
                  <c:v>42250</c:v>
                </c:pt>
                <c:pt idx="434">
                  <c:v>42251</c:v>
                </c:pt>
                <c:pt idx="435">
                  <c:v>42254</c:v>
                </c:pt>
                <c:pt idx="436">
                  <c:v>42255</c:v>
                </c:pt>
                <c:pt idx="437">
                  <c:v>42256</c:v>
                </c:pt>
                <c:pt idx="438">
                  <c:v>42257</c:v>
                </c:pt>
                <c:pt idx="439">
                  <c:v>42258</c:v>
                </c:pt>
                <c:pt idx="440">
                  <c:v>42261</c:v>
                </c:pt>
                <c:pt idx="441">
                  <c:v>42262</c:v>
                </c:pt>
                <c:pt idx="442">
                  <c:v>42263</c:v>
                </c:pt>
                <c:pt idx="443">
                  <c:v>42264</c:v>
                </c:pt>
                <c:pt idx="444">
                  <c:v>42265</c:v>
                </c:pt>
                <c:pt idx="445">
                  <c:v>42268</c:v>
                </c:pt>
                <c:pt idx="446">
                  <c:v>42269</c:v>
                </c:pt>
                <c:pt idx="447">
                  <c:v>42270</c:v>
                </c:pt>
                <c:pt idx="448">
                  <c:v>42271</c:v>
                </c:pt>
                <c:pt idx="449">
                  <c:v>42272</c:v>
                </c:pt>
                <c:pt idx="450">
                  <c:v>42275</c:v>
                </c:pt>
                <c:pt idx="451">
                  <c:v>42276</c:v>
                </c:pt>
                <c:pt idx="452">
                  <c:v>42277</c:v>
                </c:pt>
                <c:pt idx="453">
                  <c:v>42278</c:v>
                </c:pt>
                <c:pt idx="454">
                  <c:v>42279</c:v>
                </c:pt>
                <c:pt idx="455">
                  <c:v>42282</c:v>
                </c:pt>
                <c:pt idx="456">
                  <c:v>42283</c:v>
                </c:pt>
                <c:pt idx="457">
                  <c:v>42284</c:v>
                </c:pt>
                <c:pt idx="458">
                  <c:v>42285</c:v>
                </c:pt>
                <c:pt idx="459">
                  <c:v>42286</c:v>
                </c:pt>
                <c:pt idx="460">
                  <c:v>42289</c:v>
                </c:pt>
                <c:pt idx="461">
                  <c:v>42290</c:v>
                </c:pt>
                <c:pt idx="462">
                  <c:v>42291</c:v>
                </c:pt>
                <c:pt idx="463">
                  <c:v>42292</c:v>
                </c:pt>
                <c:pt idx="464">
                  <c:v>42293</c:v>
                </c:pt>
                <c:pt idx="465">
                  <c:v>42296</c:v>
                </c:pt>
                <c:pt idx="466">
                  <c:v>42297</c:v>
                </c:pt>
                <c:pt idx="467">
                  <c:v>42298</c:v>
                </c:pt>
                <c:pt idx="468">
                  <c:v>42299</c:v>
                </c:pt>
                <c:pt idx="469">
                  <c:v>42300</c:v>
                </c:pt>
                <c:pt idx="470">
                  <c:v>42303</c:v>
                </c:pt>
                <c:pt idx="471">
                  <c:v>42304</c:v>
                </c:pt>
                <c:pt idx="472">
                  <c:v>42305</c:v>
                </c:pt>
                <c:pt idx="473">
                  <c:v>42306</c:v>
                </c:pt>
                <c:pt idx="474">
                  <c:v>42307</c:v>
                </c:pt>
                <c:pt idx="475">
                  <c:v>42310</c:v>
                </c:pt>
                <c:pt idx="476">
                  <c:v>42311</c:v>
                </c:pt>
                <c:pt idx="477">
                  <c:v>42312</c:v>
                </c:pt>
                <c:pt idx="478">
                  <c:v>42313</c:v>
                </c:pt>
                <c:pt idx="479">
                  <c:v>42314</c:v>
                </c:pt>
                <c:pt idx="480">
                  <c:v>42317</c:v>
                </c:pt>
                <c:pt idx="481">
                  <c:v>42318</c:v>
                </c:pt>
                <c:pt idx="482">
                  <c:v>42319</c:v>
                </c:pt>
                <c:pt idx="483">
                  <c:v>42320</c:v>
                </c:pt>
                <c:pt idx="484">
                  <c:v>42321</c:v>
                </c:pt>
                <c:pt idx="485">
                  <c:v>42324</c:v>
                </c:pt>
                <c:pt idx="486">
                  <c:v>42325</c:v>
                </c:pt>
                <c:pt idx="487">
                  <c:v>42326</c:v>
                </c:pt>
                <c:pt idx="488">
                  <c:v>42327</c:v>
                </c:pt>
                <c:pt idx="489">
                  <c:v>42328</c:v>
                </c:pt>
                <c:pt idx="490">
                  <c:v>42331</c:v>
                </c:pt>
                <c:pt idx="491">
                  <c:v>42332</c:v>
                </c:pt>
                <c:pt idx="492">
                  <c:v>42333</c:v>
                </c:pt>
                <c:pt idx="493">
                  <c:v>42334</c:v>
                </c:pt>
                <c:pt idx="494">
                  <c:v>42335</c:v>
                </c:pt>
                <c:pt idx="495">
                  <c:v>42338</c:v>
                </c:pt>
                <c:pt idx="496">
                  <c:v>42339</c:v>
                </c:pt>
                <c:pt idx="497">
                  <c:v>42340</c:v>
                </c:pt>
                <c:pt idx="498">
                  <c:v>42341</c:v>
                </c:pt>
                <c:pt idx="499">
                  <c:v>42342</c:v>
                </c:pt>
                <c:pt idx="500">
                  <c:v>42345</c:v>
                </c:pt>
                <c:pt idx="501">
                  <c:v>42346</c:v>
                </c:pt>
                <c:pt idx="502">
                  <c:v>42347</c:v>
                </c:pt>
                <c:pt idx="503">
                  <c:v>42348</c:v>
                </c:pt>
                <c:pt idx="504">
                  <c:v>42349</c:v>
                </c:pt>
                <c:pt idx="505">
                  <c:v>42352</c:v>
                </c:pt>
                <c:pt idx="506">
                  <c:v>42353</c:v>
                </c:pt>
                <c:pt idx="507">
                  <c:v>42354</c:v>
                </c:pt>
                <c:pt idx="508">
                  <c:v>42355</c:v>
                </c:pt>
                <c:pt idx="509">
                  <c:v>42356</c:v>
                </c:pt>
                <c:pt idx="510">
                  <c:v>42359</c:v>
                </c:pt>
                <c:pt idx="511">
                  <c:v>42360</c:v>
                </c:pt>
                <c:pt idx="512">
                  <c:v>42361</c:v>
                </c:pt>
                <c:pt idx="513">
                  <c:v>42362</c:v>
                </c:pt>
                <c:pt idx="514">
                  <c:v>42363</c:v>
                </c:pt>
                <c:pt idx="515">
                  <c:v>42366</c:v>
                </c:pt>
                <c:pt idx="516">
                  <c:v>42367</c:v>
                </c:pt>
                <c:pt idx="517">
                  <c:v>42368</c:v>
                </c:pt>
                <c:pt idx="518">
                  <c:v>42369</c:v>
                </c:pt>
                <c:pt idx="519">
                  <c:v>42370</c:v>
                </c:pt>
                <c:pt idx="520">
                  <c:v>42373</c:v>
                </c:pt>
                <c:pt idx="521">
                  <c:v>42374</c:v>
                </c:pt>
                <c:pt idx="522">
                  <c:v>42375</c:v>
                </c:pt>
                <c:pt idx="523">
                  <c:v>42376</c:v>
                </c:pt>
                <c:pt idx="524">
                  <c:v>42377</c:v>
                </c:pt>
                <c:pt idx="525">
                  <c:v>42380</c:v>
                </c:pt>
                <c:pt idx="526">
                  <c:v>42381</c:v>
                </c:pt>
                <c:pt idx="527">
                  <c:v>42382</c:v>
                </c:pt>
                <c:pt idx="528">
                  <c:v>42383</c:v>
                </c:pt>
                <c:pt idx="529">
                  <c:v>42384</c:v>
                </c:pt>
                <c:pt idx="530">
                  <c:v>42387</c:v>
                </c:pt>
                <c:pt idx="531">
                  <c:v>42388</c:v>
                </c:pt>
                <c:pt idx="532">
                  <c:v>42389</c:v>
                </c:pt>
                <c:pt idx="533">
                  <c:v>42390</c:v>
                </c:pt>
                <c:pt idx="534">
                  <c:v>42391</c:v>
                </c:pt>
                <c:pt idx="535">
                  <c:v>42394</c:v>
                </c:pt>
                <c:pt idx="536">
                  <c:v>42395</c:v>
                </c:pt>
                <c:pt idx="537">
                  <c:v>42396</c:v>
                </c:pt>
                <c:pt idx="538">
                  <c:v>42397</c:v>
                </c:pt>
                <c:pt idx="539">
                  <c:v>42398</c:v>
                </c:pt>
                <c:pt idx="540">
                  <c:v>42401</c:v>
                </c:pt>
                <c:pt idx="541">
                  <c:v>42402</c:v>
                </c:pt>
                <c:pt idx="542">
                  <c:v>42403</c:v>
                </c:pt>
                <c:pt idx="543">
                  <c:v>42404</c:v>
                </c:pt>
                <c:pt idx="544">
                  <c:v>42405</c:v>
                </c:pt>
                <c:pt idx="545">
                  <c:v>42408</c:v>
                </c:pt>
                <c:pt idx="546">
                  <c:v>42409</c:v>
                </c:pt>
                <c:pt idx="547">
                  <c:v>42410</c:v>
                </c:pt>
                <c:pt idx="548">
                  <c:v>42411</c:v>
                </c:pt>
                <c:pt idx="549">
                  <c:v>42412</c:v>
                </c:pt>
                <c:pt idx="550">
                  <c:v>42415</c:v>
                </c:pt>
                <c:pt idx="551">
                  <c:v>42416</c:v>
                </c:pt>
                <c:pt idx="552">
                  <c:v>42417</c:v>
                </c:pt>
                <c:pt idx="553">
                  <c:v>42418</c:v>
                </c:pt>
                <c:pt idx="554">
                  <c:v>42419</c:v>
                </c:pt>
                <c:pt idx="555">
                  <c:v>42422</c:v>
                </c:pt>
                <c:pt idx="556">
                  <c:v>42423</c:v>
                </c:pt>
                <c:pt idx="557">
                  <c:v>42424</c:v>
                </c:pt>
                <c:pt idx="558">
                  <c:v>42425</c:v>
                </c:pt>
                <c:pt idx="559">
                  <c:v>42426</c:v>
                </c:pt>
                <c:pt idx="560">
                  <c:v>42429</c:v>
                </c:pt>
                <c:pt idx="561">
                  <c:v>42430</c:v>
                </c:pt>
                <c:pt idx="562">
                  <c:v>42431</c:v>
                </c:pt>
                <c:pt idx="563">
                  <c:v>42432</c:v>
                </c:pt>
                <c:pt idx="564">
                  <c:v>42433</c:v>
                </c:pt>
                <c:pt idx="565">
                  <c:v>42436</c:v>
                </c:pt>
                <c:pt idx="566">
                  <c:v>42437</c:v>
                </c:pt>
                <c:pt idx="567">
                  <c:v>42438</c:v>
                </c:pt>
                <c:pt idx="568">
                  <c:v>42439</c:v>
                </c:pt>
                <c:pt idx="569">
                  <c:v>42440</c:v>
                </c:pt>
                <c:pt idx="570">
                  <c:v>42443</c:v>
                </c:pt>
                <c:pt idx="571">
                  <c:v>42444</c:v>
                </c:pt>
                <c:pt idx="572">
                  <c:v>42445</c:v>
                </c:pt>
                <c:pt idx="573">
                  <c:v>42446</c:v>
                </c:pt>
                <c:pt idx="574">
                  <c:v>42447</c:v>
                </c:pt>
                <c:pt idx="575">
                  <c:v>42450</c:v>
                </c:pt>
                <c:pt idx="576">
                  <c:v>42451</c:v>
                </c:pt>
                <c:pt idx="577">
                  <c:v>42452</c:v>
                </c:pt>
                <c:pt idx="578">
                  <c:v>42453</c:v>
                </c:pt>
                <c:pt idx="579">
                  <c:v>42454</c:v>
                </c:pt>
                <c:pt idx="580">
                  <c:v>42457</c:v>
                </c:pt>
                <c:pt idx="581">
                  <c:v>42458</c:v>
                </c:pt>
                <c:pt idx="582">
                  <c:v>42459</c:v>
                </c:pt>
                <c:pt idx="583">
                  <c:v>42460</c:v>
                </c:pt>
                <c:pt idx="584">
                  <c:v>42461</c:v>
                </c:pt>
                <c:pt idx="585">
                  <c:v>42464</c:v>
                </c:pt>
                <c:pt idx="586">
                  <c:v>42465</c:v>
                </c:pt>
                <c:pt idx="587">
                  <c:v>42466</c:v>
                </c:pt>
                <c:pt idx="588">
                  <c:v>42467</c:v>
                </c:pt>
                <c:pt idx="589">
                  <c:v>42468</c:v>
                </c:pt>
                <c:pt idx="590">
                  <c:v>42471</c:v>
                </c:pt>
                <c:pt idx="591">
                  <c:v>42472</c:v>
                </c:pt>
                <c:pt idx="592">
                  <c:v>42473</c:v>
                </c:pt>
                <c:pt idx="593">
                  <c:v>42474</c:v>
                </c:pt>
                <c:pt idx="594">
                  <c:v>42475</c:v>
                </c:pt>
                <c:pt idx="595">
                  <c:v>42478</c:v>
                </c:pt>
                <c:pt idx="596">
                  <c:v>42479</c:v>
                </c:pt>
                <c:pt idx="597">
                  <c:v>42480</c:v>
                </c:pt>
                <c:pt idx="598">
                  <c:v>42481</c:v>
                </c:pt>
                <c:pt idx="599">
                  <c:v>42482</c:v>
                </c:pt>
                <c:pt idx="600">
                  <c:v>42485</c:v>
                </c:pt>
                <c:pt idx="601">
                  <c:v>42486</c:v>
                </c:pt>
                <c:pt idx="602">
                  <c:v>42487</c:v>
                </c:pt>
                <c:pt idx="603">
                  <c:v>42488</c:v>
                </c:pt>
                <c:pt idx="604">
                  <c:v>42489</c:v>
                </c:pt>
                <c:pt idx="605">
                  <c:v>42492</c:v>
                </c:pt>
                <c:pt idx="606">
                  <c:v>42493</c:v>
                </c:pt>
                <c:pt idx="607">
                  <c:v>42494</c:v>
                </c:pt>
                <c:pt idx="608">
                  <c:v>42495</c:v>
                </c:pt>
                <c:pt idx="609">
                  <c:v>42496</c:v>
                </c:pt>
                <c:pt idx="610">
                  <c:v>42499</c:v>
                </c:pt>
                <c:pt idx="611">
                  <c:v>42500</c:v>
                </c:pt>
                <c:pt idx="612">
                  <c:v>42501</c:v>
                </c:pt>
                <c:pt idx="613">
                  <c:v>42502</c:v>
                </c:pt>
                <c:pt idx="614">
                  <c:v>42503</c:v>
                </c:pt>
                <c:pt idx="615">
                  <c:v>42506</c:v>
                </c:pt>
                <c:pt idx="616">
                  <c:v>42507</c:v>
                </c:pt>
                <c:pt idx="617">
                  <c:v>42508</c:v>
                </c:pt>
                <c:pt idx="618">
                  <c:v>42509</c:v>
                </c:pt>
                <c:pt idx="619">
                  <c:v>42510</c:v>
                </c:pt>
                <c:pt idx="620">
                  <c:v>42513</c:v>
                </c:pt>
                <c:pt idx="621">
                  <c:v>42514</c:v>
                </c:pt>
                <c:pt idx="622">
                  <c:v>42515</c:v>
                </c:pt>
                <c:pt idx="623">
                  <c:v>42516</c:v>
                </c:pt>
                <c:pt idx="624">
                  <c:v>42517</c:v>
                </c:pt>
                <c:pt idx="625">
                  <c:v>42520</c:v>
                </c:pt>
                <c:pt idx="626">
                  <c:v>42521</c:v>
                </c:pt>
                <c:pt idx="627">
                  <c:v>42522</c:v>
                </c:pt>
                <c:pt idx="628">
                  <c:v>42523</c:v>
                </c:pt>
                <c:pt idx="629">
                  <c:v>42524</c:v>
                </c:pt>
                <c:pt idx="630">
                  <c:v>42527</c:v>
                </c:pt>
                <c:pt idx="631">
                  <c:v>42528</c:v>
                </c:pt>
                <c:pt idx="632">
                  <c:v>42529</c:v>
                </c:pt>
                <c:pt idx="633">
                  <c:v>42530</c:v>
                </c:pt>
                <c:pt idx="634">
                  <c:v>42531</c:v>
                </c:pt>
                <c:pt idx="635">
                  <c:v>42534</c:v>
                </c:pt>
                <c:pt idx="636">
                  <c:v>42535</c:v>
                </c:pt>
                <c:pt idx="637">
                  <c:v>42536</c:v>
                </c:pt>
                <c:pt idx="638">
                  <c:v>42537</c:v>
                </c:pt>
                <c:pt idx="639">
                  <c:v>42538</c:v>
                </c:pt>
                <c:pt idx="640">
                  <c:v>42541</c:v>
                </c:pt>
                <c:pt idx="641">
                  <c:v>42542</c:v>
                </c:pt>
                <c:pt idx="642">
                  <c:v>42543</c:v>
                </c:pt>
                <c:pt idx="643">
                  <c:v>42544</c:v>
                </c:pt>
                <c:pt idx="644">
                  <c:v>42545</c:v>
                </c:pt>
                <c:pt idx="645">
                  <c:v>42548</c:v>
                </c:pt>
                <c:pt idx="646">
                  <c:v>42549</c:v>
                </c:pt>
                <c:pt idx="647">
                  <c:v>42550</c:v>
                </c:pt>
                <c:pt idx="648">
                  <c:v>42551</c:v>
                </c:pt>
                <c:pt idx="649">
                  <c:v>42552</c:v>
                </c:pt>
                <c:pt idx="650">
                  <c:v>42555</c:v>
                </c:pt>
                <c:pt idx="651">
                  <c:v>42556</c:v>
                </c:pt>
                <c:pt idx="652">
                  <c:v>42557</c:v>
                </c:pt>
                <c:pt idx="653">
                  <c:v>42558</c:v>
                </c:pt>
                <c:pt idx="654">
                  <c:v>42559</c:v>
                </c:pt>
                <c:pt idx="655">
                  <c:v>42562</c:v>
                </c:pt>
                <c:pt idx="656">
                  <c:v>42563</c:v>
                </c:pt>
                <c:pt idx="657">
                  <c:v>42564</c:v>
                </c:pt>
                <c:pt idx="658">
                  <c:v>42565</c:v>
                </c:pt>
                <c:pt idx="659">
                  <c:v>42566</c:v>
                </c:pt>
                <c:pt idx="660">
                  <c:v>42569</c:v>
                </c:pt>
                <c:pt idx="661">
                  <c:v>42570</c:v>
                </c:pt>
                <c:pt idx="662">
                  <c:v>42571</c:v>
                </c:pt>
                <c:pt idx="663">
                  <c:v>42572</c:v>
                </c:pt>
                <c:pt idx="664">
                  <c:v>42573</c:v>
                </c:pt>
                <c:pt idx="665">
                  <c:v>42576</c:v>
                </c:pt>
                <c:pt idx="666">
                  <c:v>42577</c:v>
                </c:pt>
                <c:pt idx="667">
                  <c:v>42578</c:v>
                </c:pt>
                <c:pt idx="668">
                  <c:v>42579</c:v>
                </c:pt>
                <c:pt idx="669">
                  <c:v>42580</c:v>
                </c:pt>
                <c:pt idx="670">
                  <c:v>42583</c:v>
                </c:pt>
                <c:pt idx="671">
                  <c:v>42584</c:v>
                </c:pt>
                <c:pt idx="672">
                  <c:v>42585</c:v>
                </c:pt>
                <c:pt idx="673">
                  <c:v>42586</c:v>
                </c:pt>
                <c:pt idx="674">
                  <c:v>42587</c:v>
                </c:pt>
                <c:pt idx="675">
                  <c:v>42590</c:v>
                </c:pt>
                <c:pt idx="676">
                  <c:v>42591</c:v>
                </c:pt>
                <c:pt idx="677">
                  <c:v>42592</c:v>
                </c:pt>
                <c:pt idx="678">
                  <c:v>42593</c:v>
                </c:pt>
                <c:pt idx="679">
                  <c:v>42594</c:v>
                </c:pt>
                <c:pt idx="680">
                  <c:v>42597</c:v>
                </c:pt>
                <c:pt idx="681">
                  <c:v>42598</c:v>
                </c:pt>
                <c:pt idx="682">
                  <c:v>42599</c:v>
                </c:pt>
                <c:pt idx="683">
                  <c:v>42600</c:v>
                </c:pt>
                <c:pt idx="684">
                  <c:v>42601</c:v>
                </c:pt>
                <c:pt idx="685">
                  <c:v>42604</c:v>
                </c:pt>
                <c:pt idx="686">
                  <c:v>42605</c:v>
                </c:pt>
                <c:pt idx="687">
                  <c:v>42606</c:v>
                </c:pt>
                <c:pt idx="688">
                  <c:v>42607</c:v>
                </c:pt>
                <c:pt idx="689">
                  <c:v>42608</c:v>
                </c:pt>
                <c:pt idx="690">
                  <c:v>42611</c:v>
                </c:pt>
                <c:pt idx="691">
                  <c:v>42612</c:v>
                </c:pt>
                <c:pt idx="692">
                  <c:v>42613</c:v>
                </c:pt>
                <c:pt idx="693">
                  <c:v>42614</c:v>
                </c:pt>
                <c:pt idx="694">
                  <c:v>42615</c:v>
                </c:pt>
                <c:pt idx="695">
                  <c:v>42618</c:v>
                </c:pt>
                <c:pt idx="696">
                  <c:v>42619</c:v>
                </c:pt>
                <c:pt idx="697">
                  <c:v>42620</c:v>
                </c:pt>
                <c:pt idx="698">
                  <c:v>42621</c:v>
                </c:pt>
                <c:pt idx="699">
                  <c:v>42622</c:v>
                </c:pt>
                <c:pt idx="700">
                  <c:v>42625</c:v>
                </c:pt>
                <c:pt idx="701">
                  <c:v>42626</c:v>
                </c:pt>
                <c:pt idx="702">
                  <c:v>42627</c:v>
                </c:pt>
                <c:pt idx="703">
                  <c:v>42628</c:v>
                </c:pt>
                <c:pt idx="704">
                  <c:v>42629</c:v>
                </c:pt>
                <c:pt idx="705">
                  <c:v>42632</c:v>
                </c:pt>
                <c:pt idx="706">
                  <c:v>42633</c:v>
                </c:pt>
                <c:pt idx="707">
                  <c:v>42634</c:v>
                </c:pt>
                <c:pt idx="708">
                  <c:v>42635</c:v>
                </c:pt>
                <c:pt idx="709">
                  <c:v>42636</c:v>
                </c:pt>
                <c:pt idx="710">
                  <c:v>42639</c:v>
                </c:pt>
                <c:pt idx="711">
                  <c:v>42640</c:v>
                </c:pt>
                <c:pt idx="712">
                  <c:v>42641</c:v>
                </c:pt>
                <c:pt idx="713">
                  <c:v>42642</c:v>
                </c:pt>
                <c:pt idx="714">
                  <c:v>42643</c:v>
                </c:pt>
                <c:pt idx="715">
                  <c:v>42646</c:v>
                </c:pt>
                <c:pt idx="716">
                  <c:v>42647</c:v>
                </c:pt>
                <c:pt idx="717">
                  <c:v>42648</c:v>
                </c:pt>
                <c:pt idx="718">
                  <c:v>42649</c:v>
                </c:pt>
                <c:pt idx="719">
                  <c:v>42650</c:v>
                </c:pt>
                <c:pt idx="720">
                  <c:v>42653</c:v>
                </c:pt>
                <c:pt idx="721">
                  <c:v>42654</c:v>
                </c:pt>
                <c:pt idx="722">
                  <c:v>42655</c:v>
                </c:pt>
                <c:pt idx="723">
                  <c:v>42656</c:v>
                </c:pt>
                <c:pt idx="724">
                  <c:v>42657</c:v>
                </c:pt>
                <c:pt idx="725">
                  <c:v>42660</c:v>
                </c:pt>
                <c:pt idx="726">
                  <c:v>42661</c:v>
                </c:pt>
                <c:pt idx="727">
                  <c:v>42662</c:v>
                </c:pt>
                <c:pt idx="728">
                  <c:v>42663</c:v>
                </c:pt>
                <c:pt idx="729">
                  <c:v>42664</c:v>
                </c:pt>
                <c:pt idx="730">
                  <c:v>42667</c:v>
                </c:pt>
                <c:pt idx="731">
                  <c:v>42668</c:v>
                </c:pt>
                <c:pt idx="732">
                  <c:v>42669</c:v>
                </c:pt>
                <c:pt idx="733">
                  <c:v>42670</c:v>
                </c:pt>
                <c:pt idx="734">
                  <c:v>42671</c:v>
                </c:pt>
                <c:pt idx="735">
                  <c:v>42674</c:v>
                </c:pt>
                <c:pt idx="736">
                  <c:v>42675</c:v>
                </c:pt>
                <c:pt idx="737">
                  <c:v>42676</c:v>
                </c:pt>
                <c:pt idx="738">
                  <c:v>42677</c:v>
                </c:pt>
                <c:pt idx="739">
                  <c:v>42678</c:v>
                </c:pt>
                <c:pt idx="740">
                  <c:v>42681</c:v>
                </c:pt>
                <c:pt idx="741">
                  <c:v>42682</c:v>
                </c:pt>
                <c:pt idx="742">
                  <c:v>42683</c:v>
                </c:pt>
                <c:pt idx="743">
                  <c:v>42684</c:v>
                </c:pt>
                <c:pt idx="744">
                  <c:v>42685</c:v>
                </c:pt>
                <c:pt idx="745">
                  <c:v>42688</c:v>
                </c:pt>
                <c:pt idx="746">
                  <c:v>42689</c:v>
                </c:pt>
                <c:pt idx="747">
                  <c:v>42690</c:v>
                </c:pt>
                <c:pt idx="748">
                  <c:v>42691</c:v>
                </c:pt>
                <c:pt idx="749">
                  <c:v>42692</c:v>
                </c:pt>
                <c:pt idx="750">
                  <c:v>42695</c:v>
                </c:pt>
                <c:pt idx="751">
                  <c:v>42696</c:v>
                </c:pt>
                <c:pt idx="752">
                  <c:v>42697</c:v>
                </c:pt>
                <c:pt idx="753">
                  <c:v>42698</c:v>
                </c:pt>
                <c:pt idx="754">
                  <c:v>42699</c:v>
                </c:pt>
                <c:pt idx="755">
                  <c:v>42702</c:v>
                </c:pt>
                <c:pt idx="756">
                  <c:v>42703</c:v>
                </c:pt>
                <c:pt idx="757">
                  <c:v>42704</c:v>
                </c:pt>
                <c:pt idx="758">
                  <c:v>42705</c:v>
                </c:pt>
                <c:pt idx="759">
                  <c:v>42706</c:v>
                </c:pt>
                <c:pt idx="760">
                  <c:v>42709</c:v>
                </c:pt>
                <c:pt idx="761">
                  <c:v>42710</c:v>
                </c:pt>
                <c:pt idx="762">
                  <c:v>42711</c:v>
                </c:pt>
                <c:pt idx="763">
                  <c:v>42712</c:v>
                </c:pt>
                <c:pt idx="764">
                  <c:v>42713</c:v>
                </c:pt>
                <c:pt idx="765">
                  <c:v>42716</c:v>
                </c:pt>
                <c:pt idx="766">
                  <c:v>42717</c:v>
                </c:pt>
                <c:pt idx="767">
                  <c:v>42718</c:v>
                </c:pt>
                <c:pt idx="768">
                  <c:v>42719</c:v>
                </c:pt>
                <c:pt idx="769">
                  <c:v>42720</c:v>
                </c:pt>
                <c:pt idx="770">
                  <c:v>42723</c:v>
                </c:pt>
                <c:pt idx="771">
                  <c:v>42724</c:v>
                </c:pt>
                <c:pt idx="772">
                  <c:v>42725</c:v>
                </c:pt>
                <c:pt idx="773">
                  <c:v>42726</c:v>
                </c:pt>
                <c:pt idx="774">
                  <c:v>42727</c:v>
                </c:pt>
                <c:pt idx="775">
                  <c:v>42730</c:v>
                </c:pt>
                <c:pt idx="776">
                  <c:v>42731</c:v>
                </c:pt>
                <c:pt idx="777">
                  <c:v>42732</c:v>
                </c:pt>
                <c:pt idx="778">
                  <c:v>42733</c:v>
                </c:pt>
                <c:pt idx="779">
                  <c:v>42734</c:v>
                </c:pt>
                <c:pt idx="780">
                  <c:v>42737</c:v>
                </c:pt>
                <c:pt idx="781">
                  <c:v>42738</c:v>
                </c:pt>
                <c:pt idx="782">
                  <c:v>42739</c:v>
                </c:pt>
                <c:pt idx="783">
                  <c:v>42740</c:v>
                </c:pt>
                <c:pt idx="784">
                  <c:v>42741</c:v>
                </c:pt>
                <c:pt idx="785">
                  <c:v>42744</c:v>
                </c:pt>
                <c:pt idx="786">
                  <c:v>42745</c:v>
                </c:pt>
                <c:pt idx="787">
                  <c:v>42746</c:v>
                </c:pt>
                <c:pt idx="788">
                  <c:v>42747</c:v>
                </c:pt>
                <c:pt idx="789">
                  <c:v>42748</c:v>
                </c:pt>
                <c:pt idx="790">
                  <c:v>42751</c:v>
                </c:pt>
                <c:pt idx="791">
                  <c:v>42752</c:v>
                </c:pt>
                <c:pt idx="792">
                  <c:v>42753</c:v>
                </c:pt>
                <c:pt idx="793">
                  <c:v>42754</c:v>
                </c:pt>
                <c:pt idx="794">
                  <c:v>42755</c:v>
                </c:pt>
                <c:pt idx="795">
                  <c:v>42758</c:v>
                </c:pt>
                <c:pt idx="796">
                  <c:v>42759</c:v>
                </c:pt>
                <c:pt idx="797">
                  <c:v>42760</c:v>
                </c:pt>
                <c:pt idx="798">
                  <c:v>42761</c:v>
                </c:pt>
                <c:pt idx="799">
                  <c:v>42762</c:v>
                </c:pt>
                <c:pt idx="800">
                  <c:v>42765</c:v>
                </c:pt>
                <c:pt idx="801">
                  <c:v>42766</c:v>
                </c:pt>
                <c:pt idx="802">
                  <c:v>42767</c:v>
                </c:pt>
                <c:pt idx="803">
                  <c:v>42768</c:v>
                </c:pt>
                <c:pt idx="804">
                  <c:v>42769</c:v>
                </c:pt>
                <c:pt idx="805">
                  <c:v>42772</c:v>
                </c:pt>
                <c:pt idx="806">
                  <c:v>42773</c:v>
                </c:pt>
                <c:pt idx="807">
                  <c:v>42774</c:v>
                </c:pt>
                <c:pt idx="808">
                  <c:v>42775</c:v>
                </c:pt>
                <c:pt idx="809">
                  <c:v>42776</c:v>
                </c:pt>
                <c:pt idx="810">
                  <c:v>42779</c:v>
                </c:pt>
                <c:pt idx="811">
                  <c:v>42780</c:v>
                </c:pt>
                <c:pt idx="812">
                  <c:v>42781</c:v>
                </c:pt>
                <c:pt idx="813">
                  <c:v>42782</c:v>
                </c:pt>
                <c:pt idx="814">
                  <c:v>42783</c:v>
                </c:pt>
                <c:pt idx="815">
                  <c:v>42786</c:v>
                </c:pt>
                <c:pt idx="816">
                  <c:v>42787</c:v>
                </c:pt>
                <c:pt idx="817">
                  <c:v>42788</c:v>
                </c:pt>
                <c:pt idx="818">
                  <c:v>42789</c:v>
                </c:pt>
                <c:pt idx="819">
                  <c:v>42790</c:v>
                </c:pt>
                <c:pt idx="820">
                  <c:v>42793</c:v>
                </c:pt>
                <c:pt idx="821">
                  <c:v>42794</c:v>
                </c:pt>
                <c:pt idx="822">
                  <c:v>42795</c:v>
                </c:pt>
                <c:pt idx="823">
                  <c:v>42796</c:v>
                </c:pt>
                <c:pt idx="824">
                  <c:v>42797</c:v>
                </c:pt>
                <c:pt idx="825">
                  <c:v>42800</c:v>
                </c:pt>
                <c:pt idx="826">
                  <c:v>42801</c:v>
                </c:pt>
                <c:pt idx="827">
                  <c:v>42802</c:v>
                </c:pt>
                <c:pt idx="828">
                  <c:v>42803</c:v>
                </c:pt>
                <c:pt idx="829">
                  <c:v>42804</c:v>
                </c:pt>
                <c:pt idx="830">
                  <c:v>42807</c:v>
                </c:pt>
                <c:pt idx="831">
                  <c:v>42808</c:v>
                </c:pt>
                <c:pt idx="832">
                  <c:v>42809</c:v>
                </c:pt>
                <c:pt idx="833">
                  <c:v>42810</c:v>
                </c:pt>
                <c:pt idx="834">
                  <c:v>42811</c:v>
                </c:pt>
                <c:pt idx="835">
                  <c:v>42814</c:v>
                </c:pt>
                <c:pt idx="836">
                  <c:v>42815</c:v>
                </c:pt>
                <c:pt idx="837">
                  <c:v>42816</c:v>
                </c:pt>
                <c:pt idx="838">
                  <c:v>42817</c:v>
                </c:pt>
                <c:pt idx="839">
                  <c:v>42818</c:v>
                </c:pt>
                <c:pt idx="840">
                  <c:v>42821</c:v>
                </c:pt>
                <c:pt idx="841">
                  <c:v>42822</c:v>
                </c:pt>
                <c:pt idx="842">
                  <c:v>42823</c:v>
                </c:pt>
                <c:pt idx="843">
                  <c:v>42824</c:v>
                </c:pt>
                <c:pt idx="844">
                  <c:v>42825</c:v>
                </c:pt>
                <c:pt idx="845">
                  <c:v>42828</c:v>
                </c:pt>
                <c:pt idx="846">
                  <c:v>42829</c:v>
                </c:pt>
                <c:pt idx="847">
                  <c:v>42830</c:v>
                </c:pt>
                <c:pt idx="848">
                  <c:v>42831</c:v>
                </c:pt>
                <c:pt idx="849">
                  <c:v>42832</c:v>
                </c:pt>
                <c:pt idx="850">
                  <c:v>42835</c:v>
                </c:pt>
                <c:pt idx="851">
                  <c:v>42836</c:v>
                </c:pt>
                <c:pt idx="852">
                  <c:v>42837</c:v>
                </c:pt>
                <c:pt idx="853">
                  <c:v>42838</c:v>
                </c:pt>
                <c:pt idx="854">
                  <c:v>42839</c:v>
                </c:pt>
                <c:pt idx="855">
                  <c:v>42842</c:v>
                </c:pt>
                <c:pt idx="856">
                  <c:v>42843</c:v>
                </c:pt>
                <c:pt idx="857">
                  <c:v>42844</c:v>
                </c:pt>
                <c:pt idx="858">
                  <c:v>42845</c:v>
                </c:pt>
                <c:pt idx="859">
                  <c:v>42846</c:v>
                </c:pt>
                <c:pt idx="860">
                  <c:v>42849</c:v>
                </c:pt>
                <c:pt idx="861">
                  <c:v>42850</c:v>
                </c:pt>
                <c:pt idx="862">
                  <c:v>42851</c:v>
                </c:pt>
                <c:pt idx="863">
                  <c:v>42852</c:v>
                </c:pt>
                <c:pt idx="864">
                  <c:v>42853</c:v>
                </c:pt>
                <c:pt idx="865">
                  <c:v>42856</c:v>
                </c:pt>
                <c:pt idx="866">
                  <c:v>42857</c:v>
                </c:pt>
                <c:pt idx="867">
                  <c:v>42858</c:v>
                </c:pt>
                <c:pt idx="868">
                  <c:v>42859</c:v>
                </c:pt>
                <c:pt idx="869">
                  <c:v>42860</c:v>
                </c:pt>
                <c:pt idx="870">
                  <c:v>42863</c:v>
                </c:pt>
                <c:pt idx="871">
                  <c:v>42864</c:v>
                </c:pt>
                <c:pt idx="872">
                  <c:v>42865</c:v>
                </c:pt>
                <c:pt idx="873">
                  <c:v>42866</c:v>
                </c:pt>
                <c:pt idx="874">
                  <c:v>42867</c:v>
                </c:pt>
                <c:pt idx="875">
                  <c:v>42870</c:v>
                </c:pt>
                <c:pt idx="876">
                  <c:v>42871</c:v>
                </c:pt>
                <c:pt idx="877">
                  <c:v>42872</c:v>
                </c:pt>
                <c:pt idx="878">
                  <c:v>42873</c:v>
                </c:pt>
                <c:pt idx="879">
                  <c:v>42874</c:v>
                </c:pt>
                <c:pt idx="880">
                  <c:v>42877</c:v>
                </c:pt>
                <c:pt idx="881">
                  <c:v>42878</c:v>
                </c:pt>
                <c:pt idx="882">
                  <c:v>42879</c:v>
                </c:pt>
                <c:pt idx="883">
                  <c:v>42880</c:v>
                </c:pt>
                <c:pt idx="884">
                  <c:v>42881</c:v>
                </c:pt>
                <c:pt idx="885">
                  <c:v>42884</c:v>
                </c:pt>
                <c:pt idx="886">
                  <c:v>42885</c:v>
                </c:pt>
                <c:pt idx="887">
                  <c:v>42886</c:v>
                </c:pt>
                <c:pt idx="888">
                  <c:v>42887</c:v>
                </c:pt>
                <c:pt idx="889">
                  <c:v>42888</c:v>
                </c:pt>
                <c:pt idx="890">
                  <c:v>42891</c:v>
                </c:pt>
                <c:pt idx="891">
                  <c:v>42892</c:v>
                </c:pt>
                <c:pt idx="892">
                  <c:v>42893</c:v>
                </c:pt>
                <c:pt idx="893">
                  <c:v>42894</c:v>
                </c:pt>
                <c:pt idx="894">
                  <c:v>42895</c:v>
                </c:pt>
                <c:pt idx="895">
                  <c:v>42898</c:v>
                </c:pt>
                <c:pt idx="896">
                  <c:v>42899</c:v>
                </c:pt>
                <c:pt idx="897">
                  <c:v>42900</c:v>
                </c:pt>
                <c:pt idx="898">
                  <c:v>42901</c:v>
                </c:pt>
                <c:pt idx="899">
                  <c:v>42902</c:v>
                </c:pt>
                <c:pt idx="900">
                  <c:v>42905</c:v>
                </c:pt>
                <c:pt idx="901">
                  <c:v>42906</c:v>
                </c:pt>
                <c:pt idx="902">
                  <c:v>42907</c:v>
                </c:pt>
                <c:pt idx="903">
                  <c:v>42908</c:v>
                </c:pt>
                <c:pt idx="904">
                  <c:v>42909</c:v>
                </c:pt>
                <c:pt idx="905">
                  <c:v>42912</c:v>
                </c:pt>
                <c:pt idx="906">
                  <c:v>42913</c:v>
                </c:pt>
                <c:pt idx="907">
                  <c:v>42914</c:v>
                </c:pt>
                <c:pt idx="908">
                  <c:v>42915</c:v>
                </c:pt>
                <c:pt idx="909">
                  <c:v>42916</c:v>
                </c:pt>
                <c:pt idx="910">
                  <c:v>42919</c:v>
                </c:pt>
                <c:pt idx="911">
                  <c:v>42920</c:v>
                </c:pt>
                <c:pt idx="912">
                  <c:v>42921</c:v>
                </c:pt>
                <c:pt idx="913">
                  <c:v>42922</c:v>
                </c:pt>
                <c:pt idx="914">
                  <c:v>42923</c:v>
                </c:pt>
                <c:pt idx="915">
                  <c:v>42926</c:v>
                </c:pt>
                <c:pt idx="916">
                  <c:v>42927</c:v>
                </c:pt>
                <c:pt idx="917">
                  <c:v>42928</c:v>
                </c:pt>
                <c:pt idx="918">
                  <c:v>42929</c:v>
                </c:pt>
                <c:pt idx="919">
                  <c:v>42930</c:v>
                </c:pt>
                <c:pt idx="920">
                  <c:v>42933</c:v>
                </c:pt>
                <c:pt idx="921">
                  <c:v>42934</c:v>
                </c:pt>
                <c:pt idx="922">
                  <c:v>42935</c:v>
                </c:pt>
                <c:pt idx="923">
                  <c:v>42936</c:v>
                </c:pt>
                <c:pt idx="924">
                  <c:v>42937</c:v>
                </c:pt>
                <c:pt idx="925">
                  <c:v>42940</c:v>
                </c:pt>
                <c:pt idx="926">
                  <c:v>42941</c:v>
                </c:pt>
                <c:pt idx="927">
                  <c:v>42942</c:v>
                </c:pt>
                <c:pt idx="928">
                  <c:v>42943</c:v>
                </c:pt>
                <c:pt idx="929">
                  <c:v>42944</c:v>
                </c:pt>
                <c:pt idx="930">
                  <c:v>42947</c:v>
                </c:pt>
                <c:pt idx="931">
                  <c:v>42948</c:v>
                </c:pt>
                <c:pt idx="932">
                  <c:v>42949</c:v>
                </c:pt>
                <c:pt idx="933">
                  <c:v>42950</c:v>
                </c:pt>
                <c:pt idx="934">
                  <c:v>42951</c:v>
                </c:pt>
                <c:pt idx="935">
                  <c:v>42954</c:v>
                </c:pt>
                <c:pt idx="936">
                  <c:v>42955</c:v>
                </c:pt>
                <c:pt idx="937">
                  <c:v>42956</c:v>
                </c:pt>
                <c:pt idx="938">
                  <c:v>42957</c:v>
                </c:pt>
              </c:numCache>
            </c:numRef>
          </c:xVal>
          <c:yVal>
            <c:numRef>
              <c:f>'NKY Index'!$B$3:$B$941</c:f>
              <c:numCache>
                <c:formatCode>General</c:formatCode>
                <c:ptCount val="939"/>
                <c:pt idx="0">
                  <c:v>21.6069</c:v>
                </c:pt>
                <c:pt idx="1">
                  <c:v>21.479500000000002</c:v>
                </c:pt>
                <c:pt idx="2">
                  <c:v>21.8977</c:v>
                </c:pt>
                <c:pt idx="3">
                  <c:v>21.570399999999999</c:v>
                </c:pt>
                <c:pt idx="4">
                  <c:v>21.6143</c:v>
                </c:pt>
                <c:pt idx="5">
                  <c:v>21.6143</c:v>
                </c:pt>
                <c:pt idx="6">
                  <c:v>20.9496</c:v>
                </c:pt>
                <c:pt idx="7">
                  <c:v>21.474499999999999</c:v>
                </c:pt>
                <c:pt idx="8">
                  <c:v>21.3918</c:v>
                </c:pt>
                <c:pt idx="9">
                  <c:v>21.373100000000001</c:v>
                </c:pt>
                <c:pt idx="10">
                  <c:v>21.2483</c:v>
                </c:pt>
                <c:pt idx="11">
                  <c:v>21.456600000000002</c:v>
                </c:pt>
                <c:pt idx="12">
                  <c:v>21.492000000000001</c:v>
                </c:pt>
                <c:pt idx="13">
                  <c:v>21.322400000000002</c:v>
                </c:pt>
                <c:pt idx="14">
                  <c:v>20.909300000000002</c:v>
                </c:pt>
                <c:pt idx="15">
                  <c:v>20.3855</c:v>
                </c:pt>
                <c:pt idx="16">
                  <c:v>20.3477</c:v>
                </c:pt>
                <c:pt idx="17">
                  <c:v>20.8949</c:v>
                </c:pt>
                <c:pt idx="18">
                  <c:v>20.3827</c:v>
                </c:pt>
                <c:pt idx="19">
                  <c:v>20.230399999999999</c:v>
                </c:pt>
                <c:pt idx="20">
                  <c:v>19.826499999999999</c:v>
                </c:pt>
                <c:pt idx="21">
                  <c:v>19.001300000000001</c:v>
                </c:pt>
                <c:pt idx="22">
                  <c:v>19.232800000000001</c:v>
                </c:pt>
                <c:pt idx="23">
                  <c:v>19.198499999999999</c:v>
                </c:pt>
                <c:pt idx="24">
                  <c:v>19.614899999999999</c:v>
                </c:pt>
                <c:pt idx="25">
                  <c:v>19.9621</c:v>
                </c:pt>
                <c:pt idx="26">
                  <c:v>19.9621</c:v>
                </c:pt>
                <c:pt idx="27">
                  <c:v>20.073399999999999</c:v>
                </c:pt>
                <c:pt idx="28">
                  <c:v>19.7151</c:v>
                </c:pt>
                <c:pt idx="29">
                  <c:v>19.415500000000002</c:v>
                </c:pt>
                <c:pt idx="30">
                  <c:v>19.523399999999999</c:v>
                </c:pt>
                <c:pt idx="31">
                  <c:v>20.133299999999998</c:v>
                </c:pt>
                <c:pt idx="32">
                  <c:v>20.029800000000002</c:v>
                </c:pt>
                <c:pt idx="33">
                  <c:v>19.6007</c:v>
                </c:pt>
                <c:pt idx="34">
                  <c:v>20.166499999999999</c:v>
                </c:pt>
                <c:pt idx="35">
                  <c:v>20.128499999999999</c:v>
                </c:pt>
                <c:pt idx="36">
                  <c:v>20.4194</c:v>
                </c:pt>
                <c:pt idx="37">
                  <c:v>20.310300000000002</c:v>
                </c:pt>
                <c:pt idx="38">
                  <c:v>20.247599999999998</c:v>
                </c:pt>
                <c:pt idx="39">
                  <c:v>20.1557</c:v>
                </c:pt>
                <c:pt idx="40">
                  <c:v>19.899999999999999</c:v>
                </c:pt>
                <c:pt idx="41">
                  <c:v>19.9939</c:v>
                </c:pt>
                <c:pt idx="42">
                  <c:v>20.233000000000001</c:v>
                </c:pt>
                <c:pt idx="43">
                  <c:v>20.5563</c:v>
                </c:pt>
                <c:pt idx="44">
                  <c:v>20.745699999999999</c:v>
                </c:pt>
                <c:pt idx="45">
                  <c:v>20.537600000000001</c:v>
                </c:pt>
                <c:pt idx="46">
                  <c:v>20.677499999999998</c:v>
                </c:pt>
                <c:pt idx="47">
                  <c:v>20.143000000000001</c:v>
                </c:pt>
                <c:pt idx="48">
                  <c:v>20.124400000000001</c:v>
                </c:pt>
                <c:pt idx="49">
                  <c:v>19.4617</c:v>
                </c:pt>
                <c:pt idx="50">
                  <c:v>19.394100000000002</c:v>
                </c:pt>
                <c:pt idx="51">
                  <c:v>19.575399999999998</c:v>
                </c:pt>
                <c:pt idx="52">
                  <c:v>19.6449</c:v>
                </c:pt>
                <c:pt idx="53">
                  <c:v>19.311800000000002</c:v>
                </c:pt>
                <c:pt idx="54">
                  <c:v>19.311800000000002</c:v>
                </c:pt>
                <c:pt idx="55">
                  <c:v>19.655200000000001</c:v>
                </c:pt>
                <c:pt idx="56">
                  <c:v>19.584499999999998</c:v>
                </c:pt>
                <c:pt idx="57">
                  <c:v>19.660299999999999</c:v>
                </c:pt>
                <c:pt idx="58">
                  <c:v>19.851500000000001</c:v>
                </c:pt>
                <c:pt idx="59">
                  <c:v>19.95</c:v>
                </c:pt>
                <c:pt idx="60">
                  <c:v>19.467199999999998</c:v>
                </c:pt>
                <c:pt idx="61">
                  <c:v>19.420100000000001</c:v>
                </c:pt>
                <c:pt idx="62">
                  <c:v>19.630700000000001</c:v>
                </c:pt>
                <c:pt idx="63">
                  <c:v>19.7957</c:v>
                </c:pt>
                <c:pt idx="64">
                  <c:v>19.785</c:v>
                </c:pt>
                <c:pt idx="65">
                  <c:v>19.450199999999999</c:v>
                </c:pt>
                <c:pt idx="66">
                  <c:v>19.184899999999999</c:v>
                </c:pt>
                <c:pt idx="67">
                  <c:v>18.781500000000001</c:v>
                </c:pt>
                <c:pt idx="68">
                  <c:v>18.782</c:v>
                </c:pt>
                <c:pt idx="69">
                  <c:v>18.3354</c:v>
                </c:pt>
                <c:pt idx="70">
                  <c:v>18.2698</c:v>
                </c:pt>
                <c:pt idx="71">
                  <c:v>18.383600000000001</c:v>
                </c:pt>
                <c:pt idx="72">
                  <c:v>18.936399999999999</c:v>
                </c:pt>
                <c:pt idx="73">
                  <c:v>18.936199999999999</c:v>
                </c:pt>
                <c:pt idx="74">
                  <c:v>19.065899999999999</c:v>
                </c:pt>
                <c:pt idx="75">
                  <c:v>19.0608</c:v>
                </c:pt>
                <c:pt idx="76">
                  <c:v>18.898399999999999</c:v>
                </c:pt>
                <c:pt idx="77">
                  <c:v>19.1053</c:v>
                </c:pt>
                <c:pt idx="78">
                  <c:v>18.919799999999999</c:v>
                </c:pt>
                <c:pt idx="79">
                  <c:v>18.951599999999999</c:v>
                </c:pt>
                <c:pt idx="80">
                  <c:v>18.766400000000001</c:v>
                </c:pt>
                <c:pt idx="81">
                  <c:v>18.766400000000001</c:v>
                </c:pt>
                <c:pt idx="82">
                  <c:v>18.7791</c:v>
                </c:pt>
                <c:pt idx="83">
                  <c:v>19.0167</c:v>
                </c:pt>
                <c:pt idx="84">
                  <c:v>18.980499999999999</c:v>
                </c:pt>
                <c:pt idx="85">
                  <c:v>18.980499999999999</c:v>
                </c:pt>
                <c:pt idx="86">
                  <c:v>18.980499999999999</c:v>
                </c:pt>
                <c:pt idx="87">
                  <c:v>18.4237</c:v>
                </c:pt>
                <c:pt idx="88">
                  <c:v>18.594799999999999</c:v>
                </c:pt>
                <c:pt idx="89">
                  <c:v>18.6418</c:v>
                </c:pt>
                <c:pt idx="90">
                  <c:v>18.5761</c:v>
                </c:pt>
                <c:pt idx="91">
                  <c:v>18.938400000000001</c:v>
                </c:pt>
                <c:pt idx="92">
                  <c:v>18.912500000000001</c:v>
                </c:pt>
                <c:pt idx="93">
                  <c:v>18.7713</c:v>
                </c:pt>
                <c:pt idx="94">
                  <c:v>18.506599999999999</c:v>
                </c:pt>
                <c:pt idx="95">
                  <c:v>18.388300000000001</c:v>
                </c:pt>
                <c:pt idx="96">
                  <c:v>18.4786</c:v>
                </c:pt>
                <c:pt idx="97">
                  <c:v>18.435199999999998</c:v>
                </c:pt>
                <c:pt idx="98">
                  <c:v>18.8233</c:v>
                </c:pt>
                <c:pt idx="99">
                  <c:v>18.986599999999999</c:v>
                </c:pt>
                <c:pt idx="100">
                  <c:v>19.1708</c:v>
                </c:pt>
                <c:pt idx="101">
                  <c:v>19.215499999999999</c:v>
                </c:pt>
                <c:pt idx="102">
                  <c:v>19.2607</c:v>
                </c:pt>
                <c:pt idx="103">
                  <c:v>19.274799999999999</c:v>
                </c:pt>
                <c:pt idx="104">
                  <c:v>19.21</c:v>
                </c:pt>
                <c:pt idx="105">
                  <c:v>19.677299999999999</c:v>
                </c:pt>
                <c:pt idx="106">
                  <c:v>19.806899999999999</c:v>
                </c:pt>
                <c:pt idx="107">
                  <c:v>19.851299999999998</c:v>
                </c:pt>
                <c:pt idx="108">
                  <c:v>19.866299999999999</c:v>
                </c:pt>
                <c:pt idx="109">
                  <c:v>19.863499999999998</c:v>
                </c:pt>
                <c:pt idx="110">
                  <c:v>19.9251</c:v>
                </c:pt>
                <c:pt idx="111">
                  <c:v>19.754899999999999</c:v>
                </c:pt>
                <c:pt idx="112">
                  <c:v>19.853300000000001</c:v>
                </c:pt>
                <c:pt idx="113">
                  <c:v>19.726900000000001</c:v>
                </c:pt>
                <c:pt idx="114">
                  <c:v>19.890599999999999</c:v>
                </c:pt>
                <c:pt idx="115">
                  <c:v>19.6738</c:v>
                </c:pt>
                <c:pt idx="116">
                  <c:v>19.7301</c:v>
                </c:pt>
                <c:pt idx="117">
                  <c:v>19.914300000000001</c:v>
                </c:pt>
                <c:pt idx="118">
                  <c:v>20.237500000000001</c:v>
                </c:pt>
                <c:pt idx="119">
                  <c:v>20.217500000000001</c:v>
                </c:pt>
                <c:pt idx="120">
                  <c:v>20.2437</c:v>
                </c:pt>
                <c:pt idx="121">
                  <c:v>20.2529</c:v>
                </c:pt>
                <c:pt idx="122">
                  <c:v>20.108499999999999</c:v>
                </c:pt>
                <c:pt idx="123">
                  <c:v>20.163599999999999</c:v>
                </c:pt>
                <c:pt idx="124">
                  <c:v>19.882400000000001</c:v>
                </c:pt>
                <c:pt idx="125">
                  <c:v>19.831</c:v>
                </c:pt>
                <c:pt idx="126">
                  <c:v>20.0456</c:v>
                </c:pt>
                <c:pt idx="127">
                  <c:v>20.102900000000002</c:v>
                </c:pt>
                <c:pt idx="128">
                  <c:v>20.0745</c:v>
                </c:pt>
                <c:pt idx="129">
                  <c:v>20.1907</c:v>
                </c:pt>
                <c:pt idx="130">
                  <c:v>20.115300000000001</c:v>
                </c:pt>
                <c:pt idx="131">
                  <c:v>20.030200000000001</c:v>
                </c:pt>
                <c:pt idx="132">
                  <c:v>20.014800000000001</c:v>
                </c:pt>
                <c:pt idx="133">
                  <c:v>19.902100000000001</c:v>
                </c:pt>
                <c:pt idx="134">
                  <c:v>19.833600000000001</c:v>
                </c:pt>
                <c:pt idx="135">
                  <c:v>20.007200000000001</c:v>
                </c:pt>
                <c:pt idx="136">
                  <c:v>20.1358</c:v>
                </c:pt>
                <c:pt idx="137">
                  <c:v>20.115100000000002</c:v>
                </c:pt>
                <c:pt idx="138">
                  <c:v>20.103300000000001</c:v>
                </c:pt>
                <c:pt idx="139">
                  <c:v>19.9011</c:v>
                </c:pt>
                <c:pt idx="140">
                  <c:v>19.9011</c:v>
                </c:pt>
                <c:pt idx="141">
                  <c:v>20.068000000000001</c:v>
                </c:pt>
                <c:pt idx="142">
                  <c:v>20.0487</c:v>
                </c:pt>
                <c:pt idx="143">
                  <c:v>19.991</c:v>
                </c:pt>
                <c:pt idx="144">
                  <c:v>20.2179</c:v>
                </c:pt>
                <c:pt idx="145">
                  <c:v>20.311399999999999</c:v>
                </c:pt>
                <c:pt idx="146">
                  <c:v>20.427399999999999</c:v>
                </c:pt>
                <c:pt idx="147">
                  <c:v>20.464200000000002</c:v>
                </c:pt>
                <c:pt idx="148">
                  <c:v>20.4361</c:v>
                </c:pt>
                <c:pt idx="149">
                  <c:v>20.308299999999999</c:v>
                </c:pt>
                <c:pt idx="150">
                  <c:v>20.244700000000002</c:v>
                </c:pt>
                <c:pt idx="151">
                  <c:v>20.042999999999999</c:v>
                </c:pt>
                <c:pt idx="152">
                  <c:v>19.832999999999998</c:v>
                </c:pt>
                <c:pt idx="153">
                  <c:v>19.928000000000001</c:v>
                </c:pt>
                <c:pt idx="154">
                  <c:v>19.334</c:v>
                </c:pt>
                <c:pt idx="155">
                  <c:v>19.794699999999999</c:v>
                </c:pt>
                <c:pt idx="156">
                  <c:v>19.835000000000001</c:v>
                </c:pt>
                <c:pt idx="157">
                  <c:v>19.903400000000001</c:v>
                </c:pt>
                <c:pt idx="158">
                  <c:v>20.035499999999999</c:v>
                </c:pt>
                <c:pt idx="159">
                  <c:v>20.040400000000002</c:v>
                </c:pt>
                <c:pt idx="160">
                  <c:v>20.045999999999999</c:v>
                </c:pt>
                <c:pt idx="161">
                  <c:v>20.212399999999999</c:v>
                </c:pt>
                <c:pt idx="162">
                  <c:v>20.218499999999999</c:v>
                </c:pt>
                <c:pt idx="163">
                  <c:v>20.390899999999998</c:v>
                </c:pt>
                <c:pt idx="164">
                  <c:v>20.3294</c:v>
                </c:pt>
                <c:pt idx="165">
                  <c:v>20.426200000000001</c:v>
                </c:pt>
                <c:pt idx="166">
                  <c:v>20.305800000000001</c:v>
                </c:pt>
                <c:pt idx="167">
                  <c:v>20.323599999999999</c:v>
                </c:pt>
                <c:pt idx="168">
                  <c:v>20.2256</c:v>
                </c:pt>
                <c:pt idx="169">
                  <c:v>20.179400000000001</c:v>
                </c:pt>
                <c:pt idx="170">
                  <c:v>20.404800000000002</c:v>
                </c:pt>
                <c:pt idx="171">
                  <c:v>20.658000000000001</c:v>
                </c:pt>
                <c:pt idx="172">
                  <c:v>20.736699999999999</c:v>
                </c:pt>
                <c:pt idx="173">
                  <c:v>20.667999999999999</c:v>
                </c:pt>
                <c:pt idx="174">
                  <c:v>20.658100000000001</c:v>
                </c:pt>
                <c:pt idx="175">
                  <c:v>20.706099999999999</c:v>
                </c:pt>
                <c:pt idx="176">
                  <c:v>20.764199999999999</c:v>
                </c:pt>
                <c:pt idx="177">
                  <c:v>20.816400000000002</c:v>
                </c:pt>
                <c:pt idx="178">
                  <c:v>20.975200000000001</c:v>
                </c:pt>
                <c:pt idx="179">
                  <c:v>21.026700000000002</c:v>
                </c:pt>
                <c:pt idx="180">
                  <c:v>21.026700000000002</c:v>
                </c:pt>
                <c:pt idx="181">
                  <c:v>20.978200000000001</c:v>
                </c:pt>
                <c:pt idx="182">
                  <c:v>20.9481</c:v>
                </c:pt>
                <c:pt idx="183">
                  <c:v>21.184000000000001</c:v>
                </c:pt>
                <c:pt idx="184">
                  <c:v>21.5183</c:v>
                </c:pt>
                <c:pt idx="185">
                  <c:v>21.351700000000001</c:v>
                </c:pt>
                <c:pt idx="186">
                  <c:v>21.351700000000001</c:v>
                </c:pt>
                <c:pt idx="187">
                  <c:v>21.300999999999998</c:v>
                </c:pt>
                <c:pt idx="188">
                  <c:v>21.5733</c:v>
                </c:pt>
                <c:pt idx="189">
                  <c:v>21.3826</c:v>
                </c:pt>
                <c:pt idx="190">
                  <c:v>21.489000000000001</c:v>
                </c:pt>
                <c:pt idx="191">
                  <c:v>19.9253</c:v>
                </c:pt>
                <c:pt idx="192">
                  <c:v>19.812899999999999</c:v>
                </c:pt>
                <c:pt idx="193">
                  <c:v>19.295100000000001</c:v>
                </c:pt>
                <c:pt idx="194">
                  <c:v>19.352599999999999</c:v>
                </c:pt>
                <c:pt idx="195">
                  <c:v>19.577200000000001</c:v>
                </c:pt>
                <c:pt idx="196">
                  <c:v>19.4452</c:v>
                </c:pt>
                <c:pt idx="197">
                  <c:v>19.213799999999999</c:v>
                </c:pt>
                <c:pt idx="198">
                  <c:v>19.069600000000001</c:v>
                </c:pt>
                <c:pt idx="199">
                  <c:v>18.849799999999998</c:v>
                </c:pt>
                <c:pt idx="200">
                  <c:v>18.849799999999998</c:v>
                </c:pt>
                <c:pt idx="201">
                  <c:v>18.401399999999999</c:v>
                </c:pt>
                <c:pt idx="202">
                  <c:v>18.5701</c:v>
                </c:pt>
                <c:pt idx="203">
                  <c:v>18.157299999999999</c:v>
                </c:pt>
                <c:pt idx="204">
                  <c:v>17.903600000000001</c:v>
                </c:pt>
                <c:pt idx="205">
                  <c:v>18.616599999999998</c:v>
                </c:pt>
                <c:pt idx="206">
                  <c:v>18.238499999999998</c:v>
                </c:pt>
                <c:pt idx="207">
                  <c:v>18.720800000000001</c:v>
                </c:pt>
                <c:pt idx="208">
                  <c:v>18.6508</c:v>
                </c:pt>
                <c:pt idx="209">
                  <c:v>18.838899999999999</c:v>
                </c:pt>
                <c:pt idx="210">
                  <c:v>18.958500000000001</c:v>
                </c:pt>
                <c:pt idx="211">
                  <c:v>18.885999999999999</c:v>
                </c:pt>
                <c:pt idx="212">
                  <c:v>19.161999999999999</c:v>
                </c:pt>
                <c:pt idx="213">
                  <c:v>19.290500000000002</c:v>
                </c:pt>
                <c:pt idx="214">
                  <c:v>20.224699999999999</c:v>
                </c:pt>
                <c:pt idx="215">
                  <c:v>20.224699999999999</c:v>
                </c:pt>
                <c:pt idx="216">
                  <c:v>20.7776</c:v>
                </c:pt>
                <c:pt idx="217">
                  <c:v>20.869800000000001</c:v>
                </c:pt>
                <c:pt idx="218">
                  <c:v>20.691400000000002</c:v>
                </c:pt>
                <c:pt idx="219">
                  <c:v>20.799700000000001</c:v>
                </c:pt>
                <c:pt idx="220">
                  <c:v>20.676600000000001</c:v>
                </c:pt>
                <c:pt idx="221">
                  <c:v>21.1</c:v>
                </c:pt>
                <c:pt idx="222">
                  <c:v>21.189900000000002</c:v>
                </c:pt>
                <c:pt idx="223">
                  <c:v>21.431100000000001</c:v>
                </c:pt>
                <c:pt idx="224">
                  <c:v>21.5519</c:v>
                </c:pt>
                <c:pt idx="225">
                  <c:v>20.9148</c:v>
                </c:pt>
                <c:pt idx="226">
                  <c:v>21.370999999999999</c:v>
                </c:pt>
                <c:pt idx="227">
                  <c:v>21.302900000000001</c:v>
                </c:pt>
                <c:pt idx="228">
                  <c:v>21.317799999999998</c:v>
                </c:pt>
                <c:pt idx="229">
                  <c:v>21.387599999999999</c:v>
                </c:pt>
                <c:pt idx="230">
                  <c:v>21.387599999999999</c:v>
                </c:pt>
                <c:pt idx="231">
                  <c:v>21.449300000000001</c:v>
                </c:pt>
                <c:pt idx="232">
                  <c:v>21.419699999999999</c:v>
                </c:pt>
                <c:pt idx="233">
                  <c:v>21.253299999999999</c:v>
                </c:pt>
                <c:pt idx="234">
                  <c:v>21.5137</c:v>
                </c:pt>
                <c:pt idx="235">
                  <c:v>21.364999999999998</c:v>
                </c:pt>
                <c:pt idx="236">
                  <c:v>21.453800000000001</c:v>
                </c:pt>
                <c:pt idx="237">
                  <c:v>21.523299999999999</c:v>
                </c:pt>
                <c:pt idx="238">
                  <c:v>21.725899999999999</c:v>
                </c:pt>
                <c:pt idx="239">
                  <c:v>21.766200000000001</c:v>
                </c:pt>
                <c:pt idx="240">
                  <c:v>21.784700000000001</c:v>
                </c:pt>
                <c:pt idx="241">
                  <c:v>21.636199999999999</c:v>
                </c:pt>
                <c:pt idx="242">
                  <c:v>21.1494</c:v>
                </c:pt>
                <c:pt idx="243">
                  <c:v>20.960899999999999</c:v>
                </c:pt>
                <c:pt idx="244">
                  <c:v>21.099599999999999</c:v>
                </c:pt>
                <c:pt idx="245">
                  <c:v>20.768999999999998</c:v>
                </c:pt>
                <c:pt idx="246">
                  <c:v>20.351099999999999</c:v>
                </c:pt>
                <c:pt idx="247">
                  <c:v>20.429300000000001</c:v>
                </c:pt>
                <c:pt idx="248">
                  <c:v>20.903400000000001</c:v>
                </c:pt>
                <c:pt idx="249">
                  <c:v>21.402999999999999</c:v>
                </c:pt>
                <c:pt idx="250">
                  <c:v>21.410699999999999</c:v>
                </c:pt>
                <c:pt idx="251">
                  <c:v>21.410699999999999</c:v>
                </c:pt>
                <c:pt idx="252">
                  <c:v>21.6767</c:v>
                </c:pt>
                <c:pt idx="253">
                  <c:v>21.621500000000001</c:v>
                </c:pt>
                <c:pt idx="254">
                  <c:v>21.633900000000001</c:v>
                </c:pt>
                <c:pt idx="255">
                  <c:v>21.525700000000001</c:v>
                </c:pt>
                <c:pt idx="256">
                  <c:v>21.186900000000001</c:v>
                </c:pt>
                <c:pt idx="257">
                  <c:v>19.854700000000001</c:v>
                </c:pt>
                <c:pt idx="258">
                  <c:v>19.854700000000001</c:v>
                </c:pt>
                <c:pt idx="259">
                  <c:v>19.855499999999999</c:v>
                </c:pt>
                <c:pt idx="260">
                  <c:v>19.807600000000001</c:v>
                </c:pt>
                <c:pt idx="261">
                  <c:v>19.209700000000002</c:v>
                </c:pt>
                <c:pt idx="262">
                  <c:v>19.2121</c:v>
                </c:pt>
                <c:pt idx="263">
                  <c:v>19.532699999999998</c:v>
                </c:pt>
                <c:pt idx="264">
                  <c:v>19.567599999999999</c:v>
                </c:pt>
                <c:pt idx="265">
                  <c:v>19.567599999999999</c:v>
                </c:pt>
                <c:pt idx="266">
                  <c:v>19.442399999999999</c:v>
                </c:pt>
                <c:pt idx="267">
                  <c:v>19.110399999999998</c:v>
                </c:pt>
                <c:pt idx="268">
                  <c:v>19.4663</c:v>
                </c:pt>
                <c:pt idx="269">
                  <c:v>19.187999999999999</c:v>
                </c:pt>
                <c:pt idx="270">
                  <c:v>19.358799999999999</c:v>
                </c:pt>
                <c:pt idx="271">
                  <c:v>19.759399999999999</c:v>
                </c:pt>
                <c:pt idx="272">
                  <c:v>19.6617</c:v>
                </c:pt>
                <c:pt idx="273">
                  <c:v>19.716899999999999</c:v>
                </c:pt>
                <c:pt idx="274">
                  <c:v>19.924900000000001</c:v>
                </c:pt>
                <c:pt idx="275">
                  <c:v>19.875699999999998</c:v>
                </c:pt>
                <c:pt idx="276">
                  <c:v>20.216799999999999</c:v>
                </c:pt>
                <c:pt idx="277">
                  <c:v>20.248000000000001</c:v>
                </c:pt>
                <c:pt idx="278">
                  <c:v>20.032299999999999</c:v>
                </c:pt>
                <c:pt idx="279">
                  <c:v>20.1099</c:v>
                </c:pt>
                <c:pt idx="280">
                  <c:v>19.9696</c:v>
                </c:pt>
                <c:pt idx="281">
                  <c:v>19.716899999999999</c:v>
                </c:pt>
                <c:pt idx="282">
                  <c:v>20.1069</c:v>
                </c:pt>
                <c:pt idx="283">
                  <c:v>19.908799999999999</c:v>
                </c:pt>
                <c:pt idx="284">
                  <c:v>20.072500000000002</c:v>
                </c:pt>
                <c:pt idx="285">
                  <c:v>20.144600000000001</c:v>
                </c:pt>
                <c:pt idx="286">
                  <c:v>20.077200000000001</c:v>
                </c:pt>
                <c:pt idx="287">
                  <c:v>20.077200000000001</c:v>
                </c:pt>
                <c:pt idx="288">
                  <c:v>20.449200000000001</c:v>
                </c:pt>
                <c:pt idx="289">
                  <c:v>20.373699999999999</c:v>
                </c:pt>
                <c:pt idx="290">
                  <c:v>20.477699999999999</c:v>
                </c:pt>
                <c:pt idx="291">
                  <c:v>20.457599999999999</c:v>
                </c:pt>
                <c:pt idx="292">
                  <c:v>20.698799999999999</c:v>
                </c:pt>
                <c:pt idx="293">
                  <c:v>20.773399999999999</c:v>
                </c:pt>
                <c:pt idx="294">
                  <c:v>20.850200000000001</c:v>
                </c:pt>
                <c:pt idx="295">
                  <c:v>21.003299999999999</c:v>
                </c:pt>
                <c:pt idx="296">
                  <c:v>21.1586</c:v>
                </c:pt>
                <c:pt idx="297">
                  <c:v>21.137799999999999</c:v>
                </c:pt>
                <c:pt idx="298">
                  <c:v>21.366</c:v>
                </c:pt>
                <c:pt idx="299">
                  <c:v>21.379799999999999</c:v>
                </c:pt>
                <c:pt idx="300">
                  <c:v>21.3599</c:v>
                </c:pt>
                <c:pt idx="301">
                  <c:v>21.346599999999999</c:v>
                </c:pt>
                <c:pt idx="302">
                  <c:v>21.220099999999999</c:v>
                </c:pt>
                <c:pt idx="303">
                  <c:v>21.274799999999999</c:v>
                </c:pt>
                <c:pt idx="304">
                  <c:v>21.523399999999999</c:v>
                </c:pt>
                <c:pt idx="305">
                  <c:v>21.3187</c:v>
                </c:pt>
                <c:pt idx="306">
                  <c:v>21.176400000000001</c:v>
                </c:pt>
                <c:pt idx="307">
                  <c:v>21.242699999999999</c:v>
                </c:pt>
                <c:pt idx="308">
                  <c:v>21.546299999999999</c:v>
                </c:pt>
                <c:pt idx="309">
                  <c:v>21.844799999999999</c:v>
                </c:pt>
                <c:pt idx="310">
                  <c:v>21.8355</c:v>
                </c:pt>
                <c:pt idx="311">
                  <c:v>22.052099999999999</c:v>
                </c:pt>
                <c:pt idx="312">
                  <c:v>22.174099999999999</c:v>
                </c:pt>
                <c:pt idx="313">
                  <c:v>22.097000000000001</c:v>
                </c:pt>
                <c:pt idx="314">
                  <c:v>22.1874</c:v>
                </c:pt>
                <c:pt idx="315">
                  <c:v>22.407599999999999</c:v>
                </c:pt>
                <c:pt idx="316">
                  <c:v>22.3612</c:v>
                </c:pt>
                <c:pt idx="317">
                  <c:v>22.398399999999999</c:v>
                </c:pt>
                <c:pt idx="318">
                  <c:v>22.086300000000001</c:v>
                </c:pt>
                <c:pt idx="319">
                  <c:v>21.875900000000001</c:v>
                </c:pt>
                <c:pt idx="320">
                  <c:v>22.018599999999999</c:v>
                </c:pt>
                <c:pt idx="321">
                  <c:v>21.998999999999999</c:v>
                </c:pt>
                <c:pt idx="322">
                  <c:v>21.8019</c:v>
                </c:pt>
                <c:pt idx="323">
                  <c:v>22.120200000000001</c:v>
                </c:pt>
                <c:pt idx="324">
                  <c:v>22.260300000000001</c:v>
                </c:pt>
                <c:pt idx="325">
                  <c:v>22.2178</c:v>
                </c:pt>
                <c:pt idx="326">
                  <c:v>22.4956</c:v>
                </c:pt>
                <c:pt idx="327">
                  <c:v>22.666599999999999</c:v>
                </c:pt>
                <c:pt idx="328">
                  <c:v>22.835999999999999</c:v>
                </c:pt>
                <c:pt idx="329">
                  <c:v>22.801500000000001</c:v>
                </c:pt>
                <c:pt idx="330">
                  <c:v>22.798999999999999</c:v>
                </c:pt>
                <c:pt idx="331">
                  <c:v>22.802700000000002</c:v>
                </c:pt>
                <c:pt idx="332">
                  <c:v>22.758199999999999</c:v>
                </c:pt>
                <c:pt idx="333">
                  <c:v>22.776499999999999</c:v>
                </c:pt>
                <c:pt idx="334">
                  <c:v>22.509699999999999</c:v>
                </c:pt>
                <c:pt idx="335">
                  <c:v>22.488700000000001</c:v>
                </c:pt>
                <c:pt idx="336">
                  <c:v>22.8032</c:v>
                </c:pt>
                <c:pt idx="337">
                  <c:v>23.060700000000001</c:v>
                </c:pt>
                <c:pt idx="338">
                  <c:v>23.122299999999999</c:v>
                </c:pt>
                <c:pt idx="339">
                  <c:v>22.930299999999999</c:v>
                </c:pt>
                <c:pt idx="340">
                  <c:v>22.888200000000001</c:v>
                </c:pt>
                <c:pt idx="341">
                  <c:v>22.974799999999998</c:v>
                </c:pt>
                <c:pt idx="342">
                  <c:v>22.974799999999998</c:v>
                </c:pt>
                <c:pt idx="343">
                  <c:v>22.376100000000001</c:v>
                </c:pt>
                <c:pt idx="344">
                  <c:v>22.389399999999998</c:v>
                </c:pt>
                <c:pt idx="345">
                  <c:v>22.389399999999998</c:v>
                </c:pt>
                <c:pt idx="346">
                  <c:v>22.389399999999998</c:v>
                </c:pt>
                <c:pt idx="347">
                  <c:v>22.389399999999998</c:v>
                </c:pt>
                <c:pt idx="348">
                  <c:v>22.114699999999999</c:v>
                </c:pt>
                <c:pt idx="349">
                  <c:v>22.214700000000001</c:v>
                </c:pt>
                <c:pt idx="350">
                  <c:v>22.491800000000001</c:v>
                </c:pt>
                <c:pt idx="351">
                  <c:v>22.496300000000002</c:v>
                </c:pt>
                <c:pt idx="352">
                  <c:v>22.656600000000001</c:v>
                </c:pt>
                <c:pt idx="353">
                  <c:v>22.433700000000002</c:v>
                </c:pt>
                <c:pt idx="354">
                  <c:v>22.620200000000001</c:v>
                </c:pt>
                <c:pt idx="355">
                  <c:v>22.8005</c:v>
                </c:pt>
                <c:pt idx="356">
                  <c:v>22.956600000000002</c:v>
                </c:pt>
                <c:pt idx="357">
                  <c:v>23.151599999999998</c:v>
                </c:pt>
                <c:pt idx="358">
                  <c:v>23.158899999999999</c:v>
                </c:pt>
                <c:pt idx="359">
                  <c:v>23.229399999999998</c:v>
                </c:pt>
                <c:pt idx="360">
                  <c:v>23.400600000000001</c:v>
                </c:pt>
                <c:pt idx="361">
                  <c:v>23.427800000000001</c:v>
                </c:pt>
                <c:pt idx="362">
                  <c:v>23.468</c:v>
                </c:pt>
                <c:pt idx="363">
                  <c:v>23.558499999999999</c:v>
                </c:pt>
                <c:pt idx="364">
                  <c:v>23.571899999999999</c:v>
                </c:pt>
                <c:pt idx="365">
                  <c:v>23.482900000000001</c:v>
                </c:pt>
                <c:pt idx="366">
                  <c:v>23.452500000000001</c:v>
                </c:pt>
                <c:pt idx="367">
                  <c:v>23.372900000000001</c:v>
                </c:pt>
                <c:pt idx="368">
                  <c:v>23.389700000000001</c:v>
                </c:pt>
                <c:pt idx="369">
                  <c:v>23.358499999999999</c:v>
                </c:pt>
                <c:pt idx="370">
                  <c:v>23.354299999999999</c:v>
                </c:pt>
                <c:pt idx="371">
                  <c:v>22.942299999999999</c:v>
                </c:pt>
                <c:pt idx="372">
                  <c:v>22.885300000000001</c:v>
                </c:pt>
                <c:pt idx="373">
                  <c:v>23.269500000000001</c:v>
                </c:pt>
                <c:pt idx="374">
                  <c:v>23.2971</c:v>
                </c:pt>
                <c:pt idx="375">
                  <c:v>23.274999999999999</c:v>
                </c:pt>
                <c:pt idx="376">
                  <c:v>23.126799999999999</c:v>
                </c:pt>
                <c:pt idx="377">
                  <c:v>23.082699999999999</c:v>
                </c:pt>
                <c:pt idx="378">
                  <c:v>22.821899999999999</c:v>
                </c:pt>
                <c:pt idx="379">
                  <c:v>23.031300000000002</c:v>
                </c:pt>
                <c:pt idx="380">
                  <c:v>23.316600000000001</c:v>
                </c:pt>
                <c:pt idx="381">
                  <c:v>23.7517</c:v>
                </c:pt>
                <c:pt idx="382">
                  <c:v>23.8186</c:v>
                </c:pt>
                <c:pt idx="383">
                  <c:v>23.708400000000001</c:v>
                </c:pt>
                <c:pt idx="384">
                  <c:v>23.633900000000001</c:v>
                </c:pt>
                <c:pt idx="385">
                  <c:v>22.953399999999998</c:v>
                </c:pt>
                <c:pt idx="386">
                  <c:v>21.345099999999999</c:v>
                </c:pt>
                <c:pt idx="387">
                  <c:v>21.443899999999999</c:v>
                </c:pt>
                <c:pt idx="388">
                  <c:v>21.647600000000001</c:v>
                </c:pt>
                <c:pt idx="389">
                  <c:v>21.665900000000001</c:v>
                </c:pt>
                <c:pt idx="390">
                  <c:v>21.214700000000001</c:v>
                </c:pt>
                <c:pt idx="391">
                  <c:v>21.4937</c:v>
                </c:pt>
                <c:pt idx="392">
                  <c:v>20.819700000000001</c:v>
                </c:pt>
                <c:pt idx="393">
                  <c:v>20.944099999999999</c:v>
                </c:pt>
                <c:pt idx="394">
                  <c:v>20.8642</c:v>
                </c:pt>
                <c:pt idx="395">
                  <c:v>21.191199999999998</c:v>
                </c:pt>
                <c:pt idx="396">
                  <c:v>21.5029</c:v>
                </c:pt>
                <c:pt idx="397">
                  <c:v>21.5852</c:v>
                </c:pt>
                <c:pt idx="398">
                  <c:v>21.729500000000002</c:v>
                </c:pt>
                <c:pt idx="399">
                  <c:v>21.783100000000001</c:v>
                </c:pt>
                <c:pt idx="400">
                  <c:v>21.783100000000001</c:v>
                </c:pt>
                <c:pt idx="401">
                  <c:v>21.9846</c:v>
                </c:pt>
                <c:pt idx="402">
                  <c:v>21.7227</c:v>
                </c:pt>
                <c:pt idx="403">
                  <c:v>21.817900000000002</c:v>
                </c:pt>
                <c:pt idx="404">
                  <c:v>21.6709</c:v>
                </c:pt>
                <c:pt idx="405">
                  <c:v>21.465800000000002</c:v>
                </c:pt>
                <c:pt idx="406">
                  <c:v>21.4434</c:v>
                </c:pt>
                <c:pt idx="407">
                  <c:v>21.416</c:v>
                </c:pt>
                <c:pt idx="408">
                  <c:v>21.648</c:v>
                </c:pt>
                <c:pt idx="409">
                  <c:v>21.6876</c:v>
                </c:pt>
                <c:pt idx="410">
                  <c:v>21.648499999999999</c:v>
                </c:pt>
                <c:pt idx="411">
                  <c:v>21.619299999999999</c:v>
                </c:pt>
                <c:pt idx="412">
                  <c:v>21.718</c:v>
                </c:pt>
                <c:pt idx="413">
                  <c:v>21.771100000000001</c:v>
                </c:pt>
                <c:pt idx="414">
                  <c:v>21.834399999999999</c:v>
                </c:pt>
                <c:pt idx="415">
                  <c:v>21.923000000000002</c:v>
                </c:pt>
                <c:pt idx="416">
                  <c:v>21.830400000000001</c:v>
                </c:pt>
                <c:pt idx="417">
                  <c:v>21.4848</c:v>
                </c:pt>
                <c:pt idx="418">
                  <c:v>21.698499999999999</c:v>
                </c:pt>
                <c:pt idx="419">
                  <c:v>21.618300000000001</c:v>
                </c:pt>
                <c:pt idx="420">
                  <c:v>21.724499999999999</c:v>
                </c:pt>
                <c:pt idx="421">
                  <c:v>21.655200000000001</c:v>
                </c:pt>
                <c:pt idx="422">
                  <c:v>21.305599999999998</c:v>
                </c:pt>
                <c:pt idx="423">
                  <c:v>21.106400000000001</c:v>
                </c:pt>
                <c:pt idx="424">
                  <c:v>20.476700000000001</c:v>
                </c:pt>
                <c:pt idx="425">
                  <c:v>19.5336</c:v>
                </c:pt>
                <c:pt idx="426">
                  <c:v>18.760300000000001</c:v>
                </c:pt>
                <c:pt idx="427">
                  <c:v>19.360900000000001</c:v>
                </c:pt>
                <c:pt idx="428">
                  <c:v>19.569099999999999</c:v>
                </c:pt>
                <c:pt idx="429">
                  <c:v>20.161100000000001</c:v>
                </c:pt>
                <c:pt idx="430">
                  <c:v>19.9956</c:v>
                </c:pt>
                <c:pt idx="431">
                  <c:v>19.228400000000001</c:v>
                </c:pt>
                <c:pt idx="432">
                  <c:v>19.154</c:v>
                </c:pt>
                <c:pt idx="433">
                  <c:v>19.246099999999998</c:v>
                </c:pt>
                <c:pt idx="434">
                  <c:v>18.832999999999998</c:v>
                </c:pt>
                <c:pt idx="435">
                  <c:v>18.9053</c:v>
                </c:pt>
                <c:pt idx="436">
                  <c:v>18.4466</c:v>
                </c:pt>
                <c:pt idx="437">
                  <c:v>19.868600000000001</c:v>
                </c:pt>
                <c:pt idx="438">
                  <c:v>19.370200000000001</c:v>
                </c:pt>
                <c:pt idx="439">
                  <c:v>19.332699999999999</c:v>
                </c:pt>
                <c:pt idx="440">
                  <c:v>19.0167</c:v>
                </c:pt>
                <c:pt idx="441">
                  <c:v>19.081</c:v>
                </c:pt>
                <c:pt idx="442">
                  <c:v>19.2347</c:v>
                </c:pt>
                <c:pt idx="443">
                  <c:v>19.5106</c:v>
                </c:pt>
                <c:pt idx="444">
                  <c:v>19.127300000000002</c:v>
                </c:pt>
                <c:pt idx="445">
                  <c:v>19.1312</c:v>
                </c:pt>
                <c:pt idx="446">
                  <c:v>19.1312</c:v>
                </c:pt>
                <c:pt idx="447">
                  <c:v>19.1312</c:v>
                </c:pt>
                <c:pt idx="448">
                  <c:v>18.6036</c:v>
                </c:pt>
                <c:pt idx="449">
                  <c:v>18.930399999999999</c:v>
                </c:pt>
                <c:pt idx="450">
                  <c:v>18.6812</c:v>
                </c:pt>
                <c:pt idx="451">
                  <c:v>17.924900000000001</c:v>
                </c:pt>
                <c:pt idx="452">
                  <c:v>18.305299999999999</c:v>
                </c:pt>
                <c:pt idx="453">
                  <c:v>18.571300000000001</c:v>
                </c:pt>
                <c:pt idx="454">
                  <c:v>18.574200000000001</c:v>
                </c:pt>
                <c:pt idx="455">
                  <c:v>18.867899999999999</c:v>
                </c:pt>
                <c:pt idx="456">
                  <c:v>19.057200000000002</c:v>
                </c:pt>
                <c:pt idx="457">
                  <c:v>19.200600000000001</c:v>
                </c:pt>
                <c:pt idx="458">
                  <c:v>19.010100000000001</c:v>
                </c:pt>
                <c:pt idx="459">
                  <c:v>19.321899999999999</c:v>
                </c:pt>
                <c:pt idx="460">
                  <c:v>19.321899999999999</c:v>
                </c:pt>
                <c:pt idx="461">
                  <c:v>19.1082</c:v>
                </c:pt>
                <c:pt idx="462">
                  <c:v>18.748000000000001</c:v>
                </c:pt>
                <c:pt idx="463">
                  <c:v>18.963699999999999</c:v>
                </c:pt>
                <c:pt idx="464">
                  <c:v>19.167999999999999</c:v>
                </c:pt>
                <c:pt idx="465">
                  <c:v>18.999700000000001</c:v>
                </c:pt>
                <c:pt idx="466">
                  <c:v>19.0793</c:v>
                </c:pt>
                <c:pt idx="467">
                  <c:v>19.443000000000001</c:v>
                </c:pt>
                <c:pt idx="468">
                  <c:v>19.318899999999999</c:v>
                </c:pt>
                <c:pt idx="469">
                  <c:v>19.727</c:v>
                </c:pt>
                <c:pt idx="470">
                  <c:v>19.854700000000001</c:v>
                </c:pt>
                <c:pt idx="471">
                  <c:v>19.676500000000001</c:v>
                </c:pt>
                <c:pt idx="472">
                  <c:v>19.808499999999999</c:v>
                </c:pt>
                <c:pt idx="473">
                  <c:v>19.842700000000001</c:v>
                </c:pt>
                <c:pt idx="474">
                  <c:v>19.997199999999999</c:v>
                </c:pt>
                <c:pt idx="475">
                  <c:v>19.5747</c:v>
                </c:pt>
                <c:pt idx="476">
                  <c:v>19.5747</c:v>
                </c:pt>
                <c:pt idx="477">
                  <c:v>19.829999999999998</c:v>
                </c:pt>
                <c:pt idx="478">
                  <c:v>20.028600000000001</c:v>
                </c:pt>
                <c:pt idx="479">
                  <c:v>20.184899999999999</c:v>
                </c:pt>
                <c:pt idx="480">
                  <c:v>20.58</c:v>
                </c:pt>
                <c:pt idx="481">
                  <c:v>20.6099</c:v>
                </c:pt>
                <c:pt idx="482">
                  <c:v>20.631</c:v>
                </c:pt>
                <c:pt idx="483">
                  <c:v>20.637699999999999</c:v>
                </c:pt>
                <c:pt idx="484">
                  <c:v>20.532</c:v>
                </c:pt>
                <c:pt idx="485">
                  <c:v>20.319099999999999</c:v>
                </c:pt>
                <c:pt idx="486">
                  <c:v>20.567299999999999</c:v>
                </c:pt>
                <c:pt idx="487">
                  <c:v>20.5868</c:v>
                </c:pt>
                <c:pt idx="488">
                  <c:v>20.807400000000001</c:v>
                </c:pt>
                <c:pt idx="489">
                  <c:v>20.828399999999998</c:v>
                </c:pt>
                <c:pt idx="490">
                  <c:v>20.828399999999998</c:v>
                </c:pt>
                <c:pt idx="491">
                  <c:v>20.875599999999999</c:v>
                </c:pt>
                <c:pt idx="492">
                  <c:v>20.794599999999999</c:v>
                </c:pt>
                <c:pt idx="493">
                  <c:v>20.896100000000001</c:v>
                </c:pt>
                <c:pt idx="494">
                  <c:v>20.832699999999999</c:v>
                </c:pt>
                <c:pt idx="495">
                  <c:v>20.9056</c:v>
                </c:pt>
                <c:pt idx="496">
                  <c:v>21.1861</c:v>
                </c:pt>
                <c:pt idx="497">
                  <c:v>21.107500000000002</c:v>
                </c:pt>
                <c:pt idx="498">
                  <c:v>21.109300000000001</c:v>
                </c:pt>
                <c:pt idx="499">
                  <c:v>20.648399999999999</c:v>
                </c:pt>
                <c:pt idx="500">
                  <c:v>20.853400000000001</c:v>
                </c:pt>
                <c:pt idx="501">
                  <c:v>20.6358</c:v>
                </c:pt>
                <c:pt idx="502">
                  <c:v>20.433</c:v>
                </c:pt>
                <c:pt idx="503">
                  <c:v>20.163599999999999</c:v>
                </c:pt>
                <c:pt idx="504">
                  <c:v>20.3583</c:v>
                </c:pt>
                <c:pt idx="505">
                  <c:v>19.9909</c:v>
                </c:pt>
                <c:pt idx="506">
                  <c:v>19.654800000000002</c:v>
                </c:pt>
                <c:pt idx="507">
                  <c:v>20.167100000000001</c:v>
                </c:pt>
                <c:pt idx="508">
                  <c:v>20.488600000000002</c:v>
                </c:pt>
                <c:pt idx="509">
                  <c:v>20.100300000000001</c:v>
                </c:pt>
                <c:pt idx="510">
                  <c:v>20.026499999999999</c:v>
                </c:pt>
                <c:pt idx="511">
                  <c:v>19.9955</c:v>
                </c:pt>
                <c:pt idx="512">
                  <c:v>19.9955</c:v>
                </c:pt>
                <c:pt idx="513">
                  <c:v>19.892800000000001</c:v>
                </c:pt>
                <c:pt idx="514">
                  <c:v>19.870899999999999</c:v>
                </c:pt>
                <c:pt idx="515">
                  <c:v>19.981300000000001</c:v>
                </c:pt>
                <c:pt idx="516">
                  <c:v>20.096599999999999</c:v>
                </c:pt>
                <c:pt idx="517">
                  <c:v>20.1511</c:v>
                </c:pt>
                <c:pt idx="518">
                  <c:v>21.216100000000001</c:v>
                </c:pt>
                <c:pt idx="519">
                  <c:v>21.216100000000001</c:v>
                </c:pt>
                <c:pt idx="520">
                  <c:v>20.566600000000001</c:v>
                </c:pt>
                <c:pt idx="521">
                  <c:v>20.480799999999999</c:v>
                </c:pt>
                <c:pt idx="522">
                  <c:v>20.277100000000001</c:v>
                </c:pt>
                <c:pt idx="523">
                  <c:v>19.804600000000001</c:v>
                </c:pt>
                <c:pt idx="524">
                  <c:v>19.7272</c:v>
                </c:pt>
                <c:pt idx="525">
                  <c:v>19.7272</c:v>
                </c:pt>
                <c:pt idx="526">
                  <c:v>19.193300000000001</c:v>
                </c:pt>
                <c:pt idx="527">
                  <c:v>19.7469</c:v>
                </c:pt>
                <c:pt idx="528">
                  <c:v>19.2178</c:v>
                </c:pt>
                <c:pt idx="529">
                  <c:v>19.113199999999999</c:v>
                </c:pt>
                <c:pt idx="530">
                  <c:v>18.899699999999999</c:v>
                </c:pt>
                <c:pt idx="531">
                  <c:v>19.0031</c:v>
                </c:pt>
                <c:pt idx="532">
                  <c:v>18.298500000000001</c:v>
                </c:pt>
                <c:pt idx="533">
                  <c:v>17.8538</c:v>
                </c:pt>
                <c:pt idx="534">
                  <c:v>18.902999999999999</c:v>
                </c:pt>
                <c:pt idx="535">
                  <c:v>19.072900000000001</c:v>
                </c:pt>
                <c:pt idx="536">
                  <c:v>18.624700000000001</c:v>
                </c:pt>
                <c:pt idx="537">
                  <c:v>19.1311</c:v>
                </c:pt>
                <c:pt idx="538">
                  <c:v>18.994599999999998</c:v>
                </c:pt>
                <c:pt idx="539">
                  <c:v>19.5261</c:v>
                </c:pt>
                <c:pt idx="540">
                  <c:v>19.945599999999999</c:v>
                </c:pt>
                <c:pt idx="541">
                  <c:v>19.817699999999999</c:v>
                </c:pt>
                <c:pt idx="542">
                  <c:v>19.193100000000001</c:v>
                </c:pt>
                <c:pt idx="543">
                  <c:v>19.029800000000002</c:v>
                </c:pt>
                <c:pt idx="544">
                  <c:v>18.778199999999998</c:v>
                </c:pt>
                <c:pt idx="545">
                  <c:v>18.984400000000001</c:v>
                </c:pt>
                <c:pt idx="546">
                  <c:v>17.958500000000001</c:v>
                </c:pt>
                <c:pt idx="547">
                  <c:v>17.543199999999999</c:v>
                </c:pt>
                <c:pt idx="548">
                  <c:v>17.543199999999999</c:v>
                </c:pt>
                <c:pt idx="549">
                  <c:v>16.718699999999998</c:v>
                </c:pt>
                <c:pt idx="550">
                  <c:v>17.8948</c:v>
                </c:pt>
                <c:pt idx="551">
                  <c:v>17.930399999999999</c:v>
                </c:pt>
                <c:pt idx="552">
                  <c:v>17.686800000000002</c:v>
                </c:pt>
                <c:pt idx="553">
                  <c:v>18.089400000000001</c:v>
                </c:pt>
                <c:pt idx="554">
                  <c:v>17.832899999999999</c:v>
                </c:pt>
                <c:pt idx="555">
                  <c:v>17.993600000000001</c:v>
                </c:pt>
                <c:pt idx="556">
                  <c:v>17.927700000000002</c:v>
                </c:pt>
                <c:pt idx="557">
                  <c:v>17.775500000000001</c:v>
                </c:pt>
                <c:pt idx="558">
                  <c:v>18.026299999999999</c:v>
                </c:pt>
                <c:pt idx="559">
                  <c:v>18.079999999999998</c:v>
                </c:pt>
                <c:pt idx="560">
                  <c:v>18.184200000000001</c:v>
                </c:pt>
                <c:pt idx="561">
                  <c:v>18.250800000000002</c:v>
                </c:pt>
                <c:pt idx="562">
                  <c:v>19.000900000000001</c:v>
                </c:pt>
                <c:pt idx="563">
                  <c:v>19.243200000000002</c:v>
                </c:pt>
                <c:pt idx="564">
                  <c:v>19.305199999999999</c:v>
                </c:pt>
                <c:pt idx="565">
                  <c:v>19.187799999999999</c:v>
                </c:pt>
                <c:pt idx="566">
                  <c:v>19.042400000000001</c:v>
                </c:pt>
                <c:pt idx="567">
                  <c:v>18.8825</c:v>
                </c:pt>
                <c:pt idx="568">
                  <c:v>19.120899999999999</c:v>
                </c:pt>
                <c:pt idx="569">
                  <c:v>19.219100000000001</c:v>
                </c:pt>
                <c:pt idx="570">
                  <c:v>19.553699999999999</c:v>
                </c:pt>
                <c:pt idx="571">
                  <c:v>19.421299999999999</c:v>
                </c:pt>
                <c:pt idx="572">
                  <c:v>19.259499999999999</c:v>
                </c:pt>
                <c:pt idx="573">
                  <c:v>19.2163</c:v>
                </c:pt>
                <c:pt idx="574">
                  <c:v>18.976199999999999</c:v>
                </c:pt>
                <c:pt idx="575">
                  <c:v>18.9862</c:v>
                </c:pt>
                <c:pt idx="576">
                  <c:v>19.351199999999999</c:v>
                </c:pt>
                <c:pt idx="577">
                  <c:v>19.2972</c:v>
                </c:pt>
                <c:pt idx="578">
                  <c:v>19.1739</c:v>
                </c:pt>
                <c:pt idx="579">
                  <c:v>19.299299999999999</c:v>
                </c:pt>
                <c:pt idx="580">
                  <c:v>19.448699999999999</c:v>
                </c:pt>
                <c:pt idx="581">
                  <c:v>19.445499999999999</c:v>
                </c:pt>
                <c:pt idx="582">
                  <c:v>19.190200000000001</c:v>
                </c:pt>
                <c:pt idx="583">
                  <c:v>20.0703</c:v>
                </c:pt>
                <c:pt idx="584">
                  <c:v>19.3584</c:v>
                </c:pt>
                <c:pt idx="585">
                  <c:v>19.310099999999998</c:v>
                </c:pt>
                <c:pt idx="586">
                  <c:v>18.843</c:v>
                </c:pt>
                <c:pt idx="587">
                  <c:v>18.822700000000001</c:v>
                </c:pt>
                <c:pt idx="588">
                  <c:v>18.8645</c:v>
                </c:pt>
                <c:pt idx="589">
                  <c:v>18.9495</c:v>
                </c:pt>
                <c:pt idx="590">
                  <c:v>18.8657</c:v>
                </c:pt>
                <c:pt idx="591">
                  <c:v>19.0778</c:v>
                </c:pt>
                <c:pt idx="592">
                  <c:v>19.619800000000001</c:v>
                </c:pt>
                <c:pt idx="593">
                  <c:v>20.2546</c:v>
                </c:pt>
                <c:pt idx="594">
                  <c:v>20.180099999999999</c:v>
                </c:pt>
                <c:pt idx="595">
                  <c:v>19.494299999999999</c:v>
                </c:pt>
                <c:pt idx="596">
                  <c:v>20.211500000000001</c:v>
                </c:pt>
                <c:pt idx="597">
                  <c:v>20.249500000000001</c:v>
                </c:pt>
                <c:pt idx="598">
                  <c:v>20.7971</c:v>
                </c:pt>
                <c:pt idx="599">
                  <c:v>21.046399999999998</c:v>
                </c:pt>
                <c:pt idx="600">
                  <c:v>20.886800000000001</c:v>
                </c:pt>
                <c:pt idx="601">
                  <c:v>20.783899999999999</c:v>
                </c:pt>
                <c:pt idx="602">
                  <c:v>20.708500000000001</c:v>
                </c:pt>
                <c:pt idx="603">
                  <c:v>19.961400000000001</c:v>
                </c:pt>
                <c:pt idx="604">
                  <c:v>19.961400000000001</c:v>
                </c:pt>
                <c:pt idx="605">
                  <c:v>19.328700000000001</c:v>
                </c:pt>
                <c:pt idx="606">
                  <c:v>19.328700000000001</c:v>
                </c:pt>
                <c:pt idx="607">
                  <c:v>19.328700000000001</c:v>
                </c:pt>
                <c:pt idx="608">
                  <c:v>19.328700000000001</c:v>
                </c:pt>
                <c:pt idx="609">
                  <c:v>19.279599999999999</c:v>
                </c:pt>
                <c:pt idx="610">
                  <c:v>19.410599999999999</c:v>
                </c:pt>
                <c:pt idx="611">
                  <c:v>19.8294</c:v>
                </c:pt>
                <c:pt idx="612">
                  <c:v>19.8462</c:v>
                </c:pt>
                <c:pt idx="613">
                  <c:v>19.9268</c:v>
                </c:pt>
                <c:pt idx="614">
                  <c:v>19.646799999999999</c:v>
                </c:pt>
                <c:pt idx="615">
                  <c:v>19.708300000000001</c:v>
                </c:pt>
                <c:pt idx="616">
                  <c:v>19.9312</c:v>
                </c:pt>
                <c:pt idx="617">
                  <c:v>19.921099999999999</c:v>
                </c:pt>
                <c:pt idx="618">
                  <c:v>19.9238</c:v>
                </c:pt>
                <c:pt idx="619">
                  <c:v>20.030999999999999</c:v>
                </c:pt>
                <c:pt idx="620">
                  <c:v>19.932700000000001</c:v>
                </c:pt>
                <c:pt idx="621">
                  <c:v>19.746600000000001</c:v>
                </c:pt>
                <c:pt idx="622">
                  <c:v>20.056100000000001</c:v>
                </c:pt>
                <c:pt idx="623">
                  <c:v>20.074200000000001</c:v>
                </c:pt>
                <c:pt idx="624">
                  <c:v>20.148399999999999</c:v>
                </c:pt>
                <c:pt idx="625">
                  <c:v>20.427700000000002</c:v>
                </c:pt>
                <c:pt idx="626">
                  <c:v>20.734000000000002</c:v>
                </c:pt>
                <c:pt idx="627">
                  <c:v>20.3979</c:v>
                </c:pt>
                <c:pt idx="628">
                  <c:v>19.9255</c:v>
                </c:pt>
                <c:pt idx="629">
                  <c:v>20.0215</c:v>
                </c:pt>
                <c:pt idx="630">
                  <c:v>19.947299999999998</c:v>
                </c:pt>
                <c:pt idx="631">
                  <c:v>20.0623</c:v>
                </c:pt>
                <c:pt idx="632">
                  <c:v>20.249500000000001</c:v>
                </c:pt>
                <c:pt idx="633">
                  <c:v>20.053999999999998</c:v>
                </c:pt>
                <c:pt idx="634">
                  <c:v>19.973500000000001</c:v>
                </c:pt>
                <c:pt idx="635">
                  <c:v>19.2729</c:v>
                </c:pt>
                <c:pt idx="636">
                  <c:v>19.080300000000001</c:v>
                </c:pt>
                <c:pt idx="637">
                  <c:v>19.153099999999998</c:v>
                </c:pt>
                <c:pt idx="638">
                  <c:v>18.569099999999999</c:v>
                </c:pt>
                <c:pt idx="639">
                  <c:v>18.7682</c:v>
                </c:pt>
                <c:pt idx="640">
                  <c:v>19.216799999999999</c:v>
                </c:pt>
                <c:pt idx="641">
                  <c:v>19.462399999999999</c:v>
                </c:pt>
                <c:pt idx="642">
                  <c:v>19.337900000000001</c:v>
                </c:pt>
                <c:pt idx="643">
                  <c:v>19.545500000000001</c:v>
                </c:pt>
                <c:pt idx="644">
                  <c:v>17.997499999999999</c:v>
                </c:pt>
                <c:pt idx="645">
                  <c:v>18.428000000000001</c:v>
                </c:pt>
                <c:pt idx="646">
                  <c:v>18.444900000000001</c:v>
                </c:pt>
                <c:pt idx="647">
                  <c:v>18.738499999999998</c:v>
                </c:pt>
                <c:pt idx="648">
                  <c:v>19.577500000000001</c:v>
                </c:pt>
                <c:pt idx="649">
                  <c:v>19.711300000000001</c:v>
                </c:pt>
                <c:pt idx="650">
                  <c:v>19.828399999999998</c:v>
                </c:pt>
                <c:pt idx="651">
                  <c:v>19.694700000000001</c:v>
                </c:pt>
                <c:pt idx="652">
                  <c:v>19.359000000000002</c:v>
                </c:pt>
                <c:pt idx="653">
                  <c:v>19.226500000000001</c:v>
                </c:pt>
                <c:pt idx="654">
                  <c:v>19.011800000000001</c:v>
                </c:pt>
                <c:pt idx="655">
                  <c:v>19.768699999999999</c:v>
                </c:pt>
                <c:pt idx="656">
                  <c:v>20.255299999999998</c:v>
                </c:pt>
                <c:pt idx="657">
                  <c:v>20.425799999999999</c:v>
                </c:pt>
                <c:pt idx="658">
                  <c:v>20.6233</c:v>
                </c:pt>
                <c:pt idx="659">
                  <c:v>20.7637</c:v>
                </c:pt>
                <c:pt idx="660">
                  <c:v>20.7637</c:v>
                </c:pt>
                <c:pt idx="661">
                  <c:v>21.047899999999998</c:v>
                </c:pt>
                <c:pt idx="662">
                  <c:v>20.996099999999998</c:v>
                </c:pt>
                <c:pt idx="663">
                  <c:v>21.157699999999998</c:v>
                </c:pt>
                <c:pt idx="664">
                  <c:v>20.927700000000002</c:v>
                </c:pt>
                <c:pt idx="665">
                  <c:v>20.918700000000001</c:v>
                </c:pt>
                <c:pt idx="666">
                  <c:v>20.620100000000001</c:v>
                </c:pt>
                <c:pt idx="667">
                  <c:v>20.974900000000002</c:v>
                </c:pt>
                <c:pt idx="668">
                  <c:v>20.738499999999998</c:v>
                </c:pt>
                <c:pt idx="669">
                  <c:v>20.853400000000001</c:v>
                </c:pt>
                <c:pt idx="670">
                  <c:v>20.749199999999998</c:v>
                </c:pt>
                <c:pt idx="671">
                  <c:v>20.450600000000001</c:v>
                </c:pt>
                <c:pt idx="672">
                  <c:v>20.072600000000001</c:v>
                </c:pt>
                <c:pt idx="673">
                  <c:v>20.2866</c:v>
                </c:pt>
                <c:pt idx="674">
                  <c:v>20.285499999999999</c:v>
                </c:pt>
                <c:pt idx="675">
                  <c:v>20.770900000000001</c:v>
                </c:pt>
                <c:pt idx="676">
                  <c:v>20.911999999999999</c:v>
                </c:pt>
                <c:pt idx="677">
                  <c:v>20.874300000000002</c:v>
                </c:pt>
                <c:pt idx="678">
                  <c:v>20.874300000000002</c:v>
                </c:pt>
                <c:pt idx="679">
                  <c:v>21.1052</c:v>
                </c:pt>
                <c:pt idx="680">
                  <c:v>21.042000000000002</c:v>
                </c:pt>
                <c:pt idx="681">
                  <c:v>20.7011</c:v>
                </c:pt>
                <c:pt idx="682">
                  <c:v>20.886500000000002</c:v>
                </c:pt>
                <c:pt idx="683">
                  <c:v>20.562200000000001</c:v>
                </c:pt>
                <c:pt idx="684">
                  <c:v>20.636900000000001</c:v>
                </c:pt>
                <c:pt idx="685">
                  <c:v>20.701899999999998</c:v>
                </c:pt>
                <c:pt idx="686">
                  <c:v>20.576899999999998</c:v>
                </c:pt>
                <c:pt idx="687">
                  <c:v>20.701499999999999</c:v>
                </c:pt>
                <c:pt idx="688">
                  <c:v>20.65</c:v>
                </c:pt>
                <c:pt idx="689">
                  <c:v>20.406400000000001</c:v>
                </c:pt>
                <c:pt idx="690">
                  <c:v>20.936</c:v>
                </c:pt>
                <c:pt idx="691">
                  <c:v>20.92</c:v>
                </c:pt>
                <c:pt idx="692">
                  <c:v>21.195599999999999</c:v>
                </c:pt>
                <c:pt idx="693">
                  <c:v>21.244900000000001</c:v>
                </c:pt>
                <c:pt idx="694">
                  <c:v>21.243300000000001</c:v>
                </c:pt>
                <c:pt idx="695">
                  <c:v>21.384499999999999</c:v>
                </c:pt>
                <c:pt idx="696">
                  <c:v>21.440100000000001</c:v>
                </c:pt>
                <c:pt idx="697">
                  <c:v>21.353300000000001</c:v>
                </c:pt>
                <c:pt idx="698">
                  <c:v>21.286200000000001</c:v>
                </c:pt>
                <c:pt idx="699">
                  <c:v>21.295100000000001</c:v>
                </c:pt>
                <c:pt idx="700">
                  <c:v>20.927700000000002</c:v>
                </c:pt>
                <c:pt idx="701">
                  <c:v>20.998999999999999</c:v>
                </c:pt>
                <c:pt idx="702">
                  <c:v>20.8551</c:v>
                </c:pt>
                <c:pt idx="703">
                  <c:v>20.592400000000001</c:v>
                </c:pt>
                <c:pt idx="704">
                  <c:v>20.7349</c:v>
                </c:pt>
                <c:pt idx="705">
                  <c:v>20.7349</c:v>
                </c:pt>
                <c:pt idx="706">
                  <c:v>20.7057</c:v>
                </c:pt>
                <c:pt idx="707">
                  <c:v>21.100999999999999</c:v>
                </c:pt>
                <c:pt idx="708">
                  <c:v>21.100999999999999</c:v>
                </c:pt>
                <c:pt idx="709">
                  <c:v>21.034300000000002</c:v>
                </c:pt>
                <c:pt idx="710">
                  <c:v>20.771599999999999</c:v>
                </c:pt>
                <c:pt idx="711">
                  <c:v>20.947500000000002</c:v>
                </c:pt>
                <c:pt idx="712">
                  <c:v>20.6736</c:v>
                </c:pt>
                <c:pt idx="713">
                  <c:v>20.9604</c:v>
                </c:pt>
                <c:pt idx="714">
                  <c:v>21.356200000000001</c:v>
                </c:pt>
                <c:pt idx="715">
                  <c:v>21.622</c:v>
                </c:pt>
                <c:pt idx="716">
                  <c:v>21.8003</c:v>
                </c:pt>
                <c:pt idx="717">
                  <c:v>21.909400000000002</c:v>
                </c:pt>
                <c:pt idx="718">
                  <c:v>22.013300000000001</c:v>
                </c:pt>
                <c:pt idx="719">
                  <c:v>21.962199999999999</c:v>
                </c:pt>
                <c:pt idx="720">
                  <c:v>21.962199999999999</c:v>
                </c:pt>
                <c:pt idx="721">
                  <c:v>22.177199999999999</c:v>
                </c:pt>
                <c:pt idx="722">
                  <c:v>21.936699999999998</c:v>
                </c:pt>
                <c:pt idx="723">
                  <c:v>21.851199999999999</c:v>
                </c:pt>
                <c:pt idx="724">
                  <c:v>21.957999999999998</c:v>
                </c:pt>
                <c:pt idx="725">
                  <c:v>22.014900000000001</c:v>
                </c:pt>
                <c:pt idx="726">
                  <c:v>22.0976</c:v>
                </c:pt>
                <c:pt idx="727">
                  <c:v>22.143599999999999</c:v>
                </c:pt>
                <c:pt idx="728">
                  <c:v>22.4514</c:v>
                </c:pt>
                <c:pt idx="729">
                  <c:v>22.384599999999999</c:v>
                </c:pt>
                <c:pt idx="730">
                  <c:v>22.4498</c:v>
                </c:pt>
                <c:pt idx="731">
                  <c:v>22.619900000000001</c:v>
                </c:pt>
                <c:pt idx="732">
                  <c:v>22.654599999999999</c:v>
                </c:pt>
                <c:pt idx="733">
                  <c:v>22.5824</c:v>
                </c:pt>
                <c:pt idx="734">
                  <c:v>22.725200000000001</c:v>
                </c:pt>
                <c:pt idx="735">
                  <c:v>22.680299999999999</c:v>
                </c:pt>
                <c:pt idx="736">
                  <c:v>22.7029</c:v>
                </c:pt>
                <c:pt idx="737">
                  <c:v>22.302800000000001</c:v>
                </c:pt>
                <c:pt idx="738">
                  <c:v>22.302800000000001</c:v>
                </c:pt>
                <c:pt idx="739">
                  <c:v>22.004300000000001</c:v>
                </c:pt>
                <c:pt idx="740">
                  <c:v>22.357900000000001</c:v>
                </c:pt>
                <c:pt idx="741">
                  <c:v>22.35</c:v>
                </c:pt>
                <c:pt idx="742">
                  <c:v>21.153099999999998</c:v>
                </c:pt>
                <c:pt idx="743">
                  <c:v>22.5748</c:v>
                </c:pt>
                <c:pt idx="744">
                  <c:v>22.6142</c:v>
                </c:pt>
                <c:pt idx="745">
                  <c:v>23.002099999999999</c:v>
                </c:pt>
                <c:pt idx="746">
                  <c:v>22.996600000000001</c:v>
                </c:pt>
                <c:pt idx="747">
                  <c:v>23.248100000000001</c:v>
                </c:pt>
                <c:pt idx="748">
                  <c:v>23.248799999999999</c:v>
                </c:pt>
                <c:pt idx="749">
                  <c:v>23.385400000000001</c:v>
                </c:pt>
                <c:pt idx="750">
                  <c:v>23.5656</c:v>
                </c:pt>
                <c:pt idx="751">
                  <c:v>23.639600000000002</c:v>
                </c:pt>
                <c:pt idx="752">
                  <c:v>23.639600000000002</c:v>
                </c:pt>
                <c:pt idx="753">
                  <c:v>23.861899999999999</c:v>
                </c:pt>
                <c:pt idx="754">
                  <c:v>23.9254</c:v>
                </c:pt>
                <c:pt idx="755">
                  <c:v>23.893000000000001</c:v>
                </c:pt>
                <c:pt idx="756">
                  <c:v>23.828099999999999</c:v>
                </c:pt>
                <c:pt idx="757">
                  <c:v>23.565200000000001</c:v>
                </c:pt>
                <c:pt idx="758">
                  <c:v>23.828299999999999</c:v>
                </c:pt>
                <c:pt idx="759">
                  <c:v>23.715499999999999</c:v>
                </c:pt>
                <c:pt idx="760">
                  <c:v>23.5212</c:v>
                </c:pt>
                <c:pt idx="761">
                  <c:v>23.631</c:v>
                </c:pt>
                <c:pt idx="762">
                  <c:v>23.805700000000002</c:v>
                </c:pt>
                <c:pt idx="763">
                  <c:v>24.151399999999999</c:v>
                </c:pt>
                <c:pt idx="764">
                  <c:v>24.447800000000001</c:v>
                </c:pt>
                <c:pt idx="765">
                  <c:v>24.653500000000001</c:v>
                </c:pt>
                <c:pt idx="766">
                  <c:v>24.776199999999999</c:v>
                </c:pt>
                <c:pt idx="767">
                  <c:v>24.7806</c:v>
                </c:pt>
                <c:pt idx="768">
                  <c:v>24.8066</c:v>
                </c:pt>
                <c:pt idx="769">
                  <c:v>24.969799999999999</c:v>
                </c:pt>
                <c:pt idx="770">
                  <c:v>24.957899999999999</c:v>
                </c:pt>
                <c:pt idx="771">
                  <c:v>25.0913</c:v>
                </c:pt>
                <c:pt idx="772">
                  <c:v>25.027000000000001</c:v>
                </c:pt>
                <c:pt idx="773">
                  <c:v>25.005500000000001</c:v>
                </c:pt>
                <c:pt idx="774">
                  <c:v>25.005500000000001</c:v>
                </c:pt>
                <c:pt idx="775">
                  <c:v>24.965800000000002</c:v>
                </c:pt>
                <c:pt idx="776">
                  <c:v>24.974</c:v>
                </c:pt>
                <c:pt idx="777">
                  <c:v>24.972100000000001</c:v>
                </c:pt>
                <c:pt idx="778">
                  <c:v>24.6419</c:v>
                </c:pt>
                <c:pt idx="779">
                  <c:v>24.6022</c:v>
                </c:pt>
                <c:pt idx="780">
                  <c:v>22.593</c:v>
                </c:pt>
                <c:pt idx="781">
                  <c:v>22.593</c:v>
                </c:pt>
                <c:pt idx="782">
                  <c:v>23.159800000000001</c:v>
                </c:pt>
                <c:pt idx="783">
                  <c:v>23.073</c:v>
                </c:pt>
                <c:pt idx="784">
                  <c:v>22.994599999999998</c:v>
                </c:pt>
                <c:pt idx="785">
                  <c:v>22.994599999999998</c:v>
                </c:pt>
                <c:pt idx="786">
                  <c:v>22.814399999999999</c:v>
                </c:pt>
                <c:pt idx="787">
                  <c:v>22.8888</c:v>
                </c:pt>
                <c:pt idx="788">
                  <c:v>22.616599999999998</c:v>
                </c:pt>
                <c:pt idx="789">
                  <c:v>22.7971</c:v>
                </c:pt>
                <c:pt idx="790">
                  <c:v>22.5703</c:v>
                </c:pt>
                <c:pt idx="791">
                  <c:v>22.236899999999999</c:v>
                </c:pt>
                <c:pt idx="792">
                  <c:v>22.332599999999999</c:v>
                </c:pt>
                <c:pt idx="793">
                  <c:v>22.542300000000001</c:v>
                </c:pt>
                <c:pt idx="794">
                  <c:v>22.619800000000001</c:v>
                </c:pt>
                <c:pt idx="795">
                  <c:v>22.328399999999998</c:v>
                </c:pt>
                <c:pt idx="796">
                  <c:v>22.044699999999999</c:v>
                </c:pt>
                <c:pt idx="797">
                  <c:v>22.360399999999998</c:v>
                </c:pt>
                <c:pt idx="798">
                  <c:v>22.764299999999999</c:v>
                </c:pt>
                <c:pt idx="799">
                  <c:v>22.8398</c:v>
                </c:pt>
                <c:pt idx="800">
                  <c:v>22.7242</c:v>
                </c:pt>
                <c:pt idx="801">
                  <c:v>22.296199999999999</c:v>
                </c:pt>
                <c:pt idx="802">
                  <c:v>22.421299999999999</c:v>
                </c:pt>
                <c:pt idx="803">
                  <c:v>22.148399999999999</c:v>
                </c:pt>
                <c:pt idx="804">
                  <c:v>22.151800000000001</c:v>
                </c:pt>
                <c:pt idx="805">
                  <c:v>22.220500000000001</c:v>
                </c:pt>
                <c:pt idx="806">
                  <c:v>22.142800000000001</c:v>
                </c:pt>
                <c:pt idx="807">
                  <c:v>22.255600000000001</c:v>
                </c:pt>
                <c:pt idx="808">
                  <c:v>22.139399999999998</c:v>
                </c:pt>
                <c:pt idx="809">
                  <c:v>22.6906</c:v>
                </c:pt>
                <c:pt idx="810">
                  <c:v>22.784700000000001</c:v>
                </c:pt>
                <c:pt idx="811">
                  <c:v>22.5274</c:v>
                </c:pt>
                <c:pt idx="812">
                  <c:v>22.760300000000001</c:v>
                </c:pt>
                <c:pt idx="813">
                  <c:v>22.654</c:v>
                </c:pt>
                <c:pt idx="814">
                  <c:v>22.522100000000002</c:v>
                </c:pt>
                <c:pt idx="815">
                  <c:v>22.541399999999999</c:v>
                </c:pt>
                <c:pt idx="816">
                  <c:v>22.693999999999999</c:v>
                </c:pt>
                <c:pt idx="817">
                  <c:v>22.692299999999999</c:v>
                </c:pt>
                <c:pt idx="818">
                  <c:v>22.682500000000001</c:v>
                </c:pt>
                <c:pt idx="819">
                  <c:v>22.579799999999999</c:v>
                </c:pt>
                <c:pt idx="820">
                  <c:v>22.373999999999999</c:v>
                </c:pt>
                <c:pt idx="821">
                  <c:v>22.130299999999998</c:v>
                </c:pt>
                <c:pt idx="822">
                  <c:v>22.4483</c:v>
                </c:pt>
                <c:pt idx="823">
                  <c:v>22.6464</c:v>
                </c:pt>
                <c:pt idx="824">
                  <c:v>22.535499999999999</c:v>
                </c:pt>
                <c:pt idx="825">
                  <c:v>22.430499999999999</c:v>
                </c:pt>
                <c:pt idx="826">
                  <c:v>22.39</c:v>
                </c:pt>
                <c:pt idx="827">
                  <c:v>22.285699999999999</c:v>
                </c:pt>
                <c:pt idx="828">
                  <c:v>22.360399999999998</c:v>
                </c:pt>
                <c:pt idx="829">
                  <c:v>22.691700000000001</c:v>
                </c:pt>
                <c:pt idx="830">
                  <c:v>22.7258</c:v>
                </c:pt>
                <c:pt idx="831">
                  <c:v>22.6982</c:v>
                </c:pt>
                <c:pt idx="832">
                  <c:v>22.6614</c:v>
                </c:pt>
                <c:pt idx="833">
                  <c:v>22.6767</c:v>
                </c:pt>
                <c:pt idx="834">
                  <c:v>22.5977</c:v>
                </c:pt>
                <c:pt idx="835">
                  <c:v>22.591899999999999</c:v>
                </c:pt>
                <c:pt idx="836">
                  <c:v>22.516400000000001</c:v>
                </c:pt>
                <c:pt idx="837">
                  <c:v>22.037199999999999</c:v>
                </c:pt>
                <c:pt idx="838">
                  <c:v>22.0885</c:v>
                </c:pt>
                <c:pt idx="839">
                  <c:v>22.293500000000002</c:v>
                </c:pt>
                <c:pt idx="840">
                  <c:v>21.973099999999999</c:v>
                </c:pt>
                <c:pt idx="841">
                  <c:v>22.224499999999999</c:v>
                </c:pt>
                <c:pt idx="842">
                  <c:v>22.241800000000001</c:v>
                </c:pt>
                <c:pt idx="843">
                  <c:v>22.063300000000002</c:v>
                </c:pt>
                <c:pt idx="844">
                  <c:v>17.910699999999999</c:v>
                </c:pt>
                <c:pt idx="845">
                  <c:v>17.980699999999999</c:v>
                </c:pt>
                <c:pt idx="846">
                  <c:v>17.8169</c:v>
                </c:pt>
                <c:pt idx="847">
                  <c:v>17.865200000000002</c:v>
                </c:pt>
                <c:pt idx="848">
                  <c:v>17.614999999999998</c:v>
                </c:pt>
                <c:pt idx="849">
                  <c:v>17.678999999999998</c:v>
                </c:pt>
                <c:pt idx="850">
                  <c:v>17.805199999999999</c:v>
                </c:pt>
                <c:pt idx="851">
                  <c:v>17.7578</c:v>
                </c:pt>
                <c:pt idx="852">
                  <c:v>17.572900000000001</c:v>
                </c:pt>
                <c:pt idx="853">
                  <c:v>17.453700000000001</c:v>
                </c:pt>
                <c:pt idx="854">
                  <c:v>17.3673</c:v>
                </c:pt>
                <c:pt idx="855">
                  <c:v>17.385899999999999</c:v>
                </c:pt>
                <c:pt idx="856">
                  <c:v>17.445900000000002</c:v>
                </c:pt>
                <c:pt idx="857">
                  <c:v>17.4588</c:v>
                </c:pt>
                <c:pt idx="858">
                  <c:v>17.4572</c:v>
                </c:pt>
                <c:pt idx="859">
                  <c:v>17.6374</c:v>
                </c:pt>
                <c:pt idx="860">
                  <c:v>17.879100000000001</c:v>
                </c:pt>
                <c:pt idx="861">
                  <c:v>18.0718</c:v>
                </c:pt>
                <c:pt idx="862">
                  <c:v>18.270800000000001</c:v>
                </c:pt>
                <c:pt idx="863">
                  <c:v>18.235199999999999</c:v>
                </c:pt>
                <c:pt idx="864">
                  <c:v>18.183</c:v>
                </c:pt>
                <c:pt idx="865">
                  <c:v>18.277200000000001</c:v>
                </c:pt>
                <c:pt idx="866">
                  <c:v>18.405100000000001</c:v>
                </c:pt>
                <c:pt idx="867">
                  <c:v>18.405100000000001</c:v>
                </c:pt>
                <c:pt idx="868">
                  <c:v>18.405100000000001</c:v>
                </c:pt>
                <c:pt idx="869">
                  <c:v>18.405100000000001</c:v>
                </c:pt>
                <c:pt idx="870">
                  <c:v>18.831</c:v>
                </c:pt>
                <c:pt idx="871">
                  <c:v>18.781099999999999</c:v>
                </c:pt>
                <c:pt idx="872">
                  <c:v>18.8352</c:v>
                </c:pt>
                <c:pt idx="873">
                  <c:v>18.8934</c:v>
                </c:pt>
                <c:pt idx="874">
                  <c:v>18.819900000000001</c:v>
                </c:pt>
                <c:pt idx="875">
                  <c:v>18.8066</c:v>
                </c:pt>
                <c:pt idx="876">
                  <c:v>18.853899999999999</c:v>
                </c:pt>
                <c:pt idx="877">
                  <c:v>18.7545</c:v>
                </c:pt>
                <c:pt idx="878">
                  <c:v>18.5075</c:v>
                </c:pt>
                <c:pt idx="879">
                  <c:v>18.542400000000001</c:v>
                </c:pt>
                <c:pt idx="880">
                  <c:v>18.6252</c:v>
                </c:pt>
                <c:pt idx="881">
                  <c:v>18.563700000000001</c:v>
                </c:pt>
                <c:pt idx="882">
                  <c:v>18.686499999999999</c:v>
                </c:pt>
                <c:pt idx="883">
                  <c:v>18.7529</c:v>
                </c:pt>
                <c:pt idx="884">
                  <c:v>18.633299999999998</c:v>
                </c:pt>
                <c:pt idx="885">
                  <c:v>18.629300000000001</c:v>
                </c:pt>
                <c:pt idx="886">
                  <c:v>18.6248</c:v>
                </c:pt>
                <c:pt idx="887">
                  <c:v>18.581600000000002</c:v>
                </c:pt>
                <c:pt idx="888">
                  <c:v>18.779599999999999</c:v>
                </c:pt>
                <c:pt idx="889">
                  <c:v>19.079599999999999</c:v>
                </c:pt>
                <c:pt idx="890">
                  <c:v>19.073499999999999</c:v>
                </c:pt>
                <c:pt idx="891">
                  <c:v>18.893000000000001</c:v>
                </c:pt>
                <c:pt idx="892">
                  <c:v>18.897400000000001</c:v>
                </c:pt>
                <c:pt idx="893">
                  <c:v>18.8262</c:v>
                </c:pt>
                <c:pt idx="894">
                  <c:v>18.924499999999998</c:v>
                </c:pt>
                <c:pt idx="895">
                  <c:v>18.825500000000002</c:v>
                </c:pt>
                <c:pt idx="896">
                  <c:v>18.816299999999998</c:v>
                </c:pt>
                <c:pt idx="897">
                  <c:v>18.8018</c:v>
                </c:pt>
                <c:pt idx="898">
                  <c:v>18.753</c:v>
                </c:pt>
                <c:pt idx="899">
                  <c:v>18.8583</c:v>
                </c:pt>
                <c:pt idx="900">
                  <c:v>18.976099999999999</c:v>
                </c:pt>
                <c:pt idx="901">
                  <c:v>19.113499999999998</c:v>
                </c:pt>
                <c:pt idx="902">
                  <c:v>19.026900000000001</c:v>
                </c:pt>
                <c:pt idx="903">
                  <c:v>19.0002</c:v>
                </c:pt>
                <c:pt idx="904">
                  <c:v>19.021100000000001</c:v>
                </c:pt>
                <c:pt idx="905">
                  <c:v>19.040600000000001</c:v>
                </c:pt>
                <c:pt idx="906">
                  <c:v>19.1084</c:v>
                </c:pt>
                <c:pt idx="907">
                  <c:v>19.018999999999998</c:v>
                </c:pt>
                <c:pt idx="908">
                  <c:v>19.103899999999999</c:v>
                </c:pt>
                <c:pt idx="909">
                  <c:v>18.104199999999999</c:v>
                </c:pt>
                <c:pt idx="910">
                  <c:v>18.124400000000001</c:v>
                </c:pt>
                <c:pt idx="911">
                  <c:v>18.103200000000001</c:v>
                </c:pt>
                <c:pt idx="912">
                  <c:v>18.1478</c:v>
                </c:pt>
                <c:pt idx="913">
                  <c:v>18.0686</c:v>
                </c:pt>
                <c:pt idx="914">
                  <c:v>18.009899999999998</c:v>
                </c:pt>
                <c:pt idx="915">
                  <c:v>18.147200000000002</c:v>
                </c:pt>
                <c:pt idx="916">
                  <c:v>18.250699999999998</c:v>
                </c:pt>
                <c:pt idx="917">
                  <c:v>18.1629</c:v>
                </c:pt>
                <c:pt idx="918">
                  <c:v>18.164200000000001</c:v>
                </c:pt>
                <c:pt idx="919">
                  <c:v>18.1814</c:v>
                </c:pt>
                <c:pt idx="920">
                  <c:v>18.1814</c:v>
                </c:pt>
                <c:pt idx="921">
                  <c:v>18.073899999999998</c:v>
                </c:pt>
                <c:pt idx="922">
                  <c:v>18.0929</c:v>
                </c:pt>
                <c:pt idx="923">
                  <c:v>18.204699999999999</c:v>
                </c:pt>
                <c:pt idx="924">
                  <c:v>18.164200000000001</c:v>
                </c:pt>
                <c:pt idx="925">
                  <c:v>18.052</c:v>
                </c:pt>
                <c:pt idx="926">
                  <c:v>18.0335</c:v>
                </c:pt>
                <c:pt idx="927">
                  <c:v>18.119299999999999</c:v>
                </c:pt>
                <c:pt idx="928">
                  <c:v>18.146000000000001</c:v>
                </c:pt>
                <c:pt idx="929">
                  <c:v>18.037700000000001</c:v>
                </c:pt>
                <c:pt idx="930">
                  <c:v>18.006399999999999</c:v>
                </c:pt>
                <c:pt idx="931">
                  <c:v>18.093299999999999</c:v>
                </c:pt>
                <c:pt idx="932">
                  <c:v>18.178599999999999</c:v>
                </c:pt>
                <c:pt idx="933">
                  <c:v>18.1327</c:v>
                </c:pt>
                <c:pt idx="934">
                  <c:v>18.062999999999999</c:v>
                </c:pt>
                <c:pt idx="935">
                  <c:v>18.1568</c:v>
                </c:pt>
                <c:pt idx="936">
                  <c:v>18.102599999999999</c:v>
                </c:pt>
                <c:pt idx="937">
                  <c:v>17.869599999999998</c:v>
                </c:pt>
                <c:pt idx="938">
                  <c:v>17.861499999999999</c:v>
                </c:pt>
              </c:numCache>
            </c:numRef>
          </c:yVal>
          <c:smooth val="1"/>
          <c:extLst xmlns:c16r2="http://schemas.microsoft.com/office/drawing/2015/06/chart">
            <c:ext xmlns:c16="http://schemas.microsoft.com/office/drawing/2014/chart" uri="{C3380CC4-5D6E-409C-BE32-E72D297353CC}">
              <c16:uniqueId val="{00000000-CFAB-4014-9590-18A10AC1EF76}"/>
            </c:ext>
          </c:extLst>
        </c:ser>
        <c:ser>
          <c:idx val="1"/>
          <c:order val="1"/>
          <c:tx>
            <c:strRef>
              <c:f>'NKY Index'!$C$2</c:f>
              <c:strCache>
                <c:ptCount val="1"/>
                <c:pt idx="0">
                  <c:v>Media P/E</c:v>
                </c:pt>
              </c:strCache>
            </c:strRef>
          </c:tx>
          <c:spPr>
            <a:ln w="12700" cap="rnd">
              <a:solidFill>
                <a:schemeClr val="tx1"/>
              </a:solidFill>
              <a:round/>
            </a:ln>
            <a:effectLst/>
          </c:spPr>
          <c:marker>
            <c:symbol val="none"/>
          </c:marker>
          <c:xVal>
            <c:numRef>
              <c:f>'NKY Index'!$A$3:$A$941</c:f>
              <c:numCache>
                <c:formatCode>m/d/yyyy</c:formatCode>
                <c:ptCount val="939"/>
                <c:pt idx="0">
                  <c:v>41645</c:v>
                </c:pt>
                <c:pt idx="1">
                  <c:v>41646</c:v>
                </c:pt>
                <c:pt idx="2">
                  <c:v>41647</c:v>
                </c:pt>
                <c:pt idx="3">
                  <c:v>41648</c:v>
                </c:pt>
                <c:pt idx="4">
                  <c:v>41649</c:v>
                </c:pt>
                <c:pt idx="5">
                  <c:v>41652</c:v>
                </c:pt>
                <c:pt idx="6">
                  <c:v>41653</c:v>
                </c:pt>
                <c:pt idx="7">
                  <c:v>41654</c:v>
                </c:pt>
                <c:pt idx="8">
                  <c:v>41655</c:v>
                </c:pt>
                <c:pt idx="9">
                  <c:v>41656</c:v>
                </c:pt>
                <c:pt idx="10">
                  <c:v>41659</c:v>
                </c:pt>
                <c:pt idx="11">
                  <c:v>41660</c:v>
                </c:pt>
                <c:pt idx="12">
                  <c:v>41661</c:v>
                </c:pt>
                <c:pt idx="13">
                  <c:v>41662</c:v>
                </c:pt>
                <c:pt idx="14">
                  <c:v>41663</c:v>
                </c:pt>
                <c:pt idx="15">
                  <c:v>41666</c:v>
                </c:pt>
                <c:pt idx="16">
                  <c:v>41667</c:v>
                </c:pt>
                <c:pt idx="17">
                  <c:v>41668</c:v>
                </c:pt>
                <c:pt idx="18">
                  <c:v>41669</c:v>
                </c:pt>
                <c:pt idx="19">
                  <c:v>41670</c:v>
                </c:pt>
                <c:pt idx="20">
                  <c:v>41673</c:v>
                </c:pt>
                <c:pt idx="21">
                  <c:v>41674</c:v>
                </c:pt>
                <c:pt idx="22">
                  <c:v>41675</c:v>
                </c:pt>
                <c:pt idx="23">
                  <c:v>41676</c:v>
                </c:pt>
                <c:pt idx="24">
                  <c:v>41677</c:v>
                </c:pt>
                <c:pt idx="25">
                  <c:v>41680</c:v>
                </c:pt>
                <c:pt idx="26">
                  <c:v>41681</c:v>
                </c:pt>
                <c:pt idx="27">
                  <c:v>41682</c:v>
                </c:pt>
                <c:pt idx="28">
                  <c:v>41683</c:v>
                </c:pt>
                <c:pt idx="29">
                  <c:v>41684</c:v>
                </c:pt>
                <c:pt idx="30">
                  <c:v>41687</c:v>
                </c:pt>
                <c:pt idx="31">
                  <c:v>41688</c:v>
                </c:pt>
                <c:pt idx="32">
                  <c:v>41689</c:v>
                </c:pt>
                <c:pt idx="33">
                  <c:v>41690</c:v>
                </c:pt>
                <c:pt idx="34">
                  <c:v>41691</c:v>
                </c:pt>
                <c:pt idx="35">
                  <c:v>41694</c:v>
                </c:pt>
                <c:pt idx="36">
                  <c:v>41695</c:v>
                </c:pt>
                <c:pt idx="37">
                  <c:v>41696</c:v>
                </c:pt>
                <c:pt idx="38">
                  <c:v>41697</c:v>
                </c:pt>
                <c:pt idx="39">
                  <c:v>41698</c:v>
                </c:pt>
                <c:pt idx="40">
                  <c:v>41701</c:v>
                </c:pt>
                <c:pt idx="41">
                  <c:v>41702</c:v>
                </c:pt>
                <c:pt idx="42">
                  <c:v>41703</c:v>
                </c:pt>
                <c:pt idx="43">
                  <c:v>41704</c:v>
                </c:pt>
                <c:pt idx="44">
                  <c:v>41705</c:v>
                </c:pt>
                <c:pt idx="45">
                  <c:v>41708</c:v>
                </c:pt>
                <c:pt idx="46">
                  <c:v>41709</c:v>
                </c:pt>
                <c:pt idx="47">
                  <c:v>41710</c:v>
                </c:pt>
                <c:pt idx="48">
                  <c:v>41711</c:v>
                </c:pt>
                <c:pt idx="49">
                  <c:v>41712</c:v>
                </c:pt>
                <c:pt idx="50">
                  <c:v>41715</c:v>
                </c:pt>
                <c:pt idx="51">
                  <c:v>41716</c:v>
                </c:pt>
                <c:pt idx="52">
                  <c:v>41717</c:v>
                </c:pt>
                <c:pt idx="53">
                  <c:v>41718</c:v>
                </c:pt>
                <c:pt idx="54">
                  <c:v>41719</c:v>
                </c:pt>
                <c:pt idx="55">
                  <c:v>41722</c:v>
                </c:pt>
                <c:pt idx="56">
                  <c:v>41723</c:v>
                </c:pt>
                <c:pt idx="57">
                  <c:v>41724</c:v>
                </c:pt>
                <c:pt idx="58">
                  <c:v>41725</c:v>
                </c:pt>
                <c:pt idx="59">
                  <c:v>41726</c:v>
                </c:pt>
                <c:pt idx="60">
                  <c:v>41729</c:v>
                </c:pt>
                <c:pt idx="61">
                  <c:v>41730</c:v>
                </c:pt>
                <c:pt idx="62">
                  <c:v>41731</c:v>
                </c:pt>
                <c:pt idx="63">
                  <c:v>41732</c:v>
                </c:pt>
                <c:pt idx="64">
                  <c:v>41733</c:v>
                </c:pt>
                <c:pt idx="65">
                  <c:v>41736</c:v>
                </c:pt>
                <c:pt idx="66">
                  <c:v>41737</c:v>
                </c:pt>
                <c:pt idx="67">
                  <c:v>41738</c:v>
                </c:pt>
                <c:pt idx="68">
                  <c:v>41739</c:v>
                </c:pt>
                <c:pt idx="69">
                  <c:v>41740</c:v>
                </c:pt>
                <c:pt idx="70">
                  <c:v>41743</c:v>
                </c:pt>
                <c:pt idx="71">
                  <c:v>41744</c:v>
                </c:pt>
                <c:pt idx="72">
                  <c:v>41745</c:v>
                </c:pt>
                <c:pt idx="73">
                  <c:v>41746</c:v>
                </c:pt>
                <c:pt idx="74">
                  <c:v>41747</c:v>
                </c:pt>
                <c:pt idx="75">
                  <c:v>41750</c:v>
                </c:pt>
                <c:pt idx="76">
                  <c:v>41751</c:v>
                </c:pt>
                <c:pt idx="77">
                  <c:v>41752</c:v>
                </c:pt>
                <c:pt idx="78">
                  <c:v>41753</c:v>
                </c:pt>
                <c:pt idx="79">
                  <c:v>41754</c:v>
                </c:pt>
                <c:pt idx="80">
                  <c:v>41757</c:v>
                </c:pt>
                <c:pt idx="81">
                  <c:v>41758</c:v>
                </c:pt>
                <c:pt idx="82">
                  <c:v>41759</c:v>
                </c:pt>
                <c:pt idx="83">
                  <c:v>41760</c:v>
                </c:pt>
                <c:pt idx="84">
                  <c:v>41761</c:v>
                </c:pt>
                <c:pt idx="85">
                  <c:v>41764</c:v>
                </c:pt>
                <c:pt idx="86">
                  <c:v>41765</c:v>
                </c:pt>
                <c:pt idx="87">
                  <c:v>41766</c:v>
                </c:pt>
                <c:pt idx="88">
                  <c:v>41767</c:v>
                </c:pt>
                <c:pt idx="89">
                  <c:v>41768</c:v>
                </c:pt>
                <c:pt idx="90">
                  <c:v>41771</c:v>
                </c:pt>
                <c:pt idx="91">
                  <c:v>41772</c:v>
                </c:pt>
                <c:pt idx="92">
                  <c:v>41773</c:v>
                </c:pt>
                <c:pt idx="93">
                  <c:v>41774</c:v>
                </c:pt>
                <c:pt idx="94">
                  <c:v>41775</c:v>
                </c:pt>
                <c:pt idx="95">
                  <c:v>41778</c:v>
                </c:pt>
                <c:pt idx="96">
                  <c:v>41779</c:v>
                </c:pt>
                <c:pt idx="97">
                  <c:v>41780</c:v>
                </c:pt>
                <c:pt idx="98">
                  <c:v>41781</c:v>
                </c:pt>
                <c:pt idx="99">
                  <c:v>41782</c:v>
                </c:pt>
                <c:pt idx="100">
                  <c:v>41785</c:v>
                </c:pt>
                <c:pt idx="101">
                  <c:v>41786</c:v>
                </c:pt>
                <c:pt idx="102">
                  <c:v>41787</c:v>
                </c:pt>
                <c:pt idx="103">
                  <c:v>41788</c:v>
                </c:pt>
                <c:pt idx="104">
                  <c:v>41789</c:v>
                </c:pt>
                <c:pt idx="105">
                  <c:v>41792</c:v>
                </c:pt>
                <c:pt idx="106">
                  <c:v>41793</c:v>
                </c:pt>
                <c:pt idx="107">
                  <c:v>41794</c:v>
                </c:pt>
                <c:pt idx="108">
                  <c:v>41795</c:v>
                </c:pt>
                <c:pt idx="109">
                  <c:v>41796</c:v>
                </c:pt>
                <c:pt idx="110">
                  <c:v>41799</c:v>
                </c:pt>
                <c:pt idx="111">
                  <c:v>41800</c:v>
                </c:pt>
                <c:pt idx="112">
                  <c:v>41801</c:v>
                </c:pt>
                <c:pt idx="113">
                  <c:v>41802</c:v>
                </c:pt>
                <c:pt idx="114">
                  <c:v>41803</c:v>
                </c:pt>
                <c:pt idx="115">
                  <c:v>41806</c:v>
                </c:pt>
                <c:pt idx="116">
                  <c:v>41807</c:v>
                </c:pt>
                <c:pt idx="117">
                  <c:v>41808</c:v>
                </c:pt>
                <c:pt idx="118">
                  <c:v>41809</c:v>
                </c:pt>
                <c:pt idx="119">
                  <c:v>41810</c:v>
                </c:pt>
                <c:pt idx="120">
                  <c:v>41813</c:v>
                </c:pt>
                <c:pt idx="121">
                  <c:v>41814</c:v>
                </c:pt>
                <c:pt idx="122">
                  <c:v>41815</c:v>
                </c:pt>
                <c:pt idx="123">
                  <c:v>41816</c:v>
                </c:pt>
                <c:pt idx="124">
                  <c:v>41817</c:v>
                </c:pt>
                <c:pt idx="125">
                  <c:v>41820</c:v>
                </c:pt>
                <c:pt idx="126">
                  <c:v>41821</c:v>
                </c:pt>
                <c:pt idx="127">
                  <c:v>41822</c:v>
                </c:pt>
                <c:pt idx="128">
                  <c:v>41823</c:v>
                </c:pt>
                <c:pt idx="129">
                  <c:v>41824</c:v>
                </c:pt>
                <c:pt idx="130">
                  <c:v>41827</c:v>
                </c:pt>
                <c:pt idx="131">
                  <c:v>41828</c:v>
                </c:pt>
                <c:pt idx="132">
                  <c:v>41829</c:v>
                </c:pt>
                <c:pt idx="133">
                  <c:v>41830</c:v>
                </c:pt>
                <c:pt idx="134">
                  <c:v>41831</c:v>
                </c:pt>
                <c:pt idx="135">
                  <c:v>41834</c:v>
                </c:pt>
                <c:pt idx="136">
                  <c:v>41835</c:v>
                </c:pt>
                <c:pt idx="137">
                  <c:v>41836</c:v>
                </c:pt>
                <c:pt idx="138">
                  <c:v>41837</c:v>
                </c:pt>
                <c:pt idx="139">
                  <c:v>41838</c:v>
                </c:pt>
                <c:pt idx="140">
                  <c:v>41841</c:v>
                </c:pt>
                <c:pt idx="141">
                  <c:v>41842</c:v>
                </c:pt>
                <c:pt idx="142">
                  <c:v>41843</c:v>
                </c:pt>
                <c:pt idx="143">
                  <c:v>41844</c:v>
                </c:pt>
                <c:pt idx="144">
                  <c:v>41845</c:v>
                </c:pt>
                <c:pt idx="145">
                  <c:v>41848</c:v>
                </c:pt>
                <c:pt idx="146">
                  <c:v>41849</c:v>
                </c:pt>
                <c:pt idx="147">
                  <c:v>41850</c:v>
                </c:pt>
                <c:pt idx="148">
                  <c:v>41851</c:v>
                </c:pt>
                <c:pt idx="149">
                  <c:v>41852</c:v>
                </c:pt>
                <c:pt idx="150">
                  <c:v>41855</c:v>
                </c:pt>
                <c:pt idx="151">
                  <c:v>41856</c:v>
                </c:pt>
                <c:pt idx="152">
                  <c:v>41857</c:v>
                </c:pt>
                <c:pt idx="153">
                  <c:v>41858</c:v>
                </c:pt>
                <c:pt idx="154">
                  <c:v>41859</c:v>
                </c:pt>
                <c:pt idx="155">
                  <c:v>41862</c:v>
                </c:pt>
                <c:pt idx="156">
                  <c:v>41863</c:v>
                </c:pt>
                <c:pt idx="157">
                  <c:v>41864</c:v>
                </c:pt>
                <c:pt idx="158">
                  <c:v>41865</c:v>
                </c:pt>
                <c:pt idx="159">
                  <c:v>41866</c:v>
                </c:pt>
                <c:pt idx="160">
                  <c:v>41869</c:v>
                </c:pt>
                <c:pt idx="161">
                  <c:v>41870</c:v>
                </c:pt>
                <c:pt idx="162">
                  <c:v>41871</c:v>
                </c:pt>
                <c:pt idx="163">
                  <c:v>41872</c:v>
                </c:pt>
                <c:pt idx="164">
                  <c:v>41873</c:v>
                </c:pt>
                <c:pt idx="165">
                  <c:v>41876</c:v>
                </c:pt>
                <c:pt idx="166">
                  <c:v>41877</c:v>
                </c:pt>
                <c:pt idx="167">
                  <c:v>41878</c:v>
                </c:pt>
                <c:pt idx="168">
                  <c:v>41879</c:v>
                </c:pt>
                <c:pt idx="169">
                  <c:v>41880</c:v>
                </c:pt>
                <c:pt idx="170">
                  <c:v>41883</c:v>
                </c:pt>
                <c:pt idx="171">
                  <c:v>41884</c:v>
                </c:pt>
                <c:pt idx="172">
                  <c:v>41885</c:v>
                </c:pt>
                <c:pt idx="173">
                  <c:v>41886</c:v>
                </c:pt>
                <c:pt idx="174">
                  <c:v>41887</c:v>
                </c:pt>
                <c:pt idx="175">
                  <c:v>41890</c:v>
                </c:pt>
                <c:pt idx="176">
                  <c:v>41891</c:v>
                </c:pt>
                <c:pt idx="177">
                  <c:v>41892</c:v>
                </c:pt>
                <c:pt idx="178">
                  <c:v>41893</c:v>
                </c:pt>
                <c:pt idx="179">
                  <c:v>41894</c:v>
                </c:pt>
                <c:pt idx="180">
                  <c:v>41897</c:v>
                </c:pt>
                <c:pt idx="181">
                  <c:v>41898</c:v>
                </c:pt>
                <c:pt idx="182">
                  <c:v>41899</c:v>
                </c:pt>
                <c:pt idx="183">
                  <c:v>41900</c:v>
                </c:pt>
                <c:pt idx="184">
                  <c:v>41901</c:v>
                </c:pt>
                <c:pt idx="185">
                  <c:v>41904</c:v>
                </c:pt>
                <c:pt idx="186">
                  <c:v>41905</c:v>
                </c:pt>
                <c:pt idx="187">
                  <c:v>41906</c:v>
                </c:pt>
                <c:pt idx="188">
                  <c:v>41907</c:v>
                </c:pt>
                <c:pt idx="189">
                  <c:v>41908</c:v>
                </c:pt>
                <c:pt idx="190">
                  <c:v>41911</c:v>
                </c:pt>
                <c:pt idx="191">
                  <c:v>41912</c:v>
                </c:pt>
                <c:pt idx="192">
                  <c:v>41913</c:v>
                </c:pt>
                <c:pt idx="193">
                  <c:v>41914</c:v>
                </c:pt>
                <c:pt idx="194">
                  <c:v>41915</c:v>
                </c:pt>
                <c:pt idx="195">
                  <c:v>41918</c:v>
                </c:pt>
                <c:pt idx="196">
                  <c:v>41919</c:v>
                </c:pt>
                <c:pt idx="197">
                  <c:v>41920</c:v>
                </c:pt>
                <c:pt idx="198">
                  <c:v>41921</c:v>
                </c:pt>
                <c:pt idx="199">
                  <c:v>41922</c:v>
                </c:pt>
                <c:pt idx="200">
                  <c:v>41925</c:v>
                </c:pt>
                <c:pt idx="201">
                  <c:v>41926</c:v>
                </c:pt>
                <c:pt idx="202">
                  <c:v>41927</c:v>
                </c:pt>
                <c:pt idx="203">
                  <c:v>41928</c:v>
                </c:pt>
                <c:pt idx="204">
                  <c:v>41929</c:v>
                </c:pt>
                <c:pt idx="205">
                  <c:v>41932</c:v>
                </c:pt>
                <c:pt idx="206">
                  <c:v>41933</c:v>
                </c:pt>
                <c:pt idx="207">
                  <c:v>41934</c:v>
                </c:pt>
                <c:pt idx="208">
                  <c:v>41935</c:v>
                </c:pt>
                <c:pt idx="209">
                  <c:v>41936</c:v>
                </c:pt>
                <c:pt idx="210">
                  <c:v>41939</c:v>
                </c:pt>
                <c:pt idx="211">
                  <c:v>41940</c:v>
                </c:pt>
                <c:pt idx="212">
                  <c:v>41941</c:v>
                </c:pt>
                <c:pt idx="213">
                  <c:v>41942</c:v>
                </c:pt>
                <c:pt idx="214">
                  <c:v>41943</c:v>
                </c:pt>
                <c:pt idx="215">
                  <c:v>41946</c:v>
                </c:pt>
                <c:pt idx="216">
                  <c:v>41947</c:v>
                </c:pt>
                <c:pt idx="217">
                  <c:v>41948</c:v>
                </c:pt>
                <c:pt idx="218">
                  <c:v>41949</c:v>
                </c:pt>
                <c:pt idx="219">
                  <c:v>41950</c:v>
                </c:pt>
                <c:pt idx="220">
                  <c:v>41953</c:v>
                </c:pt>
                <c:pt idx="221">
                  <c:v>41954</c:v>
                </c:pt>
                <c:pt idx="222">
                  <c:v>41955</c:v>
                </c:pt>
                <c:pt idx="223">
                  <c:v>41956</c:v>
                </c:pt>
                <c:pt idx="224">
                  <c:v>41957</c:v>
                </c:pt>
                <c:pt idx="225">
                  <c:v>41960</c:v>
                </c:pt>
                <c:pt idx="226">
                  <c:v>41961</c:v>
                </c:pt>
                <c:pt idx="227">
                  <c:v>41962</c:v>
                </c:pt>
                <c:pt idx="228">
                  <c:v>41963</c:v>
                </c:pt>
                <c:pt idx="229">
                  <c:v>41964</c:v>
                </c:pt>
                <c:pt idx="230">
                  <c:v>41967</c:v>
                </c:pt>
                <c:pt idx="231">
                  <c:v>41968</c:v>
                </c:pt>
                <c:pt idx="232">
                  <c:v>41969</c:v>
                </c:pt>
                <c:pt idx="233">
                  <c:v>41970</c:v>
                </c:pt>
                <c:pt idx="234">
                  <c:v>41971</c:v>
                </c:pt>
                <c:pt idx="235">
                  <c:v>41974</c:v>
                </c:pt>
                <c:pt idx="236">
                  <c:v>41975</c:v>
                </c:pt>
                <c:pt idx="237">
                  <c:v>41976</c:v>
                </c:pt>
                <c:pt idx="238">
                  <c:v>41977</c:v>
                </c:pt>
                <c:pt idx="239">
                  <c:v>41978</c:v>
                </c:pt>
                <c:pt idx="240">
                  <c:v>41981</c:v>
                </c:pt>
                <c:pt idx="241">
                  <c:v>41982</c:v>
                </c:pt>
                <c:pt idx="242">
                  <c:v>41983</c:v>
                </c:pt>
                <c:pt idx="243">
                  <c:v>41984</c:v>
                </c:pt>
                <c:pt idx="244">
                  <c:v>41985</c:v>
                </c:pt>
                <c:pt idx="245">
                  <c:v>41988</c:v>
                </c:pt>
                <c:pt idx="246">
                  <c:v>41989</c:v>
                </c:pt>
                <c:pt idx="247">
                  <c:v>41990</c:v>
                </c:pt>
                <c:pt idx="248">
                  <c:v>41991</c:v>
                </c:pt>
                <c:pt idx="249">
                  <c:v>41992</c:v>
                </c:pt>
                <c:pt idx="250">
                  <c:v>41995</c:v>
                </c:pt>
                <c:pt idx="251">
                  <c:v>41996</c:v>
                </c:pt>
                <c:pt idx="252">
                  <c:v>41997</c:v>
                </c:pt>
                <c:pt idx="253">
                  <c:v>41998</c:v>
                </c:pt>
                <c:pt idx="254">
                  <c:v>41999</c:v>
                </c:pt>
                <c:pt idx="255">
                  <c:v>42002</c:v>
                </c:pt>
                <c:pt idx="256">
                  <c:v>42003</c:v>
                </c:pt>
                <c:pt idx="257">
                  <c:v>42004</c:v>
                </c:pt>
                <c:pt idx="258">
                  <c:v>42005</c:v>
                </c:pt>
                <c:pt idx="259">
                  <c:v>42006</c:v>
                </c:pt>
                <c:pt idx="260">
                  <c:v>42009</c:v>
                </c:pt>
                <c:pt idx="261">
                  <c:v>42010</c:v>
                </c:pt>
                <c:pt idx="262">
                  <c:v>42011</c:v>
                </c:pt>
                <c:pt idx="263">
                  <c:v>42012</c:v>
                </c:pt>
                <c:pt idx="264">
                  <c:v>42013</c:v>
                </c:pt>
                <c:pt idx="265">
                  <c:v>42016</c:v>
                </c:pt>
                <c:pt idx="266">
                  <c:v>42017</c:v>
                </c:pt>
                <c:pt idx="267">
                  <c:v>42018</c:v>
                </c:pt>
                <c:pt idx="268">
                  <c:v>42019</c:v>
                </c:pt>
                <c:pt idx="269">
                  <c:v>42020</c:v>
                </c:pt>
                <c:pt idx="270">
                  <c:v>42023</c:v>
                </c:pt>
                <c:pt idx="271">
                  <c:v>42024</c:v>
                </c:pt>
                <c:pt idx="272">
                  <c:v>42025</c:v>
                </c:pt>
                <c:pt idx="273">
                  <c:v>42026</c:v>
                </c:pt>
                <c:pt idx="274">
                  <c:v>42027</c:v>
                </c:pt>
                <c:pt idx="275">
                  <c:v>42030</c:v>
                </c:pt>
                <c:pt idx="276">
                  <c:v>42031</c:v>
                </c:pt>
                <c:pt idx="277">
                  <c:v>42032</c:v>
                </c:pt>
                <c:pt idx="278">
                  <c:v>42033</c:v>
                </c:pt>
                <c:pt idx="279">
                  <c:v>42034</c:v>
                </c:pt>
                <c:pt idx="280">
                  <c:v>42037</c:v>
                </c:pt>
                <c:pt idx="281">
                  <c:v>42038</c:v>
                </c:pt>
                <c:pt idx="282">
                  <c:v>42039</c:v>
                </c:pt>
                <c:pt idx="283">
                  <c:v>42040</c:v>
                </c:pt>
                <c:pt idx="284">
                  <c:v>42041</c:v>
                </c:pt>
                <c:pt idx="285">
                  <c:v>42044</c:v>
                </c:pt>
                <c:pt idx="286">
                  <c:v>42045</c:v>
                </c:pt>
                <c:pt idx="287">
                  <c:v>42046</c:v>
                </c:pt>
                <c:pt idx="288">
                  <c:v>42047</c:v>
                </c:pt>
                <c:pt idx="289">
                  <c:v>42048</c:v>
                </c:pt>
                <c:pt idx="290">
                  <c:v>42051</c:v>
                </c:pt>
                <c:pt idx="291">
                  <c:v>42052</c:v>
                </c:pt>
                <c:pt idx="292">
                  <c:v>42053</c:v>
                </c:pt>
                <c:pt idx="293">
                  <c:v>42054</c:v>
                </c:pt>
                <c:pt idx="294">
                  <c:v>42055</c:v>
                </c:pt>
                <c:pt idx="295">
                  <c:v>42058</c:v>
                </c:pt>
                <c:pt idx="296">
                  <c:v>42059</c:v>
                </c:pt>
                <c:pt idx="297">
                  <c:v>42060</c:v>
                </c:pt>
                <c:pt idx="298">
                  <c:v>42061</c:v>
                </c:pt>
                <c:pt idx="299">
                  <c:v>42062</c:v>
                </c:pt>
                <c:pt idx="300">
                  <c:v>42065</c:v>
                </c:pt>
                <c:pt idx="301">
                  <c:v>42066</c:v>
                </c:pt>
                <c:pt idx="302">
                  <c:v>42067</c:v>
                </c:pt>
                <c:pt idx="303">
                  <c:v>42068</c:v>
                </c:pt>
                <c:pt idx="304">
                  <c:v>42069</c:v>
                </c:pt>
                <c:pt idx="305">
                  <c:v>42072</c:v>
                </c:pt>
                <c:pt idx="306">
                  <c:v>42073</c:v>
                </c:pt>
                <c:pt idx="307">
                  <c:v>42074</c:v>
                </c:pt>
                <c:pt idx="308">
                  <c:v>42075</c:v>
                </c:pt>
                <c:pt idx="309">
                  <c:v>42076</c:v>
                </c:pt>
                <c:pt idx="310">
                  <c:v>42079</c:v>
                </c:pt>
                <c:pt idx="311">
                  <c:v>42080</c:v>
                </c:pt>
                <c:pt idx="312">
                  <c:v>42081</c:v>
                </c:pt>
                <c:pt idx="313">
                  <c:v>42082</c:v>
                </c:pt>
                <c:pt idx="314">
                  <c:v>42083</c:v>
                </c:pt>
                <c:pt idx="315">
                  <c:v>42086</c:v>
                </c:pt>
                <c:pt idx="316">
                  <c:v>42087</c:v>
                </c:pt>
                <c:pt idx="317">
                  <c:v>42088</c:v>
                </c:pt>
                <c:pt idx="318">
                  <c:v>42089</c:v>
                </c:pt>
                <c:pt idx="319">
                  <c:v>42090</c:v>
                </c:pt>
                <c:pt idx="320">
                  <c:v>42093</c:v>
                </c:pt>
                <c:pt idx="321">
                  <c:v>42094</c:v>
                </c:pt>
                <c:pt idx="322">
                  <c:v>42095</c:v>
                </c:pt>
                <c:pt idx="323">
                  <c:v>42096</c:v>
                </c:pt>
                <c:pt idx="324">
                  <c:v>42097</c:v>
                </c:pt>
                <c:pt idx="325">
                  <c:v>42100</c:v>
                </c:pt>
                <c:pt idx="326">
                  <c:v>42101</c:v>
                </c:pt>
                <c:pt idx="327">
                  <c:v>42102</c:v>
                </c:pt>
                <c:pt idx="328">
                  <c:v>42103</c:v>
                </c:pt>
                <c:pt idx="329">
                  <c:v>42104</c:v>
                </c:pt>
                <c:pt idx="330">
                  <c:v>42107</c:v>
                </c:pt>
                <c:pt idx="331">
                  <c:v>42108</c:v>
                </c:pt>
                <c:pt idx="332">
                  <c:v>42109</c:v>
                </c:pt>
                <c:pt idx="333">
                  <c:v>42110</c:v>
                </c:pt>
                <c:pt idx="334">
                  <c:v>42111</c:v>
                </c:pt>
                <c:pt idx="335">
                  <c:v>42114</c:v>
                </c:pt>
                <c:pt idx="336">
                  <c:v>42115</c:v>
                </c:pt>
                <c:pt idx="337">
                  <c:v>42116</c:v>
                </c:pt>
                <c:pt idx="338">
                  <c:v>42117</c:v>
                </c:pt>
                <c:pt idx="339">
                  <c:v>42118</c:v>
                </c:pt>
                <c:pt idx="340">
                  <c:v>42121</c:v>
                </c:pt>
                <c:pt idx="341">
                  <c:v>42122</c:v>
                </c:pt>
                <c:pt idx="342">
                  <c:v>42123</c:v>
                </c:pt>
                <c:pt idx="343">
                  <c:v>42124</c:v>
                </c:pt>
                <c:pt idx="344">
                  <c:v>42125</c:v>
                </c:pt>
                <c:pt idx="345">
                  <c:v>42128</c:v>
                </c:pt>
                <c:pt idx="346">
                  <c:v>42129</c:v>
                </c:pt>
                <c:pt idx="347">
                  <c:v>42130</c:v>
                </c:pt>
                <c:pt idx="348">
                  <c:v>42131</c:v>
                </c:pt>
                <c:pt idx="349">
                  <c:v>42132</c:v>
                </c:pt>
                <c:pt idx="350">
                  <c:v>42135</c:v>
                </c:pt>
                <c:pt idx="351">
                  <c:v>42136</c:v>
                </c:pt>
                <c:pt idx="352">
                  <c:v>42137</c:v>
                </c:pt>
                <c:pt idx="353">
                  <c:v>42138</c:v>
                </c:pt>
                <c:pt idx="354">
                  <c:v>42139</c:v>
                </c:pt>
                <c:pt idx="355">
                  <c:v>42142</c:v>
                </c:pt>
                <c:pt idx="356">
                  <c:v>42143</c:v>
                </c:pt>
                <c:pt idx="357">
                  <c:v>42144</c:v>
                </c:pt>
                <c:pt idx="358">
                  <c:v>42145</c:v>
                </c:pt>
                <c:pt idx="359">
                  <c:v>42146</c:v>
                </c:pt>
                <c:pt idx="360">
                  <c:v>42149</c:v>
                </c:pt>
                <c:pt idx="361">
                  <c:v>42150</c:v>
                </c:pt>
                <c:pt idx="362">
                  <c:v>42151</c:v>
                </c:pt>
                <c:pt idx="363">
                  <c:v>42152</c:v>
                </c:pt>
                <c:pt idx="364">
                  <c:v>42153</c:v>
                </c:pt>
                <c:pt idx="365">
                  <c:v>42156</c:v>
                </c:pt>
                <c:pt idx="366">
                  <c:v>42157</c:v>
                </c:pt>
                <c:pt idx="367">
                  <c:v>42158</c:v>
                </c:pt>
                <c:pt idx="368">
                  <c:v>42159</c:v>
                </c:pt>
                <c:pt idx="369">
                  <c:v>42160</c:v>
                </c:pt>
                <c:pt idx="370">
                  <c:v>42163</c:v>
                </c:pt>
                <c:pt idx="371">
                  <c:v>42164</c:v>
                </c:pt>
                <c:pt idx="372">
                  <c:v>42165</c:v>
                </c:pt>
                <c:pt idx="373">
                  <c:v>42166</c:v>
                </c:pt>
                <c:pt idx="374">
                  <c:v>42167</c:v>
                </c:pt>
                <c:pt idx="375">
                  <c:v>42170</c:v>
                </c:pt>
                <c:pt idx="376">
                  <c:v>42171</c:v>
                </c:pt>
                <c:pt idx="377">
                  <c:v>42172</c:v>
                </c:pt>
                <c:pt idx="378">
                  <c:v>42173</c:v>
                </c:pt>
                <c:pt idx="379">
                  <c:v>42174</c:v>
                </c:pt>
                <c:pt idx="380">
                  <c:v>42177</c:v>
                </c:pt>
                <c:pt idx="381">
                  <c:v>42178</c:v>
                </c:pt>
                <c:pt idx="382">
                  <c:v>42179</c:v>
                </c:pt>
                <c:pt idx="383">
                  <c:v>42180</c:v>
                </c:pt>
                <c:pt idx="384">
                  <c:v>42181</c:v>
                </c:pt>
                <c:pt idx="385">
                  <c:v>42184</c:v>
                </c:pt>
                <c:pt idx="386">
                  <c:v>42185</c:v>
                </c:pt>
                <c:pt idx="387">
                  <c:v>42186</c:v>
                </c:pt>
                <c:pt idx="388">
                  <c:v>42187</c:v>
                </c:pt>
                <c:pt idx="389">
                  <c:v>42188</c:v>
                </c:pt>
                <c:pt idx="390">
                  <c:v>42191</c:v>
                </c:pt>
                <c:pt idx="391">
                  <c:v>42192</c:v>
                </c:pt>
                <c:pt idx="392">
                  <c:v>42193</c:v>
                </c:pt>
                <c:pt idx="393">
                  <c:v>42194</c:v>
                </c:pt>
                <c:pt idx="394">
                  <c:v>42195</c:v>
                </c:pt>
                <c:pt idx="395">
                  <c:v>42198</c:v>
                </c:pt>
                <c:pt idx="396">
                  <c:v>42199</c:v>
                </c:pt>
                <c:pt idx="397">
                  <c:v>42200</c:v>
                </c:pt>
                <c:pt idx="398">
                  <c:v>42201</c:v>
                </c:pt>
                <c:pt idx="399">
                  <c:v>42202</c:v>
                </c:pt>
                <c:pt idx="400">
                  <c:v>42205</c:v>
                </c:pt>
                <c:pt idx="401">
                  <c:v>42206</c:v>
                </c:pt>
                <c:pt idx="402">
                  <c:v>42207</c:v>
                </c:pt>
                <c:pt idx="403">
                  <c:v>42208</c:v>
                </c:pt>
                <c:pt idx="404">
                  <c:v>42209</c:v>
                </c:pt>
                <c:pt idx="405">
                  <c:v>42212</c:v>
                </c:pt>
                <c:pt idx="406">
                  <c:v>42213</c:v>
                </c:pt>
                <c:pt idx="407">
                  <c:v>42214</c:v>
                </c:pt>
                <c:pt idx="408">
                  <c:v>42215</c:v>
                </c:pt>
                <c:pt idx="409">
                  <c:v>42216</c:v>
                </c:pt>
                <c:pt idx="410">
                  <c:v>42219</c:v>
                </c:pt>
                <c:pt idx="411">
                  <c:v>42220</c:v>
                </c:pt>
                <c:pt idx="412">
                  <c:v>42221</c:v>
                </c:pt>
                <c:pt idx="413">
                  <c:v>42222</c:v>
                </c:pt>
                <c:pt idx="414">
                  <c:v>42223</c:v>
                </c:pt>
                <c:pt idx="415">
                  <c:v>42226</c:v>
                </c:pt>
                <c:pt idx="416">
                  <c:v>42227</c:v>
                </c:pt>
                <c:pt idx="417">
                  <c:v>42228</c:v>
                </c:pt>
                <c:pt idx="418">
                  <c:v>42229</c:v>
                </c:pt>
                <c:pt idx="419">
                  <c:v>42230</c:v>
                </c:pt>
                <c:pt idx="420">
                  <c:v>42233</c:v>
                </c:pt>
                <c:pt idx="421">
                  <c:v>42234</c:v>
                </c:pt>
                <c:pt idx="422">
                  <c:v>42235</c:v>
                </c:pt>
                <c:pt idx="423">
                  <c:v>42236</c:v>
                </c:pt>
                <c:pt idx="424">
                  <c:v>42237</c:v>
                </c:pt>
                <c:pt idx="425">
                  <c:v>42240</c:v>
                </c:pt>
                <c:pt idx="426">
                  <c:v>42241</c:v>
                </c:pt>
                <c:pt idx="427">
                  <c:v>42242</c:v>
                </c:pt>
                <c:pt idx="428">
                  <c:v>42243</c:v>
                </c:pt>
                <c:pt idx="429">
                  <c:v>42244</c:v>
                </c:pt>
                <c:pt idx="430">
                  <c:v>42247</c:v>
                </c:pt>
                <c:pt idx="431">
                  <c:v>42248</c:v>
                </c:pt>
                <c:pt idx="432">
                  <c:v>42249</c:v>
                </c:pt>
                <c:pt idx="433">
                  <c:v>42250</c:v>
                </c:pt>
                <c:pt idx="434">
                  <c:v>42251</c:v>
                </c:pt>
                <c:pt idx="435">
                  <c:v>42254</c:v>
                </c:pt>
                <c:pt idx="436">
                  <c:v>42255</c:v>
                </c:pt>
                <c:pt idx="437">
                  <c:v>42256</c:v>
                </c:pt>
                <c:pt idx="438">
                  <c:v>42257</c:v>
                </c:pt>
                <c:pt idx="439">
                  <c:v>42258</c:v>
                </c:pt>
                <c:pt idx="440">
                  <c:v>42261</c:v>
                </c:pt>
                <c:pt idx="441">
                  <c:v>42262</c:v>
                </c:pt>
                <c:pt idx="442">
                  <c:v>42263</c:v>
                </c:pt>
                <c:pt idx="443">
                  <c:v>42264</c:v>
                </c:pt>
                <c:pt idx="444">
                  <c:v>42265</c:v>
                </c:pt>
                <c:pt idx="445">
                  <c:v>42268</c:v>
                </c:pt>
                <c:pt idx="446">
                  <c:v>42269</c:v>
                </c:pt>
                <c:pt idx="447">
                  <c:v>42270</c:v>
                </c:pt>
                <c:pt idx="448">
                  <c:v>42271</c:v>
                </c:pt>
                <c:pt idx="449">
                  <c:v>42272</c:v>
                </c:pt>
                <c:pt idx="450">
                  <c:v>42275</c:v>
                </c:pt>
                <c:pt idx="451">
                  <c:v>42276</c:v>
                </c:pt>
                <c:pt idx="452">
                  <c:v>42277</c:v>
                </c:pt>
                <c:pt idx="453">
                  <c:v>42278</c:v>
                </c:pt>
                <c:pt idx="454">
                  <c:v>42279</c:v>
                </c:pt>
                <c:pt idx="455">
                  <c:v>42282</c:v>
                </c:pt>
                <c:pt idx="456">
                  <c:v>42283</c:v>
                </c:pt>
                <c:pt idx="457">
                  <c:v>42284</c:v>
                </c:pt>
                <c:pt idx="458">
                  <c:v>42285</c:v>
                </c:pt>
                <c:pt idx="459">
                  <c:v>42286</c:v>
                </c:pt>
                <c:pt idx="460">
                  <c:v>42289</c:v>
                </c:pt>
                <c:pt idx="461">
                  <c:v>42290</c:v>
                </c:pt>
                <c:pt idx="462">
                  <c:v>42291</c:v>
                </c:pt>
                <c:pt idx="463">
                  <c:v>42292</c:v>
                </c:pt>
                <c:pt idx="464">
                  <c:v>42293</c:v>
                </c:pt>
                <c:pt idx="465">
                  <c:v>42296</c:v>
                </c:pt>
                <c:pt idx="466">
                  <c:v>42297</c:v>
                </c:pt>
                <c:pt idx="467">
                  <c:v>42298</c:v>
                </c:pt>
                <c:pt idx="468">
                  <c:v>42299</c:v>
                </c:pt>
                <c:pt idx="469">
                  <c:v>42300</c:v>
                </c:pt>
                <c:pt idx="470">
                  <c:v>42303</c:v>
                </c:pt>
                <c:pt idx="471">
                  <c:v>42304</c:v>
                </c:pt>
                <c:pt idx="472">
                  <c:v>42305</c:v>
                </c:pt>
                <c:pt idx="473">
                  <c:v>42306</c:v>
                </c:pt>
                <c:pt idx="474">
                  <c:v>42307</c:v>
                </c:pt>
                <c:pt idx="475">
                  <c:v>42310</c:v>
                </c:pt>
                <c:pt idx="476">
                  <c:v>42311</c:v>
                </c:pt>
                <c:pt idx="477">
                  <c:v>42312</c:v>
                </c:pt>
                <c:pt idx="478">
                  <c:v>42313</c:v>
                </c:pt>
                <c:pt idx="479">
                  <c:v>42314</c:v>
                </c:pt>
                <c:pt idx="480">
                  <c:v>42317</c:v>
                </c:pt>
                <c:pt idx="481">
                  <c:v>42318</c:v>
                </c:pt>
                <c:pt idx="482">
                  <c:v>42319</c:v>
                </c:pt>
                <c:pt idx="483">
                  <c:v>42320</c:v>
                </c:pt>
                <c:pt idx="484">
                  <c:v>42321</c:v>
                </c:pt>
                <c:pt idx="485">
                  <c:v>42324</c:v>
                </c:pt>
                <c:pt idx="486">
                  <c:v>42325</c:v>
                </c:pt>
                <c:pt idx="487">
                  <c:v>42326</c:v>
                </c:pt>
                <c:pt idx="488">
                  <c:v>42327</c:v>
                </c:pt>
                <c:pt idx="489">
                  <c:v>42328</c:v>
                </c:pt>
                <c:pt idx="490">
                  <c:v>42331</c:v>
                </c:pt>
                <c:pt idx="491">
                  <c:v>42332</c:v>
                </c:pt>
                <c:pt idx="492">
                  <c:v>42333</c:v>
                </c:pt>
                <c:pt idx="493">
                  <c:v>42334</c:v>
                </c:pt>
                <c:pt idx="494">
                  <c:v>42335</c:v>
                </c:pt>
                <c:pt idx="495">
                  <c:v>42338</c:v>
                </c:pt>
                <c:pt idx="496">
                  <c:v>42339</c:v>
                </c:pt>
                <c:pt idx="497">
                  <c:v>42340</c:v>
                </c:pt>
                <c:pt idx="498">
                  <c:v>42341</c:v>
                </c:pt>
                <c:pt idx="499">
                  <c:v>42342</c:v>
                </c:pt>
                <c:pt idx="500">
                  <c:v>42345</c:v>
                </c:pt>
                <c:pt idx="501">
                  <c:v>42346</c:v>
                </c:pt>
                <c:pt idx="502">
                  <c:v>42347</c:v>
                </c:pt>
                <c:pt idx="503">
                  <c:v>42348</c:v>
                </c:pt>
                <c:pt idx="504">
                  <c:v>42349</c:v>
                </c:pt>
                <c:pt idx="505">
                  <c:v>42352</c:v>
                </c:pt>
                <c:pt idx="506">
                  <c:v>42353</c:v>
                </c:pt>
                <c:pt idx="507">
                  <c:v>42354</c:v>
                </c:pt>
                <c:pt idx="508">
                  <c:v>42355</c:v>
                </c:pt>
                <c:pt idx="509">
                  <c:v>42356</c:v>
                </c:pt>
                <c:pt idx="510">
                  <c:v>42359</c:v>
                </c:pt>
                <c:pt idx="511">
                  <c:v>42360</c:v>
                </c:pt>
                <c:pt idx="512">
                  <c:v>42361</c:v>
                </c:pt>
                <c:pt idx="513">
                  <c:v>42362</c:v>
                </c:pt>
                <c:pt idx="514">
                  <c:v>42363</c:v>
                </c:pt>
                <c:pt idx="515">
                  <c:v>42366</c:v>
                </c:pt>
                <c:pt idx="516">
                  <c:v>42367</c:v>
                </c:pt>
                <c:pt idx="517">
                  <c:v>42368</c:v>
                </c:pt>
                <c:pt idx="518">
                  <c:v>42369</c:v>
                </c:pt>
                <c:pt idx="519">
                  <c:v>42370</c:v>
                </c:pt>
                <c:pt idx="520">
                  <c:v>42373</c:v>
                </c:pt>
                <c:pt idx="521">
                  <c:v>42374</c:v>
                </c:pt>
                <c:pt idx="522">
                  <c:v>42375</c:v>
                </c:pt>
                <c:pt idx="523">
                  <c:v>42376</c:v>
                </c:pt>
                <c:pt idx="524">
                  <c:v>42377</c:v>
                </c:pt>
                <c:pt idx="525">
                  <c:v>42380</c:v>
                </c:pt>
                <c:pt idx="526">
                  <c:v>42381</c:v>
                </c:pt>
                <c:pt idx="527">
                  <c:v>42382</c:v>
                </c:pt>
                <c:pt idx="528">
                  <c:v>42383</c:v>
                </c:pt>
                <c:pt idx="529">
                  <c:v>42384</c:v>
                </c:pt>
                <c:pt idx="530">
                  <c:v>42387</c:v>
                </c:pt>
                <c:pt idx="531">
                  <c:v>42388</c:v>
                </c:pt>
                <c:pt idx="532">
                  <c:v>42389</c:v>
                </c:pt>
                <c:pt idx="533">
                  <c:v>42390</c:v>
                </c:pt>
                <c:pt idx="534">
                  <c:v>42391</c:v>
                </c:pt>
                <c:pt idx="535">
                  <c:v>42394</c:v>
                </c:pt>
                <c:pt idx="536">
                  <c:v>42395</c:v>
                </c:pt>
                <c:pt idx="537">
                  <c:v>42396</c:v>
                </c:pt>
                <c:pt idx="538">
                  <c:v>42397</c:v>
                </c:pt>
                <c:pt idx="539">
                  <c:v>42398</c:v>
                </c:pt>
                <c:pt idx="540">
                  <c:v>42401</c:v>
                </c:pt>
                <c:pt idx="541">
                  <c:v>42402</c:v>
                </c:pt>
                <c:pt idx="542">
                  <c:v>42403</c:v>
                </c:pt>
                <c:pt idx="543">
                  <c:v>42404</c:v>
                </c:pt>
                <c:pt idx="544">
                  <c:v>42405</c:v>
                </c:pt>
                <c:pt idx="545">
                  <c:v>42408</c:v>
                </c:pt>
                <c:pt idx="546">
                  <c:v>42409</c:v>
                </c:pt>
                <c:pt idx="547">
                  <c:v>42410</c:v>
                </c:pt>
                <c:pt idx="548">
                  <c:v>42411</c:v>
                </c:pt>
                <c:pt idx="549">
                  <c:v>42412</c:v>
                </c:pt>
                <c:pt idx="550">
                  <c:v>42415</c:v>
                </c:pt>
                <c:pt idx="551">
                  <c:v>42416</c:v>
                </c:pt>
                <c:pt idx="552">
                  <c:v>42417</c:v>
                </c:pt>
                <c:pt idx="553">
                  <c:v>42418</c:v>
                </c:pt>
                <c:pt idx="554">
                  <c:v>42419</c:v>
                </c:pt>
                <c:pt idx="555">
                  <c:v>42422</c:v>
                </c:pt>
                <c:pt idx="556">
                  <c:v>42423</c:v>
                </c:pt>
                <c:pt idx="557">
                  <c:v>42424</c:v>
                </c:pt>
                <c:pt idx="558">
                  <c:v>42425</c:v>
                </c:pt>
                <c:pt idx="559">
                  <c:v>42426</c:v>
                </c:pt>
                <c:pt idx="560">
                  <c:v>42429</c:v>
                </c:pt>
                <c:pt idx="561">
                  <c:v>42430</c:v>
                </c:pt>
                <c:pt idx="562">
                  <c:v>42431</c:v>
                </c:pt>
                <c:pt idx="563">
                  <c:v>42432</c:v>
                </c:pt>
                <c:pt idx="564">
                  <c:v>42433</c:v>
                </c:pt>
                <c:pt idx="565">
                  <c:v>42436</c:v>
                </c:pt>
                <c:pt idx="566">
                  <c:v>42437</c:v>
                </c:pt>
                <c:pt idx="567">
                  <c:v>42438</c:v>
                </c:pt>
                <c:pt idx="568">
                  <c:v>42439</c:v>
                </c:pt>
                <c:pt idx="569">
                  <c:v>42440</c:v>
                </c:pt>
                <c:pt idx="570">
                  <c:v>42443</c:v>
                </c:pt>
                <c:pt idx="571">
                  <c:v>42444</c:v>
                </c:pt>
                <c:pt idx="572">
                  <c:v>42445</c:v>
                </c:pt>
                <c:pt idx="573">
                  <c:v>42446</c:v>
                </c:pt>
                <c:pt idx="574">
                  <c:v>42447</c:v>
                </c:pt>
                <c:pt idx="575">
                  <c:v>42450</c:v>
                </c:pt>
                <c:pt idx="576">
                  <c:v>42451</c:v>
                </c:pt>
                <c:pt idx="577">
                  <c:v>42452</c:v>
                </c:pt>
                <c:pt idx="578">
                  <c:v>42453</c:v>
                </c:pt>
                <c:pt idx="579">
                  <c:v>42454</c:v>
                </c:pt>
                <c:pt idx="580">
                  <c:v>42457</c:v>
                </c:pt>
                <c:pt idx="581">
                  <c:v>42458</c:v>
                </c:pt>
                <c:pt idx="582">
                  <c:v>42459</c:v>
                </c:pt>
                <c:pt idx="583">
                  <c:v>42460</c:v>
                </c:pt>
                <c:pt idx="584">
                  <c:v>42461</c:v>
                </c:pt>
                <c:pt idx="585">
                  <c:v>42464</c:v>
                </c:pt>
                <c:pt idx="586">
                  <c:v>42465</c:v>
                </c:pt>
                <c:pt idx="587">
                  <c:v>42466</c:v>
                </c:pt>
                <c:pt idx="588">
                  <c:v>42467</c:v>
                </c:pt>
                <c:pt idx="589">
                  <c:v>42468</c:v>
                </c:pt>
                <c:pt idx="590">
                  <c:v>42471</c:v>
                </c:pt>
                <c:pt idx="591">
                  <c:v>42472</c:v>
                </c:pt>
                <c:pt idx="592">
                  <c:v>42473</c:v>
                </c:pt>
                <c:pt idx="593">
                  <c:v>42474</c:v>
                </c:pt>
                <c:pt idx="594">
                  <c:v>42475</c:v>
                </c:pt>
                <c:pt idx="595">
                  <c:v>42478</c:v>
                </c:pt>
                <c:pt idx="596">
                  <c:v>42479</c:v>
                </c:pt>
                <c:pt idx="597">
                  <c:v>42480</c:v>
                </c:pt>
                <c:pt idx="598">
                  <c:v>42481</c:v>
                </c:pt>
                <c:pt idx="599">
                  <c:v>42482</c:v>
                </c:pt>
                <c:pt idx="600">
                  <c:v>42485</c:v>
                </c:pt>
                <c:pt idx="601">
                  <c:v>42486</c:v>
                </c:pt>
                <c:pt idx="602">
                  <c:v>42487</c:v>
                </c:pt>
                <c:pt idx="603">
                  <c:v>42488</c:v>
                </c:pt>
                <c:pt idx="604">
                  <c:v>42489</c:v>
                </c:pt>
                <c:pt idx="605">
                  <c:v>42492</c:v>
                </c:pt>
                <c:pt idx="606">
                  <c:v>42493</c:v>
                </c:pt>
                <c:pt idx="607">
                  <c:v>42494</c:v>
                </c:pt>
                <c:pt idx="608">
                  <c:v>42495</c:v>
                </c:pt>
                <c:pt idx="609">
                  <c:v>42496</c:v>
                </c:pt>
                <c:pt idx="610">
                  <c:v>42499</c:v>
                </c:pt>
                <c:pt idx="611">
                  <c:v>42500</c:v>
                </c:pt>
                <c:pt idx="612">
                  <c:v>42501</c:v>
                </c:pt>
                <c:pt idx="613">
                  <c:v>42502</c:v>
                </c:pt>
                <c:pt idx="614">
                  <c:v>42503</c:v>
                </c:pt>
                <c:pt idx="615">
                  <c:v>42506</c:v>
                </c:pt>
                <c:pt idx="616">
                  <c:v>42507</c:v>
                </c:pt>
                <c:pt idx="617">
                  <c:v>42508</c:v>
                </c:pt>
                <c:pt idx="618">
                  <c:v>42509</c:v>
                </c:pt>
                <c:pt idx="619">
                  <c:v>42510</c:v>
                </c:pt>
                <c:pt idx="620">
                  <c:v>42513</c:v>
                </c:pt>
                <c:pt idx="621">
                  <c:v>42514</c:v>
                </c:pt>
                <c:pt idx="622">
                  <c:v>42515</c:v>
                </c:pt>
                <c:pt idx="623">
                  <c:v>42516</c:v>
                </c:pt>
                <c:pt idx="624">
                  <c:v>42517</c:v>
                </c:pt>
                <c:pt idx="625">
                  <c:v>42520</c:v>
                </c:pt>
                <c:pt idx="626">
                  <c:v>42521</c:v>
                </c:pt>
                <c:pt idx="627">
                  <c:v>42522</c:v>
                </c:pt>
                <c:pt idx="628">
                  <c:v>42523</c:v>
                </c:pt>
                <c:pt idx="629">
                  <c:v>42524</c:v>
                </c:pt>
                <c:pt idx="630">
                  <c:v>42527</c:v>
                </c:pt>
                <c:pt idx="631">
                  <c:v>42528</c:v>
                </c:pt>
                <c:pt idx="632">
                  <c:v>42529</c:v>
                </c:pt>
                <c:pt idx="633">
                  <c:v>42530</c:v>
                </c:pt>
                <c:pt idx="634">
                  <c:v>42531</c:v>
                </c:pt>
                <c:pt idx="635">
                  <c:v>42534</c:v>
                </c:pt>
                <c:pt idx="636">
                  <c:v>42535</c:v>
                </c:pt>
                <c:pt idx="637">
                  <c:v>42536</c:v>
                </c:pt>
                <c:pt idx="638">
                  <c:v>42537</c:v>
                </c:pt>
                <c:pt idx="639">
                  <c:v>42538</c:v>
                </c:pt>
                <c:pt idx="640">
                  <c:v>42541</c:v>
                </c:pt>
                <c:pt idx="641">
                  <c:v>42542</c:v>
                </c:pt>
                <c:pt idx="642">
                  <c:v>42543</c:v>
                </c:pt>
                <c:pt idx="643">
                  <c:v>42544</c:v>
                </c:pt>
                <c:pt idx="644">
                  <c:v>42545</c:v>
                </c:pt>
                <c:pt idx="645">
                  <c:v>42548</c:v>
                </c:pt>
                <c:pt idx="646">
                  <c:v>42549</c:v>
                </c:pt>
                <c:pt idx="647">
                  <c:v>42550</c:v>
                </c:pt>
                <c:pt idx="648">
                  <c:v>42551</c:v>
                </c:pt>
                <c:pt idx="649">
                  <c:v>42552</c:v>
                </c:pt>
                <c:pt idx="650">
                  <c:v>42555</c:v>
                </c:pt>
                <c:pt idx="651">
                  <c:v>42556</c:v>
                </c:pt>
                <c:pt idx="652">
                  <c:v>42557</c:v>
                </c:pt>
                <c:pt idx="653">
                  <c:v>42558</c:v>
                </c:pt>
                <c:pt idx="654">
                  <c:v>42559</c:v>
                </c:pt>
                <c:pt idx="655">
                  <c:v>42562</c:v>
                </c:pt>
                <c:pt idx="656">
                  <c:v>42563</c:v>
                </c:pt>
                <c:pt idx="657">
                  <c:v>42564</c:v>
                </c:pt>
                <c:pt idx="658">
                  <c:v>42565</c:v>
                </c:pt>
                <c:pt idx="659">
                  <c:v>42566</c:v>
                </c:pt>
                <c:pt idx="660">
                  <c:v>42569</c:v>
                </c:pt>
                <c:pt idx="661">
                  <c:v>42570</c:v>
                </c:pt>
                <c:pt idx="662">
                  <c:v>42571</c:v>
                </c:pt>
                <c:pt idx="663">
                  <c:v>42572</c:v>
                </c:pt>
                <c:pt idx="664">
                  <c:v>42573</c:v>
                </c:pt>
                <c:pt idx="665">
                  <c:v>42576</c:v>
                </c:pt>
                <c:pt idx="666">
                  <c:v>42577</c:v>
                </c:pt>
                <c:pt idx="667">
                  <c:v>42578</c:v>
                </c:pt>
                <c:pt idx="668">
                  <c:v>42579</c:v>
                </c:pt>
                <c:pt idx="669">
                  <c:v>42580</c:v>
                </c:pt>
                <c:pt idx="670">
                  <c:v>42583</c:v>
                </c:pt>
                <c:pt idx="671">
                  <c:v>42584</c:v>
                </c:pt>
                <c:pt idx="672">
                  <c:v>42585</c:v>
                </c:pt>
                <c:pt idx="673">
                  <c:v>42586</c:v>
                </c:pt>
                <c:pt idx="674">
                  <c:v>42587</c:v>
                </c:pt>
                <c:pt idx="675">
                  <c:v>42590</c:v>
                </c:pt>
                <c:pt idx="676">
                  <c:v>42591</c:v>
                </c:pt>
                <c:pt idx="677">
                  <c:v>42592</c:v>
                </c:pt>
                <c:pt idx="678">
                  <c:v>42593</c:v>
                </c:pt>
                <c:pt idx="679">
                  <c:v>42594</c:v>
                </c:pt>
                <c:pt idx="680">
                  <c:v>42597</c:v>
                </c:pt>
                <c:pt idx="681">
                  <c:v>42598</c:v>
                </c:pt>
                <c:pt idx="682">
                  <c:v>42599</c:v>
                </c:pt>
                <c:pt idx="683">
                  <c:v>42600</c:v>
                </c:pt>
                <c:pt idx="684">
                  <c:v>42601</c:v>
                </c:pt>
                <c:pt idx="685">
                  <c:v>42604</c:v>
                </c:pt>
                <c:pt idx="686">
                  <c:v>42605</c:v>
                </c:pt>
                <c:pt idx="687">
                  <c:v>42606</c:v>
                </c:pt>
                <c:pt idx="688">
                  <c:v>42607</c:v>
                </c:pt>
                <c:pt idx="689">
                  <c:v>42608</c:v>
                </c:pt>
                <c:pt idx="690">
                  <c:v>42611</c:v>
                </c:pt>
                <c:pt idx="691">
                  <c:v>42612</c:v>
                </c:pt>
                <c:pt idx="692">
                  <c:v>42613</c:v>
                </c:pt>
                <c:pt idx="693">
                  <c:v>42614</c:v>
                </c:pt>
                <c:pt idx="694">
                  <c:v>42615</c:v>
                </c:pt>
                <c:pt idx="695">
                  <c:v>42618</c:v>
                </c:pt>
                <c:pt idx="696">
                  <c:v>42619</c:v>
                </c:pt>
                <c:pt idx="697">
                  <c:v>42620</c:v>
                </c:pt>
                <c:pt idx="698">
                  <c:v>42621</c:v>
                </c:pt>
                <c:pt idx="699">
                  <c:v>42622</c:v>
                </c:pt>
                <c:pt idx="700">
                  <c:v>42625</c:v>
                </c:pt>
                <c:pt idx="701">
                  <c:v>42626</c:v>
                </c:pt>
                <c:pt idx="702">
                  <c:v>42627</c:v>
                </c:pt>
                <c:pt idx="703">
                  <c:v>42628</c:v>
                </c:pt>
                <c:pt idx="704">
                  <c:v>42629</c:v>
                </c:pt>
                <c:pt idx="705">
                  <c:v>42632</c:v>
                </c:pt>
                <c:pt idx="706">
                  <c:v>42633</c:v>
                </c:pt>
                <c:pt idx="707">
                  <c:v>42634</c:v>
                </c:pt>
                <c:pt idx="708">
                  <c:v>42635</c:v>
                </c:pt>
                <c:pt idx="709">
                  <c:v>42636</c:v>
                </c:pt>
                <c:pt idx="710">
                  <c:v>42639</c:v>
                </c:pt>
                <c:pt idx="711">
                  <c:v>42640</c:v>
                </c:pt>
                <c:pt idx="712">
                  <c:v>42641</c:v>
                </c:pt>
                <c:pt idx="713">
                  <c:v>42642</c:v>
                </c:pt>
                <c:pt idx="714">
                  <c:v>42643</c:v>
                </c:pt>
                <c:pt idx="715">
                  <c:v>42646</c:v>
                </c:pt>
                <c:pt idx="716">
                  <c:v>42647</c:v>
                </c:pt>
                <c:pt idx="717">
                  <c:v>42648</c:v>
                </c:pt>
                <c:pt idx="718">
                  <c:v>42649</c:v>
                </c:pt>
                <c:pt idx="719">
                  <c:v>42650</c:v>
                </c:pt>
                <c:pt idx="720">
                  <c:v>42653</c:v>
                </c:pt>
                <c:pt idx="721">
                  <c:v>42654</c:v>
                </c:pt>
                <c:pt idx="722">
                  <c:v>42655</c:v>
                </c:pt>
                <c:pt idx="723">
                  <c:v>42656</c:v>
                </c:pt>
                <c:pt idx="724">
                  <c:v>42657</c:v>
                </c:pt>
                <c:pt idx="725">
                  <c:v>42660</c:v>
                </c:pt>
                <c:pt idx="726">
                  <c:v>42661</c:v>
                </c:pt>
                <c:pt idx="727">
                  <c:v>42662</c:v>
                </c:pt>
                <c:pt idx="728">
                  <c:v>42663</c:v>
                </c:pt>
                <c:pt idx="729">
                  <c:v>42664</c:v>
                </c:pt>
                <c:pt idx="730">
                  <c:v>42667</c:v>
                </c:pt>
                <c:pt idx="731">
                  <c:v>42668</c:v>
                </c:pt>
                <c:pt idx="732">
                  <c:v>42669</c:v>
                </c:pt>
                <c:pt idx="733">
                  <c:v>42670</c:v>
                </c:pt>
                <c:pt idx="734">
                  <c:v>42671</c:v>
                </c:pt>
                <c:pt idx="735">
                  <c:v>42674</c:v>
                </c:pt>
                <c:pt idx="736">
                  <c:v>42675</c:v>
                </c:pt>
                <c:pt idx="737">
                  <c:v>42676</c:v>
                </c:pt>
                <c:pt idx="738">
                  <c:v>42677</c:v>
                </c:pt>
                <c:pt idx="739">
                  <c:v>42678</c:v>
                </c:pt>
                <c:pt idx="740">
                  <c:v>42681</c:v>
                </c:pt>
                <c:pt idx="741">
                  <c:v>42682</c:v>
                </c:pt>
                <c:pt idx="742">
                  <c:v>42683</c:v>
                </c:pt>
                <c:pt idx="743">
                  <c:v>42684</c:v>
                </c:pt>
                <c:pt idx="744">
                  <c:v>42685</c:v>
                </c:pt>
                <c:pt idx="745">
                  <c:v>42688</c:v>
                </c:pt>
                <c:pt idx="746">
                  <c:v>42689</c:v>
                </c:pt>
                <c:pt idx="747">
                  <c:v>42690</c:v>
                </c:pt>
                <c:pt idx="748">
                  <c:v>42691</c:v>
                </c:pt>
                <c:pt idx="749">
                  <c:v>42692</c:v>
                </c:pt>
                <c:pt idx="750">
                  <c:v>42695</c:v>
                </c:pt>
                <c:pt idx="751">
                  <c:v>42696</c:v>
                </c:pt>
                <c:pt idx="752">
                  <c:v>42697</c:v>
                </c:pt>
                <c:pt idx="753">
                  <c:v>42698</c:v>
                </c:pt>
                <c:pt idx="754">
                  <c:v>42699</c:v>
                </c:pt>
                <c:pt idx="755">
                  <c:v>42702</c:v>
                </c:pt>
                <c:pt idx="756">
                  <c:v>42703</c:v>
                </c:pt>
                <c:pt idx="757">
                  <c:v>42704</c:v>
                </c:pt>
                <c:pt idx="758">
                  <c:v>42705</c:v>
                </c:pt>
                <c:pt idx="759">
                  <c:v>42706</c:v>
                </c:pt>
                <c:pt idx="760">
                  <c:v>42709</c:v>
                </c:pt>
                <c:pt idx="761">
                  <c:v>42710</c:v>
                </c:pt>
                <c:pt idx="762">
                  <c:v>42711</c:v>
                </c:pt>
                <c:pt idx="763">
                  <c:v>42712</c:v>
                </c:pt>
                <c:pt idx="764">
                  <c:v>42713</c:v>
                </c:pt>
                <c:pt idx="765">
                  <c:v>42716</c:v>
                </c:pt>
                <c:pt idx="766">
                  <c:v>42717</c:v>
                </c:pt>
                <c:pt idx="767">
                  <c:v>42718</c:v>
                </c:pt>
                <c:pt idx="768">
                  <c:v>42719</c:v>
                </c:pt>
                <c:pt idx="769">
                  <c:v>42720</c:v>
                </c:pt>
                <c:pt idx="770">
                  <c:v>42723</c:v>
                </c:pt>
                <c:pt idx="771">
                  <c:v>42724</c:v>
                </c:pt>
                <c:pt idx="772">
                  <c:v>42725</c:v>
                </c:pt>
                <c:pt idx="773">
                  <c:v>42726</c:v>
                </c:pt>
                <c:pt idx="774">
                  <c:v>42727</c:v>
                </c:pt>
                <c:pt idx="775">
                  <c:v>42730</c:v>
                </c:pt>
                <c:pt idx="776">
                  <c:v>42731</c:v>
                </c:pt>
                <c:pt idx="777">
                  <c:v>42732</c:v>
                </c:pt>
                <c:pt idx="778">
                  <c:v>42733</c:v>
                </c:pt>
                <c:pt idx="779">
                  <c:v>42734</c:v>
                </c:pt>
                <c:pt idx="780">
                  <c:v>42737</c:v>
                </c:pt>
                <c:pt idx="781">
                  <c:v>42738</c:v>
                </c:pt>
                <c:pt idx="782">
                  <c:v>42739</c:v>
                </c:pt>
                <c:pt idx="783">
                  <c:v>42740</c:v>
                </c:pt>
                <c:pt idx="784">
                  <c:v>42741</c:v>
                </c:pt>
                <c:pt idx="785">
                  <c:v>42744</c:v>
                </c:pt>
                <c:pt idx="786">
                  <c:v>42745</c:v>
                </c:pt>
                <c:pt idx="787">
                  <c:v>42746</c:v>
                </c:pt>
                <c:pt idx="788">
                  <c:v>42747</c:v>
                </c:pt>
                <c:pt idx="789">
                  <c:v>42748</c:v>
                </c:pt>
                <c:pt idx="790">
                  <c:v>42751</c:v>
                </c:pt>
                <c:pt idx="791">
                  <c:v>42752</c:v>
                </c:pt>
                <c:pt idx="792">
                  <c:v>42753</c:v>
                </c:pt>
                <c:pt idx="793">
                  <c:v>42754</c:v>
                </c:pt>
                <c:pt idx="794">
                  <c:v>42755</c:v>
                </c:pt>
                <c:pt idx="795">
                  <c:v>42758</c:v>
                </c:pt>
                <c:pt idx="796">
                  <c:v>42759</c:v>
                </c:pt>
                <c:pt idx="797">
                  <c:v>42760</c:v>
                </c:pt>
                <c:pt idx="798">
                  <c:v>42761</c:v>
                </c:pt>
                <c:pt idx="799">
                  <c:v>42762</c:v>
                </c:pt>
                <c:pt idx="800">
                  <c:v>42765</c:v>
                </c:pt>
                <c:pt idx="801">
                  <c:v>42766</c:v>
                </c:pt>
                <c:pt idx="802">
                  <c:v>42767</c:v>
                </c:pt>
                <c:pt idx="803">
                  <c:v>42768</c:v>
                </c:pt>
                <c:pt idx="804">
                  <c:v>42769</c:v>
                </c:pt>
                <c:pt idx="805">
                  <c:v>42772</c:v>
                </c:pt>
                <c:pt idx="806">
                  <c:v>42773</c:v>
                </c:pt>
                <c:pt idx="807">
                  <c:v>42774</c:v>
                </c:pt>
                <c:pt idx="808">
                  <c:v>42775</c:v>
                </c:pt>
                <c:pt idx="809">
                  <c:v>42776</c:v>
                </c:pt>
                <c:pt idx="810">
                  <c:v>42779</c:v>
                </c:pt>
                <c:pt idx="811">
                  <c:v>42780</c:v>
                </c:pt>
                <c:pt idx="812">
                  <c:v>42781</c:v>
                </c:pt>
                <c:pt idx="813">
                  <c:v>42782</c:v>
                </c:pt>
                <c:pt idx="814">
                  <c:v>42783</c:v>
                </c:pt>
                <c:pt idx="815">
                  <c:v>42786</c:v>
                </c:pt>
                <c:pt idx="816">
                  <c:v>42787</c:v>
                </c:pt>
                <c:pt idx="817">
                  <c:v>42788</c:v>
                </c:pt>
                <c:pt idx="818">
                  <c:v>42789</c:v>
                </c:pt>
                <c:pt idx="819">
                  <c:v>42790</c:v>
                </c:pt>
                <c:pt idx="820">
                  <c:v>42793</c:v>
                </c:pt>
                <c:pt idx="821">
                  <c:v>42794</c:v>
                </c:pt>
                <c:pt idx="822">
                  <c:v>42795</c:v>
                </c:pt>
                <c:pt idx="823">
                  <c:v>42796</c:v>
                </c:pt>
                <c:pt idx="824">
                  <c:v>42797</c:v>
                </c:pt>
                <c:pt idx="825">
                  <c:v>42800</c:v>
                </c:pt>
                <c:pt idx="826">
                  <c:v>42801</c:v>
                </c:pt>
                <c:pt idx="827">
                  <c:v>42802</c:v>
                </c:pt>
                <c:pt idx="828">
                  <c:v>42803</c:v>
                </c:pt>
                <c:pt idx="829">
                  <c:v>42804</c:v>
                </c:pt>
                <c:pt idx="830">
                  <c:v>42807</c:v>
                </c:pt>
                <c:pt idx="831">
                  <c:v>42808</c:v>
                </c:pt>
                <c:pt idx="832">
                  <c:v>42809</c:v>
                </c:pt>
                <c:pt idx="833">
                  <c:v>42810</c:v>
                </c:pt>
                <c:pt idx="834">
                  <c:v>42811</c:v>
                </c:pt>
                <c:pt idx="835">
                  <c:v>42814</c:v>
                </c:pt>
                <c:pt idx="836">
                  <c:v>42815</c:v>
                </c:pt>
                <c:pt idx="837">
                  <c:v>42816</c:v>
                </c:pt>
                <c:pt idx="838">
                  <c:v>42817</c:v>
                </c:pt>
                <c:pt idx="839">
                  <c:v>42818</c:v>
                </c:pt>
                <c:pt idx="840">
                  <c:v>42821</c:v>
                </c:pt>
                <c:pt idx="841">
                  <c:v>42822</c:v>
                </c:pt>
                <c:pt idx="842">
                  <c:v>42823</c:v>
                </c:pt>
                <c:pt idx="843">
                  <c:v>42824</c:v>
                </c:pt>
                <c:pt idx="844">
                  <c:v>42825</c:v>
                </c:pt>
                <c:pt idx="845">
                  <c:v>42828</c:v>
                </c:pt>
                <c:pt idx="846">
                  <c:v>42829</c:v>
                </c:pt>
                <c:pt idx="847">
                  <c:v>42830</c:v>
                </c:pt>
                <c:pt idx="848">
                  <c:v>42831</c:v>
                </c:pt>
                <c:pt idx="849">
                  <c:v>42832</c:v>
                </c:pt>
                <c:pt idx="850">
                  <c:v>42835</c:v>
                </c:pt>
                <c:pt idx="851">
                  <c:v>42836</c:v>
                </c:pt>
                <c:pt idx="852">
                  <c:v>42837</c:v>
                </c:pt>
                <c:pt idx="853">
                  <c:v>42838</c:v>
                </c:pt>
                <c:pt idx="854">
                  <c:v>42839</c:v>
                </c:pt>
                <c:pt idx="855">
                  <c:v>42842</c:v>
                </c:pt>
                <c:pt idx="856">
                  <c:v>42843</c:v>
                </c:pt>
                <c:pt idx="857">
                  <c:v>42844</c:v>
                </c:pt>
                <c:pt idx="858">
                  <c:v>42845</c:v>
                </c:pt>
                <c:pt idx="859">
                  <c:v>42846</c:v>
                </c:pt>
                <c:pt idx="860">
                  <c:v>42849</c:v>
                </c:pt>
                <c:pt idx="861">
                  <c:v>42850</c:v>
                </c:pt>
                <c:pt idx="862">
                  <c:v>42851</c:v>
                </c:pt>
                <c:pt idx="863">
                  <c:v>42852</c:v>
                </c:pt>
                <c:pt idx="864">
                  <c:v>42853</c:v>
                </c:pt>
                <c:pt idx="865">
                  <c:v>42856</c:v>
                </c:pt>
                <c:pt idx="866">
                  <c:v>42857</c:v>
                </c:pt>
                <c:pt idx="867">
                  <c:v>42858</c:v>
                </c:pt>
                <c:pt idx="868">
                  <c:v>42859</c:v>
                </c:pt>
                <c:pt idx="869">
                  <c:v>42860</c:v>
                </c:pt>
                <c:pt idx="870">
                  <c:v>42863</c:v>
                </c:pt>
                <c:pt idx="871">
                  <c:v>42864</c:v>
                </c:pt>
                <c:pt idx="872">
                  <c:v>42865</c:v>
                </c:pt>
                <c:pt idx="873">
                  <c:v>42866</c:v>
                </c:pt>
                <c:pt idx="874">
                  <c:v>42867</c:v>
                </c:pt>
                <c:pt idx="875">
                  <c:v>42870</c:v>
                </c:pt>
                <c:pt idx="876">
                  <c:v>42871</c:v>
                </c:pt>
                <c:pt idx="877">
                  <c:v>42872</c:v>
                </c:pt>
                <c:pt idx="878">
                  <c:v>42873</c:v>
                </c:pt>
                <c:pt idx="879">
                  <c:v>42874</c:v>
                </c:pt>
                <c:pt idx="880">
                  <c:v>42877</c:v>
                </c:pt>
                <c:pt idx="881">
                  <c:v>42878</c:v>
                </c:pt>
                <c:pt idx="882">
                  <c:v>42879</c:v>
                </c:pt>
                <c:pt idx="883">
                  <c:v>42880</c:v>
                </c:pt>
                <c:pt idx="884">
                  <c:v>42881</c:v>
                </c:pt>
                <c:pt idx="885">
                  <c:v>42884</c:v>
                </c:pt>
                <c:pt idx="886">
                  <c:v>42885</c:v>
                </c:pt>
                <c:pt idx="887">
                  <c:v>42886</c:v>
                </c:pt>
                <c:pt idx="888">
                  <c:v>42887</c:v>
                </c:pt>
                <c:pt idx="889">
                  <c:v>42888</c:v>
                </c:pt>
                <c:pt idx="890">
                  <c:v>42891</c:v>
                </c:pt>
                <c:pt idx="891">
                  <c:v>42892</c:v>
                </c:pt>
                <c:pt idx="892">
                  <c:v>42893</c:v>
                </c:pt>
                <c:pt idx="893">
                  <c:v>42894</c:v>
                </c:pt>
                <c:pt idx="894">
                  <c:v>42895</c:v>
                </c:pt>
                <c:pt idx="895">
                  <c:v>42898</c:v>
                </c:pt>
                <c:pt idx="896">
                  <c:v>42899</c:v>
                </c:pt>
                <c:pt idx="897">
                  <c:v>42900</c:v>
                </c:pt>
                <c:pt idx="898">
                  <c:v>42901</c:v>
                </c:pt>
                <c:pt idx="899">
                  <c:v>42902</c:v>
                </c:pt>
                <c:pt idx="900">
                  <c:v>42905</c:v>
                </c:pt>
                <c:pt idx="901">
                  <c:v>42906</c:v>
                </c:pt>
                <c:pt idx="902">
                  <c:v>42907</c:v>
                </c:pt>
                <c:pt idx="903">
                  <c:v>42908</c:v>
                </c:pt>
                <c:pt idx="904">
                  <c:v>42909</c:v>
                </c:pt>
                <c:pt idx="905">
                  <c:v>42912</c:v>
                </c:pt>
                <c:pt idx="906">
                  <c:v>42913</c:v>
                </c:pt>
                <c:pt idx="907">
                  <c:v>42914</c:v>
                </c:pt>
                <c:pt idx="908">
                  <c:v>42915</c:v>
                </c:pt>
                <c:pt idx="909">
                  <c:v>42916</c:v>
                </c:pt>
                <c:pt idx="910">
                  <c:v>42919</c:v>
                </c:pt>
                <c:pt idx="911">
                  <c:v>42920</c:v>
                </c:pt>
                <c:pt idx="912">
                  <c:v>42921</c:v>
                </c:pt>
                <c:pt idx="913">
                  <c:v>42922</c:v>
                </c:pt>
                <c:pt idx="914">
                  <c:v>42923</c:v>
                </c:pt>
                <c:pt idx="915">
                  <c:v>42926</c:v>
                </c:pt>
                <c:pt idx="916">
                  <c:v>42927</c:v>
                </c:pt>
                <c:pt idx="917">
                  <c:v>42928</c:v>
                </c:pt>
                <c:pt idx="918">
                  <c:v>42929</c:v>
                </c:pt>
                <c:pt idx="919">
                  <c:v>42930</c:v>
                </c:pt>
                <c:pt idx="920">
                  <c:v>42933</c:v>
                </c:pt>
                <c:pt idx="921">
                  <c:v>42934</c:v>
                </c:pt>
                <c:pt idx="922">
                  <c:v>42935</c:v>
                </c:pt>
                <c:pt idx="923">
                  <c:v>42936</c:v>
                </c:pt>
                <c:pt idx="924">
                  <c:v>42937</c:v>
                </c:pt>
                <c:pt idx="925">
                  <c:v>42940</c:v>
                </c:pt>
                <c:pt idx="926">
                  <c:v>42941</c:v>
                </c:pt>
                <c:pt idx="927">
                  <c:v>42942</c:v>
                </c:pt>
                <c:pt idx="928">
                  <c:v>42943</c:v>
                </c:pt>
                <c:pt idx="929">
                  <c:v>42944</c:v>
                </c:pt>
                <c:pt idx="930">
                  <c:v>42947</c:v>
                </c:pt>
                <c:pt idx="931">
                  <c:v>42948</c:v>
                </c:pt>
                <c:pt idx="932">
                  <c:v>42949</c:v>
                </c:pt>
                <c:pt idx="933">
                  <c:v>42950</c:v>
                </c:pt>
                <c:pt idx="934">
                  <c:v>42951</c:v>
                </c:pt>
                <c:pt idx="935">
                  <c:v>42954</c:v>
                </c:pt>
                <c:pt idx="936">
                  <c:v>42955</c:v>
                </c:pt>
                <c:pt idx="937">
                  <c:v>42956</c:v>
                </c:pt>
                <c:pt idx="938">
                  <c:v>42957</c:v>
                </c:pt>
              </c:numCache>
            </c:numRef>
          </c:xVal>
          <c:yVal>
            <c:numRef>
              <c:f>'NKY Index'!$C$3:$C$941</c:f>
              <c:numCache>
                <c:formatCode>General</c:formatCode>
                <c:ptCount val="939"/>
                <c:pt idx="0">
                  <c:v>20.49153130990414</c:v>
                </c:pt>
                <c:pt idx="1">
                  <c:v>20.49153130990414</c:v>
                </c:pt>
                <c:pt idx="2">
                  <c:v>20.49153130990414</c:v>
                </c:pt>
                <c:pt idx="3">
                  <c:v>20.49153130990414</c:v>
                </c:pt>
                <c:pt idx="4">
                  <c:v>20.49153130990414</c:v>
                </c:pt>
                <c:pt idx="5">
                  <c:v>20.49153130990414</c:v>
                </c:pt>
                <c:pt idx="6">
                  <c:v>20.49153130990414</c:v>
                </c:pt>
                <c:pt idx="7">
                  <c:v>20.49153130990414</c:v>
                </c:pt>
                <c:pt idx="8">
                  <c:v>20.49153130990414</c:v>
                </c:pt>
                <c:pt idx="9">
                  <c:v>20.49153130990414</c:v>
                </c:pt>
                <c:pt idx="10">
                  <c:v>20.49153130990414</c:v>
                </c:pt>
                <c:pt idx="11">
                  <c:v>20.49153130990414</c:v>
                </c:pt>
                <c:pt idx="12">
                  <c:v>20.49153130990414</c:v>
                </c:pt>
                <c:pt idx="13">
                  <c:v>20.49153130990414</c:v>
                </c:pt>
                <c:pt idx="14">
                  <c:v>20.49153130990414</c:v>
                </c:pt>
                <c:pt idx="15">
                  <c:v>20.49153130990414</c:v>
                </c:pt>
                <c:pt idx="16">
                  <c:v>20.49153130990414</c:v>
                </c:pt>
                <c:pt idx="17">
                  <c:v>20.49153130990414</c:v>
                </c:pt>
                <c:pt idx="18">
                  <c:v>20.49153130990414</c:v>
                </c:pt>
                <c:pt idx="19">
                  <c:v>20.49153130990414</c:v>
                </c:pt>
                <c:pt idx="20">
                  <c:v>20.49153130990414</c:v>
                </c:pt>
                <c:pt idx="21">
                  <c:v>20.49153130990414</c:v>
                </c:pt>
                <c:pt idx="22">
                  <c:v>20.49153130990414</c:v>
                </c:pt>
                <c:pt idx="23">
                  <c:v>20.49153130990414</c:v>
                </c:pt>
                <c:pt idx="24">
                  <c:v>20.49153130990414</c:v>
                </c:pt>
                <c:pt idx="25">
                  <c:v>20.49153130990414</c:v>
                </c:pt>
                <c:pt idx="26">
                  <c:v>20.49153130990414</c:v>
                </c:pt>
                <c:pt idx="27">
                  <c:v>20.49153130990414</c:v>
                </c:pt>
                <c:pt idx="28">
                  <c:v>20.49153130990414</c:v>
                </c:pt>
                <c:pt idx="29">
                  <c:v>20.49153130990414</c:v>
                </c:pt>
                <c:pt idx="30">
                  <c:v>20.49153130990414</c:v>
                </c:pt>
                <c:pt idx="31">
                  <c:v>20.49153130990414</c:v>
                </c:pt>
                <c:pt idx="32">
                  <c:v>20.49153130990414</c:v>
                </c:pt>
                <c:pt idx="33">
                  <c:v>20.49153130990414</c:v>
                </c:pt>
                <c:pt idx="34">
                  <c:v>20.49153130990414</c:v>
                </c:pt>
                <c:pt idx="35">
                  <c:v>20.49153130990414</c:v>
                </c:pt>
                <c:pt idx="36">
                  <c:v>20.49153130990414</c:v>
                </c:pt>
                <c:pt idx="37">
                  <c:v>20.49153130990414</c:v>
                </c:pt>
                <c:pt idx="38">
                  <c:v>20.49153130990414</c:v>
                </c:pt>
                <c:pt idx="39">
                  <c:v>20.49153130990414</c:v>
                </c:pt>
                <c:pt idx="40">
                  <c:v>20.49153130990414</c:v>
                </c:pt>
                <c:pt idx="41">
                  <c:v>20.49153130990414</c:v>
                </c:pt>
                <c:pt idx="42">
                  <c:v>20.49153130990414</c:v>
                </c:pt>
                <c:pt idx="43">
                  <c:v>20.49153130990414</c:v>
                </c:pt>
                <c:pt idx="44">
                  <c:v>20.49153130990414</c:v>
                </c:pt>
                <c:pt idx="45">
                  <c:v>20.49153130990414</c:v>
                </c:pt>
                <c:pt idx="46">
                  <c:v>20.49153130990414</c:v>
                </c:pt>
                <c:pt idx="47">
                  <c:v>20.49153130990414</c:v>
                </c:pt>
                <c:pt idx="48">
                  <c:v>20.49153130990414</c:v>
                </c:pt>
                <c:pt idx="49">
                  <c:v>20.49153130990414</c:v>
                </c:pt>
                <c:pt idx="50">
                  <c:v>20.49153130990414</c:v>
                </c:pt>
                <c:pt idx="51">
                  <c:v>20.49153130990414</c:v>
                </c:pt>
                <c:pt idx="52">
                  <c:v>20.49153130990414</c:v>
                </c:pt>
                <c:pt idx="53">
                  <c:v>20.49153130990414</c:v>
                </c:pt>
                <c:pt idx="54">
                  <c:v>20.49153130990414</c:v>
                </c:pt>
                <c:pt idx="55">
                  <c:v>20.49153130990414</c:v>
                </c:pt>
                <c:pt idx="56">
                  <c:v>20.49153130990414</c:v>
                </c:pt>
                <c:pt idx="57">
                  <c:v>20.49153130990414</c:v>
                </c:pt>
                <c:pt idx="58">
                  <c:v>20.49153130990414</c:v>
                </c:pt>
                <c:pt idx="59">
                  <c:v>20.49153130990414</c:v>
                </c:pt>
                <c:pt idx="60">
                  <c:v>20.49153130990414</c:v>
                </c:pt>
                <c:pt idx="61">
                  <c:v>20.49153130990414</c:v>
                </c:pt>
                <c:pt idx="62">
                  <c:v>20.49153130990414</c:v>
                </c:pt>
                <c:pt idx="63">
                  <c:v>20.49153130990414</c:v>
                </c:pt>
                <c:pt idx="64">
                  <c:v>20.49153130990414</c:v>
                </c:pt>
                <c:pt idx="65">
                  <c:v>20.49153130990414</c:v>
                </c:pt>
                <c:pt idx="66">
                  <c:v>20.49153130990414</c:v>
                </c:pt>
                <c:pt idx="67">
                  <c:v>20.49153130990414</c:v>
                </c:pt>
                <c:pt idx="68">
                  <c:v>20.49153130990414</c:v>
                </c:pt>
                <c:pt idx="69">
                  <c:v>20.49153130990414</c:v>
                </c:pt>
                <c:pt idx="70">
                  <c:v>20.49153130990414</c:v>
                </c:pt>
                <c:pt idx="71">
                  <c:v>20.49153130990414</c:v>
                </c:pt>
                <c:pt idx="72">
                  <c:v>20.49153130990414</c:v>
                </c:pt>
                <c:pt idx="73">
                  <c:v>20.49153130990414</c:v>
                </c:pt>
                <c:pt idx="74">
                  <c:v>20.49153130990414</c:v>
                </c:pt>
                <c:pt idx="75">
                  <c:v>20.49153130990414</c:v>
                </c:pt>
                <c:pt idx="76">
                  <c:v>20.49153130990414</c:v>
                </c:pt>
                <c:pt idx="77">
                  <c:v>20.49153130990414</c:v>
                </c:pt>
                <c:pt idx="78">
                  <c:v>20.49153130990414</c:v>
                </c:pt>
                <c:pt idx="79">
                  <c:v>20.49153130990414</c:v>
                </c:pt>
                <c:pt idx="80">
                  <c:v>20.49153130990414</c:v>
                </c:pt>
                <c:pt idx="81">
                  <c:v>20.49153130990414</c:v>
                </c:pt>
                <c:pt idx="82">
                  <c:v>20.49153130990414</c:v>
                </c:pt>
                <c:pt idx="83">
                  <c:v>20.49153130990414</c:v>
                </c:pt>
                <c:pt idx="84">
                  <c:v>20.49153130990414</c:v>
                </c:pt>
                <c:pt idx="85">
                  <c:v>20.49153130990414</c:v>
                </c:pt>
                <c:pt idx="86">
                  <c:v>20.49153130990414</c:v>
                </c:pt>
                <c:pt idx="87">
                  <c:v>20.49153130990414</c:v>
                </c:pt>
                <c:pt idx="88">
                  <c:v>20.49153130990414</c:v>
                </c:pt>
                <c:pt idx="89">
                  <c:v>20.49153130990414</c:v>
                </c:pt>
                <c:pt idx="90">
                  <c:v>20.49153130990414</c:v>
                </c:pt>
                <c:pt idx="91">
                  <c:v>20.49153130990414</c:v>
                </c:pt>
                <c:pt idx="92">
                  <c:v>20.49153130990414</c:v>
                </c:pt>
                <c:pt idx="93">
                  <c:v>20.49153130990414</c:v>
                </c:pt>
                <c:pt idx="94">
                  <c:v>20.49153130990414</c:v>
                </c:pt>
                <c:pt idx="95">
                  <c:v>20.49153130990414</c:v>
                </c:pt>
                <c:pt idx="96">
                  <c:v>20.49153130990414</c:v>
                </c:pt>
                <c:pt idx="97">
                  <c:v>20.49153130990414</c:v>
                </c:pt>
                <c:pt idx="98">
                  <c:v>20.49153130990414</c:v>
                </c:pt>
                <c:pt idx="99">
                  <c:v>20.49153130990414</c:v>
                </c:pt>
                <c:pt idx="100">
                  <c:v>20.49153130990414</c:v>
                </c:pt>
                <c:pt idx="101">
                  <c:v>20.49153130990414</c:v>
                </c:pt>
                <c:pt idx="102">
                  <c:v>20.49153130990414</c:v>
                </c:pt>
                <c:pt idx="103">
                  <c:v>20.49153130990414</c:v>
                </c:pt>
                <c:pt idx="104">
                  <c:v>20.49153130990414</c:v>
                </c:pt>
                <c:pt idx="105">
                  <c:v>20.49153130990414</c:v>
                </c:pt>
                <c:pt idx="106">
                  <c:v>20.49153130990414</c:v>
                </c:pt>
                <c:pt idx="107">
                  <c:v>20.49153130990414</c:v>
                </c:pt>
                <c:pt idx="108">
                  <c:v>20.49153130990414</c:v>
                </c:pt>
                <c:pt idx="109">
                  <c:v>20.49153130990414</c:v>
                </c:pt>
                <c:pt idx="110">
                  <c:v>20.49153130990414</c:v>
                </c:pt>
                <c:pt idx="111">
                  <c:v>20.49153130990414</c:v>
                </c:pt>
                <c:pt idx="112">
                  <c:v>20.49153130990414</c:v>
                </c:pt>
                <c:pt idx="113">
                  <c:v>20.49153130990414</c:v>
                </c:pt>
                <c:pt idx="114">
                  <c:v>20.49153130990414</c:v>
                </c:pt>
                <c:pt idx="115">
                  <c:v>20.49153130990414</c:v>
                </c:pt>
                <c:pt idx="116">
                  <c:v>20.49153130990414</c:v>
                </c:pt>
                <c:pt idx="117">
                  <c:v>20.49153130990414</c:v>
                </c:pt>
                <c:pt idx="118">
                  <c:v>20.49153130990414</c:v>
                </c:pt>
                <c:pt idx="119">
                  <c:v>20.49153130990414</c:v>
                </c:pt>
                <c:pt idx="120">
                  <c:v>20.49153130990414</c:v>
                </c:pt>
                <c:pt idx="121">
                  <c:v>20.49153130990414</c:v>
                </c:pt>
                <c:pt idx="122">
                  <c:v>20.49153130990414</c:v>
                </c:pt>
                <c:pt idx="123">
                  <c:v>20.49153130990414</c:v>
                </c:pt>
                <c:pt idx="124">
                  <c:v>20.49153130990414</c:v>
                </c:pt>
                <c:pt idx="125">
                  <c:v>20.49153130990414</c:v>
                </c:pt>
                <c:pt idx="126">
                  <c:v>20.49153130990414</c:v>
                </c:pt>
                <c:pt idx="127">
                  <c:v>20.49153130990414</c:v>
                </c:pt>
                <c:pt idx="128">
                  <c:v>20.49153130990414</c:v>
                </c:pt>
                <c:pt idx="129">
                  <c:v>20.49153130990414</c:v>
                </c:pt>
                <c:pt idx="130">
                  <c:v>20.49153130990414</c:v>
                </c:pt>
                <c:pt idx="131">
                  <c:v>20.49153130990414</c:v>
                </c:pt>
                <c:pt idx="132">
                  <c:v>20.49153130990414</c:v>
                </c:pt>
                <c:pt idx="133">
                  <c:v>20.49153130990414</c:v>
                </c:pt>
                <c:pt idx="134">
                  <c:v>20.49153130990414</c:v>
                </c:pt>
                <c:pt idx="135">
                  <c:v>20.49153130990414</c:v>
                </c:pt>
                <c:pt idx="136">
                  <c:v>20.49153130990414</c:v>
                </c:pt>
                <c:pt idx="137">
                  <c:v>20.49153130990414</c:v>
                </c:pt>
                <c:pt idx="138">
                  <c:v>20.49153130990414</c:v>
                </c:pt>
                <c:pt idx="139">
                  <c:v>20.49153130990414</c:v>
                </c:pt>
                <c:pt idx="140">
                  <c:v>20.49153130990414</c:v>
                </c:pt>
                <c:pt idx="141">
                  <c:v>20.49153130990414</c:v>
                </c:pt>
                <c:pt idx="142">
                  <c:v>20.49153130990414</c:v>
                </c:pt>
                <c:pt idx="143">
                  <c:v>20.49153130990414</c:v>
                </c:pt>
                <c:pt idx="144">
                  <c:v>20.49153130990414</c:v>
                </c:pt>
                <c:pt idx="145">
                  <c:v>20.49153130990414</c:v>
                </c:pt>
                <c:pt idx="146">
                  <c:v>20.49153130990414</c:v>
                </c:pt>
                <c:pt idx="147">
                  <c:v>20.49153130990414</c:v>
                </c:pt>
                <c:pt idx="148">
                  <c:v>20.49153130990414</c:v>
                </c:pt>
                <c:pt idx="149">
                  <c:v>20.49153130990414</c:v>
                </c:pt>
                <c:pt idx="150">
                  <c:v>20.49153130990414</c:v>
                </c:pt>
                <c:pt idx="151">
                  <c:v>20.49153130990414</c:v>
                </c:pt>
                <c:pt idx="152">
                  <c:v>20.49153130990414</c:v>
                </c:pt>
                <c:pt idx="153">
                  <c:v>20.49153130990414</c:v>
                </c:pt>
                <c:pt idx="154">
                  <c:v>20.49153130990414</c:v>
                </c:pt>
                <c:pt idx="155">
                  <c:v>20.49153130990414</c:v>
                </c:pt>
                <c:pt idx="156">
                  <c:v>20.49153130990414</c:v>
                </c:pt>
                <c:pt idx="157">
                  <c:v>20.49153130990414</c:v>
                </c:pt>
                <c:pt idx="158">
                  <c:v>20.49153130990414</c:v>
                </c:pt>
                <c:pt idx="159">
                  <c:v>20.49153130990414</c:v>
                </c:pt>
                <c:pt idx="160">
                  <c:v>20.49153130990414</c:v>
                </c:pt>
                <c:pt idx="161">
                  <c:v>20.49153130990414</c:v>
                </c:pt>
                <c:pt idx="162">
                  <c:v>20.49153130990414</c:v>
                </c:pt>
                <c:pt idx="163">
                  <c:v>20.49153130990414</c:v>
                </c:pt>
                <c:pt idx="164">
                  <c:v>20.49153130990414</c:v>
                </c:pt>
                <c:pt idx="165">
                  <c:v>20.49153130990414</c:v>
                </c:pt>
                <c:pt idx="166">
                  <c:v>20.49153130990414</c:v>
                </c:pt>
                <c:pt idx="167">
                  <c:v>20.49153130990414</c:v>
                </c:pt>
                <c:pt idx="168">
                  <c:v>20.49153130990414</c:v>
                </c:pt>
                <c:pt idx="169">
                  <c:v>20.49153130990414</c:v>
                </c:pt>
                <c:pt idx="170">
                  <c:v>20.49153130990414</c:v>
                </c:pt>
                <c:pt idx="171">
                  <c:v>20.49153130990414</c:v>
                </c:pt>
                <c:pt idx="172">
                  <c:v>20.49153130990414</c:v>
                </c:pt>
                <c:pt idx="173">
                  <c:v>20.49153130990414</c:v>
                </c:pt>
                <c:pt idx="174">
                  <c:v>20.49153130990414</c:v>
                </c:pt>
                <c:pt idx="175">
                  <c:v>20.49153130990414</c:v>
                </c:pt>
                <c:pt idx="176">
                  <c:v>20.49153130990414</c:v>
                </c:pt>
                <c:pt idx="177">
                  <c:v>20.49153130990414</c:v>
                </c:pt>
                <c:pt idx="178">
                  <c:v>20.49153130990414</c:v>
                </c:pt>
                <c:pt idx="179">
                  <c:v>20.49153130990414</c:v>
                </c:pt>
                <c:pt idx="180">
                  <c:v>20.49153130990414</c:v>
                </c:pt>
                <c:pt idx="181">
                  <c:v>20.49153130990414</c:v>
                </c:pt>
                <c:pt idx="182">
                  <c:v>20.49153130990414</c:v>
                </c:pt>
                <c:pt idx="183">
                  <c:v>20.49153130990414</c:v>
                </c:pt>
                <c:pt idx="184">
                  <c:v>20.49153130990414</c:v>
                </c:pt>
                <c:pt idx="185">
                  <c:v>20.49153130990414</c:v>
                </c:pt>
                <c:pt idx="186">
                  <c:v>20.49153130990414</c:v>
                </c:pt>
                <c:pt idx="187">
                  <c:v>20.49153130990414</c:v>
                </c:pt>
                <c:pt idx="188">
                  <c:v>20.49153130990414</c:v>
                </c:pt>
                <c:pt idx="189">
                  <c:v>20.49153130990414</c:v>
                </c:pt>
                <c:pt idx="190">
                  <c:v>20.49153130990414</c:v>
                </c:pt>
                <c:pt idx="191">
                  <c:v>20.49153130990414</c:v>
                </c:pt>
                <c:pt idx="192">
                  <c:v>20.49153130990414</c:v>
                </c:pt>
                <c:pt idx="193">
                  <c:v>20.49153130990414</c:v>
                </c:pt>
                <c:pt idx="194">
                  <c:v>20.49153130990414</c:v>
                </c:pt>
                <c:pt idx="195">
                  <c:v>20.49153130990414</c:v>
                </c:pt>
                <c:pt idx="196">
                  <c:v>20.49153130990414</c:v>
                </c:pt>
                <c:pt idx="197">
                  <c:v>20.49153130990414</c:v>
                </c:pt>
                <c:pt idx="198">
                  <c:v>20.49153130990414</c:v>
                </c:pt>
                <c:pt idx="199">
                  <c:v>20.49153130990414</c:v>
                </c:pt>
                <c:pt idx="200">
                  <c:v>20.49153130990414</c:v>
                </c:pt>
                <c:pt idx="201">
                  <c:v>20.49153130990414</c:v>
                </c:pt>
                <c:pt idx="202">
                  <c:v>20.49153130990414</c:v>
                </c:pt>
                <c:pt idx="203">
                  <c:v>20.49153130990414</c:v>
                </c:pt>
                <c:pt idx="204">
                  <c:v>20.49153130990414</c:v>
                </c:pt>
                <c:pt idx="205">
                  <c:v>20.49153130990414</c:v>
                </c:pt>
                <c:pt idx="206">
                  <c:v>20.49153130990414</c:v>
                </c:pt>
                <c:pt idx="207">
                  <c:v>20.49153130990414</c:v>
                </c:pt>
                <c:pt idx="208">
                  <c:v>20.49153130990414</c:v>
                </c:pt>
                <c:pt idx="209">
                  <c:v>20.49153130990414</c:v>
                </c:pt>
                <c:pt idx="210">
                  <c:v>20.49153130990414</c:v>
                </c:pt>
                <c:pt idx="211">
                  <c:v>20.49153130990414</c:v>
                </c:pt>
                <c:pt idx="212">
                  <c:v>20.49153130990414</c:v>
                </c:pt>
                <c:pt idx="213">
                  <c:v>20.49153130990414</c:v>
                </c:pt>
                <c:pt idx="214">
                  <c:v>20.49153130990414</c:v>
                </c:pt>
                <c:pt idx="215">
                  <c:v>20.49153130990414</c:v>
                </c:pt>
                <c:pt idx="216">
                  <c:v>20.49153130990414</c:v>
                </c:pt>
                <c:pt idx="217">
                  <c:v>20.49153130990414</c:v>
                </c:pt>
                <c:pt idx="218">
                  <c:v>20.49153130990414</c:v>
                </c:pt>
                <c:pt idx="219">
                  <c:v>20.49153130990414</c:v>
                </c:pt>
                <c:pt idx="220">
                  <c:v>20.49153130990414</c:v>
                </c:pt>
                <c:pt idx="221">
                  <c:v>20.49153130990414</c:v>
                </c:pt>
                <c:pt idx="222">
                  <c:v>20.49153130990414</c:v>
                </c:pt>
                <c:pt idx="223">
                  <c:v>20.49153130990414</c:v>
                </c:pt>
                <c:pt idx="224">
                  <c:v>20.49153130990414</c:v>
                </c:pt>
                <c:pt idx="225">
                  <c:v>20.49153130990414</c:v>
                </c:pt>
                <c:pt idx="226">
                  <c:v>20.49153130990414</c:v>
                </c:pt>
                <c:pt idx="227">
                  <c:v>20.49153130990414</c:v>
                </c:pt>
                <c:pt idx="228">
                  <c:v>20.49153130990414</c:v>
                </c:pt>
                <c:pt idx="229">
                  <c:v>20.49153130990414</c:v>
                </c:pt>
                <c:pt idx="230">
                  <c:v>20.49153130990414</c:v>
                </c:pt>
                <c:pt idx="231">
                  <c:v>20.49153130990414</c:v>
                </c:pt>
                <c:pt idx="232">
                  <c:v>20.49153130990414</c:v>
                </c:pt>
                <c:pt idx="233">
                  <c:v>20.49153130990414</c:v>
                </c:pt>
                <c:pt idx="234">
                  <c:v>20.49153130990414</c:v>
                </c:pt>
                <c:pt idx="235">
                  <c:v>20.49153130990414</c:v>
                </c:pt>
                <c:pt idx="236">
                  <c:v>20.49153130990414</c:v>
                </c:pt>
                <c:pt idx="237">
                  <c:v>20.49153130990414</c:v>
                </c:pt>
                <c:pt idx="238">
                  <c:v>20.49153130990414</c:v>
                </c:pt>
                <c:pt idx="239">
                  <c:v>20.49153130990414</c:v>
                </c:pt>
                <c:pt idx="240">
                  <c:v>20.49153130990414</c:v>
                </c:pt>
                <c:pt idx="241">
                  <c:v>20.49153130990414</c:v>
                </c:pt>
                <c:pt idx="242">
                  <c:v>20.49153130990414</c:v>
                </c:pt>
                <c:pt idx="243">
                  <c:v>20.49153130990414</c:v>
                </c:pt>
                <c:pt idx="244">
                  <c:v>20.49153130990414</c:v>
                </c:pt>
                <c:pt idx="245">
                  <c:v>20.49153130990414</c:v>
                </c:pt>
                <c:pt idx="246">
                  <c:v>20.49153130990414</c:v>
                </c:pt>
                <c:pt idx="247">
                  <c:v>20.49153130990414</c:v>
                </c:pt>
                <c:pt idx="248">
                  <c:v>20.49153130990414</c:v>
                </c:pt>
                <c:pt idx="249">
                  <c:v>20.49153130990414</c:v>
                </c:pt>
                <c:pt idx="250">
                  <c:v>20.49153130990414</c:v>
                </c:pt>
                <c:pt idx="251">
                  <c:v>20.49153130990414</c:v>
                </c:pt>
                <c:pt idx="252">
                  <c:v>20.49153130990414</c:v>
                </c:pt>
                <c:pt idx="253">
                  <c:v>20.49153130990414</c:v>
                </c:pt>
                <c:pt idx="254">
                  <c:v>20.49153130990414</c:v>
                </c:pt>
                <c:pt idx="255">
                  <c:v>20.49153130990414</c:v>
                </c:pt>
                <c:pt idx="256">
                  <c:v>20.49153130990414</c:v>
                </c:pt>
                <c:pt idx="257">
                  <c:v>20.49153130990414</c:v>
                </c:pt>
                <c:pt idx="258">
                  <c:v>20.49153130990414</c:v>
                </c:pt>
                <c:pt idx="259">
                  <c:v>20.49153130990414</c:v>
                </c:pt>
                <c:pt idx="260">
                  <c:v>20.49153130990414</c:v>
                </c:pt>
                <c:pt idx="261">
                  <c:v>20.49153130990414</c:v>
                </c:pt>
                <c:pt idx="262">
                  <c:v>20.49153130990414</c:v>
                </c:pt>
                <c:pt idx="263">
                  <c:v>20.49153130990414</c:v>
                </c:pt>
                <c:pt idx="264">
                  <c:v>20.49153130990414</c:v>
                </c:pt>
                <c:pt idx="265">
                  <c:v>20.49153130990414</c:v>
                </c:pt>
                <c:pt idx="266">
                  <c:v>20.49153130990414</c:v>
                </c:pt>
                <c:pt idx="267">
                  <c:v>20.49153130990414</c:v>
                </c:pt>
                <c:pt idx="268">
                  <c:v>20.49153130990414</c:v>
                </c:pt>
                <c:pt idx="269">
                  <c:v>20.49153130990414</c:v>
                </c:pt>
                <c:pt idx="270">
                  <c:v>20.49153130990414</c:v>
                </c:pt>
                <c:pt idx="271">
                  <c:v>20.49153130990414</c:v>
                </c:pt>
                <c:pt idx="272">
                  <c:v>20.49153130990414</c:v>
                </c:pt>
                <c:pt idx="273">
                  <c:v>20.49153130990414</c:v>
                </c:pt>
                <c:pt idx="274">
                  <c:v>20.49153130990414</c:v>
                </c:pt>
                <c:pt idx="275">
                  <c:v>20.49153130990414</c:v>
                </c:pt>
                <c:pt idx="276">
                  <c:v>20.49153130990414</c:v>
                </c:pt>
                <c:pt idx="277">
                  <c:v>20.49153130990414</c:v>
                </c:pt>
                <c:pt idx="278">
                  <c:v>20.49153130990414</c:v>
                </c:pt>
                <c:pt idx="279">
                  <c:v>20.49153130990414</c:v>
                </c:pt>
                <c:pt idx="280">
                  <c:v>20.49153130990414</c:v>
                </c:pt>
                <c:pt idx="281">
                  <c:v>20.49153130990414</c:v>
                </c:pt>
                <c:pt idx="282">
                  <c:v>20.49153130990414</c:v>
                </c:pt>
                <c:pt idx="283">
                  <c:v>20.49153130990414</c:v>
                </c:pt>
                <c:pt idx="284">
                  <c:v>20.49153130990414</c:v>
                </c:pt>
                <c:pt idx="285">
                  <c:v>20.49153130990414</c:v>
                </c:pt>
                <c:pt idx="286">
                  <c:v>20.49153130990414</c:v>
                </c:pt>
                <c:pt idx="287">
                  <c:v>20.49153130990414</c:v>
                </c:pt>
                <c:pt idx="288">
                  <c:v>20.49153130990414</c:v>
                </c:pt>
                <c:pt idx="289">
                  <c:v>20.49153130990414</c:v>
                </c:pt>
                <c:pt idx="290">
                  <c:v>20.49153130990414</c:v>
                </c:pt>
                <c:pt idx="291">
                  <c:v>20.49153130990414</c:v>
                </c:pt>
                <c:pt idx="292">
                  <c:v>20.49153130990414</c:v>
                </c:pt>
                <c:pt idx="293">
                  <c:v>20.49153130990414</c:v>
                </c:pt>
                <c:pt idx="294">
                  <c:v>20.49153130990414</c:v>
                </c:pt>
                <c:pt idx="295">
                  <c:v>20.49153130990414</c:v>
                </c:pt>
                <c:pt idx="296">
                  <c:v>20.49153130990414</c:v>
                </c:pt>
                <c:pt idx="297">
                  <c:v>20.49153130990414</c:v>
                </c:pt>
                <c:pt idx="298">
                  <c:v>20.49153130990414</c:v>
                </c:pt>
                <c:pt idx="299">
                  <c:v>20.49153130990414</c:v>
                </c:pt>
                <c:pt idx="300">
                  <c:v>20.49153130990414</c:v>
                </c:pt>
                <c:pt idx="301">
                  <c:v>20.49153130990414</c:v>
                </c:pt>
                <c:pt idx="302">
                  <c:v>20.49153130990414</c:v>
                </c:pt>
                <c:pt idx="303">
                  <c:v>20.49153130990414</c:v>
                </c:pt>
                <c:pt idx="304">
                  <c:v>20.49153130990414</c:v>
                </c:pt>
                <c:pt idx="305">
                  <c:v>20.49153130990414</c:v>
                </c:pt>
                <c:pt idx="306">
                  <c:v>20.49153130990414</c:v>
                </c:pt>
                <c:pt idx="307">
                  <c:v>20.49153130990414</c:v>
                </c:pt>
                <c:pt idx="308">
                  <c:v>20.49153130990414</c:v>
                </c:pt>
                <c:pt idx="309">
                  <c:v>20.49153130990414</c:v>
                </c:pt>
                <c:pt idx="310">
                  <c:v>20.49153130990414</c:v>
                </c:pt>
                <c:pt idx="311">
                  <c:v>20.49153130990414</c:v>
                </c:pt>
                <c:pt idx="312">
                  <c:v>20.49153130990414</c:v>
                </c:pt>
                <c:pt idx="313">
                  <c:v>20.49153130990414</c:v>
                </c:pt>
                <c:pt idx="314">
                  <c:v>20.49153130990414</c:v>
                </c:pt>
                <c:pt idx="315">
                  <c:v>20.49153130990414</c:v>
                </c:pt>
                <c:pt idx="316">
                  <c:v>20.49153130990414</c:v>
                </c:pt>
                <c:pt idx="317">
                  <c:v>20.49153130990414</c:v>
                </c:pt>
                <c:pt idx="318">
                  <c:v>20.49153130990414</c:v>
                </c:pt>
                <c:pt idx="319">
                  <c:v>20.49153130990414</c:v>
                </c:pt>
                <c:pt idx="320">
                  <c:v>20.49153130990414</c:v>
                </c:pt>
                <c:pt idx="321">
                  <c:v>20.49153130990414</c:v>
                </c:pt>
                <c:pt idx="322">
                  <c:v>20.49153130990414</c:v>
                </c:pt>
                <c:pt idx="323">
                  <c:v>20.49153130990414</c:v>
                </c:pt>
                <c:pt idx="324">
                  <c:v>20.49153130990414</c:v>
                </c:pt>
                <c:pt idx="325">
                  <c:v>20.49153130990414</c:v>
                </c:pt>
                <c:pt idx="326">
                  <c:v>20.49153130990414</c:v>
                </c:pt>
                <c:pt idx="327">
                  <c:v>20.49153130990414</c:v>
                </c:pt>
                <c:pt idx="328">
                  <c:v>20.49153130990414</c:v>
                </c:pt>
                <c:pt idx="329">
                  <c:v>20.49153130990414</c:v>
                </c:pt>
                <c:pt idx="330">
                  <c:v>20.49153130990414</c:v>
                </c:pt>
                <c:pt idx="331">
                  <c:v>20.49153130990414</c:v>
                </c:pt>
                <c:pt idx="332">
                  <c:v>20.49153130990414</c:v>
                </c:pt>
                <c:pt idx="333">
                  <c:v>20.49153130990414</c:v>
                </c:pt>
                <c:pt idx="334">
                  <c:v>20.49153130990414</c:v>
                </c:pt>
                <c:pt idx="335">
                  <c:v>20.49153130990414</c:v>
                </c:pt>
                <c:pt idx="336">
                  <c:v>20.49153130990414</c:v>
                </c:pt>
                <c:pt idx="337">
                  <c:v>20.49153130990414</c:v>
                </c:pt>
                <c:pt idx="338">
                  <c:v>20.49153130990414</c:v>
                </c:pt>
                <c:pt idx="339">
                  <c:v>20.49153130990414</c:v>
                </c:pt>
                <c:pt idx="340">
                  <c:v>20.49153130990414</c:v>
                </c:pt>
                <c:pt idx="341">
                  <c:v>20.49153130990414</c:v>
                </c:pt>
                <c:pt idx="342">
                  <c:v>20.49153130990414</c:v>
                </c:pt>
                <c:pt idx="343">
                  <c:v>20.49153130990414</c:v>
                </c:pt>
                <c:pt idx="344">
                  <c:v>20.49153130990414</c:v>
                </c:pt>
                <c:pt idx="345">
                  <c:v>20.49153130990414</c:v>
                </c:pt>
                <c:pt idx="346">
                  <c:v>20.49153130990414</c:v>
                </c:pt>
                <c:pt idx="347">
                  <c:v>20.49153130990414</c:v>
                </c:pt>
                <c:pt idx="348">
                  <c:v>20.49153130990414</c:v>
                </c:pt>
                <c:pt idx="349">
                  <c:v>20.49153130990414</c:v>
                </c:pt>
                <c:pt idx="350">
                  <c:v>20.49153130990414</c:v>
                </c:pt>
                <c:pt idx="351">
                  <c:v>20.49153130990414</c:v>
                </c:pt>
                <c:pt idx="352">
                  <c:v>20.49153130990414</c:v>
                </c:pt>
                <c:pt idx="353">
                  <c:v>20.49153130990414</c:v>
                </c:pt>
                <c:pt idx="354">
                  <c:v>20.49153130990414</c:v>
                </c:pt>
                <c:pt idx="355">
                  <c:v>20.49153130990414</c:v>
                </c:pt>
                <c:pt idx="356">
                  <c:v>20.49153130990414</c:v>
                </c:pt>
                <c:pt idx="357">
                  <c:v>20.49153130990414</c:v>
                </c:pt>
                <c:pt idx="358">
                  <c:v>20.49153130990414</c:v>
                </c:pt>
                <c:pt idx="359">
                  <c:v>20.49153130990414</c:v>
                </c:pt>
                <c:pt idx="360">
                  <c:v>20.49153130990414</c:v>
                </c:pt>
                <c:pt idx="361">
                  <c:v>20.49153130990414</c:v>
                </c:pt>
                <c:pt idx="362">
                  <c:v>20.49153130990414</c:v>
                </c:pt>
                <c:pt idx="363">
                  <c:v>20.49153130990414</c:v>
                </c:pt>
                <c:pt idx="364">
                  <c:v>20.49153130990414</c:v>
                </c:pt>
                <c:pt idx="365">
                  <c:v>20.49153130990414</c:v>
                </c:pt>
                <c:pt idx="366">
                  <c:v>20.49153130990414</c:v>
                </c:pt>
                <c:pt idx="367">
                  <c:v>20.49153130990414</c:v>
                </c:pt>
                <c:pt idx="368">
                  <c:v>20.49153130990414</c:v>
                </c:pt>
                <c:pt idx="369">
                  <c:v>20.49153130990414</c:v>
                </c:pt>
                <c:pt idx="370">
                  <c:v>20.49153130990414</c:v>
                </c:pt>
                <c:pt idx="371">
                  <c:v>20.49153130990414</c:v>
                </c:pt>
                <c:pt idx="372">
                  <c:v>20.49153130990414</c:v>
                </c:pt>
                <c:pt idx="373">
                  <c:v>20.49153130990414</c:v>
                </c:pt>
                <c:pt idx="374">
                  <c:v>20.49153130990414</c:v>
                </c:pt>
                <c:pt idx="375">
                  <c:v>20.49153130990414</c:v>
                </c:pt>
                <c:pt idx="376">
                  <c:v>20.49153130990414</c:v>
                </c:pt>
                <c:pt idx="377">
                  <c:v>20.49153130990414</c:v>
                </c:pt>
                <c:pt idx="378">
                  <c:v>20.49153130990414</c:v>
                </c:pt>
                <c:pt idx="379">
                  <c:v>20.49153130990414</c:v>
                </c:pt>
                <c:pt idx="380">
                  <c:v>20.49153130990414</c:v>
                </c:pt>
                <c:pt idx="381">
                  <c:v>20.49153130990414</c:v>
                </c:pt>
                <c:pt idx="382">
                  <c:v>20.49153130990414</c:v>
                </c:pt>
                <c:pt idx="383">
                  <c:v>20.49153130990414</c:v>
                </c:pt>
                <c:pt idx="384">
                  <c:v>20.49153130990414</c:v>
                </c:pt>
                <c:pt idx="385">
                  <c:v>20.49153130990414</c:v>
                </c:pt>
                <c:pt idx="386">
                  <c:v>20.49153130990414</c:v>
                </c:pt>
                <c:pt idx="387">
                  <c:v>20.49153130990414</c:v>
                </c:pt>
                <c:pt idx="388">
                  <c:v>20.49153130990414</c:v>
                </c:pt>
                <c:pt idx="389">
                  <c:v>20.49153130990414</c:v>
                </c:pt>
                <c:pt idx="390">
                  <c:v>20.49153130990414</c:v>
                </c:pt>
                <c:pt idx="391">
                  <c:v>20.49153130990414</c:v>
                </c:pt>
                <c:pt idx="392">
                  <c:v>20.49153130990414</c:v>
                </c:pt>
                <c:pt idx="393">
                  <c:v>20.49153130990414</c:v>
                </c:pt>
                <c:pt idx="394">
                  <c:v>20.49153130990414</c:v>
                </c:pt>
                <c:pt idx="395">
                  <c:v>20.49153130990414</c:v>
                </c:pt>
                <c:pt idx="396">
                  <c:v>20.49153130990414</c:v>
                </c:pt>
                <c:pt idx="397">
                  <c:v>20.49153130990414</c:v>
                </c:pt>
                <c:pt idx="398">
                  <c:v>20.49153130990414</c:v>
                </c:pt>
                <c:pt idx="399">
                  <c:v>20.49153130990414</c:v>
                </c:pt>
                <c:pt idx="400">
                  <c:v>20.49153130990414</c:v>
                </c:pt>
                <c:pt idx="401">
                  <c:v>20.49153130990414</c:v>
                </c:pt>
                <c:pt idx="402">
                  <c:v>20.49153130990414</c:v>
                </c:pt>
                <c:pt idx="403">
                  <c:v>20.49153130990414</c:v>
                </c:pt>
                <c:pt idx="404">
                  <c:v>20.49153130990414</c:v>
                </c:pt>
                <c:pt idx="405">
                  <c:v>20.49153130990414</c:v>
                </c:pt>
                <c:pt idx="406">
                  <c:v>20.49153130990414</c:v>
                </c:pt>
                <c:pt idx="407">
                  <c:v>20.49153130990414</c:v>
                </c:pt>
                <c:pt idx="408">
                  <c:v>20.49153130990414</c:v>
                </c:pt>
                <c:pt idx="409">
                  <c:v>20.49153130990414</c:v>
                </c:pt>
                <c:pt idx="410">
                  <c:v>20.49153130990414</c:v>
                </c:pt>
                <c:pt idx="411">
                  <c:v>20.49153130990414</c:v>
                </c:pt>
                <c:pt idx="412">
                  <c:v>20.49153130990414</c:v>
                </c:pt>
                <c:pt idx="413">
                  <c:v>20.49153130990414</c:v>
                </c:pt>
                <c:pt idx="414">
                  <c:v>20.49153130990414</c:v>
                </c:pt>
                <c:pt idx="415">
                  <c:v>20.49153130990414</c:v>
                </c:pt>
                <c:pt idx="416">
                  <c:v>20.49153130990414</c:v>
                </c:pt>
                <c:pt idx="417">
                  <c:v>20.49153130990414</c:v>
                </c:pt>
                <c:pt idx="418">
                  <c:v>20.49153130990414</c:v>
                </c:pt>
                <c:pt idx="419">
                  <c:v>20.49153130990414</c:v>
                </c:pt>
                <c:pt idx="420">
                  <c:v>20.49153130990414</c:v>
                </c:pt>
                <c:pt idx="421">
                  <c:v>20.49153130990414</c:v>
                </c:pt>
                <c:pt idx="422">
                  <c:v>20.49153130990414</c:v>
                </c:pt>
                <c:pt idx="423">
                  <c:v>20.49153130990414</c:v>
                </c:pt>
                <c:pt idx="424">
                  <c:v>20.49153130990414</c:v>
                </c:pt>
                <c:pt idx="425">
                  <c:v>20.49153130990414</c:v>
                </c:pt>
                <c:pt idx="426">
                  <c:v>20.49153130990414</c:v>
                </c:pt>
                <c:pt idx="427">
                  <c:v>20.49153130990414</c:v>
                </c:pt>
                <c:pt idx="428">
                  <c:v>20.49153130990414</c:v>
                </c:pt>
                <c:pt idx="429">
                  <c:v>20.49153130990414</c:v>
                </c:pt>
                <c:pt idx="430">
                  <c:v>20.49153130990414</c:v>
                </c:pt>
                <c:pt idx="431">
                  <c:v>20.49153130990414</c:v>
                </c:pt>
                <c:pt idx="432">
                  <c:v>20.49153130990414</c:v>
                </c:pt>
                <c:pt idx="433">
                  <c:v>20.49153130990414</c:v>
                </c:pt>
                <c:pt idx="434">
                  <c:v>20.49153130990414</c:v>
                </c:pt>
                <c:pt idx="435">
                  <c:v>20.49153130990414</c:v>
                </c:pt>
                <c:pt idx="436">
                  <c:v>20.49153130990414</c:v>
                </c:pt>
                <c:pt idx="437">
                  <c:v>20.49153130990414</c:v>
                </c:pt>
                <c:pt idx="438">
                  <c:v>20.49153130990414</c:v>
                </c:pt>
                <c:pt idx="439">
                  <c:v>20.49153130990414</c:v>
                </c:pt>
                <c:pt idx="440">
                  <c:v>20.49153130990414</c:v>
                </c:pt>
                <c:pt idx="441">
                  <c:v>20.49153130990414</c:v>
                </c:pt>
                <c:pt idx="442">
                  <c:v>20.49153130990414</c:v>
                </c:pt>
                <c:pt idx="443">
                  <c:v>20.49153130990414</c:v>
                </c:pt>
                <c:pt idx="444">
                  <c:v>20.49153130990414</c:v>
                </c:pt>
                <c:pt idx="445">
                  <c:v>20.49153130990414</c:v>
                </c:pt>
                <c:pt idx="446">
                  <c:v>20.49153130990414</c:v>
                </c:pt>
                <c:pt idx="447">
                  <c:v>20.49153130990414</c:v>
                </c:pt>
                <c:pt idx="448">
                  <c:v>20.49153130990414</c:v>
                </c:pt>
                <c:pt idx="449">
                  <c:v>20.49153130990414</c:v>
                </c:pt>
                <c:pt idx="450">
                  <c:v>20.49153130990414</c:v>
                </c:pt>
                <c:pt idx="451">
                  <c:v>20.49153130990414</c:v>
                </c:pt>
                <c:pt idx="452">
                  <c:v>20.49153130990414</c:v>
                </c:pt>
                <c:pt idx="453">
                  <c:v>20.49153130990414</c:v>
                </c:pt>
                <c:pt idx="454">
                  <c:v>20.49153130990414</c:v>
                </c:pt>
                <c:pt idx="455">
                  <c:v>20.49153130990414</c:v>
                </c:pt>
                <c:pt idx="456">
                  <c:v>20.49153130990414</c:v>
                </c:pt>
                <c:pt idx="457">
                  <c:v>20.49153130990414</c:v>
                </c:pt>
                <c:pt idx="458">
                  <c:v>20.49153130990414</c:v>
                </c:pt>
                <c:pt idx="459">
                  <c:v>20.49153130990414</c:v>
                </c:pt>
                <c:pt idx="460">
                  <c:v>20.49153130990414</c:v>
                </c:pt>
                <c:pt idx="461">
                  <c:v>20.49153130990414</c:v>
                </c:pt>
                <c:pt idx="462">
                  <c:v>20.49153130990414</c:v>
                </c:pt>
                <c:pt idx="463">
                  <c:v>20.49153130990414</c:v>
                </c:pt>
                <c:pt idx="464">
                  <c:v>20.49153130990414</c:v>
                </c:pt>
                <c:pt idx="465">
                  <c:v>20.49153130990414</c:v>
                </c:pt>
                <c:pt idx="466">
                  <c:v>20.49153130990414</c:v>
                </c:pt>
                <c:pt idx="467">
                  <c:v>20.49153130990414</c:v>
                </c:pt>
                <c:pt idx="468">
                  <c:v>20.49153130990414</c:v>
                </c:pt>
                <c:pt idx="469">
                  <c:v>20.49153130990414</c:v>
                </c:pt>
                <c:pt idx="470">
                  <c:v>20.49153130990414</c:v>
                </c:pt>
                <c:pt idx="471">
                  <c:v>20.49153130990414</c:v>
                </c:pt>
                <c:pt idx="472">
                  <c:v>20.49153130990414</c:v>
                </c:pt>
                <c:pt idx="473">
                  <c:v>20.49153130990414</c:v>
                </c:pt>
                <c:pt idx="474">
                  <c:v>20.49153130990414</c:v>
                </c:pt>
                <c:pt idx="475">
                  <c:v>20.49153130990414</c:v>
                </c:pt>
                <c:pt idx="476">
                  <c:v>20.49153130990414</c:v>
                </c:pt>
                <c:pt idx="477">
                  <c:v>20.49153130990414</c:v>
                </c:pt>
                <c:pt idx="478">
                  <c:v>20.49153130990414</c:v>
                </c:pt>
                <c:pt idx="479">
                  <c:v>20.49153130990414</c:v>
                </c:pt>
                <c:pt idx="480">
                  <c:v>20.49153130990414</c:v>
                </c:pt>
                <c:pt idx="481">
                  <c:v>20.49153130990414</c:v>
                </c:pt>
                <c:pt idx="482">
                  <c:v>20.49153130990414</c:v>
                </c:pt>
                <c:pt idx="483">
                  <c:v>20.49153130990414</c:v>
                </c:pt>
                <c:pt idx="484">
                  <c:v>20.49153130990414</c:v>
                </c:pt>
                <c:pt idx="485">
                  <c:v>20.49153130990414</c:v>
                </c:pt>
                <c:pt idx="486">
                  <c:v>20.49153130990414</c:v>
                </c:pt>
                <c:pt idx="487">
                  <c:v>20.49153130990414</c:v>
                </c:pt>
                <c:pt idx="488">
                  <c:v>20.49153130990414</c:v>
                </c:pt>
                <c:pt idx="489">
                  <c:v>20.49153130990414</c:v>
                </c:pt>
                <c:pt idx="490">
                  <c:v>20.49153130990414</c:v>
                </c:pt>
                <c:pt idx="491">
                  <c:v>20.49153130990414</c:v>
                </c:pt>
                <c:pt idx="492">
                  <c:v>20.49153130990414</c:v>
                </c:pt>
                <c:pt idx="493">
                  <c:v>20.49153130990414</c:v>
                </c:pt>
                <c:pt idx="494">
                  <c:v>20.49153130990414</c:v>
                </c:pt>
                <c:pt idx="495">
                  <c:v>20.49153130990414</c:v>
                </c:pt>
                <c:pt idx="496">
                  <c:v>20.49153130990414</c:v>
                </c:pt>
                <c:pt idx="497">
                  <c:v>20.49153130990414</c:v>
                </c:pt>
                <c:pt idx="498">
                  <c:v>20.49153130990414</c:v>
                </c:pt>
                <c:pt idx="499">
                  <c:v>20.49153130990414</c:v>
                </c:pt>
                <c:pt idx="500">
                  <c:v>20.49153130990414</c:v>
                </c:pt>
                <c:pt idx="501">
                  <c:v>20.49153130990414</c:v>
                </c:pt>
                <c:pt idx="502">
                  <c:v>20.49153130990414</c:v>
                </c:pt>
                <c:pt idx="503">
                  <c:v>20.49153130990414</c:v>
                </c:pt>
                <c:pt idx="504">
                  <c:v>20.49153130990414</c:v>
                </c:pt>
                <c:pt idx="505">
                  <c:v>20.49153130990414</c:v>
                </c:pt>
                <c:pt idx="506">
                  <c:v>20.49153130990414</c:v>
                </c:pt>
                <c:pt idx="507">
                  <c:v>20.49153130990414</c:v>
                </c:pt>
                <c:pt idx="508">
                  <c:v>20.49153130990414</c:v>
                </c:pt>
                <c:pt idx="509">
                  <c:v>20.49153130990414</c:v>
                </c:pt>
                <c:pt idx="510">
                  <c:v>20.49153130990414</c:v>
                </c:pt>
                <c:pt idx="511">
                  <c:v>20.49153130990414</c:v>
                </c:pt>
                <c:pt idx="512">
                  <c:v>20.49153130990414</c:v>
                </c:pt>
                <c:pt idx="513">
                  <c:v>20.49153130990414</c:v>
                </c:pt>
                <c:pt idx="514">
                  <c:v>20.49153130990414</c:v>
                </c:pt>
                <c:pt idx="515">
                  <c:v>20.49153130990414</c:v>
                </c:pt>
                <c:pt idx="516">
                  <c:v>20.49153130990414</c:v>
                </c:pt>
                <c:pt idx="517">
                  <c:v>20.49153130990414</c:v>
                </c:pt>
                <c:pt idx="518">
                  <c:v>20.49153130990414</c:v>
                </c:pt>
                <c:pt idx="519">
                  <c:v>20.49153130990414</c:v>
                </c:pt>
                <c:pt idx="520">
                  <c:v>20.49153130990414</c:v>
                </c:pt>
                <c:pt idx="521">
                  <c:v>20.49153130990414</c:v>
                </c:pt>
                <c:pt idx="522">
                  <c:v>20.49153130990414</c:v>
                </c:pt>
                <c:pt idx="523">
                  <c:v>20.49153130990414</c:v>
                </c:pt>
                <c:pt idx="524">
                  <c:v>20.49153130990414</c:v>
                </c:pt>
                <c:pt idx="525">
                  <c:v>20.49153130990414</c:v>
                </c:pt>
                <c:pt idx="526">
                  <c:v>20.49153130990414</c:v>
                </c:pt>
                <c:pt idx="527">
                  <c:v>20.49153130990414</c:v>
                </c:pt>
                <c:pt idx="528">
                  <c:v>20.49153130990414</c:v>
                </c:pt>
                <c:pt idx="529">
                  <c:v>20.49153130990414</c:v>
                </c:pt>
                <c:pt idx="530">
                  <c:v>20.49153130990414</c:v>
                </c:pt>
                <c:pt idx="531">
                  <c:v>20.49153130990414</c:v>
                </c:pt>
                <c:pt idx="532">
                  <c:v>20.49153130990414</c:v>
                </c:pt>
                <c:pt idx="533">
                  <c:v>20.49153130990414</c:v>
                </c:pt>
                <c:pt idx="534">
                  <c:v>20.49153130990414</c:v>
                </c:pt>
                <c:pt idx="535">
                  <c:v>20.49153130990414</c:v>
                </c:pt>
                <c:pt idx="536">
                  <c:v>20.49153130990414</c:v>
                </c:pt>
                <c:pt idx="537">
                  <c:v>20.49153130990414</c:v>
                </c:pt>
                <c:pt idx="538">
                  <c:v>20.49153130990414</c:v>
                </c:pt>
                <c:pt idx="539">
                  <c:v>20.49153130990414</c:v>
                </c:pt>
                <c:pt idx="540">
                  <c:v>20.49153130990414</c:v>
                </c:pt>
                <c:pt idx="541">
                  <c:v>20.49153130990414</c:v>
                </c:pt>
                <c:pt idx="542">
                  <c:v>20.49153130990414</c:v>
                </c:pt>
                <c:pt idx="543">
                  <c:v>20.49153130990414</c:v>
                </c:pt>
                <c:pt idx="544">
                  <c:v>20.49153130990414</c:v>
                </c:pt>
                <c:pt idx="545">
                  <c:v>20.49153130990414</c:v>
                </c:pt>
                <c:pt idx="546">
                  <c:v>20.49153130990414</c:v>
                </c:pt>
                <c:pt idx="547">
                  <c:v>20.49153130990414</c:v>
                </c:pt>
                <c:pt idx="548">
                  <c:v>20.49153130990414</c:v>
                </c:pt>
                <c:pt idx="549">
                  <c:v>20.49153130990414</c:v>
                </c:pt>
                <c:pt idx="550">
                  <c:v>20.49153130990414</c:v>
                </c:pt>
                <c:pt idx="551">
                  <c:v>20.49153130990414</c:v>
                </c:pt>
                <c:pt idx="552">
                  <c:v>20.49153130990414</c:v>
                </c:pt>
                <c:pt idx="553">
                  <c:v>20.49153130990414</c:v>
                </c:pt>
                <c:pt idx="554">
                  <c:v>20.49153130990414</c:v>
                </c:pt>
                <c:pt idx="555">
                  <c:v>20.49153130990414</c:v>
                </c:pt>
                <c:pt idx="556">
                  <c:v>20.49153130990414</c:v>
                </c:pt>
                <c:pt idx="557">
                  <c:v>20.49153130990414</c:v>
                </c:pt>
                <c:pt idx="558">
                  <c:v>20.49153130990414</c:v>
                </c:pt>
                <c:pt idx="559">
                  <c:v>20.49153130990414</c:v>
                </c:pt>
                <c:pt idx="560">
                  <c:v>20.49153130990414</c:v>
                </c:pt>
                <c:pt idx="561">
                  <c:v>20.49153130990414</c:v>
                </c:pt>
                <c:pt idx="562">
                  <c:v>20.49153130990414</c:v>
                </c:pt>
                <c:pt idx="563">
                  <c:v>20.49153130990414</c:v>
                </c:pt>
                <c:pt idx="564">
                  <c:v>20.49153130990414</c:v>
                </c:pt>
                <c:pt idx="565">
                  <c:v>20.49153130990414</c:v>
                </c:pt>
                <c:pt idx="566">
                  <c:v>20.49153130990414</c:v>
                </c:pt>
                <c:pt idx="567">
                  <c:v>20.49153130990414</c:v>
                </c:pt>
                <c:pt idx="568">
                  <c:v>20.49153130990414</c:v>
                </c:pt>
                <c:pt idx="569">
                  <c:v>20.49153130990414</c:v>
                </c:pt>
                <c:pt idx="570">
                  <c:v>20.49153130990414</c:v>
                </c:pt>
                <c:pt idx="571">
                  <c:v>20.49153130990414</c:v>
                </c:pt>
                <c:pt idx="572">
                  <c:v>20.49153130990414</c:v>
                </c:pt>
                <c:pt idx="573">
                  <c:v>20.49153130990414</c:v>
                </c:pt>
                <c:pt idx="574">
                  <c:v>20.49153130990414</c:v>
                </c:pt>
                <c:pt idx="575">
                  <c:v>20.49153130990414</c:v>
                </c:pt>
                <c:pt idx="576">
                  <c:v>20.49153130990414</c:v>
                </c:pt>
                <c:pt idx="577">
                  <c:v>20.49153130990414</c:v>
                </c:pt>
                <c:pt idx="578">
                  <c:v>20.49153130990414</c:v>
                </c:pt>
                <c:pt idx="579">
                  <c:v>20.49153130990414</c:v>
                </c:pt>
                <c:pt idx="580">
                  <c:v>20.49153130990414</c:v>
                </c:pt>
                <c:pt idx="581">
                  <c:v>20.49153130990414</c:v>
                </c:pt>
                <c:pt idx="582">
                  <c:v>20.49153130990414</c:v>
                </c:pt>
                <c:pt idx="583">
                  <c:v>20.49153130990414</c:v>
                </c:pt>
                <c:pt idx="584">
                  <c:v>20.49153130990414</c:v>
                </c:pt>
                <c:pt idx="585">
                  <c:v>20.49153130990414</c:v>
                </c:pt>
                <c:pt idx="586">
                  <c:v>20.49153130990414</c:v>
                </c:pt>
                <c:pt idx="587">
                  <c:v>20.49153130990414</c:v>
                </c:pt>
                <c:pt idx="588">
                  <c:v>20.49153130990414</c:v>
                </c:pt>
                <c:pt idx="589">
                  <c:v>20.49153130990414</c:v>
                </c:pt>
                <c:pt idx="590">
                  <c:v>20.49153130990414</c:v>
                </c:pt>
                <c:pt idx="591">
                  <c:v>20.49153130990414</c:v>
                </c:pt>
                <c:pt idx="592">
                  <c:v>20.49153130990414</c:v>
                </c:pt>
                <c:pt idx="593">
                  <c:v>20.49153130990414</c:v>
                </c:pt>
                <c:pt idx="594">
                  <c:v>20.49153130990414</c:v>
                </c:pt>
                <c:pt idx="595">
                  <c:v>20.49153130990414</c:v>
                </c:pt>
                <c:pt idx="596">
                  <c:v>20.49153130990414</c:v>
                </c:pt>
                <c:pt idx="597">
                  <c:v>20.49153130990414</c:v>
                </c:pt>
                <c:pt idx="598">
                  <c:v>20.49153130990414</c:v>
                </c:pt>
                <c:pt idx="599">
                  <c:v>20.49153130990414</c:v>
                </c:pt>
                <c:pt idx="600">
                  <c:v>20.49153130990414</c:v>
                </c:pt>
                <c:pt idx="601">
                  <c:v>20.49153130990414</c:v>
                </c:pt>
                <c:pt idx="602">
                  <c:v>20.49153130990414</c:v>
                </c:pt>
                <c:pt idx="603">
                  <c:v>20.49153130990414</c:v>
                </c:pt>
                <c:pt idx="604">
                  <c:v>20.49153130990414</c:v>
                </c:pt>
                <c:pt idx="605">
                  <c:v>20.49153130990414</c:v>
                </c:pt>
                <c:pt idx="606">
                  <c:v>20.49153130990414</c:v>
                </c:pt>
                <c:pt idx="607">
                  <c:v>20.49153130990414</c:v>
                </c:pt>
                <c:pt idx="608">
                  <c:v>20.49153130990414</c:v>
                </c:pt>
                <c:pt idx="609">
                  <c:v>20.49153130990414</c:v>
                </c:pt>
                <c:pt idx="610">
                  <c:v>20.49153130990414</c:v>
                </c:pt>
                <c:pt idx="611">
                  <c:v>20.49153130990414</c:v>
                </c:pt>
                <c:pt idx="612">
                  <c:v>20.49153130990414</c:v>
                </c:pt>
                <c:pt idx="613">
                  <c:v>20.49153130990414</c:v>
                </c:pt>
                <c:pt idx="614">
                  <c:v>20.49153130990414</c:v>
                </c:pt>
                <c:pt idx="615">
                  <c:v>20.49153130990414</c:v>
                </c:pt>
                <c:pt idx="616">
                  <c:v>20.49153130990414</c:v>
                </c:pt>
                <c:pt idx="617">
                  <c:v>20.49153130990414</c:v>
                </c:pt>
                <c:pt idx="618">
                  <c:v>20.49153130990414</c:v>
                </c:pt>
                <c:pt idx="619">
                  <c:v>20.49153130990414</c:v>
                </c:pt>
                <c:pt idx="620">
                  <c:v>20.49153130990414</c:v>
                </c:pt>
                <c:pt idx="621">
                  <c:v>20.49153130990414</c:v>
                </c:pt>
                <c:pt idx="622">
                  <c:v>20.49153130990414</c:v>
                </c:pt>
                <c:pt idx="623">
                  <c:v>20.49153130990414</c:v>
                </c:pt>
                <c:pt idx="624">
                  <c:v>20.49153130990414</c:v>
                </c:pt>
                <c:pt idx="625">
                  <c:v>20.49153130990414</c:v>
                </c:pt>
                <c:pt idx="626">
                  <c:v>20.49153130990414</c:v>
                </c:pt>
                <c:pt idx="627">
                  <c:v>20.49153130990414</c:v>
                </c:pt>
                <c:pt idx="628">
                  <c:v>20.49153130990414</c:v>
                </c:pt>
                <c:pt idx="629">
                  <c:v>20.49153130990414</c:v>
                </c:pt>
                <c:pt idx="630">
                  <c:v>20.49153130990414</c:v>
                </c:pt>
                <c:pt idx="631">
                  <c:v>20.49153130990414</c:v>
                </c:pt>
                <c:pt idx="632">
                  <c:v>20.49153130990414</c:v>
                </c:pt>
                <c:pt idx="633">
                  <c:v>20.49153130990414</c:v>
                </c:pt>
                <c:pt idx="634">
                  <c:v>20.49153130990414</c:v>
                </c:pt>
                <c:pt idx="635">
                  <c:v>20.49153130990414</c:v>
                </c:pt>
                <c:pt idx="636">
                  <c:v>20.49153130990414</c:v>
                </c:pt>
                <c:pt idx="637">
                  <c:v>20.49153130990414</c:v>
                </c:pt>
                <c:pt idx="638">
                  <c:v>20.49153130990414</c:v>
                </c:pt>
                <c:pt idx="639">
                  <c:v>20.49153130990414</c:v>
                </c:pt>
                <c:pt idx="640">
                  <c:v>20.49153130990414</c:v>
                </c:pt>
                <c:pt idx="641">
                  <c:v>20.49153130990414</c:v>
                </c:pt>
                <c:pt idx="642">
                  <c:v>20.49153130990414</c:v>
                </c:pt>
                <c:pt idx="643">
                  <c:v>20.49153130990414</c:v>
                </c:pt>
                <c:pt idx="644">
                  <c:v>20.49153130990414</c:v>
                </c:pt>
                <c:pt idx="645">
                  <c:v>20.49153130990414</c:v>
                </c:pt>
                <c:pt idx="646">
                  <c:v>20.49153130990414</c:v>
                </c:pt>
                <c:pt idx="647">
                  <c:v>20.49153130990414</c:v>
                </c:pt>
                <c:pt idx="648">
                  <c:v>20.49153130990414</c:v>
                </c:pt>
                <c:pt idx="649">
                  <c:v>20.49153130990414</c:v>
                </c:pt>
                <c:pt idx="650">
                  <c:v>20.49153130990414</c:v>
                </c:pt>
                <c:pt idx="651">
                  <c:v>20.49153130990414</c:v>
                </c:pt>
                <c:pt idx="652">
                  <c:v>20.49153130990414</c:v>
                </c:pt>
                <c:pt idx="653">
                  <c:v>20.49153130990414</c:v>
                </c:pt>
                <c:pt idx="654">
                  <c:v>20.49153130990414</c:v>
                </c:pt>
                <c:pt idx="655">
                  <c:v>20.49153130990414</c:v>
                </c:pt>
                <c:pt idx="656">
                  <c:v>20.49153130990414</c:v>
                </c:pt>
                <c:pt idx="657">
                  <c:v>20.49153130990414</c:v>
                </c:pt>
                <c:pt idx="658">
                  <c:v>20.49153130990414</c:v>
                </c:pt>
                <c:pt idx="659">
                  <c:v>20.49153130990414</c:v>
                </c:pt>
                <c:pt idx="660">
                  <c:v>20.49153130990414</c:v>
                </c:pt>
                <c:pt idx="661">
                  <c:v>20.49153130990414</c:v>
                </c:pt>
                <c:pt idx="662">
                  <c:v>20.49153130990414</c:v>
                </c:pt>
                <c:pt idx="663">
                  <c:v>20.49153130990414</c:v>
                </c:pt>
                <c:pt idx="664">
                  <c:v>20.49153130990414</c:v>
                </c:pt>
                <c:pt idx="665">
                  <c:v>20.49153130990414</c:v>
                </c:pt>
                <c:pt idx="666">
                  <c:v>20.49153130990414</c:v>
                </c:pt>
                <c:pt idx="667">
                  <c:v>20.49153130990414</c:v>
                </c:pt>
                <c:pt idx="668">
                  <c:v>20.49153130990414</c:v>
                </c:pt>
                <c:pt idx="669">
                  <c:v>20.49153130990414</c:v>
                </c:pt>
                <c:pt idx="670">
                  <c:v>20.49153130990414</c:v>
                </c:pt>
                <c:pt idx="671">
                  <c:v>20.49153130990414</c:v>
                </c:pt>
                <c:pt idx="672">
                  <c:v>20.49153130990414</c:v>
                </c:pt>
                <c:pt idx="673">
                  <c:v>20.49153130990414</c:v>
                </c:pt>
                <c:pt idx="674">
                  <c:v>20.49153130990414</c:v>
                </c:pt>
                <c:pt idx="675">
                  <c:v>20.49153130990414</c:v>
                </c:pt>
                <c:pt idx="676">
                  <c:v>20.49153130990414</c:v>
                </c:pt>
                <c:pt idx="677">
                  <c:v>20.49153130990414</c:v>
                </c:pt>
                <c:pt idx="678">
                  <c:v>20.49153130990414</c:v>
                </c:pt>
                <c:pt idx="679">
                  <c:v>20.49153130990414</c:v>
                </c:pt>
                <c:pt idx="680">
                  <c:v>20.49153130990414</c:v>
                </c:pt>
                <c:pt idx="681">
                  <c:v>20.49153130990414</c:v>
                </c:pt>
                <c:pt idx="682">
                  <c:v>20.49153130990414</c:v>
                </c:pt>
                <c:pt idx="683">
                  <c:v>20.49153130990414</c:v>
                </c:pt>
                <c:pt idx="684">
                  <c:v>20.49153130990414</c:v>
                </c:pt>
                <c:pt idx="685">
                  <c:v>20.49153130990414</c:v>
                </c:pt>
                <c:pt idx="686">
                  <c:v>20.49153130990414</c:v>
                </c:pt>
                <c:pt idx="687">
                  <c:v>20.49153130990414</c:v>
                </c:pt>
                <c:pt idx="688">
                  <c:v>20.49153130990414</c:v>
                </c:pt>
                <c:pt idx="689">
                  <c:v>20.49153130990414</c:v>
                </c:pt>
                <c:pt idx="690">
                  <c:v>20.49153130990414</c:v>
                </c:pt>
                <c:pt idx="691">
                  <c:v>20.49153130990414</c:v>
                </c:pt>
                <c:pt idx="692">
                  <c:v>20.49153130990414</c:v>
                </c:pt>
                <c:pt idx="693">
                  <c:v>20.49153130990414</c:v>
                </c:pt>
                <c:pt idx="694">
                  <c:v>20.49153130990414</c:v>
                </c:pt>
                <c:pt idx="695">
                  <c:v>20.49153130990414</c:v>
                </c:pt>
                <c:pt idx="696">
                  <c:v>20.49153130990414</c:v>
                </c:pt>
                <c:pt idx="697">
                  <c:v>20.49153130990414</c:v>
                </c:pt>
                <c:pt idx="698">
                  <c:v>20.49153130990414</c:v>
                </c:pt>
                <c:pt idx="699">
                  <c:v>20.49153130990414</c:v>
                </c:pt>
                <c:pt idx="700">
                  <c:v>20.49153130990414</c:v>
                </c:pt>
                <c:pt idx="701">
                  <c:v>20.49153130990414</c:v>
                </c:pt>
                <c:pt idx="702">
                  <c:v>20.49153130990414</c:v>
                </c:pt>
                <c:pt idx="703">
                  <c:v>20.49153130990414</c:v>
                </c:pt>
                <c:pt idx="704">
                  <c:v>20.49153130990414</c:v>
                </c:pt>
                <c:pt idx="705">
                  <c:v>20.49153130990414</c:v>
                </c:pt>
                <c:pt idx="706">
                  <c:v>20.49153130990414</c:v>
                </c:pt>
                <c:pt idx="707">
                  <c:v>20.49153130990414</c:v>
                </c:pt>
                <c:pt idx="708">
                  <c:v>20.49153130990414</c:v>
                </c:pt>
                <c:pt idx="709">
                  <c:v>20.49153130990414</c:v>
                </c:pt>
                <c:pt idx="710">
                  <c:v>20.49153130990414</c:v>
                </c:pt>
                <c:pt idx="711">
                  <c:v>20.49153130990414</c:v>
                </c:pt>
                <c:pt idx="712">
                  <c:v>20.49153130990414</c:v>
                </c:pt>
                <c:pt idx="713">
                  <c:v>20.49153130990414</c:v>
                </c:pt>
                <c:pt idx="714">
                  <c:v>20.49153130990414</c:v>
                </c:pt>
                <c:pt idx="715">
                  <c:v>20.49153130990414</c:v>
                </c:pt>
                <c:pt idx="716">
                  <c:v>20.49153130990414</c:v>
                </c:pt>
                <c:pt idx="717">
                  <c:v>20.49153130990414</c:v>
                </c:pt>
                <c:pt idx="718">
                  <c:v>20.49153130990414</c:v>
                </c:pt>
                <c:pt idx="719">
                  <c:v>20.49153130990414</c:v>
                </c:pt>
                <c:pt idx="720">
                  <c:v>20.49153130990414</c:v>
                </c:pt>
                <c:pt idx="721">
                  <c:v>20.49153130990414</c:v>
                </c:pt>
                <c:pt idx="722">
                  <c:v>20.49153130990414</c:v>
                </c:pt>
                <c:pt idx="723">
                  <c:v>20.49153130990414</c:v>
                </c:pt>
                <c:pt idx="724">
                  <c:v>20.49153130990414</c:v>
                </c:pt>
                <c:pt idx="725">
                  <c:v>20.49153130990414</c:v>
                </c:pt>
                <c:pt idx="726">
                  <c:v>20.49153130990414</c:v>
                </c:pt>
                <c:pt idx="727">
                  <c:v>20.49153130990414</c:v>
                </c:pt>
                <c:pt idx="728">
                  <c:v>20.49153130990414</c:v>
                </c:pt>
                <c:pt idx="729">
                  <c:v>20.49153130990414</c:v>
                </c:pt>
                <c:pt idx="730">
                  <c:v>20.49153130990414</c:v>
                </c:pt>
                <c:pt idx="731">
                  <c:v>20.49153130990414</c:v>
                </c:pt>
                <c:pt idx="732">
                  <c:v>20.49153130990414</c:v>
                </c:pt>
                <c:pt idx="733">
                  <c:v>20.49153130990414</c:v>
                </c:pt>
                <c:pt idx="734">
                  <c:v>20.49153130990414</c:v>
                </c:pt>
                <c:pt idx="735">
                  <c:v>20.49153130990414</c:v>
                </c:pt>
                <c:pt idx="736">
                  <c:v>20.49153130990414</c:v>
                </c:pt>
                <c:pt idx="737">
                  <c:v>20.49153130990414</c:v>
                </c:pt>
                <c:pt idx="738">
                  <c:v>20.49153130990414</c:v>
                </c:pt>
                <c:pt idx="739">
                  <c:v>20.49153130990414</c:v>
                </c:pt>
                <c:pt idx="740">
                  <c:v>20.49153130990414</c:v>
                </c:pt>
                <c:pt idx="741">
                  <c:v>20.49153130990414</c:v>
                </c:pt>
                <c:pt idx="742">
                  <c:v>20.49153130990414</c:v>
                </c:pt>
                <c:pt idx="743">
                  <c:v>20.49153130990414</c:v>
                </c:pt>
                <c:pt idx="744">
                  <c:v>20.49153130990414</c:v>
                </c:pt>
                <c:pt idx="745">
                  <c:v>20.49153130990414</c:v>
                </c:pt>
                <c:pt idx="746">
                  <c:v>20.49153130990414</c:v>
                </c:pt>
                <c:pt idx="747">
                  <c:v>20.49153130990414</c:v>
                </c:pt>
                <c:pt idx="748">
                  <c:v>20.49153130990414</c:v>
                </c:pt>
                <c:pt idx="749">
                  <c:v>20.49153130990414</c:v>
                </c:pt>
                <c:pt idx="750">
                  <c:v>20.49153130990414</c:v>
                </c:pt>
                <c:pt idx="751">
                  <c:v>20.49153130990414</c:v>
                </c:pt>
                <c:pt idx="752">
                  <c:v>20.49153130990414</c:v>
                </c:pt>
                <c:pt idx="753">
                  <c:v>20.49153130990414</c:v>
                </c:pt>
                <c:pt idx="754">
                  <c:v>20.49153130990414</c:v>
                </c:pt>
                <c:pt idx="755">
                  <c:v>20.49153130990414</c:v>
                </c:pt>
                <c:pt idx="756">
                  <c:v>20.49153130990414</c:v>
                </c:pt>
                <c:pt idx="757">
                  <c:v>20.49153130990414</c:v>
                </c:pt>
                <c:pt idx="758">
                  <c:v>20.49153130990414</c:v>
                </c:pt>
                <c:pt idx="759">
                  <c:v>20.49153130990414</c:v>
                </c:pt>
                <c:pt idx="760">
                  <c:v>20.49153130990414</c:v>
                </c:pt>
                <c:pt idx="761">
                  <c:v>20.49153130990414</c:v>
                </c:pt>
                <c:pt idx="762">
                  <c:v>20.49153130990414</c:v>
                </c:pt>
                <c:pt idx="763">
                  <c:v>20.49153130990414</c:v>
                </c:pt>
                <c:pt idx="764">
                  <c:v>20.49153130990414</c:v>
                </c:pt>
                <c:pt idx="765">
                  <c:v>20.49153130990414</c:v>
                </c:pt>
                <c:pt idx="766">
                  <c:v>20.49153130990414</c:v>
                </c:pt>
                <c:pt idx="767">
                  <c:v>20.49153130990414</c:v>
                </c:pt>
                <c:pt idx="768">
                  <c:v>20.49153130990414</c:v>
                </c:pt>
                <c:pt idx="769">
                  <c:v>20.49153130990414</c:v>
                </c:pt>
                <c:pt idx="770">
                  <c:v>20.49153130990414</c:v>
                </c:pt>
                <c:pt idx="771">
                  <c:v>20.49153130990414</c:v>
                </c:pt>
                <c:pt idx="772">
                  <c:v>20.49153130990414</c:v>
                </c:pt>
                <c:pt idx="773">
                  <c:v>20.49153130990414</c:v>
                </c:pt>
                <c:pt idx="774">
                  <c:v>20.49153130990414</c:v>
                </c:pt>
                <c:pt idx="775">
                  <c:v>20.49153130990414</c:v>
                </c:pt>
                <c:pt idx="776">
                  <c:v>20.49153130990414</c:v>
                </c:pt>
                <c:pt idx="777">
                  <c:v>20.49153130990414</c:v>
                </c:pt>
                <c:pt idx="778">
                  <c:v>20.49153130990414</c:v>
                </c:pt>
                <c:pt idx="779">
                  <c:v>20.49153130990414</c:v>
                </c:pt>
                <c:pt idx="780">
                  <c:v>20.49153130990414</c:v>
                </c:pt>
                <c:pt idx="781">
                  <c:v>20.49153130990414</c:v>
                </c:pt>
                <c:pt idx="782">
                  <c:v>20.49153130990414</c:v>
                </c:pt>
                <c:pt idx="783">
                  <c:v>20.49153130990414</c:v>
                </c:pt>
                <c:pt idx="784">
                  <c:v>20.49153130990414</c:v>
                </c:pt>
                <c:pt idx="785">
                  <c:v>20.49153130990414</c:v>
                </c:pt>
                <c:pt idx="786">
                  <c:v>20.49153130990414</c:v>
                </c:pt>
                <c:pt idx="787">
                  <c:v>20.49153130990414</c:v>
                </c:pt>
                <c:pt idx="788">
                  <c:v>20.49153130990414</c:v>
                </c:pt>
                <c:pt idx="789">
                  <c:v>20.49153130990414</c:v>
                </c:pt>
                <c:pt idx="790">
                  <c:v>20.49153130990414</c:v>
                </c:pt>
                <c:pt idx="791">
                  <c:v>20.49153130990414</c:v>
                </c:pt>
                <c:pt idx="792">
                  <c:v>20.49153130990414</c:v>
                </c:pt>
                <c:pt idx="793">
                  <c:v>20.49153130990414</c:v>
                </c:pt>
                <c:pt idx="794">
                  <c:v>20.49153130990414</c:v>
                </c:pt>
                <c:pt idx="795">
                  <c:v>20.49153130990414</c:v>
                </c:pt>
                <c:pt idx="796">
                  <c:v>20.49153130990414</c:v>
                </c:pt>
                <c:pt idx="797">
                  <c:v>20.49153130990414</c:v>
                </c:pt>
                <c:pt idx="798">
                  <c:v>20.49153130990414</c:v>
                </c:pt>
                <c:pt idx="799">
                  <c:v>20.49153130990414</c:v>
                </c:pt>
                <c:pt idx="800">
                  <c:v>20.49153130990414</c:v>
                </c:pt>
                <c:pt idx="801">
                  <c:v>20.49153130990414</c:v>
                </c:pt>
                <c:pt idx="802">
                  <c:v>20.49153130990414</c:v>
                </c:pt>
                <c:pt idx="803">
                  <c:v>20.49153130990414</c:v>
                </c:pt>
                <c:pt idx="804">
                  <c:v>20.49153130990414</c:v>
                </c:pt>
                <c:pt idx="805">
                  <c:v>20.49153130990414</c:v>
                </c:pt>
                <c:pt idx="806">
                  <c:v>20.49153130990414</c:v>
                </c:pt>
                <c:pt idx="807">
                  <c:v>20.49153130990414</c:v>
                </c:pt>
                <c:pt idx="808">
                  <c:v>20.49153130990414</c:v>
                </c:pt>
                <c:pt idx="809">
                  <c:v>20.49153130990414</c:v>
                </c:pt>
                <c:pt idx="810">
                  <c:v>20.49153130990414</c:v>
                </c:pt>
                <c:pt idx="811">
                  <c:v>20.49153130990414</c:v>
                </c:pt>
                <c:pt idx="812">
                  <c:v>20.49153130990414</c:v>
                </c:pt>
                <c:pt idx="813">
                  <c:v>20.49153130990414</c:v>
                </c:pt>
                <c:pt idx="814">
                  <c:v>20.49153130990414</c:v>
                </c:pt>
                <c:pt idx="815">
                  <c:v>20.49153130990414</c:v>
                </c:pt>
                <c:pt idx="816">
                  <c:v>20.49153130990414</c:v>
                </c:pt>
                <c:pt idx="817">
                  <c:v>20.49153130990414</c:v>
                </c:pt>
                <c:pt idx="818">
                  <c:v>20.49153130990414</c:v>
                </c:pt>
                <c:pt idx="819">
                  <c:v>20.49153130990414</c:v>
                </c:pt>
                <c:pt idx="820">
                  <c:v>20.49153130990414</c:v>
                </c:pt>
                <c:pt idx="821">
                  <c:v>20.49153130990414</c:v>
                </c:pt>
                <c:pt idx="822">
                  <c:v>20.49153130990414</c:v>
                </c:pt>
                <c:pt idx="823">
                  <c:v>20.49153130990414</c:v>
                </c:pt>
                <c:pt idx="824">
                  <c:v>20.49153130990414</c:v>
                </c:pt>
                <c:pt idx="825">
                  <c:v>20.49153130990414</c:v>
                </c:pt>
                <c:pt idx="826">
                  <c:v>20.49153130990414</c:v>
                </c:pt>
                <c:pt idx="827">
                  <c:v>20.49153130990414</c:v>
                </c:pt>
                <c:pt idx="828">
                  <c:v>20.49153130990414</c:v>
                </c:pt>
                <c:pt idx="829">
                  <c:v>20.49153130990414</c:v>
                </c:pt>
                <c:pt idx="830">
                  <c:v>20.49153130990414</c:v>
                </c:pt>
                <c:pt idx="831">
                  <c:v>20.49153130990414</c:v>
                </c:pt>
                <c:pt idx="832">
                  <c:v>20.49153130990414</c:v>
                </c:pt>
                <c:pt idx="833">
                  <c:v>20.49153130990414</c:v>
                </c:pt>
                <c:pt idx="834">
                  <c:v>20.49153130990414</c:v>
                </c:pt>
                <c:pt idx="835">
                  <c:v>20.49153130990414</c:v>
                </c:pt>
                <c:pt idx="836">
                  <c:v>20.49153130990414</c:v>
                </c:pt>
                <c:pt idx="837">
                  <c:v>20.49153130990414</c:v>
                </c:pt>
                <c:pt idx="838">
                  <c:v>20.49153130990414</c:v>
                </c:pt>
                <c:pt idx="839">
                  <c:v>20.49153130990414</c:v>
                </c:pt>
                <c:pt idx="840">
                  <c:v>20.49153130990414</c:v>
                </c:pt>
                <c:pt idx="841">
                  <c:v>20.49153130990414</c:v>
                </c:pt>
                <c:pt idx="842">
                  <c:v>20.49153130990414</c:v>
                </c:pt>
                <c:pt idx="843">
                  <c:v>20.49153130990414</c:v>
                </c:pt>
                <c:pt idx="844">
                  <c:v>20.49153130990414</c:v>
                </c:pt>
                <c:pt idx="845">
                  <c:v>20.49153130990414</c:v>
                </c:pt>
                <c:pt idx="846">
                  <c:v>20.49153130990414</c:v>
                </c:pt>
                <c:pt idx="847">
                  <c:v>20.49153130990414</c:v>
                </c:pt>
                <c:pt idx="848">
                  <c:v>20.49153130990414</c:v>
                </c:pt>
                <c:pt idx="849">
                  <c:v>20.49153130990414</c:v>
                </c:pt>
                <c:pt idx="850">
                  <c:v>20.49153130990414</c:v>
                </c:pt>
                <c:pt idx="851">
                  <c:v>20.49153130990414</c:v>
                </c:pt>
                <c:pt idx="852">
                  <c:v>20.49153130990414</c:v>
                </c:pt>
                <c:pt idx="853">
                  <c:v>20.49153130990414</c:v>
                </c:pt>
                <c:pt idx="854">
                  <c:v>20.49153130990414</c:v>
                </c:pt>
                <c:pt idx="855">
                  <c:v>20.49153130990414</c:v>
                </c:pt>
                <c:pt idx="856">
                  <c:v>20.49153130990414</c:v>
                </c:pt>
                <c:pt idx="857">
                  <c:v>20.49153130990414</c:v>
                </c:pt>
                <c:pt idx="858">
                  <c:v>20.49153130990414</c:v>
                </c:pt>
                <c:pt idx="859">
                  <c:v>20.49153130990414</c:v>
                </c:pt>
                <c:pt idx="860">
                  <c:v>20.49153130990414</c:v>
                </c:pt>
                <c:pt idx="861">
                  <c:v>20.49153130990414</c:v>
                </c:pt>
                <c:pt idx="862">
                  <c:v>20.49153130990414</c:v>
                </c:pt>
                <c:pt idx="863">
                  <c:v>20.49153130990414</c:v>
                </c:pt>
                <c:pt idx="864">
                  <c:v>20.49153130990414</c:v>
                </c:pt>
                <c:pt idx="865">
                  <c:v>20.49153130990414</c:v>
                </c:pt>
                <c:pt idx="866">
                  <c:v>20.49153130990414</c:v>
                </c:pt>
                <c:pt idx="867">
                  <c:v>20.49153130990414</c:v>
                </c:pt>
                <c:pt idx="868">
                  <c:v>20.49153130990414</c:v>
                </c:pt>
                <c:pt idx="869">
                  <c:v>20.49153130990414</c:v>
                </c:pt>
                <c:pt idx="870">
                  <c:v>20.49153130990414</c:v>
                </c:pt>
                <c:pt idx="871">
                  <c:v>20.49153130990414</c:v>
                </c:pt>
                <c:pt idx="872">
                  <c:v>20.49153130990414</c:v>
                </c:pt>
                <c:pt idx="873">
                  <c:v>20.49153130990414</c:v>
                </c:pt>
                <c:pt idx="874">
                  <c:v>20.49153130990414</c:v>
                </c:pt>
                <c:pt idx="875">
                  <c:v>20.49153130990414</c:v>
                </c:pt>
                <c:pt idx="876">
                  <c:v>20.49153130990414</c:v>
                </c:pt>
                <c:pt idx="877">
                  <c:v>20.49153130990414</c:v>
                </c:pt>
                <c:pt idx="878">
                  <c:v>20.49153130990414</c:v>
                </c:pt>
                <c:pt idx="879">
                  <c:v>20.49153130990414</c:v>
                </c:pt>
                <c:pt idx="880">
                  <c:v>20.49153130990414</c:v>
                </c:pt>
                <c:pt idx="881">
                  <c:v>20.49153130990414</c:v>
                </c:pt>
                <c:pt idx="882">
                  <c:v>20.49153130990414</c:v>
                </c:pt>
                <c:pt idx="883">
                  <c:v>20.49153130990414</c:v>
                </c:pt>
                <c:pt idx="884">
                  <c:v>20.49153130990414</c:v>
                </c:pt>
                <c:pt idx="885">
                  <c:v>20.49153130990414</c:v>
                </c:pt>
                <c:pt idx="886">
                  <c:v>20.49153130990414</c:v>
                </c:pt>
                <c:pt idx="887">
                  <c:v>20.49153130990414</c:v>
                </c:pt>
                <c:pt idx="888">
                  <c:v>20.49153130990414</c:v>
                </c:pt>
                <c:pt idx="889">
                  <c:v>20.49153130990414</c:v>
                </c:pt>
                <c:pt idx="890">
                  <c:v>20.49153130990414</c:v>
                </c:pt>
                <c:pt idx="891">
                  <c:v>20.49153130990414</c:v>
                </c:pt>
                <c:pt idx="892">
                  <c:v>20.49153130990414</c:v>
                </c:pt>
                <c:pt idx="893">
                  <c:v>20.49153130990414</c:v>
                </c:pt>
                <c:pt idx="894">
                  <c:v>20.49153130990414</c:v>
                </c:pt>
                <c:pt idx="895">
                  <c:v>20.49153130990414</c:v>
                </c:pt>
                <c:pt idx="896">
                  <c:v>20.49153130990414</c:v>
                </c:pt>
                <c:pt idx="897">
                  <c:v>20.49153130990414</c:v>
                </c:pt>
                <c:pt idx="898">
                  <c:v>20.49153130990414</c:v>
                </c:pt>
                <c:pt idx="899">
                  <c:v>20.49153130990414</c:v>
                </c:pt>
                <c:pt idx="900">
                  <c:v>20.49153130990414</c:v>
                </c:pt>
                <c:pt idx="901">
                  <c:v>20.49153130990414</c:v>
                </c:pt>
                <c:pt idx="902">
                  <c:v>20.49153130990414</c:v>
                </c:pt>
                <c:pt idx="903">
                  <c:v>20.49153130990414</c:v>
                </c:pt>
                <c:pt idx="904">
                  <c:v>20.49153130990414</c:v>
                </c:pt>
                <c:pt idx="905">
                  <c:v>20.49153130990414</c:v>
                </c:pt>
                <c:pt idx="906">
                  <c:v>20.49153130990414</c:v>
                </c:pt>
                <c:pt idx="907">
                  <c:v>20.49153130990414</c:v>
                </c:pt>
                <c:pt idx="908">
                  <c:v>20.49153130990414</c:v>
                </c:pt>
                <c:pt idx="909">
                  <c:v>20.49153130990414</c:v>
                </c:pt>
                <c:pt idx="910">
                  <c:v>20.49153130990414</c:v>
                </c:pt>
                <c:pt idx="911">
                  <c:v>20.49153130990414</c:v>
                </c:pt>
                <c:pt idx="912">
                  <c:v>20.49153130990414</c:v>
                </c:pt>
                <c:pt idx="913">
                  <c:v>20.49153130990414</c:v>
                </c:pt>
                <c:pt idx="914">
                  <c:v>20.49153130990414</c:v>
                </c:pt>
                <c:pt idx="915">
                  <c:v>20.49153130990414</c:v>
                </c:pt>
                <c:pt idx="916">
                  <c:v>20.49153130990414</c:v>
                </c:pt>
                <c:pt idx="917">
                  <c:v>20.49153130990414</c:v>
                </c:pt>
                <c:pt idx="918">
                  <c:v>20.49153130990414</c:v>
                </c:pt>
                <c:pt idx="919">
                  <c:v>20.49153130990414</c:v>
                </c:pt>
                <c:pt idx="920">
                  <c:v>20.49153130990414</c:v>
                </c:pt>
                <c:pt idx="921">
                  <c:v>20.49153130990414</c:v>
                </c:pt>
                <c:pt idx="922">
                  <c:v>20.49153130990414</c:v>
                </c:pt>
                <c:pt idx="923">
                  <c:v>20.49153130990414</c:v>
                </c:pt>
                <c:pt idx="924">
                  <c:v>20.49153130990414</c:v>
                </c:pt>
                <c:pt idx="925">
                  <c:v>20.49153130990414</c:v>
                </c:pt>
                <c:pt idx="926">
                  <c:v>20.49153130990414</c:v>
                </c:pt>
                <c:pt idx="927">
                  <c:v>20.49153130990414</c:v>
                </c:pt>
                <c:pt idx="928">
                  <c:v>20.49153130990414</c:v>
                </c:pt>
                <c:pt idx="929">
                  <c:v>20.49153130990414</c:v>
                </c:pt>
                <c:pt idx="930">
                  <c:v>20.49153130990414</c:v>
                </c:pt>
                <c:pt idx="931">
                  <c:v>20.49153130990414</c:v>
                </c:pt>
                <c:pt idx="932">
                  <c:v>20.49153130990414</c:v>
                </c:pt>
                <c:pt idx="933">
                  <c:v>20.49153130990414</c:v>
                </c:pt>
                <c:pt idx="934">
                  <c:v>20.49153130990414</c:v>
                </c:pt>
                <c:pt idx="935">
                  <c:v>20.49153130990414</c:v>
                </c:pt>
                <c:pt idx="936">
                  <c:v>20.49153130990414</c:v>
                </c:pt>
                <c:pt idx="937">
                  <c:v>20.49153130990414</c:v>
                </c:pt>
                <c:pt idx="938">
                  <c:v>20.49153130990414</c:v>
                </c:pt>
              </c:numCache>
            </c:numRef>
          </c:yVal>
          <c:smooth val="1"/>
          <c:extLst xmlns:c16r2="http://schemas.microsoft.com/office/drawing/2015/06/chart">
            <c:ext xmlns:c16="http://schemas.microsoft.com/office/drawing/2014/chart" uri="{C3380CC4-5D6E-409C-BE32-E72D297353CC}">
              <c16:uniqueId val="{00000001-CFAB-4014-9590-18A10AC1EF76}"/>
            </c:ext>
          </c:extLst>
        </c:ser>
        <c:dLbls>
          <c:showLegendKey val="0"/>
          <c:showVal val="0"/>
          <c:showCatName val="0"/>
          <c:showSerName val="0"/>
          <c:showPercent val="0"/>
          <c:showBubbleSize val="0"/>
        </c:dLbls>
        <c:axId val="250342400"/>
        <c:axId val="250344192"/>
      </c:scatterChart>
      <c:scatterChart>
        <c:scatterStyle val="smoothMarker"/>
        <c:varyColors val="0"/>
        <c:ser>
          <c:idx val="8"/>
          <c:order val="2"/>
          <c:tx>
            <c:strRef>
              <c:f>'NKY Index'!$L$1</c:f>
              <c:strCache>
                <c:ptCount val="1"/>
                <c:pt idx="0">
                  <c:v>NKY Index (der.)</c:v>
                </c:pt>
              </c:strCache>
            </c:strRef>
          </c:tx>
          <c:spPr>
            <a:ln w="6350" cap="rnd">
              <a:solidFill>
                <a:schemeClr val="bg1">
                  <a:lumMod val="75000"/>
                </a:schemeClr>
              </a:solidFill>
              <a:round/>
            </a:ln>
            <a:effectLst/>
          </c:spPr>
          <c:marker>
            <c:symbol val="none"/>
          </c:marker>
          <c:xVal>
            <c:numRef>
              <c:f>'NKY Index'!$K$3:$K$886</c:f>
              <c:numCache>
                <c:formatCode>m/d/yyyy</c:formatCode>
                <c:ptCount val="884"/>
                <c:pt idx="0">
                  <c:v>41645</c:v>
                </c:pt>
                <c:pt idx="1">
                  <c:v>41646</c:v>
                </c:pt>
                <c:pt idx="2">
                  <c:v>41647</c:v>
                </c:pt>
                <c:pt idx="3">
                  <c:v>41648</c:v>
                </c:pt>
                <c:pt idx="4">
                  <c:v>41649</c:v>
                </c:pt>
                <c:pt idx="5">
                  <c:v>41653</c:v>
                </c:pt>
                <c:pt idx="6">
                  <c:v>41654</c:v>
                </c:pt>
                <c:pt idx="7">
                  <c:v>41655</c:v>
                </c:pt>
                <c:pt idx="8">
                  <c:v>41656</c:v>
                </c:pt>
                <c:pt idx="9">
                  <c:v>41659</c:v>
                </c:pt>
                <c:pt idx="10">
                  <c:v>41660</c:v>
                </c:pt>
                <c:pt idx="11">
                  <c:v>41661</c:v>
                </c:pt>
                <c:pt idx="12">
                  <c:v>41662</c:v>
                </c:pt>
                <c:pt idx="13">
                  <c:v>41663</c:v>
                </c:pt>
                <c:pt idx="14">
                  <c:v>41666</c:v>
                </c:pt>
                <c:pt idx="15">
                  <c:v>41667</c:v>
                </c:pt>
                <c:pt idx="16">
                  <c:v>41668</c:v>
                </c:pt>
                <c:pt idx="17">
                  <c:v>41669</c:v>
                </c:pt>
                <c:pt idx="18">
                  <c:v>41670</c:v>
                </c:pt>
                <c:pt idx="19">
                  <c:v>41673</c:v>
                </c:pt>
                <c:pt idx="20">
                  <c:v>41674</c:v>
                </c:pt>
                <c:pt idx="21">
                  <c:v>41675</c:v>
                </c:pt>
                <c:pt idx="22">
                  <c:v>41676</c:v>
                </c:pt>
                <c:pt idx="23">
                  <c:v>41677</c:v>
                </c:pt>
                <c:pt idx="24">
                  <c:v>41680</c:v>
                </c:pt>
                <c:pt idx="25">
                  <c:v>41682</c:v>
                </c:pt>
                <c:pt idx="26">
                  <c:v>41683</c:v>
                </c:pt>
                <c:pt idx="27">
                  <c:v>41684</c:v>
                </c:pt>
                <c:pt idx="28">
                  <c:v>41687</c:v>
                </c:pt>
                <c:pt idx="29">
                  <c:v>41688</c:v>
                </c:pt>
                <c:pt idx="30">
                  <c:v>41689</c:v>
                </c:pt>
                <c:pt idx="31">
                  <c:v>41690</c:v>
                </c:pt>
                <c:pt idx="32">
                  <c:v>41691</c:v>
                </c:pt>
                <c:pt idx="33">
                  <c:v>41694</c:v>
                </c:pt>
                <c:pt idx="34">
                  <c:v>41695</c:v>
                </c:pt>
                <c:pt idx="35">
                  <c:v>41696</c:v>
                </c:pt>
                <c:pt idx="36">
                  <c:v>41697</c:v>
                </c:pt>
                <c:pt idx="37">
                  <c:v>41698</c:v>
                </c:pt>
                <c:pt idx="38">
                  <c:v>41701</c:v>
                </c:pt>
                <c:pt idx="39">
                  <c:v>41702</c:v>
                </c:pt>
                <c:pt idx="40">
                  <c:v>41703</c:v>
                </c:pt>
                <c:pt idx="41">
                  <c:v>41704</c:v>
                </c:pt>
                <c:pt idx="42">
                  <c:v>41705</c:v>
                </c:pt>
                <c:pt idx="43">
                  <c:v>41708</c:v>
                </c:pt>
                <c:pt idx="44">
                  <c:v>41709</c:v>
                </c:pt>
                <c:pt idx="45">
                  <c:v>41710</c:v>
                </c:pt>
                <c:pt idx="46">
                  <c:v>41711</c:v>
                </c:pt>
                <c:pt idx="47">
                  <c:v>41712</c:v>
                </c:pt>
                <c:pt idx="48">
                  <c:v>41715</c:v>
                </c:pt>
                <c:pt idx="49">
                  <c:v>41716</c:v>
                </c:pt>
                <c:pt idx="50">
                  <c:v>41717</c:v>
                </c:pt>
                <c:pt idx="51">
                  <c:v>41718</c:v>
                </c:pt>
                <c:pt idx="52">
                  <c:v>41722</c:v>
                </c:pt>
                <c:pt idx="53">
                  <c:v>41723</c:v>
                </c:pt>
                <c:pt idx="54">
                  <c:v>41724</c:v>
                </c:pt>
                <c:pt idx="55">
                  <c:v>41725</c:v>
                </c:pt>
                <c:pt idx="56">
                  <c:v>41726</c:v>
                </c:pt>
                <c:pt idx="57">
                  <c:v>41729</c:v>
                </c:pt>
                <c:pt idx="58">
                  <c:v>41730</c:v>
                </c:pt>
                <c:pt idx="59">
                  <c:v>41731</c:v>
                </c:pt>
                <c:pt idx="60">
                  <c:v>41732</c:v>
                </c:pt>
                <c:pt idx="61">
                  <c:v>41733</c:v>
                </c:pt>
                <c:pt idx="62">
                  <c:v>41736</c:v>
                </c:pt>
                <c:pt idx="63">
                  <c:v>41737</c:v>
                </c:pt>
                <c:pt idx="64">
                  <c:v>41738</c:v>
                </c:pt>
                <c:pt idx="65">
                  <c:v>41739</c:v>
                </c:pt>
                <c:pt idx="66">
                  <c:v>41740</c:v>
                </c:pt>
                <c:pt idx="67">
                  <c:v>41743</c:v>
                </c:pt>
                <c:pt idx="68">
                  <c:v>41744</c:v>
                </c:pt>
                <c:pt idx="69">
                  <c:v>41745</c:v>
                </c:pt>
                <c:pt idx="70">
                  <c:v>41746</c:v>
                </c:pt>
                <c:pt idx="71">
                  <c:v>41747</c:v>
                </c:pt>
                <c:pt idx="72">
                  <c:v>41750</c:v>
                </c:pt>
                <c:pt idx="73">
                  <c:v>41751</c:v>
                </c:pt>
                <c:pt idx="74">
                  <c:v>41752</c:v>
                </c:pt>
                <c:pt idx="75">
                  <c:v>41753</c:v>
                </c:pt>
                <c:pt idx="76">
                  <c:v>41754</c:v>
                </c:pt>
                <c:pt idx="77">
                  <c:v>41757</c:v>
                </c:pt>
                <c:pt idx="78">
                  <c:v>41759</c:v>
                </c:pt>
                <c:pt idx="79">
                  <c:v>41760</c:v>
                </c:pt>
                <c:pt idx="80">
                  <c:v>41761</c:v>
                </c:pt>
                <c:pt idx="81">
                  <c:v>41766</c:v>
                </c:pt>
                <c:pt idx="82">
                  <c:v>41767</c:v>
                </c:pt>
                <c:pt idx="83">
                  <c:v>41768</c:v>
                </c:pt>
                <c:pt idx="84">
                  <c:v>41771</c:v>
                </c:pt>
                <c:pt idx="85">
                  <c:v>41772</c:v>
                </c:pt>
                <c:pt idx="86">
                  <c:v>41773</c:v>
                </c:pt>
                <c:pt idx="87">
                  <c:v>41774</c:v>
                </c:pt>
                <c:pt idx="88">
                  <c:v>41775</c:v>
                </c:pt>
                <c:pt idx="89">
                  <c:v>41778</c:v>
                </c:pt>
                <c:pt idx="90">
                  <c:v>41779</c:v>
                </c:pt>
                <c:pt idx="91">
                  <c:v>41780</c:v>
                </c:pt>
                <c:pt idx="92">
                  <c:v>41781</c:v>
                </c:pt>
                <c:pt idx="93">
                  <c:v>41782</c:v>
                </c:pt>
                <c:pt idx="94">
                  <c:v>41785</c:v>
                </c:pt>
                <c:pt idx="95">
                  <c:v>41786</c:v>
                </c:pt>
                <c:pt idx="96">
                  <c:v>41787</c:v>
                </c:pt>
                <c:pt idx="97">
                  <c:v>41788</c:v>
                </c:pt>
                <c:pt idx="98">
                  <c:v>41789</c:v>
                </c:pt>
                <c:pt idx="99">
                  <c:v>41792</c:v>
                </c:pt>
                <c:pt idx="100">
                  <c:v>41793</c:v>
                </c:pt>
                <c:pt idx="101">
                  <c:v>41794</c:v>
                </c:pt>
                <c:pt idx="102">
                  <c:v>41795</c:v>
                </c:pt>
                <c:pt idx="103">
                  <c:v>41796</c:v>
                </c:pt>
                <c:pt idx="104">
                  <c:v>41799</c:v>
                </c:pt>
                <c:pt idx="105">
                  <c:v>41800</c:v>
                </c:pt>
                <c:pt idx="106">
                  <c:v>41801</c:v>
                </c:pt>
                <c:pt idx="107">
                  <c:v>41802</c:v>
                </c:pt>
                <c:pt idx="108">
                  <c:v>41803</c:v>
                </c:pt>
                <c:pt idx="109">
                  <c:v>41806</c:v>
                </c:pt>
                <c:pt idx="110">
                  <c:v>41807</c:v>
                </c:pt>
                <c:pt idx="111">
                  <c:v>41808</c:v>
                </c:pt>
                <c:pt idx="112">
                  <c:v>41809</c:v>
                </c:pt>
                <c:pt idx="113">
                  <c:v>41810</c:v>
                </c:pt>
                <c:pt idx="114">
                  <c:v>41813</c:v>
                </c:pt>
                <c:pt idx="115">
                  <c:v>41814</c:v>
                </c:pt>
                <c:pt idx="116">
                  <c:v>41815</c:v>
                </c:pt>
                <c:pt idx="117">
                  <c:v>41816</c:v>
                </c:pt>
                <c:pt idx="118">
                  <c:v>41817</c:v>
                </c:pt>
                <c:pt idx="119">
                  <c:v>41820</c:v>
                </c:pt>
                <c:pt idx="120">
                  <c:v>41821</c:v>
                </c:pt>
                <c:pt idx="121">
                  <c:v>41822</c:v>
                </c:pt>
                <c:pt idx="122">
                  <c:v>41823</c:v>
                </c:pt>
                <c:pt idx="123">
                  <c:v>41824</c:v>
                </c:pt>
                <c:pt idx="124">
                  <c:v>41827</c:v>
                </c:pt>
                <c:pt idx="125">
                  <c:v>41828</c:v>
                </c:pt>
                <c:pt idx="126">
                  <c:v>41829</c:v>
                </c:pt>
                <c:pt idx="127">
                  <c:v>41830</c:v>
                </c:pt>
                <c:pt idx="128">
                  <c:v>41831</c:v>
                </c:pt>
                <c:pt idx="129">
                  <c:v>41834</c:v>
                </c:pt>
                <c:pt idx="130">
                  <c:v>41835</c:v>
                </c:pt>
                <c:pt idx="131">
                  <c:v>41836</c:v>
                </c:pt>
                <c:pt idx="132">
                  <c:v>41837</c:v>
                </c:pt>
                <c:pt idx="133">
                  <c:v>41838</c:v>
                </c:pt>
                <c:pt idx="134">
                  <c:v>41842</c:v>
                </c:pt>
                <c:pt idx="135">
                  <c:v>41843</c:v>
                </c:pt>
                <c:pt idx="136">
                  <c:v>41844</c:v>
                </c:pt>
                <c:pt idx="137">
                  <c:v>41845</c:v>
                </c:pt>
                <c:pt idx="138">
                  <c:v>41848</c:v>
                </c:pt>
                <c:pt idx="139">
                  <c:v>41849</c:v>
                </c:pt>
                <c:pt idx="140">
                  <c:v>41850</c:v>
                </c:pt>
                <c:pt idx="141">
                  <c:v>41851</c:v>
                </c:pt>
                <c:pt idx="142">
                  <c:v>41852</c:v>
                </c:pt>
                <c:pt idx="143">
                  <c:v>41855</c:v>
                </c:pt>
                <c:pt idx="144">
                  <c:v>41856</c:v>
                </c:pt>
                <c:pt idx="145">
                  <c:v>41857</c:v>
                </c:pt>
                <c:pt idx="146">
                  <c:v>41858</c:v>
                </c:pt>
                <c:pt idx="147">
                  <c:v>41859</c:v>
                </c:pt>
                <c:pt idx="148">
                  <c:v>41862</c:v>
                </c:pt>
                <c:pt idx="149">
                  <c:v>41863</c:v>
                </c:pt>
                <c:pt idx="150">
                  <c:v>41864</c:v>
                </c:pt>
                <c:pt idx="151">
                  <c:v>41865</c:v>
                </c:pt>
                <c:pt idx="152">
                  <c:v>41866</c:v>
                </c:pt>
                <c:pt idx="153">
                  <c:v>41869</c:v>
                </c:pt>
                <c:pt idx="154">
                  <c:v>41870</c:v>
                </c:pt>
                <c:pt idx="155">
                  <c:v>41871</c:v>
                </c:pt>
                <c:pt idx="156">
                  <c:v>41872</c:v>
                </c:pt>
                <c:pt idx="157">
                  <c:v>41873</c:v>
                </c:pt>
                <c:pt idx="158">
                  <c:v>41876</c:v>
                </c:pt>
                <c:pt idx="159">
                  <c:v>41877</c:v>
                </c:pt>
                <c:pt idx="160">
                  <c:v>41878</c:v>
                </c:pt>
                <c:pt idx="161">
                  <c:v>41879</c:v>
                </c:pt>
                <c:pt idx="162">
                  <c:v>41880</c:v>
                </c:pt>
                <c:pt idx="163">
                  <c:v>41883</c:v>
                </c:pt>
                <c:pt idx="164">
                  <c:v>41884</c:v>
                </c:pt>
                <c:pt idx="165">
                  <c:v>41885</c:v>
                </c:pt>
                <c:pt idx="166">
                  <c:v>41886</c:v>
                </c:pt>
                <c:pt idx="167">
                  <c:v>41887</c:v>
                </c:pt>
                <c:pt idx="168">
                  <c:v>41890</c:v>
                </c:pt>
                <c:pt idx="169">
                  <c:v>41891</c:v>
                </c:pt>
                <c:pt idx="170">
                  <c:v>41892</c:v>
                </c:pt>
                <c:pt idx="171">
                  <c:v>41893</c:v>
                </c:pt>
                <c:pt idx="172">
                  <c:v>41894</c:v>
                </c:pt>
                <c:pt idx="173">
                  <c:v>41898</c:v>
                </c:pt>
                <c:pt idx="174">
                  <c:v>41899</c:v>
                </c:pt>
                <c:pt idx="175">
                  <c:v>41900</c:v>
                </c:pt>
                <c:pt idx="176">
                  <c:v>41901</c:v>
                </c:pt>
                <c:pt idx="177">
                  <c:v>41904</c:v>
                </c:pt>
                <c:pt idx="178">
                  <c:v>41906</c:v>
                </c:pt>
                <c:pt idx="179">
                  <c:v>41907</c:v>
                </c:pt>
                <c:pt idx="180">
                  <c:v>41908</c:v>
                </c:pt>
                <c:pt idx="181">
                  <c:v>41911</c:v>
                </c:pt>
                <c:pt idx="182">
                  <c:v>41912</c:v>
                </c:pt>
                <c:pt idx="183">
                  <c:v>41913</c:v>
                </c:pt>
                <c:pt idx="184">
                  <c:v>41914</c:v>
                </c:pt>
                <c:pt idx="185">
                  <c:v>41915</c:v>
                </c:pt>
                <c:pt idx="186">
                  <c:v>41918</c:v>
                </c:pt>
                <c:pt idx="187">
                  <c:v>41919</c:v>
                </c:pt>
                <c:pt idx="188">
                  <c:v>41920</c:v>
                </c:pt>
                <c:pt idx="189">
                  <c:v>41921</c:v>
                </c:pt>
                <c:pt idx="190">
                  <c:v>41922</c:v>
                </c:pt>
                <c:pt idx="191">
                  <c:v>41926</c:v>
                </c:pt>
                <c:pt idx="192">
                  <c:v>41927</c:v>
                </c:pt>
                <c:pt idx="193">
                  <c:v>41928</c:v>
                </c:pt>
                <c:pt idx="194">
                  <c:v>41929</c:v>
                </c:pt>
                <c:pt idx="195">
                  <c:v>41932</c:v>
                </c:pt>
                <c:pt idx="196">
                  <c:v>41933</c:v>
                </c:pt>
                <c:pt idx="197">
                  <c:v>41934</c:v>
                </c:pt>
                <c:pt idx="198">
                  <c:v>41935</c:v>
                </c:pt>
                <c:pt idx="199">
                  <c:v>41936</c:v>
                </c:pt>
                <c:pt idx="200">
                  <c:v>41939</c:v>
                </c:pt>
                <c:pt idx="201">
                  <c:v>41940</c:v>
                </c:pt>
                <c:pt idx="202">
                  <c:v>41941</c:v>
                </c:pt>
                <c:pt idx="203">
                  <c:v>41942</c:v>
                </c:pt>
                <c:pt idx="204">
                  <c:v>41943</c:v>
                </c:pt>
                <c:pt idx="205">
                  <c:v>41947</c:v>
                </c:pt>
                <c:pt idx="206">
                  <c:v>41948</c:v>
                </c:pt>
                <c:pt idx="207">
                  <c:v>41949</c:v>
                </c:pt>
                <c:pt idx="208">
                  <c:v>41950</c:v>
                </c:pt>
                <c:pt idx="209">
                  <c:v>41953</c:v>
                </c:pt>
                <c:pt idx="210">
                  <c:v>41954</c:v>
                </c:pt>
                <c:pt idx="211">
                  <c:v>41955</c:v>
                </c:pt>
                <c:pt idx="212">
                  <c:v>41956</c:v>
                </c:pt>
                <c:pt idx="213">
                  <c:v>41957</c:v>
                </c:pt>
                <c:pt idx="214">
                  <c:v>41960</c:v>
                </c:pt>
                <c:pt idx="215">
                  <c:v>41961</c:v>
                </c:pt>
                <c:pt idx="216">
                  <c:v>41962</c:v>
                </c:pt>
                <c:pt idx="217">
                  <c:v>41963</c:v>
                </c:pt>
                <c:pt idx="218">
                  <c:v>41964</c:v>
                </c:pt>
                <c:pt idx="219">
                  <c:v>41968</c:v>
                </c:pt>
                <c:pt idx="220">
                  <c:v>41969</c:v>
                </c:pt>
                <c:pt idx="221">
                  <c:v>41970</c:v>
                </c:pt>
                <c:pt idx="222">
                  <c:v>41971</c:v>
                </c:pt>
                <c:pt idx="223">
                  <c:v>41974</c:v>
                </c:pt>
                <c:pt idx="224">
                  <c:v>41975</c:v>
                </c:pt>
                <c:pt idx="225">
                  <c:v>41976</c:v>
                </c:pt>
                <c:pt idx="226">
                  <c:v>41977</c:v>
                </c:pt>
                <c:pt idx="227">
                  <c:v>41978</c:v>
                </c:pt>
                <c:pt idx="228">
                  <c:v>41981</c:v>
                </c:pt>
                <c:pt idx="229">
                  <c:v>41982</c:v>
                </c:pt>
                <c:pt idx="230">
                  <c:v>41983</c:v>
                </c:pt>
                <c:pt idx="231">
                  <c:v>41984</c:v>
                </c:pt>
                <c:pt idx="232">
                  <c:v>41985</c:v>
                </c:pt>
                <c:pt idx="233">
                  <c:v>41988</c:v>
                </c:pt>
                <c:pt idx="234">
                  <c:v>41989</c:v>
                </c:pt>
                <c:pt idx="235">
                  <c:v>41990</c:v>
                </c:pt>
                <c:pt idx="236">
                  <c:v>41991</c:v>
                </c:pt>
                <c:pt idx="237">
                  <c:v>41992</c:v>
                </c:pt>
                <c:pt idx="238">
                  <c:v>41995</c:v>
                </c:pt>
                <c:pt idx="239">
                  <c:v>41997</c:v>
                </c:pt>
                <c:pt idx="240">
                  <c:v>41998</c:v>
                </c:pt>
                <c:pt idx="241">
                  <c:v>41999</c:v>
                </c:pt>
                <c:pt idx="242">
                  <c:v>42002</c:v>
                </c:pt>
                <c:pt idx="243">
                  <c:v>42003</c:v>
                </c:pt>
                <c:pt idx="244">
                  <c:v>42009</c:v>
                </c:pt>
                <c:pt idx="245">
                  <c:v>42010</c:v>
                </c:pt>
                <c:pt idx="246">
                  <c:v>42011</c:v>
                </c:pt>
                <c:pt idx="247">
                  <c:v>42012</c:v>
                </c:pt>
                <c:pt idx="248">
                  <c:v>42013</c:v>
                </c:pt>
                <c:pt idx="249">
                  <c:v>42017</c:v>
                </c:pt>
                <c:pt idx="250">
                  <c:v>42018</c:v>
                </c:pt>
                <c:pt idx="251">
                  <c:v>42019</c:v>
                </c:pt>
                <c:pt idx="252">
                  <c:v>42020</c:v>
                </c:pt>
                <c:pt idx="253">
                  <c:v>42023</c:v>
                </c:pt>
                <c:pt idx="254">
                  <c:v>42024</c:v>
                </c:pt>
                <c:pt idx="255">
                  <c:v>42025</c:v>
                </c:pt>
                <c:pt idx="256">
                  <c:v>42026</c:v>
                </c:pt>
                <c:pt idx="257">
                  <c:v>42027</c:v>
                </c:pt>
                <c:pt idx="258">
                  <c:v>42030</c:v>
                </c:pt>
                <c:pt idx="259">
                  <c:v>42031</c:v>
                </c:pt>
                <c:pt idx="260">
                  <c:v>42032</c:v>
                </c:pt>
                <c:pt idx="261">
                  <c:v>42033</c:v>
                </c:pt>
                <c:pt idx="262">
                  <c:v>42034</c:v>
                </c:pt>
                <c:pt idx="263">
                  <c:v>42037</c:v>
                </c:pt>
                <c:pt idx="264">
                  <c:v>42038</c:v>
                </c:pt>
                <c:pt idx="265">
                  <c:v>42039</c:v>
                </c:pt>
                <c:pt idx="266">
                  <c:v>42040</c:v>
                </c:pt>
                <c:pt idx="267">
                  <c:v>42041</c:v>
                </c:pt>
                <c:pt idx="268">
                  <c:v>42044</c:v>
                </c:pt>
                <c:pt idx="269">
                  <c:v>42045</c:v>
                </c:pt>
                <c:pt idx="270">
                  <c:v>42047</c:v>
                </c:pt>
                <c:pt idx="271">
                  <c:v>42048</c:v>
                </c:pt>
                <c:pt idx="272">
                  <c:v>42051</c:v>
                </c:pt>
                <c:pt idx="273">
                  <c:v>42052</c:v>
                </c:pt>
                <c:pt idx="274">
                  <c:v>42053</c:v>
                </c:pt>
                <c:pt idx="275">
                  <c:v>42054</c:v>
                </c:pt>
                <c:pt idx="276">
                  <c:v>42055</c:v>
                </c:pt>
                <c:pt idx="277">
                  <c:v>42058</c:v>
                </c:pt>
                <c:pt idx="278">
                  <c:v>42059</c:v>
                </c:pt>
                <c:pt idx="279">
                  <c:v>42060</c:v>
                </c:pt>
                <c:pt idx="280">
                  <c:v>42061</c:v>
                </c:pt>
                <c:pt idx="281">
                  <c:v>42062</c:v>
                </c:pt>
                <c:pt idx="282">
                  <c:v>42065</c:v>
                </c:pt>
                <c:pt idx="283">
                  <c:v>42066</c:v>
                </c:pt>
                <c:pt idx="284">
                  <c:v>42067</c:v>
                </c:pt>
                <c:pt idx="285">
                  <c:v>42068</c:v>
                </c:pt>
                <c:pt idx="286">
                  <c:v>42069</c:v>
                </c:pt>
                <c:pt idx="287">
                  <c:v>42072</c:v>
                </c:pt>
                <c:pt idx="288">
                  <c:v>42073</c:v>
                </c:pt>
                <c:pt idx="289">
                  <c:v>42074</c:v>
                </c:pt>
                <c:pt idx="290">
                  <c:v>42075</c:v>
                </c:pt>
                <c:pt idx="291">
                  <c:v>42076</c:v>
                </c:pt>
                <c:pt idx="292">
                  <c:v>42079</c:v>
                </c:pt>
                <c:pt idx="293">
                  <c:v>42080</c:v>
                </c:pt>
                <c:pt idx="294">
                  <c:v>42081</c:v>
                </c:pt>
                <c:pt idx="295">
                  <c:v>42082</c:v>
                </c:pt>
                <c:pt idx="296">
                  <c:v>42083</c:v>
                </c:pt>
                <c:pt idx="297">
                  <c:v>42086</c:v>
                </c:pt>
                <c:pt idx="298">
                  <c:v>42087</c:v>
                </c:pt>
                <c:pt idx="299">
                  <c:v>42088</c:v>
                </c:pt>
                <c:pt idx="300">
                  <c:v>42089</c:v>
                </c:pt>
                <c:pt idx="301">
                  <c:v>42090</c:v>
                </c:pt>
                <c:pt idx="302">
                  <c:v>42093</c:v>
                </c:pt>
                <c:pt idx="303">
                  <c:v>42094</c:v>
                </c:pt>
                <c:pt idx="304">
                  <c:v>42095</c:v>
                </c:pt>
                <c:pt idx="305">
                  <c:v>42096</c:v>
                </c:pt>
                <c:pt idx="306">
                  <c:v>42097</c:v>
                </c:pt>
                <c:pt idx="307">
                  <c:v>42100</c:v>
                </c:pt>
                <c:pt idx="308">
                  <c:v>42101</c:v>
                </c:pt>
                <c:pt idx="309">
                  <c:v>42102</c:v>
                </c:pt>
                <c:pt idx="310">
                  <c:v>42103</c:v>
                </c:pt>
                <c:pt idx="311">
                  <c:v>42104</c:v>
                </c:pt>
                <c:pt idx="312">
                  <c:v>42107</c:v>
                </c:pt>
                <c:pt idx="313">
                  <c:v>42108</c:v>
                </c:pt>
                <c:pt idx="314">
                  <c:v>42109</c:v>
                </c:pt>
                <c:pt idx="315">
                  <c:v>42110</c:v>
                </c:pt>
                <c:pt idx="316">
                  <c:v>42111</c:v>
                </c:pt>
                <c:pt idx="317">
                  <c:v>42114</c:v>
                </c:pt>
                <c:pt idx="318">
                  <c:v>42115</c:v>
                </c:pt>
                <c:pt idx="319">
                  <c:v>42116</c:v>
                </c:pt>
                <c:pt idx="320">
                  <c:v>42117</c:v>
                </c:pt>
                <c:pt idx="321">
                  <c:v>42118</c:v>
                </c:pt>
                <c:pt idx="322">
                  <c:v>42121</c:v>
                </c:pt>
                <c:pt idx="323">
                  <c:v>42122</c:v>
                </c:pt>
                <c:pt idx="324">
                  <c:v>42124</c:v>
                </c:pt>
                <c:pt idx="325">
                  <c:v>42125</c:v>
                </c:pt>
                <c:pt idx="326">
                  <c:v>42131</c:v>
                </c:pt>
                <c:pt idx="327">
                  <c:v>42132</c:v>
                </c:pt>
                <c:pt idx="328">
                  <c:v>42135</c:v>
                </c:pt>
                <c:pt idx="329">
                  <c:v>42136</c:v>
                </c:pt>
                <c:pt idx="330">
                  <c:v>42137</c:v>
                </c:pt>
                <c:pt idx="331">
                  <c:v>42138</c:v>
                </c:pt>
                <c:pt idx="332">
                  <c:v>42139</c:v>
                </c:pt>
                <c:pt idx="333">
                  <c:v>42142</c:v>
                </c:pt>
                <c:pt idx="334">
                  <c:v>42143</c:v>
                </c:pt>
                <c:pt idx="335">
                  <c:v>42144</c:v>
                </c:pt>
                <c:pt idx="336">
                  <c:v>42145</c:v>
                </c:pt>
                <c:pt idx="337">
                  <c:v>42146</c:v>
                </c:pt>
                <c:pt idx="338">
                  <c:v>42149</c:v>
                </c:pt>
                <c:pt idx="339">
                  <c:v>42150</c:v>
                </c:pt>
                <c:pt idx="340">
                  <c:v>42151</c:v>
                </c:pt>
                <c:pt idx="341">
                  <c:v>42152</c:v>
                </c:pt>
                <c:pt idx="342">
                  <c:v>42153</c:v>
                </c:pt>
                <c:pt idx="343">
                  <c:v>42156</c:v>
                </c:pt>
                <c:pt idx="344">
                  <c:v>42157</c:v>
                </c:pt>
                <c:pt idx="345">
                  <c:v>42158</c:v>
                </c:pt>
                <c:pt idx="346">
                  <c:v>42159</c:v>
                </c:pt>
                <c:pt idx="347">
                  <c:v>42160</c:v>
                </c:pt>
                <c:pt idx="348">
                  <c:v>42163</c:v>
                </c:pt>
                <c:pt idx="349">
                  <c:v>42164</c:v>
                </c:pt>
                <c:pt idx="350">
                  <c:v>42165</c:v>
                </c:pt>
                <c:pt idx="351">
                  <c:v>42166</c:v>
                </c:pt>
                <c:pt idx="352">
                  <c:v>42167</c:v>
                </c:pt>
                <c:pt idx="353">
                  <c:v>42170</c:v>
                </c:pt>
                <c:pt idx="354">
                  <c:v>42171</c:v>
                </c:pt>
                <c:pt idx="355">
                  <c:v>42172</c:v>
                </c:pt>
                <c:pt idx="356">
                  <c:v>42173</c:v>
                </c:pt>
                <c:pt idx="357">
                  <c:v>42174</c:v>
                </c:pt>
                <c:pt idx="358">
                  <c:v>42177</c:v>
                </c:pt>
                <c:pt idx="359">
                  <c:v>42178</c:v>
                </c:pt>
                <c:pt idx="360">
                  <c:v>42179</c:v>
                </c:pt>
                <c:pt idx="361">
                  <c:v>42180</c:v>
                </c:pt>
                <c:pt idx="362">
                  <c:v>42181</c:v>
                </c:pt>
                <c:pt idx="363">
                  <c:v>42184</c:v>
                </c:pt>
                <c:pt idx="364">
                  <c:v>42185</c:v>
                </c:pt>
                <c:pt idx="365">
                  <c:v>42186</c:v>
                </c:pt>
                <c:pt idx="366">
                  <c:v>42187</c:v>
                </c:pt>
                <c:pt idx="367">
                  <c:v>42188</c:v>
                </c:pt>
                <c:pt idx="368">
                  <c:v>42191</c:v>
                </c:pt>
                <c:pt idx="369">
                  <c:v>42192</c:v>
                </c:pt>
                <c:pt idx="370">
                  <c:v>42193</c:v>
                </c:pt>
                <c:pt idx="371">
                  <c:v>42194</c:v>
                </c:pt>
                <c:pt idx="372">
                  <c:v>42195</c:v>
                </c:pt>
                <c:pt idx="373">
                  <c:v>42198</c:v>
                </c:pt>
                <c:pt idx="374">
                  <c:v>42199</c:v>
                </c:pt>
                <c:pt idx="375">
                  <c:v>42200</c:v>
                </c:pt>
                <c:pt idx="376">
                  <c:v>42201</c:v>
                </c:pt>
                <c:pt idx="377">
                  <c:v>42202</c:v>
                </c:pt>
                <c:pt idx="378">
                  <c:v>42206</c:v>
                </c:pt>
                <c:pt idx="379">
                  <c:v>42207</c:v>
                </c:pt>
                <c:pt idx="380">
                  <c:v>42208</c:v>
                </c:pt>
                <c:pt idx="381">
                  <c:v>42209</c:v>
                </c:pt>
                <c:pt idx="382">
                  <c:v>42212</c:v>
                </c:pt>
                <c:pt idx="383">
                  <c:v>42213</c:v>
                </c:pt>
                <c:pt idx="384">
                  <c:v>42214</c:v>
                </c:pt>
                <c:pt idx="385">
                  <c:v>42215</c:v>
                </c:pt>
                <c:pt idx="386">
                  <c:v>42216</c:v>
                </c:pt>
                <c:pt idx="387">
                  <c:v>42219</c:v>
                </c:pt>
                <c:pt idx="388">
                  <c:v>42220</c:v>
                </c:pt>
                <c:pt idx="389">
                  <c:v>42221</c:v>
                </c:pt>
                <c:pt idx="390">
                  <c:v>42222</c:v>
                </c:pt>
                <c:pt idx="391">
                  <c:v>42223</c:v>
                </c:pt>
                <c:pt idx="392">
                  <c:v>42226</c:v>
                </c:pt>
                <c:pt idx="393">
                  <c:v>42227</c:v>
                </c:pt>
                <c:pt idx="394">
                  <c:v>42228</c:v>
                </c:pt>
                <c:pt idx="395">
                  <c:v>42229</c:v>
                </c:pt>
                <c:pt idx="396">
                  <c:v>42230</c:v>
                </c:pt>
                <c:pt idx="397">
                  <c:v>42233</c:v>
                </c:pt>
                <c:pt idx="398">
                  <c:v>42234</c:v>
                </c:pt>
                <c:pt idx="399">
                  <c:v>42235</c:v>
                </c:pt>
                <c:pt idx="400">
                  <c:v>42236</c:v>
                </c:pt>
                <c:pt idx="401">
                  <c:v>42237</c:v>
                </c:pt>
                <c:pt idx="402">
                  <c:v>42240</c:v>
                </c:pt>
                <c:pt idx="403">
                  <c:v>42241</c:v>
                </c:pt>
                <c:pt idx="404">
                  <c:v>42242</c:v>
                </c:pt>
                <c:pt idx="405">
                  <c:v>42243</c:v>
                </c:pt>
                <c:pt idx="406">
                  <c:v>42244</c:v>
                </c:pt>
                <c:pt idx="407">
                  <c:v>42247</c:v>
                </c:pt>
                <c:pt idx="408">
                  <c:v>42248</c:v>
                </c:pt>
                <c:pt idx="409">
                  <c:v>42249</c:v>
                </c:pt>
                <c:pt idx="410">
                  <c:v>42250</c:v>
                </c:pt>
                <c:pt idx="411">
                  <c:v>42251</c:v>
                </c:pt>
                <c:pt idx="412">
                  <c:v>42254</c:v>
                </c:pt>
                <c:pt idx="413">
                  <c:v>42255</c:v>
                </c:pt>
                <c:pt idx="414">
                  <c:v>42256</c:v>
                </c:pt>
                <c:pt idx="415">
                  <c:v>42257</c:v>
                </c:pt>
                <c:pt idx="416">
                  <c:v>42258</c:v>
                </c:pt>
                <c:pt idx="417">
                  <c:v>42261</c:v>
                </c:pt>
                <c:pt idx="418">
                  <c:v>42262</c:v>
                </c:pt>
                <c:pt idx="419">
                  <c:v>42263</c:v>
                </c:pt>
                <c:pt idx="420">
                  <c:v>42264</c:v>
                </c:pt>
                <c:pt idx="421">
                  <c:v>42265</c:v>
                </c:pt>
                <c:pt idx="422">
                  <c:v>42271</c:v>
                </c:pt>
                <c:pt idx="423">
                  <c:v>42272</c:v>
                </c:pt>
                <c:pt idx="424">
                  <c:v>42275</c:v>
                </c:pt>
                <c:pt idx="425">
                  <c:v>42276</c:v>
                </c:pt>
                <c:pt idx="426">
                  <c:v>42277</c:v>
                </c:pt>
                <c:pt idx="427">
                  <c:v>42278</c:v>
                </c:pt>
                <c:pt idx="428">
                  <c:v>42279</c:v>
                </c:pt>
                <c:pt idx="429">
                  <c:v>42282</c:v>
                </c:pt>
                <c:pt idx="430">
                  <c:v>42283</c:v>
                </c:pt>
                <c:pt idx="431">
                  <c:v>42284</c:v>
                </c:pt>
                <c:pt idx="432">
                  <c:v>42285</c:v>
                </c:pt>
                <c:pt idx="433">
                  <c:v>42286</c:v>
                </c:pt>
                <c:pt idx="434">
                  <c:v>42290</c:v>
                </c:pt>
                <c:pt idx="435">
                  <c:v>42291</c:v>
                </c:pt>
                <c:pt idx="436">
                  <c:v>42292</c:v>
                </c:pt>
                <c:pt idx="437">
                  <c:v>42293</c:v>
                </c:pt>
                <c:pt idx="438">
                  <c:v>42296</c:v>
                </c:pt>
                <c:pt idx="439">
                  <c:v>42297</c:v>
                </c:pt>
                <c:pt idx="440">
                  <c:v>42298</c:v>
                </c:pt>
                <c:pt idx="441">
                  <c:v>42299</c:v>
                </c:pt>
                <c:pt idx="442">
                  <c:v>42300</c:v>
                </c:pt>
                <c:pt idx="443">
                  <c:v>42303</c:v>
                </c:pt>
                <c:pt idx="444">
                  <c:v>42304</c:v>
                </c:pt>
                <c:pt idx="445">
                  <c:v>42305</c:v>
                </c:pt>
                <c:pt idx="446">
                  <c:v>42306</c:v>
                </c:pt>
                <c:pt idx="447">
                  <c:v>42307</c:v>
                </c:pt>
                <c:pt idx="448">
                  <c:v>42310</c:v>
                </c:pt>
                <c:pt idx="449">
                  <c:v>42312</c:v>
                </c:pt>
                <c:pt idx="450">
                  <c:v>42313</c:v>
                </c:pt>
                <c:pt idx="451">
                  <c:v>42314</c:v>
                </c:pt>
                <c:pt idx="452">
                  <c:v>42317</c:v>
                </c:pt>
                <c:pt idx="453">
                  <c:v>42318</c:v>
                </c:pt>
                <c:pt idx="454">
                  <c:v>42319</c:v>
                </c:pt>
                <c:pt idx="455">
                  <c:v>42320</c:v>
                </c:pt>
                <c:pt idx="456">
                  <c:v>42321</c:v>
                </c:pt>
                <c:pt idx="457">
                  <c:v>42324</c:v>
                </c:pt>
                <c:pt idx="458">
                  <c:v>42325</c:v>
                </c:pt>
                <c:pt idx="459">
                  <c:v>42326</c:v>
                </c:pt>
                <c:pt idx="460">
                  <c:v>42327</c:v>
                </c:pt>
                <c:pt idx="461">
                  <c:v>42328</c:v>
                </c:pt>
                <c:pt idx="462">
                  <c:v>42332</c:v>
                </c:pt>
                <c:pt idx="463">
                  <c:v>42333</c:v>
                </c:pt>
                <c:pt idx="464">
                  <c:v>42334</c:v>
                </c:pt>
                <c:pt idx="465">
                  <c:v>42335</c:v>
                </c:pt>
                <c:pt idx="466">
                  <c:v>42338</c:v>
                </c:pt>
                <c:pt idx="467">
                  <c:v>42339</c:v>
                </c:pt>
                <c:pt idx="468">
                  <c:v>42340</c:v>
                </c:pt>
                <c:pt idx="469">
                  <c:v>42341</c:v>
                </c:pt>
                <c:pt idx="470">
                  <c:v>42342</c:v>
                </c:pt>
                <c:pt idx="471">
                  <c:v>42345</c:v>
                </c:pt>
                <c:pt idx="472">
                  <c:v>42346</c:v>
                </c:pt>
                <c:pt idx="473">
                  <c:v>42347</c:v>
                </c:pt>
                <c:pt idx="474">
                  <c:v>42348</c:v>
                </c:pt>
                <c:pt idx="475">
                  <c:v>42349</c:v>
                </c:pt>
                <c:pt idx="476">
                  <c:v>42352</c:v>
                </c:pt>
                <c:pt idx="477">
                  <c:v>42353</c:v>
                </c:pt>
                <c:pt idx="478">
                  <c:v>42354</c:v>
                </c:pt>
                <c:pt idx="479">
                  <c:v>42355</c:v>
                </c:pt>
                <c:pt idx="480">
                  <c:v>42356</c:v>
                </c:pt>
                <c:pt idx="481">
                  <c:v>42359</c:v>
                </c:pt>
                <c:pt idx="482">
                  <c:v>42360</c:v>
                </c:pt>
                <c:pt idx="483">
                  <c:v>42362</c:v>
                </c:pt>
                <c:pt idx="484">
                  <c:v>42363</c:v>
                </c:pt>
                <c:pt idx="485">
                  <c:v>42366</c:v>
                </c:pt>
                <c:pt idx="486">
                  <c:v>42367</c:v>
                </c:pt>
                <c:pt idx="487">
                  <c:v>42368</c:v>
                </c:pt>
                <c:pt idx="488">
                  <c:v>42373</c:v>
                </c:pt>
                <c:pt idx="489">
                  <c:v>42374</c:v>
                </c:pt>
                <c:pt idx="490">
                  <c:v>42375</c:v>
                </c:pt>
                <c:pt idx="491">
                  <c:v>42376</c:v>
                </c:pt>
                <c:pt idx="492">
                  <c:v>42377</c:v>
                </c:pt>
                <c:pt idx="493">
                  <c:v>42381</c:v>
                </c:pt>
                <c:pt idx="494">
                  <c:v>42382</c:v>
                </c:pt>
                <c:pt idx="495">
                  <c:v>42383</c:v>
                </c:pt>
                <c:pt idx="496">
                  <c:v>42384</c:v>
                </c:pt>
                <c:pt idx="497">
                  <c:v>42387</c:v>
                </c:pt>
                <c:pt idx="498">
                  <c:v>42388</c:v>
                </c:pt>
                <c:pt idx="499">
                  <c:v>42389</c:v>
                </c:pt>
                <c:pt idx="500">
                  <c:v>42390</c:v>
                </c:pt>
                <c:pt idx="501">
                  <c:v>42391</c:v>
                </c:pt>
                <c:pt idx="502">
                  <c:v>42394</c:v>
                </c:pt>
                <c:pt idx="503">
                  <c:v>42395</c:v>
                </c:pt>
                <c:pt idx="504">
                  <c:v>42396</c:v>
                </c:pt>
                <c:pt idx="505">
                  <c:v>42397</c:v>
                </c:pt>
                <c:pt idx="506">
                  <c:v>42398</c:v>
                </c:pt>
                <c:pt idx="507">
                  <c:v>42401</c:v>
                </c:pt>
                <c:pt idx="508">
                  <c:v>42402</c:v>
                </c:pt>
                <c:pt idx="509">
                  <c:v>42403</c:v>
                </c:pt>
                <c:pt idx="510">
                  <c:v>42404</c:v>
                </c:pt>
                <c:pt idx="511">
                  <c:v>42405</c:v>
                </c:pt>
                <c:pt idx="512">
                  <c:v>42408</c:v>
                </c:pt>
                <c:pt idx="513">
                  <c:v>42409</c:v>
                </c:pt>
                <c:pt idx="514">
                  <c:v>42410</c:v>
                </c:pt>
                <c:pt idx="515">
                  <c:v>42412</c:v>
                </c:pt>
                <c:pt idx="516">
                  <c:v>42415</c:v>
                </c:pt>
                <c:pt idx="517">
                  <c:v>42416</c:v>
                </c:pt>
                <c:pt idx="518">
                  <c:v>42417</c:v>
                </c:pt>
                <c:pt idx="519">
                  <c:v>42418</c:v>
                </c:pt>
                <c:pt idx="520">
                  <c:v>42419</c:v>
                </c:pt>
                <c:pt idx="521">
                  <c:v>42422</c:v>
                </c:pt>
                <c:pt idx="522">
                  <c:v>42423</c:v>
                </c:pt>
                <c:pt idx="523">
                  <c:v>42424</c:v>
                </c:pt>
                <c:pt idx="524">
                  <c:v>42425</c:v>
                </c:pt>
                <c:pt idx="525">
                  <c:v>42426</c:v>
                </c:pt>
                <c:pt idx="526">
                  <c:v>42429</c:v>
                </c:pt>
                <c:pt idx="527">
                  <c:v>42430</c:v>
                </c:pt>
                <c:pt idx="528">
                  <c:v>42431</c:v>
                </c:pt>
                <c:pt idx="529">
                  <c:v>42432</c:v>
                </c:pt>
                <c:pt idx="530">
                  <c:v>42433</c:v>
                </c:pt>
                <c:pt idx="531">
                  <c:v>42436</c:v>
                </c:pt>
                <c:pt idx="532">
                  <c:v>42437</c:v>
                </c:pt>
                <c:pt idx="533">
                  <c:v>42438</c:v>
                </c:pt>
                <c:pt idx="534">
                  <c:v>42439</c:v>
                </c:pt>
                <c:pt idx="535">
                  <c:v>42440</c:v>
                </c:pt>
                <c:pt idx="536">
                  <c:v>42443</c:v>
                </c:pt>
                <c:pt idx="537">
                  <c:v>42444</c:v>
                </c:pt>
                <c:pt idx="538">
                  <c:v>42445</c:v>
                </c:pt>
                <c:pt idx="539">
                  <c:v>42446</c:v>
                </c:pt>
                <c:pt idx="540">
                  <c:v>42447</c:v>
                </c:pt>
                <c:pt idx="541">
                  <c:v>42451</c:v>
                </c:pt>
                <c:pt idx="542">
                  <c:v>42452</c:v>
                </c:pt>
                <c:pt idx="543">
                  <c:v>42453</c:v>
                </c:pt>
                <c:pt idx="544">
                  <c:v>42454</c:v>
                </c:pt>
                <c:pt idx="545">
                  <c:v>42457</c:v>
                </c:pt>
                <c:pt idx="546">
                  <c:v>42458</c:v>
                </c:pt>
                <c:pt idx="547">
                  <c:v>42459</c:v>
                </c:pt>
                <c:pt idx="548">
                  <c:v>42460</c:v>
                </c:pt>
                <c:pt idx="549">
                  <c:v>42461</c:v>
                </c:pt>
                <c:pt idx="550">
                  <c:v>42464</c:v>
                </c:pt>
                <c:pt idx="551">
                  <c:v>42465</c:v>
                </c:pt>
                <c:pt idx="552">
                  <c:v>42466</c:v>
                </c:pt>
                <c:pt idx="553">
                  <c:v>42467</c:v>
                </c:pt>
                <c:pt idx="554">
                  <c:v>42468</c:v>
                </c:pt>
                <c:pt idx="555">
                  <c:v>42471</c:v>
                </c:pt>
                <c:pt idx="556">
                  <c:v>42472</c:v>
                </c:pt>
                <c:pt idx="557">
                  <c:v>42473</c:v>
                </c:pt>
                <c:pt idx="558">
                  <c:v>42474</c:v>
                </c:pt>
                <c:pt idx="559">
                  <c:v>42475</c:v>
                </c:pt>
                <c:pt idx="560">
                  <c:v>42478</c:v>
                </c:pt>
                <c:pt idx="561">
                  <c:v>42479</c:v>
                </c:pt>
                <c:pt idx="562">
                  <c:v>42480</c:v>
                </c:pt>
                <c:pt idx="563">
                  <c:v>42481</c:v>
                </c:pt>
                <c:pt idx="564">
                  <c:v>42482</c:v>
                </c:pt>
                <c:pt idx="565">
                  <c:v>42485</c:v>
                </c:pt>
                <c:pt idx="566">
                  <c:v>42486</c:v>
                </c:pt>
                <c:pt idx="567">
                  <c:v>42487</c:v>
                </c:pt>
                <c:pt idx="568">
                  <c:v>42488</c:v>
                </c:pt>
                <c:pt idx="569">
                  <c:v>42492</c:v>
                </c:pt>
                <c:pt idx="570">
                  <c:v>42496</c:v>
                </c:pt>
                <c:pt idx="571">
                  <c:v>42499</c:v>
                </c:pt>
                <c:pt idx="572">
                  <c:v>42500</c:v>
                </c:pt>
                <c:pt idx="573">
                  <c:v>42501</c:v>
                </c:pt>
                <c:pt idx="574">
                  <c:v>42502</c:v>
                </c:pt>
                <c:pt idx="575">
                  <c:v>42503</c:v>
                </c:pt>
                <c:pt idx="576">
                  <c:v>42506</c:v>
                </c:pt>
                <c:pt idx="577">
                  <c:v>42507</c:v>
                </c:pt>
                <c:pt idx="578">
                  <c:v>42508</c:v>
                </c:pt>
                <c:pt idx="579">
                  <c:v>42509</c:v>
                </c:pt>
                <c:pt idx="580">
                  <c:v>42510</c:v>
                </c:pt>
                <c:pt idx="581">
                  <c:v>42513</c:v>
                </c:pt>
                <c:pt idx="582">
                  <c:v>42514</c:v>
                </c:pt>
                <c:pt idx="583">
                  <c:v>42515</c:v>
                </c:pt>
                <c:pt idx="584">
                  <c:v>42516</c:v>
                </c:pt>
                <c:pt idx="585">
                  <c:v>42517</c:v>
                </c:pt>
                <c:pt idx="586">
                  <c:v>42520</c:v>
                </c:pt>
                <c:pt idx="587">
                  <c:v>42521</c:v>
                </c:pt>
                <c:pt idx="588">
                  <c:v>42522</c:v>
                </c:pt>
                <c:pt idx="589">
                  <c:v>42523</c:v>
                </c:pt>
                <c:pt idx="590">
                  <c:v>42524</c:v>
                </c:pt>
                <c:pt idx="591">
                  <c:v>42527</c:v>
                </c:pt>
                <c:pt idx="592">
                  <c:v>42528</c:v>
                </c:pt>
                <c:pt idx="593">
                  <c:v>42529</c:v>
                </c:pt>
                <c:pt idx="594">
                  <c:v>42530</c:v>
                </c:pt>
                <c:pt idx="595">
                  <c:v>42531</c:v>
                </c:pt>
                <c:pt idx="596">
                  <c:v>42534</c:v>
                </c:pt>
                <c:pt idx="597">
                  <c:v>42535</c:v>
                </c:pt>
                <c:pt idx="598">
                  <c:v>42536</c:v>
                </c:pt>
                <c:pt idx="599">
                  <c:v>42537</c:v>
                </c:pt>
                <c:pt idx="600">
                  <c:v>42538</c:v>
                </c:pt>
                <c:pt idx="601">
                  <c:v>42541</c:v>
                </c:pt>
                <c:pt idx="602">
                  <c:v>42542</c:v>
                </c:pt>
                <c:pt idx="603">
                  <c:v>42543</c:v>
                </c:pt>
                <c:pt idx="604">
                  <c:v>42544</c:v>
                </c:pt>
                <c:pt idx="605">
                  <c:v>42545</c:v>
                </c:pt>
                <c:pt idx="606">
                  <c:v>42548</c:v>
                </c:pt>
                <c:pt idx="607">
                  <c:v>42549</c:v>
                </c:pt>
                <c:pt idx="608">
                  <c:v>42550</c:v>
                </c:pt>
                <c:pt idx="609">
                  <c:v>42551</c:v>
                </c:pt>
                <c:pt idx="610">
                  <c:v>42552</c:v>
                </c:pt>
                <c:pt idx="611">
                  <c:v>42555</c:v>
                </c:pt>
                <c:pt idx="612">
                  <c:v>42556</c:v>
                </c:pt>
                <c:pt idx="613">
                  <c:v>42557</c:v>
                </c:pt>
                <c:pt idx="614">
                  <c:v>42558</c:v>
                </c:pt>
                <c:pt idx="615">
                  <c:v>42559</c:v>
                </c:pt>
                <c:pt idx="616">
                  <c:v>42562</c:v>
                </c:pt>
                <c:pt idx="617">
                  <c:v>42563</c:v>
                </c:pt>
                <c:pt idx="618">
                  <c:v>42564</c:v>
                </c:pt>
                <c:pt idx="619">
                  <c:v>42565</c:v>
                </c:pt>
                <c:pt idx="620">
                  <c:v>42566</c:v>
                </c:pt>
                <c:pt idx="621">
                  <c:v>42570</c:v>
                </c:pt>
                <c:pt idx="622">
                  <c:v>42571</c:v>
                </c:pt>
                <c:pt idx="623">
                  <c:v>42572</c:v>
                </c:pt>
                <c:pt idx="624">
                  <c:v>42573</c:v>
                </c:pt>
                <c:pt idx="625">
                  <c:v>42576</c:v>
                </c:pt>
                <c:pt idx="626">
                  <c:v>42577</c:v>
                </c:pt>
                <c:pt idx="627">
                  <c:v>42578</c:v>
                </c:pt>
                <c:pt idx="628">
                  <c:v>42579</c:v>
                </c:pt>
                <c:pt idx="629">
                  <c:v>42580</c:v>
                </c:pt>
                <c:pt idx="630">
                  <c:v>42583</c:v>
                </c:pt>
                <c:pt idx="631">
                  <c:v>42584</c:v>
                </c:pt>
                <c:pt idx="632">
                  <c:v>42585</c:v>
                </c:pt>
                <c:pt idx="633">
                  <c:v>42586</c:v>
                </c:pt>
                <c:pt idx="634">
                  <c:v>42587</c:v>
                </c:pt>
                <c:pt idx="635">
                  <c:v>42590</c:v>
                </c:pt>
                <c:pt idx="636">
                  <c:v>42591</c:v>
                </c:pt>
                <c:pt idx="637">
                  <c:v>42592</c:v>
                </c:pt>
                <c:pt idx="638">
                  <c:v>42594</c:v>
                </c:pt>
                <c:pt idx="639">
                  <c:v>42597</c:v>
                </c:pt>
                <c:pt idx="640">
                  <c:v>42598</c:v>
                </c:pt>
                <c:pt idx="641">
                  <c:v>42599</c:v>
                </c:pt>
                <c:pt idx="642">
                  <c:v>42600</c:v>
                </c:pt>
                <c:pt idx="643">
                  <c:v>42601</c:v>
                </c:pt>
                <c:pt idx="644">
                  <c:v>42604</c:v>
                </c:pt>
                <c:pt idx="645">
                  <c:v>42605</c:v>
                </c:pt>
                <c:pt idx="646">
                  <c:v>42606</c:v>
                </c:pt>
                <c:pt idx="647">
                  <c:v>42607</c:v>
                </c:pt>
                <c:pt idx="648">
                  <c:v>42608</c:v>
                </c:pt>
                <c:pt idx="649">
                  <c:v>42611</c:v>
                </c:pt>
                <c:pt idx="650">
                  <c:v>42612</c:v>
                </c:pt>
                <c:pt idx="651">
                  <c:v>42613</c:v>
                </c:pt>
                <c:pt idx="652">
                  <c:v>42614</c:v>
                </c:pt>
                <c:pt idx="653">
                  <c:v>42615</c:v>
                </c:pt>
                <c:pt idx="654">
                  <c:v>42618</c:v>
                </c:pt>
                <c:pt idx="655">
                  <c:v>42619</c:v>
                </c:pt>
                <c:pt idx="656">
                  <c:v>42620</c:v>
                </c:pt>
                <c:pt idx="657">
                  <c:v>42621</c:v>
                </c:pt>
                <c:pt idx="658">
                  <c:v>42622</c:v>
                </c:pt>
                <c:pt idx="659">
                  <c:v>42625</c:v>
                </c:pt>
                <c:pt idx="660">
                  <c:v>42626</c:v>
                </c:pt>
                <c:pt idx="661">
                  <c:v>42627</c:v>
                </c:pt>
                <c:pt idx="662">
                  <c:v>42628</c:v>
                </c:pt>
                <c:pt idx="663">
                  <c:v>42629</c:v>
                </c:pt>
                <c:pt idx="664">
                  <c:v>42633</c:v>
                </c:pt>
                <c:pt idx="665">
                  <c:v>42634</c:v>
                </c:pt>
                <c:pt idx="666">
                  <c:v>42636</c:v>
                </c:pt>
                <c:pt idx="667">
                  <c:v>42639</c:v>
                </c:pt>
                <c:pt idx="668">
                  <c:v>42640</c:v>
                </c:pt>
                <c:pt idx="669">
                  <c:v>42641</c:v>
                </c:pt>
                <c:pt idx="670">
                  <c:v>42642</c:v>
                </c:pt>
                <c:pt idx="671">
                  <c:v>42643</c:v>
                </c:pt>
                <c:pt idx="672">
                  <c:v>42646</c:v>
                </c:pt>
                <c:pt idx="673">
                  <c:v>42647</c:v>
                </c:pt>
                <c:pt idx="674">
                  <c:v>42648</c:v>
                </c:pt>
                <c:pt idx="675">
                  <c:v>42649</c:v>
                </c:pt>
                <c:pt idx="676">
                  <c:v>42650</c:v>
                </c:pt>
                <c:pt idx="677">
                  <c:v>42654</c:v>
                </c:pt>
                <c:pt idx="678">
                  <c:v>42655</c:v>
                </c:pt>
                <c:pt idx="679">
                  <c:v>42656</c:v>
                </c:pt>
                <c:pt idx="680">
                  <c:v>42657</c:v>
                </c:pt>
                <c:pt idx="681">
                  <c:v>42660</c:v>
                </c:pt>
                <c:pt idx="682">
                  <c:v>42661</c:v>
                </c:pt>
                <c:pt idx="683">
                  <c:v>42662</c:v>
                </c:pt>
                <c:pt idx="684">
                  <c:v>42663</c:v>
                </c:pt>
                <c:pt idx="685">
                  <c:v>42664</c:v>
                </c:pt>
                <c:pt idx="686">
                  <c:v>42667</c:v>
                </c:pt>
                <c:pt idx="687">
                  <c:v>42668</c:v>
                </c:pt>
                <c:pt idx="688">
                  <c:v>42669</c:v>
                </c:pt>
                <c:pt idx="689">
                  <c:v>42670</c:v>
                </c:pt>
                <c:pt idx="690">
                  <c:v>42671</c:v>
                </c:pt>
                <c:pt idx="691">
                  <c:v>42674</c:v>
                </c:pt>
                <c:pt idx="692">
                  <c:v>42675</c:v>
                </c:pt>
                <c:pt idx="693">
                  <c:v>42676</c:v>
                </c:pt>
                <c:pt idx="694">
                  <c:v>42678</c:v>
                </c:pt>
                <c:pt idx="695">
                  <c:v>42681</c:v>
                </c:pt>
                <c:pt idx="696">
                  <c:v>42682</c:v>
                </c:pt>
                <c:pt idx="697">
                  <c:v>42683</c:v>
                </c:pt>
                <c:pt idx="698">
                  <c:v>42684</c:v>
                </c:pt>
                <c:pt idx="699">
                  <c:v>42685</c:v>
                </c:pt>
                <c:pt idx="700">
                  <c:v>42688</c:v>
                </c:pt>
                <c:pt idx="701">
                  <c:v>42689</c:v>
                </c:pt>
                <c:pt idx="702">
                  <c:v>42690</c:v>
                </c:pt>
                <c:pt idx="703">
                  <c:v>42691</c:v>
                </c:pt>
                <c:pt idx="704">
                  <c:v>42692</c:v>
                </c:pt>
                <c:pt idx="705">
                  <c:v>42695</c:v>
                </c:pt>
                <c:pt idx="706">
                  <c:v>42696</c:v>
                </c:pt>
                <c:pt idx="707">
                  <c:v>42698</c:v>
                </c:pt>
                <c:pt idx="708">
                  <c:v>42699</c:v>
                </c:pt>
                <c:pt idx="709">
                  <c:v>42702</c:v>
                </c:pt>
                <c:pt idx="710">
                  <c:v>42703</c:v>
                </c:pt>
                <c:pt idx="711">
                  <c:v>42704</c:v>
                </c:pt>
                <c:pt idx="712">
                  <c:v>42705</c:v>
                </c:pt>
                <c:pt idx="713">
                  <c:v>42706</c:v>
                </c:pt>
                <c:pt idx="714">
                  <c:v>42709</c:v>
                </c:pt>
                <c:pt idx="715">
                  <c:v>42710</c:v>
                </c:pt>
                <c:pt idx="716">
                  <c:v>42711</c:v>
                </c:pt>
                <c:pt idx="717">
                  <c:v>42712</c:v>
                </c:pt>
                <c:pt idx="718">
                  <c:v>42713</c:v>
                </c:pt>
                <c:pt idx="719">
                  <c:v>42716</c:v>
                </c:pt>
                <c:pt idx="720">
                  <c:v>42717</c:v>
                </c:pt>
                <c:pt idx="721">
                  <c:v>42718</c:v>
                </c:pt>
                <c:pt idx="722">
                  <c:v>42719</c:v>
                </c:pt>
                <c:pt idx="723">
                  <c:v>42720</c:v>
                </c:pt>
                <c:pt idx="724">
                  <c:v>42723</c:v>
                </c:pt>
                <c:pt idx="725">
                  <c:v>42724</c:v>
                </c:pt>
                <c:pt idx="726">
                  <c:v>42725</c:v>
                </c:pt>
                <c:pt idx="727">
                  <c:v>42726</c:v>
                </c:pt>
                <c:pt idx="728">
                  <c:v>42730</c:v>
                </c:pt>
                <c:pt idx="729">
                  <c:v>42731</c:v>
                </c:pt>
                <c:pt idx="730">
                  <c:v>42732</c:v>
                </c:pt>
                <c:pt idx="731">
                  <c:v>42733</c:v>
                </c:pt>
                <c:pt idx="732">
                  <c:v>42734</c:v>
                </c:pt>
                <c:pt idx="733">
                  <c:v>42739</c:v>
                </c:pt>
                <c:pt idx="734">
                  <c:v>42740</c:v>
                </c:pt>
                <c:pt idx="735">
                  <c:v>42741</c:v>
                </c:pt>
                <c:pt idx="736">
                  <c:v>42745</c:v>
                </c:pt>
                <c:pt idx="737">
                  <c:v>42746</c:v>
                </c:pt>
                <c:pt idx="738">
                  <c:v>42747</c:v>
                </c:pt>
                <c:pt idx="739">
                  <c:v>42748</c:v>
                </c:pt>
                <c:pt idx="740">
                  <c:v>42751</c:v>
                </c:pt>
                <c:pt idx="741">
                  <c:v>42752</c:v>
                </c:pt>
                <c:pt idx="742">
                  <c:v>42753</c:v>
                </c:pt>
                <c:pt idx="743">
                  <c:v>42754</c:v>
                </c:pt>
                <c:pt idx="744">
                  <c:v>42755</c:v>
                </c:pt>
                <c:pt idx="745">
                  <c:v>42758</c:v>
                </c:pt>
                <c:pt idx="746">
                  <c:v>42759</c:v>
                </c:pt>
                <c:pt idx="747">
                  <c:v>42760</c:v>
                </c:pt>
                <c:pt idx="748">
                  <c:v>42761</c:v>
                </c:pt>
                <c:pt idx="749">
                  <c:v>42762</c:v>
                </c:pt>
                <c:pt idx="750">
                  <c:v>42765</c:v>
                </c:pt>
                <c:pt idx="751">
                  <c:v>42766</c:v>
                </c:pt>
                <c:pt idx="752">
                  <c:v>42767</c:v>
                </c:pt>
                <c:pt idx="753">
                  <c:v>42768</c:v>
                </c:pt>
                <c:pt idx="754">
                  <c:v>42769</c:v>
                </c:pt>
                <c:pt idx="755">
                  <c:v>42772</c:v>
                </c:pt>
                <c:pt idx="756">
                  <c:v>42773</c:v>
                </c:pt>
                <c:pt idx="757">
                  <c:v>42774</c:v>
                </c:pt>
                <c:pt idx="758">
                  <c:v>42775</c:v>
                </c:pt>
                <c:pt idx="759">
                  <c:v>42776</c:v>
                </c:pt>
                <c:pt idx="760">
                  <c:v>42779</c:v>
                </c:pt>
                <c:pt idx="761">
                  <c:v>42780</c:v>
                </c:pt>
                <c:pt idx="762">
                  <c:v>42781</c:v>
                </c:pt>
                <c:pt idx="763">
                  <c:v>42782</c:v>
                </c:pt>
                <c:pt idx="764">
                  <c:v>42783</c:v>
                </c:pt>
                <c:pt idx="765">
                  <c:v>42786</c:v>
                </c:pt>
                <c:pt idx="766">
                  <c:v>42787</c:v>
                </c:pt>
                <c:pt idx="767">
                  <c:v>42788</c:v>
                </c:pt>
                <c:pt idx="768">
                  <c:v>42789</c:v>
                </c:pt>
                <c:pt idx="769">
                  <c:v>42790</c:v>
                </c:pt>
                <c:pt idx="770">
                  <c:v>42793</c:v>
                </c:pt>
                <c:pt idx="771">
                  <c:v>42794</c:v>
                </c:pt>
                <c:pt idx="772">
                  <c:v>42795</c:v>
                </c:pt>
                <c:pt idx="773">
                  <c:v>42796</c:v>
                </c:pt>
                <c:pt idx="774">
                  <c:v>42797</c:v>
                </c:pt>
                <c:pt idx="775">
                  <c:v>42800</c:v>
                </c:pt>
                <c:pt idx="776">
                  <c:v>42801</c:v>
                </c:pt>
                <c:pt idx="777">
                  <c:v>42802</c:v>
                </c:pt>
                <c:pt idx="778">
                  <c:v>42803</c:v>
                </c:pt>
                <c:pt idx="779">
                  <c:v>42804</c:v>
                </c:pt>
                <c:pt idx="780">
                  <c:v>42807</c:v>
                </c:pt>
                <c:pt idx="781">
                  <c:v>42808</c:v>
                </c:pt>
                <c:pt idx="782">
                  <c:v>42809</c:v>
                </c:pt>
                <c:pt idx="783">
                  <c:v>42810</c:v>
                </c:pt>
                <c:pt idx="784">
                  <c:v>42811</c:v>
                </c:pt>
                <c:pt idx="785">
                  <c:v>42815</c:v>
                </c:pt>
                <c:pt idx="786">
                  <c:v>42816</c:v>
                </c:pt>
                <c:pt idx="787">
                  <c:v>42817</c:v>
                </c:pt>
                <c:pt idx="788">
                  <c:v>42818</c:v>
                </c:pt>
                <c:pt idx="789">
                  <c:v>42821</c:v>
                </c:pt>
                <c:pt idx="790">
                  <c:v>42822</c:v>
                </c:pt>
                <c:pt idx="791">
                  <c:v>42823</c:v>
                </c:pt>
                <c:pt idx="792">
                  <c:v>42824</c:v>
                </c:pt>
                <c:pt idx="793">
                  <c:v>42825</c:v>
                </c:pt>
                <c:pt idx="794">
                  <c:v>42828</c:v>
                </c:pt>
                <c:pt idx="795">
                  <c:v>42829</c:v>
                </c:pt>
                <c:pt idx="796">
                  <c:v>42830</c:v>
                </c:pt>
                <c:pt idx="797">
                  <c:v>42831</c:v>
                </c:pt>
                <c:pt idx="798">
                  <c:v>42832</c:v>
                </c:pt>
                <c:pt idx="799">
                  <c:v>42835</c:v>
                </c:pt>
                <c:pt idx="800">
                  <c:v>42836</c:v>
                </c:pt>
                <c:pt idx="801">
                  <c:v>42837</c:v>
                </c:pt>
                <c:pt idx="802">
                  <c:v>42838</c:v>
                </c:pt>
                <c:pt idx="803">
                  <c:v>42839</c:v>
                </c:pt>
                <c:pt idx="804">
                  <c:v>42842</c:v>
                </c:pt>
                <c:pt idx="805">
                  <c:v>42843</c:v>
                </c:pt>
                <c:pt idx="806">
                  <c:v>42844</c:v>
                </c:pt>
                <c:pt idx="807">
                  <c:v>42845</c:v>
                </c:pt>
                <c:pt idx="808">
                  <c:v>42846</c:v>
                </c:pt>
                <c:pt idx="809">
                  <c:v>42849</c:v>
                </c:pt>
                <c:pt idx="810">
                  <c:v>42850</c:v>
                </c:pt>
                <c:pt idx="811">
                  <c:v>42851</c:v>
                </c:pt>
                <c:pt idx="812">
                  <c:v>42852</c:v>
                </c:pt>
                <c:pt idx="813">
                  <c:v>42853</c:v>
                </c:pt>
                <c:pt idx="814">
                  <c:v>42856</c:v>
                </c:pt>
                <c:pt idx="815">
                  <c:v>42857</c:v>
                </c:pt>
                <c:pt idx="816">
                  <c:v>42863</c:v>
                </c:pt>
                <c:pt idx="817">
                  <c:v>42864</c:v>
                </c:pt>
                <c:pt idx="818">
                  <c:v>42865</c:v>
                </c:pt>
                <c:pt idx="819">
                  <c:v>42866</c:v>
                </c:pt>
                <c:pt idx="820">
                  <c:v>42867</c:v>
                </c:pt>
                <c:pt idx="821">
                  <c:v>42870</c:v>
                </c:pt>
                <c:pt idx="822">
                  <c:v>42871</c:v>
                </c:pt>
                <c:pt idx="823">
                  <c:v>42872</c:v>
                </c:pt>
                <c:pt idx="824">
                  <c:v>42873</c:v>
                </c:pt>
                <c:pt idx="825">
                  <c:v>42874</c:v>
                </c:pt>
                <c:pt idx="826">
                  <c:v>42877</c:v>
                </c:pt>
                <c:pt idx="827">
                  <c:v>42878</c:v>
                </c:pt>
                <c:pt idx="828">
                  <c:v>42879</c:v>
                </c:pt>
                <c:pt idx="829">
                  <c:v>42880</c:v>
                </c:pt>
                <c:pt idx="830">
                  <c:v>42881</c:v>
                </c:pt>
                <c:pt idx="831">
                  <c:v>42884</c:v>
                </c:pt>
                <c:pt idx="832">
                  <c:v>42885</c:v>
                </c:pt>
                <c:pt idx="833">
                  <c:v>42886</c:v>
                </c:pt>
                <c:pt idx="834">
                  <c:v>42887</c:v>
                </c:pt>
                <c:pt idx="835">
                  <c:v>42888</c:v>
                </c:pt>
                <c:pt idx="836">
                  <c:v>42891</c:v>
                </c:pt>
                <c:pt idx="837">
                  <c:v>42892</c:v>
                </c:pt>
                <c:pt idx="838">
                  <c:v>42893</c:v>
                </c:pt>
                <c:pt idx="839">
                  <c:v>42894</c:v>
                </c:pt>
                <c:pt idx="840">
                  <c:v>42895</c:v>
                </c:pt>
                <c:pt idx="841">
                  <c:v>42898</c:v>
                </c:pt>
                <c:pt idx="842">
                  <c:v>42899</c:v>
                </c:pt>
                <c:pt idx="843">
                  <c:v>42900</c:v>
                </c:pt>
                <c:pt idx="844">
                  <c:v>42901</c:v>
                </c:pt>
                <c:pt idx="845">
                  <c:v>42902</c:v>
                </c:pt>
                <c:pt idx="846">
                  <c:v>42905</c:v>
                </c:pt>
                <c:pt idx="847">
                  <c:v>42906</c:v>
                </c:pt>
                <c:pt idx="848">
                  <c:v>42907</c:v>
                </c:pt>
                <c:pt idx="849">
                  <c:v>42908</c:v>
                </c:pt>
                <c:pt idx="850">
                  <c:v>42909</c:v>
                </c:pt>
                <c:pt idx="851">
                  <c:v>42912</c:v>
                </c:pt>
                <c:pt idx="852">
                  <c:v>42913</c:v>
                </c:pt>
                <c:pt idx="853">
                  <c:v>42914</c:v>
                </c:pt>
                <c:pt idx="854">
                  <c:v>42915</c:v>
                </c:pt>
                <c:pt idx="855">
                  <c:v>42916</c:v>
                </c:pt>
                <c:pt idx="856">
                  <c:v>42919</c:v>
                </c:pt>
                <c:pt idx="857">
                  <c:v>42920</c:v>
                </c:pt>
                <c:pt idx="858">
                  <c:v>42921</c:v>
                </c:pt>
                <c:pt idx="859">
                  <c:v>42922</c:v>
                </c:pt>
                <c:pt idx="860">
                  <c:v>42923</c:v>
                </c:pt>
                <c:pt idx="861">
                  <c:v>42926</c:v>
                </c:pt>
                <c:pt idx="862">
                  <c:v>42927</c:v>
                </c:pt>
                <c:pt idx="863">
                  <c:v>42928</c:v>
                </c:pt>
                <c:pt idx="864">
                  <c:v>42929</c:v>
                </c:pt>
                <c:pt idx="865">
                  <c:v>42930</c:v>
                </c:pt>
                <c:pt idx="866">
                  <c:v>42934</c:v>
                </c:pt>
                <c:pt idx="867">
                  <c:v>42935</c:v>
                </c:pt>
                <c:pt idx="868">
                  <c:v>42936</c:v>
                </c:pt>
                <c:pt idx="869">
                  <c:v>42937</c:v>
                </c:pt>
                <c:pt idx="870">
                  <c:v>42940</c:v>
                </c:pt>
                <c:pt idx="871">
                  <c:v>42941</c:v>
                </c:pt>
                <c:pt idx="872">
                  <c:v>42942</c:v>
                </c:pt>
                <c:pt idx="873">
                  <c:v>42943</c:v>
                </c:pt>
                <c:pt idx="874">
                  <c:v>42944</c:v>
                </c:pt>
                <c:pt idx="875">
                  <c:v>42947</c:v>
                </c:pt>
                <c:pt idx="876">
                  <c:v>42948</c:v>
                </c:pt>
                <c:pt idx="877">
                  <c:v>42949</c:v>
                </c:pt>
                <c:pt idx="878">
                  <c:v>42950</c:v>
                </c:pt>
                <c:pt idx="879">
                  <c:v>42951</c:v>
                </c:pt>
                <c:pt idx="880">
                  <c:v>42954</c:v>
                </c:pt>
                <c:pt idx="881">
                  <c:v>42955</c:v>
                </c:pt>
                <c:pt idx="882">
                  <c:v>42956</c:v>
                </c:pt>
                <c:pt idx="883">
                  <c:v>42957</c:v>
                </c:pt>
              </c:numCache>
            </c:numRef>
          </c:xVal>
          <c:yVal>
            <c:numRef>
              <c:f>'NKY Index'!$L$3:$L$886</c:f>
              <c:numCache>
                <c:formatCode>General</c:formatCode>
                <c:ptCount val="884"/>
                <c:pt idx="0">
                  <c:v>15908.88</c:v>
                </c:pt>
                <c:pt idx="1">
                  <c:v>15814.37</c:v>
                </c:pt>
                <c:pt idx="2">
                  <c:v>16121.45</c:v>
                </c:pt>
                <c:pt idx="3">
                  <c:v>15880.33</c:v>
                </c:pt>
                <c:pt idx="4">
                  <c:v>15912.06</c:v>
                </c:pt>
                <c:pt idx="5">
                  <c:v>15422.4</c:v>
                </c:pt>
                <c:pt idx="6">
                  <c:v>15808.73</c:v>
                </c:pt>
                <c:pt idx="7">
                  <c:v>15747.2</c:v>
                </c:pt>
                <c:pt idx="8">
                  <c:v>15734.46</c:v>
                </c:pt>
                <c:pt idx="9">
                  <c:v>15641.68</c:v>
                </c:pt>
                <c:pt idx="10">
                  <c:v>15795.96</c:v>
                </c:pt>
                <c:pt idx="11">
                  <c:v>15820.96</c:v>
                </c:pt>
                <c:pt idx="12">
                  <c:v>15695.89</c:v>
                </c:pt>
                <c:pt idx="13">
                  <c:v>15391.56</c:v>
                </c:pt>
                <c:pt idx="14">
                  <c:v>15005.73</c:v>
                </c:pt>
                <c:pt idx="15">
                  <c:v>14980.16</c:v>
                </c:pt>
                <c:pt idx="16">
                  <c:v>15383.91</c:v>
                </c:pt>
                <c:pt idx="17">
                  <c:v>15007.06</c:v>
                </c:pt>
                <c:pt idx="18">
                  <c:v>14914.53</c:v>
                </c:pt>
                <c:pt idx="19">
                  <c:v>14619.13</c:v>
                </c:pt>
                <c:pt idx="20">
                  <c:v>14008.47</c:v>
                </c:pt>
                <c:pt idx="21">
                  <c:v>14180.38</c:v>
                </c:pt>
                <c:pt idx="22">
                  <c:v>14155.12</c:v>
                </c:pt>
                <c:pt idx="23">
                  <c:v>14462.41</c:v>
                </c:pt>
                <c:pt idx="24">
                  <c:v>14718.34</c:v>
                </c:pt>
                <c:pt idx="25">
                  <c:v>14800.06</c:v>
                </c:pt>
                <c:pt idx="26">
                  <c:v>14534.74</c:v>
                </c:pt>
                <c:pt idx="27">
                  <c:v>14313.03</c:v>
                </c:pt>
                <c:pt idx="28">
                  <c:v>14393.11</c:v>
                </c:pt>
                <c:pt idx="29">
                  <c:v>14843.24</c:v>
                </c:pt>
                <c:pt idx="30">
                  <c:v>14766.53</c:v>
                </c:pt>
                <c:pt idx="31">
                  <c:v>14449.18</c:v>
                </c:pt>
                <c:pt idx="32">
                  <c:v>14865.67</c:v>
                </c:pt>
                <c:pt idx="33">
                  <c:v>14837.68</c:v>
                </c:pt>
                <c:pt idx="34">
                  <c:v>15051.6</c:v>
                </c:pt>
                <c:pt idx="35">
                  <c:v>14970.97</c:v>
                </c:pt>
                <c:pt idx="36">
                  <c:v>14923.11</c:v>
                </c:pt>
                <c:pt idx="37">
                  <c:v>14841.07</c:v>
                </c:pt>
                <c:pt idx="38">
                  <c:v>14652.23</c:v>
                </c:pt>
                <c:pt idx="39">
                  <c:v>14721.48</c:v>
                </c:pt>
                <c:pt idx="40">
                  <c:v>14897.63</c:v>
                </c:pt>
                <c:pt idx="41">
                  <c:v>15134.75</c:v>
                </c:pt>
                <c:pt idx="42">
                  <c:v>15274.07</c:v>
                </c:pt>
                <c:pt idx="43">
                  <c:v>15120.14</c:v>
                </c:pt>
                <c:pt idx="44">
                  <c:v>15224.11</c:v>
                </c:pt>
                <c:pt idx="45">
                  <c:v>14830.39</c:v>
                </c:pt>
                <c:pt idx="46">
                  <c:v>14815.98</c:v>
                </c:pt>
                <c:pt idx="47">
                  <c:v>14327.66</c:v>
                </c:pt>
                <c:pt idx="48">
                  <c:v>14277.67</c:v>
                </c:pt>
                <c:pt idx="49">
                  <c:v>14411.27</c:v>
                </c:pt>
                <c:pt idx="50">
                  <c:v>14462.52</c:v>
                </c:pt>
                <c:pt idx="51">
                  <c:v>14224.23</c:v>
                </c:pt>
                <c:pt idx="52">
                  <c:v>14475.3</c:v>
                </c:pt>
                <c:pt idx="53">
                  <c:v>14423.19</c:v>
                </c:pt>
                <c:pt idx="54">
                  <c:v>14477.16</c:v>
                </c:pt>
                <c:pt idx="55">
                  <c:v>14622.89</c:v>
                </c:pt>
                <c:pt idx="56">
                  <c:v>14696.03</c:v>
                </c:pt>
                <c:pt idx="57">
                  <c:v>14827.83</c:v>
                </c:pt>
                <c:pt idx="58">
                  <c:v>14791.99</c:v>
                </c:pt>
                <c:pt idx="59">
                  <c:v>14946.32</c:v>
                </c:pt>
                <c:pt idx="60">
                  <c:v>15071.88</c:v>
                </c:pt>
                <c:pt idx="61">
                  <c:v>15063.77</c:v>
                </c:pt>
                <c:pt idx="62">
                  <c:v>14808.85</c:v>
                </c:pt>
                <c:pt idx="63">
                  <c:v>14606.88</c:v>
                </c:pt>
                <c:pt idx="64">
                  <c:v>14299.69</c:v>
                </c:pt>
                <c:pt idx="65">
                  <c:v>14300.12</c:v>
                </c:pt>
                <c:pt idx="66">
                  <c:v>13960.05</c:v>
                </c:pt>
                <c:pt idx="67">
                  <c:v>13910.16</c:v>
                </c:pt>
                <c:pt idx="68">
                  <c:v>13996.81</c:v>
                </c:pt>
                <c:pt idx="69">
                  <c:v>14417.68</c:v>
                </c:pt>
                <c:pt idx="70">
                  <c:v>14417.53</c:v>
                </c:pt>
                <c:pt idx="71">
                  <c:v>14516.27</c:v>
                </c:pt>
                <c:pt idx="72">
                  <c:v>14512.38</c:v>
                </c:pt>
                <c:pt idx="73">
                  <c:v>14388.77</c:v>
                </c:pt>
                <c:pt idx="74">
                  <c:v>14546.27</c:v>
                </c:pt>
                <c:pt idx="75">
                  <c:v>14404.99</c:v>
                </c:pt>
                <c:pt idx="76">
                  <c:v>14429.26</c:v>
                </c:pt>
                <c:pt idx="77">
                  <c:v>14288.23</c:v>
                </c:pt>
                <c:pt idx="78">
                  <c:v>14304.11</c:v>
                </c:pt>
                <c:pt idx="79">
                  <c:v>14485.13</c:v>
                </c:pt>
                <c:pt idx="80">
                  <c:v>14457.51</c:v>
                </c:pt>
                <c:pt idx="81">
                  <c:v>14033.45</c:v>
                </c:pt>
                <c:pt idx="82">
                  <c:v>14163.78</c:v>
                </c:pt>
                <c:pt idx="83">
                  <c:v>14199.59</c:v>
                </c:pt>
                <c:pt idx="84">
                  <c:v>14149.52</c:v>
                </c:pt>
                <c:pt idx="85">
                  <c:v>14425.44</c:v>
                </c:pt>
                <c:pt idx="86">
                  <c:v>14405.76</c:v>
                </c:pt>
                <c:pt idx="87">
                  <c:v>14298.21</c:v>
                </c:pt>
                <c:pt idx="88">
                  <c:v>14096.59</c:v>
                </c:pt>
                <c:pt idx="89">
                  <c:v>14006.44</c:v>
                </c:pt>
                <c:pt idx="90">
                  <c:v>14075.25</c:v>
                </c:pt>
                <c:pt idx="91">
                  <c:v>14042.17</c:v>
                </c:pt>
                <c:pt idx="92">
                  <c:v>14337.79</c:v>
                </c:pt>
                <c:pt idx="93">
                  <c:v>14462.17</c:v>
                </c:pt>
                <c:pt idx="94">
                  <c:v>14602.52</c:v>
                </c:pt>
                <c:pt idx="95">
                  <c:v>14636.52</c:v>
                </c:pt>
                <c:pt idx="96">
                  <c:v>14670.95</c:v>
                </c:pt>
                <c:pt idx="97">
                  <c:v>14681.72</c:v>
                </c:pt>
                <c:pt idx="98">
                  <c:v>14632.38</c:v>
                </c:pt>
                <c:pt idx="99">
                  <c:v>14935.92</c:v>
                </c:pt>
                <c:pt idx="100">
                  <c:v>15034.25</c:v>
                </c:pt>
                <c:pt idx="101">
                  <c:v>15067.96</c:v>
                </c:pt>
                <c:pt idx="102">
                  <c:v>15079.37</c:v>
                </c:pt>
                <c:pt idx="103">
                  <c:v>15077.24</c:v>
                </c:pt>
                <c:pt idx="104">
                  <c:v>15124</c:v>
                </c:pt>
                <c:pt idx="105">
                  <c:v>14994.8</c:v>
                </c:pt>
                <c:pt idx="106">
                  <c:v>15069.48</c:v>
                </c:pt>
                <c:pt idx="107">
                  <c:v>14973.53</c:v>
                </c:pt>
                <c:pt idx="108">
                  <c:v>15097.84</c:v>
                </c:pt>
                <c:pt idx="109">
                  <c:v>14933.29</c:v>
                </c:pt>
                <c:pt idx="110">
                  <c:v>14975.97</c:v>
                </c:pt>
                <c:pt idx="111">
                  <c:v>15115.8</c:v>
                </c:pt>
                <c:pt idx="112">
                  <c:v>15361.16</c:v>
                </c:pt>
                <c:pt idx="113">
                  <c:v>15349.42</c:v>
                </c:pt>
                <c:pt idx="114">
                  <c:v>15369.28</c:v>
                </c:pt>
                <c:pt idx="115">
                  <c:v>15376.24</c:v>
                </c:pt>
                <c:pt idx="116">
                  <c:v>15266.61</c:v>
                </c:pt>
                <c:pt idx="117">
                  <c:v>15308.49</c:v>
                </c:pt>
                <c:pt idx="118">
                  <c:v>15095</c:v>
                </c:pt>
                <c:pt idx="119">
                  <c:v>15162.1</c:v>
                </c:pt>
                <c:pt idx="120">
                  <c:v>15326.2</c:v>
                </c:pt>
                <c:pt idx="121">
                  <c:v>15369.97</c:v>
                </c:pt>
                <c:pt idx="122">
                  <c:v>15348.29</c:v>
                </c:pt>
                <c:pt idx="123">
                  <c:v>15437.13</c:v>
                </c:pt>
                <c:pt idx="124">
                  <c:v>15379.44</c:v>
                </c:pt>
                <c:pt idx="125">
                  <c:v>15314.41</c:v>
                </c:pt>
                <c:pt idx="126">
                  <c:v>15302.65</c:v>
                </c:pt>
                <c:pt idx="127">
                  <c:v>15216.47</c:v>
                </c:pt>
                <c:pt idx="128">
                  <c:v>15164.04</c:v>
                </c:pt>
                <c:pt idx="129">
                  <c:v>15296.82</c:v>
                </c:pt>
                <c:pt idx="130">
                  <c:v>15395.16</c:v>
                </c:pt>
                <c:pt idx="131">
                  <c:v>15379.3</c:v>
                </c:pt>
                <c:pt idx="132">
                  <c:v>15370.26</c:v>
                </c:pt>
                <c:pt idx="133">
                  <c:v>15215.71</c:v>
                </c:pt>
                <c:pt idx="134">
                  <c:v>15343.28</c:v>
                </c:pt>
                <c:pt idx="135">
                  <c:v>15328.56</c:v>
                </c:pt>
                <c:pt idx="136">
                  <c:v>15284.42</c:v>
                </c:pt>
                <c:pt idx="137">
                  <c:v>15457.87</c:v>
                </c:pt>
                <c:pt idx="138">
                  <c:v>15529.4</c:v>
                </c:pt>
                <c:pt idx="139">
                  <c:v>15618.07</c:v>
                </c:pt>
                <c:pt idx="140">
                  <c:v>15646.23</c:v>
                </c:pt>
                <c:pt idx="141">
                  <c:v>15620.77</c:v>
                </c:pt>
                <c:pt idx="142">
                  <c:v>15523.11</c:v>
                </c:pt>
                <c:pt idx="143">
                  <c:v>15474.5</c:v>
                </c:pt>
                <c:pt idx="144">
                  <c:v>15320.31</c:v>
                </c:pt>
                <c:pt idx="145">
                  <c:v>15159.79</c:v>
                </c:pt>
                <c:pt idx="146">
                  <c:v>15232.37</c:v>
                </c:pt>
                <c:pt idx="147">
                  <c:v>14778.37</c:v>
                </c:pt>
                <c:pt idx="148">
                  <c:v>15130.52</c:v>
                </c:pt>
                <c:pt idx="149">
                  <c:v>15161.31</c:v>
                </c:pt>
                <c:pt idx="150">
                  <c:v>15213.63</c:v>
                </c:pt>
                <c:pt idx="151">
                  <c:v>15314.57</c:v>
                </c:pt>
                <c:pt idx="152">
                  <c:v>15318.34</c:v>
                </c:pt>
                <c:pt idx="153">
                  <c:v>15322.6</c:v>
                </c:pt>
                <c:pt idx="154">
                  <c:v>15449.79</c:v>
                </c:pt>
                <c:pt idx="155">
                  <c:v>15454.45</c:v>
                </c:pt>
                <c:pt idx="156">
                  <c:v>15586.2</c:v>
                </c:pt>
                <c:pt idx="157">
                  <c:v>15539.19</c:v>
                </c:pt>
                <c:pt idx="158">
                  <c:v>15613.25</c:v>
                </c:pt>
                <c:pt idx="159">
                  <c:v>15521.22</c:v>
                </c:pt>
                <c:pt idx="160">
                  <c:v>15534.82</c:v>
                </c:pt>
                <c:pt idx="161">
                  <c:v>15459.86</c:v>
                </c:pt>
                <c:pt idx="162">
                  <c:v>15424.59</c:v>
                </c:pt>
                <c:pt idx="163">
                  <c:v>15476.6</c:v>
                </c:pt>
                <c:pt idx="164">
                  <c:v>15668.6</c:v>
                </c:pt>
                <c:pt idx="165">
                  <c:v>15728.35</c:v>
                </c:pt>
                <c:pt idx="166">
                  <c:v>15676.18</c:v>
                </c:pt>
                <c:pt idx="167">
                  <c:v>15668.68</c:v>
                </c:pt>
                <c:pt idx="168">
                  <c:v>15705.11</c:v>
                </c:pt>
                <c:pt idx="169">
                  <c:v>15749.15</c:v>
                </c:pt>
                <c:pt idx="170">
                  <c:v>15788.78</c:v>
                </c:pt>
                <c:pt idx="171">
                  <c:v>15909.2</c:v>
                </c:pt>
                <c:pt idx="172">
                  <c:v>15948.29</c:v>
                </c:pt>
                <c:pt idx="173">
                  <c:v>15911.53</c:v>
                </c:pt>
                <c:pt idx="174">
                  <c:v>15888.67</c:v>
                </c:pt>
                <c:pt idx="175">
                  <c:v>16067.57</c:v>
                </c:pt>
                <c:pt idx="176">
                  <c:v>16321.17</c:v>
                </c:pt>
                <c:pt idx="177">
                  <c:v>16205.9</c:v>
                </c:pt>
                <c:pt idx="178">
                  <c:v>16167.45</c:v>
                </c:pt>
                <c:pt idx="179">
                  <c:v>16374.14</c:v>
                </c:pt>
                <c:pt idx="180">
                  <c:v>16229.86</c:v>
                </c:pt>
                <c:pt idx="181">
                  <c:v>16310.64</c:v>
                </c:pt>
                <c:pt idx="182">
                  <c:v>16173.52</c:v>
                </c:pt>
                <c:pt idx="183">
                  <c:v>16082.25</c:v>
                </c:pt>
                <c:pt idx="184">
                  <c:v>15661.99</c:v>
                </c:pt>
                <c:pt idx="185">
                  <c:v>15708.65</c:v>
                </c:pt>
                <c:pt idx="186">
                  <c:v>15890.95</c:v>
                </c:pt>
                <c:pt idx="187">
                  <c:v>15783.83</c:v>
                </c:pt>
                <c:pt idx="188">
                  <c:v>15595.98</c:v>
                </c:pt>
                <c:pt idx="189">
                  <c:v>15478.93</c:v>
                </c:pt>
                <c:pt idx="190">
                  <c:v>15300.55</c:v>
                </c:pt>
                <c:pt idx="191">
                  <c:v>14936.51</c:v>
                </c:pt>
                <c:pt idx="192">
                  <c:v>15073.52</c:v>
                </c:pt>
                <c:pt idx="193">
                  <c:v>14738.38</c:v>
                </c:pt>
                <c:pt idx="194">
                  <c:v>14532.51</c:v>
                </c:pt>
                <c:pt idx="195">
                  <c:v>15111.23</c:v>
                </c:pt>
                <c:pt idx="196">
                  <c:v>14804.28</c:v>
                </c:pt>
                <c:pt idx="197">
                  <c:v>15195.77</c:v>
                </c:pt>
                <c:pt idx="198">
                  <c:v>15138.96</c:v>
                </c:pt>
                <c:pt idx="199">
                  <c:v>15291.64</c:v>
                </c:pt>
                <c:pt idx="200">
                  <c:v>15388.72</c:v>
                </c:pt>
                <c:pt idx="201">
                  <c:v>15329.91</c:v>
                </c:pt>
                <c:pt idx="202">
                  <c:v>15553.91</c:v>
                </c:pt>
                <c:pt idx="203">
                  <c:v>15658.2</c:v>
                </c:pt>
                <c:pt idx="204">
                  <c:v>16413.759999999998</c:v>
                </c:pt>
                <c:pt idx="205">
                  <c:v>16862.47</c:v>
                </c:pt>
                <c:pt idx="206">
                  <c:v>16937.32</c:v>
                </c:pt>
                <c:pt idx="207">
                  <c:v>16792.48</c:v>
                </c:pt>
                <c:pt idx="208">
                  <c:v>16880.38</c:v>
                </c:pt>
                <c:pt idx="209">
                  <c:v>16780.53</c:v>
                </c:pt>
                <c:pt idx="210">
                  <c:v>17124.11</c:v>
                </c:pt>
                <c:pt idx="211">
                  <c:v>17197.05</c:v>
                </c:pt>
                <c:pt idx="212">
                  <c:v>17392.79</c:v>
                </c:pt>
                <c:pt idx="213">
                  <c:v>17490.830000000002</c:v>
                </c:pt>
                <c:pt idx="214">
                  <c:v>16973.8</c:v>
                </c:pt>
                <c:pt idx="215">
                  <c:v>17344.060000000001</c:v>
                </c:pt>
                <c:pt idx="216">
                  <c:v>17288.75</c:v>
                </c:pt>
                <c:pt idx="217">
                  <c:v>17300.86</c:v>
                </c:pt>
                <c:pt idx="218">
                  <c:v>17357.509999999998</c:v>
                </c:pt>
                <c:pt idx="219">
                  <c:v>17407.62</c:v>
                </c:pt>
                <c:pt idx="220">
                  <c:v>17383.580000000002</c:v>
                </c:pt>
                <c:pt idx="221">
                  <c:v>17248.5</c:v>
                </c:pt>
                <c:pt idx="222">
                  <c:v>17459.849999999999</c:v>
                </c:pt>
                <c:pt idx="223">
                  <c:v>17590.099999999999</c:v>
                </c:pt>
                <c:pt idx="224">
                  <c:v>17663.22</c:v>
                </c:pt>
                <c:pt idx="225">
                  <c:v>17720.43</c:v>
                </c:pt>
                <c:pt idx="226">
                  <c:v>17887.21</c:v>
                </c:pt>
                <c:pt idx="227">
                  <c:v>17920.45</c:v>
                </c:pt>
                <c:pt idx="228">
                  <c:v>17935.64</c:v>
                </c:pt>
                <c:pt idx="229">
                  <c:v>17813.38</c:v>
                </c:pt>
                <c:pt idx="230">
                  <c:v>17412.580000000002</c:v>
                </c:pt>
                <c:pt idx="231">
                  <c:v>17257.400000000001</c:v>
                </c:pt>
                <c:pt idx="232">
                  <c:v>17371.580000000002</c:v>
                </c:pt>
                <c:pt idx="233">
                  <c:v>17099.400000000001</c:v>
                </c:pt>
                <c:pt idx="234">
                  <c:v>16755.32</c:v>
                </c:pt>
                <c:pt idx="235">
                  <c:v>16819.73</c:v>
                </c:pt>
                <c:pt idx="236">
                  <c:v>17210.05</c:v>
                </c:pt>
                <c:pt idx="237">
                  <c:v>17621.400000000001</c:v>
                </c:pt>
                <c:pt idx="238">
                  <c:v>17635.14</c:v>
                </c:pt>
                <c:pt idx="239">
                  <c:v>17854.23</c:v>
                </c:pt>
                <c:pt idx="240">
                  <c:v>17808.75</c:v>
                </c:pt>
                <c:pt idx="241">
                  <c:v>17818.96</c:v>
                </c:pt>
                <c:pt idx="242">
                  <c:v>17729.84</c:v>
                </c:pt>
                <c:pt idx="243">
                  <c:v>17450.77</c:v>
                </c:pt>
                <c:pt idx="244">
                  <c:v>17408.71</c:v>
                </c:pt>
                <c:pt idx="245">
                  <c:v>16883.189999999999</c:v>
                </c:pt>
                <c:pt idx="246">
                  <c:v>16885.330000000002</c:v>
                </c:pt>
                <c:pt idx="247">
                  <c:v>17167.099999999999</c:v>
                </c:pt>
                <c:pt idx="248">
                  <c:v>17197.73</c:v>
                </c:pt>
                <c:pt idx="249">
                  <c:v>17087.71</c:v>
                </c:pt>
                <c:pt idx="250">
                  <c:v>16795.96</c:v>
                </c:pt>
                <c:pt idx="251">
                  <c:v>17108.7</c:v>
                </c:pt>
                <c:pt idx="252">
                  <c:v>16864.16</c:v>
                </c:pt>
                <c:pt idx="253">
                  <c:v>17014.29</c:v>
                </c:pt>
                <c:pt idx="254">
                  <c:v>17366.3</c:v>
                </c:pt>
                <c:pt idx="255">
                  <c:v>17280.48</c:v>
                </c:pt>
                <c:pt idx="256">
                  <c:v>17329.02</c:v>
                </c:pt>
                <c:pt idx="257">
                  <c:v>17511.75</c:v>
                </c:pt>
                <c:pt idx="258">
                  <c:v>17468.52</c:v>
                </c:pt>
                <c:pt idx="259">
                  <c:v>17768.3</c:v>
                </c:pt>
                <c:pt idx="260">
                  <c:v>17795.73</c:v>
                </c:pt>
                <c:pt idx="261">
                  <c:v>17606.22</c:v>
                </c:pt>
                <c:pt idx="262">
                  <c:v>17674.39</c:v>
                </c:pt>
                <c:pt idx="263">
                  <c:v>17558.04</c:v>
                </c:pt>
                <c:pt idx="264">
                  <c:v>17335.849999999999</c:v>
                </c:pt>
                <c:pt idx="265">
                  <c:v>17678.740000000002</c:v>
                </c:pt>
                <c:pt idx="266">
                  <c:v>17504.62</c:v>
                </c:pt>
                <c:pt idx="267">
                  <c:v>17648.5</c:v>
                </c:pt>
                <c:pt idx="268">
                  <c:v>17711.93</c:v>
                </c:pt>
                <c:pt idx="269">
                  <c:v>17652.68</c:v>
                </c:pt>
                <c:pt idx="270">
                  <c:v>17979.72</c:v>
                </c:pt>
                <c:pt idx="271">
                  <c:v>17913.36</c:v>
                </c:pt>
                <c:pt idx="272">
                  <c:v>18004.77</c:v>
                </c:pt>
                <c:pt idx="273">
                  <c:v>17987.09</c:v>
                </c:pt>
                <c:pt idx="274">
                  <c:v>18199.169999999998</c:v>
                </c:pt>
                <c:pt idx="275">
                  <c:v>18264.79</c:v>
                </c:pt>
                <c:pt idx="276">
                  <c:v>18332.3</c:v>
                </c:pt>
                <c:pt idx="277">
                  <c:v>18466.919999999998</c:v>
                </c:pt>
                <c:pt idx="278">
                  <c:v>18603.48</c:v>
                </c:pt>
                <c:pt idx="279">
                  <c:v>18585.2</c:v>
                </c:pt>
                <c:pt idx="280">
                  <c:v>18785.79</c:v>
                </c:pt>
                <c:pt idx="281">
                  <c:v>18797.939999999999</c:v>
                </c:pt>
                <c:pt idx="282">
                  <c:v>18826.88</c:v>
                </c:pt>
                <c:pt idx="283">
                  <c:v>18815.16</c:v>
                </c:pt>
                <c:pt idx="284">
                  <c:v>18703.599999999999</c:v>
                </c:pt>
                <c:pt idx="285">
                  <c:v>18751.84</c:v>
                </c:pt>
                <c:pt idx="286">
                  <c:v>18971</c:v>
                </c:pt>
                <c:pt idx="287">
                  <c:v>18790.55</c:v>
                </c:pt>
                <c:pt idx="288">
                  <c:v>18665.11</c:v>
                </c:pt>
                <c:pt idx="289">
                  <c:v>18723.52</c:v>
                </c:pt>
                <c:pt idx="290">
                  <c:v>18991.11</c:v>
                </c:pt>
                <c:pt idx="291">
                  <c:v>19254.25</c:v>
                </c:pt>
                <c:pt idx="292">
                  <c:v>19246.060000000001</c:v>
                </c:pt>
                <c:pt idx="293">
                  <c:v>19437</c:v>
                </c:pt>
                <c:pt idx="294">
                  <c:v>19544.48</c:v>
                </c:pt>
                <c:pt idx="295">
                  <c:v>19476.560000000001</c:v>
                </c:pt>
                <c:pt idx="296">
                  <c:v>19560.22</c:v>
                </c:pt>
                <c:pt idx="297">
                  <c:v>19754.36</c:v>
                </c:pt>
                <c:pt idx="298">
                  <c:v>19713.45</c:v>
                </c:pt>
                <c:pt idx="299">
                  <c:v>19746.2</c:v>
                </c:pt>
                <c:pt idx="300">
                  <c:v>19471.12</c:v>
                </c:pt>
                <c:pt idx="301">
                  <c:v>19285.63</c:v>
                </c:pt>
                <c:pt idx="302">
                  <c:v>19411.400000000001</c:v>
                </c:pt>
                <c:pt idx="303">
                  <c:v>19206.990000000002</c:v>
                </c:pt>
                <c:pt idx="304">
                  <c:v>19034.84</c:v>
                </c:pt>
                <c:pt idx="305">
                  <c:v>19312.79</c:v>
                </c:pt>
                <c:pt idx="306">
                  <c:v>19435.080000000002</c:v>
                </c:pt>
                <c:pt idx="307">
                  <c:v>19397.98</c:v>
                </c:pt>
                <c:pt idx="308">
                  <c:v>19640.54</c:v>
                </c:pt>
                <c:pt idx="309">
                  <c:v>19789.810000000001</c:v>
                </c:pt>
                <c:pt idx="310">
                  <c:v>19937.72</c:v>
                </c:pt>
                <c:pt idx="311">
                  <c:v>19907.63</c:v>
                </c:pt>
                <c:pt idx="312">
                  <c:v>19905.46</c:v>
                </c:pt>
                <c:pt idx="313">
                  <c:v>19908.68</c:v>
                </c:pt>
                <c:pt idx="314">
                  <c:v>19869.759999999998</c:v>
                </c:pt>
                <c:pt idx="315">
                  <c:v>19885.77</c:v>
                </c:pt>
                <c:pt idx="316">
                  <c:v>19652.88</c:v>
                </c:pt>
                <c:pt idx="317">
                  <c:v>19634.490000000002</c:v>
                </c:pt>
                <c:pt idx="318">
                  <c:v>19909.09</c:v>
                </c:pt>
                <c:pt idx="319">
                  <c:v>20133.900000000001</c:v>
                </c:pt>
                <c:pt idx="320">
                  <c:v>20187.650000000001</c:v>
                </c:pt>
                <c:pt idx="321">
                  <c:v>20020.04</c:v>
                </c:pt>
                <c:pt idx="322">
                  <c:v>19983.32</c:v>
                </c:pt>
                <c:pt idx="323">
                  <c:v>20058.95</c:v>
                </c:pt>
                <c:pt idx="324">
                  <c:v>19520.009999999998</c:v>
                </c:pt>
                <c:pt idx="325">
                  <c:v>19531.63</c:v>
                </c:pt>
                <c:pt idx="326">
                  <c:v>19291.990000000002</c:v>
                </c:pt>
                <c:pt idx="327">
                  <c:v>19379.189999999999</c:v>
                </c:pt>
                <c:pt idx="328">
                  <c:v>19620.91</c:v>
                </c:pt>
                <c:pt idx="329">
                  <c:v>19624.84</c:v>
                </c:pt>
                <c:pt idx="330">
                  <c:v>19764.72</c:v>
                </c:pt>
                <c:pt idx="331">
                  <c:v>19570.240000000002</c:v>
                </c:pt>
                <c:pt idx="332">
                  <c:v>19732.919999999998</c:v>
                </c:pt>
                <c:pt idx="333">
                  <c:v>19890.27</c:v>
                </c:pt>
                <c:pt idx="334">
                  <c:v>20026.38</c:v>
                </c:pt>
                <c:pt idx="335">
                  <c:v>20196.560000000001</c:v>
                </c:pt>
                <c:pt idx="336">
                  <c:v>20202.87</c:v>
                </c:pt>
                <c:pt idx="337">
                  <c:v>20264.41</c:v>
                </c:pt>
                <c:pt idx="338">
                  <c:v>20413.77</c:v>
                </c:pt>
                <c:pt idx="339">
                  <c:v>20437.48</c:v>
                </c:pt>
                <c:pt idx="340">
                  <c:v>20472.580000000002</c:v>
                </c:pt>
                <c:pt idx="341">
                  <c:v>20551.46</c:v>
                </c:pt>
                <c:pt idx="342">
                  <c:v>20563.150000000001</c:v>
                </c:pt>
                <c:pt idx="343">
                  <c:v>20569.87</c:v>
                </c:pt>
                <c:pt idx="344">
                  <c:v>20543.189999999999</c:v>
                </c:pt>
                <c:pt idx="345">
                  <c:v>20473.509999999998</c:v>
                </c:pt>
                <c:pt idx="346">
                  <c:v>20488.189999999999</c:v>
                </c:pt>
                <c:pt idx="347">
                  <c:v>20460.900000000001</c:v>
                </c:pt>
                <c:pt idx="348">
                  <c:v>20457.189999999999</c:v>
                </c:pt>
                <c:pt idx="349">
                  <c:v>20096.3</c:v>
                </c:pt>
                <c:pt idx="350">
                  <c:v>20046.36</c:v>
                </c:pt>
                <c:pt idx="351">
                  <c:v>20382.97</c:v>
                </c:pt>
                <c:pt idx="352">
                  <c:v>20407.080000000002</c:v>
                </c:pt>
                <c:pt idx="353">
                  <c:v>20387.79</c:v>
                </c:pt>
                <c:pt idx="354">
                  <c:v>20257.939999999999</c:v>
                </c:pt>
                <c:pt idx="355">
                  <c:v>20219.27</c:v>
                </c:pt>
                <c:pt idx="356">
                  <c:v>19990.82</c:v>
                </c:pt>
                <c:pt idx="357">
                  <c:v>20174.240000000002</c:v>
                </c:pt>
                <c:pt idx="358">
                  <c:v>20428.189999999999</c:v>
                </c:pt>
                <c:pt idx="359">
                  <c:v>20809.419999999998</c:v>
                </c:pt>
                <c:pt idx="360">
                  <c:v>20868.03</c:v>
                </c:pt>
                <c:pt idx="361">
                  <c:v>20771.400000000001</c:v>
                </c:pt>
                <c:pt idx="362">
                  <c:v>20706.150000000001</c:v>
                </c:pt>
                <c:pt idx="363">
                  <c:v>20109.95</c:v>
                </c:pt>
                <c:pt idx="364">
                  <c:v>20235.73</c:v>
                </c:pt>
                <c:pt idx="365">
                  <c:v>20329.32</c:v>
                </c:pt>
                <c:pt idx="366">
                  <c:v>20522.5</c:v>
                </c:pt>
                <c:pt idx="367">
                  <c:v>20539.79</c:v>
                </c:pt>
                <c:pt idx="368">
                  <c:v>20112.12</c:v>
                </c:pt>
                <c:pt idx="369">
                  <c:v>20376.59</c:v>
                </c:pt>
                <c:pt idx="370">
                  <c:v>19737.64</c:v>
                </c:pt>
                <c:pt idx="371">
                  <c:v>19855.5</c:v>
                </c:pt>
                <c:pt idx="372">
                  <c:v>19779.830000000002</c:v>
                </c:pt>
                <c:pt idx="373">
                  <c:v>20089.77</c:v>
                </c:pt>
                <c:pt idx="374">
                  <c:v>20385.330000000002</c:v>
                </c:pt>
                <c:pt idx="375">
                  <c:v>20463.330000000002</c:v>
                </c:pt>
                <c:pt idx="376">
                  <c:v>20600.12</c:v>
                </c:pt>
                <c:pt idx="377">
                  <c:v>20650.919999999998</c:v>
                </c:pt>
                <c:pt idx="378">
                  <c:v>20841.97</c:v>
                </c:pt>
                <c:pt idx="379">
                  <c:v>20593.669999999998</c:v>
                </c:pt>
                <c:pt idx="380">
                  <c:v>20683.95</c:v>
                </c:pt>
                <c:pt idx="381">
                  <c:v>20544.53</c:v>
                </c:pt>
                <c:pt idx="382">
                  <c:v>20350.099999999999</c:v>
                </c:pt>
                <c:pt idx="383">
                  <c:v>20328.89</c:v>
                </c:pt>
                <c:pt idx="384">
                  <c:v>20302.91</c:v>
                </c:pt>
                <c:pt idx="385">
                  <c:v>20522.830000000002</c:v>
                </c:pt>
                <c:pt idx="386">
                  <c:v>20585.240000000002</c:v>
                </c:pt>
                <c:pt idx="387">
                  <c:v>20548.11</c:v>
                </c:pt>
                <c:pt idx="388">
                  <c:v>20520.36</c:v>
                </c:pt>
                <c:pt idx="389">
                  <c:v>20614.060000000001</c:v>
                </c:pt>
                <c:pt idx="390">
                  <c:v>20664.439999999999</c:v>
                </c:pt>
                <c:pt idx="391">
                  <c:v>20724.560000000001</c:v>
                </c:pt>
                <c:pt idx="392">
                  <c:v>20808.689999999999</c:v>
                </c:pt>
                <c:pt idx="393">
                  <c:v>20720.75</c:v>
                </c:pt>
                <c:pt idx="394">
                  <c:v>20392.77</c:v>
                </c:pt>
                <c:pt idx="395">
                  <c:v>20595.55</c:v>
                </c:pt>
                <c:pt idx="396">
                  <c:v>20519.45</c:v>
                </c:pt>
                <c:pt idx="397">
                  <c:v>20620.259999999998</c:v>
                </c:pt>
                <c:pt idx="398">
                  <c:v>20554.47</c:v>
                </c:pt>
                <c:pt idx="399">
                  <c:v>20222.63</c:v>
                </c:pt>
                <c:pt idx="400">
                  <c:v>20033.52</c:v>
                </c:pt>
                <c:pt idx="401">
                  <c:v>19435.830000000002</c:v>
                </c:pt>
                <c:pt idx="402">
                  <c:v>18540.68</c:v>
                </c:pt>
                <c:pt idx="403">
                  <c:v>17806.7</c:v>
                </c:pt>
                <c:pt idx="404">
                  <c:v>18376.830000000002</c:v>
                </c:pt>
                <c:pt idx="405">
                  <c:v>18574.439999999999</c:v>
                </c:pt>
                <c:pt idx="406">
                  <c:v>19136.32</c:v>
                </c:pt>
                <c:pt idx="407">
                  <c:v>18890.48</c:v>
                </c:pt>
                <c:pt idx="408">
                  <c:v>18165.689999999999</c:v>
                </c:pt>
                <c:pt idx="409">
                  <c:v>18095.400000000001</c:v>
                </c:pt>
                <c:pt idx="410">
                  <c:v>18182.39</c:v>
                </c:pt>
                <c:pt idx="411">
                  <c:v>17792.16</c:v>
                </c:pt>
                <c:pt idx="412">
                  <c:v>17860.47</c:v>
                </c:pt>
                <c:pt idx="413">
                  <c:v>17427.080000000002</c:v>
                </c:pt>
                <c:pt idx="414">
                  <c:v>18770.509999999998</c:v>
                </c:pt>
                <c:pt idx="415">
                  <c:v>18299.62</c:v>
                </c:pt>
                <c:pt idx="416">
                  <c:v>18264.22</c:v>
                </c:pt>
                <c:pt idx="417">
                  <c:v>17965.7</c:v>
                </c:pt>
                <c:pt idx="418">
                  <c:v>18026.48</c:v>
                </c:pt>
                <c:pt idx="419">
                  <c:v>18171.599999999999</c:v>
                </c:pt>
                <c:pt idx="420">
                  <c:v>18432.27</c:v>
                </c:pt>
                <c:pt idx="421">
                  <c:v>18070.21</c:v>
                </c:pt>
                <c:pt idx="422">
                  <c:v>17571.830000000002</c:v>
                </c:pt>
                <c:pt idx="423">
                  <c:v>17880.509999999998</c:v>
                </c:pt>
                <c:pt idx="424">
                  <c:v>17645.11</c:v>
                </c:pt>
                <c:pt idx="425">
                  <c:v>16930.84</c:v>
                </c:pt>
                <c:pt idx="426">
                  <c:v>17388.150000000001</c:v>
                </c:pt>
                <c:pt idx="427">
                  <c:v>17722.419999999998</c:v>
                </c:pt>
                <c:pt idx="428">
                  <c:v>17725.13</c:v>
                </c:pt>
                <c:pt idx="429">
                  <c:v>18005.490000000002</c:v>
                </c:pt>
                <c:pt idx="430">
                  <c:v>18186.099999999999</c:v>
                </c:pt>
                <c:pt idx="431">
                  <c:v>18322.98</c:v>
                </c:pt>
                <c:pt idx="432">
                  <c:v>18141.169999999998</c:v>
                </c:pt>
                <c:pt idx="433">
                  <c:v>18438.669999999998</c:v>
                </c:pt>
                <c:pt idx="434">
                  <c:v>18234.740000000002</c:v>
                </c:pt>
                <c:pt idx="435">
                  <c:v>17891</c:v>
                </c:pt>
                <c:pt idx="436">
                  <c:v>18096.900000000001</c:v>
                </c:pt>
                <c:pt idx="437">
                  <c:v>18291.8</c:v>
                </c:pt>
                <c:pt idx="438">
                  <c:v>18131.23</c:v>
                </c:pt>
                <c:pt idx="439">
                  <c:v>18207.150000000001</c:v>
                </c:pt>
                <c:pt idx="440">
                  <c:v>18554.28</c:v>
                </c:pt>
                <c:pt idx="441">
                  <c:v>18435.87</c:v>
                </c:pt>
                <c:pt idx="442">
                  <c:v>18825.3</c:v>
                </c:pt>
                <c:pt idx="443">
                  <c:v>18947.12</c:v>
                </c:pt>
                <c:pt idx="444">
                  <c:v>18777.04</c:v>
                </c:pt>
                <c:pt idx="445">
                  <c:v>18903.02</c:v>
                </c:pt>
                <c:pt idx="446">
                  <c:v>18935.71</c:v>
                </c:pt>
                <c:pt idx="447">
                  <c:v>19083.099999999999</c:v>
                </c:pt>
                <c:pt idx="448">
                  <c:v>18683.240000000002</c:v>
                </c:pt>
                <c:pt idx="449">
                  <c:v>18926.91</c:v>
                </c:pt>
                <c:pt idx="450">
                  <c:v>19116.41</c:v>
                </c:pt>
                <c:pt idx="451">
                  <c:v>19265.599999999999</c:v>
                </c:pt>
                <c:pt idx="452">
                  <c:v>19642.740000000002</c:v>
                </c:pt>
                <c:pt idx="453">
                  <c:v>19671.259999999998</c:v>
                </c:pt>
                <c:pt idx="454">
                  <c:v>19691.39</c:v>
                </c:pt>
                <c:pt idx="455">
                  <c:v>19697.77</c:v>
                </c:pt>
                <c:pt idx="456">
                  <c:v>19596.91</c:v>
                </c:pt>
                <c:pt idx="457">
                  <c:v>19393.689999999999</c:v>
                </c:pt>
                <c:pt idx="458">
                  <c:v>19630.63</c:v>
                </c:pt>
                <c:pt idx="459">
                  <c:v>19649.18</c:v>
                </c:pt>
                <c:pt idx="460">
                  <c:v>19859.810000000001</c:v>
                </c:pt>
                <c:pt idx="461">
                  <c:v>19879.810000000001</c:v>
                </c:pt>
                <c:pt idx="462">
                  <c:v>19924.89</c:v>
                </c:pt>
                <c:pt idx="463">
                  <c:v>19847.580000000002</c:v>
                </c:pt>
                <c:pt idx="464">
                  <c:v>19944.41</c:v>
                </c:pt>
                <c:pt idx="465">
                  <c:v>19883.939999999999</c:v>
                </c:pt>
                <c:pt idx="466">
                  <c:v>19747.47</c:v>
                </c:pt>
                <c:pt idx="467">
                  <c:v>20012.400000000001</c:v>
                </c:pt>
                <c:pt idx="468">
                  <c:v>19938.13</c:v>
                </c:pt>
                <c:pt idx="469">
                  <c:v>19939.900000000001</c:v>
                </c:pt>
                <c:pt idx="470">
                  <c:v>19504.48</c:v>
                </c:pt>
                <c:pt idx="471">
                  <c:v>19698.150000000001</c:v>
                </c:pt>
                <c:pt idx="472">
                  <c:v>19492.599999999999</c:v>
                </c:pt>
                <c:pt idx="473">
                  <c:v>19301.07</c:v>
                </c:pt>
                <c:pt idx="474">
                  <c:v>19046.55</c:v>
                </c:pt>
                <c:pt idx="475">
                  <c:v>19230.48</c:v>
                </c:pt>
                <c:pt idx="476">
                  <c:v>18883.419999999998</c:v>
                </c:pt>
                <c:pt idx="477">
                  <c:v>18565.900000000001</c:v>
                </c:pt>
                <c:pt idx="478">
                  <c:v>19049.91</c:v>
                </c:pt>
                <c:pt idx="479">
                  <c:v>19353.560000000001</c:v>
                </c:pt>
                <c:pt idx="480">
                  <c:v>18986.8</c:v>
                </c:pt>
                <c:pt idx="481">
                  <c:v>18916.02</c:v>
                </c:pt>
                <c:pt idx="482">
                  <c:v>18886.7</c:v>
                </c:pt>
                <c:pt idx="483">
                  <c:v>18789.689999999999</c:v>
                </c:pt>
                <c:pt idx="484">
                  <c:v>18769.060000000001</c:v>
                </c:pt>
                <c:pt idx="485">
                  <c:v>18873.349999999999</c:v>
                </c:pt>
                <c:pt idx="486">
                  <c:v>18982.23</c:v>
                </c:pt>
                <c:pt idx="487">
                  <c:v>19033.71</c:v>
                </c:pt>
                <c:pt idx="488">
                  <c:v>18450.98</c:v>
                </c:pt>
                <c:pt idx="489">
                  <c:v>18374</c:v>
                </c:pt>
                <c:pt idx="490">
                  <c:v>18191.32</c:v>
                </c:pt>
                <c:pt idx="491">
                  <c:v>17767.34</c:v>
                </c:pt>
                <c:pt idx="492">
                  <c:v>17697.96</c:v>
                </c:pt>
                <c:pt idx="493">
                  <c:v>17218.96</c:v>
                </c:pt>
                <c:pt idx="494">
                  <c:v>17715.63</c:v>
                </c:pt>
                <c:pt idx="495">
                  <c:v>17240.95</c:v>
                </c:pt>
                <c:pt idx="496">
                  <c:v>17147.11</c:v>
                </c:pt>
                <c:pt idx="497">
                  <c:v>16955.57</c:v>
                </c:pt>
                <c:pt idx="498">
                  <c:v>17048.37</c:v>
                </c:pt>
                <c:pt idx="499">
                  <c:v>16416.189999999999</c:v>
                </c:pt>
                <c:pt idx="500">
                  <c:v>16017.26</c:v>
                </c:pt>
                <c:pt idx="501">
                  <c:v>16958.53</c:v>
                </c:pt>
                <c:pt idx="502">
                  <c:v>17110.91</c:v>
                </c:pt>
                <c:pt idx="503">
                  <c:v>16708.900000000001</c:v>
                </c:pt>
                <c:pt idx="504">
                  <c:v>17163.919999999998</c:v>
                </c:pt>
                <c:pt idx="505">
                  <c:v>17041.45</c:v>
                </c:pt>
                <c:pt idx="506">
                  <c:v>17518.3</c:v>
                </c:pt>
                <c:pt idx="507">
                  <c:v>17865.23</c:v>
                </c:pt>
                <c:pt idx="508">
                  <c:v>17750.68</c:v>
                </c:pt>
                <c:pt idx="509">
                  <c:v>17191.25</c:v>
                </c:pt>
                <c:pt idx="510">
                  <c:v>17044.990000000002</c:v>
                </c:pt>
                <c:pt idx="511">
                  <c:v>16819.59</c:v>
                </c:pt>
                <c:pt idx="512">
                  <c:v>17004.3</c:v>
                </c:pt>
                <c:pt idx="513">
                  <c:v>16085.44</c:v>
                </c:pt>
                <c:pt idx="514">
                  <c:v>15713.39</c:v>
                </c:pt>
                <c:pt idx="515">
                  <c:v>14952.61</c:v>
                </c:pt>
                <c:pt idx="516">
                  <c:v>16022.58</c:v>
                </c:pt>
                <c:pt idx="517">
                  <c:v>16054.43</c:v>
                </c:pt>
                <c:pt idx="518">
                  <c:v>15836.36</c:v>
                </c:pt>
                <c:pt idx="519">
                  <c:v>16196.8</c:v>
                </c:pt>
                <c:pt idx="520">
                  <c:v>15967.17</c:v>
                </c:pt>
                <c:pt idx="521">
                  <c:v>16111.05</c:v>
                </c:pt>
                <c:pt idx="522">
                  <c:v>16052.05</c:v>
                </c:pt>
                <c:pt idx="523">
                  <c:v>15915.79</c:v>
                </c:pt>
                <c:pt idx="524">
                  <c:v>16140.34</c:v>
                </c:pt>
                <c:pt idx="525">
                  <c:v>16188.41</c:v>
                </c:pt>
                <c:pt idx="526">
                  <c:v>16026.76</c:v>
                </c:pt>
                <c:pt idx="527">
                  <c:v>16085.51</c:v>
                </c:pt>
                <c:pt idx="528">
                  <c:v>16746.55</c:v>
                </c:pt>
                <c:pt idx="529">
                  <c:v>16960.16</c:v>
                </c:pt>
                <c:pt idx="530">
                  <c:v>17014.78</c:v>
                </c:pt>
                <c:pt idx="531">
                  <c:v>16911.32</c:v>
                </c:pt>
                <c:pt idx="532">
                  <c:v>16783.150000000001</c:v>
                </c:pt>
                <c:pt idx="533">
                  <c:v>16642.2</c:v>
                </c:pt>
                <c:pt idx="534">
                  <c:v>16852.349999999999</c:v>
                </c:pt>
                <c:pt idx="535">
                  <c:v>16938.87</c:v>
                </c:pt>
                <c:pt idx="536">
                  <c:v>17233.75</c:v>
                </c:pt>
                <c:pt idx="537">
                  <c:v>17117.07</c:v>
                </c:pt>
                <c:pt idx="538">
                  <c:v>16974.45</c:v>
                </c:pt>
                <c:pt idx="539">
                  <c:v>16936.38</c:v>
                </c:pt>
                <c:pt idx="540">
                  <c:v>16724.810000000001</c:v>
                </c:pt>
                <c:pt idx="541">
                  <c:v>17048.55</c:v>
                </c:pt>
                <c:pt idx="542">
                  <c:v>17000.98</c:v>
                </c:pt>
                <c:pt idx="543">
                  <c:v>16892.330000000002</c:v>
                </c:pt>
                <c:pt idx="544">
                  <c:v>17002.75</c:v>
                </c:pt>
                <c:pt idx="545">
                  <c:v>17134.37</c:v>
                </c:pt>
                <c:pt idx="546">
                  <c:v>17103.53</c:v>
                </c:pt>
                <c:pt idx="547">
                  <c:v>16878.96</c:v>
                </c:pt>
                <c:pt idx="548">
                  <c:v>16758.669999999998</c:v>
                </c:pt>
                <c:pt idx="549">
                  <c:v>16164.16</c:v>
                </c:pt>
                <c:pt idx="550">
                  <c:v>16123.27</c:v>
                </c:pt>
                <c:pt idx="551">
                  <c:v>15732.82</c:v>
                </c:pt>
                <c:pt idx="552">
                  <c:v>15715.36</c:v>
                </c:pt>
                <c:pt idx="553">
                  <c:v>15749.84</c:v>
                </c:pt>
                <c:pt idx="554">
                  <c:v>15821.52</c:v>
                </c:pt>
                <c:pt idx="555">
                  <c:v>15751.13</c:v>
                </c:pt>
                <c:pt idx="556">
                  <c:v>15928.79</c:v>
                </c:pt>
                <c:pt idx="557">
                  <c:v>16381.22</c:v>
                </c:pt>
                <c:pt idx="558">
                  <c:v>16911.05</c:v>
                </c:pt>
                <c:pt idx="559">
                  <c:v>16848.03</c:v>
                </c:pt>
                <c:pt idx="560">
                  <c:v>16275.95</c:v>
                </c:pt>
                <c:pt idx="561">
                  <c:v>16874.439999999999</c:v>
                </c:pt>
                <c:pt idx="562">
                  <c:v>16906.54</c:v>
                </c:pt>
                <c:pt idx="563">
                  <c:v>17363.62</c:v>
                </c:pt>
                <c:pt idx="564">
                  <c:v>17572.490000000002</c:v>
                </c:pt>
                <c:pt idx="565">
                  <c:v>17439.3</c:v>
                </c:pt>
                <c:pt idx="566">
                  <c:v>17353.28</c:v>
                </c:pt>
                <c:pt idx="567">
                  <c:v>17290.490000000002</c:v>
                </c:pt>
                <c:pt idx="568">
                  <c:v>16666.05</c:v>
                </c:pt>
                <c:pt idx="569">
                  <c:v>16147.38</c:v>
                </c:pt>
                <c:pt idx="570">
                  <c:v>16106.72</c:v>
                </c:pt>
                <c:pt idx="571">
                  <c:v>16216.03</c:v>
                </c:pt>
                <c:pt idx="572">
                  <c:v>16565.189999999999</c:v>
                </c:pt>
                <c:pt idx="573">
                  <c:v>16579.009999999998</c:v>
                </c:pt>
                <c:pt idx="574">
                  <c:v>16646.34</c:v>
                </c:pt>
                <c:pt idx="575">
                  <c:v>16412.21</c:v>
                </c:pt>
                <c:pt idx="576">
                  <c:v>16466.400000000001</c:v>
                </c:pt>
                <c:pt idx="577">
                  <c:v>16652.8</c:v>
                </c:pt>
                <c:pt idx="578">
                  <c:v>16644.689999999999</c:v>
                </c:pt>
                <c:pt idx="579">
                  <c:v>16646.66</c:v>
                </c:pt>
                <c:pt idx="580">
                  <c:v>16736.349999999999</c:v>
                </c:pt>
                <c:pt idx="581">
                  <c:v>16654.599999999999</c:v>
                </c:pt>
                <c:pt idx="582">
                  <c:v>16498.759999999998</c:v>
                </c:pt>
                <c:pt idx="583">
                  <c:v>16757.349999999999</c:v>
                </c:pt>
                <c:pt idx="584">
                  <c:v>16772.46</c:v>
                </c:pt>
                <c:pt idx="585">
                  <c:v>16834.84</c:v>
                </c:pt>
                <c:pt idx="586">
                  <c:v>17068.02</c:v>
                </c:pt>
                <c:pt idx="587">
                  <c:v>17234.98</c:v>
                </c:pt>
                <c:pt idx="588">
                  <c:v>16955.73</c:v>
                </c:pt>
                <c:pt idx="589">
                  <c:v>16562.55</c:v>
                </c:pt>
                <c:pt idx="590">
                  <c:v>16642.23</c:v>
                </c:pt>
                <c:pt idx="591">
                  <c:v>16580.03</c:v>
                </c:pt>
                <c:pt idx="592">
                  <c:v>16675.45</c:v>
                </c:pt>
                <c:pt idx="593">
                  <c:v>16830.919999999998</c:v>
                </c:pt>
                <c:pt idx="594">
                  <c:v>16668.41</c:v>
                </c:pt>
                <c:pt idx="595">
                  <c:v>16601.36</c:v>
                </c:pt>
                <c:pt idx="596">
                  <c:v>16019.18</c:v>
                </c:pt>
                <c:pt idx="597">
                  <c:v>15859</c:v>
                </c:pt>
                <c:pt idx="598">
                  <c:v>15919.58</c:v>
                </c:pt>
                <c:pt idx="599">
                  <c:v>15434.14</c:v>
                </c:pt>
                <c:pt idx="600">
                  <c:v>15599.66</c:v>
                </c:pt>
                <c:pt idx="601">
                  <c:v>15965.3</c:v>
                </c:pt>
                <c:pt idx="602">
                  <c:v>16169.11</c:v>
                </c:pt>
                <c:pt idx="603">
                  <c:v>16065.72</c:v>
                </c:pt>
                <c:pt idx="604">
                  <c:v>16238.35</c:v>
                </c:pt>
                <c:pt idx="605">
                  <c:v>14952.02</c:v>
                </c:pt>
                <c:pt idx="606">
                  <c:v>15309.21</c:v>
                </c:pt>
                <c:pt idx="607">
                  <c:v>15323.14</c:v>
                </c:pt>
                <c:pt idx="608">
                  <c:v>15566.83</c:v>
                </c:pt>
                <c:pt idx="609">
                  <c:v>15575.92</c:v>
                </c:pt>
                <c:pt idx="610">
                  <c:v>15682.48</c:v>
                </c:pt>
                <c:pt idx="611">
                  <c:v>15775.8</c:v>
                </c:pt>
                <c:pt idx="612">
                  <c:v>15669.33</c:v>
                </c:pt>
                <c:pt idx="613">
                  <c:v>15378.99</c:v>
                </c:pt>
                <c:pt idx="614">
                  <c:v>15276.24</c:v>
                </c:pt>
                <c:pt idx="615">
                  <c:v>15106.98</c:v>
                </c:pt>
                <c:pt idx="616">
                  <c:v>15708.82</c:v>
                </c:pt>
                <c:pt idx="617">
                  <c:v>16095.65</c:v>
                </c:pt>
                <c:pt idx="618">
                  <c:v>16231.43</c:v>
                </c:pt>
                <c:pt idx="619">
                  <c:v>16385.89</c:v>
                </c:pt>
                <c:pt idx="620">
                  <c:v>16497.849999999999</c:v>
                </c:pt>
                <c:pt idx="621">
                  <c:v>16723.310000000001</c:v>
                </c:pt>
                <c:pt idx="622">
                  <c:v>16681.89</c:v>
                </c:pt>
                <c:pt idx="623">
                  <c:v>16810.22</c:v>
                </c:pt>
                <c:pt idx="624">
                  <c:v>16627.25</c:v>
                </c:pt>
                <c:pt idx="625">
                  <c:v>16620.29</c:v>
                </c:pt>
                <c:pt idx="626">
                  <c:v>16383.04</c:v>
                </c:pt>
                <c:pt idx="627">
                  <c:v>16664.82</c:v>
                </c:pt>
                <c:pt idx="628">
                  <c:v>16476.84</c:v>
                </c:pt>
                <c:pt idx="629">
                  <c:v>16569.27</c:v>
                </c:pt>
                <c:pt idx="630">
                  <c:v>16635.77</c:v>
                </c:pt>
                <c:pt idx="631">
                  <c:v>16391.45</c:v>
                </c:pt>
                <c:pt idx="632">
                  <c:v>16083.11</c:v>
                </c:pt>
                <c:pt idx="633">
                  <c:v>16254.89</c:v>
                </c:pt>
                <c:pt idx="634">
                  <c:v>16254.45</c:v>
                </c:pt>
                <c:pt idx="635">
                  <c:v>16650.57</c:v>
                </c:pt>
                <c:pt idx="636">
                  <c:v>16764.97</c:v>
                </c:pt>
                <c:pt idx="637">
                  <c:v>16735.12</c:v>
                </c:pt>
                <c:pt idx="638">
                  <c:v>16919.919999999998</c:v>
                </c:pt>
                <c:pt idx="639">
                  <c:v>16869.560000000001</c:v>
                </c:pt>
                <c:pt idx="640">
                  <c:v>16596.509999999998</c:v>
                </c:pt>
                <c:pt idx="641">
                  <c:v>16745.64</c:v>
                </c:pt>
                <c:pt idx="642">
                  <c:v>16486.009999999998</c:v>
                </c:pt>
                <c:pt idx="643">
                  <c:v>16545.82</c:v>
                </c:pt>
                <c:pt idx="644">
                  <c:v>16598.189999999999</c:v>
                </c:pt>
                <c:pt idx="645">
                  <c:v>16497.36</c:v>
                </c:pt>
                <c:pt idx="646">
                  <c:v>16597.3</c:v>
                </c:pt>
                <c:pt idx="647">
                  <c:v>16555.95</c:v>
                </c:pt>
                <c:pt idx="648">
                  <c:v>16360.71</c:v>
                </c:pt>
                <c:pt idx="649">
                  <c:v>16737.490000000002</c:v>
                </c:pt>
                <c:pt idx="650">
                  <c:v>16725.36</c:v>
                </c:pt>
                <c:pt idx="651">
                  <c:v>16887.400000000001</c:v>
                </c:pt>
                <c:pt idx="652">
                  <c:v>16926.84</c:v>
                </c:pt>
                <c:pt idx="653">
                  <c:v>16925.68</c:v>
                </c:pt>
                <c:pt idx="654">
                  <c:v>17037.63</c:v>
                </c:pt>
                <c:pt idx="655">
                  <c:v>17081.98</c:v>
                </c:pt>
                <c:pt idx="656">
                  <c:v>17012.439999999999</c:v>
                </c:pt>
                <c:pt idx="657">
                  <c:v>16958.77</c:v>
                </c:pt>
                <c:pt idx="658">
                  <c:v>16965.759999999998</c:v>
                </c:pt>
                <c:pt idx="659">
                  <c:v>16672.919999999998</c:v>
                </c:pt>
                <c:pt idx="660">
                  <c:v>16729.04</c:v>
                </c:pt>
                <c:pt idx="661">
                  <c:v>16614.240000000002</c:v>
                </c:pt>
                <c:pt idx="662">
                  <c:v>16405.009999999998</c:v>
                </c:pt>
                <c:pt idx="663">
                  <c:v>16519.29</c:v>
                </c:pt>
                <c:pt idx="664">
                  <c:v>16492.150000000001</c:v>
                </c:pt>
                <c:pt idx="665">
                  <c:v>16807.62</c:v>
                </c:pt>
                <c:pt idx="666">
                  <c:v>16754.02</c:v>
                </c:pt>
                <c:pt idx="667">
                  <c:v>16544.560000000001</c:v>
                </c:pt>
                <c:pt idx="668">
                  <c:v>16683.93</c:v>
                </c:pt>
                <c:pt idx="669">
                  <c:v>16465.400000000001</c:v>
                </c:pt>
                <c:pt idx="670">
                  <c:v>16693.71</c:v>
                </c:pt>
                <c:pt idx="671">
                  <c:v>16449.84</c:v>
                </c:pt>
                <c:pt idx="672">
                  <c:v>16598.669999999998</c:v>
                </c:pt>
                <c:pt idx="673">
                  <c:v>16735.650000000001</c:v>
                </c:pt>
                <c:pt idx="674">
                  <c:v>16819.240000000002</c:v>
                </c:pt>
                <c:pt idx="675">
                  <c:v>16899.099999999999</c:v>
                </c:pt>
                <c:pt idx="676">
                  <c:v>16860.09</c:v>
                </c:pt>
                <c:pt idx="677">
                  <c:v>17024.759999999998</c:v>
                </c:pt>
                <c:pt idx="678">
                  <c:v>16840</c:v>
                </c:pt>
                <c:pt idx="679">
                  <c:v>16774.240000000002</c:v>
                </c:pt>
                <c:pt idx="680">
                  <c:v>16856.37</c:v>
                </c:pt>
                <c:pt idx="681">
                  <c:v>16900.12</c:v>
                </c:pt>
                <c:pt idx="682">
                  <c:v>16963.61</c:v>
                </c:pt>
                <c:pt idx="683">
                  <c:v>16998.91</c:v>
                </c:pt>
                <c:pt idx="684">
                  <c:v>17235.5</c:v>
                </c:pt>
                <c:pt idx="685">
                  <c:v>17184.59</c:v>
                </c:pt>
                <c:pt idx="686">
                  <c:v>17234.419999999998</c:v>
                </c:pt>
                <c:pt idx="687">
                  <c:v>17365.25</c:v>
                </c:pt>
                <c:pt idx="688">
                  <c:v>17391.84</c:v>
                </c:pt>
                <c:pt idx="689">
                  <c:v>17336.419999999998</c:v>
                </c:pt>
                <c:pt idx="690">
                  <c:v>17446.41</c:v>
                </c:pt>
                <c:pt idx="691">
                  <c:v>17425.02</c:v>
                </c:pt>
                <c:pt idx="692">
                  <c:v>17442.400000000001</c:v>
                </c:pt>
                <c:pt idx="693">
                  <c:v>17134.68</c:v>
                </c:pt>
                <c:pt idx="694">
                  <c:v>16905.36</c:v>
                </c:pt>
                <c:pt idx="695">
                  <c:v>17177.21</c:v>
                </c:pt>
                <c:pt idx="696">
                  <c:v>17171.38</c:v>
                </c:pt>
                <c:pt idx="697">
                  <c:v>16251.54</c:v>
                </c:pt>
                <c:pt idx="698">
                  <c:v>17344.419999999998</c:v>
                </c:pt>
                <c:pt idx="699">
                  <c:v>17374.79</c:v>
                </c:pt>
                <c:pt idx="700">
                  <c:v>17672.62</c:v>
                </c:pt>
                <c:pt idx="701">
                  <c:v>17668.150000000001</c:v>
                </c:pt>
                <c:pt idx="702">
                  <c:v>17862.21</c:v>
                </c:pt>
                <c:pt idx="703">
                  <c:v>17862.63</c:v>
                </c:pt>
                <c:pt idx="704">
                  <c:v>17967.41</c:v>
                </c:pt>
                <c:pt idx="705">
                  <c:v>18106.02</c:v>
                </c:pt>
                <c:pt idx="706">
                  <c:v>18162.939999999999</c:v>
                </c:pt>
                <c:pt idx="707">
                  <c:v>18333.41</c:v>
                </c:pt>
                <c:pt idx="708">
                  <c:v>18381.22</c:v>
                </c:pt>
                <c:pt idx="709">
                  <c:v>18356.89</c:v>
                </c:pt>
                <c:pt idx="710">
                  <c:v>18307.04</c:v>
                </c:pt>
                <c:pt idx="711">
                  <c:v>18308.48</c:v>
                </c:pt>
                <c:pt idx="712">
                  <c:v>18513.12</c:v>
                </c:pt>
                <c:pt idx="713">
                  <c:v>18426.080000000002</c:v>
                </c:pt>
                <c:pt idx="714">
                  <c:v>18274.990000000002</c:v>
                </c:pt>
                <c:pt idx="715">
                  <c:v>18360.54</c:v>
                </c:pt>
                <c:pt idx="716">
                  <c:v>18496.689999999999</c:v>
                </c:pt>
                <c:pt idx="717">
                  <c:v>18765.47</c:v>
                </c:pt>
                <c:pt idx="718">
                  <c:v>18996.37</c:v>
                </c:pt>
                <c:pt idx="719">
                  <c:v>19155.03</c:v>
                </c:pt>
                <c:pt idx="720">
                  <c:v>19250.52</c:v>
                </c:pt>
                <c:pt idx="721">
                  <c:v>19253.61</c:v>
                </c:pt>
                <c:pt idx="722">
                  <c:v>19273.79</c:v>
                </c:pt>
                <c:pt idx="723">
                  <c:v>19401.150000000001</c:v>
                </c:pt>
                <c:pt idx="724">
                  <c:v>19391.599999999999</c:v>
                </c:pt>
                <c:pt idx="725">
                  <c:v>19494.53</c:v>
                </c:pt>
                <c:pt idx="726">
                  <c:v>19444.490000000002</c:v>
                </c:pt>
                <c:pt idx="727">
                  <c:v>19427.669999999998</c:v>
                </c:pt>
                <c:pt idx="728">
                  <c:v>19396.64</c:v>
                </c:pt>
                <c:pt idx="729">
                  <c:v>19403.060000000001</c:v>
                </c:pt>
                <c:pt idx="730">
                  <c:v>19401.72</c:v>
                </c:pt>
                <c:pt idx="731">
                  <c:v>19145.14</c:v>
                </c:pt>
                <c:pt idx="732">
                  <c:v>19114.37</c:v>
                </c:pt>
                <c:pt idx="733">
                  <c:v>19594.16</c:v>
                </c:pt>
                <c:pt idx="734">
                  <c:v>19520.689999999999</c:v>
                </c:pt>
                <c:pt idx="735">
                  <c:v>19454.330000000002</c:v>
                </c:pt>
                <c:pt idx="736">
                  <c:v>19301.439999999999</c:v>
                </c:pt>
                <c:pt idx="737">
                  <c:v>19364.669999999998</c:v>
                </c:pt>
                <c:pt idx="738">
                  <c:v>19134.7</c:v>
                </c:pt>
                <c:pt idx="739">
                  <c:v>19287.28</c:v>
                </c:pt>
                <c:pt idx="740">
                  <c:v>19095.240000000002</c:v>
                </c:pt>
                <c:pt idx="741">
                  <c:v>18813.53</c:v>
                </c:pt>
                <c:pt idx="742">
                  <c:v>18894.37</c:v>
                </c:pt>
                <c:pt idx="743">
                  <c:v>19072.25</c:v>
                </c:pt>
                <c:pt idx="744">
                  <c:v>19137.91</c:v>
                </c:pt>
                <c:pt idx="745">
                  <c:v>18891.03</c:v>
                </c:pt>
                <c:pt idx="746">
                  <c:v>18787.990000000002</c:v>
                </c:pt>
                <c:pt idx="747">
                  <c:v>19057.5</c:v>
                </c:pt>
                <c:pt idx="748">
                  <c:v>19402.39</c:v>
                </c:pt>
                <c:pt idx="749">
                  <c:v>19467.400000000001</c:v>
                </c:pt>
                <c:pt idx="750">
                  <c:v>19368.849999999999</c:v>
                </c:pt>
                <c:pt idx="751">
                  <c:v>19041.34</c:v>
                </c:pt>
                <c:pt idx="752">
                  <c:v>19148.080000000002</c:v>
                </c:pt>
                <c:pt idx="753">
                  <c:v>18914.580000000002</c:v>
                </c:pt>
                <c:pt idx="754">
                  <c:v>18918.2</c:v>
                </c:pt>
                <c:pt idx="755">
                  <c:v>18976.71</c:v>
                </c:pt>
                <c:pt idx="756">
                  <c:v>18910.78</c:v>
                </c:pt>
                <c:pt idx="757">
                  <c:v>19007.599999999999</c:v>
                </c:pt>
                <c:pt idx="758">
                  <c:v>18907.669999999998</c:v>
                </c:pt>
                <c:pt idx="759">
                  <c:v>19378.93</c:v>
                </c:pt>
                <c:pt idx="760">
                  <c:v>19459.150000000001</c:v>
                </c:pt>
                <c:pt idx="761">
                  <c:v>19238.98</c:v>
                </c:pt>
                <c:pt idx="762">
                  <c:v>19437.98</c:v>
                </c:pt>
                <c:pt idx="763">
                  <c:v>19347.53</c:v>
                </c:pt>
                <c:pt idx="764">
                  <c:v>19234.62</c:v>
                </c:pt>
                <c:pt idx="765">
                  <c:v>19251.080000000002</c:v>
                </c:pt>
                <c:pt idx="766">
                  <c:v>19381.439999999999</c:v>
                </c:pt>
                <c:pt idx="767">
                  <c:v>19379.87</c:v>
                </c:pt>
                <c:pt idx="768">
                  <c:v>19371.46</c:v>
                </c:pt>
                <c:pt idx="769">
                  <c:v>19283.54</c:v>
                </c:pt>
                <c:pt idx="770">
                  <c:v>19107.47</c:v>
                </c:pt>
                <c:pt idx="771">
                  <c:v>19118.990000000002</c:v>
                </c:pt>
                <c:pt idx="772">
                  <c:v>19393.54</c:v>
                </c:pt>
                <c:pt idx="773">
                  <c:v>19564.8</c:v>
                </c:pt>
                <c:pt idx="774">
                  <c:v>19469.169999999998</c:v>
                </c:pt>
                <c:pt idx="775">
                  <c:v>19379.14</c:v>
                </c:pt>
                <c:pt idx="776">
                  <c:v>19344.150000000001</c:v>
                </c:pt>
                <c:pt idx="777">
                  <c:v>19254.03</c:v>
                </c:pt>
                <c:pt idx="778">
                  <c:v>19318.580000000002</c:v>
                </c:pt>
                <c:pt idx="779">
                  <c:v>19604.61</c:v>
                </c:pt>
                <c:pt idx="780">
                  <c:v>19633.75</c:v>
                </c:pt>
                <c:pt idx="781">
                  <c:v>19609.5</c:v>
                </c:pt>
                <c:pt idx="782">
                  <c:v>19577.38</c:v>
                </c:pt>
                <c:pt idx="783">
                  <c:v>19590.14</c:v>
                </c:pt>
                <c:pt idx="784">
                  <c:v>19521.59</c:v>
                </c:pt>
                <c:pt idx="785">
                  <c:v>19455.88</c:v>
                </c:pt>
                <c:pt idx="786">
                  <c:v>19041.38</c:v>
                </c:pt>
                <c:pt idx="787">
                  <c:v>19085.310000000001</c:v>
                </c:pt>
                <c:pt idx="788">
                  <c:v>19262.53</c:v>
                </c:pt>
                <c:pt idx="789">
                  <c:v>18985.59</c:v>
                </c:pt>
                <c:pt idx="790">
                  <c:v>19202.87</c:v>
                </c:pt>
                <c:pt idx="791">
                  <c:v>19217.48</c:v>
                </c:pt>
                <c:pt idx="792">
                  <c:v>19063.22</c:v>
                </c:pt>
                <c:pt idx="793">
                  <c:v>18909.259999999998</c:v>
                </c:pt>
                <c:pt idx="794">
                  <c:v>18983.23</c:v>
                </c:pt>
                <c:pt idx="795">
                  <c:v>18810.25</c:v>
                </c:pt>
                <c:pt idx="796">
                  <c:v>18861.27</c:v>
                </c:pt>
                <c:pt idx="797">
                  <c:v>18597.060000000001</c:v>
                </c:pt>
                <c:pt idx="798">
                  <c:v>18664.63</c:v>
                </c:pt>
                <c:pt idx="799">
                  <c:v>18797.88</c:v>
                </c:pt>
                <c:pt idx="800">
                  <c:v>18747.87</c:v>
                </c:pt>
                <c:pt idx="801">
                  <c:v>18552.61</c:v>
                </c:pt>
                <c:pt idx="802">
                  <c:v>18426.84</c:v>
                </c:pt>
                <c:pt idx="803">
                  <c:v>18335.63</c:v>
                </c:pt>
                <c:pt idx="804">
                  <c:v>18355.259999999998</c:v>
                </c:pt>
                <c:pt idx="805">
                  <c:v>18418.59</c:v>
                </c:pt>
                <c:pt idx="806">
                  <c:v>18432.2</c:v>
                </c:pt>
                <c:pt idx="807">
                  <c:v>18430.490000000002</c:v>
                </c:pt>
                <c:pt idx="808">
                  <c:v>18620.75</c:v>
                </c:pt>
                <c:pt idx="809">
                  <c:v>18875.88</c:v>
                </c:pt>
                <c:pt idx="810">
                  <c:v>19079.330000000002</c:v>
                </c:pt>
                <c:pt idx="811">
                  <c:v>19289.43</c:v>
                </c:pt>
                <c:pt idx="812">
                  <c:v>19251.87</c:v>
                </c:pt>
                <c:pt idx="813">
                  <c:v>19196.740000000002</c:v>
                </c:pt>
                <c:pt idx="814">
                  <c:v>19310.52</c:v>
                </c:pt>
                <c:pt idx="815">
                  <c:v>19445.7</c:v>
                </c:pt>
                <c:pt idx="816">
                  <c:v>19895.7</c:v>
                </c:pt>
                <c:pt idx="817">
                  <c:v>19843</c:v>
                </c:pt>
                <c:pt idx="818">
                  <c:v>19900.09</c:v>
                </c:pt>
                <c:pt idx="819">
                  <c:v>19961.55</c:v>
                </c:pt>
                <c:pt idx="820">
                  <c:v>19883.900000000001</c:v>
                </c:pt>
                <c:pt idx="821">
                  <c:v>19869.849999999999</c:v>
                </c:pt>
                <c:pt idx="822">
                  <c:v>19919.82</c:v>
                </c:pt>
                <c:pt idx="823">
                  <c:v>19814.88</c:v>
                </c:pt>
                <c:pt idx="824">
                  <c:v>19553.86</c:v>
                </c:pt>
                <c:pt idx="825">
                  <c:v>19590.759999999998</c:v>
                </c:pt>
                <c:pt idx="826">
                  <c:v>19678.28</c:v>
                </c:pt>
                <c:pt idx="827">
                  <c:v>19613.28</c:v>
                </c:pt>
                <c:pt idx="828">
                  <c:v>19742.98</c:v>
                </c:pt>
                <c:pt idx="829">
                  <c:v>19813.13</c:v>
                </c:pt>
                <c:pt idx="830">
                  <c:v>19686.84</c:v>
                </c:pt>
                <c:pt idx="831">
                  <c:v>19682.57</c:v>
                </c:pt>
                <c:pt idx="832">
                  <c:v>19677.849999999999</c:v>
                </c:pt>
                <c:pt idx="833">
                  <c:v>19650.57</c:v>
                </c:pt>
                <c:pt idx="834">
                  <c:v>19860.03</c:v>
                </c:pt>
                <c:pt idx="835">
                  <c:v>20177.28</c:v>
                </c:pt>
                <c:pt idx="836">
                  <c:v>20170.82</c:v>
                </c:pt>
                <c:pt idx="837">
                  <c:v>19979.900000000001</c:v>
                </c:pt>
                <c:pt idx="838">
                  <c:v>19984.62</c:v>
                </c:pt>
                <c:pt idx="839">
                  <c:v>19909.259999999998</c:v>
                </c:pt>
                <c:pt idx="840">
                  <c:v>20013.259999999998</c:v>
                </c:pt>
                <c:pt idx="841">
                  <c:v>19908.580000000002</c:v>
                </c:pt>
                <c:pt idx="842">
                  <c:v>19898.75</c:v>
                </c:pt>
                <c:pt idx="843">
                  <c:v>19883.52</c:v>
                </c:pt>
                <c:pt idx="844">
                  <c:v>19831.82</c:v>
                </c:pt>
                <c:pt idx="845">
                  <c:v>19943.259999999998</c:v>
                </c:pt>
                <c:pt idx="846">
                  <c:v>20067.75</c:v>
                </c:pt>
                <c:pt idx="847">
                  <c:v>20230.41</c:v>
                </c:pt>
                <c:pt idx="848">
                  <c:v>20138.79</c:v>
                </c:pt>
                <c:pt idx="849">
                  <c:v>20110.509999999998</c:v>
                </c:pt>
                <c:pt idx="850">
                  <c:v>20132.669999999998</c:v>
                </c:pt>
                <c:pt idx="851">
                  <c:v>20153.349999999999</c:v>
                </c:pt>
                <c:pt idx="852">
                  <c:v>20225.09</c:v>
                </c:pt>
                <c:pt idx="853">
                  <c:v>20130.41</c:v>
                </c:pt>
                <c:pt idx="854">
                  <c:v>20220.3</c:v>
                </c:pt>
                <c:pt idx="855">
                  <c:v>20033.43</c:v>
                </c:pt>
                <c:pt idx="856">
                  <c:v>20055.8</c:v>
                </c:pt>
                <c:pt idx="857">
                  <c:v>20032.349999999999</c:v>
                </c:pt>
                <c:pt idx="858">
                  <c:v>20081.63</c:v>
                </c:pt>
                <c:pt idx="859">
                  <c:v>19994.060000000001</c:v>
                </c:pt>
                <c:pt idx="860">
                  <c:v>19929.09</c:v>
                </c:pt>
                <c:pt idx="861">
                  <c:v>20080.98</c:v>
                </c:pt>
                <c:pt idx="862">
                  <c:v>20195.48</c:v>
                </c:pt>
                <c:pt idx="863">
                  <c:v>20098.38</c:v>
                </c:pt>
                <c:pt idx="864">
                  <c:v>20099.810000000001</c:v>
                </c:pt>
                <c:pt idx="865">
                  <c:v>20118.86</c:v>
                </c:pt>
                <c:pt idx="866">
                  <c:v>19999.91</c:v>
                </c:pt>
                <c:pt idx="867">
                  <c:v>20020.86</c:v>
                </c:pt>
                <c:pt idx="868">
                  <c:v>20144.59</c:v>
                </c:pt>
                <c:pt idx="869">
                  <c:v>20099.75</c:v>
                </c:pt>
                <c:pt idx="870">
                  <c:v>19975.669999999998</c:v>
                </c:pt>
                <c:pt idx="871">
                  <c:v>19955.2</c:v>
                </c:pt>
                <c:pt idx="872">
                  <c:v>20050.16</c:v>
                </c:pt>
                <c:pt idx="873">
                  <c:v>20079.64</c:v>
                </c:pt>
                <c:pt idx="874">
                  <c:v>19959.84</c:v>
                </c:pt>
                <c:pt idx="875">
                  <c:v>19925.18</c:v>
                </c:pt>
                <c:pt idx="876">
                  <c:v>19985.79</c:v>
                </c:pt>
                <c:pt idx="877">
                  <c:v>20080.04</c:v>
                </c:pt>
                <c:pt idx="878">
                  <c:v>20029.259999999998</c:v>
                </c:pt>
                <c:pt idx="879">
                  <c:v>19952.330000000002</c:v>
                </c:pt>
                <c:pt idx="880">
                  <c:v>20055.89</c:v>
                </c:pt>
                <c:pt idx="881">
                  <c:v>19996.009999999998</c:v>
                </c:pt>
                <c:pt idx="882">
                  <c:v>19738.71</c:v>
                </c:pt>
                <c:pt idx="883">
                  <c:v>19729.740000000002</c:v>
                </c:pt>
              </c:numCache>
            </c:numRef>
          </c:yVal>
          <c:smooth val="1"/>
          <c:extLst xmlns:c16r2="http://schemas.microsoft.com/office/drawing/2015/06/chart">
            <c:ext xmlns:c16="http://schemas.microsoft.com/office/drawing/2014/chart" uri="{C3380CC4-5D6E-409C-BE32-E72D297353CC}">
              <c16:uniqueId val="{00000002-CFAB-4014-9590-18A10AC1EF76}"/>
            </c:ext>
          </c:extLst>
        </c:ser>
        <c:dLbls>
          <c:showLegendKey val="0"/>
          <c:showVal val="0"/>
          <c:showCatName val="0"/>
          <c:showSerName val="0"/>
          <c:showPercent val="0"/>
          <c:showBubbleSize val="0"/>
        </c:dLbls>
        <c:axId val="250217216"/>
        <c:axId val="250346112"/>
      </c:scatterChart>
      <c:valAx>
        <c:axId val="250342400"/>
        <c:scaling>
          <c:orientation val="minMax"/>
          <c:max val="42947"/>
          <c:min val="41641"/>
        </c:scaling>
        <c:delete val="0"/>
        <c:axPos val="b"/>
        <c:numFmt formatCode="m/d/yyyy" sourceLinked="1"/>
        <c:majorTickMark val="none"/>
        <c:minorTickMark val="none"/>
        <c:tickLblPos val="nextTo"/>
        <c:spPr>
          <a:noFill/>
          <a:ln w="19050" cap="flat" cmpd="sng" algn="ctr">
            <a:solidFill>
              <a:schemeClr val="tx1"/>
            </a:solidFill>
            <a:round/>
          </a:ln>
          <a:effectLst/>
        </c:spPr>
        <c:txPr>
          <a:bodyPr rot="-60000000" spcFirstLastPara="1" vertOverflow="ellipsis" vert="horz" wrap="square" anchor="ctr" anchorCtr="1"/>
          <a:lstStyle/>
          <a:p>
            <a:pPr>
              <a:defRPr sz="700" b="1" i="0" u="none" strike="noStrike" kern="1200" baseline="0">
                <a:solidFill>
                  <a:schemeClr val="tx1"/>
                </a:solidFill>
                <a:latin typeface="+mn-lt"/>
                <a:ea typeface="+mn-ea"/>
                <a:cs typeface="+mn-cs"/>
              </a:defRPr>
            </a:pPr>
            <a:endParaRPr lang="es-MX"/>
          </a:p>
        </c:txPr>
        <c:crossAx val="250344192"/>
        <c:crosses val="autoZero"/>
        <c:crossBetween val="midCat"/>
      </c:valAx>
      <c:valAx>
        <c:axId val="250344192"/>
        <c:scaling>
          <c:orientation val="minMax"/>
          <c:min val="16"/>
        </c:scaling>
        <c:delete val="0"/>
        <c:axPos val="l"/>
        <c:title>
          <c:tx>
            <c:rich>
              <a:bodyPr rot="-5400000" spcFirstLastPara="1" vertOverflow="ellipsis" vert="horz" wrap="square" anchor="ctr" anchorCtr="1"/>
              <a:lstStyle/>
              <a:p>
                <a:pPr>
                  <a:defRPr sz="800" b="1" i="0" u="none" strike="noStrike" kern="1200" baseline="0">
                    <a:solidFill>
                      <a:schemeClr val="tx1"/>
                    </a:solidFill>
                    <a:latin typeface="+mn-lt"/>
                    <a:ea typeface="+mn-ea"/>
                    <a:cs typeface="+mn-cs"/>
                  </a:defRPr>
                </a:pPr>
                <a:r>
                  <a:rPr lang="es-MX" sz="800" b="1">
                    <a:solidFill>
                      <a:schemeClr val="tx1"/>
                    </a:solidFill>
                  </a:rPr>
                  <a:t>P/E NKY Index</a:t>
                </a:r>
              </a:p>
            </c:rich>
          </c:tx>
          <c:layout>
            <c:manualLayout>
              <c:xMode val="edge"/>
              <c:yMode val="edge"/>
              <c:x val="6.6941881330836138E-3"/>
              <c:y val="0.31607072289302512"/>
            </c:manualLayout>
          </c:layout>
          <c:overlay val="0"/>
          <c:spPr>
            <a:noFill/>
            <a:ln>
              <a:noFill/>
            </a:ln>
            <a:effectLst/>
          </c:spPr>
        </c:title>
        <c:numFmt formatCode="General" sourceLinked="1"/>
        <c:majorTickMark val="none"/>
        <c:minorTickMark val="none"/>
        <c:tickLblPos val="nextTo"/>
        <c:spPr>
          <a:noFill/>
          <a:ln w="19050" cap="flat" cmpd="sng" algn="ctr">
            <a:noFill/>
            <a:round/>
          </a:ln>
          <a:effectLst/>
        </c:spPr>
        <c:txPr>
          <a:bodyPr rot="-60000000" spcFirstLastPara="1" vertOverflow="ellipsis" vert="horz" wrap="square" anchor="ctr" anchorCtr="1"/>
          <a:lstStyle/>
          <a:p>
            <a:pPr>
              <a:defRPr sz="800" b="1" i="0" u="none" strike="noStrike" kern="1200" baseline="0">
                <a:solidFill>
                  <a:schemeClr val="tx1"/>
                </a:solidFill>
                <a:latin typeface="+mn-lt"/>
                <a:ea typeface="+mn-ea"/>
                <a:cs typeface="+mn-cs"/>
              </a:defRPr>
            </a:pPr>
            <a:endParaRPr lang="es-MX"/>
          </a:p>
        </c:txPr>
        <c:crossAx val="250342400"/>
        <c:crosses val="autoZero"/>
        <c:crossBetween val="midCat"/>
      </c:valAx>
      <c:valAx>
        <c:axId val="250346112"/>
        <c:scaling>
          <c:orientation val="minMax"/>
          <c:min val="13000"/>
        </c:scaling>
        <c:delete val="0"/>
        <c:axPos val="r"/>
        <c:title>
          <c:tx>
            <c:rich>
              <a:bodyPr rot="-5400000" spcFirstLastPara="1" vertOverflow="ellipsis" vert="horz" wrap="square" anchor="ctr" anchorCtr="1"/>
              <a:lstStyle/>
              <a:p>
                <a:pPr>
                  <a:defRPr sz="800" b="1" i="0" u="none" strike="noStrike" kern="1200" baseline="0">
                    <a:solidFill>
                      <a:schemeClr val="tx1"/>
                    </a:solidFill>
                    <a:latin typeface="+mn-lt"/>
                    <a:ea typeface="+mn-ea"/>
                    <a:cs typeface="+mn-cs"/>
                  </a:defRPr>
                </a:pPr>
                <a:r>
                  <a:rPr lang="es-MX" sz="800" b="1">
                    <a:solidFill>
                      <a:schemeClr val="tx1"/>
                    </a:solidFill>
                  </a:rPr>
                  <a:t>Pts. NKY</a:t>
                </a:r>
                <a:r>
                  <a:rPr lang="es-MX" sz="800" b="1" baseline="0">
                    <a:solidFill>
                      <a:schemeClr val="tx1"/>
                    </a:solidFill>
                  </a:rPr>
                  <a:t> Index</a:t>
                </a:r>
                <a:endParaRPr lang="es-MX" sz="800" b="1">
                  <a:solidFill>
                    <a:schemeClr val="tx1"/>
                  </a:solidFill>
                </a:endParaRPr>
              </a:p>
            </c:rich>
          </c:tx>
          <c:layout>
            <c:manualLayout>
              <c:xMode val="edge"/>
              <c:yMode val="edge"/>
              <c:x val="0.96014943960149435"/>
              <c:y val="0.32479935538341809"/>
            </c:manualLayout>
          </c:layout>
          <c:overlay val="0"/>
          <c:spPr>
            <a:noFill/>
            <a:ln>
              <a:noFill/>
            </a:ln>
            <a:effectLst/>
          </c:spPr>
        </c:title>
        <c:numFmt formatCode="#,##0" sourceLinked="0"/>
        <c:majorTickMark val="out"/>
        <c:minorTickMark val="none"/>
        <c:tickLblPos val="nextTo"/>
        <c:spPr>
          <a:noFill/>
          <a:ln w="9525" cap="flat" cmpd="sng" algn="ctr">
            <a:noFill/>
            <a:round/>
          </a:ln>
          <a:effectLst/>
        </c:spPr>
        <c:txPr>
          <a:bodyPr rot="-60000000" spcFirstLastPara="1" vertOverflow="ellipsis" vert="horz" wrap="square" anchor="ctr" anchorCtr="1"/>
          <a:lstStyle/>
          <a:p>
            <a:pPr>
              <a:defRPr sz="800" b="1" i="0" u="none" strike="noStrike" kern="1200" baseline="0">
                <a:solidFill>
                  <a:schemeClr val="tx1"/>
                </a:solidFill>
                <a:latin typeface="+mn-lt"/>
                <a:ea typeface="+mn-ea"/>
                <a:cs typeface="+mn-cs"/>
              </a:defRPr>
            </a:pPr>
            <a:endParaRPr lang="es-MX"/>
          </a:p>
        </c:txPr>
        <c:crossAx val="250217216"/>
        <c:crosses val="max"/>
        <c:crossBetween val="midCat"/>
      </c:valAx>
      <c:valAx>
        <c:axId val="250217216"/>
        <c:scaling>
          <c:orientation val="minMax"/>
        </c:scaling>
        <c:delete val="1"/>
        <c:axPos val="b"/>
        <c:numFmt formatCode="m/d/yyyy" sourceLinked="1"/>
        <c:majorTickMark val="out"/>
        <c:minorTickMark val="none"/>
        <c:tickLblPos val="nextTo"/>
        <c:crossAx val="250346112"/>
        <c:crosses val="autoZero"/>
        <c:crossBetween val="midCat"/>
      </c:valAx>
      <c:spPr>
        <a:noFill/>
        <a:ln>
          <a:noFill/>
        </a:ln>
        <a:effectLst/>
      </c:spPr>
    </c:plotArea>
    <c:legend>
      <c:legendPos val="b"/>
      <c:layout>
        <c:manualLayout>
          <c:xMode val="edge"/>
          <c:yMode val="edge"/>
          <c:x val="3.2335696518632558E-2"/>
          <c:y val="0.85787393210611074"/>
          <c:w val="0.9353284762194265"/>
          <c:h val="0.12115621494704699"/>
        </c:manualLayout>
      </c:layout>
      <c:overlay val="0"/>
      <c:spPr>
        <a:noFill/>
        <a:ln>
          <a:noFill/>
        </a:ln>
        <a:effectLst/>
      </c:spPr>
      <c:txPr>
        <a:bodyPr rot="0" spcFirstLastPara="1" vertOverflow="ellipsis" vert="horz" wrap="square" anchor="ctr" anchorCtr="1"/>
        <a:lstStyle/>
        <a:p>
          <a:pPr>
            <a:defRPr sz="800" b="0" i="0" u="none" strike="noStrike" kern="1200" baseline="0">
              <a:solidFill>
                <a:schemeClr val="tx1"/>
              </a:solidFill>
              <a:latin typeface="+mn-lt"/>
              <a:ea typeface="+mn-ea"/>
              <a:cs typeface="+mn-cs"/>
            </a:defRPr>
          </a:pPr>
          <a:endParaRPr lang="es-MX"/>
        </a:p>
      </c:txPr>
    </c:legend>
    <c:plotVisOnly val="1"/>
    <c:dispBlanksAs val="gap"/>
    <c:showDLblsOverMax val="0"/>
  </c:chart>
  <c:spPr>
    <a:noFill/>
    <a:ln w="9525" cap="flat" cmpd="sng" algn="ctr">
      <a:noFill/>
      <a:round/>
    </a:ln>
    <a:effectLst/>
  </c:spPr>
  <c:txPr>
    <a:bodyPr/>
    <a:lstStyle/>
    <a:p>
      <a:pPr>
        <a:defRPr/>
      </a:pPr>
      <a:endParaRPr lang="es-MX"/>
    </a:p>
  </c:txPr>
  <c:externalData r:id="rId1">
    <c:autoUpdate val="0"/>
  </c:externalData>
</c:chartSpace>
</file>

<file path=ppt/charts/chart50.xml><?xml version="1.0" encoding="utf-8"?>
<c:chartSpace xmlns:c="http://schemas.openxmlformats.org/drawingml/2006/chart" xmlns:a="http://schemas.openxmlformats.org/drawingml/2006/main" xmlns:r="http://schemas.openxmlformats.org/officeDocument/2006/relationships">
  <c:date1904 val="0"/>
  <c:lang val="es-MX"/>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200" b="0" i="0" u="none" strike="noStrike" kern="1200" spc="0" baseline="0">
                <a:solidFill>
                  <a:schemeClr val="tx1">
                    <a:lumMod val="65000"/>
                    <a:lumOff val="35000"/>
                  </a:schemeClr>
                </a:solidFill>
                <a:latin typeface="+mn-lt"/>
                <a:ea typeface="+mn-ea"/>
                <a:cs typeface="+mn-cs"/>
              </a:defRPr>
            </a:pPr>
            <a:r>
              <a:rPr lang="es-MX" sz="1200" b="1" dirty="0">
                <a:solidFill>
                  <a:schemeClr val="tx1"/>
                </a:solidFill>
              </a:rPr>
              <a:t>SPX </a:t>
            </a:r>
            <a:r>
              <a:rPr lang="es-MX" sz="1200" b="1" dirty="0" err="1">
                <a:solidFill>
                  <a:schemeClr val="tx1"/>
                </a:solidFill>
              </a:rPr>
              <a:t>Index</a:t>
            </a:r>
            <a:r>
              <a:rPr lang="es-MX" sz="1200" b="1" dirty="0">
                <a:solidFill>
                  <a:schemeClr val="tx1"/>
                </a:solidFill>
              </a:rPr>
              <a:t> (Estados Unidos)</a:t>
            </a:r>
          </a:p>
        </c:rich>
      </c:tx>
      <c:overlay val="0"/>
      <c:spPr>
        <a:noFill/>
        <a:ln>
          <a:noFill/>
        </a:ln>
        <a:effectLst/>
      </c:spPr>
    </c:title>
    <c:autoTitleDeleted val="0"/>
    <c:plotArea>
      <c:layout>
        <c:manualLayout>
          <c:layoutTarget val="inner"/>
          <c:xMode val="edge"/>
          <c:yMode val="edge"/>
          <c:x val="0.11295134809571258"/>
          <c:y val="0.12962864096639651"/>
          <c:w val="0.74915929910920098"/>
          <c:h val="0.65561034380651817"/>
        </c:manualLayout>
      </c:layout>
      <c:scatterChart>
        <c:scatterStyle val="smoothMarker"/>
        <c:varyColors val="0"/>
        <c:ser>
          <c:idx val="0"/>
          <c:order val="0"/>
          <c:tx>
            <c:strRef>
              <c:f>'SPX Index'!$B$2</c:f>
              <c:strCache>
                <c:ptCount val="1"/>
                <c:pt idx="0">
                  <c:v>PE_RATIO</c:v>
                </c:pt>
              </c:strCache>
            </c:strRef>
          </c:tx>
          <c:spPr>
            <a:ln w="15875" cap="rnd">
              <a:solidFill>
                <a:schemeClr val="accent1">
                  <a:lumMod val="50000"/>
                </a:schemeClr>
              </a:solidFill>
              <a:round/>
            </a:ln>
            <a:effectLst/>
          </c:spPr>
          <c:marker>
            <c:symbol val="none"/>
          </c:marker>
          <c:xVal>
            <c:numRef>
              <c:f>'SPX Index'!$A$3:$A$945</c:f>
              <c:numCache>
                <c:formatCode>m/d/yyyy</c:formatCode>
                <c:ptCount val="943"/>
                <c:pt idx="0">
                  <c:v>41641</c:v>
                </c:pt>
                <c:pt idx="1">
                  <c:v>41642</c:v>
                </c:pt>
                <c:pt idx="2">
                  <c:v>41645</c:v>
                </c:pt>
                <c:pt idx="3">
                  <c:v>41646</c:v>
                </c:pt>
                <c:pt idx="4">
                  <c:v>41647</c:v>
                </c:pt>
                <c:pt idx="5">
                  <c:v>41648</c:v>
                </c:pt>
                <c:pt idx="6">
                  <c:v>41649</c:v>
                </c:pt>
                <c:pt idx="7">
                  <c:v>41652</c:v>
                </c:pt>
                <c:pt idx="8">
                  <c:v>41653</c:v>
                </c:pt>
                <c:pt idx="9">
                  <c:v>41654</c:v>
                </c:pt>
                <c:pt idx="10">
                  <c:v>41655</c:v>
                </c:pt>
                <c:pt idx="11">
                  <c:v>41656</c:v>
                </c:pt>
                <c:pt idx="12">
                  <c:v>41659</c:v>
                </c:pt>
                <c:pt idx="13">
                  <c:v>41660</c:v>
                </c:pt>
                <c:pt idx="14">
                  <c:v>41661</c:v>
                </c:pt>
                <c:pt idx="15">
                  <c:v>41662</c:v>
                </c:pt>
                <c:pt idx="16">
                  <c:v>41663</c:v>
                </c:pt>
                <c:pt idx="17">
                  <c:v>41666</c:v>
                </c:pt>
                <c:pt idx="18">
                  <c:v>41667</c:v>
                </c:pt>
                <c:pt idx="19">
                  <c:v>41668</c:v>
                </c:pt>
                <c:pt idx="20">
                  <c:v>41669</c:v>
                </c:pt>
                <c:pt idx="21">
                  <c:v>41670</c:v>
                </c:pt>
                <c:pt idx="22">
                  <c:v>41673</c:v>
                </c:pt>
                <c:pt idx="23">
                  <c:v>41674</c:v>
                </c:pt>
                <c:pt idx="24">
                  <c:v>41675</c:v>
                </c:pt>
                <c:pt idx="25">
                  <c:v>41676</c:v>
                </c:pt>
                <c:pt idx="26">
                  <c:v>41677</c:v>
                </c:pt>
                <c:pt idx="27">
                  <c:v>41680</c:v>
                </c:pt>
                <c:pt idx="28">
                  <c:v>41681</c:v>
                </c:pt>
                <c:pt idx="29">
                  <c:v>41682</c:v>
                </c:pt>
                <c:pt idx="30">
                  <c:v>41683</c:v>
                </c:pt>
                <c:pt idx="31">
                  <c:v>41684</c:v>
                </c:pt>
                <c:pt idx="32">
                  <c:v>41687</c:v>
                </c:pt>
                <c:pt idx="33">
                  <c:v>41688</c:v>
                </c:pt>
                <c:pt idx="34">
                  <c:v>41689</c:v>
                </c:pt>
                <c:pt idx="35">
                  <c:v>41690</c:v>
                </c:pt>
                <c:pt idx="36">
                  <c:v>41691</c:v>
                </c:pt>
                <c:pt idx="37">
                  <c:v>41694</c:v>
                </c:pt>
                <c:pt idx="38">
                  <c:v>41695</c:v>
                </c:pt>
                <c:pt idx="39">
                  <c:v>41696</c:v>
                </c:pt>
                <c:pt idx="40">
                  <c:v>41697</c:v>
                </c:pt>
                <c:pt idx="41">
                  <c:v>41698</c:v>
                </c:pt>
                <c:pt idx="42">
                  <c:v>41701</c:v>
                </c:pt>
                <c:pt idx="43">
                  <c:v>41702</c:v>
                </c:pt>
                <c:pt idx="44">
                  <c:v>41703</c:v>
                </c:pt>
                <c:pt idx="45">
                  <c:v>41704</c:v>
                </c:pt>
                <c:pt idx="46">
                  <c:v>41705</c:v>
                </c:pt>
                <c:pt idx="47">
                  <c:v>41708</c:v>
                </c:pt>
                <c:pt idx="48">
                  <c:v>41709</c:v>
                </c:pt>
                <c:pt idx="49">
                  <c:v>41710</c:v>
                </c:pt>
                <c:pt idx="50">
                  <c:v>41711</c:v>
                </c:pt>
                <c:pt idx="51">
                  <c:v>41712</c:v>
                </c:pt>
                <c:pt idx="52">
                  <c:v>41715</c:v>
                </c:pt>
                <c:pt idx="53">
                  <c:v>41716</c:v>
                </c:pt>
                <c:pt idx="54">
                  <c:v>41717</c:v>
                </c:pt>
                <c:pt idx="55">
                  <c:v>41718</c:v>
                </c:pt>
                <c:pt idx="56">
                  <c:v>41719</c:v>
                </c:pt>
                <c:pt idx="57">
                  <c:v>41722</c:v>
                </c:pt>
                <c:pt idx="58">
                  <c:v>41723</c:v>
                </c:pt>
                <c:pt idx="59">
                  <c:v>41724</c:v>
                </c:pt>
                <c:pt idx="60">
                  <c:v>41725</c:v>
                </c:pt>
                <c:pt idx="61">
                  <c:v>41726</c:v>
                </c:pt>
                <c:pt idx="62">
                  <c:v>41729</c:v>
                </c:pt>
                <c:pt idx="63">
                  <c:v>41730</c:v>
                </c:pt>
                <c:pt idx="64">
                  <c:v>41731</c:v>
                </c:pt>
                <c:pt idx="65">
                  <c:v>41732</c:v>
                </c:pt>
                <c:pt idx="66">
                  <c:v>41733</c:v>
                </c:pt>
                <c:pt idx="67">
                  <c:v>41736</c:v>
                </c:pt>
                <c:pt idx="68">
                  <c:v>41737</c:v>
                </c:pt>
                <c:pt idx="69">
                  <c:v>41738</c:v>
                </c:pt>
                <c:pt idx="70">
                  <c:v>41739</c:v>
                </c:pt>
                <c:pt idx="71">
                  <c:v>41740</c:v>
                </c:pt>
                <c:pt idx="72">
                  <c:v>41743</c:v>
                </c:pt>
                <c:pt idx="73">
                  <c:v>41744</c:v>
                </c:pt>
                <c:pt idx="74">
                  <c:v>41745</c:v>
                </c:pt>
                <c:pt idx="75">
                  <c:v>41746</c:v>
                </c:pt>
                <c:pt idx="76">
                  <c:v>41747</c:v>
                </c:pt>
                <c:pt idx="77">
                  <c:v>41750</c:v>
                </c:pt>
                <c:pt idx="78">
                  <c:v>41751</c:v>
                </c:pt>
                <c:pt idx="79">
                  <c:v>41752</c:v>
                </c:pt>
                <c:pt idx="80">
                  <c:v>41753</c:v>
                </c:pt>
                <c:pt idx="81">
                  <c:v>41754</c:v>
                </c:pt>
                <c:pt idx="82">
                  <c:v>41757</c:v>
                </c:pt>
                <c:pt idx="83">
                  <c:v>41758</c:v>
                </c:pt>
                <c:pt idx="84">
                  <c:v>41759</c:v>
                </c:pt>
                <c:pt idx="85">
                  <c:v>41760</c:v>
                </c:pt>
                <c:pt idx="86">
                  <c:v>41761</c:v>
                </c:pt>
                <c:pt idx="87">
                  <c:v>41764</c:v>
                </c:pt>
                <c:pt idx="88">
                  <c:v>41765</c:v>
                </c:pt>
                <c:pt idx="89">
                  <c:v>41766</c:v>
                </c:pt>
                <c:pt idx="90">
                  <c:v>41767</c:v>
                </c:pt>
                <c:pt idx="91">
                  <c:v>41768</c:v>
                </c:pt>
                <c:pt idx="92">
                  <c:v>41771</c:v>
                </c:pt>
                <c:pt idx="93">
                  <c:v>41772</c:v>
                </c:pt>
                <c:pt idx="94">
                  <c:v>41773</c:v>
                </c:pt>
                <c:pt idx="95">
                  <c:v>41774</c:v>
                </c:pt>
                <c:pt idx="96">
                  <c:v>41775</c:v>
                </c:pt>
                <c:pt idx="97">
                  <c:v>41778</c:v>
                </c:pt>
                <c:pt idx="98">
                  <c:v>41779</c:v>
                </c:pt>
                <c:pt idx="99">
                  <c:v>41780</c:v>
                </c:pt>
                <c:pt idx="100">
                  <c:v>41781</c:v>
                </c:pt>
                <c:pt idx="101">
                  <c:v>41782</c:v>
                </c:pt>
                <c:pt idx="102">
                  <c:v>41785</c:v>
                </c:pt>
                <c:pt idx="103">
                  <c:v>41786</c:v>
                </c:pt>
                <c:pt idx="104">
                  <c:v>41787</c:v>
                </c:pt>
                <c:pt idx="105">
                  <c:v>41788</c:v>
                </c:pt>
                <c:pt idx="106">
                  <c:v>41789</c:v>
                </c:pt>
                <c:pt idx="107">
                  <c:v>41792</c:v>
                </c:pt>
                <c:pt idx="108">
                  <c:v>41793</c:v>
                </c:pt>
                <c:pt idx="109">
                  <c:v>41794</c:v>
                </c:pt>
                <c:pt idx="110">
                  <c:v>41795</c:v>
                </c:pt>
                <c:pt idx="111">
                  <c:v>41796</c:v>
                </c:pt>
                <c:pt idx="112">
                  <c:v>41799</c:v>
                </c:pt>
                <c:pt idx="113">
                  <c:v>41800</c:v>
                </c:pt>
                <c:pt idx="114">
                  <c:v>41801</c:v>
                </c:pt>
                <c:pt idx="115">
                  <c:v>41802</c:v>
                </c:pt>
                <c:pt idx="116">
                  <c:v>41803</c:v>
                </c:pt>
                <c:pt idx="117">
                  <c:v>41806</c:v>
                </c:pt>
                <c:pt idx="118">
                  <c:v>41807</c:v>
                </c:pt>
                <c:pt idx="119">
                  <c:v>41808</c:v>
                </c:pt>
                <c:pt idx="120">
                  <c:v>41809</c:v>
                </c:pt>
                <c:pt idx="121">
                  <c:v>41810</c:v>
                </c:pt>
                <c:pt idx="122">
                  <c:v>41813</c:v>
                </c:pt>
                <c:pt idx="123">
                  <c:v>41814</c:v>
                </c:pt>
                <c:pt idx="124">
                  <c:v>41815</c:v>
                </c:pt>
                <c:pt idx="125">
                  <c:v>41816</c:v>
                </c:pt>
                <c:pt idx="126">
                  <c:v>41817</c:v>
                </c:pt>
                <c:pt idx="127">
                  <c:v>41820</c:v>
                </c:pt>
                <c:pt idx="128">
                  <c:v>41821</c:v>
                </c:pt>
                <c:pt idx="129">
                  <c:v>41822</c:v>
                </c:pt>
                <c:pt idx="130">
                  <c:v>41823</c:v>
                </c:pt>
                <c:pt idx="131">
                  <c:v>41824</c:v>
                </c:pt>
                <c:pt idx="132">
                  <c:v>41827</c:v>
                </c:pt>
                <c:pt idx="133">
                  <c:v>41828</c:v>
                </c:pt>
                <c:pt idx="134">
                  <c:v>41829</c:v>
                </c:pt>
                <c:pt idx="135">
                  <c:v>41830</c:v>
                </c:pt>
                <c:pt idx="136">
                  <c:v>41831</c:v>
                </c:pt>
                <c:pt idx="137">
                  <c:v>41834</c:v>
                </c:pt>
                <c:pt idx="138">
                  <c:v>41835</c:v>
                </c:pt>
                <c:pt idx="139">
                  <c:v>41836</c:v>
                </c:pt>
                <c:pt idx="140">
                  <c:v>41837</c:v>
                </c:pt>
                <c:pt idx="141">
                  <c:v>41838</c:v>
                </c:pt>
                <c:pt idx="142">
                  <c:v>41841</c:v>
                </c:pt>
                <c:pt idx="143">
                  <c:v>41842</c:v>
                </c:pt>
                <c:pt idx="144">
                  <c:v>41843</c:v>
                </c:pt>
                <c:pt idx="145">
                  <c:v>41844</c:v>
                </c:pt>
                <c:pt idx="146">
                  <c:v>41845</c:v>
                </c:pt>
                <c:pt idx="147">
                  <c:v>41848</c:v>
                </c:pt>
                <c:pt idx="148">
                  <c:v>41849</c:v>
                </c:pt>
                <c:pt idx="149">
                  <c:v>41850</c:v>
                </c:pt>
                <c:pt idx="150">
                  <c:v>41851</c:v>
                </c:pt>
                <c:pt idx="151">
                  <c:v>41852</c:v>
                </c:pt>
                <c:pt idx="152">
                  <c:v>41855</c:v>
                </c:pt>
                <c:pt idx="153">
                  <c:v>41856</c:v>
                </c:pt>
                <c:pt idx="154">
                  <c:v>41857</c:v>
                </c:pt>
                <c:pt idx="155">
                  <c:v>41858</c:v>
                </c:pt>
                <c:pt idx="156">
                  <c:v>41859</c:v>
                </c:pt>
                <c:pt idx="157">
                  <c:v>41862</c:v>
                </c:pt>
                <c:pt idx="158">
                  <c:v>41863</c:v>
                </c:pt>
                <c:pt idx="159">
                  <c:v>41864</c:v>
                </c:pt>
                <c:pt idx="160">
                  <c:v>41865</c:v>
                </c:pt>
                <c:pt idx="161">
                  <c:v>41866</c:v>
                </c:pt>
                <c:pt idx="162">
                  <c:v>41869</c:v>
                </c:pt>
                <c:pt idx="163">
                  <c:v>41870</c:v>
                </c:pt>
                <c:pt idx="164">
                  <c:v>41871</c:v>
                </c:pt>
                <c:pt idx="165">
                  <c:v>41872</c:v>
                </c:pt>
                <c:pt idx="166">
                  <c:v>41873</c:v>
                </c:pt>
                <c:pt idx="167">
                  <c:v>41876</c:v>
                </c:pt>
                <c:pt idx="168">
                  <c:v>41877</c:v>
                </c:pt>
                <c:pt idx="169">
                  <c:v>41878</c:v>
                </c:pt>
                <c:pt idx="170">
                  <c:v>41879</c:v>
                </c:pt>
                <c:pt idx="171">
                  <c:v>41880</c:v>
                </c:pt>
                <c:pt idx="172">
                  <c:v>41883</c:v>
                </c:pt>
                <c:pt idx="173">
                  <c:v>41884</c:v>
                </c:pt>
                <c:pt idx="174">
                  <c:v>41885</c:v>
                </c:pt>
                <c:pt idx="175">
                  <c:v>41886</c:v>
                </c:pt>
                <c:pt idx="176">
                  <c:v>41887</c:v>
                </c:pt>
                <c:pt idx="177">
                  <c:v>41890</c:v>
                </c:pt>
                <c:pt idx="178">
                  <c:v>41891</c:v>
                </c:pt>
                <c:pt idx="179">
                  <c:v>41892</c:v>
                </c:pt>
                <c:pt idx="180">
                  <c:v>41893</c:v>
                </c:pt>
                <c:pt idx="181">
                  <c:v>41894</c:v>
                </c:pt>
                <c:pt idx="182">
                  <c:v>41897</c:v>
                </c:pt>
                <c:pt idx="183">
                  <c:v>41898</c:v>
                </c:pt>
                <c:pt idx="184">
                  <c:v>41899</c:v>
                </c:pt>
                <c:pt idx="185">
                  <c:v>41900</c:v>
                </c:pt>
                <c:pt idx="186">
                  <c:v>41901</c:v>
                </c:pt>
                <c:pt idx="187">
                  <c:v>41904</c:v>
                </c:pt>
                <c:pt idx="188">
                  <c:v>41905</c:v>
                </c:pt>
                <c:pt idx="189">
                  <c:v>41906</c:v>
                </c:pt>
                <c:pt idx="190">
                  <c:v>41907</c:v>
                </c:pt>
                <c:pt idx="191">
                  <c:v>41908</c:v>
                </c:pt>
                <c:pt idx="192">
                  <c:v>41911</c:v>
                </c:pt>
                <c:pt idx="193">
                  <c:v>41912</c:v>
                </c:pt>
                <c:pt idx="194">
                  <c:v>41913</c:v>
                </c:pt>
                <c:pt idx="195">
                  <c:v>41914</c:v>
                </c:pt>
                <c:pt idx="196">
                  <c:v>41915</c:v>
                </c:pt>
                <c:pt idx="197">
                  <c:v>41918</c:v>
                </c:pt>
                <c:pt idx="198">
                  <c:v>41919</c:v>
                </c:pt>
                <c:pt idx="199">
                  <c:v>41920</c:v>
                </c:pt>
                <c:pt idx="200">
                  <c:v>41921</c:v>
                </c:pt>
                <c:pt idx="201">
                  <c:v>41922</c:v>
                </c:pt>
                <c:pt idx="202">
                  <c:v>41925</c:v>
                </c:pt>
                <c:pt idx="203">
                  <c:v>41926</c:v>
                </c:pt>
                <c:pt idx="204">
                  <c:v>41927</c:v>
                </c:pt>
                <c:pt idx="205">
                  <c:v>41928</c:v>
                </c:pt>
                <c:pt idx="206">
                  <c:v>41929</c:v>
                </c:pt>
                <c:pt idx="207">
                  <c:v>41932</c:v>
                </c:pt>
                <c:pt idx="208">
                  <c:v>41933</c:v>
                </c:pt>
                <c:pt idx="209">
                  <c:v>41934</c:v>
                </c:pt>
                <c:pt idx="210">
                  <c:v>41935</c:v>
                </c:pt>
                <c:pt idx="211">
                  <c:v>41936</c:v>
                </c:pt>
                <c:pt idx="212">
                  <c:v>41939</c:v>
                </c:pt>
                <c:pt idx="213">
                  <c:v>41940</c:v>
                </c:pt>
                <c:pt idx="214">
                  <c:v>41941</c:v>
                </c:pt>
                <c:pt idx="215">
                  <c:v>41942</c:v>
                </c:pt>
                <c:pt idx="216">
                  <c:v>41943</c:v>
                </c:pt>
                <c:pt idx="217">
                  <c:v>41946</c:v>
                </c:pt>
                <c:pt idx="218">
                  <c:v>41947</c:v>
                </c:pt>
                <c:pt idx="219">
                  <c:v>41948</c:v>
                </c:pt>
                <c:pt idx="220">
                  <c:v>41949</c:v>
                </c:pt>
                <c:pt idx="221">
                  <c:v>41950</c:v>
                </c:pt>
                <c:pt idx="222">
                  <c:v>41953</c:v>
                </c:pt>
                <c:pt idx="223">
                  <c:v>41954</c:v>
                </c:pt>
                <c:pt idx="224">
                  <c:v>41955</c:v>
                </c:pt>
                <c:pt idx="225">
                  <c:v>41956</c:v>
                </c:pt>
                <c:pt idx="226">
                  <c:v>41957</c:v>
                </c:pt>
                <c:pt idx="227">
                  <c:v>41960</c:v>
                </c:pt>
                <c:pt idx="228">
                  <c:v>41961</c:v>
                </c:pt>
                <c:pt idx="229">
                  <c:v>41962</c:v>
                </c:pt>
                <c:pt idx="230">
                  <c:v>41963</c:v>
                </c:pt>
                <c:pt idx="231">
                  <c:v>41964</c:v>
                </c:pt>
                <c:pt idx="232">
                  <c:v>41967</c:v>
                </c:pt>
                <c:pt idx="233">
                  <c:v>41968</c:v>
                </c:pt>
                <c:pt idx="234">
                  <c:v>41969</c:v>
                </c:pt>
                <c:pt idx="235">
                  <c:v>41970</c:v>
                </c:pt>
                <c:pt idx="236">
                  <c:v>41971</c:v>
                </c:pt>
                <c:pt idx="237">
                  <c:v>41974</c:v>
                </c:pt>
                <c:pt idx="238">
                  <c:v>41975</c:v>
                </c:pt>
                <c:pt idx="239">
                  <c:v>41976</c:v>
                </c:pt>
                <c:pt idx="240">
                  <c:v>41977</c:v>
                </c:pt>
                <c:pt idx="241">
                  <c:v>41978</c:v>
                </c:pt>
                <c:pt idx="242">
                  <c:v>41981</c:v>
                </c:pt>
                <c:pt idx="243">
                  <c:v>41982</c:v>
                </c:pt>
                <c:pt idx="244">
                  <c:v>41983</c:v>
                </c:pt>
                <c:pt idx="245">
                  <c:v>41984</c:v>
                </c:pt>
                <c:pt idx="246">
                  <c:v>41985</c:v>
                </c:pt>
                <c:pt idx="247">
                  <c:v>41988</c:v>
                </c:pt>
                <c:pt idx="248">
                  <c:v>41989</c:v>
                </c:pt>
                <c:pt idx="249">
                  <c:v>41990</c:v>
                </c:pt>
                <c:pt idx="250">
                  <c:v>41991</c:v>
                </c:pt>
                <c:pt idx="251">
                  <c:v>41992</c:v>
                </c:pt>
                <c:pt idx="252">
                  <c:v>41995</c:v>
                </c:pt>
                <c:pt idx="253">
                  <c:v>41996</c:v>
                </c:pt>
                <c:pt idx="254">
                  <c:v>41997</c:v>
                </c:pt>
                <c:pt idx="255">
                  <c:v>41998</c:v>
                </c:pt>
                <c:pt idx="256">
                  <c:v>41999</c:v>
                </c:pt>
                <c:pt idx="257">
                  <c:v>42002</c:v>
                </c:pt>
                <c:pt idx="258">
                  <c:v>42003</c:v>
                </c:pt>
                <c:pt idx="259">
                  <c:v>42004</c:v>
                </c:pt>
                <c:pt idx="260">
                  <c:v>42005</c:v>
                </c:pt>
                <c:pt idx="261">
                  <c:v>42006</c:v>
                </c:pt>
                <c:pt idx="262">
                  <c:v>42009</c:v>
                </c:pt>
                <c:pt idx="263">
                  <c:v>42010</c:v>
                </c:pt>
                <c:pt idx="264">
                  <c:v>42011</c:v>
                </c:pt>
                <c:pt idx="265">
                  <c:v>42012</c:v>
                </c:pt>
                <c:pt idx="266">
                  <c:v>42013</c:v>
                </c:pt>
                <c:pt idx="267">
                  <c:v>42016</c:v>
                </c:pt>
                <c:pt idx="268">
                  <c:v>42017</c:v>
                </c:pt>
                <c:pt idx="269">
                  <c:v>42018</c:v>
                </c:pt>
                <c:pt idx="270">
                  <c:v>42019</c:v>
                </c:pt>
                <c:pt idx="271">
                  <c:v>42020</c:v>
                </c:pt>
                <c:pt idx="272">
                  <c:v>42023</c:v>
                </c:pt>
                <c:pt idx="273">
                  <c:v>42024</c:v>
                </c:pt>
                <c:pt idx="274">
                  <c:v>42025</c:v>
                </c:pt>
                <c:pt idx="275">
                  <c:v>42026</c:v>
                </c:pt>
                <c:pt idx="276">
                  <c:v>42027</c:v>
                </c:pt>
                <c:pt idx="277">
                  <c:v>42030</c:v>
                </c:pt>
                <c:pt idx="278">
                  <c:v>42031</c:v>
                </c:pt>
                <c:pt idx="279">
                  <c:v>42032</c:v>
                </c:pt>
                <c:pt idx="280">
                  <c:v>42033</c:v>
                </c:pt>
                <c:pt idx="281">
                  <c:v>42034</c:v>
                </c:pt>
                <c:pt idx="282">
                  <c:v>42037</c:v>
                </c:pt>
                <c:pt idx="283">
                  <c:v>42038</c:v>
                </c:pt>
                <c:pt idx="284">
                  <c:v>42039</c:v>
                </c:pt>
                <c:pt idx="285">
                  <c:v>42040</c:v>
                </c:pt>
                <c:pt idx="286">
                  <c:v>42041</c:v>
                </c:pt>
                <c:pt idx="287">
                  <c:v>42044</c:v>
                </c:pt>
                <c:pt idx="288">
                  <c:v>42045</c:v>
                </c:pt>
                <c:pt idx="289">
                  <c:v>42046</c:v>
                </c:pt>
                <c:pt idx="290">
                  <c:v>42047</c:v>
                </c:pt>
                <c:pt idx="291">
                  <c:v>42048</c:v>
                </c:pt>
                <c:pt idx="292">
                  <c:v>42051</c:v>
                </c:pt>
                <c:pt idx="293">
                  <c:v>42052</c:v>
                </c:pt>
                <c:pt idx="294">
                  <c:v>42053</c:v>
                </c:pt>
                <c:pt idx="295">
                  <c:v>42054</c:v>
                </c:pt>
                <c:pt idx="296">
                  <c:v>42055</c:v>
                </c:pt>
                <c:pt idx="297">
                  <c:v>42058</c:v>
                </c:pt>
                <c:pt idx="298">
                  <c:v>42059</c:v>
                </c:pt>
                <c:pt idx="299">
                  <c:v>42060</c:v>
                </c:pt>
                <c:pt idx="300">
                  <c:v>42061</c:v>
                </c:pt>
                <c:pt idx="301">
                  <c:v>42062</c:v>
                </c:pt>
                <c:pt idx="302">
                  <c:v>42065</c:v>
                </c:pt>
                <c:pt idx="303">
                  <c:v>42066</c:v>
                </c:pt>
                <c:pt idx="304">
                  <c:v>42067</c:v>
                </c:pt>
                <c:pt idx="305">
                  <c:v>42068</c:v>
                </c:pt>
                <c:pt idx="306">
                  <c:v>42069</c:v>
                </c:pt>
                <c:pt idx="307">
                  <c:v>42072</c:v>
                </c:pt>
                <c:pt idx="308">
                  <c:v>42073</c:v>
                </c:pt>
                <c:pt idx="309">
                  <c:v>42074</c:v>
                </c:pt>
                <c:pt idx="310">
                  <c:v>42075</c:v>
                </c:pt>
                <c:pt idx="311">
                  <c:v>42076</c:v>
                </c:pt>
                <c:pt idx="312">
                  <c:v>42079</c:v>
                </c:pt>
                <c:pt idx="313">
                  <c:v>42080</c:v>
                </c:pt>
                <c:pt idx="314">
                  <c:v>42081</c:v>
                </c:pt>
                <c:pt idx="315">
                  <c:v>42082</c:v>
                </c:pt>
                <c:pt idx="316">
                  <c:v>42083</c:v>
                </c:pt>
                <c:pt idx="317">
                  <c:v>42086</c:v>
                </c:pt>
                <c:pt idx="318">
                  <c:v>42087</c:v>
                </c:pt>
                <c:pt idx="319">
                  <c:v>42088</c:v>
                </c:pt>
                <c:pt idx="320">
                  <c:v>42089</c:v>
                </c:pt>
                <c:pt idx="321">
                  <c:v>42090</c:v>
                </c:pt>
                <c:pt idx="322">
                  <c:v>42093</c:v>
                </c:pt>
                <c:pt idx="323">
                  <c:v>42094</c:v>
                </c:pt>
                <c:pt idx="324">
                  <c:v>42095</c:v>
                </c:pt>
                <c:pt idx="325">
                  <c:v>42096</c:v>
                </c:pt>
                <c:pt idx="326">
                  <c:v>42097</c:v>
                </c:pt>
                <c:pt idx="327">
                  <c:v>42100</c:v>
                </c:pt>
                <c:pt idx="328">
                  <c:v>42101</c:v>
                </c:pt>
                <c:pt idx="329">
                  <c:v>42102</c:v>
                </c:pt>
                <c:pt idx="330">
                  <c:v>42103</c:v>
                </c:pt>
                <c:pt idx="331">
                  <c:v>42104</c:v>
                </c:pt>
                <c:pt idx="332">
                  <c:v>42107</c:v>
                </c:pt>
                <c:pt idx="333">
                  <c:v>42108</c:v>
                </c:pt>
                <c:pt idx="334">
                  <c:v>42109</c:v>
                </c:pt>
                <c:pt idx="335">
                  <c:v>42110</c:v>
                </c:pt>
                <c:pt idx="336">
                  <c:v>42111</c:v>
                </c:pt>
                <c:pt idx="337">
                  <c:v>42114</c:v>
                </c:pt>
                <c:pt idx="338">
                  <c:v>42115</c:v>
                </c:pt>
                <c:pt idx="339">
                  <c:v>42116</c:v>
                </c:pt>
                <c:pt idx="340">
                  <c:v>42117</c:v>
                </c:pt>
                <c:pt idx="341">
                  <c:v>42118</c:v>
                </c:pt>
                <c:pt idx="342">
                  <c:v>42121</c:v>
                </c:pt>
                <c:pt idx="343">
                  <c:v>42122</c:v>
                </c:pt>
                <c:pt idx="344">
                  <c:v>42123</c:v>
                </c:pt>
                <c:pt idx="345">
                  <c:v>42124</c:v>
                </c:pt>
                <c:pt idx="346">
                  <c:v>42125</c:v>
                </c:pt>
                <c:pt idx="347">
                  <c:v>42128</c:v>
                </c:pt>
                <c:pt idx="348">
                  <c:v>42129</c:v>
                </c:pt>
                <c:pt idx="349">
                  <c:v>42130</c:v>
                </c:pt>
                <c:pt idx="350">
                  <c:v>42131</c:v>
                </c:pt>
                <c:pt idx="351">
                  <c:v>42132</c:v>
                </c:pt>
                <c:pt idx="352">
                  <c:v>42135</c:v>
                </c:pt>
                <c:pt idx="353">
                  <c:v>42136</c:v>
                </c:pt>
                <c:pt idx="354">
                  <c:v>42137</c:v>
                </c:pt>
                <c:pt idx="355">
                  <c:v>42138</c:v>
                </c:pt>
                <c:pt idx="356">
                  <c:v>42139</c:v>
                </c:pt>
                <c:pt idx="357">
                  <c:v>42142</c:v>
                </c:pt>
                <c:pt idx="358">
                  <c:v>42143</c:v>
                </c:pt>
                <c:pt idx="359">
                  <c:v>42144</c:v>
                </c:pt>
                <c:pt idx="360">
                  <c:v>42145</c:v>
                </c:pt>
                <c:pt idx="361">
                  <c:v>42146</c:v>
                </c:pt>
                <c:pt idx="362">
                  <c:v>42149</c:v>
                </c:pt>
                <c:pt idx="363">
                  <c:v>42150</c:v>
                </c:pt>
                <c:pt idx="364">
                  <c:v>42151</c:v>
                </c:pt>
                <c:pt idx="365">
                  <c:v>42152</c:v>
                </c:pt>
                <c:pt idx="366">
                  <c:v>42153</c:v>
                </c:pt>
                <c:pt idx="367">
                  <c:v>42156</c:v>
                </c:pt>
                <c:pt idx="368">
                  <c:v>42157</c:v>
                </c:pt>
                <c:pt idx="369">
                  <c:v>42158</c:v>
                </c:pt>
                <c:pt idx="370">
                  <c:v>42159</c:v>
                </c:pt>
                <c:pt idx="371">
                  <c:v>42160</c:v>
                </c:pt>
                <c:pt idx="372">
                  <c:v>42163</c:v>
                </c:pt>
                <c:pt idx="373">
                  <c:v>42164</c:v>
                </c:pt>
                <c:pt idx="374">
                  <c:v>42165</c:v>
                </c:pt>
                <c:pt idx="375">
                  <c:v>42166</c:v>
                </c:pt>
                <c:pt idx="376">
                  <c:v>42167</c:v>
                </c:pt>
                <c:pt idx="377">
                  <c:v>42170</c:v>
                </c:pt>
                <c:pt idx="378">
                  <c:v>42171</c:v>
                </c:pt>
                <c:pt idx="379">
                  <c:v>42172</c:v>
                </c:pt>
                <c:pt idx="380">
                  <c:v>42173</c:v>
                </c:pt>
                <c:pt idx="381">
                  <c:v>42174</c:v>
                </c:pt>
                <c:pt idx="382">
                  <c:v>42177</c:v>
                </c:pt>
                <c:pt idx="383">
                  <c:v>42178</c:v>
                </c:pt>
                <c:pt idx="384">
                  <c:v>42179</c:v>
                </c:pt>
                <c:pt idx="385">
                  <c:v>42180</c:v>
                </c:pt>
                <c:pt idx="386">
                  <c:v>42181</c:v>
                </c:pt>
                <c:pt idx="387">
                  <c:v>42184</c:v>
                </c:pt>
                <c:pt idx="388">
                  <c:v>42185</c:v>
                </c:pt>
                <c:pt idx="389">
                  <c:v>42186</c:v>
                </c:pt>
                <c:pt idx="390">
                  <c:v>42187</c:v>
                </c:pt>
                <c:pt idx="391">
                  <c:v>42188</c:v>
                </c:pt>
                <c:pt idx="392">
                  <c:v>42191</c:v>
                </c:pt>
                <c:pt idx="393">
                  <c:v>42192</c:v>
                </c:pt>
                <c:pt idx="394">
                  <c:v>42193</c:v>
                </c:pt>
                <c:pt idx="395">
                  <c:v>42194</c:v>
                </c:pt>
                <c:pt idx="396">
                  <c:v>42195</c:v>
                </c:pt>
                <c:pt idx="397">
                  <c:v>42198</c:v>
                </c:pt>
                <c:pt idx="398">
                  <c:v>42199</c:v>
                </c:pt>
                <c:pt idx="399">
                  <c:v>42200</c:v>
                </c:pt>
                <c:pt idx="400">
                  <c:v>42201</c:v>
                </c:pt>
                <c:pt idx="401">
                  <c:v>42202</c:v>
                </c:pt>
                <c:pt idx="402">
                  <c:v>42205</c:v>
                </c:pt>
                <c:pt idx="403">
                  <c:v>42206</c:v>
                </c:pt>
                <c:pt idx="404">
                  <c:v>42207</c:v>
                </c:pt>
                <c:pt idx="405">
                  <c:v>42208</c:v>
                </c:pt>
                <c:pt idx="406">
                  <c:v>42209</c:v>
                </c:pt>
                <c:pt idx="407">
                  <c:v>42212</c:v>
                </c:pt>
                <c:pt idx="408">
                  <c:v>42213</c:v>
                </c:pt>
                <c:pt idx="409">
                  <c:v>42214</c:v>
                </c:pt>
                <c:pt idx="410">
                  <c:v>42215</c:v>
                </c:pt>
                <c:pt idx="411">
                  <c:v>42216</c:v>
                </c:pt>
                <c:pt idx="412">
                  <c:v>42219</c:v>
                </c:pt>
                <c:pt idx="413">
                  <c:v>42220</c:v>
                </c:pt>
                <c:pt idx="414">
                  <c:v>42221</c:v>
                </c:pt>
                <c:pt idx="415">
                  <c:v>42222</c:v>
                </c:pt>
                <c:pt idx="416">
                  <c:v>42223</c:v>
                </c:pt>
                <c:pt idx="417">
                  <c:v>42226</c:v>
                </c:pt>
                <c:pt idx="418">
                  <c:v>42227</c:v>
                </c:pt>
                <c:pt idx="419">
                  <c:v>42228</c:v>
                </c:pt>
                <c:pt idx="420">
                  <c:v>42229</c:v>
                </c:pt>
                <c:pt idx="421">
                  <c:v>42230</c:v>
                </c:pt>
                <c:pt idx="422">
                  <c:v>42233</c:v>
                </c:pt>
                <c:pt idx="423">
                  <c:v>42234</c:v>
                </c:pt>
                <c:pt idx="424">
                  <c:v>42235</c:v>
                </c:pt>
                <c:pt idx="425">
                  <c:v>42236</c:v>
                </c:pt>
                <c:pt idx="426">
                  <c:v>42237</c:v>
                </c:pt>
                <c:pt idx="427">
                  <c:v>42240</c:v>
                </c:pt>
                <c:pt idx="428">
                  <c:v>42241</c:v>
                </c:pt>
                <c:pt idx="429">
                  <c:v>42242</c:v>
                </c:pt>
                <c:pt idx="430">
                  <c:v>42243</c:v>
                </c:pt>
                <c:pt idx="431">
                  <c:v>42244</c:v>
                </c:pt>
                <c:pt idx="432">
                  <c:v>42247</c:v>
                </c:pt>
                <c:pt idx="433">
                  <c:v>42248</c:v>
                </c:pt>
                <c:pt idx="434">
                  <c:v>42249</c:v>
                </c:pt>
                <c:pt idx="435">
                  <c:v>42250</c:v>
                </c:pt>
                <c:pt idx="436">
                  <c:v>42251</c:v>
                </c:pt>
                <c:pt idx="437">
                  <c:v>42254</c:v>
                </c:pt>
                <c:pt idx="438">
                  <c:v>42255</c:v>
                </c:pt>
                <c:pt idx="439">
                  <c:v>42256</c:v>
                </c:pt>
                <c:pt idx="440">
                  <c:v>42257</c:v>
                </c:pt>
                <c:pt idx="441">
                  <c:v>42258</c:v>
                </c:pt>
                <c:pt idx="442">
                  <c:v>42261</c:v>
                </c:pt>
                <c:pt idx="443">
                  <c:v>42262</c:v>
                </c:pt>
                <c:pt idx="444">
                  <c:v>42263</c:v>
                </c:pt>
                <c:pt idx="445">
                  <c:v>42264</c:v>
                </c:pt>
                <c:pt idx="446">
                  <c:v>42265</c:v>
                </c:pt>
                <c:pt idx="447">
                  <c:v>42268</c:v>
                </c:pt>
                <c:pt idx="448">
                  <c:v>42269</c:v>
                </c:pt>
                <c:pt idx="449">
                  <c:v>42270</c:v>
                </c:pt>
                <c:pt idx="450">
                  <c:v>42271</c:v>
                </c:pt>
                <c:pt idx="451">
                  <c:v>42272</c:v>
                </c:pt>
                <c:pt idx="452">
                  <c:v>42275</c:v>
                </c:pt>
                <c:pt idx="453">
                  <c:v>42276</c:v>
                </c:pt>
                <c:pt idx="454">
                  <c:v>42277</c:v>
                </c:pt>
                <c:pt idx="455">
                  <c:v>42278</c:v>
                </c:pt>
                <c:pt idx="456">
                  <c:v>42279</c:v>
                </c:pt>
                <c:pt idx="457">
                  <c:v>42282</c:v>
                </c:pt>
                <c:pt idx="458">
                  <c:v>42283</c:v>
                </c:pt>
                <c:pt idx="459">
                  <c:v>42284</c:v>
                </c:pt>
                <c:pt idx="460">
                  <c:v>42285</c:v>
                </c:pt>
                <c:pt idx="461">
                  <c:v>42286</c:v>
                </c:pt>
                <c:pt idx="462">
                  <c:v>42289</c:v>
                </c:pt>
                <c:pt idx="463">
                  <c:v>42290</c:v>
                </c:pt>
                <c:pt idx="464">
                  <c:v>42291</c:v>
                </c:pt>
                <c:pt idx="465">
                  <c:v>42292</c:v>
                </c:pt>
                <c:pt idx="466">
                  <c:v>42293</c:v>
                </c:pt>
                <c:pt idx="467">
                  <c:v>42296</c:v>
                </c:pt>
                <c:pt idx="468">
                  <c:v>42297</c:v>
                </c:pt>
                <c:pt idx="469">
                  <c:v>42298</c:v>
                </c:pt>
                <c:pt idx="470">
                  <c:v>42299</c:v>
                </c:pt>
                <c:pt idx="471">
                  <c:v>42300</c:v>
                </c:pt>
                <c:pt idx="472">
                  <c:v>42303</c:v>
                </c:pt>
                <c:pt idx="473">
                  <c:v>42304</c:v>
                </c:pt>
                <c:pt idx="474">
                  <c:v>42305</c:v>
                </c:pt>
                <c:pt idx="475">
                  <c:v>42306</c:v>
                </c:pt>
                <c:pt idx="476">
                  <c:v>42307</c:v>
                </c:pt>
                <c:pt idx="477">
                  <c:v>42310</c:v>
                </c:pt>
                <c:pt idx="478">
                  <c:v>42311</c:v>
                </c:pt>
                <c:pt idx="479">
                  <c:v>42312</c:v>
                </c:pt>
                <c:pt idx="480">
                  <c:v>42313</c:v>
                </c:pt>
                <c:pt idx="481">
                  <c:v>42314</c:v>
                </c:pt>
                <c:pt idx="482">
                  <c:v>42317</c:v>
                </c:pt>
                <c:pt idx="483">
                  <c:v>42318</c:v>
                </c:pt>
                <c:pt idx="484">
                  <c:v>42319</c:v>
                </c:pt>
                <c:pt idx="485">
                  <c:v>42320</c:v>
                </c:pt>
                <c:pt idx="486">
                  <c:v>42321</c:v>
                </c:pt>
                <c:pt idx="487">
                  <c:v>42324</c:v>
                </c:pt>
                <c:pt idx="488">
                  <c:v>42325</c:v>
                </c:pt>
                <c:pt idx="489">
                  <c:v>42326</c:v>
                </c:pt>
                <c:pt idx="490">
                  <c:v>42327</c:v>
                </c:pt>
                <c:pt idx="491">
                  <c:v>42328</c:v>
                </c:pt>
                <c:pt idx="492">
                  <c:v>42331</c:v>
                </c:pt>
                <c:pt idx="493">
                  <c:v>42332</c:v>
                </c:pt>
                <c:pt idx="494">
                  <c:v>42333</c:v>
                </c:pt>
                <c:pt idx="495">
                  <c:v>42334</c:v>
                </c:pt>
                <c:pt idx="496">
                  <c:v>42335</c:v>
                </c:pt>
                <c:pt idx="497">
                  <c:v>42338</c:v>
                </c:pt>
                <c:pt idx="498">
                  <c:v>42339</c:v>
                </c:pt>
                <c:pt idx="499">
                  <c:v>42340</c:v>
                </c:pt>
                <c:pt idx="500">
                  <c:v>42341</c:v>
                </c:pt>
                <c:pt idx="501">
                  <c:v>42342</c:v>
                </c:pt>
                <c:pt idx="502">
                  <c:v>42345</c:v>
                </c:pt>
                <c:pt idx="503">
                  <c:v>42346</c:v>
                </c:pt>
                <c:pt idx="504">
                  <c:v>42347</c:v>
                </c:pt>
                <c:pt idx="505">
                  <c:v>42348</c:v>
                </c:pt>
                <c:pt idx="506">
                  <c:v>42349</c:v>
                </c:pt>
                <c:pt idx="507">
                  <c:v>42352</c:v>
                </c:pt>
                <c:pt idx="508">
                  <c:v>42353</c:v>
                </c:pt>
                <c:pt idx="509">
                  <c:v>42354</c:v>
                </c:pt>
                <c:pt idx="510">
                  <c:v>42355</c:v>
                </c:pt>
                <c:pt idx="511">
                  <c:v>42356</c:v>
                </c:pt>
                <c:pt idx="512">
                  <c:v>42359</c:v>
                </c:pt>
                <c:pt idx="513">
                  <c:v>42360</c:v>
                </c:pt>
                <c:pt idx="514">
                  <c:v>42361</c:v>
                </c:pt>
                <c:pt idx="515">
                  <c:v>42362</c:v>
                </c:pt>
                <c:pt idx="516">
                  <c:v>42363</c:v>
                </c:pt>
                <c:pt idx="517">
                  <c:v>42366</c:v>
                </c:pt>
                <c:pt idx="518">
                  <c:v>42367</c:v>
                </c:pt>
                <c:pt idx="519">
                  <c:v>42368</c:v>
                </c:pt>
                <c:pt idx="520">
                  <c:v>42369</c:v>
                </c:pt>
                <c:pt idx="521">
                  <c:v>42370</c:v>
                </c:pt>
                <c:pt idx="522">
                  <c:v>42373</c:v>
                </c:pt>
                <c:pt idx="523">
                  <c:v>42374</c:v>
                </c:pt>
                <c:pt idx="524">
                  <c:v>42375</c:v>
                </c:pt>
                <c:pt idx="525">
                  <c:v>42376</c:v>
                </c:pt>
                <c:pt idx="526">
                  <c:v>42377</c:v>
                </c:pt>
                <c:pt idx="527">
                  <c:v>42380</c:v>
                </c:pt>
                <c:pt idx="528">
                  <c:v>42381</c:v>
                </c:pt>
                <c:pt idx="529">
                  <c:v>42382</c:v>
                </c:pt>
                <c:pt idx="530">
                  <c:v>42383</c:v>
                </c:pt>
                <c:pt idx="531">
                  <c:v>42384</c:v>
                </c:pt>
                <c:pt idx="532">
                  <c:v>42387</c:v>
                </c:pt>
                <c:pt idx="533">
                  <c:v>42388</c:v>
                </c:pt>
                <c:pt idx="534">
                  <c:v>42389</c:v>
                </c:pt>
                <c:pt idx="535">
                  <c:v>42390</c:v>
                </c:pt>
                <c:pt idx="536">
                  <c:v>42391</c:v>
                </c:pt>
                <c:pt idx="537">
                  <c:v>42394</c:v>
                </c:pt>
                <c:pt idx="538">
                  <c:v>42395</c:v>
                </c:pt>
                <c:pt idx="539">
                  <c:v>42396</c:v>
                </c:pt>
                <c:pt idx="540">
                  <c:v>42397</c:v>
                </c:pt>
                <c:pt idx="541">
                  <c:v>42398</c:v>
                </c:pt>
                <c:pt idx="542">
                  <c:v>42401</c:v>
                </c:pt>
                <c:pt idx="543">
                  <c:v>42402</c:v>
                </c:pt>
                <c:pt idx="544">
                  <c:v>42403</c:v>
                </c:pt>
                <c:pt idx="545">
                  <c:v>42404</c:v>
                </c:pt>
                <c:pt idx="546">
                  <c:v>42405</c:v>
                </c:pt>
                <c:pt idx="547">
                  <c:v>42408</c:v>
                </c:pt>
                <c:pt idx="548">
                  <c:v>42409</c:v>
                </c:pt>
                <c:pt idx="549">
                  <c:v>42410</c:v>
                </c:pt>
                <c:pt idx="550">
                  <c:v>42411</c:v>
                </c:pt>
                <c:pt idx="551">
                  <c:v>42412</c:v>
                </c:pt>
                <c:pt idx="552">
                  <c:v>42415</c:v>
                </c:pt>
                <c:pt idx="553">
                  <c:v>42416</c:v>
                </c:pt>
                <c:pt idx="554">
                  <c:v>42417</c:v>
                </c:pt>
                <c:pt idx="555">
                  <c:v>42418</c:v>
                </c:pt>
                <c:pt idx="556">
                  <c:v>42419</c:v>
                </c:pt>
                <c:pt idx="557">
                  <c:v>42422</c:v>
                </c:pt>
                <c:pt idx="558">
                  <c:v>42423</c:v>
                </c:pt>
                <c:pt idx="559">
                  <c:v>42424</c:v>
                </c:pt>
                <c:pt idx="560">
                  <c:v>42425</c:v>
                </c:pt>
                <c:pt idx="561">
                  <c:v>42426</c:v>
                </c:pt>
                <c:pt idx="562">
                  <c:v>42429</c:v>
                </c:pt>
                <c:pt idx="563">
                  <c:v>42430</c:v>
                </c:pt>
                <c:pt idx="564">
                  <c:v>42431</c:v>
                </c:pt>
                <c:pt idx="565">
                  <c:v>42432</c:v>
                </c:pt>
                <c:pt idx="566">
                  <c:v>42433</c:v>
                </c:pt>
                <c:pt idx="567">
                  <c:v>42436</c:v>
                </c:pt>
                <c:pt idx="568">
                  <c:v>42437</c:v>
                </c:pt>
                <c:pt idx="569">
                  <c:v>42438</c:v>
                </c:pt>
                <c:pt idx="570">
                  <c:v>42439</c:v>
                </c:pt>
                <c:pt idx="571">
                  <c:v>42440</c:v>
                </c:pt>
                <c:pt idx="572">
                  <c:v>42443</c:v>
                </c:pt>
                <c:pt idx="573">
                  <c:v>42444</c:v>
                </c:pt>
                <c:pt idx="574">
                  <c:v>42445</c:v>
                </c:pt>
                <c:pt idx="575">
                  <c:v>42446</c:v>
                </c:pt>
                <c:pt idx="576">
                  <c:v>42447</c:v>
                </c:pt>
                <c:pt idx="577">
                  <c:v>42450</c:v>
                </c:pt>
                <c:pt idx="578">
                  <c:v>42451</c:v>
                </c:pt>
                <c:pt idx="579">
                  <c:v>42452</c:v>
                </c:pt>
                <c:pt idx="580">
                  <c:v>42453</c:v>
                </c:pt>
                <c:pt idx="581">
                  <c:v>42454</c:v>
                </c:pt>
                <c:pt idx="582">
                  <c:v>42457</c:v>
                </c:pt>
                <c:pt idx="583">
                  <c:v>42458</c:v>
                </c:pt>
                <c:pt idx="584">
                  <c:v>42459</c:v>
                </c:pt>
                <c:pt idx="585">
                  <c:v>42460</c:v>
                </c:pt>
                <c:pt idx="586">
                  <c:v>42461</c:v>
                </c:pt>
                <c:pt idx="587">
                  <c:v>42464</c:v>
                </c:pt>
                <c:pt idx="588">
                  <c:v>42465</c:v>
                </c:pt>
                <c:pt idx="589">
                  <c:v>42466</c:v>
                </c:pt>
                <c:pt idx="590">
                  <c:v>42467</c:v>
                </c:pt>
                <c:pt idx="591">
                  <c:v>42468</c:v>
                </c:pt>
                <c:pt idx="592">
                  <c:v>42471</c:v>
                </c:pt>
                <c:pt idx="593">
                  <c:v>42472</c:v>
                </c:pt>
                <c:pt idx="594">
                  <c:v>42473</c:v>
                </c:pt>
                <c:pt idx="595">
                  <c:v>42474</c:v>
                </c:pt>
                <c:pt idx="596">
                  <c:v>42475</c:v>
                </c:pt>
                <c:pt idx="597">
                  <c:v>42478</c:v>
                </c:pt>
                <c:pt idx="598">
                  <c:v>42479</c:v>
                </c:pt>
                <c:pt idx="599">
                  <c:v>42480</c:v>
                </c:pt>
                <c:pt idx="600">
                  <c:v>42481</c:v>
                </c:pt>
                <c:pt idx="601">
                  <c:v>42482</c:v>
                </c:pt>
                <c:pt idx="602">
                  <c:v>42485</c:v>
                </c:pt>
                <c:pt idx="603">
                  <c:v>42486</c:v>
                </c:pt>
                <c:pt idx="604">
                  <c:v>42487</c:v>
                </c:pt>
                <c:pt idx="605">
                  <c:v>42488</c:v>
                </c:pt>
                <c:pt idx="606">
                  <c:v>42489</c:v>
                </c:pt>
                <c:pt idx="607">
                  <c:v>42492</c:v>
                </c:pt>
                <c:pt idx="608">
                  <c:v>42493</c:v>
                </c:pt>
                <c:pt idx="609">
                  <c:v>42494</c:v>
                </c:pt>
                <c:pt idx="610">
                  <c:v>42495</c:v>
                </c:pt>
                <c:pt idx="611">
                  <c:v>42496</c:v>
                </c:pt>
                <c:pt idx="612">
                  <c:v>42499</c:v>
                </c:pt>
                <c:pt idx="613">
                  <c:v>42500</c:v>
                </c:pt>
                <c:pt idx="614">
                  <c:v>42501</c:v>
                </c:pt>
                <c:pt idx="615">
                  <c:v>42502</c:v>
                </c:pt>
                <c:pt idx="616">
                  <c:v>42503</c:v>
                </c:pt>
                <c:pt idx="617">
                  <c:v>42506</c:v>
                </c:pt>
                <c:pt idx="618">
                  <c:v>42507</c:v>
                </c:pt>
                <c:pt idx="619">
                  <c:v>42508</c:v>
                </c:pt>
                <c:pt idx="620">
                  <c:v>42509</c:v>
                </c:pt>
                <c:pt idx="621">
                  <c:v>42510</c:v>
                </c:pt>
                <c:pt idx="622">
                  <c:v>42513</c:v>
                </c:pt>
                <c:pt idx="623">
                  <c:v>42514</c:v>
                </c:pt>
                <c:pt idx="624">
                  <c:v>42515</c:v>
                </c:pt>
                <c:pt idx="625">
                  <c:v>42516</c:v>
                </c:pt>
                <c:pt idx="626">
                  <c:v>42517</c:v>
                </c:pt>
                <c:pt idx="627">
                  <c:v>42520</c:v>
                </c:pt>
                <c:pt idx="628">
                  <c:v>42521</c:v>
                </c:pt>
                <c:pt idx="629">
                  <c:v>42522</c:v>
                </c:pt>
                <c:pt idx="630">
                  <c:v>42523</c:v>
                </c:pt>
                <c:pt idx="631">
                  <c:v>42524</c:v>
                </c:pt>
                <c:pt idx="632">
                  <c:v>42527</c:v>
                </c:pt>
                <c:pt idx="633">
                  <c:v>42528</c:v>
                </c:pt>
                <c:pt idx="634">
                  <c:v>42529</c:v>
                </c:pt>
                <c:pt idx="635">
                  <c:v>42530</c:v>
                </c:pt>
                <c:pt idx="636">
                  <c:v>42531</c:v>
                </c:pt>
                <c:pt idx="637">
                  <c:v>42534</c:v>
                </c:pt>
                <c:pt idx="638">
                  <c:v>42535</c:v>
                </c:pt>
                <c:pt idx="639">
                  <c:v>42536</c:v>
                </c:pt>
                <c:pt idx="640">
                  <c:v>42537</c:v>
                </c:pt>
                <c:pt idx="641">
                  <c:v>42538</c:v>
                </c:pt>
                <c:pt idx="642">
                  <c:v>42541</c:v>
                </c:pt>
                <c:pt idx="643">
                  <c:v>42542</c:v>
                </c:pt>
                <c:pt idx="644">
                  <c:v>42543</c:v>
                </c:pt>
                <c:pt idx="645">
                  <c:v>42544</c:v>
                </c:pt>
                <c:pt idx="646">
                  <c:v>42545</c:v>
                </c:pt>
                <c:pt idx="647">
                  <c:v>42548</c:v>
                </c:pt>
                <c:pt idx="648">
                  <c:v>42549</c:v>
                </c:pt>
                <c:pt idx="649">
                  <c:v>42550</c:v>
                </c:pt>
                <c:pt idx="650">
                  <c:v>42551</c:v>
                </c:pt>
                <c:pt idx="651">
                  <c:v>42552</c:v>
                </c:pt>
                <c:pt idx="652">
                  <c:v>42555</c:v>
                </c:pt>
                <c:pt idx="653">
                  <c:v>42556</c:v>
                </c:pt>
                <c:pt idx="654">
                  <c:v>42557</c:v>
                </c:pt>
                <c:pt idx="655">
                  <c:v>42558</c:v>
                </c:pt>
                <c:pt idx="656">
                  <c:v>42559</c:v>
                </c:pt>
                <c:pt idx="657">
                  <c:v>42562</c:v>
                </c:pt>
                <c:pt idx="658">
                  <c:v>42563</c:v>
                </c:pt>
                <c:pt idx="659">
                  <c:v>42564</c:v>
                </c:pt>
                <c:pt idx="660">
                  <c:v>42565</c:v>
                </c:pt>
                <c:pt idx="661">
                  <c:v>42566</c:v>
                </c:pt>
                <c:pt idx="662">
                  <c:v>42569</c:v>
                </c:pt>
                <c:pt idx="663">
                  <c:v>42570</c:v>
                </c:pt>
                <c:pt idx="664">
                  <c:v>42571</c:v>
                </c:pt>
                <c:pt idx="665">
                  <c:v>42572</c:v>
                </c:pt>
                <c:pt idx="666">
                  <c:v>42573</c:v>
                </c:pt>
                <c:pt idx="667">
                  <c:v>42576</c:v>
                </c:pt>
                <c:pt idx="668">
                  <c:v>42577</c:v>
                </c:pt>
                <c:pt idx="669">
                  <c:v>42578</c:v>
                </c:pt>
                <c:pt idx="670">
                  <c:v>42579</c:v>
                </c:pt>
                <c:pt idx="671">
                  <c:v>42580</c:v>
                </c:pt>
                <c:pt idx="672">
                  <c:v>42583</c:v>
                </c:pt>
                <c:pt idx="673">
                  <c:v>42584</c:v>
                </c:pt>
                <c:pt idx="674">
                  <c:v>42585</c:v>
                </c:pt>
                <c:pt idx="675">
                  <c:v>42586</c:v>
                </c:pt>
                <c:pt idx="676">
                  <c:v>42587</c:v>
                </c:pt>
                <c:pt idx="677">
                  <c:v>42590</c:v>
                </c:pt>
                <c:pt idx="678">
                  <c:v>42591</c:v>
                </c:pt>
                <c:pt idx="679">
                  <c:v>42592</c:v>
                </c:pt>
                <c:pt idx="680">
                  <c:v>42593</c:v>
                </c:pt>
                <c:pt idx="681">
                  <c:v>42594</c:v>
                </c:pt>
                <c:pt idx="682">
                  <c:v>42597</c:v>
                </c:pt>
                <c:pt idx="683">
                  <c:v>42598</c:v>
                </c:pt>
                <c:pt idx="684">
                  <c:v>42599</c:v>
                </c:pt>
                <c:pt idx="685">
                  <c:v>42600</c:v>
                </c:pt>
                <c:pt idx="686">
                  <c:v>42601</c:v>
                </c:pt>
                <c:pt idx="687">
                  <c:v>42604</c:v>
                </c:pt>
                <c:pt idx="688">
                  <c:v>42605</c:v>
                </c:pt>
                <c:pt idx="689">
                  <c:v>42606</c:v>
                </c:pt>
                <c:pt idx="690">
                  <c:v>42607</c:v>
                </c:pt>
                <c:pt idx="691">
                  <c:v>42608</c:v>
                </c:pt>
                <c:pt idx="692">
                  <c:v>42611</c:v>
                </c:pt>
                <c:pt idx="693">
                  <c:v>42612</c:v>
                </c:pt>
                <c:pt idx="694">
                  <c:v>42613</c:v>
                </c:pt>
                <c:pt idx="695">
                  <c:v>42614</c:v>
                </c:pt>
                <c:pt idx="696">
                  <c:v>42615</c:v>
                </c:pt>
                <c:pt idx="697">
                  <c:v>42618</c:v>
                </c:pt>
                <c:pt idx="698">
                  <c:v>42619</c:v>
                </c:pt>
                <c:pt idx="699">
                  <c:v>42620</c:v>
                </c:pt>
                <c:pt idx="700">
                  <c:v>42621</c:v>
                </c:pt>
                <c:pt idx="701">
                  <c:v>42622</c:v>
                </c:pt>
                <c:pt idx="702">
                  <c:v>42625</c:v>
                </c:pt>
                <c:pt idx="703">
                  <c:v>42626</c:v>
                </c:pt>
                <c:pt idx="704">
                  <c:v>42627</c:v>
                </c:pt>
                <c:pt idx="705">
                  <c:v>42628</c:v>
                </c:pt>
                <c:pt idx="706">
                  <c:v>42629</c:v>
                </c:pt>
                <c:pt idx="707">
                  <c:v>42632</c:v>
                </c:pt>
                <c:pt idx="708">
                  <c:v>42633</c:v>
                </c:pt>
                <c:pt idx="709">
                  <c:v>42634</c:v>
                </c:pt>
                <c:pt idx="710">
                  <c:v>42635</c:v>
                </c:pt>
                <c:pt idx="711">
                  <c:v>42636</c:v>
                </c:pt>
                <c:pt idx="712">
                  <c:v>42639</c:v>
                </c:pt>
                <c:pt idx="713">
                  <c:v>42640</c:v>
                </c:pt>
                <c:pt idx="714">
                  <c:v>42641</c:v>
                </c:pt>
                <c:pt idx="715">
                  <c:v>42642</c:v>
                </c:pt>
                <c:pt idx="716">
                  <c:v>42643</c:v>
                </c:pt>
                <c:pt idx="717">
                  <c:v>42646</c:v>
                </c:pt>
                <c:pt idx="718">
                  <c:v>42647</c:v>
                </c:pt>
                <c:pt idx="719">
                  <c:v>42648</c:v>
                </c:pt>
                <c:pt idx="720">
                  <c:v>42649</c:v>
                </c:pt>
                <c:pt idx="721">
                  <c:v>42650</c:v>
                </c:pt>
                <c:pt idx="722">
                  <c:v>42653</c:v>
                </c:pt>
                <c:pt idx="723">
                  <c:v>42654</c:v>
                </c:pt>
                <c:pt idx="724">
                  <c:v>42655</c:v>
                </c:pt>
                <c:pt idx="725">
                  <c:v>42656</c:v>
                </c:pt>
                <c:pt idx="726">
                  <c:v>42657</c:v>
                </c:pt>
                <c:pt idx="727">
                  <c:v>42660</c:v>
                </c:pt>
                <c:pt idx="728">
                  <c:v>42661</c:v>
                </c:pt>
                <c:pt idx="729">
                  <c:v>42662</c:v>
                </c:pt>
                <c:pt idx="730">
                  <c:v>42663</c:v>
                </c:pt>
                <c:pt idx="731">
                  <c:v>42664</c:v>
                </c:pt>
                <c:pt idx="732">
                  <c:v>42667</c:v>
                </c:pt>
                <c:pt idx="733">
                  <c:v>42668</c:v>
                </c:pt>
                <c:pt idx="734">
                  <c:v>42669</c:v>
                </c:pt>
                <c:pt idx="735">
                  <c:v>42670</c:v>
                </c:pt>
                <c:pt idx="736">
                  <c:v>42671</c:v>
                </c:pt>
                <c:pt idx="737">
                  <c:v>42674</c:v>
                </c:pt>
                <c:pt idx="738">
                  <c:v>42675</c:v>
                </c:pt>
                <c:pt idx="739">
                  <c:v>42676</c:v>
                </c:pt>
                <c:pt idx="740">
                  <c:v>42677</c:v>
                </c:pt>
                <c:pt idx="741">
                  <c:v>42678</c:v>
                </c:pt>
                <c:pt idx="742">
                  <c:v>42681</c:v>
                </c:pt>
                <c:pt idx="743">
                  <c:v>42682</c:v>
                </c:pt>
                <c:pt idx="744">
                  <c:v>42683</c:v>
                </c:pt>
                <c:pt idx="745">
                  <c:v>42684</c:v>
                </c:pt>
                <c:pt idx="746">
                  <c:v>42685</c:v>
                </c:pt>
                <c:pt idx="747">
                  <c:v>42688</c:v>
                </c:pt>
                <c:pt idx="748">
                  <c:v>42689</c:v>
                </c:pt>
                <c:pt idx="749">
                  <c:v>42690</c:v>
                </c:pt>
                <c:pt idx="750">
                  <c:v>42691</c:v>
                </c:pt>
                <c:pt idx="751">
                  <c:v>42692</c:v>
                </c:pt>
                <c:pt idx="752">
                  <c:v>42695</c:v>
                </c:pt>
                <c:pt idx="753">
                  <c:v>42696</c:v>
                </c:pt>
                <c:pt idx="754">
                  <c:v>42697</c:v>
                </c:pt>
                <c:pt idx="755">
                  <c:v>42698</c:v>
                </c:pt>
                <c:pt idx="756">
                  <c:v>42699</c:v>
                </c:pt>
                <c:pt idx="757">
                  <c:v>42702</c:v>
                </c:pt>
                <c:pt idx="758">
                  <c:v>42703</c:v>
                </c:pt>
                <c:pt idx="759">
                  <c:v>42704</c:v>
                </c:pt>
                <c:pt idx="760">
                  <c:v>42705</c:v>
                </c:pt>
                <c:pt idx="761">
                  <c:v>42706</c:v>
                </c:pt>
                <c:pt idx="762">
                  <c:v>42709</c:v>
                </c:pt>
                <c:pt idx="763">
                  <c:v>42710</c:v>
                </c:pt>
                <c:pt idx="764">
                  <c:v>42711</c:v>
                </c:pt>
                <c:pt idx="765">
                  <c:v>42712</c:v>
                </c:pt>
                <c:pt idx="766">
                  <c:v>42713</c:v>
                </c:pt>
                <c:pt idx="767">
                  <c:v>42716</c:v>
                </c:pt>
                <c:pt idx="768">
                  <c:v>42717</c:v>
                </c:pt>
                <c:pt idx="769">
                  <c:v>42718</c:v>
                </c:pt>
                <c:pt idx="770">
                  <c:v>42719</c:v>
                </c:pt>
                <c:pt idx="771">
                  <c:v>42720</c:v>
                </c:pt>
                <c:pt idx="772">
                  <c:v>42723</c:v>
                </c:pt>
                <c:pt idx="773">
                  <c:v>42724</c:v>
                </c:pt>
                <c:pt idx="774">
                  <c:v>42725</c:v>
                </c:pt>
                <c:pt idx="775">
                  <c:v>42726</c:v>
                </c:pt>
                <c:pt idx="776">
                  <c:v>42727</c:v>
                </c:pt>
                <c:pt idx="777">
                  <c:v>42730</c:v>
                </c:pt>
                <c:pt idx="778">
                  <c:v>42731</c:v>
                </c:pt>
                <c:pt idx="779">
                  <c:v>42732</c:v>
                </c:pt>
                <c:pt idx="780">
                  <c:v>42733</c:v>
                </c:pt>
                <c:pt idx="781">
                  <c:v>42734</c:v>
                </c:pt>
                <c:pt idx="782">
                  <c:v>42737</c:v>
                </c:pt>
                <c:pt idx="783">
                  <c:v>42738</c:v>
                </c:pt>
                <c:pt idx="784">
                  <c:v>42739</c:v>
                </c:pt>
                <c:pt idx="785">
                  <c:v>42740</c:v>
                </c:pt>
                <c:pt idx="786">
                  <c:v>42741</c:v>
                </c:pt>
                <c:pt idx="787">
                  <c:v>42744</c:v>
                </c:pt>
                <c:pt idx="788">
                  <c:v>42745</c:v>
                </c:pt>
                <c:pt idx="789">
                  <c:v>42746</c:v>
                </c:pt>
                <c:pt idx="790">
                  <c:v>42747</c:v>
                </c:pt>
                <c:pt idx="791">
                  <c:v>42748</c:v>
                </c:pt>
                <c:pt idx="792">
                  <c:v>42751</c:v>
                </c:pt>
                <c:pt idx="793">
                  <c:v>42752</c:v>
                </c:pt>
                <c:pt idx="794">
                  <c:v>42753</c:v>
                </c:pt>
                <c:pt idx="795">
                  <c:v>42754</c:v>
                </c:pt>
                <c:pt idx="796">
                  <c:v>42755</c:v>
                </c:pt>
                <c:pt idx="797">
                  <c:v>42758</c:v>
                </c:pt>
                <c:pt idx="798">
                  <c:v>42759</c:v>
                </c:pt>
                <c:pt idx="799">
                  <c:v>42760</c:v>
                </c:pt>
                <c:pt idx="800">
                  <c:v>42761</c:v>
                </c:pt>
                <c:pt idx="801">
                  <c:v>42762</c:v>
                </c:pt>
                <c:pt idx="802">
                  <c:v>42765</c:v>
                </c:pt>
                <c:pt idx="803">
                  <c:v>42766</c:v>
                </c:pt>
                <c:pt idx="804">
                  <c:v>42767</c:v>
                </c:pt>
                <c:pt idx="805">
                  <c:v>42768</c:v>
                </c:pt>
                <c:pt idx="806">
                  <c:v>42769</c:v>
                </c:pt>
                <c:pt idx="807">
                  <c:v>42772</c:v>
                </c:pt>
                <c:pt idx="808">
                  <c:v>42773</c:v>
                </c:pt>
                <c:pt idx="809">
                  <c:v>42774</c:v>
                </c:pt>
                <c:pt idx="810">
                  <c:v>42775</c:v>
                </c:pt>
                <c:pt idx="811">
                  <c:v>42776</c:v>
                </c:pt>
                <c:pt idx="812">
                  <c:v>42779</c:v>
                </c:pt>
                <c:pt idx="813">
                  <c:v>42780</c:v>
                </c:pt>
                <c:pt idx="814">
                  <c:v>42781</c:v>
                </c:pt>
                <c:pt idx="815">
                  <c:v>42782</c:v>
                </c:pt>
                <c:pt idx="816">
                  <c:v>42783</c:v>
                </c:pt>
                <c:pt idx="817">
                  <c:v>42786</c:v>
                </c:pt>
                <c:pt idx="818">
                  <c:v>42787</c:v>
                </c:pt>
                <c:pt idx="819">
                  <c:v>42788</c:v>
                </c:pt>
                <c:pt idx="820">
                  <c:v>42789</c:v>
                </c:pt>
                <c:pt idx="821">
                  <c:v>42790</c:v>
                </c:pt>
                <c:pt idx="822">
                  <c:v>42793</c:v>
                </c:pt>
                <c:pt idx="823">
                  <c:v>42794</c:v>
                </c:pt>
                <c:pt idx="824">
                  <c:v>42795</c:v>
                </c:pt>
                <c:pt idx="825">
                  <c:v>42796</c:v>
                </c:pt>
                <c:pt idx="826">
                  <c:v>42797</c:v>
                </c:pt>
                <c:pt idx="827">
                  <c:v>42800</c:v>
                </c:pt>
                <c:pt idx="828">
                  <c:v>42801</c:v>
                </c:pt>
                <c:pt idx="829">
                  <c:v>42802</c:v>
                </c:pt>
                <c:pt idx="830">
                  <c:v>42803</c:v>
                </c:pt>
                <c:pt idx="831">
                  <c:v>42804</c:v>
                </c:pt>
                <c:pt idx="832">
                  <c:v>42807</c:v>
                </c:pt>
                <c:pt idx="833">
                  <c:v>42808</c:v>
                </c:pt>
                <c:pt idx="834">
                  <c:v>42809</c:v>
                </c:pt>
                <c:pt idx="835">
                  <c:v>42810</c:v>
                </c:pt>
                <c:pt idx="836">
                  <c:v>42811</c:v>
                </c:pt>
                <c:pt idx="837">
                  <c:v>42814</c:v>
                </c:pt>
                <c:pt idx="838">
                  <c:v>42815</c:v>
                </c:pt>
                <c:pt idx="839">
                  <c:v>42816</c:v>
                </c:pt>
                <c:pt idx="840">
                  <c:v>42817</c:v>
                </c:pt>
                <c:pt idx="841">
                  <c:v>42818</c:v>
                </c:pt>
                <c:pt idx="842">
                  <c:v>42821</c:v>
                </c:pt>
                <c:pt idx="843">
                  <c:v>42822</c:v>
                </c:pt>
                <c:pt idx="844">
                  <c:v>42823</c:v>
                </c:pt>
                <c:pt idx="845">
                  <c:v>42824</c:v>
                </c:pt>
                <c:pt idx="846">
                  <c:v>42825</c:v>
                </c:pt>
                <c:pt idx="847">
                  <c:v>42828</c:v>
                </c:pt>
                <c:pt idx="848">
                  <c:v>42829</c:v>
                </c:pt>
                <c:pt idx="849">
                  <c:v>42830</c:v>
                </c:pt>
                <c:pt idx="850">
                  <c:v>42831</c:v>
                </c:pt>
                <c:pt idx="851">
                  <c:v>42832</c:v>
                </c:pt>
                <c:pt idx="852">
                  <c:v>42835</c:v>
                </c:pt>
                <c:pt idx="853">
                  <c:v>42836</c:v>
                </c:pt>
                <c:pt idx="854">
                  <c:v>42837</c:v>
                </c:pt>
                <c:pt idx="855">
                  <c:v>42838</c:v>
                </c:pt>
                <c:pt idx="856">
                  <c:v>42839</c:v>
                </c:pt>
                <c:pt idx="857">
                  <c:v>42842</c:v>
                </c:pt>
                <c:pt idx="858">
                  <c:v>42843</c:v>
                </c:pt>
                <c:pt idx="859">
                  <c:v>42844</c:v>
                </c:pt>
                <c:pt idx="860">
                  <c:v>42845</c:v>
                </c:pt>
                <c:pt idx="861">
                  <c:v>42846</c:v>
                </c:pt>
                <c:pt idx="862">
                  <c:v>42849</c:v>
                </c:pt>
                <c:pt idx="863">
                  <c:v>42850</c:v>
                </c:pt>
                <c:pt idx="864">
                  <c:v>42851</c:v>
                </c:pt>
                <c:pt idx="865">
                  <c:v>42852</c:v>
                </c:pt>
                <c:pt idx="866">
                  <c:v>42853</c:v>
                </c:pt>
                <c:pt idx="867">
                  <c:v>42856</c:v>
                </c:pt>
                <c:pt idx="868">
                  <c:v>42857</c:v>
                </c:pt>
                <c:pt idx="869">
                  <c:v>42858</c:v>
                </c:pt>
                <c:pt idx="870">
                  <c:v>42859</c:v>
                </c:pt>
                <c:pt idx="871">
                  <c:v>42860</c:v>
                </c:pt>
                <c:pt idx="872">
                  <c:v>42863</c:v>
                </c:pt>
                <c:pt idx="873">
                  <c:v>42864</c:v>
                </c:pt>
                <c:pt idx="874">
                  <c:v>42865</c:v>
                </c:pt>
                <c:pt idx="875">
                  <c:v>42866</c:v>
                </c:pt>
                <c:pt idx="876">
                  <c:v>42867</c:v>
                </c:pt>
                <c:pt idx="877">
                  <c:v>42870</c:v>
                </c:pt>
                <c:pt idx="878">
                  <c:v>42871</c:v>
                </c:pt>
                <c:pt idx="879">
                  <c:v>42872</c:v>
                </c:pt>
                <c:pt idx="880">
                  <c:v>42873</c:v>
                </c:pt>
                <c:pt idx="881">
                  <c:v>42874</c:v>
                </c:pt>
                <c:pt idx="882">
                  <c:v>42877</c:v>
                </c:pt>
                <c:pt idx="883">
                  <c:v>42878</c:v>
                </c:pt>
                <c:pt idx="884">
                  <c:v>42879</c:v>
                </c:pt>
                <c:pt idx="885">
                  <c:v>42880</c:v>
                </c:pt>
                <c:pt idx="886">
                  <c:v>42881</c:v>
                </c:pt>
                <c:pt idx="887">
                  <c:v>42884</c:v>
                </c:pt>
                <c:pt idx="888">
                  <c:v>42885</c:v>
                </c:pt>
                <c:pt idx="889">
                  <c:v>42886</c:v>
                </c:pt>
                <c:pt idx="890">
                  <c:v>42887</c:v>
                </c:pt>
                <c:pt idx="891">
                  <c:v>42888</c:v>
                </c:pt>
                <c:pt idx="892">
                  <c:v>42891</c:v>
                </c:pt>
                <c:pt idx="893">
                  <c:v>42892</c:v>
                </c:pt>
                <c:pt idx="894">
                  <c:v>42893</c:v>
                </c:pt>
                <c:pt idx="895">
                  <c:v>42894</c:v>
                </c:pt>
                <c:pt idx="896">
                  <c:v>42895</c:v>
                </c:pt>
                <c:pt idx="897">
                  <c:v>42898</c:v>
                </c:pt>
                <c:pt idx="898">
                  <c:v>42899</c:v>
                </c:pt>
                <c:pt idx="899">
                  <c:v>42900</c:v>
                </c:pt>
                <c:pt idx="900">
                  <c:v>42901</c:v>
                </c:pt>
                <c:pt idx="901">
                  <c:v>42902</c:v>
                </c:pt>
                <c:pt idx="902">
                  <c:v>42905</c:v>
                </c:pt>
                <c:pt idx="903">
                  <c:v>42906</c:v>
                </c:pt>
                <c:pt idx="904">
                  <c:v>42907</c:v>
                </c:pt>
                <c:pt idx="905">
                  <c:v>42908</c:v>
                </c:pt>
                <c:pt idx="906">
                  <c:v>42909</c:v>
                </c:pt>
                <c:pt idx="907">
                  <c:v>42912</c:v>
                </c:pt>
                <c:pt idx="908">
                  <c:v>42913</c:v>
                </c:pt>
                <c:pt idx="909">
                  <c:v>42914</c:v>
                </c:pt>
                <c:pt idx="910">
                  <c:v>42915</c:v>
                </c:pt>
                <c:pt idx="911">
                  <c:v>42916</c:v>
                </c:pt>
                <c:pt idx="912">
                  <c:v>42919</c:v>
                </c:pt>
                <c:pt idx="913">
                  <c:v>42920</c:v>
                </c:pt>
                <c:pt idx="914">
                  <c:v>42921</c:v>
                </c:pt>
                <c:pt idx="915">
                  <c:v>42922</c:v>
                </c:pt>
                <c:pt idx="916">
                  <c:v>42923</c:v>
                </c:pt>
                <c:pt idx="917">
                  <c:v>42926</c:v>
                </c:pt>
                <c:pt idx="918">
                  <c:v>42927</c:v>
                </c:pt>
                <c:pt idx="919">
                  <c:v>42928</c:v>
                </c:pt>
                <c:pt idx="920">
                  <c:v>42929</c:v>
                </c:pt>
                <c:pt idx="921">
                  <c:v>42930</c:v>
                </c:pt>
                <c:pt idx="922">
                  <c:v>42933</c:v>
                </c:pt>
                <c:pt idx="923">
                  <c:v>42934</c:v>
                </c:pt>
                <c:pt idx="924">
                  <c:v>42935</c:v>
                </c:pt>
                <c:pt idx="925">
                  <c:v>42936</c:v>
                </c:pt>
                <c:pt idx="926">
                  <c:v>42937</c:v>
                </c:pt>
                <c:pt idx="927">
                  <c:v>42940</c:v>
                </c:pt>
                <c:pt idx="928">
                  <c:v>42941</c:v>
                </c:pt>
                <c:pt idx="929">
                  <c:v>42942</c:v>
                </c:pt>
                <c:pt idx="930">
                  <c:v>42943</c:v>
                </c:pt>
                <c:pt idx="931">
                  <c:v>42944</c:v>
                </c:pt>
                <c:pt idx="932">
                  <c:v>42947</c:v>
                </c:pt>
                <c:pt idx="933">
                  <c:v>42948</c:v>
                </c:pt>
                <c:pt idx="934">
                  <c:v>42949</c:v>
                </c:pt>
                <c:pt idx="935">
                  <c:v>42950</c:v>
                </c:pt>
                <c:pt idx="936">
                  <c:v>42951</c:v>
                </c:pt>
                <c:pt idx="937">
                  <c:v>42954</c:v>
                </c:pt>
                <c:pt idx="938">
                  <c:v>42955</c:v>
                </c:pt>
                <c:pt idx="939">
                  <c:v>42956</c:v>
                </c:pt>
                <c:pt idx="940">
                  <c:v>42957</c:v>
                </c:pt>
                <c:pt idx="941">
                  <c:v>42958</c:v>
                </c:pt>
                <c:pt idx="942">
                  <c:v>42961</c:v>
                </c:pt>
              </c:numCache>
            </c:numRef>
          </c:xVal>
          <c:yVal>
            <c:numRef>
              <c:f>'SPX Index'!$B$3:$B$945</c:f>
              <c:numCache>
                <c:formatCode>General</c:formatCode>
                <c:ptCount val="943"/>
                <c:pt idx="0">
                  <c:v>17.286200000000001</c:v>
                </c:pt>
                <c:pt idx="1">
                  <c:v>17.2804</c:v>
                </c:pt>
                <c:pt idx="2">
                  <c:v>17.236999999999998</c:v>
                </c:pt>
                <c:pt idx="3">
                  <c:v>17.3415</c:v>
                </c:pt>
                <c:pt idx="4">
                  <c:v>17.338000000000001</c:v>
                </c:pt>
                <c:pt idx="5">
                  <c:v>17.3444</c:v>
                </c:pt>
                <c:pt idx="6">
                  <c:v>17.3842</c:v>
                </c:pt>
                <c:pt idx="7">
                  <c:v>17.165199999999999</c:v>
                </c:pt>
                <c:pt idx="8">
                  <c:v>17.350899999999999</c:v>
                </c:pt>
                <c:pt idx="9">
                  <c:v>17.440300000000001</c:v>
                </c:pt>
                <c:pt idx="10">
                  <c:v>17.416899999999998</c:v>
                </c:pt>
                <c:pt idx="11">
                  <c:v>17.348700000000001</c:v>
                </c:pt>
                <c:pt idx="12">
                  <c:v>17.348500000000001</c:v>
                </c:pt>
                <c:pt idx="13">
                  <c:v>17.3965</c:v>
                </c:pt>
                <c:pt idx="14">
                  <c:v>17.406600000000001</c:v>
                </c:pt>
                <c:pt idx="15">
                  <c:v>17.251799999999999</c:v>
                </c:pt>
                <c:pt idx="16">
                  <c:v>16.892499999999998</c:v>
                </c:pt>
                <c:pt idx="17">
                  <c:v>16.811</c:v>
                </c:pt>
                <c:pt idx="18">
                  <c:v>16.914400000000001</c:v>
                </c:pt>
                <c:pt idx="19">
                  <c:v>16.741700000000002</c:v>
                </c:pt>
                <c:pt idx="20">
                  <c:v>16.930199999999999</c:v>
                </c:pt>
                <c:pt idx="21">
                  <c:v>16.8261</c:v>
                </c:pt>
                <c:pt idx="22">
                  <c:v>16.444800000000001</c:v>
                </c:pt>
                <c:pt idx="23">
                  <c:v>16.5702</c:v>
                </c:pt>
                <c:pt idx="24">
                  <c:v>16.5365</c:v>
                </c:pt>
                <c:pt idx="25">
                  <c:v>16.741800000000001</c:v>
                </c:pt>
                <c:pt idx="26">
                  <c:v>16.964500000000001</c:v>
                </c:pt>
                <c:pt idx="27">
                  <c:v>16.990500000000001</c:v>
                </c:pt>
                <c:pt idx="28">
                  <c:v>17.1783</c:v>
                </c:pt>
                <c:pt idx="29">
                  <c:v>17.1737</c:v>
                </c:pt>
                <c:pt idx="30">
                  <c:v>17.273499999999999</c:v>
                </c:pt>
                <c:pt idx="31">
                  <c:v>17.3565</c:v>
                </c:pt>
                <c:pt idx="32">
                  <c:v>17.356400000000001</c:v>
                </c:pt>
                <c:pt idx="33">
                  <c:v>17.378599999999999</c:v>
                </c:pt>
                <c:pt idx="34">
                  <c:v>17.264500000000002</c:v>
                </c:pt>
                <c:pt idx="35">
                  <c:v>17.367999999999999</c:v>
                </c:pt>
                <c:pt idx="36">
                  <c:v>17.335100000000001</c:v>
                </c:pt>
                <c:pt idx="37">
                  <c:v>17.439</c:v>
                </c:pt>
                <c:pt idx="38">
                  <c:v>17.411799999999999</c:v>
                </c:pt>
                <c:pt idx="39">
                  <c:v>17.412400000000002</c:v>
                </c:pt>
                <c:pt idx="40">
                  <c:v>17.4815</c:v>
                </c:pt>
                <c:pt idx="41">
                  <c:v>17.523700000000002</c:v>
                </c:pt>
                <c:pt idx="42">
                  <c:v>17.393000000000001</c:v>
                </c:pt>
                <c:pt idx="43">
                  <c:v>17.658899999999999</c:v>
                </c:pt>
                <c:pt idx="44">
                  <c:v>17.6584</c:v>
                </c:pt>
                <c:pt idx="45">
                  <c:v>17.6889</c:v>
                </c:pt>
                <c:pt idx="46">
                  <c:v>17.6982</c:v>
                </c:pt>
                <c:pt idx="47">
                  <c:v>17.689399999999999</c:v>
                </c:pt>
                <c:pt idx="48">
                  <c:v>17.599</c:v>
                </c:pt>
                <c:pt idx="49">
                  <c:v>17.604600000000001</c:v>
                </c:pt>
                <c:pt idx="50">
                  <c:v>17.398900000000001</c:v>
                </c:pt>
                <c:pt idx="51">
                  <c:v>17.349900000000002</c:v>
                </c:pt>
                <c:pt idx="52">
                  <c:v>17.516999999999999</c:v>
                </c:pt>
                <c:pt idx="53">
                  <c:v>17.643699999999999</c:v>
                </c:pt>
                <c:pt idx="54">
                  <c:v>17.535900000000002</c:v>
                </c:pt>
                <c:pt idx="55">
                  <c:v>17.642099999999999</c:v>
                </c:pt>
                <c:pt idx="56">
                  <c:v>17.590399999999999</c:v>
                </c:pt>
                <c:pt idx="57">
                  <c:v>17.524899999999999</c:v>
                </c:pt>
                <c:pt idx="58">
                  <c:v>17.602499999999999</c:v>
                </c:pt>
                <c:pt idx="59">
                  <c:v>17.479099999999999</c:v>
                </c:pt>
                <c:pt idx="60">
                  <c:v>17.445</c:v>
                </c:pt>
                <c:pt idx="61">
                  <c:v>17.528099999999998</c:v>
                </c:pt>
                <c:pt idx="62">
                  <c:v>17.4481</c:v>
                </c:pt>
                <c:pt idx="63">
                  <c:v>17.570599999999999</c:v>
                </c:pt>
                <c:pt idx="64">
                  <c:v>17.6342</c:v>
                </c:pt>
                <c:pt idx="65">
                  <c:v>17.4133</c:v>
                </c:pt>
                <c:pt idx="66">
                  <c:v>17.195</c:v>
                </c:pt>
                <c:pt idx="67">
                  <c:v>17.0091</c:v>
                </c:pt>
                <c:pt idx="68">
                  <c:v>17.0731</c:v>
                </c:pt>
                <c:pt idx="69">
                  <c:v>17.259399999999999</c:v>
                </c:pt>
                <c:pt idx="70">
                  <c:v>16.8992</c:v>
                </c:pt>
                <c:pt idx="71">
                  <c:v>16.7392</c:v>
                </c:pt>
                <c:pt idx="72">
                  <c:v>16.876000000000001</c:v>
                </c:pt>
                <c:pt idx="73">
                  <c:v>16.9892</c:v>
                </c:pt>
                <c:pt idx="74">
                  <c:v>17.167300000000001</c:v>
                </c:pt>
                <c:pt idx="75">
                  <c:v>17.190300000000001</c:v>
                </c:pt>
                <c:pt idx="76">
                  <c:v>17.190300000000001</c:v>
                </c:pt>
                <c:pt idx="77">
                  <c:v>17.255700000000001</c:v>
                </c:pt>
                <c:pt idx="78">
                  <c:v>17.3263</c:v>
                </c:pt>
                <c:pt idx="79">
                  <c:v>17.288</c:v>
                </c:pt>
                <c:pt idx="80">
                  <c:v>17.317900000000002</c:v>
                </c:pt>
                <c:pt idx="81">
                  <c:v>17.1753</c:v>
                </c:pt>
                <c:pt idx="82">
                  <c:v>17.229399999999998</c:v>
                </c:pt>
                <c:pt idx="83">
                  <c:v>17.311499999999999</c:v>
                </c:pt>
                <c:pt idx="84">
                  <c:v>17.368200000000002</c:v>
                </c:pt>
                <c:pt idx="85">
                  <c:v>17.337900000000001</c:v>
                </c:pt>
                <c:pt idx="86">
                  <c:v>17.315899999999999</c:v>
                </c:pt>
                <c:pt idx="87">
                  <c:v>17.336099999999998</c:v>
                </c:pt>
                <c:pt idx="88">
                  <c:v>17.1798</c:v>
                </c:pt>
                <c:pt idx="89">
                  <c:v>17.276299999999999</c:v>
                </c:pt>
                <c:pt idx="90">
                  <c:v>17.254899999999999</c:v>
                </c:pt>
                <c:pt idx="91">
                  <c:v>17.281099999999999</c:v>
                </c:pt>
                <c:pt idx="92">
                  <c:v>17.446999999999999</c:v>
                </c:pt>
                <c:pt idx="93">
                  <c:v>17.4544</c:v>
                </c:pt>
                <c:pt idx="94">
                  <c:v>17.3721</c:v>
                </c:pt>
                <c:pt idx="95">
                  <c:v>17.209399999999999</c:v>
                </c:pt>
                <c:pt idx="96">
                  <c:v>17.274000000000001</c:v>
                </c:pt>
                <c:pt idx="97">
                  <c:v>17.340499999999999</c:v>
                </c:pt>
                <c:pt idx="98">
                  <c:v>17.227799999999998</c:v>
                </c:pt>
                <c:pt idx="99">
                  <c:v>17.367599999999999</c:v>
                </c:pt>
                <c:pt idx="100">
                  <c:v>17.408799999999999</c:v>
                </c:pt>
                <c:pt idx="101">
                  <c:v>17.4831</c:v>
                </c:pt>
                <c:pt idx="102">
                  <c:v>17.4817</c:v>
                </c:pt>
                <c:pt idx="103">
                  <c:v>17.5869</c:v>
                </c:pt>
                <c:pt idx="104">
                  <c:v>17.567299999999999</c:v>
                </c:pt>
                <c:pt idx="105">
                  <c:v>17.646899999999999</c:v>
                </c:pt>
                <c:pt idx="106">
                  <c:v>17.6797</c:v>
                </c:pt>
                <c:pt idx="107">
                  <c:v>17.680900000000001</c:v>
                </c:pt>
                <c:pt idx="108">
                  <c:v>17.675000000000001</c:v>
                </c:pt>
                <c:pt idx="109">
                  <c:v>17.708200000000001</c:v>
                </c:pt>
                <c:pt idx="110">
                  <c:v>17.824000000000002</c:v>
                </c:pt>
                <c:pt idx="111">
                  <c:v>17.906500000000001</c:v>
                </c:pt>
                <c:pt idx="112">
                  <c:v>17.921600000000002</c:v>
                </c:pt>
                <c:pt idx="113">
                  <c:v>17.917200000000001</c:v>
                </c:pt>
                <c:pt idx="114">
                  <c:v>17.853899999999999</c:v>
                </c:pt>
                <c:pt idx="115">
                  <c:v>17.7272</c:v>
                </c:pt>
                <c:pt idx="116">
                  <c:v>17.7834</c:v>
                </c:pt>
                <c:pt idx="117">
                  <c:v>17.794499999999999</c:v>
                </c:pt>
                <c:pt idx="118">
                  <c:v>17.833100000000002</c:v>
                </c:pt>
                <c:pt idx="119">
                  <c:v>17.970700000000001</c:v>
                </c:pt>
                <c:pt idx="120">
                  <c:v>17.993400000000001</c:v>
                </c:pt>
                <c:pt idx="121">
                  <c:v>18.0244</c:v>
                </c:pt>
                <c:pt idx="122">
                  <c:v>18.036000000000001</c:v>
                </c:pt>
                <c:pt idx="123">
                  <c:v>17.919799999999999</c:v>
                </c:pt>
                <c:pt idx="124">
                  <c:v>18.007899999999999</c:v>
                </c:pt>
                <c:pt idx="125">
                  <c:v>17.986699999999999</c:v>
                </c:pt>
                <c:pt idx="126">
                  <c:v>18.018999999999998</c:v>
                </c:pt>
                <c:pt idx="127">
                  <c:v>17.636700000000001</c:v>
                </c:pt>
                <c:pt idx="128">
                  <c:v>17.752099999999999</c:v>
                </c:pt>
                <c:pt idx="129">
                  <c:v>17.773700000000002</c:v>
                </c:pt>
                <c:pt idx="130">
                  <c:v>17.871200000000002</c:v>
                </c:pt>
                <c:pt idx="131">
                  <c:v>17.870200000000001</c:v>
                </c:pt>
                <c:pt idx="132">
                  <c:v>17.7988</c:v>
                </c:pt>
                <c:pt idx="133">
                  <c:v>17.673300000000001</c:v>
                </c:pt>
                <c:pt idx="134">
                  <c:v>17.755500000000001</c:v>
                </c:pt>
                <c:pt idx="135">
                  <c:v>17.681699999999999</c:v>
                </c:pt>
                <c:pt idx="136">
                  <c:v>17.7073</c:v>
                </c:pt>
                <c:pt idx="137">
                  <c:v>17.793299999999999</c:v>
                </c:pt>
                <c:pt idx="138">
                  <c:v>17.7592</c:v>
                </c:pt>
                <c:pt idx="139">
                  <c:v>17.834199999999999</c:v>
                </c:pt>
                <c:pt idx="140">
                  <c:v>17.623100000000001</c:v>
                </c:pt>
                <c:pt idx="141">
                  <c:v>17.803899999999999</c:v>
                </c:pt>
                <c:pt idx="142">
                  <c:v>17.762899999999998</c:v>
                </c:pt>
                <c:pt idx="143">
                  <c:v>17.851900000000001</c:v>
                </c:pt>
                <c:pt idx="144">
                  <c:v>17.882899999999999</c:v>
                </c:pt>
                <c:pt idx="145">
                  <c:v>17.892399999999999</c:v>
                </c:pt>
                <c:pt idx="146">
                  <c:v>17.805</c:v>
                </c:pt>
                <c:pt idx="147">
                  <c:v>17.807400000000001</c:v>
                </c:pt>
                <c:pt idx="148">
                  <c:v>17.7271</c:v>
                </c:pt>
                <c:pt idx="149">
                  <c:v>17.728100000000001</c:v>
                </c:pt>
                <c:pt idx="150">
                  <c:v>17.378799999999998</c:v>
                </c:pt>
                <c:pt idx="151">
                  <c:v>17.327200000000001</c:v>
                </c:pt>
                <c:pt idx="152">
                  <c:v>17.441199999999998</c:v>
                </c:pt>
                <c:pt idx="153">
                  <c:v>17.271899999999999</c:v>
                </c:pt>
                <c:pt idx="154">
                  <c:v>17.271100000000001</c:v>
                </c:pt>
                <c:pt idx="155">
                  <c:v>17.174800000000001</c:v>
                </c:pt>
                <c:pt idx="156">
                  <c:v>17.372299999999999</c:v>
                </c:pt>
                <c:pt idx="157">
                  <c:v>17.419899999999998</c:v>
                </c:pt>
                <c:pt idx="158">
                  <c:v>17.391300000000001</c:v>
                </c:pt>
                <c:pt idx="159">
                  <c:v>17.508099999999999</c:v>
                </c:pt>
                <c:pt idx="160">
                  <c:v>17.584099999999999</c:v>
                </c:pt>
                <c:pt idx="161">
                  <c:v>17.579999999999998</c:v>
                </c:pt>
                <c:pt idx="162">
                  <c:v>17.731000000000002</c:v>
                </c:pt>
                <c:pt idx="163">
                  <c:v>17.822900000000001</c:v>
                </c:pt>
                <c:pt idx="164">
                  <c:v>17.867000000000001</c:v>
                </c:pt>
                <c:pt idx="165">
                  <c:v>17.919699999999999</c:v>
                </c:pt>
                <c:pt idx="166">
                  <c:v>17.884499999999999</c:v>
                </c:pt>
                <c:pt idx="167">
                  <c:v>17.972000000000001</c:v>
                </c:pt>
                <c:pt idx="168">
                  <c:v>17.991</c:v>
                </c:pt>
                <c:pt idx="169">
                  <c:v>17.991900000000001</c:v>
                </c:pt>
                <c:pt idx="170">
                  <c:v>17.947800000000001</c:v>
                </c:pt>
                <c:pt idx="171">
                  <c:v>18.008199999999999</c:v>
                </c:pt>
                <c:pt idx="172">
                  <c:v>17.993200000000002</c:v>
                </c:pt>
                <c:pt idx="173">
                  <c:v>17.9833</c:v>
                </c:pt>
                <c:pt idx="174">
                  <c:v>17.969000000000001</c:v>
                </c:pt>
                <c:pt idx="175">
                  <c:v>17.941500000000001</c:v>
                </c:pt>
                <c:pt idx="176">
                  <c:v>18.0318</c:v>
                </c:pt>
                <c:pt idx="177">
                  <c:v>17.974</c:v>
                </c:pt>
                <c:pt idx="178">
                  <c:v>17.8565</c:v>
                </c:pt>
                <c:pt idx="179">
                  <c:v>17.921500000000002</c:v>
                </c:pt>
                <c:pt idx="180">
                  <c:v>17.9373</c:v>
                </c:pt>
                <c:pt idx="181">
                  <c:v>17.831199999999999</c:v>
                </c:pt>
                <c:pt idx="182">
                  <c:v>17.819600000000001</c:v>
                </c:pt>
                <c:pt idx="183">
                  <c:v>17.9529</c:v>
                </c:pt>
                <c:pt idx="184">
                  <c:v>17.976099999999999</c:v>
                </c:pt>
                <c:pt idx="185">
                  <c:v>18.0642</c:v>
                </c:pt>
                <c:pt idx="186">
                  <c:v>18.055599999999998</c:v>
                </c:pt>
                <c:pt idx="187">
                  <c:v>17.930700000000002</c:v>
                </c:pt>
                <c:pt idx="188">
                  <c:v>17.826899999999998</c:v>
                </c:pt>
                <c:pt idx="189">
                  <c:v>17.966699999999999</c:v>
                </c:pt>
                <c:pt idx="190">
                  <c:v>17.676100000000002</c:v>
                </c:pt>
                <c:pt idx="191">
                  <c:v>17.825800000000001</c:v>
                </c:pt>
                <c:pt idx="192">
                  <c:v>17.710100000000001</c:v>
                </c:pt>
                <c:pt idx="193">
                  <c:v>17.385100000000001</c:v>
                </c:pt>
                <c:pt idx="194">
                  <c:v>17.149699999999999</c:v>
                </c:pt>
                <c:pt idx="195">
                  <c:v>17.149699999999999</c:v>
                </c:pt>
                <c:pt idx="196">
                  <c:v>17.342199999999998</c:v>
                </c:pt>
                <c:pt idx="197">
                  <c:v>17.313199999999998</c:v>
                </c:pt>
                <c:pt idx="198">
                  <c:v>17.051100000000002</c:v>
                </c:pt>
                <c:pt idx="199">
                  <c:v>17.348500000000001</c:v>
                </c:pt>
                <c:pt idx="200">
                  <c:v>16.989899999999999</c:v>
                </c:pt>
                <c:pt idx="201">
                  <c:v>16.795100000000001</c:v>
                </c:pt>
                <c:pt idx="202">
                  <c:v>16.5182</c:v>
                </c:pt>
                <c:pt idx="203">
                  <c:v>16.543299999999999</c:v>
                </c:pt>
                <c:pt idx="204">
                  <c:v>16.409800000000001</c:v>
                </c:pt>
                <c:pt idx="205">
                  <c:v>16.412400000000002</c:v>
                </c:pt>
                <c:pt idx="206">
                  <c:v>16.623699999999999</c:v>
                </c:pt>
                <c:pt idx="207">
                  <c:v>16.783300000000001</c:v>
                </c:pt>
                <c:pt idx="208">
                  <c:v>17.1114</c:v>
                </c:pt>
                <c:pt idx="209">
                  <c:v>16.986599999999999</c:v>
                </c:pt>
                <c:pt idx="210">
                  <c:v>17.196400000000001</c:v>
                </c:pt>
                <c:pt idx="211">
                  <c:v>17.3171</c:v>
                </c:pt>
                <c:pt idx="212">
                  <c:v>17.289400000000001</c:v>
                </c:pt>
                <c:pt idx="213">
                  <c:v>17.4968</c:v>
                </c:pt>
                <c:pt idx="214">
                  <c:v>17.4727</c:v>
                </c:pt>
                <c:pt idx="215">
                  <c:v>17.581800000000001</c:v>
                </c:pt>
                <c:pt idx="216">
                  <c:v>17.785900000000002</c:v>
                </c:pt>
                <c:pt idx="217">
                  <c:v>17.7638</c:v>
                </c:pt>
                <c:pt idx="218">
                  <c:v>17.714300000000001</c:v>
                </c:pt>
                <c:pt idx="219">
                  <c:v>17.818999999999999</c:v>
                </c:pt>
                <c:pt idx="220">
                  <c:v>17.8858</c:v>
                </c:pt>
                <c:pt idx="221">
                  <c:v>17.890999999999998</c:v>
                </c:pt>
                <c:pt idx="222">
                  <c:v>17.944500000000001</c:v>
                </c:pt>
                <c:pt idx="223">
                  <c:v>17.9572</c:v>
                </c:pt>
                <c:pt idx="224">
                  <c:v>17.944199999999999</c:v>
                </c:pt>
                <c:pt idx="225">
                  <c:v>17.954000000000001</c:v>
                </c:pt>
                <c:pt idx="226">
                  <c:v>17.958500000000001</c:v>
                </c:pt>
                <c:pt idx="227">
                  <c:v>17.972000000000001</c:v>
                </c:pt>
                <c:pt idx="228">
                  <c:v>18.064399999999999</c:v>
                </c:pt>
                <c:pt idx="229">
                  <c:v>18.037099999999999</c:v>
                </c:pt>
                <c:pt idx="230">
                  <c:v>18.072800000000001</c:v>
                </c:pt>
                <c:pt idx="231">
                  <c:v>18.1676</c:v>
                </c:pt>
                <c:pt idx="232">
                  <c:v>18.2178</c:v>
                </c:pt>
                <c:pt idx="233">
                  <c:v>18.1965</c:v>
                </c:pt>
                <c:pt idx="234">
                  <c:v>18.244800000000001</c:v>
                </c:pt>
                <c:pt idx="235">
                  <c:v>18.244800000000001</c:v>
                </c:pt>
                <c:pt idx="236">
                  <c:v>18.220400000000001</c:v>
                </c:pt>
                <c:pt idx="237">
                  <c:v>18.079999999999998</c:v>
                </c:pt>
                <c:pt idx="238">
                  <c:v>18.196899999999999</c:v>
                </c:pt>
                <c:pt idx="239">
                  <c:v>18.2654</c:v>
                </c:pt>
                <c:pt idx="240">
                  <c:v>18.236599999999999</c:v>
                </c:pt>
                <c:pt idx="241">
                  <c:v>18.270099999999999</c:v>
                </c:pt>
                <c:pt idx="242">
                  <c:v>18.1371</c:v>
                </c:pt>
                <c:pt idx="243">
                  <c:v>18.132400000000001</c:v>
                </c:pt>
                <c:pt idx="244">
                  <c:v>17.836400000000001</c:v>
                </c:pt>
                <c:pt idx="245">
                  <c:v>17.9177</c:v>
                </c:pt>
                <c:pt idx="246">
                  <c:v>17.627099999999999</c:v>
                </c:pt>
                <c:pt idx="247">
                  <c:v>17.515000000000001</c:v>
                </c:pt>
                <c:pt idx="248">
                  <c:v>17.3657</c:v>
                </c:pt>
                <c:pt idx="249">
                  <c:v>17.719899999999999</c:v>
                </c:pt>
                <c:pt idx="250">
                  <c:v>18.145600000000002</c:v>
                </c:pt>
                <c:pt idx="251">
                  <c:v>18.2286</c:v>
                </c:pt>
                <c:pt idx="252">
                  <c:v>18.311699999999998</c:v>
                </c:pt>
                <c:pt idx="253">
                  <c:v>18.343299999999999</c:v>
                </c:pt>
                <c:pt idx="254">
                  <c:v>18.340699999999998</c:v>
                </c:pt>
                <c:pt idx="255">
                  <c:v>18.340699999999998</c:v>
                </c:pt>
                <c:pt idx="256">
                  <c:v>18.396799999999999</c:v>
                </c:pt>
                <c:pt idx="257">
                  <c:v>18.279499999999999</c:v>
                </c:pt>
                <c:pt idx="258">
                  <c:v>18.190200000000001</c:v>
                </c:pt>
                <c:pt idx="259">
                  <c:v>18.325800000000001</c:v>
                </c:pt>
                <c:pt idx="260">
                  <c:v>18.331700000000001</c:v>
                </c:pt>
                <c:pt idx="261">
                  <c:v>18.329899999999999</c:v>
                </c:pt>
                <c:pt idx="262">
                  <c:v>17.988199999999999</c:v>
                </c:pt>
                <c:pt idx="263">
                  <c:v>17.8278</c:v>
                </c:pt>
                <c:pt idx="264">
                  <c:v>18.0349</c:v>
                </c:pt>
                <c:pt idx="265">
                  <c:v>18.357700000000001</c:v>
                </c:pt>
                <c:pt idx="266">
                  <c:v>18.203399999999998</c:v>
                </c:pt>
                <c:pt idx="267">
                  <c:v>18.0566</c:v>
                </c:pt>
                <c:pt idx="268">
                  <c:v>18.009699999999999</c:v>
                </c:pt>
                <c:pt idx="269">
                  <c:v>17.904199999999999</c:v>
                </c:pt>
                <c:pt idx="270">
                  <c:v>17.738800000000001</c:v>
                </c:pt>
                <c:pt idx="271">
                  <c:v>17.9742</c:v>
                </c:pt>
                <c:pt idx="272">
                  <c:v>17.9739</c:v>
                </c:pt>
                <c:pt idx="273">
                  <c:v>18.0029</c:v>
                </c:pt>
                <c:pt idx="274">
                  <c:v>18.087900000000001</c:v>
                </c:pt>
                <c:pt idx="275">
                  <c:v>18.364000000000001</c:v>
                </c:pt>
                <c:pt idx="276">
                  <c:v>18.261800000000001</c:v>
                </c:pt>
                <c:pt idx="277">
                  <c:v>18.302800000000001</c:v>
                </c:pt>
                <c:pt idx="278">
                  <c:v>18.045200000000001</c:v>
                </c:pt>
                <c:pt idx="279">
                  <c:v>17.801300000000001</c:v>
                </c:pt>
                <c:pt idx="280">
                  <c:v>17.9709</c:v>
                </c:pt>
                <c:pt idx="281">
                  <c:v>17.735399999999998</c:v>
                </c:pt>
                <c:pt idx="282">
                  <c:v>17.957599999999999</c:v>
                </c:pt>
                <c:pt idx="283">
                  <c:v>18.217300000000002</c:v>
                </c:pt>
                <c:pt idx="284">
                  <c:v>18.141300000000001</c:v>
                </c:pt>
                <c:pt idx="285">
                  <c:v>18.3261</c:v>
                </c:pt>
                <c:pt idx="286">
                  <c:v>18.2637</c:v>
                </c:pt>
                <c:pt idx="287">
                  <c:v>18.186199999999999</c:v>
                </c:pt>
                <c:pt idx="288">
                  <c:v>18.380099999999999</c:v>
                </c:pt>
                <c:pt idx="289">
                  <c:v>18.3796</c:v>
                </c:pt>
                <c:pt idx="290">
                  <c:v>18.557099999999998</c:v>
                </c:pt>
                <c:pt idx="291">
                  <c:v>18.6325</c:v>
                </c:pt>
                <c:pt idx="292">
                  <c:v>18.630600000000001</c:v>
                </c:pt>
                <c:pt idx="293">
                  <c:v>18.660399999999999</c:v>
                </c:pt>
                <c:pt idx="294">
                  <c:v>18.653600000000001</c:v>
                </c:pt>
                <c:pt idx="295">
                  <c:v>18.633700000000001</c:v>
                </c:pt>
                <c:pt idx="296">
                  <c:v>18.748100000000001</c:v>
                </c:pt>
                <c:pt idx="297">
                  <c:v>18.741599999999998</c:v>
                </c:pt>
                <c:pt idx="298">
                  <c:v>18.7928</c:v>
                </c:pt>
                <c:pt idx="299">
                  <c:v>18.779399999999999</c:v>
                </c:pt>
                <c:pt idx="300">
                  <c:v>18.751799999999999</c:v>
                </c:pt>
                <c:pt idx="301">
                  <c:v>18.694800000000001</c:v>
                </c:pt>
                <c:pt idx="302">
                  <c:v>18.7775</c:v>
                </c:pt>
                <c:pt idx="303">
                  <c:v>18.692299999999999</c:v>
                </c:pt>
                <c:pt idx="304">
                  <c:v>18.610299999999999</c:v>
                </c:pt>
                <c:pt idx="305">
                  <c:v>18.630400000000002</c:v>
                </c:pt>
                <c:pt idx="306">
                  <c:v>18.366599999999998</c:v>
                </c:pt>
                <c:pt idx="307">
                  <c:v>18.4389</c:v>
                </c:pt>
                <c:pt idx="308">
                  <c:v>18.126000000000001</c:v>
                </c:pt>
                <c:pt idx="309">
                  <c:v>18.0914</c:v>
                </c:pt>
                <c:pt idx="310">
                  <c:v>18.3264</c:v>
                </c:pt>
                <c:pt idx="311">
                  <c:v>18.215399999999999</c:v>
                </c:pt>
                <c:pt idx="312">
                  <c:v>18.4618</c:v>
                </c:pt>
                <c:pt idx="313">
                  <c:v>18.400600000000001</c:v>
                </c:pt>
                <c:pt idx="314">
                  <c:v>18.624600000000001</c:v>
                </c:pt>
                <c:pt idx="315">
                  <c:v>18.5335</c:v>
                </c:pt>
                <c:pt idx="316">
                  <c:v>18.700700000000001</c:v>
                </c:pt>
                <c:pt idx="317">
                  <c:v>18.6846</c:v>
                </c:pt>
                <c:pt idx="318">
                  <c:v>18.569700000000001</c:v>
                </c:pt>
                <c:pt idx="319">
                  <c:v>18.299299999999999</c:v>
                </c:pt>
                <c:pt idx="320">
                  <c:v>18.255700000000001</c:v>
                </c:pt>
                <c:pt idx="321">
                  <c:v>18.298300000000001</c:v>
                </c:pt>
                <c:pt idx="322">
                  <c:v>18.4621</c:v>
                </c:pt>
                <c:pt idx="323">
                  <c:v>18.585999999999999</c:v>
                </c:pt>
                <c:pt idx="324">
                  <c:v>18.5123</c:v>
                </c:pt>
                <c:pt idx="325">
                  <c:v>18.578099999999999</c:v>
                </c:pt>
                <c:pt idx="326">
                  <c:v>18.578099999999999</c:v>
                </c:pt>
                <c:pt idx="327">
                  <c:v>18.697500000000002</c:v>
                </c:pt>
                <c:pt idx="328">
                  <c:v>18.660399999999999</c:v>
                </c:pt>
                <c:pt idx="329">
                  <c:v>18.7105</c:v>
                </c:pt>
                <c:pt idx="330">
                  <c:v>18.794</c:v>
                </c:pt>
                <c:pt idx="331">
                  <c:v>18.8918</c:v>
                </c:pt>
                <c:pt idx="332">
                  <c:v>18.805</c:v>
                </c:pt>
                <c:pt idx="333">
                  <c:v>18.835799999999999</c:v>
                </c:pt>
                <c:pt idx="334">
                  <c:v>18.9329</c:v>
                </c:pt>
                <c:pt idx="335">
                  <c:v>18.918199999999999</c:v>
                </c:pt>
                <c:pt idx="336">
                  <c:v>18.7042</c:v>
                </c:pt>
                <c:pt idx="337">
                  <c:v>18.8766</c:v>
                </c:pt>
                <c:pt idx="338">
                  <c:v>18.848300000000002</c:v>
                </c:pt>
                <c:pt idx="339">
                  <c:v>18.944299999999998</c:v>
                </c:pt>
                <c:pt idx="340">
                  <c:v>18.988900000000001</c:v>
                </c:pt>
                <c:pt idx="341">
                  <c:v>19.048300000000001</c:v>
                </c:pt>
                <c:pt idx="342">
                  <c:v>18.9666</c:v>
                </c:pt>
                <c:pt idx="343">
                  <c:v>19.019600000000001</c:v>
                </c:pt>
                <c:pt idx="344">
                  <c:v>18.9468</c:v>
                </c:pt>
                <c:pt idx="345">
                  <c:v>18.773199999999999</c:v>
                </c:pt>
                <c:pt idx="346">
                  <c:v>18.9758</c:v>
                </c:pt>
                <c:pt idx="347">
                  <c:v>19.0243</c:v>
                </c:pt>
                <c:pt idx="348">
                  <c:v>18.799099999999999</c:v>
                </c:pt>
                <c:pt idx="349">
                  <c:v>18.715299999999999</c:v>
                </c:pt>
                <c:pt idx="350">
                  <c:v>18.785499999999999</c:v>
                </c:pt>
                <c:pt idx="351">
                  <c:v>19.041</c:v>
                </c:pt>
                <c:pt idx="352">
                  <c:v>18.941600000000001</c:v>
                </c:pt>
                <c:pt idx="353">
                  <c:v>18.886099999999999</c:v>
                </c:pt>
                <c:pt idx="354">
                  <c:v>18.880700000000001</c:v>
                </c:pt>
                <c:pt idx="355">
                  <c:v>19.083600000000001</c:v>
                </c:pt>
                <c:pt idx="356">
                  <c:v>19.098099999999999</c:v>
                </c:pt>
                <c:pt idx="357">
                  <c:v>19.158100000000001</c:v>
                </c:pt>
                <c:pt idx="358">
                  <c:v>19.146000000000001</c:v>
                </c:pt>
                <c:pt idx="359">
                  <c:v>19.128299999999999</c:v>
                </c:pt>
                <c:pt idx="360">
                  <c:v>19.173500000000001</c:v>
                </c:pt>
                <c:pt idx="361">
                  <c:v>19.130600000000001</c:v>
                </c:pt>
                <c:pt idx="362">
                  <c:v>19.128900000000002</c:v>
                </c:pt>
                <c:pt idx="363">
                  <c:v>18.932300000000001</c:v>
                </c:pt>
                <c:pt idx="364">
                  <c:v>19.105699999999999</c:v>
                </c:pt>
                <c:pt idx="365">
                  <c:v>19.082000000000001</c:v>
                </c:pt>
                <c:pt idx="366">
                  <c:v>18.96</c:v>
                </c:pt>
                <c:pt idx="367">
                  <c:v>18.981100000000001</c:v>
                </c:pt>
                <c:pt idx="368">
                  <c:v>18.9604</c:v>
                </c:pt>
                <c:pt idx="369">
                  <c:v>19.000499999999999</c:v>
                </c:pt>
                <c:pt idx="370">
                  <c:v>18.841799999999999</c:v>
                </c:pt>
                <c:pt idx="371">
                  <c:v>18.815000000000001</c:v>
                </c:pt>
                <c:pt idx="372">
                  <c:v>18.694199999999999</c:v>
                </c:pt>
                <c:pt idx="373">
                  <c:v>18.701999999999998</c:v>
                </c:pt>
                <c:pt idx="374">
                  <c:v>18.927099999999999</c:v>
                </c:pt>
                <c:pt idx="375">
                  <c:v>18.960100000000001</c:v>
                </c:pt>
                <c:pt idx="376">
                  <c:v>18.823399999999999</c:v>
                </c:pt>
                <c:pt idx="377">
                  <c:v>18.747199999999999</c:v>
                </c:pt>
                <c:pt idx="378">
                  <c:v>18.853899999999999</c:v>
                </c:pt>
                <c:pt idx="379">
                  <c:v>18.891200000000001</c:v>
                </c:pt>
                <c:pt idx="380">
                  <c:v>19.078199999999999</c:v>
                </c:pt>
                <c:pt idx="381">
                  <c:v>18.977</c:v>
                </c:pt>
                <c:pt idx="382">
                  <c:v>19.1157</c:v>
                </c:pt>
                <c:pt idx="383">
                  <c:v>19.1279</c:v>
                </c:pt>
                <c:pt idx="384">
                  <c:v>18.987200000000001</c:v>
                </c:pt>
                <c:pt idx="385">
                  <c:v>18.930700000000002</c:v>
                </c:pt>
                <c:pt idx="386">
                  <c:v>18.9222</c:v>
                </c:pt>
                <c:pt idx="387">
                  <c:v>18.485099999999999</c:v>
                </c:pt>
                <c:pt idx="388">
                  <c:v>18.720800000000001</c:v>
                </c:pt>
                <c:pt idx="389">
                  <c:v>18.8279</c:v>
                </c:pt>
                <c:pt idx="390">
                  <c:v>18.805900000000001</c:v>
                </c:pt>
                <c:pt idx="391">
                  <c:v>18.806000000000001</c:v>
                </c:pt>
                <c:pt idx="392">
                  <c:v>18.738199999999999</c:v>
                </c:pt>
                <c:pt idx="393">
                  <c:v>18.8522</c:v>
                </c:pt>
                <c:pt idx="394">
                  <c:v>18.5383</c:v>
                </c:pt>
                <c:pt idx="395">
                  <c:v>18.579000000000001</c:v>
                </c:pt>
                <c:pt idx="396">
                  <c:v>18.808199999999999</c:v>
                </c:pt>
                <c:pt idx="397">
                  <c:v>19.016200000000001</c:v>
                </c:pt>
                <c:pt idx="398">
                  <c:v>19.1007</c:v>
                </c:pt>
                <c:pt idx="399">
                  <c:v>19.0867</c:v>
                </c:pt>
                <c:pt idx="400">
                  <c:v>19.239699999999999</c:v>
                </c:pt>
                <c:pt idx="401">
                  <c:v>19.261099999999999</c:v>
                </c:pt>
                <c:pt idx="402">
                  <c:v>19.270499999999998</c:v>
                </c:pt>
                <c:pt idx="403">
                  <c:v>19.1891</c:v>
                </c:pt>
                <c:pt idx="404">
                  <c:v>19.1432</c:v>
                </c:pt>
                <c:pt idx="405">
                  <c:v>19.0335</c:v>
                </c:pt>
                <c:pt idx="406">
                  <c:v>18.829699999999999</c:v>
                </c:pt>
                <c:pt idx="407">
                  <c:v>18.7179</c:v>
                </c:pt>
                <c:pt idx="408">
                  <c:v>18.949100000000001</c:v>
                </c:pt>
                <c:pt idx="409">
                  <c:v>19.084</c:v>
                </c:pt>
                <c:pt idx="410">
                  <c:v>19.084299999999999</c:v>
                </c:pt>
                <c:pt idx="411">
                  <c:v>19.065999999999999</c:v>
                </c:pt>
                <c:pt idx="412">
                  <c:v>18.9984</c:v>
                </c:pt>
                <c:pt idx="413">
                  <c:v>18.9556</c:v>
                </c:pt>
                <c:pt idx="414">
                  <c:v>19.014700000000001</c:v>
                </c:pt>
                <c:pt idx="415">
                  <c:v>18.867699999999999</c:v>
                </c:pt>
                <c:pt idx="416">
                  <c:v>18.813400000000001</c:v>
                </c:pt>
                <c:pt idx="417">
                  <c:v>19.052900000000001</c:v>
                </c:pt>
                <c:pt idx="418">
                  <c:v>18.8706</c:v>
                </c:pt>
                <c:pt idx="419">
                  <c:v>18.8886</c:v>
                </c:pt>
                <c:pt idx="420">
                  <c:v>18.8644</c:v>
                </c:pt>
                <c:pt idx="421">
                  <c:v>18.938099999999999</c:v>
                </c:pt>
                <c:pt idx="422">
                  <c:v>19.035299999999999</c:v>
                </c:pt>
                <c:pt idx="423">
                  <c:v>18.982399999999998</c:v>
                </c:pt>
                <c:pt idx="424">
                  <c:v>18.825600000000001</c:v>
                </c:pt>
                <c:pt idx="425">
                  <c:v>18.4283</c:v>
                </c:pt>
                <c:pt idx="426">
                  <c:v>17.8413</c:v>
                </c:pt>
                <c:pt idx="427">
                  <c:v>17.138300000000001</c:v>
                </c:pt>
                <c:pt idx="428">
                  <c:v>16.906700000000001</c:v>
                </c:pt>
                <c:pt idx="429">
                  <c:v>17.566700000000001</c:v>
                </c:pt>
                <c:pt idx="430">
                  <c:v>17.993500000000001</c:v>
                </c:pt>
                <c:pt idx="431">
                  <c:v>18.002400000000002</c:v>
                </c:pt>
                <c:pt idx="432">
                  <c:v>17.853999999999999</c:v>
                </c:pt>
                <c:pt idx="433">
                  <c:v>17.326000000000001</c:v>
                </c:pt>
                <c:pt idx="434">
                  <c:v>17.642900000000001</c:v>
                </c:pt>
                <c:pt idx="435">
                  <c:v>17.628</c:v>
                </c:pt>
                <c:pt idx="436">
                  <c:v>17.357800000000001</c:v>
                </c:pt>
                <c:pt idx="437">
                  <c:v>17.3568</c:v>
                </c:pt>
                <c:pt idx="438">
                  <c:v>17.791499999999999</c:v>
                </c:pt>
                <c:pt idx="439">
                  <c:v>17.5443</c:v>
                </c:pt>
                <c:pt idx="440">
                  <c:v>17.636900000000001</c:v>
                </c:pt>
                <c:pt idx="441">
                  <c:v>17.716000000000001</c:v>
                </c:pt>
                <c:pt idx="442">
                  <c:v>17.643599999999999</c:v>
                </c:pt>
                <c:pt idx="443">
                  <c:v>17.87</c:v>
                </c:pt>
                <c:pt idx="444">
                  <c:v>18.025500000000001</c:v>
                </c:pt>
                <c:pt idx="445">
                  <c:v>17.979399999999998</c:v>
                </c:pt>
                <c:pt idx="446">
                  <c:v>17.688700000000001</c:v>
                </c:pt>
                <c:pt idx="447">
                  <c:v>17.8125</c:v>
                </c:pt>
                <c:pt idx="448">
                  <c:v>17.5931</c:v>
                </c:pt>
                <c:pt idx="449">
                  <c:v>17.556999999999999</c:v>
                </c:pt>
                <c:pt idx="450">
                  <c:v>17.498000000000001</c:v>
                </c:pt>
                <c:pt idx="451">
                  <c:v>17.484999999999999</c:v>
                </c:pt>
                <c:pt idx="452">
                  <c:v>17.004899999999999</c:v>
                </c:pt>
                <c:pt idx="453">
                  <c:v>17.0259</c:v>
                </c:pt>
                <c:pt idx="454">
                  <c:v>17.598099999999999</c:v>
                </c:pt>
                <c:pt idx="455">
                  <c:v>17.632899999999999</c:v>
                </c:pt>
                <c:pt idx="456">
                  <c:v>17.900600000000001</c:v>
                </c:pt>
                <c:pt idx="457">
                  <c:v>18.2181</c:v>
                </c:pt>
                <c:pt idx="458">
                  <c:v>18.151900000000001</c:v>
                </c:pt>
                <c:pt idx="459">
                  <c:v>18.2971</c:v>
                </c:pt>
                <c:pt idx="460">
                  <c:v>18.466799999999999</c:v>
                </c:pt>
                <c:pt idx="461">
                  <c:v>18.4802</c:v>
                </c:pt>
                <c:pt idx="462">
                  <c:v>18.503599999999999</c:v>
                </c:pt>
                <c:pt idx="463">
                  <c:v>18.377300000000002</c:v>
                </c:pt>
                <c:pt idx="464">
                  <c:v>18.290700000000001</c:v>
                </c:pt>
                <c:pt idx="465">
                  <c:v>18.5623</c:v>
                </c:pt>
                <c:pt idx="466">
                  <c:v>18.647200000000002</c:v>
                </c:pt>
                <c:pt idx="467">
                  <c:v>18.652699999999999</c:v>
                </c:pt>
                <c:pt idx="468">
                  <c:v>18.626100000000001</c:v>
                </c:pt>
                <c:pt idx="469">
                  <c:v>18.517600000000002</c:v>
                </c:pt>
                <c:pt idx="470">
                  <c:v>18.825500000000002</c:v>
                </c:pt>
                <c:pt idx="471">
                  <c:v>19.033200000000001</c:v>
                </c:pt>
                <c:pt idx="472">
                  <c:v>18.9877</c:v>
                </c:pt>
                <c:pt idx="473">
                  <c:v>18.9392</c:v>
                </c:pt>
                <c:pt idx="474">
                  <c:v>19.163399999999999</c:v>
                </c:pt>
                <c:pt idx="475">
                  <c:v>19.154800000000002</c:v>
                </c:pt>
                <c:pt idx="476">
                  <c:v>19.063300000000002</c:v>
                </c:pt>
                <c:pt idx="477">
                  <c:v>19.2318</c:v>
                </c:pt>
                <c:pt idx="478">
                  <c:v>19.280799999999999</c:v>
                </c:pt>
                <c:pt idx="479">
                  <c:v>19.212399999999999</c:v>
                </c:pt>
                <c:pt idx="480">
                  <c:v>19.1907</c:v>
                </c:pt>
                <c:pt idx="481">
                  <c:v>19.184000000000001</c:v>
                </c:pt>
                <c:pt idx="482">
                  <c:v>18.998999999999999</c:v>
                </c:pt>
                <c:pt idx="483">
                  <c:v>19.0273</c:v>
                </c:pt>
                <c:pt idx="484">
                  <c:v>18.965800000000002</c:v>
                </c:pt>
                <c:pt idx="485">
                  <c:v>18.700500000000002</c:v>
                </c:pt>
                <c:pt idx="486">
                  <c:v>18.4909</c:v>
                </c:pt>
                <c:pt idx="487">
                  <c:v>18.7651</c:v>
                </c:pt>
                <c:pt idx="488">
                  <c:v>18.739999999999998</c:v>
                </c:pt>
                <c:pt idx="489">
                  <c:v>19.006900000000002</c:v>
                </c:pt>
                <c:pt idx="490">
                  <c:v>18.996099999999998</c:v>
                </c:pt>
                <c:pt idx="491">
                  <c:v>19.0685</c:v>
                </c:pt>
                <c:pt idx="492">
                  <c:v>19.0457</c:v>
                </c:pt>
                <c:pt idx="493">
                  <c:v>19.068999999999999</c:v>
                </c:pt>
                <c:pt idx="494">
                  <c:v>19.066500000000001</c:v>
                </c:pt>
                <c:pt idx="495">
                  <c:v>19.066500000000001</c:v>
                </c:pt>
                <c:pt idx="496">
                  <c:v>19.075500000000002</c:v>
                </c:pt>
                <c:pt idx="497">
                  <c:v>18.982299999999999</c:v>
                </c:pt>
                <c:pt idx="498">
                  <c:v>19.183599999999998</c:v>
                </c:pt>
                <c:pt idx="499">
                  <c:v>18.9725</c:v>
                </c:pt>
                <c:pt idx="500">
                  <c:v>18.715</c:v>
                </c:pt>
                <c:pt idx="501">
                  <c:v>19.099299999999999</c:v>
                </c:pt>
                <c:pt idx="502">
                  <c:v>18.965800000000002</c:v>
                </c:pt>
                <c:pt idx="503">
                  <c:v>18.8428</c:v>
                </c:pt>
                <c:pt idx="504">
                  <c:v>18.696999999999999</c:v>
                </c:pt>
                <c:pt idx="505">
                  <c:v>18.739000000000001</c:v>
                </c:pt>
                <c:pt idx="506">
                  <c:v>18.3749</c:v>
                </c:pt>
                <c:pt idx="507">
                  <c:v>18.462299999999999</c:v>
                </c:pt>
                <c:pt idx="508">
                  <c:v>18.6585</c:v>
                </c:pt>
                <c:pt idx="509">
                  <c:v>18.929400000000001</c:v>
                </c:pt>
                <c:pt idx="510">
                  <c:v>18.6462</c:v>
                </c:pt>
                <c:pt idx="511">
                  <c:v>18.3141</c:v>
                </c:pt>
                <c:pt idx="512">
                  <c:v>18.492699999999999</c:v>
                </c:pt>
                <c:pt idx="513">
                  <c:v>18.655799999999999</c:v>
                </c:pt>
                <c:pt idx="514">
                  <c:v>18.887499999999999</c:v>
                </c:pt>
                <c:pt idx="515">
                  <c:v>18.857199999999999</c:v>
                </c:pt>
                <c:pt idx="516">
                  <c:v>18.859300000000001</c:v>
                </c:pt>
                <c:pt idx="517">
                  <c:v>18.805199999999999</c:v>
                </c:pt>
                <c:pt idx="518">
                  <c:v>18.9983</c:v>
                </c:pt>
                <c:pt idx="519">
                  <c:v>18.8611</c:v>
                </c:pt>
                <c:pt idx="520">
                  <c:v>18.847100000000001</c:v>
                </c:pt>
                <c:pt idx="521">
                  <c:v>18.848199999999999</c:v>
                </c:pt>
                <c:pt idx="522">
                  <c:v>18.545000000000002</c:v>
                </c:pt>
                <c:pt idx="523">
                  <c:v>18.585000000000001</c:v>
                </c:pt>
                <c:pt idx="524">
                  <c:v>18.341200000000001</c:v>
                </c:pt>
                <c:pt idx="525">
                  <c:v>17.907900000000001</c:v>
                </c:pt>
                <c:pt idx="526">
                  <c:v>17.7136</c:v>
                </c:pt>
                <c:pt idx="527">
                  <c:v>17.7285</c:v>
                </c:pt>
                <c:pt idx="528">
                  <c:v>17.866800000000001</c:v>
                </c:pt>
                <c:pt idx="529">
                  <c:v>17.420500000000001</c:v>
                </c:pt>
                <c:pt idx="530">
                  <c:v>17.711500000000001</c:v>
                </c:pt>
                <c:pt idx="531">
                  <c:v>17.330500000000001</c:v>
                </c:pt>
                <c:pt idx="532">
                  <c:v>17.330100000000002</c:v>
                </c:pt>
                <c:pt idx="533">
                  <c:v>17.341200000000001</c:v>
                </c:pt>
                <c:pt idx="534">
                  <c:v>17.138400000000001</c:v>
                </c:pt>
                <c:pt idx="535">
                  <c:v>17.227599999999999</c:v>
                </c:pt>
                <c:pt idx="536">
                  <c:v>17.577100000000002</c:v>
                </c:pt>
                <c:pt idx="537">
                  <c:v>17.293600000000001</c:v>
                </c:pt>
                <c:pt idx="538">
                  <c:v>17.5383</c:v>
                </c:pt>
                <c:pt idx="539">
                  <c:v>17.346800000000002</c:v>
                </c:pt>
                <c:pt idx="540">
                  <c:v>17.442699999999999</c:v>
                </c:pt>
                <c:pt idx="541">
                  <c:v>17.8767</c:v>
                </c:pt>
                <c:pt idx="542">
                  <c:v>17.867899999999999</c:v>
                </c:pt>
                <c:pt idx="543">
                  <c:v>17.532900000000001</c:v>
                </c:pt>
                <c:pt idx="544">
                  <c:v>17.6205</c:v>
                </c:pt>
                <c:pt idx="545">
                  <c:v>17.647400000000001</c:v>
                </c:pt>
                <c:pt idx="546">
                  <c:v>17.321300000000001</c:v>
                </c:pt>
                <c:pt idx="547">
                  <c:v>17.081800000000001</c:v>
                </c:pt>
                <c:pt idx="548">
                  <c:v>17.070599999999999</c:v>
                </c:pt>
                <c:pt idx="549">
                  <c:v>17.067299999999999</c:v>
                </c:pt>
                <c:pt idx="550">
                  <c:v>16.8569</c:v>
                </c:pt>
                <c:pt idx="551">
                  <c:v>17.1859</c:v>
                </c:pt>
                <c:pt idx="552">
                  <c:v>17.185199999999998</c:v>
                </c:pt>
                <c:pt idx="553">
                  <c:v>17.4693</c:v>
                </c:pt>
                <c:pt idx="554">
                  <c:v>17.756900000000002</c:v>
                </c:pt>
                <c:pt idx="555">
                  <c:v>17.6738</c:v>
                </c:pt>
                <c:pt idx="556">
                  <c:v>17.669899999999998</c:v>
                </c:pt>
                <c:pt idx="557">
                  <c:v>17.936299999999999</c:v>
                </c:pt>
                <c:pt idx="558">
                  <c:v>17.712800000000001</c:v>
                </c:pt>
                <c:pt idx="559">
                  <c:v>17.792400000000001</c:v>
                </c:pt>
                <c:pt idx="560">
                  <c:v>17.994299999999999</c:v>
                </c:pt>
                <c:pt idx="561">
                  <c:v>17.960599999999999</c:v>
                </c:pt>
                <c:pt idx="562">
                  <c:v>17.828800000000001</c:v>
                </c:pt>
                <c:pt idx="563">
                  <c:v>18.2547</c:v>
                </c:pt>
                <c:pt idx="564">
                  <c:v>18.334099999999999</c:v>
                </c:pt>
                <c:pt idx="565">
                  <c:v>18.416699999999999</c:v>
                </c:pt>
                <c:pt idx="566">
                  <c:v>18.466899999999999</c:v>
                </c:pt>
                <c:pt idx="567">
                  <c:v>18.496200000000002</c:v>
                </c:pt>
                <c:pt idx="568">
                  <c:v>18.2883</c:v>
                </c:pt>
                <c:pt idx="569">
                  <c:v>18.380800000000001</c:v>
                </c:pt>
                <c:pt idx="570">
                  <c:v>18.383700000000001</c:v>
                </c:pt>
                <c:pt idx="571">
                  <c:v>18.6858</c:v>
                </c:pt>
                <c:pt idx="572">
                  <c:v>18.662099999999999</c:v>
                </c:pt>
                <c:pt idx="573">
                  <c:v>18.627800000000001</c:v>
                </c:pt>
                <c:pt idx="574">
                  <c:v>18.732199999999999</c:v>
                </c:pt>
                <c:pt idx="575">
                  <c:v>18.855799999999999</c:v>
                </c:pt>
                <c:pt idx="576">
                  <c:v>18.939</c:v>
                </c:pt>
                <c:pt idx="577">
                  <c:v>18.988299999999999</c:v>
                </c:pt>
                <c:pt idx="578">
                  <c:v>18.971900000000002</c:v>
                </c:pt>
                <c:pt idx="579">
                  <c:v>18.8492</c:v>
                </c:pt>
                <c:pt idx="580">
                  <c:v>18.841999999999999</c:v>
                </c:pt>
                <c:pt idx="581">
                  <c:v>18.843</c:v>
                </c:pt>
                <c:pt idx="582">
                  <c:v>18.9053</c:v>
                </c:pt>
                <c:pt idx="583">
                  <c:v>19.071999999999999</c:v>
                </c:pt>
                <c:pt idx="584">
                  <c:v>19.1816</c:v>
                </c:pt>
                <c:pt idx="585">
                  <c:v>19.3369</c:v>
                </c:pt>
                <c:pt idx="586">
                  <c:v>19.469899999999999</c:v>
                </c:pt>
                <c:pt idx="587">
                  <c:v>19.3644</c:v>
                </c:pt>
                <c:pt idx="588">
                  <c:v>19.167899999999999</c:v>
                </c:pt>
                <c:pt idx="589">
                  <c:v>19.369299999999999</c:v>
                </c:pt>
                <c:pt idx="590">
                  <c:v>19.137599999999999</c:v>
                </c:pt>
                <c:pt idx="591">
                  <c:v>19.186900000000001</c:v>
                </c:pt>
                <c:pt idx="592">
                  <c:v>19.134599999999999</c:v>
                </c:pt>
                <c:pt idx="593">
                  <c:v>19.319500000000001</c:v>
                </c:pt>
                <c:pt idx="594">
                  <c:v>19.513400000000001</c:v>
                </c:pt>
                <c:pt idx="595">
                  <c:v>19.5168</c:v>
                </c:pt>
                <c:pt idx="596">
                  <c:v>19.497599999999998</c:v>
                </c:pt>
                <c:pt idx="597">
                  <c:v>19.632000000000001</c:v>
                </c:pt>
                <c:pt idx="598">
                  <c:v>19.692599999999999</c:v>
                </c:pt>
                <c:pt idx="599">
                  <c:v>19.707599999999999</c:v>
                </c:pt>
                <c:pt idx="600">
                  <c:v>19.6052</c:v>
                </c:pt>
                <c:pt idx="601">
                  <c:v>19.606200000000001</c:v>
                </c:pt>
                <c:pt idx="602">
                  <c:v>19.579599999999999</c:v>
                </c:pt>
                <c:pt idx="603">
                  <c:v>19.616199999999999</c:v>
                </c:pt>
                <c:pt idx="604">
                  <c:v>19.648599999999998</c:v>
                </c:pt>
                <c:pt idx="605">
                  <c:v>19.467199999999998</c:v>
                </c:pt>
                <c:pt idx="606">
                  <c:v>19.351600000000001</c:v>
                </c:pt>
                <c:pt idx="607">
                  <c:v>19.5122</c:v>
                </c:pt>
                <c:pt idx="608">
                  <c:v>19.331600000000002</c:v>
                </c:pt>
                <c:pt idx="609">
                  <c:v>19.217099999999999</c:v>
                </c:pt>
                <c:pt idx="610">
                  <c:v>19.209700000000002</c:v>
                </c:pt>
                <c:pt idx="611">
                  <c:v>19.297499999999999</c:v>
                </c:pt>
                <c:pt idx="612">
                  <c:v>19.304200000000002</c:v>
                </c:pt>
                <c:pt idx="613">
                  <c:v>19.549499999999998</c:v>
                </c:pt>
                <c:pt idx="614">
                  <c:v>19.374099999999999</c:v>
                </c:pt>
                <c:pt idx="615">
                  <c:v>19.3718</c:v>
                </c:pt>
                <c:pt idx="616">
                  <c:v>19.1845</c:v>
                </c:pt>
                <c:pt idx="617">
                  <c:v>19.370799999999999</c:v>
                </c:pt>
                <c:pt idx="618">
                  <c:v>19.189399999999999</c:v>
                </c:pt>
                <c:pt idx="619">
                  <c:v>19.183</c:v>
                </c:pt>
                <c:pt idx="620">
                  <c:v>19.110199999999999</c:v>
                </c:pt>
                <c:pt idx="621">
                  <c:v>19.225300000000001</c:v>
                </c:pt>
                <c:pt idx="622">
                  <c:v>19.1815</c:v>
                </c:pt>
                <c:pt idx="623">
                  <c:v>19.4438</c:v>
                </c:pt>
                <c:pt idx="624">
                  <c:v>19.5794</c:v>
                </c:pt>
                <c:pt idx="625">
                  <c:v>19.575299999999999</c:v>
                </c:pt>
                <c:pt idx="626">
                  <c:v>19.659199999999998</c:v>
                </c:pt>
                <c:pt idx="627">
                  <c:v>19.657800000000002</c:v>
                </c:pt>
                <c:pt idx="628">
                  <c:v>19.6328</c:v>
                </c:pt>
                <c:pt idx="629">
                  <c:v>19.657699999999998</c:v>
                </c:pt>
                <c:pt idx="630">
                  <c:v>19.728100000000001</c:v>
                </c:pt>
                <c:pt idx="631">
                  <c:v>19.660699999999999</c:v>
                </c:pt>
                <c:pt idx="632">
                  <c:v>19.752099999999999</c:v>
                </c:pt>
                <c:pt idx="633">
                  <c:v>19.774999999999999</c:v>
                </c:pt>
                <c:pt idx="634">
                  <c:v>19.840399999999999</c:v>
                </c:pt>
                <c:pt idx="635">
                  <c:v>19.805099999999999</c:v>
                </c:pt>
                <c:pt idx="636">
                  <c:v>19.622299999999999</c:v>
                </c:pt>
                <c:pt idx="637">
                  <c:v>19.4619</c:v>
                </c:pt>
                <c:pt idx="638">
                  <c:v>19.4269</c:v>
                </c:pt>
                <c:pt idx="639">
                  <c:v>19.382899999999999</c:v>
                </c:pt>
                <c:pt idx="640">
                  <c:v>19.4436</c:v>
                </c:pt>
                <c:pt idx="641">
                  <c:v>19.380299999999998</c:v>
                </c:pt>
                <c:pt idx="642">
                  <c:v>19.503799999999998</c:v>
                </c:pt>
                <c:pt idx="643">
                  <c:v>19.556699999999999</c:v>
                </c:pt>
                <c:pt idx="644">
                  <c:v>19.557400000000001</c:v>
                </c:pt>
                <c:pt idx="645">
                  <c:v>19.8201</c:v>
                </c:pt>
                <c:pt idx="646">
                  <c:v>19.102900000000002</c:v>
                </c:pt>
                <c:pt idx="647">
                  <c:v>18.792999999999999</c:v>
                </c:pt>
                <c:pt idx="648">
                  <c:v>19.1267</c:v>
                </c:pt>
                <c:pt idx="649">
                  <c:v>19.452500000000001</c:v>
                </c:pt>
                <c:pt idx="650">
                  <c:v>19.910900000000002</c:v>
                </c:pt>
                <c:pt idx="651">
                  <c:v>19.9603</c:v>
                </c:pt>
                <c:pt idx="652">
                  <c:v>19.926100000000002</c:v>
                </c:pt>
                <c:pt idx="653">
                  <c:v>19.773099999999999</c:v>
                </c:pt>
                <c:pt idx="654">
                  <c:v>19.871200000000002</c:v>
                </c:pt>
                <c:pt idx="655">
                  <c:v>19.8538</c:v>
                </c:pt>
                <c:pt idx="656">
                  <c:v>20.156700000000001</c:v>
                </c:pt>
                <c:pt idx="657">
                  <c:v>20.2258</c:v>
                </c:pt>
                <c:pt idx="658">
                  <c:v>20.367799999999999</c:v>
                </c:pt>
                <c:pt idx="659">
                  <c:v>20.3598</c:v>
                </c:pt>
                <c:pt idx="660">
                  <c:v>20.464200000000002</c:v>
                </c:pt>
                <c:pt idx="661">
                  <c:v>20.4452</c:v>
                </c:pt>
                <c:pt idx="662">
                  <c:v>20.491700000000002</c:v>
                </c:pt>
                <c:pt idx="663">
                  <c:v>20.465</c:v>
                </c:pt>
                <c:pt idx="664">
                  <c:v>20.562999999999999</c:v>
                </c:pt>
                <c:pt idx="665">
                  <c:v>20.489100000000001</c:v>
                </c:pt>
                <c:pt idx="666">
                  <c:v>20.5823</c:v>
                </c:pt>
                <c:pt idx="667">
                  <c:v>20.53</c:v>
                </c:pt>
                <c:pt idx="668">
                  <c:v>20.538</c:v>
                </c:pt>
                <c:pt idx="669">
                  <c:v>20.514099999999999</c:v>
                </c:pt>
                <c:pt idx="670">
                  <c:v>20.546399999999998</c:v>
                </c:pt>
                <c:pt idx="671">
                  <c:v>20.5121</c:v>
                </c:pt>
                <c:pt idx="672">
                  <c:v>20.456900000000001</c:v>
                </c:pt>
                <c:pt idx="673">
                  <c:v>20.326799999999999</c:v>
                </c:pt>
                <c:pt idx="674">
                  <c:v>20.3887</c:v>
                </c:pt>
                <c:pt idx="675">
                  <c:v>20.463999999999999</c:v>
                </c:pt>
                <c:pt idx="676">
                  <c:v>20.639199999999999</c:v>
                </c:pt>
                <c:pt idx="677">
                  <c:v>20.640999999999998</c:v>
                </c:pt>
                <c:pt idx="678">
                  <c:v>20.643599999999999</c:v>
                </c:pt>
                <c:pt idx="679">
                  <c:v>20.600899999999999</c:v>
                </c:pt>
                <c:pt idx="680">
                  <c:v>20.684699999999999</c:v>
                </c:pt>
                <c:pt idx="681">
                  <c:v>20.666899999999998</c:v>
                </c:pt>
                <c:pt idx="682">
                  <c:v>20.724</c:v>
                </c:pt>
                <c:pt idx="683">
                  <c:v>20.610399999999998</c:v>
                </c:pt>
                <c:pt idx="684">
                  <c:v>20.650200000000002</c:v>
                </c:pt>
                <c:pt idx="685">
                  <c:v>20.695599999999999</c:v>
                </c:pt>
                <c:pt idx="686">
                  <c:v>20.6633</c:v>
                </c:pt>
                <c:pt idx="687">
                  <c:v>20.651900000000001</c:v>
                </c:pt>
                <c:pt idx="688">
                  <c:v>20.6922</c:v>
                </c:pt>
                <c:pt idx="689">
                  <c:v>20.5838</c:v>
                </c:pt>
                <c:pt idx="690">
                  <c:v>20.555700000000002</c:v>
                </c:pt>
                <c:pt idx="691">
                  <c:v>20.523199999999999</c:v>
                </c:pt>
                <c:pt idx="692">
                  <c:v>20.627199999999998</c:v>
                </c:pt>
                <c:pt idx="693">
                  <c:v>20.5869</c:v>
                </c:pt>
                <c:pt idx="694">
                  <c:v>20.504899999999999</c:v>
                </c:pt>
                <c:pt idx="695">
                  <c:v>20.515999999999998</c:v>
                </c:pt>
                <c:pt idx="696">
                  <c:v>20.599900000000002</c:v>
                </c:pt>
                <c:pt idx="697">
                  <c:v>20.597999999999999</c:v>
                </c:pt>
                <c:pt idx="698">
                  <c:v>20.668900000000001</c:v>
                </c:pt>
                <c:pt idx="699">
                  <c:v>20.654499999999999</c:v>
                </c:pt>
                <c:pt idx="700">
                  <c:v>20.601500000000001</c:v>
                </c:pt>
                <c:pt idx="701">
                  <c:v>20.096399999999999</c:v>
                </c:pt>
                <c:pt idx="702">
                  <c:v>20.391500000000001</c:v>
                </c:pt>
                <c:pt idx="703">
                  <c:v>20.089099999999998</c:v>
                </c:pt>
                <c:pt idx="704">
                  <c:v>20.077300000000001</c:v>
                </c:pt>
                <c:pt idx="705">
                  <c:v>20.280200000000001</c:v>
                </c:pt>
                <c:pt idx="706">
                  <c:v>20.203700000000001</c:v>
                </c:pt>
                <c:pt idx="707">
                  <c:v>20.253</c:v>
                </c:pt>
                <c:pt idx="708">
                  <c:v>20.259</c:v>
                </c:pt>
                <c:pt idx="709">
                  <c:v>20.4802</c:v>
                </c:pt>
                <c:pt idx="710">
                  <c:v>20.612100000000002</c:v>
                </c:pt>
                <c:pt idx="711">
                  <c:v>20.4953</c:v>
                </c:pt>
                <c:pt idx="712">
                  <c:v>20.341699999999999</c:v>
                </c:pt>
                <c:pt idx="713">
                  <c:v>20.472799999999999</c:v>
                </c:pt>
                <c:pt idx="714">
                  <c:v>20.581199999999999</c:v>
                </c:pt>
                <c:pt idx="715">
                  <c:v>20.389399999999998</c:v>
                </c:pt>
                <c:pt idx="716">
                  <c:v>20.470099999999999</c:v>
                </c:pt>
                <c:pt idx="717">
                  <c:v>20.367899999999999</c:v>
                </c:pt>
                <c:pt idx="718">
                  <c:v>20.269200000000001</c:v>
                </c:pt>
                <c:pt idx="719">
                  <c:v>20.356300000000001</c:v>
                </c:pt>
                <c:pt idx="720">
                  <c:v>20.366099999999999</c:v>
                </c:pt>
                <c:pt idx="721">
                  <c:v>20.299900000000001</c:v>
                </c:pt>
                <c:pt idx="722">
                  <c:v>20.398800000000001</c:v>
                </c:pt>
                <c:pt idx="723">
                  <c:v>20.1449</c:v>
                </c:pt>
                <c:pt idx="724">
                  <c:v>20.167999999999999</c:v>
                </c:pt>
                <c:pt idx="725">
                  <c:v>20.105499999999999</c:v>
                </c:pt>
                <c:pt idx="726">
                  <c:v>20.109500000000001</c:v>
                </c:pt>
                <c:pt idx="727">
                  <c:v>20.0505</c:v>
                </c:pt>
                <c:pt idx="728">
                  <c:v>20.173999999999999</c:v>
                </c:pt>
                <c:pt idx="729">
                  <c:v>20.218299999999999</c:v>
                </c:pt>
                <c:pt idx="730">
                  <c:v>20.1891</c:v>
                </c:pt>
                <c:pt idx="731">
                  <c:v>20.1874</c:v>
                </c:pt>
                <c:pt idx="732">
                  <c:v>20.282599999999999</c:v>
                </c:pt>
                <c:pt idx="733">
                  <c:v>20.2056</c:v>
                </c:pt>
                <c:pt idx="734">
                  <c:v>20.170400000000001</c:v>
                </c:pt>
                <c:pt idx="735">
                  <c:v>20.110199999999999</c:v>
                </c:pt>
                <c:pt idx="736">
                  <c:v>20.042400000000001</c:v>
                </c:pt>
                <c:pt idx="737">
                  <c:v>20.028600000000001</c:v>
                </c:pt>
                <c:pt idx="738">
                  <c:v>19.882400000000001</c:v>
                </c:pt>
                <c:pt idx="739">
                  <c:v>19.749400000000001</c:v>
                </c:pt>
                <c:pt idx="740">
                  <c:v>19.661999999999999</c:v>
                </c:pt>
                <c:pt idx="741">
                  <c:v>19.629300000000001</c:v>
                </c:pt>
                <c:pt idx="742">
                  <c:v>20.066099999999999</c:v>
                </c:pt>
                <c:pt idx="743">
                  <c:v>20.1418</c:v>
                </c:pt>
                <c:pt idx="744">
                  <c:v>20.364899999999999</c:v>
                </c:pt>
                <c:pt idx="745">
                  <c:v>20.397300000000001</c:v>
                </c:pt>
                <c:pt idx="746">
                  <c:v>20.371500000000001</c:v>
                </c:pt>
                <c:pt idx="747">
                  <c:v>20.372699999999998</c:v>
                </c:pt>
                <c:pt idx="748">
                  <c:v>20.523900000000001</c:v>
                </c:pt>
                <c:pt idx="749">
                  <c:v>20.491399999999999</c:v>
                </c:pt>
                <c:pt idx="750">
                  <c:v>20.587199999999999</c:v>
                </c:pt>
                <c:pt idx="751">
                  <c:v>20.5381</c:v>
                </c:pt>
                <c:pt idx="752">
                  <c:v>20.685500000000001</c:v>
                </c:pt>
                <c:pt idx="753">
                  <c:v>20.7303</c:v>
                </c:pt>
                <c:pt idx="754">
                  <c:v>20.747</c:v>
                </c:pt>
                <c:pt idx="755">
                  <c:v>20.747</c:v>
                </c:pt>
                <c:pt idx="756">
                  <c:v>20.828299999999999</c:v>
                </c:pt>
                <c:pt idx="757">
                  <c:v>20.72</c:v>
                </c:pt>
                <c:pt idx="758">
                  <c:v>20.747599999999998</c:v>
                </c:pt>
                <c:pt idx="759">
                  <c:v>20.677199999999999</c:v>
                </c:pt>
                <c:pt idx="760">
                  <c:v>20.6035</c:v>
                </c:pt>
                <c:pt idx="761">
                  <c:v>20.619800000000001</c:v>
                </c:pt>
                <c:pt idx="762">
                  <c:v>20.739899999999999</c:v>
                </c:pt>
                <c:pt idx="763">
                  <c:v>20.810600000000001</c:v>
                </c:pt>
                <c:pt idx="764">
                  <c:v>21.084499999999998</c:v>
                </c:pt>
                <c:pt idx="765">
                  <c:v>21.130099999999999</c:v>
                </c:pt>
                <c:pt idx="766">
                  <c:v>21.255600000000001</c:v>
                </c:pt>
                <c:pt idx="767">
                  <c:v>21.2317</c:v>
                </c:pt>
                <c:pt idx="768">
                  <c:v>21.3706</c:v>
                </c:pt>
                <c:pt idx="769">
                  <c:v>21.197099999999999</c:v>
                </c:pt>
                <c:pt idx="770">
                  <c:v>21.279399999999999</c:v>
                </c:pt>
                <c:pt idx="771">
                  <c:v>21.242100000000001</c:v>
                </c:pt>
                <c:pt idx="772">
                  <c:v>21.321899999999999</c:v>
                </c:pt>
                <c:pt idx="773">
                  <c:v>21.3995</c:v>
                </c:pt>
                <c:pt idx="774">
                  <c:v>21.346900000000002</c:v>
                </c:pt>
                <c:pt idx="775">
                  <c:v>21.306899999999999</c:v>
                </c:pt>
                <c:pt idx="776">
                  <c:v>21.333600000000001</c:v>
                </c:pt>
                <c:pt idx="777">
                  <c:v>21.3262</c:v>
                </c:pt>
                <c:pt idx="778">
                  <c:v>21.374300000000002</c:v>
                </c:pt>
                <c:pt idx="779">
                  <c:v>21.195599999999999</c:v>
                </c:pt>
                <c:pt idx="780">
                  <c:v>21.189399999999999</c:v>
                </c:pt>
                <c:pt idx="781">
                  <c:v>21.084399999999999</c:v>
                </c:pt>
                <c:pt idx="782">
                  <c:v>20.6386</c:v>
                </c:pt>
                <c:pt idx="783">
                  <c:v>20.811</c:v>
                </c:pt>
                <c:pt idx="784">
                  <c:v>20.930099999999999</c:v>
                </c:pt>
                <c:pt idx="785">
                  <c:v>20.919899999999998</c:v>
                </c:pt>
                <c:pt idx="786">
                  <c:v>20.993500000000001</c:v>
                </c:pt>
                <c:pt idx="787">
                  <c:v>20.919</c:v>
                </c:pt>
                <c:pt idx="788">
                  <c:v>20.919</c:v>
                </c:pt>
                <c:pt idx="789">
                  <c:v>20.979399999999998</c:v>
                </c:pt>
                <c:pt idx="790">
                  <c:v>20.9344</c:v>
                </c:pt>
                <c:pt idx="791">
                  <c:v>20.973099999999999</c:v>
                </c:pt>
                <c:pt idx="792">
                  <c:v>20.974</c:v>
                </c:pt>
                <c:pt idx="793">
                  <c:v>20.911799999999999</c:v>
                </c:pt>
                <c:pt idx="794">
                  <c:v>20.940100000000001</c:v>
                </c:pt>
                <c:pt idx="795">
                  <c:v>20.864599999999999</c:v>
                </c:pt>
                <c:pt idx="796">
                  <c:v>20.934799999999999</c:v>
                </c:pt>
                <c:pt idx="797">
                  <c:v>20.878499999999999</c:v>
                </c:pt>
                <c:pt idx="798">
                  <c:v>21.015499999999999</c:v>
                </c:pt>
                <c:pt idx="799">
                  <c:v>21.184200000000001</c:v>
                </c:pt>
                <c:pt idx="800">
                  <c:v>21.168600000000001</c:v>
                </c:pt>
                <c:pt idx="801">
                  <c:v>21.1479</c:v>
                </c:pt>
                <c:pt idx="802">
                  <c:v>20.9971</c:v>
                </c:pt>
                <c:pt idx="803">
                  <c:v>20.977599999999999</c:v>
                </c:pt>
                <c:pt idx="804">
                  <c:v>20.983899999999998</c:v>
                </c:pt>
                <c:pt idx="805">
                  <c:v>20.9876</c:v>
                </c:pt>
                <c:pt idx="806">
                  <c:v>21.133900000000001</c:v>
                </c:pt>
                <c:pt idx="807">
                  <c:v>21.0915</c:v>
                </c:pt>
                <c:pt idx="808">
                  <c:v>21.096299999999999</c:v>
                </c:pt>
                <c:pt idx="809">
                  <c:v>21.110900000000001</c:v>
                </c:pt>
                <c:pt idx="810">
                  <c:v>21.232299999999999</c:v>
                </c:pt>
                <c:pt idx="811">
                  <c:v>21.308</c:v>
                </c:pt>
                <c:pt idx="812">
                  <c:v>21.420100000000001</c:v>
                </c:pt>
                <c:pt idx="813">
                  <c:v>21.5059</c:v>
                </c:pt>
                <c:pt idx="814">
                  <c:v>21.613299999999999</c:v>
                </c:pt>
                <c:pt idx="815">
                  <c:v>21.5946</c:v>
                </c:pt>
                <c:pt idx="816">
                  <c:v>21.6309</c:v>
                </c:pt>
                <c:pt idx="817">
                  <c:v>21.6309</c:v>
                </c:pt>
                <c:pt idx="818">
                  <c:v>21.761700000000001</c:v>
                </c:pt>
                <c:pt idx="819">
                  <c:v>21.738099999999999</c:v>
                </c:pt>
                <c:pt idx="820">
                  <c:v>21.747299999999999</c:v>
                </c:pt>
                <c:pt idx="821">
                  <c:v>21.779699999999998</c:v>
                </c:pt>
                <c:pt idx="822">
                  <c:v>21.7987</c:v>
                </c:pt>
                <c:pt idx="823">
                  <c:v>21.7318</c:v>
                </c:pt>
                <c:pt idx="824">
                  <c:v>22.036200000000001</c:v>
                </c:pt>
                <c:pt idx="825">
                  <c:v>21.892700000000001</c:v>
                </c:pt>
                <c:pt idx="826">
                  <c:v>21.900300000000001</c:v>
                </c:pt>
                <c:pt idx="827">
                  <c:v>21.828900000000001</c:v>
                </c:pt>
                <c:pt idx="828">
                  <c:v>21.7653</c:v>
                </c:pt>
                <c:pt idx="829">
                  <c:v>21.715599999999998</c:v>
                </c:pt>
                <c:pt idx="830">
                  <c:v>21.732900000000001</c:v>
                </c:pt>
                <c:pt idx="831">
                  <c:v>21.803999999999998</c:v>
                </c:pt>
                <c:pt idx="832">
                  <c:v>21.798200000000001</c:v>
                </c:pt>
                <c:pt idx="833">
                  <c:v>21.724499999999999</c:v>
                </c:pt>
                <c:pt idx="834">
                  <c:v>21.906500000000001</c:v>
                </c:pt>
                <c:pt idx="835">
                  <c:v>21.8767</c:v>
                </c:pt>
                <c:pt idx="836">
                  <c:v>21.847999999999999</c:v>
                </c:pt>
                <c:pt idx="837">
                  <c:v>21.860199999999999</c:v>
                </c:pt>
                <c:pt idx="838">
                  <c:v>21.588899999999999</c:v>
                </c:pt>
                <c:pt idx="839">
                  <c:v>21.6297</c:v>
                </c:pt>
                <c:pt idx="840">
                  <c:v>21.6068</c:v>
                </c:pt>
                <c:pt idx="841">
                  <c:v>21.5886</c:v>
                </c:pt>
                <c:pt idx="842">
                  <c:v>21.5487</c:v>
                </c:pt>
                <c:pt idx="843">
                  <c:v>21.704899999999999</c:v>
                </c:pt>
                <c:pt idx="844">
                  <c:v>21.7286</c:v>
                </c:pt>
                <c:pt idx="845">
                  <c:v>21.8108</c:v>
                </c:pt>
                <c:pt idx="846">
                  <c:v>21.115400000000001</c:v>
                </c:pt>
                <c:pt idx="847">
                  <c:v>21.005400000000002</c:v>
                </c:pt>
                <c:pt idx="848">
                  <c:v>21.0151</c:v>
                </c:pt>
                <c:pt idx="849">
                  <c:v>20.9573</c:v>
                </c:pt>
                <c:pt idx="850">
                  <c:v>20.997700000000002</c:v>
                </c:pt>
                <c:pt idx="851">
                  <c:v>20.9803</c:v>
                </c:pt>
                <c:pt idx="852">
                  <c:v>20.9956</c:v>
                </c:pt>
                <c:pt idx="853">
                  <c:v>20.965499999999999</c:v>
                </c:pt>
                <c:pt idx="854">
                  <c:v>20.886700000000001</c:v>
                </c:pt>
                <c:pt idx="855">
                  <c:v>20.744399999999999</c:v>
                </c:pt>
                <c:pt idx="856">
                  <c:v>20.744399999999999</c:v>
                </c:pt>
                <c:pt idx="857">
                  <c:v>20.922000000000001</c:v>
                </c:pt>
                <c:pt idx="858">
                  <c:v>20.8612</c:v>
                </c:pt>
                <c:pt idx="859">
                  <c:v>20.8247</c:v>
                </c:pt>
                <c:pt idx="860">
                  <c:v>20.982099999999999</c:v>
                </c:pt>
                <c:pt idx="861">
                  <c:v>20.918399999999998</c:v>
                </c:pt>
                <c:pt idx="862">
                  <c:v>21.147300000000001</c:v>
                </c:pt>
                <c:pt idx="863">
                  <c:v>21.276900000000001</c:v>
                </c:pt>
                <c:pt idx="864">
                  <c:v>21.266500000000001</c:v>
                </c:pt>
                <c:pt idx="865">
                  <c:v>21.278300000000002</c:v>
                </c:pt>
                <c:pt idx="866">
                  <c:v>21.234300000000001</c:v>
                </c:pt>
                <c:pt idx="867">
                  <c:v>21.225300000000001</c:v>
                </c:pt>
                <c:pt idx="868">
                  <c:v>21.250499999999999</c:v>
                </c:pt>
                <c:pt idx="869">
                  <c:v>21.223500000000001</c:v>
                </c:pt>
                <c:pt idx="870">
                  <c:v>21.235900000000001</c:v>
                </c:pt>
                <c:pt idx="871">
                  <c:v>21.319600000000001</c:v>
                </c:pt>
                <c:pt idx="872">
                  <c:v>21.315300000000001</c:v>
                </c:pt>
                <c:pt idx="873">
                  <c:v>21.293500000000002</c:v>
                </c:pt>
                <c:pt idx="874">
                  <c:v>21.317499999999999</c:v>
                </c:pt>
                <c:pt idx="875">
                  <c:v>21.2714</c:v>
                </c:pt>
                <c:pt idx="876">
                  <c:v>21.240100000000002</c:v>
                </c:pt>
                <c:pt idx="877">
                  <c:v>21.339500000000001</c:v>
                </c:pt>
                <c:pt idx="878">
                  <c:v>21.3248</c:v>
                </c:pt>
                <c:pt idx="879">
                  <c:v>20.937200000000001</c:v>
                </c:pt>
                <c:pt idx="880">
                  <c:v>21.014399999999998</c:v>
                </c:pt>
                <c:pt idx="881">
                  <c:v>21.156600000000001</c:v>
                </c:pt>
                <c:pt idx="882">
                  <c:v>21.274000000000001</c:v>
                </c:pt>
                <c:pt idx="883">
                  <c:v>21.313099999999999</c:v>
                </c:pt>
                <c:pt idx="884">
                  <c:v>21.366099999999999</c:v>
                </c:pt>
                <c:pt idx="885">
                  <c:v>21.460999999999999</c:v>
                </c:pt>
                <c:pt idx="886">
                  <c:v>21.467700000000001</c:v>
                </c:pt>
                <c:pt idx="887">
                  <c:v>21.462800000000001</c:v>
                </c:pt>
                <c:pt idx="888">
                  <c:v>21.436900000000001</c:v>
                </c:pt>
                <c:pt idx="889">
                  <c:v>21.407499999999999</c:v>
                </c:pt>
                <c:pt idx="890">
                  <c:v>21.529699999999998</c:v>
                </c:pt>
                <c:pt idx="891">
                  <c:v>21.619700000000002</c:v>
                </c:pt>
                <c:pt idx="892">
                  <c:v>21.593299999999999</c:v>
                </c:pt>
                <c:pt idx="893">
                  <c:v>21.533300000000001</c:v>
                </c:pt>
                <c:pt idx="894">
                  <c:v>21.5671</c:v>
                </c:pt>
                <c:pt idx="895">
                  <c:v>21.572900000000001</c:v>
                </c:pt>
                <c:pt idx="896">
                  <c:v>21.555</c:v>
                </c:pt>
                <c:pt idx="897">
                  <c:v>21.534500000000001</c:v>
                </c:pt>
                <c:pt idx="898">
                  <c:v>21.631599999999999</c:v>
                </c:pt>
                <c:pt idx="899">
                  <c:v>21.610099999999999</c:v>
                </c:pt>
                <c:pt idx="900">
                  <c:v>21.561699999999998</c:v>
                </c:pt>
                <c:pt idx="901">
                  <c:v>21.567799999999998</c:v>
                </c:pt>
                <c:pt idx="902">
                  <c:v>21.724599999999999</c:v>
                </c:pt>
                <c:pt idx="903">
                  <c:v>21.5792</c:v>
                </c:pt>
                <c:pt idx="904">
                  <c:v>21.566600000000001</c:v>
                </c:pt>
                <c:pt idx="905">
                  <c:v>21.556799999999999</c:v>
                </c:pt>
                <c:pt idx="906">
                  <c:v>21.590399999999999</c:v>
                </c:pt>
                <c:pt idx="907">
                  <c:v>21.6021</c:v>
                </c:pt>
                <c:pt idx="908">
                  <c:v>21.427700000000002</c:v>
                </c:pt>
                <c:pt idx="909">
                  <c:v>21.616399999999999</c:v>
                </c:pt>
                <c:pt idx="910">
                  <c:v>21.430499999999999</c:v>
                </c:pt>
                <c:pt idx="911">
                  <c:v>20.950500000000002</c:v>
                </c:pt>
                <c:pt idx="912">
                  <c:v>20.863</c:v>
                </c:pt>
                <c:pt idx="913">
                  <c:v>20.863</c:v>
                </c:pt>
                <c:pt idx="914">
                  <c:v>20.875699999999998</c:v>
                </c:pt>
                <c:pt idx="915">
                  <c:v>20.680099999999999</c:v>
                </c:pt>
                <c:pt idx="916">
                  <c:v>20.8125</c:v>
                </c:pt>
                <c:pt idx="917">
                  <c:v>20.831800000000001</c:v>
                </c:pt>
                <c:pt idx="918">
                  <c:v>20.8155</c:v>
                </c:pt>
                <c:pt idx="919">
                  <c:v>20.967600000000001</c:v>
                </c:pt>
                <c:pt idx="920">
                  <c:v>21.006900000000002</c:v>
                </c:pt>
                <c:pt idx="921">
                  <c:v>21.1051</c:v>
                </c:pt>
                <c:pt idx="922">
                  <c:v>21.103999999999999</c:v>
                </c:pt>
                <c:pt idx="923">
                  <c:v>21.113399999999999</c:v>
                </c:pt>
                <c:pt idx="924">
                  <c:v>21.226800000000001</c:v>
                </c:pt>
                <c:pt idx="925">
                  <c:v>21.223500000000001</c:v>
                </c:pt>
                <c:pt idx="926">
                  <c:v>21.215699999999998</c:v>
                </c:pt>
                <c:pt idx="927">
                  <c:v>21.195699999999999</c:v>
                </c:pt>
                <c:pt idx="928">
                  <c:v>21.2577</c:v>
                </c:pt>
                <c:pt idx="929">
                  <c:v>21.269600000000001</c:v>
                </c:pt>
                <c:pt idx="930">
                  <c:v>21.248899999999999</c:v>
                </c:pt>
                <c:pt idx="931">
                  <c:v>21.220500000000001</c:v>
                </c:pt>
                <c:pt idx="932">
                  <c:v>21.1982</c:v>
                </c:pt>
                <c:pt idx="933">
                  <c:v>21.2501</c:v>
                </c:pt>
                <c:pt idx="934">
                  <c:v>21.2605</c:v>
                </c:pt>
                <c:pt idx="935">
                  <c:v>21.214099999999998</c:v>
                </c:pt>
                <c:pt idx="936">
                  <c:v>21.254200000000001</c:v>
                </c:pt>
                <c:pt idx="937">
                  <c:v>21.283100000000001</c:v>
                </c:pt>
                <c:pt idx="938">
                  <c:v>21.2348</c:v>
                </c:pt>
                <c:pt idx="939">
                  <c:v>21.2271</c:v>
                </c:pt>
                <c:pt idx="940">
                  <c:v>20.919599999999999</c:v>
                </c:pt>
                <c:pt idx="941">
                  <c:v>20.946300000000001</c:v>
                </c:pt>
                <c:pt idx="942">
                  <c:v>21.158100000000001</c:v>
                </c:pt>
              </c:numCache>
            </c:numRef>
          </c:yVal>
          <c:smooth val="1"/>
          <c:extLst xmlns:c16r2="http://schemas.microsoft.com/office/drawing/2015/06/chart">
            <c:ext xmlns:c16="http://schemas.microsoft.com/office/drawing/2014/chart" uri="{C3380CC4-5D6E-409C-BE32-E72D297353CC}">
              <c16:uniqueId val="{00000000-C842-4269-8FE6-4C5F6DB0D13D}"/>
            </c:ext>
          </c:extLst>
        </c:ser>
        <c:ser>
          <c:idx val="1"/>
          <c:order val="1"/>
          <c:tx>
            <c:strRef>
              <c:f>'SPX Index'!$C$2</c:f>
              <c:strCache>
                <c:ptCount val="1"/>
                <c:pt idx="0">
                  <c:v>Media P/E</c:v>
                </c:pt>
              </c:strCache>
            </c:strRef>
          </c:tx>
          <c:spPr>
            <a:ln w="12700" cap="rnd">
              <a:solidFill>
                <a:schemeClr val="tx1"/>
              </a:solidFill>
              <a:round/>
            </a:ln>
            <a:effectLst/>
          </c:spPr>
          <c:marker>
            <c:symbol val="none"/>
          </c:marker>
          <c:xVal>
            <c:numRef>
              <c:f>'SPX Index'!$A$3:$A$945</c:f>
              <c:numCache>
                <c:formatCode>m/d/yyyy</c:formatCode>
                <c:ptCount val="943"/>
                <c:pt idx="0">
                  <c:v>41641</c:v>
                </c:pt>
                <c:pt idx="1">
                  <c:v>41642</c:v>
                </c:pt>
                <c:pt idx="2">
                  <c:v>41645</c:v>
                </c:pt>
                <c:pt idx="3">
                  <c:v>41646</c:v>
                </c:pt>
                <c:pt idx="4">
                  <c:v>41647</c:v>
                </c:pt>
                <c:pt idx="5">
                  <c:v>41648</c:v>
                </c:pt>
                <c:pt idx="6">
                  <c:v>41649</c:v>
                </c:pt>
                <c:pt idx="7">
                  <c:v>41652</c:v>
                </c:pt>
                <c:pt idx="8">
                  <c:v>41653</c:v>
                </c:pt>
                <c:pt idx="9">
                  <c:v>41654</c:v>
                </c:pt>
                <c:pt idx="10">
                  <c:v>41655</c:v>
                </c:pt>
                <c:pt idx="11">
                  <c:v>41656</c:v>
                </c:pt>
                <c:pt idx="12">
                  <c:v>41659</c:v>
                </c:pt>
                <c:pt idx="13">
                  <c:v>41660</c:v>
                </c:pt>
                <c:pt idx="14">
                  <c:v>41661</c:v>
                </c:pt>
                <c:pt idx="15">
                  <c:v>41662</c:v>
                </c:pt>
                <c:pt idx="16">
                  <c:v>41663</c:v>
                </c:pt>
                <c:pt idx="17">
                  <c:v>41666</c:v>
                </c:pt>
                <c:pt idx="18">
                  <c:v>41667</c:v>
                </c:pt>
                <c:pt idx="19">
                  <c:v>41668</c:v>
                </c:pt>
                <c:pt idx="20">
                  <c:v>41669</c:v>
                </c:pt>
                <c:pt idx="21">
                  <c:v>41670</c:v>
                </c:pt>
                <c:pt idx="22">
                  <c:v>41673</c:v>
                </c:pt>
                <c:pt idx="23">
                  <c:v>41674</c:v>
                </c:pt>
                <c:pt idx="24">
                  <c:v>41675</c:v>
                </c:pt>
                <c:pt idx="25">
                  <c:v>41676</c:v>
                </c:pt>
                <c:pt idx="26">
                  <c:v>41677</c:v>
                </c:pt>
                <c:pt idx="27">
                  <c:v>41680</c:v>
                </c:pt>
                <c:pt idx="28">
                  <c:v>41681</c:v>
                </c:pt>
                <c:pt idx="29">
                  <c:v>41682</c:v>
                </c:pt>
                <c:pt idx="30">
                  <c:v>41683</c:v>
                </c:pt>
                <c:pt idx="31">
                  <c:v>41684</c:v>
                </c:pt>
                <c:pt idx="32">
                  <c:v>41687</c:v>
                </c:pt>
                <c:pt idx="33">
                  <c:v>41688</c:v>
                </c:pt>
                <c:pt idx="34">
                  <c:v>41689</c:v>
                </c:pt>
                <c:pt idx="35">
                  <c:v>41690</c:v>
                </c:pt>
                <c:pt idx="36">
                  <c:v>41691</c:v>
                </c:pt>
                <c:pt idx="37">
                  <c:v>41694</c:v>
                </c:pt>
                <c:pt idx="38">
                  <c:v>41695</c:v>
                </c:pt>
                <c:pt idx="39">
                  <c:v>41696</c:v>
                </c:pt>
                <c:pt idx="40">
                  <c:v>41697</c:v>
                </c:pt>
                <c:pt idx="41">
                  <c:v>41698</c:v>
                </c:pt>
                <c:pt idx="42">
                  <c:v>41701</c:v>
                </c:pt>
                <c:pt idx="43">
                  <c:v>41702</c:v>
                </c:pt>
                <c:pt idx="44">
                  <c:v>41703</c:v>
                </c:pt>
                <c:pt idx="45">
                  <c:v>41704</c:v>
                </c:pt>
                <c:pt idx="46">
                  <c:v>41705</c:v>
                </c:pt>
                <c:pt idx="47">
                  <c:v>41708</c:v>
                </c:pt>
                <c:pt idx="48">
                  <c:v>41709</c:v>
                </c:pt>
                <c:pt idx="49">
                  <c:v>41710</c:v>
                </c:pt>
                <c:pt idx="50">
                  <c:v>41711</c:v>
                </c:pt>
                <c:pt idx="51">
                  <c:v>41712</c:v>
                </c:pt>
                <c:pt idx="52">
                  <c:v>41715</c:v>
                </c:pt>
                <c:pt idx="53">
                  <c:v>41716</c:v>
                </c:pt>
                <c:pt idx="54">
                  <c:v>41717</c:v>
                </c:pt>
                <c:pt idx="55">
                  <c:v>41718</c:v>
                </c:pt>
                <c:pt idx="56">
                  <c:v>41719</c:v>
                </c:pt>
                <c:pt idx="57">
                  <c:v>41722</c:v>
                </c:pt>
                <c:pt idx="58">
                  <c:v>41723</c:v>
                </c:pt>
                <c:pt idx="59">
                  <c:v>41724</c:v>
                </c:pt>
                <c:pt idx="60">
                  <c:v>41725</c:v>
                </c:pt>
                <c:pt idx="61">
                  <c:v>41726</c:v>
                </c:pt>
                <c:pt idx="62">
                  <c:v>41729</c:v>
                </c:pt>
                <c:pt idx="63">
                  <c:v>41730</c:v>
                </c:pt>
                <c:pt idx="64">
                  <c:v>41731</c:v>
                </c:pt>
                <c:pt idx="65">
                  <c:v>41732</c:v>
                </c:pt>
                <c:pt idx="66">
                  <c:v>41733</c:v>
                </c:pt>
                <c:pt idx="67">
                  <c:v>41736</c:v>
                </c:pt>
                <c:pt idx="68">
                  <c:v>41737</c:v>
                </c:pt>
                <c:pt idx="69">
                  <c:v>41738</c:v>
                </c:pt>
                <c:pt idx="70">
                  <c:v>41739</c:v>
                </c:pt>
                <c:pt idx="71">
                  <c:v>41740</c:v>
                </c:pt>
                <c:pt idx="72">
                  <c:v>41743</c:v>
                </c:pt>
                <c:pt idx="73">
                  <c:v>41744</c:v>
                </c:pt>
                <c:pt idx="74">
                  <c:v>41745</c:v>
                </c:pt>
                <c:pt idx="75">
                  <c:v>41746</c:v>
                </c:pt>
                <c:pt idx="76">
                  <c:v>41747</c:v>
                </c:pt>
                <c:pt idx="77">
                  <c:v>41750</c:v>
                </c:pt>
                <c:pt idx="78">
                  <c:v>41751</c:v>
                </c:pt>
                <c:pt idx="79">
                  <c:v>41752</c:v>
                </c:pt>
                <c:pt idx="80">
                  <c:v>41753</c:v>
                </c:pt>
                <c:pt idx="81">
                  <c:v>41754</c:v>
                </c:pt>
                <c:pt idx="82">
                  <c:v>41757</c:v>
                </c:pt>
                <c:pt idx="83">
                  <c:v>41758</c:v>
                </c:pt>
                <c:pt idx="84">
                  <c:v>41759</c:v>
                </c:pt>
                <c:pt idx="85">
                  <c:v>41760</c:v>
                </c:pt>
                <c:pt idx="86">
                  <c:v>41761</c:v>
                </c:pt>
                <c:pt idx="87">
                  <c:v>41764</c:v>
                </c:pt>
                <c:pt idx="88">
                  <c:v>41765</c:v>
                </c:pt>
                <c:pt idx="89">
                  <c:v>41766</c:v>
                </c:pt>
                <c:pt idx="90">
                  <c:v>41767</c:v>
                </c:pt>
                <c:pt idx="91">
                  <c:v>41768</c:v>
                </c:pt>
                <c:pt idx="92">
                  <c:v>41771</c:v>
                </c:pt>
                <c:pt idx="93">
                  <c:v>41772</c:v>
                </c:pt>
                <c:pt idx="94">
                  <c:v>41773</c:v>
                </c:pt>
                <c:pt idx="95">
                  <c:v>41774</c:v>
                </c:pt>
                <c:pt idx="96">
                  <c:v>41775</c:v>
                </c:pt>
                <c:pt idx="97">
                  <c:v>41778</c:v>
                </c:pt>
                <c:pt idx="98">
                  <c:v>41779</c:v>
                </c:pt>
                <c:pt idx="99">
                  <c:v>41780</c:v>
                </c:pt>
                <c:pt idx="100">
                  <c:v>41781</c:v>
                </c:pt>
                <c:pt idx="101">
                  <c:v>41782</c:v>
                </c:pt>
                <c:pt idx="102">
                  <c:v>41785</c:v>
                </c:pt>
                <c:pt idx="103">
                  <c:v>41786</c:v>
                </c:pt>
                <c:pt idx="104">
                  <c:v>41787</c:v>
                </c:pt>
                <c:pt idx="105">
                  <c:v>41788</c:v>
                </c:pt>
                <c:pt idx="106">
                  <c:v>41789</c:v>
                </c:pt>
                <c:pt idx="107">
                  <c:v>41792</c:v>
                </c:pt>
                <c:pt idx="108">
                  <c:v>41793</c:v>
                </c:pt>
                <c:pt idx="109">
                  <c:v>41794</c:v>
                </c:pt>
                <c:pt idx="110">
                  <c:v>41795</c:v>
                </c:pt>
                <c:pt idx="111">
                  <c:v>41796</c:v>
                </c:pt>
                <c:pt idx="112">
                  <c:v>41799</c:v>
                </c:pt>
                <c:pt idx="113">
                  <c:v>41800</c:v>
                </c:pt>
                <c:pt idx="114">
                  <c:v>41801</c:v>
                </c:pt>
                <c:pt idx="115">
                  <c:v>41802</c:v>
                </c:pt>
                <c:pt idx="116">
                  <c:v>41803</c:v>
                </c:pt>
                <c:pt idx="117">
                  <c:v>41806</c:v>
                </c:pt>
                <c:pt idx="118">
                  <c:v>41807</c:v>
                </c:pt>
                <c:pt idx="119">
                  <c:v>41808</c:v>
                </c:pt>
                <c:pt idx="120">
                  <c:v>41809</c:v>
                </c:pt>
                <c:pt idx="121">
                  <c:v>41810</c:v>
                </c:pt>
                <c:pt idx="122">
                  <c:v>41813</c:v>
                </c:pt>
                <c:pt idx="123">
                  <c:v>41814</c:v>
                </c:pt>
                <c:pt idx="124">
                  <c:v>41815</c:v>
                </c:pt>
                <c:pt idx="125">
                  <c:v>41816</c:v>
                </c:pt>
                <c:pt idx="126">
                  <c:v>41817</c:v>
                </c:pt>
                <c:pt idx="127">
                  <c:v>41820</c:v>
                </c:pt>
                <c:pt idx="128">
                  <c:v>41821</c:v>
                </c:pt>
                <c:pt idx="129">
                  <c:v>41822</c:v>
                </c:pt>
                <c:pt idx="130">
                  <c:v>41823</c:v>
                </c:pt>
                <c:pt idx="131">
                  <c:v>41824</c:v>
                </c:pt>
                <c:pt idx="132">
                  <c:v>41827</c:v>
                </c:pt>
                <c:pt idx="133">
                  <c:v>41828</c:v>
                </c:pt>
                <c:pt idx="134">
                  <c:v>41829</c:v>
                </c:pt>
                <c:pt idx="135">
                  <c:v>41830</c:v>
                </c:pt>
                <c:pt idx="136">
                  <c:v>41831</c:v>
                </c:pt>
                <c:pt idx="137">
                  <c:v>41834</c:v>
                </c:pt>
                <c:pt idx="138">
                  <c:v>41835</c:v>
                </c:pt>
                <c:pt idx="139">
                  <c:v>41836</c:v>
                </c:pt>
                <c:pt idx="140">
                  <c:v>41837</c:v>
                </c:pt>
                <c:pt idx="141">
                  <c:v>41838</c:v>
                </c:pt>
                <c:pt idx="142">
                  <c:v>41841</c:v>
                </c:pt>
                <c:pt idx="143">
                  <c:v>41842</c:v>
                </c:pt>
                <c:pt idx="144">
                  <c:v>41843</c:v>
                </c:pt>
                <c:pt idx="145">
                  <c:v>41844</c:v>
                </c:pt>
                <c:pt idx="146">
                  <c:v>41845</c:v>
                </c:pt>
                <c:pt idx="147">
                  <c:v>41848</c:v>
                </c:pt>
                <c:pt idx="148">
                  <c:v>41849</c:v>
                </c:pt>
                <c:pt idx="149">
                  <c:v>41850</c:v>
                </c:pt>
                <c:pt idx="150">
                  <c:v>41851</c:v>
                </c:pt>
                <c:pt idx="151">
                  <c:v>41852</c:v>
                </c:pt>
                <c:pt idx="152">
                  <c:v>41855</c:v>
                </c:pt>
                <c:pt idx="153">
                  <c:v>41856</c:v>
                </c:pt>
                <c:pt idx="154">
                  <c:v>41857</c:v>
                </c:pt>
                <c:pt idx="155">
                  <c:v>41858</c:v>
                </c:pt>
                <c:pt idx="156">
                  <c:v>41859</c:v>
                </c:pt>
                <c:pt idx="157">
                  <c:v>41862</c:v>
                </c:pt>
                <c:pt idx="158">
                  <c:v>41863</c:v>
                </c:pt>
                <c:pt idx="159">
                  <c:v>41864</c:v>
                </c:pt>
                <c:pt idx="160">
                  <c:v>41865</c:v>
                </c:pt>
                <c:pt idx="161">
                  <c:v>41866</c:v>
                </c:pt>
                <c:pt idx="162">
                  <c:v>41869</c:v>
                </c:pt>
                <c:pt idx="163">
                  <c:v>41870</c:v>
                </c:pt>
                <c:pt idx="164">
                  <c:v>41871</c:v>
                </c:pt>
                <c:pt idx="165">
                  <c:v>41872</c:v>
                </c:pt>
                <c:pt idx="166">
                  <c:v>41873</c:v>
                </c:pt>
                <c:pt idx="167">
                  <c:v>41876</c:v>
                </c:pt>
                <c:pt idx="168">
                  <c:v>41877</c:v>
                </c:pt>
                <c:pt idx="169">
                  <c:v>41878</c:v>
                </c:pt>
                <c:pt idx="170">
                  <c:v>41879</c:v>
                </c:pt>
                <c:pt idx="171">
                  <c:v>41880</c:v>
                </c:pt>
                <c:pt idx="172">
                  <c:v>41883</c:v>
                </c:pt>
                <c:pt idx="173">
                  <c:v>41884</c:v>
                </c:pt>
                <c:pt idx="174">
                  <c:v>41885</c:v>
                </c:pt>
                <c:pt idx="175">
                  <c:v>41886</c:v>
                </c:pt>
                <c:pt idx="176">
                  <c:v>41887</c:v>
                </c:pt>
                <c:pt idx="177">
                  <c:v>41890</c:v>
                </c:pt>
                <c:pt idx="178">
                  <c:v>41891</c:v>
                </c:pt>
                <c:pt idx="179">
                  <c:v>41892</c:v>
                </c:pt>
                <c:pt idx="180">
                  <c:v>41893</c:v>
                </c:pt>
                <c:pt idx="181">
                  <c:v>41894</c:v>
                </c:pt>
                <c:pt idx="182">
                  <c:v>41897</c:v>
                </c:pt>
                <c:pt idx="183">
                  <c:v>41898</c:v>
                </c:pt>
                <c:pt idx="184">
                  <c:v>41899</c:v>
                </c:pt>
                <c:pt idx="185">
                  <c:v>41900</c:v>
                </c:pt>
                <c:pt idx="186">
                  <c:v>41901</c:v>
                </c:pt>
                <c:pt idx="187">
                  <c:v>41904</c:v>
                </c:pt>
                <c:pt idx="188">
                  <c:v>41905</c:v>
                </c:pt>
                <c:pt idx="189">
                  <c:v>41906</c:v>
                </c:pt>
                <c:pt idx="190">
                  <c:v>41907</c:v>
                </c:pt>
                <c:pt idx="191">
                  <c:v>41908</c:v>
                </c:pt>
                <c:pt idx="192">
                  <c:v>41911</c:v>
                </c:pt>
                <c:pt idx="193">
                  <c:v>41912</c:v>
                </c:pt>
                <c:pt idx="194">
                  <c:v>41913</c:v>
                </c:pt>
                <c:pt idx="195">
                  <c:v>41914</c:v>
                </c:pt>
                <c:pt idx="196">
                  <c:v>41915</c:v>
                </c:pt>
                <c:pt idx="197">
                  <c:v>41918</c:v>
                </c:pt>
                <c:pt idx="198">
                  <c:v>41919</c:v>
                </c:pt>
                <c:pt idx="199">
                  <c:v>41920</c:v>
                </c:pt>
                <c:pt idx="200">
                  <c:v>41921</c:v>
                </c:pt>
                <c:pt idx="201">
                  <c:v>41922</c:v>
                </c:pt>
                <c:pt idx="202">
                  <c:v>41925</c:v>
                </c:pt>
                <c:pt idx="203">
                  <c:v>41926</c:v>
                </c:pt>
                <c:pt idx="204">
                  <c:v>41927</c:v>
                </c:pt>
                <c:pt idx="205">
                  <c:v>41928</c:v>
                </c:pt>
                <c:pt idx="206">
                  <c:v>41929</c:v>
                </c:pt>
                <c:pt idx="207">
                  <c:v>41932</c:v>
                </c:pt>
                <c:pt idx="208">
                  <c:v>41933</c:v>
                </c:pt>
                <c:pt idx="209">
                  <c:v>41934</c:v>
                </c:pt>
                <c:pt idx="210">
                  <c:v>41935</c:v>
                </c:pt>
                <c:pt idx="211">
                  <c:v>41936</c:v>
                </c:pt>
                <c:pt idx="212">
                  <c:v>41939</c:v>
                </c:pt>
                <c:pt idx="213">
                  <c:v>41940</c:v>
                </c:pt>
                <c:pt idx="214">
                  <c:v>41941</c:v>
                </c:pt>
                <c:pt idx="215">
                  <c:v>41942</c:v>
                </c:pt>
                <c:pt idx="216">
                  <c:v>41943</c:v>
                </c:pt>
                <c:pt idx="217">
                  <c:v>41946</c:v>
                </c:pt>
                <c:pt idx="218">
                  <c:v>41947</c:v>
                </c:pt>
                <c:pt idx="219">
                  <c:v>41948</c:v>
                </c:pt>
                <c:pt idx="220">
                  <c:v>41949</c:v>
                </c:pt>
                <c:pt idx="221">
                  <c:v>41950</c:v>
                </c:pt>
                <c:pt idx="222">
                  <c:v>41953</c:v>
                </c:pt>
                <c:pt idx="223">
                  <c:v>41954</c:v>
                </c:pt>
                <c:pt idx="224">
                  <c:v>41955</c:v>
                </c:pt>
                <c:pt idx="225">
                  <c:v>41956</c:v>
                </c:pt>
                <c:pt idx="226">
                  <c:v>41957</c:v>
                </c:pt>
                <c:pt idx="227">
                  <c:v>41960</c:v>
                </c:pt>
                <c:pt idx="228">
                  <c:v>41961</c:v>
                </c:pt>
                <c:pt idx="229">
                  <c:v>41962</c:v>
                </c:pt>
                <c:pt idx="230">
                  <c:v>41963</c:v>
                </c:pt>
                <c:pt idx="231">
                  <c:v>41964</c:v>
                </c:pt>
                <c:pt idx="232">
                  <c:v>41967</c:v>
                </c:pt>
                <c:pt idx="233">
                  <c:v>41968</c:v>
                </c:pt>
                <c:pt idx="234">
                  <c:v>41969</c:v>
                </c:pt>
                <c:pt idx="235">
                  <c:v>41970</c:v>
                </c:pt>
                <c:pt idx="236">
                  <c:v>41971</c:v>
                </c:pt>
                <c:pt idx="237">
                  <c:v>41974</c:v>
                </c:pt>
                <c:pt idx="238">
                  <c:v>41975</c:v>
                </c:pt>
                <c:pt idx="239">
                  <c:v>41976</c:v>
                </c:pt>
                <c:pt idx="240">
                  <c:v>41977</c:v>
                </c:pt>
                <c:pt idx="241">
                  <c:v>41978</c:v>
                </c:pt>
                <c:pt idx="242">
                  <c:v>41981</c:v>
                </c:pt>
                <c:pt idx="243">
                  <c:v>41982</c:v>
                </c:pt>
                <c:pt idx="244">
                  <c:v>41983</c:v>
                </c:pt>
                <c:pt idx="245">
                  <c:v>41984</c:v>
                </c:pt>
                <c:pt idx="246">
                  <c:v>41985</c:v>
                </c:pt>
                <c:pt idx="247">
                  <c:v>41988</c:v>
                </c:pt>
                <c:pt idx="248">
                  <c:v>41989</c:v>
                </c:pt>
                <c:pt idx="249">
                  <c:v>41990</c:v>
                </c:pt>
                <c:pt idx="250">
                  <c:v>41991</c:v>
                </c:pt>
                <c:pt idx="251">
                  <c:v>41992</c:v>
                </c:pt>
                <c:pt idx="252">
                  <c:v>41995</c:v>
                </c:pt>
                <c:pt idx="253">
                  <c:v>41996</c:v>
                </c:pt>
                <c:pt idx="254">
                  <c:v>41997</c:v>
                </c:pt>
                <c:pt idx="255">
                  <c:v>41998</c:v>
                </c:pt>
                <c:pt idx="256">
                  <c:v>41999</c:v>
                </c:pt>
                <c:pt idx="257">
                  <c:v>42002</c:v>
                </c:pt>
                <c:pt idx="258">
                  <c:v>42003</c:v>
                </c:pt>
                <c:pt idx="259">
                  <c:v>42004</c:v>
                </c:pt>
                <c:pt idx="260">
                  <c:v>42005</c:v>
                </c:pt>
                <c:pt idx="261">
                  <c:v>42006</c:v>
                </c:pt>
                <c:pt idx="262">
                  <c:v>42009</c:v>
                </c:pt>
                <c:pt idx="263">
                  <c:v>42010</c:v>
                </c:pt>
                <c:pt idx="264">
                  <c:v>42011</c:v>
                </c:pt>
                <c:pt idx="265">
                  <c:v>42012</c:v>
                </c:pt>
                <c:pt idx="266">
                  <c:v>42013</c:v>
                </c:pt>
                <c:pt idx="267">
                  <c:v>42016</c:v>
                </c:pt>
                <c:pt idx="268">
                  <c:v>42017</c:v>
                </c:pt>
                <c:pt idx="269">
                  <c:v>42018</c:v>
                </c:pt>
                <c:pt idx="270">
                  <c:v>42019</c:v>
                </c:pt>
                <c:pt idx="271">
                  <c:v>42020</c:v>
                </c:pt>
                <c:pt idx="272">
                  <c:v>42023</c:v>
                </c:pt>
                <c:pt idx="273">
                  <c:v>42024</c:v>
                </c:pt>
                <c:pt idx="274">
                  <c:v>42025</c:v>
                </c:pt>
                <c:pt idx="275">
                  <c:v>42026</c:v>
                </c:pt>
                <c:pt idx="276">
                  <c:v>42027</c:v>
                </c:pt>
                <c:pt idx="277">
                  <c:v>42030</c:v>
                </c:pt>
                <c:pt idx="278">
                  <c:v>42031</c:v>
                </c:pt>
                <c:pt idx="279">
                  <c:v>42032</c:v>
                </c:pt>
                <c:pt idx="280">
                  <c:v>42033</c:v>
                </c:pt>
                <c:pt idx="281">
                  <c:v>42034</c:v>
                </c:pt>
                <c:pt idx="282">
                  <c:v>42037</c:v>
                </c:pt>
                <c:pt idx="283">
                  <c:v>42038</c:v>
                </c:pt>
                <c:pt idx="284">
                  <c:v>42039</c:v>
                </c:pt>
                <c:pt idx="285">
                  <c:v>42040</c:v>
                </c:pt>
                <c:pt idx="286">
                  <c:v>42041</c:v>
                </c:pt>
                <c:pt idx="287">
                  <c:v>42044</c:v>
                </c:pt>
                <c:pt idx="288">
                  <c:v>42045</c:v>
                </c:pt>
                <c:pt idx="289">
                  <c:v>42046</c:v>
                </c:pt>
                <c:pt idx="290">
                  <c:v>42047</c:v>
                </c:pt>
                <c:pt idx="291">
                  <c:v>42048</c:v>
                </c:pt>
                <c:pt idx="292">
                  <c:v>42051</c:v>
                </c:pt>
                <c:pt idx="293">
                  <c:v>42052</c:v>
                </c:pt>
                <c:pt idx="294">
                  <c:v>42053</c:v>
                </c:pt>
                <c:pt idx="295">
                  <c:v>42054</c:v>
                </c:pt>
                <c:pt idx="296">
                  <c:v>42055</c:v>
                </c:pt>
                <c:pt idx="297">
                  <c:v>42058</c:v>
                </c:pt>
                <c:pt idx="298">
                  <c:v>42059</c:v>
                </c:pt>
                <c:pt idx="299">
                  <c:v>42060</c:v>
                </c:pt>
                <c:pt idx="300">
                  <c:v>42061</c:v>
                </c:pt>
                <c:pt idx="301">
                  <c:v>42062</c:v>
                </c:pt>
                <c:pt idx="302">
                  <c:v>42065</c:v>
                </c:pt>
                <c:pt idx="303">
                  <c:v>42066</c:v>
                </c:pt>
                <c:pt idx="304">
                  <c:v>42067</c:v>
                </c:pt>
                <c:pt idx="305">
                  <c:v>42068</c:v>
                </c:pt>
                <c:pt idx="306">
                  <c:v>42069</c:v>
                </c:pt>
                <c:pt idx="307">
                  <c:v>42072</c:v>
                </c:pt>
                <c:pt idx="308">
                  <c:v>42073</c:v>
                </c:pt>
                <c:pt idx="309">
                  <c:v>42074</c:v>
                </c:pt>
                <c:pt idx="310">
                  <c:v>42075</c:v>
                </c:pt>
                <c:pt idx="311">
                  <c:v>42076</c:v>
                </c:pt>
                <c:pt idx="312">
                  <c:v>42079</c:v>
                </c:pt>
                <c:pt idx="313">
                  <c:v>42080</c:v>
                </c:pt>
                <c:pt idx="314">
                  <c:v>42081</c:v>
                </c:pt>
                <c:pt idx="315">
                  <c:v>42082</c:v>
                </c:pt>
                <c:pt idx="316">
                  <c:v>42083</c:v>
                </c:pt>
                <c:pt idx="317">
                  <c:v>42086</c:v>
                </c:pt>
                <c:pt idx="318">
                  <c:v>42087</c:v>
                </c:pt>
                <c:pt idx="319">
                  <c:v>42088</c:v>
                </c:pt>
                <c:pt idx="320">
                  <c:v>42089</c:v>
                </c:pt>
                <c:pt idx="321">
                  <c:v>42090</c:v>
                </c:pt>
                <c:pt idx="322">
                  <c:v>42093</c:v>
                </c:pt>
                <c:pt idx="323">
                  <c:v>42094</c:v>
                </c:pt>
                <c:pt idx="324">
                  <c:v>42095</c:v>
                </c:pt>
                <c:pt idx="325">
                  <c:v>42096</c:v>
                </c:pt>
                <c:pt idx="326">
                  <c:v>42097</c:v>
                </c:pt>
                <c:pt idx="327">
                  <c:v>42100</c:v>
                </c:pt>
                <c:pt idx="328">
                  <c:v>42101</c:v>
                </c:pt>
                <c:pt idx="329">
                  <c:v>42102</c:v>
                </c:pt>
                <c:pt idx="330">
                  <c:v>42103</c:v>
                </c:pt>
                <c:pt idx="331">
                  <c:v>42104</c:v>
                </c:pt>
                <c:pt idx="332">
                  <c:v>42107</c:v>
                </c:pt>
                <c:pt idx="333">
                  <c:v>42108</c:v>
                </c:pt>
                <c:pt idx="334">
                  <c:v>42109</c:v>
                </c:pt>
                <c:pt idx="335">
                  <c:v>42110</c:v>
                </c:pt>
                <c:pt idx="336">
                  <c:v>42111</c:v>
                </c:pt>
                <c:pt idx="337">
                  <c:v>42114</c:v>
                </c:pt>
                <c:pt idx="338">
                  <c:v>42115</c:v>
                </c:pt>
                <c:pt idx="339">
                  <c:v>42116</c:v>
                </c:pt>
                <c:pt idx="340">
                  <c:v>42117</c:v>
                </c:pt>
                <c:pt idx="341">
                  <c:v>42118</c:v>
                </c:pt>
                <c:pt idx="342">
                  <c:v>42121</c:v>
                </c:pt>
                <c:pt idx="343">
                  <c:v>42122</c:v>
                </c:pt>
                <c:pt idx="344">
                  <c:v>42123</c:v>
                </c:pt>
                <c:pt idx="345">
                  <c:v>42124</c:v>
                </c:pt>
                <c:pt idx="346">
                  <c:v>42125</c:v>
                </c:pt>
                <c:pt idx="347">
                  <c:v>42128</c:v>
                </c:pt>
                <c:pt idx="348">
                  <c:v>42129</c:v>
                </c:pt>
                <c:pt idx="349">
                  <c:v>42130</c:v>
                </c:pt>
                <c:pt idx="350">
                  <c:v>42131</c:v>
                </c:pt>
                <c:pt idx="351">
                  <c:v>42132</c:v>
                </c:pt>
                <c:pt idx="352">
                  <c:v>42135</c:v>
                </c:pt>
                <c:pt idx="353">
                  <c:v>42136</c:v>
                </c:pt>
                <c:pt idx="354">
                  <c:v>42137</c:v>
                </c:pt>
                <c:pt idx="355">
                  <c:v>42138</c:v>
                </c:pt>
                <c:pt idx="356">
                  <c:v>42139</c:v>
                </c:pt>
                <c:pt idx="357">
                  <c:v>42142</c:v>
                </c:pt>
                <c:pt idx="358">
                  <c:v>42143</c:v>
                </c:pt>
                <c:pt idx="359">
                  <c:v>42144</c:v>
                </c:pt>
                <c:pt idx="360">
                  <c:v>42145</c:v>
                </c:pt>
                <c:pt idx="361">
                  <c:v>42146</c:v>
                </c:pt>
                <c:pt idx="362">
                  <c:v>42149</c:v>
                </c:pt>
                <c:pt idx="363">
                  <c:v>42150</c:v>
                </c:pt>
                <c:pt idx="364">
                  <c:v>42151</c:v>
                </c:pt>
                <c:pt idx="365">
                  <c:v>42152</c:v>
                </c:pt>
                <c:pt idx="366">
                  <c:v>42153</c:v>
                </c:pt>
                <c:pt idx="367">
                  <c:v>42156</c:v>
                </c:pt>
                <c:pt idx="368">
                  <c:v>42157</c:v>
                </c:pt>
                <c:pt idx="369">
                  <c:v>42158</c:v>
                </c:pt>
                <c:pt idx="370">
                  <c:v>42159</c:v>
                </c:pt>
                <c:pt idx="371">
                  <c:v>42160</c:v>
                </c:pt>
                <c:pt idx="372">
                  <c:v>42163</c:v>
                </c:pt>
                <c:pt idx="373">
                  <c:v>42164</c:v>
                </c:pt>
                <c:pt idx="374">
                  <c:v>42165</c:v>
                </c:pt>
                <c:pt idx="375">
                  <c:v>42166</c:v>
                </c:pt>
                <c:pt idx="376">
                  <c:v>42167</c:v>
                </c:pt>
                <c:pt idx="377">
                  <c:v>42170</c:v>
                </c:pt>
                <c:pt idx="378">
                  <c:v>42171</c:v>
                </c:pt>
                <c:pt idx="379">
                  <c:v>42172</c:v>
                </c:pt>
                <c:pt idx="380">
                  <c:v>42173</c:v>
                </c:pt>
                <c:pt idx="381">
                  <c:v>42174</c:v>
                </c:pt>
                <c:pt idx="382">
                  <c:v>42177</c:v>
                </c:pt>
                <c:pt idx="383">
                  <c:v>42178</c:v>
                </c:pt>
                <c:pt idx="384">
                  <c:v>42179</c:v>
                </c:pt>
                <c:pt idx="385">
                  <c:v>42180</c:v>
                </c:pt>
                <c:pt idx="386">
                  <c:v>42181</c:v>
                </c:pt>
                <c:pt idx="387">
                  <c:v>42184</c:v>
                </c:pt>
                <c:pt idx="388">
                  <c:v>42185</c:v>
                </c:pt>
                <c:pt idx="389">
                  <c:v>42186</c:v>
                </c:pt>
                <c:pt idx="390">
                  <c:v>42187</c:v>
                </c:pt>
                <c:pt idx="391">
                  <c:v>42188</c:v>
                </c:pt>
                <c:pt idx="392">
                  <c:v>42191</c:v>
                </c:pt>
                <c:pt idx="393">
                  <c:v>42192</c:v>
                </c:pt>
                <c:pt idx="394">
                  <c:v>42193</c:v>
                </c:pt>
                <c:pt idx="395">
                  <c:v>42194</c:v>
                </c:pt>
                <c:pt idx="396">
                  <c:v>42195</c:v>
                </c:pt>
                <c:pt idx="397">
                  <c:v>42198</c:v>
                </c:pt>
                <c:pt idx="398">
                  <c:v>42199</c:v>
                </c:pt>
                <c:pt idx="399">
                  <c:v>42200</c:v>
                </c:pt>
                <c:pt idx="400">
                  <c:v>42201</c:v>
                </c:pt>
                <c:pt idx="401">
                  <c:v>42202</c:v>
                </c:pt>
                <c:pt idx="402">
                  <c:v>42205</c:v>
                </c:pt>
                <c:pt idx="403">
                  <c:v>42206</c:v>
                </c:pt>
                <c:pt idx="404">
                  <c:v>42207</c:v>
                </c:pt>
                <c:pt idx="405">
                  <c:v>42208</c:v>
                </c:pt>
                <c:pt idx="406">
                  <c:v>42209</c:v>
                </c:pt>
                <c:pt idx="407">
                  <c:v>42212</c:v>
                </c:pt>
                <c:pt idx="408">
                  <c:v>42213</c:v>
                </c:pt>
                <c:pt idx="409">
                  <c:v>42214</c:v>
                </c:pt>
                <c:pt idx="410">
                  <c:v>42215</c:v>
                </c:pt>
                <c:pt idx="411">
                  <c:v>42216</c:v>
                </c:pt>
                <c:pt idx="412">
                  <c:v>42219</c:v>
                </c:pt>
                <c:pt idx="413">
                  <c:v>42220</c:v>
                </c:pt>
                <c:pt idx="414">
                  <c:v>42221</c:v>
                </c:pt>
                <c:pt idx="415">
                  <c:v>42222</c:v>
                </c:pt>
                <c:pt idx="416">
                  <c:v>42223</c:v>
                </c:pt>
                <c:pt idx="417">
                  <c:v>42226</c:v>
                </c:pt>
                <c:pt idx="418">
                  <c:v>42227</c:v>
                </c:pt>
                <c:pt idx="419">
                  <c:v>42228</c:v>
                </c:pt>
                <c:pt idx="420">
                  <c:v>42229</c:v>
                </c:pt>
                <c:pt idx="421">
                  <c:v>42230</c:v>
                </c:pt>
                <c:pt idx="422">
                  <c:v>42233</c:v>
                </c:pt>
                <c:pt idx="423">
                  <c:v>42234</c:v>
                </c:pt>
                <c:pt idx="424">
                  <c:v>42235</c:v>
                </c:pt>
                <c:pt idx="425">
                  <c:v>42236</c:v>
                </c:pt>
                <c:pt idx="426">
                  <c:v>42237</c:v>
                </c:pt>
                <c:pt idx="427">
                  <c:v>42240</c:v>
                </c:pt>
                <c:pt idx="428">
                  <c:v>42241</c:v>
                </c:pt>
                <c:pt idx="429">
                  <c:v>42242</c:v>
                </c:pt>
                <c:pt idx="430">
                  <c:v>42243</c:v>
                </c:pt>
                <c:pt idx="431">
                  <c:v>42244</c:v>
                </c:pt>
                <c:pt idx="432">
                  <c:v>42247</c:v>
                </c:pt>
                <c:pt idx="433">
                  <c:v>42248</c:v>
                </c:pt>
                <c:pt idx="434">
                  <c:v>42249</c:v>
                </c:pt>
                <c:pt idx="435">
                  <c:v>42250</c:v>
                </c:pt>
                <c:pt idx="436">
                  <c:v>42251</c:v>
                </c:pt>
                <c:pt idx="437">
                  <c:v>42254</c:v>
                </c:pt>
                <c:pt idx="438">
                  <c:v>42255</c:v>
                </c:pt>
                <c:pt idx="439">
                  <c:v>42256</c:v>
                </c:pt>
                <c:pt idx="440">
                  <c:v>42257</c:v>
                </c:pt>
                <c:pt idx="441">
                  <c:v>42258</c:v>
                </c:pt>
                <c:pt idx="442">
                  <c:v>42261</c:v>
                </c:pt>
                <c:pt idx="443">
                  <c:v>42262</c:v>
                </c:pt>
                <c:pt idx="444">
                  <c:v>42263</c:v>
                </c:pt>
                <c:pt idx="445">
                  <c:v>42264</c:v>
                </c:pt>
                <c:pt idx="446">
                  <c:v>42265</c:v>
                </c:pt>
                <c:pt idx="447">
                  <c:v>42268</c:v>
                </c:pt>
                <c:pt idx="448">
                  <c:v>42269</c:v>
                </c:pt>
                <c:pt idx="449">
                  <c:v>42270</c:v>
                </c:pt>
                <c:pt idx="450">
                  <c:v>42271</c:v>
                </c:pt>
                <c:pt idx="451">
                  <c:v>42272</c:v>
                </c:pt>
                <c:pt idx="452">
                  <c:v>42275</c:v>
                </c:pt>
                <c:pt idx="453">
                  <c:v>42276</c:v>
                </c:pt>
                <c:pt idx="454">
                  <c:v>42277</c:v>
                </c:pt>
                <c:pt idx="455">
                  <c:v>42278</c:v>
                </c:pt>
                <c:pt idx="456">
                  <c:v>42279</c:v>
                </c:pt>
                <c:pt idx="457">
                  <c:v>42282</c:v>
                </c:pt>
                <c:pt idx="458">
                  <c:v>42283</c:v>
                </c:pt>
                <c:pt idx="459">
                  <c:v>42284</c:v>
                </c:pt>
                <c:pt idx="460">
                  <c:v>42285</c:v>
                </c:pt>
                <c:pt idx="461">
                  <c:v>42286</c:v>
                </c:pt>
                <c:pt idx="462">
                  <c:v>42289</c:v>
                </c:pt>
                <c:pt idx="463">
                  <c:v>42290</c:v>
                </c:pt>
                <c:pt idx="464">
                  <c:v>42291</c:v>
                </c:pt>
                <c:pt idx="465">
                  <c:v>42292</c:v>
                </c:pt>
                <c:pt idx="466">
                  <c:v>42293</c:v>
                </c:pt>
                <c:pt idx="467">
                  <c:v>42296</c:v>
                </c:pt>
                <c:pt idx="468">
                  <c:v>42297</c:v>
                </c:pt>
                <c:pt idx="469">
                  <c:v>42298</c:v>
                </c:pt>
                <c:pt idx="470">
                  <c:v>42299</c:v>
                </c:pt>
                <c:pt idx="471">
                  <c:v>42300</c:v>
                </c:pt>
                <c:pt idx="472">
                  <c:v>42303</c:v>
                </c:pt>
                <c:pt idx="473">
                  <c:v>42304</c:v>
                </c:pt>
                <c:pt idx="474">
                  <c:v>42305</c:v>
                </c:pt>
                <c:pt idx="475">
                  <c:v>42306</c:v>
                </c:pt>
                <c:pt idx="476">
                  <c:v>42307</c:v>
                </c:pt>
                <c:pt idx="477">
                  <c:v>42310</c:v>
                </c:pt>
                <c:pt idx="478">
                  <c:v>42311</c:v>
                </c:pt>
                <c:pt idx="479">
                  <c:v>42312</c:v>
                </c:pt>
                <c:pt idx="480">
                  <c:v>42313</c:v>
                </c:pt>
                <c:pt idx="481">
                  <c:v>42314</c:v>
                </c:pt>
                <c:pt idx="482">
                  <c:v>42317</c:v>
                </c:pt>
                <c:pt idx="483">
                  <c:v>42318</c:v>
                </c:pt>
                <c:pt idx="484">
                  <c:v>42319</c:v>
                </c:pt>
                <c:pt idx="485">
                  <c:v>42320</c:v>
                </c:pt>
                <c:pt idx="486">
                  <c:v>42321</c:v>
                </c:pt>
                <c:pt idx="487">
                  <c:v>42324</c:v>
                </c:pt>
                <c:pt idx="488">
                  <c:v>42325</c:v>
                </c:pt>
                <c:pt idx="489">
                  <c:v>42326</c:v>
                </c:pt>
                <c:pt idx="490">
                  <c:v>42327</c:v>
                </c:pt>
                <c:pt idx="491">
                  <c:v>42328</c:v>
                </c:pt>
                <c:pt idx="492">
                  <c:v>42331</c:v>
                </c:pt>
                <c:pt idx="493">
                  <c:v>42332</c:v>
                </c:pt>
                <c:pt idx="494">
                  <c:v>42333</c:v>
                </c:pt>
                <c:pt idx="495">
                  <c:v>42334</c:v>
                </c:pt>
                <c:pt idx="496">
                  <c:v>42335</c:v>
                </c:pt>
                <c:pt idx="497">
                  <c:v>42338</c:v>
                </c:pt>
                <c:pt idx="498">
                  <c:v>42339</c:v>
                </c:pt>
                <c:pt idx="499">
                  <c:v>42340</c:v>
                </c:pt>
                <c:pt idx="500">
                  <c:v>42341</c:v>
                </c:pt>
                <c:pt idx="501">
                  <c:v>42342</c:v>
                </c:pt>
                <c:pt idx="502">
                  <c:v>42345</c:v>
                </c:pt>
                <c:pt idx="503">
                  <c:v>42346</c:v>
                </c:pt>
                <c:pt idx="504">
                  <c:v>42347</c:v>
                </c:pt>
                <c:pt idx="505">
                  <c:v>42348</c:v>
                </c:pt>
                <c:pt idx="506">
                  <c:v>42349</c:v>
                </c:pt>
                <c:pt idx="507">
                  <c:v>42352</c:v>
                </c:pt>
                <c:pt idx="508">
                  <c:v>42353</c:v>
                </c:pt>
                <c:pt idx="509">
                  <c:v>42354</c:v>
                </c:pt>
                <c:pt idx="510">
                  <c:v>42355</c:v>
                </c:pt>
                <c:pt idx="511">
                  <c:v>42356</c:v>
                </c:pt>
                <c:pt idx="512">
                  <c:v>42359</c:v>
                </c:pt>
                <c:pt idx="513">
                  <c:v>42360</c:v>
                </c:pt>
                <c:pt idx="514">
                  <c:v>42361</c:v>
                </c:pt>
                <c:pt idx="515">
                  <c:v>42362</c:v>
                </c:pt>
                <c:pt idx="516">
                  <c:v>42363</c:v>
                </c:pt>
                <c:pt idx="517">
                  <c:v>42366</c:v>
                </c:pt>
                <c:pt idx="518">
                  <c:v>42367</c:v>
                </c:pt>
                <c:pt idx="519">
                  <c:v>42368</c:v>
                </c:pt>
                <c:pt idx="520">
                  <c:v>42369</c:v>
                </c:pt>
                <c:pt idx="521">
                  <c:v>42370</c:v>
                </c:pt>
                <c:pt idx="522">
                  <c:v>42373</c:v>
                </c:pt>
                <c:pt idx="523">
                  <c:v>42374</c:v>
                </c:pt>
                <c:pt idx="524">
                  <c:v>42375</c:v>
                </c:pt>
                <c:pt idx="525">
                  <c:v>42376</c:v>
                </c:pt>
                <c:pt idx="526">
                  <c:v>42377</c:v>
                </c:pt>
                <c:pt idx="527">
                  <c:v>42380</c:v>
                </c:pt>
                <c:pt idx="528">
                  <c:v>42381</c:v>
                </c:pt>
                <c:pt idx="529">
                  <c:v>42382</c:v>
                </c:pt>
                <c:pt idx="530">
                  <c:v>42383</c:v>
                </c:pt>
                <c:pt idx="531">
                  <c:v>42384</c:v>
                </c:pt>
                <c:pt idx="532">
                  <c:v>42387</c:v>
                </c:pt>
                <c:pt idx="533">
                  <c:v>42388</c:v>
                </c:pt>
                <c:pt idx="534">
                  <c:v>42389</c:v>
                </c:pt>
                <c:pt idx="535">
                  <c:v>42390</c:v>
                </c:pt>
                <c:pt idx="536">
                  <c:v>42391</c:v>
                </c:pt>
                <c:pt idx="537">
                  <c:v>42394</c:v>
                </c:pt>
                <c:pt idx="538">
                  <c:v>42395</c:v>
                </c:pt>
                <c:pt idx="539">
                  <c:v>42396</c:v>
                </c:pt>
                <c:pt idx="540">
                  <c:v>42397</c:v>
                </c:pt>
                <c:pt idx="541">
                  <c:v>42398</c:v>
                </c:pt>
                <c:pt idx="542">
                  <c:v>42401</c:v>
                </c:pt>
                <c:pt idx="543">
                  <c:v>42402</c:v>
                </c:pt>
                <c:pt idx="544">
                  <c:v>42403</c:v>
                </c:pt>
                <c:pt idx="545">
                  <c:v>42404</c:v>
                </c:pt>
                <c:pt idx="546">
                  <c:v>42405</c:v>
                </c:pt>
                <c:pt idx="547">
                  <c:v>42408</c:v>
                </c:pt>
                <c:pt idx="548">
                  <c:v>42409</c:v>
                </c:pt>
                <c:pt idx="549">
                  <c:v>42410</c:v>
                </c:pt>
                <c:pt idx="550">
                  <c:v>42411</c:v>
                </c:pt>
                <c:pt idx="551">
                  <c:v>42412</c:v>
                </c:pt>
                <c:pt idx="552">
                  <c:v>42415</c:v>
                </c:pt>
                <c:pt idx="553">
                  <c:v>42416</c:v>
                </c:pt>
                <c:pt idx="554">
                  <c:v>42417</c:v>
                </c:pt>
                <c:pt idx="555">
                  <c:v>42418</c:v>
                </c:pt>
                <c:pt idx="556">
                  <c:v>42419</c:v>
                </c:pt>
                <c:pt idx="557">
                  <c:v>42422</c:v>
                </c:pt>
                <c:pt idx="558">
                  <c:v>42423</c:v>
                </c:pt>
                <c:pt idx="559">
                  <c:v>42424</c:v>
                </c:pt>
                <c:pt idx="560">
                  <c:v>42425</c:v>
                </c:pt>
                <c:pt idx="561">
                  <c:v>42426</c:v>
                </c:pt>
                <c:pt idx="562">
                  <c:v>42429</c:v>
                </c:pt>
                <c:pt idx="563">
                  <c:v>42430</c:v>
                </c:pt>
                <c:pt idx="564">
                  <c:v>42431</c:v>
                </c:pt>
                <c:pt idx="565">
                  <c:v>42432</c:v>
                </c:pt>
                <c:pt idx="566">
                  <c:v>42433</c:v>
                </c:pt>
                <c:pt idx="567">
                  <c:v>42436</c:v>
                </c:pt>
                <c:pt idx="568">
                  <c:v>42437</c:v>
                </c:pt>
                <c:pt idx="569">
                  <c:v>42438</c:v>
                </c:pt>
                <c:pt idx="570">
                  <c:v>42439</c:v>
                </c:pt>
                <c:pt idx="571">
                  <c:v>42440</c:v>
                </c:pt>
                <c:pt idx="572">
                  <c:v>42443</c:v>
                </c:pt>
                <c:pt idx="573">
                  <c:v>42444</c:v>
                </c:pt>
                <c:pt idx="574">
                  <c:v>42445</c:v>
                </c:pt>
                <c:pt idx="575">
                  <c:v>42446</c:v>
                </c:pt>
                <c:pt idx="576">
                  <c:v>42447</c:v>
                </c:pt>
                <c:pt idx="577">
                  <c:v>42450</c:v>
                </c:pt>
                <c:pt idx="578">
                  <c:v>42451</c:v>
                </c:pt>
                <c:pt idx="579">
                  <c:v>42452</c:v>
                </c:pt>
                <c:pt idx="580">
                  <c:v>42453</c:v>
                </c:pt>
                <c:pt idx="581">
                  <c:v>42454</c:v>
                </c:pt>
                <c:pt idx="582">
                  <c:v>42457</c:v>
                </c:pt>
                <c:pt idx="583">
                  <c:v>42458</c:v>
                </c:pt>
                <c:pt idx="584">
                  <c:v>42459</c:v>
                </c:pt>
                <c:pt idx="585">
                  <c:v>42460</c:v>
                </c:pt>
                <c:pt idx="586">
                  <c:v>42461</c:v>
                </c:pt>
                <c:pt idx="587">
                  <c:v>42464</c:v>
                </c:pt>
                <c:pt idx="588">
                  <c:v>42465</c:v>
                </c:pt>
                <c:pt idx="589">
                  <c:v>42466</c:v>
                </c:pt>
                <c:pt idx="590">
                  <c:v>42467</c:v>
                </c:pt>
                <c:pt idx="591">
                  <c:v>42468</c:v>
                </c:pt>
                <c:pt idx="592">
                  <c:v>42471</c:v>
                </c:pt>
                <c:pt idx="593">
                  <c:v>42472</c:v>
                </c:pt>
                <c:pt idx="594">
                  <c:v>42473</c:v>
                </c:pt>
                <c:pt idx="595">
                  <c:v>42474</c:v>
                </c:pt>
                <c:pt idx="596">
                  <c:v>42475</c:v>
                </c:pt>
                <c:pt idx="597">
                  <c:v>42478</c:v>
                </c:pt>
                <c:pt idx="598">
                  <c:v>42479</c:v>
                </c:pt>
                <c:pt idx="599">
                  <c:v>42480</c:v>
                </c:pt>
                <c:pt idx="600">
                  <c:v>42481</c:v>
                </c:pt>
                <c:pt idx="601">
                  <c:v>42482</c:v>
                </c:pt>
                <c:pt idx="602">
                  <c:v>42485</c:v>
                </c:pt>
                <c:pt idx="603">
                  <c:v>42486</c:v>
                </c:pt>
                <c:pt idx="604">
                  <c:v>42487</c:v>
                </c:pt>
                <c:pt idx="605">
                  <c:v>42488</c:v>
                </c:pt>
                <c:pt idx="606">
                  <c:v>42489</c:v>
                </c:pt>
                <c:pt idx="607">
                  <c:v>42492</c:v>
                </c:pt>
                <c:pt idx="608">
                  <c:v>42493</c:v>
                </c:pt>
                <c:pt idx="609">
                  <c:v>42494</c:v>
                </c:pt>
                <c:pt idx="610">
                  <c:v>42495</c:v>
                </c:pt>
                <c:pt idx="611">
                  <c:v>42496</c:v>
                </c:pt>
                <c:pt idx="612">
                  <c:v>42499</c:v>
                </c:pt>
                <c:pt idx="613">
                  <c:v>42500</c:v>
                </c:pt>
                <c:pt idx="614">
                  <c:v>42501</c:v>
                </c:pt>
                <c:pt idx="615">
                  <c:v>42502</c:v>
                </c:pt>
                <c:pt idx="616">
                  <c:v>42503</c:v>
                </c:pt>
                <c:pt idx="617">
                  <c:v>42506</c:v>
                </c:pt>
                <c:pt idx="618">
                  <c:v>42507</c:v>
                </c:pt>
                <c:pt idx="619">
                  <c:v>42508</c:v>
                </c:pt>
                <c:pt idx="620">
                  <c:v>42509</c:v>
                </c:pt>
                <c:pt idx="621">
                  <c:v>42510</c:v>
                </c:pt>
                <c:pt idx="622">
                  <c:v>42513</c:v>
                </c:pt>
                <c:pt idx="623">
                  <c:v>42514</c:v>
                </c:pt>
                <c:pt idx="624">
                  <c:v>42515</c:v>
                </c:pt>
                <c:pt idx="625">
                  <c:v>42516</c:v>
                </c:pt>
                <c:pt idx="626">
                  <c:v>42517</c:v>
                </c:pt>
                <c:pt idx="627">
                  <c:v>42520</c:v>
                </c:pt>
                <c:pt idx="628">
                  <c:v>42521</c:v>
                </c:pt>
                <c:pt idx="629">
                  <c:v>42522</c:v>
                </c:pt>
                <c:pt idx="630">
                  <c:v>42523</c:v>
                </c:pt>
                <c:pt idx="631">
                  <c:v>42524</c:v>
                </c:pt>
                <c:pt idx="632">
                  <c:v>42527</c:v>
                </c:pt>
                <c:pt idx="633">
                  <c:v>42528</c:v>
                </c:pt>
                <c:pt idx="634">
                  <c:v>42529</c:v>
                </c:pt>
                <c:pt idx="635">
                  <c:v>42530</c:v>
                </c:pt>
                <c:pt idx="636">
                  <c:v>42531</c:v>
                </c:pt>
                <c:pt idx="637">
                  <c:v>42534</c:v>
                </c:pt>
                <c:pt idx="638">
                  <c:v>42535</c:v>
                </c:pt>
                <c:pt idx="639">
                  <c:v>42536</c:v>
                </c:pt>
                <c:pt idx="640">
                  <c:v>42537</c:v>
                </c:pt>
                <c:pt idx="641">
                  <c:v>42538</c:v>
                </c:pt>
                <c:pt idx="642">
                  <c:v>42541</c:v>
                </c:pt>
                <c:pt idx="643">
                  <c:v>42542</c:v>
                </c:pt>
                <c:pt idx="644">
                  <c:v>42543</c:v>
                </c:pt>
                <c:pt idx="645">
                  <c:v>42544</c:v>
                </c:pt>
                <c:pt idx="646">
                  <c:v>42545</c:v>
                </c:pt>
                <c:pt idx="647">
                  <c:v>42548</c:v>
                </c:pt>
                <c:pt idx="648">
                  <c:v>42549</c:v>
                </c:pt>
                <c:pt idx="649">
                  <c:v>42550</c:v>
                </c:pt>
                <c:pt idx="650">
                  <c:v>42551</c:v>
                </c:pt>
                <c:pt idx="651">
                  <c:v>42552</c:v>
                </c:pt>
                <c:pt idx="652">
                  <c:v>42555</c:v>
                </c:pt>
                <c:pt idx="653">
                  <c:v>42556</c:v>
                </c:pt>
                <c:pt idx="654">
                  <c:v>42557</c:v>
                </c:pt>
                <c:pt idx="655">
                  <c:v>42558</c:v>
                </c:pt>
                <c:pt idx="656">
                  <c:v>42559</c:v>
                </c:pt>
                <c:pt idx="657">
                  <c:v>42562</c:v>
                </c:pt>
                <c:pt idx="658">
                  <c:v>42563</c:v>
                </c:pt>
                <c:pt idx="659">
                  <c:v>42564</c:v>
                </c:pt>
                <c:pt idx="660">
                  <c:v>42565</c:v>
                </c:pt>
                <c:pt idx="661">
                  <c:v>42566</c:v>
                </c:pt>
                <c:pt idx="662">
                  <c:v>42569</c:v>
                </c:pt>
                <c:pt idx="663">
                  <c:v>42570</c:v>
                </c:pt>
                <c:pt idx="664">
                  <c:v>42571</c:v>
                </c:pt>
                <c:pt idx="665">
                  <c:v>42572</c:v>
                </c:pt>
                <c:pt idx="666">
                  <c:v>42573</c:v>
                </c:pt>
                <c:pt idx="667">
                  <c:v>42576</c:v>
                </c:pt>
                <c:pt idx="668">
                  <c:v>42577</c:v>
                </c:pt>
                <c:pt idx="669">
                  <c:v>42578</c:v>
                </c:pt>
                <c:pt idx="670">
                  <c:v>42579</c:v>
                </c:pt>
                <c:pt idx="671">
                  <c:v>42580</c:v>
                </c:pt>
                <c:pt idx="672">
                  <c:v>42583</c:v>
                </c:pt>
                <c:pt idx="673">
                  <c:v>42584</c:v>
                </c:pt>
                <c:pt idx="674">
                  <c:v>42585</c:v>
                </c:pt>
                <c:pt idx="675">
                  <c:v>42586</c:v>
                </c:pt>
                <c:pt idx="676">
                  <c:v>42587</c:v>
                </c:pt>
                <c:pt idx="677">
                  <c:v>42590</c:v>
                </c:pt>
                <c:pt idx="678">
                  <c:v>42591</c:v>
                </c:pt>
                <c:pt idx="679">
                  <c:v>42592</c:v>
                </c:pt>
                <c:pt idx="680">
                  <c:v>42593</c:v>
                </c:pt>
                <c:pt idx="681">
                  <c:v>42594</c:v>
                </c:pt>
                <c:pt idx="682">
                  <c:v>42597</c:v>
                </c:pt>
                <c:pt idx="683">
                  <c:v>42598</c:v>
                </c:pt>
                <c:pt idx="684">
                  <c:v>42599</c:v>
                </c:pt>
                <c:pt idx="685">
                  <c:v>42600</c:v>
                </c:pt>
                <c:pt idx="686">
                  <c:v>42601</c:v>
                </c:pt>
                <c:pt idx="687">
                  <c:v>42604</c:v>
                </c:pt>
                <c:pt idx="688">
                  <c:v>42605</c:v>
                </c:pt>
                <c:pt idx="689">
                  <c:v>42606</c:v>
                </c:pt>
                <c:pt idx="690">
                  <c:v>42607</c:v>
                </c:pt>
                <c:pt idx="691">
                  <c:v>42608</c:v>
                </c:pt>
                <c:pt idx="692">
                  <c:v>42611</c:v>
                </c:pt>
                <c:pt idx="693">
                  <c:v>42612</c:v>
                </c:pt>
                <c:pt idx="694">
                  <c:v>42613</c:v>
                </c:pt>
                <c:pt idx="695">
                  <c:v>42614</c:v>
                </c:pt>
                <c:pt idx="696">
                  <c:v>42615</c:v>
                </c:pt>
                <c:pt idx="697">
                  <c:v>42618</c:v>
                </c:pt>
                <c:pt idx="698">
                  <c:v>42619</c:v>
                </c:pt>
                <c:pt idx="699">
                  <c:v>42620</c:v>
                </c:pt>
                <c:pt idx="700">
                  <c:v>42621</c:v>
                </c:pt>
                <c:pt idx="701">
                  <c:v>42622</c:v>
                </c:pt>
                <c:pt idx="702">
                  <c:v>42625</c:v>
                </c:pt>
                <c:pt idx="703">
                  <c:v>42626</c:v>
                </c:pt>
                <c:pt idx="704">
                  <c:v>42627</c:v>
                </c:pt>
                <c:pt idx="705">
                  <c:v>42628</c:v>
                </c:pt>
                <c:pt idx="706">
                  <c:v>42629</c:v>
                </c:pt>
                <c:pt idx="707">
                  <c:v>42632</c:v>
                </c:pt>
                <c:pt idx="708">
                  <c:v>42633</c:v>
                </c:pt>
                <c:pt idx="709">
                  <c:v>42634</c:v>
                </c:pt>
                <c:pt idx="710">
                  <c:v>42635</c:v>
                </c:pt>
                <c:pt idx="711">
                  <c:v>42636</c:v>
                </c:pt>
                <c:pt idx="712">
                  <c:v>42639</c:v>
                </c:pt>
                <c:pt idx="713">
                  <c:v>42640</c:v>
                </c:pt>
                <c:pt idx="714">
                  <c:v>42641</c:v>
                </c:pt>
                <c:pt idx="715">
                  <c:v>42642</c:v>
                </c:pt>
                <c:pt idx="716">
                  <c:v>42643</c:v>
                </c:pt>
                <c:pt idx="717">
                  <c:v>42646</c:v>
                </c:pt>
                <c:pt idx="718">
                  <c:v>42647</c:v>
                </c:pt>
                <c:pt idx="719">
                  <c:v>42648</c:v>
                </c:pt>
                <c:pt idx="720">
                  <c:v>42649</c:v>
                </c:pt>
                <c:pt idx="721">
                  <c:v>42650</c:v>
                </c:pt>
                <c:pt idx="722">
                  <c:v>42653</c:v>
                </c:pt>
                <c:pt idx="723">
                  <c:v>42654</c:v>
                </c:pt>
                <c:pt idx="724">
                  <c:v>42655</c:v>
                </c:pt>
                <c:pt idx="725">
                  <c:v>42656</c:v>
                </c:pt>
                <c:pt idx="726">
                  <c:v>42657</c:v>
                </c:pt>
                <c:pt idx="727">
                  <c:v>42660</c:v>
                </c:pt>
                <c:pt idx="728">
                  <c:v>42661</c:v>
                </c:pt>
                <c:pt idx="729">
                  <c:v>42662</c:v>
                </c:pt>
                <c:pt idx="730">
                  <c:v>42663</c:v>
                </c:pt>
                <c:pt idx="731">
                  <c:v>42664</c:v>
                </c:pt>
                <c:pt idx="732">
                  <c:v>42667</c:v>
                </c:pt>
                <c:pt idx="733">
                  <c:v>42668</c:v>
                </c:pt>
                <c:pt idx="734">
                  <c:v>42669</c:v>
                </c:pt>
                <c:pt idx="735">
                  <c:v>42670</c:v>
                </c:pt>
                <c:pt idx="736">
                  <c:v>42671</c:v>
                </c:pt>
                <c:pt idx="737">
                  <c:v>42674</c:v>
                </c:pt>
                <c:pt idx="738">
                  <c:v>42675</c:v>
                </c:pt>
                <c:pt idx="739">
                  <c:v>42676</c:v>
                </c:pt>
                <c:pt idx="740">
                  <c:v>42677</c:v>
                </c:pt>
                <c:pt idx="741">
                  <c:v>42678</c:v>
                </c:pt>
                <c:pt idx="742">
                  <c:v>42681</c:v>
                </c:pt>
                <c:pt idx="743">
                  <c:v>42682</c:v>
                </c:pt>
                <c:pt idx="744">
                  <c:v>42683</c:v>
                </c:pt>
                <c:pt idx="745">
                  <c:v>42684</c:v>
                </c:pt>
                <c:pt idx="746">
                  <c:v>42685</c:v>
                </c:pt>
                <c:pt idx="747">
                  <c:v>42688</c:v>
                </c:pt>
                <c:pt idx="748">
                  <c:v>42689</c:v>
                </c:pt>
                <c:pt idx="749">
                  <c:v>42690</c:v>
                </c:pt>
                <c:pt idx="750">
                  <c:v>42691</c:v>
                </c:pt>
                <c:pt idx="751">
                  <c:v>42692</c:v>
                </c:pt>
                <c:pt idx="752">
                  <c:v>42695</c:v>
                </c:pt>
                <c:pt idx="753">
                  <c:v>42696</c:v>
                </c:pt>
                <c:pt idx="754">
                  <c:v>42697</c:v>
                </c:pt>
                <c:pt idx="755">
                  <c:v>42698</c:v>
                </c:pt>
                <c:pt idx="756">
                  <c:v>42699</c:v>
                </c:pt>
                <c:pt idx="757">
                  <c:v>42702</c:v>
                </c:pt>
                <c:pt idx="758">
                  <c:v>42703</c:v>
                </c:pt>
                <c:pt idx="759">
                  <c:v>42704</c:v>
                </c:pt>
                <c:pt idx="760">
                  <c:v>42705</c:v>
                </c:pt>
                <c:pt idx="761">
                  <c:v>42706</c:v>
                </c:pt>
                <c:pt idx="762">
                  <c:v>42709</c:v>
                </c:pt>
                <c:pt idx="763">
                  <c:v>42710</c:v>
                </c:pt>
                <c:pt idx="764">
                  <c:v>42711</c:v>
                </c:pt>
                <c:pt idx="765">
                  <c:v>42712</c:v>
                </c:pt>
                <c:pt idx="766">
                  <c:v>42713</c:v>
                </c:pt>
                <c:pt idx="767">
                  <c:v>42716</c:v>
                </c:pt>
                <c:pt idx="768">
                  <c:v>42717</c:v>
                </c:pt>
                <c:pt idx="769">
                  <c:v>42718</c:v>
                </c:pt>
                <c:pt idx="770">
                  <c:v>42719</c:v>
                </c:pt>
                <c:pt idx="771">
                  <c:v>42720</c:v>
                </c:pt>
                <c:pt idx="772">
                  <c:v>42723</c:v>
                </c:pt>
                <c:pt idx="773">
                  <c:v>42724</c:v>
                </c:pt>
                <c:pt idx="774">
                  <c:v>42725</c:v>
                </c:pt>
                <c:pt idx="775">
                  <c:v>42726</c:v>
                </c:pt>
                <c:pt idx="776">
                  <c:v>42727</c:v>
                </c:pt>
                <c:pt idx="777">
                  <c:v>42730</c:v>
                </c:pt>
                <c:pt idx="778">
                  <c:v>42731</c:v>
                </c:pt>
                <c:pt idx="779">
                  <c:v>42732</c:v>
                </c:pt>
                <c:pt idx="780">
                  <c:v>42733</c:v>
                </c:pt>
                <c:pt idx="781">
                  <c:v>42734</c:v>
                </c:pt>
                <c:pt idx="782">
                  <c:v>42737</c:v>
                </c:pt>
                <c:pt idx="783">
                  <c:v>42738</c:v>
                </c:pt>
                <c:pt idx="784">
                  <c:v>42739</c:v>
                </c:pt>
                <c:pt idx="785">
                  <c:v>42740</c:v>
                </c:pt>
                <c:pt idx="786">
                  <c:v>42741</c:v>
                </c:pt>
                <c:pt idx="787">
                  <c:v>42744</c:v>
                </c:pt>
                <c:pt idx="788">
                  <c:v>42745</c:v>
                </c:pt>
                <c:pt idx="789">
                  <c:v>42746</c:v>
                </c:pt>
                <c:pt idx="790">
                  <c:v>42747</c:v>
                </c:pt>
                <c:pt idx="791">
                  <c:v>42748</c:v>
                </c:pt>
                <c:pt idx="792">
                  <c:v>42751</c:v>
                </c:pt>
                <c:pt idx="793">
                  <c:v>42752</c:v>
                </c:pt>
                <c:pt idx="794">
                  <c:v>42753</c:v>
                </c:pt>
                <c:pt idx="795">
                  <c:v>42754</c:v>
                </c:pt>
                <c:pt idx="796">
                  <c:v>42755</c:v>
                </c:pt>
                <c:pt idx="797">
                  <c:v>42758</c:v>
                </c:pt>
                <c:pt idx="798">
                  <c:v>42759</c:v>
                </c:pt>
                <c:pt idx="799">
                  <c:v>42760</c:v>
                </c:pt>
                <c:pt idx="800">
                  <c:v>42761</c:v>
                </c:pt>
                <c:pt idx="801">
                  <c:v>42762</c:v>
                </c:pt>
                <c:pt idx="802">
                  <c:v>42765</c:v>
                </c:pt>
                <c:pt idx="803">
                  <c:v>42766</c:v>
                </c:pt>
                <c:pt idx="804">
                  <c:v>42767</c:v>
                </c:pt>
                <c:pt idx="805">
                  <c:v>42768</c:v>
                </c:pt>
                <c:pt idx="806">
                  <c:v>42769</c:v>
                </c:pt>
                <c:pt idx="807">
                  <c:v>42772</c:v>
                </c:pt>
                <c:pt idx="808">
                  <c:v>42773</c:v>
                </c:pt>
                <c:pt idx="809">
                  <c:v>42774</c:v>
                </c:pt>
                <c:pt idx="810">
                  <c:v>42775</c:v>
                </c:pt>
                <c:pt idx="811">
                  <c:v>42776</c:v>
                </c:pt>
                <c:pt idx="812">
                  <c:v>42779</c:v>
                </c:pt>
                <c:pt idx="813">
                  <c:v>42780</c:v>
                </c:pt>
                <c:pt idx="814">
                  <c:v>42781</c:v>
                </c:pt>
                <c:pt idx="815">
                  <c:v>42782</c:v>
                </c:pt>
                <c:pt idx="816">
                  <c:v>42783</c:v>
                </c:pt>
                <c:pt idx="817">
                  <c:v>42786</c:v>
                </c:pt>
                <c:pt idx="818">
                  <c:v>42787</c:v>
                </c:pt>
                <c:pt idx="819">
                  <c:v>42788</c:v>
                </c:pt>
                <c:pt idx="820">
                  <c:v>42789</c:v>
                </c:pt>
                <c:pt idx="821">
                  <c:v>42790</c:v>
                </c:pt>
                <c:pt idx="822">
                  <c:v>42793</c:v>
                </c:pt>
                <c:pt idx="823">
                  <c:v>42794</c:v>
                </c:pt>
                <c:pt idx="824">
                  <c:v>42795</c:v>
                </c:pt>
                <c:pt idx="825">
                  <c:v>42796</c:v>
                </c:pt>
                <c:pt idx="826">
                  <c:v>42797</c:v>
                </c:pt>
                <c:pt idx="827">
                  <c:v>42800</c:v>
                </c:pt>
                <c:pt idx="828">
                  <c:v>42801</c:v>
                </c:pt>
                <c:pt idx="829">
                  <c:v>42802</c:v>
                </c:pt>
                <c:pt idx="830">
                  <c:v>42803</c:v>
                </c:pt>
                <c:pt idx="831">
                  <c:v>42804</c:v>
                </c:pt>
                <c:pt idx="832">
                  <c:v>42807</c:v>
                </c:pt>
                <c:pt idx="833">
                  <c:v>42808</c:v>
                </c:pt>
                <c:pt idx="834">
                  <c:v>42809</c:v>
                </c:pt>
                <c:pt idx="835">
                  <c:v>42810</c:v>
                </c:pt>
                <c:pt idx="836">
                  <c:v>42811</c:v>
                </c:pt>
                <c:pt idx="837">
                  <c:v>42814</c:v>
                </c:pt>
                <c:pt idx="838">
                  <c:v>42815</c:v>
                </c:pt>
                <c:pt idx="839">
                  <c:v>42816</c:v>
                </c:pt>
                <c:pt idx="840">
                  <c:v>42817</c:v>
                </c:pt>
                <c:pt idx="841">
                  <c:v>42818</c:v>
                </c:pt>
                <c:pt idx="842">
                  <c:v>42821</c:v>
                </c:pt>
                <c:pt idx="843">
                  <c:v>42822</c:v>
                </c:pt>
                <c:pt idx="844">
                  <c:v>42823</c:v>
                </c:pt>
                <c:pt idx="845">
                  <c:v>42824</c:v>
                </c:pt>
                <c:pt idx="846">
                  <c:v>42825</c:v>
                </c:pt>
                <c:pt idx="847">
                  <c:v>42828</c:v>
                </c:pt>
                <c:pt idx="848">
                  <c:v>42829</c:v>
                </c:pt>
                <c:pt idx="849">
                  <c:v>42830</c:v>
                </c:pt>
                <c:pt idx="850">
                  <c:v>42831</c:v>
                </c:pt>
                <c:pt idx="851">
                  <c:v>42832</c:v>
                </c:pt>
                <c:pt idx="852">
                  <c:v>42835</c:v>
                </c:pt>
                <c:pt idx="853">
                  <c:v>42836</c:v>
                </c:pt>
                <c:pt idx="854">
                  <c:v>42837</c:v>
                </c:pt>
                <c:pt idx="855">
                  <c:v>42838</c:v>
                </c:pt>
                <c:pt idx="856">
                  <c:v>42839</c:v>
                </c:pt>
                <c:pt idx="857">
                  <c:v>42842</c:v>
                </c:pt>
                <c:pt idx="858">
                  <c:v>42843</c:v>
                </c:pt>
                <c:pt idx="859">
                  <c:v>42844</c:v>
                </c:pt>
                <c:pt idx="860">
                  <c:v>42845</c:v>
                </c:pt>
                <c:pt idx="861">
                  <c:v>42846</c:v>
                </c:pt>
                <c:pt idx="862">
                  <c:v>42849</c:v>
                </c:pt>
                <c:pt idx="863">
                  <c:v>42850</c:v>
                </c:pt>
                <c:pt idx="864">
                  <c:v>42851</c:v>
                </c:pt>
                <c:pt idx="865">
                  <c:v>42852</c:v>
                </c:pt>
                <c:pt idx="866">
                  <c:v>42853</c:v>
                </c:pt>
                <c:pt idx="867">
                  <c:v>42856</c:v>
                </c:pt>
                <c:pt idx="868">
                  <c:v>42857</c:v>
                </c:pt>
                <c:pt idx="869">
                  <c:v>42858</c:v>
                </c:pt>
                <c:pt idx="870">
                  <c:v>42859</c:v>
                </c:pt>
                <c:pt idx="871">
                  <c:v>42860</c:v>
                </c:pt>
                <c:pt idx="872">
                  <c:v>42863</c:v>
                </c:pt>
                <c:pt idx="873">
                  <c:v>42864</c:v>
                </c:pt>
                <c:pt idx="874">
                  <c:v>42865</c:v>
                </c:pt>
                <c:pt idx="875">
                  <c:v>42866</c:v>
                </c:pt>
                <c:pt idx="876">
                  <c:v>42867</c:v>
                </c:pt>
                <c:pt idx="877">
                  <c:v>42870</c:v>
                </c:pt>
                <c:pt idx="878">
                  <c:v>42871</c:v>
                </c:pt>
                <c:pt idx="879">
                  <c:v>42872</c:v>
                </c:pt>
                <c:pt idx="880">
                  <c:v>42873</c:v>
                </c:pt>
                <c:pt idx="881">
                  <c:v>42874</c:v>
                </c:pt>
                <c:pt idx="882">
                  <c:v>42877</c:v>
                </c:pt>
                <c:pt idx="883">
                  <c:v>42878</c:v>
                </c:pt>
                <c:pt idx="884">
                  <c:v>42879</c:v>
                </c:pt>
                <c:pt idx="885">
                  <c:v>42880</c:v>
                </c:pt>
                <c:pt idx="886">
                  <c:v>42881</c:v>
                </c:pt>
                <c:pt idx="887">
                  <c:v>42884</c:v>
                </c:pt>
                <c:pt idx="888">
                  <c:v>42885</c:v>
                </c:pt>
                <c:pt idx="889">
                  <c:v>42886</c:v>
                </c:pt>
                <c:pt idx="890">
                  <c:v>42887</c:v>
                </c:pt>
                <c:pt idx="891">
                  <c:v>42888</c:v>
                </c:pt>
                <c:pt idx="892">
                  <c:v>42891</c:v>
                </c:pt>
                <c:pt idx="893">
                  <c:v>42892</c:v>
                </c:pt>
                <c:pt idx="894">
                  <c:v>42893</c:v>
                </c:pt>
                <c:pt idx="895">
                  <c:v>42894</c:v>
                </c:pt>
                <c:pt idx="896">
                  <c:v>42895</c:v>
                </c:pt>
                <c:pt idx="897">
                  <c:v>42898</c:v>
                </c:pt>
                <c:pt idx="898">
                  <c:v>42899</c:v>
                </c:pt>
                <c:pt idx="899">
                  <c:v>42900</c:v>
                </c:pt>
                <c:pt idx="900">
                  <c:v>42901</c:v>
                </c:pt>
                <c:pt idx="901">
                  <c:v>42902</c:v>
                </c:pt>
                <c:pt idx="902">
                  <c:v>42905</c:v>
                </c:pt>
                <c:pt idx="903">
                  <c:v>42906</c:v>
                </c:pt>
                <c:pt idx="904">
                  <c:v>42907</c:v>
                </c:pt>
                <c:pt idx="905">
                  <c:v>42908</c:v>
                </c:pt>
                <c:pt idx="906">
                  <c:v>42909</c:v>
                </c:pt>
                <c:pt idx="907">
                  <c:v>42912</c:v>
                </c:pt>
                <c:pt idx="908">
                  <c:v>42913</c:v>
                </c:pt>
                <c:pt idx="909">
                  <c:v>42914</c:v>
                </c:pt>
                <c:pt idx="910">
                  <c:v>42915</c:v>
                </c:pt>
                <c:pt idx="911">
                  <c:v>42916</c:v>
                </c:pt>
                <c:pt idx="912">
                  <c:v>42919</c:v>
                </c:pt>
                <c:pt idx="913">
                  <c:v>42920</c:v>
                </c:pt>
                <c:pt idx="914">
                  <c:v>42921</c:v>
                </c:pt>
                <c:pt idx="915">
                  <c:v>42922</c:v>
                </c:pt>
                <c:pt idx="916">
                  <c:v>42923</c:v>
                </c:pt>
                <c:pt idx="917">
                  <c:v>42926</c:v>
                </c:pt>
                <c:pt idx="918">
                  <c:v>42927</c:v>
                </c:pt>
                <c:pt idx="919">
                  <c:v>42928</c:v>
                </c:pt>
                <c:pt idx="920">
                  <c:v>42929</c:v>
                </c:pt>
                <c:pt idx="921">
                  <c:v>42930</c:v>
                </c:pt>
                <c:pt idx="922">
                  <c:v>42933</c:v>
                </c:pt>
                <c:pt idx="923">
                  <c:v>42934</c:v>
                </c:pt>
                <c:pt idx="924">
                  <c:v>42935</c:v>
                </c:pt>
                <c:pt idx="925">
                  <c:v>42936</c:v>
                </c:pt>
                <c:pt idx="926">
                  <c:v>42937</c:v>
                </c:pt>
                <c:pt idx="927">
                  <c:v>42940</c:v>
                </c:pt>
                <c:pt idx="928">
                  <c:v>42941</c:v>
                </c:pt>
                <c:pt idx="929">
                  <c:v>42942</c:v>
                </c:pt>
                <c:pt idx="930">
                  <c:v>42943</c:v>
                </c:pt>
                <c:pt idx="931">
                  <c:v>42944</c:v>
                </c:pt>
                <c:pt idx="932">
                  <c:v>42947</c:v>
                </c:pt>
                <c:pt idx="933">
                  <c:v>42948</c:v>
                </c:pt>
                <c:pt idx="934">
                  <c:v>42949</c:v>
                </c:pt>
                <c:pt idx="935">
                  <c:v>42950</c:v>
                </c:pt>
                <c:pt idx="936">
                  <c:v>42951</c:v>
                </c:pt>
                <c:pt idx="937">
                  <c:v>42954</c:v>
                </c:pt>
                <c:pt idx="938">
                  <c:v>42955</c:v>
                </c:pt>
                <c:pt idx="939">
                  <c:v>42956</c:v>
                </c:pt>
                <c:pt idx="940">
                  <c:v>42957</c:v>
                </c:pt>
                <c:pt idx="941">
                  <c:v>42958</c:v>
                </c:pt>
                <c:pt idx="942">
                  <c:v>42961</c:v>
                </c:pt>
              </c:numCache>
            </c:numRef>
          </c:xVal>
          <c:yVal>
            <c:numRef>
              <c:f>'SPX Index'!$C$3:$C$945</c:f>
              <c:numCache>
                <c:formatCode>General</c:formatCode>
                <c:ptCount val="943"/>
                <c:pt idx="0">
                  <c:v>19.057555461293745</c:v>
                </c:pt>
                <c:pt idx="1">
                  <c:v>19.057555461293745</c:v>
                </c:pt>
                <c:pt idx="2">
                  <c:v>19.057555461293745</c:v>
                </c:pt>
                <c:pt idx="3">
                  <c:v>19.057555461293745</c:v>
                </c:pt>
                <c:pt idx="4">
                  <c:v>19.057555461293745</c:v>
                </c:pt>
                <c:pt idx="5">
                  <c:v>19.057555461293745</c:v>
                </c:pt>
                <c:pt idx="6">
                  <c:v>19.057555461293745</c:v>
                </c:pt>
                <c:pt idx="7">
                  <c:v>19.057555461293745</c:v>
                </c:pt>
                <c:pt idx="8">
                  <c:v>19.057555461293745</c:v>
                </c:pt>
                <c:pt idx="9">
                  <c:v>19.057555461293745</c:v>
                </c:pt>
                <c:pt idx="10">
                  <c:v>19.057555461293745</c:v>
                </c:pt>
                <c:pt idx="11">
                  <c:v>19.057555461293745</c:v>
                </c:pt>
                <c:pt idx="12">
                  <c:v>19.057555461293745</c:v>
                </c:pt>
                <c:pt idx="13">
                  <c:v>19.057555461293745</c:v>
                </c:pt>
                <c:pt idx="14">
                  <c:v>19.057555461293745</c:v>
                </c:pt>
                <c:pt idx="15">
                  <c:v>19.057555461293745</c:v>
                </c:pt>
                <c:pt idx="16">
                  <c:v>19.057555461293745</c:v>
                </c:pt>
                <c:pt idx="17">
                  <c:v>19.057555461293745</c:v>
                </c:pt>
                <c:pt idx="18">
                  <c:v>19.057555461293745</c:v>
                </c:pt>
                <c:pt idx="19">
                  <c:v>19.057555461293745</c:v>
                </c:pt>
                <c:pt idx="20">
                  <c:v>19.057555461293745</c:v>
                </c:pt>
                <c:pt idx="21">
                  <c:v>19.057555461293745</c:v>
                </c:pt>
                <c:pt idx="22">
                  <c:v>19.057555461293745</c:v>
                </c:pt>
                <c:pt idx="23">
                  <c:v>19.057555461293745</c:v>
                </c:pt>
                <c:pt idx="24">
                  <c:v>19.057555461293745</c:v>
                </c:pt>
                <c:pt idx="25">
                  <c:v>19.057555461293745</c:v>
                </c:pt>
                <c:pt idx="26">
                  <c:v>19.057555461293745</c:v>
                </c:pt>
                <c:pt idx="27">
                  <c:v>19.057555461293745</c:v>
                </c:pt>
                <c:pt idx="28">
                  <c:v>19.057555461293745</c:v>
                </c:pt>
                <c:pt idx="29">
                  <c:v>19.057555461293745</c:v>
                </c:pt>
                <c:pt idx="30">
                  <c:v>19.057555461293745</c:v>
                </c:pt>
                <c:pt idx="31">
                  <c:v>19.057555461293745</c:v>
                </c:pt>
                <c:pt idx="32">
                  <c:v>19.057555461293745</c:v>
                </c:pt>
                <c:pt idx="33">
                  <c:v>19.057555461293745</c:v>
                </c:pt>
                <c:pt idx="34">
                  <c:v>19.057555461293745</c:v>
                </c:pt>
                <c:pt idx="35">
                  <c:v>19.057555461293745</c:v>
                </c:pt>
                <c:pt idx="36">
                  <c:v>19.057555461293745</c:v>
                </c:pt>
                <c:pt idx="37">
                  <c:v>19.057555461293745</c:v>
                </c:pt>
                <c:pt idx="38">
                  <c:v>19.057555461293745</c:v>
                </c:pt>
                <c:pt idx="39">
                  <c:v>19.057555461293745</c:v>
                </c:pt>
                <c:pt idx="40">
                  <c:v>19.057555461293745</c:v>
                </c:pt>
                <c:pt idx="41">
                  <c:v>19.057555461293745</c:v>
                </c:pt>
                <c:pt idx="42">
                  <c:v>19.057555461293745</c:v>
                </c:pt>
                <c:pt idx="43">
                  <c:v>19.057555461293745</c:v>
                </c:pt>
                <c:pt idx="44">
                  <c:v>19.057555461293745</c:v>
                </c:pt>
                <c:pt idx="45">
                  <c:v>19.057555461293745</c:v>
                </c:pt>
                <c:pt idx="46">
                  <c:v>19.057555461293745</c:v>
                </c:pt>
                <c:pt idx="47">
                  <c:v>19.057555461293745</c:v>
                </c:pt>
                <c:pt idx="48">
                  <c:v>19.057555461293745</c:v>
                </c:pt>
                <c:pt idx="49">
                  <c:v>19.057555461293745</c:v>
                </c:pt>
                <c:pt idx="50">
                  <c:v>19.057555461293745</c:v>
                </c:pt>
                <c:pt idx="51">
                  <c:v>19.057555461293745</c:v>
                </c:pt>
                <c:pt idx="52">
                  <c:v>19.057555461293745</c:v>
                </c:pt>
                <c:pt idx="53">
                  <c:v>19.057555461293745</c:v>
                </c:pt>
                <c:pt idx="54">
                  <c:v>19.057555461293745</c:v>
                </c:pt>
                <c:pt idx="55">
                  <c:v>19.057555461293745</c:v>
                </c:pt>
                <c:pt idx="56">
                  <c:v>19.057555461293745</c:v>
                </c:pt>
                <c:pt idx="57">
                  <c:v>19.057555461293745</c:v>
                </c:pt>
                <c:pt idx="58">
                  <c:v>19.057555461293745</c:v>
                </c:pt>
                <c:pt idx="59">
                  <c:v>19.057555461293745</c:v>
                </c:pt>
                <c:pt idx="60">
                  <c:v>19.057555461293745</c:v>
                </c:pt>
                <c:pt idx="61">
                  <c:v>19.057555461293745</c:v>
                </c:pt>
                <c:pt idx="62">
                  <c:v>19.057555461293745</c:v>
                </c:pt>
                <c:pt idx="63">
                  <c:v>19.057555461293745</c:v>
                </c:pt>
                <c:pt idx="64">
                  <c:v>19.057555461293745</c:v>
                </c:pt>
                <c:pt idx="65">
                  <c:v>19.057555461293745</c:v>
                </c:pt>
                <c:pt idx="66">
                  <c:v>19.057555461293745</c:v>
                </c:pt>
                <c:pt idx="67">
                  <c:v>19.057555461293745</c:v>
                </c:pt>
                <c:pt idx="68">
                  <c:v>19.057555461293745</c:v>
                </c:pt>
                <c:pt idx="69">
                  <c:v>19.057555461293745</c:v>
                </c:pt>
                <c:pt idx="70">
                  <c:v>19.057555461293745</c:v>
                </c:pt>
                <c:pt idx="71">
                  <c:v>19.057555461293745</c:v>
                </c:pt>
                <c:pt idx="72">
                  <c:v>19.057555461293745</c:v>
                </c:pt>
                <c:pt idx="73">
                  <c:v>19.057555461293745</c:v>
                </c:pt>
                <c:pt idx="74">
                  <c:v>19.057555461293745</c:v>
                </c:pt>
                <c:pt idx="75">
                  <c:v>19.057555461293745</c:v>
                </c:pt>
                <c:pt idx="76">
                  <c:v>19.057555461293745</c:v>
                </c:pt>
                <c:pt idx="77">
                  <c:v>19.057555461293745</c:v>
                </c:pt>
                <c:pt idx="78">
                  <c:v>19.057555461293745</c:v>
                </c:pt>
                <c:pt idx="79">
                  <c:v>19.057555461293745</c:v>
                </c:pt>
                <c:pt idx="80">
                  <c:v>19.057555461293745</c:v>
                </c:pt>
                <c:pt idx="81">
                  <c:v>19.057555461293745</c:v>
                </c:pt>
                <c:pt idx="82">
                  <c:v>19.057555461293745</c:v>
                </c:pt>
                <c:pt idx="83">
                  <c:v>19.057555461293745</c:v>
                </c:pt>
                <c:pt idx="84">
                  <c:v>19.057555461293745</c:v>
                </c:pt>
                <c:pt idx="85">
                  <c:v>19.057555461293745</c:v>
                </c:pt>
                <c:pt idx="86">
                  <c:v>19.057555461293745</c:v>
                </c:pt>
                <c:pt idx="87">
                  <c:v>19.057555461293745</c:v>
                </c:pt>
                <c:pt idx="88">
                  <c:v>19.057555461293745</c:v>
                </c:pt>
                <c:pt idx="89">
                  <c:v>19.057555461293745</c:v>
                </c:pt>
                <c:pt idx="90">
                  <c:v>19.057555461293745</c:v>
                </c:pt>
                <c:pt idx="91">
                  <c:v>19.057555461293745</c:v>
                </c:pt>
                <c:pt idx="92">
                  <c:v>19.057555461293745</c:v>
                </c:pt>
                <c:pt idx="93">
                  <c:v>19.057555461293745</c:v>
                </c:pt>
                <c:pt idx="94">
                  <c:v>19.057555461293745</c:v>
                </c:pt>
                <c:pt idx="95">
                  <c:v>19.057555461293745</c:v>
                </c:pt>
                <c:pt idx="96">
                  <c:v>19.057555461293745</c:v>
                </c:pt>
                <c:pt idx="97">
                  <c:v>19.057555461293745</c:v>
                </c:pt>
                <c:pt idx="98">
                  <c:v>19.057555461293745</c:v>
                </c:pt>
                <c:pt idx="99">
                  <c:v>19.057555461293745</c:v>
                </c:pt>
                <c:pt idx="100">
                  <c:v>19.057555461293745</c:v>
                </c:pt>
                <c:pt idx="101">
                  <c:v>19.057555461293745</c:v>
                </c:pt>
                <c:pt idx="102">
                  <c:v>19.057555461293745</c:v>
                </c:pt>
                <c:pt idx="103">
                  <c:v>19.057555461293745</c:v>
                </c:pt>
                <c:pt idx="104">
                  <c:v>19.057555461293745</c:v>
                </c:pt>
                <c:pt idx="105">
                  <c:v>19.057555461293745</c:v>
                </c:pt>
                <c:pt idx="106">
                  <c:v>19.057555461293745</c:v>
                </c:pt>
                <c:pt idx="107">
                  <c:v>19.057555461293745</c:v>
                </c:pt>
                <c:pt idx="108">
                  <c:v>19.057555461293745</c:v>
                </c:pt>
                <c:pt idx="109">
                  <c:v>19.057555461293745</c:v>
                </c:pt>
                <c:pt idx="110">
                  <c:v>19.057555461293745</c:v>
                </c:pt>
                <c:pt idx="111">
                  <c:v>19.057555461293745</c:v>
                </c:pt>
                <c:pt idx="112">
                  <c:v>19.057555461293745</c:v>
                </c:pt>
                <c:pt idx="113">
                  <c:v>19.057555461293745</c:v>
                </c:pt>
                <c:pt idx="114">
                  <c:v>19.057555461293745</c:v>
                </c:pt>
                <c:pt idx="115">
                  <c:v>19.057555461293745</c:v>
                </c:pt>
                <c:pt idx="116">
                  <c:v>19.057555461293745</c:v>
                </c:pt>
                <c:pt idx="117">
                  <c:v>19.057555461293745</c:v>
                </c:pt>
                <c:pt idx="118">
                  <c:v>19.057555461293745</c:v>
                </c:pt>
                <c:pt idx="119">
                  <c:v>19.057555461293745</c:v>
                </c:pt>
                <c:pt idx="120">
                  <c:v>19.057555461293745</c:v>
                </c:pt>
                <c:pt idx="121">
                  <c:v>19.057555461293745</c:v>
                </c:pt>
                <c:pt idx="122">
                  <c:v>19.057555461293745</c:v>
                </c:pt>
                <c:pt idx="123">
                  <c:v>19.057555461293745</c:v>
                </c:pt>
                <c:pt idx="124">
                  <c:v>19.057555461293745</c:v>
                </c:pt>
                <c:pt idx="125">
                  <c:v>19.057555461293745</c:v>
                </c:pt>
                <c:pt idx="126">
                  <c:v>19.057555461293745</c:v>
                </c:pt>
                <c:pt idx="127">
                  <c:v>19.057555461293745</c:v>
                </c:pt>
                <c:pt idx="128">
                  <c:v>19.057555461293745</c:v>
                </c:pt>
                <c:pt idx="129">
                  <c:v>19.057555461293745</c:v>
                </c:pt>
                <c:pt idx="130">
                  <c:v>19.057555461293745</c:v>
                </c:pt>
                <c:pt idx="131">
                  <c:v>19.057555461293745</c:v>
                </c:pt>
                <c:pt idx="132">
                  <c:v>19.057555461293745</c:v>
                </c:pt>
                <c:pt idx="133">
                  <c:v>19.057555461293745</c:v>
                </c:pt>
                <c:pt idx="134">
                  <c:v>19.057555461293745</c:v>
                </c:pt>
                <c:pt idx="135">
                  <c:v>19.057555461293745</c:v>
                </c:pt>
                <c:pt idx="136">
                  <c:v>19.057555461293745</c:v>
                </c:pt>
                <c:pt idx="137">
                  <c:v>19.057555461293745</c:v>
                </c:pt>
                <c:pt idx="138">
                  <c:v>19.057555461293745</c:v>
                </c:pt>
                <c:pt idx="139">
                  <c:v>19.057555461293745</c:v>
                </c:pt>
                <c:pt idx="140">
                  <c:v>19.057555461293745</c:v>
                </c:pt>
                <c:pt idx="141">
                  <c:v>19.057555461293745</c:v>
                </c:pt>
                <c:pt idx="142">
                  <c:v>19.057555461293745</c:v>
                </c:pt>
                <c:pt idx="143">
                  <c:v>19.057555461293745</c:v>
                </c:pt>
                <c:pt idx="144">
                  <c:v>19.057555461293745</c:v>
                </c:pt>
                <c:pt idx="145">
                  <c:v>19.057555461293745</c:v>
                </c:pt>
                <c:pt idx="146">
                  <c:v>19.057555461293745</c:v>
                </c:pt>
                <c:pt idx="147">
                  <c:v>19.057555461293745</c:v>
                </c:pt>
                <c:pt idx="148">
                  <c:v>19.057555461293745</c:v>
                </c:pt>
                <c:pt idx="149">
                  <c:v>19.057555461293745</c:v>
                </c:pt>
                <c:pt idx="150">
                  <c:v>19.057555461293745</c:v>
                </c:pt>
                <c:pt idx="151">
                  <c:v>19.057555461293745</c:v>
                </c:pt>
                <c:pt idx="152">
                  <c:v>19.057555461293745</c:v>
                </c:pt>
                <c:pt idx="153">
                  <c:v>19.057555461293745</c:v>
                </c:pt>
                <c:pt idx="154">
                  <c:v>19.057555461293745</c:v>
                </c:pt>
                <c:pt idx="155">
                  <c:v>19.057555461293745</c:v>
                </c:pt>
                <c:pt idx="156">
                  <c:v>19.057555461293745</c:v>
                </c:pt>
                <c:pt idx="157">
                  <c:v>19.057555461293745</c:v>
                </c:pt>
                <c:pt idx="158">
                  <c:v>19.057555461293745</c:v>
                </c:pt>
                <c:pt idx="159">
                  <c:v>19.057555461293745</c:v>
                </c:pt>
                <c:pt idx="160">
                  <c:v>19.057555461293745</c:v>
                </c:pt>
                <c:pt idx="161">
                  <c:v>19.057555461293745</c:v>
                </c:pt>
                <c:pt idx="162">
                  <c:v>19.057555461293745</c:v>
                </c:pt>
                <c:pt idx="163">
                  <c:v>19.057555461293745</c:v>
                </c:pt>
                <c:pt idx="164">
                  <c:v>19.057555461293745</c:v>
                </c:pt>
                <c:pt idx="165">
                  <c:v>19.057555461293745</c:v>
                </c:pt>
                <c:pt idx="166">
                  <c:v>19.057555461293745</c:v>
                </c:pt>
                <c:pt idx="167">
                  <c:v>19.057555461293745</c:v>
                </c:pt>
                <c:pt idx="168">
                  <c:v>19.057555461293745</c:v>
                </c:pt>
                <c:pt idx="169">
                  <c:v>19.057555461293745</c:v>
                </c:pt>
                <c:pt idx="170">
                  <c:v>19.057555461293745</c:v>
                </c:pt>
                <c:pt idx="171">
                  <c:v>19.057555461293745</c:v>
                </c:pt>
                <c:pt idx="172">
                  <c:v>19.057555461293745</c:v>
                </c:pt>
                <c:pt idx="173">
                  <c:v>19.057555461293745</c:v>
                </c:pt>
                <c:pt idx="174">
                  <c:v>19.057555461293745</c:v>
                </c:pt>
                <c:pt idx="175">
                  <c:v>19.057555461293745</c:v>
                </c:pt>
                <c:pt idx="176">
                  <c:v>19.057555461293745</c:v>
                </c:pt>
                <c:pt idx="177">
                  <c:v>19.057555461293745</c:v>
                </c:pt>
                <c:pt idx="178">
                  <c:v>19.057555461293745</c:v>
                </c:pt>
                <c:pt idx="179">
                  <c:v>19.057555461293745</c:v>
                </c:pt>
                <c:pt idx="180">
                  <c:v>19.057555461293745</c:v>
                </c:pt>
                <c:pt idx="181">
                  <c:v>19.057555461293745</c:v>
                </c:pt>
                <c:pt idx="182">
                  <c:v>19.057555461293745</c:v>
                </c:pt>
                <c:pt idx="183">
                  <c:v>19.057555461293745</c:v>
                </c:pt>
                <c:pt idx="184">
                  <c:v>19.057555461293745</c:v>
                </c:pt>
                <c:pt idx="185">
                  <c:v>19.057555461293745</c:v>
                </c:pt>
                <c:pt idx="186">
                  <c:v>19.057555461293745</c:v>
                </c:pt>
                <c:pt idx="187">
                  <c:v>19.057555461293745</c:v>
                </c:pt>
                <c:pt idx="188">
                  <c:v>19.057555461293745</c:v>
                </c:pt>
                <c:pt idx="189">
                  <c:v>19.057555461293745</c:v>
                </c:pt>
                <c:pt idx="190">
                  <c:v>19.057555461293745</c:v>
                </c:pt>
                <c:pt idx="191">
                  <c:v>19.057555461293745</c:v>
                </c:pt>
                <c:pt idx="192">
                  <c:v>19.057555461293745</c:v>
                </c:pt>
                <c:pt idx="193">
                  <c:v>19.057555461293745</c:v>
                </c:pt>
                <c:pt idx="194">
                  <c:v>19.057555461293745</c:v>
                </c:pt>
                <c:pt idx="195">
                  <c:v>19.057555461293745</c:v>
                </c:pt>
                <c:pt idx="196">
                  <c:v>19.057555461293745</c:v>
                </c:pt>
                <c:pt idx="197">
                  <c:v>19.057555461293745</c:v>
                </c:pt>
                <c:pt idx="198">
                  <c:v>19.057555461293745</c:v>
                </c:pt>
                <c:pt idx="199">
                  <c:v>19.057555461293745</c:v>
                </c:pt>
                <c:pt idx="200">
                  <c:v>19.057555461293745</c:v>
                </c:pt>
                <c:pt idx="201">
                  <c:v>19.057555461293745</c:v>
                </c:pt>
                <c:pt idx="202">
                  <c:v>19.057555461293745</c:v>
                </c:pt>
                <c:pt idx="203">
                  <c:v>19.057555461293745</c:v>
                </c:pt>
                <c:pt idx="204">
                  <c:v>19.057555461293745</c:v>
                </c:pt>
                <c:pt idx="205">
                  <c:v>19.057555461293745</c:v>
                </c:pt>
                <c:pt idx="206">
                  <c:v>19.057555461293745</c:v>
                </c:pt>
                <c:pt idx="207">
                  <c:v>19.057555461293745</c:v>
                </c:pt>
                <c:pt idx="208">
                  <c:v>19.057555461293745</c:v>
                </c:pt>
                <c:pt idx="209">
                  <c:v>19.057555461293745</c:v>
                </c:pt>
                <c:pt idx="210">
                  <c:v>19.057555461293745</c:v>
                </c:pt>
                <c:pt idx="211">
                  <c:v>19.057555461293745</c:v>
                </c:pt>
                <c:pt idx="212">
                  <c:v>19.057555461293745</c:v>
                </c:pt>
                <c:pt idx="213">
                  <c:v>19.057555461293745</c:v>
                </c:pt>
                <c:pt idx="214">
                  <c:v>19.057555461293745</c:v>
                </c:pt>
                <c:pt idx="215">
                  <c:v>19.057555461293745</c:v>
                </c:pt>
                <c:pt idx="216">
                  <c:v>19.057555461293745</c:v>
                </c:pt>
                <c:pt idx="217">
                  <c:v>19.057555461293745</c:v>
                </c:pt>
                <c:pt idx="218">
                  <c:v>19.057555461293745</c:v>
                </c:pt>
                <c:pt idx="219">
                  <c:v>19.057555461293745</c:v>
                </c:pt>
                <c:pt idx="220">
                  <c:v>19.057555461293745</c:v>
                </c:pt>
                <c:pt idx="221">
                  <c:v>19.057555461293745</c:v>
                </c:pt>
                <c:pt idx="222">
                  <c:v>19.057555461293745</c:v>
                </c:pt>
                <c:pt idx="223">
                  <c:v>19.057555461293745</c:v>
                </c:pt>
                <c:pt idx="224">
                  <c:v>19.057555461293745</c:v>
                </c:pt>
                <c:pt idx="225">
                  <c:v>19.057555461293745</c:v>
                </c:pt>
                <c:pt idx="226">
                  <c:v>19.057555461293745</c:v>
                </c:pt>
                <c:pt idx="227">
                  <c:v>19.057555461293745</c:v>
                </c:pt>
                <c:pt idx="228">
                  <c:v>19.057555461293745</c:v>
                </c:pt>
                <c:pt idx="229">
                  <c:v>19.057555461293745</c:v>
                </c:pt>
                <c:pt idx="230">
                  <c:v>19.057555461293745</c:v>
                </c:pt>
                <c:pt idx="231">
                  <c:v>19.057555461293745</c:v>
                </c:pt>
                <c:pt idx="232">
                  <c:v>19.057555461293745</c:v>
                </c:pt>
                <c:pt idx="233">
                  <c:v>19.057555461293745</c:v>
                </c:pt>
                <c:pt idx="234">
                  <c:v>19.057555461293745</c:v>
                </c:pt>
                <c:pt idx="235">
                  <c:v>19.057555461293745</c:v>
                </c:pt>
                <c:pt idx="236">
                  <c:v>19.057555461293745</c:v>
                </c:pt>
                <c:pt idx="237">
                  <c:v>19.057555461293745</c:v>
                </c:pt>
                <c:pt idx="238">
                  <c:v>19.057555461293745</c:v>
                </c:pt>
                <c:pt idx="239">
                  <c:v>19.057555461293745</c:v>
                </c:pt>
                <c:pt idx="240">
                  <c:v>19.057555461293745</c:v>
                </c:pt>
                <c:pt idx="241">
                  <c:v>19.057555461293745</c:v>
                </c:pt>
                <c:pt idx="242">
                  <c:v>19.057555461293745</c:v>
                </c:pt>
                <c:pt idx="243">
                  <c:v>19.057555461293745</c:v>
                </c:pt>
                <c:pt idx="244">
                  <c:v>19.057555461293745</c:v>
                </c:pt>
                <c:pt idx="245">
                  <c:v>19.057555461293745</c:v>
                </c:pt>
                <c:pt idx="246">
                  <c:v>19.057555461293745</c:v>
                </c:pt>
                <c:pt idx="247">
                  <c:v>19.057555461293745</c:v>
                </c:pt>
                <c:pt idx="248">
                  <c:v>19.057555461293745</c:v>
                </c:pt>
                <c:pt idx="249">
                  <c:v>19.057555461293745</c:v>
                </c:pt>
                <c:pt idx="250">
                  <c:v>19.057555461293745</c:v>
                </c:pt>
                <c:pt idx="251">
                  <c:v>19.057555461293745</c:v>
                </c:pt>
                <c:pt idx="252">
                  <c:v>19.057555461293745</c:v>
                </c:pt>
                <c:pt idx="253">
                  <c:v>19.057555461293745</c:v>
                </c:pt>
                <c:pt idx="254">
                  <c:v>19.057555461293745</c:v>
                </c:pt>
                <c:pt idx="255">
                  <c:v>19.057555461293745</c:v>
                </c:pt>
                <c:pt idx="256">
                  <c:v>19.057555461293745</c:v>
                </c:pt>
                <c:pt idx="257">
                  <c:v>19.057555461293745</c:v>
                </c:pt>
                <c:pt idx="258">
                  <c:v>19.057555461293745</c:v>
                </c:pt>
                <c:pt idx="259">
                  <c:v>19.057555461293745</c:v>
                </c:pt>
                <c:pt idx="260">
                  <c:v>19.057555461293745</c:v>
                </c:pt>
                <c:pt idx="261">
                  <c:v>19.057555461293745</c:v>
                </c:pt>
                <c:pt idx="262">
                  <c:v>19.057555461293745</c:v>
                </c:pt>
                <c:pt idx="263">
                  <c:v>19.057555461293745</c:v>
                </c:pt>
                <c:pt idx="264">
                  <c:v>19.057555461293745</c:v>
                </c:pt>
                <c:pt idx="265">
                  <c:v>19.057555461293745</c:v>
                </c:pt>
                <c:pt idx="266">
                  <c:v>19.057555461293745</c:v>
                </c:pt>
                <c:pt idx="267">
                  <c:v>19.057555461293745</c:v>
                </c:pt>
                <c:pt idx="268">
                  <c:v>19.057555461293745</c:v>
                </c:pt>
                <c:pt idx="269">
                  <c:v>19.057555461293745</c:v>
                </c:pt>
                <c:pt idx="270">
                  <c:v>19.057555461293745</c:v>
                </c:pt>
                <c:pt idx="271">
                  <c:v>19.057555461293745</c:v>
                </c:pt>
                <c:pt idx="272">
                  <c:v>19.057555461293745</c:v>
                </c:pt>
                <c:pt idx="273">
                  <c:v>19.057555461293745</c:v>
                </c:pt>
                <c:pt idx="274">
                  <c:v>19.057555461293745</c:v>
                </c:pt>
                <c:pt idx="275">
                  <c:v>19.057555461293745</c:v>
                </c:pt>
                <c:pt idx="276">
                  <c:v>19.057555461293745</c:v>
                </c:pt>
                <c:pt idx="277">
                  <c:v>19.057555461293745</c:v>
                </c:pt>
                <c:pt idx="278">
                  <c:v>19.057555461293745</c:v>
                </c:pt>
                <c:pt idx="279">
                  <c:v>19.057555461293745</c:v>
                </c:pt>
                <c:pt idx="280">
                  <c:v>19.057555461293745</c:v>
                </c:pt>
                <c:pt idx="281">
                  <c:v>19.057555461293745</c:v>
                </c:pt>
                <c:pt idx="282">
                  <c:v>19.057555461293745</c:v>
                </c:pt>
                <c:pt idx="283">
                  <c:v>19.057555461293745</c:v>
                </c:pt>
                <c:pt idx="284">
                  <c:v>19.057555461293745</c:v>
                </c:pt>
                <c:pt idx="285">
                  <c:v>19.057555461293745</c:v>
                </c:pt>
                <c:pt idx="286">
                  <c:v>19.057555461293745</c:v>
                </c:pt>
                <c:pt idx="287">
                  <c:v>19.057555461293745</c:v>
                </c:pt>
                <c:pt idx="288">
                  <c:v>19.057555461293745</c:v>
                </c:pt>
                <c:pt idx="289">
                  <c:v>19.057555461293745</c:v>
                </c:pt>
                <c:pt idx="290">
                  <c:v>19.057555461293745</c:v>
                </c:pt>
                <c:pt idx="291">
                  <c:v>19.057555461293745</c:v>
                </c:pt>
                <c:pt idx="292">
                  <c:v>19.057555461293745</c:v>
                </c:pt>
                <c:pt idx="293">
                  <c:v>19.057555461293745</c:v>
                </c:pt>
                <c:pt idx="294">
                  <c:v>19.057555461293745</c:v>
                </c:pt>
                <c:pt idx="295">
                  <c:v>19.057555461293745</c:v>
                </c:pt>
                <c:pt idx="296">
                  <c:v>19.057555461293745</c:v>
                </c:pt>
                <c:pt idx="297">
                  <c:v>19.057555461293745</c:v>
                </c:pt>
                <c:pt idx="298">
                  <c:v>19.057555461293745</c:v>
                </c:pt>
                <c:pt idx="299">
                  <c:v>19.057555461293745</c:v>
                </c:pt>
                <c:pt idx="300">
                  <c:v>19.057555461293745</c:v>
                </c:pt>
                <c:pt idx="301">
                  <c:v>19.057555461293745</c:v>
                </c:pt>
                <c:pt idx="302">
                  <c:v>19.057555461293745</c:v>
                </c:pt>
                <c:pt idx="303">
                  <c:v>19.057555461293745</c:v>
                </c:pt>
                <c:pt idx="304">
                  <c:v>19.057555461293745</c:v>
                </c:pt>
                <c:pt idx="305">
                  <c:v>19.057555461293745</c:v>
                </c:pt>
                <c:pt idx="306">
                  <c:v>19.057555461293745</c:v>
                </c:pt>
                <c:pt idx="307">
                  <c:v>19.057555461293745</c:v>
                </c:pt>
                <c:pt idx="308">
                  <c:v>19.057555461293745</c:v>
                </c:pt>
                <c:pt idx="309">
                  <c:v>19.057555461293745</c:v>
                </c:pt>
                <c:pt idx="310">
                  <c:v>19.057555461293745</c:v>
                </c:pt>
                <c:pt idx="311">
                  <c:v>19.057555461293745</c:v>
                </c:pt>
                <c:pt idx="312">
                  <c:v>19.057555461293745</c:v>
                </c:pt>
                <c:pt idx="313">
                  <c:v>19.057555461293745</c:v>
                </c:pt>
                <c:pt idx="314">
                  <c:v>19.057555461293745</c:v>
                </c:pt>
                <c:pt idx="315">
                  <c:v>19.057555461293745</c:v>
                </c:pt>
                <c:pt idx="316">
                  <c:v>19.057555461293745</c:v>
                </c:pt>
                <c:pt idx="317">
                  <c:v>19.057555461293745</c:v>
                </c:pt>
                <c:pt idx="318">
                  <c:v>19.057555461293745</c:v>
                </c:pt>
                <c:pt idx="319">
                  <c:v>19.057555461293745</c:v>
                </c:pt>
                <c:pt idx="320">
                  <c:v>19.057555461293745</c:v>
                </c:pt>
                <c:pt idx="321">
                  <c:v>19.057555461293745</c:v>
                </c:pt>
                <c:pt idx="322">
                  <c:v>19.057555461293745</c:v>
                </c:pt>
                <c:pt idx="323">
                  <c:v>19.057555461293745</c:v>
                </c:pt>
                <c:pt idx="324">
                  <c:v>19.057555461293745</c:v>
                </c:pt>
                <c:pt idx="325">
                  <c:v>19.057555461293745</c:v>
                </c:pt>
                <c:pt idx="326">
                  <c:v>19.057555461293745</c:v>
                </c:pt>
                <c:pt idx="327">
                  <c:v>19.057555461293745</c:v>
                </c:pt>
                <c:pt idx="328">
                  <c:v>19.057555461293745</c:v>
                </c:pt>
                <c:pt idx="329">
                  <c:v>19.057555461293745</c:v>
                </c:pt>
                <c:pt idx="330">
                  <c:v>19.057555461293745</c:v>
                </c:pt>
                <c:pt idx="331">
                  <c:v>19.057555461293745</c:v>
                </c:pt>
                <c:pt idx="332">
                  <c:v>19.057555461293745</c:v>
                </c:pt>
                <c:pt idx="333">
                  <c:v>19.057555461293745</c:v>
                </c:pt>
                <c:pt idx="334">
                  <c:v>19.057555461293745</c:v>
                </c:pt>
                <c:pt idx="335">
                  <c:v>19.057555461293745</c:v>
                </c:pt>
                <c:pt idx="336">
                  <c:v>19.057555461293745</c:v>
                </c:pt>
                <c:pt idx="337">
                  <c:v>19.057555461293745</c:v>
                </c:pt>
                <c:pt idx="338">
                  <c:v>19.057555461293745</c:v>
                </c:pt>
                <c:pt idx="339">
                  <c:v>19.057555461293745</c:v>
                </c:pt>
                <c:pt idx="340">
                  <c:v>19.057555461293745</c:v>
                </c:pt>
                <c:pt idx="341">
                  <c:v>19.057555461293745</c:v>
                </c:pt>
                <c:pt idx="342">
                  <c:v>19.057555461293745</c:v>
                </c:pt>
                <c:pt idx="343">
                  <c:v>19.057555461293745</c:v>
                </c:pt>
                <c:pt idx="344">
                  <c:v>19.057555461293745</c:v>
                </c:pt>
                <c:pt idx="345">
                  <c:v>19.057555461293745</c:v>
                </c:pt>
                <c:pt idx="346">
                  <c:v>19.057555461293745</c:v>
                </c:pt>
                <c:pt idx="347">
                  <c:v>19.057555461293745</c:v>
                </c:pt>
                <c:pt idx="348">
                  <c:v>19.057555461293745</c:v>
                </c:pt>
                <c:pt idx="349">
                  <c:v>19.057555461293745</c:v>
                </c:pt>
                <c:pt idx="350">
                  <c:v>19.057555461293745</c:v>
                </c:pt>
                <c:pt idx="351">
                  <c:v>19.057555461293745</c:v>
                </c:pt>
                <c:pt idx="352">
                  <c:v>19.057555461293745</c:v>
                </c:pt>
                <c:pt idx="353">
                  <c:v>19.057555461293745</c:v>
                </c:pt>
                <c:pt idx="354">
                  <c:v>19.057555461293745</c:v>
                </c:pt>
                <c:pt idx="355">
                  <c:v>19.057555461293745</c:v>
                </c:pt>
                <c:pt idx="356">
                  <c:v>19.057555461293745</c:v>
                </c:pt>
                <c:pt idx="357">
                  <c:v>19.057555461293745</c:v>
                </c:pt>
                <c:pt idx="358">
                  <c:v>19.057555461293745</c:v>
                </c:pt>
                <c:pt idx="359">
                  <c:v>19.057555461293745</c:v>
                </c:pt>
                <c:pt idx="360">
                  <c:v>19.057555461293745</c:v>
                </c:pt>
                <c:pt idx="361">
                  <c:v>19.057555461293745</c:v>
                </c:pt>
                <c:pt idx="362">
                  <c:v>19.057555461293745</c:v>
                </c:pt>
                <c:pt idx="363">
                  <c:v>19.057555461293745</c:v>
                </c:pt>
                <c:pt idx="364">
                  <c:v>19.057555461293745</c:v>
                </c:pt>
                <c:pt idx="365">
                  <c:v>19.057555461293745</c:v>
                </c:pt>
                <c:pt idx="366">
                  <c:v>19.057555461293745</c:v>
                </c:pt>
                <c:pt idx="367">
                  <c:v>19.057555461293745</c:v>
                </c:pt>
                <c:pt idx="368">
                  <c:v>19.057555461293745</c:v>
                </c:pt>
                <c:pt idx="369">
                  <c:v>19.057555461293745</c:v>
                </c:pt>
                <c:pt idx="370">
                  <c:v>19.057555461293745</c:v>
                </c:pt>
                <c:pt idx="371">
                  <c:v>19.057555461293745</c:v>
                </c:pt>
                <c:pt idx="372">
                  <c:v>19.057555461293745</c:v>
                </c:pt>
                <c:pt idx="373">
                  <c:v>19.057555461293745</c:v>
                </c:pt>
                <c:pt idx="374">
                  <c:v>19.057555461293745</c:v>
                </c:pt>
                <c:pt idx="375">
                  <c:v>19.057555461293745</c:v>
                </c:pt>
                <c:pt idx="376">
                  <c:v>19.057555461293745</c:v>
                </c:pt>
                <c:pt idx="377">
                  <c:v>19.057555461293745</c:v>
                </c:pt>
                <c:pt idx="378">
                  <c:v>19.057555461293745</c:v>
                </c:pt>
                <c:pt idx="379">
                  <c:v>19.057555461293745</c:v>
                </c:pt>
                <c:pt idx="380">
                  <c:v>19.057555461293745</c:v>
                </c:pt>
                <c:pt idx="381">
                  <c:v>19.057555461293745</c:v>
                </c:pt>
                <c:pt idx="382">
                  <c:v>19.057555461293745</c:v>
                </c:pt>
                <c:pt idx="383">
                  <c:v>19.057555461293745</c:v>
                </c:pt>
                <c:pt idx="384">
                  <c:v>19.057555461293745</c:v>
                </c:pt>
                <c:pt idx="385">
                  <c:v>19.057555461293745</c:v>
                </c:pt>
                <c:pt idx="386">
                  <c:v>19.057555461293745</c:v>
                </c:pt>
                <c:pt idx="387">
                  <c:v>19.057555461293745</c:v>
                </c:pt>
                <c:pt idx="388">
                  <c:v>19.057555461293745</c:v>
                </c:pt>
                <c:pt idx="389">
                  <c:v>19.057555461293745</c:v>
                </c:pt>
                <c:pt idx="390">
                  <c:v>19.057555461293745</c:v>
                </c:pt>
                <c:pt idx="391">
                  <c:v>19.057555461293745</c:v>
                </c:pt>
                <c:pt idx="392">
                  <c:v>19.057555461293745</c:v>
                </c:pt>
                <c:pt idx="393">
                  <c:v>19.057555461293745</c:v>
                </c:pt>
                <c:pt idx="394">
                  <c:v>19.057555461293745</c:v>
                </c:pt>
                <c:pt idx="395">
                  <c:v>19.057555461293745</c:v>
                </c:pt>
                <c:pt idx="396">
                  <c:v>19.057555461293745</c:v>
                </c:pt>
                <c:pt idx="397">
                  <c:v>19.057555461293745</c:v>
                </c:pt>
                <c:pt idx="398">
                  <c:v>19.057555461293745</c:v>
                </c:pt>
                <c:pt idx="399">
                  <c:v>19.057555461293745</c:v>
                </c:pt>
                <c:pt idx="400">
                  <c:v>19.057555461293745</c:v>
                </c:pt>
                <c:pt idx="401">
                  <c:v>19.057555461293745</c:v>
                </c:pt>
                <c:pt idx="402">
                  <c:v>19.057555461293745</c:v>
                </c:pt>
                <c:pt idx="403">
                  <c:v>19.057555461293745</c:v>
                </c:pt>
                <c:pt idx="404">
                  <c:v>19.057555461293745</c:v>
                </c:pt>
                <c:pt idx="405">
                  <c:v>19.057555461293745</c:v>
                </c:pt>
                <c:pt idx="406">
                  <c:v>19.057555461293745</c:v>
                </c:pt>
                <c:pt idx="407">
                  <c:v>19.057555461293745</c:v>
                </c:pt>
                <c:pt idx="408">
                  <c:v>19.057555461293745</c:v>
                </c:pt>
                <c:pt idx="409">
                  <c:v>19.057555461293745</c:v>
                </c:pt>
                <c:pt idx="410">
                  <c:v>19.057555461293745</c:v>
                </c:pt>
                <c:pt idx="411">
                  <c:v>19.057555461293745</c:v>
                </c:pt>
                <c:pt idx="412">
                  <c:v>19.057555461293745</c:v>
                </c:pt>
                <c:pt idx="413">
                  <c:v>19.057555461293745</c:v>
                </c:pt>
                <c:pt idx="414">
                  <c:v>19.057555461293745</c:v>
                </c:pt>
                <c:pt idx="415">
                  <c:v>19.057555461293745</c:v>
                </c:pt>
                <c:pt idx="416">
                  <c:v>19.057555461293745</c:v>
                </c:pt>
                <c:pt idx="417">
                  <c:v>19.057555461293745</c:v>
                </c:pt>
                <c:pt idx="418">
                  <c:v>19.057555461293745</c:v>
                </c:pt>
                <c:pt idx="419">
                  <c:v>19.057555461293745</c:v>
                </c:pt>
                <c:pt idx="420">
                  <c:v>19.057555461293745</c:v>
                </c:pt>
                <c:pt idx="421">
                  <c:v>19.057555461293745</c:v>
                </c:pt>
                <c:pt idx="422">
                  <c:v>19.057555461293745</c:v>
                </c:pt>
                <c:pt idx="423">
                  <c:v>19.057555461293745</c:v>
                </c:pt>
                <c:pt idx="424">
                  <c:v>19.057555461293745</c:v>
                </c:pt>
                <c:pt idx="425">
                  <c:v>19.057555461293745</c:v>
                </c:pt>
                <c:pt idx="426">
                  <c:v>19.057555461293745</c:v>
                </c:pt>
                <c:pt idx="427">
                  <c:v>19.057555461293745</c:v>
                </c:pt>
                <c:pt idx="428">
                  <c:v>19.057555461293745</c:v>
                </c:pt>
                <c:pt idx="429">
                  <c:v>19.057555461293745</c:v>
                </c:pt>
                <c:pt idx="430">
                  <c:v>19.057555461293745</c:v>
                </c:pt>
                <c:pt idx="431">
                  <c:v>19.057555461293745</c:v>
                </c:pt>
                <c:pt idx="432">
                  <c:v>19.057555461293745</c:v>
                </c:pt>
                <c:pt idx="433">
                  <c:v>19.057555461293745</c:v>
                </c:pt>
                <c:pt idx="434">
                  <c:v>19.057555461293745</c:v>
                </c:pt>
                <c:pt idx="435">
                  <c:v>19.057555461293745</c:v>
                </c:pt>
                <c:pt idx="436">
                  <c:v>19.057555461293745</c:v>
                </c:pt>
                <c:pt idx="437">
                  <c:v>19.057555461293745</c:v>
                </c:pt>
                <c:pt idx="438">
                  <c:v>19.057555461293745</c:v>
                </c:pt>
                <c:pt idx="439">
                  <c:v>19.057555461293745</c:v>
                </c:pt>
                <c:pt idx="440">
                  <c:v>19.057555461293745</c:v>
                </c:pt>
                <c:pt idx="441">
                  <c:v>19.057555461293745</c:v>
                </c:pt>
                <c:pt idx="442">
                  <c:v>19.057555461293745</c:v>
                </c:pt>
                <c:pt idx="443">
                  <c:v>19.057555461293745</c:v>
                </c:pt>
                <c:pt idx="444">
                  <c:v>19.057555461293745</c:v>
                </c:pt>
                <c:pt idx="445">
                  <c:v>19.057555461293745</c:v>
                </c:pt>
                <c:pt idx="446">
                  <c:v>19.057555461293745</c:v>
                </c:pt>
                <c:pt idx="447">
                  <c:v>19.057555461293745</c:v>
                </c:pt>
                <c:pt idx="448">
                  <c:v>19.057555461293745</c:v>
                </c:pt>
                <c:pt idx="449">
                  <c:v>19.057555461293745</c:v>
                </c:pt>
                <c:pt idx="450">
                  <c:v>19.057555461293745</c:v>
                </c:pt>
                <c:pt idx="451">
                  <c:v>19.057555461293745</c:v>
                </c:pt>
                <c:pt idx="452">
                  <c:v>19.057555461293745</c:v>
                </c:pt>
                <c:pt idx="453">
                  <c:v>19.057555461293745</c:v>
                </c:pt>
                <c:pt idx="454">
                  <c:v>19.057555461293745</c:v>
                </c:pt>
                <c:pt idx="455">
                  <c:v>19.057555461293745</c:v>
                </c:pt>
                <c:pt idx="456">
                  <c:v>19.057555461293745</c:v>
                </c:pt>
                <c:pt idx="457">
                  <c:v>19.057555461293745</c:v>
                </c:pt>
                <c:pt idx="458">
                  <c:v>19.057555461293745</c:v>
                </c:pt>
                <c:pt idx="459">
                  <c:v>19.057555461293745</c:v>
                </c:pt>
                <c:pt idx="460">
                  <c:v>19.057555461293745</c:v>
                </c:pt>
                <c:pt idx="461">
                  <c:v>19.057555461293745</c:v>
                </c:pt>
                <c:pt idx="462">
                  <c:v>19.057555461293745</c:v>
                </c:pt>
                <c:pt idx="463">
                  <c:v>19.057555461293745</c:v>
                </c:pt>
                <c:pt idx="464">
                  <c:v>19.057555461293745</c:v>
                </c:pt>
                <c:pt idx="465">
                  <c:v>19.057555461293745</c:v>
                </c:pt>
                <c:pt idx="466">
                  <c:v>19.057555461293745</c:v>
                </c:pt>
                <c:pt idx="467">
                  <c:v>19.057555461293745</c:v>
                </c:pt>
                <c:pt idx="468">
                  <c:v>19.057555461293745</c:v>
                </c:pt>
                <c:pt idx="469">
                  <c:v>19.057555461293745</c:v>
                </c:pt>
                <c:pt idx="470">
                  <c:v>19.057555461293745</c:v>
                </c:pt>
                <c:pt idx="471">
                  <c:v>19.057555461293745</c:v>
                </c:pt>
                <c:pt idx="472">
                  <c:v>19.057555461293745</c:v>
                </c:pt>
                <c:pt idx="473">
                  <c:v>19.057555461293745</c:v>
                </c:pt>
                <c:pt idx="474">
                  <c:v>19.057555461293745</c:v>
                </c:pt>
                <c:pt idx="475">
                  <c:v>19.057555461293745</c:v>
                </c:pt>
                <c:pt idx="476">
                  <c:v>19.057555461293745</c:v>
                </c:pt>
                <c:pt idx="477">
                  <c:v>19.057555461293745</c:v>
                </c:pt>
                <c:pt idx="478">
                  <c:v>19.057555461293745</c:v>
                </c:pt>
                <c:pt idx="479">
                  <c:v>19.057555461293745</c:v>
                </c:pt>
                <c:pt idx="480">
                  <c:v>19.057555461293745</c:v>
                </c:pt>
                <c:pt idx="481">
                  <c:v>19.057555461293745</c:v>
                </c:pt>
                <c:pt idx="482">
                  <c:v>19.057555461293745</c:v>
                </c:pt>
                <c:pt idx="483">
                  <c:v>19.057555461293745</c:v>
                </c:pt>
                <c:pt idx="484">
                  <c:v>19.057555461293745</c:v>
                </c:pt>
                <c:pt idx="485">
                  <c:v>19.057555461293745</c:v>
                </c:pt>
                <c:pt idx="486">
                  <c:v>19.057555461293745</c:v>
                </c:pt>
                <c:pt idx="487">
                  <c:v>19.057555461293745</c:v>
                </c:pt>
                <c:pt idx="488">
                  <c:v>19.057555461293745</c:v>
                </c:pt>
                <c:pt idx="489">
                  <c:v>19.057555461293745</c:v>
                </c:pt>
                <c:pt idx="490">
                  <c:v>19.057555461293745</c:v>
                </c:pt>
                <c:pt idx="491">
                  <c:v>19.057555461293745</c:v>
                </c:pt>
                <c:pt idx="492">
                  <c:v>19.057555461293745</c:v>
                </c:pt>
                <c:pt idx="493">
                  <c:v>19.057555461293745</c:v>
                </c:pt>
                <c:pt idx="494">
                  <c:v>19.057555461293745</c:v>
                </c:pt>
                <c:pt idx="495">
                  <c:v>19.057555461293745</c:v>
                </c:pt>
                <c:pt idx="496">
                  <c:v>19.057555461293745</c:v>
                </c:pt>
                <c:pt idx="497">
                  <c:v>19.057555461293745</c:v>
                </c:pt>
                <c:pt idx="498">
                  <c:v>19.057555461293745</c:v>
                </c:pt>
                <c:pt idx="499">
                  <c:v>19.057555461293745</c:v>
                </c:pt>
                <c:pt idx="500">
                  <c:v>19.057555461293745</c:v>
                </c:pt>
                <c:pt idx="501">
                  <c:v>19.057555461293745</c:v>
                </c:pt>
                <c:pt idx="502">
                  <c:v>19.057555461293745</c:v>
                </c:pt>
                <c:pt idx="503">
                  <c:v>19.057555461293745</c:v>
                </c:pt>
                <c:pt idx="504">
                  <c:v>19.057555461293745</c:v>
                </c:pt>
                <c:pt idx="505">
                  <c:v>19.057555461293745</c:v>
                </c:pt>
                <c:pt idx="506">
                  <c:v>19.057555461293745</c:v>
                </c:pt>
                <c:pt idx="507">
                  <c:v>19.057555461293745</c:v>
                </c:pt>
                <c:pt idx="508">
                  <c:v>19.057555461293745</c:v>
                </c:pt>
                <c:pt idx="509">
                  <c:v>19.057555461293745</c:v>
                </c:pt>
                <c:pt idx="510">
                  <c:v>19.057555461293745</c:v>
                </c:pt>
                <c:pt idx="511">
                  <c:v>19.057555461293745</c:v>
                </c:pt>
                <c:pt idx="512">
                  <c:v>19.057555461293745</c:v>
                </c:pt>
                <c:pt idx="513">
                  <c:v>19.057555461293745</c:v>
                </c:pt>
                <c:pt idx="514">
                  <c:v>19.057555461293745</c:v>
                </c:pt>
                <c:pt idx="515">
                  <c:v>19.057555461293745</c:v>
                </c:pt>
                <c:pt idx="516">
                  <c:v>19.057555461293745</c:v>
                </c:pt>
                <c:pt idx="517">
                  <c:v>19.057555461293745</c:v>
                </c:pt>
                <c:pt idx="518">
                  <c:v>19.057555461293745</c:v>
                </c:pt>
                <c:pt idx="519">
                  <c:v>19.057555461293745</c:v>
                </c:pt>
                <c:pt idx="520">
                  <c:v>19.057555461293745</c:v>
                </c:pt>
                <c:pt idx="521">
                  <c:v>19.057555461293745</c:v>
                </c:pt>
                <c:pt idx="522">
                  <c:v>19.057555461293745</c:v>
                </c:pt>
                <c:pt idx="523">
                  <c:v>19.057555461293745</c:v>
                </c:pt>
                <c:pt idx="524">
                  <c:v>19.057555461293745</c:v>
                </c:pt>
                <c:pt idx="525">
                  <c:v>19.057555461293745</c:v>
                </c:pt>
                <c:pt idx="526">
                  <c:v>19.057555461293745</c:v>
                </c:pt>
                <c:pt idx="527">
                  <c:v>19.057555461293745</c:v>
                </c:pt>
                <c:pt idx="528">
                  <c:v>19.057555461293745</c:v>
                </c:pt>
                <c:pt idx="529">
                  <c:v>19.057555461293745</c:v>
                </c:pt>
                <c:pt idx="530">
                  <c:v>19.057555461293745</c:v>
                </c:pt>
                <c:pt idx="531">
                  <c:v>19.057555461293745</c:v>
                </c:pt>
                <c:pt idx="532">
                  <c:v>19.057555461293745</c:v>
                </c:pt>
                <c:pt idx="533">
                  <c:v>19.057555461293745</c:v>
                </c:pt>
                <c:pt idx="534">
                  <c:v>19.057555461293745</c:v>
                </c:pt>
                <c:pt idx="535">
                  <c:v>19.057555461293745</c:v>
                </c:pt>
                <c:pt idx="536">
                  <c:v>19.057555461293745</c:v>
                </c:pt>
                <c:pt idx="537">
                  <c:v>19.057555461293745</c:v>
                </c:pt>
                <c:pt idx="538">
                  <c:v>19.057555461293745</c:v>
                </c:pt>
                <c:pt idx="539">
                  <c:v>19.057555461293745</c:v>
                </c:pt>
                <c:pt idx="540">
                  <c:v>19.057555461293745</c:v>
                </c:pt>
                <c:pt idx="541">
                  <c:v>19.057555461293745</c:v>
                </c:pt>
                <c:pt idx="542">
                  <c:v>19.057555461293745</c:v>
                </c:pt>
                <c:pt idx="543">
                  <c:v>19.057555461293745</c:v>
                </c:pt>
                <c:pt idx="544">
                  <c:v>19.057555461293745</c:v>
                </c:pt>
                <c:pt idx="545">
                  <c:v>19.057555461293745</c:v>
                </c:pt>
                <c:pt idx="546">
                  <c:v>19.057555461293745</c:v>
                </c:pt>
                <c:pt idx="547">
                  <c:v>19.057555461293745</c:v>
                </c:pt>
                <c:pt idx="548">
                  <c:v>19.057555461293745</c:v>
                </c:pt>
                <c:pt idx="549">
                  <c:v>19.057555461293745</c:v>
                </c:pt>
                <c:pt idx="550">
                  <c:v>19.057555461293745</c:v>
                </c:pt>
                <c:pt idx="551">
                  <c:v>19.057555461293745</c:v>
                </c:pt>
                <c:pt idx="552">
                  <c:v>19.057555461293745</c:v>
                </c:pt>
                <c:pt idx="553">
                  <c:v>19.057555461293745</c:v>
                </c:pt>
                <c:pt idx="554">
                  <c:v>19.057555461293745</c:v>
                </c:pt>
                <c:pt idx="555">
                  <c:v>19.057555461293745</c:v>
                </c:pt>
                <c:pt idx="556">
                  <c:v>19.057555461293745</c:v>
                </c:pt>
                <c:pt idx="557">
                  <c:v>19.057555461293745</c:v>
                </c:pt>
                <c:pt idx="558">
                  <c:v>19.057555461293745</c:v>
                </c:pt>
                <c:pt idx="559">
                  <c:v>19.057555461293745</c:v>
                </c:pt>
                <c:pt idx="560">
                  <c:v>19.057555461293745</c:v>
                </c:pt>
                <c:pt idx="561">
                  <c:v>19.057555461293745</c:v>
                </c:pt>
                <c:pt idx="562">
                  <c:v>19.057555461293745</c:v>
                </c:pt>
                <c:pt idx="563">
                  <c:v>19.057555461293745</c:v>
                </c:pt>
                <c:pt idx="564">
                  <c:v>19.057555461293745</c:v>
                </c:pt>
                <c:pt idx="565">
                  <c:v>19.057555461293745</c:v>
                </c:pt>
                <c:pt idx="566">
                  <c:v>19.057555461293745</c:v>
                </c:pt>
                <c:pt idx="567">
                  <c:v>19.057555461293745</c:v>
                </c:pt>
                <c:pt idx="568">
                  <c:v>19.057555461293745</c:v>
                </c:pt>
                <c:pt idx="569">
                  <c:v>19.057555461293745</c:v>
                </c:pt>
                <c:pt idx="570">
                  <c:v>19.057555461293745</c:v>
                </c:pt>
                <c:pt idx="571">
                  <c:v>19.057555461293745</c:v>
                </c:pt>
                <c:pt idx="572">
                  <c:v>19.057555461293745</c:v>
                </c:pt>
                <c:pt idx="573">
                  <c:v>19.057555461293745</c:v>
                </c:pt>
                <c:pt idx="574">
                  <c:v>19.057555461293745</c:v>
                </c:pt>
                <c:pt idx="575">
                  <c:v>19.057555461293745</c:v>
                </c:pt>
                <c:pt idx="576">
                  <c:v>19.057555461293745</c:v>
                </c:pt>
                <c:pt idx="577">
                  <c:v>19.057555461293745</c:v>
                </c:pt>
                <c:pt idx="578">
                  <c:v>19.057555461293745</c:v>
                </c:pt>
                <c:pt idx="579">
                  <c:v>19.057555461293745</c:v>
                </c:pt>
                <c:pt idx="580">
                  <c:v>19.057555461293745</c:v>
                </c:pt>
                <c:pt idx="581">
                  <c:v>19.057555461293745</c:v>
                </c:pt>
                <c:pt idx="582">
                  <c:v>19.057555461293745</c:v>
                </c:pt>
                <c:pt idx="583">
                  <c:v>19.057555461293745</c:v>
                </c:pt>
                <c:pt idx="584">
                  <c:v>19.057555461293745</c:v>
                </c:pt>
                <c:pt idx="585">
                  <c:v>19.057555461293745</c:v>
                </c:pt>
                <c:pt idx="586">
                  <c:v>19.057555461293745</c:v>
                </c:pt>
                <c:pt idx="587">
                  <c:v>19.057555461293745</c:v>
                </c:pt>
                <c:pt idx="588">
                  <c:v>19.057555461293745</c:v>
                </c:pt>
                <c:pt idx="589">
                  <c:v>19.057555461293745</c:v>
                </c:pt>
                <c:pt idx="590">
                  <c:v>19.057555461293745</c:v>
                </c:pt>
                <c:pt idx="591">
                  <c:v>19.057555461293745</c:v>
                </c:pt>
                <c:pt idx="592">
                  <c:v>19.057555461293745</c:v>
                </c:pt>
                <c:pt idx="593">
                  <c:v>19.057555461293745</c:v>
                </c:pt>
                <c:pt idx="594">
                  <c:v>19.057555461293745</c:v>
                </c:pt>
                <c:pt idx="595">
                  <c:v>19.057555461293745</c:v>
                </c:pt>
                <c:pt idx="596">
                  <c:v>19.057555461293745</c:v>
                </c:pt>
                <c:pt idx="597">
                  <c:v>19.057555461293745</c:v>
                </c:pt>
                <c:pt idx="598">
                  <c:v>19.057555461293745</c:v>
                </c:pt>
                <c:pt idx="599">
                  <c:v>19.057555461293745</c:v>
                </c:pt>
                <c:pt idx="600">
                  <c:v>19.057555461293745</c:v>
                </c:pt>
                <c:pt idx="601">
                  <c:v>19.057555461293745</c:v>
                </c:pt>
                <c:pt idx="602">
                  <c:v>19.057555461293745</c:v>
                </c:pt>
                <c:pt idx="603">
                  <c:v>19.057555461293745</c:v>
                </c:pt>
                <c:pt idx="604">
                  <c:v>19.057555461293745</c:v>
                </c:pt>
                <c:pt idx="605">
                  <c:v>19.057555461293745</c:v>
                </c:pt>
                <c:pt idx="606">
                  <c:v>19.057555461293745</c:v>
                </c:pt>
                <c:pt idx="607">
                  <c:v>19.057555461293745</c:v>
                </c:pt>
                <c:pt idx="608">
                  <c:v>19.057555461293745</c:v>
                </c:pt>
                <c:pt idx="609">
                  <c:v>19.057555461293745</c:v>
                </c:pt>
                <c:pt idx="610">
                  <c:v>19.057555461293745</c:v>
                </c:pt>
                <c:pt idx="611">
                  <c:v>19.057555461293745</c:v>
                </c:pt>
                <c:pt idx="612">
                  <c:v>19.057555461293745</c:v>
                </c:pt>
                <c:pt idx="613">
                  <c:v>19.057555461293745</c:v>
                </c:pt>
                <c:pt idx="614">
                  <c:v>19.057555461293745</c:v>
                </c:pt>
                <c:pt idx="615">
                  <c:v>19.057555461293745</c:v>
                </c:pt>
                <c:pt idx="616">
                  <c:v>19.057555461293745</c:v>
                </c:pt>
                <c:pt idx="617">
                  <c:v>19.057555461293745</c:v>
                </c:pt>
                <c:pt idx="618">
                  <c:v>19.057555461293745</c:v>
                </c:pt>
                <c:pt idx="619">
                  <c:v>19.057555461293745</c:v>
                </c:pt>
                <c:pt idx="620">
                  <c:v>19.057555461293745</c:v>
                </c:pt>
                <c:pt idx="621">
                  <c:v>19.057555461293745</c:v>
                </c:pt>
                <c:pt idx="622">
                  <c:v>19.057555461293745</c:v>
                </c:pt>
                <c:pt idx="623">
                  <c:v>19.057555461293745</c:v>
                </c:pt>
                <c:pt idx="624">
                  <c:v>19.057555461293745</c:v>
                </c:pt>
                <c:pt idx="625">
                  <c:v>19.057555461293745</c:v>
                </c:pt>
                <c:pt idx="626">
                  <c:v>19.057555461293745</c:v>
                </c:pt>
                <c:pt idx="627">
                  <c:v>19.057555461293745</c:v>
                </c:pt>
                <c:pt idx="628">
                  <c:v>19.057555461293745</c:v>
                </c:pt>
                <c:pt idx="629">
                  <c:v>19.057555461293745</c:v>
                </c:pt>
                <c:pt idx="630">
                  <c:v>19.057555461293745</c:v>
                </c:pt>
                <c:pt idx="631">
                  <c:v>19.057555461293745</c:v>
                </c:pt>
                <c:pt idx="632">
                  <c:v>19.057555461293745</c:v>
                </c:pt>
                <c:pt idx="633">
                  <c:v>19.057555461293745</c:v>
                </c:pt>
                <c:pt idx="634">
                  <c:v>19.057555461293745</c:v>
                </c:pt>
                <c:pt idx="635">
                  <c:v>19.057555461293745</c:v>
                </c:pt>
                <c:pt idx="636">
                  <c:v>19.057555461293745</c:v>
                </c:pt>
                <c:pt idx="637">
                  <c:v>19.057555461293745</c:v>
                </c:pt>
                <c:pt idx="638">
                  <c:v>19.057555461293745</c:v>
                </c:pt>
                <c:pt idx="639">
                  <c:v>19.057555461293745</c:v>
                </c:pt>
                <c:pt idx="640">
                  <c:v>19.057555461293745</c:v>
                </c:pt>
                <c:pt idx="641">
                  <c:v>19.057555461293745</c:v>
                </c:pt>
                <c:pt idx="642">
                  <c:v>19.057555461293745</c:v>
                </c:pt>
                <c:pt idx="643">
                  <c:v>19.057555461293745</c:v>
                </c:pt>
                <c:pt idx="644">
                  <c:v>19.057555461293745</c:v>
                </c:pt>
                <c:pt idx="645">
                  <c:v>19.057555461293745</c:v>
                </c:pt>
                <c:pt idx="646">
                  <c:v>19.057555461293745</c:v>
                </c:pt>
                <c:pt idx="647">
                  <c:v>19.057555461293745</c:v>
                </c:pt>
                <c:pt idx="648">
                  <c:v>19.057555461293745</c:v>
                </c:pt>
                <c:pt idx="649">
                  <c:v>19.057555461293745</c:v>
                </c:pt>
                <c:pt idx="650">
                  <c:v>19.057555461293745</c:v>
                </c:pt>
                <c:pt idx="651">
                  <c:v>19.057555461293745</c:v>
                </c:pt>
                <c:pt idx="652">
                  <c:v>19.057555461293745</c:v>
                </c:pt>
                <c:pt idx="653">
                  <c:v>19.057555461293745</c:v>
                </c:pt>
                <c:pt idx="654">
                  <c:v>19.057555461293745</c:v>
                </c:pt>
                <c:pt idx="655">
                  <c:v>19.057555461293745</c:v>
                </c:pt>
                <c:pt idx="656">
                  <c:v>19.057555461293745</c:v>
                </c:pt>
                <c:pt idx="657">
                  <c:v>19.057555461293745</c:v>
                </c:pt>
                <c:pt idx="658">
                  <c:v>19.057555461293745</c:v>
                </c:pt>
                <c:pt idx="659">
                  <c:v>19.057555461293745</c:v>
                </c:pt>
                <c:pt idx="660">
                  <c:v>19.057555461293745</c:v>
                </c:pt>
                <c:pt idx="661">
                  <c:v>19.057555461293745</c:v>
                </c:pt>
                <c:pt idx="662">
                  <c:v>19.057555461293745</c:v>
                </c:pt>
                <c:pt idx="663">
                  <c:v>19.057555461293745</c:v>
                </c:pt>
                <c:pt idx="664">
                  <c:v>19.057555461293745</c:v>
                </c:pt>
                <c:pt idx="665">
                  <c:v>19.057555461293745</c:v>
                </c:pt>
                <c:pt idx="666">
                  <c:v>19.057555461293745</c:v>
                </c:pt>
                <c:pt idx="667">
                  <c:v>19.057555461293745</c:v>
                </c:pt>
                <c:pt idx="668">
                  <c:v>19.057555461293745</c:v>
                </c:pt>
                <c:pt idx="669">
                  <c:v>19.057555461293745</c:v>
                </c:pt>
                <c:pt idx="670">
                  <c:v>19.057555461293745</c:v>
                </c:pt>
                <c:pt idx="671">
                  <c:v>19.057555461293745</c:v>
                </c:pt>
                <c:pt idx="672">
                  <c:v>19.057555461293745</c:v>
                </c:pt>
                <c:pt idx="673">
                  <c:v>19.057555461293745</c:v>
                </c:pt>
                <c:pt idx="674">
                  <c:v>19.057555461293745</c:v>
                </c:pt>
                <c:pt idx="675">
                  <c:v>19.057555461293745</c:v>
                </c:pt>
                <c:pt idx="676">
                  <c:v>19.057555461293745</c:v>
                </c:pt>
                <c:pt idx="677">
                  <c:v>19.057555461293745</c:v>
                </c:pt>
                <c:pt idx="678">
                  <c:v>19.057555461293745</c:v>
                </c:pt>
                <c:pt idx="679">
                  <c:v>19.057555461293745</c:v>
                </c:pt>
                <c:pt idx="680">
                  <c:v>19.057555461293745</c:v>
                </c:pt>
                <c:pt idx="681">
                  <c:v>19.057555461293745</c:v>
                </c:pt>
                <c:pt idx="682">
                  <c:v>19.057555461293745</c:v>
                </c:pt>
                <c:pt idx="683">
                  <c:v>19.057555461293745</c:v>
                </c:pt>
                <c:pt idx="684">
                  <c:v>19.057555461293745</c:v>
                </c:pt>
                <c:pt idx="685">
                  <c:v>19.057555461293745</c:v>
                </c:pt>
                <c:pt idx="686">
                  <c:v>19.057555461293745</c:v>
                </c:pt>
                <c:pt idx="687">
                  <c:v>19.057555461293745</c:v>
                </c:pt>
                <c:pt idx="688">
                  <c:v>19.057555461293745</c:v>
                </c:pt>
                <c:pt idx="689">
                  <c:v>19.057555461293745</c:v>
                </c:pt>
                <c:pt idx="690">
                  <c:v>19.057555461293745</c:v>
                </c:pt>
                <c:pt idx="691">
                  <c:v>19.057555461293745</c:v>
                </c:pt>
                <c:pt idx="692">
                  <c:v>19.057555461293745</c:v>
                </c:pt>
                <c:pt idx="693">
                  <c:v>19.057555461293745</c:v>
                </c:pt>
                <c:pt idx="694">
                  <c:v>19.057555461293745</c:v>
                </c:pt>
                <c:pt idx="695">
                  <c:v>19.057555461293745</c:v>
                </c:pt>
                <c:pt idx="696">
                  <c:v>19.057555461293745</c:v>
                </c:pt>
                <c:pt idx="697">
                  <c:v>19.057555461293745</c:v>
                </c:pt>
                <c:pt idx="698">
                  <c:v>19.057555461293745</c:v>
                </c:pt>
                <c:pt idx="699">
                  <c:v>19.057555461293745</c:v>
                </c:pt>
                <c:pt idx="700">
                  <c:v>19.057555461293745</c:v>
                </c:pt>
                <c:pt idx="701">
                  <c:v>19.057555461293745</c:v>
                </c:pt>
                <c:pt idx="702">
                  <c:v>19.057555461293745</c:v>
                </c:pt>
                <c:pt idx="703">
                  <c:v>19.057555461293745</c:v>
                </c:pt>
                <c:pt idx="704">
                  <c:v>19.057555461293745</c:v>
                </c:pt>
                <c:pt idx="705">
                  <c:v>19.057555461293745</c:v>
                </c:pt>
                <c:pt idx="706">
                  <c:v>19.057555461293745</c:v>
                </c:pt>
                <c:pt idx="707">
                  <c:v>19.057555461293745</c:v>
                </c:pt>
                <c:pt idx="708">
                  <c:v>19.057555461293745</c:v>
                </c:pt>
                <c:pt idx="709">
                  <c:v>19.057555461293745</c:v>
                </c:pt>
                <c:pt idx="710">
                  <c:v>19.057555461293745</c:v>
                </c:pt>
                <c:pt idx="711">
                  <c:v>19.057555461293745</c:v>
                </c:pt>
                <c:pt idx="712">
                  <c:v>19.057555461293745</c:v>
                </c:pt>
                <c:pt idx="713">
                  <c:v>19.057555461293745</c:v>
                </c:pt>
                <c:pt idx="714">
                  <c:v>19.057555461293745</c:v>
                </c:pt>
                <c:pt idx="715">
                  <c:v>19.057555461293745</c:v>
                </c:pt>
                <c:pt idx="716">
                  <c:v>19.057555461293745</c:v>
                </c:pt>
                <c:pt idx="717">
                  <c:v>19.057555461293745</c:v>
                </c:pt>
                <c:pt idx="718">
                  <c:v>19.057555461293745</c:v>
                </c:pt>
                <c:pt idx="719">
                  <c:v>19.057555461293745</c:v>
                </c:pt>
                <c:pt idx="720">
                  <c:v>19.057555461293745</c:v>
                </c:pt>
                <c:pt idx="721">
                  <c:v>19.057555461293745</c:v>
                </c:pt>
                <c:pt idx="722">
                  <c:v>19.057555461293745</c:v>
                </c:pt>
                <c:pt idx="723">
                  <c:v>19.057555461293745</c:v>
                </c:pt>
                <c:pt idx="724">
                  <c:v>19.057555461293745</c:v>
                </c:pt>
                <c:pt idx="725">
                  <c:v>19.057555461293745</c:v>
                </c:pt>
                <c:pt idx="726">
                  <c:v>19.057555461293745</c:v>
                </c:pt>
                <c:pt idx="727">
                  <c:v>19.057555461293745</c:v>
                </c:pt>
                <c:pt idx="728">
                  <c:v>19.057555461293745</c:v>
                </c:pt>
                <c:pt idx="729">
                  <c:v>19.057555461293745</c:v>
                </c:pt>
                <c:pt idx="730">
                  <c:v>19.057555461293745</c:v>
                </c:pt>
                <c:pt idx="731">
                  <c:v>19.057555461293745</c:v>
                </c:pt>
                <c:pt idx="732">
                  <c:v>19.057555461293745</c:v>
                </c:pt>
                <c:pt idx="733">
                  <c:v>19.057555461293745</c:v>
                </c:pt>
                <c:pt idx="734">
                  <c:v>19.057555461293745</c:v>
                </c:pt>
                <c:pt idx="735">
                  <c:v>19.057555461293745</c:v>
                </c:pt>
                <c:pt idx="736">
                  <c:v>19.057555461293745</c:v>
                </c:pt>
                <c:pt idx="737">
                  <c:v>19.057555461293745</c:v>
                </c:pt>
                <c:pt idx="738">
                  <c:v>19.057555461293745</c:v>
                </c:pt>
                <c:pt idx="739">
                  <c:v>19.057555461293745</c:v>
                </c:pt>
                <c:pt idx="740">
                  <c:v>19.057555461293745</c:v>
                </c:pt>
                <c:pt idx="741">
                  <c:v>19.057555461293745</c:v>
                </c:pt>
                <c:pt idx="742">
                  <c:v>19.057555461293745</c:v>
                </c:pt>
                <c:pt idx="743">
                  <c:v>19.057555461293745</c:v>
                </c:pt>
                <c:pt idx="744">
                  <c:v>19.057555461293745</c:v>
                </c:pt>
                <c:pt idx="745">
                  <c:v>19.057555461293745</c:v>
                </c:pt>
                <c:pt idx="746">
                  <c:v>19.057555461293745</c:v>
                </c:pt>
                <c:pt idx="747">
                  <c:v>19.057555461293745</c:v>
                </c:pt>
                <c:pt idx="748">
                  <c:v>19.057555461293745</c:v>
                </c:pt>
                <c:pt idx="749">
                  <c:v>19.057555461293745</c:v>
                </c:pt>
                <c:pt idx="750">
                  <c:v>19.057555461293745</c:v>
                </c:pt>
                <c:pt idx="751">
                  <c:v>19.057555461293745</c:v>
                </c:pt>
                <c:pt idx="752">
                  <c:v>19.057555461293745</c:v>
                </c:pt>
                <c:pt idx="753">
                  <c:v>19.057555461293745</c:v>
                </c:pt>
                <c:pt idx="754">
                  <c:v>19.057555461293745</c:v>
                </c:pt>
                <c:pt idx="755">
                  <c:v>19.057555461293745</c:v>
                </c:pt>
                <c:pt idx="756">
                  <c:v>19.057555461293745</c:v>
                </c:pt>
                <c:pt idx="757">
                  <c:v>19.057555461293745</c:v>
                </c:pt>
                <c:pt idx="758">
                  <c:v>19.057555461293745</c:v>
                </c:pt>
                <c:pt idx="759">
                  <c:v>19.057555461293745</c:v>
                </c:pt>
                <c:pt idx="760">
                  <c:v>19.057555461293745</c:v>
                </c:pt>
                <c:pt idx="761">
                  <c:v>19.057555461293745</c:v>
                </c:pt>
                <c:pt idx="762">
                  <c:v>19.057555461293745</c:v>
                </c:pt>
                <c:pt idx="763">
                  <c:v>19.057555461293745</c:v>
                </c:pt>
                <c:pt idx="764">
                  <c:v>19.057555461293745</c:v>
                </c:pt>
                <c:pt idx="765">
                  <c:v>19.057555461293745</c:v>
                </c:pt>
                <c:pt idx="766">
                  <c:v>19.057555461293745</c:v>
                </c:pt>
                <c:pt idx="767">
                  <c:v>19.057555461293745</c:v>
                </c:pt>
                <c:pt idx="768">
                  <c:v>19.057555461293745</c:v>
                </c:pt>
                <c:pt idx="769">
                  <c:v>19.057555461293745</c:v>
                </c:pt>
                <c:pt idx="770">
                  <c:v>19.057555461293745</c:v>
                </c:pt>
                <c:pt idx="771">
                  <c:v>19.057555461293745</c:v>
                </c:pt>
                <c:pt idx="772">
                  <c:v>19.057555461293745</c:v>
                </c:pt>
                <c:pt idx="773">
                  <c:v>19.057555461293745</c:v>
                </c:pt>
                <c:pt idx="774">
                  <c:v>19.057555461293745</c:v>
                </c:pt>
                <c:pt idx="775">
                  <c:v>19.057555461293745</c:v>
                </c:pt>
                <c:pt idx="776">
                  <c:v>19.057555461293745</c:v>
                </c:pt>
                <c:pt idx="777">
                  <c:v>19.057555461293745</c:v>
                </c:pt>
                <c:pt idx="778">
                  <c:v>19.057555461293745</c:v>
                </c:pt>
                <c:pt idx="779">
                  <c:v>19.057555461293745</c:v>
                </c:pt>
                <c:pt idx="780">
                  <c:v>19.057555461293745</c:v>
                </c:pt>
                <c:pt idx="781">
                  <c:v>19.057555461293745</c:v>
                </c:pt>
                <c:pt idx="782">
                  <c:v>19.057555461293745</c:v>
                </c:pt>
                <c:pt idx="783">
                  <c:v>19.057555461293745</c:v>
                </c:pt>
                <c:pt idx="784">
                  <c:v>19.057555461293745</c:v>
                </c:pt>
                <c:pt idx="785">
                  <c:v>19.057555461293745</c:v>
                </c:pt>
                <c:pt idx="786">
                  <c:v>19.057555461293745</c:v>
                </c:pt>
                <c:pt idx="787">
                  <c:v>19.057555461293745</c:v>
                </c:pt>
                <c:pt idx="788">
                  <c:v>19.057555461293745</c:v>
                </c:pt>
                <c:pt idx="789">
                  <c:v>19.057555461293745</c:v>
                </c:pt>
                <c:pt idx="790">
                  <c:v>19.057555461293745</c:v>
                </c:pt>
                <c:pt idx="791">
                  <c:v>19.057555461293745</c:v>
                </c:pt>
                <c:pt idx="792">
                  <c:v>19.057555461293745</c:v>
                </c:pt>
                <c:pt idx="793">
                  <c:v>19.057555461293745</c:v>
                </c:pt>
                <c:pt idx="794">
                  <c:v>19.057555461293745</c:v>
                </c:pt>
                <c:pt idx="795">
                  <c:v>19.057555461293745</c:v>
                </c:pt>
                <c:pt idx="796">
                  <c:v>19.057555461293745</c:v>
                </c:pt>
                <c:pt idx="797">
                  <c:v>19.057555461293745</c:v>
                </c:pt>
                <c:pt idx="798">
                  <c:v>19.057555461293745</c:v>
                </c:pt>
                <c:pt idx="799">
                  <c:v>19.057555461293745</c:v>
                </c:pt>
                <c:pt idx="800">
                  <c:v>19.057555461293745</c:v>
                </c:pt>
                <c:pt idx="801">
                  <c:v>19.057555461293745</c:v>
                </c:pt>
                <c:pt idx="802">
                  <c:v>19.057555461293745</c:v>
                </c:pt>
                <c:pt idx="803">
                  <c:v>19.057555461293745</c:v>
                </c:pt>
                <c:pt idx="804">
                  <c:v>19.057555461293745</c:v>
                </c:pt>
                <c:pt idx="805">
                  <c:v>19.057555461293745</c:v>
                </c:pt>
                <c:pt idx="806">
                  <c:v>19.057555461293745</c:v>
                </c:pt>
                <c:pt idx="807">
                  <c:v>19.057555461293745</c:v>
                </c:pt>
                <c:pt idx="808">
                  <c:v>19.057555461293745</c:v>
                </c:pt>
                <c:pt idx="809">
                  <c:v>19.057555461293745</c:v>
                </c:pt>
                <c:pt idx="810">
                  <c:v>19.057555461293745</c:v>
                </c:pt>
                <c:pt idx="811">
                  <c:v>19.057555461293745</c:v>
                </c:pt>
                <c:pt idx="812">
                  <c:v>19.057555461293745</c:v>
                </c:pt>
                <c:pt idx="813">
                  <c:v>19.057555461293745</c:v>
                </c:pt>
                <c:pt idx="814">
                  <c:v>19.057555461293745</c:v>
                </c:pt>
                <c:pt idx="815">
                  <c:v>19.057555461293745</c:v>
                </c:pt>
                <c:pt idx="816">
                  <c:v>19.057555461293745</c:v>
                </c:pt>
                <c:pt idx="817">
                  <c:v>19.057555461293745</c:v>
                </c:pt>
                <c:pt idx="818">
                  <c:v>19.057555461293745</c:v>
                </c:pt>
                <c:pt idx="819">
                  <c:v>19.057555461293745</c:v>
                </c:pt>
                <c:pt idx="820">
                  <c:v>19.057555461293745</c:v>
                </c:pt>
                <c:pt idx="821">
                  <c:v>19.057555461293745</c:v>
                </c:pt>
                <c:pt idx="822">
                  <c:v>19.057555461293745</c:v>
                </c:pt>
                <c:pt idx="823">
                  <c:v>19.057555461293745</c:v>
                </c:pt>
                <c:pt idx="824">
                  <c:v>19.057555461293745</c:v>
                </c:pt>
                <c:pt idx="825">
                  <c:v>19.057555461293745</c:v>
                </c:pt>
                <c:pt idx="826">
                  <c:v>19.057555461293745</c:v>
                </c:pt>
                <c:pt idx="827">
                  <c:v>19.057555461293745</c:v>
                </c:pt>
                <c:pt idx="828">
                  <c:v>19.057555461293745</c:v>
                </c:pt>
                <c:pt idx="829">
                  <c:v>19.057555461293745</c:v>
                </c:pt>
                <c:pt idx="830">
                  <c:v>19.057555461293745</c:v>
                </c:pt>
                <c:pt idx="831">
                  <c:v>19.057555461293745</c:v>
                </c:pt>
                <c:pt idx="832">
                  <c:v>19.057555461293745</c:v>
                </c:pt>
                <c:pt idx="833">
                  <c:v>19.057555461293745</c:v>
                </c:pt>
                <c:pt idx="834">
                  <c:v>19.057555461293745</c:v>
                </c:pt>
                <c:pt idx="835">
                  <c:v>19.057555461293745</c:v>
                </c:pt>
                <c:pt idx="836">
                  <c:v>19.057555461293745</c:v>
                </c:pt>
                <c:pt idx="837">
                  <c:v>19.057555461293745</c:v>
                </c:pt>
                <c:pt idx="838">
                  <c:v>19.057555461293745</c:v>
                </c:pt>
                <c:pt idx="839">
                  <c:v>19.057555461293745</c:v>
                </c:pt>
                <c:pt idx="840">
                  <c:v>19.057555461293745</c:v>
                </c:pt>
                <c:pt idx="841">
                  <c:v>19.057555461293745</c:v>
                </c:pt>
                <c:pt idx="842">
                  <c:v>19.057555461293745</c:v>
                </c:pt>
                <c:pt idx="843">
                  <c:v>19.057555461293745</c:v>
                </c:pt>
                <c:pt idx="844">
                  <c:v>19.057555461293745</c:v>
                </c:pt>
                <c:pt idx="845">
                  <c:v>19.057555461293745</c:v>
                </c:pt>
                <c:pt idx="846">
                  <c:v>19.057555461293745</c:v>
                </c:pt>
                <c:pt idx="847">
                  <c:v>19.057555461293745</c:v>
                </c:pt>
                <c:pt idx="848">
                  <c:v>19.057555461293745</c:v>
                </c:pt>
                <c:pt idx="849">
                  <c:v>19.057555461293745</c:v>
                </c:pt>
                <c:pt idx="850">
                  <c:v>19.057555461293745</c:v>
                </c:pt>
                <c:pt idx="851">
                  <c:v>19.057555461293745</c:v>
                </c:pt>
                <c:pt idx="852">
                  <c:v>19.057555461293745</c:v>
                </c:pt>
                <c:pt idx="853">
                  <c:v>19.057555461293745</c:v>
                </c:pt>
                <c:pt idx="854">
                  <c:v>19.057555461293745</c:v>
                </c:pt>
                <c:pt idx="855">
                  <c:v>19.057555461293745</c:v>
                </c:pt>
                <c:pt idx="856">
                  <c:v>19.057555461293745</c:v>
                </c:pt>
                <c:pt idx="857">
                  <c:v>19.057555461293745</c:v>
                </c:pt>
                <c:pt idx="858">
                  <c:v>19.057555461293745</c:v>
                </c:pt>
                <c:pt idx="859">
                  <c:v>19.057555461293745</c:v>
                </c:pt>
                <c:pt idx="860">
                  <c:v>19.057555461293745</c:v>
                </c:pt>
                <c:pt idx="861">
                  <c:v>19.057555461293745</c:v>
                </c:pt>
                <c:pt idx="862">
                  <c:v>19.057555461293745</c:v>
                </c:pt>
                <c:pt idx="863">
                  <c:v>19.057555461293745</c:v>
                </c:pt>
                <c:pt idx="864">
                  <c:v>19.057555461293745</c:v>
                </c:pt>
                <c:pt idx="865">
                  <c:v>19.057555461293745</c:v>
                </c:pt>
                <c:pt idx="866">
                  <c:v>19.057555461293745</c:v>
                </c:pt>
                <c:pt idx="867">
                  <c:v>19.057555461293745</c:v>
                </c:pt>
                <c:pt idx="868">
                  <c:v>19.057555461293745</c:v>
                </c:pt>
                <c:pt idx="869">
                  <c:v>19.057555461293745</c:v>
                </c:pt>
                <c:pt idx="870">
                  <c:v>19.057555461293745</c:v>
                </c:pt>
                <c:pt idx="871">
                  <c:v>19.057555461293745</c:v>
                </c:pt>
                <c:pt idx="872">
                  <c:v>19.057555461293745</c:v>
                </c:pt>
                <c:pt idx="873">
                  <c:v>19.057555461293745</c:v>
                </c:pt>
                <c:pt idx="874">
                  <c:v>19.057555461293745</c:v>
                </c:pt>
                <c:pt idx="875">
                  <c:v>19.057555461293745</c:v>
                </c:pt>
                <c:pt idx="876">
                  <c:v>19.057555461293745</c:v>
                </c:pt>
                <c:pt idx="877">
                  <c:v>19.057555461293745</c:v>
                </c:pt>
                <c:pt idx="878">
                  <c:v>19.057555461293745</c:v>
                </c:pt>
                <c:pt idx="879">
                  <c:v>19.057555461293745</c:v>
                </c:pt>
                <c:pt idx="880">
                  <c:v>19.057555461293745</c:v>
                </c:pt>
                <c:pt idx="881">
                  <c:v>19.057555461293745</c:v>
                </c:pt>
                <c:pt idx="882">
                  <c:v>19.057555461293745</c:v>
                </c:pt>
                <c:pt idx="883">
                  <c:v>19.057555461293745</c:v>
                </c:pt>
                <c:pt idx="884">
                  <c:v>19.057555461293745</c:v>
                </c:pt>
                <c:pt idx="885">
                  <c:v>19.057555461293745</c:v>
                </c:pt>
                <c:pt idx="886">
                  <c:v>19.057555461293745</c:v>
                </c:pt>
                <c:pt idx="887">
                  <c:v>19.057555461293745</c:v>
                </c:pt>
                <c:pt idx="888">
                  <c:v>19.057555461293745</c:v>
                </c:pt>
                <c:pt idx="889">
                  <c:v>19.057555461293745</c:v>
                </c:pt>
                <c:pt idx="890">
                  <c:v>19.057555461293745</c:v>
                </c:pt>
                <c:pt idx="891">
                  <c:v>19.057555461293745</c:v>
                </c:pt>
                <c:pt idx="892">
                  <c:v>19.057555461293745</c:v>
                </c:pt>
                <c:pt idx="893">
                  <c:v>19.057555461293745</c:v>
                </c:pt>
                <c:pt idx="894">
                  <c:v>19.057555461293745</c:v>
                </c:pt>
                <c:pt idx="895">
                  <c:v>19.057555461293745</c:v>
                </c:pt>
                <c:pt idx="896">
                  <c:v>19.057555461293745</c:v>
                </c:pt>
                <c:pt idx="897">
                  <c:v>19.057555461293745</c:v>
                </c:pt>
                <c:pt idx="898">
                  <c:v>19.057555461293745</c:v>
                </c:pt>
                <c:pt idx="899">
                  <c:v>19.057555461293745</c:v>
                </c:pt>
                <c:pt idx="900">
                  <c:v>19.057555461293745</c:v>
                </c:pt>
                <c:pt idx="901">
                  <c:v>19.057555461293745</c:v>
                </c:pt>
                <c:pt idx="902">
                  <c:v>19.057555461293745</c:v>
                </c:pt>
                <c:pt idx="903">
                  <c:v>19.057555461293745</c:v>
                </c:pt>
                <c:pt idx="904">
                  <c:v>19.057555461293745</c:v>
                </c:pt>
                <c:pt idx="905">
                  <c:v>19.057555461293745</c:v>
                </c:pt>
                <c:pt idx="906">
                  <c:v>19.057555461293745</c:v>
                </c:pt>
                <c:pt idx="907">
                  <c:v>19.057555461293745</c:v>
                </c:pt>
                <c:pt idx="908">
                  <c:v>19.057555461293745</c:v>
                </c:pt>
                <c:pt idx="909">
                  <c:v>19.057555461293745</c:v>
                </c:pt>
                <c:pt idx="910">
                  <c:v>19.057555461293745</c:v>
                </c:pt>
                <c:pt idx="911">
                  <c:v>19.057555461293745</c:v>
                </c:pt>
                <c:pt idx="912">
                  <c:v>19.057555461293745</c:v>
                </c:pt>
                <c:pt idx="913">
                  <c:v>19.057555461293745</c:v>
                </c:pt>
                <c:pt idx="914">
                  <c:v>19.057555461293745</c:v>
                </c:pt>
                <c:pt idx="915">
                  <c:v>19.057555461293745</c:v>
                </c:pt>
                <c:pt idx="916">
                  <c:v>19.057555461293745</c:v>
                </c:pt>
                <c:pt idx="917">
                  <c:v>19.057555461293745</c:v>
                </c:pt>
                <c:pt idx="918">
                  <c:v>19.057555461293745</c:v>
                </c:pt>
                <c:pt idx="919">
                  <c:v>19.057555461293745</c:v>
                </c:pt>
                <c:pt idx="920">
                  <c:v>19.057555461293745</c:v>
                </c:pt>
                <c:pt idx="921">
                  <c:v>19.057555461293745</c:v>
                </c:pt>
                <c:pt idx="922">
                  <c:v>19.057555461293745</c:v>
                </c:pt>
                <c:pt idx="923">
                  <c:v>19.057555461293745</c:v>
                </c:pt>
                <c:pt idx="924">
                  <c:v>19.057555461293745</c:v>
                </c:pt>
                <c:pt idx="925">
                  <c:v>19.057555461293745</c:v>
                </c:pt>
                <c:pt idx="926">
                  <c:v>19.057555461293745</c:v>
                </c:pt>
                <c:pt idx="927">
                  <c:v>19.057555461293745</c:v>
                </c:pt>
                <c:pt idx="928">
                  <c:v>19.057555461293745</c:v>
                </c:pt>
                <c:pt idx="929">
                  <c:v>19.057555461293745</c:v>
                </c:pt>
                <c:pt idx="930">
                  <c:v>19.057555461293745</c:v>
                </c:pt>
                <c:pt idx="931">
                  <c:v>19.057555461293745</c:v>
                </c:pt>
                <c:pt idx="932">
                  <c:v>19.057555461293745</c:v>
                </c:pt>
                <c:pt idx="933">
                  <c:v>19.057555461293745</c:v>
                </c:pt>
                <c:pt idx="934">
                  <c:v>19.057555461293745</c:v>
                </c:pt>
                <c:pt idx="935">
                  <c:v>19.057555461293745</c:v>
                </c:pt>
                <c:pt idx="936">
                  <c:v>19.057555461293745</c:v>
                </c:pt>
                <c:pt idx="937">
                  <c:v>19.057555461293745</c:v>
                </c:pt>
                <c:pt idx="938">
                  <c:v>19.057555461293745</c:v>
                </c:pt>
                <c:pt idx="939">
                  <c:v>19.057555461293745</c:v>
                </c:pt>
                <c:pt idx="940">
                  <c:v>19.057555461293745</c:v>
                </c:pt>
                <c:pt idx="941">
                  <c:v>19.057555461293745</c:v>
                </c:pt>
                <c:pt idx="942">
                  <c:v>19.057555461293745</c:v>
                </c:pt>
              </c:numCache>
            </c:numRef>
          </c:yVal>
          <c:smooth val="1"/>
          <c:extLst xmlns:c16r2="http://schemas.microsoft.com/office/drawing/2015/06/chart">
            <c:ext xmlns:c16="http://schemas.microsoft.com/office/drawing/2014/chart" uri="{C3380CC4-5D6E-409C-BE32-E72D297353CC}">
              <c16:uniqueId val="{00000001-C842-4269-8FE6-4C5F6DB0D13D}"/>
            </c:ext>
          </c:extLst>
        </c:ser>
        <c:dLbls>
          <c:showLegendKey val="0"/>
          <c:showVal val="0"/>
          <c:showCatName val="0"/>
          <c:showSerName val="0"/>
          <c:showPercent val="0"/>
          <c:showBubbleSize val="0"/>
        </c:dLbls>
        <c:axId val="251167488"/>
        <c:axId val="251169024"/>
      </c:scatterChart>
      <c:scatterChart>
        <c:scatterStyle val="smoothMarker"/>
        <c:varyColors val="0"/>
        <c:ser>
          <c:idx val="8"/>
          <c:order val="2"/>
          <c:tx>
            <c:strRef>
              <c:f>'SPX Index'!$L$1</c:f>
              <c:strCache>
                <c:ptCount val="1"/>
                <c:pt idx="0">
                  <c:v>SPX Index (der.)</c:v>
                </c:pt>
              </c:strCache>
            </c:strRef>
          </c:tx>
          <c:spPr>
            <a:ln w="6350" cap="rnd">
              <a:solidFill>
                <a:schemeClr val="bg1">
                  <a:lumMod val="75000"/>
                </a:schemeClr>
              </a:solidFill>
              <a:round/>
            </a:ln>
            <a:effectLst/>
          </c:spPr>
          <c:marker>
            <c:symbol val="none"/>
          </c:marker>
          <c:xVal>
            <c:numRef>
              <c:f>'SPX Index'!$K$3:$K$913</c:f>
              <c:numCache>
                <c:formatCode>m/d/yyyy</c:formatCode>
                <c:ptCount val="911"/>
                <c:pt idx="0">
                  <c:v>41641</c:v>
                </c:pt>
                <c:pt idx="1">
                  <c:v>41642</c:v>
                </c:pt>
                <c:pt idx="2">
                  <c:v>41645</c:v>
                </c:pt>
                <c:pt idx="3">
                  <c:v>41646</c:v>
                </c:pt>
                <c:pt idx="4">
                  <c:v>41647</c:v>
                </c:pt>
                <c:pt idx="5">
                  <c:v>41648</c:v>
                </c:pt>
                <c:pt idx="6">
                  <c:v>41649</c:v>
                </c:pt>
                <c:pt idx="7">
                  <c:v>41652</c:v>
                </c:pt>
                <c:pt idx="8">
                  <c:v>41653</c:v>
                </c:pt>
                <c:pt idx="9">
                  <c:v>41654</c:v>
                </c:pt>
                <c:pt idx="10">
                  <c:v>41655</c:v>
                </c:pt>
                <c:pt idx="11">
                  <c:v>41656</c:v>
                </c:pt>
                <c:pt idx="12">
                  <c:v>41660</c:v>
                </c:pt>
                <c:pt idx="13">
                  <c:v>41661</c:v>
                </c:pt>
                <c:pt idx="14">
                  <c:v>41662</c:v>
                </c:pt>
                <c:pt idx="15">
                  <c:v>41663</c:v>
                </c:pt>
                <c:pt idx="16">
                  <c:v>41666</c:v>
                </c:pt>
                <c:pt idx="17">
                  <c:v>41667</c:v>
                </c:pt>
                <c:pt idx="18">
                  <c:v>41668</c:v>
                </c:pt>
                <c:pt idx="19">
                  <c:v>41669</c:v>
                </c:pt>
                <c:pt idx="20">
                  <c:v>41670</c:v>
                </c:pt>
                <c:pt idx="21">
                  <c:v>41673</c:v>
                </c:pt>
                <c:pt idx="22">
                  <c:v>41674</c:v>
                </c:pt>
                <c:pt idx="23">
                  <c:v>41675</c:v>
                </c:pt>
                <c:pt idx="24">
                  <c:v>41676</c:v>
                </c:pt>
                <c:pt idx="25">
                  <c:v>41677</c:v>
                </c:pt>
                <c:pt idx="26">
                  <c:v>41680</c:v>
                </c:pt>
                <c:pt idx="27">
                  <c:v>41681</c:v>
                </c:pt>
                <c:pt idx="28">
                  <c:v>41682</c:v>
                </c:pt>
                <c:pt idx="29">
                  <c:v>41683</c:v>
                </c:pt>
                <c:pt idx="30">
                  <c:v>41684</c:v>
                </c:pt>
                <c:pt idx="31">
                  <c:v>41688</c:v>
                </c:pt>
                <c:pt idx="32">
                  <c:v>41689</c:v>
                </c:pt>
                <c:pt idx="33">
                  <c:v>41690</c:v>
                </c:pt>
                <c:pt idx="34">
                  <c:v>41691</c:v>
                </c:pt>
                <c:pt idx="35">
                  <c:v>41694</c:v>
                </c:pt>
                <c:pt idx="36">
                  <c:v>41695</c:v>
                </c:pt>
                <c:pt idx="37">
                  <c:v>41696</c:v>
                </c:pt>
                <c:pt idx="38">
                  <c:v>41697</c:v>
                </c:pt>
                <c:pt idx="39">
                  <c:v>41698</c:v>
                </c:pt>
                <c:pt idx="40">
                  <c:v>41701</c:v>
                </c:pt>
                <c:pt idx="41">
                  <c:v>41702</c:v>
                </c:pt>
                <c:pt idx="42">
                  <c:v>41703</c:v>
                </c:pt>
                <c:pt idx="43">
                  <c:v>41704</c:v>
                </c:pt>
                <c:pt idx="44">
                  <c:v>41705</c:v>
                </c:pt>
                <c:pt idx="45">
                  <c:v>41708</c:v>
                </c:pt>
                <c:pt idx="46">
                  <c:v>41709</c:v>
                </c:pt>
                <c:pt idx="47">
                  <c:v>41710</c:v>
                </c:pt>
                <c:pt idx="48">
                  <c:v>41711</c:v>
                </c:pt>
                <c:pt idx="49">
                  <c:v>41712</c:v>
                </c:pt>
                <c:pt idx="50">
                  <c:v>41715</c:v>
                </c:pt>
                <c:pt idx="51">
                  <c:v>41716</c:v>
                </c:pt>
                <c:pt idx="52">
                  <c:v>41717</c:v>
                </c:pt>
                <c:pt idx="53">
                  <c:v>41718</c:v>
                </c:pt>
                <c:pt idx="54">
                  <c:v>41719</c:v>
                </c:pt>
                <c:pt idx="55">
                  <c:v>41722</c:v>
                </c:pt>
                <c:pt idx="56">
                  <c:v>41723</c:v>
                </c:pt>
                <c:pt idx="57">
                  <c:v>41724</c:v>
                </c:pt>
                <c:pt idx="58">
                  <c:v>41725</c:v>
                </c:pt>
                <c:pt idx="59">
                  <c:v>41726</c:v>
                </c:pt>
                <c:pt idx="60">
                  <c:v>41729</c:v>
                </c:pt>
                <c:pt idx="61">
                  <c:v>41730</c:v>
                </c:pt>
                <c:pt idx="62">
                  <c:v>41731</c:v>
                </c:pt>
                <c:pt idx="63">
                  <c:v>41732</c:v>
                </c:pt>
                <c:pt idx="64">
                  <c:v>41733</c:v>
                </c:pt>
                <c:pt idx="65">
                  <c:v>41736</c:v>
                </c:pt>
                <c:pt idx="66">
                  <c:v>41737</c:v>
                </c:pt>
                <c:pt idx="67">
                  <c:v>41738</c:v>
                </c:pt>
                <c:pt idx="68">
                  <c:v>41739</c:v>
                </c:pt>
                <c:pt idx="69">
                  <c:v>41740</c:v>
                </c:pt>
                <c:pt idx="70">
                  <c:v>41743</c:v>
                </c:pt>
                <c:pt idx="71">
                  <c:v>41744</c:v>
                </c:pt>
                <c:pt idx="72">
                  <c:v>41745</c:v>
                </c:pt>
                <c:pt idx="73">
                  <c:v>41746</c:v>
                </c:pt>
                <c:pt idx="74">
                  <c:v>41750</c:v>
                </c:pt>
                <c:pt idx="75">
                  <c:v>41751</c:v>
                </c:pt>
                <c:pt idx="76">
                  <c:v>41752</c:v>
                </c:pt>
                <c:pt idx="77">
                  <c:v>41753</c:v>
                </c:pt>
                <c:pt idx="78">
                  <c:v>41754</c:v>
                </c:pt>
                <c:pt idx="79">
                  <c:v>41757</c:v>
                </c:pt>
                <c:pt idx="80">
                  <c:v>41758</c:v>
                </c:pt>
                <c:pt idx="81">
                  <c:v>41759</c:v>
                </c:pt>
                <c:pt idx="82">
                  <c:v>41760</c:v>
                </c:pt>
                <c:pt idx="83">
                  <c:v>41761</c:v>
                </c:pt>
                <c:pt idx="84">
                  <c:v>41764</c:v>
                </c:pt>
                <c:pt idx="85">
                  <c:v>41765</c:v>
                </c:pt>
                <c:pt idx="86">
                  <c:v>41766</c:v>
                </c:pt>
                <c:pt idx="87">
                  <c:v>41767</c:v>
                </c:pt>
                <c:pt idx="88">
                  <c:v>41768</c:v>
                </c:pt>
                <c:pt idx="89">
                  <c:v>41771</c:v>
                </c:pt>
                <c:pt idx="90">
                  <c:v>41772</c:v>
                </c:pt>
                <c:pt idx="91">
                  <c:v>41773</c:v>
                </c:pt>
                <c:pt idx="92">
                  <c:v>41774</c:v>
                </c:pt>
                <c:pt idx="93">
                  <c:v>41775</c:v>
                </c:pt>
                <c:pt idx="94">
                  <c:v>41778</c:v>
                </c:pt>
                <c:pt idx="95">
                  <c:v>41779</c:v>
                </c:pt>
                <c:pt idx="96">
                  <c:v>41780</c:v>
                </c:pt>
                <c:pt idx="97">
                  <c:v>41781</c:v>
                </c:pt>
                <c:pt idx="98">
                  <c:v>41782</c:v>
                </c:pt>
                <c:pt idx="99">
                  <c:v>41786</c:v>
                </c:pt>
                <c:pt idx="100">
                  <c:v>41787</c:v>
                </c:pt>
                <c:pt idx="101">
                  <c:v>41788</c:v>
                </c:pt>
                <c:pt idx="102">
                  <c:v>41789</c:v>
                </c:pt>
                <c:pt idx="103">
                  <c:v>41792</c:v>
                </c:pt>
                <c:pt idx="104">
                  <c:v>41793</c:v>
                </c:pt>
                <c:pt idx="105">
                  <c:v>41794</c:v>
                </c:pt>
                <c:pt idx="106">
                  <c:v>41795</c:v>
                </c:pt>
                <c:pt idx="107">
                  <c:v>41796</c:v>
                </c:pt>
                <c:pt idx="108">
                  <c:v>41799</c:v>
                </c:pt>
                <c:pt idx="109">
                  <c:v>41800</c:v>
                </c:pt>
                <c:pt idx="110">
                  <c:v>41801</c:v>
                </c:pt>
                <c:pt idx="111">
                  <c:v>41802</c:v>
                </c:pt>
                <c:pt idx="112">
                  <c:v>41803</c:v>
                </c:pt>
                <c:pt idx="113">
                  <c:v>41806</c:v>
                </c:pt>
                <c:pt idx="114">
                  <c:v>41807</c:v>
                </c:pt>
                <c:pt idx="115">
                  <c:v>41808</c:v>
                </c:pt>
                <c:pt idx="116">
                  <c:v>41809</c:v>
                </c:pt>
                <c:pt idx="117">
                  <c:v>41810</c:v>
                </c:pt>
                <c:pt idx="118">
                  <c:v>41813</c:v>
                </c:pt>
                <c:pt idx="119">
                  <c:v>41814</c:v>
                </c:pt>
                <c:pt idx="120">
                  <c:v>41815</c:v>
                </c:pt>
                <c:pt idx="121">
                  <c:v>41816</c:v>
                </c:pt>
                <c:pt idx="122">
                  <c:v>41817</c:v>
                </c:pt>
                <c:pt idx="123">
                  <c:v>41820</c:v>
                </c:pt>
                <c:pt idx="124">
                  <c:v>41821</c:v>
                </c:pt>
                <c:pt idx="125">
                  <c:v>41822</c:v>
                </c:pt>
                <c:pt idx="126">
                  <c:v>41823</c:v>
                </c:pt>
                <c:pt idx="127">
                  <c:v>41827</c:v>
                </c:pt>
                <c:pt idx="128">
                  <c:v>41828</c:v>
                </c:pt>
                <c:pt idx="129">
                  <c:v>41829</c:v>
                </c:pt>
                <c:pt idx="130">
                  <c:v>41830</c:v>
                </c:pt>
                <c:pt idx="131">
                  <c:v>41831</c:v>
                </c:pt>
                <c:pt idx="132">
                  <c:v>41834</c:v>
                </c:pt>
                <c:pt idx="133">
                  <c:v>41835</c:v>
                </c:pt>
                <c:pt idx="134">
                  <c:v>41836</c:v>
                </c:pt>
                <c:pt idx="135">
                  <c:v>41837</c:v>
                </c:pt>
                <c:pt idx="136">
                  <c:v>41838</c:v>
                </c:pt>
                <c:pt idx="137">
                  <c:v>41841</c:v>
                </c:pt>
                <c:pt idx="138">
                  <c:v>41842</c:v>
                </c:pt>
                <c:pt idx="139">
                  <c:v>41843</c:v>
                </c:pt>
                <c:pt idx="140">
                  <c:v>41844</c:v>
                </c:pt>
                <c:pt idx="141">
                  <c:v>41845</c:v>
                </c:pt>
                <c:pt idx="142">
                  <c:v>41848</c:v>
                </c:pt>
                <c:pt idx="143">
                  <c:v>41849</c:v>
                </c:pt>
                <c:pt idx="144">
                  <c:v>41850</c:v>
                </c:pt>
                <c:pt idx="145">
                  <c:v>41851</c:v>
                </c:pt>
                <c:pt idx="146">
                  <c:v>41852</c:v>
                </c:pt>
                <c:pt idx="147">
                  <c:v>41855</c:v>
                </c:pt>
                <c:pt idx="148">
                  <c:v>41856</c:v>
                </c:pt>
                <c:pt idx="149">
                  <c:v>41857</c:v>
                </c:pt>
                <c:pt idx="150">
                  <c:v>41858</c:v>
                </c:pt>
                <c:pt idx="151">
                  <c:v>41859</c:v>
                </c:pt>
                <c:pt idx="152">
                  <c:v>41862</c:v>
                </c:pt>
                <c:pt idx="153">
                  <c:v>41863</c:v>
                </c:pt>
                <c:pt idx="154">
                  <c:v>41864</c:v>
                </c:pt>
                <c:pt idx="155">
                  <c:v>41865</c:v>
                </c:pt>
                <c:pt idx="156">
                  <c:v>41866</c:v>
                </c:pt>
                <c:pt idx="157">
                  <c:v>41869</c:v>
                </c:pt>
                <c:pt idx="158">
                  <c:v>41870</c:v>
                </c:pt>
                <c:pt idx="159">
                  <c:v>41871</c:v>
                </c:pt>
                <c:pt idx="160">
                  <c:v>41872</c:v>
                </c:pt>
                <c:pt idx="161">
                  <c:v>41873</c:v>
                </c:pt>
                <c:pt idx="162">
                  <c:v>41876</c:v>
                </c:pt>
                <c:pt idx="163">
                  <c:v>41877</c:v>
                </c:pt>
                <c:pt idx="164">
                  <c:v>41878</c:v>
                </c:pt>
                <c:pt idx="165">
                  <c:v>41879</c:v>
                </c:pt>
                <c:pt idx="166">
                  <c:v>41880</c:v>
                </c:pt>
                <c:pt idx="167">
                  <c:v>41884</c:v>
                </c:pt>
                <c:pt idx="168">
                  <c:v>41885</c:v>
                </c:pt>
                <c:pt idx="169">
                  <c:v>41886</c:v>
                </c:pt>
                <c:pt idx="170">
                  <c:v>41887</c:v>
                </c:pt>
                <c:pt idx="171">
                  <c:v>41890</c:v>
                </c:pt>
                <c:pt idx="172">
                  <c:v>41891</c:v>
                </c:pt>
                <c:pt idx="173">
                  <c:v>41892</c:v>
                </c:pt>
                <c:pt idx="174">
                  <c:v>41893</c:v>
                </c:pt>
                <c:pt idx="175">
                  <c:v>41894</c:v>
                </c:pt>
                <c:pt idx="176">
                  <c:v>41897</c:v>
                </c:pt>
                <c:pt idx="177">
                  <c:v>41898</c:v>
                </c:pt>
                <c:pt idx="178">
                  <c:v>41899</c:v>
                </c:pt>
                <c:pt idx="179">
                  <c:v>41900</c:v>
                </c:pt>
                <c:pt idx="180">
                  <c:v>41901</c:v>
                </c:pt>
                <c:pt idx="181">
                  <c:v>41904</c:v>
                </c:pt>
                <c:pt idx="182">
                  <c:v>41905</c:v>
                </c:pt>
                <c:pt idx="183">
                  <c:v>41906</c:v>
                </c:pt>
                <c:pt idx="184">
                  <c:v>41907</c:v>
                </c:pt>
                <c:pt idx="185">
                  <c:v>41908</c:v>
                </c:pt>
                <c:pt idx="186">
                  <c:v>41911</c:v>
                </c:pt>
                <c:pt idx="187">
                  <c:v>41912</c:v>
                </c:pt>
                <c:pt idx="188">
                  <c:v>41913</c:v>
                </c:pt>
                <c:pt idx="189">
                  <c:v>41914</c:v>
                </c:pt>
                <c:pt idx="190">
                  <c:v>41915</c:v>
                </c:pt>
                <c:pt idx="191">
                  <c:v>41918</c:v>
                </c:pt>
                <c:pt idx="192">
                  <c:v>41919</c:v>
                </c:pt>
                <c:pt idx="193">
                  <c:v>41920</c:v>
                </c:pt>
                <c:pt idx="194">
                  <c:v>41921</c:v>
                </c:pt>
                <c:pt idx="195">
                  <c:v>41922</c:v>
                </c:pt>
                <c:pt idx="196">
                  <c:v>41925</c:v>
                </c:pt>
                <c:pt idx="197">
                  <c:v>41926</c:v>
                </c:pt>
                <c:pt idx="198">
                  <c:v>41927</c:v>
                </c:pt>
                <c:pt idx="199">
                  <c:v>41928</c:v>
                </c:pt>
                <c:pt idx="200">
                  <c:v>41929</c:v>
                </c:pt>
                <c:pt idx="201">
                  <c:v>41932</c:v>
                </c:pt>
                <c:pt idx="202">
                  <c:v>41933</c:v>
                </c:pt>
                <c:pt idx="203">
                  <c:v>41934</c:v>
                </c:pt>
                <c:pt idx="204">
                  <c:v>41935</c:v>
                </c:pt>
                <c:pt idx="205">
                  <c:v>41936</c:v>
                </c:pt>
                <c:pt idx="206">
                  <c:v>41939</c:v>
                </c:pt>
                <c:pt idx="207">
                  <c:v>41940</c:v>
                </c:pt>
                <c:pt idx="208">
                  <c:v>41941</c:v>
                </c:pt>
                <c:pt idx="209">
                  <c:v>41942</c:v>
                </c:pt>
                <c:pt idx="210">
                  <c:v>41943</c:v>
                </c:pt>
                <c:pt idx="211">
                  <c:v>41946</c:v>
                </c:pt>
                <c:pt idx="212">
                  <c:v>41947</c:v>
                </c:pt>
                <c:pt idx="213">
                  <c:v>41948</c:v>
                </c:pt>
                <c:pt idx="214">
                  <c:v>41949</c:v>
                </c:pt>
                <c:pt idx="215">
                  <c:v>41950</c:v>
                </c:pt>
                <c:pt idx="216">
                  <c:v>41953</c:v>
                </c:pt>
                <c:pt idx="217">
                  <c:v>41954</c:v>
                </c:pt>
                <c:pt idx="218">
                  <c:v>41955</c:v>
                </c:pt>
                <c:pt idx="219">
                  <c:v>41956</c:v>
                </c:pt>
                <c:pt idx="220">
                  <c:v>41957</c:v>
                </c:pt>
                <c:pt idx="221">
                  <c:v>41960</c:v>
                </c:pt>
                <c:pt idx="222">
                  <c:v>41961</c:v>
                </c:pt>
                <c:pt idx="223">
                  <c:v>41962</c:v>
                </c:pt>
                <c:pt idx="224">
                  <c:v>41963</c:v>
                </c:pt>
                <c:pt idx="225">
                  <c:v>41964</c:v>
                </c:pt>
                <c:pt idx="226">
                  <c:v>41967</c:v>
                </c:pt>
                <c:pt idx="227">
                  <c:v>41968</c:v>
                </c:pt>
                <c:pt idx="228">
                  <c:v>41969</c:v>
                </c:pt>
                <c:pt idx="229">
                  <c:v>41971</c:v>
                </c:pt>
                <c:pt idx="230">
                  <c:v>41974</c:v>
                </c:pt>
                <c:pt idx="231">
                  <c:v>41975</c:v>
                </c:pt>
                <c:pt idx="232">
                  <c:v>41976</c:v>
                </c:pt>
                <c:pt idx="233">
                  <c:v>41977</c:v>
                </c:pt>
                <c:pt idx="234">
                  <c:v>41978</c:v>
                </c:pt>
                <c:pt idx="235">
                  <c:v>41981</c:v>
                </c:pt>
                <c:pt idx="236">
                  <c:v>41982</c:v>
                </c:pt>
                <c:pt idx="237">
                  <c:v>41983</c:v>
                </c:pt>
                <c:pt idx="238">
                  <c:v>41984</c:v>
                </c:pt>
                <c:pt idx="239">
                  <c:v>41985</c:v>
                </c:pt>
                <c:pt idx="240">
                  <c:v>41988</c:v>
                </c:pt>
                <c:pt idx="241">
                  <c:v>41989</c:v>
                </c:pt>
                <c:pt idx="242">
                  <c:v>41990</c:v>
                </c:pt>
                <c:pt idx="243">
                  <c:v>41991</c:v>
                </c:pt>
                <c:pt idx="244">
                  <c:v>41992</c:v>
                </c:pt>
                <c:pt idx="245">
                  <c:v>41995</c:v>
                </c:pt>
                <c:pt idx="246">
                  <c:v>41996</c:v>
                </c:pt>
                <c:pt idx="247">
                  <c:v>41997</c:v>
                </c:pt>
                <c:pt idx="248">
                  <c:v>41999</c:v>
                </c:pt>
                <c:pt idx="249">
                  <c:v>42002</c:v>
                </c:pt>
                <c:pt idx="250">
                  <c:v>42003</c:v>
                </c:pt>
                <c:pt idx="251">
                  <c:v>42004</c:v>
                </c:pt>
                <c:pt idx="252">
                  <c:v>42006</c:v>
                </c:pt>
                <c:pt idx="253">
                  <c:v>42009</c:v>
                </c:pt>
                <c:pt idx="254">
                  <c:v>42010</c:v>
                </c:pt>
                <c:pt idx="255">
                  <c:v>42011</c:v>
                </c:pt>
                <c:pt idx="256">
                  <c:v>42012</c:v>
                </c:pt>
                <c:pt idx="257">
                  <c:v>42013</c:v>
                </c:pt>
                <c:pt idx="258">
                  <c:v>42016</c:v>
                </c:pt>
                <c:pt idx="259">
                  <c:v>42017</c:v>
                </c:pt>
                <c:pt idx="260">
                  <c:v>42018</c:v>
                </c:pt>
                <c:pt idx="261">
                  <c:v>42019</c:v>
                </c:pt>
                <c:pt idx="262">
                  <c:v>42020</c:v>
                </c:pt>
                <c:pt idx="263">
                  <c:v>42024</c:v>
                </c:pt>
                <c:pt idx="264">
                  <c:v>42025</c:v>
                </c:pt>
                <c:pt idx="265">
                  <c:v>42026</c:v>
                </c:pt>
                <c:pt idx="266">
                  <c:v>42027</c:v>
                </c:pt>
                <c:pt idx="267">
                  <c:v>42030</c:v>
                </c:pt>
                <c:pt idx="268">
                  <c:v>42031</c:v>
                </c:pt>
                <c:pt idx="269">
                  <c:v>42032</c:v>
                </c:pt>
                <c:pt idx="270">
                  <c:v>42033</c:v>
                </c:pt>
                <c:pt idx="271">
                  <c:v>42034</c:v>
                </c:pt>
                <c:pt idx="272">
                  <c:v>42037</c:v>
                </c:pt>
                <c:pt idx="273">
                  <c:v>42038</c:v>
                </c:pt>
                <c:pt idx="274">
                  <c:v>42039</c:v>
                </c:pt>
                <c:pt idx="275">
                  <c:v>42040</c:v>
                </c:pt>
                <c:pt idx="276">
                  <c:v>42041</c:v>
                </c:pt>
                <c:pt idx="277">
                  <c:v>42044</c:v>
                </c:pt>
                <c:pt idx="278">
                  <c:v>42045</c:v>
                </c:pt>
                <c:pt idx="279">
                  <c:v>42046</c:v>
                </c:pt>
                <c:pt idx="280">
                  <c:v>42047</c:v>
                </c:pt>
                <c:pt idx="281">
                  <c:v>42048</c:v>
                </c:pt>
                <c:pt idx="282">
                  <c:v>42052</c:v>
                </c:pt>
                <c:pt idx="283">
                  <c:v>42053</c:v>
                </c:pt>
                <c:pt idx="284">
                  <c:v>42054</c:v>
                </c:pt>
                <c:pt idx="285">
                  <c:v>42055</c:v>
                </c:pt>
                <c:pt idx="286">
                  <c:v>42058</c:v>
                </c:pt>
                <c:pt idx="287">
                  <c:v>42059</c:v>
                </c:pt>
                <c:pt idx="288">
                  <c:v>42060</c:v>
                </c:pt>
                <c:pt idx="289">
                  <c:v>42061</c:v>
                </c:pt>
                <c:pt idx="290">
                  <c:v>42062</c:v>
                </c:pt>
                <c:pt idx="291">
                  <c:v>42065</c:v>
                </c:pt>
                <c:pt idx="292">
                  <c:v>42066</c:v>
                </c:pt>
                <c:pt idx="293">
                  <c:v>42067</c:v>
                </c:pt>
                <c:pt idx="294">
                  <c:v>42068</c:v>
                </c:pt>
                <c:pt idx="295">
                  <c:v>42069</c:v>
                </c:pt>
                <c:pt idx="296">
                  <c:v>42072</c:v>
                </c:pt>
                <c:pt idx="297">
                  <c:v>42073</c:v>
                </c:pt>
                <c:pt idx="298">
                  <c:v>42074</c:v>
                </c:pt>
                <c:pt idx="299">
                  <c:v>42075</c:v>
                </c:pt>
                <c:pt idx="300">
                  <c:v>42076</c:v>
                </c:pt>
                <c:pt idx="301">
                  <c:v>42079</c:v>
                </c:pt>
                <c:pt idx="302">
                  <c:v>42080</c:v>
                </c:pt>
                <c:pt idx="303">
                  <c:v>42081</c:v>
                </c:pt>
                <c:pt idx="304">
                  <c:v>42082</c:v>
                </c:pt>
                <c:pt idx="305">
                  <c:v>42083</c:v>
                </c:pt>
                <c:pt idx="306">
                  <c:v>42086</c:v>
                </c:pt>
                <c:pt idx="307">
                  <c:v>42087</c:v>
                </c:pt>
                <c:pt idx="308">
                  <c:v>42088</c:v>
                </c:pt>
                <c:pt idx="309">
                  <c:v>42089</c:v>
                </c:pt>
                <c:pt idx="310">
                  <c:v>42090</c:v>
                </c:pt>
                <c:pt idx="311">
                  <c:v>42093</c:v>
                </c:pt>
                <c:pt idx="312">
                  <c:v>42094</c:v>
                </c:pt>
                <c:pt idx="313">
                  <c:v>42095</c:v>
                </c:pt>
                <c:pt idx="314">
                  <c:v>42096</c:v>
                </c:pt>
                <c:pt idx="315">
                  <c:v>42100</c:v>
                </c:pt>
                <c:pt idx="316">
                  <c:v>42101</c:v>
                </c:pt>
                <c:pt idx="317">
                  <c:v>42102</c:v>
                </c:pt>
                <c:pt idx="318">
                  <c:v>42103</c:v>
                </c:pt>
                <c:pt idx="319">
                  <c:v>42104</c:v>
                </c:pt>
                <c:pt idx="320">
                  <c:v>42107</c:v>
                </c:pt>
                <c:pt idx="321">
                  <c:v>42108</c:v>
                </c:pt>
                <c:pt idx="322">
                  <c:v>42109</c:v>
                </c:pt>
                <c:pt idx="323">
                  <c:v>42110</c:v>
                </c:pt>
                <c:pt idx="324">
                  <c:v>42111</c:v>
                </c:pt>
                <c:pt idx="325">
                  <c:v>42114</c:v>
                </c:pt>
                <c:pt idx="326">
                  <c:v>42115</c:v>
                </c:pt>
                <c:pt idx="327">
                  <c:v>42116</c:v>
                </c:pt>
                <c:pt idx="328">
                  <c:v>42117</c:v>
                </c:pt>
                <c:pt idx="329">
                  <c:v>42118</c:v>
                </c:pt>
                <c:pt idx="330">
                  <c:v>42121</c:v>
                </c:pt>
                <c:pt idx="331">
                  <c:v>42122</c:v>
                </c:pt>
                <c:pt idx="332">
                  <c:v>42123</c:v>
                </c:pt>
                <c:pt idx="333">
                  <c:v>42124</c:v>
                </c:pt>
                <c:pt idx="334">
                  <c:v>42125</c:v>
                </c:pt>
                <c:pt idx="335">
                  <c:v>42128</c:v>
                </c:pt>
                <c:pt idx="336">
                  <c:v>42129</c:v>
                </c:pt>
                <c:pt idx="337">
                  <c:v>42130</c:v>
                </c:pt>
                <c:pt idx="338">
                  <c:v>42131</c:v>
                </c:pt>
                <c:pt idx="339">
                  <c:v>42132</c:v>
                </c:pt>
                <c:pt idx="340">
                  <c:v>42135</c:v>
                </c:pt>
                <c:pt idx="341">
                  <c:v>42136</c:v>
                </c:pt>
                <c:pt idx="342">
                  <c:v>42137</c:v>
                </c:pt>
                <c:pt idx="343">
                  <c:v>42138</c:v>
                </c:pt>
                <c:pt idx="344">
                  <c:v>42139</c:v>
                </c:pt>
                <c:pt idx="345">
                  <c:v>42142</c:v>
                </c:pt>
                <c:pt idx="346">
                  <c:v>42143</c:v>
                </c:pt>
                <c:pt idx="347">
                  <c:v>42144</c:v>
                </c:pt>
                <c:pt idx="348">
                  <c:v>42145</c:v>
                </c:pt>
                <c:pt idx="349">
                  <c:v>42146</c:v>
                </c:pt>
                <c:pt idx="350">
                  <c:v>42150</c:v>
                </c:pt>
                <c:pt idx="351">
                  <c:v>42151</c:v>
                </c:pt>
                <c:pt idx="352">
                  <c:v>42152</c:v>
                </c:pt>
                <c:pt idx="353">
                  <c:v>42153</c:v>
                </c:pt>
                <c:pt idx="354">
                  <c:v>42156</c:v>
                </c:pt>
                <c:pt idx="355">
                  <c:v>42157</c:v>
                </c:pt>
                <c:pt idx="356">
                  <c:v>42158</c:v>
                </c:pt>
                <c:pt idx="357">
                  <c:v>42159</c:v>
                </c:pt>
                <c:pt idx="358">
                  <c:v>42160</c:v>
                </c:pt>
                <c:pt idx="359">
                  <c:v>42163</c:v>
                </c:pt>
                <c:pt idx="360">
                  <c:v>42164</c:v>
                </c:pt>
                <c:pt idx="361">
                  <c:v>42165</c:v>
                </c:pt>
                <c:pt idx="362">
                  <c:v>42166</c:v>
                </c:pt>
                <c:pt idx="363">
                  <c:v>42167</c:v>
                </c:pt>
                <c:pt idx="364">
                  <c:v>42170</c:v>
                </c:pt>
                <c:pt idx="365">
                  <c:v>42171</c:v>
                </c:pt>
                <c:pt idx="366">
                  <c:v>42172</c:v>
                </c:pt>
                <c:pt idx="367">
                  <c:v>42173</c:v>
                </c:pt>
                <c:pt idx="368">
                  <c:v>42174</c:v>
                </c:pt>
                <c:pt idx="369">
                  <c:v>42177</c:v>
                </c:pt>
                <c:pt idx="370">
                  <c:v>42178</c:v>
                </c:pt>
                <c:pt idx="371">
                  <c:v>42179</c:v>
                </c:pt>
                <c:pt idx="372">
                  <c:v>42180</c:v>
                </c:pt>
                <c:pt idx="373">
                  <c:v>42181</c:v>
                </c:pt>
                <c:pt idx="374">
                  <c:v>42184</c:v>
                </c:pt>
                <c:pt idx="375">
                  <c:v>42185</c:v>
                </c:pt>
                <c:pt idx="376">
                  <c:v>42186</c:v>
                </c:pt>
                <c:pt idx="377">
                  <c:v>42187</c:v>
                </c:pt>
                <c:pt idx="378">
                  <c:v>42191</c:v>
                </c:pt>
                <c:pt idx="379">
                  <c:v>42192</c:v>
                </c:pt>
                <c:pt idx="380">
                  <c:v>42193</c:v>
                </c:pt>
                <c:pt idx="381">
                  <c:v>42194</c:v>
                </c:pt>
                <c:pt idx="382">
                  <c:v>42195</c:v>
                </c:pt>
                <c:pt idx="383">
                  <c:v>42198</c:v>
                </c:pt>
                <c:pt idx="384">
                  <c:v>42199</c:v>
                </c:pt>
                <c:pt idx="385">
                  <c:v>42200</c:v>
                </c:pt>
                <c:pt idx="386">
                  <c:v>42201</c:v>
                </c:pt>
                <c:pt idx="387">
                  <c:v>42202</c:v>
                </c:pt>
                <c:pt idx="388">
                  <c:v>42205</c:v>
                </c:pt>
                <c:pt idx="389">
                  <c:v>42206</c:v>
                </c:pt>
                <c:pt idx="390">
                  <c:v>42207</c:v>
                </c:pt>
                <c:pt idx="391">
                  <c:v>42208</c:v>
                </c:pt>
                <c:pt idx="392">
                  <c:v>42209</c:v>
                </c:pt>
                <c:pt idx="393">
                  <c:v>42212</c:v>
                </c:pt>
                <c:pt idx="394">
                  <c:v>42213</c:v>
                </c:pt>
                <c:pt idx="395">
                  <c:v>42214</c:v>
                </c:pt>
                <c:pt idx="396">
                  <c:v>42215</c:v>
                </c:pt>
                <c:pt idx="397">
                  <c:v>42216</c:v>
                </c:pt>
                <c:pt idx="398">
                  <c:v>42219</c:v>
                </c:pt>
                <c:pt idx="399">
                  <c:v>42220</c:v>
                </c:pt>
                <c:pt idx="400">
                  <c:v>42221</c:v>
                </c:pt>
                <c:pt idx="401">
                  <c:v>42222</c:v>
                </c:pt>
                <c:pt idx="402">
                  <c:v>42223</c:v>
                </c:pt>
                <c:pt idx="403">
                  <c:v>42226</c:v>
                </c:pt>
                <c:pt idx="404">
                  <c:v>42227</c:v>
                </c:pt>
                <c:pt idx="405">
                  <c:v>42228</c:v>
                </c:pt>
                <c:pt idx="406">
                  <c:v>42229</c:v>
                </c:pt>
                <c:pt idx="407">
                  <c:v>42230</c:v>
                </c:pt>
                <c:pt idx="408">
                  <c:v>42233</c:v>
                </c:pt>
                <c:pt idx="409">
                  <c:v>42234</c:v>
                </c:pt>
                <c:pt idx="410">
                  <c:v>42235</c:v>
                </c:pt>
                <c:pt idx="411">
                  <c:v>42236</c:v>
                </c:pt>
                <c:pt idx="412">
                  <c:v>42237</c:v>
                </c:pt>
                <c:pt idx="413">
                  <c:v>42240</c:v>
                </c:pt>
                <c:pt idx="414">
                  <c:v>42241</c:v>
                </c:pt>
                <c:pt idx="415">
                  <c:v>42242</c:v>
                </c:pt>
                <c:pt idx="416">
                  <c:v>42243</c:v>
                </c:pt>
                <c:pt idx="417">
                  <c:v>42244</c:v>
                </c:pt>
                <c:pt idx="418">
                  <c:v>42247</c:v>
                </c:pt>
                <c:pt idx="419">
                  <c:v>42248</c:v>
                </c:pt>
                <c:pt idx="420">
                  <c:v>42249</c:v>
                </c:pt>
                <c:pt idx="421">
                  <c:v>42250</c:v>
                </c:pt>
                <c:pt idx="422">
                  <c:v>42251</c:v>
                </c:pt>
                <c:pt idx="423">
                  <c:v>42255</c:v>
                </c:pt>
                <c:pt idx="424">
                  <c:v>42256</c:v>
                </c:pt>
                <c:pt idx="425">
                  <c:v>42257</c:v>
                </c:pt>
                <c:pt idx="426">
                  <c:v>42258</c:v>
                </c:pt>
                <c:pt idx="427">
                  <c:v>42261</c:v>
                </c:pt>
                <c:pt idx="428">
                  <c:v>42262</c:v>
                </c:pt>
                <c:pt idx="429">
                  <c:v>42263</c:v>
                </c:pt>
                <c:pt idx="430">
                  <c:v>42264</c:v>
                </c:pt>
                <c:pt idx="431">
                  <c:v>42265</c:v>
                </c:pt>
                <c:pt idx="432">
                  <c:v>42268</c:v>
                </c:pt>
                <c:pt idx="433">
                  <c:v>42269</c:v>
                </c:pt>
                <c:pt idx="434">
                  <c:v>42270</c:v>
                </c:pt>
                <c:pt idx="435">
                  <c:v>42271</c:v>
                </c:pt>
                <c:pt idx="436">
                  <c:v>42272</c:v>
                </c:pt>
                <c:pt idx="437">
                  <c:v>42275</c:v>
                </c:pt>
                <c:pt idx="438">
                  <c:v>42276</c:v>
                </c:pt>
                <c:pt idx="439">
                  <c:v>42277</c:v>
                </c:pt>
                <c:pt idx="440">
                  <c:v>42278</c:v>
                </c:pt>
                <c:pt idx="441">
                  <c:v>42279</c:v>
                </c:pt>
                <c:pt idx="442">
                  <c:v>42282</c:v>
                </c:pt>
                <c:pt idx="443">
                  <c:v>42283</c:v>
                </c:pt>
                <c:pt idx="444">
                  <c:v>42284</c:v>
                </c:pt>
                <c:pt idx="445">
                  <c:v>42285</c:v>
                </c:pt>
                <c:pt idx="446">
                  <c:v>42286</c:v>
                </c:pt>
                <c:pt idx="447">
                  <c:v>42289</c:v>
                </c:pt>
                <c:pt idx="448">
                  <c:v>42290</c:v>
                </c:pt>
                <c:pt idx="449">
                  <c:v>42291</c:v>
                </c:pt>
                <c:pt idx="450">
                  <c:v>42292</c:v>
                </c:pt>
                <c:pt idx="451">
                  <c:v>42293</c:v>
                </c:pt>
                <c:pt idx="452">
                  <c:v>42296</c:v>
                </c:pt>
                <c:pt idx="453">
                  <c:v>42297</c:v>
                </c:pt>
                <c:pt idx="454">
                  <c:v>42298</c:v>
                </c:pt>
                <c:pt idx="455">
                  <c:v>42299</c:v>
                </c:pt>
                <c:pt idx="456">
                  <c:v>42300</c:v>
                </c:pt>
                <c:pt idx="457">
                  <c:v>42303</c:v>
                </c:pt>
                <c:pt idx="458">
                  <c:v>42304</c:v>
                </c:pt>
                <c:pt idx="459">
                  <c:v>42305</c:v>
                </c:pt>
                <c:pt idx="460">
                  <c:v>42306</c:v>
                </c:pt>
                <c:pt idx="461">
                  <c:v>42307</c:v>
                </c:pt>
                <c:pt idx="462">
                  <c:v>42310</c:v>
                </c:pt>
                <c:pt idx="463">
                  <c:v>42311</c:v>
                </c:pt>
                <c:pt idx="464">
                  <c:v>42312</c:v>
                </c:pt>
                <c:pt idx="465">
                  <c:v>42313</c:v>
                </c:pt>
                <c:pt idx="466">
                  <c:v>42314</c:v>
                </c:pt>
                <c:pt idx="467">
                  <c:v>42317</c:v>
                </c:pt>
                <c:pt idx="468">
                  <c:v>42318</c:v>
                </c:pt>
                <c:pt idx="469">
                  <c:v>42319</c:v>
                </c:pt>
                <c:pt idx="470">
                  <c:v>42320</c:v>
                </c:pt>
                <c:pt idx="471">
                  <c:v>42321</c:v>
                </c:pt>
                <c:pt idx="472">
                  <c:v>42324</c:v>
                </c:pt>
                <c:pt idx="473">
                  <c:v>42325</c:v>
                </c:pt>
                <c:pt idx="474">
                  <c:v>42326</c:v>
                </c:pt>
                <c:pt idx="475">
                  <c:v>42327</c:v>
                </c:pt>
                <c:pt idx="476">
                  <c:v>42328</c:v>
                </c:pt>
                <c:pt idx="477">
                  <c:v>42331</c:v>
                </c:pt>
                <c:pt idx="478">
                  <c:v>42332</c:v>
                </c:pt>
                <c:pt idx="479">
                  <c:v>42333</c:v>
                </c:pt>
                <c:pt idx="480">
                  <c:v>42335</c:v>
                </c:pt>
                <c:pt idx="481">
                  <c:v>42338</c:v>
                </c:pt>
                <c:pt idx="482">
                  <c:v>42339</c:v>
                </c:pt>
                <c:pt idx="483">
                  <c:v>42340</c:v>
                </c:pt>
                <c:pt idx="484">
                  <c:v>42341</c:v>
                </c:pt>
                <c:pt idx="485">
                  <c:v>42342</c:v>
                </c:pt>
                <c:pt idx="486">
                  <c:v>42345</c:v>
                </c:pt>
                <c:pt idx="487">
                  <c:v>42346</c:v>
                </c:pt>
                <c:pt idx="488">
                  <c:v>42347</c:v>
                </c:pt>
                <c:pt idx="489">
                  <c:v>42348</c:v>
                </c:pt>
                <c:pt idx="490">
                  <c:v>42349</c:v>
                </c:pt>
                <c:pt idx="491">
                  <c:v>42352</c:v>
                </c:pt>
                <c:pt idx="492">
                  <c:v>42353</c:v>
                </c:pt>
                <c:pt idx="493">
                  <c:v>42354</c:v>
                </c:pt>
                <c:pt idx="494">
                  <c:v>42355</c:v>
                </c:pt>
                <c:pt idx="495">
                  <c:v>42356</c:v>
                </c:pt>
                <c:pt idx="496">
                  <c:v>42359</c:v>
                </c:pt>
                <c:pt idx="497">
                  <c:v>42360</c:v>
                </c:pt>
                <c:pt idx="498">
                  <c:v>42361</c:v>
                </c:pt>
                <c:pt idx="499">
                  <c:v>42362</c:v>
                </c:pt>
                <c:pt idx="500">
                  <c:v>42366</c:v>
                </c:pt>
                <c:pt idx="501">
                  <c:v>42367</c:v>
                </c:pt>
                <c:pt idx="502">
                  <c:v>42368</c:v>
                </c:pt>
                <c:pt idx="503">
                  <c:v>42369</c:v>
                </c:pt>
                <c:pt idx="504">
                  <c:v>42373</c:v>
                </c:pt>
                <c:pt idx="505">
                  <c:v>42374</c:v>
                </c:pt>
                <c:pt idx="506">
                  <c:v>42375</c:v>
                </c:pt>
                <c:pt idx="507">
                  <c:v>42376</c:v>
                </c:pt>
                <c:pt idx="508">
                  <c:v>42377</c:v>
                </c:pt>
                <c:pt idx="509">
                  <c:v>42380</c:v>
                </c:pt>
                <c:pt idx="510">
                  <c:v>42381</c:v>
                </c:pt>
                <c:pt idx="511">
                  <c:v>42382</c:v>
                </c:pt>
                <c:pt idx="512">
                  <c:v>42383</c:v>
                </c:pt>
                <c:pt idx="513">
                  <c:v>42384</c:v>
                </c:pt>
                <c:pt idx="514">
                  <c:v>42388</c:v>
                </c:pt>
                <c:pt idx="515">
                  <c:v>42389</c:v>
                </c:pt>
                <c:pt idx="516">
                  <c:v>42390</c:v>
                </c:pt>
                <c:pt idx="517">
                  <c:v>42391</c:v>
                </c:pt>
                <c:pt idx="518">
                  <c:v>42394</c:v>
                </c:pt>
                <c:pt idx="519">
                  <c:v>42395</c:v>
                </c:pt>
                <c:pt idx="520">
                  <c:v>42396</c:v>
                </c:pt>
                <c:pt idx="521">
                  <c:v>42397</c:v>
                </c:pt>
                <c:pt idx="522">
                  <c:v>42398</c:v>
                </c:pt>
                <c:pt idx="523">
                  <c:v>42401</c:v>
                </c:pt>
                <c:pt idx="524">
                  <c:v>42402</c:v>
                </c:pt>
                <c:pt idx="525">
                  <c:v>42403</c:v>
                </c:pt>
                <c:pt idx="526">
                  <c:v>42404</c:v>
                </c:pt>
                <c:pt idx="527">
                  <c:v>42405</c:v>
                </c:pt>
                <c:pt idx="528">
                  <c:v>42408</c:v>
                </c:pt>
                <c:pt idx="529">
                  <c:v>42409</c:v>
                </c:pt>
                <c:pt idx="530">
                  <c:v>42410</c:v>
                </c:pt>
                <c:pt idx="531">
                  <c:v>42411</c:v>
                </c:pt>
                <c:pt idx="532">
                  <c:v>42412</c:v>
                </c:pt>
                <c:pt idx="533">
                  <c:v>42416</c:v>
                </c:pt>
                <c:pt idx="534">
                  <c:v>42417</c:v>
                </c:pt>
                <c:pt idx="535">
                  <c:v>42418</c:v>
                </c:pt>
                <c:pt idx="536">
                  <c:v>42419</c:v>
                </c:pt>
                <c:pt idx="537">
                  <c:v>42422</c:v>
                </c:pt>
                <c:pt idx="538">
                  <c:v>42423</c:v>
                </c:pt>
                <c:pt idx="539">
                  <c:v>42424</c:v>
                </c:pt>
                <c:pt idx="540">
                  <c:v>42425</c:v>
                </c:pt>
                <c:pt idx="541">
                  <c:v>42426</c:v>
                </c:pt>
                <c:pt idx="542">
                  <c:v>42429</c:v>
                </c:pt>
                <c:pt idx="543">
                  <c:v>42430</c:v>
                </c:pt>
                <c:pt idx="544">
                  <c:v>42431</c:v>
                </c:pt>
                <c:pt idx="545">
                  <c:v>42432</c:v>
                </c:pt>
                <c:pt idx="546">
                  <c:v>42433</c:v>
                </c:pt>
                <c:pt idx="547">
                  <c:v>42436</c:v>
                </c:pt>
                <c:pt idx="548">
                  <c:v>42437</c:v>
                </c:pt>
                <c:pt idx="549">
                  <c:v>42438</c:v>
                </c:pt>
                <c:pt idx="550">
                  <c:v>42439</c:v>
                </c:pt>
                <c:pt idx="551">
                  <c:v>42440</c:v>
                </c:pt>
                <c:pt idx="552">
                  <c:v>42443</c:v>
                </c:pt>
                <c:pt idx="553">
                  <c:v>42444</c:v>
                </c:pt>
                <c:pt idx="554">
                  <c:v>42445</c:v>
                </c:pt>
                <c:pt idx="555">
                  <c:v>42446</c:v>
                </c:pt>
                <c:pt idx="556">
                  <c:v>42447</c:v>
                </c:pt>
                <c:pt idx="557">
                  <c:v>42450</c:v>
                </c:pt>
                <c:pt idx="558">
                  <c:v>42451</c:v>
                </c:pt>
                <c:pt idx="559">
                  <c:v>42452</c:v>
                </c:pt>
                <c:pt idx="560">
                  <c:v>42453</c:v>
                </c:pt>
                <c:pt idx="561">
                  <c:v>42457</c:v>
                </c:pt>
                <c:pt idx="562">
                  <c:v>42458</c:v>
                </c:pt>
                <c:pt idx="563">
                  <c:v>42459</c:v>
                </c:pt>
                <c:pt idx="564">
                  <c:v>42460</c:v>
                </c:pt>
                <c:pt idx="565">
                  <c:v>42461</c:v>
                </c:pt>
                <c:pt idx="566">
                  <c:v>42464</c:v>
                </c:pt>
                <c:pt idx="567">
                  <c:v>42465</c:v>
                </c:pt>
                <c:pt idx="568">
                  <c:v>42466</c:v>
                </c:pt>
                <c:pt idx="569">
                  <c:v>42467</c:v>
                </c:pt>
                <c:pt idx="570">
                  <c:v>42468</c:v>
                </c:pt>
                <c:pt idx="571">
                  <c:v>42471</c:v>
                </c:pt>
                <c:pt idx="572">
                  <c:v>42472</c:v>
                </c:pt>
                <c:pt idx="573">
                  <c:v>42473</c:v>
                </c:pt>
                <c:pt idx="574">
                  <c:v>42474</c:v>
                </c:pt>
                <c:pt idx="575">
                  <c:v>42475</c:v>
                </c:pt>
                <c:pt idx="576">
                  <c:v>42478</c:v>
                </c:pt>
                <c:pt idx="577">
                  <c:v>42479</c:v>
                </c:pt>
                <c:pt idx="578">
                  <c:v>42480</c:v>
                </c:pt>
                <c:pt idx="579">
                  <c:v>42481</c:v>
                </c:pt>
                <c:pt idx="580">
                  <c:v>42482</c:v>
                </c:pt>
                <c:pt idx="581">
                  <c:v>42485</c:v>
                </c:pt>
                <c:pt idx="582">
                  <c:v>42486</c:v>
                </c:pt>
                <c:pt idx="583">
                  <c:v>42487</c:v>
                </c:pt>
                <c:pt idx="584">
                  <c:v>42488</c:v>
                </c:pt>
                <c:pt idx="585">
                  <c:v>42489</c:v>
                </c:pt>
                <c:pt idx="586">
                  <c:v>42492</c:v>
                </c:pt>
                <c:pt idx="587">
                  <c:v>42493</c:v>
                </c:pt>
                <c:pt idx="588">
                  <c:v>42494</c:v>
                </c:pt>
                <c:pt idx="589">
                  <c:v>42495</c:v>
                </c:pt>
                <c:pt idx="590">
                  <c:v>42496</c:v>
                </c:pt>
                <c:pt idx="591">
                  <c:v>42499</c:v>
                </c:pt>
                <c:pt idx="592">
                  <c:v>42500</c:v>
                </c:pt>
                <c:pt idx="593">
                  <c:v>42501</c:v>
                </c:pt>
                <c:pt idx="594">
                  <c:v>42502</c:v>
                </c:pt>
                <c:pt idx="595">
                  <c:v>42503</c:v>
                </c:pt>
                <c:pt idx="596">
                  <c:v>42506</c:v>
                </c:pt>
                <c:pt idx="597">
                  <c:v>42507</c:v>
                </c:pt>
                <c:pt idx="598">
                  <c:v>42508</c:v>
                </c:pt>
                <c:pt idx="599">
                  <c:v>42509</c:v>
                </c:pt>
                <c:pt idx="600">
                  <c:v>42510</c:v>
                </c:pt>
                <c:pt idx="601">
                  <c:v>42513</c:v>
                </c:pt>
                <c:pt idx="602">
                  <c:v>42514</c:v>
                </c:pt>
                <c:pt idx="603">
                  <c:v>42515</c:v>
                </c:pt>
                <c:pt idx="604">
                  <c:v>42516</c:v>
                </c:pt>
                <c:pt idx="605">
                  <c:v>42517</c:v>
                </c:pt>
                <c:pt idx="606">
                  <c:v>42521</c:v>
                </c:pt>
                <c:pt idx="607">
                  <c:v>42522</c:v>
                </c:pt>
                <c:pt idx="608">
                  <c:v>42523</c:v>
                </c:pt>
                <c:pt idx="609">
                  <c:v>42524</c:v>
                </c:pt>
                <c:pt idx="610">
                  <c:v>42527</c:v>
                </c:pt>
                <c:pt idx="611">
                  <c:v>42528</c:v>
                </c:pt>
                <c:pt idx="612">
                  <c:v>42529</c:v>
                </c:pt>
                <c:pt idx="613">
                  <c:v>42530</c:v>
                </c:pt>
                <c:pt idx="614">
                  <c:v>42531</c:v>
                </c:pt>
                <c:pt idx="615">
                  <c:v>42534</c:v>
                </c:pt>
                <c:pt idx="616">
                  <c:v>42535</c:v>
                </c:pt>
                <c:pt idx="617">
                  <c:v>42536</c:v>
                </c:pt>
                <c:pt idx="618">
                  <c:v>42537</c:v>
                </c:pt>
                <c:pt idx="619">
                  <c:v>42538</c:v>
                </c:pt>
                <c:pt idx="620">
                  <c:v>42541</c:v>
                </c:pt>
                <c:pt idx="621">
                  <c:v>42542</c:v>
                </c:pt>
                <c:pt idx="622">
                  <c:v>42543</c:v>
                </c:pt>
                <c:pt idx="623">
                  <c:v>42544</c:v>
                </c:pt>
                <c:pt idx="624">
                  <c:v>42545</c:v>
                </c:pt>
                <c:pt idx="625">
                  <c:v>42548</c:v>
                </c:pt>
                <c:pt idx="626">
                  <c:v>42549</c:v>
                </c:pt>
                <c:pt idx="627">
                  <c:v>42550</c:v>
                </c:pt>
                <c:pt idx="628">
                  <c:v>42551</c:v>
                </c:pt>
                <c:pt idx="629">
                  <c:v>42552</c:v>
                </c:pt>
                <c:pt idx="630">
                  <c:v>42556</c:v>
                </c:pt>
                <c:pt idx="631">
                  <c:v>42557</c:v>
                </c:pt>
                <c:pt idx="632">
                  <c:v>42558</c:v>
                </c:pt>
                <c:pt idx="633">
                  <c:v>42559</c:v>
                </c:pt>
                <c:pt idx="634">
                  <c:v>42562</c:v>
                </c:pt>
                <c:pt idx="635">
                  <c:v>42563</c:v>
                </c:pt>
                <c:pt idx="636">
                  <c:v>42564</c:v>
                </c:pt>
                <c:pt idx="637">
                  <c:v>42565</c:v>
                </c:pt>
                <c:pt idx="638">
                  <c:v>42566</c:v>
                </c:pt>
                <c:pt idx="639">
                  <c:v>42569</c:v>
                </c:pt>
                <c:pt idx="640">
                  <c:v>42570</c:v>
                </c:pt>
                <c:pt idx="641">
                  <c:v>42571</c:v>
                </c:pt>
                <c:pt idx="642">
                  <c:v>42572</c:v>
                </c:pt>
                <c:pt idx="643">
                  <c:v>42573</c:v>
                </c:pt>
                <c:pt idx="644">
                  <c:v>42576</c:v>
                </c:pt>
                <c:pt idx="645">
                  <c:v>42577</c:v>
                </c:pt>
                <c:pt idx="646">
                  <c:v>42578</c:v>
                </c:pt>
                <c:pt idx="647">
                  <c:v>42579</c:v>
                </c:pt>
                <c:pt idx="648">
                  <c:v>42580</c:v>
                </c:pt>
                <c:pt idx="649">
                  <c:v>42583</c:v>
                </c:pt>
                <c:pt idx="650">
                  <c:v>42584</c:v>
                </c:pt>
                <c:pt idx="651">
                  <c:v>42585</c:v>
                </c:pt>
                <c:pt idx="652">
                  <c:v>42586</c:v>
                </c:pt>
                <c:pt idx="653">
                  <c:v>42587</c:v>
                </c:pt>
                <c:pt idx="654">
                  <c:v>42590</c:v>
                </c:pt>
                <c:pt idx="655">
                  <c:v>42591</c:v>
                </c:pt>
                <c:pt idx="656">
                  <c:v>42592</c:v>
                </c:pt>
                <c:pt idx="657">
                  <c:v>42593</c:v>
                </c:pt>
                <c:pt idx="658">
                  <c:v>42594</c:v>
                </c:pt>
                <c:pt idx="659">
                  <c:v>42597</c:v>
                </c:pt>
                <c:pt idx="660">
                  <c:v>42598</c:v>
                </c:pt>
                <c:pt idx="661">
                  <c:v>42599</c:v>
                </c:pt>
                <c:pt idx="662">
                  <c:v>42600</c:v>
                </c:pt>
                <c:pt idx="663">
                  <c:v>42601</c:v>
                </c:pt>
                <c:pt idx="664">
                  <c:v>42604</c:v>
                </c:pt>
                <c:pt idx="665">
                  <c:v>42605</c:v>
                </c:pt>
                <c:pt idx="666">
                  <c:v>42606</c:v>
                </c:pt>
                <c:pt idx="667">
                  <c:v>42607</c:v>
                </c:pt>
                <c:pt idx="668">
                  <c:v>42608</c:v>
                </c:pt>
                <c:pt idx="669">
                  <c:v>42611</c:v>
                </c:pt>
                <c:pt idx="670">
                  <c:v>42612</c:v>
                </c:pt>
                <c:pt idx="671">
                  <c:v>42613</c:v>
                </c:pt>
                <c:pt idx="672">
                  <c:v>42614</c:v>
                </c:pt>
                <c:pt idx="673">
                  <c:v>42615</c:v>
                </c:pt>
                <c:pt idx="674">
                  <c:v>42619</c:v>
                </c:pt>
                <c:pt idx="675">
                  <c:v>42620</c:v>
                </c:pt>
                <c:pt idx="676">
                  <c:v>42621</c:v>
                </c:pt>
                <c:pt idx="677">
                  <c:v>42622</c:v>
                </c:pt>
                <c:pt idx="678">
                  <c:v>42625</c:v>
                </c:pt>
                <c:pt idx="679">
                  <c:v>42626</c:v>
                </c:pt>
                <c:pt idx="680">
                  <c:v>42627</c:v>
                </c:pt>
                <c:pt idx="681">
                  <c:v>42628</c:v>
                </c:pt>
                <c:pt idx="682">
                  <c:v>42629</c:v>
                </c:pt>
                <c:pt idx="683">
                  <c:v>42632</c:v>
                </c:pt>
                <c:pt idx="684">
                  <c:v>42633</c:v>
                </c:pt>
                <c:pt idx="685">
                  <c:v>42634</c:v>
                </c:pt>
                <c:pt idx="686">
                  <c:v>42635</c:v>
                </c:pt>
                <c:pt idx="687">
                  <c:v>42636</c:v>
                </c:pt>
                <c:pt idx="688">
                  <c:v>42639</c:v>
                </c:pt>
                <c:pt idx="689">
                  <c:v>42640</c:v>
                </c:pt>
                <c:pt idx="690">
                  <c:v>42641</c:v>
                </c:pt>
                <c:pt idx="691">
                  <c:v>42642</c:v>
                </c:pt>
                <c:pt idx="692">
                  <c:v>42643</c:v>
                </c:pt>
                <c:pt idx="693">
                  <c:v>42646</c:v>
                </c:pt>
                <c:pt idx="694">
                  <c:v>42647</c:v>
                </c:pt>
                <c:pt idx="695">
                  <c:v>42648</c:v>
                </c:pt>
                <c:pt idx="696">
                  <c:v>42649</c:v>
                </c:pt>
                <c:pt idx="697">
                  <c:v>42650</c:v>
                </c:pt>
                <c:pt idx="698">
                  <c:v>42653</c:v>
                </c:pt>
                <c:pt idx="699">
                  <c:v>42654</c:v>
                </c:pt>
                <c:pt idx="700">
                  <c:v>42655</c:v>
                </c:pt>
                <c:pt idx="701">
                  <c:v>42656</c:v>
                </c:pt>
                <c:pt idx="702">
                  <c:v>42657</c:v>
                </c:pt>
                <c:pt idx="703">
                  <c:v>42660</c:v>
                </c:pt>
                <c:pt idx="704">
                  <c:v>42661</c:v>
                </c:pt>
                <c:pt idx="705">
                  <c:v>42662</c:v>
                </c:pt>
                <c:pt idx="706">
                  <c:v>42663</c:v>
                </c:pt>
                <c:pt idx="707">
                  <c:v>42664</c:v>
                </c:pt>
                <c:pt idx="708">
                  <c:v>42667</c:v>
                </c:pt>
                <c:pt idx="709">
                  <c:v>42668</c:v>
                </c:pt>
                <c:pt idx="710">
                  <c:v>42669</c:v>
                </c:pt>
                <c:pt idx="711">
                  <c:v>42670</c:v>
                </c:pt>
                <c:pt idx="712">
                  <c:v>42671</c:v>
                </c:pt>
                <c:pt idx="713">
                  <c:v>42674</c:v>
                </c:pt>
                <c:pt idx="714">
                  <c:v>42675</c:v>
                </c:pt>
                <c:pt idx="715">
                  <c:v>42676</c:v>
                </c:pt>
                <c:pt idx="716">
                  <c:v>42677</c:v>
                </c:pt>
                <c:pt idx="717">
                  <c:v>42678</c:v>
                </c:pt>
                <c:pt idx="718">
                  <c:v>42681</c:v>
                </c:pt>
                <c:pt idx="719">
                  <c:v>42682</c:v>
                </c:pt>
                <c:pt idx="720">
                  <c:v>42683</c:v>
                </c:pt>
                <c:pt idx="721">
                  <c:v>42684</c:v>
                </c:pt>
                <c:pt idx="722">
                  <c:v>42685</c:v>
                </c:pt>
                <c:pt idx="723">
                  <c:v>42688</c:v>
                </c:pt>
                <c:pt idx="724">
                  <c:v>42689</c:v>
                </c:pt>
                <c:pt idx="725">
                  <c:v>42690</c:v>
                </c:pt>
                <c:pt idx="726">
                  <c:v>42691</c:v>
                </c:pt>
                <c:pt idx="727">
                  <c:v>42692</c:v>
                </c:pt>
                <c:pt idx="728">
                  <c:v>42695</c:v>
                </c:pt>
                <c:pt idx="729">
                  <c:v>42696</c:v>
                </c:pt>
                <c:pt idx="730">
                  <c:v>42697</c:v>
                </c:pt>
                <c:pt idx="731">
                  <c:v>42699</c:v>
                </c:pt>
                <c:pt idx="732">
                  <c:v>42702</c:v>
                </c:pt>
                <c:pt idx="733">
                  <c:v>42703</c:v>
                </c:pt>
                <c:pt idx="734">
                  <c:v>42704</c:v>
                </c:pt>
                <c:pt idx="735">
                  <c:v>42705</c:v>
                </c:pt>
                <c:pt idx="736">
                  <c:v>42706</c:v>
                </c:pt>
                <c:pt idx="737">
                  <c:v>42709</c:v>
                </c:pt>
                <c:pt idx="738">
                  <c:v>42710</c:v>
                </c:pt>
                <c:pt idx="739">
                  <c:v>42711</c:v>
                </c:pt>
                <c:pt idx="740">
                  <c:v>42712</c:v>
                </c:pt>
                <c:pt idx="741">
                  <c:v>42713</c:v>
                </c:pt>
                <c:pt idx="742">
                  <c:v>42716</c:v>
                </c:pt>
                <c:pt idx="743">
                  <c:v>42717</c:v>
                </c:pt>
                <c:pt idx="744">
                  <c:v>42718</c:v>
                </c:pt>
                <c:pt idx="745">
                  <c:v>42719</c:v>
                </c:pt>
                <c:pt idx="746">
                  <c:v>42720</c:v>
                </c:pt>
                <c:pt idx="747">
                  <c:v>42723</c:v>
                </c:pt>
                <c:pt idx="748">
                  <c:v>42724</c:v>
                </c:pt>
                <c:pt idx="749">
                  <c:v>42725</c:v>
                </c:pt>
                <c:pt idx="750">
                  <c:v>42726</c:v>
                </c:pt>
                <c:pt idx="751">
                  <c:v>42727</c:v>
                </c:pt>
                <c:pt idx="752">
                  <c:v>42731</c:v>
                </c:pt>
                <c:pt idx="753">
                  <c:v>42732</c:v>
                </c:pt>
                <c:pt idx="754">
                  <c:v>42733</c:v>
                </c:pt>
                <c:pt idx="755">
                  <c:v>42734</c:v>
                </c:pt>
                <c:pt idx="756">
                  <c:v>42738</c:v>
                </c:pt>
                <c:pt idx="757">
                  <c:v>42739</c:v>
                </c:pt>
                <c:pt idx="758">
                  <c:v>42740</c:v>
                </c:pt>
                <c:pt idx="759">
                  <c:v>42741</c:v>
                </c:pt>
                <c:pt idx="760">
                  <c:v>42744</c:v>
                </c:pt>
                <c:pt idx="761">
                  <c:v>42745</c:v>
                </c:pt>
                <c:pt idx="762">
                  <c:v>42746</c:v>
                </c:pt>
                <c:pt idx="763">
                  <c:v>42747</c:v>
                </c:pt>
                <c:pt idx="764">
                  <c:v>42748</c:v>
                </c:pt>
                <c:pt idx="765">
                  <c:v>42752</c:v>
                </c:pt>
                <c:pt idx="766">
                  <c:v>42753</c:v>
                </c:pt>
                <c:pt idx="767">
                  <c:v>42754</c:v>
                </c:pt>
                <c:pt idx="768">
                  <c:v>42755</c:v>
                </c:pt>
                <c:pt idx="769">
                  <c:v>42758</c:v>
                </c:pt>
                <c:pt idx="770">
                  <c:v>42759</c:v>
                </c:pt>
                <c:pt idx="771">
                  <c:v>42760</c:v>
                </c:pt>
                <c:pt idx="772">
                  <c:v>42761</c:v>
                </c:pt>
                <c:pt idx="773">
                  <c:v>42762</c:v>
                </c:pt>
                <c:pt idx="774">
                  <c:v>42765</c:v>
                </c:pt>
                <c:pt idx="775">
                  <c:v>42766</c:v>
                </c:pt>
                <c:pt idx="776">
                  <c:v>42767</c:v>
                </c:pt>
                <c:pt idx="777">
                  <c:v>42768</c:v>
                </c:pt>
                <c:pt idx="778">
                  <c:v>42769</c:v>
                </c:pt>
                <c:pt idx="779">
                  <c:v>42772</c:v>
                </c:pt>
                <c:pt idx="780">
                  <c:v>42773</c:v>
                </c:pt>
                <c:pt idx="781">
                  <c:v>42774</c:v>
                </c:pt>
                <c:pt idx="782">
                  <c:v>42775</c:v>
                </c:pt>
                <c:pt idx="783">
                  <c:v>42776</c:v>
                </c:pt>
                <c:pt idx="784">
                  <c:v>42779</c:v>
                </c:pt>
                <c:pt idx="785">
                  <c:v>42780</c:v>
                </c:pt>
                <c:pt idx="786">
                  <c:v>42781</c:v>
                </c:pt>
                <c:pt idx="787">
                  <c:v>42782</c:v>
                </c:pt>
                <c:pt idx="788">
                  <c:v>42783</c:v>
                </c:pt>
                <c:pt idx="789">
                  <c:v>42787</c:v>
                </c:pt>
                <c:pt idx="790">
                  <c:v>42788</c:v>
                </c:pt>
                <c:pt idx="791">
                  <c:v>42789</c:v>
                </c:pt>
                <c:pt idx="792">
                  <c:v>42790</c:v>
                </c:pt>
                <c:pt idx="793">
                  <c:v>42793</c:v>
                </c:pt>
                <c:pt idx="794">
                  <c:v>42794</c:v>
                </c:pt>
                <c:pt idx="795">
                  <c:v>42795</c:v>
                </c:pt>
                <c:pt idx="796">
                  <c:v>42796</c:v>
                </c:pt>
                <c:pt idx="797">
                  <c:v>42797</c:v>
                </c:pt>
                <c:pt idx="798">
                  <c:v>42800</c:v>
                </c:pt>
                <c:pt idx="799">
                  <c:v>42801</c:v>
                </c:pt>
                <c:pt idx="800">
                  <c:v>42802</c:v>
                </c:pt>
                <c:pt idx="801">
                  <c:v>42803</c:v>
                </c:pt>
                <c:pt idx="802">
                  <c:v>42804</c:v>
                </c:pt>
                <c:pt idx="803">
                  <c:v>42807</c:v>
                </c:pt>
                <c:pt idx="804">
                  <c:v>42808</c:v>
                </c:pt>
                <c:pt idx="805">
                  <c:v>42809</c:v>
                </c:pt>
                <c:pt idx="806">
                  <c:v>42810</c:v>
                </c:pt>
                <c:pt idx="807">
                  <c:v>42811</c:v>
                </c:pt>
                <c:pt idx="808">
                  <c:v>42814</c:v>
                </c:pt>
                <c:pt idx="809">
                  <c:v>42815</c:v>
                </c:pt>
                <c:pt idx="810">
                  <c:v>42816</c:v>
                </c:pt>
                <c:pt idx="811">
                  <c:v>42817</c:v>
                </c:pt>
                <c:pt idx="812">
                  <c:v>42818</c:v>
                </c:pt>
                <c:pt idx="813">
                  <c:v>42821</c:v>
                </c:pt>
                <c:pt idx="814">
                  <c:v>42822</c:v>
                </c:pt>
                <c:pt idx="815">
                  <c:v>42823</c:v>
                </c:pt>
                <c:pt idx="816">
                  <c:v>42824</c:v>
                </c:pt>
                <c:pt idx="817">
                  <c:v>42825</c:v>
                </c:pt>
                <c:pt idx="818">
                  <c:v>42828</c:v>
                </c:pt>
                <c:pt idx="819">
                  <c:v>42829</c:v>
                </c:pt>
                <c:pt idx="820">
                  <c:v>42830</c:v>
                </c:pt>
                <c:pt idx="821">
                  <c:v>42831</c:v>
                </c:pt>
                <c:pt idx="822">
                  <c:v>42832</c:v>
                </c:pt>
                <c:pt idx="823">
                  <c:v>42835</c:v>
                </c:pt>
                <c:pt idx="824">
                  <c:v>42836</c:v>
                </c:pt>
                <c:pt idx="825">
                  <c:v>42837</c:v>
                </c:pt>
                <c:pt idx="826">
                  <c:v>42838</c:v>
                </c:pt>
                <c:pt idx="827">
                  <c:v>42842</c:v>
                </c:pt>
                <c:pt idx="828">
                  <c:v>42843</c:v>
                </c:pt>
                <c:pt idx="829">
                  <c:v>42844</c:v>
                </c:pt>
                <c:pt idx="830">
                  <c:v>42845</c:v>
                </c:pt>
                <c:pt idx="831">
                  <c:v>42846</c:v>
                </c:pt>
                <c:pt idx="832">
                  <c:v>42849</c:v>
                </c:pt>
                <c:pt idx="833">
                  <c:v>42850</c:v>
                </c:pt>
                <c:pt idx="834">
                  <c:v>42851</c:v>
                </c:pt>
                <c:pt idx="835">
                  <c:v>42852</c:v>
                </c:pt>
                <c:pt idx="836">
                  <c:v>42853</c:v>
                </c:pt>
                <c:pt idx="837">
                  <c:v>42856</c:v>
                </c:pt>
                <c:pt idx="838">
                  <c:v>42857</c:v>
                </c:pt>
                <c:pt idx="839">
                  <c:v>42858</c:v>
                </c:pt>
                <c:pt idx="840">
                  <c:v>42859</c:v>
                </c:pt>
                <c:pt idx="841">
                  <c:v>42860</c:v>
                </c:pt>
                <c:pt idx="842">
                  <c:v>42863</c:v>
                </c:pt>
                <c:pt idx="843">
                  <c:v>42864</c:v>
                </c:pt>
                <c:pt idx="844">
                  <c:v>42865</c:v>
                </c:pt>
                <c:pt idx="845">
                  <c:v>42866</c:v>
                </c:pt>
                <c:pt idx="846">
                  <c:v>42867</c:v>
                </c:pt>
                <c:pt idx="847">
                  <c:v>42870</c:v>
                </c:pt>
                <c:pt idx="848">
                  <c:v>42871</c:v>
                </c:pt>
                <c:pt idx="849">
                  <c:v>42872</c:v>
                </c:pt>
                <c:pt idx="850">
                  <c:v>42873</c:v>
                </c:pt>
                <c:pt idx="851">
                  <c:v>42874</c:v>
                </c:pt>
                <c:pt idx="852">
                  <c:v>42877</c:v>
                </c:pt>
                <c:pt idx="853">
                  <c:v>42878</c:v>
                </c:pt>
                <c:pt idx="854">
                  <c:v>42879</c:v>
                </c:pt>
                <c:pt idx="855">
                  <c:v>42880</c:v>
                </c:pt>
                <c:pt idx="856">
                  <c:v>42881</c:v>
                </c:pt>
                <c:pt idx="857">
                  <c:v>42885</c:v>
                </c:pt>
                <c:pt idx="858">
                  <c:v>42886</c:v>
                </c:pt>
                <c:pt idx="859">
                  <c:v>42887</c:v>
                </c:pt>
                <c:pt idx="860">
                  <c:v>42888</c:v>
                </c:pt>
                <c:pt idx="861">
                  <c:v>42891</c:v>
                </c:pt>
                <c:pt idx="862">
                  <c:v>42892</c:v>
                </c:pt>
                <c:pt idx="863">
                  <c:v>42893</c:v>
                </c:pt>
                <c:pt idx="864">
                  <c:v>42894</c:v>
                </c:pt>
                <c:pt idx="865">
                  <c:v>42895</c:v>
                </c:pt>
                <c:pt idx="866">
                  <c:v>42898</c:v>
                </c:pt>
                <c:pt idx="867">
                  <c:v>42899</c:v>
                </c:pt>
                <c:pt idx="868">
                  <c:v>42900</c:v>
                </c:pt>
                <c:pt idx="869">
                  <c:v>42901</c:v>
                </c:pt>
                <c:pt idx="870">
                  <c:v>42902</c:v>
                </c:pt>
                <c:pt idx="871">
                  <c:v>42905</c:v>
                </c:pt>
                <c:pt idx="872">
                  <c:v>42906</c:v>
                </c:pt>
                <c:pt idx="873">
                  <c:v>42907</c:v>
                </c:pt>
                <c:pt idx="874">
                  <c:v>42908</c:v>
                </c:pt>
                <c:pt idx="875">
                  <c:v>42909</c:v>
                </c:pt>
                <c:pt idx="876">
                  <c:v>42912</c:v>
                </c:pt>
                <c:pt idx="877">
                  <c:v>42913</c:v>
                </c:pt>
                <c:pt idx="878">
                  <c:v>42914</c:v>
                </c:pt>
                <c:pt idx="879">
                  <c:v>42915</c:v>
                </c:pt>
                <c:pt idx="880">
                  <c:v>42916</c:v>
                </c:pt>
                <c:pt idx="881">
                  <c:v>42919</c:v>
                </c:pt>
                <c:pt idx="882">
                  <c:v>42921</c:v>
                </c:pt>
                <c:pt idx="883">
                  <c:v>42922</c:v>
                </c:pt>
                <c:pt idx="884">
                  <c:v>42923</c:v>
                </c:pt>
                <c:pt idx="885">
                  <c:v>42926</c:v>
                </c:pt>
                <c:pt idx="886">
                  <c:v>42927</c:v>
                </c:pt>
                <c:pt idx="887">
                  <c:v>42928</c:v>
                </c:pt>
                <c:pt idx="888">
                  <c:v>42929</c:v>
                </c:pt>
                <c:pt idx="889">
                  <c:v>42930</c:v>
                </c:pt>
                <c:pt idx="890">
                  <c:v>42933</c:v>
                </c:pt>
                <c:pt idx="891">
                  <c:v>42934</c:v>
                </c:pt>
                <c:pt idx="892">
                  <c:v>42935</c:v>
                </c:pt>
                <c:pt idx="893">
                  <c:v>42936</c:v>
                </c:pt>
                <c:pt idx="894">
                  <c:v>42937</c:v>
                </c:pt>
                <c:pt idx="895">
                  <c:v>42940</c:v>
                </c:pt>
                <c:pt idx="896">
                  <c:v>42941</c:v>
                </c:pt>
                <c:pt idx="897">
                  <c:v>42942</c:v>
                </c:pt>
                <c:pt idx="898">
                  <c:v>42943</c:v>
                </c:pt>
                <c:pt idx="899">
                  <c:v>42944</c:v>
                </c:pt>
                <c:pt idx="900">
                  <c:v>42947</c:v>
                </c:pt>
                <c:pt idx="901">
                  <c:v>42948</c:v>
                </c:pt>
                <c:pt idx="902">
                  <c:v>42949</c:v>
                </c:pt>
                <c:pt idx="903">
                  <c:v>42950</c:v>
                </c:pt>
                <c:pt idx="904">
                  <c:v>42951</c:v>
                </c:pt>
                <c:pt idx="905">
                  <c:v>42954</c:v>
                </c:pt>
                <c:pt idx="906">
                  <c:v>42955</c:v>
                </c:pt>
                <c:pt idx="907">
                  <c:v>42956</c:v>
                </c:pt>
                <c:pt idx="908">
                  <c:v>42957</c:v>
                </c:pt>
                <c:pt idx="909">
                  <c:v>42958</c:v>
                </c:pt>
                <c:pt idx="910">
                  <c:v>42961</c:v>
                </c:pt>
              </c:numCache>
            </c:numRef>
          </c:xVal>
          <c:yVal>
            <c:numRef>
              <c:f>'SPX Index'!$L$3:$L$913</c:f>
              <c:numCache>
                <c:formatCode>General</c:formatCode>
                <c:ptCount val="911"/>
                <c:pt idx="0">
                  <c:v>1831.98</c:v>
                </c:pt>
                <c:pt idx="1">
                  <c:v>1831.37</c:v>
                </c:pt>
                <c:pt idx="2">
                  <c:v>1826.77</c:v>
                </c:pt>
                <c:pt idx="3">
                  <c:v>1837.88</c:v>
                </c:pt>
                <c:pt idx="4">
                  <c:v>1837.49</c:v>
                </c:pt>
                <c:pt idx="5">
                  <c:v>1838.13</c:v>
                </c:pt>
                <c:pt idx="6">
                  <c:v>1842.37</c:v>
                </c:pt>
                <c:pt idx="7">
                  <c:v>1819.2</c:v>
                </c:pt>
                <c:pt idx="8">
                  <c:v>1838.88</c:v>
                </c:pt>
                <c:pt idx="9">
                  <c:v>1848.38</c:v>
                </c:pt>
                <c:pt idx="10">
                  <c:v>1845.89</c:v>
                </c:pt>
                <c:pt idx="11">
                  <c:v>1838.7</c:v>
                </c:pt>
                <c:pt idx="12">
                  <c:v>1843.8</c:v>
                </c:pt>
                <c:pt idx="13">
                  <c:v>1844.86</c:v>
                </c:pt>
                <c:pt idx="14">
                  <c:v>1828.46</c:v>
                </c:pt>
                <c:pt idx="15">
                  <c:v>1790.29</c:v>
                </c:pt>
                <c:pt idx="16">
                  <c:v>1781.56</c:v>
                </c:pt>
                <c:pt idx="17">
                  <c:v>1792.5</c:v>
                </c:pt>
                <c:pt idx="18">
                  <c:v>1774.2</c:v>
                </c:pt>
                <c:pt idx="19">
                  <c:v>1794.19</c:v>
                </c:pt>
                <c:pt idx="20">
                  <c:v>1782.59</c:v>
                </c:pt>
                <c:pt idx="21">
                  <c:v>1741.89</c:v>
                </c:pt>
                <c:pt idx="22">
                  <c:v>1755.2</c:v>
                </c:pt>
                <c:pt idx="23">
                  <c:v>1751.64</c:v>
                </c:pt>
                <c:pt idx="24">
                  <c:v>1773.43</c:v>
                </c:pt>
                <c:pt idx="25">
                  <c:v>1797.02</c:v>
                </c:pt>
                <c:pt idx="26">
                  <c:v>1799.84</c:v>
                </c:pt>
                <c:pt idx="27">
                  <c:v>1819.75</c:v>
                </c:pt>
                <c:pt idx="28">
                  <c:v>1819.26</c:v>
                </c:pt>
                <c:pt idx="29">
                  <c:v>1829.83</c:v>
                </c:pt>
                <c:pt idx="30">
                  <c:v>1838.63</c:v>
                </c:pt>
                <c:pt idx="31">
                  <c:v>1840.76</c:v>
                </c:pt>
                <c:pt idx="32">
                  <c:v>1828.75</c:v>
                </c:pt>
                <c:pt idx="33">
                  <c:v>1839.78</c:v>
                </c:pt>
                <c:pt idx="34">
                  <c:v>1836.25</c:v>
                </c:pt>
                <c:pt idx="35">
                  <c:v>1847.61</c:v>
                </c:pt>
                <c:pt idx="36">
                  <c:v>1845.12</c:v>
                </c:pt>
                <c:pt idx="37">
                  <c:v>1845.16</c:v>
                </c:pt>
                <c:pt idx="38">
                  <c:v>1854.29</c:v>
                </c:pt>
                <c:pt idx="39">
                  <c:v>1859.45</c:v>
                </c:pt>
                <c:pt idx="40">
                  <c:v>1845.73</c:v>
                </c:pt>
                <c:pt idx="41">
                  <c:v>1873.91</c:v>
                </c:pt>
                <c:pt idx="42">
                  <c:v>1873.81</c:v>
                </c:pt>
                <c:pt idx="43">
                  <c:v>1877.03</c:v>
                </c:pt>
                <c:pt idx="44">
                  <c:v>1878.04</c:v>
                </c:pt>
                <c:pt idx="45">
                  <c:v>1877.17</c:v>
                </c:pt>
                <c:pt idx="46">
                  <c:v>1867.63</c:v>
                </c:pt>
                <c:pt idx="47">
                  <c:v>1868.2</c:v>
                </c:pt>
                <c:pt idx="48">
                  <c:v>1846.34</c:v>
                </c:pt>
                <c:pt idx="49">
                  <c:v>1841.13</c:v>
                </c:pt>
                <c:pt idx="50">
                  <c:v>1858.83</c:v>
                </c:pt>
                <c:pt idx="51">
                  <c:v>1872.25</c:v>
                </c:pt>
                <c:pt idx="52">
                  <c:v>1860.77</c:v>
                </c:pt>
                <c:pt idx="53">
                  <c:v>1872.01</c:v>
                </c:pt>
                <c:pt idx="54">
                  <c:v>1866.52</c:v>
                </c:pt>
                <c:pt idx="55">
                  <c:v>1857.44</c:v>
                </c:pt>
                <c:pt idx="56">
                  <c:v>1865.62</c:v>
                </c:pt>
                <c:pt idx="57">
                  <c:v>1852.56</c:v>
                </c:pt>
                <c:pt idx="58">
                  <c:v>1849.04</c:v>
                </c:pt>
                <c:pt idx="59">
                  <c:v>1857.62</c:v>
                </c:pt>
                <c:pt idx="60">
                  <c:v>1872.34</c:v>
                </c:pt>
                <c:pt idx="61">
                  <c:v>1885.52</c:v>
                </c:pt>
                <c:pt idx="62">
                  <c:v>1890.9</c:v>
                </c:pt>
                <c:pt idx="63">
                  <c:v>1888.77</c:v>
                </c:pt>
                <c:pt idx="64">
                  <c:v>1865.09</c:v>
                </c:pt>
                <c:pt idx="65">
                  <c:v>1845.04</c:v>
                </c:pt>
                <c:pt idx="66">
                  <c:v>1851.96</c:v>
                </c:pt>
                <c:pt idx="67">
                  <c:v>1872.18</c:v>
                </c:pt>
                <c:pt idx="68">
                  <c:v>1833.08</c:v>
                </c:pt>
                <c:pt idx="69">
                  <c:v>1815.69</c:v>
                </c:pt>
                <c:pt idx="70">
                  <c:v>1830.61</c:v>
                </c:pt>
                <c:pt idx="71">
                  <c:v>1842.98</c:v>
                </c:pt>
                <c:pt idx="72">
                  <c:v>1862.31</c:v>
                </c:pt>
                <c:pt idx="73">
                  <c:v>1864.85</c:v>
                </c:pt>
                <c:pt idx="74">
                  <c:v>1871.89</c:v>
                </c:pt>
                <c:pt idx="75">
                  <c:v>1879.55</c:v>
                </c:pt>
                <c:pt idx="76">
                  <c:v>1875.39</c:v>
                </c:pt>
                <c:pt idx="77">
                  <c:v>1878.61</c:v>
                </c:pt>
                <c:pt idx="78">
                  <c:v>1863.4</c:v>
                </c:pt>
                <c:pt idx="79">
                  <c:v>1869.43</c:v>
                </c:pt>
                <c:pt idx="80">
                  <c:v>1878.33</c:v>
                </c:pt>
                <c:pt idx="81">
                  <c:v>1883.95</c:v>
                </c:pt>
                <c:pt idx="82">
                  <c:v>1883.68</c:v>
                </c:pt>
                <c:pt idx="83">
                  <c:v>1881.14</c:v>
                </c:pt>
                <c:pt idx="84">
                  <c:v>1884.66</c:v>
                </c:pt>
                <c:pt idx="85">
                  <c:v>1867.72</c:v>
                </c:pt>
                <c:pt idx="86">
                  <c:v>1878.21</c:v>
                </c:pt>
                <c:pt idx="87">
                  <c:v>1875.63</c:v>
                </c:pt>
                <c:pt idx="88">
                  <c:v>1878.48</c:v>
                </c:pt>
                <c:pt idx="89">
                  <c:v>1896.65</c:v>
                </c:pt>
                <c:pt idx="90">
                  <c:v>1897.45</c:v>
                </c:pt>
                <c:pt idx="91">
                  <c:v>1888.53</c:v>
                </c:pt>
                <c:pt idx="92">
                  <c:v>1870.85</c:v>
                </c:pt>
                <c:pt idx="93">
                  <c:v>1877.86</c:v>
                </c:pt>
                <c:pt idx="94">
                  <c:v>1885.08</c:v>
                </c:pt>
                <c:pt idx="95">
                  <c:v>1872.83</c:v>
                </c:pt>
                <c:pt idx="96">
                  <c:v>1888.03</c:v>
                </c:pt>
                <c:pt idx="97">
                  <c:v>1892.49</c:v>
                </c:pt>
                <c:pt idx="98">
                  <c:v>1900.53</c:v>
                </c:pt>
                <c:pt idx="99">
                  <c:v>1911.91</c:v>
                </c:pt>
                <c:pt idx="100">
                  <c:v>1909.78</c:v>
                </c:pt>
                <c:pt idx="101">
                  <c:v>1920.03</c:v>
                </c:pt>
                <c:pt idx="102">
                  <c:v>1923.57</c:v>
                </c:pt>
                <c:pt idx="103">
                  <c:v>1924.97</c:v>
                </c:pt>
                <c:pt idx="104">
                  <c:v>1924.24</c:v>
                </c:pt>
                <c:pt idx="105">
                  <c:v>1927.88</c:v>
                </c:pt>
                <c:pt idx="106">
                  <c:v>1940.46</c:v>
                </c:pt>
                <c:pt idx="107">
                  <c:v>1949.44</c:v>
                </c:pt>
                <c:pt idx="108">
                  <c:v>1951.27</c:v>
                </c:pt>
                <c:pt idx="109">
                  <c:v>1950.79</c:v>
                </c:pt>
                <c:pt idx="110">
                  <c:v>1943.89</c:v>
                </c:pt>
                <c:pt idx="111">
                  <c:v>1930.11</c:v>
                </c:pt>
                <c:pt idx="112">
                  <c:v>1936.16</c:v>
                </c:pt>
                <c:pt idx="113">
                  <c:v>1937.78</c:v>
                </c:pt>
                <c:pt idx="114">
                  <c:v>1941.99</c:v>
                </c:pt>
                <c:pt idx="115">
                  <c:v>1956.98</c:v>
                </c:pt>
                <c:pt idx="116">
                  <c:v>1959.48</c:v>
                </c:pt>
                <c:pt idx="117">
                  <c:v>1962.87</c:v>
                </c:pt>
                <c:pt idx="118">
                  <c:v>1962.61</c:v>
                </c:pt>
                <c:pt idx="119">
                  <c:v>1949.98</c:v>
                </c:pt>
                <c:pt idx="120">
                  <c:v>1959.53</c:v>
                </c:pt>
                <c:pt idx="121">
                  <c:v>1957.22</c:v>
                </c:pt>
                <c:pt idx="122">
                  <c:v>1960.96</c:v>
                </c:pt>
                <c:pt idx="123">
                  <c:v>1960.23</c:v>
                </c:pt>
                <c:pt idx="124">
                  <c:v>1973.32</c:v>
                </c:pt>
                <c:pt idx="125">
                  <c:v>1974.62</c:v>
                </c:pt>
                <c:pt idx="126">
                  <c:v>1985.44</c:v>
                </c:pt>
                <c:pt idx="127">
                  <c:v>1977.65</c:v>
                </c:pt>
                <c:pt idx="128">
                  <c:v>1963.71</c:v>
                </c:pt>
                <c:pt idx="129">
                  <c:v>1972.83</c:v>
                </c:pt>
                <c:pt idx="130">
                  <c:v>1964.68</c:v>
                </c:pt>
                <c:pt idx="131">
                  <c:v>1967.57</c:v>
                </c:pt>
                <c:pt idx="132">
                  <c:v>1977.1</c:v>
                </c:pt>
                <c:pt idx="133">
                  <c:v>1973.28</c:v>
                </c:pt>
                <c:pt idx="134">
                  <c:v>1981.57</c:v>
                </c:pt>
                <c:pt idx="135">
                  <c:v>1958.12</c:v>
                </c:pt>
                <c:pt idx="136">
                  <c:v>1978.22</c:v>
                </c:pt>
                <c:pt idx="137">
                  <c:v>1973.63</c:v>
                </c:pt>
                <c:pt idx="138">
                  <c:v>1983.53</c:v>
                </c:pt>
                <c:pt idx="139">
                  <c:v>1987.01</c:v>
                </c:pt>
                <c:pt idx="140">
                  <c:v>1987.98</c:v>
                </c:pt>
                <c:pt idx="141">
                  <c:v>1978.34</c:v>
                </c:pt>
                <c:pt idx="142">
                  <c:v>1978.91</c:v>
                </c:pt>
                <c:pt idx="143">
                  <c:v>1969.95</c:v>
                </c:pt>
                <c:pt idx="144">
                  <c:v>1970.07</c:v>
                </c:pt>
                <c:pt idx="145">
                  <c:v>1930.67</c:v>
                </c:pt>
                <c:pt idx="146">
                  <c:v>1925.15</c:v>
                </c:pt>
                <c:pt idx="147">
                  <c:v>1938.99</c:v>
                </c:pt>
                <c:pt idx="148">
                  <c:v>1920.21</c:v>
                </c:pt>
                <c:pt idx="149">
                  <c:v>1920.24</c:v>
                </c:pt>
                <c:pt idx="150">
                  <c:v>1909.57</c:v>
                </c:pt>
                <c:pt idx="151">
                  <c:v>1931.59</c:v>
                </c:pt>
                <c:pt idx="152">
                  <c:v>1936.92</c:v>
                </c:pt>
                <c:pt idx="153">
                  <c:v>1933.75</c:v>
                </c:pt>
                <c:pt idx="154">
                  <c:v>1946.72</c:v>
                </c:pt>
                <c:pt idx="155">
                  <c:v>1955.18</c:v>
                </c:pt>
                <c:pt idx="156">
                  <c:v>1955.06</c:v>
                </c:pt>
                <c:pt idx="157">
                  <c:v>1971.74</c:v>
                </c:pt>
                <c:pt idx="158">
                  <c:v>1981.6</c:v>
                </c:pt>
                <c:pt idx="159">
                  <c:v>1986.51</c:v>
                </c:pt>
                <c:pt idx="160">
                  <c:v>1992.37</c:v>
                </c:pt>
                <c:pt idx="161">
                  <c:v>1988.4</c:v>
                </c:pt>
                <c:pt idx="162">
                  <c:v>1997.92</c:v>
                </c:pt>
                <c:pt idx="163">
                  <c:v>2000.02</c:v>
                </c:pt>
                <c:pt idx="164">
                  <c:v>2000.12</c:v>
                </c:pt>
                <c:pt idx="165">
                  <c:v>1996.74</c:v>
                </c:pt>
                <c:pt idx="166">
                  <c:v>2003.37</c:v>
                </c:pt>
                <c:pt idx="167">
                  <c:v>2002.28</c:v>
                </c:pt>
                <c:pt idx="168">
                  <c:v>2000.72</c:v>
                </c:pt>
                <c:pt idx="169">
                  <c:v>1997.65</c:v>
                </c:pt>
                <c:pt idx="170">
                  <c:v>2007.71</c:v>
                </c:pt>
                <c:pt idx="171">
                  <c:v>2001.54</c:v>
                </c:pt>
                <c:pt idx="172">
                  <c:v>1988.44</c:v>
                </c:pt>
                <c:pt idx="173">
                  <c:v>1995.69</c:v>
                </c:pt>
                <c:pt idx="174">
                  <c:v>1997.45</c:v>
                </c:pt>
                <c:pt idx="175">
                  <c:v>1985.54</c:v>
                </c:pt>
                <c:pt idx="176">
                  <c:v>1984.13</c:v>
                </c:pt>
                <c:pt idx="177">
                  <c:v>1998.98</c:v>
                </c:pt>
                <c:pt idx="178">
                  <c:v>2001.57</c:v>
                </c:pt>
                <c:pt idx="179">
                  <c:v>2011.36</c:v>
                </c:pt>
                <c:pt idx="180">
                  <c:v>2010.4</c:v>
                </c:pt>
                <c:pt idx="181">
                  <c:v>1994.29</c:v>
                </c:pt>
                <c:pt idx="182">
                  <c:v>1982.77</c:v>
                </c:pt>
                <c:pt idx="183">
                  <c:v>1998.3</c:v>
                </c:pt>
                <c:pt idx="184">
                  <c:v>1965.99</c:v>
                </c:pt>
                <c:pt idx="185">
                  <c:v>1982.85</c:v>
                </c:pt>
                <c:pt idx="186">
                  <c:v>1977.8</c:v>
                </c:pt>
                <c:pt idx="187">
                  <c:v>1972.29</c:v>
                </c:pt>
                <c:pt idx="188">
                  <c:v>1946.16</c:v>
                </c:pt>
                <c:pt idx="189">
                  <c:v>1946.17</c:v>
                </c:pt>
                <c:pt idx="190">
                  <c:v>1967.9</c:v>
                </c:pt>
                <c:pt idx="191">
                  <c:v>1964.82</c:v>
                </c:pt>
                <c:pt idx="192">
                  <c:v>1935.1</c:v>
                </c:pt>
                <c:pt idx="193">
                  <c:v>1968.89</c:v>
                </c:pt>
                <c:pt idx="194">
                  <c:v>1928.21</c:v>
                </c:pt>
                <c:pt idx="195">
                  <c:v>1906.13</c:v>
                </c:pt>
                <c:pt idx="196">
                  <c:v>1874.74</c:v>
                </c:pt>
                <c:pt idx="197">
                  <c:v>1877.7</c:v>
                </c:pt>
                <c:pt idx="198">
                  <c:v>1862.49</c:v>
                </c:pt>
                <c:pt idx="199">
                  <c:v>1862.76</c:v>
                </c:pt>
                <c:pt idx="200">
                  <c:v>1886.76</c:v>
                </c:pt>
                <c:pt idx="201">
                  <c:v>1904.01</c:v>
                </c:pt>
                <c:pt idx="202">
                  <c:v>1941.28</c:v>
                </c:pt>
                <c:pt idx="203">
                  <c:v>1927.11</c:v>
                </c:pt>
                <c:pt idx="204">
                  <c:v>1950.82</c:v>
                </c:pt>
                <c:pt idx="205">
                  <c:v>1964.58</c:v>
                </c:pt>
                <c:pt idx="206">
                  <c:v>1961.63</c:v>
                </c:pt>
                <c:pt idx="207">
                  <c:v>1985.05</c:v>
                </c:pt>
                <c:pt idx="208">
                  <c:v>1982.3</c:v>
                </c:pt>
                <c:pt idx="209">
                  <c:v>1994.65</c:v>
                </c:pt>
                <c:pt idx="210">
                  <c:v>2018.05</c:v>
                </c:pt>
                <c:pt idx="211">
                  <c:v>2017.81</c:v>
                </c:pt>
                <c:pt idx="212">
                  <c:v>2012.1</c:v>
                </c:pt>
                <c:pt idx="213">
                  <c:v>2023.57</c:v>
                </c:pt>
                <c:pt idx="214">
                  <c:v>2031.21</c:v>
                </c:pt>
                <c:pt idx="215">
                  <c:v>2031.92</c:v>
                </c:pt>
                <c:pt idx="216">
                  <c:v>2038.26</c:v>
                </c:pt>
                <c:pt idx="217">
                  <c:v>2039.68</c:v>
                </c:pt>
                <c:pt idx="218">
                  <c:v>2038.25</c:v>
                </c:pt>
                <c:pt idx="219">
                  <c:v>2039.33</c:v>
                </c:pt>
                <c:pt idx="220">
                  <c:v>2039.82</c:v>
                </c:pt>
                <c:pt idx="221">
                  <c:v>2041.32</c:v>
                </c:pt>
                <c:pt idx="222">
                  <c:v>2051.8000000000002</c:v>
                </c:pt>
                <c:pt idx="223">
                  <c:v>2048.7199999999998</c:v>
                </c:pt>
                <c:pt idx="224">
                  <c:v>2052.75</c:v>
                </c:pt>
                <c:pt idx="225">
                  <c:v>2063.5</c:v>
                </c:pt>
                <c:pt idx="226">
                  <c:v>2069.41</c:v>
                </c:pt>
                <c:pt idx="227">
                  <c:v>2067.0300000000002</c:v>
                </c:pt>
                <c:pt idx="228">
                  <c:v>2072.83</c:v>
                </c:pt>
                <c:pt idx="229">
                  <c:v>2067.56</c:v>
                </c:pt>
                <c:pt idx="230">
                  <c:v>2053.44</c:v>
                </c:pt>
                <c:pt idx="231">
                  <c:v>2066.5500000000002</c:v>
                </c:pt>
                <c:pt idx="232">
                  <c:v>2074.33</c:v>
                </c:pt>
                <c:pt idx="233">
                  <c:v>2071.92</c:v>
                </c:pt>
                <c:pt idx="234">
                  <c:v>2075.37</c:v>
                </c:pt>
                <c:pt idx="235">
                  <c:v>2060.31</c:v>
                </c:pt>
                <c:pt idx="236">
                  <c:v>2059.8200000000002</c:v>
                </c:pt>
                <c:pt idx="237">
                  <c:v>2026.14</c:v>
                </c:pt>
                <c:pt idx="238">
                  <c:v>2035.33</c:v>
                </c:pt>
                <c:pt idx="239">
                  <c:v>2002.33</c:v>
                </c:pt>
                <c:pt idx="240">
                  <c:v>1989.63</c:v>
                </c:pt>
                <c:pt idx="241">
                  <c:v>1972.74</c:v>
                </c:pt>
                <c:pt idx="242">
                  <c:v>2012.89</c:v>
                </c:pt>
                <c:pt idx="243">
                  <c:v>2061.23</c:v>
                </c:pt>
                <c:pt idx="244">
                  <c:v>2070.65</c:v>
                </c:pt>
                <c:pt idx="245">
                  <c:v>2078.54</c:v>
                </c:pt>
                <c:pt idx="246">
                  <c:v>2082.17</c:v>
                </c:pt>
                <c:pt idx="247">
                  <c:v>2081.88</c:v>
                </c:pt>
                <c:pt idx="248">
                  <c:v>2088.77</c:v>
                </c:pt>
                <c:pt idx="249">
                  <c:v>2090.5700000000002</c:v>
                </c:pt>
                <c:pt idx="250">
                  <c:v>2080.35</c:v>
                </c:pt>
                <c:pt idx="251">
                  <c:v>2058.9</c:v>
                </c:pt>
                <c:pt idx="252">
                  <c:v>2058.1999999999998</c:v>
                </c:pt>
                <c:pt idx="253">
                  <c:v>2020.58</c:v>
                </c:pt>
                <c:pt idx="254">
                  <c:v>2002.61</c:v>
                </c:pt>
                <c:pt idx="255">
                  <c:v>2025.9</c:v>
                </c:pt>
                <c:pt idx="256">
                  <c:v>2062.14</c:v>
                </c:pt>
                <c:pt idx="257">
                  <c:v>2044.81</c:v>
                </c:pt>
                <c:pt idx="258">
                  <c:v>2028.26</c:v>
                </c:pt>
                <c:pt idx="259">
                  <c:v>2023.03</c:v>
                </c:pt>
                <c:pt idx="260">
                  <c:v>2011.27</c:v>
                </c:pt>
                <c:pt idx="261">
                  <c:v>1992.67</c:v>
                </c:pt>
                <c:pt idx="262">
                  <c:v>2019.42</c:v>
                </c:pt>
                <c:pt idx="263">
                  <c:v>2022.55</c:v>
                </c:pt>
                <c:pt idx="264">
                  <c:v>2032.12</c:v>
                </c:pt>
                <c:pt idx="265">
                  <c:v>2063.15</c:v>
                </c:pt>
                <c:pt idx="266">
                  <c:v>2051.8200000000002</c:v>
                </c:pt>
                <c:pt idx="267">
                  <c:v>2057.09</c:v>
                </c:pt>
                <c:pt idx="268">
                  <c:v>2029.55</c:v>
                </c:pt>
                <c:pt idx="269">
                  <c:v>2002.16</c:v>
                </c:pt>
                <c:pt idx="270">
                  <c:v>2021.25</c:v>
                </c:pt>
                <c:pt idx="271">
                  <c:v>1994.99</c:v>
                </c:pt>
                <c:pt idx="272">
                  <c:v>2020.85</c:v>
                </c:pt>
                <c:pt idx="273">
                  <c:v>2050.0300000000002</c:v>
                </c:pt>
                <c:pt idx="274">
                  <c:v>2041.51</c:v>
                </c:pt>
                <c:pt idx="275">
                  <c:v>2062.52</c:v>
                </c:pt>
                <c:pt idx="276">
                  <c:v>2055.4699999999998</c:v>
                </c:pt>
                <c:pt idx="277">
                  <c:v>2046.74</c:v>
                </c:pt>
                <c:pt idx="278">
                  <c:v>2068.59</c:v>
                </c:pt>
                <c:pt idx="279">
                  <c:v>2068.5300000000002</c:v>
                </c:pt>
                <c:pt idx="280">
                  <c:v>2088.48</c:v>
                </c:pt>
                <c:pt idx="281">
                  <c:v>2096.9899999999998</c:v>
                </c:pt>
                <c:pt idx="282">
                  <c:v>2100.34</c:v>
                </c:pt>
                <c:pt idx="283">
                  <c:v>2099.6799999999998</c:v>
                </c:pt>
                <c:pt idx="284">
                  <c:v>2097.4499999999998</c:v>
                </c:pt>
                <c:pt idx="285">
                  <c:v>2110.3000000000002</c:v>
                </c:pt>
                <c:pt idx="286">
                  <c:v>2109.66</c:v>
                </c:pt>
                <c:pt idx="287">
                  <c:v>2115.48</c:v>
                </c:pt>
                <c:pt idx="288">
                  <c:v>2113.86</c:v>
                </c:pt>
                <c:pt idx="289">
                  <c:v>2110.7399999999998</c:v>
                </c:pt>
                <c:pt idx="290">
                  <c:v>2104.5</c:v>
                </c:pt>
                <c:pt idx="291">
                  <c:v>2117.39</c:v>
                </c:pt>
                <c:pt idx="292">
                  <c:v>2107.7800000000002</c:v>
                </c:pt>
                <c:pt idx="293">
                  <c:v>2098.5300000000002</c:v>
                </c:pt>
                <c:pt idx="294">
                  <c:v>2101.04</c:v>
                </c:pt>
                <c:pt idx="295">
                  <c:v>2071.2600000000002</c:v>
                </c:pt>
                <c:pt idx="296">
                  <c:v>2079.4299999999998</c:v>
                </c:pt>
                <c:pt idx="297">
                  <c:v>2044.16</c:v>
                </c:pt>
                <c:pt idx="298">
                  <c:v>2040.24</c:v>
                </c:pt>
                <c:pt idx="299">
                  <c:v>2065.9499999999998</c:v>
                </c:pt>
                <c:pt idx="300">
                  <c:v>2053.4</c:v>
                </c:pt>
                <c:pt idx="301">
                  <c:v>2081.19</c:v>
                </c:pt>
                <c:pt idx="302">
                  <c:v>2074.2800000000002</c:v>
                </c:pt>
                <c:pt idx="303">
                  <c:v>2099.5</c:v>
                </c:pt>
                <c:pt idx="304">
                  <c:v>2089.27</c:v>
                </c:pt>
                <c:pt idx="305">
                  <c:v>2108.1</c:v>
                </c:pt>
                <c:pt idx="306">
                  <c:v>2104.42</c:v>
                </c:pt>
                <c:pt idx="307">
                  <c:v>2091.5</c:v>
                </c:pt>
                <c:pt idx="308">
                  <c:v>2061.0500000000002</c:v>
                </c:pt>
                <c:pt idx="309">
                  <c:v>2056.15</c:v>
                </c:pt>
                <c:pt idx="310">
                  <c:v>2061.02</c:v>
                </c:pt>
                <c:pt idx="311">
                  <c:v>2086.2399999999998</c:v>
                </c:pt>
                <c:pt idx="312">
                  <c:v>2067.89</c:v>
                </c:pt>
                <c:pt idx="313">
                  <c:v>2059.69</c:v>
                </c:pt>
                <c:pt idx="314">
                  <c:v>2066.96</c:v>
                </c:pt>
                <c:pt idx="315">
                  <c:v>2080.62</c:v>
                </c:pt>
                <c:pt idx="316">
                  <c:v>2076.33</c:v>
                </c:pt>
                <c:pt idx="317">
                  <c:v>2081.9</c:v>
                </c:pt>
                <c:pt idx="318">
                  <c:v>2091.1799999999998</c:v>
                </c:pt>
                <c:pt idx="319">
                  <c:v>2102.06</c:v>
                </c:pt>
                <c:pt idx="320">
                  <c:v>2092.4299999999998</c:v>
                </c:pt>
                <c:pt idx="321">
                  <c:v>2095.84</c:v>
                </c:pt>
                <c:pt idx="322">
                  <c:v>2106.63</c:v>
                </c:pt>
                <c:pt idx="323">
                  <c:v>2104.9899999999998</c:v>
                </c:pt>
                <c:pt idx="324">
                  <c:v>2081.1799999999998</c:v>
                </c:pt>
                <c:pt idx="325">
                  <c:v>2100.4</c:v>
                </c:pt>
                <c:pt idx="326">
                  <c:v>2097.29</c:v>
                </c:pt>
                <c:pt idx="327">
                  <c:v>2107.96</c:v>
                </c:pt>
                <c:pt idx="328">
                  <c:v>2112.9299999999998</c:v>
                </c:pt>
                <c:pt idx="329">
                  <c:v>2117.69</c:v>
                </c:pt>
                <c:pt idx="330">
                  <c:v>2108.92</c:v>
                </c:pt>
                <c:pt idx="331">
                  <c:v>2114.7600000000002</c:v>
                </c:pt>
                <c:pt idx="332">
                  <c:v>2106.85</c:v>
                </c:pt>
                <c:pt idx="333">
                  <c:v>2085.5100000000002</c:v>
                </c:pt>
                <c:pt idx="334">
                  <c:v>2108.29</c:v>
                </c:pt>
                <c:pt idx="335">
                  <c:v>2114.4899999999998</c:v>
                </c:pt>
                <c:pt idx="336">
                  <c:v>2089.46</c:v>
                </c:pt>
                <c:pt idx="337">
                  <c:v>2080.15</c:v>
                </c:pt>
                <c:pt idx="338">
                  <c:v>2088</c:v>
                </c:pt>
                <c:pt idx="339">
                  <c:v>2116.1</c:v>
                </c:pt>
                <c:pt idx="340">
                  <c:v>2105.33</c:v>
                </c:pt>
                <c:pt idx="341">
                  <c:v>2099.12</c:v>
                </c:pt>
                <c:pt idx="342">
                  <c:v>2098.48</c:v>
                </c:pt>
                <c:pt idx="343">
                  <c:v>2121.1</c:v>
                </c:pt>
                <c:pt idx="344">
                  <c:v>2122.73</c:v>
                </c:pt>
                <c:pt idx="345">
                  <c:v>2129.1999999999998</c:v>
                </c:pt>
                <c:pt idx="346">
                  <c:v>2127.83</c:v>
                </c:pt>
                <c:pt idx="347">
                  <c:v>2125.85</c:v>
                </c:pt>
                <c:pt idx="348">
                  <c:v>2130.8200000000002</c:v>
                </c:pt>
                <c:pt idx="349">
                  <c:v>2126.06</c:v>
                </c:pt>
                <c:pt idx="350">
                  <c:v>2104.1999999999998</c:v>
                </c:pt>
                <c:pt idx="351">
                  <c:v>2123.48</c:v>
                </c:pt>
                <c:pt idx="352">
                  <c:v>2120.79</c:v>
                </c:pt>
                <c:pt idx="353">
                  <c:v>2107.39</c:v>
                </c:pt>
                <c:pt idx="354">
                  <c:v>2111.73</c:v>
                </c:pt>
                <c:pt idx="355">
                  <c:v>2109.6</c:v>
                </c:pt>
                <c:pt idx="356">
                  <c:v>2114.0700000000002</c:v>
                </c:pt>
                <c:pt idx="357">
                  <c:v>2095.84</c:v>
                </c:pt>
                <c:pt idx="358">
                  <c:v>2092.83</c:v>
                </c:pt>
                <c:pt idx="359">
                  <c:v>2079.2800000000002</c:v>
                </c:pt>
                <c:pt idx="360">
                  <c:v>2080.15</c:v>
                </c:pt>
                <c:pt idx="361">
                  <c:v>2105.1999999999998</c:v>
                </c:pt>
                <c:pt idx="362">
                  <c:v>2108.86</c:v>
                </c:pt>
                <c:pt idx="363">
                  <c:v>2094.11</c:v>
                </c:pt>
                <c:pt idx="364">
                  <c:v>2084.4299999999998</c:v>
                </c:pt>
                <c:pt idx="365">
                  <c:v>2096.29</c:v>
                </c:pt>
                <c:pt idx="366">
                  <c:v>2100.44</c:v>
                </c:pt>
                <c:pt idx="367">
                  <c:v>2121.2399999999998</c:v>
                </c:pt>
                <c:pt idx="368">
                  <c:v>2109.9899999999998</c:v>
                </c:pt>
                <c:pt idx="369">
                  <c:v>2122.85</c:v>
                </c:pt>
                <c:pt idx="370">
                  <c:v>2124.1999999999998</c:v>
                </c:pt>
                <c:pt idx="371">
                  <c:v>2108.58</c:v>
                </c:pt>
                <c:pt idx="372">
                  <c:v>2102.31</c:v>
                </c:pt>
                <c:pt idx="373">
                  <c:v>2101.4899999999998</c:v>
                </c:pt>
                <c:pt idx="374">
                  <c:v>2057.64</c:v>
                </c:pt>
                <c:pt idx="375">
                  <c:v>2063.11</c:v>
                </c:pt>
                <c:pt idx="376">
                  <c:v>2077.42</c:v>
                </c:pt>
                <c:pt idx="377">
                  <c:v>2076.7800000000002</c:v>
                </c:pt>
                <c:pt idx="378">
                  <c:v>2068.7600000000002</c:v>
                </c:pt>
                <c:pt idx="379">
                  <c:v>2081.34</c:v>
                </c:pt>
                <c:pt idx="380">
                  <c:v>2046.68</c:v>
                </c:pt>
                <c:pt idx="381">
                  <c:v>2051.31</c:v>
                </c:pt>
                <c:pt idx="382">
                  <c:v>2076.62</c:v>
                </c:pt>
                <c:pt idx="383">
                  <c:v>2099.6</c:v>
                </c:pt>
                <c:pt idx="384">
                  <c:v>2108.9499999999998</c:v>
                </c:pt>
                <c:pt idx="385">
                  <c:v>2107.4</c:v>
                </c:pt>
                <c:pt idx="386">
                  <c:v>2124.29</c:v>
                </c:pt>
                <c:pt idx="387">
                  <c:v>2126.64</c:v>
                </c:pt>
                <c:pt idx="388">
                  <c:v>2128.2800000000002</c:v>
                </c:pt>
                <c:pt idx="389">
                  <c:v>2119.21</c:v>
                </c:pt>
                <c:pt idx="390">
                  <c:v>2114.15</c:v>
                </c:pt>
                <c:pt idx="391">
                  <c:v>2102.15</c:v>
                </c:pt>
                <c:pt idx="392">
                  <c:v>2079.65</c:v>
                </c:pt>
                <c:pt idx="393">
                  <c:v>2067.64</c:v>
                </c:pt>
                <c:pt idx="394">
                  <c:v>2093.25</c:v>
                </c:pt>
                <c:pt idx="395">
                  <c:v>2108.5700000000002</c:v>
                </c:pt>
                <c:pt idx="396">
                  <c:v>2108.63</c:v>
                </c:pt>
                <c:pt idx="397">
                  <c:v>2103.84</c:v>
                </c:pt>
                <c:pt idx="398">
                  <c:v>2098.04</c:v>
                </c:pt>
                <c:pt idx="399">
                  <c:v>2093.3200000000002</c:v>
                </c:pt>
                <c:pt idx="400">
                  <c:v>2099.84</c:v>
                </c:pt>
                <c:pt idx="401">
                  <c:v>2083.56</c:v>
                </c:pt>
                <c:pt idx="402">
                  <c:v>2077.5700000000002</c:v>
                </c:pt>
                <c:pt idx="403">
                  <c:v>2104.1799999999998</c:v>
                </c:pt>
                <c:pt idx="404">
                  <c:v>2084.0700000000002</c:v>
                </c:pt>
                <c:pt idx="405">
                  <c:v>2086.0500000000002</c:v>
                </c:pt>
                <c:pt idx="406">
                  <c:v>2083.39</c:v>
                </c:pt>
                <c:pt idx="407">
                  <c:v>2091.54</c:v>
                </c:pt>
                <c:pt idx="408">
                  <c:v>2102.44</c:v>
                </c:pt>
                <c:pt idx="409">
                  <c:v>2096.92</c:v>
                </c:pt>
                <c:pt idx="410">
                  <c:v>2079.61</c:v>
                </c:pt>
                <c:pt idx="411">
                  <c:v>2035.73</c:v>
                </c:pt>
                <c:pt idx="412">
                  <c:v>1970.89</c:v>
                </c:pt>
                <c:pt idx="413">
                  <c:v>1893.21</c:v>
                </c:pt>
                <c:pt idx="414">
                  <c:v>1867.61</c:v>
                </c:pt>
                <c:pt idx="415">
                  <c:v>1940.51</c:v>
                </c:pt>
                <c:pt idx="416">
                  <c:v>1987.66</c:v>
                </c:pt>
                <c:pt idx="417">
                  <c:v>1988.87</c:v>
                </c:pt>
                <c:pt idx="418">
                  <c:v>1972.18</c:v>
                </c:pt>
                <c:pt idx="419">
                  <c:v>1913.85</c:v>
                </c:pt>
                <c:pt idx="420">
                  <c:v>1948.86</c:v>
                </c:pt>
                <c:pt idx="421">
                  <c:v>1951.13</c:v>
                </c:pt>
                <c:pt idx="422">
                  <c:v>1921.22</c:v>
                </c:pt>
                <c:pt idx="423">
                  <c:v>1969.41</c:v>
                </c:pt>
                <c:pt idx="424">
                  <c:v>1942.04</c:v>
                </c:pt>
                <c:pt idx="425">
                  <c:v>1952.29</c:v>
                </c:pt>
                <c:pt idx="426">
                  <c:v>1961.05</c:v>
                </c:pt>
                <c:pt idx="427">
                  <c:v>1953.03</c:v>
                </c:pt>
                <c:pt idx="428">
                  <c:v>1978.09</c:v>
                </c:pt>
                <c:pt idx="429">
                  <c:v>1995.31</c:v>
                </c:pt>
                <c:pt idx="430">
                  <c:v>1990.2</c:v>
                </c:pt>
                <c:pt idx="431">
                  <c:v>1958.03</c:v>
                </c:pt>
                <c:pt idx="432">
                  <c:v>1966.97</c:v>
                </c:pt>
                <c:pt idx="433">
                  <c:v>1942.74</c:v>
                </c:pt>
                <c:pt idx="434">
                  <c:v>1938.76</c:v>
                </c:pt>
                <c:pt idx="435">
                  <c:v>1932.24</c:v>
                </c:pt>
                <c:pt idx="436">
                  <c:v>1931.34</c:v>
                </c:pt>
                <c:pt idx="437">
                  <c:v>1881.77</c:v>
                </c:pt>
                <c:pt idx="438">
                  <c:v>1884.09</c:v>
                </c:pt>
                <c:pt idx="439">
                  <c:v>1920.03</c:v>
                </c:pt>
                <c:pt idx="440">
                  <c:v>1923.82</c:v>
                </c:pt>
                <c:pt idx="441">
                  <c:v>1951.36</c:v>
                </c:pt>
                <c:pt idx="442">
                  <c:v>1987.05</c:v>
                </c:pt>
                <c:pt idx="443">
                  <c:v>1979.92</c:v>
                </c:pt>
                <c:pt idx="444">
                  <c:v>1995.83</c:v>
                </c:pt>
                <c:pt idx="445">
                  <c:v>2013.43</c:v>
                </c:pt>
                <c:pt idx="446">
                  <c:v>2014.89</c:v>
                </c:pt>
                <c:pt idx="447">
                  <c:v>2017.46</c:v>
                </c:pt>
                <c:pt idx="448">
                  <c:v>2003.69</c:v>
                </c:pt>
                <c:pt idx="449">
                  <c:v>1994.24</c:v>
                </c:pt>
                <c:pt idx="450">
                  <c:v>2023.86</c:v>
                </c:pt>
                <c:pt idx="451">
                  <c:v>2033.11</c:v>
                </c:pt>
                <c:pt idx="452">
                  <c:v>2033.66</c:v>
                </c:pt>
                <c:pt idx="453">
                  <c:v>2030.77</c:v>
                </c:pt>
                <c:pt idx="454">
                  <c:v>2018.94</c:v>
                </c:pt>
                <c:pt idx="455">
                  <c:v>2052.5100000000002</c:v>
                </c:pt>
                <c:pt idx="456">
                  <c:v>2075.15</c:v>
                </c:pt>
                <c:pt idx="457">
                  <c:v>2071.1799999999998</c:v>
                </c:pt>
                <c:pt idx="458">
                  <c:v>2065.89</c:v>
                </c:pt>
                <c:pt idx="459">
                  <c:v>2090.35</c:v>
                </c:pt>
                <c:pt idx="460">
                  <c:v>2089.41</c:v>
                </c:pt>
                <c:pt idx="461">
                  <c:v>2079.36</c:v>
                </c:pt>
                <c:pt idx="462">
                  <c:v>2104.0500000000002</c:v>
                </c:pt>
                <c:pt idx="463">
                  <c:v>2109.79</c:v>
                </c:pt>
                <c:pt idx="464">
                  <c:v>2102.31</c:v>
                </c:pt>
                <c:pt idx="465">
                  <c:v>2099.9299999999998</c:v>
                </c:pt>
                <c:pt idx="466">
                  <c:v>2099.1999999999998</c:v>
                </c:pt>
                <c:pt idx="467">
                  <c:v>2078.58</c:v>
                </c:pt>
                <c:pt idx="468">
                  <c:v>2081.7199999999998</c:v>
                </c:pt>
                <c:pt idx="469">
                  <c:v>2075</c:v>
                </c:pt>
                <c:pt idx="470">
                  <c:v>2045.97</c:v>
                </c:pt>
                <c:pt idx="471">
                  <c:v>2023.04</c:v>
                </c:pt>
                <c:pt idx="472">
                  <c:v>2053.19</c:v>
                </c:pt>
                <c:pt idx="473">
                  <c:v>2050.44</c:v>
                </c:pt>
                <c:pt idx="474">
                  <c:v>2083.58</c:v>
                </c:pt>
                <c:pt idx="475">
                  <c:v>2081.2399999999998</c:v>
                </c:pt>
                <c:pt idx="476">
                  <c:v>2089.17</c:v>
                </c:pt>
                <c:pt idx="477">
                  <c:v>2086.59</c:v>
                </c:pt>
                <c:pt idx="478">
                  <c:v>2089.14</c:v>
                </c:pt>
                <c:pt idx="479">
                  <c:v>2088.87</c:v>
                </c:pt>
                <c:pt idx="480">
                  <c:v>2090.11</c:v>
                </c:pt>
                <c:pt idx="481">
                  <c:v>2080.41</c:v>
                </c:pt>
                <c:pt idx="482">
                  <c:v>2102.63</c:v>
                </c:pt>
                <c:pt idx="483">
                  <c:v>2079.5100000000002</c:v>
                </c:pt>
                <c:pt idx="484">
                  <c:v>2049.62</c:v>
                </c:pt>
                <c:pt idx="485">
                  <c:v>2091.69</c:v>
                </c:pt>
                <c:pt idx="486">
                  <c:v>2077.0700000000002</c:v>
                </c:pt>
                <c:pt idx="487">
                  <c:v>2063.59</c:v>
                </c:pt>
                <c:pt idx="488">
                  <c:v>2047.62</c:v>
                </c:pt>
                <c:pt idx="489">
                  <c:v>2052.23</c:v>
                </c:pt>
                <c:pt idx="490">
                  <c:v>2012.37</c:v>
                </c:pt>
                <c:pt idx="491">
                  <c:v>2021.94</c:v>
                </c:pt>
                <c:pt idx="492">
                  <c:v>2043.41</c:v>
                </c:pt>
                <c:pt idx="493">
                  <c:v>2073.0700000000002</c:v>
                </c:pt>
                <c:pt idx="494">
                  <c:v>2041.89</c:v>
                </c:pt>
                <c:pt idx="495">
                  <c:v>2005.55</c:v>
                </c:pt>
                <c:pt idx="496">
                  <c:v>2021.15</c:v>
                </c:pt>
                <c:pt idx="497">
                  <c:v>2038.97</c:v>
                </c:pt>
                <c:pt idx="498">
                  <c:v>2064.29</c:v>
                </c:pt>
                <c:pt idx="499">
                  <c:v>2060.9899999999998</c:v>
                </c:pt>
                <c:pt idx="500">
                  <c:v>2056.5</c:v>
                </c:pt>
                <c:pt idx="501">
                  <c:v>2078.36</c:v>
                </c:pt>
                <c:pt idx="502">
                  <c:v>2063.36</c:v>
                </c:pt>
                <c:pt idx="503">
                  <c:v>2043.94</c:v>
                </c:pt>
                <c:pt idx="504">
                  <c:v>2012.66</c:v>
                </c:pt>
                <c:pt idx="505">
                  <c:v>2016.71</c:v>
                </c:pt>
                <c:pt idx="506">
                  <c:v>1990.26</c:v>
                </c:pt>
                <c:pt idx="507">
                  <c:v>1943.09</c:v>
                </c:pt>
                <c:pt idx="508">
                  <c:v>1922.03</c:v>
                </c:pt>
                <c:pt idx="509">
                  <c:v>1923.67</c:v>
                </c:pt>
                <c:pt idx="510">
                  <c:v>1938.68</c:v>
                </c:pt>
                <c:pt idx="511">
                  <c:v>1890.28</c:v>
                </c:pt>
                <c:pt idx="512">
                  <c:v>1921.84</c:v>
                </c:pt>
                <c:pt idx="513">
                  <c:v>1880.33</c:v>
                </c:pt>
                <c:pt idx="514">
                  <c:v>1881.33</c:v>
                </c:pt>
                <c:pt idx="515">
                  <c:v>1859.33</c:v>
                </c:pt>
                <c:pt idx="516">
                  <c:v>1868.99</c:v>
                </c:pt>
                <c:pt idx="517">
                  <c:v>1906.9</c:v>
                </c:pt>
                <c:pt idx="518">
                  <c:v>1877.08</c:v>
                </c:pt>
                <c:pt idx="519">
                  <c:v>1903.63</c:v>
                </c:pt>
                <c:pt idx="520">
                  <c:v>1882.95</c:v>
                </c:pt>
                <c:pt idx="521">
                  <c:v>1893.36</c:v>
                </c:pt>
                <c:pt idx="522">
                  <c:v>1940.24</c:v>
                </c:pt>
                <c:pt idx="523">
                  <c:v>1939.38</c:v>
                </c:pt>
                <c:pt idx="524">
                  <c:v>1903.03</c:v>
                </c:pt>
                <c:pt idx="525">
                  <c:v>1912.53</c:v>
                </c:pt>
                <c:pt idx="526">
                  <c:v>1915.45</c:v>
                </c:pt>
                <c:pt idx="527">
                  <c:v>1880.05</c:v>
                </c:pt>
                <c:pt idx="528">
                  <c:v>1853.44</c:v>
                </c:pt>
                <c:pt idx="529">
                  <c:v>1852.21</c:v>
                </c:pt>
                <c:pt idx="530">
                  <c:v>1851.86</c:v>
                </c:pt>
                <c:pt idx="531">
                  <c:v>1829.08</c:v>
                </c:pt>
                <c:pt idx="532">
                  <c:v>1864.78</c:v>
                </c:pt>
                <c:pt idx="533">
                  <c:v>1895.58</c:v>
                </c:pt>
                <c:pt idx="534">
                  <c:v>1926.82</c:v>
                </c:pt>
                <c:pt idx="535">
                  <c:v>1917.83</c:v>
                </c:pt>
                <c:pt idx="536">
                  <c:v>1917.78</c:v>
                </c:pt>
                <c:pt idx="537">
                  <c:v>1945.5</c:v>
                </c:pt>
                <c:pt idx="538">
                  <c:v>1921.27</c:v>
                </c:pt>
                <c:pt idx="539">
                  <c:v>1929.8</c:v>
                </c:pt>
                <c:pt idx="540">
                  <c:v>1951.7</c:v>
                </c:pt>
                <c:pt idx="541">
                  <c:v>1948.05</c:v>
                </c:pt>
                <c:pt idx="542">
                  <c:v>1932.23</c:v>
                </c:pt>
                <c:pt idx="543">
                  <c:v>1978.35</c:v>
                </c:pt>
                <c:pt idx="544">
                  <c:v>1986.45</c:v>
                </c:pt>
                <c:pt idx="545">
                  <c:v>1993.4</c:v>
                </c:pt>
                <c:pt idx="546">
                  <c:v>1999.99</c:v>
                </c:pt>
                <c:pt idx="547">
                  <c:v>2001.76</c:v>
                </c:pt>
                <c:pt idx="548">
                  <c:v>1979.26</c:v>
                </c:pt>
                <c:pt idx="549">
                  <c:v>1989.26</c:v>
                </c:pt>
                <c:pt idx="550">
                  <c:v>1989.57</c:v>
                </c:pt>
                <c:pt idx="551">
                  <c:v>2022.19</c:v>
                </c:pt>
                <c:pt idx="552">
                  <c:v>2019.64</c:v>
                </c:pt>
                <c:pt idx="553">
                  <c:v>2015.93</c:v>
                </c:pt>
                <c:pt idx="554">
                  <c:v>2027.22</c:v>
                </c:pt>
                <c:pt idx="555">
                  <c:v>2040.59</c:v>
                </c:pt>
                <c:pt idx="556">
                  <c:v>2049.58</c:v>
                </c:pt>
                <c:pt idx="557">
                  <c:v>2051.6</c:v>
                </c:pt>
                <c:pt idx="558">
                  <c:v>2049.8000000000002</c:v>
                </c:pt>
                <c:pt idx="559">
                  <c:v>2036.71</c:v>
                </c:pt>
                <c:pt idx="560">
                  <c:v>2035.94</c:v>
                </c:pt>
                <c:pt idx="561">
                  <c:v>2037.05</c:v>
                </c:pt>
                <c:pt idx="562">
                  <c:v>2055.0100000000002</c:v>
                </c:pt>
                <c:pt idx="563">
                  <c:v>2063.9499999999998</c:v>
                </c:pt>
                <c:pt idx="564">
                  <c:v>2059.7399999999998</c:v>
                </c:pt>
                <c:pt idx="565">
                  <c:v>2072.7800000000002</c:v>
                </c:pt>
                <c:pt idx="566">
                  <c:v>2066.13</c:v>
                </c:pt>
                <c:pt idx="567">
                  <c:v>2045.17</c:v>
                </c:pt>
                <c:pt idx="568">
                  <c:v>2066.66</c:v>
                </c:pt>
                <c:pt idx="569">
                  <c:v>2041.91</c:v>
                </c:pt>
                <c:pt idx="570">
                  <c:v>2047.6</c:v>
                </c:pt>
                <c:pt idx="571">
                  <c:v>2041.99</c:v>
                </c:pt>
                <c:pt idx="572">
                  <c:v>2061.7199999999998</c:v>
                </c:pt>
                <c:pt idx="573">
                  <c:v>2082.42</c:v>
                </c:pt>
                <c:pt idx="574">
                  <c:v>2082.7800000000002</c:v>
                </c:pt>
                <c:pt idx="575">
                  <c:v>2080.73</c:v>
                </c:pt>
                <c:pt idx="576">
                  <c:v>2094.34</c:v>
                </c:pt>
                <c:pt idx="577">
                  <c:v>2100.8000000000002</c:v>
                </c:pt>
                <c:pt idx="578">
                  <c:v>2102.4</c:v>
                </c:pt>
                <c:pt idx="579">
                  <c:v>2091.48</c:v>
                </c:pt>
                <c:pt idx="580">
                  <c:v>2091.58</c:v>
                </c:pt>
                <c:pt idx="581">
                  <c:v>2087.79</c:v>
                </c:pt>
                <c:pt idx="582">
                  <c:v>2091.6999999999998</c:v>
                </c:pt>
                <c:pt idx="583">
                  <c:v>2095.15</c:v>
                </c:pt>
                <c:pt idx="584">
                  <c:v>2075.81</c:v>
                </c:pt>
                <c:pt idx="585">
                  <c:v>2065.3000000000002</c:v>
                </c:pt>
                <c:pt idx="586">
                  <c:v>2081.4299999999998</c:v>
                </c:pt>
                <c:pt idx="587">
                  <c:v>2063.37</c:v>
                </c:pt>
                <c:pt idx="588">
                  <c:v>2051.12</c:v>
                </c:pt>
                <c:pt idx="589">
                  <c:v>2050.63</c:v>
                </c:pt>
                <c:pt idx="590">
                  <c:v>2057.14</c:v>
                </c:pt>
                <c:pt idx="591">
                  <c:v>2058.69</c:v>
                </c:pt>
                <c:pt idx="592">
                  <c:v>2084.39</c:v>
                </c:pt>
                <c:pt idx="593">
                  <c:v>2064.46</c:v>
                </c:pt>
                <c:pt idx="594">
                  <c:v>2064.11</c:v>
                </c:pt>
                <c:pt idx="595">
                  <c:v>2046.61</c:v>
                </c:pt>
                <c:pt idx="596">
                  <c:v>2066.66</c:v>
                </c:pt>
                <c:pt idx="597">
                  <c:v>2047.21</c:v>
                </c:pt>
                <c:pt idx="598">
                  <c:v>2047.63</c:v>
                </c:pt>
                <c:pt idx="599">
                  <c:v>2040.04</c:v>
                </c:pt>
                <c:pt idx="600">
                  <c:v>2052.3200000000002</c:v>
                </c:pt>
                <c:pt idx="601">
                  <c:v>2048.04</c:v>
                </c:pt>
                <c:pt idx="602">
                  <c:v>2076.06</c:v>
                </c:pt>
                <c:pt idx="603">
                  <c:v>2090.54</c:v>
                </c:pt>
                <c:pt idx="604">
                  <c:v>2090.1</c:v>
                </c:pt>
                <c:pt idx="605">
                  <c:v>2099.06</c:v>
                </c:pt>
                <c:pt idx="606">
                  <c:v>2096.96</c:v>
                </c:pt>
                <c:pt idx="607">
                  <c:v>2099.33</c:v>
                </c:pt>
                <c:pt idx="608">
                  <c:v>2105.2600000000002</c:v>
                </c:pt>
                <c:pt idx="609">
                  <c:v>2099.13</c:v>
                </c:pt>
                <c:pt idx="610">
                  <c:v>2109.41</c:v>
                </c:pt>
                <c:pt idx="611">
                  <c:v>2112.13</c:v>
                </c:pt>
                <c:pt idx="612">
                  <c:v>2119.12</c:v>
                </c:pt>
                <c:pt idx="613">
                  <c:v>2115.48</c:v>
                </c:pt>
                <c:pt idx="614">
                  <c:v>2096.0700000000002</c:v>
                </c:pt>
                <c:pt idx="615">
                  <c:v>2079.06</c:v>
                </c:pt>
                <c:pt idx="616">
                  <c:v>2075.3200000000002</c:v>
                </c:pt>
                <c:pt idx="617">
                  <c:v>2071.5</c:v>
                </c:pt>
                <c:pt idx="618">
                  <c:v>2077.9899999999998</c:v>
                </c:pt>
                <c:pt idx="619">
                  <c:v>2071.2199999999998</c:v>
                </c:pt>
                <c:pt idx="620">
                  <c:v>2083.25</c:v>
                </c:pt>
                <c:pt idx="621">
                  <c:v>2088.9</c:v>
                </c:pt>
                <c:pt idx="622">
                  <c:v>2085.4499999999998</c:v>
                </c:pt>
                <c:pt idx="623">
                  <c:v>2113.3200000000002</c:v>
                </c:pt>
                <c:pt idx="624">
                  <c:v>2037.41</c:v>
                </c:pt>
                <c:pt idx="625">
                  <c:v>2000.54</c:v>
                </c:pt>
                <c:pt idx="626">
                  <c:v>2036.09</c:v>
                </c:pt>
                <c:pt idx="627">
                  <c:v>2070.77</c:v>
                </c:pt>
                <c:pt idx="628">
                  <c:v>2098.86</c:v>
                </c:pt>
                <c:pt idx="629">
                  <c:v>2102.9499999999998</c:v>
                </c:pt>
                <c:pt idx="630">
                  <c:v>2088.5500000000002</c:v>
                </c:pt>
                <c:pt idx="631">
                  <c:v>2099.73</c:v>
                </c:pt>
                <c:pt idx="632">
                  <c:v>2097.9</c:v>
                </c:pt>
                <c:pt idx="633">
                  <c:v>2129.9</c:v>
                </c:pt>
                <c:pt idx="634">
                  <c:v>2137.16</c:v>
                </c:pt>
                <c:pt idx="635">
                  <c:v>2152.14</c:v>
                </c:pt>
                <c:pt idx="636">
                  <c:v>2152.4299999999998</c:v>
                </c:pt>
                <c:pt idx="637">
                  <c:v>2163.75</c:v>
                </c:pt>
                <c:pt idx="638">
                  <c:v>2161.7399999999998</c:v>
                </c:pt>
                <c:pt idx="639">
                  <c:v>2166.89</c:v>
                </c:pt>
                <c:pt idx="640">
                  <c:v>2163.7800000000002</c:v>
                </c:pt>
                <c:pt idx="641">
                  <c:v>2173.02</c:v>
                </c:pt>
                <c:pt idx="642">
                  <c:v>2165.17</c:v>
                </c:pt>
                <c:pt idx="643">
                  <c:v>2175.0300000000002</c:v>
                </c:pt>
                <c:pt idx="644">
                  <c:v>2168.48</c:v>
                </c:pt>
                <c:pt idx="645">
                  <c:v>2169.1799999999998</c:v>
                </c:pt>
                <c:pt idx="646">
                  <c:v>2166.58</c:v>
                </c:pt>
                <c:pt idx="647">
                  <c:v>2170.06</c:v>
                </c:pt>
                <c:pt idx="648">
                  <c:v>2173.6</c:v>
                </c:pt>
                <c:pt idx="649">
                  <c:v>2170.84</c:v>
                </c:pt>
                <c:pt idx="650">
                  <c:v>2157.0300000000002</c:v>
                </c:pt>
                <c:pt idx="651">
                  <c:v>2163.79</c:v>
                </c:pt>
                <c:pt idx="652">
                  <c:v>2164.25</c:v>
                </c:pt>
                <c:pt idx="653">
                  <c:v>2182.87</c:v>
                </c:pt>
                <c:pt idx="654">
                  <c:v>2180.89</c:v>
                </c:pt>
                <c:pt idx="655">
                  <c:v>2181.7399999999998</c:v>
                </c:pt>
                <c:pt idx="656">
                  <c:v>2175.4899999999998</c:v>
                </c:pt>
                <c:pt idx="657">
                  <c:v>2185.79</c:v>
                </c:pt>
                <c:pt idx="658">
                  <c:v>2184.0500000000002</c:v>
                </c:pt>
                <c:pt idx="659">
                  <c:v>2190.15</c:v>
                </c:pt>
                <c:pt idx="660">
                  <c:v>2178.15</c:v>
                </c:pt>
                <c:pt idx="661">
                  <c:v>2182.2199999999998</c:v>
                </c:pt>
                <c:pt idx="662">
                  <c:v>2187.02</c:v>
                </c:pt>
                <c:pt idx="663">
                  <c:v>2183.87</c:v>
                </c:pt>
                <c:pt idx="664">
                  <c:v>2182.64</c:v>
                </c:pt>
                <c:pt idx="665">
                  <c:v>2186.9</c:v>
                </c:pt>
                <c:pt idx="666">
                  <c:v>2175.44</c:v>
                </c:pt>
                <c:pt idx="667">
                  <c:v>2172.4699999999998</c:v>
                </c:pt>
                <c:pt idx="668">
                  <c:v>2169.04</c:v>
                </c:pt>
                <c:pt idx="669">
                  <c:v>2180.38</c:v>
                </c:pt>
                <c:pt idx="670">
                  <c:v>2176.12</c:v>
                </c:pt>
                <c:pt idx="671">
                  <c:v>2170.9499999999998</c:v>
                </c:pt>
                <c:pt idx="672">
                  <c:v>2170.86</c:v>
                </c:pt>
                <c:pt idx="673">
                  <c:v>2179.98</c:v>
                </c:pt>
                <c:pt idx="674">
                  <c:v>2186.48</c:v>
                </c:pt>
                <c:pt idx="675">
                  <c:v>2186.16</c:v>
                </c:pt>
                <c:pt idx="676">
                  <c:v>2181.3000000000002</c:v>
                </c:pt>
                <c:pt idx="677">
                  <c:v>2127.81</c:v>
                </c:pt>
                <c:pt idx="678">
                  <c:v>2159.04</c:v>
                </c:pt>
                <c:pt idx="679">
                  <c:v>2127.02</c:v>
                </c:pt>
                <c:pt idx="680">
                  <c:v>2125.77</c:v>
                </c:pt>
                <c:pt idx="681">
                  <c:v>2147.2600000000002</c:v>
                </c:pt>
                <c:pt idx="682">
                  <c:v>2139.16</c:v>
                </c:pt>
                <c:pt idx="683">
                  <c:v>2139.12</c:v>
                </c:pt>
                <c:pt idx="684">
                  <c:v>2139.7600000000002</c:v>
                </c:pt>
                <c:pt idx="685">
                  <c:v>2163.12</c:v>
                </c:pt>
                <c:pt idx="686">
                  <c:v>2177.1799999999998</c:v>
                </c:pt>
                <c:pt idx="687">
                  <c:v>2164.69</c:v>
                </c:pt>
                <c:pt idx="688">
                  <c:v>2146.1</c:v>
                </c:pt>
                <c:pt idx="689">
                  <c:v>2159.9299999999998</c:v>
                </c:pt>
                <c:pt idx="690">
                  <c:v>2171.37</c:v>
                </c:pt>
                <c:pt idx="691">
                  <c:v>2151.13</c:v>
                </c:pt>
                <c:pt idx="692">
                  <c:v>2168.27</c:v>
                </c:pt>
                <c:pt idx="693">
                  <c:v>2161.1999999999998</c:v>
                </c:pt>
                <c:pt idx="694">
                  <c:v>2150.4899999999998</c:v>
                </c:pt>
                <c:pt idx="695">
                  <c:v>2159.73</c:v>
                </c:pt>
                <c:pt idx="696">
                  <c:v>2160.77</c:v>
                </c:pt>
                <c:pt idx="697">
                  <c:v>2153.7399999999998</c:v>
                </c:pt>
                <c:pt idx="698">
                  <c:v>2163.66</c:v>
                </c:pt>
                <c:pt idx="699">
                  <c:v>2136.73</c:v>
                </c:pt>
                <c:pt idx="700">
                  <c:v>2139.1799999999998</c:v>
                </c:pt>
                <c:pt idx="701">
                  <c:v>2132.5500000000002</c:v>
                </c:pt>
                <c:pt idx="702">
                  <c:v>2132.98</c:v>
                </c:pt>
                <c:pt idx="703">
                  <c:v>2126.5</c:v>
                </c:pt>
                <c:pt idx="704">
                  <c:v>2139.6</c:v>
                </c:pt>
                <c:pt idx="705">
                  <c:v>2144.29</c:v>
                </c:pt>
                <c:pt idx="706">
                  <c:v>2141.34</c:v>
                </c:pt>
                <c:pt idx="707">
                  <c:v>2141.16</c:v>
                </c:pt>
                <c:pt idx="708">
                  <c:v>2151.33</c:v>
                </c:pt>
                <c:pt idx="709">
                  <c:v>2143.16</c:v>
                </c:pt>
                <c:pt idx="710">
                  <c:v>2139.4299999999998</c:v>
                </c:pt>
                <c:pt idx="711">
                  <c:v>2133.04</c:v>
                </c:pt>
                <c:pt idx="712">
                  <c:v>2126.41</c:v>
                </c:pt>
                <c:pt idx="713">
                  <c:v>2126.15</c:v>
                </c:pt>
                <c:pt idx="714">
                  <c:v>2111.7199999999998</c:v>
                </c:pt>
                <c:pt idx="715">
                  <c:v>2097.94</c:v>
                </c:pt>
                <c:pt idx="716">
                  <c:v>2088.66</c:v>
                </c:pt>
                <c:pt idx="717">
                  <c:v>2085.1799999999998</c:v>
                </c:pt>
                <c:pt idx="718">
                  <c:v>2131.52</c:v>
                </c:pt>
                <c:pt idx="719">
                  <c:v>2139.56</c:v>
                </c:pt>
                <c:pt idx="720">
                  <c:v>2163.2600000000002</c:v>
                </c:pt>
                <c:pt idx="721">
                  <c:v>2167.48</c:v>
                </c:pt>
                <c:pt idx="722">
                  <c:v>2164.4499999999998</c:v>
                </c:pt>
                <c:pt idx="723">
                  <c:v>2164.1999999999998</c:v>
                </c:pt>
                <c:pt idx="724">
                  <c:v>2180.39</c:v>
                </c:pt>
                <c:pt idx="725">
                  <c:v>2176.94</c:v>
                </c:pt>
                <c:pt idx="726">
                  <c:v>2187.12</c:v>
                </c:pt>
                <c:pt idx="727">
                  <c:v>2181.9</c:v>
                </c:pt>
                <c:pt idx="728">
                  <c:v>2198.1799999999998</c:v>
                </c:pt>
                <c:pt idx="729">
                  <c:v>2202.94</c:v>
                </c:pt>
                <c:pt idx="730">
                  <c:v>2204.7199999999998</c:v>
                </c:pt>
                <c:pt idx="731">
                  <c:v>2213.35</c:v>
                </c:pt>
                <c:pt idx="732">
                  <c:v>2201.7199999999998</c:v>
                </c:pt>
                <c:pt idx="733">
                  <c:v>2204.66</c:v>
                </c:pt>
                <c:pt idx="734">
                  <c:v>2198.81</c:v>
                </c:pt>
                <c:pt idx="735">
                  <c:v>2191.08</c:v>
                </c:pt>
                <c:pt idx="736">
                  <c:v>2191.9499999999998</c:v>
                </c:pt>
                <c:pt idx="737">
                  <c:v>2204.71</c:v>
                </c:pt>
                <c:pt idx="738">
                  <c:v>2212.23</c:v>
                </c:pt>
                <c:pt idx="739">
                  <c:v>2241.35</c:v>
                </c:pt>
                <c:pt idx="740">
                  <c:v>2246.19</c:v>
                </c:pt>
                <c:pt idx="741">
                  <c:v>2259.5300000000002</c:v>
                </c:pt>
                <c:pt idx="742">
                  <c:v>2256.96</c:v>
                </c:pt>
                <c:pt idx="743">
                  <c:v>2271.7199999999998</c:v>
                </c:pt>
                <c:pt idx="744">
                  <c:v>2253.2800000000002</c:v>
                </c:pt>
                <c:pt idx="745">
                  <c:v>2262.0300000000002</c:v>
                </c:pt>
                <c:pt idx="746">
                  <c:v>2258.0700000000002</c:v>
                </c:pt>
                <c:pt idx="747">
                  <c:v>2262.5300000000002</c:v>
                </c:pt>
                <c:pt idx="748">
                  <c:v>2270.7600000000002</c:v>
                </c:pt>
                <c:pt idx="749">
                  <c:v>2265.1799999999998</c:v>
                </c:pt>
                <c:pt idx="750">
                  <c:v>2260.96</c:v>
                </c:pt>
                <c:pt idx="751">
                  <c:v>2263.79</c:v>
                </c:pt>
                <c:pt idx="752">
                  <c:v>2268.88</c:v>
                </c:pt>
                <c:pt idx="753">
                  <c:v>2249.92</c:v>
                </c:pt>
                <c:pt idx="754">
                  <c:v>2249.2600000000002</c:v>
                </c:pt>
                <c:pt idx="755">
                  <c:v>2238.83</c:v>
                </c:pt>
                <c:pt idx="756">
                  <c:v>2257.83</c:v>
                </c:pt>
                <c:pt idx="757">
                  <c:v>2270.75</c:v>
                </c:pt>
                <c:pt idx="758">
                  <c:v>2269</c:v>
                </c:pt>
                <c:pt idx="759">
                  <c:v>2276.98</c:v>
                </c:pt>
                <c:pt idx="760">
                  <c:v>2268.9</c:v>
                </c:pt>
                <c:pt idx="761">
                  <c:v>2268.9</c:v>
                </c:pt>
                <c:pt idx="762">
                  <c:v>2275.3200000000002</c:v>
                </c:pt>
                <c:pt idx="763">
                  <c:v>2270.44</c:v>
                </c:pt>
                <c:pt idx="764">
                  <c:v>2274.64</c:v>
                </c:pt>
                <c:pt idx="765">
                  <c:v>2267.89</c:v>
                </c:pt>
                <c:pt idx="766">
                  <c:v>2271.89</c:v>
                </c:pt>
                <c:pt idx="767">
                  <c:v>2263.69</c:v>
                </c:pt>
                <c:pt idx="768">
                  <c:v>2271.31</c:v>
                </c:pt>
                <c:pt idx="769">
                  <c:v>2265.1999999999998</c:v>
                </c:pt>
                <c:pt idx="770">
                  <c:v>2280.0700000000002</c:v>
                </c:pt>
                <c:pt idx="771">
                  <c:v>2298.37</c:v>
                </c:pt>
                <c:pt idx="772">
                  <c:v>2296.6799999999998</c:v>
                </c:pt>
                <c:pt idx="773">
                  <c:v>2294.69</c:v>
                </c:pt>
                <c:pt idx="774">
                  <c:v>2280.9</c:v>
                </c:pt>
                <c:pt idx="775">
                  <c:v>2278.87</c:v>
                </c:pt>
                <c:pt idx="776">
                  <c:v>2279.5500000000002</c:v>
                </c:pt>
                <c:pt idx="777">
                  <c:v>2280.85</c:v>
                </c:pt>
                <c:pt idx="778">
                  <c:v>2297.42</c:v>
                </c:pt>
                <c:pt idx="779">
                  <c:v>2292.56</c:v>
                </c:pt>
                <c:pt idx="780">
                  <c:v>2293.08</c:v>
                </c:pt>
                <c:pt idx="781">
                  <c:v>2294.67</c:v>
                </c:pt>
                <c:pt idx="782">
                  <c:v>2307.87</c:v>
                </c:pt>
                <c:pt idx="783">
                  <c:v>2316.1</c:v>
                </c:pt>
                <c:pt idx="784">
                  <c:v>2328.25</c:v>
                </c:pt>
                <c:pt idx="785">
                  <c:v>2337.58</c:v>
                </c:pt>
                <c:pt idx="786">
                  <c:v>2349.25</c:v>
                </c:pt>
                <c:pt idx="787">
                  <c:v>2347.2199999999998</c:v>
                </c:pt>
                <c:pt idx="788">
                  <c:v>2351.16</c:v>
                </c:pt>
                <c:pt idx="789">
                  <c:v>2365.38</c:v>
                </c:pt>
                <c:pt idx="790">
                  <c:v>2362.8200000000002</c:v>
                </c:pt>
                <c:pt idx="791">
                  <c:v>2363.81</c:v>
                </c:pt>
                <c:pt idx="792">
                  <c:v>2367.34</c:v>
                </c:pt>
                <c:pt idx="793">
                  <c:v>2369.75</c:v>
                </c:pt>
                <c:pt idx="794">
                  <c:v>2363.64</c:v>
                </c:pt>
                <c:pt idx="795">
                  <c:v>2395.96</c:v>
                </c:pt>
                <c:pt idx="796">
                  <c:v>2381.92</c:v>
                </c:pt>
                <c:pt idx="797">
                  <c:v>2383.12</c:v>
                </c:pt>
                <c:pt idx="798">
                  <c:v>2375.31</c:v>
                </c:pt>
                <c:pt idx="799">
                  <c:v>2368.39</c:v>
                </c:pt>
                <c:pt idx="800">
                  <c:v>2362.98</c:v>
                </c:pt>
                <c:pt idx="801">
                  <c:v>2364.87</c:v>
                </c:pt>
                <c:pt idx="802">
                  <c:v>2372.6</c:v>
                </c:pt>
                <c:pt idx="803">
                  <c:v>2373.4699999999998</c:v>
                </c:pt>
                <c:pt idx="804">
                  <c:v>2365.4499999999998</c:v>
                </c:pt>
                <c:pt idx="805">
                  <c:v>2385.2600000000002</c:v>
                </c:pt>
                <c:pt idx="806">
                  <c:v>2381.38</c:v>
                </c:pt>
                <c:pt idx="807">
                  <c:v>2378.25</c:v>
                </c:pt>
                <c:pt idx="808">
                  <c:v>2373.4699999999998</c:v>
                </c:pt>
                <c:pt idx="809">
                  <c:v>2344.02</c:v>
                </c:pt>
                <c:pt idx="810">
                  <c:v>2348.4499999999998</c:v>
                </c:pt>
                <c:pt idx="811">
                  <c:v>2345.96</c:v>
                </c:pt>
                <c:pt idx="812">
                  <c:v>2343.98</c:v>
                </c:pt>
                <c:pt idx="813">
                  <c:v>2341.59</c:v>
                </c:pt>
                <c:pt idx="814">
                  <c:v>2358.5700000000002</c:v>
                </c:pt>
                <c:pt idx="815">
                  <c:v>2361.13</c:v>
                </c:pt>
                <c:pt idx="816">
                  <c:v>2368.06</c:v>
                </c:pt>
                <c:pt idx="817">
                  <c:v>2362.7199999999998</c:v>
                </c:pt>
                <c:pt idx="818">
                  <c:v>2358.84</c:v>
                </c:pt>
                <c:pt idx="819">
                  <c:v>2360.16</c:v>
                </c:pt>
                <c:pt idx="820">
                  <c:v>2352.9499999999998</c:v>
                </c:pt>
                <c:pt idx="821">
                  <c:v>2357.4899999999998</c:v>
                </c:pt>
                <c:pt idx="822">
                  <c:v>2355.54</c:v>
                </c:pt>
                <c:pt idx="823">
                  <c:v>2357.16</c:v>
                </c:pt>
                <c:pt idx="824">
                  <c:v>2353.7800000000002</c:v>
                </c:pt>
                <c:pt idx="825">
                  <c:v>2344.9299999999998</c:v>
                </c:pt>
                <c:pt idx="826">
                  <c:v>2328.9499999999998</c:v>
                </c:pt>
                <c:pt idx="827">
                  <c:v>2349.0100000000002</c:v>
                </c:pt>
                <c:pt idx="828">
                  <c:v>2342.19</c:v>
                </c:pt>
                <c:pt idx="829">
                  <c:v>2338.17</c:v>
                </c:pt>
                <c:pt idx="830">
                  <c:v>2355.84</c:v>
                </c:pt>
                <c:pt idx="831">
                  <c:v>2348.69</c:v>
                </c:pt>
                <c:pt idx="832">
                  <c:v>2374.15</c:v>
                </c:pt>
                <c:pt idx="833">
                  <c:v>2388.61</c:v>
                </c:pt>
                <c:pt idx="834">
                  <c:v>2387.4499999999998</c:v>
                </c:pt>
                <c:pt idx="835">
                  <c:v>2388.77</c:v>
                </c:pt>
                <c:pt idx="836">
                  <c:v>2384.1999999999998</c:v>
                </c:pt>
                <c:pt idx="837">
                  <c:v>2388.33</c:v>
                </c:pt>
                <c:pt idx="838">
                  <c:v>2391.17</c:v>
                </c:pt>
                <c:pt idx="839">
                  <c:v>2388.13</c:v>
                </c:pt>
                <c:pt idx="840">
                  <c:v>2389.52</c:v>
                </c:pt>
                <c:pt idx="841">
                  <c:v>2399.29</c:v>
                </c:pt>
                <c:pt idx="842">
                  <c:v>2399.38</c:v>
                </c:pt>
                <c:pt idx="843">
                  <c:v>2396.92</c:v>
                </c:pt>
                <c:pt idx="844">
                  <c:v>2399.63</c:v>
                </c:pt>
                <c:pt idx="845">
                  <c:v>2394.44</c:v>
                </c:pt>
                <c:pt idx="846">
                  <c:v>2390.9</c:v>
                </c:pt>
                <c:pt idx="847">
                  <c:v>2402.3200000000002</c:v>
                </c:pt>
                <c:pt idx="848">
                  <c:v>2400.67</c:v>
                </c:pt>
                <c:pt idx="849">
                  <c:v>2357.0300000000002</c:v>
                </c:pt>
                <c:pt idx="850">
                  <c:v>2365.7199999999998</c:v>
                </c:pt>
                <c:pt idx="851">
                  <c:v>2381.73</c:v>
                </c:pt>
                <c:pt idx="852">
                  <c:v>2394.02</c:v>
                </c:pt>
                <c:pt idx="853">
                  <c:v>2398.42</c:v>
                </c:pt>
                <c:pt idx="854">
                  <c:v>2404.39</c:v>
                </c:pt>
                <c:pt idx="855">
                  <c:v>2415.0700000000002</c:v>
                </c:pt>
                <c:pt idx="856">
                  <c:v>2415.8200000000002</c:v>
                </c:pt>
                <c:pt idx="857">
                  <c:v>2412.91</c:v>
                </c:pt>
                <c:pt idx="858">
                  <c:v>2411.8000000000002</c:v>
                </c:pt>
                <c:pt idx="859">
                  <c:v>2430.06</c:v>
                </c:pt>
                <c:pt idx="860">
                  <c:v>2439.0700000000002</c:v>
                </c:pt>
                <c:pt idx="861">
                  <c:v>2436.1</c:v>
                </c:pt>
                <c:pt idx="862">
                  <c:v>2429.33</c:v>
                </c:pt>
                <c:pt idx="863">
                  <c:v>2433.14</c:v>
                </c:pt>
                <c:pt idx="864">
                  <c:v>2433.79</c:v>
                </c:pt>
                <c:pt idx="865">
                  <c:v>2431.77</c:v>
                </c:pt>
                <c:pt idx="866">
                  <c:v>2429.39</c:v>
                </c:pt>
                <c:pt idx="867">
                  <c:v>2440.35</c:v>
                </c:pt>
                <c:pt idx="868">
                  <c:v>2437.92</c:v>
                </c:pt>
                <c:pt idx="869">
                  <c:v>2432.46</c:v>
                </c:pt>
                <c:pt idx="870">
                  <c:v>2433.15</c:v>
                </c:pt>
                <c:pt idx="871">
                  <c:v>2453.46</c:v>
                </c:pt>
                <c:pt idx="872">
                  <c:v>2437.0300000000002</c:v>
                </c:pt>
                <c:pt idx="873">
                  <c:v>2435.61</c:v>
                </c:pt>
                <c:pt idx="874">
                  <c:v>2434.5</c:v>
                </c:pt>
                <c:pt idx="875">
                  <c:v>2438.3000000000002</c:v>
                </c:pt>
                <c:pt idx="876">
                  <c:v>2439.0700000000002</c:v>
                </c:pt>
                <c:pt idx="877">
                  <c:v>2419.38</c:v>
                </c:pt>
                <c:pt idx="878">
                  <c:v>2440.69</c:v>
                </c:pt>
                <c:pt idx="879">
                  <c:v>2419.6999999999998</c:v>
                </c:pt>
                <c:pt idx="880">
                  <c:v>2423.41</c:v>
                </c:pt>
                <c:pt idx="881">
                  <c:v>2429.0100000000002</c:v>
                </c:pt>
                <c:pt idx="882">
                  <c:v>2432.54</c:v>
                </c:pt>
                <c:pt idx="883">
                  <c:v>2409.75</c:v>
                </c:pt>
                <c:pt idx="884">
                  <c:v>2425.1799999999998</c:v>
                </c:pt>
                <c:pt idx="885">
                  <c:v>2427.4299999999998</c:v>
                </c:pt>
                <c:pt idx="886">
                  <c:v>2425.5300000000002</c:v>
                </c:pt>
                <c:pt idx="887">
                  <c:v>2443.25</c:v>
                </c:pt>
                <c:pt idx="888">
                  <c:v>2447.83</c:v>
                </c:pt>
                <c:pt idx="889">
                  <c:v>2459.27</c:v>
                </c:pt>
                <c:pt idx="890">
                  <c:v>2459.14</c:v>
                </c:pt>
                <c:pt idx="891">
                  <c:v>2460.61</c:v>
                </c:pt>
                <c:pt idx="892">
                  <c:v>2473.83</c:v>
                </c:pt>
                <c:pt idx="893">
                  <c:v>2473.4499999999998</c:v>
                </c:pt>
                <c:pt idx="894">
                  <c:v>2472.54</c:v>
                </c:pt>
                <c:pt idx="895">
                  <c:v>2469.91</c:v>
                </c:pt>
                <c:pt idx="896">
                  <c:v>2477.13</c:v>
                </c:pt>
                <c:pt idx="897">
                  <c:v>2477.83</c:v>
                </c:pt>
                <c:pt idx="898">
                  <c:v>2475.42</c:v>
                </c:pt>
                <c:pt idx="899">
                  <c:v>2472.1</c:v>
                </c:pt>
                <c:pt idx="900">
                  <c:v>2470.3000000000002</c:v>
                </c:pt>
                <c:pt idx="901">
                  <c:v>2476.35</c:v>
                </c:pt>
                <c:pt idx="902">
                  <c:v>2477.5700000000002</c:v>
                </c:pt>
                <c:pt idx="903">
                  <c:v>2472.16</c:v>
                </c:pt>
                <c:pt idx="904">
                  <c:v>2476.83</c:v>
                </c:pt>
                <c:pt idx="905">
                  <c:v>2480.91</c:v>
                </c:pt>
                <c:pt idx="906">
                  <c:v>2474.92</c:v>
                </c:pt>
                <c:pt idx="907">
                  <c:v>2474.02</c:v>
                </c:pt>
                <c:pt idx="908">
                  <c:v>2438.21</c:v>
                </c:pt>
                <c:pt idx="909">
                  <c:v>2441.3200000000002</c:v>
                </c:pt>
                <c:pt idx="910">
                  <c:v>2466</c:v>
                </c:pt>
              </c:numCache>
            </c:numRef>
          </c:yVal>
          <c:smooth val="1"/>
          <c:extLst xmlns:c16r2="http://schemas.microsoft.com/office/drawing/2015/06/chart">
            <c:ext xmlns:c16="http://schemas.microsoft.com/office/drawing/2014/chart" uri="{C3380CC4-5D6E-409C-BE32-E72D297353CC}">
              <c16:uniqueId val="{00000002-C842-4269-8FE6-4C5F6DB0D13D}"/>
            </c:ext>
          </c:extLst>
        </c:ser>
        <c:dLbls>
          <c:showLegendKey val="0"/>
          <c:showVal val="0"/>
          <c:showCatName val="0"/>
          <c:showSerName val="0"/>
          <c:showPercent val="0"/>
          <c:showBubbleSize val="0"/>
        </c:dLbls>
        <c:axId val="251173120"/>
        <c:axId val="251171200"/>
      </c:scatterChart>
      <c:valAx>
        <c:axId val="251167488"/>
        <c:scaling>
          <c:orientation val="minMax"/>
          <c:max val="42947"/>
          <c:min val="41641"/>
        </c:scaling>
        <c:delete val="0"/>
        <c:axPos val="b"/>
        <c:numFmt formatCode="m/d/yyyy" sourceLinked="1"/>
        <c:majorTickMark val="none"/>
        <c:minorTickMark val="none"/>
        <c:tickLblPos val="nextTo"/>
        <c:spPr>
          <a:noFill/>
          <a:ln w="19050" cap="flat" cmpd="sng" algn="ctr">
            <a:solidFill>
              <a:schemeClr val="tx1"/>
            </a:solidFill>
            <a:round/>
          </a:ln>
          <a:effectLst/>
        </c:spPr>
        <c:txPr>
          <a:bodyPr rot="-60000000" spcFirstLastPara="1" vertOverflow="ellipsis" vert="horz" wrap="square" anchor="ctr" anchorCtr="1"/>
          <a:lstStyle/>
          <a:p>
            <a:pPr>
              <a:defRPr sz="700" b="1" i="0" u="none" strike="noStrike" kern="1200" baseline="0">
                <a:solidFill>
                  <a:schemeClr val="tx1"/>
                </a:solidFill>
                <a:latin typeface="+mn-lt"/>
                <a:ea typeface="+mn-ea"/>
                <a:cs typeface="+mn-cs"/>
              </a:defRPr>
            </a:pPr>
            <a:endParaRPr lang="es-MX"/>
          </a:p>
        </c:txPr>
        <c:crossAx val="251169024"/>
        <c:crosses val="autoZero"/>
        <c:crossBetween val="midCat"/>
      </c:valAx>
      <c:valAx>
        <c:axId val="251169024"/>
        <c:scaling>
          <c:orientation val="minMax"/>
          <c:max val="23"/>
          <c:min val="14"/>
        </c:scaling>
        <c:delete val="0"/>
        <c:axPos val="l"/>
        <c:title>
          <c:tx>
            <c:rich>
              <a:bodyPr rot="-5400000" spcFirstLastPara="1" vertOverflow="ellipsis" vert="horz" wrap="square" anchor="ctr" anchorCtr="1"/>
              <a:lstStyle/>
              <a:p>
                <a:pPr>
                  <a:defRPr sz="800" b="1" i="0" u="none" strike="noStrike" kern="1200" baseline="0">
                    <a:solidFill>
                      <a:schemeClr val="tx1"/>
                    </a:solidFill>
                    <a:latin typeface="+mn-lt"/>
                    <a:ea typeface="+mn-ea"/>
                    <a:cs typeface="+mn-cs"/>
                  </a:defRPr>
                </a:pPr>
                <a:r>
                  <a:rPr lang="es-MX" sz="800" b="1">
                    <a:solidFill>
                      <a:schemeClr val="tx1"/>
                    </a:solidFill>
                  </a:rPr>
                  <a:t>P/E SPX Index</a:t>
                </a:r>
              </a:p>
            </c:rich>
          </c:tx>
          <c:layout>
            <c:manualLayout>
              <c:xMode val="edge"/>
              <c:yMode val="edge"/>
              <c:x val="8.3546281496880131E-3"/>
              <c:y val="0.41043506115381523"/>
            </c:manualLayout>
          </c:layout>
          <c:overlay val="0"/>
          <c:spPr>
            <a:noFill/>
            <a:ln>
              <a:noFill/>
            </a:ln>
            <a:effectLst/>
          </c:spPr>
        </c:title>
        <c:numFmt formatCode="General" sourceLinked="1"/>
        <c:majorTickMark val="none"/>
        <c:minorTickMark val="none"/>
        <c:tickLblPos val="nextTo"/>
        <c:spPr>
          <a:noFill/>
          <a:ln w="19050" cap="flat" cmpd="sng" algn="ctr">
            <a:noFill/>
            <a:round/>
          </a:ln>
          <a:effectLst/>
        </c:spPr>
        <c:txPr>
          <a:bodyPr rot="-60000000" spcFirstLastPara="1" vertOverflow="ellipsis" vert="horz" wrap="square" anchor="ctr" anchorCtr="1"/>
          <a:lstStyle/>
          <a:p>
            <a:pPr>
              <a:defRPr sz="800" b="1" i="0" u="none" strike="noStrike" kern="1200" baseline="0">
                <a:solidFill>
                  <a:schemeClr val="tx1"/>
                </a:solidFill>
                <a:latin typeface="+mn-lt"/>
                <a:ea typeface="+mn-ea"/>
                <a:cs typeface="+mn-cs"/>
              </a:defRPr>
            </a:pPr>
            <a:endParaRPr lang="es-MX"/>
          </a:p>
        </c:txPr>
        <c:crossAx val="251167488"/>
        <c:crosses val="autoZero"/>
        <c:crossBetween val="midCat"/>
      </c:valAx>
      <c:valAx>
        <c:axId val="251171200"/>
        <c:scaling>
          <c:orientation val="minMax"/>
          <c:max val="2500"/>
          <c:min val="1700"/>
        </c:scaling>
        <c:delete val="0"/>
        <c:axPos val="r"/>
        <c:title>
          <c:tx>
            <c:rich>
              <a:bodyPr rot="-5400000" spcFirstLastPara="1" vertOverflow="ellipsis" vert="horz" wrap="square" anchor="ctr" anchorCtr="1"/>
              <a:lstStyle/>
              <a:p>
                <a:pPr>
                  <a:defRPr sz="800" b="1" i="0" u="none" strike="noStrike" kern="1200" baseline="0">
                    <a:solidFill>
                      <a:schemeClr val="tx1"/>
                    </a:solidFill>
                    <a:latin typeface="+mn-lt"/>
                    <a:ea typeface="+mn-ea"/>
                    <a:cs typeface="+mn-cs"/>
                  </a:defRPr>
                </a:pPr>
                <a:r>
                  <a:rPr lang="es-MX" sz="800" b="1">
                    <a:solidFill>
                      <a:schemeClr val="tx1"/>
                    </a:solidFill>
                  </a:rPr>
                  <a:t>Pts. SPX</a:t>
                </a:r>
                <a:r>
                  <a:rPr lang="es-MX" sz="800" b="1" baseline="0">
                    <a:solidFill>
                      <a:schemeClr val="tx1"/>
                    </a:solidFill>
                  </a:rPr>
                  <a:t> Index</a:t>
                </a:r>
                <a:endParaRPr lang="es-MX" sz="800" b="1">
                  <a:solidFill>
                    <a:schemeClr val="tx1"/>
                  </a:solidFill>
                </a:endParaRPr>
              </a:p>
            </c:rich>
          </c:tx>
          <c:layout>
            <c:manualLayout>
              <c:xMode val="edge"/>
              <c:yMode val="edge"/>
              <c:x val="0.96014943960149435"/>
              <c:y val="0.32479935538341809"/>
            </c:manualLayout>
          </c:layout>
          <c:overlay val="0"/>
          <c:spPr>
            <a:noFill/>
            <a:ln>
              <a:noFill/>
            </a:ln>
            <a:effectLst/>
          </c:spPr>
        </c:title>
        <c:numFmt formatCode="#,##0" sourceLinked="0"/>
        <c:majorTickMark val="out"/>
        <c:minorTickMark val="none"/>
        <c:tickLblPos val="nextTo"/>
        <c:spPr>
          <a:noFill/>
          <a:ln w="9525" cap="flat" cmpd="sng" algn="ctr">
            <a:noFill/>
            <a:round/>
          </a:ln>
          <a:effectLst/>
        </c:spPr>
        <c:txPr>
          <a:bodyPr rot="-60000000" spcFirstLastPara="1" vertOverflow="ellipsis" vert="horz" wrap="square" anchor="ctr" anchorCtr="1"/>
          <a:lstStyle/>
          <a:p>
            <a:pPr>
              <a:defRPr sz="800" b="1" i="0" u="none" strike="noStrike" kern="1200" baseline="0">
                <a:solidFill>
                  <a:schemeClr val="tx1"/>
                </a:solidFill>
                <a:latin typeface="+mn-lt"/>
                <a:ea typeface="+mn-ea"/>
                <a:cs typeface="+mn-cs"/>
              </a:defRPr>
            </a:pPr>
            <a:endParaRPr lang="es-MX"/>
          </a:p>
        </c:txPr>
        <c:crossAx val="251173120"/>
        <c:crosses val="max"/>
        <c:crossBetween val="midCat"/>
      </c:valAx>
      <c:valAx>
        <c:axId val="251173120"/>
        <c:scaling>
          <c:orientation val="minMax"/>
        </c:scaling>
        <c:delete val="1"/>
        <c:axPos val="b"/>
        <c:numFmt formatCode="m/d/yyyy" sourceLinked="1"/>
        <c:majorTickMark val="out"/>
        <c:minorTickMark val="none"/>
        <c:tickLblPos val="nextTo"/>
        <c:crossAx val="251171200"/>
        <c:crosses val="autoZero"/>
        <c:crossBetween val="midCat"/>
      </c:valAx>
      <c:spPr>
        <a:noFill/>
        <a:ln>
          <a:noFill/>
        </a:ln>
        <a:effectLst/>
      </c:spPr>
    </c:plotArea>
    <c:legend>
      <c:legendPos val="b"/>
      <c:layout>
        <c:manualLayout>
          <c:xMode val="edge"/>
          <c:yMode val="edge"/>
          <c:x val="3.2335696518632558E-2"/>
          <c:y val="0.85787393210611074"/>
          <c:w val="0.9353284762194265"/>
          <c:h val="0.12115621494704699"/>
        </c:manualLayout>
      </c:layout>
      <c:overlay val="0"/>
      <c:spPr>
        <a:noFill/>
        <a:ln>
          <a:noFill/>
        </a:ln>
        <a:effectLst/>
      </c:spPr>
      <c:txPr>
        <a:bodyPr rot="0" spcFirstLastPara="1" vertOverflow="ellipsis" vert="horz" wrap="square" anchor="ctr" anchorCtr="1"/>
        <a:lstStyle/>
        <a:p>
          <a:pPr>
            <a:defRPr sz="800" b="0" i="0" u="none" strike="noStrike" kern="1200" baseline="0">
              <a:solidFill>
                <a:schemeClr val="tx1"/>
              </a:solidFill>
              <a:latin typeface="+mn-lt"/>
              <a:ea typeface="+mn-ea"/>
              <a:cs typeface="+mn-cs"/>
            </a:defRPr>
          </a:pPr>
          <a:endParaRPr lang="es-MX"/>
        </a:p>
      </c:txPr>
    </c:legend>
    <c:plotVisOnly val="1"/>
    <c:dispBlanksAs val="gap"/>
    <c:showDLblsOverMax val="0"/>
  </c:chart>
  <c:spPr>
    <a:noFill/>
    <a:ln w="9525" cap="flat" cmpd="sng" algn="ctr">
      <a:noFill/>
      <a:round/>
    </a:ln>
    <a:effectLst/>
  </c:spPr>
  <c:txPr>
    <a:bodyPr/>
    <a:lstStyle/>
    <a:p>
      <a:pPr>
        <a:defRPr/>
      </a:pPr>
      <a:endParaRPr lang="es-MX"/>
    </a:p>
  </c:txPr>
  <c:externalData r:id="rId1">
    <c:autoUpdate val="0"/>
  </c:externalData>
</c:chartSpace>
</file>

<file path=ppt/charts/chart51.xml><?xml version="1.0" encoding="utf-8"?>
<c:chartSpace xmlns:c="http://schemas.openxmlformats.org/drawingml/2006/chart" xmlns:a="http://schemas.openxmlformats.org/drawingml/2006/main" xmlns:r="http://schemas.openxmlformats.org/officeDocument/2006/relationships">
  <c:date1904 val="0"/>
  <c:lang val="es-MX"/>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lineChart>
        <c:grouping val="standard"/>
        <c:varyColors val="0"/>
        <c:ser>
          <c:idx val="0"/>
          <c:order val="0"/>
          <c:tx>
            <c:strRef>
              <c:f>Indices!$B$1</c:f>
              <c:strCache>
                <c:ptCount val="1"/>
                <c:pt idx="0">
                  <c:v>Agropecuario</c:v>
                </c:pt>
              </c:strCache>
            </c:strRef>
          </c:tx>
          <c:spPr>
            <a:ln w="31750" cap="rnd">
              <a:solidFill>
                <a:srgbClr val="0070C0"/>
              </a:solidFill>
              <a:round/>
            </a:ln>
            <a:effectLst/>
          </c:spPr>
          <c:marker>
            <c:symbol val="none"/>
          </c:marker>
          <c:cat>
            <c:numRef>
              <c:f>Indices!$A$2:$A$2283</c:f>
              <c:numCache>
                <c:formatCode>m/d/yyyy</c:formatCode>
                <c:ptCount val="2282"/>
                <c:pt idx="0">
                  <c:v>39633</c:v>
                </c:pt>
                <c:pt idx="1">
                  <c:v>39636</c:v>
                </c:pt>
                <c:pt idx="2">
                  <c:v>39637</c:v>
                </c:pt>
                <c:pt idx="3">
                  <c:v>39638</c:v>
                </c:pt>
                <c:pt idx="4">
                  <c:v>39639</c:v>
                </c:pt>
                <c:pt idx="5">
                  <c:v>39640</c:v>
                </c:pt>
                <c:pt idx="6">
                  <c:v>39643</c:v>
                </c:pt>
                <c:pt idx="7">
                  <c:v>39644</c:v>
                </c:pt>
                <c:pt idx="8">
                  <c:v>39645</c:v>
                </c:pt>
                <c:pt idx="9">
                  <c:v>39646</c:v>
                </c:pt>
                <c:pt idx="10">
                  <c:v>39647</c:v>
                </c:pt>
                <c:pt idx="11">
                  <c:v>39650</c:v>
                </c:pt>
                <c:pt idx="12">
                  <c:v>39651</c:v>
                </c:pt>
                <c:pt idx="13">
                  <c:v>39652</c:v>
                </c:pt>
                <c:pt idx="14">
                  <c:v>39653</c:v>
                </c:pt>
                <c:pt idx="15">
                  <c:v>39654</c:v>
                </c:pt>
                <c:pt idx="16">
                  <c:v>39657</c:v>
                </c:pt>
                <c:pt idx="17">
                  <c:v>39658</c:v>
                </c:pt>
                <c:pt idx="18">
                  <c:v>39659</c:v>
                </c:pt>
                <c:pt idx="19">
                  <c:v>39660</c:v>
                </c:pt>
                <c:pt idx="20">
                  <c:v>39661</c:v>
                </c:pt>
                <c:pt idx="21">
                  <c:v>39664</c:v>
                </c:pt>
                <c:pt idx="22">
                  <c:v>39665</c:v>
                </c:pt>
                <c:pt idx="23">
                  <c:v>39666</c:v>
                </c:pt>
                <c:pt idx="24">
                  <c:v>39667</c:v>
                </c:pt>
                <c:pt idx="25">
                  <c:v>39668</c:v>
                </c:pt>
                <c:pt idx="26">
                  <c:v>39671</c:v>
                </c:pt>
                <c:pt idx="27">
                  <c:v>39672</c:v>
                </c:pt>
                <c:pt idx="28">
                  <c:v>39673</c:v>
                </c:pt>
                <c:pt idx="29">
                  <c:v>39674</c:v>
                </c:pt>
                <c:pt idx="30">
                  <c:v>39675</c:v>
                </c:pt>
                <c:pt idx="31">
                  <c:v>39678</c:v>
                </c:pt>
                <c:pt idx="32">
                  <c:v>39679</c:v>
                </c:pt>
                <c:pt idx="33">
                  <c:v>39680</c:v>
                </c:pt>
                <c:pt idx="34">
                  <c:v>39681</c:v>
                </c:pt>
                <c:pt idx="35">
                  <c:v>39682</c:v>
                </c:pt>
                <c:pt idx="36">
                  <c:v>39685</c:v>
                </c:pt>
                <c:pt idx="37">
                  <c:v>39686</c:v>
                </c:pt>
                <c:pt idx="38">
                  <c:v>39687</c:v>
                </c:pt>
                <c:pt idx="39">
                  <c:v>39688</c:v>
                </c:pt>
                <c:pt idx="40">
                  <c:v>39689</c:v>
                </c:pt>
                <c:pt idx="41">
                  <c:v>39692</c:v>
                </c:pt>
                <c:pt idx="42">
                  <c:v>39693</c:v>
                </c:pt>
                <c:pt idx="43">
                  <c:v>39694</c:v>
                </c:pt>
                <c:pt idx="44">
                  <c:v>39695</c:v>
                </c:pt>
                <c:pt idx="45">
                  <c:v>39696</c:v>
                </c:pt>
                <c:pt idx="46">
                  <c:v>39699</c:v>
                </c:pt>
                <c:pt idx="47">
                  <c:v>39700</c:v>
                </c:pt>
                <c:pt idx="48">
                  <c:v>39701</c:v>
                </c:pt>
                <c:pt idx="49">
                  <c:v>39702</c:v>
                </c:pt>
                <c:pt idx="50">
                  <c:v>39703</c:v>
                </c:pt>
                <c:pt idx="51">
                  <c:v>39706</c:v>
                </c:pt>
                <c:pt idx="52">
                  <c:v>39708</c:v>
                </c:pt>
                <c:pt idx="53">
                  <c:v>39709</c:v>
                </c:pt>
                <c:pt idx="54">
                  <c:v>39710</c:v>
                </c:pt>
                <c:pt idx="55">
                  <c:v>39713</c:v>
                </c:pt>
                <c:pt idx="56">
                  <c:v>39714</c:v>
                </c:pt>
                <c:pt idx="57">
                  <c:v>39715</c:v>
                </c:pt>
                <c:pt idx="58">
                  <c:v>39716</c:v>
                </c:pt>
                <c:pt idx="59">
                  <c:v>39717</c:v>
                </c:pt>
                <c:pt idx="60">
                  <c:v>39720</c:v>
                </c:pt>
                <c:pt idx="61">
                  <c:v>39721</c:v>
                </c:pt>
                <c:pt idx="62">
                  <c:v>39722</c:v>
                </c:pt>
                <c:pt idx="63">
                  <c:v>39723</c:v>
                </c:pt>
                <c:pt idx="64">
                  <c:v>39724</c:v>
                </c:pt>
                <c:pt idx="65">
                  <c:v>39727</c:v>
                </c:pt>
                <c:pt idx="66">
                  <c:v>39728</c:v>
                </c:pt>
                <c:pt idx="67">
                  <c:v>39729</c:v>
                </c:pt>
                <c:pt idx="68">
                  <c:v>39730</c:v>
                </c:pt>
                <c:pt idx="69">
                  <c:v>39731</c:v>
                </c:pt>
                <c:pt idx="70">
                  <c:v>39734</c:v>
                </c:pt>
                <c:pt idx="71">
                  <c:v>39735</c:v>
                </c:pt>
                <c:pt idx="72">
                  <c:v>39736</c:v>
                </c:pt>
                <c:pt idx="73">
                  <c:v>39737</c:v>
                </c:pt>
                <c:pt idx="74">
                  <c:v>39738</c:v>
                </c:pt>
                <c:pt idx="75">
                  <c:v>39741</c:v>
                </c:pt>
                <c:pt idx="76">
                  <c:v>39742</c:v>
                </c:pt>
                <c:pt idx="77">
                  <c:v>39743</c:v>
                </c:pt>
                <c:pt idx="78">
                  <c:v>39744</c:v>
                </c:pt>
                <c:pt idx="79">
                  <c:v>39745</c:v>
                </c:pt>
                <c:pt idx="80">
                  <c:v>39748</c:v>
                </c:pt>
                <c:pt idx="81">
                  <c:v>39749</c:v>
                </c:pt>
                <c:pt idx="82">
                  <c:v>39750</c:v>
                </c:pt>
                <c:pt idx="83">
                  <c:v>39751</c:v>
                </c:pt>
                <c:pt idx="84">
                  <c:v>39752</c:v>
                </c:pt>
                <c:pt idx="85">
                  <c:v>39755</c:v>
                </c:pt>
                <c:pt idx="86">
                  <c:v>39756</c:v>
                </c:pt>
                <c:pt idx="87">
                  <c:v>39757</c:v>
                </c:pt>
                <c:pt idx="88">
                  <c:v>39758</c:v>
                </c:pt>
                <c:pt idx="89">
                  <c:v>39759</c:v>
                </c:pt>
                <c:pt idx="90">
                  <c:v>39762</c:v>
                </c:pt>
                <c:pt idx="91">
                  <c:v>39763</c:v>
                </c:pt>
                <c:pt idx="92">
                  <c:v>39764</c:v>
                </c:pt>
                <c:pt idx="93">
                  <c:v>39765</c:v>
                </c:pt>
                <c:pt idx="94">
                  <c:v>39766</c:v>
                </c:pt>
                <c:pt idx="95">
                  <c:v>39770</c:v>
                </c:pt>
                <c:pt idx="96">
                  <c:v>39771</c:v>
                </c:pt>
                <c:pt idx="97">
                  <c:v>39772</c:v>
                </c:pt>
                <c:pt idx="98">
                  <c:v>39773</c:v>
                </c:pt>
                <c:pt idx="99">
                  <c:v>39776</c:v>
                </c:pt>
                <c:pt idx="100">
                  <c:v>39777</c:v>
                </c:pt>
                <c:pt idx="101">
                  <c:v>39778</c:v>
                </c:pt>
                <c:pt idx="102">
                  <c:v>39779</c:v>
                </c:pt>
                <c:pt idx="103">
                  <c:v>39780</c:v>
                </c:pt>
                <c:pt idx="104">
                  <c:v>39783</c:v>
                </c:pt>
                <c:pt idx="105">
                  <c:v>39784</c:v>
                </c:pt>
                <c:pt idx="106">
                  <c:v>39785</c:v>
                </c:pt>
                <c:pt idx="107">
                  <c:v>39786</c:v>
                </c:pt>
                <c:pt idx="108">
                  <c:v>39787</c:v>
                </c:pt>
                <c:pt idx="109">
                  <c:v>39790</c:v>
                </c:pt>
                <c:pt idx="110">
                  <c:v>39791</c:v>
                </c:pt>
                <c:pt idx="111">
                  <c:v>39792</c:v>
                </c:pt>
                <c:pt idx="112">
                  <c:v>39793</c:v>
                </c:pt>
                <c:pt idx="113">
                  <c:v>39797</c:v>
                </c:pt>
                <c:pt idx="114">
                  <c:v>39798</c:v>
                </c:pt>
                <c:pt idx="115">
                  <c:v>39799</c:v>
                </c:pt>
                <c:pt idx="116">
                  <c:v>39800</c:v>
                </c:pt>
                <c:pt idx="117">
                  <c:v>39801</c:v>
                </c:pt>
                <c:pt idx="118">
                  <c:v>39804</c:v>
                </c:pt>
                <c:pt idx="119">
                  <c:v>39805</c:v>
                </c:pt>
                <c:pt idx="120">
                  <c:v>39806</c:v>
                </c:pt>
                <c:pt idx="121">
                  <c:v>39808</c:v>
                </c:pt>
                <c:pt idx="122">
                  <c:v>39811</c:v>
                </c:pt>
                <c:pt idx="123">
                  <c:v>39812</c:v>
                </c:pt>
                <c:pt idx="124">
                  <c:v>39813</c:v>
                </c:pt>
                <c:pt idx="125">
                  <c:v>39815</c:v>
                </c:pt>
                <c:pt idx="126">
                  <c:v>39818</c:v>
                </c:pt>
                <c:pt idx="127">
                  <c:v>39819</c:v>
                </c:pt>
                <c:pt idx="128">
                  <c:v>39820</c:v>
                </c:pt>
                <c:pt idx="129">
                  <c:v>39821</c:v>
                </c:pt>
                <c:pt idx="130">
                  <c:v>39822</c:v>
                </c:pt>
                <c:pt idx="131">
                  <c:v>39825</c:v>
                </c:pt>
                <c:pt idx="132">
                  <c:v>39826</c:v>
                </c:pt>
                <c:pt idx="133">
                  <c:v>39827</c:v>
                </c:pt>
                <c:pt idx="134">
                  <c:v>39828</c:v>
                </c:pt>
                <c:pt idx="135">
                  <c:v>39829</c:v>
                </c:pt>
                <c:pt idx="136">
                  <c:v>39832</c:v>
                </c:pt>
                <c:pt idx="137">
                  <c:v>39833</c:v>
                </c:pt>
                <c:pt idx="138">
                  <c:v>39834</c:v>
                </c:pt>
                <c:pt idx="139">
                  <c:v>39835</c:v>
                </c:pt>
                <c:pt idx="140">
                  <c:v>39836</c:v>
                </c:pt>
                <c:pt idx="141">
                  <c:v>39839</c:v>
                </c:pt>
                <c:pt idx="142">
                  <c:v>39840</c:v>
                </c:pt>
                <c:pt idx="143">
                  <c:v>39841</c:v>
                </c:pt>
                <c:pt idx="144">
                  <c:v>39842</c:v>
                </c:pt>
                <c:pt idx="145">
                  <c:v>39843</c:v>
                </c:pt>
                <c:pt idx="146">
                  <c:v>39847</c:v>
                </c:pt>
                <c:pt idx="147">
                  <c:v>39848</c:v>
                </c:pt>
                <c:pt idx="148">
                  <c:v>39849</c:v>
                </c:pt>
                <c:pt idx="149">
                  <c:v>39850</c:v>
                </c:pt>
                <c:pt idx="150">
                  <c:v>39853</c:v>
                </c:pt>
                <c:pt idx="151">
                  <c:v>39854</c:v>
                </c:pt>
                <c:pt idx="152">
                  <c:v>39855</c:v>
                </c:pt>
                <c:pt idx="153">
                  <c:v>39856</c:v>
                </c:pt>
                <c:pt idx="154">
                  <c:v>39857</c:v>
                </c:pt>
                <c:pt idx="155">
                  <c:v>39860</c:v>
                </c:pt>
                <c:pt idx="156">
                  <c:v>39861</c:v>
                </c:pt>
                <c:pt idx="157">
                  <c:v>39862</c:v>
                </c:pt>
                <c:pt idx="158">
                  <c:v>39863</c:v>
                </c:pt>
                <c:pt idx="159">
                  <c:v>39864</c:v>
                </c:pt>
                <c:pt idx="160">
                  <c:v>39867</c:v>
                </c:pt>
                <c:pt idx="161">
                  <c:v>39868</c:v>
                </c:pt>
                <c:pt idx="162">
                  <c:v>39869</c:v>
                </c:pt>
                <c:pt idx="163">
                  <c:v>39870</c:v>
                </c:pt>
                <c:pt idx="164">
                  <c:v>39871</c:v>
                </c:pt>
                <c:pt idx="165">
                  <c:v>39874</c:v>
                </c:pt>
                <c:pt idx="166">
                  <c:v>39875</c:v>
                </c:pt>
                <c:pt idx="167">
                  <c:v>39876</c:v>
                </c:pt>
                <c:pt idx="168">
                  <c:v>39877</c:v>
                </c:pt>
                <c:pt idx="169">
                  <c:v>39878</c:v>
                </c:pt>
                <c:pt idx="170">
                  <c:v>39881</c:v>
                </c:pt>
                <c:pt idx="171">
                  <c:v>39882</c:v>
                </c:pt>
                <c:pt idx="172">
                  <c:v>39883</c:v>
                </c:pt>
                <c:pt idx="173">
                  <c:v>39884</c:v>
                </c:pt>
                <c:pt idx="174">
                  <c:v>39885</c:v>
                </c:pt>
                <c:pt idx="175">
                  <c:v>39889</c:v>
                </c:pt>
                <c:pt idx="176">
                  <c:v>39890</c:v>
                </c:pt>
                <c:pt idx="177">
                  <c:v>39891</c:v>
                </c:pt>
                <c:pt idx="178">
                  <c:v>39892</c:v>
                </c:pt>
                <c:pt idx="179">
                  <c:v>39895</c:v>
                </c:pt>
                <c:pt idx="180">
                  <c:v>39896</c:v>
                </c:pt>
                <c:pt idx="181">
                  <c:v>39897</c:v>
                </c:pt>
                <c:pt idx="182">
                  <c:v>39898</c:v>
                </c:pt>
                <c:pt idx="183">
                  <c:v>39899</c:v>
                </c:pt>
                <c:pt idx="184">
                  <c:v>39902</c:v>
                </c:pt>
                <c:pt idx="185">
                  <c:v>39903</c:v>
                </c:pt>
                <c:pt idx="186">
                  <c:v>39904</c:v>
                </c:pt>
                <c:pt idx="187">
                  <c:v>39905</c:v>
                </c:pt>
                <c:pt idx="188">
                  <c:v>39906</c:v>
                </c:pt>
                <c:pt idx="189">
                  <c:v>39909</c:v>
                </c:pt>
                <c:pt idx="190">
                  <c:v>39910</c:v>
                </c:pt>
                <c:pt idx="191">
                  <c:v>39911</c:v>
                </c:pt>
                <c:pt idx="192">
                  <c:v>39916</c:v>
                </c:pt>
                <c:pt idx="193">
                  <c:v>39917</c:v>
                </c:pt>
                <c:pt idx="194">
                  <c:v>39918</c:v>
                </c:pt>
                <c:pt idx="195">
                  <c:v>39919</c:v>
                </c:pt>
                <c:pt idx="196">
                  <c:v>39920</c:v>
                </c:pt>
                <c:pt idx="197">
                  <c:v>39923</c:v>
                </c:pt>
                <c:pt idx="198">
                  <c:v>39924</c:v>
                </c:pt>
                <c:pt idx="199">
                  <c:v>39925</c:v>
                </c:pt>
                <c:pt idx="200">
                  <c:v>39926</c:v>
                </c:pt>
                <c:pt idx="201">
                  <c:v>39927</c:v>
                </c:pt>
                <c:pt idx="202">
                  <c:v>39930</c:v>
                </c:pt>
                <c:pt idx="203">
                  <c:v>39931</c:v>
                </c:pt>
                <c:pt idx="204">
                  <c:v>39932</c:v>
                </c:pt>
                <c:pt idx="205">
                  <c:v>39933</c:v>
                </c:pt>
                <c:pt idx="206">
                  <c:v>39937</c:v>
                </c:pt>
                <c:pt idx="207">
                  <c:v>39938</c:v>
                </c:pt>
                <c:pt idx="208">
                  <c:v>39939</c:v>
                </c:pt>
                <c:pt idx="209">
                  <c:v>39940</c:v>
                </c:pt>
                <c:pt idx="210">
                  <c:v>39941</c:v>
                </c:pt>
                <c:pt idx="211">
                  <c:v>39944</c:v>
                </c:pt>
                <c:pt idx="212">
                  <c:v>39945</c:v>
                </c:pt>
                <c:pt idx="213">
                  <c:v>39946</c:v>
                </c:pt>
                <c:pt idx="214">
                  <c:v>39947</c:v>
                </c:pt>
                <c:pt idx="215">
                  <c:v>39948</c:v>
                </c:pt>
                <c:pt idx="216">
                  <c:v>39951</c:v>
                </c:pt>
                <c:pt idx="217">
                  <c:v>39952</c:v>
                </c:pt>
                <c:pt idx="218">
                  <c:v>39953</c:v>
                </c:pt>
                <c:pt idx="219">
                  <c:v>39954</c:v>
                </c:pt>
                <c:pt idx="220">
                  <c:v>39955</c:v>
                </c:pt>
                <c:pt idx="221">
                  <c:v>39958</c:v>
                </c:pt>
                <c:pt idx="222">
                  <c:v>39959</c:v>
                </c:pt>
                <c:pt idx="223">
                  <c:v>39960</c:v>
                </c:pt>
                <c:pt idx="224">
                  <c:v>39961</c:v>
                </c:pt>
                <c:pt idx="225">
                  <c:v>39962</c:v>
                </c:pt>
                <c:pt idx="226">
                  <c:v>39965</c:v>
                </c:pt>
                <c:pt idx="227">
                  <c:v>39966</c:v>
                </c:pt>
                <c:pt idx="228">
                  <c:v>39967</c:v>
                </c:pt>
                <c:pt idx="229">
                  <c:v>39968</c:v>
                </c:pt>
                <c:pt idx="230">
                  <c:v>39969</c:v>
                </c:pt>
                <c:pt idx="231">
                  <c:v>39972</c:v>
                </c:pt>
                <c:pt idx="232">
                  <c:v>39973</c:v>
                </c:pt>
                <c:pt idx="233">
                  <c:v>39974</c:v>
                </c:pt>
                <c:pt idx="234">
                  <c:v>39975</c:v>
                </c:pt>
                <c:pt idx="235">
                  <c:v>39976</c:v>
                </c:pt>
                <c:pt idx="236">
                  <c:v>39979</c:v>
                </c:pt>
                <c:pt idx="237">
                  <c:v>39980</c:v>
                </c:pt>
                <c:pt idx="238">
                  <c:v>39981</c:v>
                </c:pt>
                <c:pt idx="239">
                  <c:v>39982</c:v>
                </c:pt>
                <c:pt idx="240">
                  <c:v>39983</c:v>
                </c:pt>
                <c:pt idx="241">
                  <c:v>39986</c:v>
                </c:pt>
                <c:pt idx="242">
                  <c:v>39987</c:v>
                </c:pt>
                <c:pt idx="243">
                  <c:v>39988</c:v>
                </c:pt>
                <c:pt idx="244">
                  <c:v>39989</c:v>
                </c:pt>
                <c:pt idx="245">
                  <c:v>39990</c:v>
                </c:pt>
                <c:pt idx="246">
                  <c:v>39993</c:v>
                </c:pt>
                <c:pt idx="247">
                  <c:v>39994</c:v>
                </c:pt>
                <c:pt idx="248">
                  <c:v>39995</c:v>
                </c:pt>
                <c:pt idx="249">
                  <c:v>39996</c:v>
                </c:pt>
                <c:pt idx="250">
                  <c:v>39997</c:v>
                </c:pt>
                <c:pt idx="251">
                  <c:v>40000</c:v>
                </c:pt>
                <c:pt idx="252">
                  <c:v>40001</c:v>
                </c:pt>
                <c:pt idx="253">
                  <c:v>40002</c:v>
                </c:pt>
                <c:pt idx="254">
                  <c:v>40003</c:v>
                </c:pt>
                <c:pt idx="255">
                  <c:v>40004</c:v>
                </c:pt>
                <c:pt idx="256">
                  <c:v>40007</c:v>
                </c:pt>
                <c:pt idx="257">
                  <c:v>40008</c:v>
                </c:pt>
                <c:pt idx="258">
                  <c:v>40009</c:v>
                </c:pt>
                <c:pt idx="259">
                  <c:v>40010</c:v>
                </c:pt>
                <c:pt idx="260">
                  <c:v>40011</c:v>
                </c:pt>
                <c:pt idx="261">
                  <c:v>40014</c:v>
                </c:pt>
                <c:pt idx="262">
                  <c:v>40015</c:v>
                </c:pt>
                <c:pt idx="263">
                  <c:v>40016</c:v>
                </c:pt>
                <c:pt idx="264">
                  <c:v>40017</c:v>
                </c:pt>
                <c:pt idx="265">
                  <c:v>40018</c:v>
                </c:pt>
                <c:pt idx="266">
                  <c:v>40021</c:v>
                </c:pt>
                <c:pt idx="267">
                  <c:v>40022</c:v>
                </c:pt>
                <c:pt idx="268">
                  <c:v>40023</c:v>
                </c:pt>
                <c:pt idx="269">
                  <c:v>40024</c:v>
                </c:pt>
                <c:pt idx="270">
                  <c:v>40025</c:v>
                </c:pt>
                <c:pt idx="271">
                  <c:v>40028</c:v>
                </c:pt>
                <c:pt idx="272">
                  <c:v>40029</c:v>
                </c:pt>
                <c:pt idx="273">
                  <c:v>40030</c:v>
                </c:pt>
                <c:pt idx="274">
                  <c:v>40031</c:v>
                </c:pt>
                <c:pt idx="275">
                  <c:v>40032</c:v>
                </c:pt>
                <c:pt idx="276">
                  <c:v>40035</c:v>
                </c:pt>
                <c:pt idx="277">
                  <c:v>40036</c:v>
                </c:pt>
                <c:pt idx="278">
                  <c:v>40037</c:v>
                </c:pt>
                <c:pt idx="279">
                  <c:v>40038</c:v>
                </c:pt>
                <c:pt idx="280">
                  <c:v>40039</c:v>
                </c:pt>
                <c:pt idx="281">
                  <c:v>40042</c:v>
                </c:pt>
                <c:pt idx="282">
                  <c:v>40043</c:v>
                </c:pt>
                <c:pt idx="283">
                  <c:v>40044</c:v>
                </c:pt>
                <c:pt idx="284">
                  <c:v>40045</c:v>
                </c:pt>
                <c:pt idx="285">
                  <c:v>40046</c:v>
                </c:pt>
                <c:pt idx="286">
                  <c:v>40049</c:v>
                </c:pt>
                <c:pt idx="287">
                  <c:v>40050</c:v>
                </c:pt>
                <c:pt idx="288">
                  <c:v>40051</c:v>
                </c:pt>
                <c:pt idx="289">
                  <c:v>40052</c:v>
                </c:pt>
                <c:pt idx="290">
                  <c:v>40053</c:v>
                </c:pt>
                <c:pt idx="291">
                  <c:v>40056</c:v>
                </c:pt>
                <c:pt idx="292">
                  <c:v>40057</c:v>
                </c:pt>
                <c:pt idx="293">
                  <c:v>40058</c:v>
                </c:pt>
                <c:pt idx="294">
                  <c:v>40059</c:v>
                </c:pt>
                <c:pt idx="295">
                  <c:v>40060</c:v>
                </c:pt>
                <c:pt idx="296">
                  <c:v>40063</c:v>
                </c:pt>
                <c:pt idx="297">
                  <c:v>40064</c:v>
                </c:pt>
                <c:pt idx="298">
                  <c:v>40065</c:v>
                </c:pt>
                <c:pt idx="299">
                  <c:v>40066</c:v>
                </c:pt>
                <c:pt idx="300">
                  <c:v>40067</c:v>
                </c:pt>
                <c:pt idx="301">
                  <c:v>40070</c:v>
                </c:pt>
                <c:pt idx="302">
                  <c:v>40071</c:v>
                </c:pt>
                <c:pt idx="303">
                  <c:v>40073</c:v>
                </c:pt>
                <c:pt idx="304">
                  <c:v>40074</c:v>
                </c:pt>
                <c:pt idx="305">
                  <c:v>40077</c:v>
                </c:pt>
                <c:pt idx="306">
                  <c:v>40078</c:v>
                </c:pt>
                <c:pt idx="307">
                  <c:v>40079</c:v>
                </c:pt>
                <c:pt idx="308">
                  <c:v>40080</c:v>
                </c:pt>
                <c:pt idx="309">
                  <c:v>40081</c:v>
                </c:pt>
                <c:pt idx="310">
                  <c:v>40084</c:v>
                </c:pt>
                <c:pt idx="311">
                  <c:v>40085</c:v>
                </c:pt>
                <c:pt idx="312">
                  <c:v>40086</c:v>
                </c:pt>
                <c:pt idx="313">
                  <c:v>40087</c:v>
                </c:pt>
                <c:pt idx="314">
                  <c:v>40088</c:v>
                </c:pt>
                <c:pt idx="315">
                  <c:v>40091</c:v>
                </c:pt>
                <c:pt idx="316">
                  <c:v>40092</c:v>
                </c:pt>
                <c:pt idx="317">
                  <c:v>40093</c:v>
                </c:pt>
                <c:pt idx="318">
                  <c:v>40094</c:v>
                </c:pt>
                <c:pt idx="319">
                  <c:v>40095</c:v>
                </c:pt>
                <c:pt idx="320">
                  <c:v>40098</c:v>
                </c:pt>
                <c:pt idx="321">
                  <c:v>40099</c:v>
                </c:pt>
                <c:pt idx="322">
                  <c:v>40100</c:v>
                </c:pt>
                <c:pt idx="323">
                  <c:v>40101</c:v>
                </c:pt>
                <c:pt idx="324">
                  <c:v>40102</c:v>
                </c:pt>
                <c:pt idx="325">
                  <c:v>40105</c:v>
                </c:pt>
                <c:pt idx="326">
                  <c:v>40106</c:v>
                </c:pt>
                <c:pt idx="327">
                  <c:v>40107</c:v>
                </c:pt>
                <c:pt idx="328">
                  <c:v>40108</c:v>
                </c:pt>
                <c:pt idx="329">
                  <c:v>40109</c:v>
                </c:pt>
                <c:pt idx="330">
                  <c:v>40112</c:v>
                </c:pt>
                <c:pt idx="331">
                  <c:v>40113</c:v>
                </c:pt>
                <c:pt idx="332">
                  <c:v>40114</c:v>
                </c:pt>
                <c:pt idx="333">
                  <c:v>40115</c:v>
                </c:pt>
                <c:pt idx="334">
                  <c:v>40116</c:v>
                </c:pt>
                <c:pt idx="335">
                  <c:v>40120</c:v>
                </c:pt>
                <c:pt idx="336">
                  <c:v>40121</c:v>
                </c:pt>
                <c:pt idx="337">
                  <c:v>40122</c:v>
                </c:pt>
                <c:pt idx="338">
                  <c:v>40123</c:v>
                </c:pt>
                <c:pt idx="339">
                  <c:v>40126</c:v>
                </c:pt>
                <c:pt idx="340">
                  <c:v>40127</c:v>
                </c:pt>
                <c:pt idx="341">
                  <c:v>40128</c:v>
                </c:pt>
                <c:pt idx="342">
                  <c:v>40129</c:v>
                </c:pt>
                <c:pt idx="343">
                  <c:v>40130</c:v>
                </c:pt>
                <c:pt idx="344">
                  <c:v>40134</c:v>
                </c:pt>
                <c:pt idx="345">
                  <c:v>40135</c:v>
                </c:pt>
                <c:pt idx="346">
                  <c:v>40136</c:v>
                </c:pt>
                <c:pt idx="347">
                  <c:v>40137</c:v>
                </c:pt>
                <c:pt idx="348">
                  <c:v>40140</c:v>
                </c:pt>
                <c:pt idx="349">
                  <c:v>40141</c:v>
                </c:pt>
                <c:pt idx="350">
                  <c:v>40142</c:v>
                </c:pt>
                <c:pt idx="351">
                  <c:v>40143</c:v>
                </c:pt>
                <c:pt idx="352">
                  <c:v>40144</c:v>
                </c:pt>
                <c:pt idx="353">
                  <c:v>40147</c:v>
                </c:pt>
                <c:pt idx="354">
                  <c:v>40148</c:v>
                </c:pt>
                <c:pt idx="355">
                  <c:v>40149</c:v>
                </c:pt>
                <c:pt idx="356">
                  <c:v>40150</c:v>
                </c:pt>
                <c:pt idx="357">
                  <c:v>40151</c:v>
                </c:pt>
                <c:pt idx="358">
                  <c:v>40154</c:v>
                </c:pt>
                <c:pt idx="359">
                  <c:v>40155</c:v>
                </c:pt>
                <c:pt idx="360">
                  <c:v>40156</c:v>
                </c:pt>
                <c:pt idx="361">
                  <c:v>40157</c:v>
                </c:pt>
                <c:pt idx="362">
                  <c:v>40158</c:v>
                </c:pt>
                <c:pt idx="363">
                  <c:v>40161</c:v>
                </c:pt>
                <c:pt idx="364">
                  <c:v>40162</c:v>
                </c:pt>
                <c:pt idx="365">
                  <c:v>40163</c:v>
                </c:pt>
                <c:pt idx="366">
                  <c:v>40164</c:v>
                </c:pt>
                <c:pt idx="367">
                  <c:v>40165</c:v>
                </c:pt>
                <c:pt idx="368">
                  <c:v>40168</c:v>
                </c:pt>
                <c:pt idx="369">
                  <c:v>40169</c:v>
                </c:pt>
                <c:pt idx="370">
                  <c:v>40170</c:v>
                </c:pt>
                <c:pt idx="371">
                  <c:v>40171</c:v>
                </c:pt>
                <c:pt idx="372">
                  <c:v>40175</c:v>
                </c:pt>
                <c:pt idx="373">
                  <c:v>40176</c:v>
                </c:pt>
                <c:pt idx="374">
                  <c:v>40177</c:v>
                </c:pt>
                <c:pt idx="375">
                  <c:v>40178</c:v>
                </c:pt>
                <c:pt idx="376">
                  <c:v>40182</c:v>
                </c:pt>
                <c:pt idx="377">
                  <c:v>40183</c:v>
                </c:pt>
                <c:pt idx="378">
                  <c:v>40184</c:v>
                </c:pt>
                <c:pt idx="379">
                  <c:v>40185</c:v>
                </c:pt>
                <c:pt idx="380">
                  <c:v>40186</c:v>
                </c:pt>
                <c:pt idx="381">
                  <c:v>40189</c:v>
                </c:pt>
                <c:pt idx="382">
                  <c:v>40190</c:v>
                </c:pt>
                <c:pt idx="383">
                  <c:v>40191</c:v>
                </c:pt>
                <c:pt idx="384">
                  <c:v>40192</c:v>
                </c:pt>
                <c:pt idx="385">
                  <c:v>40193</c:v>
                </c:pt>
                <c:pt idx="386">
                  <c:v>40196</c:v>
                </c:pt>
                <c:pt idx="387">
                  <c:v>40197</c:v>
                </c:pt>
                <c:pt idx="388">
                  <c:v>40198</c:v>
                </c:pt>
                <c:pt idx="389">
                  <c:v>40199</c:v>
                </c:pt>
                <c:pt idx="390">
                  <c:v>40200</c:v>
                </c:pt>
                <c:pt idx="391">
                  <c:v>40203</c:v>
                </c:pt>
                <c:pt idx="392">
                  <c:v>40204</c:v>
                </c:pt>
                <c:pt idx="393">
                  <c:v>40205</c:v>
                </c:pt>
                <c:pt idx="394">
                  <c:v>40206</c:v>
                </c:pt>
                <c:pt idx="395">
                  <c:v>40207</c:v>
                </c:pt>
                <c:pt idx="396">
                  <c:v>40211</c:v>
                </c:pt>
                <c:pt idx="397">
                  <c:v>40212</c:v>
                </c:pt>
                <c:pt idx="398">
                  <c:v>40213</c:v>
                </c:pt>
                <c:pt idx="399">
                  <c:v>40214</c:v>
                </c:pt>
                <c:pt idx="400">
                  <c:v>40217</c:v>
                </c:pt>
                <c:pt idx="401">
                  <c:v>40218</c:v>
                </c:pt>
                <c:pt idx="402">
                  <c:v>40219</c:v>
                </c:pt>
                <c:pt idx="403">
                  <c:v>40220</c:v>
                </c:pt>
                <c:pt idx="404">
                  <c:v>40221</c:v>
                </c:pt>
                <c:pt idx="405">
                  <c:v>40224</c:v>
                </c:pt>
                <c:pt idx="406">
                  <c:v>40225</c:v>
                </c:pt>
                <c:pt idx="407">
                  <c:v>40226</c:v>
                </c:pt>
                <c:pt idx="408">
                  <c:v>40227</c:v>
                </c:pt>
                <c:pt idx="409">
                  <c:v>40228</c:v>
                </c:pt>
                <c:pt idx="410">
                  <c:v>40231</c:v>
                </c:pt>
                <c:pt idx="411">
                  <c:v>40232</c:v>
                </c:pt>
                <c:pt idx="412">
                  <c:v>40233</c:v>
                </c:pt>
                <c:pt idx="413">
                  <c:v>40234</c:v>
                </c:pt>
                <c:pt idx="414">
                  <c:v>40235</c:v>
                </c:pt>
                <c:pt idx="415">
                  <c:v>40238</c:v>
                </c:pt>
                <c:pt idx="416">
                  <c:v>40239</c:v>
                </c:pt>
                <c:pt idx="417">
                  <c:v>40240</c:v>
                </c:pt>
                <c:pt idx="418">
                  <c:v>40241</c:v>
                </c:pt>
                <c:pt idx="419">
                  <c:v>40242</c:v>
                </c:pt>
                <c:pt idx="420">
                  <c:v>40245</c:v>
                </c:pt>
                <c:pt idx="421">
                  <c:v>40246</c:v>
                </c:pt>
                <c:pt idx="422">
                  <c:v>40247</c:v>
                </c:pt>
                <c:pt idx="423">
                  <c:v>40248</c:v>
                </c:pt>
                <c:pt idx="424">
                  <c:v>40249</c:v>
                </c:pt>
                <c:pt idx="425">
                  <c:v>40253</c:v>
                </c:pt>
                <c:pt idx="426">
                  <c:v>40254</c:v>
                </c:pt>
                <c:pt idx="427">
                  <c:v>40255</c:v>
                </c:pt>
                <c:pt idx="428">
                  <c:v>40256</c:v>
                </c:pt>
                <c:pt idx="429">
                  <c:v>40259</c:v>
                </c:pt>
                <c:pt idx="430">
                  <c:v>40260</c:v>
                </c:pt>
                <c:pt idx="431">
                  <c:v>40261</c:v>
                </c:pt>
                <c:pt idx="432">
                  <c:v>40262</c:v>
                </c:pt>
                <c:pt idx="433">
                  <c:v>40263</c:v>
                </c:pt>
                <c:pt idx="434">
                  <c:v>40266</c:v>
                </c:pt>
                <c:pt idx="435">
                  <c:v>40267</c:v>
                </c:pt>
                <c:pt idx="436">
                  <c:v>40268</c:v>
                </c:pt>
                <c:pt idx="437">
                  <c:v>40273</c:v>
                </c:pt>
                <c:pt idx="438">
                  <c:v>40274</c:v>
                </c:pt>
                <c:pt idx="439">
                  <c:v>40275</c:v>
                </c:pt>
                <c:pt idx="440">
                  <c:v>40276</c:v>
                </c:pt>
                <c:pt idx="441">
                  <c:v>40277</c:v>
                </c:pt>
                <c:pt idx="442">
                  <c:v>40280</c:v>
                </c:pt>
                <c:pt idx="443">
                  <c:v>40281</c:v>
                </c:pt>
                <c:pt idx="444">
                  <c:v>40282</c:v>
                </c:pt>
                <c:pt idx="445">
                  <c:v>40283</c:v>
                </c:pt>
                <c:pt idx="446">
                  <c:v>40284</c:v>
                </c:pt>
                <c:pt idx="447">
                  <c:v>40287</c:v>
                </c:pt>
                <c:pt idx="448">
                  <c:v>40288</c:v>
                </c:pt>
                <c:pt idx="449">
                  <c:v>40289</c:v>
                </c:pt>
                <c:pt idx="450">
                  <c:v>40290</c:v>
                </c:pt>
                <c:pt idx="451">
                  <c:v>40291</c:v>
                </c:pt>
                <c:pt idx="452">
                  <c:v>40294</c:v>
                </c:pt>
                <c:pt idx="453">
                  <c:v>40295</c:v>
                </c:pt>
                <c:pt idx="454">
                  <c:v>40296</c:v>
                </c:pt>
                <c:pt idx="455">
                  <c:v>40297</c:v>
                </c:pt>
                <c:pt idx="456">
                  <c:v>40298</c:v>
                </c:pt>
                <c:pt idx="457">
                  <c:v>40301</c:v>
                </c:pt>
                <c:pt idx="458">
                  <c:v>40302</c:v>
                </c:pt>
                <c:pt idx="459">
                  <c:v>40303</c:v>
                </c:pt>
                <c:pt idx="460">
                  <c:v>40304</c:v>
                </c:pt>
                <c:pt idx="461">
                  <c:v>40305</c:v>
                </c:pt>
                <c:pt idx="462">
                  <c:v>40308</c:v>
                </c:pt>
                <c:pt idx="463">
                  <c:v>40309</c:v>
                </c:pt>
                <c:pt idx="464">
                  <c:v>40310</c:v>
                </c:pt>
                <c:pt idx="465">
                  <c:v>40311</c:v>
                </c:pt>
                <c:pt idx="466">
                  <c:v>40312</c:v>
                </c:pt>
                <c:pt idx="467">
                  <c:v>40315</c:v>
                </c:pt>
                <c:pt idx="468">
                  <c:v>40316</c:v>
                </c:pt>
                <c:pt idx="469">
                  <c:v>40317</c:v>
                </c:pt>
                <c:pt idx="470">
                  <c:v>40318</c:v>
                </c:pt>
                <c:pt idx="471">
                  <c:v>40319</c:v>
                </c:pt>
                <c:pt idx="472">
                  <c:v>40322</c:v>
                </c:pt>
                <c:pt idx="473">
                  <c:v>40323</c:v>
                </c:pt>
                <c:pt idx="474">
                  <c:v>40324</c:v>
                </c:pt>
                <c:pt idx="475">
                  <c:v>40325</c:v>
                </c:pt>
                <c:pt idx="476">
                  <c:v>40326</c:v>
                </c:pt>
                <c:pt idx="477">
                  <c:v>40329</c:v>
                </c:pt>
                <c:pt idx="478">
                  <c:v>40330</c:v>
                </c:pt>
                <c:pt idx="479">
                  <c:v>40331</c:v>
                </c:pt>
                <c:pt idx="480">
                  <c:v>40332</c:v>
                </c:pt>
                <c:pt idx="481">
                  <c:v>40333</c:v>
                </c:pt>
                <c:pt idx="482">
                  <c:v>40336</c:v>
                </c:pt>
                <c:pt idx="483">
                  <c:v>40337</c:v>
                </c:pt>
                <c:pt idx="484">
                  <c:v>40338</c:v>
                </c:pt>
                <c:pt idx="485">
                  <c:v>40339</c:v>
                </c:pt>
                <c:pt idx="486">
                  <c:v>40340</c:v>
                </c:pt>
                <c:pt idx="487">
                  <c:v>40343</c:v>
                </c:pt>
                <c:pt idx="488">
                  <c:v>40344</c:v>
                </c:pt>
                <c:pt idx="489">
                  <c:v>40345</c:v>
                </c:pt>
                <c:pt idx="490">
                  <c:v>40346</c:v>
                </c:pt>
                <c:pt idx="491">
                  <c:v>40347</c:v>
                </c:pt>
                <c:pt idx="492">
                  <c:v>40350</c:v>
                </c:pt>
                <c:pt idx="493">
                  <c:v>40351</c:v>
                </c:pt>
                <c:pt idx="494">
                  <c:v>40352</c:v>
                </c:pt>
                <c:pt idx="495">
                  <c:v>40353</c:v>
                </c:pt>
                <c:pt idx="496">
                  <c:v>40354</c:v>
                </c:pt>
                <c:pt idx="497">
                  <c:v>40357</c:v>
                </c:pt>
                <c:pt idx="498">
                  <c:v>40358</c:v>
                </c:pt>
                <c:pt idx="499">
                  <c:v>40359</c:v>
                </c:pt>
                <c:pt idx="500">
                  <c:v>40360</c:v>
                </c:pt>
                <c:pt idx="501">
                  <c:v>40361</c:v>
                </c:pt>
                <c:pt idx="502">
                  <c:v>40362</c:v>
                </c:pt>
                <c:pt idx="503">
                  <c:v>40364</c:v>
                </c:pt>
                <c:pt idx="504">
                  <c:v>40365</c:v>
                </c:pt>
                <c:pt idx="505">
                  <c:v>40366</c:v>
                </c:pt>
                <c:pt idx="506">
                  <c:v>40367</c:v>
                </c:pt>
                <c:pt idx="507">
                  <c:v>40368</c:v>
                </c:pt>
                <c:pt idx="508">
                  <c:v>40371</c:v>
                </c:pt>
                <c:pt idx="509">
                  <c:v>40372</c:v>
                </c:pt>
                <c:pt idx="510">
                  <c:v>40373</c:v>
                </c:pt>
                <c:pt idx="511">
                  <c:v>40374</c:v>
                </c:pt>
                <c:pt idx="512">
                  <c:v>40375</c:v>
                </c:pt>
                <c:pt idx="513">
                  <c:v>40378</c:v>
                </c:pt>
                <c:pt idx="514">
                  <c:v>40379</c:v>
                </c:pt>
                <c:pt idx="515">
                  <c:v>40380</c:v>
                </c:pt>
                <c:pt idx="516">
                  <c:v>40381</c:v>
                </c:pt>
                <c:pt idx="517">
                  <c:v>40382</c:v>
                </c:pt>
                <c:pt idx="518">
                  <c:v>40385</c:v>
                </c:pt>
                <c:pt idx="519">
                  <c:v>40386</c:v>
                </c:pt>
                <c:pt idx="520">
                  <c:v>40387</c:v>
                </c:pt>
                <c:pt idx="521">
                  <c:v>40388</c:v>
                </c:pt>
                <c:pt idx="522">
                  <c:v>40389</c:v>
                </c:pt>
                <c:pt idx="523">
                  <c:v>40392</c:v>
                </c:pt>
                <c:pt idx="524">
                  <c:v>40393</c:v>
                </c:pt>
                <c:pt idx="525">
                  <c:v>40394</c:v>
                </c:pt>
                <c:pt idx="526">
                  <c:v>40395</c:v>
                </c:pt>
                <c:pt idx="527">
                  <c:v>40396</c:v>
                </c:pt>
                <c:pt idx="528">
                  <c:v>40399</c:v>
                </c:pt>
                <c:pt idx="529">
                  <c:v>40400</c:v>
                </c:pt>
                <c:pt idx="530">
                  <c:v>40401</c:v>
                </c:pt>
                <c:pt idx="531">
                  <c:v>40402</c:v>
                </c:pt>
                <c:pt idx="532">
                  <c:v>40403</c:v>
                </c:pt>
                <c:pt idx="533">
                  <c:v>40406</c:v>
                </c:pt>
                <c:pt idx="534">
                  <c:v>40407</c:v>
                </c:pt>
                <c:pt idx="535">
                  <c:v>40408</c:v>
                </c:pt>
                <c:pt idx="536">
                  <c:v>40409</c:v>
                </c:pt>
                <c:pt idx="537">
                  <c:v>40410</c:v>
                </c:pt>
                <c:pt idx="538">
                  <c:v>40413</c:v>
                </c:pt>
                <c:pt idx="539">
                  <c:v>40414</c:v>
                </c:pt>
                <c:pt idx="540">
                  <c:v>40415</c:v>
                </c:pt>
                <c:pt idx="541">
                  <c:v>40416</c:v>
                </c:pt>
                <c:pt idx="542">
                  <c:v>40417</c:v>
                </c:pt>
                <c:pt idx="543">
                  <c:v>40420</c:v>
                </c:pt>
                <c:pt idx="544">
                  <c:v>40421</c:v>
                </c:pt>
                <c:pt idx="545">
                  <c:v>40422</c:v>
                </c:pt>
                <c:pt idx="546">
                  <c:v>40423</c:v>
                </c:pt>
                <c:pt idx="547">
                  <c:v>40424</c:v>
                </c:pt>
                <c:pt idx="548">
                  <c:v>40427</c:v>
                </c:pt>
                <c:pt idx="549">
                  <c:v>40428</c:v>
                </c:pt>
                <c:pt idx="550">
                  <c:v>40429</c:v>
                </c:pt>
                <c:pt idx="551">
                  <c:v>40430</c:v>
                </c:pt>
                <c:pt idx="552">
                  <c:v>40431</c:v>
                </c:pt>
                <c:pt idx="553">
                  <c:v>40434</c:v>
                </c:pt>
                <c:pt idx="554">
                  <c:v>40435</c:v>
                </c:pt>
                <c:pt idx="555">
                  <c:v>40436</c:v>
                </c:pt>
                <c:pt idx="556">
                  <c:v>40441</c:v>
                </c:pt>
                <c:pt idx="557">
                  <c:v>40442</c:v>
                </c:pt>
                <c:pt idx="558">
                  <c:v>40443</c:v>
                </c:pt>
                <c:pt idx="559">
                  <c:v>40444</c:v>
                </c:pt>
                <c:pt idx="560">
                  <c:v>40445</c:v>
                </c:pt>
                <c:pt idx="561">
                  <c:v>40448</c:v>
                </c:pt>
                <c:pt idx="562">
                  <c:v>40449</c:v>
                </c:pt>
                <c:pt idx="563">
                  <c:v>40450</c:v>
                </c:pt>
                <c:pt idx="564">
                  <c:v>40451</c:v>
                </c:pt>
                <c:pt idx="565">
                  <c:v>40452</c:v>
                </c:pt>
                <c:pt idx="566">
                  <c:v>40455</c:v>
                </c:pt>
                <c:pt idx="567">
                  <c:v>40456</c:v>
                </c:pt>
                <c:pt idx="568">
                  <c:v>40457</c:v>
                </c:pt>
                <c:pt idx="569">
                  <c:v>40458</c:v>
                </c:pt>
                <c:pt idx="570">
                  <c:v>40459</c:v>
                </c:pt>
                <c:pt idx="571">
                  <c:v>40462</c:v>
                </c:pt>
                <c:pt idx="572">
                  <c:v>40463</c:v>
                </c:pt>
                <c:pt idx="573">
                  <c:v>40464</c:v>
                </c:pt>
                <c:pt idx="574">
                  <c:v>40465</c:v>
                </c:pt>
                <c:pt idx="575">
                  <c:v>40466</c:v>
                </c:pt>
                <c:pt idx="576">
                  <c:v>40469</c:v>
                </c:pt>
                <c:pt idx="577">
                  <c:v>40470</c:v>
                </c:pt>
                <c:pt idx="578">
                  <c:v>40471</c:v>
                </c:pt>
                <c:pt idx="579">
                  <c:v>40472</c:v>
                </c:pt>
                <c:pt idx="580">
                  <c:v>40473</c:v>
                </c:pt>
                <c:pt idx="581">
                  <c:v>40476</c:v>
                </c:pt>
                <c:pt idx="582">
                  <c:v>40477</c:v>
                </c:pt>
                <c:pt idx="583">
                  <c:v>40478</c:v>
                </c:pt>
                <c:pt idx="584">
                  <c:v>40479</c:v>
                </c:pt>
                <c:pt idx="585">
                  <c:v>40480</c:v>
                </c:pt>
                <c:pt idx="586">
                  <c:v>40483</c:v>
                </c:pt>
                <c:pt idx="587">
                  <c:v>40485</c:v>
                </c:pt>
                <c:pt idx="588">
                  <c:v>40486</c:v>
                </c:pt>
                <c:pt idx="589">
                  <c:v>40487</c:v>
                </c:pt>
                <c:pt idx="590">
                  <c:v>40490</c:v>
                </c:pt>
                <c:pt idx="591">
                  <c:v>40491</c:v>
                </c:pt>
                <c:pt idx="592">
                  <c:v>40492</c:v>
                </c:pt>
                <c:pt idx="593">
                  <c:v>40493</c:v>
                </c:pt>
                <c:pt idx="594">
                  <c:v>40494</c:v>
                </c:pt>
                <c:pt idx="595">
                  <c:v>40498</c:v>
                </c:pt>
                <c:pt idx="596">
                  <c:v>40499</c:v>
                </c:pt>
                <c:pt idx="597">
                  <c:v>40500</c:v>
                </c:pt>
                <c:pt idx="598">
                  <c:v>40501</c:v>
                </c:pt>
                <c:pt idx="599">
                  <c:v>40504</c:v>
                </c:pt>
                <c:pt idx="600">
                  <c:v>40505</c:v>
                </c:pt>
                <c:pt idx="601">
                  <c:v>40506</c:v>
                </c:pt>
                <c:pt idx="602">
                  <c:v>40508</c:v>
                </c:pt>
                <c:pt idx="603">
                  <c:v>40511</c:v>
                </c:pt>
                <c:pt idx="604">
                  <c:v>40512</c:v>
                </c:pt>
                <c:pt idx="605">
                  <c:v>40513</c:v>
                </c:pt>
                <c:pt idx="606">
                  <c:v>40514</c:v>
                </c:pt>
                <c:pt idx="607">
                  <c:v>40515</c:v>
                </c:pt>
                <c:pt idx="608">
                  <c:v>40518</c:v>
                </c:pt>
                <c:pt idx="609">
                  <c:v>40519</c:v>
                </c:pt>
                <c:pt idx="610">
                  <c:v>40520</c:v>
                </c:pt>
                <c:pt idx="611">
                  <c:v>40521</c:v>
                </c:pt>
                <c:pt idx="612">
                  <c:v>40522</c:v>
                </c:pt>
                <c:pt idx="613">
                  <c:v>40525</c:v>
                </c:pt>
                <c:pt idx="614">
                  <c:v>40526</c:v>
                </c:pt>
                <c:pt idx="615">
                  <c:v>40527</c:v>
                </c:pt>
                <c:pt idx="616">
                  <c:v>40528</c:v>
                </c:pt>
                <c:pt idx="617">
                  <c:v>40529</c:v>
                </c:pt>
                <c:pt idx="618">
                  <c:v>40532</c:v>
                </c:pt>
                <c:pt idx="619">
                  <c:v>40533</c:v>
                </c:pt>
                <c:pt idx="620">
                  <c:v>40534</c:v>
                </c:pt>
                <c:pt idx="621">
                  <c:v>40535</c:v>
                </c:pt>
                <c:pt idx="622">
                  <c:v>40536</c:v>
                </c:pt>
                <c:pt idx="623">
                  <c:v>40539</c:v>
                </c:pt>
                <c:pt idx="624">
                  <c:v>40540</c:v>
                </c:pt>
                <c:pt idx="625">
                  <c:v>40541</c:v>
                </c:pt>
                <c:pt idx="626">
                  <c:v>40542</c:v>
                </c:pt>
                <c:pt idx="627">
                  <c:v>40543</c:v>
                </c:pt>
                <c:pt idx="628">
                  <c:v>40546</c:v>
                </c:pt>
                <c:pt idx="629">
                  <c:v>40547</c:v>
                </c:pt>
                <c:pt idx="630">
                  <c:v>40548</c:v>
                </c:pt>
                <c:pt idx="631">
                  <c:v>40549</c:v>
                </c:pt>
                <c:pt idx="632">
                  <c:v>40550</c:v>
                </c:pt>
                <c:pt idx="633">
                  <c:v>40553</c:v>
                </c:pt>
                <c:pt idx="634">
                  <c:v>40554</c:v>
                </c:pt>
                <c:pt idx="635">
                  <c:v>40555</c:v>
                </c:pt>
                <c:pt idx="636">
                  <c:v>40556</c:v>
                </c:pt>
                <c:pt idx="637">
                  <c:v>40557</c:v>
                </c:pt>
                <c:pt idx="638">
                  <c:v>40560</c:v>
                </c:pt>
                <c:pt idx="639">
                  <c:v>40561</c:v>
                </c:pt>
                <c:pt idx="640">
                  <c:v>40562</c:v>
                </c:pt>
                <c:pt idx="641">
                  <c:v>40563</c:v>
                </c:pt>
                <c:pt idx="642">
                  <c:v>40564</c:v>
                </c:pt>
                <c:pt idx="643">
                  <c:v>40567</c:v>
                </c:pt>
                <c:pt idx="644">
                  <c:v>40568</c:v>
                </c:pt>
                <c:pt idx="645">
                  <c:v>40569</c:v>
                </c:pt>
                <c:pt idx="646">
                  <c:v>40570</c:v>
                </c:pt>
                <c:pt idx="647">
                  <c:v>40571</c:v>
                </c:pt>
                <c:pt idx="648">
                  <c:v>40574</c:v>
                </c:pt>
                <c:pt idx="649">
                  <c:v>40575</c:v>
                </c:pt>
                <c:pt idx="650">
                  <c:v>40576</c:v>
                </c:pt>
                <c:pt idx="651">
                  <c:v>40577</c:v>
                </c:pt>
                <c:pt idx="652">
                  <c:v>40578</c:v>
                </c:pt>
                <c:pt idx="653">
                  <c:v>40582</c:v>
                </c:pt>
                <c:pt idx="654">
                  <c:v>40583</c:v>
                </c:pt>
                <c:pt idx="655">
                  <c:v>40584</c:v>
                </c:pt>
                <c:pt idx="656">
                  <c:v>40585</c:v>
                </c:pt>
                <c:pt idx="657">
                  <c:v>40588</c:v>
                </c:pt>
                <c:pt idx="658">
                  <c:v>40589</c:v>
                </c:pt>
                <c:pt idx="659">
                  <c:v>40590</c:v>
                </c:pt>
                <c:pt idx="660">
                  <c:v>40591</c:v>
                </c:pt>
                <c:pt idx="661">
                  <c:v>40592</c:v>
                </c:pt>
                <c:pt idx="662">
                  <c:v>40595</c:v>
                </c:pt>
                <c:pt idx="663">
                  <c:v>40596</c:v>
                </c:pt>
                <c:pt idx="664">
                  <c:v>40597</c:v>
                </c:pt>
                <c:pt idx="665">
                  <c:v>40598</c:v>
                </c:pt>
                <c:pt idx="666">
                  <c:v>40599</c:v>
                </c:pt>
                <c:pt idx="667">
                  <c:v>40602</c:v>
                </c:pt>
                <c:pt idx="668">
                  <c:v>40603</c:v>
                </c:pt>
                <c:pt idx="669">
                  <c:v>40604</c:v>
                </c:pt>
                <c:pt idx="670">
                  <c:v>40605</c:v>
                </c:pt>
                <c:pt idx="671">
                  <c:v>40606</c:v>
                </c:pt>
                <c:pt idx="672">
                  <c:v>40609</c:v>
                </c:pt>
                <c:pt idx="673">
                  <c:v>40610</c:v>
                </c:pt>
                <c:pt idx="674">
                  <c:v>40611</c:v>
                </c:pt>
                <c:pt idx="675">
                  <c:v>40612</c:v>
                </c:pt>
                <c:pt idx="676">
                  <c:v>40613</c:v>
                </c:pt>
                <c:pt idx="677">
                  <c:v>40616</c:v>
                </c:pt>
                <c:pt idx="678">
                  <c:v>40617</c:v>
                </c:pt>
                <c:pt idx="679">
                  <c:v>40618</c:v>
                </c:pt>
                <c:pt idx="680">
                  <c:v>40619</c:v>
                </c:pt>
                <c:pt idx="681">
                  <c:v>40620</c:v>
                </c:pt>
                <c:pt idx="682">
                  <c:v>40624</c:v>
                </c:pt>
                <c:pt idx="683">
                  <c:v>40625</c:v>
                </c:pt>
                <c:pt idx="684">
                  <c:v>40626</c:v>
                </c:pt>
                <c:pt idx="685">
                  <c:v>40627</c:v>
                </c:pt>
                <c:pt idx="686">
                  <c:v>40630</c:v>
                </c:pt>
                <c:pt idx="687">
                  <c:v>40631</c:v>
                </c:pt>
                <c:pt idx="688">
                  <c:v>40632</c:v>
                </c:pt>
                <c:pt idx="689">
                  <c:v>40633</c:v>
                </c:pt>
                <c:pt idx="690">
                  <c:v>40634</c:v>
                </c:pt>
                <c:pt idx="691">
                  <c:v>40637</c:v>
                </c:pt>
                <c:pt idx="692">
                  <c:v>40638</c:v>
                </c:pt>
                <c:pt idx="693">
                  <c:v>40639</c:v>
                </c:pt>
                <c:pt idx="694">
                  <c:v>40640</c:v>
                </c:pt>
                <c:pt idx="695">
                  <c:v>40641</c:v>
                </c:pt>
                <c:pt idx="696">
                  <c:v>40644</c:v>
                </c:pt>
                <c:pt idx="697">
                  <c:v>40645</c:v>
                </c:pt>
                <c:pt idx="698">
                  <c:v>40646</c:v>
                </c:pt>
                <c:pt idx="699">
                  <c:v>40647</c:v>
                </c:pt>
                <c:pt idx="700">
                  <c:v>40648</c:v>
                </c:pt>
                <c:pt idx="701">
                  <c:v>40651</c:v>
                </c:pt>
                <c:pt idx="702">
                  <c:v>40652</c:v>
                </c:pt>
                <c:pt idx="703">
                  <c:v>40653</c:v>
                </c:pt>
                <c:pt idx="704">
                  <c:v>40658</c:v>
                </c:pt>
                <c:pt idx="705">
                  <c:v>40659</c:v>
                </c:pt>
                <c:pt idx="706">
                  <c:v>40660</c:v>
                </c:pt>
                <c:pt idx="707">
                  <c:v>40661</c:v>
                </c:pt>
                <c:pt idx="708">
                  <c:v>40662</c:v>
                </c:pt>
                <c:pt idx="709">
                  <c:v>40665</c:v>
                </c:pt>
                <c:pt idx="710">
                  <c:v>40666</c:v>
                </c:pt>
                <c:pt idx="711">
                  <c:v>40667</c:v>
                </c:pt>
                <c:pt idx="712">
                  <c:v>40668</c:v>
                </c:pt>
                <c:pt idx="713">
                  <c:v>40669</c:v>
                </c:pt>
                <c:pt idx="714">
                  <c:v>40672</c:v>
                </c:pt>
                <c:pt idx="715">
                  <c:v>40673</c:v>
                </c:pt>
                <c:pt idx="716">
                  <c:v>40674</c:v>
                </c:pt>
                <c:pt idx="717">
                  <c:v>40675</c:v>
                </c:pt>
                <c:pt idx="718">
                  <c:v>40676</c:v>
                </c:pt>
                <c:pt idx="719">
                  <c:v>40679</c:v>
                </c:pt>
                <c:pt idx="720">
                  <c:v>40680</c:v>
                </c:pt>
                <c:pt idx="721">
                  <c:v>40681</c:v>
                </c:pt>
                <c:pt idx="722">
                  <c:v>40682</c:v>
                </c:pt>
                <c:pt idx="723">
                  <c:v>40683</c:v>
                </c:pt>
                <c:pt idx="724">
                  <c:v>40686</c:v>
                </c:pt>
                <c:pt idx="725">
                  <c:v>40687</c:v>
                </c:pt>
                <c:pt idx="726">
                  <c:v>40688</c:v>
                </c:pt>
                <c:pt idx="727">
                  <c:v>40689</c:v>
                </c:pt>
                <c:pt idx="728">
                  <c:v>40690</c:v>
                </c:pt>
                <c:pt idx="729">
                  <c:v>40693</c:v>
                </c:pt>
                <c:pt idx="730">
                  <c:v>40694</c:v>
                </c:pt>
                <c:pt idx="731">
                  <c:v>40695</c:v>
                </c:pt>
                <c:pt idx="732">
                  <c:v>40696</c:v>
                </c:pt>
                <c:pt idx="733">
                  <c:v>40697</c:v>
                </c:pt>
                <c:pt idx="734">
                  <c:v>40700</c:v>
                </c:pt>
                <c:pt idx="735">
                  <c:v>40701</c:v>
                </c:pt>
                <c:pt idx="736">
                  <c:v>40702</c:v>
                </c:pt>
                <c:pt idx="737">
                  <c:v>40703</c:v>
                </c:pt>
                <c:pt idx="738">
                  <c:v>40704</c:v>
                </c:pt>
                <c:pt idx="739">
                  <c:v>40707</c:v>
                </c:pt>
                <c:pt idx="740">
                  <c:v>40708</c:v>
                </c:pt>
                <c:pt idx="741">
                  <c:v>40709</c:v>
                </c:pt>
                <c:pt idx="742">
                  <c:v>40710</c:v>
                </c:pt>
                <c:pt idx="743">
                  <c:v>40711</c:v>
                </c:pt>
                <c:pt idx="744">
                  <c:v>40714</c:v>
                </c:pt>
                <c:pt idx="745">
                  <c:v>40715</c:v>
                </c:pt>
                <c:pt idx="746">
                  <c:v>40716</c:v>
                </c:pt>
                <c:pt idx="747">
                  <c:v>40717</c:v>
                </c:pt>
                <c:pt idx="748">
                  <c:v>40718</c:v>
                </c:pt>
                <c:pt idx="749">
                  <c:v>40721</c:v>
                </c:pt>
                <c:pt idx="750">
                  <c:v>40722</c:v>
                </c:pt>
                <c:pt idx="751">
                  <c:v>40723</c:v>
                </c:pt>
                <c:pt idx="752">
                  <c:v>40724</c:v>
                </c:pt>
                <c:pt idx="753">
                  <c:v>40725</c:v>
                </c:pt>
                <c:pt idx="754">
                  <c:v>40728</c:v>
                </c:pt>
                <c:pt idx="755">
                  <c:v>40729</c:v>
                </c:pt>
                <c:pt idx="756">
                  <c:v>40730</c:v>
                </c:pt>
                <c:pt idx="757">
                  <c:v>40731</c:v>
                </c:pt>
                <c:pt idx="758">
                  <c:v>40732</c:v>
                </c:pt>
                <c:pt idx="759">
                  <c:v>40735</c:v>
                </c:pt>
                <c:pt idx="760">
                  <c:v>40736</c:v>
                </c:pt>
                <c:pt idx="761">
                  <c:v>40737</c:v>
                </c:pt>
                <c:pt idx="762">
                  <c:v>40738</c:v>
                </c:pt>
                <c:pt idx="763">
                  <c:v>40739</c:v>
                </c:pt>
                <c:pt idx="764">
                  <c:v>40742</c:v>
                </c:pt>
                <c:pt idx="765">
                  <c:v>40743</c:v>
                </c:pt>
                <c:pt idx="766">
                  <c:v>40744</c:v>
                </c:pt>
                <c:pt idx="767">
                  <c:v>40745</c:v>
                </c:pt>
                <c:pt idx="768">
                  <c:v>40746</c:v>
                </c:pt>
                <c:pt idx="769">
                  <c:v>40749</c:v>
                </c:pt>
                <c:pt idx="770">
                  <c:v>40750</c:v>
                </c:pt>
                <c:pt idx="771">
                  <c:v>40751</c:v>
                </c:pt>
                <c:pt idx="772">
                  <c:v>40752</c:v>
                </c:pt>
                <c:pt idx="773">
                  <c:v>40753</c:v>
                </c:pt>
                <c:pt idx="774">
                  <c:v>40756</c:v>
                </c:pt>
                <c:pt idx="775">
                  <c:v>40757</c:v>
                </c:pt>
                <c:pt idx="776">
                  <c:v>40758</c:v>
                </c:pt>
                <c:pt idx="777">
                  <c:v>40759</c:v>
                </c:pt>
                <c:pt idx="778">
                  <c:v>40760</c:v>
                </c:pt>
                <c:pt idx="779">
                  <c:v>40763</c:v>
                </c:pt>
                <c:pt idx="780">
                  <c:v>40764</c:v>
                </c:pt>
                <c:pt idx="781">
                  <c:v>40765</c:v>
                </c:pt>
                <c:pt idx="782">
                  <c:v>40766</c:v>
                </c:pt>
                <c:pt idx="783">
                  <c:v>40767</c:v>
                </c:pt>
                <c:pt idx="784">
                  <c:v>40770</c:v>
                </c:pt>
                <c:pt idx="785">
                  <c:v>40771</c:v>
                </c:pt>
                <c:pt idx="786">
                  <c:v>40772</c:v>
                </c:pt>
                <c:pt idx="787">
                  <c:v>40773</c:v>
                </c:pt>
                <c:pt idx="788">
                  <c:v>40774</c:v>
                </c:pt>
                <c:pt idx="789">
                  <c:v>40777</c:v>
                </c:pt>
                <c:pt idx="790">
                  <c:v>40778</c:v>
                </c:pt>
                <c:pt idx="791">
                  <c:v>40779</c:v>
                </c:pt>
                <c:pt idx="792">
                  <c:v>40780</c:v>
                </c:pt>
                <c:pt idx="793">
                  <c:v>40781</c:v>
                </c:pt>
                <c:pt idx="794">
                  <c:v>40784</c:v>
                </c:pt>
                <c:pt idx="795">
                  <c:v>40785</c:v>
                </c:pt>
                <c:pt idx="796">
                  <c:v>40786</c:v>
                </c:pt>
                <c:pt idx="797">
                  <c:v>40787</c:v>
                </c:pt>
                <c:pt idx="798">
                  <c:v>40788</c:v>
                </c:pt>
                <c:pt idx="799">
                  <c:v>40791</c:v>
                </c:pt>
                <c:pt idx="800">
                  <c:v>40792</c:v>
                </c:pt>
                <c:pt idx="801">
                  <c:v>40793</c:v>
                </c:pt>
                <c:pt idx="802">
                  <c:v>40794</c:v>
                </c:pt>
                <c:pt idx="803">
                  <c:v>40795</c:v>
                </c:pt>
                <c:pt idx="804">
                  <c:v>40798</c:v>
                </c:pt>
                <c:pt idx="805">
                  <c:v>40799</c:v>
                </c:pt>
                <c:pt idx="806">
                  <c:v>40800</c:v>
                </c:pt>
                <c:pt idx="807">
                  <c:v>40801</c:v>
                </c:pt>
                <c:pt idx="808">
                  <c:v>40805</c:v>
                </c:pt>
                <c:pt idx="809">
                  <c:v>40806</c:v>
                </c:pt>
                <c:pt idx="810">
                  <c:v>40807</c:v>
                </c:pt>
                <c:pt idx="811">
                  <c:v>40808</c:v>
                </c:pt>
                <c:pt idx="812">
                  <c:v>40809</c:v>
                </c:pt>
                <c:pt idx="813">
                  <c:v>40812</c:v>
                </c:pt>
                <c:pt idx="814">
                  <c:v>40813</c:v>
                </c:pt>
                <c:pt idx="815">
                  <c:v>40814</c:v>
                </c:pt>
                <c:pt idx="816">
                  <c:v>40815</c:v>
                </c:pt>
                <c:pt idx="817">
                  <c:v>40816</c:v>
                </c:pt>
                <c:pt idx="818">
                  <c:v>40819</c:v>
                </c:pt>
                <c:pt idx="819">
                  <c:v>40820</c:v>
                </c:pt>
                <c:pt idx="820">
                  <c:v>40821</c:v>
                </c:pt>
                <c:pt idx="821">
                  <c:v>40822</c:v>
                </c:pt>
                <c:pt idx="822">
                  <c:v>40823</c:v>
                </c:pt>
                <c:pt idx="823">
                  <c:v>40826</c:v>
                </c:pt>
                <c:pt idx="824">
                  <c:v>40827</c:v>
                </c:pt>
                <c:pt idx="825">
                  <c:v>40828</c:v>
                </c:pt>
                <c:pt idx="826">
                  <c:v>40829</c:v>
                </c:pt>
                <c:pt idx="827">
                  <c:v>40830</c:v>
                </c:pt>
                <c:pt idx="828">
                  <c:v>40833</c:v>
                </c:pt>
                <c:pt idx="829">
                  <c:v>40834</c:v>
                </c:pt>
                <c:pt idx="830">
                  <c:v>40835</c:v>
                </c:pt>
                <c:pt idx="831">
                  <c:v>40836</c:v>
                </c:pt>
                <c:pt idx="832">
                  <c:v>40837</c:v>
                </c:pt>
                <c:pt idx="833">
                  <c:v>40840</c:v>
                </c:pt>
                <c:pt idx="834">
                  <c:v>40841</c:v>
                </c:pt>
                <c:pt idx="835">
                  <c:v>40842</c:v>
                </c:pt>
                <c:pt idx="836">
                  <c:v>40843</c:v>
                </c:pt>
                <c:pt idx="837">
                  <c:v>40844</c:v>
                </c:pt>
                <c:pt idx="838">
                  <c:v>40847</c:v>
                </c:pt>
                <c:pt idx="839">
                  <c:v>40848</c:v>
                </c:pt>
                <c:pt idx="840">
                  <c:v>40850</c:v>
                </c:pt>
                <c:pt idx="841">
                  <c:v>40851</c:v>
                </c:pt>
                <c:pt idx="842">
                  <c:v>40854</c:v>
                </c:pt>
                <c:pt idx="843">
                  <c:v>40855</c:v>
                </c:pt>
                <c:pt idx="844">
                  <c:v>40856</c:v>
                </c:pt>
                <c:pt idx="845">
                  <c:v>40857</c:v>
                </c:pt>
                <c:pt idx="846">
                  <c:v>40858</c:v>
                </c:pt>
                <c:pt idx="847">
                  <c:v>40861</c:v>
                </c:pt>
                <c:pt idx="848">
                  <c:v>40862</c:v>
                </c:pt>
                <c:pt idx="849">
                  <c:v>40863</c:v>
                </c:pt>
                <c:pt idx="850">
                  <c:v>40864</c:v>
                </c:pt>
                <c:pt idx="851">
                  <c:v>40865</c:v>
                </c:pt>
                <c:pt idx="852">
                  <c:v>40869</c:v>
                </c:pt>
                <c:pt idx="853">
                  <c:v>40870</c:v>
                </c:pt>
                <c:pt idx="854">
                  <c:v>40871</c:v>
                </c:pt>
                <c:pt idx="855">
                  <c:v>40872</c:v>
                </c:pt>
                <c:pt idx="856">
                  <c:v>40875</c:v>
                </c:pt>
                <c:pt idx="857">
                  <c:v>40876</c:v>
                </c:pt>
                <c:pt idx="858">
                  <c:v>40877</c:v>
                </c:pt>
                <c:pt idx="859">
                  <c:v>40878</c:v>
                </c:pt>
                <c:pt idx="860">
                  <c:v>40879</c:v>
                </c:pt>
                <c:pt idx="861">
                  <c:v>40882</c:v>
                </c:pt>
                <c:pt idx="862">
                  <c:v>40883</c:v>
                </c:pt>
                <c:pt idx="863">
                  <c:v>40884</c:v>
                </c:pt>
                <c:pt idx="864">
                  <c:v>40885</c:v>
                </c:pt>
                <c:pt idx="865">
                  <c:v>40886</c:v>
                </c:pt>
                <c:pt idx="866">
                  <c:v>40890</c:v>
                </c:pt>
                <c:pt idx="867">
                  <c:v>40891</c:v>
                </c:pt>
                <c:pt idx="868">
                  <c:v>40892</c:v>
                </c:pt>
                <c:pt idx="869">
                  <c:v>40893</c:v>
                </c:pt>
                <c:pt idx="870">
                  <c:v>40896</c:v>
                </c:pt>
                <c:pt idx="871">
                  <c:v>40897</c:v>
                </c:pt>
                <c:pt idx="872">
                  <c:v>40898</c:v>
                </c:pt>
                <c:pt idx="873">
                  <c:v>40899</c:v>
                </c:pt>
                <c:pt idx="874">
                  <c:v>40900</c:v>
                </c:pt>
                <c:pt idx="875">
                  <c:v>40903</c:v>
                </c:pt>
                <c:pt idx="876">
                  <c:v>40904</c:v>
                </c:pt>
                <c:pt idx="877">
                  <c:v>40905</c:v>
                </c:pt>
                <c:pt idx="878">
                  <c:v>40906</c:v>
                </c:pt>
                <c:pt idx="879">
                  <c:v>40907</c:v>
                </c:pt>
                <c:pt idx="880">
                  <c:v>40910</c:v>
                </c:pt>
                <c:pt idx="881">
                  <c:v>40911</c:v>
                </c:pt>
                <c:pt idx="882">
                  <c:v>40912</c:v>
                </c:pt>
                <c:pt idx="883">
                  <c:v>40913</c:v>
                </c:pt>
                <c:pt idx="884">
                  <c:v>40914</c:v>
                </c:pt>
                <c:pt idx="885">
                  <c:v>40917</c:v>
                </c:pt>
                <c:pt idx="886">
                  <c:v>40918</c:v>
                </c:pt>
                <c:pt idx="887">
                  <c:v>40919</c:v>
                </c:pt>
                <c:pt idx="888">
                  <c:v>40920</c:v>
                </c:pt>
                <c:pt idx="889">
                  <c:v>40921</c:v>
                </c:pt>
                <c:pt idx="890">
                  <c:v>40924</c:v>
                </c:pt>
                <c:pt idx="891">
                  <c:v>40925</c:v>
                </c:pt>
                <c:pt idx="892">
                  <c:v>40926</c:v>
                </c:pt>
                <c:pt idx="893">
                  <c:v>40927</c:v>
                </c:pt>
                <c:pt idx="894">
                  <c:v>40928</c:v>
                </c:pt>
                <c:pt idx="895">
                  <c:v>40931</c:v>
                </c:pt>
                <c:pt idx="896">
                  <c:v>40932</c:v>
                </c:pt>
                <c:pt idx="897">
                  <c:v>40933</c:v>
                </c:pt>
                <c:pt idx="898">
                  <c:v>40934</c:v>
                </c:pt>
                <c:pt idx="899">
                  <c:v>40935</c:v>
                </c:pt>
                <c:pt idx="900">
                  <c:v>40938</c:v>
                </c:pt>
                <c:pt idx="901">
                  <c:v>40939</c:v>
                </c:pt>
                <c:pt idx="902">
                  <c:v>40940</c:v>
                </c:pt>
                <c:pt idx="903">
                  <c:v>40941</c:v>
                </c:pt>
                <c:pt idx="904">
                  <c:v>40942</c:v>
                </c:pt>
                <c:pt idx="905">
                  <c:v>40946</c:v>
                </c:pt>
                <c:pt idx="906">
                  <c:v>40947</c:v>
                </c:pt>
                <c:pt idx="907">
                  <c:v>40948</c:v>
                </c:pt>
                <c:pt idx="908">
                  <c:v>40949</c:v>
                </c:pt>
                <c:pt idx="909">
                  <c:v>40952</c:v>
                </c:pt>
                <c:pt idx="910">
                  <c:v>40953</c:v>
                </c:pt>
                <c:pt idx="911">
                  <c:v>40954</c:v>
                </c:pt>
                <c:pt idx="912">
                  <c:v>40955</c:v>
                </c:pt>
                <c:pt idx="913">
                  <c:v>40956</c:v>
                </c:pt>
                <c:pt idx="914">
                  <c:v>40959</c:v>
                </c:pt>
                <c:pt idx="915">
                  <c:v>40960</c:v>
                </c:pt>
                <c:pt idx="916">
                  <c:v>40961</c:v>
                </c:pt>
                <c:pt idx="917">
                  <c:v>40962</c:v>
                </c:pt>
                <c:pt idx="918">
                  <c:v>40963</c:v>
                </c:pt>
                <c:pt idx="919">
                  <c:v>40966</c:v>
                </c:pt>
                <c:pt idx="920">
                  <c:v>40967</c:v>
                </c:pt>
                <c:pt idx="921">
                  <c:v>40968</c:v>
                </c:pt>
                <c:pt idx="922">
                  <c:v>40969</c:v>
                </c:pt>
                <c:pt idx="923">
                  <c:v>40970</c:v>
                </c:pt>
                <c:pt idx="924">
                  <c:v>40973</c:v>
                </c:pt>
                <c:pt idx="925">
                  <c:v>40974</c:v>
                </c:pt>
                <c:pt idx="926">
                  <c:v>40975</c:v>
                </c:pt>
                <c:pt idx="927">
                  <c:v>40976</c:v>
                </c:pt>
                <c:pt idx="928">
                  <c:v>40977</c:v>
                </c:pt>
                <c:pt idx="929">
                  <c:v>40980</c:v>
                </c:pt>
                <c:pt idx="930">
                  <c:v>40981</c:v>
                </c:pt>
                <c:pt idx="931">
                  <c:v>40982</c:v>
                </c:pt>
                <c:pt idx="932">
                  <c:v>40983</c:v>
                </c:pt>
                <c:pt idx="933">
                  <c:v>40984</c:v>
                </c:pt>
                <c:pt idx="934">
                  <c:v>40988</c:v>
                </c:pt>
                <c:pt idx="935">
                  <c:v>40989</c:v>
                </c:pt>
                <c:pt idx="936">
                  <c:v>40990</c:v>
                </c:pt>
                <c:pt idx="937">
                  <c:v>40991</c:v>
                </c:pt>
                <c:pt idx="938">
                  <c:v>40994</c:v>
                </c:pt>
                <c:pt idx="939">
                  <c:v>40995</c:v>
                </c:pt>
                <c:pt idx="940">
                  <c:v>40996</c:v>
                </c:pt>
                <c:pt idx="941">
                  <c:v>40997</c:v>
                </c:pt>
                <c:pt idx="942">
                  <c:v>40998</c:v>
                </c:pt>
                <c:pt idx="943">
                  <c:v>41001</c:v>
                </c:pt>
                <c:pt idx="944">
                  <c:v>41002</c:v>
                </c:pt>
                <c:pt idx="945">
                  <c:v>41003</c:v>
                </c:pt>
                <c:pt idx="946">
                  <c:v>41008</c:v>
                </c:pt>
                <c:pt idx="947">
                  <c:v>41009</c:v>
                </c:pt>
                <c:pt idx="948">
                  <c:v>41010</c:v>
                </c:pt>
                <c:pt idx="949">
                  <c:v>41011</c:v>
                </c:pt>
                <c:pt idx="950">
                  <c:v>41012</c:v>
                </c:pt>
                <c:pt idx="951">
                  <c:v>41015</c:v>
                </c:pt>
                <c:pt idx="952">
                  <c:v>41016</c:v>
                </c:pt>
                <c:pt idx="953">
                  <c:v>41017</c:v>
                </c:pt>
                <c:pt idx="954">
                  <c:v>41018</c:v>
                </c:pt>
                <c:pt idx="955">
                  <c:v>41019</c:v>
                </c:pt>
                <c:pt idx="956">
                  <c:v>41022</c:v>
                </c:pt>
                <c:pt idx="957">
                  <c:v>41023</c:v>
                </c:pt>
                <c:pt idx="958">
                  <c:v>41024</c:v>
                </c:pt>
                <c:pt idx="959">
                  <c:v>41025</c:v>
                </c:pt>
                <c:pt idx="960">
                  <c:v>41026</c:v>
                </c:pt>
                <c:pt idx="961">
                  <c:v>41029</c:v>
                </c:pt>
                <c:pt idx="962">
                  <c:v>41031</c:v>
                </c:pt>
                <c:pt idx="963">
                  <c:v>41032</c:v>
                </c:pt>
                <c:pt idx="964">
                  <c:v>41033</c:v>
                </c:pt>
                <c:pt idx="965">
                  <c:v>41036</c:v>
                </c:pt>
                <c:pt idx="966">
                  <c:v>41037</c:v>
                </c:pt>
                <c:pt idx="967">
                  <c:v>41038</c:v>
                </c:pt>
                <c:pt idx="968">
                  <c:v>41039</c:v>
                </c:pt>
                <c:pt idx="969">
                  <c:v>41040</c:v>
                </c:pt>
                <c:pt idx="970">
                  <c:v>41043</c:v>
                </c:pt>
                <c:pt idx="971">
                  <c:v>41044</c:v>
                </c:pt>
                <c:pt idx="972">
                  <c:v>41045</c:v>
                </c:pt>
                <c:pt idx="973">
                  <c:v>41046</c:v>
                </c:pt>
                <c:pt idx="974">
                  <c:v>41047</c:v>
                </c:pt>
                <c:pt idx="975">
                  <c:v>41050</c:v>
                </c:pt>
                <c:pt idx="976">
                  <c:v>41051</c:v>
                </c:pt>
                <c:pt idx="977">
                  <c:v>41052</c:v>
                </c:pt>
                <c:pt idx="978">
                  <c:v>41053</c:v>
                </c:pt>
                <c:pt idx="979">
                  <c:v>41054</c:v>
                </c:pt>
                <c:pt idx="980">
                  <c:v>41057</c:v>
                </c:pt>
                <c:pt idx="981">
                  <c:v>41058</c:v>
                </c:pt>
                <c:pt idx="982">
                  <c:v>41059</c:v>
                </c:pt>
                <c:pt idx="983">
                  <c:v>41060</c:v>
                </c:pt>
                <c:pt idx="984">
                  <c:v>41061</c:v>
                </c:pt>
                <c:pt idx="985">
                  <c:v>41064</c:v>
                </c:pt>
                <c:pt idx="986">
                  <c:v>41065</c:v>
                </c:pt>
                <c:pt idx="987">
                  <c:v>41066</c:v>
                </c:pt>
                <c:pt idx="988">
                  <c:v>41067</c:v>
                </c:pt>
                <c:pt idx="989">
                  <c:v>41068</c:v>
                </c:pt>
                <c:pt idx="990">
                  <c:v>41071</c:v>
                </c:pt>
                <c:pt idx="991">
                  <c:v>41072</c:v>
                </c:pt>
                <c:pt idx="992">
                  <c:v>41073</c:v>
                </c:pt>
                <c:pt idx="993">
                  <c:v>41074</c:v>
                </c:pt>
                <c:pt idx="994">
                  <c:v>41075</c:v>
                </c:pt>
                <c:pt idx="995">
                  <c:v>41078</c:v>
                </c:pt>
                <c:pt idx="996">
                  <c:v>41079</c:v>
                </c:pt>
                <c:pt idx="997">
                  <c:v>41080</c:v>
                </c:pt>
                <c:pt idx="998">
                  <c:v>41081</c:v>
                </c:pt>
                <c:pt idx="999">
                  <c:v>41082</c:v>
                </c:pt>
                <c:pt idx="1000">
                  <c:v>41085</c:v>
                </c:pt>
                <c:pt idx="1001">
                  <c:v>41086</c:v>
                </c:pt>
                <c:pt idx="1002">
                  <c:v>41087</c:v>
                </c:pt>
                <c:pt idx="1003">
                  <c:v>41088</c:v>
                </c:pt>
                <c:pt idx="1004">
                  <c:v>41089</c:v>
                </c:pt>
                <c:pt idx="1005">
                  <c:v>41092</c:v>
                </c:pt>
                <c:pt idx="1006">
                  <c:v>41093</c:v>
                </c:pt>
                <c:pt idx="1007">
                  <c:v>41094</c:v>
                </c:pt>
                <c:pt idx="1008">
                  <c:v>41095</c:v>
                </c:pt>
                <c:pt idx="1009">
                  <c:v>41096</c:v>
                </c:pt>
                <c:pt idx="1010">
                  <c:v>41099</c:v>
                </c:pt>
                <c:pt idx="1011">
                  <c:v>41100</c:v>
                </c:pt>
                <c:pt idx="1012">
                  <c:v>41101</c:v>
                </c:pt>
                <c:pt idx="1013">
                  <c:v>41102</c:v>
                </c:pt>
                <c:pt idx="1014">
                  <c:v>41103</c:v>
                </c:pt>
                <c:pt idx="1015">
                  <c:v>41106</c:v>
                </c:pt>
                <c:pt idx="1016">
                  <c:v>41107</c:v>
                </c:pt>
                <c:pt idx="1017">
                  <c:v>41108</c:v>
                </c:pt>
                <c:pt idx="1018">
                  <c:v>41109</c:v>
                </c:pt>
                <c:pt idx="1019">
                  <c:v>41110</c:v>
                </c:pt>
                <c:pt idx="1020">
                  <c:v>41113</c:v>
                </c:pt>
                <c:pt idx="1021">
                  <c:v>41114</c:v>
                </c:pt>
                <c:pt idx="1022">
                  <c:v>41115</c:v>
                </c:pt>
                <c:pt idx="1023">
                  <c:v>41116</c:v>
                </c:pt>
                <c:pt idx="1024">
                  <c:v>41117</c:v>
                </c:pt>
                <c:pt idx="1025">
                  <c:v>41120</c:v>
                </c:pt>
                <c:pt idx="1026">
                  <c:v>41121</c:v>
                </c:pt>
                <c:pt idx="1027">
                  <c:v>41122</c:v>
                </c:pt>
                <c:pt idx="1028">
                  <c:v>41123</c:v>
                </c:pt>
                <c:pt idx="1029">
                  <c:v>41124</c:v>
                </c:pt>
                <c:pt idx="1030">
                  <c:v>41127</c:v>
                </c:pt>
                <c:pt idx="1031">
                  <c:v>41128</c:v>
                </c:pt>
                <c:pt idx="1032">
                  <c:v>41129</c:v>
                </c:pt>
                <c:pt idx="1033">
                  <c:v>41130</c:v>
                </c:pt>
                <c:pt idx="1034">
                  <c:v>41131</c:v>
                </c:pt>
                <c:pt idx="1035">
                  <c:v>41134</c:v>
                </c:pt>
                <c:pt idx="1036">
                  <c:v>41135</c:v>
                </c:pt>
                <c:pt idx="1037">
                  <c:v>41136</c:v>
                </c:pt>
                <c:pt idx="1038">
                  <c:v>41137</c:v>
                </c:pt>
                <c:pt idx="1039">
                  <c:v>41138</c:v>
                </c:pt>
                <c:pt idx="1040">
                  <c:v>41141</c:v>
                </c:pt>
                <c:pt idx="1041">
                  <c:v>41142</c:v>
                </c:pt>
                <c:pt idx="1042">
                  <c:v>41143</c:v>
                </c:pt>
                <c:pt idx="1043">
                  <c:v>41144</c:v>
                </c:pt>
                <c:pt idx="1044">
                  <c:v>41145</c:v>
                </c:pt>
                <c:pt idx="1045">
                  <c:v>41148</c:v>
                </c:pt>
                <c:pt idx="1046">
                  <c:v>41149</c:v>
                </c:pt>
                <c:pt idx="1047">
                  <c:v>41150</c:v>
                </c:pt>
                <c:pt idx="1048">
                  <c:v>41151</c:v>
                </c:pt>
                <c:pt idx="1049">
                  <c:v>41152</c:v>
                </c:pt>
                <c:pt idx="1050">
                  <c:v>41155</c:v>
                </c:pt>
                <c:pt idx="1051">
                  <c:v>41156</c:v>
                </c:pt>
                <c:pt idx="1052">
                  <c:v>41157</c:v>
                </c:pt>
                <c:pt idx="1053">
                  <c:v>41158</c:v>
                </c:pt>
                <c:pt idx="1054">
                  <c:v>41159</c:v>
                </c:pt>
                <c:pt idx="1055">
                  <c:v>41162</c:v>
                </c:pt>
                <c:pt idx="1056">
                  <c:v>41163</c:v>
                </c:pt>
                <c:pt idx="1057">
                  <c:v>41164</c:v>
                </c:pt>
                <c:pt idx="1058">
                  <c:v>41165</c:v>
                </c:pt>
                <c:pt idx="1059">
                  <c:v>41166</c:v>
                </c:pt>
                <c:pt idx="1060">
                  <c:v>41169</c:v>
                </c:pt>
                <c:pt idx="1061">
                  <c:v>41170</c:v>
                </c:pt>
                <c:pt idx="1062">
                  <c:v>41171</c:v>
                </c:pt>
                <c:pt idx="1063">
                  <c:v>41172</c:v>
                </c:pt>
                <c:pt idx="1064">
                  <c:v>41173</c:v>
                </c:pt>
                <c:pt idx="1065">
                  <c:v>41176</c:v>
                </c:pt>
                <c:pt idx="1066">
                  <c:v>41177</c:v>
                </c:pt>
                <c:pt idx="1067">
                  <c:v>41178</c:v>
                </c:pt>
                <c:pt idx="1068">
                  <c:v>41179</c:v>
                </c:pt>
                <c:pt idx="1069">
                  <c:v>41180</c:v>
                </c:pt>
                <c:pt idx="1070">
                  <c:v>41183</c:v>
                </c:pt>
                <c:pt idx="1071">
                  <c:v>41184</c:v>
                </c:pt>
                <c:pt idx="1072">
                  <c:v>41185</c:v>
                </c:pt>
                <c:pt idx="1073">
                  <c:v>41186</c:v>
                </c:pt>
                <c:pt idx="1074">
                  <c:v>41187</c:v>
                </c:pt>
                <c:pt idx="1075">
                  <c:v>41190</c:v>
                </c:pt>
                <c:pt idx="1076">
                  <c:v>41191</c:v>
                </c:pt>
                <c:pt idx="1077">
                  <c:v>41192</c:v>
                </c:pt>
                <c:pt idx="1078">
                  <c:v>41193</c:v>
                </c:pt>
                <c:pt idx="1079">
                  <c:v>41194</c:v>
                </c:pt>
                <c:pt idx="1080">
                  <c:v>41197</c:v>
                </c:pt>
                <c:pt idx="1081">
                  <c:v>41198</c:v>
                </c:pt>
                <c:pt idx="1082">
                  <c:v>41199</c:v>
                </c:pt>
                <c:pt idx="1083">
                  <c:v>41200</c:v>
                </c:pt>
                <c:pt idx="1084">
                  <c:v>41201</c:v>
                </c:pt>
                <c:pt idx="1085">
                  <c:v>41204</c:v>
                </c:pt>
                <c:pt idx="1086">
                  <c:v>41205</c:v>
                </c:pt>
                <c:pt idx="1087">
                  <c:v>41206</c:v>
                </c:pt>
                <c:pt idx="1088">
                  <c:v>41207</c:v>
                </c:pt>
                <c:pt idx="1089">
                  <c:v>41208</c:v>
                </c:pt>
                <c:pt idx="1090">
                  <c:v>41211</c:v>
                </c:pt>
                <c:pt idx="1091">
                  <c:v>41212</c:v>
                </c:pt>
                <c:pt idx="1092">
                  <c:v>41213</c:v>
                </c:pt>
                <c:pt idx="1093">
                  <c:v>41214</c:v>
                </c:pt>
                <c:pt idx="1094">
                  <c:v>41218</c:v>
                </c:pt>
                <c:pt idx="1095">
                  <c:v>41219</c:v>
                </c:pt>
                <c:pt idx="1096">
                  <c:v>41220</c:v>
                </c:pt>
                <c:pt idx="1097">
                  <c:v>41221</c:v>
                </c:pt>
                <c:pt idx="1098">
                  <c:v>41222</c:v>
                </c:pt>
                <c:pt idx="1099">
                  <c:v>41225</c:v>
                </c:pt>
                <c:pt idx="1100">
                  <c:v>41226</c:v>
                </c:pt>
                <c:pt idx="1101">
                  <c:v>41227</c:v>
                </c:pt>
                <c:pt idx="1102">
                  <c:v>41228</c:v>
                </c:pt>
                <c:pt idx="1103">
                  <c:v>41229</c:v>
                </c:pt>
                <c:pt idx="1104">
                  <c:v>41233</c:v>
                </c:pt>
                <c:pt idx="1105">
                  <c:v>41234</c:v>
                </c:pt>
                <c:pt idx="1106">
                  <c:v>41235</c:v>
                </c:pt>
                <c:pt idx="1107">
                  <c:v>41236</c:v>
                </c:pt>
                <c:pt idx="1108">
                  <c:v>41239</c:v>
                </c:pt>
                <c:pt idx="1109">
                  <c:v>41240</c:v>
                </c:pt>
                <c:pt idx="1110">
                  <c:v>41241</c:v>
                </c:pt>
                <c:pt idx="1111">
                  <c:v>41242</c:v>
                </c:pt>
                <c:pt idx="1112">
                  <c:v>41243</c:v>
                </c:pt>
                <c:pt idx="1113">
                  <c:v>41246</c:v>
                </c:pt>
                <c:pt idx="1114">
                  <c:v>41247</c:v>
                </c:pt>
                <c:pt idx="1115">
                  <c:v>41248</c:v>
                </c:pt>
                <c:pt idx="1116">
                  <c:v>41249</c:v>
                </c:pt>
                <c:pt idx="1117">
                  <c:v>41250</c:v>
                </c:pt>
                <c:pt idx="1118">
                  <c:v>41253</c:v>
                </c:pt>
                <c:pt idx="1119">
                  <c:v>41254</c:v>
                </c:pt>
                <c:pt idx="1120">
                  <c:v>41256</c:v>
                </c:pt>
                <c:pt idx="1121">
                  <c:v>41257</c:v>
                </c:pt>
                <c:pt idx="1122">
                  <c:v>41260</c:v>
                </c:pt>
                <c:pt idx="1123">
                  <c:v>41261</c:v>
                </c:pt>
                <c:pt idx="1124">
                  <c:v>41262</c:v>
                </c:pt>
                <c:pt idx="1125">
                  <c:v>41263</c:v>
                </c:pt>
                <c:pt idx="1126">
                  <c:v>41264</c:v>
                </c:pt>
                <c:pt idx="1127">
                  <c:v>41267</c:v>
                </c:pt>
                <c:pt idx="1128">
                  <c:v>41269</c:v>
                </c:pt>
                <c:pt idx="1129">
                  <c:v>41270</c:v>
                </c:pt>
                <c:pt idx="1130">
                  <c:v>41271</c:v>
                </c:pt>
                <c:pt idx="1131">
                  <c:v>41274</c:v>
                </c:pt>
                <c:pt idx="1132">
                  <c:v>41276</c:v>
                </c:pt>
                <c:pt idx="1133">
                  <c:v>41277</c:v>
                </c:pt>
                <c:pt idx="1134">
                  <c:v>41278</c:v>
                </c:pt>
                <c:pt idx="1135">
                  <c:v>41281</c:v>
                </c:pt>
                <c:pt idx="1136">
                  <c:v>41282</c:v>
                </c:pt>
                <c:pt idx="1137">
                  <c:v>41283</c:v>
                </c:pt>
                <c:pt idx="1138">
                  <c:v>41284</c:v>
                </c:pt>
                <c:pt idx="1139">
                  <c:v>41285</c:v>
                </c:pt>
                <c:pt idx="1140">
                  <c:v>41288</c:v>
                </c:pt>
                <c:pt idx="1141">
                  <c:v>41289</c:v>
                </c:pt>
                <c:pt idx="1142">
                  <c:v>41290</c:v>
                </c:pt>
                <c:pt idx="1143">
                  <c:v>41291</c:v>
                </c:pt>
                <c:pt idx="1144">
                  <c:v>41292</c:v>
                </c:pt>
                <c:pt idx="1145">
                  <c:v>41295</c:v>
                </c:pt>
                <c:pt idx="1146">
                  <c:v>41296</c:v>
                </c:pt>
                <c:pt idx="1147">
                  <c:v>41297</c:v>
                </c:pt>
                <c:pt idx="1148">
                  <c:v>41298</c:v>
                </c:pt>
                <c:pt idx="1149">
                  <c:v>41299</c:v>
                </c:pt>
                <c:pt idx="1150">
                  <c:v>41302</c:v>
                </c:pt>
                <c:pt idx="1151">
                  <c:v>41303</c:v>
                </c:pt>
                <c:pt idx="1152">
                  <c:v>41304</c:v>
                </c:pt>
                <c:pt idx="1153">
                  <c:v>41305</c:v>
                </c:pt>
                <c:pt idx="1154">
                  <c:v>41306</c:v>
                </c:pt>
                <c:pt idx="1155">
                  <c:v>41310</c:v>
                </c:pt>
                <c:pt idx="1156">
                  <c:v>41311</c:v>
                </c:pt>
                <c:pt idx="1157">
                  <c:v>41312</c:v>
                </c:pt>
                <c:pt idx="1158">
                  <c:v>41313</c:v>
                </c:pt>
                <c:pt idx="1159">
                  <c:v>41316</c:v>
                </c:pt>
                <c:pt idx="1160">
                  <c:v>41317</c:v>
                </c:pt>
                <c:pt idx="1161">
                  <c:v>41318</c:v>
                </c:pt>
                <c:pt idx="1162">
                  <c:v>41319</c:v>
                </c:pt>
                <c:pt idx="1163">
                  <c:v>41320</c:v>
                </c:pt>
                <c:pt idx="1164">
                  <c:v>41323</c:v>
                </c:pt>
                <c:pt idx="1165">
                  <c:v>41324</c:v>
                </c:pt>
                <c:pt idx="1166">
                  <c:v>41325</c:v>
                </c:pt>
                <c:pt idx="1167">
                  <c:v>41326</c:v>
                </c:pt>
                <c:pt idx="1168">
                  <c:v>41327</c:v>
                </c:pt>
                <c:pt idx="1169">
                  <c:v>41330</c:v>
                </c:pt>
                <c:pt idx="1170">
                  <c:v>41331</c:v>
                </c:pt>
                <c:pt idx="1171">
                  <c:v>41332</c:v>
                </c:pt>
                <c:pt idx="1172">
                  <c:v>41333</c:v>
                </c:pt>
                <c:pt idx="1173">
                  <c:v>41334</c:v>
                </c:pt>
                <c:pt idx="1174">
                  <c:v>41337</c:v>
                </c:pt>
                <c:pt idx="1175">
                  <c:v>41338</c:v>
                </c:pt>
                <c:pt idx="1176">
                  <c:v>41339</c:v>
                </c:pt>
                <c:pt idx="1177">
                  <c:v>41340</c:v>
                </c:pt>
                <c:pt idx="1178">
                  <c:v>41341</c:v>
                </c:pt>
                <c:pt idx="1179">
                  <c:v>41344</c:v>
                </c:pt>
                <c:pt idx="1180">
                  <c:v>41345</c:v>
                </c:pt>
                <c:pt idx="1181">
                  <c:v>41346</c:v>
                </c:pt>
                <c:pt idx="1182">
                  <c:v>41347</c:v>
                </c:pt>
                <c:pt idx="1183">
                  <c:v>41348</c:v>
                </c:pt>
                <c:pt idx="1184">
                  <c:v>41352</c:v>
                </c:pt>
                <c:pt idx="1185">
                  <c:v>41353</c:v>
                </c:pt>
                <c:pt idx="1186">
                  <c:v>41354</c:v>
                </c:pt>
                <c:pt idx="1187">
                  <c:v>41355</c:v>
                </c:pt>
                <c:pt idx="1188">
                  <c:v>41358</c:v>
                </c:pt>
                <c:pt idx="1189">
                  <c:v>41359</c:v>
                </c:pt>
                <c:pt idx="1190">
                  <c:v>41360</c:v>
                </c:pt>
                <c:pt idx="1191">
                  <c:v>41365</c:v>
                </c:pt>
                <c:pt idx="1192">
                  <c:v>41366</c:v>
                </c:pt>
                <c:pt idx="1193">
                  <c:v>41367</c:v>
                </c:pt>
                <c:pt idx="1194">
                  <c:v>41368</c:v>
                </c:pt>
                <c:pt idx="1195">
                  <c:v>41369</c:v>
                </c:pt>
                <c:pt idx="1196">
                  <c:v>41372</c:v>
                </c:pt>
                <c:pt idx="1197">
                  <c:v>41373</c:v>
                </c:pt>
                <c:pt idx="1198">
                  <c:v>41374</c:v>
                </c:pt>
                <c:pt idx="1199">
                  <c:v>41375</c:v>
                </c:pt>
                <c:pt idx="1200">
                  <c:v>41376</c:v>
                </c:pt>
                <c:pt idx="1201">
                  <c:v>41379</c:v>
                </c:pt>
                <c:pt idx="1202">
                  <c:v>41380</c:v>
                </c:pt>
                <c:pt idx="1203">
                  <c:v>41381</c:v>
                </c:pt>
                <c:pt idx="1204">
                  <c:v>41382</c:v>
                </c:pt>
                <c:pt idx="1205">
                  <c:v>41383</c:v>
                </c:pt>
                <c:pt idx="1206">
                  <c:v>41386</c:v>
                </c:pt>
                <c:pt idx="1207">
                  <c:v>41387</c:v>
                </c:pt>
                <c:pt idx="1208">
                  <c:v>41388</c:v>
                </c:pt>
                <c:pt idx="1209">
                  <c:v>41389</c:v>
                </c:pt>
                <c:pt idx="1210">
                  <c:v>41390</c:v>
                </c:pt>
                <c:pt idx="1211">
                  <c:v>41393</c:v>
                </c:pt>
                <c:pt idx="1212">
                  <c:v>41394</c:v>
                </c:pt>
                <c:pt idx="1213">
                  <c:v>41396</c:v>
                </c:pt>
                <c:pt idx="1214">
                  <c:v>41397</c:v>
                </c:pt>
                <c:pt idx="1215">
                  <c:v>41400</c:v>
                </c:pt>
                <c:pt idx="1216">
                  <c:v>41401</c:v>
                </c:pt>
                <c:pt idx="1217">
                  <c:v>41402</c:v>
                </c:pt>
                <c:pt idx="1218">
                  <c:v>41403</c:v>
                </c:pt>
                <c:pt idx="1219">
                  <c:v>41404</c:v>
                </c:pt>
                <c:pt idx="1220">
                  <c:v>41407</c:v>
                </c:pt>
                <c:pt idx="1221">
                  <c:v>41408</c:v>
                </c:pt>
                <c:pt idx="1222">
                  <c:v>41409</c:v>
                </c:pt>
                <c:pt idx="1223">
                  <c:v>41410</c:v>
                </c:pt>
                <c:pt idx="1224">
                  <c:v>41411</c:v>
                </c:pt>
                <c:pt idx="1225">
                  <c:v>41414</c:v>
                </c:pt>
                <c:pt idx="1226">
                  <c:v>41415</c:v>
                </c:pt>
                <c:pt idx="1227">
                  <c:v>41416</c:v>
                </c:pt>
                <c:pt idx="1228">
                  <c:v>41417</c:v>
                </c:pt>
                <c:pt idx="1229">
                  <c:v>41418</c:v>
                </c:pt>
                <c:pt idx="1230">
                  <c:v>41421</c:v>
                </c:pt>
                <c:pt idx="1231">
                  <c:v>41422</c:v>
                </c:pt>
                <c:pt idx="1232">
                  <c:v>41423</c:v>
                </c:pt>
                <c:pt idx="1233">
                  <c:v>41424</c:v>
                </c:pt>
                <c:pt idx="1234">
                  <c:v>41425</c:v>
                </c:pt>
                <c:pt idx="1235">
                  <c:v>41428</c:v>
                </c:pt>
                <c:pt idx="1236">
                  <c:v>41429</c:v>
                </c:pt>
                <c:pt idx="1237">
                  <c:v>41430</c:v>
                </c:pt>
                <c:pt idx="1238">
                  <c:v>41431</c:v>
                </c:pt>
                <c:pt idx="1239">
                  <c:v>41432</c:v>
                </c:pt>
                <c:pt idx="1240">
                  <c:v>41435</c:v>
                </c:pt>
                <c:pt idx="1241">
                  <c:v>41436</c:v>
                </c:pt>
                <c:pt idx="1242">
                  <c:v>41437</c:v>
                </c:pt>
                <c:pt idx="1243">
                  <c:v>41438</c:v>
                </c:pt>
                <c:pt idx="1244">
                  <c:v>41439</c:v>
                </c:pt>
                <c:pt idx="1245">
                  <c:v>41442</c:v>
                </c:pt>
                <c:pt idx="1246">
                  <c:v>41443</c:v>
                </c:pt>
                <c:pt idx="1247">
                  <c:v>41444</c:v>
                </c:pt>
                <c:pt idx="1248">
                  <c:v>41445</c:v>
                </c:pt>
                <c:pt idx="1249">
                  <c:v>41446</c:v>
                </c:pt>
                <c:pt idx="1250">
                  <c:v>41449</c:v>
                </c:pt>
                <c:pt idx="1251">
                  <c:v>41450</c:v>
                </c:pt>
                <c:pt idx="1252">
                  <c:v>41451</c:v>
                </c:pt>
                <c:pt idx="1253">
                  <c:v>41452</c:v>
                </c:pt>
                <c:pt idx="1254">
                  <c:v>41453</c:v>
                </c:pt>
                <c:pt idx="1255">
                  <c:v>41456</c:v>
                </c:pt>
                <c:pt idx="1256">
                  <c:v>41457</c:v>
                </c:pt>
                <c:pt idx="1257">
                  <c:v>41458</c:v>
                </c:pt>
                <c:pt idx="1258">
                  <c:v>41459</c:v>
                </c:pt>
                <c:pt idx="1259">
                  <c:v>41460</c:v>
                </c:pt>
                <c:pt idx="1260">
                  <c:v>41463</c:v>
                </c:pt>
                <c:pt idx="1261">
                  <c:v>41464</c:v>
                </c:pt>
                <c:pt idx="1262">
                  <c:v>41465</c:v>
                </c:pt>
                <c:pt idx="1263">
                  <c:v>41466</c:v>
                </c:pt>
                <c:pt idx="1264">
                  <c:v>41467</c:v>
                </c:pt>
                <c:pt idx="1265">
                  <c:v>41470</c:v>
                </c:pt>
                <c:pt idx="1266">
                  <c:v>41471</c:v>
                </c:pt>
                <c:pt idx="1267">
                  <c:v>41472</c:v>
                </c:pt>
                <c:pt idx="1268">
                  <c:v>41473</c:v>
                </c:pt>
                <c:pt idx="1269">
                  <c:v>41474</c:v>
                </c:pt>
                <c:pt idx="1270">
                  <c:v>41477</c:v>
                </c:pt>
                <c:pt idx="1271">
                  <c:v>41478</c:v>
                </c:pt>
                <c:pt idx="1272">
                  <c:v>41479</c:v>
                </c:pt>
                <c:pt idx="1273">
                  <c:v>41480</c:v>
                </c:pt>
                <c:pt idx="1274">
                  <c:v>41481</c:v>
                </c:pt>
                <c:pt idx="1275">
                  <c:v>41484</c:v>
                </c:pt>
                <c:pt idx="1276">
                  <c:v>41485</c:v>
                </c:pt>
                <c:pt idx="1277">
                  <c:v>41486</c:v>
                </c:pt>
                <c:pt idx="1278">
                  <c:v>41487</c:v>
                </c:pt>
                <c:pt idx="1279">
                  <c:v>41488</c:v>
                </c:pt>
                <c:pt idx="1280">
                  <c:v>41491</c:v>
                </c:pt>
                <c:pt idx="1281">
                  <c:v>41492</c:v>
                </c:pt>
                <c:pt idx="1282">
                  <c:v>41493</c:v>
                </c:pt>
                <c:pt idx="1283">
                  <c:v>41494</c:v>
                </c:pt>
                <c:pt idx="1284">
                  <c:v>41495</c:v>
                </c:pt>
                <c:pt idx="1285">
                  <c:v>41498</c:v>
                </c:pt>
                <c:pt idx="1286">
                  <c:v>41499</c:v>
                </c:pt>
                <c:pt idx="1287">
                  <c:v>41500</c:v>
                </c:pt>
                <c:pt idx="1288">
                  <c:v>41501</c:v>
                </c:pt>
                <c:pt idx="1289">
                  <c:v>41502</c:v>
                </c:pt>
                <c:pt idx="1290">
                  <c:v>41505</c:v>
                </c:pt>
                <c:pt idx="1291">
                  <c:v>41506</c:v>
                </c:pt>
                <c:pt idx="1292">
                  <c:v>41507</c:v>
                </c:pt>
                <c:pt idx="1293">
                  <c:v>41508</c:v>
                </c:pt>
                <c:pt idx="1294">
                  <c:v>41509</c:v>
                </c:pt>
                <c:pt idx="1295">
                  <c:v>41512</c:v>
                </c:pt>
                <c:pt idx="1296">
                  <c:v>41513</c:v>
                </c:pt>
                <c:pt idx="1297">
                  <c:v>41514</c:v>
                </c:pt>
                <c:pt idx="1298">
                  <c:v>41515</c:v>
                </c:pt>
                <c:pt idx="1299">
                  <c:v>41516</c:v>
                </c:pt>
                <c:pt idx="1300">
                  <c:v>41519</c:v>
                </c:pt>
                <c:pt idx="1301">
                  <c:v>41520</c:v>
                </c:pt>
                <c:pt idx="1302">
                  <c:v>41521</c:v>
                </c:pt>
                <c:pt idx="1303">
                  <c:v>41522</c:v>
                </c:pt>
                <c:pt idx="1304">
                  <c:v>41523</c:v>
                </c:pt>
                <c:pt idx="1305">
                  <c:v>41526</c:v>
                </c:pt>
                <c:pt idx="1306">
                  <c:v>41527</c:v>
                </c:pt>
                <c:pt idx="1307">
                  <c:v>41528</c:v>
                </c:pt>
                <c:pt idx="1308">
                  <c:v>41529</c:v>
                </c:pt>
                <c:pt idx="1309">
                  <c:v>41530</c:v>
                </c:pt>
                <c:pt idx="1310">
                  <c:v>41534</c:v>
                </c:pt>
                <c:pt idx="1311">
                  <c:v>41535</c:v>
                </c:pt>
                <c:pt idx="1312">
                  <c:v>41536</c:v>
                </c:pt>
                <c:pt idx="1313">
                  <c:v>41537</c:v>
                </c:pt>
                <c:pt idx="1314">
                  <c:v>41540</c:v>
                </c:pt>
                <c:pt idx="1315">
                  <c:v>41541</c:v>
                </c:pt>
                <c:pt idx="1316">
                  <c:v>41542</c:v>
                </c:pt>
                <c:pt idx="1317">
                  <c:v>41543</c:v>
                </c:pt>
                <c:pt idx="1318">
                  <c:v>41544</c:v>
                </c:pt>
                <c:pt idx="1319">
                  <c:v>41547</c:v>
                </c:pt>
                <c:pt idx="1320">
                  <c:v>41548</c:v>
                </c:pt>
                <c:pt idx="1321">
                  <c:v>41549</c:v>
                </c:pt>
                <c:pt idx="1322">
                  <c:v>41550</c:v>
                </c:pt>
                <c:pt idx="1323">
                  <c:v>41551</c:v>
                </c:pt>
                <c:pt idx="1324">
                  <c:v>41554</c:v>
                </c:pt>
                <c:pt idx="1325">
                  <c:v>41555</c:v>
                </c:pt>
                <c:pt idx="1326">
                  <c:v>41556</c:v>
                </c:pt>
                <c:pt idx="1327">
                  <c:v>41557</c:v>
                </c:pt>
                <c:pt idx="1328">
                  <c:v>41558</c:v>
                </c:pt>
                <c:pt idx="1329">
                  <c:v>41561</c:v>
                </c:pt>
                <c:pt idx="1330">
                  <c:v>41562</c:v>
                </c:pt>
                <c:pt idx="1331">
                  <c:v>41563</c:v>
                </c:pt>
                <c:pt idx="1332">
                  <c:v>41564</c:v>
                </c:pt>
                <c:pt idx="1333">
                  <c:v>41565</c:v>
                </c:pt>
                <c:pt idx="1334">
                  <c:v>41568</c:v>
                </c:pt>
                <c:pt idx="1335">
                  <c:v>41569</c:v>
                </c:pt>
                <c:pt idx="1336">
                  <c:v>41570</c:v>
                </c:pt>
                <c:pt idx="1337">
                  <c:v>41571</c:v>
                </c:pt>
                <c:pt idx="1338">
                  <c:v>41572</c:v>
                </c:pt>
                <c:pt idx="1339">
                  <c:v>41575</c:v>
                </c:pt>
                <c:pt idx="1340">
                  <c:v>41576</c:v>
                </c:pt>
                <c:pt idx="1341">
                  <c:v>41577</c:v>
                </c:pt>
                <c:pt idx="1342">
                  <c:v>41578</c:v>
                </c:pt>
                <c:pt idx="1343">
                  <c:v>41579</c:v>
                </c:pt>
                <c:pt idx="1344">
                  <c:v>41582</c:v>
                </c:pt>
                <c:pt idx="1345">
                  <c:v>41583</c:v>
                </c:pt>
                <c:pt idx="1346">
                  <c:v>41584</c:v>
                </c:pt>
                <c:pt idx="1347">
                  <c:v>41585</c:v>
                </c:pt>
                <c:pt idx="1348">
                  <c:v>41586</c:v>
                </c:pt>
                <c:pt idx="1349">
                  <c:v>41589</c:v>
                </c:pt>
                <c:pt idx="1350">
                  <c:v>41590</c:v>
                </c:pt>
                <c:pt idx="1351">
                  <c:v>41591</c:v>
                </c:pt>
                <c:pt idx="1352">
                  <c:v>41592</c:v>
                </c:pt>
                <c:pt idx="1353">
                  <c:v>41593</c:v>
                </c:pt>
                <c:pt idx="1354">
                  <c:v>41597</c:v>
                </c:pt>
                <c:pt idx="1355">
                  <c:v>41598</c:v>
                </c:pt>
                <c:pt idx="1356">
                  <c:v>41599</c:v>
                </c:pt>
                <c:pt idx="1357">
                  <c:v>41600</c:v>
                </c:pt>
                <c:pt idx="1358">
                  <c:v>41603</c:v>
                </c:pt>
                <c:pt idx="1359">
                  <c:v>41604</c:v>
                </c:pt>
                <c:pt idx="1360">
                  <c:v>41605</c:v>
                </c:pt>
                <c:pt idx="1361">
                  <c:v>41606</c:v>
                </c:pt>
                <c:pt idx="1362">
                  <c:v>41607</c:v>
                </c:pt>
                <c:pt idx="1363">
                  <c:v>41610</c:v>
                </c:pt>
                <c:pt idx="1364">
                  <c:v>41611</c:v>
                </c:pt>
                <c:pt idx="1365">
                  <c:v>41612</c:v>
                </c:pt>
                <c:pt idx="1366">
                  <c:v>41613</c:v>
                </c:pt>
                <c:pt idx="1367">
                  <c:v>41614</c:v>
                </c:pt>
                <c:pt idx="1368">
                  <c:v>41617</c:v>
                </c:pt>
                <c:pt idx="1369">
                  <c:v>41618</c:v>
                </c:pt>
                <c:pt idx="1370">
                  <c:v>41619</c:v>
                </c:pt>
                <c:pt idx="1371">
                  <c:v>41621</c:v>
                </c:pt>
                <c:pt idx="1372">
                  <c:v>41624</c:v>
                </c:pt>
                <c:pt idx="1373">
                  <c:v>41625</c:v>
                </c:pt>
                <c:pt idx="1374">
                  <c:v>41626</c:v>
                </c:pt>
                <c:pt idx="1375">
                  <c:v>41627</c:v>
                </c:pt>
                <c:pt idx="1376">
                  <c:v>41628</c:v>
                </c:pt>
                <c:pt idx="1377">
                  <c:v>41631</c:v>
                </c:pt>
                <c:pt idx="1378">
                  <c:v>41632</c:v>
                </c:pt>
                <c:pt idx="1379">
                  <c:v>41634</c:v>
                </c:pt>
                <c:pt idx="1380">
                  <c:v>41635</c:v>
                </c:pt>
                <c:pt idx="1381">
                  <c:v>41638</c:v>
                </c:pt>
                <c:pt idx="1382">
                  <c:v>41639</c:v>
                </c:pt>
                <c:pt idx="1383">
                  <c:v>41641</c:v>
                </c:pt>
                <c:pt idx="1384">
                  <c:v>41642</c:v>
                </c:pt>
                <c:pt idx="1385">
                  <c:v>41645</c:v>
                </c:pt>
                <c:pt idx="1386">
                  <c:v>41646</c:v>
                </c:pt>
                <c:pt idx="1387">
                  <c:v>41647</c:v>
                </c:pt>
                <c:pt idx="1388">
                  <c:v>41648</c:v>
                </c:pt>
                <c:pt idx="1389">
                  <c:v>41649</c:v>
                </c:pt>
                <c:pt idx="1390">
                  <c:v>41652</c:v>
                </c:pt>
                <c:pt idx="1391">
                  <c:v>41653</c:v>
                </c:pt>
                <c:pt idx="1392">
                  <c:v>41654</c:v>
                </c:pt>
                <c:pt idx="1393">
                  <c:v>41655</c:v>
                </c:pt>
                <c:pt idx="1394">
                  <c:v>41656</c:v>
                </c:pt>
                <c:pt idx="1395">
                  <c:v>41659</c:v>
                </c:pt>
                <c:pt idx="1396">
                  <c:v>41660</c:v>
                </c:pt>
                <c:pt idx="1397">
                  <c:v>41661</c:v>
                </c:pt>
                <c:pt idx="1398">
                  <c:v>41662</c:v>
                </c:pt>
                <c:pt idx="1399">
                  <c:v>41663</c:v>
                </c:pt>
                <c:pt idx="1400">
                  <c:v>41666</c:v>
                </c:pt>
                <c:pt idx="1401">
                  <c:v>41667</c:v>
                </c:pt>
                <c:pt idx="1402">
                  <c:v>41668</c:v>
                </c:pt>
                <c:pt idx="1403">
                  <c:v>41669</c:v>
                </c:pt>
                <c:pt idx="1404">
                  <c:v>41670</c:v>
                </c:pt>
                <c:pt idx="1405">
                  <c:v>41674</c:v>
                </c:pt>
                <c:pt idx="1406">
                  <c:v>41675</c:v>
                </c:pt>
                <c:pt idx="1407">
                  <c:v>41676</c:v>
                </c:pt>
                <c:pt idx="1408">
                  <c:v>41677</c:v>
                </c:pt>
                <c:pt idx="1409">
                  <c:v>41680</c:v>
                </c:pt>
                <c:pt idx="1410">
                  <c:v>41681</c:v>
                </c:pt>
                <c:pt idx="1411">
                  <c:v>41682</c:v>
                </c:pt>
                <c:pt idx="1412">
                  <c:v>41683</c:v>
                </c:pt>
                <c:pt idx="1413">
                  <c:v>41684</c:v>
                </c:pt>
                <c:pt idx="1414">
                  <c:v>41687</c:v>
                </c:pt>
                <c:pt idx="1415">
                  <c:v>41688</c:v>
                </c:pt>
                <c:pt idx="1416">
                  <c:v>41689</c:v>
                </c:pt>
                <c:pt idx="1417">
                  <c:v>41690</c:v>
                </c:pt>
                <c:pt idx="1418">
                  <c:v>41691</c:v>
                </c:pt>
                <c:pt idx="1419">
                  <c:v>41694</c:v>
                </c:pt>
                <c:pt idx="1420">
                  <c:v>41695</c:v>
                </c:pt>
                <c:pt idx="1421">
                  <c:v>41696</c:v>
                </c:pt>
                <c:pt idx="1422">
                  <c:v>41697</c:v>
                </c:pt>
                <c:pt idx="1423">
                  <c:v>41698</c:v>
                </c:pt>
                <c:pt idx="1424">
                  <c:v>41701</c:v>
                </c:pt>
                <c:pt idx="1425">
                  <c:v>41702</c:v>
                </c:pt>
                <c:pt idx="1426">
                  <c:v>41703</c:v>
                </c:pt>
                <c:pt idx="1427">
                  <c:v>41704</c:v>
                </c:pt>
                <c:pt idx="1428">
                  <c:v>41705</c:v>
                </c:pt>
                <c:pt idx="1429">
                  <c:v>41708</c:v>
                </c:pt>
                <c:pt idx="1430">
                  <c:v>41709</c:v>
                </c:pt>
                <c:pt idx="1431">
                  <c:v>41710</c:v>
                </c:pt>
                <c:pt idx="1432">
                  <c:v>41711</c:v>
                </c:pt>
                <c:pt idx="1433">
                  <c:v>41712</c:v>
                </c:pt>
                <c:pt idx="1434">
                  <c:v>41716</c:v>
                </c:pt>
                <c:pt idx="1435">
                  <c:v>41717</c:v>
                </c:pt>
                <c:pt idx="1436">
                  <c:v>41718</c:v>
                </c:pt>
                <c:pt idx="1437">
                  <c:v>41719</c:v>
                </c:pt>
                <c:pt idx="1438">
                  <c:v>41722</c:v>
                </c:pt>
                <c:pt idx="1439">
                  <c:v>41723</c:v>
                </c:pt>
                <c:pt idx="1440">
                  <c:v>41724</c:v>
                </c:pt>
                <c:pt idx="1441">
                  <c:v>41725</c:v>
                </c:pt>
                <c:pt idx="1442">
                  <c:v>41726</c:v>
                </c:pt>
                <c:pt idx="1443">
                  <c:v>41729</c:v>
                </c:pt>
                <c:pt idx="1444">
                  <c:v>41730</c:v>
                </c:pt>
                <c:pt idx="1445">
                  <c:v>41731</c:v>
                </c:pt>
                <c:pt idx="1446">
                  <c:v>41732</c:v>
                </c:pt>
                <c:pt idx="1447">
                  <c:v>41733</c:v>
                </c:pt>
                <c:pt idx="1448">
                  <c:v>41736</c:v>
                </c:pt>
                <c:pt idx="1449">
                  <c:v>41737</c:v>
                </c:pt>
                <c:pt idx="1450">
                  <c:v>41738</c:v>
                </c:pt>
                <c:pt idx="1451">
                  <c:v>41739</c:v>
                </c:pt>
                <c:pt idx="1452">
                  <c:v>41740</c:v>
                </c:pt>
                <c:pt idx="1453">
                  <c:v>41743</c:v>
                </c:pt>
                <c:pt idx="1454">
                  <c:v>41744</c:v>
                </c:pt>
                <c:pt idx="1455">
                  <c:v>41745</c:v>
                </c:pt>
                <c:pt idx="1456">
                  <c:v>41750</c:v>
                </c:pt>
                <c:pt idx="1457">
                  <c:v>41751</c:v>
                </c:pt>
                <c:pt idx="1458">
                  <c:v>41752</c:v>
                </c:pt>
                <c:pt idx="1459">
                  <c:v>41753</c:v>
                </c:pt>
                <c:pt idx="1460">
                  <c:v>41754</c:v>
                </c:pt>
                <c:pt idx="1461">
                  <c:v>41757</c:v>
                </c:pt>
                <c:pt idx="1462">
                  <c:v>41758</c:v>
                </c:pt>
                <c:pt idx="1463">
                  <c:v>41759</c:v>
                </c:pt>
                <c:pt idx="1464">
                  <c:v>41761</c:v>
                </c:pt>
                <c:pt idx="1465">
                  <c:v>41764</c:v>
                </c:pt>
                <c:pt idx="1466">
                  <c:v>41765</c:v>
                </c:pt>
                <c:pt idx="1467">
                  <c:v>41766</c:v>
                </c:pt>
                <c:pt idx="1468">
                  <c:v>41767</c:v>
                </c:pt>
                <c:pt idx="1469">
                  <c:v>41768</c:v>
                </c:pt>
                <c:pt idx="1470">
                  <c:v>41771</c:v>
                </c:pt>
                <c:pt idx="1471">
                  <c:v>41772</c:v>
                </c:pt>
                <c:pt idx="1472">
                  <c:v>41773</c:v>
                </c:pt>
                <c:pt idx="1473">
                  <c:v>41774</c:v>
                </c:pt>
                <c:pt idx="1474">
                  <c:v>41775</c:v>
                </c:pt>
                <c:pt idx="1475">
                  <c:v>41778</c:v>
                </c:pt>
                <c:pt idx="1476">
                  <c:v>41779</c:v>
                </c:pt>
                <c:pt idx="1477">
                  <c:v>41780</c:v>
                </c:pt>
                <c:pt idx="1478">
                  <c:v>41781</c:v>
                </c:pt>
                <c:pt idx="1479">
                  <c:v>41782</c:v>
                </c:pt>
                <c:pt idx="1480">
                  <c:v>41785</c:v>
                </c:pt>
                <c:pt idx="1481">
                  <c:v>41786</c:v>
                </c:pt>
                <c:pt idx="1482">
                  <c:v>41787</c:v>
                </c:pt>
                <c:pt idx="1483">
                  <c:v>41788</c:v>
                </c:pt>
                <c:pt idx="1484">
                  <c:v>41789</c:v>
                </c:pt>
                <c:pt idx="1485">
                  <c:v>41792</c:v>
                </c:pt>
                <c:pt idx="1486">
                  <c:v>41793</c:v>
                </c:pt>
                <c:pt idx="1487">
                  <c:v>41794</c:v>
                </c:pt>
                <c:pt idx="1488">
                  <c:v>41795</c:v>
                </c:pt>
                <c:pt idx="1489">
                  <c:v>41796</c:v>
                </c:pt>
                <c:pt idx="1490">
                  <c:v>41799</c:v>
                </c:pt>
                <c:pt idx="1491">
                  <c:v>41800</c:v>
                </c:pt>
                <c:pt idx="1492">
                  <c:v>41801</c:v>
                </c:pt>
                <c:pt idx="1493">
                  <c:v>41802</c:v>
                </c:pt>
                <c:pt idx="1494">
                  <c:v>41803</c:v>
                </c:pt>
                <c:pt idx="1495">
                  <c:v>41806</c:v>
                </c:pt>
                <c:pt idx="1496">
                  <c:v>41807</c:v>
                </c:pt>
                <c:pt idx="1497">
                  <c:v>41808</c:v>
                </c:pt>
                <c:pt idx="1498">
                  <c:v>41809</c:v>
                </c:pt>
                <c:pt idx="1499">
                  <c:v>41810</c:v>
                </c:pt>
                <c:pt idx="1500">
                  <c:v>41813</c:v>
                </c:pt>
                <c:pt idx="1501">
                  <c:v>41814</c:v>
                </c:pt>
                <c:pt idx="1502">
                  <c:v>41815</c:v>
                </c:pt>
                <c:pt idx="1503">
                  <c:v>41816</c:v>
                </c:pt>
                <c:pt idx="1504">
                  <c:v>41817</c:v>
                </c:pt>
                <c:pt idx="1505">
                  <c:v>41820</c:v>
                </c:pt>
                <c:pt idx="1506">
                  <c:v>41821</c:v>
                </c:pt>
                <c:pt idx="1507">
                  <c:v>41822</c:v>
                </c:pt>
                <c:pt idx="1508">
                  <c:v>41823</c:v>
                </c:pt>
                <c:pt idx="1509">
                  <c:v>41824</c:v>
                </c:pt>
                <c:pt idx="1510">
                  <c:v>41827</c:v>
                </c:pt>
                <c:pt idx="1511">
                  <c:v>41828</c:v>
                </c:pt>
                <c:pt idx="1512">
                  <c:v>41829</c:v>
                </c:pt>
                <c:pt idx="1513">
                  <c:v>41830</c:v>
                </c:pt>
                <c:pt idx="1514">
                  <c:v>41831</c:v>
                </c:pt>
                <c:pt idx="1515">
                  <c:v>41834</c:v>
                </c:pt>
                <c:pt idx="1516">
                  <c:v>41835</c:v>
                </c:pt>
                <c:pt idx="1517">
                  <c:v>41836</c:v>
                </c:pt>
                <c:pt idx="1518">
                  <c:v>41837</c:v>
                </c:pt>
                <c:pt idx="1519">
                  <c:v>41838</c:v>
                </c:pt>
                <c:pt idx="1520">
                  <c:v>41841</c:v>
                </c:pt>
                <c:pt idx="1521">
                  <c:v>41842</c:v>
                </c:pt>
                <c:pt idx="1522">
                  <c:v>41843</c:v>
                </c:pt>
                <c:pt idx="1523">
                  <c:v>41844</c:v>
                </c:pt>
                <c:pt idx="1524">
                  <c:v>41845</c:v>
                </c:pt>
                <c:pt idx="1525">
                  <c:v>41848</c:v>
                </c:pt>
                <c:pt idx="1526">
                  <c:v>41849</c:v>
                </c:pt>
                <c:pt idx="1527">
                  <c:v>41850</c:v>
                </c:pt>
                <c:pt idx="1528">
                  <c:v>41851</c:v>
                </c:pt>
                <c:pt idx="1529">
                  <c:v>41852</c:v>
                </c:pt>
                <c:pt idx="1530">
                  <c:v>41855</c:v>
                </c:pt>
                <c:pt idx="1531">
                  <c:v>41856</c:v>
                </c:pt>
                <c:pt idx="1532">
                  <c:v>41857</c:v>
                </c:pt>
                <c:pt idx="1533">
                  <c:v>41858</c:v>
                </c:pt>
                <c:pt idx="1534">
                  <c:v>41859</c:v>
                </c:pt>
                <c:pt idx="1535">
                  <c:v>41862</c:v>
                </c:pt>
                <c:pt idx="1536">
                  <c:v>41863</c:v>
                </c:pt>
                <c:pt idx="1537">
                  <c:v>41864</c:v>
                </c:pt>
                <c:pt idx="1538">
                  <c:v>41865</c:v>
                </c:pt>
                <c:pt idx="1539">
                  <c:v>41866</c:v>
                </c:pt>
                <c:pt idx="1540">
                  <c:v>41869</c:v>
                </c:pt>
                <c:pt idx="1541">
                  <c:v>41870</c:v>
                </c:pt>
                <c:pt idx="1542">
                  <c:v>41871</c:v>
                </c:pt>
                <c:pt idx="1543">
                  <c:v>41872</c:v>
                </c:pt>
                <c:pt idx="1544">
                  <c:v>41873</c:v>
                </c:pt>
                <c:pt idx="1545">
                  <c:v>41876</c:v>
                </c:pt>
                <c:pt idx="1546">
                  <c:v>41877</c:v>
                </c:pt>
                <c:pt idx="1547">
                  <c:v>41878</c:v>
                </c:pt>
                <c:pt idx="1548">
                  <c:v>41879</c:v>
                </c:pt>
                <c:pt idx="1549">
                  <c:v>41880</c:v>
                </c:pt>
                <c:pt idx="1550">
                  <c:v>41883</c:v>
                </c:pt>
                <c:pt idx="1551">
                  <c:v>41884</c:v>
                </c:pt>
                <c:pt idx="1552">
                  <c:v>41885</c:v>
                </c:pt>
                <c:pt idx="1553">
                  <c:v>41886</c:v>
                </c:pt>
                <c:pt idx="1554">
                  <c:v>41887</c:v>
                </c:pt>
                <c:pt idx="1555">
                  <c:v>41890</c:v>
                </c:pt>
                <c:pt idx="1556">
                  <c:v>41891</c:v>
                </c:pt>
                <c:pt idx="1557">
                  <c:v>41892</c:v>
                </c:pt>
                <c:pt idx="1558">
                  <c:v>41893</c:v>
                </c:pt>
                <c:pt idx="1559">
                  <c:v>41894</c:v>
                </c:pt>
                <c:pt idx="1560">
                  <c:v>41897</c:v>
                </c:pt>
                <c:pt idx="1561">
                  <c:v>41899</c:v>
                </c:pt>
                <c:pt idx="1562">
                  <c:v>41900</c:v>
                </c:pt>
                <c:pt idx="1563">
                  <c:v>41901</c:v>
                </c:pt>
                <c:pt idx="1564">
                  <c:v>41904</c:v>
                </c:pt>
                <c:pt idx="1565">
                  <c:v>41905</c:v>
                </c:pt>
                <c:pt idx="1566">
                  <c:v>41906</c:v>
                </c:pt>
                <c:pt idx="1567">
                  <c:v>41907</c:v>
                </c:pt>
                <c:pt idx="1568">
                  <c:v>41908</c:v>
                </c:pt>
                <c:pt idx="1569">
                  <c:v>41911</c:v>
                </c:pt>
                <c:pt idx="1570">
                  <c:v>41912</c:v>
                </c:pt>
                <c:pt idx="1571">
                  <c:v>41913</c:v>
                </c:pt>
                <c:pt idx="1572">
                  <c:v>41914</c:v>
                </c:pt>
                <c:pt idx="1573">
                  <c:v>41915</c:v>
                </c:pt>
                <c:pt idx="1574">
                  <c:v>41918</c:v>
                </c:pt>
                <c:pt idx="1575">
                  <c:v>41919</c:v>
                </c:pt>
                <c:pt idx="1576">
                  <c:v>41920</c:v>
                </c:pt>
                <c:pt idx="1577">
                  <c:v>41921</c:v>
                </c:pt>
                <c:pt idx="1578">
                  <c:v>41922</c:v>
                </c:pt>
                <c:pt idx="1579">
                  <c:v>41925</c:v>
                </c:pt>
                <c:pt idx="1580">
                  <c:v>41926</c:v>
                </c:pt>
                <c:pt idx="1581">
                  <c:v>41927</c:v>
                </c:pt>
                <c:pt idx="1582">
                  <c:v>41928</c:v>
                </c:pt>
                <c:pt idx="1583">
                  <c:v>41929</c:v>
                </c:pt>
                <c:pt idx="1584">
                  <c:v>41932</c:v>
                </c:pt>
                <c:pt idx="1585">
                  <c:v>41933</c:v>
                </c:pt>
                <c:pt idx="1586">
                  <c:v>41934</c:v>
                </c:pt>
                <c:pt idx="1587">
                  <c:v>41935</c:v>
                </c:pt>
                <c:pt idx="1588">
                  <c:v>41936</c:v>
                </c:pt>
                <c:pt idx="1589">
                  <c:v>41939</c:v>
                </c:pt>
                <c:pt idx="1590">
                  <c:v>41940</c:v>
                </c:pt>
                <c:pt idx="1591">
                  <c:v>41941</c:v>
                </c:pt>
                <c:pt idx="1592">
                  <c:v>41942</c:v>
                </c:pt>
                <c:pt idx="1593">
                  <c:v>41943</c:v>
                </c:pt>
                <c:pt idx="1594">
                  <c:v>41946</c:v>
                </c:pt>
                <c:pt idx="1595">
                  <c:v>41947</c:v>
                </c:pt>
                <c:pt idx="1596">
                  <c:v>41948</c:v>
                </c:pt>
                <c:pt idx="1597">
                  <c:v>41949</c:v>
                </c:pt>
                <c:pt idx="1598">
                  <c:v>41950</c:v>
                </c:pt>
                <c:pt idx="1599">
                  <c:v>41953</c:v>
                </c:pt>
                <c:pt idx="1600">
                  <c:v>41954</c:v>
                </c:pt>
                <c:pt idx="1601">
                  <c:v>41955</c:v>
                </c:pt>
                <c:pt idx="1602">
                  <c:v>41956</c:v>
                </c:pt>
                <c:pt idx="1603">
                  <c:v>41957</c:v>
                </c:pt>
                <c:pt idx="1604">
                  <c:v>41961</c:v>
                </c:pt>
                <c:pt idx="1605">
                  <c:v>41962</c:v>
                </c:pt>
                <c:pt idx="1606">
                  <c:v>41963</c:v>
                </c:pt>
                <c:pt idx="1607">
                  <c:v>41964</c:v>
                </c:pt>
                <c:pt idx="1608">
                  <c:v>41967</c:v>
                </c:pt>
                <c:pt idx="1609">
                  <c:v>41968</c:v>
                </c:pt>
                <c:pt idx="1610">
                  <c:v>41969</c:v>
                </c:pt>
                <c:pt idx="1611">
                  <c:v>41970</c:v>
                </c:pt>
                <c:pt idx="1612">
                  <c:v>41971</c:v>
                </c:pt>
                <c:pt idx="1613">
                  <c:v>41974</c:v>
                </c:pt>
                <c:pt idx="1614">
                  <c:v>41975</c:v>
                </c:pt>
                <c:pt idx="1615">
                  <c:v>41976</c:v>
                </c:pt>
                <c:pt idx="1616">
                  <c:v>41977</c:v>
                </c:pt>
                <c:pt idx="1617">
                  <c:v>41978</c:v>
                </c:pt>
                <c:pt idx="1618">
                  <c:v>41981</c:v>
                </c:pt>
                <c:pt idx="1619">
                  <c:v>41982</c:v>
                </c:pt>
                <c:pt idx="1620">
                  <c:v>41983</c:v>
                </c:pt>
                <c:pt idx="1621">
                  <c:v>41984</c:v>
                </c:pt>
                <c:pt idx="1622">
                  <c:v>41988</c:v>
                </c:pt>
                <c:pt idx="1623">
                  <c:v>41989</c:v>
                </c:pt>
                <c:pt idx="1624">
                  <c:v>41990</c:v>
                </c:pt>
                <c:pt idx="1625">
                  <c:v>41991</c:v>
                </c:pt>
                <c:pt idx="1626">
                  <c:v>41992</c:v>
                </c:pt>
                <c:pt idx="1627">
                  <c:v>41995</c:v>
                </c:pt>
                <c:pt idx="1628">
                  <c:v>41996</c:v>
                </c:pt>
                <c:pt idx="1629">
                  <c:v>41997</c:v>
                </c:pt>
                <c:pt idx="1630">
                  <c:v>41999</c:v>
                </c:pt>
                <c:pt idx="1631">
                  <c:v>42002</c:v>
                </c:pt>
                <c:pt idx="1632">
                  <c:v>42003</c:v>
                </c:pt>
                <c:pt idx="1633">
                  <c:v>42004</c:v>
                </c:pt>
                <c:pt idx="1634">
                  <c:v>42006</c:v>
                </c:pt>
                <c:pt idx="1635">
                  <c:v>42009</c:v>
                </c:pt>
                <c:pt idx="1636">
                  <c:v>42010</c:v>
                </c:pt>
                <c:pt idx="1637">
                  <c:v>42011</c:v>
                </c:pt>
                <c:pt idx="1638">
                  <c:v>42012</c:v>
                </c:pt>
                <c:pt idx="1639">
                  <c:v>42013</c:v>
                </c:pt>
                <c:pt idx="1640">
                  <c:v>42016</c:v>
                </c:pt>
                <c:pt idx="1641">
                  <c:v>42017</c:v>
                </c:pt>
                <c:pt idx="1642">
                  <c:v>42018</c:v>
                </c:pt>
                <c:pt idx="1643">
                  <c:v>42019</c:v>
                </c:pt>
                <c:pt idx="1644">
                  <c:v>42020</c:v>
                </c:pt>
                <c:pt idx="1645">
                  <c:v>42023</c:v>
                </c:pt>
                <c:pt idx="1646">
                  <c:v>42024</c:v>
                </c:pt>
                <c:pt idx="1647">
                  <c:v>42025</c:v>
                </c:pt>
                <c:pt idx="1648">
                  <c:v>42026</c:v>
                </c:pt>
                <c:pt idx="1649">
                  <c:v>42027</c:v>
                </c:pt>
                <c:pt idx="1650">
                  <c:v>42030</c:v>
                </c:pt>
                <c:pt idx="1651">
                  <c:v>42031</c:v>
                </c:pt>
                <c:pt idx="1652">
                  <c:v>42032</c:v>
                </c:pt>
                <c:pt idx="1653">
                  <c:v>42033</c:v>
                </c:pt>
                <c:pt idx="1654">
                  <c:v>42034</c:v>
                </c:pt>
                <c:pt idx="1655">
                  <c:v>42038</c:v>
                </c:pt>
                <c:pt idx="1656">
                  <c:v>42039</c:v>
                </c:pt>
                <c:pt idx="1657">
                  <c:v>42040</c:v>
                </c:pt>
                <c:pt idx="1658">
                  <c:v>42041</c:v>
                </c:pt>
                <c:pt idx="1659">
                  <c:v>42044</c:v>
                </c:pt>
                <c:pt idx="1660">
                  <c:v>42045</c:v>
                </c:pt>
                <c:pt idx="1661">
                  <c:v>42046</c:v>
                </c:pt>
                <c:pt idx="1662">
                  <c:v>42047</c:v>
                </c:pt>
                <c:pt idx="1663">
                  <c:v>42048</c:v>
                </c:pt>
                <c:pt idx="1664">
                  <c:v>42051</c:v>
                </c:pt>
                <c:pt idx="1665">
                  <c:v>42052</c:v>
                </c:pt>
                <c:pt idx="1666">
                  <c:v>42053</c:v>
                </c:pt>
                <c:pt idx="1667">
                  <c:v>42054</c:v>
                </c:pt>
                <c:pt idx="1668">
                  <c:v>42055</c:v>
                </c:pt>
                <c:pt idx="1669">
                  <c:v>42058</c:v>
                </c:pt>
                <c:pt idx="1670">
                  <c:v>42059</c:v>
                </c:pt>
                <c:pt idx="1671">
                  <c:v>42060</c:v>
                </c:pt>
                <c:pt idx="1672">
                  <c:v>42061</c:v>
                </c:pt>
                <c:pt idx="1673">
                  <c:v>42062</c:v>
                </c:pt>
                <c:pt idx="1674">
                  <c:v>42065</c:v>
                </c:pt>
                <c:pt idx="1675">
                  <c:v>42066</c:v>
                </c:pt>
                <c:pt idx="1676">
                  <c:v>42067</c:v>
                </c:pt>
                <c:pt idx="1677">
                  <c:v>42068</c:v>
                </c:pt>
                <c:pt idx="1678">
                  <c:v>42069</c:v>
                </c:pt>
                <c:pt idx="1679">
                  <c:v>42072</c:v>
                </c:pt>
                <c:pt idx="1680">
                  <c:v>42073</c:v>
                </c:pt>
                <c:pt idx="1681">
                  <c:v>42074</c:v>
                </c:pt>
                <c:pt idx="1682">
                  <c:v>42075</c:v>
                </c:pt>
                <c:pt idx="1683">
                  <c:v>42076</c:v>
                </c:pt>
                <c:pt idx="1684">
                  <c:v>42080</c:v>
                </c:pt>
                <c:pt idx="1685">
                  <c:v>42081</c:v>
                </c:pt>
                <c:pt idx="1686">
                  <c:v>42082</c:v>
                </c:pt>
                <c:pt idx="1687">
                  <c:v>42083</c:v>
                </c:pt>
                <c:pt idx="1688">
                  <c:v>42086</c:v>
                </c:pt>
                <c:pt idx="1689">
                  <c:v>42087</c:v>
                </c:pt>
                <c:pt idx="1690">
                  <c:v>42088</c:v>
                </c:pt>
                <c:pt idx="1691">
                  <c:v>42089</c:v>
                </c:pt>
                <c:pt idx="1692">
                  <c:v>42090</c:v>
                </c:pt>
                <c:pt idx="1693">
                  <c:v>42093</c:v>
                </c:pt>
                <c:pt idx="1694">
                  <c:v>42094</c:v>
                </c:pt>
                <c:pt idx="1695">
                  <c:v>42095</c:v>
                </c:pt>
                <c:pt idx="1696">
                  <c:v>42100</c:v>
                </c:pt>
                <c:pt idx="1697">
                  <c:v>42101</c:v>
                </c:pt>
                <c:pt idx="1698">
                  <c:v>42102</c:v>
                </c:pt>
                <c:pt idx="1699">
                  <c:v>42103</c:v>
                </c:pt>
                <c:pt idx="1700">
                  <c:v>42104</c:v>
                </c:pt>
                <c:pt idx="1701">
                  <c:v>42107</c:v>
                </c:pt>
                <c:pt idx="1702">
                  <c:v>42108</c:v>
                </c:pt>
                <c:pt idx="1703">
                  <c:v>42109</c:v>
                </c:pt>
                <c:pt idx="1704">
                  <c:v>42110</c:v>
                </c:pt>
                <c:pt idx="1705">
                  <c:v>42111</c:v>
                </c:pt>
                <c:pt idx="1706">
                  <c:v>42114</c:v>
                </c:pt>
                <c:pt idx="1707">
                  <c:v>42115</c:v>
                </c:pt>
                <c:pt idx="1708">
                  <c:v>42116</c:v>
                </c:pt>
                <c:pt idx="1709">
                  <c:v>42117</c:v>
                </c:pt>
                <c:pt idx="1710">
                  <c:v>42118</c:v>
                </c:pt>
                <c:pt idx="1711">
                  <c:v>42121</c:v>
                </c:pt>
                <c:pt idx="1712">
                  <c:v>42122</c:v>
                </c:pt>
                <c:pt idx="1713">
                  <c:v>42123</c:v>
                </c:pt>
                <c:pt idx="1714">
                  <c:v>42124</c:v>
                </c:pt>
                <c:pt idx="1715">
                  <c:v>42128</c:v>
                </c:pt>
                <c:pt idx="1716">
                  <c:v>42129</c:v>
                </c:pt>
                <c:pt idx="1717">
                  <c:v>42130</c:v>
                </c:pt>
                <c:pt idx="1718">
                  <c:v>42131</c:v>
                </c:pt>
                <c:pt idx="1719">
                  <c:v>42132</c:v>
                </c:pt>
                <c:pt idx="1720">
                  <c:v>42135</c:v>
                </c:pt>
                <c:pt idx="1721">
                  <c:v>42136</c:v>
                </c:pt>
                <c:pt idx="1722">
                  <c:v>42137</c:v>
                </c:pt>
                <c:pt idx="1723">
                  <c:v>42138</c:v>
                </c:pt>
                <c:pt idx="1724">
                  <c:v>42139</c:v>
                </c:pt>
                <c:pt idx="1725">
                  <c:v>42142</c:v>
                </c:pt>
                <c:pt idx="1726">
                  <c:v>42143</c:v>
                </c:pt>
                <c:pt idx="1727">
                  <c:v>42144</c:v>
                </c:pt>
                <c:pt idx="1728">
                  <c:v>42145</c:v>
                </c:pt>
                <c:pt idx="1729">
                  <c:v>42146</c:v>
                </c:pt>
                <c:pt idx="1730">
                  <c:v>42149</c:v>
                </c:pt>
                <c:pt idx="1731">
                  <c:v>42150</c:v>
                </c:pt>
                <c:pt idx="1732">
                  <c:v>42151</c:v>
                </c:pt>
                <c:pt idx="1733">
                  <c:v>42152</c:v>
                </c:pt>
                <c:pt idx="1734">
                  <c:v>42153</c:v>
                </c:pt>
                <c:pt idx="1735">
                  <c:v>42156</c:v>
                </c:pt>
                <c:pt idx="1736">
                  <c:v>42157</c:v>
                </c:pt>
                <c:pt idx="1737">
                  <c:v>42158</c:v>
                </c:pt>
                <c:pt idx="1738">
                  <c:v>42159</c:v>
                </c:pt>
                <c:pt idx="1739">
                  <c:v>42160</c:v>
                </c:pt>
                <c:pt idx="1740">
                  <c:v>42163</c:v>
                </c:pt>
                <c:pt idx="1741">
                  <c:v>42164</c:v>
                </c:pt>
                <c:pt idx="1742">
                  <c:v>42165</c:v>
                </c:pt>
                <c:pt idx="1743">
                  <c:v>42166</c:v>
                </c:pt>
                <c:pt idx="1744">
                  <c:v>42167</c:v>
                </c:pt>
                <c:pt idx="1745">
                  <c:v>42170</c:v>
                </c:pt>
                <c:pt idx="1746">
                  <c:v>42171</c:v>
                </c:pt>
                <c:pt idx="1747">
                  <c:v>42172</c:v>
                </c:pt>
                <c:pt idx="1748">
                  <c:v>42173</c:v>
                </c:pt>
                <c:pt idx="1749">
                  <c:v>42174</c:v>
                </c:pt>
                <c:pt idx="1750">
                  <c:v>42177</c:v>
                </c:pt>
                <c:pt idx="1751">
                  <c:v>42178</c:v>
                </c:pt>
                <c:pt idx="1752">
                  <c:v>42179</c:v>
                </c:pt>
                <c:pt idx="1753">
                  <c:v>42180</c:v>
                </c:pt>
                <c:pt idx="1754">
                  <c:v>42181</c:v>
                </c:pt>
                <c:pt idx="1755">
                  <c:v>42184</c:v>
                </c:pt>
                <c:pt idx="1756">
                  <c:v>42185</c:v>
                </c:pt>
                <c:pt idx="1757">
                  <c:v>42186</c:v>
                </c:pt>
                <c:pt idx="1758">
                  <c:v>42187</c:v>
                </c:pt>
                <c:pt idx="1759">
                  <c:v>42188</c:v>
                </c:pt>
                <c:pt idx="1760">
                  <c:v>42191</c:v>
                </c:pt>
                <c:pt idx="1761">
                  <c:v>42192</c:v>
                </c:pt>
                <c:pt idx="1762">
                  <c:v>42193</c:v>
                </c:pt>
                <c:pt idx="1763">
                  <c:v>42194</c:v>
                </c:pt>
                <c:pt idx="1764">
                  <c:v>42195</c:v>
                </c:pt>
                <c:pt idx="1765">
                  <c:v>42198</c:v>
                </c:pt>
                <c:pt idx="1766">
                  <c:v>42199</c:v>
                </c:pt>
                <c:pt idx="1767">
                  <c:v>42200</c:v>
                </c:pt>
                <c:pt idx="1768">
                  <c:v>42201</c:v>
                </c:pt>
                <c:pt idx="1769">
                  <c:v>42202</c:v>
                </c:pt>
                <c:pt idx="1770">
                  <c:v>42205</c:v>
                </c:pt>
                <c:pt idx="1771">
                  <c:v>42206</c:v>
                </c:pt>
                <c:pt idx="1772">
                  <c:v>42207</c:v>
                </c:pt>
                <c:pt idx="1773">
                  <c:v>42208</c:v>
                </c:pt>
                <c:pt idx="1774">
                  <c:v>42209</c:v>
                </c:pt>
                <c:pt idx="1775">
                  <c:v>42212</c:v>
                </c:pt>
                <c:pt idx="1776">
                  <c:v>42213</c:v>
                </c:pt>
                <c:pt idx="1777">
                  <c:v>42214</c:v>
                </c:pt>
                <c:pt idx="1778">
                  <c:v>42215</c:v>
                </c:pt>
                <c:pt idx="1779">
                  <c:v>42216</c:v>
                </c:pt>
                <c:pt idx="1780">
                  <c:v>42219</c:v>
                </c:pt>
                <c:pt idx="1781">
                  <c:v>42220</c:v>
                </c:pt>
                <c:pt idx="1782">
                  <c:v>42221</c:v>
                </c:pt>
                <c:pt idx="1783">
                  <c:v>42222</c:v>
                </c:pt>
                <c:pt idx="1784">
                  <c:v>42223</c:v>
                </c:pt>
                <c:pt idx="1785">
                  <c:v>42226</c:v>
                </c:pt>
                <c:pt idx="1786">
                  <c:v>42227</c:v>
                </c:pt>
                <c:pt idx="1787">
                  <c:v>42228</c:v>
                </c:pt>
                <c:pt idx="1788">
                  <c:v>42229</c:v>
                </c:pt>
                <c:pt idx="1789">
                  <c:v>42230</c:v>
                </c:pt>
                <c:pt idx="1790">
                  <c:v>42233</c:v>
                </c:pt>
                <c:pt idx="1791">
                  <c:v>42234</c:v>
                </c:pt>
                <c:pt idx="1792">
                  <c:v>42235</c:v>
                </c:pt>
                <c:pt idx="1793">
                  <c:v>42236</c:v>
                </c:pt>
                <c:pt idx="1794">
                  <c:v>42237</c:v>
                </c:pt>
                <c:pt idx="1795">
                  <c:v>42240</c:v>
                </c:pt>
                <c:pt idx="1796">
                  <c:v>42241</c:v>
                </c:pt>
                <c:pt idx="1797">
                  <c:v>42242</c:v>
                </c:pt>
                <c:pt idx="1798">
                  <c:v>42243</c:v>
                </c:pt>
                <c:pt idx="1799">
                  <c:v>42244</c:v>
                </c:pt>
                <c:pt idx="1800">
                  <c:v>42247</c:v>
                </c:pt>
                <c:pt idx="1801">
                  <c:v>42248</c:v>
                </c:pt>
                <c:pt idx="1802">
                  <c:v>42249</c:v>
                </c:pt>
                <c:pt idx="1803">
                  <c:v>42250</c:v>
                </c:pt>
                <c:pt idx="1804">
                  <c:v>42251</c:v>
                </c:pt>
                <c:pt idx="1805">
                  <c:v>42254</c:v>
                </c:pt>
                <c:pt idx="1806">
                  <c:v>42255</c:v>
                </c:pt>
                <c:pt idx="1807">
                  <c:v>42256</c:v>
                </c:pt>
                <c:pt idx="1808">
                  <c:v>42257</c:v>
                </c:pt>
                <c:pt idx="1809">
                  <c:v>42258</c:v>
                </c:pt>
                <c:pt idx="1810">
                  <c:v>42261</c:v>
                </c:pt>
                <c:pt idx="1811">
                  <c:v>42262</c:v>
                </c:pt>
                <c:pt idx="1812">
                  <c:v>42264</c:v>
                </c:pt>
                <c:pt idx="1813">
                  <c:v>42265</c:v>
                </c:pt>
                <c:pt idx="1814">
                  <c:v>42268</c:v>
                </c:pt>
                <c:pt idx="1815">
                  <c:v>42269</c:v>
                </c:pt>
                <c:pt idx="1816">
                  <c:v>42270</c:v>
                </c:pt>
                <c:pt idx="1817">
                  <c:v>42271</c:v>
                </c:pt>
                <c:pt idx="1818">
                  <c:v>42272</c:v>
                </c:pt>
                <c:pt idx="1819">
                  <c:v>42275</c:v>
                </c:pt>
                <c:pt idx="1820">
                  <c:v>42276</c:v>
                </c:pt>
                <c:pt idx="1821">
                  <c:v>42277</c:v>
                </c:pt>
                <c:pt idx="1822">
                  <c:v>42278</c:v>
                </c:pt>
                <c:pt idx="1823">
                  <c:v>42279</c:v>
                </c:pt>
                <c:pt idx="1824">
                  <c:v>42282</c:v>
                </c:pt>
                <c:pt idx="1825">
                  <c:v>42283</c:v>
                </c:pt>
                <c:pt idx="1826">
                  <c:v>42284</c:v>
                </c:pt>
                <c:pt idx="1827">
                  <c:v>42285</c:v>
                </c:pt>
                <c:pt idx="1828">
                  <c:v>42286</c:v>
                </c:pt>
                <c:pt idx="1829">
                  <c:v>42289</c:v>
                </c:pt>
                <c:pt idx="1830">
                  <c:v>42290</c:v>
                </c:pt>
                <c:pt idx="1831">
                  <c:v>42291</c:v>
                </c:pt>
                <c:pt idx="1832">
                  <c:v>42292</c:v>
                </c:pt>
                <c:pt idx="1833">
                  <c:v>42293</c:v>
                </c:pt>
                <c:pt idx="1834">
                  <c:v>42296</c:v>
                </c:pt>
                <c:pt idx="1835">
                  <c:v>42297</c:v>
                </c:pt>
                <c:pt idx="1836">
                  <c:v>42298</c:v>
                </c:pt>
                <c:pt idx="1837">
                  <c:v>42299</c:v>
                </c:pt>
                <c:pt idx="1838">
                  <c:v>42300</c:v>
                </c:pt>
                <c:pt idx="1839">
                  <c:v>42303</c:v>
                </c:pt>
                <c:pt idx="1840">
                  <c:v>42304</c:v>
                </c:pt>
                <c:pt idx="1841">
                  <c:v>42305</c:v>
                </c:pt>
                <c:pt idx="1842">
                  <c:v>42306</c:v>
                </c:pt>
                <c:pt idx="1843">
                  <c:v>42307</c:v>
                </c:pt>
                <c:pt idx="1844">
                  <c:v>42311</c:v>
                </c:pt>
                <c:pt idx="1845">
                  <c:v>42312</c:v>
                </c:pt>
                <c:pt idx="1846">
                  <c:v>42313</c:v>
                </c:pt>
                <c:pt idx="1847">
                  <c:v>42314</c:v>
                </c:pt>
                <c:pt idx="1848">
                  <c:v>42317</c:v>
                </c:pt>
                <c:pt idx="1849">
                  <c:v>42318</c:v>
                </c:pt>
                <c:pt idx="1850">
                  <c:v>42319</c:v>
                </c:pt>
                <c:pt idx="1851">
                  <c:v>42320</c:v>
                </c:pt>
                <c:pt idx="1852">
                  <c:v>42321</c:v>
                </c:pt>
                <c:pt idx="1853">
                  <c:v>42325</c:v>
                </c:pt>
                <c:pt idx="1854">
                  <c:v>42326</c:v>
                </c:pt>
                <c:pt idx="1855">
                  <c:v>42327</c:v>
                </c:pt>
                <c:pt idx="1856">
                  <c:v>42328</c:v>
                </c:pt>
                <c:pt idx="1857">
                  <c:v>42331</c:v>
                </c:pt>
                <c:pt idx="1858">
                  <c:v>42332</c:v>
                </c:pt>
                <c:pt idx="1859">
                  <c:v>42333</c:v>
                </c:pt>
                <c:pt idx="1860">
                  <c:v>42334</c:v>
                </c:pt>
                <c:pt idx="1861">
                  <c:v>42335</c:v>
                </c:pt>
                <c:pt idx="1862">
                  <c:v>42338</c:v>
                </c:pt>
                <c:pt idx="1863">
                  <c:v>42339</c:v>
                </c:pt>
                <c:pt idx="1864">
                  <c:v>42340</c:v>
                </c:pt>
                <c:pt idx="1865">
                  <c:v>42341</c:v>
                </c:pt>
                <c:pt idx="1866">
                  <c:v>42342</c:v>
                </c:pt>
                <c:pt idx="1867">
                  <c:v>42345</c:v>
                </c:pt>
                <c:pt idx="1868">
                  <c:v>42346</c:v>
                </c:pt>
                <c:pt idx="1869">
                  <c:v>42347</c:v>
                </c:pt>
                <c:pt idx="1870">
                  <c:v>42348</c:v>
                </c:pt>
                <c:pt idx="1871">
                  <c:v>42349</c:v>
                </c:pt>
                <c:pt idx="1872">
                  <c:v>42352</c:v>
                </c:pt>
                <c:pt idx="1873">
                  <c:v>42353</c:v>
                </c:pt>
                <c:pt idx="1874">
                  <c:v>42354</c:v>
                </c:pt>
                <c:pt idx="1875">
                  <c:v>42355</c:v>
                </c:pt>
                <c:pt idx="1876">
                  <c:v>42356</c:v>
                </c:pt>
                <c:pt idx="1877">
                  <c:v>42359</c:v>
                </c:pt>
                <c:pt idx="1878">
                  <c:v>42360</c:v>
                </c:pt>
                <c:pt idx="1879">
                  <c:v>42361</c:v>
                </c:pt>
                <c:pt idx="1880">
                  <c:v>42362</c:v>
                </c:pt>
                <c:pt idx="1881">
                  <c:v>42366</c:v>
                </c:pt>
                <c:pt idx="1882">
                  <c:v>42367</c:v>
                </c:pt>
                <c:pt idx="1883">
                  <c:v>42368</c:v>
                </c:pt>
                <c:pt idx="1884">
                  <c:v>42369</c:v>
                </c:pt>
                <c:pt idx="1885">
                  <c:v>42373</c:v>
                </c:pt>
                <c:pt idx="1886">
                  <c:v>42374</c:v>
                </c:pt>
                <c:pt idx="1887">
                  <c:v>42375</c:v>
                </c:pt>
                <c:pt idx="1888">
                  <c:v>42376</c:v>
                </c:pt>
                <c:pt idx="1889">
                  <c:v>42377</c:v>
                </c:pt>
                <c:pt idx="1890">
                  <c:v>42380</c:v>
                </c:pt>
                <c:pt idx="1891">
                  <c:v>42381</c:v>
                </c:pt>
                <c:pt idx="1892">
                  <c:v>42382</c:v>
                </c:pt>
                <c:pt idx="1893">
                  <c:v>42383</c:v>
                </c:pt>
                <c:pt idx="1894">
                  <c:v>42384</c:v>
                </c:pt>
                <c:pt idx="1895">
                  <c:v>42387</c:v>
                </c:pt>
                <c:pt idx="1896">
                  <c:v>42388</c:v>
                </c:pt>
                <c:pt idx="1897">
                  <c:v>42389</c:v>
                </c:pt>
                <c:pt idx="1898">
                  <c:v>42390</c:v>
                </c:pt>
                <c:pt idx="1899">
                  <c:v>42391</c:v>
                </c:pt>
                <c:pt idx="1900">
                  <c:v>42394</c:v>
                </c:pt>
                <c:pt idx="1901">
                  <c:v>42395</c:v>
                </c:pt>
                <c:pt idx="1902">
                  <c:v>42396</c:v>
                </c:pt>
                <c:pt idx="1903">
                  <c:v>42397</c:v>
                </c:pt>
                <c:pt idx="1904">
                  <c:v>42398</c:v>
                </c:pt>
                <c:pt idx="1905">
                  <c:v>42402</c:v>
                </c:pt>
                <c:pt idx="1906">
                  <c:v>42403</c:v>
                </c:pt>
                <c:pt idx="1907">
                  <c:v>42404</c:v>
                </c:pt>
                <c:pt idx="1908">
                  <c:v>42405</c:v>
                </c:pt>
                <c:pt idx="1909">
                  <c:v>42408</c:v>
                </c:pt>
                <c:pt idx="1910">
                  <c:v>42409</c:v>
                </c:pt>
                <c:pt idx="1911">
                  <c:v>42410</c:v>
                </c:pt>
                <c:pt idx="1912">
                  <c:v>42411</c:v>
                </c:pt>
                <c:pt idx="1913">
                  <c:v>42412</c:v>
                </c:pt>
                <c:pt idx="1914">
                  <c:v>42415</c:v>
                </c:pt>
                <c:pt idx="1915">
                  <c:v>42416</c:v>
                </c:pt>
                <c:pt idx="1916">
                  <c:v>42417</c:v>
                </c:pt>
                <c:pt idx="1917">
                  <c:v>42418</c:v>
                </c:pt>
                <c:pt idx="1918">
                  <c:v>42419</c:v>
                </c:pt>
                <c:pt idx="1919">
                  <c:v>42422</c:v>
                </c:pt>
                <c:pt idx="1920">
                  <c:v>42423</c:v>
                </c:pt>
                <c:pt idx="1921">
                  <c:v>42424</c:v>
                </c:pt>
                <c:pt idx="1922">
                  <c:v>42425</c:v>
                </c:pt>
                <c:pt idx="1923">
                  <c:v>42426</c:v>
                </c:pt>
                <c:pt idx="1924">
                  <c:v>42429</c:v>
                </c:pt>
                <c:pt idx="1925">
                  <c:v>42430</c:v>
                </c:pt>
                <c:pt idx="1926">
                  <c:v>42431</c:v>
                </c:pt>
                <c:pt idx="1927">
                  <c:v>42432</c:v>
                </c:pt>
                <c:pt idx="1928">
                  <c:v>42433</c:v>
                </c:pt>
                <c:pt idx="1929">
                  <c:v>42436</c:v>
                </c:pt>
                <c:pt idx="1930">
                  <c:v>42437</c:v>
                </c:pt>
                <c:pt idx="1931">
                  <c:v>42438</c:v>
                </c:pt>
                <c:pt idx="1932">
                  <c:v>42439</c:v>
                </c:pt>
                <c:pt idx="1933">
                  <c:v>42440</c:v>
                </c:pt>
                <c:pt idx="1934">
                  <c:v>42443</c:v>
                </c:pt>
                <c:pt idx="1935">
                  <c:v>42444</c:v>
                </c:pt>
                <c:pt idx="1936">
                  <c:v>42445</c:v>
                </c:pt>
                <c:pt idx="1937">
                  <c:v>42446</c:v>
                </c:pt>
                <c:pt idx="1938">
                  <c:v>42447</c:v>
                </c:pt>
                <c:pt idx="1939">
                  <c:v>42451</c:v>
                </c:pt>
                <c:pt idx="1940">
                  <c:v>42452</c:v>
                </c:pt>
                <c:pt idx="1941">
                  <c:v>42457</c:v>
                </c:pt>
                <c:pt idx="1942">
                  <c:v>42458</c:v>
                </c:pt>
                <c:pt idx="1943">
                  <c:v>42459</c:v>
                </c:pt>
                <c:pt idx="1944">
                  <c:v>42460</c:v>
                </c:pt>
                <c:pt idx="1945">
                  <c:v>42461</c:v>
                </c:pt>
                <c:pt idx="1946">
                  <c:v>42464</c:v>
                </c:pt>
                <c:pt idx="1947">
                  <c:v>42465</c:v>
                </c:pt>
                <c:pt idx="1948">
                  <c:v>42466</c:v>
                </c:pt>
                <c:pt idx="1949">
                  <c:v>42467</c:v>
                </c:pt>
                <c:pt idx="1950">
                  <c:v>42468</c:v>
                </c:pt>
                <c:pt idx="1951">
                  <c:v>42471</c:v>
                </c:pt>
                <c:pt idx="1952">
                  <c:v>42472</c:v>
                </c:pt>
                <c:pt idx="1953">
                  <c:v>42473</c:v>
                </c:pt>
                <c:pt idx="1954">
                  <c:v>42474</c:v>
                </c:pt>
                <c:pt idx="1955">
                  <c:v>42475</c:v>
                </c:pt>
                <c:pt idx="1956">
                  <c:v>42478</c:v>
                </c:pt>
                <c:pt idx="1957">
                  <c:v>42479</c:v>
                </c:pt>
                <c:pt idx="1958">
                  <c:v>42480</c:v>
                </c:pt>
                <c:pt idx="1959">
                  <c:v>42481</c:v>
                </c:pt>
                <c:pt idx="1960">
                  <c:v>42482</c:v>
                </c:pt>
                <c:pt idx="1961">
                  <c:v>42485</c:v>
                </c:pt>
                <c:pt idx="1962">
                  <c:v>42486</c:v>
                </c:pt>
                <c:pt idx="1963">
                  <c:v>42487</c:v>
                </c:pt>
                <c:pt idx="1964">
                  <c:v>42488</c:v>
                </c:pt>
                <c:pt idx="1965">
                  <c:v>42489</c:v>
                </c:pt>
                <c:pt idx="1966">
                  <c:v>42492</c:v>
                </c:pt>
                <c:pt idx="1967">
                  <c:v>42493</c:v>
                </c:pt>
                <c:pt idx="1968">
                  <c:v>42494</c:v>
                </c:pt>
                <c:pt idx="1969">
                  <c:v>42495</c:v>
                </c:pt>
                <c:pt idx="1970">
                  <c:v>42496</c:v>
                </c:pt>
                <c:pt idx="1971">
                  <c:v>42499</c:v>
                </c:pt>
                <c:pt idx="1972">
                  <c:v>42500</c:v>
                </c:pt>
                <c:pt idx="1973">
                  <c:v>42501</c:v>
                </c:pt>
                <c:pt idx="1974">
                  <c:v>42502</c:v>
                </c:pt>
                <c:pt idx="1975">
                  <c:v>42503</c:v>
                </c:pt>
                <c:pt idx="1976">
                  <c:v>42506</c:v>
                </c:pt>
                <c:pt idx="1977">
                  <c:v>42507</c:v>
                </c:pt>
                <c:pt idx="1978">
                  <c:v>42508</c:v>
                </c:pt>
                <c:pt idx="1979">
                  <c:v>42509</c:v>
                </c:pt>
                <c:pt idx="1980">
                  <c:v>42510</c:v>
                </c:pt>
                <c:pt idx="1981">
                  <c:v>42513</c:v>
                </c:pt>
                <c:pt idx="1982">
                  <c:v>42514</c:v>
                </c:pt>
                <c:pt idx="1983">
                  <c:v>42515</c:v>
                </c:pt>
                <c:pt idx="1984">
                  <c:v>42516</c:v>
                </c:pt>
                <c:pt idx="1985">
                  <c:v>42517</c:v>
                </c:pt>
                <c:pt idx="1986">
                  <c:v>42520</c:v>
                </c:pt>
                <c:pt idx="1987">
                  <c:v>42521</c:v>
                </c:pt>
                <c:pt idx="1988">
                  <c:v>42522</c:v>
                </c:pt>
                <c:pt idx="1989">
                  <c:v>42523</c:v>
                </c:pt>
                <c:pt idx="1990">
                  <c:v>42524</c:v>
                </c:pt>
                <c:pt idx="1991">
                  <c:v>42527</c:v>
                </c:pt>
                <c:pt idx="1992">
                  <c:v>42528</c:v>
                </c:pt>
                <c:pt idx="1993">
                  <c:v>42529</c:v>
                </c:pt>
                <c:pt idx="1994">
                  <c:v>42530</c:v>
                </c:pt>
                <c:pt idx="1995">
                  <c:v>42531</c:v>
                </c:pt>
                <c:pt idx="1996">
                  <c:v>42534</c:v>
                </c:pt>
                <c:pt idx="1997">
                  <c:v>42535</c:v>
                </c:pt>
                <c:pt idx="1998">
                  <c:v>42536</c:v>
                </c:pt>
                <c:pt idx="1999">
                  <c:v>42537</c:v>
                </c:pt>
                <c:pt idx="2000">
                  <c:v>42538</c:v>
                </c:pt>
                <c:pt idx="2001">
                  <c:v>42541</c:v>
                </c:pt>
                <c:pt idx="2002">
                  <c:v>42542</c:v>
                </c:pt>
                <c:pt idx="2003">
                  <c:v>42543</c:v>
                </c:pt>
                <c:pt idx="2004">
                  <c:v>42544</c:v>
                </c:pt>
                <c:pt idx="2005">
                  <c:v>42545</c:v>
                </c:pt>
                <c:pt idx="2006">
                  <c:v>42548</c:v>
                </c:pt>
                <c:pt idx="2007">
                  <c:v>42549</c:v>
                </c:pt>
                <c:pt idx="2008">
                  <c:v>42550</c:v>
                </c:pt>
                <c:pt idx="2009">
                  <c:v>42551</c:v>
                </c:pt>
                <c:pt idx="2010">
                  <c:v>42552</c:v>
                </c:pt>
                <c:pt idx="2011">
                  <c:v>42555</c:v>
                </c:pt>
                <c:pt idx="2012">
                  <c:v>42556</c:v>
                </c:pt>
                <c:pt idx="2013">
                  <c:v>42557</c:v>
                </c:pt>
                <c:pt idx="2014">
                  <c:v>42558</c:v>
                </c:pt>
                <c:pt idx="2015">
                  <c:v>42559</c:v>
                </c:pt>
                <c:pt idx="2016">
                  <c:v>42562</c:v>
                </c:pt>
                <c:pt idx="2017">
                  <c:v>42563</c:v>
                </c:pt>
                <c:pt idx="2018">
                  <c:v>42564</c:v>
                </c:pt>
                <c:pt idx="2019">
                  <c:v>42565</c:v>
                </c:pt>
                <c:pt idx="2020">
                  <c:v>42566</c:v>
                </c:pt>
                <c:pt idx="2021">
                  <c:v>42569</c:v>
                </c:pt>
                <c:pt idx="2022">
                  <c:v>42570</c:v>
                </c:pt>
                <c:pt idx="2023">
                  <c:v>42571</c:v>
                </c:pt>
                <c:pt idx="2024">
                  <c:v>42572</c:v>
                </c:pt>
                <c:pt idx="2025">
                  <c:v>42573</c:v>
                </c:pt>
                <c:pt idx="2026">
                  <c:v>42576</c:v>
                </c:pt>
                <c:pt idx="2027">
                  <c:v>42577</c:v>
                </c:pt>
                <c:pt idx="2028">
                  <c:v>42578</c:v>
                </c:pt>
                <c:pt idx="2029">
                  <c:v>42579</c:v>
                </c:pt>
                <c:pt idx="2030">
                  <c:v>42580</c:v>
                </c:pt>
                <c:pt idx="2031">
                  <c:v>42583</c:v>
                </c:pt>
                <c:pt idx="2032">
                  <c:v>42584</c:v>
                </c:pt>
                <c:pt idx="2033">
                  <c:v>42585</c:v>
                </c:pt>
                <c:pt idx="2034">
                  <c:v>42586</c:v>
                </c:pt>
                <c:pt idx="2035">
                  <c:v>42587</c:v>
                </c:pt>
                <c:pt idx="2036">
                  <c:v>42590</c:v>
                </c:pt>
                <c:pt idx="2037">
                  <c:v>42591</c:v>
                </c:pt>
                <c:pt idx="2038">
                  <c:v>42592</c:v>
                </c:pt>
                <c:pt idx="2039">
                  <c:v>42593</c:v>
                </c:pt>
                <c:pt idx="2040">
                  <c:v>42594</c:v>
                </c:pt>
                <c:pt idx="2041">
                  <c:v>42597</c:v>
                </c:pt>
                <c:pt idx="2042">
                  <c:v>42598</c:v>
                </c:pt>
                <c:pt idx="2043">
                  <c:v>42599</c:v>
                </c:pt>
                <c:pt idx="2044">
                  <c:v>42600</c:v>
                </c:pt>
                <c:pt idx="2045">
                  <c:v>42601</c:v>
                </c:pt>
                <c:pt idx="2046">
                  <c:v>42604</c:v>
                </c:pt>
                <c:pt idx="2047">
                  <c:v>42605</c:v>
                </c:pt>
                <c:pt idx="2048">
                  <c:v>42606</c:v>
                </c:pt>
                <c:pt idx="2049">
                  <c:v>42607</c:v>
                </c:pt>
                <c:pt idx="2050">
                  <c:v>42608</c:v>
                </c:pt>
                <c:pt idx="2051">
                  <c:v>42611</c:v>
                </c:pt>
                <c:pt idx="2052">
                  <c:v>42612</c:v>
                </c:pt>
                <c:pt idx="2053">
                  <c:v>42613</c:v>
                </c:pt>
                <c:pt idx="2054">
                  <c:v>42614</c:v>
                </c:pt>
                <c:pt idx="2055">
                  <c:v>42615</c:v>
                </c:pt>
                <c:pt idx="2056">
                  <c:v>42618</c:v>
                </c:pt>
                <c:pt idx="2057">
                  <c:v>42619</c:v>
                </c:pt>
                <c:pt idx="2058">
                  <c:v>42620</c:v>
                </c:pt>
                <c:pt idx="2059">
                  <c:v>42621</c:v>
                </c:pt>
                <c:pt idx="2060">
                  <c:v>42622</c:v>
                </c:pt>
                <c:pt idx="2061">
                  <c:v>42625</c:v>
                </c:pt>
                <c:pt idx="2062">
                  <c:v>42626</c:v>
                </c:pt>
                <c:pt idx="2063">
                  <c:v>42627</c:v>
                </c:pt>
                <c:pt idx="2064">
                  <c:v>42628</c:v>
                </c:pt>
                <c:pt idx="2065">
                  <c:v>42632</c:v>
                </c:pt>
                <c:pt idx="2066">
                  <c:v>42633</c:v>
                </c:pt>
                <c:pt idx="2067">
                  <c:v>42634</c:v>
                </c:pt>
                <c:pt idx="2068">
                  <c:v>42635</c:v>
                </c:pt>
                <c:pt idx="2069">
                  <c:v>42636</c:v>
                </c:pt>
                <c:pt idx="2070">
                  <c:v>42639</c:v>
                </c:pt>
                <c:pt idx="2071">
                  <c:v>42640</c:v>
                </c:pt>
                <c:pt idx="2072">
                  <c:v>42641</c:v>
                </c:pt>
                <c:pt idx="2073">
                  <c:v>42642</c:v>
                </c:pt>
                <c:pt idx="2074">
                  <c:v>42643</c:v>
                </c:pt>
                <c:pt idx="2075">
                  <c:v>42646</c:v>
                </c:pt>
                <c:pt idx="2076">
                  <c:v>42647</c:v>
                </c:pt>
                <c:pt idx="2077">
                  <c:v>42648</c:v>
                </c:pt>
                <c:pt idx="2078">
                  <c:v>42649</c:v>
                </c:pt>
                <c:pt idx="2079">
                  <c:v>42650</c:v>
                </c:pt>
                <c:pt idx="2080">
                  <c:v>42653</c:v>
                </c:pt>
                <c:pt idx="2081">
                  <c:v>42654</c:v>
                </c:pt>
                <c:pt idx="2082">
                  <c:v>42655</c:v>
                </c:pt>
                <c:pt idx="2083">
                  <c:v>42656</c:v>
                </c:pt>
                <c:pt idx="2084">
                  <c:v>42657</c:v>
                </c:pt>
                <c:pt idx="2085">
                  <c:v>42660</c:v>
                </c:pt>
                <c:pt idx="2086">
                  <c:v>42661</c:v>
                </c:pt>
                <c:pt idx="2087">
                  <c:v>42662</c:v>
                </c:pt>
                <c:pt idx="2088">
                  <c:v>42663</c:v>
                </c:pt>
                <c:pt idx="2089">
                  <c:v>42664</c:v>
                </c:pt>
                <c:pt idx="2090">
                  <c:v>42667</c:v>
                </c:pt>
                <c:pt idx="2091">
                  <c:v>42668</c:v>
                </c:pt>
                <c:pt idx="2092">
                  <c:v>42669</c:v>
                </c:pt>
                <c:pt idx="2093">
                  <c:v>42670</c:v>
                </c:pt>
                <c:pt idx="2094">
                  <c:v>42671</c:v>
                </c:pt>
                <c:pt idx="2095">
                  <c:v>42674</c:v>
                </c:pt>
                <c:pt idx="2096">
                  <c:v>42675</c:v>
                </c:pt>
                <c:pt idx="2097">
                  <c:v>42677</c:v>
                </c:pt>
                <c:pt idx="2098">
                  <c:v>42678</c:v>
                </c:pt>
                <c:pt idx="2099">
                  <c:v>42681</c:v>
                </c:pt>
                <c:pt idx="2100">
                  <c:v>42682</c:v>
                </c:pt>
                <c:pt idx="2101">
                  <c:v>42683</c:v>
                </c:pt>
                <c:pt idx="2102">
                  <c:v>42684</c:v>
                </c:pt>
                <c:pt idx="2103">
                  <c:v>42685</c:v>
                </c:pt>
                <c:pt idx="2104">
                  <c:v>42688</c:v>
                </c:pt>
                <c:pt idx="2105">
                  <c:v>42689</c:v>
                </c:pt>
                <c:pt idx="2106">
                  <c:v>42690</c:v>
                </c:pt>
                <c:pt idx="2107">
                  <c:v>42691</c:v>
                </c:pt>
                <c:pt idx="2108">
                  <c:v>42696</c:v>
                </c:pt>
                <c:pt idx="2109">
                  <c:v>42697</c:v>
                </c:pt>
                <c:pt idx="2110">
                  <c:v>42698</c:v>
                </c:pt>
                <c:pt idx="2111">
                  <c:v>42699</c:v>
                </c:pt>
                <c:pt idx="2112">
                  <c:v>42702</c:v>
                </c:pt>
                <c:pt idx="2113">
                  <c:v>42703</c:v>
                </c:pt>
                <c:pt idx="2114">
                  <c:v>42704</c:v>
                </c:pt>
                <c:pt idx="2115">
                  <c:v>42705</c:v>
                </c:pt>
                <c:pt idx="2116">
                  <c:v>42706</c:v>
                </c:pt>
                <c:pt idx="2117">
                  <c:v>42709</c:v>
                </c:pt>
                <c:pt idx="2118">
                  <c:v>42710</c:v>
                </c:pt>
                <c:pt idx="2119">
                  <c:v>42711</c:v>
                </c:pt>
                <c:pt idx="2120">
                  <c:v>42712</c:v>
                </c:pt>
                <c:pt idx="2121">
                  <c:v>42713</c:v>
                </c:pt>
                <c:pt idx="2122">
                  <c:v>42717</c:v>
                </c:pt>
                <c:pt idx="2123">
                  <c:v>42718</c:v>
                </c:pt>
                <c:pt idx="2124">
                  <c:v>42719</c:v>
                </c:pt>
                <c:pt idx="2125">
                  <c:v>42720</c:v>
                </c:pt>
                <c:pt idx="2126">
                  <c:v>42723</c:v>
                </c:pt>
                <c:pt idx="2127">
                  <c:v>42724</c:v>
                </c:pt>
                <c:pt idx="2128">
                  <c:v>42725</c:v>
                </c:pt>
                <c:pt idx="2129">
                  <c:v>42726</c:v>
                </c:pt>
                <c:pt idx="2130">
                  <c:v>42727</c:v>
                </c:pt>
                <c:pt idx="2131">
                  <c:v>42730</c:v>
                </c:pt>
                <c:pt idx="2132">
                  <c:v>42731</c:v>
                </c:pt>
                <c:pt idx="2133">
                  <c:v>42732</c:v>
                </c:pt>
                <c:pt idx="2134">
                  <c:v>42733</c:v>
                </c:pt>
                <c:pt idx="2135">
                  <c:v>42734</c:v>
                </c:pt>
                <c:pt idx="2136">
                  <c:v>42737</c:v>
                </c:pt>
                <c:pt idx="2137">
                  <c:v>42738</c:v>
                </c:pt>
                <c:pt idx="2138">
                  <c:v>42739</c:v>
                </c:pt>
                <c:pt idx="2139">
                  <c:v>42740</c:v>
                </c:pt>
                <c:pt idx="2140">
                  <c:v>42741</c:v>
                </c:pt>
                <c:pt idx="2141">
                  <c:v>42744</c:v>
                </c:pt>
                <c:pt idx="2142">
                  <c:v>42745</c:v>
                </c:pt>
                <c:pt idx="2143">
                  <c:v>42746</c:v>
                </c:pt>
                <c:pt idx="2144">
                  <c:v>42747</c:v>
                </c:pt>
                <c:pt idx="2145">
                  <c:v>42748</c:v>
                </c:pt>
                <c:pt idx="2146">
                  <c:v>42751</c:v>
                </c:pt>
                <c:pt idx="2147">
                  <c:v>42752</c:v>
                </c:pt>
                <c:pt idx="2148">
                  <c:v>42753</c:v>
                </c:pt>
                <c:pt idx="2149">
                  <c:v>42754</c:v>
                </c:pt>
                <c:pt idx="2150">
                  <c:v>42755</c:v>
                </c:pt>
                <c:pt idx="2151">
                  <c:v>42758</c:v>
                </c:pt>
                <c:pt idx="2152">
                  <c:v>42759</c:v>
                </c:pt>
                <c:pt idx="2153">
                  <c:v>42760</c:v>
                </c:pt>
                <c:pt idx="2154">
                  <c:v>42761</c:v>
                </c:pt>
                <c:pt idx="2155">
                  <c:v>42762</c:v>
                </c:pt>
                <c:pt idx="2156">
                  <c:v>42765</c:v>
                </c:pt>
                <c:pt idx="2157">
                  <c:v>42766</c:v>
                </c:pt>
                <c:pt idx="2158">
                  <c:v>42767</c:v>
                </c:pt>
                <c:pt idx="2159">
                  <c:v>42768</c:v>
                </c:pt>
                <c:pt idx="2160">
                  <c:v>42769</c:v>
                </c:pt>
                <c:pt idx="2161">
                  <c:v>42773</c:v>
                </c:pt>
                <c:pt idx="2162">
                  <c:v>42774</c:v>
                </c:pt>
                <c:pt idx="2163">
                  <c:v>42775</c:v>
                </c:pt>
                <c:pt idx="2164">
                  <c:v>42776</c:v>
                </c:pt>
                <c:pt idx="2165">
                  <c:v>42779</c:v>
                </c:pt>
                <c:pt idx="2166">
                  <c:v>42780</c:v>
                </c:pt>
                <c:pt idx="2167">
                  <c:v>42781</c:v>
                </c:pt>
                <c:pt idx="2168">
                  <c:v>42782</c:v>
                </c:pt>
                <c:pt idx="2169">
                  <c:v>42783</c:v>
                </c:pt>
                <c:pt idx="2170">
                  <c:v>42786</c:v>
                </c:pt>
                <c:pt idx="2171">
                  <c:v>42787</c:v>
                </c:pt>
                <c:pt idx="2172">
                  <c:v>42788</c:v>
                </c:pt>
                <c:pt idx="2173">
                  <c:v>42789</c:v>
                </c:pt>
                <c:pt idx="2174">
                  <c:v>42790</c:v>
                </c:pt>
                <c:pt idx="2175">
                  <c:v>42793</c:v>
                </c:pt>
                <c:pt idx="2176">
                  <c:v>42794</c:v>
                </c:pt>
                <c:pt idx="2177">
                  <c:v>42795</c:v>
                </c:pt>
                <c:pt idx="2178">
                  <c:v>42796</c:v>
                </c:pt>
                <c:pt idx="2179">
                  <c:v>42797</c:v>
                </c:pt>
                <c:pt idx="2180">
                  <c:v>42800</c:v>
                </c:pt>
                <c:pt idx="2181">
                  <c:v>42801</c:v>
                </c:pt>
                <c:pt idx="2182">
                  <c:v>42802</c:v>
                </c:pt>
                <c:pt idx="2183">
                  <c:v>42803</c:v>
                </c:pt>
                <c:pt idx="2184">
                  <c:v>42804</c:v>
                </c:pt>
                <c:pt idx="2185">
                  <c:v>42807</c:v>
                </c:pt>
                <c:pt idx="2186">
                  <c:v>42808</c:v>
                </c:pt>
                <c:pt idx="2187">
                  <c:v>42809</c:v>
                </c:pt>
                <c:pt idx="2188">
                  <c:v>42810</c:v>
                </c:pt>
                <c:pt idx="2189">
                  <c:v>42811</c:v>
                </c:pt>
                <c:pt idx="2190">
                  <c:v>42815</c:v>
                </c:pt>
                <c:pt idx="2191">
                  <c:v>42816</c:v>
                </c:pt>
                <c:pt idx="2192">
                  <c:v>42817</c:v>
                </c:pt>
                <c:pt idx="2193">
                  <c:v>42818</c:v>
                </c:pt>
                <c:pt idx="2194">
                  <c:v>42821</c:v>
                </c:pt>
                <c:pt idx="2195">
                  <c:v>42822</c:v>
                </c:pt>
                <c:pt idx="2196">
                  <c:v>42823</c:v>
                </c:pt>
                <c:pt idx="2197">
                  <c:v>42824</c:v>
                </c:pt>
                <c:pt idx="2198">
                  <c:v>42825</c:v>
                </c:pt>
                <c:pt idx="2199">
                  <c:v>42828</c:v>
                </c:pt>
                <c:pt idx="2200">
                  <c:v>42829</c:v>
                </c:pt>
                <c:pt idx="2201">
                  <c:v>42830</c:v>
                </c:pt>
                <c:pt idx="2202">
                  <c:v>42831</c:v>
                </c:pt>
                <c:pt idx="2203">
                  <c:v>42832</c:v>
                </c:pt>
                <c:pt idx="2204">
                  <c:v>42835</c:v>
                </c:pt>
                <c:pt idx="2205">
                  <c:v>42836</c:v>
                </c:pt>
                <c:pt idx="2206">
                  <c:v>42837</c:v>
                </c:pt>
                <c:pt idx="2207">
                  <c:v>42842</c:v>
                </c:pt>
                <c:pt idx="2208">
                  <c:v>42843</c:v>
                </c:pt>
                <c:pt idx="2209">
                  <c:v>42844</c:v>
                </c:pt>
                <c:pt idx="2210">
                  <c:v>42845</c:v>
                </c:pt>
                <c:pt idx="2211">
                  <c:v>42846</c:v>
                </c:pt>
                <c:pt idx="2212">
                  <c:v>42849</c:v>
                </c:pt>
                <c:pt idx="2213">
                  <c:v>42850</c:v>
                </c:pt>
                <c:pt idx="2214">
                  <c:v>42851</c:v>
                </c:pt>
                <c:pt idx="2215">
                  <c:v>42852</c:v>
                </c:pt>
                <c:pt idx="2216">
                  <c:v>42853</c:v>
                </c:pt>
                <c:pt idx="2217">
                  <c:v>42857</c:v>
                </c:pt>
                <c:pt idx="2218">
                  <c:v>42858</c:v>
                </c:pt>
                <c:pt idx="2219">
                  <c:v>42859</c:v>
                </c:pt>
                <c:pt idx="2220">
                  <c:v>42860</c:v>
                </c:pt>
                <c:pt idx="2221">
                  <c:v>42863</c:v>
                </c:pt>
                <c:pt idx="2222">
                  <c:v>42864</c:v>
                </c:pt>
                <c:pt idx="2223">
                  <c:v>42865</c:v>
                </c:pt>
                <c:pt idx="2224">
                  <c:v>42866</c:v>
                </c:pt>
                <c:pt idx="2225">
                  <c:v>42867</c:v>
                </c:pt>
                <c:pt idx="2226">
                  <c:v>42870</c:v>
                </c:pt>
                <c:pt idx="2227">
                  <c:v>42871</c:v>
                </c:pt>
                <c:pt idx="2228">
                  <c:v>42872</c:v>
                </c:pt>
                <c:pt idx="2229">
                  <c:v>42873</c:v>
                </c:pt>
                <c:pt idx="2230">
                  <c:v>42874</c:v>
                </c:pt>
                <c:pt idx="2231">
                  <c:v>42877</c:v>
                </c:pt>
                <c:pt idx="2232">
                  <c:v>42878</c:v>
                </c:pt>
                <c:pt idx="2233">
                  <c:v>42879</c:v>
                </c:pt>
                <c:pt idx="2234">
                  <c:v>42880</c:v>
                </c:pt>
                <c:pt idx="2235">
                  <c:v>42881</c:v>
                </c:pt>
                <c:pt idx="2236">
                  <c:v>42884</c:v>
                </c:pt>
                <c:pt idx="2237">
                  <c:v>42885</c:v>
                </c:pt>
                <c:pt idx="2238">
                  <c:v>42886</c:v>
                </c:pt>
                <c:pt idx="2239">
                  <c:v>42887</c:v>
                </c:pt>
                <c:pt idx="2240">
                  <c:v>42888</c:v>
                </c:pt>
                <c:pt idx="2241">
                  <c:v>42891</c:v>
                </c:pt>
                <c:pt idx="2242">
                  <c:v>42892</c:v>
                </c:pt>
                <c:pt idx="2243">
                  <c:v>42893</c:v>
                </c:pt>
                <c:pt idx="2244">
                  <c:v>42894</c:v>
                </c:pt>
                <c:pt idx="2245">
                  <c:v>42895</c:v>
                </c:pt>
                <c:pt idx="2246">
                  <c:v>42898</c:v>
                </c:pt>
                <c:pt idx="2247">
                  <c:v>42899</c:v>
                </c:pt>
                <c:pt idx="2248">
                  <c:v>42900</c:v>
                </c:pt>
                <c:pt idx="2249">
                  <c:v>42901</c:v>
                </c:pt>
                <c:pt idx="2250">
                  <c:v>42902</c:v>
                </c:pt>
                <c:pt idx="2251">
                  <c:v>42905</c:v>
                </c:pt>
                <c:pt idx="2252">
                  <c:v>42906</c:v>
                </c:pt>
                <c:pt idx="2253">
                  <c:v>42907</c:v>
                </c:pt>
                <c:pt idx="2254">
                  <c:v>42908</c:v>
                </c:pt>
                <c:pt idx="2255">
                  <c:v>42909</c:v>
                </c:pt>
                <c:pt idx="2256">
                  <c:v>42912</c:v>
                </c:pt>
                <c:pt idx="2257">
                  <c:v>42913</c:v>
                </c:pt>
                <c:pt idx="2258">
                  <c:v>42914</c:v>
                </c:pt>
                <c:pt idx="2259">
                  <c:v>42915</c:v>
                </c:pt>
                <c:pt idx="2260">
                  <c:v>42916</c:v>
                </c:pt>
                <c:pt idx="2261">
                  <c:v>42919</c:v>
                </c:pt>
                <c:pt idx="2262">
                  <c:v>42920</c:v>
                </c:pt>
                <c:pt idx="2263">
                  <c:v>42921</c:v>
                </c:pt>
                <c:pt idx="2264">
                  <c:v>42922</c:v>
                </c:pt>
                <c:pt idx="2265">
                  <c:v>42923</c:v>
                </c:pt>
                <c:pt idx="2266">
                  <c:v>42926</c:v>
                </c:pt>
                <c:pt idx="2267">
                  <c:v>42927</c:v>
                </c:pt>
                <c:pt idx="2268">
                  <c:v>42928</c:v>
                </c:pt>
                <c:pt idx="2269">
                  <c:v>42929</c:v>
                </c:pt>
                <c:pt idx="2270">
                  <c:v>42930</c:v>
                </c:pt>
                <c:pt idx="2271">
                  <c:v>42933</c:v>
                </c:pt>
                <c:pt idx="2272">
                  <c:v>42934</c:v>
                </c:pt>
                <c:pt idx="2273">
                  <c:v>42935</c:v>
                </c:pt>
                <c:pt idx="2274">
                  <c:v>42936</c:v>
                </c:pt>
                <c:pt idx="2275">
                  <c:v>42937</c:v>
                </c:pt>
                <c:pt idx="2276">
                  <c:v>42940</c:v>
                </c:pt>
                <c:pt idx="2277">
                  <c:v>42941</c:v>
                </c:pt>
                <c:pt idx="2278">
                  <c:v>42942</c:v>
                </c:pt>
                <c:pt idx="2279">
                  <c:v>42943</c:v>
                </c:pt>
                <c:pt idx="2280">
                  <c:v>42944</c:v>
                </c:pt>
                <c:pt idx="2281">
                  <c:v>42947</c:v>
                </c:pt>
              </c:numCache>
            </c:numRef>
          </c:cat>
          <c:val>
            <c:numRef>
              <c:f>Indices!$B$2:$B$2283</c:f>
              <c:numCache>
                <c:formatCode>_(* #,##0.00_);_(* \(#,##0.00\);_(* "-"??_);_(@_)</c:formatCode>
                <c:ptCount val="2282"/>
                <c:pt idx="0">
                  <c:v>99.835329030511417</c:v>
                </c:pt>
                <c:pt idx="1">
                  <c:v>97.975928311370524</c:v>
                </c:pt>
                <c:pt idx="2">
                  <c:v>98.297093389139107</c:v>
                </c:pt>
                <c:pt idx="3">
                  <c:v>100.43012041925863</c:v>
                </c:pt>
                <c:pt idx="4">
                  <c:v>101.50441962318617</c:v>
                </c:pt>
                <c:pt idx="5">
                  <c:v>100.38986440546971</c:v>
                </c:pt>
                <c:pt idx="6">
                  <c:v>99.536445169549211</c:v>
                </c:pt>
                <c:pt idx="7">
                  <c:v>100.44035836098611</c:v>
                </c:pt>
                <c:pt idx="8">
                  <c:v>102.0284375142914</c:v>
                </c:pt>
                <c:pt idx="9">
                  <c:v>103.38803375918997</c:v>
                </c:pt>
                <c:pt idx="10">
                  <c:v>103.30279846404294</c:v>
                </c:pt>
                <c:pt idx="11">
                  <c:v>102.12785570156795</c:v>
                </c:pt>
                <c:pt idx="12">
                  <c:v>104.54042244075472</c:v>
                </c:pt>
                <c:pt idx="13">
                  <c:v>105.96458477665189</c:v>
                </c:pt>
                <c:pt idx="14">
                  <c:v>107.20712030723334</c:v>
                </c:pt>
                <c:pt idx="15">
                  <c:v>107.58908373623417</c:v>
                </c:pt>
                <c:pt idx="16">
                  <c:v>109.96148004631405</c:v>
                </c:pt>
                <c:pt idx="17">
                  <c:v>108.53005509498807</c:v>
                </c:pt>
                <c:pt idx="18">
                  <c:v>107.64713330885549</c:v>
                </c:pt>
                <c:pt idx="19">
                  <c:v>105.75914327840366</c:v>
                </c:pt>
                <c:pt idx="20">
                  <c:v>106.21179864787888</c:v>
                </c:pt>
                <c:pt idx="21">
                  <c:v>108.23632141812658</c:v>
                </c:pt>
                <c:pt idx="22">
                  <c:v>109.04561822638783</c:v>
                </c:pt>
                <c:pt idx="23">
                  <c:v>110.25917276987825</c:v>
                </c:pt>
                <c:pt idx="24">
                  <c:v>110.55488294945526</c:v>
                </c:pt>
                <c:pt idx="25">
                  <c:v>110.14840907440096</c:v>
                </c:pt>
                <c:pt idx="26">
                  <c:v>110.52462221964828</c:v>
                </c:pt>
                <c:pt idx="27">
                  <c:v>110.29375099517374</c:v>
                </c:pt>
                <c:pt idx="28">
                  <c:v>110.33420737780646</c:v>
                </c:pt>
                <c:pt idx="29">
                  <c:v>110.61377729323209</c:v>
                </c:pt>
                <c:pt idx="30">
                  <c:v>114.03248762309582</c:v>
                </c:pt>
                <c:pt idx="31">
                  <c:v>114.17215779664684</c:v>
                </c:pt>
                <c:pt idx="32">
                  <c:v>113.75176483165939</c:v>
                </c:pt>
                <c:pt idx="33">
                  <c:v>115.08356921310778</c:v>
                </c:pt>
                <c:pt idx="34">
                  <c:v>115.0748486374487</c:v>
                </c:pt>
                <c:pt idx="35">
                  <c:v>115.23262953659493</c:v>
                </c:pt>
                <c:pt idx="36">
                  <c:v>115.6070021077394</c:v>
                </c:pt>
                <c:pt idx="37">
                  <c:v>115.19804325627052</c:v>
                </c:pt>
                <c:pt idx="38">
                  <c:v>115.40600597856339</c:v>
                </c:pt>
                <c:pt idx="39">
                  <c:v>117.00943701006683</c:v>
                </c:pt>
                <c:pt idx="40">
                  <c:v>116.86483313131669</c:v>
                </c:pt>
                <c:pt idx="41">
                  <c:v>116.55167072475679</c:v>
                </c:pt>
                <c:pt idx="42">
                  <c:v>118.01679388947133</c:v>
                </c:pt>
                <c:pt idx="43">
                  <c:v>117.97349206788093</c:v>
                </c:pt>
                <c:pt idx="44">
                  <c:v>116.96357973055902</c:v>
                </c:pt>
                <c:pt idx="45">
                  <c:v>117.61498891054116</c:v>
                </c:pt>
                <c:pt idx="46">
                  <c:v>117.75779148345433</c:v>
                </c:pt>
                <c:pt idx="47">
                  <c:v>117.15569317661941</c:v>
                </c:pt>
                <c:pt idx="48">
                  <c:v>116.80957663996527</c:v>
                </c:pt>
                <c:pt idx="49">
                  <c:v>116.88505528136142</c:v>
                </c:pt>
                <c:pt idx="50">
                  <c:v>117.3489675537195</c:v>
                </c:pt>
                <c:pt idx="51">
                  <c:v>117.1877672948067</c:v>
                </c:pt>
                <c:pt idx="52">
                  <c:v>113.42408726302801</c:v>
                </c:pt>
                <c:pt idx="53">
                  <c:v>111.57630692994896</c:v>
                </c:pt>
                <c:pt idx="54">
                  <c:v>116.93450409687848</c:v>
                </c:pt>
                <c:pt idx="55">
                  <c:v>116.42278724177683</c:v>
                </c:pt>
                <c:pt idx="56">
                  <c:v>116.1469810386031</c:v>
                </c:pt>
                <c:pt idx="57">
                  <c:v>117.21176020525357</c:v>
                </c:pt>
                <c:pt idx="58">
                  <c:v>119.14043517978305</c:v>
                </c:pt>
                <c:pt idx="59">
                  <c:v>119.32014690197865</c:v>
                </c:pt>
                <c:pt idx="60">
                  <c:v>117.65892305189998</c:v>
                </c:pt>
                <c:pt idx="61">
                  <c:v>118.77116748320175</c:v>
                </c:pt>
                <c:pt idx="62">
                  <c:v>120.11851001539151</c:v>
                </c:pt>
                <c:pt idx="63">
                  <c:v>120.1784847399191</c:v>
                </c:pt>
                <c:pt idx="64">
                  <c:v>119.66966266082714</c:v>
                </c:pt>
                <c:pt idx="65">
                  <c:v>117.26384502897704</c:v>
                </c:pt>
                <c:pt idx="66">
                  <c:v>116.45199074904113</c:v>
                </c:pt>
                <c:pt idx="67">
                  <c:v>116.26083283078361</c:v>
                </c:pt>
                <c:pt idx="68">
                  <c:v>115.85431868058484</c:v>
                </c:pt>
                <c:pt idx="69">
                  <c:v>109.83666636668414</c:v>
                </c:pt>
                <c:pt idx="70">
                  <c:v>111.98473414951067</c:v>
                </c:pt>
                <c:pt idx="71">
                  <c:v>111.72312191413121</c:v>
                </c:pt>
                <c:pt idx="72">
                  <c:v>109.1063591855393</c:v>
                </c:pt>
                <c:pt idx="73">
                  <c:v>104.09081388595978</c:v>
                </c:pt>
                <c:pt idx="74">
                  <c:v>104.7083264974668</c:v>
                </c:pt>
                <c:pt idx="75">
                  <c:v>100.842447279685</c:v>
                </c:pt>
                <c:pt idx="76">
                  <c:v>96.484991799678681</c:v>
                </c:pt>
                <c:pt idx="77">
                  <c:v>88.471608409442254</c:v>
                </c:pt>
                <c:pt idx="78">
                  <c:v>84.420781700682141</c:v>
                </c:pt>
                <c:pt idx="79">
                  <c:v>79.231817670232445</c:v>
                </c:pt>
                <c:pt idx="80">
                  <c:v>91.005105297452332</c:v>
                </c:pt>
                <c:pt idx="81">
                  <c:v>105.94403035666538</c:v>
                </c:pt>
                <c:pt idx="82">
                  <c:v>109.27894220716145</c:v>
                </c:pt>
                <c:pt idx="83">
                  <c:v>116.51058302923434</c:v>
                </c:pt>
                <c:pt idx="84">
                  <c:v>114.26898226461877</c:v>
                </c:pt>
                <c:pt idx="85">
                  <c:v>112.82932910127501</c:v>
                </c:pt>
                <c:pt idx="86">
                  <c:v>115.25484027189847</c:v>
                </c:pt>
                <c:pt idx="87">
                  <c:v>112.94528325599751</c:v>
                </c:pt>
                <c:pt idx="88">
                  <c:v>111.31625737017541</c:v>
                </c:pt>
                <c:pt idx="89">
                  <c:v>111.84841486798057</c:v>
                </c:pt>
                <c:pt idx="90">
                  <c:v>111.13613182087025</c:v>
                </c:pt>
                <c:pt idx="91">
                  <c:v>108.09120503816297</c:v>
                </c:pt>
                <c:pt idx="92">
                  <c:v>102.85150842196582</c:v>
                </c:pt>
                <c:pt idx="93">
                  <c:v>100.16553789197371</c:v>
                </c:pt>
                <c:pt idx="94">
                  <c:v>100.41658797071263</c:v>
                </c:pt>
                <c:pt idx="95">
                  <c:v>99.008545761394601</c:v>
                </c:pt>
                <c:pt idx="96">
                  <c:v>101.22491314111326</c:v>
                </c:pt>
                <c:pt idx="97">
                  <c:v>99.980547105215095</c:v>
                </c:pt>
                <c:pt idx="98">
                  <c:v>101.20563443632808</c:v>
                </c:pt>
                <c:pt idx="99">
                  <c:v>104.69526124059666</c:v>
                </c:pt>
                <c:pt idx="100">
                  <c:v>107.36158152759575</c:v>
                </c:pt>
                <c:pt idx="101">
                  <c:v>110.17773240022018</c:v>
                </c:pt>
                <c:pt idx="102">
                  <c:v>111.36065568257436</c:v>
                </c:pt>
                <c:pt idx="103">
                  <c:v>111.19854520539627</c:v>
                </c:pt>
                <c:pt idx="104">
                  <c:v>112.41360704616893</c:v>
                </c:pt>
                <c:pt idx="105">
                  <c:v>114.44201435410197</c:v>
                </c:pt>
                <c:pt idx="106">
                  <c:v>114.79243932433714</c:v>
                </c:pt>
                <c:pt idx="107">
                  <c:v>115.68202564000296</c:v>
                </c:pt>
                <c:pt idx="108">
                  <c:v>118.65868202529788</c:v>
                </c:pt>
                <c:pt idx="109">
                  <c:v>121.21889341664323</c:v>
                </c:pt>
                <c:pt idx="110">
                  <c:v>120.936802277173</c:v>
                </c:pt>
                <c:pt idx="111">
                  <c:v>121.6336357788598</c:v>
                </c:pt>
                <c:pt idx="112">
                  <c:v>124.89396309616725</c:v>
                </c:pt>
                <c:pt idx="113">
                  <c:v>124.96586631161195</c:v>
                </c:pt>
                <c:pt idx="114">
                  <c:v>127.69967163070599</c:v>
                </c:pt>
                <c:pt idx="115">
                  <c:v>132.51743073012477</c:v>
                </c:pt>
                <c:pt idx="116">
                  <c:v>131.71708406584614</c:v>
                </c:pt>
                <c:pt idx="117">
                  <c:v>128.78211044133346</c:v>
                </c:pt>
                <c:pt idx="118">
                  <c:v>127.93413338431117</c:v>
                </c:pt>
                <c:pt idx="119">
                  <c:v>126.71571964463895</c:v>
                </c:pt>
                <c:pt idx="120">
                  <c:v>126.95846196794972</c:v>
                </c:pt>
                <c:pt idx="121">
                  <c:v>127.08459365168294</c:v>
                </c:pt>
                <c:pt idx="122">
                  <c:v>126.73480603560921</c:v>
                </c:pt>
                <c:pt idx="123">
                  <c:v>127.71634755427898</c:v>
                </c:pt>
                <c:pt idx="124">
                  <c:v>128.37802588922557</c:v>
                </c:pt>
                <c:pt idx="125">
                  <c:v>130.17179826043213</c:v>
                </c:pt>
                <c:pt idx="126">
                  <c:v>134.36034179823588</c:v>
                </c:pt>
                <c:pt idx="127">
                  <c:v>134.71220257737184</c:v>
                </c:pt>
                <c:pt idx="128">
                  <c:v>137.75735792152406</c:v>
                </c:pt>
                <c:pt idx="129">
                  <c:v>137.90220848553417</c:v>
                </c:pt>
                <c:pt idx="130">
                  <c:v>141.12324135812722</c:v>
                </c:pt>
                <c:pt idx="131">
                  <c:v>140.12547096998819</c:v>
                </c:pt>
                <c:pt idx="132">
                  <c:v>138.84511003058736</c:v>
                </c:pt>
                <c:pt idx="133">
                  <c:v>137.51933584514663</c:v>
                </c:pt>
                <c:pt idx="134">
                  <c:v>137.6834711552136</c:v>
                </c:pt>
                <c:pt idx="135">
                  <c:v>137.96513336439511</c:v>
                </c:pt>
                <c:pt idx="136">
                  <c:v>139.08908477331937</c:v>
                </c:pt>
                <c:pt idx="137">
                  <c:v>138.33002415964981</c:v>
                </c:pt>
                <c:pt idx="138">
                  <c:v>140.23376680598739</c:v>
                </c:pt>
                <c:pt idx="139">
                  <c:v>142.00347377148702</c:v>
                </c:pt>
                <c:pt idx="140">
                  <c:v>141.38764868853383</c:v>
                </c:pt>
                <c:pt idx="141">
                  <c:v>140.27263735480608</c:v>
                </c:pt>
                <c:pt idx="142">
                  <c:v>139.36955584510278</c:v>
                </c:pt>
                <c:pt idx="143">
                  <c:v>137.84767392614759</c:v>
                </c:pt>
                <c:pt idx="144">
                  <c:v>136.74954996050141</c:v>
                </c:pt>
                <c:pt idx="145">
                  <c:v>134.74512952174359</c:v>
                </c:pt>
                <c:pt idx="146">
                  <c:v>131.6833858524576</c:v>
                </c:pt>
                <c:pt idx="147">
                  <c:v>131.28569397265773</c:v>
                </c:pt>
                <c:pt idx="148">
                  <c:v>133.94632036110559</c:v>
                </c:pt>
                <c:pt idx="149">
                  <c:v>131.84140034744183</c:v>
                </c:pt>
                <c:pt idx="150">
                  <c:v>130.41382771368561</c:v>
                </c:pt>
                <c:pt idx="151">
                  <c:v>125.61247167373595</c:v>
                </c:pt>
                <c:pt idx="152">
                  <c:v>122.55084278861175</c:v>
                </c:pt>
                <c:pt idx="153">
                  <c:v>123.19706050247009</c:v>
                </c:pt>
                <c:pt idx="154">
                  <c:v>129.30486268602331</c:v>
                </c:pt>
                <c:pt idx="155">
                  <c:v>128.97287064253922</c:v>
                </c:pt>
                <c:pt idx="156">
                  <c:v>127.36756480306011</c:v>
                </c:pt>
                <c:pt idx="157">
                  <c:v>128.93891265446877</c:v>
                </c:pt>
                <c:pt idx="158">
                  <c:v>129.02133775140953</c:v>
                </c:pt>
                <c:pt idx="159">
                  <c:v>121.72956412486697</c:v>
                </c:pt>
                <c:pt idx="160">
                  <c:v>115.70691366553598</c:v>
                </c:pt>
                <c:pt idx="161">
                  <c:v>118.15376764209935</c:v>
                </c:pt>
                <c:pt idx="162">
                  <c:v>119.76922181110945</c:v>
                </c:pt>
                <c:pt idx="163">
                  <c:v>122.42609656984875</c:v>
                </c:pt>
                <c:pt idx="164">
                  <c:v>120.09246609321194</c:v>
                </c:pt>
                <c:pt idx="165">
                  <c:v>115.00843693795429</c:v>
                </c:pt>
                <c:pt idx="166">
                  <c:v>116.86734831408974</c:v>
                </c:pt>
                <c:pt idx="167">
                  <c:v>117.4151486780119</c:v>
                </c:pt>
                <c:pt idx="168">
                  <c:v>116.92389562382183</c:v>
                </c:pt>
                <c:pt idx="169">
                  <c:v>116.6125828532723</c:v>
                </c:pt>
                <c:pt idx="170">
                  <c:v>114.84049562673373</c:v>
                </c:pt>
                <c:pt idx="171">
                  <c:v>116.66137014954123</c:v>
                </c:pt>
                <c:pt idx="172">
                  <c:v>120.13281473983317</c:v>
                </c:pt>
                <c:pt idx="173">
                  <c:v>122.09316208798373</c:v>
                </c:pt>
                <c:pt idx="174">
                  <c:v>122.5801489974945</c:v>
                </c:pt>
                <c:pt idx="175">
                  <c:v>123.30880892523004</c:v>
                </c:pt>
                <c:pt idx="176">
                  <c:v>124.76616301457388</c:v>
                </c:pt>
                <c:pt idx="177">
                  <c:v>124.69102469814864</c:v>
                </c:pt>
                <c:pt idx="178">
                  <c:v>129.59608118011198</c:v>
                </c:pt>
                <c:pt idx="179">
                  <c:v>130.78791936569738</c:v>
                </c:pt>
                <c:pt idx="180">
                  <c:v>133.83895488094404</c:v>
                </c:pt>
                <c:pt idx="181">
                  <c:v>135.82329211890564</c:v>
                </c:pt>
                <c:pt idx="182">
                  <c:v>137.74223863228539</c:v>
                </c:pt>
                <c:pt idx="183">
                  <c:v>135.88128429944607</c:v>
                </c:pt>
                <c:pt idx="184">
                  <c:v>135.7790871272002</c:v>
                </c:pt>
                <c:pt idx="185">
                  <c:v>137.00584688368781</c:v>
                </c:pt>
                <c:pt idx="186">
                  <c:v>140.73596261693339</c:v>
                </c:pt>
                <c:pt idx="187">
                  <c:v>139.04673445201738</c:v>
                </c:pt>
                <c:pt idx="188">
                  <c:v>139.0565011745544</c:v>
                </c:pt>
                <c:pt idx="189">
                  <c:v>138.44776955142316</c:v>
                </c:pt>
                <c:pt idx="190">
                  <c:v>137.86119529902902</c:v>
                </c:pt>
                <c:pt idx="191">
                  <c:v>138.35204660865287</c:v>
                </c:pt>
                <c:pt idx="192">
                  <c:v>141.36243846184499</c:v>
                </c:pt>
                <c:pt idx="193">
                  <c:v>141.01812524478504</c:v>
                </c:pt>
                <c:pt idx="194">
                  <c:v>140.12768207542035</c:v>
                </c:pt>
                <c:pt idx="195">
                  <c:v>142.30035495088987</c:v>
                </c:pt>
                <c:pt idx="196">
                  <c:v>142.82633826904583</c:v>
                </c:pt>
                <c:pt idx="197">
                  <c:v>139.73017948879951</c:v>
                </c:pt>
                <c:pt idx="198">
                  <c:v>139.8374382398282</c:v>
                </c:pt>
                <c:pt idx="199">
                  <c:v>141.27371936670019</c:v>
                </c:pt>
                <c:pt idx="200">
                  <c:v>140.44186545689288</c:v>
                </c:pt>
                <c:pt idx="201">
                  <c:v>138.80403139697245</c:v>
                </c:pt>
                <c:pt idx="202">
                  <c:v>136.24284635400923</c:v>
                </c:pt>
                <c:pt idx="203">
                  <c:v>138.4036118830125</c:v>
                </c:pt>
                <c:pt idx="204">
                  <c:v>140.09406843983521</c:v>
                </c:pt>
                <c:pt idx="205">
                  <c:v>139.40669657646595</c:v>
                </c:pt>
                <c:pt idx="206">
                  <c:v>140.49592074206012</c:v>
                </c:pt>
                <c:pt idx="207">
                  <c:v>142.17181078600208</c:v>
                </c:pt>
                <c:pt idx="208">
                  <c:v>143.13172656584197</c:v>
                </c:pt>
                <c:pt idx="209">
                  <c:v>142.42891925334979</c:v>
                </c:pt>
                <c:pt idx="210">
                  <c:v>143.0129440890982</c:v>
                </c:pt>
                <c:pt idx="211">
                  <c:v>141.05637857701453</c:v>
                </c:pt>
                <c:pt idx="212">
                  <c:v>139.66878405855027</c:v>
                </c:pt>
                <c:pt idx="213">
                  <c:v>141.07738206486215</c:v>
                </c:pt>
                <c:pt idx="214">
                  <c:v>142.3232463361351</c:v>
                </c:pt>
                <c:pt idx="215">
                  <c:v>142.13680161666065</c:v>
                </c:pt>
                <c:pt idx="216">
                  <c:v>142.38460149123981</c:v>
                </c:pt>
                <c:pt idx="217">
                  <c:v>141.35568935450829</c:v>
                </c:pt>
                <c:pt idx="218">
                  <c:v>139.67811379576969</c:v>
                </c:pt>
                <c:pt idx="219">
                  <c:v>137.6427590254134</c:v>
                </c:pt>
                <c:pt idx="220">
                  <c:v>136.7467055284223</c:v>
                </c:pt>
                <c:pt idx="221">
                  <c:v>137.29034345616222</c:v>
                </c:pt>
                <c:pt idx="222">
                  <c:v>136.96201141643297</c:v>
                </c:pt>
                <c:pt idx="223">
                  <c:v>133.13151894747216</c:v>
                </c:pt>
                <c:pt idx="224">
                  <c:v>131.59997200071979</c:v>
                </c:pt>
                <c:pt idx="225">
                  <c:v>133.79679687345688</c:v>
                </c:pt>
                <c:pt idx="226">
                  <c:v>132.2639641427169</c:v>
                </c:pt>
                <c:pt idx="227">
                  <c:v>132.89403957866662</c:v>
                </c:pt>
                <c:pt idx="228">
                  <c:v>134.22466188462448</c:v>
                </c:pt>
                <c:pt idx="229">
                  <c:v>134.82713172966726</c:v>
                </c:pt>
                <c:pt idx="230">
                  <c:v>133.82625713476725</c:v>
                </c:pt>
                <c:pt idx="231">
                  <c:v>133.00415081680333</c:v>
                </c:pt>
                <c:pt idx="232">
                  <c:v>132.3085829615319</c:v>
                </c:pt>
                <c:pt idx="233">
                  <c:v>130.8281471868851</c:v>
                </c:pt>
                <c:pt idx="234">
                  <c:v>131.73788617797143</c:v>
                </c:pt>
                <c:pt idx="235">
                  <c:v>133.23585573676868</c:v>
                </c:pt>
                <c:pt idx="236">
                  <c:v>133.01846258939523</c:v>
                </c:pt>
                <c:pt idx="237">
                  <c:v>131.69324420094836</c:v>
                </c:pt>
                <c:pt idx="238">
                  <c:v>129.86834317057119</c:v>
                </c:pt>
                <c:pt idx="239">
                  <c:v>131.41356352887539</c:v>
                </c:pt>
                <c:pt idx="240">
                  <c:v>131.80345310631037</c:v>
                </c:pt>
                <c:pt idx="241">
                  <c:v>130.87508887465813</c:v>
                </c:pt>
                <c:pt idx="242">
                  <c:v>129.5581067532579</c:v>
                </c:pt>
                <c:pt idx="243">
                  <c:v>130.4917430013229</c:v>
                </c:pt>
                <c:pt idx="244">
                  <c:v>133.52681546305394</c:v>
                </c:pt>
                <c:pt idx="245">
                  <c:v>132.48792918679129</c:v>
                </c:pt>
                <c:pt idx="246">
                  <c:v>133.01493952113157</c:v>
                </c:pt>
                <c:pt idx="247">
                  <c:v>132.93729911135532</c:v>
                </c:pt>
                <c:pt idx="248">
                  <c:v>132.91404726356691</c:v>
                </c:pt>
                <c:pt idx="249">
                  <c:v>133.12620766279349</c:v>
                </c:pt>
                <c:pt idx="250">
                  <c:v>133.19355072500414</c:v>
                </c:pt>
                <c:pt idx="251">
                  <c:v>134.80089650055129</c:v>
                </c:pt>
                <c:pt idx="252">
                  <c:v>135.5129791788178</c:v>
                </c:pt>
                <c:pt idx="253">
                  <c:v>136.32161648158817</c:v>
                </c:pt>
                <c:pt idx="254">
                  <c:v>137.15380165445882</c:v>
                </c:pt>
                <c:pt idx="255">
                  <c:v>137.22248185146631</c:v>
                </c:pt>
                <c:pt idx="256">
                  <c:v>137.84096106644091</c:v>
                </c:pt>
                <c:pt idx="257">
                  <c:v>135.91679388745763</c:v>
                </c:pt>
                <c:pt idx="258">
                  <c:v>135.28461810272313</c:v>
                </c:pt>
                <c:pt idx="259">
                  <c:v>135.07726454199056</c:v>
                </c:pt>
                <c:pt idx="260">
                  <c:v>134.77884183143266</c:v>
                </c:pt>
                <c:pt idx="261">
                  <c:v>136.43864497578971</c:v>
                </c:pt>
                <c:pt idx="262">
                  <c:v>136.76703843511433</c:v>
                </c:pt>
                <c:pt idx="263">
                  <c:v>138.53798587506404</c:v>
                </c:pt>
                <c:pt idx="264">
                  <c:v>137.87472674069653</c:v>
                </c:pt>
                <c:pt idx="265">
                  <c:v>137.3084118928557</c:v>
                </c:pt>
                <c:pt idx="266">
                  <c:v>136.30823909234829</c:v>
                </c:pt>
                <c:pt idx="267">
                  <c:v>136.17370198596154</c:v>
                </c:pt>
                <c:pt idx="268">
                  <c:v>135.57940396773427</c:v>
                </c:pt>
                <c:pt idx="269">
                  <c:v>135.77653670367579</c:v>
                </c:pt>
                <c:pt idx="270">
                  <c:v>135.62451011579751</c:v>
                </c:pt>
                <c:pt idx="271">
                  <c:v>135.37143319041252</c:v>
                </c:pt>
                <c:pt idx="272">
                  <c:v>136.11956715738395</c:v>
                </c:pt>
                <c:pt idx="273">
                  <c:v>136.96450344099785</c:v>
                </c:pt>
                <c:pt idx="274">
                  <c:v>136.70013235822131</c:v>
                </c:pt>
                <c:pt idx="275">
                  <c:v>136.93566845130556</c:v>
                </c:pt>
                <c:pt idx="276">
                  <c:v>136.97600501538346</c:v>
                </c:pt>
                <c:pt idx="277">
                  <c:v>137.5833934624462</c:v>
                </c:pt>
                <c:pt idx="278">
                  <c:v>136.24624557620356</c:v>
                </c:pt>
                <c:pt idx="279">
                  <c:v>135.48944339126086</c:v>
                </c:pt>
                <c:pt idx="280">
                  <c:v>137.47512179153375</c:v>
                </c:pt>
                <c:pt idx="281">
                  <c:v>138.55978278325804</c:v>
                </c:pt>
                <c:pt idx="282">
                  <c:v>137.88262368965096</c:v>
                </c:pt>
                <c:pt idx="283">
                  <c:v>137.54305991900412</c:v>
                </c:pt>
                <c:pt idx="284">
                  <c:v>136.92728215934568</c:v>
                </c:pt>
                <c:pt idx="285">
                  <c:v>137.44058082074687</c:v>
                </c:pt>
                <c:pt idx="286">
                  <c:v>137.22268725470323</c:v>
                </c:pt>
                <c:pt idx="287">
                  <c:v>137.45860193414558</c:v>
                </c:pt>
                <c:pt idx="288">
                  <c:v>136.45790253612407</c:v>
                </c:pt>
                <c:pt idx="289">
                  <c:v>137.93150160499493</c:v>
                </c:pt>
                <c:pt idx="290">
                  <c:v>138.1871027750604</c:v>
                </c:pt>
                <c:pt idx="291">
                  <c:v>137.24620491844516</c:v>
                </c:pt>
                <c:pt idx="292">
                  <c:v>136.56058301010373</c:v>
                </c:pt>
                <c:pt idx="293">
                  <c:v>136.96084041660711</c:v>
                </c:pt>
                <c:pt idx="294">
                  <c:v>138.28901399378043</c:v>
                </c:pt>
                <c:pt idx="295">
                  <c:v>140.74419183582972</c:v>
                </c:pt>
                <c:pt idx="296">
                  <c:v>142.52117047866571</c:v>
                </c:pt>
                <c:pt idx="297">
                  <c:v>141.36869621241891</c:v>
                </c:pt>
                <c:pt idx="298">
                  <c:v>141.57281064465647</c:v>
                </c:pt>
                <c:pt idx="299">
                  <c:v>142.3700017513649</c:v>
                </c:pt>
                <c:pt idx="300">
                  <c:v>141.75272978384615</c:v>
                </c:pt>
                <c:pt idx="301">
                  <c:v>140.82531906623953</c:v>
                </c:pt>
                <c:pt idx="302">
                  <c:v>140.97177258100001</c:v>
                </c:pt>
                <c:pt idx="303">
                  <c:v>140.71597506960524</c:v>
                </c:pt>
                <c:pt idx="304">
                  <c:v>139.90143343065373</c:v>
                </c:pt>
                <c:pt idx="305">
                  <c:v>139.70032050355874</c:v>
                </c:pt>
                <c:pt idx="306">
                  <c:v>140.9942803454941</c:v>
                </c:pt>
                <c:pt idx="307">
                  <c:v>142.1097981391637</c:v>
                </c:pt>
                <c:pt idx="308">
                  <c:v>143.23436877843437</c:v>
                </c:pt>
                <c:pt idx="309">
                  <c:v>143.59478097762258</c:v>
                </c:pt>
                <c:pt idx="310">
                  <c:v>144.00309139926526</c:v>
                </c:pt>
                <c:pt idx="311">
                  <c:v>144.36519314076452</c:v>
                </c:pt>
                <c:pt idx="312">
                  <c:v>144.53410407608848</c:v>
                </c:pt>
                <c:pt idx="313">
                  <c:v>144.21882420380743</c:v>
                </c:pt>
                <c:pt idx="314">
                  <c:v>145.65184707149075</c:v>
                </c:pt>
                <c:pt idx="315">
                  <c:v>147.58174641041251</c:v>
                </c:pt>
                <c:pt idx="316">
                  <c:v>147.43700660304975</c:v>
                </c:pt>
                <c:pt idx="317">
                  <c:v>148.02550600735017</c:v>
                </c:pt>
                <c:pt idx="318">
                  <c:v>148.85584154421051</c:v>
                </c:pt>
                <c:pt idx="319">
                  <c:v>148.29125852758244</c:v>
                </c:pt>
                <c:pt idx="320">
                  <c:v>149.6308380256732</c:v>
                </c:pt>
                <c:pt idx="321">
                  <c:v>149.4438143509968</c:v>
                </c:pt>
                <c:pt idx="322">
                  <c:v>149.61779794076836</c:v>
                </c:pt>
                <c:pt idx="323">
                  <c:v>148.37345103556382</c:v>
                </c:pt>
                <c:pt idx="324">
                  <c:v>148.58612192224666</c:v>
                </c:pt>
                <c:pt idx="325">
                  <c:v>147.67598118659419</c:v>
                </c:pt>
                <c:pt idx="326">
                  <c:v>146.2555815560703</c:v>
                </c:pt>
                <c:pt idx="327">
                  <c:v>146.1721254154308</c:v>
                </c:pt>
                <c:pt idx="328">
                  <c:v>146.9108017715991</c:v>
                </c:pt>
                <c:pt idx="329">
                  <c:v>144.55132874850506</c:v>
                </c:pt>
                <c:pt idx="330">
                  <c:v>143.19515387713028</c:v>
                </c:pt>
                <c:pt idx="331">
                  <c:v>143.13368494474241</c:v>
                </c:pt>
                <c:pt idx="332">
                  <c:v>144.4894439752504</c:v>
                </c:pt>
                <c:pt idx="333">
                  <c:v>146.16999888780208</c:v>
                </c:pt>
                <c:pt idx="334">
                  <c:v>145.42657711273509</c:v>
                </c:pt>
                <c:pt idx="335">
                  <c:v>145.79548031925884</c:v>
                </c:pt>
                <c:pt idx="336">
                  <c:v>145.11318211721579</c:v>
                </c:pt>
                <c:pt idx="337">
                  <c:v>144.89649277799217</c:v>
                </c:pt>
                <c:pt idx="338">
                  <c:v>145.95610665736277</c:v>
                </c:pt>
                <c:pt idx="339">
                  <c:v>146.31144016083172</c:v>
                </c:pt>
                <c:pt idx="340">
                  <c:v>146.28732038367974</c:v>
                </c:pt>
                <c:pt idx="341">
                  <c:v>147.08235576327971</c:v>
                </c:pt>
                <c:pt idx="342">
                  <c:v>148.07858159962782</c:v>
                </c:pt>
                <c:pt idx="343">
                  <c:v>148.58655588692847</c:v>
                </c:pt>
                <c:pt idx="344">
                  <c:v>146.93688294828738</c:v>
                </c:pt>
                <c:pt idx="345">
                  <c:v>147.12752131718108</c:v>
                </c:pt>
                <c:pt idx="346">
                  <c:v>147.78856632548067</c:v>
                </c:pt>
                <c:pt idx="347">
                  <c:v>147.64655817979244</c:v>
                </c:pt>
                <c:pt idx="348">
                  <c:v>148.8918334270773</c:v>
                </c:pt>
                <c:pt idx="349">
                  <c:v>150.57681256425039</c:v>
                </c:pt>
                <c:pt idx="350">
                  <c:v>150.73153960056624</c:v>
                </c:pt>
                <c:pt idx="351">
                  <c:v>149.90799747370153</c:v>
                </c:pt>
                <c:pt idx="352">
                  <c:v>150.56088877900063</c:v>
                </c:pt>
                <c:pt idx="353">
                  <c:v>150.98530825155774</c:v>
                </c:pt>
                <c:pt idx="354">
                  <c:v>151.66264455580054</c:v>
                </c:pt>
                <c:pt idx="355">
                  <c:v>150.75477735205411</c:v>
                </c:pt>
                <c:pt idx="356">
                  <c:v>151.06977328456657</c:v>
                </c:pt>
                <c:pt idx="357">
                  <c:v>150.86449691441069</c:v>
                </c:pt>
                <c:pt idx="358">
                  <c:v>151.3697929046032</c:v>
                </c:pt>
                <c:pt idx="359">
                  <c:v>150.84438652789191</c:v>
                </c:pt>
                <c:pt idx="360">
                  <c:v>151.05927254752135</c:v>
                </c:pt>
                <c:pt idx="361">
                  <c:v>150.89444651872651</c:v>
                </c:pt>
                <c:pt idx="362">
                  <c:v>151.04938097203643</c:v>
                </c:pt>
                <c:pt idx="363">
                  <c:v>151.07476035433211</c:v>
                </c:pt>
                <c:pt idx="364">
                  <c:v>150.81056950282715</c:v>
                </c:pt>
                <c:pt idx="365">
                  <c:v>151.10514392332973</c:v>
                </c:pt>
                <c:pt idx="366">
                  <c:v>152.02191797527851</c:v>
                </c:pt>
                <c:pt idx="367">
                  <c:v>151.93661219862864</c:v>
                </c:pt>
                <c:pt idx="368">
                  <c:v>151.64140143084322</c:v>
                </c:pt>
                <c:pt idx="369">
                  <c:v>151.25684126190185</c:v>
                </c:pt>
                <c:pt idx="370">
                  <c:v>150.91337382287605</c:v>
                </c:pt>
                <c:pt idx="371">
                  <c:v>150.51139364706739</c:v>
                </c:pt>
                <c:pt idx="372">
                  <c:v>149.70362427366067</c:v>
                </c:pt>
                <c:pt idx="373">
                  <c:v>150.15372217146123</c:v>
                </c:pt>
                <c:pt idx="374">
                  <c:v>149.83377440993465</c:v>
                </c:pt>
                <c:pt idx="375">
                  <c:v>149.53443040544673</c:v>
                </c:pt>
                <c:pt idx="376">
                  <c:v>149.18578761035491</c:v>
                </c:pt>
                <c:pt idx="377">
                  <c:v>150.16577048093319</c:v>
                </c:pt>
                <c:pt idx="378">
                  <c:v>150.63645401195743</c:v>
                </c:pt>
                <c:pt idx="379">
                  <c:v>150.63257249490792</c:v>
                </c:pt>
                <c:pt idx="380">
                  <c:v>151.7415546395066</c:v>
                </c:pt>
                <c:pt idx="381">
                  <c:v>151.94878032665542</c:v>
                </c:pt>
                <c:pt idx="382">
                  <c:v>152.32448600508229</c:v>
                </c:pt>
                <c:pt idx="383">
                  <c:v>152.24033511820042</c:v>
                </c:pt>
                <c:pt idx="384">
                  <c:v>152.5765469899477</c:v>
                </c:pt>
                <c:pt idx="385">
                  <c:v>153.01389176324787</c:v>
                </c:pt>
                <c:pt idx="386">
                  <c:v>153.48414334334751</c:v>
                </c:pt>
                <c:pt idx="387">
                  <c:v>152.95708971322691</c:v>
                </c:pt>
                <c:pt idx="388">
                  <c:v>152.73248228059799</c:v>
                </c:pt>
                <c:pt idx="389">
                  <c:v>151.71076328467103</c:v>
                </c:pt>
                <c:pt idx="390">
                  <c:v>152.24485499628997</c:v>
                </c:pt>
                <c:pt idx="391">
                  <c:v>153.55581094919697</c:v>
                </c:pt>
                <c:pt idx="392">
                  <c:v>154.29824094883108</c:v>
                </c:pt>
                <c:pt idx="393">
                  <c:v>154.39520134541559</c:v>
                </c:pt>
                <c:pt idx="394">
                  <c:v>153.30276020265586</c:v>
                </c:pt>
                <c:pt idx="395">
                  <c:v>153.72102563313607</c:v>
                </c:pt>
                <c:pt idx="396">
                  <c:v>154.57287514530034</c:v>
                </c:pt>
                <c:pt idx="397">
                  <c:v>155.52267380884621</c:v>
                </c:pt>
                <c:pt idx="398">
                  <c:v>155.5795191546475</c:v>
                </c:pt>
                <c:pt idx="399">
                  <c:v>155.00637968357412</c:v>
                </c:pt>
                <c:pt idx="400">
                  <c:v>155.70534474728262</c:v>
                </c:pt>
                <c:pt idx="401">
                  <c:v>157.07166996194564</c:v>
                </c:pt>
                <c:pt idx="402">
                  <c:v>157.47872984035217</c:v>
                </c:pt>
                <c:pt idx="403">
                  <c:v>159.75788214280465</c:v>
                </c:pt>
                <c:pt idx="404">
                  <c:v>159.27243877820618</c:v>
                </c:pt>
                <c:pt idx="405">
                  <c:v>160.13525521221305</c:v>
                </c:pt>
                <c:pt idx="406">
                  <c:v>160.4657641235016</c:v>
                </c:pt>
                <c:pt idx="407">
                  <c:v>161.28160765649849</c:v>
                </c:pt>
                <c:pt idx="408">
                  <c:v>161.42407393195526</c:v>
                </c:pt>
                <c:pt idx="409">
                  <c:v>160.89171908594213</c:v>
                </c:pt>
                <c:pt idx="410">
                  <c:v>162.18574538186587</c:v>
                </c:pt>
                <c:pt idx="411">
                  <c:v>162.18034247123353</c:v>
                </c:pt>
                <c:pt idx="412">
                  <c:v>162.06902096500517</c:v>
                </c:pt>
                <c:pt idx="413">
                  <c:v>161.36646235153017</c:v>
                </c:pt>
                <c:pt idx="414">
                  <c:v>161.69896991686369</c:v>
                </c:pt>
                <c:pt idx="415">
                  <c:v>162.5515232371778</c:v>
                </c:pt>
                <c:pt idx="416">
                  <c:v>162.6099544167931</c:v>
                </c:pt>
                <c:pt idx="417">
                  <c:v>162.35025726453378</c:v>
                </c:pt>
                <c:pt idx="418">
                  <c:v>162.49349380212877</c:v>
                </c:pt>
                <c:pt idx="419">
                  <c:v>162.84916662369</c:v>
                </c:pt>
                <c:pt idx="420">
                  <c:v>162.79129023418997</c:v>
                </c:pt>
                <c:pt idx="421">
                  <c:v>161.96099195183828</c:v>
                </c:pt>
                <c:pt idx="422">
                  <c:v>161.32467286161514</c:v>
                </c:pt>
                <c:pt idx="423">
                  <c:v>161.53025834350493</c:v>
                </c:pt>
                <c:pt idx="424">
                  <c:v>162.49595662721387</c:v>
                </c:pt>
                <c:pt idx="425">
                  <c:v>162.60378929905147</c:v>
                </c:pt>
                <c:pt idx="426">
                  <c:v>162.74721210918969</c:v>
                </c:pt>
                <c:pt idx="427">
                  <c:v>162.8271945186176</c:v>
                </c:pt>
                <c:pt idx="428">
                  <c:v>162.58979972761549</c:v>
                </c:pt>
                <c:pt idx="429">
                  <c:v>162.42837996916526</c:v>
                </c:pt>
                <c:pt idx="430">
                  <c:v>162.88874903568751</c:v>
                </c:pt>
                <c:pt idx="431">
                  <c:v>162.20882505341172</c:v>
                </c:pt>
                <c:pt idx="432">
                  <c:v>161.7210980881211</c:v>
                </c:pt>
                <c:pt idx="433">
                  <c:v>162.07404327552226</c:v>
                </c:pt>
                <c:pt idx="434">
                  <c:v>162.8622067085949</c:v>
                </c:pt>
                <c:pt idx="435">
                  <c:v>163.53525270307171</c:v>
                </c:pt>
                <c:pt idx="436">
                  <c:v>164.31758328834465</c:v>
                </c:pt>
                <c:pt idx="437">
                  <c:v>165.08467073830957</c:v>
                </c:pt>
                <c:pt idx="438">
                  <c:v>165.37986036164415</c:v>
                </c:pt>
                <c:pt idx="439">
                  <c:v>166.81789345730112</c:v>
                </c:pt>
                <c:pt idx="440">
                  <c:v>168.05065622407383</c:v>
                </c:pt>
                <c:pt idx="441">
                  <c:v>168.00170883410559</c:v>
                </c:pt>
                <c:pt idx="442">
                  <c:v>168.05124122054747</c:v>
                </c:pt>
                <c:pt idx="443">
                  <c:v>168.15495273822586</c:v>
                </c:pt>
                <c:pt idx="444">
                  <c:v>167.69294447332319</c:v>
                </c:pt>
                <c:pt idx="445">
                  <c:v>168.05750903990756</c:v>
                </c:pt>
                <c:pt idx="446">
                  <c:v>167.61781622568407</c:v>
                </c:pt>
                <c:pt idx="447">
                  <c:v>168.29850543570504</c:v>
                </c:pt>
                <c:pt idx="448">
                  <c:v>169.40791046932077</c:v>
                </c:pt>
                <c:pt idx="449">
                  <c:v>171.85525177513236</c:v>
                </c:pt>
                <c:pt idx="450">
                  <c:v>173.43788371514643</c:v>
                </c:pt>
                <c:pt idx="451">
                  <c:v>173.90431318403466</c:v>
                </c:pt>
                <c:pt idx="452">
                  <c:v>173.68249983955423</c:v>
                </c:pt>
                <c:pt idx="453">
                  <c:v>172.91333721276985</c:v>
                </c:pt>
                <c:pt idx="454">
                  <c:v>172.12602358524578</c:v>
                </c:pt>
                <c:pt idx="455">
                  <c:v>173.25973265479954</c:v>
                </c:pt>
                <c:pt idx="456">
                  <c:v>172.2704583083891</c:v>
                </c:pt>
                <c:pt idx="457">
                  <c:v>172.65464693912261</c:v>
                </c:pt>
                <c:pt idx="458">
                  <c:v>171.82567672966022</c:v>
                </c:pt>
                <c:pt idx="459">
                  <c:v>170.12107856273107</c:v>
                </c:pt>
                <c:pt idx="460">
                  <c:v>167.26801451330974</c:v>
                </c:pt>
                <c:pt idx="461">
                  <c:v>168.1061815520147</c:v>
                </c:pt>
                <c:pt idx="462">
                  <c:v>172.28196290341054</c:v>
                </c:pt>
                <c:pt idx="463">
                  <c:v>173.10084720981587</c:v>
                </c:pt>
                <c:pt idx="464">
                  <c:v>173.67690864262144</c:v>
                </c:pt>
                <c:pt idx="465">
                  <c:v>173.40268021823283</c:v>
                </c:pt>
                <c:pt idx="466">
                  <c:v>171.72908686440493</c:v>
                </c:pt>
                <c:pt idx="467">
                  <c:v>171.53747081637891</c:v>
                </c:pt>
                <c:pt idx="468">
                  <c:v>171.04774620392195</c:v>
                </c:pt>
                <c:pt idx="469">
                  <c:v>171.28529101983727</c:v>
                </c:pt>
                <c:pt idx="470">
                  <c:v>171.34671564956622</c:v>
                </c:pt>
                <c:pt idx="471">
                  <c:v>172.02652484768026</c:v>
                </c:pt>
                <c:pt idx="472">
                  <c:v>173.58978645695541</c:v>
                </c:pt>
                <c:pt idx="473">
                  <c:v>173.85276804724725</c:v>
                </c:pt>
                <c:pt idx="474">
                  <c:v>174.36259197055821</c:v>
                </c:pt>
                <c:pt idx="475">
                  <c:v>175.16649593697326</c:v>
                </c:pt>
                <c:pt idx="476">
                  <c:v>175.45416619083295</c:v>
                </c:pt>
                <c:pt idx="477">
                  <c:v>176.31962769495374</c:v>
                </c:pt>
                <c:pt idx="478">
                  <c:v>177.72541248242354</c:v>
                </c:pt>
                <c:pt idx="479">
                  <c:v>180.53192148545887</c:v>
                </c:pt>
                <c:pt idx="480">
                  <c:v>181.64464317722278</c:v>
                </c:pt>
                <c:pt idx="481">
                  <c:v>182.6465931184805</c:v>
                </c:pt>
                <c:pt idx="482">
                  <c:v>185.51834282118446</c:v>
                </c:pt>
                <c:pt idx="483">
                  <c:v>183.44255180576775</c:v>
                </c:pt>
                <c:pt idx="484">
                  <c:v>184.31128465849912</c:v>
                </c:pt>
                <c:pt idx="485">
                  <c:v>186.06904299550942</c:v>
                </c:pt>
                <c:pt idx="486">
                  <c:v>186.87801961637203</c:v>
                </c:pt>
                <c:pt idx="487">
                  <c:v>186.01324983785773</c:v>
                </c:pt>
                <c:pt idx="488">
                  <c:v>186.82133335739147</c:v>
                </c:pt>
                <c:pt idx="489">
                  <c:v>186.16522507492681</c:v>
                </c:pt>
                <c:pt idx="490">
                  <c:v>186.30118389391376</c:v>
                </c:pt>
                <c:pt idx="491">
                  <c:v>186.36528682075081</c:v>
                </c:pt>
                <c:pt idx="492">
                  <c:v>186.41395631222215</c:v>
                </c:pt>
                <c:pt idx="493">
                  <c:v>185.68969419868208</c:v>
                </c:pt>
                <c:pt idx="494">
                  <c:v>184.98686062679565</c:v>
                </c:pt>
                <c:pt idx="495">
                  <c:v>184.37536517221824</c:v>
                </c:pt>
                <c:pt idx="496">
                  <c:v>182.21320336436852</c:v>
                </c:pt>
                <c:pt idx="497">
                  <c:v>181.25982544873253</c:v>
                </c:pt>
                <c:pt idx="498">
                  <c:v>180.35650574175591</c:v>
                </c:pt>
                <c:pt idx="499">
                  <c:v>179.54835284828584</c:v>
                </c:pt>
                <c:pt idx="500">
                  <c:v>178.78476610381051</c:v>
                </c:pt>
                <c:pt idx="501">
                  <c:v>176.25378228412831</c:v>
                </c:pt>
                <c:pt idx="502">
                  <c:v>175.34477383381898</c:v>
                </c:pt>
                <c:pt idx="503">
                  <c:v>175.34477383381898</c:v>
                </c:pt>
                <c:pt idx="504">
                  <c:v>174.43334395120431</c:v>
                </c:pt>
                <c:pt idx="505">
                  <c:v>173.51307797374741</c:v>
                </c:pt>
                <c:pt idx="506">
                  <c:v>172.55970408562581</c:v>
                </c:pt>
                <c:pt idx="507">
                  <c:v>169.69199962850243</c:v>
                </c:pt>
                <c:pt idx="508">
                  <c:v>168.7798239005559</c:v>
                </c:pt>
                <c:pt idx="509">
                  <c:v>167.82654506177531</c:v>
                </c:pt>
                <c:pt idx="510">
                  <c:v>166.89687583489155</c:v>
                </c:pt>
                <c:pt idx="511">
                  <c:v>166.02171084021057</c:v>
                </c:pt>
                <c:pt idx="512">
                  <c:v>163.49334938552954</c:v>
                </c:pt>
                <c:pt idx="513">
                  <c:v>162.6823219140347</c:v>
                </c:pt>
                <c:pt idx="514">
                  <c:v>161.87660941239423</c:v>
                </c:pt>
                <c:pt idx="515">
                  <c:v>161.07933873206912</c:v>
                </c:pt>
                <c:pt idx="516">
                  <c:v>160.2602170036871</c:v>
                </c:pt>
                <c:pt idx="517">
                  <c:v>157.74710662858632</c:v>
                </c:pt>
                <c:pt idx="518">
                  <c:v>156.93338074254874</c:v>
                </c:pt>
                <c:pt idx="519">
                  <c:v>156.08446115652649</c:v>
                </c:pt>
                <c:pt idx="520">
                  <c:v>155.25474583675361</c:v>
                </c:pt>
                <c:pt idx="521">
                  <c:v>154.4192937656758</c:v>
                </c:pt>
                <c:pt idx="522">
                  <c:v>152.07611071951399</c:v>
                </c:pt>
                <c:pt idx="523">
                  <c:v>151.29945610028415</c:v>
                </c:pt>
                <c:pt idx="524">
                  <c:v>150.55237779519351</c:v>
                </c:pt>
                <c:pt idx="525">
                  <c:v>149.78004677313658</c:v>
                </c:pt>
                <c:pt idx="526">
                  <c:v>149.00857724648895</c:v>
                </c:pt>
                <c:pt idx="527">
                  <c:v>146.85832045921586</c:v>
                </c:pt>
                <c:pt idx="528">
                  <c:v>146.19423623816968</c:v>
                </c:pt>
                <c:pt idx="529">
                  <c:v>145.55950784498424</c:v>
                </c:pt>
                <c:pt idx="530">
                  <c:v>144.99397636884117</c:v>
                </c:pt>
                <c:pt idx="531">
                  <c:v>144.42140721395126</c:v>
                </c:pt>
                <c:pt idx="532">
                  <c:v>142.82495615698141</c:v>
                </c:pt>
                <c:pt idx="533">
                  <c:v>142.39927323300429</c:v>
                </c:pt>
                <c:pt idx="534">
                  <c:v>141.93443045377688</c:v>
                </c:pt>
                <c:pt idx="535">
                  <c:v>141.52157073305159</c:v>
                </c:pt>
                <c:pt idx="536">
                  <c:v>141.18425435574201</c:v>
                </c:pt>
                <c:pt idx="537">
                  <c:v>140.29284109910969</c:v>
                </c:pt>
                <c:pt idx="538">
                  <c:v>140.05411911120268</c:v>
                </c:pt>
                <c:pt idx="539">
                  <c:v>139.90261665398592</c:v>
                </c:pt>
                <c:pt idx="540">
                  <c:v>139.77665709615144</c:v>
                </c:pt>
                <c:pt idx="541">
                  <c:v>139.59763827761029</c:v>
                </c:pt>
                <c:pt idx="542">
                  <c:v>138.74669452323906</c:v>
                </c:pt>
                <c:pt idx="543">
                  <c:v>138.52423707851051</c:v>
                </c:pt>
                <c:pt idx="544">
                  <c:v>138.62108400994421</c:v>
                </c:pt>
                <c:pt idx="545">
                  <c:v>138.39023888376332</c:v>
                </c:pt>
                <c:pt idx="546">
                  <c:v>138.1434256596049</c:v>
                </c:pt>
                <c:pt idx="547">
                  <c:v>136.88789303783534</c:v>
                </c:pt>
                <c:pt idx="548">
                  <c:v>136.59712293699906</c:v>
                </c:pt>
                <c:pt idx="549">
                  <c:v>136.83977129839778</c:v>
                </c:pt>
                <c:pt idx="550">
                  <c:v>136.74522576927006</c:v>
                </c:pt>
                <c:pt idx="551">
                  <c:v>136.49361635939337</c:v>
                </c:pt>
                <c:pt idx="552">
                  <c:v>135.37494201134373</c:v>
                </c:pt>
                <c:pt idx="553">
                  <c:v>136.45328159762821</c:v>
                </c:pt>
                <c:pt idx="554">
                  <c:v>135.98672215077994</c:v>
                </c:pt>
                <c:pt idx="555">
                  <c:v>135.01122023236402</c:v>
                </c:pt>
                <c:pt idx="556">
                  <c:v>132.16931968776552</c:v>
                </c:pt>
                <c:pt idx="557">
                  <c:v>131.75788512316532</c:v>
                </c:pt>
                <c:pt idx="558">
                  <c:v>131.02637475228539</c:v>
                </c:pt>
                <c:pt idx="559">
                  <c:v>130.5440260995826</c:v>
                </c:pt>
                <c:pt idx="560">
                  <c:v>129.97659670759975</c:v>
                </c:pt>
                <c:pt idx="561">
                  <c:v>129.44656004672842</c:v>
                </c:pt>
                <c:pt idx="562">
                  <c:v>128.79427243226507</c:v>
                </c:pt>
                <c:pt idx="563">
                  <c:v>129.12731094706012</c:v>
                </c:pt>
                <c:pt idx="564">
                  <c:v>129.55983061567798</c:v>
                </c:pt>
                <c:pt idx="565">
                  <c:v>130.47681921530526</c:v>
                </c:pt>
                <c:pt idx="566">
                  <c:v>130.82632041596131</c:v>
                </c:pt>
                <c:pt idx="567">
                  <c:v>131.13546737152271</c:v>
                </c:pt>
                <c:pt idx="568">
                  <c:v>131.60108758912901</c:v>
                </c:pt>
                <c:pt idx="569">
                  <c:v>132.15275344418751</c:v>
                </c:pt>
                <c:pt idx="570">
                  <c:v>133.35254127322588</c:v>
                </c:pt>
                <c:pt idx="571">
                  <c:v>133.50051692752695</c:v>
                </c:pt>
                <c:pt idx="572">
                  <c:v>133.41800869683243</c:v>
                </c:pt>
                <c:pt idx="573">
                  <c:v>132.98743205804487</c:v>
                </c:pt>
                <c:pt idx="574">
                  <c:v>131.87665241428596</c:v>
                </c:pt>
                <c:pt idx="575">
                  <c:v>131.33666747359646</c:v>
                </c:pt>
                <c:pt idx="576">
                  <c:v>131.66405396910451</c:v>
                </c:pt>
                <c:pt idx="577">
                  <c:v>131.74308852864866</c:v>
                </c:pt>
                <c:pt idx="578">
                  <c:v>131.92809149982315</c:v>
                </c:pt>
                <c:pt idx="579">
                  <c:v>132.38023080076604</c:v>
                </c:pt>
                <c:pt idx="580">
                  <c:v>132.40131655343617</c:v>
                </c:pt>
                <c:pt idx="581">
                  <c:v>132.56308563025289</c:v>
                </c:pt>
                <c:pt idx="582">
                  <c:v>131.43696076807518</c:v>
                </c:pt>
                <c:pt idx="583">
                  <c:v>131.41970083333754</c:v>
                </c:pt>
                <c:pt idx="584">
                  <c:v>131.42851732049439</c:v>
                </c:pt>
                <c:pt idx="585">
                  <c:v>131.46777450763756</c:v>
                </c:pt>
                <c:pt idx="586">
                  <c:v>131.26567840173669</c:v>
                </c:pt>
                <c:pt idx="587">
                  <c:v>130.25596508582984</c:v>
                </c:pt>
                <c:pt idx="588">
                  <c:v>130.8227746822925</c:v>
                </c:pt>
                <c:pt idx="589">
                  <c:v>129.6999879649974</c:v>
                </c:pt>
                <c:pt idx="590">
                  <c:v>129.7679667628405</c:v>
                </c:pt>
                <c:pt idx="591">
                  <c:v>127.71952121838723</c:v>
                </c:pt>
                <c:pt idx="592">
                  <c:v>128.16880178099916</c:v>
                </c:pt>
                <c:pt idx="593">
                  <c:v>128.001416670845</c:v>
                </c:pt>
                <c:pt idx="594">
                  <c:v>124.26790197396758</c:v>
                </c:pt>
                <c:pt idx="595">
                  <c:v>126.90198195512315</c:v>
                </c:pt>
                <c:pt idx="596">
                  <c:v>125.97195111702213</c:v>
                </c:pt>
                <c:pt idx="597">
                  <c:v>124.56055888669401</c:v>
                </c:pt>
                <c:pt idx="598">
                  <c:v>125.37317974462854</c:v>
                </c:pt>
                <c:pt idx="599">
                  <c:v>126.61596111730957</c:v>
                </c:pt>
                <c:pt idx="600">
                  <c:v>128.30582485882894</c:v>
                </c:pt>
                <c:pt idx="601">
                  <c:v>125.91361457010026</c:v>
                </c:pt>
                <c:pt idx="602">
                  <c:v>126.70583835219485</c:v>
                </c:pt>
                <c:pt idx="603">
                  <c:v>127.65172525011093</c:v>
                </c:pt>
                <c:pt idx="604">
                  <c:v>128.13847688246938</c:v>
                </c:pt>
                <c:pt idx="605">
                  <c:v>125.46944610663751</c:v>
                </c:pt>
                <c:pt idx="606">
                  <c:v>124.3012082188047</c:v>
                </c:pt>
                <c:pt idx="607">
                  <c:v>124.38641357325932</c:v>
                </c:pt>
                <c:pt idx="608">
                  <c:v>125.95905134223055</c:v>
                </c:pt>
                <c:pt idx="609">
                  <c:v>122.57195239820986</c:v>
                </c:pt>
                <c:pt idx="610">
                  <c:v>121.81360205751363</c:v>
                </c:pt>
                <c:pt idx="611">
                  <c:v>122.31999807134765</c:v>
                </c:pt>
                <c:pt idx="612">
                  <c:v>121.80151996122699</c:v>
                </c:pt>
                <c:pt idx="613">
                  <c:v>121.84923810562253</c:v>
                </c:pt>
                <c:pt idx="614">
                  <c:v>119.0882014162397</c:v>
                </c:pt>
                <c:pt idx="615">
                  <c:v>118.27547913511833</c:v>
                </c:pt>
                <c:pt idx="616">
                  <c:v>119.77441362168837</c:v>
                </c:pt>
                <c:pt idx="617">
                  <c:v>122.31256305599705</c:v>
                </c:pt>
                <c:pt idx="618">
                  <c:v>121.60732071721272</c:v>
                </c:pt>
                <c:pt idx="619">
                  <c:v>121.64184102971586</c:v>
                </c:pt>
                <c:pt idx="620">
                  <c:v>121.11984206597153</c:v>
                </c:pt>
                <c:pt idx="621">
                  <c:v>120.54468649813892</c:v>
                </c:pt>
                <c:pt idx="622">
                  <c:v>120.89777125093791</c:v>
                </c:pt>
                <c:pt idx="623">
                  <c:v>121.0923309686454</c:v>
                </c:pt>
                <c:pt idx="624">
                  <c:v>119.39041642472054</c:v>
                </c:pt>
                <c:pt idx="625">
                  <c:v>121.91478352228033</c:v>
                </c:pt>
                <c:pt idx="626">
                  <c:v>121.97833985434201</c:v>
                </c:pt>
                <c:pt idx="627">
                  <c:v>122.65867144816667</c:v>
                </c:pt>
                <c:pt idx="628">
                  <c:v>121.72403732848063</c:v>
                </c:pt>
                <c:pt idx="629">
                  <c:v>121.37679674825937</c:v>
                </c:pt>
                <c:pt idx="630">
                  <c:v>118.74471639375062</c:v>
                </c:pt>
                <c:pt idx="631">
                  <c:v>119.17396923491188</c:v>
                </c:pt>
                <c:pt idx="632">
                  <c:v>120.02105822874336</c:v>
                </c:pt>
                <c:pt idx="633">
                  <c:v>120.29829465864894</c:v>
                </c:pt>
                <c:pt idx="634">
                  <c:v>119.46755528793996</c:v>
                </c:pt>
                <c:pt idx="635">
                  <c:v>118.75424034614888</c:v>
                </c:pt>
                <c:pt idx="636">
                  <c:v>119.63084621600014</c:v>
                </c:pt>
                <c:pt idx="637">
                  <c:v>118.85500211244478</c:v>
                </c:pt>
                <c:pt idx="638">
                  <c:v>118.45467029489079</c:v>
                </c:pt>
                <c:pt idx="639">
                  <c:v>117.73591137569565</c:v>
                </c:pt>
                <c:pt idx="640">
                  <c:v>118.32629832390973</c:v>
                </c:pt>
                <c:pt idx="641">
                  <c:v>116.66406422995988</c:v>
                </c:pt>
                <c:pt idx="642">
                  <c:v>116.63969259963267</c:v>
                </c:pt>
                <c:pt idx="643">
                  <c:v>117.19777003527523</c:v>
                </c:pt>
                <c:pt idx="644">
                  <c:v>119.13625320093301</c:v>
                </c:pt>
                <c:pt idx="645">
                  <c:v>117.25618795837063</c:v>
                </c:pt>
                <c:pt idx="646">
                  <c:v>117.56575881109934</c:v>
                </c:pt>
                <c:pt idx="647">
                  <c:v>119.10612452349578</c:v>
                </c:pt>
                <c:pt idx="648">
                  <c:v>118.49592433975636</c:v>
                </c:pt>
                <c:pt idx="649">
                  <c:v>117.08370080781481</c:v>
                </c:pt>
                <c:pt idx="650">
                  <c:v>116.5379214042938</c:v>
                </c:pt>
                <c:pt idx="651">
                  <c:v>116.16573337827731</c:v>
                </c:pt>
                <c:pt idx="652">
                  <c:v>114.24479931369316</c:v>
                </c:pt>
                <c:pt idx="653">
                  <c:v>113.68947113814166</c:v>
                </c:pt>
                <c:pt idx="654">
                  <c:v>115.39522841561048</c:v>
                </c:pt>
                <c:pt idx="655">
                  <c:v>117.86980577022877</c:v>
                </c:pt>
                <c:pt idx="656">
                  <c:v>118.26804144146261</c:v>
                </c:pt>
                <c:pt idx="657">
                  <c:v>118.83525051821296</c:v>
                </c:pt>
                <c:pt idx="658">
                  <c:v>119.08136651241091</c:v>
                </c:pt>
                <c:pt idx="659">
                  <c:v>118.95579737769255</c:v>
                </c:pt>
                <c:pt idx="660">
                  <c:v>119.06301442323534</c:v>
                </c:pt>
                <c:pt idx="661">
                  <c:v>118.76568260943334</c:v>
                </c:pt>
                <c:pt idx="662">
                  <c:v>119.42733228986606</c:v>
                </c:pt>
                <c:pt idx="663">
                  <c:v>120.65027944360851</c:v>
                </c:pt>
                <c:pt idx="664">
                  <c:v>120.72220389843605</c:v>
                </c:pt>
                <c:pt idx="665">
                  <c:v>121.86386037296042</c:v>
                </c:pt>
                <c:pt idx="666">
                  <c:v>121.79835818173107</c:v>
                </c:pt>
                <c:pt idx="667">
                  <c:v>121.72189332507645</c:v>
                </c:pt>
                <c:pt idx="668">
                  <c:v>121.56685828268661</c:v>
                </c:pt>
                <c:pt idx="669">
                  <c:v>120.53286663410461</c:v>
                </c:pt>
                <c:pt idx="670">
                  <c:v>118.82072583784284</c:v>
                </c:pt>
                <c:pt idx="671">
                  <c:v>119.47530811540898</c:v>
                </c:pt>
                <c:pt idx="672">
                  <c:v>119.63837887873137</c:v>
                </c:pt>
                <c:pt idx="673">
                  <c:v>119.26363724986268</c:v>
                </c:pt>
                <c:pt idx="674">
                  <c:v>119.78337723438928</c:v>
                </c:pt>
                <c:pt idx="675">
                  <c:v>121.07865499887218</c:v>
                </c:pt>
                <c:pt idx="676">
                  <c:v>120.53046555368209</c:v>
                </c:pt>
                <c:pt idx="677">
                  <c:v>120.70623132227844</c:v>
                </c:pt>
                <c:pt idx="678">
                  <c:v>122.13461463987949</c:v>
                </c:pt>
                <c:pt idx="679">
                  <c:v>123.31755003931455</c:v>
                </c:pt>
                <c:pt idx="680">
                  <c:v>121.69739879477719</c:v>
                </c:pt>
                <c:pt idx="681">
                  <c:v>121.5272284889265</c:v>
                </c:pt>
                <c:pt idx="682">
                  <c:v>120.83268998657499</c:v>
                </c:pt>
                <c:pt idx="683">
                  <c:v>121.11427726277154</c:v>
                </c:pt>
                <c:pt idx="684">
                  <c:v>120.36077874232249</c:v>
                </c:pt>
                <c:pt idx="685">
                  <c:v>120.1026698313441</c:v>
                </c:pt>
                <c:pt idx="686">
                  <c:v>120.49776239066752</c:v>
                </c:pt>
                <c:pt idx="687">
                  <c:v>119.88976471015509</c:v>
                </c:pt>
                <c:pt idx="688">
                  <c:v>120.11691525309341</c:v>
                </c:pt>
                <c:pt idx="689">
                  <c:v>119.85834793911418</c:v>
                </c:pt>
                <c:pt idx="690">
                  <c:v>119.63225034264305</c:v>
                </c:pt>
                <c:pt idx="691">
                  <c:v>119.92943097316791</c:v>
                </c:pt>
                <c:pt idx="692">
                  <c:v>119.43730447576064</c:v>
                </c:pt>
                <c:pt idx="693">
                  <c:v>118.82201131355423</c:v>
                </c:pt>
                <c:pt idx="694">
                  <c:v>118.71470293377855</c:v>
                </c:pt>
                <c:pt idx="695">
                  <c:v>118.31759775903521</c:v>
                </c:pt>
                <c:pt idx="696">
                  <c:v>118.58676982222582</c:v>
                </c:pt>
                <c:pt idx="697">
                  <c:v>120.06944602997504</c:v>
                </c:pt>
                <c:pt idx="698">
                  <c:v>119.74883422677418</c:v>
                </c:pt>
                <c:pt idx="699">
                  <c:v>120.33458569332861</c:v>
                </c:pt>
                <c:pt idx="700">
                  <c:v>121.27495148670758</c:v>
                </c:pt>
                <c:pt idx="701">
                  <c:v>122.03742815922834</c:v>
                </c:pt>
                <c:pt idx="702">
                  <c:v>122.11145664425918</c:v>
                </c:pt>
                <c:pt idx="703">
                  <c:v>120.94446572898417</c:v>
                </c:pt>
                <c:pt idx="704">
                  <c:v>121.42160752194108</c:v>
                </c:pt>
                <c:pt idx="705">
                  <c:v>121.64508114460276</c:v>
                </c:pt>
                <c:pt idx="706">
                  <c:v>120.8718553863886</c:v>
                </c:pt>
                <c:pt idx="707">
                  <c:v>121.2178131389972</c:v>
                </c:pt>
                <c:pt idx="708">
                  <c:v>121.56662369940389</c:v>
                </c:pt>
                <c:pt idx="709">
                  <c:v>121.81515432665115</c:v>
                </c:pt>
                <c:pt idx="710">
                  <c:v>122.56468791840132</c:v>
                </c:pt>
                <c:pt idx="711">
                  <c:v>123.34476088453783</c:v>
                </c:pt>
                <c:pt idx="712">
                  <c:v>124.62562635677845</c:v>
                </c:pt>
                <c:pt idx="713">
                  <c:v>124.23472696608233</c:v>
                </c:pt>
                <c:pt idx="714">
                  <c:v>124.71363111402943</c:v>
                </c:pt>
                <c:pt idx="715">
                  <c:v>124.7549930462619</c:v>
                </c:pt>
                <c:pt idx="716">
                  <c:v>124.30099484044908</c:v>
                </c:pt>
                <c:pt idx="717">
                  <c:v>124.13884650152784</c:v>
                </c:pt>
                <c:pt idx="718">
                  <c:v>125.18812318721351</c:v>
                </c:pt>
                <c:pt idx="719">
                  <c:v>125.80978363728099</c:v>
                </c:pt>
                <c:pt idx="720">
                  <c:v>123.97481589808284</c:v>
                </c:pt>
                <c:pt idx="721">
                  <c:v>123.46099363883725</c:v>
                </c:pt>
                <c:pt idx="722">
                  <c:v>123.29759583029181</c:v>
                </c:pt>
                <c:pt idx="723">
                  <c:v>123.71210776325239</c:v>
                </c:pt>
                <c:pt idx="724">
                  <c:v>124.31426181490319</c:v>
                </c:pt>
                <c:pt idx="725">
                  <c:v>124.44790096494249</c:v>
                </c:pt>
                <c:pt idx="726">
                  <c:v>124.27343116376413</c:v>
                </c:pt>
                <c:pt idx="727">
                  <c:v>125.27787507540435</c:v>
                </c:pt>
                <c:pt idx="728">
                  <c:v>124.81230393320884</c:v>
                </c:pt>
                <c:pt idx="729">
                  <c:v>125.08538145866905</c:v>
                </c:pt>
                <c:pt idx="730">
                  <c:v>125.04200191688379</c:v>
                </c:pt>
                <c:pt idx="731">
                  <c:v>126.66502486838753</c:v>
                </c:pt>
                <c:pt idx="732">
                  <c:v>125.96998345886705</c:v>
                </c:pt>
                <c:pt idx="733">
                  <c:v>126.11266998409032</c:v>
                </c:pt>
                <c:pt idx="734">
                  <c:v>125.99603211096608</c:v>
                </c:pt>
                <c:pt idx="735">
                  <c:v>126.13714481978484</c:v>
                </c:pt>
                <c:pt idx="736">
                  <c:v>127.51928823619025</c:v>
                </c:pt>
                <c:pt idx="737">
                  <c:v>126.90215049703959</c:v>
                </c:pt>
                <c:pt idx="738">
                  <c:v>127.69676195796218</c:v>
                </c:pt>
                <c:pt idx="739">
                  <c:v>127.59248513768084</c:v>
                </c:pt>
                <c:pt idx="740">
                  <c:v>125.47933697677141</c:v>
                </c:pt>
                <c:pt idx="741">
                  <c:v>127.31569394076433</c:v>
                </c:pt>
                <c:pt idx="742">
                  <c:v>128.122399590622</c:v>
                </c:pt>
                <c:pt idx="743">
                  <c:v>127.37432729625384</c:v>
                </c:pt>
                <c:pt idx="744">
                  <c:v>127.72949377682801</c:v>
                </c:pt>
                <c:pt idx="745">
                  <c:v>127.26148148032097</c:v>
                </c:pt>
                <c:pt idx="746">
                  <c:v>127.19504913183954</c:v>
                </c:pt>
                <c:pt idx="747">
                  <c:v>129.10663210546409</c:v>
                </c:pt>
                <c:pt idx="748">
                  <c:v>129.33507202074571</c:v>
                </c:pt>
                <c:pt idx="749">
                  <c:v>128.3990347141729</c:v>
                </c:pt>
                <c:pt idx="750">
                  <c:v>126.97290817607478</c:v>
                </c:pt>
                <c:pt idx="751">
                  <c:v>125.80570233915603</c:v>
                </c:pt>
                <c:pt idx="752">
                  <c:v>125.02908278326079</c:v>
                </c:pt>
                <c:pt idx="753">
                  <c:v>124.1662966157902</c:v>
                </c:pt>
                <c:pt idx="754">
                  <c:v>124.0346298377283</c:v>
                </c:pt>
                <c:pt idx="755">
                  <c:v>124.66478379996819</c:v>
                </c:pt>
                <c:pt idx="756">
                  <c:v>125.61559005078939</c:v>
                </c:pt>
                <c:pt idx="757">
                  <c:v>124.98621212085783</c:v>
                </c:pt>
                <c:pt idx="758">
                  <c:v>127.0208066711604</c:v>
                </c:pt>
                <c:pt idx="759">
                  <c:v>126.31839090148691</c:v>
                </c:pt>
                <c:pt idx="760">
                  <c:v>129.27625199540574</c:v>
                </c:pt>
                <c:pt idx="761">
                  <c:v>128.96256867249443</c:v>
                </c:pt>
                <c:pt idx="762">
                  <c:v>128.48128275075334</c:v>
                </c:pt>
                <c:pt idx="763">
                  <c:v>128.86079565659199</c:v>
                </c:pt>
                <c:pt idx="764">
                  <c:v>129.28487910321013</c:v>
                </c:pt>
                <c:pt idx="765">
                  <c:v>129.31356918006335</c:v>
                </c:pt>
                <c:pt idx="766">
                  <c:v>128.29351205184835</c:v>
                </c:pt>
                <c:pt idx="767">
                  <c:v>127.15139239496386</c:v>
                </c:pt>
                <c:pt idx="768">
                  <c:v>127.72947988664511</c:v>
                </c:pt>
                <c:pt idx="769">
                  <c:v>127.67437471558686</c:v>
                </c:pt>
                <c:pt idx="770">
                  <c:v>127.9821824415436</c:v>
                </c:pt>
                <c:pt idx="771">
                  <c:v>128.04273928210975</c:v>
                </c:pt>
                <c:pt idx="772">
                  <c:v>129.29386619994796</c:v>
                </c:pt>
                <c:pt idx="773">
                  <c:v>132.0857302766928</c:v>
                </c:pt>
                <c:pt idx="774">
                  <c:v>134.03585596922548</c:v>
                </c:pt>
                <c:pt idx="775">
                  <c:v>134.41027458660389</c:v>
                </c:pt>
                <c:pt idx="776">
                  <c:v>137.24196880275272</c:v>
                </c:pt>
                <c:pt idx="777">
                  <c:v>140.60742241256284</c:v>
                </c:pt>
                <c:pt idx="778">
                  <c:v>139.44576008502275</c:v>
                </c:pt>
                <c:pt idx="779">
                  <c:v>134.36668640318405</c:v>
                </c:pt>
                <c:pt idx="780">
                  <c:v>134.44652813647207</c:v>
                </c:pt>
                <c:pt idx="781">
                  <c:v>147.38673575878798</c:v>
                </c:pt>
                <c:pt idx="782">
                  <c:v>145.26795561343303</c:v>
                </c:pt>
                <c:pt idx="783">
                  <c:v>145.39158572313633</c:v>
                </c:pt>
                <c:pt idx="784">
                  <c:v>144.85860660085649</c:v>
                </c:pt>
                <c:pt idx="785">
                  <c:v>146.16371147893625</c:v>
                </c:pt>
                <c:pt idx="786">
                  <c:v>147.18324851013909</c:v>
                </c:pt>
                <c:pt idx="787">
                  <c:v>151.27790412927652</c:v>
                </c:pt>
                <c:pt idx="788">
                  <c:v>150.38184575908747</c:v>
                </c:pt>
                <c:pt idx="789">
                  <c:v>150.41859023590905</c:v>
                </c:pt>
                <c:pt idx="790">
                  <c:v>149.60658597902335</c:v>
                </c:pt>
                <c:pt idx="791">
                  <c:v>147.27380655977419</c:v>
                </c:pt>
                <c:pt idx="792">
                  <c:v>148.21289929509834</c:v>
                </c:pt>
                <c:pt idx="793">
                  <c:v>150.09070280613037</c:v>
                </c:pt>
                <c:pt idx="794">
                  <c:v>148.06452808202044</c:v>
                </c:pt>
                <c:pt idx="795">
                  <c:v>149.43004956890653</c:v>
                </c:pt>
                <c:pt idx="796">
                  <c:v>147.70752298280499</c:v>
                </c:pt>
                <c:pt idx="797">
                  <c:v>148.14701560105755</c:v>
                </c:pt>
                <c:pt idx="798">
                  <c:v>149.75989186586659</c:v>
                </c:pt>
                <c:pt idx="799">
                  <c:v>153.14486157409027</c:v>
                </c:pt>
                <c:pt idx="800">
                  <c:v>154.03214405608554</c:v>
                </c:pt>
                <c:pt idx="801">
                  <c:v>151.95207851942422</c:v>
                </c:pt>
                <c:pt idx="802">
                  <c:v>153.23419006094207</c:v>
                </c:pt>
                <c:pt idx="803">
                  <c:v>154.53971258337685</c:v>
                </c:pt>
                <c:pt idx="804">
                  <c:v>154.65876182584714</c:v>
                </c:pt>
                <c:pt idx="805">
                  <c:v>154.8756684292515</c:v>
                </c:pt>
                <c:pt idx="806">
                  <c:v>156.14885504039074</c:v>
                </c:pt>
                <c:pt idx="807">
                  <c:v>155.02133379465403</c:v>
                </c:pt>
                <c:pt idx="808">
                  <c:v>158.7269261481546</c:v>
                </c:pt>
                <c:pt idx="809">
                  <c:v>158.54045140739618</c:v>
                </c:pt>
                <c:pt idx="810">
                  <c:v>162.27579033357785</c:v>
                </c:pt>
                <c:pt idx="811">
                  <c:v>168.48030527586698</c:v>
                </c:pt>
                <c:pt idx="812">
                  <c:v>165.8206782583774</c:v>
                </c:pt>
                <c:pt idx="813">
                  <c:v>163.6166066950513</c:v>
                </c:pt>
                <c:pt idx="814">
                  <c:v>159.82157040516336</c:v>
                </c:pt>
                <c:pt idx="815">
                  <c:v>160.58357084089781</c:v>
                </c:pt>
                <c:pt idx="816">
                  <c:v>160.67331912084299</c:v>
                </c:pt>
                <c:pt idx="817">
                  <c:v>165.27877717343108</c:v>
                </c:pt>
                <c:pt idx="818">
                  <c:v>168.13344925809031</c:v>
                </c:pt>
                <c:pt idx="819">
                  <c:v>168.73745132113717</c:v>
                </c:pt>
                <c:pt idx="820">
                  <c:v>165.3725941426236</c:v>
                </c:pt>
                <c:pt idx="821">
                  <c:v>163.57742565197958</c:v>
                </c:pt>
                <c:pt idx="822">
                  <c:v>160.70373719416565</c:v>
                </c:pt>
                <c:pt idx="823">
                  <c:v>160.99296314479125</c:v>
                </c:pt>
                <c:pt idx="824">
                  <c:v>161.82152201933729</c:v>
                </c:pt>
                <c:pt idx="825">
                  <c:v>158.88770556242898</c:v>
                </c:pt>
                <c:pt idx="826">
                  <c:v>160.92714487316977</c:v>
                </c:pt>
                <c:pt idx="827">
                  <c:v>159.78782477641425</c:v>
                </c:pt>
                <c:pt idx="828">
                  <c:v>160.20900445602408</c:v>
                </c:pt>
                <c:pt idx="829">
                  <c:v>161.75123925343681</c:v>
                </c:pt>
                <c:pt idx="830">
                  <c:v>161.26190235817674</c:v>
                </c:pt>
                <c:pt idx="831">
                  <c:v>162.96255885207424</c:v>
                </c:pt>
                <c:pt idx="832">
                  <c:v>162.03168010249971</c:v>
                </c:pt>
                <c:pt idx="833">
                  <c:v>161.44251780307911</c:v>
                </c:pt>
                <c:pt idx="834">
                  <c:v>162.69782738177832</c:v>
                </c:pt>
                <c:pt idx="835">
                  <c:v>162.36313214375565</c:v>
                </c:pt>
                <c:pt idx="836">
                  <c:v>157.33477824951325</c:v>
                </c:pt>
                <c:pt idx="837">
                  <c:v>157.76705228103009</c:v>
                </c:pt>
                <c:pt idx="838">
                  <c:v>160.15470232960837</c:v>
                </c:pt>
                <c:pt idx="839">
                  <c:v>166.37295070651874</c:v>
                </c:pt>
                <c:pt idx="840">
                  <c:v>164.3694782510706</c:v>
                </c:pt>
                <c:pt idx="841">
                  <c:v>165.55542672602746</c:v>
                </c:pt>
                <c:pt idx="842">
                  <c:v>166.29934530896645</c:v>
                </c:pt>
                <c:pt idx="843">
                  <c:v>165.00310124945773</c:v>
                </c:pt>
                <c:pt idx="844">
                  <c:v>167.12242402224746</c:v>
                </c:pt>
                <c:pt idx="845">
                  <c:v>166.62078787001232</c:v>
                </c:pt>
                <c:pt idx="846">
                  <c:v>165.10641783141537</c:v>
                </c:pt>
                <c:pt idx="847">
                  <c:v>166.41566742260326</c:v>
                </c:pt>
                <c:pt idx="848">
                  <c:v>165.96975136335109</c:v>
                </c:pt>
                <c:pt idx="849">
                  <c:v>166.42621582959129</c:v>
                </c:pt>
                <c:pt idx="850">
                  <c:v>167.51812990388052</c:v>
                </c:pt>
                <c:pt idx="851">
                  <c:v>167.81740243923528</c:v>
                </c:pt>
                <c:pt idx="852">
                  <c:v>171.52406382990787</c:v>
                </c:pt>
                <c:pt idx="853">
                  <c:v>173.55154900101221</c:v>
                </c:pt>
                <c:pt idx="854">
                  <c:v>173.92215399263748</c:v>
                </c:pt>
                <c:pt idx="855">
                  <c:v>174.32229285236374</c:v>
                </c:pt>
                <c:pt idx="856">
                  <c:v>172.2715566201866</c:v>
                </c:pt>
                <c:pt idx="857">
                  <c:v>171.83266546841395</c:v>
                </c:pt>
                <c:pt idx="858">
                  <c:v>168.20283476925576</c:v>
                </c:pt>
                <c:pt idx="859">
                  <c:v>167.00547636770156</c:v>
                </c:pt>
                <c:pt idx="860">
                  <c:v>167.67342634260331</c:v>
                </c:pt>
                <c:pt idx="861">
                  <c:v>167.41972613142838</c:v>
                </c:pt>
                <c:pt idx="862">
                  <c:v>167.08167075447207</c:v>
                </c:pt>
                <c:pt idx="863">
                  <c:v>168.21613888910591</c:v>
                </c:pt>
                <c:pt idx="864">
                  <c:v>169.84570135221674</c:v>
                </c:pt>
                <c:pt idx="865">
                  <c:v>168.60451751932575</c:v>
                </c:pt>
                <c:pt idx="866">
                  <c:v>171.21681208099383</c:v>
                </c:pt>
                <c:pt idx="867">
                  <c:v>173.42134455124037</c:v>
                </c:pt>
                <c:pt idx="868">
                  <c:v>172.32097980944488</c:v>
                </c:pt>
                <c:pt idx="869">
                  <c:v>173.48931742237602</c:v>
                </c:pt>
                <c:pt idx="870">
                  <c:v>174.73128179942378</c:v>
                </c:pt>
                <c:pt idx="871">
                  <c:v>173.02027275199868</c:v>
                </c:pt>
                <c:pt idx="872">
                  <c:v>173.41508822586354</c:v>
                </c:pt>
                <c:pt idx="873">
                  <c:v>173.58326652796052</c:v>
                </c:pt>
                <c:pt idx="874">
                  <c:v>172.74939086279332</c:v>
                </c:pt>
                <c:pt idx="875">
                  <c:v>173.25431045816887</c:v>
                </c:pt>
                <c:pt idx="876">
                  <c:v>173.84157626332569</c:v>
                </c:pt>
                <c:pt idx="877">
                  <c:v>175.87215711070257</c:v>
                </c:pt>
                <c:pt idx="878">
                  <c:v>175.70528771159559</c:v>
                </c:pt>
                <c:pt idx="879">
                  <c:v>175.69244624257885</c:v>
                </c:pt>
                <c:pt idx="880">
                  <c:v>175.76389897909502</c:v>
                </c:pt>
                <c:pt idx="881">
                  <c:v>172.80720621354413</c:v>
                </c:pt>
                <c:pt idx="882">
                  <c:v>172.71162086380488</c:v>
                </c:pt>
                <c:pt idx="883">
                  <c:v>173.03614696540293</c:v>
                </c:pt>
                <c:pt idx="884">
                  <c:v>173.04372828118608</c:v>
                </c:pt>
                <c:pt idx="885">
                  <c:v>173.03540582135452</c:v>
                </c:pt>
                <c:pt idx="886">
                  <c:v>172.00738689859273</c:v>
                </c:pt>
                <c:pt idx="887">
                  <c:v>172.95072005985318</c:v>
                </c:pt>
                <c:pt idx="888">
                  <c:v>172.55825215580046</c:v>
                </c:pt>
                <c:pt idx="889">
                  <c:v>173.69470319364956</c:v>
                </c:pt>
                <c:pt idx="890">
                  <c:v>173.22805979569873</c:v>
                </c:pt>
                <c:pt idx="891">
                  <c:v>173.10067193933477</c:v>
                </c:pt>
                <c:pt idx="892">
                  <c:v>171.72082937118111</c:v>
                </c:pt>
                <c:pt idx="893">
                  <c:v>170.17331995362633</c:v>
                </c:pt>
                <c:pt idx="894">
                  <c:v>169.29688935592182</c:v>
                </c:pt>
                <c:pt idx="895">
                  <c:v>167.7942735061433</c:v>
                </c:pt>
                <c:pt idx="896">
                  <c:v>168.39250202254482</c:v>
                </c:pt>
                <c:pt idx="897">
                  <c:v>168.84909360776925</c:v>
                </c:pt>
                <c:pt idx="898">
                  <c:v>168.1844299038857</c:v>
                </c:pt>
                <c:pt idx="899">
                  <c:v>168.61473400404699</c:v>
                </c:pt>
                <c:pt idx="900">
                  <c:v>170.59169404715732</c:v>
                </c:pt>
                <c:pt idx="901">
                  <c:v>171.43167738649191</c:v>
                </c:pt>
                <c:pt idx="902">
                  <c:v>169.45748803961106</c:v>
                </c:pt>
                <c:pt idx="903">
                  <c:v>168.26521526972397</c:v>
                </c:pt>
                <c:pt idx="904">
                  <c:v>164.9762461680549</c:v>
                </c:pt>
                <c:pt idx="905">
                  <c:v>164.10181741244767</c:v>
                </c:pt>
                <c:pt idx="906">
                  <c:v>164.08937076177844</c:v>
                </c:pt>
                <c:pt idx="907">
                  <c:v>164.09762538627788</c:v>
                </c:pt>
                <c:pt idx="908">
                  <c:v>165.16504248994298</c:v>
                </c:pt>
                <c:pt idx="909">
                  <c:v>165.34247795944538</c:v>
                </c:pt>
                <c:pt idx="910">
                  <c:v>166.72842391519308</c:v>
                </c:pt>
                <c:pt idx="911">
                  <c:v>165.7087997683316</c:v>
                </c:pt>
                <c:pt idx="912">
                  <c:v>166.69182212678868</c:v>
                </c:pt>
                <c:pt idx="913">
                  <c:v>165.39447414929489</c:v>
                </c:pt>
                <c:pt idx="914">
                  <c:v>164.8272270671832</c:v>
                </c:pt>
                <c:pt idx="915">
                  <c:v>164.74278026487755</c:v>
                </c:pt>
                <c:pt idx="916">
                  <c:v>164.83712432973698</c:v>
                </c:pt>
                <c:pt idx="917">
                  <c:v>166.48996637070152</c:v>
                </c:pt>
                <c:pt idx="918">
                  <c:v>167.04756932670719</c:v>
                </c:pt>
                <c:pt idx="919">
                  <c:v>168.61051835583646</c:v>
                </c:pt>
                <c:pt idx="920">
                  <c:v>168.23990625671544</c:v>
                </c:pt>
                <c:pt idx="921">
                  <c:v>167.0743885090705</c:v>
                </c:pt>
                <c:pt idx="922">
                  <c:v>166.06522972175512</c:v>
                </c:pt>
                <c:pt idx="923">
                  <c:v>166.23939018560134</c:v>
                </c:pt>
                <c:pt idx="924">
                  <c:v>166.76809091008789</c:v>
                </c:pt>
                <c:pt idx="925">
                  <c:v>169.64502721783234</c:v>
                </c:pt>
                <c:pt idx="926">
                  <c:v>169.3192146212252</c:v>
                </c:pt>
                <c:pt idx="927">
                  <c:v>167.53057582108971</c:v>
                </c:pt>
                <c:pt idx="928">
                  <c:v>167.6262000475125</c:v>
                </c:pt>
                <c:pt idx="929">
                  <c:v>166.84243975311423</c:v>
                </c:pt>
                <c:pt idx="930">
                  <c:v>164.64400228455293</c:v>
                </c:pt>
                <c:pt idx="931">
                  <c:v>162.23470481319865</c:v>
                </c:pt>
                <c:pt idx="932">
                  <c:v>162.32738667579861</c:v>
                </c:pt>
                <c:pt idx="933">
                  <c:v>162.20754377580192</c:v>
                </c:pt>
                <c:pt idx="934">
                  <c:v>161.57849110400144</c:v>
                </c:pt>
                <c:pt idx="935">
                  <c:v>162.75227691835576</c:v>
                </c:pt>
                <c:pt idx="936">
                  <c:v>164.61269810632672</c:v>
                </c:pt>
                <c:pt idx="937">
                  <c:v>165.02426715911207</c:v>
                </c:pt>
                <c:pt idx="938">
                  <c:v>163.79567887885318</c:v>
                </c:pt>
                <c:pt idx="939">
                  <c:v>164.77537249181256</c:v>
                </c:pt>
                <c:pt idx="940">
                  <c:v>165.98219349179854</c:v>
                </c:pt>
                <c:pt idx="941">
                  <c:v>166.85563984170901</c:v>
                </c:pt>
                <c:pt idx="942">
                  <c:v>165.74973510975462</c:v>
                </c:pt>
                <c:pt idx="943">
                  <c:v>165.78925301929632</c:v>
                </c:pt>
                <c:pt idx="944">
                  <c:v>164.37359129817835</c:v>
                </c:pt>
                <c:pt idx="945">
                  <c:v>165.54164640951606</c:v>
                </c:pt>
                <c:pt idx="946">
                  <c:v>170.99377900768101</c:v>
                </c:pt>
                <c:pt idx="947">
                  <c:v>173.48874123393682</c:v>
                </c:pt>
                <c:pt idx="948">
                  <c:v>173.03245368959173</c:v>
                </c:pt>
                <c:pt idx="949">
                  <c:v>172.06062170865118</c:v>
                </c:pt>
                <c:pt idx="950">
                  <c:v>173.80077602497042</c:v>
                </c:pt>
                <c:pt idx="951">
                  <c:v>174.88121226431088</c:v>
                </c:pt>
                <c:pt idx="952">
                  <c:v>173.38236267987713</c:v>
                </c:pt>
                <c:pt idx="953">
                  <c:v>174.15145085095617</c:v>
                </c:pt>
                <c:pt idx="954">
                  <c:v>175.67054766605153</c:v>
                </c:pt>
                <c:pt idx="955">
                  <c:v>174.84357631006299</c:v>
                </c:pt>
                <c:pt idx="956">
                  <c:v>176.61434626229428</c:v>
                </c:pt>
                <c:pt idx="957">
                  <c:v>175.45992484490242</c:v>
                </c:pt>
                <c:pt idx="958">
                  <c:v>175.29355545173559</c:v>
                </c:pt>
                <c:pt idx="959">
                  <c:v>176.26395146808247</c:v>
                </c:pt>
                <c:pt idx="960">
                  <c:v>174.30756736167075</c:v>
                </c:pt>
                <c:pt idx="961">
                  <c:v>174.44608229806846</c:v>
                </c:pt>
                <c:pt idx="962">
                  <c:v>174.81070101680126</c:v>
                </c:pt>
                <c:pt idx="963">
                  <c:v>175.30208556131515</c:v>
                </c:pt>
                <c:pt idx="964">
                  <c:v>177.79769532140114</c:v>
                </c:pt>
                <c:pt idx="965">
                  <c:v>178.28443123374893</c:v>
                </c:pt>
                <c:pt idx="966">
                  <c:v>180.36705027258003</c:v>
                </c:pt>
                <c:pt idx="967">
                  <c:v>181.99521687083191</c:v>
                </c:pt>
                <c:pt idx="968">
                  <c:v>181.08883323220357</c:v>
                </c:pt>
                <c:pt idx="969">
                  <c:v>182.26498958996183</c:v>
                </c:pt>
                <c:pt idx="970">
                  <c:v>184.75837355508565</c:v>
                </c:pt>
                <c:pt idx="971">
                  <c:v>185.72195146078735</c:v>
                </c:pt>
                <c:pt idx="972">
                  <c:v>186.80995268635573</c:v>
                </c:pt>
                <c:pt idx="973">
                  <c:v>189.04008807558478</c:v>
                </c:pt>
                <c:pt idx="974">
                  <c:v>189.3305937890263</c:v>
                </c:pt>
                <c:pt idx="975">
                  <c:v>189.43407337836194</c:v>
                </c:pt>
                <c:pt idx="976">
                  <c:v>187.3713411668526</c:v>
                </c:pt>
                <c:pt idx="977">
                  <c:v>191.82403512788881</c:v>
                </c:pt>
                <c:pt idx="978">
                  <c:v>191.03297606719457</c:v>
                </c:pt>
                <c:pt idx="979">
                  <c:v>191.32762330265757</c:v>
                </c:pt>
                <c:pt idx="980">
                  <c:v>190.97361110328086</c:v>
                </c:pt>
                <c:pt idx="981">
                  <c:v>191.16198478527167</c:v>
                </c:pt>
                <c:pt idx="982">
                  <c:v>196.40645574398798</c:v>
                </c:pt>
                <c:pt idx="983">
                  <c:v>200.05646318859419</c:v>
                </c:pt>
                <c:pt idx="984">
                  <c:v>203.28816384940532</c:v>
                </c:pt>
                <c:pt idx="985">
                  <c:v>199.46906867651492</c:v>
                </c:pt>
                <c:pt idx="986">
                  <c:v>198.30784032518031</c:v>
                </c:pt>
                <c:pt idx="987">
                  <c:v>195.61995663688535</c:v>
                </c:pt>
                <c:pt idx="988">
                  <c:v>193.65741077419131</c:v>
                </c:pt>
                <c:pt idx="989">
                  <c:v>194.77115082760307</c:v>
                </c:pt>
                <c:pt idx="990">
                  <c:v>194.97710863415838</c:v>
                </c:pt>
                <c:pt idx="991">
                  <c:v>194.29881761666843</c:v>
                </c:pt>
                <c:pt idx="992">
                  <c:v>194.98406060343513</c:v>
                </c:pt>
                <c:pt idx="993">
                  <c:v>195.20213062246606</c:v>
                </c:pt>
                <c:pt idx="994">
                  <c:v>195.6016754485818</c:v>
                </c:pt>
                <c:pt idx="995">
                  <c:v>196.38323977979994</c:v>
                </c:pt>
                <c:pt idx="996">
                  <c:v>194.46752555859283</c:v>
                </c:pt>
                <c:pt idx="997">
                  <c:v>194.95304207257595</c:v>
                </c:pt>
                <c:pt idx="998">
                  <c:v>196.77749804584198</c:v>
                </c:pt>
                <c:pt idx="999">
                  <c:v>196.62919085816543</c:v>
                </c:pt>
                <c:pt idx="1000">
                  <c:v>198.59594128308271</c:v>
                </c:pt>
                <c:pt idx="1001">
                  <c:v>198.69726417311961</c:v>
                </c:pt>
                <c:pt idx="1002">
                  <c:v>196.32980506143997</c:v>
                </c:pt>
                <c:pt idx="1003">
                  <c:v>196.62245629626142</c:v>
                </c:pt>
                <c:pt idx="1004">
                  <c:v>193.21819759667954</c:v>
                </c:pt>
                <c:pt idx="1005">
                  <c:v>194.88222714162643</c:v>
                </c:pt>
                <c:pt idx="1006">
                  <c:v>193.42148872886881</c:v>
                </c:pt>
                <c:pt idx="1007">
                  <c:v>194.12988588172934</c:v>
                </c:pt>
                <c:pt idx="1008">
                  <c:v>194.952429987051</c:v>
                </c:pt>
                <c:pt idx="1009">
                  <c:v>196.98436294982</c:v>
                </c:pt>
                <c:pt idx="1010">
                  <c:v>197.62211220072001</c:v>
                </c:pt>
                <c:pt idx="1011">
                  <c:v>196.19093725237477</c:v>
                </c:pt>
                <c:pt idx="1012">
                  <c:v>196.18686974777972</c:v>
                </c:pt>
                <c:pt idx="1013">
                  <c:v>199.04940025485678</c:v>
                </c:pt>
                <c:pt idx="1014">
                  <c:v>197.5782667008929</c:v>
                </c:pt>
                <c:pt idx="1015">
                  <c:v>197.78637617423311</c:v>
                </c:pt>
                <c:pt idx="1016">
                  <c:v>196.51202885848841</c:v>
                </c:pt>
                <c:pt idx="1017">
                  <c:v>195.45999482425364</c:v>
                </c:pt>
                <c:pt idx="1018">
                  <c:v>196.31317516148405</c:v>
                </c:pt>
                <c:pt idx="1019">
                  <c:v>199.54107199226115</c:v>
                </c:pt>
                <c:pt idx="1020">
                  <c:v>202.16057307458479</c:v>
                </c:pt>
                <c:pt idx="1021">
                  <c:v>204.19209073516313</c:v>
                </c:pt>
                <c:pt idx="1022">
                  <c:v>203.84034013078715</c:v>
                </c:pt>
                <c:pt idx="1023">
                  <c:v>200.97753579311063</c:v>
                </c:pt>
                <c:pt idx="1024">
                  <c:v>196.2896463314174</c:v>
                </c:pt>
                <c:pt idx="1025">
                  <c:v>197.34915481830654</c:v>
                </c:pt>
                <c:pt idx="1026">
                  <c:v>197.52003980325523</c:v>
                </c:pt>
                <c:pt idx="1027">
                  <c:v>197.16951009367654</c:v>
                </c:pt>
                <c:pt idx="1028">
                  <c:v>199.25500945696524</c:v>
                </c:pt>
                <c:pt idx="1029">
                  <c:v>194.06205284152895</c:v>
                </c:pt>
                <c:pt idx="1030">
                  <c:v>193.94626426480676</c:v>
                </c:pt>
                <c:pt idx="1031">
                  <c:v>193.94047023285765</c:v>
                </c:pt>
                <c:pt idx="1032">
                  <c:v>193.83518753787976</c:v>
                </c:pt>
                <c:pt idx="1033">
                  <c:v>192.72879932284923</c:v>
                </c:pt>
                <c:pt idx="1034">
                  <c:v>194.11854225657467</c:v>
                </c:pt>
                <c:pt idx="1035">
                  <c:v>194.79637887741416</c:v>
                </c:pt>
                <c:pt idx="1036">
                  <c:v>193.20609581469509</c:v>
                </c:pt>
                <c:pt idx="1037">
                  <c:v>191.83586397826161</c:v>
                </c:pt>
                <c:pt idx="1038">
                  <c:v>190.81773898274687</c:v>
                </c:pt>
                <c:pt idx="1039">
                  <c:v>191.36756743579667</c:v>
                </c:pt>
                <c:pt idx="1040">
                  <c:v>191.14306969195064</c:v>
                </c:pt>
                <c:pt idx="1041">
                  <c:v>190.76206786757811</c:v>
                </c:pt>
                <c:pt idx="1042">
                  <c:v>193.43201968280258</c:v>
                </c:pt>
                <c:pt idx="1043">
                  <c:v>194.19091420887787</c:v>
                </c:pt>
                <c:pt idx="1044">
                  <c:v>194.65945314604849</c:v>
                </c:pt>
                <c:pt idx="1045">
                  <c:v>195.28502990937594</c:v>
                </c:pt>
                <c:pt idx="1046">
                  <c:v>196.1005366941562</c:v>
                </c:pt>
                <c:pt idx="1047">
                  <c:v>194.86670205927908</c:v>
                </c:pt>
                <c:pt idx="1048">
                  <c:v>193.89071850051624</c:v>
                </c:pt>
                <c:pt idx="1049">
                  <c:v>192.25408576997631</c:v>
                </c:pt>
                <c:pt idx="1050">
                  <c:v>191.07672184165978</c:v>
                </c:pt>
                <c:pt idx="1051">
                  <c:v>189.21849237063276</c:v>
                </c:pt>
                <c:pt idx="1052">
                  <c:v>187.5841268003775</c:v>
                </c:pt>
                <c:pt idx="1053">
                  <c:v>184.15836897019264</c:v>
                </c:pt>
                <c:pt idx="1054">
                  <c:v>182.46211507655175</c:v>
                </c:pt>
                <c:pt idx="1055">
                  <c:v>181.23881836346189</c:v>
                </c:pt>
                <c:pt idx="1056">
                  <c:v>180.10396430218353</c:v>
                </c:pt>
                <c:pt idx="1057">
                  <c:v>178.38465625845825</c:v>
                </c:pt>
                <c:pt idx="1058">
                  <c:v>176.11172478876694</c:v>
                </c:pt>
                <c:pt idx="1059">
                  <c:v>170.66820492820023</c:v>
                </c:pt>
                <c:pt idx="1060">
                  <c:v>168.84290087060293</c:v>
                </c:pt>
                <c:pt idx="1061">
                  <c:v>166.34520025313194</c:v>
                </c:pt>
                <c:pt idx="1062">
                  <c:v>164.17524889485568</c:v>
                </c:pt>
                <c:pt idx="1063">
                  <c:v>162.71976296482379</c:v>
                </c:pt>
                <c:pt idx="1064">
                  <c:v>158.14415303058803</c:v>
                </c:pt>
                <c:pt idx="1065">
                  <c:v>156.8553144927875</c:v>
                </c:pt>
                <c:pt idx="1066">
                  <c:v>154.85700609626548</c:v>
                </c:pt>
                <c:pt idx="1067">
                  <c:v>152.10462249439209</c:v>
                </c:pt>
                <c:pt idx="1068">
                  <c:v>150.91363557522448</c:v>
                </c:pt>
                <c:pt idx="1069">
                  <c:v>149.18878839619219</c:v>
                </c:pt>
                <c:pt idx="1070">
                  <c:v>147.21137458955218</c:v>
                </c:pt>
                <c:pt idx="1071">
                  <c:v>145.90520409844802</c:v>
                </c:pt>
                <c:pt idx="1072">
                  <c:v>145.98526925000655</c:v>
                </c:pt>
                <c:pt idx="1073">
                  <c:v>145.00316299002861</c:v>
                </c:pt>
                <c:pt idx="1074">
                  <c:v>144.2669871398827</c:v>
                </c:pt>
                <c:pt idx="1075">
                  <c:v>145.82792218062409</c:v>
                </c:pt>
                <c:pt idx="1076">
                  <c:v>146.1197285463852</c:v>
                </c:pt>
                <c:pt idx="1077">
                  <c:v>146.74970200472089</c:v>
                </c:pt>
                <c:pt idx="1078">
                  <c:v>146.86578638616351</c:v>
                </c:pt>
                <c:pt idx="1079">
                  <c:v>146.68181064991316</c:v>
                </c:pt>
                <c:pt idx="1080">
                  <c:v>146.96330265520078</c:v>
                </c:pt>
                <c:pt idx="1081">
                  <c:v>147.05725331476157</c:v>
                </c:pt>
                <c:pt idx="1082">
                  <c:v>143.88227065415916</c:v>
                </c:pt>
                <c:pt idx="1083">
                  <c:v>143.93300436797944</c:v>
                </c:pt>
                <c:pt idx="1084">
                  <c:v>144.87156823606045</c:v>
                </c:pt>
                <c:pt idx="1085">
                  <c:v>144.59583691269916</c:v>
                </c:pt>
                <c:pt idx="1086">
                  <c:v>145.73788019777146</c:v>
                </c:pt>
                <c:pt idx="1087">
                  <c:v>145.41861106399281</c:v>
                </c:pt>
                <c:pt idx="1088">
                  <c:v>144.82883182207712</c:v>
                </c:pt>
                <c:pt idx="1089">
                  <c:v>145.97336515639918</c:v>
                </c:pt>
                <c:pt idx="1090">
                  <c:v>145.9351691296377</c:v>
                </c:pt>
                <c:pt idx="1091">
                  <c:v>146.79772805404653</c:v>
                </c:pt>
                <c:pt idx="1092">
                  <c:v>147.81750174880463</c:v>
                </c:pt>
                <c:pt idx="1093">
                  <c:v>146.92137341736404</c:v>
                </c:pt>
                <c:pt idx="1094">
                  <c:v>147.41040049625718</c:v>
                </c:pt>
                <c:pt idx="1095">
                  <c:v>146.40600263963225</c:v>
                </c:pt>
                <c:pt idx="1096">
                  <c:v>148.6555048388789</c:v>
                </c:pt>
                <c:pt idx="1097">
                  <c:v>150.1054972171795</c:v>
                </c:pt>
                <c:pt idx="1098">
                  <c:v>151.30735303709389</c:v>
                </c:pt>
                <c:pt idx="1099">
                  <c:v>151.6181045559251</c:v>
                </c:pt>
                <c:pt idx="1100">
                  <c:v>152.01493088900006</c:v>
                </c:pt>
                <c:pt idx="1101">
                  <c:v>151.95637265250309</c:v>
                </c:pt>
                <c:pt idx="1102">
                  <c:v>152.10458739321012</c:v>
                </c:pt>
                <c:pt idx="1103">
                  <c:v>151.90482264992292</c:v>
                </c:pt>
                <c:pt idx="1104">
                  <c:v>149.6436987977325</c:v>
                </c:pt>
                <c:pt idx="1105">
                  <c:v>149.14668563607546</c:v>
                </c:pt>
                <c:pt idx="1106">
                  <c:v>148.84894146133948</c:v>
                </c:pt>
                <c:pt idx="1107">
                  <c:v>148.33425345496295</c:v>
                </c:pt>
                <c:pt idx="1108">
                  <c:v>148.97302553908526</c:v>
                </c:pt>
                <c:pt idx="1109">
                  <c:v>149.31766691678848</c:v>
                </c:pt>
                <c:pt idx="1110">
                  <c:v>150.07918008085321</c:v>
                </c:pt>
                <c:pt idx="1111">
                  <c:v>149.30284309156289</c:v>
                </c:pt>
                <c:pt idx="1112">
                  <c:v>149.79187912196227</c:v>
                </c:pt>
                <c:pt idx="1113">
                  <c:v>149.93318901915299</c:v>
                </c:pt>
                <c:pt idx="1114">
                  <c:v>150.74435999445893</c:v>
                </c:pt>
                <c:pt idx="1115">
                  <c:v>150.37930703780188</c:v>
                </c:pt>
                <c:pt idx="1116">
                  <c:v>150.5697715789469</c:v>
                </c:pt>
                <c:pt idx="1117">
                  <c:v>149.52511902030247</c:v>
                </c:pt>
                <c:pt idx="1118">
                  <c:v>149.39634422238984</c:v>
                </c:pt>
                <c:pt idx="1119">
                  <c:v>148.69019052592509</c:v>
                </c:pt>
                <c:pt idx="1120">
                  <c:v>148.21136770095802</c:v>
                </c:pt>
                <c:pt idx="1121">
                  <c:v>148.53722738875453</c:v>
                </c:pt>
                <c:pt idx="1122">
                  <c:v>148.03733670550642</c:v>
                </c:pt>
                <c:pt idx="1123">
                  <c:v>146.84009348901498</c:v>
                </c:pt>
                <c:pt idx="1124">
                  <c:v>147.11371990948595</c:v>
                </c:pt>
                <c:pt idx="1125">
                  <c:v>147.56837026423202</c:v>
                </c:pt>
                <c:pt idx="1126">
                  <c:v>149.39196697611737</c:v>
                </c:pt>
                <c:pt idx="1127">
                  <c:v>150.33019956798336</c:v>
                </c:pt>
                <c:pt idx="1128">
                  <c:v>150.79612836747296</c:v>
                </c:pt>
                <c:pt idx="1129">
                  <c:v>151.3579494374265</c:v>
                </c:pt>
                <c:pt idx="1130">
                  <c:v>151.13213762344711</c:v>
                </c:pt>
                <c:pt idx="1131">
                  <c:v>150.1664110792949</c:v>
                </c:pt>
                <c:pt idx="1132">
                  <c:v>147.45959527598635</c:v>
                </c:pt>
                <c:pt idx="1133">
                  <c:v>146.77252719773452</c:v>
                </c:pt>
                <c:pt idx="1134">
                  <c:v>146.49687633723744</c:v>
                </c:pt>
                <c:pt idx="1135">
                  <c:v>147.09241663363932</c:v>
                </c:pt>
                <c:pt idx="1136">
                  <c:v>147.65629618753636</c:v>
                </c:pt>
                <c:pt idx="1137">
                  <c:v>147.48789656552611</c:v>
                </c:pt>
                <c:pt idx="1138">
                  <c:v>146.68741184600444</c:v>
                </c:pt>
                <c:pt idx="1139">
                  <c:v>146.75778339232897</c:v>
                </c:pt>
                <c:pt idx="1140">
                  <c:v>147.29366061081464</c:v>
                </c:pt>
                <c:pt idx="1141">
                  <c:v>147.78568476274265</c:v>
                </c:pt>
                <c:pt idx="1142">
                  <c:v>147.67536296630249</c:v>
                </c:pt>
                <c:pt idx="1143">
                  <c:v>147.09941912812013</c:v>
                </c:pt>
                <c:pt idx="1144">
                  <c:v>149.0353881053172</c:v>
                </c:pt>
                <c:pt idx="1145">
                  <c:v>150.14763442398106</c:v>
                </c:pt>
                <c:pt idx="1146">
                  <c:v>149.64109891380323</c:v>
                </c:pt>
                <c:pt idx="1147">
                  <c:v>149.96204809124373</c:v>
                </c:pt>
                <c:pt idx="1148">
                  <c:v>149.73418079393821</c:v>
                </c:pt>
                <c:pt idx="1149">
                  <c:v>148.88520159649531</c:v>
                </c:pt>
                <c:pt idx="1150">
                  <c:v>149.12884045093861</c:v>
                </c:pt>
                <c:pt idx="1151">
                  <c:v>148.76728067610412</c:v>
                </c:pt>
                <c:pt idx="1152">
                  <c:v>148.66960642154058</c:v>
                </c:pt>
                <c:pt idx="1153">
                  <c:v>148.73877409600289</c:v>
                </c:pt>
                <c:pt idx="1154">
                  <c:v>148.21107843338638</c:v>
                </c:pt>
                <c:pt idx="1155">
                  <c:v>148.71310408611384</c:v>
                </c:pt>
                <c:pt idx="1156">
                  <c:v>149.52307940601321</c:v>
                </c:pt>
                <c:pt idx="1157">
                  <c:v>149.38525547103879</c:v>
                </c:pt>
                <c:pt idx="1158">
                  <c:v>149.45868612665237</c:v>
                </c:pt>
                <c:pt idx="1159">
                  <c:v>150.39687641786855</c:v>
                </c:pt>
                <c:pt idx="1160">
                  <c:v>150.10256274427309</c:v>
                </c:pt>
                <c:pt idx="1161">
                  <c:v>149.69373671067095</c:v>
                </c:pt>
                <c:pt idx="1162">
                  <c:v>149.88404275276119</c:v>
                </c:pt>
                <c:pt idx="1163">
                  <c:v>149.91547960691827</c:v>
                </c:pt>
                <c:pt idx="1164">
                  <c:v>150.03595068959885</c:v>
                </c:pt>
                <c:pt idx="1165">
                  <c:v>150.0081345636417</c:v>
                </c:pt>
                <c:pt idx="1166">
                  <c:v>149.7972868688546</c:v>
                </c:pt>
                <c:pt idx="1167">
                  <c:v>151.27305284882846</c:v>
                </c:pt>
                <c:pt idx="1168">
                  <c:v>151.48908930585381</c:v>
                </c:pt>
                <c:pt idx="1169">
                  <c:v>151.16294714718617</c:v>
                </c:pt>
                <c:pt idx="1170">
                  <c:v>151.95940857245694</c:v>
                </c:pt>
                <c:pt idx="1171">
                  <c:v>151.8231489056453</c:v>
                </c:pt>
                <c:pt idx="1172">
                  <c:v>151.49623928370005</c:v>
                </c:pt>
                <c:pt idx="1173">
                  <c:v>151.91313476285589</c:v>
                </c:pt>
                <c:pt idx="1174">
                  <c:v>152.92724155001568</c:v>
                </c:pt>
                <c:pt idx="1175">
                  <c:v>152.54373503808097</c:v>
                </c:pt>
                <c:pt idx="1176">
                  <c:v>152.33885421193912</c:v>
                </c:pt>
                <c:pt idx="1177">
                  <c:v>152.47226951498874</c:v>
                </c:pt>
                <c:pt idx="1178">
                  <c:v>150.67405328362204</c:v>
                </c:pt>
                <c:pt idx="1179">
                  <c:v>149.91896344453633</c:v>
                </c:pt>
                <c:pt idx="1180">
                  <c:v>150.45774612660387</c:v>
                </c:pt>
                <c:pt idx="1181">
                  <c:v>150.14419923059987</c:v>
                </c:pt>
                <c:pt idx="1182">
                  <c:v>150.19662583636321</c:v>
                </c:pt>
                <c:pt idx="1183">
                  <c:v>150.03656418495535</c:v>
                </c:pt>
                <c:pt idx="1184">
                  <c:v>151.24315502945439</c:v>
                </c:pt>
                <c:pt idx="1185">
                  <c:v>150.73990467171913</c:v>
                </c:pt>
                <c:pt idx="1186">
                  <c:v>150.68826484193184</c:v>
                </c:pt>
                <c:pt idx="1187">
                  <c:v>150.69751344956566</c:v>
                </c:pt>
                <c:pt idx="1188">
                  <c:v>150.45106361650889</c:v>
                </c:pt>
                <c:pt idx="1189">
                  <c:v>150.71402119031887</c:v>
                </c:pt>
                <c:pt idx="1190">
                  <c:v>151.39430344820912</c:v>
                </c:pt>
                <c:pt idx="1191">
                  <c:v>151.47861614829276</c:v>
                </c:pt>
                <c:pt idx="1192">
                  <c:v>150.79452376989195</c:v>
                </c:pt>
                <c:pt idx="1193">
                  <c:v>151.7896654310228</c:v>
                </c:pt>
                <c:pt idx="1194">
                  <c:v>152.82537352482802</c:v>
                </c:pt>
                <c:pt idx="1195">
                  <c:v>153.72972251694935</c:v>
                </c:pt>
                <c:pt idx="1196">
                  <c:v>153.29321713330683</c:v>
                </c:pt>
                <c:pt idx="1197">
                  <c:v>153.30777340778633</c:v>
                </c:pt>
                <c:pt idx="1198">
                  <c:v>152.58348774957364</c:v>
                </c:pt>
                <c:pt idx="1199">
                  <c:v>152.68433538687594</c:v>
                </c:pt>
                <c:pt idx="1200">
                  <c:v>153.04380368528291</c:v>
                </c:pt>
                <c:pt idx="1201">
                  <c:v>154.04260491890639</c:v>
                </c:pt>
                <c:pt idx="1202">
                  <c:v>154.2533828074898</c:v>
                </c:pt>
                <c:pt idx="1203">
                  <c:v>155.12279090461985</c:v>
                </c:pt>
                <c:pt idx="1204">
                  <c:v>156.04263186274736</c:v>
                </c:pt>
                <c:pt idx="1205">
                  <c:v>155.98909705404054</c:v>
                </c:pt>
                <c:pt idx="1206">
                  <c:v>157.29078670178416</c:v>
                </c:pt>
                <c:pt idx="1207">
                  <c:v>156.27299563460599</c:v>
                </c:pt>
                <c:pt idx="1208">
                  <c:v>156.83755684407987</c:v>
                </c:pt>
                <c:pt idx="1209">
                  <c:v>155.67534489517135</c:v>
                </c:pt>
                <c:pt idx="1210">
                  <c:v>156.63520833547321</c:v>
                </c:pt>
                <c:pt idx="1211">
                  <c:v>156.35751982288576</c:v>
                </c:pt>
                <c:pt idx="1212">
                  <c:v>156.74467250314086</c:v>
                </c:pt>
                <c:pt idx="1213">
                  <c:v>157.54031321941503</c:v>
                </c:pt>
                <c:pt idx="1214">
                  <c:v>154.97774286870592</c:v>
                </c:pt>
                <c:pt idx="1215">
                  <c:v>154.93582143338446</c:v>
                </c:pt>
                <c:pt idx="1216">
                  <c:v>154.88791724742191</c:v>
                </c:pt>
                <c:pt idx="1217">
                  <c:v>154.99957133442797</c:v>
                </c:pt>
                <c:pt idx="1218">
                  <c:v>154.89712528619577</c:v>
                </c:pt>
                <c:pt idx="1219">
                  <c:v>154.26192056472004</c:v>
                </c:pt>
                <c:pt idx="1220">
                  <c:v>154.11281060210982</c:v>
                </c:pt>
                <c:pt idx="1221">
                  <c:v>153.4714102824241</c:v>
                </c:pt>
                <c:pt idx="1222">
                  <c:v>154.27422243524427</c:v>
                </c:pt>
                <c:pt idx="1223">
                  <c:v>155.71274560037958</c:v>
                </c:pt>
                <c:pt idx="1224">
                  <c:v>154.65867322616415</c:v>
                </c:pt>
                <c:pt idx="1225">
                  <c:v>154.45353110580268</c:v>
                </c:pt>
                <c:pt idx="1226">
                  <c:v>154.64062237683908</c:v>
                </c:pt>
                <c:pt idx="1227">
                  <c:v>152.84112314735765</c:v>
                </c:pt>
                <c:pt idx="1228">
                  <c:v>153.95781799911154</c:v>
                </c:pt>
                <c:pt idx="1229">
                  <c:v>153.64752056029184</c:v>
                </c:pt>
                <c:pt idx="1230">
                  <c:v>153.31921397971789</c:v>
                </c:pt>
                <c:pt idx="1231">
                  <c:v>151.85330708571541</c:v>
                </c:pt>
                <c:pt idx="1232">
                  <c:v>152.37735147458659</c:v>
                </c:pt>
                <c:pt idx="1233">
                  <c:v>152.98577733773456</c:v>
                </c:pt>
                <c:pt idx="1234">
                  <c:v>152.3907444079114</c:v>
                </c:pt>
                <c:pt idx="1235">
                  <c:v>152.83993807637734</c:v>
                </c:pt>
                <c:pt idx="1236">
                  <c:v>153.73666646497824</c:v>
                </c:pt>
                <c:pt idx="1237">
                  <c:v>154.29043447611554</c:v>
                </c:pt>
                <c:pt idx="1238">
                  <c:v>155.11568688289418</c:v>
                </c:pt>
                <c:pt idx="1239">
                  <c:v>152.45555811381394</c:v>
                </c:pt>
                <c:pt idx="1240">
                  <c:v>152.27538094502182</c:v>
                </c:pt>
                <c:pt idx="1241">
                  <c:v>153.24846570538719</c:v>
                </c:pt>
                <c:pt idx="1242">
                  <c:v>153.38516847125643</c:v>
                </c:pt>
                <c:pt idx="1243">
                  <c:v>154.48856996625889</c:v>
                </c:pt>
                <c:pt idx="1244">
                  <c:v>154.47589147898896</c:v>
                </c:pt>
                <c:pt idx="1245">
                  <c:v>154.78657216023794</c:v>
                </c:pt>
                <c:pt idx="1246">
                  <c:v>153.96839641654904</c:v>
                </c:pt>
                <c:pt idx="1247">
                  <c:v>152.33052344867122</c:v>
                </c:pt>
                <c:pt idx="1248">
                  <c:v>153.00950622674031</c:v>
                </c:pt>
                <c:pt idx="1249">
                  <c:v>151.80737545034924</c:v>
                </c:pt>
                <c:pt idx="1250">
                  <c:v>151.67332110515261</c:v>
                </c:pt>
                <c:pt idx="1251">
                  <c:v>149.61350681177956</c:v>
                </c:pt>
                <c:pt idx="1252">
                  <c:v>149.78710073959232</c:v>
                </c:pt>
                <c:pt idx="1253">
                  <c:v>150.20801740009509</c:v>
                </c:pt>
                <c:pt idx="1254">
                  <c:v>151.25472760265944</c:v>
                </c:pt>
                <c:pt idx="1255">
                  <c:v>151.32738761831087</c:v>
                </c:pt>
                <c:pt idx="1256">
                  <c:v>151.79935997421015</c:v>
                </c:pt>
                <c:pt idx="1257">
                  <c:v>151.18014109397529</c:v>
                </c:pt>
                <c:pt idx="1258">
                  <c:v>149.93964537402101</c:v>
                </c:pt>
                <c:pt idx="1259">
                  <c:v>148.38460193990019</c:v>
                </c:pt>
                <c:pt idx="1260">
                  <c:v>148.87248678125741</c:v>
                </c:pt>
                <c:pt idx="1261">
                  <c:v>148.95135878814759</c:v>
                </c:pt>
                <c:pt idx="1262">
                  <c:v>148.9344314050424</c:v>
                </c:pt>
                <c:pt idx="1263">
                  <c:v>149.88806600795246</c:v>
                </c:pt>
                <c:pt idx="1264">
                  <c:v>149.42372203924148</c:v>
                </c:pt>
                <c:pt idx="1265">
                  <c:v>149.19793931336983</c:v>
                </c:pt>
                <c:pt idx="1266">
                  <c:v>148.60331165788446</c:v>
                </c:pt>
                <c:pt idx="1267">
                  <c:v>148.47440005150705</c:v>
                </c:pt>
                <c:pt idx="1268">
                  <c:v>147.15403347768356</c:v>
                </c:pt>
                <c:pt idx="1269">
                  <c:v>147.75478156309896</c:v>
                </c:pt>
                <c:pt idx="1270">
                  <c:v>148.04589194854722</c:v>
                </c:pt>
                <c:pt idx="1271">
                  <c:v>148.58409820247294</c:v>
                </c:pt>
                <c:pt idx="1272">
                  <c:v>148.28146696154369</c:v>
                </c:pt>
                <c:pt idx="1273">
                  <c:v>147.69845923464129</c:v>
                </c:pt>
                <c:pt idx="1274">
                  <c:v>147.91414414680406</c:v>
                </c:pt>
                <c:pt idx="1275">
                  <c:v>147.64131817106309</c:v>
                </c:pt>
                <c:pt idx="1276">
                  <c:v>148.00162913962097</c:v>
                </c:pt>
                <c:pt idx="1277">
                  <c:v>148.77814924060962</c:v>
                </c:pt>
                <c:pt idx="1278">
                  <c:v>148.04592938668054</c:v>
                </c:pt>
                <c:pt idx="1279">
                  <c:v>148.39489924911658</c:v>
                </c:pt>
                <c:pt idx="1280">
                  <c:v>148.72475298723197</c:v>
                </c:pt>
                <c:pt idx="1281">
                  <c:v>147.93271902930067</c:v>
                </c:pt>
                <c:pt idx="1282">
                  <c:v>148.20569056869266</c:v>
                </c:pt>
                <c:pt idx="1283">
                  <c:v>148.48670151925413</c:v>
                </c:pt>
                <c:pt idx="1284">
                  <c:v>148.37792463032457</c:v>
                </c:pt>
                <c:pt idx="1285">
                  <c:v>148.11773702525244</c:v>
                </c:pt>
                <c:pt idx="1286">
                  <c:v>147.95759134213247</c:v>
                </c:pt>
                <c:pt idx="1287">
                  <c:v>147.03298532929085</c:v>
                </c:pt>
                <c:pt idx="1288">
                  <c:v>147.68306176014733</c:v>
                </c:pt>
                <c:pt idx="1289">
                  <c:v>147.22041275811134</c:v>
                </c:pt>
                <c:pt idx="1290">
                  <c:v>147.2683164808802</c:v>
                </c:pt>
                <c:pt idx="1291">
                  <c:v>147.69744105436052</c:v>
                </c:pt>
                <c:pt idx="1292">
                  <c:v>148.21883427360524</c:v>
                </c:pt>
                <c:pt idx="1293">
                  <c:v>148.04814417750606</c:v>
                </c:pt>
                <c:pt idx="1294">
                  <c:v>147.831571272697</c:v>
                </c:pt>
                <c:pt idx="1295">
                  <c:v>149.02142509032873</c:v>
                </c:pt>
                <c:pt idx="1296">
                  <c:v>150.83444569875843</c:v>
                </c:pt>
                <c:pt idx="1297">
                  <c:v>149.96128371887318</c:v>
                </c:pt>
                <c:pt idx="1298">
                  <c:v>150.66206042452629</c:v>
                </c:pt>
                <c:pt idx="1299">
                  <c:v>150.85204906270354</c:v>
                </c:pt>
                <c:pt idx="1300">
                  <c:v>150.36131374753165</c:v>
                </c:pt>
                <c:pt idx="1301">
                  <c:v>150.83722453866233</c:v>
                </c:pt>
                <c:pt idx="1302">
                  <c:v>149.07756685380363</c:v>
                </c:pt>
                <c:pt idx="1303">
                  <c:v>149.37315569790653</c:v>
                </c:pt>
                <c:pt idx="1304">
                  <c:v>148.81595524029436</c:v>
                </c:pt>
                <c:pt idx="1305">
                  <c:v>148.70700115964044</c:v>
                </c:pt>
                <c:pt idx="1306">
                  <c:v>148.17156406889842</c:v>
                </c:pt>
                <c:pt idx="1307">
                  <c:v>148.11485501398928</c:v>
                </c:pt>
                <c:pt idx="1308">
                  <c:v>148.42700430117196</c:v>
                </c:pt>
                <c:pt idx="1309">
                  <c:v>149.02712386296159</c:v>
                </c:pt>
                <c:pt idx="1310">
                  <c:v>149.44459297284754</c:v>
                </c:pt>
                <c:pt idx="1311">
                  <c:v>150.15171395181494</c:v>
                </c:pt>
                <c:pt idx="1312">
                  <c:v>149.32824830461678</c:v>
                </c:pt>
                <c:pt idx="1313">
                  <c:v>150.1410257272652</c:v>
                </c:pt>
                <c:pt idx="1314">
                  <c:v>149.79423727550099</c:v>
                </c:pt>
                <c:pt idx="1315">
                  <c:v>151.14770505982173</c:v>
                </c:pt>
                <c:pt idx="1316">
                  <c:v>152.0730584719893</c:v>
                </c:pt>
                <c:pt idx="1317">
                  <c:v>152.33347160596318</c:v>
                </c:pt>
                <c:pt idx="1318">
                  <c:v>153.46277331510362</c:v>
                </c:pt>
                <c:pt idx="1319">
                  <c:v>153.81996853001471</c:v>
                </c:pt>
                <c:pt idx="1320">
                  <c:v>153.49877023457105</c:v>
                </c:pt>
                <c:pt idx="1321">
                  <c:v>153.90090533541033</c:v>
                </c:pt>
                <c:pt idx="1322">
                  <c:v>155.37380727849967</c:v>
                </c:pt>
                <c:pt idx="1323">
                  <c:v>154.29538808939245</c:v>
                </c:pt>
                <c:pt idx="1324">
                  <c:v>154.62004964293172</c:v>
                </c:pt>
                <c:pt idx="1325">
                  <c:v>154.36623550415584</c:v>
                </c:pt>
                <c:pt idx="1326">
                  <c:v>154.7854036098523</c:v>
                </c:pt>
                <c:pt idx="1327">
                  <c:v>153.71782230851784</c:v>
                </c:pt>
                <c:pt idx="1328">
                  <c:v>153.8075359938199</c:v>
                </c:pt>
                <c:pt idx="1329">
                  <c:v>153.76784370390314</c:v>
                </c:pt>
                <c:pt idx="1330">
                  <c:v>152.82131150735498</c:v>
                </c:pt>
                <c:pt idx="1331">
                  <c:v>152.86387226934912</c:v>
                </c:pt>
                <c:pt idx="1332">
                  <c:v>153.33242933450188</c:v>
                </c:pt>
                <c:pt idx="1333">
                  <c:v>154.27842356729599</c:v>
                </c:pt>
                <c:pt idx="1334">
                  <c:v>155.04054448757645</c:v>
                </c:pt>
                <c:pt idx="1335">
                  <c:v>155.35858783328615</c:v>
                </c:pt>
                <c:pt idx="1336">
                  <c:v>156.61547315724701</c:v>
                </c:pt>
                <c:pt idx="1337">
                  <c:v>156.96772638587882</c:v>
                </c:pt>
                <c:pt idx="1338">
                  <c:v>156.36180505662415</c:v>
                </c:pt>
                <c:pt idx="1339">
                  <c:v>155.83855203594396</c:v>
                </c:pt>
                <c:pt idx="1340">
                  <c:v>155.30013540550212</c:v>
                </c:pt>
                <c:pt idx="1341">
                  <c:v>155.08807671938513</c:v>
                </c:pt>
                <c:pt idx="1342">
                  <c:v>155.36749584846575</c:v>
                </c:pt>
                <c:pt idx="1343">
                  <c:v>155.44311433965728</c:v>
                </c:pt>
                <c:pt idx="1344">
                  <c:v>155.01176408628649</c:v>
                </c:pt>
                <c:pt idx="1345">
                  <c:v>155.16350556136101</c:v>
                </c:pt>
                <c:pt idx="1346">
                  <c:v>154.99236382945153</c:v>
                </c:pt>
                <c:pt idx="1347">
                  <c:v>155.74315293218731</c:v>
                </c:pt>
                <c:pt idx="1348">
                  <c:v>154.88573077375111</c:v>
                </c:pt>
                <c:pt idx="1349">
                  <c:v>154.46146790711785</c:v>
                </c:pt>
                <c:pt idx="1350">
                  <c:v>153.53914855036709</c:v>
                </c:pt>
                <c:pt idx="1351">
                  <c:v>152.99274210339567</c:v>
                </c:pt>
                <c:pt idx="1352">
                  <c:v>153.00341706644139</c:v>
                </c:pt>
                <c:pt idx="1353">
                  <c:v>153.11127881423792</c:v>
                </c:pt>
                <c:pt idx="1354">
                  <c:v>153.1876227333147</c:v>
                </c:pt>
                <c:pt idx="1355">
                  <c:v>153.56523399743477</c:v>
                </c:pt>
                <c:pt idx="1356">
                  <c:v>153.51928857996677</c:v>
                </c:pt>
                <c:pt idx="1357">
                  <c:v>153.13197661850171</c:v>
                </c:pt>
                <c:pt idx="1358">
                  <c:v>153.13922954803968</c:v>
                </c:pt>
                <c:pt idx="1359">
                  <c:v>154.40962625586246</c:v>
                </c:pt>
                <c:pt idx="1360">
                  <c:v>154.55113319833842</c:v>
                </c:pt>
                <c:pt idx="1361">
                  <c:v>154.83870212837769</c:v>
                </c:pt>
                <c:pt idx="1362">
                  <c:v>154.7498423579521</c:v>
                </c:pt>
                <c:pt idx="1363">
                  <c:v>154.81335411205526</c:v>
                </c:pt>
                <c:pt idx="1364">
                  <c:v>154.73781085019846</c:v>
                </c:pt>
                <c:pt idx="1365">
                  <c:v>152.96697698768861</c:v>
                </c:pt>
                <c:pt idx="1366">
                  <c:v>151.97603674670225</c:v>
                </c:pt>
                <c:pt idx="1367">
                  <c:v>151.94804120356577</c:v>
                </c:pt>
                <c:pt idx="1368">
                  <c:v>151.53774435932493</c:v>
                </c:pt>
                <c:pt idx="1369">
                  <c:v>152.00788738290981</c:v>
                </c:pt>
                <c:pt idx="1370">
                  <c:v>151.98570695356062</c:v>
                </c:pt>
                <c:pt idx="1371">
                  <c:v>152.20942388063855</c:v>
                </c:pt>
                <c:pt idx="1372">
                  <c:v>152.14917731730219</c:v>
                </c:pt>
                <c:pt idx="1373">
                  <c:v>152.57928309964933</c:v>
                </c:pt>
                <c:pt idx="1374">
                  <c:v>152.82326643289744</c:v>
                </c:pt>
                <c:pt idx="1375">
                  <c:v>152.61062719905416</c:v>
                </c:pt>
                <c:pt idx="1376">
                  <c:v>153.34965326740289</c:v>
                </c:pt>
                <c:pt idx="1377">
                  <c:v>152.83942229251076</c:v>
                </c:pt>
                <c:pt idx="1378">
                  <c:v>152.02622606129319</c:v>
                </c:pt>
                <c:pt idx="1379">
                  <c:v>152.27632606004678</c:v>
                </c:pt>
                <c:pt idx="1380">
                  <c:v>153.28130759796338</c:v>
                </c:pt>
                <c:pt idx="1381">
                  <c:v>153.29792937429778</c:v>
                </c:pt>
                <c:pt idx="1382">
                  <c:v>152.99557640322067</c:v>
                </c:pt>
                <c:pt idx="1383">
                  <c:v>153.8071907269651</c:v>
                </c:pt>
                <c:pt idx="1384">
                  <c:v>153.97023436208082</c:v>
                </c:pt>
                <c:pt idx="1385">
                  <c:v>153.98094176443945</c:v>
                </c:pt>
                <c:pt idx="1386">
                  <c:v>153.93303813567928</c:v>
                </c:pt>
                <c:pt idx="1387">
                  <c:v>153.63496072012924</c:v>
                </c:pt>
                <c:pt idx="1388">
                  <c:v>153.83203062236336</c:v>
                </c:pt>
                <c:pt idx="1389">
                  <c:v>153.9542799895851</c:v>
                </c:pt>
                <c:pt idx="1390">
                  <c:v>154.65210801588421</c:v>
                </c:pt>
                <c:pt idx="1391">
                  <c:v>155.2494041914309</c:v>
                </c:pt>
                <c:pt idx="1392">
                  <c:v>155.61014736036361</c:v>
                </c:pt>
                <c:pt idx="1393">
                  <c:v>156.92566084665665</c:v>
                </c:pt>
                <c:pt idx="1394">
                  <c:v>157.39030588465079</c:v>
                </c:pt>
                <c:pt idx="1395">
                  <c:v>156.99305803074449</c:v>
                </c:pt>
                <c:pt idx="1396">
                  <c:v>157.44393247841884</c:v>
                </c:pt>
                <c:pt idx="1397">
                  <c:v>157.46804240558876</c:v>
                </c:pt>
                <c:pt idx="1398">
                  <c:v>158.23303629992972</c:v>
                </c:pt>
                <c:pt idx="1399">
                  <c:v>159.16251202489389</c:v>
                </c:pt>
                <c:pt idx="1400">
                  <c:v>159.21523915360339</c:v>
                </c:pt>
                <c:pt idx="1401">
                  <c:v>158.54804687376421</c:v>
                </c:pt>
                <c:pt idx="1402">
                  <c:v>158.70587259045118</c:v>
                </c:pt>
                <c:pt idx="1403">
                  <c:v>158.02618922398958</c:v>
                </c:pt>
                <c:pt idx="1404">
                  <c:v>158.72171540841481</c:v>
                </c:pt>
                <c:pt idx="1405">
                  <c:v>159.43497102975118</c:v>
                </c:pt>
                <c:pt idx="1406">
                  <c:v>159.55068068119854</c:v>
                </c:pt>
                <c:pt idx="1407">
                  <c:v>158.41382013669707</c:v>
                </c:pt>
                <c:pt idx="1408">
                  <c:v>159.85011303418861</c:v>
                </c:pt>
                <c:pt idx="1409">
                  <c:v>159.91307588031015</c:v>
                </c:pt>
                <c:pt idx="1410">
                  <c:v>159.79071732498659</c:v>
                </c:pt>
                <c:pt idx="1411">
                  <c:v>159.41968002305777</c:v>
                </c:pt>
                <c:pt idx="1412">
                  <c:v>160.2960371110388</c:v>
                </c:pt>
                <c:pt idx="1413">
                  <c:v>159.60140360454858</c:v>
                </c:pt>
                <c:pt idx="1414">
                  <c:v>159.35866099300807</c:v>
                </c:pt>
                <c:pt idx="1415">
                  <c:v>160.0241378424758</c:v>
                </c:pt>
                <c:pt idx="1416">
                  <c:v>159.64576363985341</c:v>
                </c:pt>
                <c:pt idx="1417">
                  <c:v>160.20851078871988</c:v>
                </c:pt>
                <c:pt idx="1418">
                  <c:v>160.30464001167218</c:v>
                </c:pt>
                <c:pt idx="1419">
                  <c:v>160.05361390717161</c:v>
                </c:pt>
                <c:pt idx="1420">
                  <c:v>160.60603293707464</c:v>
                </c:pt>
                <c:pt idx="1421">
                  <c:v>161.58846005785296</c:v>
                </c:pt>
                <c:pt idx="1422">
                  <c:v>161.99987826768395</c:v>
                </c:pt>
                <c:pt idx="1423">
                  <c:v>161.6388572496223</c:v>
                </c:pt>
                <c:pt idx="1424">
                  <c:v>162.53030015968341</c:v>
                </c:pt>
                <c:pt idx="1425">
                  <c:v>162.45334647403405</c:v>
                </c:pt>
                <c:pt idx="1426">
                  <c:v>162.30694272096216</c:v>
                </c:pt>
                <c:pt idx="1427">
                  <c:v>161.19123523384508</c:v>
                </c:pt>
                <c:pt idx="1428">
                  <c:v>160.87787241047505</c:v>
                </c:pt>
                <c:pt idx="1429">
                  <c:v>161.18343682889017</c:v>
                </c:pt>
                <c:pt idx="1430">
                  <c:v>161.72816887746154</c:v>
                </c:pt>
                <c:pt idx="1431">
                  <c:v>162.26485492197747</c:v>
                </c:pt>
                <c:pt idx="1432">
                  <c:v>162.787292427739</c:v>
                </c:pt>
                <c:pt idx="1433">
                  <c:v>163.55211949377758</c:v>
                </c:pt>
                <c:pt idx="1434">
                  <c:v>162.84771114980188</c:v>
                </c:pt>
                <c:pt idx="1435">
                  <c:v>162.11675282718193</c:v>
                </c:pt>
                <c:pt idx="1436">
                  <c:v>162.39563644867093</c:v>
                </c:pt>
                <c:pt idx="1437">
                  <c:v>162.29268706277699</c:v>
                </c:pt>
                <c:pt idx="1438">
                  <c:v>162.57516009584023</c:v>
                </c:pt>
                <c:pt idx="1439">
                  <c:v>162.64508714529046</c:v>
                </c:pt>
                <c:pt idx="1440">
                  <c:v>163.05473855889375</c:v>
                </c:pt>
                <c:pt idx="1441">
                  <c:v>163.28743918149053</c:v>
                </c:pt>
                <c:pt idx="1442">
                  <c:v>163.09677155116367</c:v>
                </c:pt>
                <c:pt idx="1443">
                  <c:v>162.4359302311392</c:v>
                </c:pt>
                <c:pt idx="1444">
                  <c:v>161.80955526571674</c:v>
                </c:pt>
                <c:pt idx="1445">
                  <c:v>161.74133060836542</c:v>
                </c:pt>
                <c:pt idx="1446">
                  <c:v>161.8656108929724</c:v>
                </c:pt>
                <c:pt idx="1447">
                  <c:v>161.75780384814288</c:v>
                </c:pt>
                <c:pt idx="1448">
                  <c:v>162.69335549112603</c:v>
                </c:pt>
                <c:pt idx="1449">
                  <c:v>162.68740862289707</c:v>
                </c:pt>
                <c:pt idx="1450">
                  <c:v>163.32043990813105</c:v>
                </c:pt>
                <c:pt idx="1451">
                  <c:v>163.69409790210582</c:v>
                </c:pt>
                <c:pt idx="1452">
                  <c:v>164.47128552556902</c:v>
                </c:pt>
                <c:pt idx="1453">
                  <c:v>164.17681382613893</c:v>
                </c:pt>
                <c:pt idx="1454">
                  <c:v>164.45641000193237</c:v>
                </c:pt>
                <c:pt idx="1455">
                  <c:v>164.21086352445462</c:v>
                </c:pt>
                <c:pt idx="1456">
                  <c:v>163.53166254163526</c:v>
                </c:pt>
                <c:pt idx="1457">
                  <c:v>163.64936920126399</c:v>
                </c:pt>
                <c:pt idx="1458">
                  <c:v>164.41131371591021</c:v>
                </c:pt>
                <c:pt idx="1459">
                  <c:v>164.6113851948364</c:v>
                </c:pt>
                <c:pt idx="1460">
                  <c:v>165.25925922585981</c:v>
                </c:pt>
                <c:pt idx="1461">
                  <c:v>165.31572985792187</c:v>
                </c:pt>
                <c:pt idx="1462">
                  <c:v>164.77492607002756</c:v>
                </c:pt>
                <c:pt idx="1463">
                  <c:v>165.26978556719831</c:v>
                </c:pt>
                <c:pt idx="1464">
                  <c:v>165.77704517073605</c:v>
                </c:pt>
                <c:pt idx="1465">
                  <c:v>165.94602616158716</c:v>
                </c:pt>
                <c:pt idx="1466">
                  <c:v>166.55876663007248</c:v>
                </c:pt>
                <c:pt idx="1467">
                  <c:v>166.60035780112815</c:v>
                </c:pt>
                <c:pt idx="1468">
                  <c:v>167.30388312879992</c:v>
                </c:pt>
                <c:pt idx="1469">
                  <c:v>167.24142275045239</c:v>
                </c:pt>
                <c:pt idx="1470">
                  <c:v>166.54685891645573</c:v>
                </c:pt>
                <c:pt idx="1471">
                  <c:v>167.2084704101579</c:v>
                </c:pt>
                <c:pt idx="1472">
                  <c:v>168.20045513417614</c:v>
                </c:pt>
                <c:pt idx="1473">
                  <c:v>169.3529636407896</c:v>
                </c:pt>
                <c:pt idx="1474">
                  <c:v>168.63789508312158</c:v>
                </c:pt>
                <c:pt idx="1475">
                  <c:v>168.52035092306974</c:v>
                </c:pt>
                <c:pt idx="1476">
                  <c:v>168.6160428525792</c:v>
                </c:pt>
                <c:pt idx="1477">
                  <c:v>168.40345222982566</c:v>
                </c:pt>
                <c:pt idx="1478">
                  <c:v>167.80814833751987</c:v>
                </c:pt>
                <c:pt idx="1479">
                  <c:v>167.87131758339009</c:v>
                </c:pt>
                <c:pt idx="1480">
                  <c:v>167.7981611942877</c:v>
                </c:pt>
                <c:pt idx="1481">
                  <c:v>168.89781500414659</c:v>
                </c:pt>
                <c:pt idx="1482">
                  <c:v>169.92389247572709</c:v>
                </c:pt>
                <c:pt idx="1483">
                  <c:v>170.23556746973568</c:v>
                </c:pt>
                <c:pt idx="1484">
                  <c:v>169.9319919170519</c:v>
                </c:pt>
                <c:pt idx="1485">
                  <c:v>169.74474863022803</c:v>
                </c:pt>
                <c:pt idx="1486">
                  <c:v>168.94891528550309</c:v>
                </c:pt>
                <c:pt idx="1487">
                  <c:v>168.5260800477063</c:v>
                </c:pt>
                <c:pt idx="1488">
                  <c:v>168.48277831609894</c:v>
                </c:pt>
                <c:pt idx="1489">
                  <c:v>170.42856241785424</c:v>
                </c:pt>
                <c:pt idx="1490">
                  <c:v>170.84228910977785</c:v>
                </c:pt>
                <c:pt idx="1491">
                  <c:v>170.9397627846632</c:v>
                </c:pt>
                <c:pt idx="1492">
                  <c:v>171.20131971496585</c:v>
                </c:pt>
                <c:pt idx="1493">
                  <c:v>171.08777533845043</c:v>
                </c:pt>
                <c:pt idx="1494">
                  <c:v>171.47785391617697</c:v>
                </c:pt>
                <c:pt idx="1495">
                  <c:v>171.32077643975296</c:v>
                </c:pt>
                <c:pt idx="1496">
                  <c:v>170.92022723799343</c:v>
                </c:pt>
                <c:pt idx="1497">
                  <c:v>171.21553889619565</c:v>
                </c:pt>
                <c:pt idx="1498">
                  <c:v>170.87490438705962</c:v>
                </c:pt>
                <c:pt idx="1499">
                  <c:v>171.32945258993115</c:v>
                </c:pt>
                <c:pt idx="1500">
                  <c:v>171.5918711999941</c:v>
                </c:pt>
                <c:pt idx="1501">
                  <c:v>172.08744435800713</c:v>
                </c:pt>
                <c:pt idx="1502">
                  <c:v>172.58928511372315</c:v>
                </c:pt>
                <c:pt idx="1503">
                  <c:v>172.96787895924192</c:v>
                </c:pt>
                <c:pt idx="1504">
                  <c:v>172.73196450087204</c:v>
                </c:pt>
                <c:pt idx="1505">
                  <c:v>172.73196450087204</c:v>
                </c:pt>
                <c:pt idx="1506">
                  <c:v>171.80632230143971</c:v>
                </c:pt>
                <c:pt idx="1507">
                  <c:v>170.82812036416922</c:v>
                </c:pt>
                <c:pt idx="1508">
                  <c:v>170.97085785626146</c:v>
                </c:pt>
                <c:pt idx="1509">
                  <c:v>170.98886519247964</c:v>
                </c:pt>
                <c:pt idx="1510">
                  <c:v>171.81854543656729</c:v>
                </c:pt>
                <c:pt idx="1511">
                  <c:v>172.79685304024511</c:v>
                </c:pt>
                <c:pt idx="1512">
                  <c:v>172.61550340348651</c:v>
                </c:pt>
                <c:pt idx="1513">
                  <c:v>173.30091136929346</c:v>
                </c:pt>
                <c:pt idx="1514">
                  <c:v>173.39436300982314</c:v>
                </c:pt>
                <c:pt idx="1515">
                  <c:v>173.01852558426839</c:v>
                </c:pt>
                <c:pt idx="1516">
                  <c:v>173.03963370035399</c:v>
                </c:pt>
                <c:pt idx="1517">
                  <c:v>173.00772465070779</c:v>
                </c:pt>
                <c:pt idx="1518">
                  <c:v>174.10552384177635</c:v>
                </c:pt>
                <c:pt idx="1519">
                  <c:v>174.26762717776</c:v>
                </c:pt>
                <c:pt idx="1520">
                  <c:v>174.72799924978162</c:v>
                </c:pt>
                <c:pt idx="1521">
                  <c:v>174.61293457430014</c:v>
                </c:pt>
                <c:pt idx="1522">
                  <c:v>174.75571618385456</c:v>
                </c:pt>
                <c:pt idx="1523">
                  <c:v>174.40793165374524</c:v>
                </c:pt>
                <c:pt idx="1524">
                  <c:v>174.90025814157764</c:v>
                </c:pt>
                <c:pt idx="1525">
                  <c:v>175.1643613622725</c:v>
                </c:pt>
                <c:pt idx="1526">
                  <c:v>176.26634651603391</c:v>
                </c:pt>
                <c:pt idx="1527">
                  <c:v>175.91181429007352</c:v>
                </c:pt>
                <c:pt idx="1528">
                  <c:v>176.09977518180324</c:v>
                </c:pt>
                <c:pt idx="1529">
                  <c:v>176.32388377305799</c:v>
                </c:pt>
                <c:pt idx="1530">
                  <c:v>176.62929185441945</c:v>
                </c:pt>
                <c:pt idx="1531">
                  <c:v>176.92620210292452</c:v>
                </c:pt>
                <c:pt idx="1532">
                  <c:v>177.54680186926097</c:v>
                </c:pt>
                <c:pt idx="1533">
                  <c:v>178.29810242181955</c:v>
                </c:pt>
                <c:pt idx="1534">
                  <c:v>178.36171747605604</c:v>
                </c:pt>
                <c:pt idx="1535">
                  <c:v>178.43262802383975</c:v>
                </c:pt>
                <c:pt idx="1536">
                  <c:v>177.81473150691264</c:v>
                </c:pt>
                <c:pt idx="1537">
                  <c:v>177.81548504847316</c:v>
                </c:pt>
                <c:pt idx="1538">
                  <c:v>177.94011093769498</c:v>
                </c:pt>
                <c:pt idx="1539">
                  <c:v>178.95078261213934</c:v>
                </c:pt>
                <c:pt idx="1540">
                  <c:v>178.38576799827516</c:v>
                </c:pt>
                <c:pt idx="1541">
                  <c:v>178.26582510566081</c:v>
                </c:pt>
                <c:pt idx="1542">
                  <c:v>177.88837149664602</c:v>
                </c:pt>
                <c:pt idx="1543">
                  <c:v>178.33176755994788</c:v>
                </c:pt>
                <c:pt idx="1544">
                  <c:v>178.597854596194</c:v>
                </c:pt>
                <c:pt idx="1545">
                  <c:v>179.04860590949608</c:v>
                </c:pt>
                <c:pt idx="1546">
                  <c:v>178.7992358668489</c:v>
                </c:pt>
                <c:pt idx="1547">
                  <c:v>178.95218497545005</c:v>
                </c:pt>
                <c:pt idx="1548">
                  <c:v>179.54967939666889</c:v>
                </c:pt>
                <c:pt idx="1549">
                  <c:v>179.88724256233428</c:v>
                </c:pt>
                <c:pt idx="1550">
                  <c:v>179.59309845151773</c:v>
                </c:pt>
                <c:pt idx="1551">
                  <c:v>179.78704776760509</c:v>
                </c:pt>
                <c:pt idx="1552">
                  <c:v>179.45353856470231</c:v>
                </c:pt>
                <c:pt idx="1553">
                  <c:v>179.46425164600549</c:v>
                </c:pt>
                <c:pt idx="1554">
                  <c:v>179.54892601623123</c:v>
                </c:pt>
                <c:pt idx="1555">
                  <c:v>179.43178382216598</c:v>
                </c:pt>
                <c:pt idx="1556">
                  <c:v>180.35809401697281</c:v>
                </c:pt>
                <c:pt idx="1557">
                  <c:v>180.58957156374387</c:v>
                </c:pt>
                <c:pt idx="1558">
                  <c:v>180.54285865345085</c:v>
                </c:pt>
                <c:pt idx="1559">
                  <c:v>180.62717153439573</c:v>
                </c:pt>
                <c:pt idx="1560">
                  <c:v>180.41645557871803</c:v>
                </c:pt>
                <c:pt idx="1561">
                  <c:v>180.50827995858873</c:v>
                </c:pt>
                <c:pt idx="1562">
                  <c:v>180.98588759824074</c:v>
                </c:pt>
                <c:pt idx="1563">
                  <c:v>181.19357696107326</c:v>
                </c:pt>
                <c:pt idx="1564">
                  <c:v>181.45438416123505</c:v>
                </c:pt>
                <c:pt idx="1565">
                  <c:v>181.65873087859728</c:v>
                </c:pt>
                <c:pt idx="1566">
                  <c:v>181.70589405688528</c:v>
                </c:pt>
                <c:pt idx="1567">
                  <c:v>182.61675507554889</c:v>
                </c:pt>
                <c:pt idx="1568">
                  <c:v>182.75128096403949</c:v>
                </c:pt>
                <c:pt idx="1569">
                  <c:v>182.92888132636014</c:v>
                </c:pt>
                <c:pt idx="1570">
                  <c:v>182.88018368857109</c:v>
                </c:pt>
                <c:pt idx="1571">
                  <c:v>183.02226090076809</c:v>
                </c:pt>
                <c:pt idx="1572">
                  <c:v>183.01641451585425</c:v>
                </c:pt>
                <c:pt idx="1573">
                  <c:v>183.68211134890632</c:v>
                </c:pt>
                <c:pt idx="1574">
                  <c:v>183.4487857307567</c:v>
                </c:pt>
                <c:pt idx="1575">
                  <c:v>183.78326509535319</c:v>
                </c:pt>
                <c:pt idx="1576">
                  <c:v>184.6391016586295</c:v>
                </c:pt>
                <c:pt idx="1577">
                  <c:v>183.91092261655768</c:v>
                </c:pt>
                <c:pt idx="1578">
                  <c:v>184.4511913886052</c:v>
                </c:pt>
                <c:pt idx="1579">
                  <c:v>184.81667502093305</c:v>
                </c:pt>
                <c:pt idx="1580">
                  <c:v>185.15544409507959</c:v>
                </c:pt>
                <c:pt idx="1581">
                  <c:v>186.87370910310307</c:v>
                </c:pt>
                <c:pt idx="1582">
                  <c:v>186.62960128340259</c:v>
                </c:pt>
                <c:pt idx="1583">
                  <c:v>186.18302859323745</c:v>
                </c:pt>
                <c:pt idx="1584">
                  <c:v>186.58968760419458</c:v>
                </c:pt>
                <c:pt idx="1585">
                  <c:v>186.03281795066081</c:v>
                </c:pt>
                <c:pt idx="1586">
                  <c:v>186.41239804923279</c:v>
                </c:pt>
                <c:pt idx="1587">
                  <c:v>186.30641975925212</c:v>
                </c:pt>
                <c:pt idx="1588">
                  <c:v>186.58529343952415</c:v>
                </c:pt>
                <c:pt idx="1589">
                  <c:v>187.3443807134588</c:v>
                </c:pt>
                <c:pt idx="1590">
                  <c:v>186.76202501763021</c:v>
                </c:pt>
                <c:pt idx="1591">
                  <c:v>185.99580804726173</c:v>
                </c:pt>
                <c:pt idx="1592">
                  <c:v>186.01430943387135</c:v>
                </c:pt>
                <c:pt idx="1593">
                  <c:v>186.54643742380011</c:v>
                </c:pt>
                <c:pt idx="1594">
                  <c:v>187.35494294694752</c:v>
                </c:pt>
                <c:pt idx="1595">
                  <c:v>187.91166104387628</c:v>
                </c:pt>
                <c:pt idx="1596">
                  <c:v>187.93461143107334</c:v>
                </c:pt>
                <c:pt idx="1597">
                  <c:v>188.05362539177185</c:v>
                </c:pt>
                <c:pt idx="1598">
                  <c:v>187.63979549450025</c:v>
                </c:pt>
                <c:pt idx="1599">
                  <c:v>187.55802654178876</c:v>
                </c:pt>
                <c:pt idx="1600">
                  <c:v>187.72193031204682</c:v>
                </c:pt>
                <c:pt idx="1601">
                  <c:v>187.68863694439105</c:v>
                </c:pt>
                <c:pt idx="1602">
                  <c:v>188.89892909830323</c:v>
                </c:pt>
                <c:pt idx="1603">
                  <c:v>188.54267768929455</c:v>
                </c:pt>
                <c:pt idx="1604">
                  <c:v>189.37789775048154</c:v>
                </c:pt>
                <c:pt idx="1605">
                  <c:v>189.44968387738299</c:v>
                </c:pt>
                <c:pt idx="1606">
                  <c:v>189.67879814746468</c:v>
                </c:pt>
                <c:pt idx="1607">
                  <c:v>190.46457391615499</c:v>
                </c:pt>
                <c:pt idx="1608">
                  <c:v>191.08297885457114</c:v>
                </c:pt>
                <c:pt idx="1609">
                  <c:v>191.78807512778789</c:v>
                </c:pt>
                <c:pt idx="1610">
                  <c:v>193.47484122696025</c:v>
                </c:pt>
                <c:pt idx="1611">
                  <c:v>193.88140117071529</c:v>
                </c:pt>
                <c:pt idx="1612">
                  <c:v>196.07025601358563</c:v>
                </c:pt>
                <c:pt idx="1613">
                  <c:v>196.30190402529877</c:v>
                </c:pt>
                <c:pt idx="1614">
                  <c:v>195.86658877122721</c:v>
                </c:pt>
                <c:pt idx="1615">
                  <c:v>196.10864732890266</c:v>
                </c:pt>
                <c:pt idx="1616">
                  <c:v>197.04808766776404</c:v>
                </c:pt>
                <c:pt idx="1617">
                  <c:v>198.15864404442527</c:v>
                </c:pt>
                <c:pt idx="1618">
                  <c:v>199.68359632170149</c:v>
                </c:pt>
                <c:pt idx="1619">
                  <c:v>200.16583834074783</c:v>
                </c:pt>
                <c:pt idx="1620">
                  <c:v>202.02187313674833</c:v>
                </c:pt>
                <c:pt idx="1621">
                  <c:v>203.63192871275513</c:v>
                </c:pt>
                <c:pt idx="1622">
                  <c:v>205.901003688256</c:v>
                </c:pt>
                <c:pt idx="1623">
                  <c:v>205.78586149577532</c:v>
                </c:pt>
                <c:pt idx="1624">
                  <c:v>204.68019595922118</c:v>
                </c:pt>
                <c:pt idx="1625">
                  <c:v>203.58291741754942</c:v>
                </c:pt>
                <c:pt idx="1626">
                  <c:v>205.62215300986355</c:v>
                </c:pt>
                <c:pt idx="1627">
                  <c:v>205.65284174699542</c:v>
                </c:pt>
                <c:pt idx="1628">
                  <c:v>205.75880637079811</c:v>
                </c:pt>
                <c:pt idx="1629">
                  <c:v>205.73544104338976</c:v>
                </c:pt>
                <c:pt idx="1630">
                  <c:v>205.81258311913354</c:v>
                </c:pt>
                <c:pt idx="1631">
                  <c:v>206.50281804636231</c:v>
                </c:pt>
                <c:pt idx="1632">
                  <c:v>207.40279610246571</c:v>
                </c:pt>
                <c:pt idx="1633">
                  <c:v>206.63593840769079</c:v>
                </c:pt>
                <c:pt idx="1634">
                  <c:v>208.61974926380702</c:v>
                </c:pt>
                <c:pt idx="1635">
                  <c:v>211.14170672307301</c:v>
                </c:pt>
                <c:pt idx="1636">
                  <c:v>211.40415660290449</c:v>
                </c:pt>
                <c:pt idx="1637">
                  <c:v>211.41426433865246</c:v>
                </c:pt>
                <c:pt idx="1638">
                  <c:v>209.11001524523815</c:v>
                </c:pt>
                <c:pt idx="1639">
                  <c:v>209.11539201437742</c:v>
                </c:pt>
                <c:pt idx="1640">
                  <c:v>210.37918877859769</c:v>
                </c:pt>
                <c:pt idx="1641">
                  <c:v>209.61118763150446</c:v>
                </c:pt>
                <c:pt idx="1642">
                  <c:v>211.1171946910907</c:v>
                </c:pt>
                <c:pt idx="1643">
                  <c:v>212.40447231035921</c:v>
                </c:pt>
                <c:pt idx="1644">
                  <c:v>213.35310037723426</c:v>
                </c:pt>
                <c:pt idx="1645">
                  <c:v>213.96841169547866</c:v>
                </c:pt>
                <c:pt idx="1646">
                  <c:v>214.20785312898789</c:v>
                </c:pt>
                <c:pt idx="1647">
                  <c:v>213.96393973680978</c:v>
                </c:pt>
                <c:pt idx="1648">
                  <c:v>212.93535748515731</c:v>
                </c:pt>
                <c:pt idx="1649">
                  <c:v>214.80889456519034</c:v>
                </c:pt>
                <c:pt idx="1650">
                  <c:v>214.1430850485836</c:v>
                </c:pt>
                <c:pt idx="1651">
                  <c:v>214.26937068241054</c:v>
                </c:pt>
                <c:pt idx="1652">
                  <c:v>216.36814242663692</c:v>
                </c:pt>
                <c:pt idx="1653">
                  <c:v>217.82149988521979</c:v>
                </c:pt>
                <c:pt idx="1654">
                  <c:v>220.86974025590118</c:v>
                </c:pt>
                <c:pt idx="1655">
                  <c:v>216.6453364706752</c:v>
                </c:pt>
                <c:pt idx="1656">
                  <c:v>216.88641425218785</c:v>
                </c:pt>
                <c:pt idx="1657">
                  <c:v>216.05075081366718</c:v>
                </c:pt>
                <c:pt idx="1658">
                  <c:v>215.82393632694431</c:v>
                </c:pt>
                <c:pt idx="1659">
                  <c:v>214.34410267688799</c:v>
                </c:pt>
                <c:pt idx="1660">
                  <c:v>215.20055487929878</c:v>
                </c:pt>
                <c:pt idx="1661">
                  <c:v>216.41257711970047</c:v>
                </c:pt>
                <c:pt idx="1662">
                  <c:v>214.81970772112396</c:v>
                </c:pt>
                <c:pt idx="1663">
                  <c:v>214.17812064920508</c:v>
                </c:pt>
                <c:pt idx="1664">
                  <c:v>214.61477144319861</c:v>
                </c:pt>
                <c:pt idx="1665">
                  <c:v>213.11368886838346</c:v>
                </c:pt>
                <c:pt idx="1666">
                  <c:v>214.2256817891878</c:v>
                </c:pt>
                <c:pt idx="1667">
                  <c:v>214.13891021125315</c:v>
                </c:pt>
                <c:pt idx="1668">
                  <c:v>215.73107671777919</c:v>
                </c:pt>
                <c:pt idx="1669">
                  <c:v>216.80955037509227</c:v>
                </c:pt>
                <c:pt idx="1670">
                  <c:v>215.97944109819917</c:v>
                </c:pt>
                <c:pt idx="1671">
                  <c:v>216.25085744713886</c:v>
                </c:pt>
                <c:pt idx="1672">
                  <c:v>216.77535287642152</c:v>
                </c:pt>
                <c:pt idx="1673">
                  <c:v>216.7171695201715</c:v>
                </c:pt>
                <c:pt idx="1674">
                  <c:v>215.54898239186343</c:v>
                </c:pt>
                <c:pt idx="1675">
                  <c:v>214.23525075014638</c:v>
                </c:pt>
                <c:pt idx="1676">
                  <c:v>215.8153478794961</c:v>
                </c:pt>
                <c:pt idx="1677">
                  <c:v>216.73739980794898</c:v>
                </c:pt>
                <c:pt idx="1678">
                  <c:v>217.08374987841319</c:v>
                </c:pt>
                <c:pt idx="1679">
                  <c:v>217.065330873498</c:v>
                </c:pt>
                <c:pt idx="1680">
                  <c:v>219.94588513260376</c:v>
                </c:pt>
                <c:pt idx="1681">
                  <c:v>219.40868193679103</c:v>
                </c:pt>
                <c:pt idx="1682">
                  <c:v>218.66350936575793</c:v>
                </c:pt>
                <c:pt idx="1683">
                  <c:v>219.41890317673787</c:v>
                </c:pt>
                <c:pt idx="1684">
                  <c:v>219.9284088400403</c:v>
                </c:pt>
                <c:pt idx="1685">
                  <c:v>221.85569888583524</c:v>
                </c:pt>
                <c:pt idx="1686">
                  <c:v>220.49563253165928</c:v>
                </c:pt>
                <c:pt idx="1687">
                  <c:v>219.43638866526678</c:v>
                </c:pt>
                <c:pt idx="1688">
                  <c:v>219.30506935339338</c:v>
                </c:pt>
                <c:pt idx="1689">
                  <c:v>219.53938466573462</c:v>
                </c:pt>
                <c:pt idx="1690">
                  <c:v>219.19765728487337</c:v>
                </c:pt>
                <c:pt idx="1691">
                  <c:v>219.39993720096479</c:v>
                </c:pt>
                <c:pt idx="1692">
                  <c:v>220.39781203227892</c:v>
                </c:pt>
                <c:pt idx="1693">
                  <c:v>220.94938431400445</c:v>
                </c:pt>
                <c:pt idx="1694">
                  <c:v>221.9793598928317</c:v>
                </c:pt>
                <c:pt idx="1695">
                  <c:v>221.17228617150144</c:v>
                </c:pt>
                <c:pt idx="1696">
                  <c:v>218.97286282934289</c:v>
                </c:pt>
                <c:pt idx="1697">
                  <c:v>219.87286806378577</c:v>
                </c:pt>
                <c:pt idx="1698">
                  <c:v>220.09514117051395</c:v>
                </c:pt>
                <c:pt idx="1699">
                  <c:v>221.45942975392049</c:v>
                </c:pt>
                <c:pt idx="1700">
                  <c:v>222.65525746073536</c:v>
                </c:pt>
                <c:pt idx="1701">
                  <c:v>223.99449721263161</c:v>
                </c:pt>
                <c:pt idx="1702">
                  <c:v>224.08363953086177</c:v>
                </c:pt>
                <c:pt idx="1703">
                  <c:v>226.15928459860078</c:v>
                </c:pt>
                <c:pt idx="1704">
                  <c:v>224.41552900149122</c:v>
                </c:pt>
                <c:pt idx="1705">
                  <c:v>225.14078737261482</c:v>
                </c:pt>
                <c:pt idx="1706">
                  <c:v>225.87843828420216</c:v>
                </c:pt>
                <c:pt idx="1707">
                  <c:v>225.63270538656676</c:v>
                </c:pt>
                <c:pt idx="1708">
                  <c:v>225.36415320349712</c:v>
                </c:pt>
                <c:pt idx="1709">
                  <c:v>224.49969926114059</c:v>
                </c:pt>
                <c:pt idx="1710">
                  <c:v>225.33680801446837</c:v>
                </c:pt>
                <c:pt idx="1711">
                  <c:v>224.95356646149105</c:v>
                </c:pt>
                <c:pt idx="1712">
                  <c:v>223.57843703915913</c:v>
                </c:pt>
                <c:pt idx="1713">
                  <c:v>222.5801624270303</c:v>
                </c:pt>
                <c:pt idx="1714">
                  <c:v>223.05206232070284</c:v>
                </c:pt>
                <c:pt idx="1715">
                  <c:v>223.23865555882415</c:v>
                </c:pt>
                <c:pt idx="1716">
                  <c:v>220.61032713295953</c:v>
                </c:pt>
                <c:pt idx="1717">
                  <c:v>219.19730774610215</c:v>
                </c:pt>
                <c:pt idx="1718">
                  <c:v>220.92339315207505</c:v>
                </c:pt>
                <c:pt idx="1719">
                  <c:v>220.67074469099146</c:v>
                </c:pt>
                <c:pt idx="1720">
                  <c:v>220.64414784450804</c:v>
                </c:pt>
                <c:pt idx="1721">
                  <c:v>220.59090267057007</c:v>
                </c:pt>
                <c:pt idx="1722">
                  <c:v>219.47885619003586</c:v>
                </c:pt>
                <c:pt idx="1723">
                  <c:v>218.87495354649508</c:v>
                </c:pt>
                <c:pt idx="1724">
                  <c:v>219.27781091071887</c:v>
                </c:pt>
                <c:pt idx="1725">
                  <c:v>219.85059727077996</c:v>
                </c:pt>
                <c:pt idx="1726">
                  <c:v>220.11349839238403</c:v>
                </c:pt>
                <c:pt idx="1727">
                  <c:v>220.44342101997154</c:v>
                </c:pt>
                <c:pt idx="1728">
                  <c:v>221.23560592269453</c:v>
                </c:pt>
                <c:pt idx="1729">
                  <c:v>221.88190572956893</c:v>
                </c:pt>
                <c:pt idx="1730">
                  <c:v>221.73696709389841</c:v>
                </c:pt>
                <c:pt idx="1731">
                  <c:v>224.78066383773503</c:v>
                </c:pt>
                <c:pt idx="1732">
                  <c:v>223.89777313032147</c:v>
                </c:pt>
                <c:pt idx="1733">
                  <c:v>224.2095447218106</c:v>
                </c:pt>
                <c:pt idx="1734">
                  <c:v>224.90650808955729</c:v>
                </c:pt>
                <c:pt idx="1735">
                  <c:v>225.34023353874596</c:v>
                </c:pt>
                <c:pt idx="1736">
                  <c:v>223.145497311871</c:v>
                </c:pt>
                <c:pt idx="1737">
                  <c:v>222.82912971161045</c:v>
                </c:pt>
                <c:pt idx="1738">
                  <c:v>223.70788833327509</c:v>
                </c:pt>
                <c:pt idx="1739">
                  <c:v>223.78251291692402</c:v>
                </c:pt>
                <c:pt idx="1740">
                  <c:v>224.0652540251792</c:v>
                </c:pt>
                <c:pt idx="1741">
                  <c:v>222.43459441609099</c:v>
                </c:pt>
                <c:pt idx="1742">
                  <c:v>221.41546181157673</c:v>
                </c:pt>
                <c:pt idx="1743">
                  <c:v>221.5335339073572</c:v>
                </c:pt>
                <c:pt idx="1744">
                  <c:v>222.62099112804776</c:v>
                </c:pt>
                <c:pt idx="1745">
                  <c:v>223.01199374715304</c:v>
                </c:pt>
                <c:pt idx="1746">
                  <c:v>223.07313506055553</c:v>
                </c:pt>
                <c:pt idx="1747">
                  <c:v>223.07402963685919</c:v>
                </c:pt>
                <c:pt idx="1748">
                  <c:v>221.85373062014619</c:v>
                </c:pt>
                <c:pt idx="1749">
                  <c:v>223.61922704131314</c:v>
                </c:pt>
                <c:pt idx="1750">
                  <c:v>222.4475233115208</c:v>
                </c:pt>
                <c:pt idx="1751">
                  <c:v>223.06346363843042</c:v>
                </c:pt>
                <c:pt idx="1752">
                  <c:v>223.68413356677817</c:v>
                </c:pt>
                <c:pt idx="1753">
                  <c:v>223.76104672305988</c:v>
                </c:pt>
                <c:pt idx="1754">
                  <c:v>223.64544036119747</c:v>
                </c:pt>
                <c:pt idx="1755">
                  <c:v>226.98162254700799</c:v>
                </c:pt>
                <c:pt idx="1756">
                  <c:v>227.90378870494678</c:v>
                </c:pt>
                <c:pt idx="1757">
                  <c:v>227.35061845922613</c:v>
                </c:pt>
                <c:pt idx="1758">
                  <c:v>226.83142805330601</c:v>
                </c:pt>
                <c:pt idx="1759">
                  <c:v>227.19997021695409</c:v>
                </c:pt>
                <c:pt idx="1760">
                  <c:v>229.13586077450984</c:v>
                </c:pt>
                <c:pt idx="1761">
                  <c:v>231.31920631046449</c:v>
                </c:pt>
                <c:pt idx="1762">
                  <c:v>232.13278025659724</c:v>
                </c:pt>
                <c:pt idx="1763">
                  <c:v>230.9142035630023</c:v>
                </c:pt>
                <c:pt idx="1764">
                  <c:v>229.45105927110322</c:v>
                </c:pt>
                <c:pt idx="1765">
                  <c:v>228.61163913352976</c:v>
                </c:pt>
                <c:pt idx="1766">
                  <c:v>228.38904772329465</c:v>
                </c:pt>
                <c:pt idx="1767">
                  <c:v>228.55252278137064</c:v>
                </c:pt>
                <c:pt idx="1768">
                  <c:v>231.08384583424342</c:v>
                </c:pt>
                <c:pt idx="1769">
                  <c:v>232.43515812234881</c:v>
                </c:pt>
                <c:pt idx="1770">
                  <c:v>233.24891472633084</c:v>
                </c:pt>
                <c:pt idx="1771">
                  <c:v>233.34632030580855</c:v>
                </c:pt>
                <c:pt idx="1772">
                  <c:v>233.51182863494938</c:v>
                </c:pt>
                <c:pt idx="1773">
                  <c:v>233.6774543574931</c:v>
                </c:pt>
                <c:pt idx="1774">
                  <c:v>237.16922503923746</c:v>
                </c:pt>
                <c:pt idx="1775">
                  <c:v>237.67028897297826</c:v>
                </c:pt>
                <c:pt idx="1776">
                  <c:v>238.86511936045625</c:v>
                </c:pt>
                <c:pt idx="1777">
                  <c:v>237.77955246472007</c:v>
                </c:pt>
                <c:pt idx="1778">
                  <c:v>240.8943340167626</c:v>
                </c:pt>
                <c:pt idx="1779">
                  <c:v>237.74551686960078</c:v>
                </c:pt>
                <c:pt idx="1780">
                  <c:v>239.26153677600038</c:v>
                </c:pt>
                <c:pt idx="1781">
                  <c:v>239.53586146642385</c:v>
                </c:pt>
                <c:pt idx="1782">
                  <c:v>240.63932265649962</c:v>
                </c:pt>
                <c:pt idx="1783">
                  <c:v>241.29742766584559</c:v>
                </c:pt>
                <c:pt idx="1784">
                  <c:v>240.09387604852623</c:v>
                </c:pt>
                <c:pt idx="1785">
                  <c:v>239.5027804809335</c:v>
                </c:pt>
                <c:pt idx="1786">
                  <c:v>241.65916079051249</c:v>
                </c:pt>
                <c:pt idx="1787">
                  <c:v>243.32753600889595</c:v>
                </c:pt>
                <c:pt idx="1788">
                  <c:v>242.8916461444874</c:v>
                </c:pt>
                <c:pt idx="1789">
                  <c:v>243.06164065637668</c:v>
                </c:pt>
                <c:pt idx="1790">
                  <c:v>243.57233840407929</c:v>
                </c:pt>
                <c:pt idx="1791">
                  <c:v>243.74280931922905</c:v>
                </c:pt>
                <c:pt idx="1792">
                  <c:v>243.91339955176835</c:v>
                </c:pt>
                <c:pt idx="1793">
                  <c:v>244.08410917220982</c:v>
                </c:pt>
                <c:pt idx="1794">
                  <c:v>244.25493827121247</c:v>
                </c:pt>
                <c:pt idx="1795">
                  <c:v>253.57820612746212</c:v>
                </c:pt>
                <c:pt idx="1796">
                  <c:v>244.9394510947713</c:v>
                </c:pt>
                <c:pt idx="1797">
                  <c:v>245.11087882558704</c:v>
                </c:pt>
                <c:pt idx="1798">
                  <c:v>245.2824265386254</c:v>
                </c:pt>
                <c:pt idx="1799">
                  <c:v>245.4540943144722</c:v>
                </c:pt>
                <c:pt idx="1800">
                  <c:v>245.9698188549412</c:v>
                </c:pt>
                <c:pt idx="1801">
                  <c:v>246.14196771809972</c:v>
                </c:pt>
                <c:pt idx="1802">
                  <c:v>246.31423706714224</c:v>
                </c:pt>
                <c:pt idx="1803">
                  <c:v>246.48662698265466</c:v>
                </c:pt>
                <c:pt idx="1804">
                  <c:v>246.65913754522273</c:v>
                </c:pt>
                <c:pt idx="1805">
                  <c:v>247.17739400170515</c:v>
                </c:pt>
                <c:pt idx="1806">
                  <c:v>247.35038802886683</c:v>
                </c:pt>
                <c:pt idx="1807">
                  <c:v>247.52350311608654</c:v>
                </c:pt>
                <c:pt idx="1808">
                  <c:v>247.69673937416985</c:v>
                </c:pt>
                <c:pt idx="1809">
                  <c:v>247.87009687362925</c:v>
                </c:pt>
                <c:pt idx="1810">
                  <c:v>248.39089767648895</c:v>
                </c:pt>
                <c:pt idx="1811">
                  <c:v>248.5647410077506</c:v>
                </c:pt>
                <c:pt idx="1812">
                  <c:v>245.31735001830927</c:v>
                </c:pt>
                <c:pt idx="1813">
                  <c:v>249.08700133073597</c:v>
                </c:pt>
                <c:pt idx="1814">
                  <c:v>249.61035898084921</c:v>
                </c:pt>
                <c:pt idx="1815">
                  <c:v>251.86841500205318</c:v>
                </c:pt>
                <c:pt idx="1816">
                  <c:v>253.62049009493876</c:v>
                </c:pt>
                <c:pt idx="1817">
                  <c:v>253.79652070685316</c:v>
                </c:pt>
                <c:pt idx="1818">
                  <c:v>254.00038901400532</c:v>
                </c:pt>
                <c:pt idx="1819">
                  <c:v>254.52963904924607</c:v>
                </c:pt>
                <c:pt idx="1820">
                  <c:v>255.54166217648637</c:v>
                </c:pt>
                <c:pt idx="1821">
                  <c:v>255.71869216988983</c:v>
                </c:pt>
                <c:pt idx="1822">
                  <c:v>255.89584479808312</c:v>
                </c:pt>
                <c:pt idx="1823">
                  <c:v>256.07312015173522</c:v>
                </c:pt>
                <c:pt idx="1824">
                  <c:v>252.61197121641499</c:v>
                </c:pt>
                <c:pt idx="1825">
                  <c:v>252.7885605688036</c:v>
                </c:pt>
                <c:pt idx="1826">
                  <c:v>252.96527337200266</c:v>
                </c:pt>
                <c:pt idx="1827">
                  <c:v>253.14210970660662</c:v>
                </c:pt>
                <c:pt idx="1828">
                  <c:v>253.31906965321025</c:v>
                </c:pt>
                <c:pt idx="1829">
                  <c:v>253.85069207170855</c:v>
                </c:pt>
                <c:pt idx="1830">
                  <c:v>254.02814736292592</c:v>
                </c:pt>
                <c:pt idx="1831">
                  <c:v>254.20572669933898</c:v>
                </c:pt>
                <c:pt idx="1832">
                  <c:v>254.38343017161671</c:v>
                </c:pt>
                <c:pt idx="1833">
                  <c:v>254.56125787042808</c:v>
                </c:pt>
                <c:pt idx="1834">
                  <c:v>255.09548718238179</c:v>
                </c:pt>
                <c:pt idx="1835">
                  <c:v>255.27381265371983</c:v>
                </c:pt>
                <c:pt idx="1836">
                  <c:v>255.45226277471323</c:v>
                </c:pt>
                <c:pt idx="1837">
                  <c:v>255.63083764610525</c:v>
                </c:pt>
                <c:pt idx="1838">
                  <c:v>255.80953734849058</c:v>
                </c:pt>
                <c:pt idx="1839">
                  <c:v>256.34638633822135</c:v>
                </c:pt>
                <c:pt idx="1840">
                  <c:v>256.52558625112067</c:v>
                </c:pt>
                <c:pt idx="1841">
                  <c:v>256.7049114282093</c:v>
                </c:pt>
                <c:pt idx="1842">
                  <c:v>256.88436197023054</c:v>
                </c:pt>
                <c:pt idx="1843">
                  <c:v>257.0639379577791</c:v>
                </c:pt>
                <c:pt idx="1844">
                  <c:v>257.7834981061045</c:v>
                </c:pt>
                <c:pt idx="1845">
                  <c:v>257.9637026410262</c:v>
                </c:pt>
                <c:pt idx="1846">
                  <c:v>251.20721326243248</c:v>
                </c:pt>
                <c:pt idx="1847">
                  <c:v>252.63065155851328</c:v>
                </c:pt>
                <c:pt idx="1848">
                  <c:v>252.84807767131667</c:v>
                </c:pt>
                <c:pt idx="1849">
                  <c:v>252.06271135021098</c:v>
                </c:pt>
                <c:pt idx="1850">
                  <c:v>251.44784505492009</c:v>
                </c:pt>
                <c:pt idx="1851">
                  <c:v>251.86709157283977</c:v>
                </c:pt>
                <c:pt idx="1852">
                  <c:v>252.65886856134662</c:v>
                </c:pt>
                <c:pt idx="1853">
                  <c:v>253.61608163430625</c:v>
                </c:pt>
                <c:pt idx="1854">
                  <c:v>253.82829084723153</c:v>
                </c:pt>
                <c:pt idx="1855">
                  <c:v>252.2355716398672</c:v>
                </c:pt>
                <c:pt idx="1856">
                  <c:v>251.66714149686507</c:v>
                </c:pt>
                <c:pt idx="1857">
                  <c:v>252.34185975524426</c:v>
                </c:pt>
                <c:pt idx="1858">
                  <c:v>251.60895740923101</c:v>
                </c:pt>
                <c:pt idx="1859">
                  <c:v>252.58823350141566</c:v>
                </c:pt>
                <c:pt idx="1860">
                  <c:v>252.58397428726781</c:v>
                </c:pt>
                <c:pt idx="1861">
                  <c:v>253.30609520877684</c:v>
                </c:pt>
                <c:pt idx="1862">
                  <c:v>253.79282821672567</c:v>
                </c:pt>
                <c:pt idx="1863">
                  <c:v>254.24052879648133</c:v>
                </c:pt>
                <c:pt idx="1864">
                  <c:v>255.04268870938992</c:v>
                </c:pt>
                <c:pt idx="1865">
                  <c:v>253.81676631010066</c:v>
                </c:pt>
                <c:pt idx="1866">
                  <c:v>254.24528084673531</c:v>
                </c:pt>
                <c:pt idx="1867">
                  <c:v>258.16884802759478</c:v>
                </c:pt>
                <c:pt idx="1868">
                  <c:v>259.26500909797903</c:v>
                </c:pt>
                <c:pt idx="1869">
                  <c:v>259.37907773745252</c:v>
                </c:pt>
                <c:pt idx="1870">
                  <c:v>260.03137968001204</c:v>
                </c:pt>
                <c:pt idx="1871">
                  <c:v>263.83420992321726</c:v>
                </c:pt>
                <c:pt idx="1872">
                  <c:v>264.66231281136191</c:v>
                </c:pt>
                <c:pt idx="1873">
                  <c:v>261.0805984034431</c:v>
                </c:pt>
                <c:pt idx="1874">
                  <c:v>261.0985662588709</c:v>
                </c:pt>
                <c:pt idx="1875">
                  <c:v>261.51535231368672</c:v>
                </c:pt>
                <c:pt idx="1876">
                  <c:v>261.82387105072559</c:v>
                </c:pt>
                <c:pt idx="1877">
                  <c:v>263.2798840907115</c:v>
                </c:pt>
                <c:pt idx="1878">
                  <c:v>263.56543255487901</c:v>
                </c:pt>
                <c:pt idx="1879">
                  <c:v>263.03715809737429</c:v>
                </c:pt>
                <c:pt idx="1880">
                  <c:v>264.48181695710895</c:v>
                </c:pt>
                <c:pt idx="1881">
                  <c:v>264.99564337904991</c:v>
                </c:pt>
                <c:pt idx="1882">
                  <c:v>263.22410665036944</c:v>
                </c:pt>
                <c:pt idx="1883">
                  <c:v>264.6705502752954</c:v>
                </c:pt>
                <c:pt idx="1884">
                  <c:v>264.10933671433048</c:v>
                </c:pt>
                <c:pt idx="1885">
                  <c:v>266.5973194621123</c:v>
                </c:pt>
                <c:pt idx="1886">
                  <c:v>266.4899329171227</c:v>
                </c:pt>
                <c:pt idx="1887">
                  <c:v>268.79744085125304</c:v>
                </c:pt>
                <c:pt idx="1888">
                  <c:v>271.30300300971777</c:v>
                </c:pt>
                <c:pt idx="1889">
                  <c:v>275.56010665634949</c:v>
                </c:pt>
                <c:pt idx="1890">
                  <c:v>275.56010665634949</c:v>
                </c:pt>
                <c:pt idx="1891">
                  <c:v>276.4343868910438</c:v>
                </c:pt>
                <c:pt idx="1892">
                  <c:v>275.77515045582356</c:v>
                </c:pt>
                <c:pt idx="1893">
                  <c:v>277.19824428346607</c:v>
                </c:pt>
                <c:pt idx="1894">
                  <c:v>281.58780167452602</c:v>
                </c:pt>
                <c:pt idx="1895">
                  <c:v>281.96548048559049</c:v>
                </c:pt>
                <c:pt idx="1896">
                  <c:v>281.72257036501105</c:v>
                </c:pt>
                <c:pt idx="1897">
                  <c:v>287.16909025665649</c:v>
                </c:pt>
                <c:pt idx="1898">
                  <c:v>286.47127775872639</c:v>
                </c:pt>
                <c:pt idx="1899">
                  <c:v>285.13853589016492</c:v>
                </c:pt>
                <c:pt idx="1900">
                  <c:v>286.85020151505654</c:v>
                </c:pt>
                <c:pt idx="1901">
                  <c:v>286.42487376208038</c:v>
                </c:pt>
                <c:pt idx="1902">
                  <c:v>286.47399769086292</c:v>
                </c:pt>
                <c:pt idx="1903">
                  <c:v>284.97742237758075</c:v>
                </c:pt>
                <c:pt idx="1904">
                  <c:v>285.64941483645345</c:v>
                </c:pt>
                <c:pt idx="1905">
                  <c:v>289.77638427950023</c:v>
                </c:pt>
                <c:pt idx="1906">
                  <c:v>290.53979229980376</c:v>
                </c:pt>
                <c:pt idx="1907">
                  <c:v>287.2962759072559</c:v>
                </c:pt>
                <c:pt idx="1908">
                  <c:v>289.88387351191858</c:v>
                </c:pt>
                <c:pt idx="1909">
                  <c:v>286.64487082183274</c:v>
                </c:pt>
                <c:pt idx="1910">
                  <c:v>283.40586889754451</c:v>
                </c:pt>
                <c:pt idx="1911">
                  <c:v>280.16686697325633</c:v>
                </c:pt>
                <c:pt idx="1912">
                  <c:v>276.92786504896816</c:v>
                </c:pt>
                <c:pt idx="1913">
                  <c:v>273.68886312467998</c:v>
                </c:pt>
                <c:pt idx="1914">
                  <c:v>270.44986120039181</c:v>
                </c:pt>
                <c:pt idx="1915">
                  <c:v>267.21085927610358</c:v>
                </c:pt>
                <c:pt idx="1916">
                  <c:v>263.9718573518154</c:v>
                </c:pt>
                <c:pt idx="1917">
                  <c:v>260.73285542752723</c:v>
                </c:pt>
                <c:pt idx="1918">
                  <c:v>257.49385350323905</c:v>
                </c:pt>
                <c:pt idx="1919">
                  <c:v>254.25485157895085</c:v>
                </c:pt>
                <c:pt idx="1920">
                  <c:v>251.01584965466265</c:v>
                </c:pt>
                <c:pt idx="1921">
                  <c:v>247.77684773037447</c:v>
                </c:pt>
                <c:pt idx="1922">
                  <c:v>244.5378458060863</c:v>
                </c:pt>
                <c:pt idx="1923">
                  <c:v>241.29884388179809</c:v>
                </c:pt>
                <c:pt idx="1924">
                  <c:v>238.05984195750992</c:v>
                </c:pt>
                <c:pt idx="1925">
                  <c:v>234.82084003322171</c:v>
                </c:pt>
                <c:pt idx="1926">
                  <c:v>231.58183810893354</c:v>
                </c:pt>
                <c:pt idx="1927">
                  <c:v>228.34283618464534</c:v>
                </c:pt>
                <c:pt idx="1928">
                  <c:v>225.10383426035716</c:v>
                </c:pt>
                <c:pt idx="1929">
                  <c:v>221.86483233606899</c:v>
                </c:pt>
                <c:pt idx="1930">
                  <c:v>218.62583041178078</c:v>
                </c:pt>
                <c:pt idx="1931">
                  <c:v>215.38682848749261</c:v>
                </c:pt>
                <c:pt idx="1932">
                  <c:v>212.1478265632044</c:v>
                </c:pt>
                <c:pt idx="1933">
                  <c:v>208.90882463891623</c:v>
                </c:pt>
                <c:pt idx="1934">
                  <c:v>205.66982271462803</c:v>
                </c:pt>
                <c:pt idx="1935">
                  <c:v>202.43082079033985</c:v>
                </c:pt>
                <c:pt idx="1936">
                  <c:v>199.19181886605168</c:v>
                </c:pt>
                <c:pt idx="1937">
                  <c:v>195.9528169417635</c:v>
                </c:pt>
                <c:pt idx="1938">
                  <c:v>192.71381501747533</c:v>
                </c:pt>
                <c:pt idx="1939">
                  <c:v>189.47481309318715</c:v>
                </c:pt>
                <c:pt idx="1940">
                  <c:v>186.23581116889895</c:v>
                </c:pt>
                <c:pt idx="1941">
                  <c:v>183.06400994710151</c:v>
                </c:pt>
                <c:pt idx="1942">
                  <c:v>179.82381858565552</c:v>
                </c:pt>
                <c:pt idx="1943">
                  <c:v>176.58362722420949</c:v>
                </c:pt>
                <c:pt idx="1944">
                  <c:v>173.34343586276347</c:v>
                </c:pt>
                <c:pt idx="1945">
                  <c:v>170.10324450131745</c:v>
                </c:pt>
                <c:pt idx="1946">
                  <c:v>166.86305313987145</c:v>
                </c:pt>
                <c:pt idx="1947">
                  <c:v>163.62286177842543</c:v>
                </c:pt>
                <c:pt idx="1948">
                  <c:v>160.38267041697941</c:v>
                </c:pt>
                <c:pt idx="1949">
                  <c:v>157.17722275151107</c:v>
                </c:pt>
                <c:pt idx="1950">
                  <c:v>164.1522434947203</c:v>
                </c:pt>
                <c:pt idx="1951">
                  <c:v>163.50198762549624</c:v>
                </c:pt>
                <c:pt idx="1952">
                  <c:v>163.06861273650185</c:v>
                </c:pt>
                <c:pt idx="1953">
                  <c:v>162.62177098612122</c:v>
                </c:pt>
                <c:pt idx="1954">
                  <c:v>161.8906262527008</c:v>
                </c:pt>
                <c:pt idx="1955">
                  <c:v>163.53455404448334</c:v>
                </c:pt>
                <c:pt idx="1956">
                  <c:v>162.65984611749425</c:v>
                </c:pt>
                <c:pt idx="1957">
                  <c:v>161.52592328478889</c:v>
                </c:pt>
                <c:pt idx="1958">
                  <c:v>161.37826459288098</c:v>
                </c:pt>
                <c:pt idx="1959">
                  <c:v>160.97329308862777</c:v>
                </c:pt>
                <c:pt idx="1960">
                  <c:v>160.84434285086127</c:v>
                </c:pt>
                <c:pt idx="1961">
                  <c:v>160.93200445769645</c:v>
                </c:pt>
                <c:pt idx="1962">
                  <c:v>159.7408363761148</c:v>
                </c:pt>
                <c:pt idx="1963">
                  <c:v>159.87374603240866</c:v>
                </c:pt>
                <c:pt idx="1964">
                  <c:v>159.48099449526515</c:v>
                </c:pt>
                <c:pt idx="1965">
                  <c:v>159.23742574392301</c:v>
                </c:pt>
                <c:pt idx="1966">
                  <c:v>159.62127665336882</c:v>
                </c:pt>
                <c:pt idx="1967">
                  <c:v>161.49457049612434</c:v>
                </c:pt>
                <c:pt idx="1968">
                  <c:v>162.76972300562369</c:v>
                </c:pt>
                <c:pt idx="1969">
                  <c:v>163.11719927734615</c:v>
                </c:pt>
                <c:pt idx="1970">
                  <c:v>164.1274154810373</c:v>
                </c:pt>
                <c:pt idx="1971">
                  <c:v>165.39998045811313</c:v>
                </c:pt>
                <c:pt idx="1972">
                  <c:v>164.80965212205794</c:v>
                </c:pt>
                <c:pt idx="1973">
                  <c:v>164.64702263484247</c:v>
                </c:pt>
                <c:pt idx="1974">
                  <c:v>164.82683648230591</c:v>
                </c:pt>
                <c:pt idx="1975">
                  <c:v>165.85159709789397</c:v>
                </c:pt>
                <c:pt idx="1976">
                  <c:v>165.70976060593867</c:v>
                </c:pt>
                <c:pt idx="1977">
                  <c:v>166.24744923875184</c:v>
                </c:pt>
                <c:pt idx="1978">
                  <c:v>165.67049805220691</c:v>
                </c:pt>
                <c:pt idx="1979">
                  <c:v>166.29227997678731</c:v>
                </c:pt>
                <c:pt idx="1980">
                  <c:v>165.38905072922006</c:v>
                </c:pt>
                <c:pt idx="1981">
                  <c:v>165.45794944998906</c:v>
                </c:pt>
                <c:pt idx="1982">
                  <c:v>165.66841149509094</c:v>
                </c:pt>
                <c:pt idx="1983">
                  <c:v>165.66816453543228</c:v>
                </c:pt>
                <c:pt idx="1984">
                  <c:v>166.36186816860334</c:v>
                </c:pt>
                <c:pt idx="1985">
                  <c:v>166.01612061449151</c:v>
                </c:pt>
                <c:pt idx="1986">
                  <c:v>166.03288161532467</c:v>
                </c:pt>
                <c:pt idx="1987">
                  <c:v>165.70414605369905</c:v>
                </c:pt>
                <c:pt idx="1988">
                  <c:v>166.42745359795197</c:v>
                </c:pt>
                <c:pt idx="1989">
                  <c:v>167.06149782558356</c:v>
                </c:pt>
                <c:pt idx="1990">
                  <c:v>168.44244886084945</c:v>
                </c:pt>
                <c:pt idx="1991">
                  <c:v>167.73649300461324</c:v>
                </c:pt>
                <c:pt idx="1992">
                  <c:v>167.74696207814304</c:v>
                </c:pt>
                <c:pt idx="1993">
                  <c:v>166.28848083003848</c:v>
                </c:pt>
                <c:pt idx="1994">
                  <c:v>167.30535587252589</c:v>
                </c:pt>
                <c:pt idx="1995">
                  <c:v>168.71978455751938</c:v>
                </c:pt>
                <c:pt idx="1996">
                  <c:v>170.21364454072386</c:v>
                </c:pt>
                <c:pt idx="1997">
                  <c:v>171.43644261058694</c:v>
                </c:pt>
                <c:pt idx="1998">
                  <c:v>171.30423956131642</c:v>
                </c:pt>
                <c:pt idx="1999">
                  <c:v>172.27665380125703</c:v>
                </c:pt>
                <c:pt idx="2000">
                  <c:v>171.13091117688887</c:v>
                </c:pt>
                <c:pt idx="2001">
                  <c:v>169.64305180939041</c:v>
                </c:pt>
                <c:pt idx="2002">
                  <c:v>169.38132396314754</c:v>
                </c:pt>
                <c:pt idx="2003">
                  <c:v>168.54142928403996</c:v>
                </c:pt>
                <c:pt idx="2004">
                  <c:v>167.12503600976191</c:v>
                </c:pt>
                <c:pt idx="2005">
                  <c:v>172.16330133393149</c:v>
                </c:pt>
                <c:pt idx="2006">
                  <c:v>174.71355199859079</c:v>
                </c:pt>
                <c:pt idx="2007">
                  <c:v>173.61551670564819</c:v>
                </c:pt>
                <c:pt idx="2008">
                  <c:v>171.83544510714711</c:v>
                </c:pt>
                <c:pt idx="2009">
                  <c:v>171.26946932826633</c:v>
                </c:pt>
                <c:pt idx="2010">
                  <c:v>170.56681731319941</c:v>
                </c:pt>
                <c:pt idx="2011">
                  <c:v>171.02604083699975</c:v>
                </c:pt>
                <c:pt idx="2012">
                  <c:v>173.96808778146092</c:v>
                </c:pt>
                <c:pt idx="2013">
                  <c:v>174.44881015631842</c:v>
                </c:pt>
                <c:pt idx="2014">
                  <c:v>174.65467186273423</c:v>
                </c:pt>
                <c:pt idx="2015">
                  <c:v>173.70085277817265</c:v>
                </c:pt>
                <c:pt idx="2016">
                  <c:v>172.40818962159642</c:v>
                </c:pt>
                <c:pt idx="2017">
                  <c:v>170.35128137584604</c:v>
                </c:pt>
                <c:pt idx="2018">
                  <c:v>171.19673314509771</c:v>
                </c:pt>
                <c:pt idx="2019">
                  <c:v>170.08652340313441</c:v>
                </c:pt>
                <c:pt idx="2020">
                  <c:v>170.63560153875287</c:v>
                </c:pt>
                <c:pt idx="2021">
                  <c:v>170.19998894539842</c:v>
                </c:pt>
                <c:pt idx="2022">
                  <c:v>171.19023761884395</c:v>
                </c:pt>
                <c:pt idx="2023">
                  <c:v>170.90534684164879</c:v>
                </c:pt>
                <c:pt idx="2024">
                  <c:v>171.41347785724207</c:v>
                </c:pt>
                <c:pt idx="2025">
                  <c:v>171.72125369511704</c:v>
                </c:pt>
                <c:pt idx="2026">
                  <c:v>172.48919870379316</c:v>
                </c:pt>
                <c:pt idx="2027">
                  <c:v>172.88679991706516</c:v>
                </c:pt>
                <c:pt idx="2028">
                  <c:v>173.49515237614926</c:v>
                </c:pt>
                <c:pt idx="2029">
                  <c:v>173.936351142245</c:v>
                </c:pt>
                <c:pt idx="2030">
                  <c:v>173.65886726112097</c:v>
                </c:pt>
                <c:pt idx="2031">
                  <c:v>173.72294946363431</c:v>
                </c:pt>
                <c:pt idx="2032">
                  <c:v>173.39512550608185</c:v>
                </c:pt>
                <c:pt idx="2033">
                  <c:v>173.25605490782019</c:v>
                </c:pt>
                <c:pt idx="2034">
                  <c:v>173.63422599886832</c:v>
                </c:pt>
                <c:pt idx="2035">
                  <c:v>173.20293938768904</c:v>
                </c:pt>
                <c:pt idx="2036">
                  <c:v>171.61748355499216</c:v>
                </c:pt>
                <c:pt idx="2037">
                  <c:v>170.8150355367695</c:v>
                </c:pt>
                <c:pt idx="2038">
                  <c:v>171.03244865399012</c:v>
                </c:pt>
                <c:pt idx="2039">
                  <c:v>170.36575441245924</c:v>
                </c:pt>
                <c:pt idx="2040">
                  <c:v>170.50164933049436</c:v>
                </c:pt>
                <c:pt idx="2041">
                  <c:v>169.01609334065589</c:v>
                </c:pt>
                <c:pt idx="2042">
                  <c:v>168.47529112852291</c:v>
                </c:pt>
                <c:pt idx="2043">
                  <c:v>170.2391909535277</c:v>
                </c:pt>
                <c:pt idx="2044">
                  <c:v>169.49760308257908</c:v>
                </c:pt>
                <c:pt idx="2045">
                  <c:v>169.95691834825263</c:v>
                </c:pt>
                <c:pt idx="2046">
                  <c:v>170.48254181705539</c:v>
                </c:pt>
                <c:pt idx="2047">
                  <c:v>170.54760091929555</c:v>
                </c:pt>
                <c:pt idx="2048">
                  <c:v>171.72080708358044</c:v>
                </c:pt>
                <c:pt idx="2049">
                  <c:v>171.4736998440134</c:v>
                </c:pt>
                <c:pt idx="2050">
                  <c:v>170.82429541704897</c:v>
                </c:pt>
                <c:pt idx="2051">
                  <c:v>172.44217444078217</c:v>
                </c:pt>
                <c:pt idx="2052">
                  <c:v>173.6735177325659</c:v>
                </c:pt>
                <c:pt idx="2053">
                  <c:v>174.16454140918668</c:v>
                </c:pt>
                <c:pt idx="2054">
                  <c:v>174.06735752903629</c:v>
                </c:pt>
                <c:pt idx="2055">
                  <c:v>172.62122634901917</c:v>
                </c:pt>
                <c:pt idx="2056">
                  <c:v>172.07058356079386</c:v>
                </c:pt>
                <c:pt idx="2057">
                  <c:v>171.43936015516422</c:v>
                </c:pt>
                <c:pt idx="2058">
                  <c:v>171.88181205475888</c:v>
                </c:pt>
                <c:pt idx="2059">
                  <c:v>172.16843181341071</c:v>
                </c:pt>
                <c:pt idx="2060">
                  <c:v>172.67130632211482</c:v>
                </c:pt>
                <c:pt idx="2061">
                  <c:v>173.80038968614804</c:v>
                </c:pt>
                <c:pt idx="2062">
                  <c:v>173.72357855076496</c:v>
                </c:pt>
                <c:pt idx="2063">
                  <c:v>174.24604751054275</c:v>
                </c:pt>
                <c:pt idx="2064">
                  <c:v>173.98463357951726</c:v>
                </c:pt>
                <c:pt idx="2065">
                  <c:v>175.77198504688042</c:v>
                </c:pt>
                <c:pt idx="2066">
                  <c:v>176.84251088384192</c:v>
                </c:pt>
                <c:pt idx="2067">
                  <c:v>177.54062016395628</c:v>
                </c:pt>
                <c:pt idx="2068">
                  <c:v>177.07384255382667</c:v>
                </c:pt>
                <c:pt idx="2069">
                  <c:v>177.34976480680123</c:v>
                </c:pt>
                <c:pt idx="2070">
                  <c:v>178.21367039122143</c:v>
                </c:pt>
                <c:pt idx="2071">
                  <c:v>177.29712716415585</c:v>
                </c:pt>
                <c:pt idx="2072">
                  <c:v>191.51409474015207</c:v>
                </c:pt>
                <c:pt idx="2073">
                  <c:v>191.05079390162967</c:v>
                </c:pt>
                <c:pt idx="2074">
                  <c:v>190.51186106259647</c:v>
                </c:pt>
                <c:pt idx="2075">
                  <c:v>189.82942841006826</c:v>
                </c:pt>
                <c:pt idx="2076">
                  <c:v>188.60112567393026</c:v>
                </c:pt>
                <c:pt idx="2077">
                  <c:v>188.06921983303778</c:v>
                </c:pt>
                <c:pt idx="2078">
                  <c:v>187.92647536133489</c:v>
                </c:pt>
                <c:pt idx="2079">
                  <c:v>188.08210602451911</c:v>
                </c:pt>
                <c:pt idx="2080">
                  <c:v>185.73021169904942</c:v>
                </c:pt>
                <c:pt idx="2081">
                  <c:v>185.85689835051772</c:v>
                </c:pt>
                <c:pt idx="2082">
                  <c:v>185.64900186749441</c:v>
                </c:pt>
                <c:pt idx="2083">
                  <c:v>186.38783606307854</c:v>
                </c:pt>
                <c:pt idx="2084">
                  <c:v>186.02683512673644</c:v>
                </c:pt>
                <c:pt idx="2085">
                  <c:v>185.37953343104377</c:v>
                </c:pt>
                <c:pt idx="2086">
                  <c:v>184.26531150872208</c:v>
                </c:pt>
                <c:pt idx="2087">
                  <c:v>183.6604793843124</c:v>
                </c:pt>
                <c:pt idx="2088">
                  <c:v>183.558584885871</c:v>
                </c:pt>
                <c:pt idx="2089">
                  <c:v>184.02036798154015</c:v>
                </c:pt>
                <c:pt idx="2090">
                  <c:v>183.2937604400114</c:v>
                </c:pt>
                <c:pt idx="2091">
                  <c:v>182.78780144687471</c:v>
                </c:pt>
                <c:pt idx="2092">
                  <c:v>183.32890148151705</c:v>
                </c:pt>
                <c:pt idx="2093">
                  <c:v>183.59663737164081</c:v>
                </c:pt>
                <c:pt idx="2094">
                  <c:v>182.62723938000104</c:v>
                </c:pt>
                <c:pt idx="2095">
                  <c:v>183.86185713656923</c:v>
                </c:pt>
                <c:pt idx="2096">
                  <c:v>184.78161132260146</c:v>
                </c:pt>
                <c:pt idx="2097">
                  <c:v>185.64937802569</c:v>
                </c:pt>
                <c:pt idx="2098">
                  <c:v>185.30632175136222</c:v>
                </c:pt>
                <c:pt idx="2099">
                  <c:v>182.42247116164941</c:v>
                </c:pt>
                <c:pt idx="2100">
                  <c:v>181.69289671017091</c:v>
                </c:pt>
                <c:pt idx="2101">
                  <c:v>187.55145471658983</c:v>
                </c:pt>
                <c:pt idx="2102">
                  <c:v>187.70009266951175</c:v>
                </c:pt>
                <c:pt idx="2103">
                  <c:v>190.6275887030437</c:v>
                </c:pt>
                <c:pt idx="2104">
                  <c:v>189.17963882625668</c:v>
                </c:pt>
                <c:pt idx="2105">
                  <c:v>185.52362924854299</c:v>
                </c:pt>
                <c:pt idx="2106">
                  <c:v>185.36192761394554</c:v>
                </c:pt>
                <c:pt idx="2107">
                  <c:v>184.1524781685998</c:v>
                </c:pt>
                <c:pt idx="2108">
                  <c:v>184.35664029827709</c:v>
                </c:pt>
                <c:pt idx="2109">
                  <c:v>184.78789306362015</c:v>
                </c:pt>
                <c:pt idx="2110">
                  <c:v>184.75631493606843</c:v>
                </c:pt>
                <c:pt idx="2111">
                  <c:v>184.65395855973546</c:v>
                </c:pt>
                <c:pt idx="2112">
                  <c:v>184.93392009544758</c:v>
                </c:pt>
                <c:pt idx="2113">
                  <c:v>185.6899567213251</c:v>
                </c:pt>
                <c:pt idx="2114">
                  <c:v>184.55977480006899</c:v>
                </c:pt>
                <c:pt idx="2115">
                  <c:v>185.00397325644713</c:v>
                </c:pt>
                <c:pt idx="2116">
                  <c:v>184.51635525286056</c:v>
                </c:pt>
                <c:pt idx="2117">
                  <c:v>184.67005873558458</c:v>
                </c:pt>
                <c:pt idx="2118">
                  <c:v>183.43090186899468</c:v>
                </c:pt>
                <c:pt idx="2119">
                  <c:v>183.38541698134534</c:v>
                </c:pt>
                <c:pt idx="2120">
                  <c:v>183.70416516681206</c:v>
                </c:pt>
                <c:pt idx="2121">
                  <c:v>182.36287176969782</c:v>
                </c:pt>
                <c:pt idx="2122">
                  <c:v>181.62049583796698</c:v>
                </c:pt>
                <c:pt idx="2123">
                  <c:v>181.53979629072009</c:v>
                </c:pt>
                <c:pt idx="2124">
                  <c:v>182.94136979501897</c:v>
                </c:pt>
                <c:pt idx="2125">
                  <c:v>181.75659753746075</c:v>
                </c:pt>
                <c:pt idx="2126">
                  <c:v>182.55719832060555</c:v>
                </c:pt>
                <c:pt idx="2127">
                  <c:v>182.24790653031181</c:v>
                </c:pt>
                <c:pt idx="2128">
                  <c:v>182.96863874302775</c:v>
                </c:pt>
                <c:pt idx="2129">
                  <c:v>183.80410424771688</c:v>
                </c:pt>
                <c:pt idx="2130">
                  <c:v>183.31179687252376</c:v>
                </c:pt>
                <c:pt idx="2131">
                  <c:v>183.38063180537262</c:v>
                </c:pt>
                <c:pt idx="2132">
                  <c:v>182.83008041789236</c:v>
                </c:pt>
                <c:pt idx="2133">
                  <c:v>183.1108971336308</c:v>
                </c:pt>
                <c:pt idx="2134">
                  <c:v>183.9218094919749</c:v>
                </c:pt>
                <c:pt idx="2135">
                  <c:v>183.88776767951248</c:v>
                </c:pt>
                <c:pt idx="2136">
                  <c:v>184.68461696537207</c:v>
                </c:pt>
                <c:pt idx="2137">
                  <c:v>184.84186117577573</c:v>
                </c:pt>
                <c:pt idx="2138">
                  <c:v>187.82326582190962</c:v>
                </c:pt>
                <c:pt idx="2139">
                  <c:v>187.96830858993323</c:v>
                </c:pt>
                <c:pt idx="2140">
                  <c:v>188.37907233099028</c:v>
                </c:pt>
                <c:pt idx="2141">
                  <c:v>188.69474368360292</c:v>
                </c:pt>
                <c:pt idx="2142">
                  <c:v>190.18591141419597</c:v>
                </c:pt>
                <c:pt idx="2143">
                  <c:v>192.39562096715451</c:v>
                </c:pt>
                <c:pt idx="2144">
                  <c:v>192.00853199767488</c:v>
                </c:pt>
                <c:pt idx="2145">
                  <c:v>191.2161199666688</c:v>
                </c:pt>
                <c:pt idx="2146">
                  <c:v>191.13626450631108</c:v>
                </c:pt>
                <c:pt idx="2147">
                  <c:v>190.74557530959805</c:v>
                </c:pt>
                <c:pt idx="2148">
                  <c:v>191.84851248605372</c:v>
                </c:pt>
                <c:pt idx="2149">
                  <c:v>191.39217309531625</c:v>
                </c:pt>
                <c:pt idx="2150">
                  <c:v>190.23286765521604</c:v>
                </c:pt>
                <c:pt idx="2151">
                  <c:v>189.55148683378152</c:v>
                </c:pt>
                <c:pt idx="2152">
                  <c:v>188.66875548869959</c:v>
                </c:pt>
                <c:pt idx="2153">
                  <c:v>187.6929496976646</c:v>
                </c:pt>
                <c:pt idx="2154">
                  <c:v>187.05642246352983</c:v>
                </c:pt>
                <c:pt idx="2155">
                  <c:v>186.47814630095132</c:v>
                </c:pt>
                <c:pt idx="2156">
                  <c:v>185.22991625665307</c:v>
                </c:pt>
                <c:pt idx="2157">
                  <c:v>185.94291453585274</c:v>
                </c:pt>
                <c:pt idx="2158">
                  <c:v>185.50183627641024</c:v>
                </c:pt>
                <c:pt idx="2159">
                  <c:v>184.3464668830585</c:v>
                </c:pt>
                <c:pt idx="2160">
                  <c:v>182.95888485008624</c:v>
                </c:pt>
                <c:pt idx="2161">
                  <c:v>185.58194687892205</c:v>
                </c:pt>
                <c:pt idx="2162">
                  <c:v>185.6952753763473</c:v>
                </c:pt>
                <c:pt idx="2163">
                  <c:v>184.72657020154492</c:v>
                </c:pt>
                <c:pt idx="2164">
                  <c:v>177.00254285676746</c:v>
                </c:pt>
                <c:pt idx="2165">
                  <c:v>177.03472505605944</c:v>
                </c:pt>
                <c:pt idx="2166">
                  <c:v>176.94550093715878</c:v>
                </c:pt>
                <c:pt idx="2167">
                  <c:v>176.60026334868371</c:v>
                </c:pt>
                <c:pt idx="2168">
                  <c:v>176.68165571276796</c:v>
                </c:pt>
                <c:pt idx="2169">
                  <c:v>177.32988620657881</c:v>
                </c:pt>
                <c:pt idx="2170">
                  <c:v>177.12815145699977</c:v>
                </c:pt>
                <c:pt idx="2171">
                  <c:v>177.52140720225873</c:v>
                </c:pt>
                <c:pt idx="2172">
                  <c:v>174.73437045418009</c:v>
                </c:pt>
                <c:pt idx="2173">
                  <c:v>173.77727576008866</c:v>
                </c:pt>
                <c:pt idx="2174">
                  <c:v>174.44988796085244</c:v>
                </c:pt>
                <c:pt idx="2175">
                  <c:v>174.16232157540165</c:v>
                </c:pt>
                <c:pt idx="2176">
                  <c:v>174.84997707858579</c:v>
                </c:pt>
                <c:pt idx="2177">
                  <c:v>174.49801301513961</c:v>
                </c:pt>
                <c:pt idx="2178">
                  <c:v>174.48450762491282</c:v>
                </c:pt>
                <c:pt idx="2179">
                  <c:v>173.15332915193054</c:v>
                </c:pt>
                <c:pt idx="2180">
                  <c:v>172.67899770122915</c:v>
                </c:pt>
                <c:pt idx="2181">
                  <c:v>172.65773215734376</c:v>
                </c:pt>
                <c:pt idx="2182">
                  <c:v>172.94942821520937</c:v>
                </c:pt>
                <c:pt idx="2183">
                  <c:v>173.7434225309575</c:v>
                </c:pt>
                <c:pt idx="2184">
                  <c:v>172.9238333224408</c:v>
                </c:pt>
                <c:pt idx="2185">
                  <c:v>172.79139740053617</c:v>
                </c:pt>
                <c:pt idx="2186">
                  <c:v>173.14236913244235</c:v>
                </c:pt>
                <c:pt idx="2187">
                  <c:v>172.3862972102194</c:v>
                </c:pt>
                <c:pt idx="2188">
                  <c:v>170.64381748326264</c:v>
                </c:pt>
                <c:pt idx="2189">
                  <c:v>170.45137676566765</c:v>
                </c:pt>
                <c:pt idx="2190">
                  <c:v>170.58461744424793</c:v>
                </c:pt>
                <c:pt idx="2191">
                  <c:v>170.75462178775643</c:v>
                </c:pt>
                <c:pt idx="2192">
                  <c:v>170.5094473216287</c:v>
                </c:pt>
                <c:pt idx="2193">
                  <c:v>169.83312396226015</c:v>
                </c:pt>
                <c:pt idx="2194">
                  <c:v>169.80131187036162</c:v>
                </c:pt>
                <c:pt idx="2195">
                  <c:v>169.5675361068723</c:v>
                </c:pt>
                <c:pt idx="2196">
                  <c:v>169.58553220070425</c:v>
                </c:pt>
                <c:pt idx="2197">
                  <c:v>169.16859159919775</c:v>
                </c:pt>
                <c:pt idx="2198">
                  <c:v>169.73188597584362</c:v>
                </c:pt>
                <c:pt idx="2199">
                  <c:v>169.08590940580495</c:v>
                </c:pt>
                <c:pt idx="2200">
                  <c:v>169.51199075230966</c:v>
                </c:pt>
                <c:pt idx="2201">
                  <c:v>169.16185503955654</c:v>
                </c:pt>
                <c:pt idx="2202">
                  <c:v>169.32022268221175</c:v>
                </c:pt>
                <c:pt idx="2203">
                  <c:v>169.34256022653108</c:v>
                </c:pt>
                <c:pt idx="2204">
                  <c:v>168.64701750284482</c:v>
                </c:pt>
                <c:pt idx="2205">
                  <c:v>173.15128801469791</c:v>
                </c:pt>
                <c:pt idx="2206">
                  <c:v>173.62068907017684</c:v>
                </c:pt>
                <c:pt idx="2207">
                  <c:v>172.92119214733592</c:v>
                </c:pt>
                <c:pt idx="2208">
                  <c:v>173.06913829188753</c:v>
                </c:pt>
                <c:pt idx="2209">
                  <c:v>174.95415172094167</c:v>
                </c:pt>
                <c:pt idx="2210">
                  <c:v>174.8388557043757</c:v>
                </c:pt>
                <c:pt idx="2211">
                  <c:v>174.5816986332095</c:v>
                </c:pt>
                <c:pt idx="2212">
                  <c:v>173.01096285535721</c:v>
                </c:pt>
                <c:pt idx="2213">
                  <c:v>174.37976118176098</c:v>
                </c:pt>
                <c:pt idx="2214">
                  <c:v>175.22961751071358</c:v>
                </c:pt>
                <c:pt idx="2215">
                  <c:v>175.1950361683997</c:v>
                </c:pt>
                <c:pt idx="2216">
                  <c:v>174.71475879619462</c:v>
                </c:pt>
                <c:pt idx="2217">
                  <c:v>173.74174141644824</c:v>
                </c:pt>
                <c:pt idx="2218">
                  <c:v>164.20275682901726</c:v>
                </c:pt>
                <c:pt idx="2219">
                  <c:v>164.67830852480336</c:v>
                </c:pt>
                <c:pt idx="2220">
                  <c:v>164.76181060187704</c:v>
                </c:pt>
                <c:pt idx="2221">
                  <c:v>165.1102641916539</c:v>
                </c:pt>
                <c:pt idx="2222">
                  <c:v>164.78490449645545</c:v>
                </c:pt>
                <c:pt idx="2223">
                  <c:v>163.90780241423539</c:v>
                </c:pt>
                <c:pt idx="2224">
                  <c:v>163.61614366964926</c:v>
                </c:pt>
                <c:pt idx="2225">
                  <c:v>163.08516158453989</c:v>
                </c:pt>
                <c:pt idx="2226">
                  <c:v>163.03750244201231</c:v>
                </c:pt>
                <c:pt idx="2227">
                  <c:v>162.97819449702732</c:v>
                </c:pt>
                <c:pt idx="2228">
                  <c:v>164.01339798661144</c:v>
                </c:pt>
                <c:pt idx="2229">
                  <c:v>165.14763394525642</c:v>
                </c:pt>
                <c:pt idx="2230">
                  <c:v>163.60383633823287</c:v>
                </c:pt>
                <c:pt idx="2231">
                  <c:v>163.31193253616277</c:v>
                </c:pt>
                <c:pt idx="2232">
                  <c:v>162.86636155618112</c:v>
                </c:pt>
                <c:pt idx="2233">
                  <c:v>162.56236320923418</c:v>
                </c:pt>
                <c:pt idx="2234">
                  <c:v>161.78461933091995</c:v>
                </c:pt>
                <c:pt idx="2235">
                  <c:v>162.30046634311083</c:v>
                </c:pt>
                <c:pt idx="2236">
                  <c:v>162.45463775452848</c:v>
                </c:pt>
                <c:pt idx="2237">
                  <c:v>163.37178606180132</c:v>
                </c:pt>
                <c:pt idx="2238">
                  <c:v>163.75391539051515</c:v>
                </c:pt>
                <c:pt idx="2239">
                  <c:v>163.3066360674149</c:v>
                </c:pt>
                <c:pt idx="2240">
                  <c:v>164.01790482568873</c:v>
                </c:pt>
                <c:pt idx="2241">
                  <c:v>162.89505345114401</c:v>
                </c:pt>
                <c:pt idx="2242">
                  <c:v>162.87980643838719</c:v>
                </c:pt>
                <c:pt idx="2243">
                  <c:v>162.38509487783713</c:v>
                </c:pt>
                <c:pt idx="2244">
                  <c:v>162.21524482978145</c:v>
                </c:pt>
                <c:pt idx="2245">
                  <c:v>162.10989229795535</c:v>
                </c:pt>
                <c:pt idx="2246">
                  <c:v>161.9882499984819</c:v>
                </c:pt>
                <c:pt idx="2247">
                  <c:v>161.490401097057</c:v>
                </c:pt>
                <c:pt idx="2248">
                  <c:v>161.72697333957103</c:v>
                </c:pt>
                <c:pt idx="2249">
                  <c:v>162.69841952771247</c:v>
                </c:pt>
                <c:pt idx="2250">
                  <c:v>162.16184549302071</c:v>
                </c:pt>
                <c:pt idx="2251">
                  <c:v>162.03290088391219</c:v>
                </c:pt>
                <c:pt idx="2252">
                  <c:v>162.84860951136608</c:v>
                </c:pt>
                <c:pt idx="2253">
                  <c:v>162.94335700409235</c:v>
                </c:pt>
                <c:pt idx="2254">
                  <c:v>163.69050601019174</c:v>
                </c:pt>
                <c:pt idx="2255">
                  <c:v>163.53026665276195</c:v>
                </c:pt>
                <c:pt idx="2256">
                  <c:v>163.05170165754356</c:v>
                </c:pt>
                <c:pt idx="2257">
                  <c:v>162.88720556085542</c:v>
                </c:pt>
                <c:pt idx="2258">
                  <c:v>162.50764580608859</c:v>
                </c:pt>
                <c:pt idx="2259">
                  <c:v>162.75130757169808</c:v>
                </c:pt>
                <c:pt idx="2260">
                  <c:v>162.57446481338013</c:v>
                </c:pt>
                <c:pt idx="2261">
                  <c:v>162.82562957356009</c:v>
                </c:pt>
                <c:pt idx="2262">
                  <c:v>162.94237475722252</c:v>
                </c:pt>
                <c:pt idx="2263">
                  <c:v>163.84470263328473</c:v>
                </c:pt>
                <c:pt idx="2264">
                  <c:v>163.31174092743049</c:v>
                </c:pt>
                <c:pt idx="2265">
                  <c:v>162.24999458608644</c:v>
                </c:pt>
                <c:pt idx="2266">
                  <c:v>161.46306659869251</c:v>
                </c:pt>
                <c:pt idx="2267">
                  <c:v>161.29859067134461</c:v>
                </c:pt>
                <c:pt idx="2268">
                  <c:v>160.64479848196171</c:v>
                </c:pt>
                <c:pt idx="2269">
                  <c:v>160.23898833086841</c:v>
                </c:pt>
                <c:pt idx="2270">
                  <c:v>159.60635176246655</c:v>
                </c:pt>
                <c:pt idx="2271">
                  <c:v>161.91485679473817</c:v>
                </c:pt>
                <c:pt idx="2272">
                  <c:v>161.79728668505976</c:v>
                </c:pt>
                <c:pt idx="2273">
                  <c:v>161.60673986851359</c:v>
                </c:pt>
                <c:pt idx="2274">
                  <c:v>161.87891906429292</c:v>
                </c:pt>
                <c:pt idx="2275">
                  <c:v>162.25193689355191</c:v>
                </c:pt>
                <c:pt idx="2276">
                  <c:v>162.77472417572048</c:v>
                </c:pt>
                <c:pt idx="2277">
                  <c:v>162.78182882582112</c:v>
                </c:pt>
                <c:pt idx="2278">
                  <c:v>162.96941276628559</c:v>
                </c:pt>
                <c:pt idx="2279">
                  <c:v>162.34429532792637</c:v>
                </c:pt>
                <c:pt idx="2280">
                  <c:v>162.75982609254987</c:v>
                </c:pt>
                <c:pt idx="2281">
                  <c:v>163.50847670603034</c:v>
                </c:pt>
              </c:numCache>
            </c:numRef>
          </c:val>
          <c:smooth val="0"/>
        </c:ser>
        <c:ser>
          <c:idx val="1"/>
          <c:order val="1"/>
          <c:tx>
            <c:strRef>
              <c:f>Indices!$C$1</c:f>
              <c:strCache>
                <c:ptCount val="1"/>
                <c:pt idx="0">
                  <c:v>Bienes Raíces</c:v>
                </c:pt>
              </c:strCache>
            </c:strRef>
          </c:tx>
          <c:spPr>
            <a:ln w="31750" cap="rnd">
              <a:solidFill>
                <a:srgbClr val="7030A0"/>
              </a:solidFill>
              <a:round/>
            </a:ln>
            <a:effectLst/>
          </c:spPr>
          <c:marker>
            <c:symbol val="none"/>
          </c:marker>
          <c:cat>
            <c:numRef>
              <c:f>Indices!$A$2:$A$2283</c:f>
              <c:numCache>
                <c:formatCode>m/d/yyyy</c:formatCode>
                <c:ptCount val="2282"/>
                <c:pt idx="0">
                  <c:v>39633</c:v>
                </c:pt>
                <c:pt idx="1">
                  <c:v>39636</c:v>
                </c:pt>
                <c:pt idx="2">
                  <c:v>39637</c:v>
                </c:pt>
                <c:pt idx="3">
                  <c:v>39638</c:v>
                </c:pt>
                <c:pt idx="4">
                  <c:v>39639</c:v>
                </c:pt>
                <c:pt idx="5">
                  <c:v>39640</c:v>
                </c:pt>
                <c:pt idx="6">
                  <c:v>39643</c:v>
                </c:pt>
                <c:pt idx="7">
                  <c:v>39644</c:v>
                </c:pt>
                <c:pt idx="8">
                  <c:v>39645</c:v>
                </c:pt>
                <c:pt idx="9">
                  <c:v>39646</c:v>
                </c:pt>
                <c:pt idx="10">
                  <c:v>39647</c:v>
                </c:pt>
                <c:pt idx="11">
                  <c:v>39650</c:v>
                </c:pt>
                <c:pt idx="12">
                  <c:v>39651</c:v>
                </c:pt>
                <c:pt idx="13">
                  <c:v>39652</c:v>
                </c:pt>
                <c:pt idx="14">
                  <c:v>39653</c:v>
                </c:pt>
                <c:pt idx="15">
                  <c:v>39654</c:v>
                </c:pt>
                <c:pt idx="16">
                  <c:v>39657</c:v>
                </c:pt>
                <c:pt idx="17">
                  <c:v>39658</c:v>
                </c:pt>
                <c:pt idx="18">
                  <c:v>39659</c:v>
                </c:pt>
                <c:pt idx="19">
                  <c:v>39660</c:v>
                </c:pt>
                <c:pt idx="20">
                  <c:v>39661</c:v>
                </c:pt>
                <c:pt idx="21">
                  <c:v>39664</c:v>
                </c:pt>
                <c:pt idx="22">
                  <c:v>39665</c:v>
                </c:pt>
                <c:pt idx="23">
                  <c:v>39666</c:v>
                </c:pt>
                <c:pt idx="24">
                  <c:v>39667</c:v>
                </c:pt>
                <c:pt idx="25">
                  <c:v>39668</c:v>
                </c:pt>
                <c:pt idx="26">
                  <c:v>39671</c:v>
                </c:pt>
                <c:pt idx="27">
                  <c:v>39672</c:v>
                </c:pt>
                <c:pt idx="28">
                  <c:v>39673</c:v>
                </c:pt>
                <c:pt idx="29">
                  <c:v>39674</c:v>
                </c:pt>
                <c:pt idx="30">
                  <c:v>39675</c:v>
                </c:pt>
                <c:pt idx="31">
                  <c:v>39678</c:v>
                </c:pt>
                <c:pt idx="32">
                  <c:v>39679</c:v>
                </c:pt>
                <c:pt idx="33">
                  <c:v>39680</c:v>
                </c:pt>
                <c:pt idx="34">
                  <c:v>39681</c:v>
                </c:pt>
                <c:pt idx="35">
                  <c:v>39682</c:v>
                </c:pt>
                <c:pt idx="36">
                  <c:v>39685</c:v>
                </c:pt>
                <c:pt idx="37">
                  <c:v>39686</c:v>
                </c:pt>
                <c:pt idx="38">
                  <c:v>39687</c:v>
                </c:pt>
                <c:pt idx="39">
                  <c:v>39688</c:v>
                </c:pt>
                <c:pt idx="40">
                  <c:v>39689</c:v>
                </c:pt>
                <c:pt idx="41">
                  <c:v>39692</c:v>
                </c:pt>
                <c:pt idx="42">
                  <c:v>39693</c:v>
                </c:pt>
                <c:pt idx="43">
                  <c:v>39694</c:v>
                </c:pt>
                <c:pt idx="44">
                  <c:v>39695</c:v>
                </c:pt>
                <c:pt idx="45">
                  <c:v>39696</c:v>
                </c:pt>
                <c:pt idx="46">
                  <c:v>39699</c:v>
                </c:pt>
                <c:pt idx="47">
                  <c:v>39700</c:v>
                </c:pt>
                <c:pt idx="48">
                  <c:v>39701</c:v>
                </c:pt>
                <c:pt idx="49">
                  <c:v>39702</c:v>
                </c:pt>
                <c:pt idx="50">
                  <c:v>39703</c:v>
                </c:pt>
                <c:pt idx="51">
                  <c:v>39706</c:v>
                </c:pt>
                <c:pt idx="52">
                  <c:v>39708</c:v>
                </c:pt>
                <c:pt idx="53">
                  <c:v>39709</c:v>
                </c:pt>
                <c:pt idx="54">
                  <c:v>39710</c:v>
                </c:pt>
                <c:pt idx="55">
                  <c:v>39713</c:v>
                </c:pt>
                <c:pt idx="56">
                  <c:v>39714</c:v>
                </c:pt>
                <c:pt idx="57">
                  <c:v>39715</c:v>
                </c:pt>
                <c:pt idx="58">
                  <c:v>39716</c:v>
                </c:pt>
                <c:pt idx="59">
                  <c:v>39717</c:v>
                </c:pt>
                <c:pt idx="60">
                  <c:v>39720</c:v>
                </c:pt>
                <c:pt idx="61">
                  <c:v>39721</c:v>
                </c:pt>
                <c:pt idx="62">
                  <c:v>39722</c:v>
                </c:pt>
                <c:pt idx="63">
                  <c:v>39723</c:v>
                </c:pt>
                <c:pt idx="64">
                  <c:v>39724</c:v>
                </c:pt>
                <c:pt idx="65">
                  <c:v>39727</c:v>
                </c:pt>
                <c:pt idx="66">
                  <c:v>39728</c:v>
                </c:pt>
                <c:pt idx="67">
                  <c:v>39729</c:v>
                </c:pt>
                <c:pt idx="68">
                  <c:v>39730</c:v>
                </c:pt>
                <c:pt idx="69">
                  <c:v>39731</c:v>
                </c:pt>
                <c:pt idx="70">
                  <c:v>39734</c:v>
                </c:pt>
                <c:pt idx="71">
                  <c:v>39735</c:v>
                </c:pt>
                <c:pt idx="72">
                  <c:v>39736</c:v>
                </c:pt>
                <c:pt idx="73">
                  <c:v>39737</c:v>
                </c:pt>
                <c:pt idx="74">
                  <c:v>39738</c:v>
                </c:pt>
                <c:pt idx="75">
                  <c:v>39741</c:v>
                </c:pt>
                <c:pt idx="76">
                  <c:v>39742</c:v>
                </c:pt>
                <c:pt idx="77">
                  <c:v>39743</c:v>
                </c:pt>
                <c:pt idx="78">
                  <c:v>39744</c:v>
                </c:pt>
                <c:pt idx="79">
                  <c:v>39745</c:v>
                </c:pt>
                <c:pt idx="80">
                  <c:v>39748</c:v>
                </c:pt>
                <c:pt idx="81">
                  <c:v>39749</c:v>
                </c:pt>
                <c:pt idx="82">
                  <c:v>39750</c:v>
                </c:pt>
                <c:pt idx="83">
                  <c:v>39751</c:v>
                </c:pt>
                <c:pt idx="84">
                  <c:v>39752</c:v>
                </c:pt>
                <c:pt idx="85">
                  <c:v>39755</c:v>
                </c:pt>
                <c:pt idx="86">
                  <c:v>39756</c:v>
                </c:pt>
                <c:pt idx="87">
                  <c:v>39757</c:v>
                </c:pt>
                <c:pt idx="88">
                  <c:v>39758</c:v>
                </c:pt>
                <c:pt idx="89">
                  <c:v>39759</c:v>
                </c:pt>
                <c:pt idx="90">
                  <c:v>39762</c:v>
                </c:pt>
                <c:pt idx="91">
                  <c:v>39763</c:v>
                </c:pt>
                <c:pt idx="92">
                  <c:v>39764</c:v>
                </c:pt>
                <c:pt idx="93">
                  <c:v>39765</c:v>
                </c:pt>
                <c:pt idx="94">
                  <c:v>39766</c:v>
                </c:pt>
                <c:pt idx="95">
                  <c:v>39770</c:v>
                </c:pt>
                <c:pt idx="96">
                  <c:v>39771</c:v>
                </c:pt>
                <c:pt idx="97">
                  <c:v>39772</c:v>
                </c:pt>
                <c:pt idx="98">
                  <c:v>39773</c:v>
                </c:pt>
                <c:pt idx="99">
                  <c:v>39776</c:v>
                </c:pt>
                <c:pt idx="100">
                  <c:v>39777</c:v>
                </c:pt>
                <c:pt idx="101">
                  <c:v>39778</c:v>
                </c:pt>
                <c:pt idx="102">
                  <c:v>39779</c:v>
                </c:pt>
                <c:pt idx="103">
                  <c:v>39780</c:v>
                </c:pt>
                <c:pt idx="104">
                  <c:v>39783</c:v>
                </c:pt>
                <c:pt idx="105">
                  <c:v>39784</c:v>
                </c:pt>
                <c:pt idx="106">
                  <c:v>39785</c:v>
                </c:pt>
                <c:pt idx="107">
                  <c:v>39786</c:v>
                </c:pt>
                <c:pt idx="108">
                  <c:v>39787</c:v>
                </c:pt>
                <c:pt idx="109">
                  <c:v>39790</c:v>
                </c:pt>
                <c:pt idx="110">
                  <c:v>39791</c:v>
                </c:pt>
                <c:pt idx="111">
                  <c:v>39792</c:v>
                </c:pt>
                <c:pt idx="112">
                  <c:v>39793</c:v>
                </c:pt>
                <c:pt idx="113">
                  <c:v>39797</c:v>
                </c:pt>
                <c:pt idx="114">
                  <c:v>39798</c:v>
                </c:pt>
                <c:pt idx="115">
                  <c:v>39799</c:v>
                </c:pt>
                <c:pt idx="116">
                  <c:v>39800</c:v>
                </c:pt>
                <c:pt idx="117">
                  <c:v>39801</c:v>
                </c:pt>
                <c:pt idx="118">
                  <c:v>39804</c:v>
                </c:pt>
                <c:pt idx="119">
                  <c:v>39805</c:v>
                </c:pt>
                <c:pt idx="120">
                  <c:v>39806</c:v>
                </c:pt>
                <c:pt idx="121">
                  <c:v>39808</c:v>
                </c:pt>
                <c:pt idx="122">
                  <c:v>39811</c:v>
                </c:pt>
                <c:pt idx="123">
                  <c:v>39812</c:v>
                </c:pt>
                <c:pt idx="124">
                  <c:v>39813</c:v>
                </c:pt>
                <c:pt idx="125">
                  <c:v>39815</c:v>
                </c:pt>
                <c:pt idx="126">
                  <c:v>39818</c:v>
                </c:pt>
                <c:pt idx="127">
                  <c:v>39819</c:v>
                </c:pt>
                <c:pt idx="128">
                  <c:v>39820</c:v>
                </c:pt>
                <c:pt idx="129">
                  <c:v>39821</c:v>
                </c:pt>
                <c:pt idx="130">
                  <c:v>39822</c:v>
                </c:pt>
                <c:pt idx="131">
                  <c:v>39825</c:v>
                </c:pt>
                <c:pt idx="132">
                  <c:v>39826</c:v>
                </c:pt>
                <c:pt idx="133">
                  <c:v>39827</c:v>
                </c:pt>
                <c:pt idx="134">
                  <c:v>39828</c:v>
                </c:pt>
                <c:pt idx="135">
                  <c:v>39829</c:v>
                </c:pt>
                <c:pt idx="136">
                  <c:v>39832</c:v>
                </c:pt>
                <c:pt idx="137">
                  <c:v>39833</c:v>
                </c:pt>
                <c:pt idx="138">
                  <c:v>39834</c:v>
                </c:pt>
                <c:pt idx="139">
                  <c:v>39835</c:v>
                </c:pt>
                <c:pt idx="140">
                  <c:v>39836</c:v>
                </c:pt>
                <c:pt idx="141">
                  <c:v>39839</c:v>
                </c:pt>
                <c:pt idx="142">
                  <c:v>39840</c:v>
                </c:pt>
                <c:pt idx="143">
                  <c:v>39841</c:v>
                </c:pt>
                <c:pt idx="144">
                  <c:v>39842</c:v>
                </c:pt>
                <c:pt idx="145">
                  <c:v>39843</c:v>
                </c:pt>
                <c:pt idx="146">
                  <c:v>39847</c:v>
                </c:pt>
                <c:pt idx="147">
                  <c:v>39848</c:v>
                </c:pt>
                <c:pt idx="148">
                  <c:v>39849</c:v>
                </c:pt>
                <c:pt idx="149">
                  <c:v>39850</c:v>
                </c:pt>
                <c:pt idx="150">
                  <c:v>39853</c:v>
                </c:pt>
                <c:pt idx="151">
                  <c:v>39854</c:v>
                </c:pt>
                <c:pt idx="152">
                  <c:v>39855</c:v>
                </c:pt>
                <c:pt idx="153">
                  <c:v>39856</c:v>
                </c:pt>
                <c:pt idx="154">
                  <c:v>39857</c:v>
                </c:pt>
                <c:pt idx="155">
                  <c:v>39860</c:v>
                </c:pt>
                <c:pt idx="156">
                  <c:v>39861</c:v>
                </c:pt>
                <c:pt idx="157">
                  <c:v>39862</c:v>
                </c:pt>
                <c:pt idx="158">
                  <c:v>39863</c:v>
                </c:pt>
                <c:pt idx="159">
                  <c:v>39864</c:v>
                </c:pt>
                <c:pt idx="160">
                  <c:v>39867</c:v>
                </c:pt>
                <c:pt idx="161">
                  <c:v>39868</c:v>
                </c:pt>
                <c:pt idx="162">
                  <c:v>39869</c:v>
                </c:pt>
                <c:pt idx="163">
                  <c:v>39870</c:v>
                </c:pt>
                <c:pt idx="164">
                  <c:v>39871</c:v>
                </c:pt>
                <c:pt idx="165">
                  <c:v>39874</c:v>
                </c:pt>
                <c:pt idx="166">
                  <c:v>39875</c:v>
                </c:pt>
                <c:pt idx="167">
                  <c:v>39876</c:v>
                </c:pt>
                <c:pt idx="168">
                  <c:v>39877</c:v>
                </c:pt>
                <c:pt idx="169">
                  <c:v>39878</c:v>
                </c:pt>
                <c:pt idx="170">
                  <c:v>39881</c:v>
                </c:pt>
                <c:pt idx="171">
                  <c:v>39882</c:v>
                </c:pt>
                <c:pt idx="172">
                  <c:v>39883</c:v>
                </c:pt>
                <c:pt idx="173">
                  <c:v>39884</c:v>
                </c:pt>
                <c:pt idx="174">
                  <c:v>39885</c:v>
                </c:pt>
                <c:pt idx="175">
                  <c:v>39889</c:v>
                </c:pt>
                <c:pt idx="176">
                  <c:v>39890</c:v>
                </c:pt>
                <c:pt idx="177">
                  <c:v>39891</c:v>
                </c:pt>
                <c:pt idx="178">
                  <c:v>39892</c:v>
                </c:pt>
                <c:pt idx="179">
                  <c:v>39895</c:v>
                </c:pt>
                <c:pt idx="180">
                  <c:v>39896</c:v>
                </c:pt>
                <c:pt idx="181">
                  <c:v>39897</c:v>
                </c:pt>
                <c:pt idx="182">
                  <c:v>39898</c:v>
                </c:pt>
                <c:pt idx="183">
                  <c:v>39899</c:v>
                </c:pt>
                <c:pt idx="184">
                  <c:v>39902</c:v>
                </c:pt>
                <c:pt idx="185">
                  <c:v>39903</c:v>
                </c:pt>
                <c:pt idx="186">
                  <c:v>39904</c:v>
                </c:pt>
                <c:pt idx="187">
                  <c:v>39905</c:v>
                </c:pt>
                <c:pt idx="188">
                  <c:v>39906</c:v>
                </c:pt>
                <c:pt idx="189">
                  <c:v>39909</c:v>
                </c:pt>
                <c:pt idx="190">
                  <c:v>39910</c:v>
                </c:pt>
                <c:pt idx="191">
                  <c:v>39911</c:v>
                </c:pt>
                <c:pt idx="192">
                  <c:v>39916</c:v>
                </c:pt>
                <c:pt idx="193">
                  <c:v>39917</c:v>
                </c:pt>
                <c:pt idx="194">
                  <c:v>39918</c:v>
                </c:pt>
                <c:pt idx="195">
                  <c:v>39919</c:v>
                </c:pt>
                <c:pt idx="196">
                  <c:v>39920</c:v>
                </c:pt>
                <c:pt idx="197">
                  <c:v>39923</c:v>
                </c:pt>
                <c:pt idx="198">
                  <c:v>39924</c:v>
                </c:pt>
                <c:pt idx="199">
                  <c:v>39925</c:v>
                </c:pt>
                <c:pt idx="200">
                  <c:v>39926</c:v>
                </c:pt>
                <c:pt idx="201">
                  <c:v>39927</c:v>
                </c:pt>
                <c:pt idx="202">
                  <c:v>39930</c:v>
                </c:pt>
                <c:pt idx="203">
                  <c:v>39931</c:v>
                </c:pt>
                <c:pt idx="204">
                  <c:v>39932</c:v>
                </c:pt>
                <c:pt idx="205">
                  <c:v>39933</c:v>
                </c:pt>
                <c:pt idx="206">
                  <c:v>39937</c:v>
                </c:pt>
                <c:pt idx="207">
                  <c:v>39938</c:v>
                </c:pt>
                <c:pt idx="208">
                  <c:v>39939</c:v>
                </c:pt>
                <c:pt idx="209">
                  <c:v>39940</c:v>
                </c:pt>
                <c:pt idx="210">
                  <c:v>39941</c:v>
                </c:pt>
                <c:pt idx="211">
                  <c:v>39944</c:v>
                </c:pt>
                <c:pt idx="212">
                  <c:v>39945</c:v>
                </c:pt>
                <c:pt idx="213">
                  <c:v>39946</c:v>
                </c:pt>
                <c:pt idx="214">
                  <c:v>39947</c:v>
                </c:pt>
                <c:pt idx="215">
                  <c:v>39948</c:v>
                </c:pt>
                <c:pt idx="216">
                  <c:v>39951</c:v>
                </c:pt>
                <c:pt idx="217">
                  <c:v>39952</c:v>
                </c:pt>
                <c:pt idx="218">
                  <c:v>39953</c:v>
                </c:pt>
                <c:pt idx="219">
                  <c:v>39954</c:v>
                </c:pt>
                <c:pt idx="220">
                  <c:v>39955</c:v>
                </c:pt>
                <c:pt idx="221">
                  <c:v>39958</c:v>
                </c:pt>
                <c:pt idx="222">
                  <c:v>39959</c:v>
                </c:pt>
                <c:pt idx="223">
                  <c:v>39960</c:v>
                </c:pt>
                <c:pt idx="224">
                  <c:v>39961</c:v>
                </c:pt>
                <c:pt idx="225">
                  <c:v>39962</c:v>
                </c:pt>
                <c:pt idx="226">
                  <c:v>39965</c:v>
                </c:pt>
                <c:pt idx="227">
                  <c:v>39966</c:v>
                </c:pt>
                <c:pt idx="228">
                  <c:v>39967</c:v>
                </c:pt>
                <c:pt idx="229">
                  <c:v>39968</c:v>
                </c:pt>
                <c:pt idx="230">
                  <c:v>39969</c:v>
                </c:pt>
                <c:pt idx="231">
                  <c:v>39972</c:v>
                </c:pt>
                <c:pt idx="232">
                  <c:v>39973</c:v>
                </c:pt>
                <c:pt idx="233">
                  <c:v>39974</c:v>
                </c:pt>
                <c:pt idx="234">
                  <c:v>39975</c:v>
                </c:pt>
                <c:pt idx="235">
                  <c:v>39976</c:v>
                </c:pt>
                <c:pt idx="236">
                  <c:v>39979</c:v>
                </c:pt>
                <c:pt idx="237">
                  <c:v>39980</c:v>
                </c:pt>
                <c:pt idx="238">
                  <c:v>39981</c:v>
                </c:pt>
                <c:pt idx="239">
                  <c:v>39982</c:v>
                </c:pt>
                <c:pt idx="240">
                  <c:v>39983</c:v>
                </c:pt>
                <c:pt idx="241">
                  <c:v>39986</c:v>
                </c:pt>
                <c:pt idx="242">
                  <c:v>39987</c:v>
                </c:pt>
                <c:pt idx="243">
                  <c:v>39988</c:v>
                </c:pt>
                <c:pt idx="244">
                  <c:v>39989</c:v>
                </c:pt>
                <c:pt idx="245">
                  <c:v>39990</c:v>
                </c:pt>
                <c:pt idx="246">
                  <c:v>39993</c:v>
                </c:pt>
                <c:pt idx="247">
                  <c:v>39994</c:v>
                </c:pt>
                <c:pt idx="248">
                  <c:v>39995</c:v>
                </c:pt>
                <c:pt idx="249">
                  <c:v>39996</c:v>
                </c:pt>
                <c:pt idx="250">
                  <c:v>39997</c:v>
                </c:pt>
                <c:pt idx="251">
                  <c:v>40000</c:v>
                </c:pt>
                <c:pt idx="252">
                  <c:v>40001</c:v>
                </c:pt>
                <c:pt idx="253">
                  <c:v>40002</c:v>
                </c:pt>
                <c:pt idx="254">
                  <c:v>40003</c:v>
                </c:pt>
                <c:pt idx="255">
                  <c:v>40004</c:v>
                </c:pt>
                <c:pt idx="256">
                  <c:v>40007</c:v>
                </c:pt>
                <c:pt idx="257">
                  <c:v>40008</c:v>
                </c:pt>
                <c:pt idx="258">
                  <c:v>40009</c:v>
                </c:pt>
                <c:pt idx="259">
                  <c:v>40010</c:v>
                </c:pt>
                <c:pt idx="260">
                  <c:v>40011</c:v>
                </c:pt>
                <c:pt idx="261">
                  <c:v>40014</c:v>
                </c:pt>
                <c:pt idx="262">
                  <c:v>40015</c:v>
                </c:pt>
                <c:pt idx="263">
                  <c:v>40016</c:v>
                </c:pt>
                <c:pt idx="264">
                  <c:v>40017</c:v>
                </c:pt>
                <c:pt idx="265">
                  <c:v>40018</c:v>
                </c:pt>
                <c:pt idx="266">
                  <c:v>40021</c:v>
                </c:pt>
                <c:pt idx="267">
                  <c:v>40022</c:v>
                </c:pt>
                <c:pt idx="268">
                  <c:v>40023</c:v>
                </c:pt>
                <c:pt idx="269">
                  <c:v>40024</c:v>
                </c:pt>
                <c:pt idx="270">
                  <c:v>40025</c:v>
                </c:pt>
                <c:pt idx="271">
                  <c:v>40028</c:v>
                </c:pt>
                <c:pt idx="272">
                  <c:v>40029</c:v>
                </c:pt>
                <c:pt idx="273">
                  <c:v>40030</c:v>
                </c:pt>
                <c:pt idx="274">
                  <c:v>40031</c:v>
                </c:pt>
                <c:pt idx="275">
                  <c:v>40032</c:v>
                </c:pt>
                <c:pt idx="276">
                  <c:v>40035</c:v>
                </c:pt>
                <c:pt idx="277">
                  <c:v>40036</c:v>
                </c:pt>
                <c:pt idx="278">
                  <c:v>40037</c:v>
                </c:pt>
                <c:pt idx="279">
                  <c:v>40038</c:v>
                </c:pt>
                <c:pt idx="280">
                  <c:v>40039</c:v>
                </c:pt>
                <c:pt idx="281">
                  <c:v>40042</c:v>
                </c:pt>
                <c:pt idx="282">
                  <c:v>40043</c:v>
                </c:pt>
                <c:pt idx="283">
                  <c:v>40044</c:v>
                </c:pt>
                <c:pt idx="284">
                  <c:v>40045</c:v>
                </c:pt>
                <c:pt idx="285">
                  <c:v>40046</c:v>
                </c:pt>
                <c:pt idx="286">
                  <c:v>40049</c:v>
                </c:pt>
                <c:pt idx="287">
                  <c:v>40050</c:v>
                </c:pt>
                <c:pt idx="288">
                  <c:v>40051</c:v>
                </c:pt>
                <c:pt idx="289">
                  <c:v>40052</c:v>
                </c:pt>
                <c:pt idx="290">
                  <c:v>40053</c:v>
                </c:pt>
                <c:pt idx="291">
                  <c:v>40056</c:v>
                </c:pt>
                <c:pt idx="292">
                  <c:v>40057</c:v>
                </c:pt>
                <c:pt idx="293">
                  <c:v>40058</c:v>
                </c:pt>
                <c:pt idx="294">
                  <c:v>40059</c:v>
                </c:pt>
                <c:pt idx="295">
                  <c:v>40060</c:v>
                </c:pt>
                <c:pt idx="296">
                  <c:v>40063</c:v>
                </c:pt>
                <c:pt idx="297">
                  <c:v>40064</c:v>
                </c:pt>
                <c:pt idx="298">
                  <c:v>40065</c:v>
                </c:pt>
                <c:pt idx="299">
                  <c:v>40066</c:v>
                </c:pt>
                <c:pt idx="300">
                  <c:v>40067</c:v>
                </c:pt>
                <c:pt idx="301">
                  <c:v>40070</c:v>
                </c:pt>
                <c:pt idx="302">
                  <c:v>40071</c:v>
                </c:pt>
                <c:pt idx="303">
                  <c:v>40073</c:v>
                </c:pt>
                <c:pt idx="304">
                  <c:v>40074</c:v>
                </c:pt>
                <c:pt idx="305">
                  <c:v>40077</c:v>
                </c:pt>
                <c:pt idx="306">
                  <c:v>40078</c:v>
                </c:pt>
                <c:pt idx="307">
                  <c:v>40079</c:v>
                </c:pt>
                <c:pt idx="308">
                  <c:v>40080</c:v>
                </c:pt>
                <c:pt idx="309">
                  <c:v>40081</c:v>
                </c:pt>
                <c:pt idx="310">
                  <c:v>40084</c:v>
                </c:pt>
                <c:pt idx="311">
                  <c:v>40085</c:v>
                </c:pt>
                <c:pt idx="312">
                  <c:v>40086</c:v>
                </c:pt>
                <c:pt idx="313">
                  <c:v>40087</c:v>
                </c:pt>
                <c:pt idx="314">
                  <c:v>40088</c:v>
                </c:pt>
                <c:pt idx="315">
                  <c:v>40091</c:v>
                </c:pt>
                <c:pt idx="316">
                  <c:v>40092</c:v>
                </c:pt>
                <c:pt idx="317">
                  <c:v>40093</c:v>
                </c:pt>
                <c:pt idx="318">
                  <c:v>40094</c:v>
                </c:pt>
                <c:pt idx="319">
                  <c:v>40095</c:v>
                </c:pt>
                <c:pt idx="320">
                  <c:v>40098</c:v>
                </c:pt>
                <c:pt idx="321">
                  <c:v>40099</c:v>
                </c:pt>
                <c:pt idx="322">
                  <c:v>40100</c:v>
                </c:pt>
                <c:pt idx="323">
                  <c:v>40101</c:v>
                </c:pt>
                <c:pt idx="324">
                  <c:v>40102</c:v>
                </c:pt>
                <c:pt idx="325">
                  <c:v>40105</c:v>
                </c:pt>
                <c:pt idx="326">
                  <c:v>40106</c:v>
                </c:pt>
                <c:pt idx="327">
                  <c:v>40107</c:v>
                </c:pt>
                <c:pt idx="328">
                  <c:v>40108</c:v>
                </c:pt>
                <c:pt idx="329">
                  <c:v>40109</c:v>
                </c:pt>
                <c:pt idx="330">
                  <c:v>40112</c:v>
                </c:pt>
                <c:pt idx="331">
                  <c:v>40113</c:v>
                </c:pt>
                <c:pt idx="332">
                  <c:v>40114</c:v>
                </c:pt>
                <c:pt idx="333">
                  <c:v>40115</c:v>
                </c:pt>
                <c:pt idx="334">
                  <c:v>40116</c:v>
                </c:pt>
                <c:pt idx="335">
                  <c:v>40120</c:v>
                </c:pt>
                <c:pt idx="336">
                  <c:v>40121</c:v>
                </c:pt>
                <c:pt idx="337">
                  <c:v>40122</c:v>
                </c:pt>
                <c:pt idx="338">
                  <c:v>40123</c:v>
                </c:pt>
                <c:pt idx="339">
                  <c:v>40126</c:v>
                </c:pt>
                <c:pt idx="340">
                  <c:v>40127</c:v>
                </c:pt>
                <c:pt idx="341">
                  <c:v>40128</c:v>
                </c:pt>
                <c:pt idx="342">
                  <c:v>40129</c:v>
                </c:pt>
                <c:pt idx="343">
                  <c:v>40130</c:v>
                </c:pt>
                <c:pt idx="344">
                  <c:v>40134</c:v>
                </c:pt>
                <c:pt idx="345">
                  <c:v>40135</c:v>
                </c:pt>
                <c:pt idx="346">
                  <c:v>40136</c:v>
                </c:pt>
                <c:pt idx="347">
                  <c:v>40137</c:v>
                </c:pt>
                <c:pt idx="348">
                  <c:v>40140</c:v>
                </c:pt>
                <c:pt idx="349">
                  <c:v>40141</c:v>
                </c:pt>
                <c:pt idx="350">
                  <c:v>40142</c:v>
                </c:pt>
                <c:pt idx="351">
                  <c:v>40143</c:v>
                </c:pt>
                <c:pt idx="352">
                  <c:v>40144</c:v>
                </c:pt>
                <c:pt idx="353">
                  <c:v>40147</c:v>
                </c:pt>
                <c:pt idx="354">
                  <c:v>40148</c:v>
                </c:pt>
                <c:pt idx="355">
                  <c:v>40149</c:v>
                </c:pt>
                <c:pt idx="356">
                  <c:v>40150</c:v>
                </c:pt>
                <c:pt idx="357">
                  <c:v>40151</c:v>
                </c:pt>
                <c:pt idx="358">
                  <c:v>40154</c:v>
                </c:pt>
                <c:pt idx="359">
                  <c:v>40155</c:v>
                </c:pt>
                <c:pt idx="360">
                  <c:v>40156</c:v>
                </c:pt>
                <c:pt idx="361">
                  <c:v>40157</c:v>
                </c:pt>
                <c:pt idx="362">
                  <c:v>40158</c:v>
                </c:pt>
                <c:pt idx="363">
                  <c:v>40161</c:v>
                </c:pt>
                <c:pt idx="364">
                  <c:v>40162</c:v>
                </c:pt>
                <c:pt idx="365">
                  <c:v>40163</c:v>
                </c:pt>
                <c:pt idx="366">
                  <c:v>40164</c:v>
                </c:pt>
                <c:pt idx="367">
                  <c:v>40165</c:v>
                </c:pt>
                <c:pt idx="368">
                  <c:v>40168</c:v>
                </c:pt>
                <c:pt idx="369">
                  <c:v>40169</c:v>
                </c:pt>
                <c:pt idx="370">
                  <c:v>40170</c:v>
                </c:pt>
                <c:pt idx="371">
                  <c:v>40171</c:v>
                </c:pt>
                <c:pt idx="372">
                  <c:v>40175</c:v>
                </c:pt>
                <c:pt idx="373">
                  <c:v>40176</c:v>
                </c:pt>
                <c:pt idx="374">
                  <c:v>40177</c:v>
                </c:pt>
                <c:pt idx="375">
                  <c:v>40178</c:v>
                </c:pt>
                <c:pt idx="376">
                  <c:v>40182</c:v>
                </c:pt>
                <c:pt idx="377">
                  <c:v>40183</c:v>
                </c:pt>
                <c:pt idx="378">
                  <c:v>40184</c:v>
                </c:pt>
                <c:pt idx="379">
                  <c:v>40185</c:v>
                </c:pt>
                <c:pt idx="380">
                  <c:v>40186</c:v>
                </c:pt>
                <c:pt idx="381">
                  <c:v>40189</c:v>
                </c:pt>
                <c:pt idx="382">
                  <c:v>40190</c:v>
                </c:pt>
                <c:pt idx="383">
                  <c:v>40191</c:v>
                </c:pt>
                <c:pt idx="384">
                  <c:v>40192</c:v>
                </c:pt>
                <c:pt idx="385">
                  <c:v>40193</c:v>
                </c:pt>
                <c:pt idx="386">
                  <c:v>40196</c:v>
                </c:pt>
                <c:pt idx="387">
                  <c:v>40197</c:v>
                </c:pt>
                <c:pt idx="388">
                  <c:v>40198</c:v>
                </c:pt>
                <c:pt idx="389">
                  <c:v>40199</c:v>
                </c:pt>
                <c:pt idx="390">
                  <c:v>40200</c:v>
                </c:pt>
                <c:pt idx="391">
                  <c:v>40203</c:v>
                </c:pt>
                <c:pt idx="392">
                  <c:v>40204</c:v>
                </c:pt>
                <c:pt idx="393">
                  <c:v>40205</c:v>
                </c:pt>
                <c:pt idx="394">
                  <c:v>40206</c:v>
                </c:pt>
                <c:pt idx="395">
                  <c:v>40207</c:v>
                </c:pt>
                <c:pt idx="396">
                  <c:v>40211</c:v>
                </c:pt>
                <c:pt idx="397">
                  <c:v>40212</c:v>
                </c:pt>
                <c:pt idx="398">
                  <c:v>40213</c:v>
                </c:pt>
                <c:pt idx="399">
                  <c:v>40214</c:v>
                </c:pt>
                <c:pt idx="400">
                  <c:v>40217</c:v>
                </c:pt>
                <c:pt idx="401">
                  <c:v>40218</c:v>
                </c:pt>
                <c:pt idx="402">
                  <c:v>40219</c:v>
                </c:pt>
                <c:pt idx="403">
                  <c:v>40220</c:v>
                </c:pt>
                <c:pt idx="404">
                  <c:v>40221</c:v>
                </c:pt>
                <c:pt idx="405">
                  <c:v>40224</c:v>
                </c:pt>
                <c:pt idx="406">
                  <c:v>40225</c:v>
                </c:pt>
                <c:pt idx="407">
                  <c:v>40226</c:v>
                </c:pt>
                <c:pt idx="408">
                  <c:v>40227</c:v>
                </c:pt>
                <c:pt idx="409">
                  <c:v>40228</c:v>
                </c:pt>
                <c:pt idx="410">
                  <c:v>40231</c:v>
                </c:pt>
                <c:pt idx="411">
                  <c:v>40232</c:v>
                </c:pt>
                <c:pt idx="412">
                  <c:v>40233</c:v>
                </c:pt>
                <c:pt idx="413">
                  <c:v>40234</c:v>
                </c:pt>
                <c:pt idx="414">
                  <c:v>40235</c:v>
                </c:pt>
                <c:pt idx="415">
                  <c:v>40238</c:v>
                </c:pt>
                <c:pt idx="416">
                  <c:v>40239</c:v>
                </c:pt>
                <c:pt idx="417">
                  <c:v>40240</c:v>
                </c:pt>
                <c:pt idx="418">
                  <c:v>40241</c:v>
                </c:pt>
                <c:pt idx="419">
                  <c:v>40242</c:v>
                </c:pt>
                <c:pt idx="420">
                  <c:v>40245</c:v>
                </c:pt>
                <c:pt idx="421">
                  <c:v>40246</c:v>
                </c:pt>
                <c:pt idx="422">
                  <c:v>40247</c:v>
                </c:pt>
                <c:pt idx="423">
                  <c:v>40248</c:v>
                </c:pt>
                <c:pt idx="424">
                  <c:v>40249</c:v>
                </c:pt>
                <c:pt idx="425">
                  <c:v>40253</c:v>
                </c:pt>
                <c:pt idx="426">
                  <c:v>40254</c:v>
                </c:pt>
                <c:pt idx="427">
                  <c:v>40255</c:v>
                </c:pt>
                <c:pt idx="428">
                  <c:v>40256</c:v>
                </c:pt>
                <c:pt idx="429">
                  <c:v>40259</c:v>
                </c:pt>
                <c:pt idx="430">
                  <c:v>40260</c:v>
                </c:pt>
                <c:pt idx="431">
                  <c:v>40261</c:v>
                </c:pt>
                <c:pt idx="432">
                  <c:v>40262</c:v>
                </c:pt>
                <c:pt idx="433">
                  <c:v>40263</c:v>
                </c:pt>
                <c:pt idx="434">
                  <c:v>40266</c:v>
                </c:pt>
                <c:pt idx="435">
                  <c:v>40267</c:v>
                </c:pt>
                <c:pt idx="436">
                  <c:v>40268</c:v>
                </c:pt>
                <c:pt idx="437">
                  <c:v>40273</c:v>
                </c:pt>
                <c:pt idx="438">
                  <c:v>40274</c:v>
                </c:pt>
                <c:pt idx="439">
                  <c:v>40275</c:v>
                </c:pt>
                <c:pt idx="440">
                  <c:v>40276</c:v>
                </c:pt>
                <c:pt idx="441">
                  <c:v>40277</c:v>
                </c:pt>
                <c:pt idx="442">
                  <c:v>40280</c:v>
                </c:pt>
                <c:pt idx="443">
                  <c:v>40281</c:v>
                </c:pt>
                <c:pt idx="444">
                  <c:v>40282</c:v>
                </c:pt>
                <c:pt idx="445">
                  <c:v>40283</c:v>
                </c:pt>
                <c:pt idx="446">
                  <c:v>40284</c:v>
                </c:pt>
                <c:pt idx="447">
                  <c:v>40287</c:v>
                </c:pt>
                <c:pt idx="448">
                  <c:v>40288</c:v>
                </c:pt>
                <c:pt idx="449">
                  <c:v>40289</c:v>
                </c:pt>
                <c:pt idx="450">
                  <c:v>40290</c:v>
                </c:pt>
                <c:pt idx="451">
                  <c:v>40291</c:v>
                </c:pt>
                <c:pt idx="452">
                  <c:v>40294</c:v>
                </c:pt>
                <c:pt idx="453">
                  <c:v>40295</c:v>
                </c:pt>
                <c:pt idx="454">
                  <c:v>40296</c:v>
                </c:pt>
                <c:pt idx="455">
                  <c:v>40297</c:v>
                </c:pt>
                <c:pt idx="456">
                  <c:v>40298</c:v>
                </c:pt>
                <c:pt idx="457">
                  <c:v>40301</c:v>
                </c:pt>
                <c:pt idx="458">
                  <c:v>40302</c:v>
                </c:pt>
                <c:pt idx="459">
                  <c:v>40303</c:v>
                </c:pt>
                <c:pt idx="460">
                  <c:v>40304</c:v>
                </c:pt>
                <c:pt idx="461">
                  <c:v>40305</c:v>
                </c:pt>
                <c:pt idx="462">
                  <c:v>40308</c:v>
                </c:pt>
                <c:pt idx="463">
                  <c:v>40309</c:v>
                </c:pt>
                <c:pt idx="464">
                  <c:v>40310</c:v>
                </c:pt>
                <c:pt idx="465">
                  <c:v>40311</c:v>
                </c:pt>
                <c:pt idx="466">
                  <c:v>40312</c:v>
                </c:pt>
                <c:pt idx="467">
                  <c:v>40315</c:v>
                </c:pt>
                <c:pt idx="468">
                  <c:v>40316</c:v>
                </c:pt>
                <c:pt idx="469">
                  <c:v>40317</c:v>
                </c:pt>
                <c:pt idx="470">
                  <c:v>40318</c:v>
                </c:pt>
                <c:pt idx="471">
                  <c:v>40319</c:v>
                </c:pt>
                <c:pt idx="472">
                  <c:v>40322</c:v>
                </c:pt>
                <c:pt idx="473">
                  <c:v>40323</c:v>
                </c:pt>
                <c:pt idx="474">
                  <c:v>40324</c:v>
                </c:pt>
                <c:pt idx="475">
                  <c:v>40325</c:v>
                </c:pt>
                <c:pt idx="476">
                  <c:v>40326</c:v>
                </c:pt>
                <c:pt idx="477">
                  <c:v>40329</c:v>
                </c:pt>
                <c:pt idx="478">
                  <c:v>40330</c:v>
                </c:pt>
                <c:pt idx="479">
                  <c:v>40331</c:v>
                </c:pt>
                <c:pt idx="480">
                  <c:v>40332</c:v>
                </c:pt>
                <c:pt idx="481">
                  <c:v>40333</c:v>
                </c:pt>
                <c:pt idx="482">
                  <c:v>40336</c:v>
                </c:pt>
                <c:pt idx="483">
                  <c:v>40337</c:v>
                </c:pt>
                <c:pt idx="484">
                  <c:v>40338</c:v>
                </c:pt>
                <c:pt idx="485">
                  <c:v>40339</c:v>
                </c:pt>
                <c:pt idx="486">
                  <c:v>40340</c:v>
                </c:pt>
                <c:pt idx="487">
                  <c:v>40343</c:v>
                </c:pt>
                <c:pt idx="488">
                  <c:v>40344</c:v>
                </c:pt>
                <c:pt idx="489">
                  <c:v>40345</c:v>
                </c:pt>
                <c:pt idx="490">
                  <c:v>40346</c:v>
                </c:pt>
                <c:pt idx="491">
                  <c:v>40347</c:v>
                </c:pt>
                <c:pt idx="492">
                  <c:v>40350</c:v>
                </c:pt>
                <c:pt idx="493">
                  <c:v>40351</c:v>
                </c:pt>
                <c:pt idx="494">
                  <c:v>40352</c:v>
                </c:pt>
                <c:pt idx="495">
                  <c:v>40353</c:v>
                </c:pt>
                <c:pt idx="496">
                  <c:v>40354</c:v>
                </c:pt>
                <c:pt idx="497">
                  <c:v>40357</c:v>
                </c:pt>
                <c:pt idx="498">
                  <c:v>40358</c:v>
                </c:pt>
                <c:pt idx="499">
                  <c:v>40359</c:v>
                </c:pt>
                <c:pt idx="500">
                  <c:v>40360</c:v>
                </c:pt>
                <c:pt idx="501">
                  <c:v>40361</c:v>
                </c:pt>
                <c:pt idx="502">
                  <c:v>40362</c:v>
                </c:pt>
                <c:pt idx="503">
                  <c:v>40364</c:v>
                </c:pt>
                <c:pt idx="504">
                  <c:v>40365</c:v>
                </c:pt>
                <c:pt idx="505">
                  <c:v>40366</c:v>
                </c:pt>
                <c:pt idx="506">
                  <c:v>40367</c:v>
                </c:pt>
                <c:pt idx="507">
                  <c:v>40368</c:v>
                </c:pt>
                <c:pt idx="508">
                  <c:v>40371</c:v>
                </c:pt>
                <c:pt idx="509">
                  <c:v>40372</c:v>
                </c:pt>
                <c:pt idx="510">
                  <c:v>40373</c:v>
                </c:pt>
                <c:pt idx="511">
                  <c:v>40374</c:v>
                </c:pt>
                <c:pt idx="512">
                  <c:v>40375</c:v>
                </c:pt>
                <c:pt idx="513">
                  <c:v>40378</c:v>
                </c:pt>
                <c:pt idx="514">
                  <c:v>40379</c:v>
                </c:pt>
                <c:pt idx="515">
                  <c:v>40380</c:v>
                </c:pt>
                <c:pt idx="516">
                  <c:v>40381</c:v>
                </c:pt>
                <c:pt idx="517">
                  <c:v>40382</c:v>
                </c:pt>
                <c:pt idx="518">
                  <c:v>40385</c:v>
                </c:pt>
                <c:pt idx="519">
                  <c:v>40386</c:v>
                </c:pt>
                <c:pt idx="520">
                  <c:v>40387</c:v>
                </c:pt>
                <c:pt idx="521">
                  <c:v>40388</c:v>
                </c:pt>
                <c:pt idx="522">
                  <c:v>40389</c:v>
                </c:pt>
                <c:pt idx="523">
                  <c:v>40392</c:v>
                </c:pt>
                <c:pt idx="524">
                  <c:v>40393</c:v>
                </c:pt>
                <c:pt idx="525">
                  <c:v>40394</c:v>
                </c:pt>
                <c:pt idx="526">
                  <c:v>40395</c:v>
                </c:pt>
                <c:pt idx="527">
                  <c:v>40396</c:v>
                </c:pt>
                <c:pt idx="528">
                  <c:v>40399</c:v>
                </c:pt>
                <c:pt idx="529">
                  <c:v>40400</c:v>
                </c:pt>
                <c:pt idx="530">
                  <c:v>40401</c:v>
                </c:pt>
                <c:pt idx="531">
                  <c:v>40402</c:v>
                </c:pt>
                <c:pt idx="532">
                  <c:v>40403</c:v>
                </c:pt>
                <c:pt idx="533">
                  <c:v>40406</c:v>
                </c:pt>
                <c:pt idx="534">
                  <c:v>40407</c:v>
                </c:pt>
                <c:pt idx="535">
                  <c:v>40408</c:v>
                </c:pt>
                <c:pt idx="536">
                  <c:v>40409</c:v>
                </c:pt>
                <c:pt idx="537">
                  <c:v>40410</c:v>
                </c:pt>
                <c:pt idx="538">
                  <c:v>40413</c:v>
                </c:pt>
                <c:pt idx="539">
                  <c:v>40414</c:v>
                </c:pt>
                <c:pt idx="540">
                  <c:v>40415</c:v>
                </c:pt>
                <c:pt idx="541">
                  <c:v>40416</c:v>
                </c:pt>
                <c:pt idx="542">
                  <c:v>40417</c:v>
                </c:pt>
                <c:pt idx="543">
                  <c:v>40420</c:v>
                </c:pt>
                <c:pt idx="544">
                  <c:v>40421</c:v>
                </c:pt>
                <c:pt idx="545">
                  <c:v>40422</c:v>
                </c:pt>
                <c:pt idx="546">
                  <c:v>40423</c:v>
                </c:pt>
                <c:pt idx="547">
                  <c:v>40424</c:v>
                </c:pt>
                <c:pt idx="548">
                  <c:v>40427</c:v>
                </c:pt>
                <c:pt idx="549">
                  <c:v>40428</c:v>
                </c:pt>
                <c:pt idx="550">
                  <c:v>40429</c:v>
                </c:pt>
                <c:pt idx="551">
                  <c:v>40430</c:v>
                </c:pt>
                <c:pt idx="552">
                  <c:v>40431</c:v>
                </c:pt>
                <c:pt idx="553">
                  <c:v>40434</c:v>
                </c:pt>
                <c:pt idx="554">
                  <c:v>40435</c:v>
                </c:pt>
                <c:pt idx="555">
                  <c:v>40436</c:v>
                </c:pt>
                <c:pt idx="556">
                  <c:v>40441</c:v>
                </c:pt>
                <c:pt idx="557">
                  <c:v>40442</c:v>
                </c:pt>
                <c:pt idx="558">
                  <c:v>40443</c:v>
                </c:pt>
                <c:pt idx="559">
                  <c:v>40444</c:v>
                </c:pt>
                <c:pt idx="560">
                  <c:v>40445</c:v>
                </c:pt>
                <c:pt idx="561">
                  <c:v>40448</c:v>
                </c:pt>
                <c:pt idx="562">
                  <c:v>40449</c:v>
                </c:pt>
                <c:pt idx="563">
                  <c:v>40450</c:v>
                </c:pt>
                <c:pt idx="564">
                  <c:v>40451</c:v>
                </c:pt>
                <c:pt idx="565">
                  <c:v>40452</c:v>
                </c:pt>
                <c:pt idx="566">
                  <c:v>40455</c:v>
                </c:pt>
                <c:pt idx="567">
                  <c:v>40456</c:v>
                </c:pt>
                <c:pt idx="568">
                  <c:v>40457</c:v>
                </c:pt>
                <c:pt idx="569">
                  <c:v>40458</c:v>
                </c:pt>
                <c:pt idx="570">
                  <c:v>40459</c:v>
                </c:pt>
                <c:pt idx="571">
                  <c:v>40462</c:v>
                </c:pt>
                <c:pt idx="572">
                  <c:v>40463</c:v>
                </c:pt>
                <c:pt idx="573">
                  <c:v>40464</c:v>
                </c:pt>
                <c:pt idx="574">
                  <c:v>40465</c:v>
                </c:pt>
                <c:pt idx="575">
                  <c:v>40466</c:v>
                </c:pt>
                <c:pt idx="576">
                  <c:v>40469</c:v>
                </c:pt>
                <c:pt idx="577">
                  <c:v>40470</c:v>
                </c:pt>
                <c:pt idx="578">
                  <c:v>40471</c:v>
                </c:pt>
                <c:pt idx="579">
                  <c:v>40472</c:v>
                </c:pt>
                <c:pt idx="580">
                  <c:v>40473</c:v>
                </c:pt>
                <c:pt idx="581">
                  <c:v>40476</c:v>
                </c:pt>
                <c:pt idx="582">
                  <c:v>40477</c:v>
                </c:pt>
                <c:pt idx="583">
                  <c:v>40478</c:v>
                </c:pt>
                <c:pt idx="584">
                  <c:v>40479</c:v>
                </c:pt>
                <c:pt idx="585">
                  <c:v>40480</c:v>
                </c:pt>
                <c:pt idx="586">
                  <c:v>40483</c:v>
                </c:pt>
                <c:pt idx="587">
                  <c:v>40485</c:v>
                </c:pt>
                <c:pt idx="588">
                  <c:v>40486</c:v>
                </c:pt>
                <c:pt idx="589">
                  <c:v>40487</c:v>
                </c:pt>
                <c:pt idx="590">
                  <c:v>40490</c:v>
                </c:pt>
                <c:pt idx="591">
                  <c:v>40491</c:v>
                </c:pt>
                <c:pt idx="592">
                  <c:v>40492</c:v>
                </c:pt>
                <c:pt idx="593">
                  <c:v>40493</c:v>
                </c:pt>
                <c:pt idx="594">
                  <c:v>40494</c:v>
                </c:pt>
                <c:pt idx="595">
                  <c:v>40498</c:v>
                </c:pt>
                <c:pt idx="596">
                  <c:v>40499</c:v>
                </c:pt>
                <c:pt idx="597">
                  <c:v>40500</c:v>
                </c:pt>
                <c:pt idx="598">
                  <c:v>40501</c:v>
                </c:pt>
                <c:pt idx="599">
                  <c:v>40504</c:v>
                </c:pt>
                <c:pt idx="600">
                  <c:v>40505</c:v>
                </c:pt>
                <c:pt idx="601">
                  <c:v>40506</c:v>
                </c:pt>
                <c:pt idx="602">
                  <c:v>40508</c:v>
                </c:pt>
                <c:pt idx="603">
                  <c:v>40511</c:v>
                </c:pt>
                <c:pt idx="604">
                  <c:v>40512</c:v>
                </c:pt>
                <c:pt idx="605">
                  <c:v>40513</c:v>
                </c:pt>
                <c:pt idx="606">
                  <c:v>40514</c:v>
                </c:pt>
                <c:pt idx="607">
                  <c:v>40515</c:v>
                </c:pt>
                <c:pt idx="608">
                  <c:v>40518</c:v>
                </c:pt>
                <c:pt idx="609">
                  <c:v>40519</c:v>
                </c:pt>
                <c:pt idx="610">
                  <c:v>40520</c:v>
                </c:pt>
                <c:pt idx="611">
                  <c:v>40521</c:v>
                </c:pt>
                <c:pt idx="612">
                  <c:v>40522</c:v>
                </c:pt>
                <c:pt idx="613">
                  <c:v>40525</c:v>
                </c:pt>
                <c:pt idx="614">
                  <c:v>40526</c:v>
                </c:pt>
                <c:pt idx="615">
                  <c:v>40527</c:v>
                </c:pt>
                <c:pt idx="616">
                  <c:v>40528</c:v>
                </c:pt>
                <c:pt idx="617">
                  <c:v>40529</c:v>
                </c:pt>
                <c:pt idx="618">
                  <c:v>40532</c:v>
                </c:pt>
                <c:pt idx="619">
                  <c:v>40533</c:v>
                </c:pt>
                <c:pt idx="620">
                  <c:v>40534</c:v>
                </c:pt>
                <c:pt idx="621">
                  <c:v>40535</c:v>
                </c:pt>
                <c:pt idx="622">
                  <c:v>40536</c:v>
                </c:pt>
                <c:pt idx="623">
                  <c:v>40539</c:v>
                </c:pt>
                <c:pt idx="624">
                  <c:v>40540</c:v>
                </c:pt>
                <c:pt idx="625">
                  <c:v>40541</c:v>
                </c:pt>
                <c:pt idx="626">
                  <c:v>40542</c:v>
                </c:pt>
                <c:pt idx="627">
                  <c:v>40543</c:v>
                </c:pt>
                <c:pt idx="628">
                  <c:v>40546</c:v>
                </c:pt>
                <c:pt idx="629">
                  <c:v>40547</c:v>
                </c:pt>
                <c:pt idx="630">
                  <c:v>40548</c:v>
                </c:pt>
                <c:pt idx="631">
                  <c:v>40549</c:v>
                </c:pt>
                <c:pt idx="632">
                  <c:v>40550</c:v>
                </c:pt>
                <c:pt idx="633">
                  <c:v>40553</c:v>
                </c:pt>
                <c:pt idx="634">
                  <c:v>40554</c:v>
                </c:pt>
                <c:pt idx="635">
                  <c:v>40555</c:v>
                </c:pt>
                <c:pt idx="636">
                  <c:v>40556</c:v>
                </c:pt>
                <c:pt idx="637">
                  <c:v>40557</c:v>
                </c:pt>
                <c:pt idx="638">
                  <c:v>40560</c:v>
                </c:pt>
                <c:pt idx="639">
                  <c:v>40561</c:v>
                </c:pt>
                <c:pt idx="640">
                  <c:v>40562</c:v>
                </c:pt>
                <c:pt idx="641">
                  <c:v>40563</c:v>
                </c:pt>
                <c:pt idx="642">
                  <c:v>40564</c:v>
                </c:pt>
                <c:pt idx="643">
                  <c:v>40567</c:v>
                </c:pt>
                <c:pt idx="644">
                  <c:v>40568</c:v>
                </c:pt>
                <c:pt idx="645">
                  <c:v>40569</c:v>
                </c:pt>
                <c:pt idx="646">
                  <c:v>40570</c:v>
                </c:pt>
                <c:pt idx="647">
                  <c:v>40571</c:v>
                </c:pt>
                <c:pt idx="648">
                  <c:v>40574</c:v>
                </c:pt>
                <c:pt idx="649">
                  <c:v>40575</c:v>
                </c:pt>
                <c:pt idx="650">
                  <c:v>40576</c:v>
                </c:pt>
                <c:pt idx="651">
                  <c:v>40577</c:v>
                </c:pt>
                <c:pt idx="652">
                  <c:v>40578</c:v>
                </c:pt>
                <c:pt idx="653">
                  <c:v>40582</c:v>
                </c:pt>
                <c:pt idx="654">
                  <c:v>40583</c:v>
                </c:pt>
                <c:pt idx="655">
                  <c:v>40584</c:v>
                </c:pt>
                <c:pt idx="656">
                  <c:v>40585</c:v>
                </c:pt>
                <c:pt idx="657">
                  <c:v>40588</c:v>
                </c:pt>
                <c:pt idx="658">
                  <c:v>40589</c:v>
                </c:pt>
                <c:pt idx="659">
                  <c:v>40590</c:v>
                </c:pt>
                <c:pt idx="660">
                  <c:v>40591</c:v>
                </c:pt>
                <c:pt idx="661">
                  <c:v>40592</c:v>
                </c:pt>
                <c:pt idx="662">
                  <c:v>40595</c:v>
                </c:pt>
                <c:pt idx="663">
                  <c:v>40596</c:v>
                </c:pt>
                <c:pt idx="664">
                  <c:v>40597</c:v>
                </c:pt>
                <c:pt idx="665">
                  <c:v>40598</c:v>
                </c:pt>
                <c:pt idx="666">
                  <c:v>40599</c:v>
                </c:pt>
                <c:pt idx="667">
                  <c:v>40602</c:v>
                </c:pt>
                <c:pt idx="668">
                  <c:v>40603</c:v>
                </c:pt>
                <c:pt idx="669">
                  <c:v>40604</c:v>
                </c:pt>
                <c:pt idx="670">
                  <c:v>40605</c:v>
                </c:pt>
                <c:pt idx="671">
                  <c:v>40606</c:v>
                </c:pt>
                <c:pt idx="672">
                  <c:v>40609</c:v>
                </c:pt>
                <c:pt idx="673">
                  <c:v>40610</c:v>
                </c:pt>
                <c:pt idx="674">
                  <c:v>40611</c:v>
                </c:pt>
                <c:pt idx="675">
                  <c:v>40612</c:v>
                </c:pt>
                <c:pt idx="676">
                  <c:v>40613</c:v>
                </c:pt>
                <c:pt idx="677">
                  <c:v>40616</c:v>
                </c:pt>
                <c:pt idx="678">
                  <c:v>40617</c:v>
                </c:pt>
                <c:pt idx="679">
                  <c:v>40618</c:v>
                </c:pt>
                <c:pt idx="680">
                  <c:v>40619</c:v>
                </c:pt>
                <c:pt idx="681">
                  <c:v>40620</c:v>
                </c:pt>
                <c:pt idx="682">
                  <c:v>40624</c:v>
                </c:pt>
                <c:pt idx="683">
                  <c:v>40625</c:v>
                </c:pt>
                <c:pt idx="684">
                  <c:v>40626</c:v>
                </c:pt>
                <c:pt idx="685">
                  <c:v>40627</c:v>
                </c:pt>
                <c:pt idx="686">
                  <c:v>40630</c:v>
                </c:pt>
                <c:pt idx="687">
                  <c:v>40631</c:v>
                </c:pt>
                <c:pt idx="688">
                  <c:v>40632</c:v>
                </c:pt>
                <c:pt idx="689">
                  <c:v>40633</c:v>
                </c:pt>
                <c:pt idx="690">
                  <c:v>40634</c:v>
                </c:pt>
                <c:pt idx="691">
                  <c:v>40637</c:v>
                </c:pt>
                <c:pt idx="692">
                  <c:v>40638</c:v>
                </c:pt>
                <c:pt idx="693">
                  <c:v>40639</c:v>
                </c:pt>
                <c:pt idx="694">
                  <c:v>40640</c:v>
                </c:pt>
                <c:pt idx="695">
                  <c:v>40641</c:v>
                </c:pt>
                <c:pt idx="696">
                  <c:v>40644</c:v>
                </c:pt>
                <c:pt idx="697">
                  <c:v>40645</c:v>
                </c:pt>
                <c:pt idx="698">
                  <c:v>40646</c:v>
                </c:pt>
                <c:pt idx="699">
                  <c:v>40647</c:v>
                </c:pt>
                <c:pt idx="700">
                  <c:v>40648</c:v>
                </c:pt>
                <c:pt idx="701">
                  <c:v>40651</c:v>
                </c:pt>
                <c:pt idx="702">
                  <c:v>40652</c:v>
                </c:pt>
                <c:pt idx="703">
                  <c:v>40653</c:v>
                </c:pt>
                <c:pt idx="704">
                  <c:v>40658</c:v>
                </c:pt>
                <c:pt idx="705">
                  <c:v>40659</c:v>
                </c:pt>
                <c:pt idx="706">
                  <c:v>40660</c:v>
                </c:pt>
                <c:pt idx="707">
                  <c:v>40661</c:v>
                </c:pt>
                <c:pt idx="708">
                  <c:v>40662</c:v>
                </c:pt>
                <c:pt idx="709">
                  <c:v>40665</c:v>
                </c:pt>
                <c:pt idx="710">
                  <c:v>40666</c:v>
                </c:pt>
                <c:pt idx="711">
                  <c:v>40667</c:v>
                </c:pt>
                <c:pt idx="712">
                  <c:v>40668</c:v>
                </c:pt>
                <c:pt idx="713">
                  <c:v>40669</c:v>
                </c:pt>
                <c:pt idx="714">
                  <c:v>40672</c:v>
                </c:pt>
                <c:pt idx="715">
                  <c:v>40673</c:v>
                </c:pt>
                <c:pt idx="716">
                  <c:v>40674</c:v>
                </c:pt>
                <c:pt idx="717">
                  <c:v>40675</c:v>
                </c:pt>
                <c:pt idx="718">
                  <c:v>40676</c:v>
                </c:pt>
                <c:pt idx="719">
                  <c:v>40679</c:v>
                </c:pt>
                <c:pt idx="720">
                  <c:v>40680</c:v>
                </c:pt>
                <c:pt idx="721">
                  <c:v>40681</c:v>
                </c:pt>
                <c:pt idx="722">
                  <c:v>40682</c:v>
                </c:pt>
                <c:pt idx="723">
                  <c:v>40683</c:v>
                </c:pt>
                <c:pt idx="724">
                  <c:v>40686</c:v>
                </c:pt>
                <c:pt idx="725">
                  <c:v>40687</c:v>
                </c:pt>
                <c:pt idx="726">
                  <c:v>40688</c:v>
                </c:pt>
                <c:pt idx="727">
                  <c:v>40689</c:v>
                </c:pt>
                <c:pt idx="728">
                  <c:v>40690</c:v>
                </c:pt>
                <c:pt idx="729">
                  <c:v>40693</c:v>
                </c:pt>
                <c:pt idx="730">
                  <c:v>40694</c:v>
                </c:pt>
                <c:pt idx="731">
                  <c:v>40695</c:v>
                </c:pt>
                <c:pt idx="732">
                  <c:v>40696</c:v>
                </c:pt>
                <c:pt idx="733">
                  <c:v>40697</c:v>
                </c:pt>
                <c:pt idx="734">
                  <c:v>40700</c:v>
                </c:pt>
                <c:pt idx="735">
                  <c:v>40701</c:v>
                </c:pt>
                <c:pt idx="736">
                  <c:v>40702</c:v>
                </c:pt>
                <c:pt idx="737">
                  <c:v>40703</c:v>
                </c:pt>
                <c:pt idx="738">
                  <c:v>40704</c:v>
                </c:pt>
                <c:pt idx="739">
                  <c:v>40707</c:v>
                </c:pt>
                <c:pt idx="740">
                  <c:v>40708</c:v>
                </c:pt>
                <c:pt idx="741">
                  <c:v>40709</c:v>
                </c:pt>
                <c:pt idx="742">
                  <c:v>40710</c:v>
                </c:pt>
                <c:pt idx="743">
                  <c:v>40711</c:v>
                </c:pt>
                <c:pt idx="744">
                  <c:v>40714</c:v>
                </c:pt>
                <c:pt idx="745">
                  <c:v>40715</c:v>
                </c:pt>
                <c:pt idx="746">
                  <c:v>40716</c:v>
                </c:pt>
                <c:pt idx="747">
                  <c:v>40717</c:v>
                </c:pt>
                <c:pt idx="748">
                  <c:v>40718</c:v>
                </c:pt>
                <c:pt idx="749">
                  <c:v>40721</c:v>
                </c:pt>
                <c:pt idx="750">
                  <c:v>40722</c:v>
                </c:pt>
                <c:pt idx="751">
                  <c:v>40723</c:v>
                </c:pt>
                <c:pt idx="752">
                  <c:v>40724</c:v>
                </c:pt>
                <c:pt idx="753">
                  <c:v>40725</c:v>
                </c:pt>
                <c:pt idx="754">
                  <c:v>40728</c:v>
                </c:pt>
                <c:pt idx="755">
                  <c:v>40729</c:v>
                </c:pt>
                <c:pt idx="756">
                  <c:v>40730</c:v>
                </c:pt>
                <c:pt idx="757">
                  <c:v>40731</c:v>
                </c:pt>
                <c:pt idx="758">
                  <c:v>40732</c:v>
                </c:pt>
                <c:pt idx="759">
                  <c:v>40735</c:v>
                </c:pt>
                <c:pt idx="760">
                  <c:v>40736</c:v>
                </c:pt>
                <c:pt idx="761">
                  <c:v>40737</c:v>
                </c:pt>
                <c:pt idx="762">
                  <c:v>40738</c:v>
                </c:pt>
                <c:pt idx="763">
                  <c:v>40739</c:v>
                </c:pt>
                <c:pt idx="764">
                  <c:v>40742</c:v>
                </c:pt>
                <c:pt idx="765">
                  <c:v>40743</c:v>
                </c:pt>
                <c:pt idx="766">
                  <c:v>40744</c:v>
                </c:pt>
                <c:pt idx="767">
                  <c:v>40745</c:v>
                </c:pt>
                <c:pt idx="768">
                  <c:v>40746</c:v>
                </c:pt>
                <c:pt idx="769">
                  <c:v>40749</c:v>
                </c:pt>
                <c:pt idx="770">
                  <c:v>40750</c:v>
                </c:pt>
                <c:pt idx="771">
                  <c:v>40751</c:v>
                </c:pt>
                <c:pt idx="772">
                  <c:v>40752</c:v>
                </c:pt>
                <c:pt idx="773">
                  <c:v>40753</c:v>
                </c:pt>
                <c:pt idx="774">
                  <c:v>40756</c:v>
                </c:pt>
                <c:pt idx="775">
                  <c:v>40757</c:v>
                </c:pt>
                <c:pt idx="776">
                  <c:v>40758</c:v>
                </c:pt>
                <c:pt idx="777">
                  <c:v>40759</c:v>
                </c:pt>
                <c:pt idx="778">
                  <c:v>40760</c:v>
                </c:pt>
                <c:pt idx="779">
                  <c:v>40763</c:v>
                </c:pt>
                <c:pt idx="780">
                  <c:v>40764</c:v>
                </c:pt>
                <c:pt idx="781">
                  <c:v>40765</c:v>
                </c:pt>
                <c:pt idx="782">
                  <c:v>40766</c:v>
                </c:pt>
                <c:pt idx="783">
                  <c:v>40767</c:v>
                </c:pt>
                <c:pt idx="784">
                  <c:v>40770</c:v>
                </c:pt>
                <c:pt idx="785">
                  <c:v>40771</c:v>
                </c:pt>
                <c:pt idx="786">
                  <c:v>40772</c:v>
                </c:pt>
                <c:pt idx="787">
                  <c:v>40773</c:v>
                </c:pt>
                <c:pt idx="788">
                  <c:v>40774</c:v>
                </c:pt>
                <c:pt idx="789">
                  <c:v>40777</c:v>
                </c:pt>
                <c:pt idx="790">
                  <c:v>40778</c:v>
                </c:pt>
                <c:pt idx="791">
                  <c:v>40779</c:v>
                </c:pt>
                <c:pt idx="792">
                  <c:v>40780</c:v>
                </c:pt>
                <c:pt idx="793">
                  <c:v>40781</c:v>
                </c:pt>
                <c:pt idx="794">
                  <c:v>40784</c:v>
                </c:pt>
                <c:pt idx="795">
                  <c:v>40785</c:v>
                </c:pt>
                <c:pt idx="796">
                  <c:v>40786</c:v>
                </c:pt>
                <c:pt idx="797">
                  <c:v>40787</c:v>
                </c:pt>
                <c:pt idx="798">
                  <c:v>40788</c:v>
                </c:pt>
                <c:pt idx="799">
                  <c:v>40791</c:v>
                </c:pt>
                <c:pt idx="800">
                  <c:v>40792</c:v>
                </c:pt>
                <c:pt idx="801">
                  <c:v>40793</c:v>
                </c:pt>
                <c:pt idx="802">
                  <c:v>40794</c:v>
                </c:pt>
                <c:pt idx="803">
                  <c:v>40795</c:v>
                </c:pt>
                <c:pt idx="804">
                  <c:v>40798</c:v>
                </c:pt>
                <c:pt idx="805">
                  <c:v>40799</c:v>
                </c:pt>
                <c:pt idx="806">
                  <c:v>40800</c:v>
                </c:pt>
                <c:pt idx="807">
                  <c:v>40801</c:v>
                </c:pt>
                <c:pt idx="808">
                  <c:v>40805</c:v>
                </c:pt>
                <c:pt idx="809">
                  <c:v>40806</c:v>
                </c:pt>
                <c:pt idx="810">
                  <c:v>40807</c:v>
                </c:pt>
                <c:pt idx="811">
                  <c:v>40808</c:v>
                </c:pt>
                <c:pt idx="812">
                  <c:v>40809</c:v>
                </c:pt>
                <c:pt idx="813">
                  <c:v>40812</c:v>
                </c:pt>
                <c:pt idx="814">
                  <c:v>40813</c:v>
                </c:pt>
                <c:pt idx="815">
                  <c:v>40814</c:v>
                </c:pt>
                <c:pt idx="816">
                  <c:v>40815</c:v>
                </c:pt>
                <c:pt idx="817">
                  <c:v>40816</c:v>
                </c:pt>
                <c:pt idx="818">
                  <c:v>40819</c:v>
                </c:pt>
                <c:pt idx="819">
                  <c:v>40820</c:v>
                </c:pt>
                <c:pt idx="820">
                  <c:v>40821</c:v>
                </c:pt>
                <c:pt idx="821">
                  <c:v>40822</c:v>
                </c:pt>
                <c:pt idx="822">
                  <c:v>40823</c:v>
                </c:pt>
                <c:pt idx="823">
                  <c:v>40826</c:v>
                </c:pt>
                <c:pt idx="824">
                  <c:v>40827</c:v>
                </c:pt>
                <c:pt idx="825">
                  <c:v>40828</c:v>
                </c:pt>
                <c:pt idx="826">
                  <c:v>40829</c:v>
                </c:pt>
                <c:pt idx="827">
                  <c:v>40830</c:v>
                </c:pt>
                <c:pt idx="828">
                  <c:v>40833</c:v>
                </c:pt>
                <c:pt idx="829">
                  <c:v>40834</c:v>
                </c:pt>
                <c:pt idx="830">
                  <c:v>40835</c:v>
                </c:pt>
                <c:pt idx="831">
                  <c:v>40836</c:v>
                </c:pt>
                <c:pt idx="832">
                  <c:v>40837</c:v>
                </c:pt>
                <c:pt idx="833">
                  <c:v>40840</c:v>
                </c:pt>
                <c:pt idx="834">
                  <c:v>40841</c:v>
                </c:pt>
                <c:pt idx="835">
                  <c:v>40842</c:v>
                </c:pt>
                <c:pt idx="836">
                  <c:v>40843</c:v>
                </c:pt>
                <c:pt idx="837">
                  <c:v>40844</c:v>
                </c:pt>
                <c:pt idx="838">
                  <c:v>40847</c:v>
                </c:pt>
                <c:pt idx="839">
                  <c:v>40848</c:v>
                </c:pt>
                <c:pt idx="840">
                  <c:v>40850</c:v>
                </c:pt>
                <c:pt idx="841">
                  <c:v>40851</c:v>
                </c:pt>
                <c:pt idx="842">
                  <c:v>40854</c:v>
                </c:pt>
                <c:pt idx="843">
                  <c:v>40855</c:v>
                </c:pt>
                <c:pt idx="844">
                  <c:v>40856</c:v>
                </c:pt>
                <c:pt idx="845">
                  <c:v>40857</c:v>
                </c:pt>
                <c:pt idx="846">
                  <c:v>40858</c:v>
                </c:pt>
                <c:pt idx="847">
                  <c:v>40861</c:v>
                </c:pt>
                <c:pt idx="848">
                  <c:v>40862</c:v>
                </c:pt>
                <c:pt idx="849">
                  <c:v>40863</c:v>
                </c:pt>
                <c:pt idx="850">
                  <c:v>40864</c:v>
                </c:pt>
                <c:pt idx="851">
                  <c:v>40865</c:v>
                </c:pt>
                <c:pt idx="852">
                  <c:v>40869</c:v>
                </c:pt>
                <c:pt idx="853">
                  <c:v>40870</c:v>
                </c:pt>
                <c:pt idx="854">
                  <c:v>40871</c:v>
                </c:pt>
                <c:pt idx="855">
                  <c:v>40872</c:v>
                </c:pt>
                <c:pt idx="856">
                  <c:v>40875</c:v>
                </c:pt>
                <c:pt idx="857">
                  <c:v>40876</c:v>
                </c:pt>
                <c:pt idx="858">
                  <c:v>40877</c:v>
                </c:pt>
                <c:pt idx="859">
                  <c:v>40878</c:v>
                </c:pt>
                <c:pt idx="860">
                  <c:v>40879</c:v>
                </c:pt>
                <c:pt idx="861">
                  <c:v>40882</c:v>
                </c:pt>
                <c:pt idx="862">
                  <c:v>40883</c:v>
                </c:pt>
                <c:pt idx="863">
                  <c:v>40884</c:v>
                </c:pt>
                <c:pt idx="864">
                  <c:v>40885</c:v>
                </c:pt>
                <c:pt idx="865">
                  <c:v>40886</c:v>
                </c:pt>
                <c:pt idx="866">
                  <c:v>40890</c:v>
                </c:pt>
                <c:pt idx="867">
                  <c:v>40891</c:v>
                </c:pt>
                <c:pt idx="868">
                  <c:v>40892</c:v>
                </c:pt>
                <c:pt idx="869">
                  <c:v>40893</c:v>
                </c:pt>
                <c:pt idx="870">
                  <c:v>40896</c:v>
                </c:pt>
                <c:pt idx="871">
                  <c:v>40897</c:v>
                </c:pt>
                <c:pt idx="872">
                  <c:v>40898</c:v>
                </c:pt>
                <c:pt idx="873">
                  <c:v>40899</c:v>
                </c:pt>
                <c:pt idx="874">
                  <c:v>40900</c:v>
                </c:pt>
                <c:pt idx="875">
                  <c:v>40903</c:v>
                </c:pt>
                <c:pt idx="876">
                  <c:v>40904</c:v>
                </c:pt>
                <c:pt idx="877">
                  <c:v>40905</c:v>
                </c:pt>
                <c:pt idx="878">
                  <c:v>40906</c:v>
                </c:pt>
                <c:pt idx="879">
                  <c:v>40907</c:v>
                </c:pt>
                <c:pt idx="880">
                  <c:v>40910</c:v>
                </c:pt>
                <c:pt idx="881">
                  <c:v>40911</c:v>
                </c:pt>
                <c:pt idx="882">
                  <c:v>40912</c:v>
                </c:pt>
                <c:pt idx="883">
                  <c:v>40913</c:v>
                </c:pt>
                <c:pt idx="884">
                  <c:v>40914</c:v>
                </c:pt>
                <c:pt idx="885">
                  <c:v>40917</c:v>
                </c:pt>
                <c:pt idx="886">
                  <c:v>40918</c:v>
                </c:pt>
                <c:pt idx="887">
                  <c:v>40919</c:v>
                </c:pt>
                <c:pt idx="888">
                  <c:v>40920</c:v>
                </c:pt>
                <c:pt idx="889">
                  <c:v>40921</c:v>
                </c:pt>
                <c:pt idx="890">
                  <c:v>40924</c:v>
                </c:pt>
                <c:pt idx="891">
                  <c:v>40925</c:v>
                </c:pt>
                <c:pt idx="892">
                  <c:v>40926</c:v>
                </c:pt>
                <c:pt idx="893">
                  <c:v>40927</c:v>
                </c:pt>
                <c:pt idx="894">
                  <c:v>40928</c:v>
                </c:pt>
                <c:pt idx="895">
                  <c:v>40931</c:v>
                </c:pt>
                <c:pt idx="896">
                  <c:v>40932</c:v>
                </c:pt>
                <c:pt idx="897">
                  <c:v>40933</c:v>
                </c:pt>
                <c:pt idx="898">
                  <c:v>40934</c:v>
                </c:pt>
                <c:pt idx="899">
                  <c:v>40935</c:v>
                </c:pt>
                <c:pt idx="900">
                  <c:v>40938</c:v>
                </c:pt>
                <c:pt idx="901">
                  <c:v>40939</c:v>
                </c:pt>
                <c:pt idx="902">
                  <c:v>40940</c:v>
                </c:pt>
                <c:pt idx="903">
                  <c:v>40941</c:v>
                </c:pt>
                <c:pt idx="904">
                  <c:v>40942</c:v>
                </c:pt>
                <c:pt idx="905">
                  <c:v>40946</c:v>
                </c:pt>
                <c:pt idx="906">
                  <c:v>40947</c:v>
                </c:pt>
                <c:pt idx="907">
                  <c:v>40948</c:v>
                </c:pt>
                <c:pt idx="908">
                  <c:v>40949</c:v>
                </c:pt>
                <c:pt idx="909">
                  <c:v>40952</c:v>
                </c:pt>
                <c:pt idx="910">
                  <c:v>40953</c:v>
                </c:pt>
                <c:pt idx="911">
                  <c:v>40954</c:v>
                </c:pt>
                <c:pt idx="912">
                  <c:v>40955</c:v>
                </c:pt>
                <c:pt idx="913">
                  <c:v>40956</c:v>
                </c:pt>
                <c:pt idx="914">
                  <c:v>40959</c:v>
                </c:pt>
                <c:pt idx="915">
                  <c:v>40960</c:v>
                </c:pt>
                <c:pt idx="916">
                  <c:v>40961</c:v>
                </c:pt>
                <c:pt idx="917">
                  <c:v>40962</c:v>
                </c:pt>
                <c:pt idx="918">
                  <c:v>40963</c:v>
                </c:pt>
                <c:pt idx="919">
                  <c:v>40966</c:v>
                </c:pt>
                <c:pt idx="920">
                  <c:v>40967</c:v>
                </c:pt>
                <c:pt idx="921">
                  <c:v>40968</c:v>
                </c:pt>
                <c:pt idx="922">
                  <c:v>40969</c:v>
                </c:pt>
                <c:pt idx="923">
                  <c:v>40970</c:v>
                </c:pt>
                <c:pt idx="924">
                  <c:v>40973</c:v>
                </c:pt>
                <c:pt idx="925">
                  <c:v>40974</c:v>
                </c:pt>
                <c:pt idx="926">
                  <c:v>40975</c:v>
                </c:pt>
                <c:pt idx="927">
                  <c:v>40976</c:v>
                </c:pt>
                <c:pt idx="928">
                  <c:v>40977</c:v>
                </c:pt>
                <c:pt idx="929">
                  <c:v>40980</c:v>
                </c:pt>
                <c:pt idx="930">
                  <c:v>40981</c:v>
                </c:pt>
                <c:pt idx="931">
                  <c:v>40982</c:v>
                </c:pt>
                <c:pt idx="932">
                  <c:v>40983</c:v>
                </c:pt>
                <c:pt idx="933">
                  <c:v>40984</c:v>
                </c:pt>
                <c:pt idx="934">
                  <c:v>40988</c:v>
                </c:pt>
                <c:pt idx="935">
                  <c:v>40989</c:v>
                </c:pt>
                <c:pt idx="936">
                  <c:v>40990</c:v>
                </c:pt>
                <c:pt idx="937">
                  <c:v>40991</c:v>
                </c:pt>
                <c:pt idx="938">
                  <c:v>40994</c:v>
                </c:pt>
                <c:pt idx="939">
                  <c:v>40995</c:v>
                </c:pt>
                <c:pt idx="940">
                  <c:v>40996</c:v>
                </c:pt>
                <c:pt idx="941">
                  <c:v>40997</c:v>
                </c:pt>
                <c:pt idx="942">
                  <c:v>40998</c:v>
                </c:pt>
                <c:pt idx="943">
                  <c:v>41001</c:v>
                </c:pt>
                <c:pt idx="944">
                  <c:v>41002</c:v>
                </c:pt>
                <c:pt idx="945">
                  <c:v>41003</c:v>
                </c:pt>
                <c:pt idx="946">
                  <c:v>41008</c:v>
                </c:pt>
                <c:pt idx="947">
                  <c:v>41009</c:v>
                </c:pt>
                <c:pt idx="948">
                  <c:v>41010</c:v>
                </c:pt>
                <c:pt idx="949">
                  <c:v>41011</c:v>
                </c:pt>
                <c:pt idx="950">
                  <c:v>41012</c:v>
                </c:pt>
                <c:pt idx="951">
                  <c:v>41015</c:v>
                </c:pt>
                <c:pt idx="952">
                  <c:v>41016</c:v>
                </c:pt>
                <c:pt idx="953">
                  <c:v>41017</c:v>
                </c:pt>
                <c:pt idx="954">
                  <c:v>41018</c:v>
                </c:pt>
                <c:pt idx="955">
                  <c:v>41019</c:v>
                </c:pt>
                <c:pt idx="956">
                  <c:v>41022</c:v>
                </c:pt>
                <c:pt idx="957">
                  <c:v>41023</c:v>
                </c:pt>
                <c:pt idx="958">
                  <c:v>41024</c:v>
                </c:pt>
                <c:pt idx="959">
                  <c:v>41025</c:v>
                </c:pt>
                <c:pt idx="960">
                  <c:v>41026</c:v>
                </c:pt>
                <c:pt idx="961">
                  <c:v>41029</c:v>
                </c:pt>
                <c:pt idx="962">
                  <c:v>41031</c:v>
                </c:pt>
                <c:pt idx="963">
                  <c:v>41032</c:v>
                </c:pt>
                <c:pt idx="964">
                  <c:v>41033</c:v>
                </c:pt>
                <c:pt idx="965">
                  <c:v>41036</c:v>
                </c:pt>
                <c:pt idx="966">
                  <c:v>41037</c:v>
                </c:pt>
                <c:pt idx="967">
                  <c:v>41038</c:v>
                </c:pt>
                <c:pt idx="968">
                  <c:v>41039</c:v>
                </c:pt>
                <c:pt idx="969">
                  <c:v>41040</c:v>
                </c:pt>
                <c:pt idx="970">
                  <c:v>41043</c:v>
                </c:pt>
                <c:pt idx="971">
                  <c:v>41044</c:v>
                </c:pt>
                <c:pt idx="972">
                  <c:v>41045</c:v>
                </c:pt>
                <c:pt idx="973">
                  <c:v>41046</c:v>
                </c:pt>
                <c:pt idx="974">
                  <c:v>41047</c:v>
                </c:pt>
                <c:pt idx="975">
                  <c:v>41050</c:v>
                </c:pt>
                <c:pt idx="976">
                  <c:v>41051</c:v>
                </c:pt>
                <c:pt idx="977">
                  <c:v>41052</c:v>
                </c:pt>
                <c:pt idx="978">
                  <c:v>41053</c:v>
                </c:pt>
                <c:pt idx="979">
                  <c:v>41054</c:v>
                </c:pt>
                <c:pt idx="980">
                  <c:v>41057</c:v>
                </c:pt>
                <c:pt idx="981">
                  <c:v>41058</c:v>
                </c:pt>
                <c:pt idx="982">
                  <c:v>41059</c:v>
                </c:pt>
                <c:pt idx="983">
                  <c:v>41060</c:v>
                </c:pt>
                <c:pt idx="984">
                  <c:v>41061</c:v>
                </c:pt>
                <c:pt idx="985">
                  <c:v>41064</c:v>
                </c:pt>
                <c:pt idx="986">
                  <c:v>41065</c:v>
                </c:pt>
                <c:pt idx="987">
                  <c:v>41066</c:v>
                </c:pt>
                <c:pt idx="988">
                  <c:v>41067</c:v>
                </c:pt>
                <c:pt idx="989">
                  <c:v>41068</c:v>
                </c:pt>
                <c:pt idx="990">
                  <c:v>41071</c:v>
                </c:pt>
                <c:pt idx="991">
                  <c:v>41072</c:v>
                </c:pt>
                <c:pt idx="992">
                  <c:v>41073</c:v>
                </c:pt>
                <c:pt idx="993">
                  <c:v>41074</c:v>
                </c:pt>
                <c:pt idx="994">
                  <c:v>41075</c:v>
                </c:pt>
                <c:pt idx="995">
                  <c:v>41078</c:v>
                </c:pt>
                <c:pt idx="996">
                  <c:v>41079</c:v>
                </c:pt>
                <c:pt idx="997">
                  <c:v>41080</c:v>
                </c:pt>
                <c:pt idx="998">
                  <c:v>41081</c:v>
                </c:pt>
                <c:pt idx="999">
                  <c:v>41082</c:v>
                </c:pt>
                <c:pt idx="1000">
                  <c:v>41085</c:v>
                </c:pt>
                <c:pt idx="1001">
                  <c:v>41086</c:v>
                </c:pt>
                <c:pt idx="1002">
                  <c:v>41087</c:v>
                </c:pt>
                <c:pt idx="1003">
                  <c:v>41088</c:v>
                </c:pt>
                <c:pt idx="1004">
                  <c:v>41089</c:v>
                </c:pt>
                <c:pt idx="1005">
                  <c:v>41092</c:v>
                </c:pt>
                <c:pt idx="1006">
                  <c:v>41093</c:v>
                </c:pt>
                <c:pt idx="1007">
                  <c:v>41094</c:v>
                </c:pt>
                <c:pt idx="1008">
                  <c:v>41095</c:v>
                </c:pt>
                <c:pt idx="1009">
                  <c:v>41096</c:v>
                </c:pt>
                <c:pt idx="1010">
                  <c:v>41099</c:v>
                </c:pt>
                <c:pt idx="1011">
                  <c:v>41100</c:v>
                </c:pt>
                <c:pt idx="1012">
                  <c:v>41101</c:v>
                </c:pt>
                <c:pt idx="1013">
                  <c:v>41102</c:v>
                </c:pt>
                <c:pt idx="1014">
                  <c:v>41103</c:v>
                </c:pt>
                <c:pt idx="1015">
                  <c:v>41106</c:v>
                </c:pt>
                <c:pt idx="1016">
                  <c:v>41107</c:v>
                </c:pt>
                <c:pt idx="1017">
                  <c:v>41108</c:v>
                </c:pt>
                <c:pt idx="1018">
                  <c:v>41109</c:v>
                </c:pt>
                <c:pt idx="1019">
                  <c:v>41110</c:v>
                </c:pt>
                <c:pt idx="1020">
                  <c:v>41113</c:v>
                </c:pt>
                <c:pt idx="1021">
                  <c:v>41114</c:v>
                </c:pt>
                <c:pt idx="1022">
                  <c:v>41115</c:v>
                </c:pt>
                <c:pt idx="1023">
                  <c:v>41116</c:v>
                </c:pt>
                <c:pt idx="1024">
                  <c:v>41117</c:v>
                </c:pt>
                <c:pt idx="1025">
                  <c:v>41120</c:v>
                </c:pt>
                <c:pt idx="1026">
                  <c:v>41121</c:v>
                </c:pt>
                <c:pt idx="1027">
                  <c:v>41122</c:v>
                </c:pt>
                <c:pt idx="1028">
                  <c:v>41123</c:v>
                </c:pt>
                <c:pt idx="1029">
                  <c:v>41124</c:v>
                </c:pt>
                <c:pt idx="1030">
                  <c:v>41127</c:v>
                </c:pt>
                <c:pt idx="1031">
                  <c:v>41128</c:v>
                </c:pt>
                <c:pt idx="1032">
                  <c:v>41129</c:v>
                </c:pt>
                <c:pt idx="1033">
                  <c:v>41130</c:v>
                </c:pt>
                <c:pt idx="1034">
                  <c:v>41131</c:v>
                </c:pt>
                <c:pt idx="1035">
                  <c:v>41134</c:v>
                </c:pt>
                <c:pt idx="1036">
                  <c:v>41135</c:v>
                </c:pt>
                <c:pt idx="1037">
                  <c:v>41136</c:v>
                </c:pt>
                <c:pt idx="1038">
                  <c:v>41137</c:v>
                </c:pt>
                <c:pt idx="1039">
                  <c:v>41138</c:v>
                </c:pt>
                <c:pt idx="1040">
                  <c:v>41141</c:v>
                </c:pt>
                <c:pt idx="1041">
                  <c:v>41142</c:v>
                </c:pt>
                <c:pt idx="1042">
                  <c:v>41143</c:v>
                </c:pt>
                <c:pt idx="1043">
                  <c:v>41144</c:v>
                </c:pt>
                <c:pt idx="1044">
                  <c:v>41145</c:v>
                </c:pt>
                <c:pt idx="1045">
                  <c:v>41148</c:v>
                </c:pt>
                <c:pt idx="1046">
                  <c:v>41149</c:v>
                </c:pt>
                <c:pt idx="1047">
                  <c:v>41150</c:v>
                </c:pt>
                <c:pt idx="1048">
                  <c:v>41151</c:v>
                </c:pt>
                <c:pt idx="1049">
                  <c:v>41152</c:v>
                </c:pt>
                <c:pt idx="1050">
                  <c:v>41155</c:v>
                </c:pt>
                <c:pt idx="1051">
                  <c:v>41156</c:v>
                </c:pt>
                <c:pt idx="1052">
                  <c:v>41157</c:v>
                </c:pt>
                <c:pt idx="1053">
                  <c:v>41158</c:v>
                </c:pt>
                <c:pt idx="1054">
                  <c:v>41159</c:v>
                </c:pt>
                <c:pt idx="1055">
                  <c:v>41162</c:v>
                </c:pt>
                <c:pt idx="1056">
                  <c:v>41163</c:v>
                </c:pt>
                <c:pt idx="1057">
                  <c:v>41164</c:v>
                </c:pt>
                <c:pt idx="1058">
                  <c:v>41165</c:v>
                </c:pt>
                <c:pt idx="1059">
                  <c:v>41166</c:v>
                </c:pt>
                <c:pt idx="1060">
                  <c:v>41169</c:v>
                </c:pt>
                <c:pt idx="1061">
                  <c:v>41170</c:v>
                </c:pt>
                <c:pt idx="1062">
                  <c:v>41171</c:v>
                </c:pt>
                <c:pt idx="1063">
                  <c:v>41172</c:v>
                </c:pt>
                <c:pt idx="1064">
                  <c:v>41173</c:v>
                </c:pt>
                <c:pt idx="1065">
                  <c:v>41176</c:v>
                </c:pt>
                <c:pt idx="1066">
                  <c:v>41177</c:v>
                </c:pt>
                <c:pt idx="1067">
                  <c:v>41178</c:v>
                </c:pt>
                <c:pt idx="1068">
                  <c:v>41179</c:v>
                </c:pt>
                <c:pt idx="1069">
                  <c:v>41180</c:v>
                </c:pt>
                <c:pt idx="1070">
                  <c:v>41183</c:v>
                </c:pt>
                <c:pt idx="1071">
                  <c:v>41184</c:v>
                </c:pt>
                <c:pt idx="1072">
                  <c:v>41185</c:v>
                </c:pt>
                <c:pt idx="1073">
                  <c:v>41186</c:v>
                </c:pt>
                <c:pt idx="1074">
                  <c:v>41187</c:v>
                </c:pt>
                <c:pt idx="1075">
                  <c:v>41190</c:v>
                </c:pt>
                <c:pt idx="1076">
                  <c:v>41191</c:v>
                </c:pt>
                <c:pt idx="1077">
                  <c:v>41192</c:v>
                </c:pt>
                <c:pt idx="1078">
                  <c:v>41193</c:v>
                </c:pt>
                <c:pt idx="1079">
                  <c:v>41194</c:v>
                </c:pt>
                <c:pt idx="1080">
                  <c:v>41197</c:v>
                </c:pt>
                <c:pt idx="1081">
                  <c:v>41198</c:v>
                </c:pt>
                <c:pt idx="1082">
                  <c:v>41199</c:v>
                </c:pt>
                <c:pt idx="1083">
                  <c:v>41200</c:v>
                </c:pt>
                <c:pt idx="1084">
                  <c:v>41201</c:v>
                </c:pt>
                <c:pt idx="1085">
                  <c:v>41204</c:v>
                </c:pt>
                <c:pt idx="1086">
                  <c:v>41205</c:v>
                </c:pt>
                <c:pt idx="1087">
                  <c:v>41206</c:v>
                </c:pt>
                <c:pt idx="1088">
                  <c:v>41207</c:v>
                </c:pt>
                <c:pt idx="1089">
                  <c:v>41208</c:v>
                </c:pt>
                <c:pt idx="1090">
                  <c:v>41211</c:v>
                </c:pt>
                <c:pt idx="1091">
                  <c:v>41212</c:v>
                </c:pt>
                <c:pt idx="1092">
                  <c:v>41213</c:v>
                </c:pt>
                <c:pt idx="1093">
                  <c:v>41214</c:v>
                </c:pt>
                <c:pt idx="1094">
                  <c:v>41218</c:v>
                </c:pt>
                <c:pt idx="1095">
                  <c:v>41219</c:v>
                </c:pt>
                <c:pt idx="1096">
                  <c:v>41220</c:v>
                </c:pt>
                <c:pt idx="1097">
                  <c:v>41221</c:v>
                </c:pt>
                <c:pt idx="1098">
                  <c:v>41222</c:v>
                </c:pt>
                <c:pt idx="1099">
                  <c:v>41225</c:v>
                </c:pt>
                <c:pt idx="1100">
                  <c:v>41226</c:v>
                </c:pt>
                <c:pt idx="1101">
                  <c:v>41227</c:v>
                </c:pt>
                <c:pt idx="1102">
                  <c:v>41228</c:v>
                </c:pt>
                <c:pt idx="1103">
                  <c:v>41229</c:v>
                </c:pt>
                <c:pt idx="1104">
                  <c:v>41233</c:v>
                </c:pt>
                <c:pt idx="1105">
                  <c:v>41234</c:v>
                </c:pt>
                <c:pt idx="1106">
                  <c:v>41235</c:v>
                </c:pt>
                <c:pt idx="1107">
                  <c:v>41236</c:v>
                </c:pt>
                <c:pt idx="1108">
                  <c:v>41239</c:v>
                </c:pt>
                <c:pt idx="1109">
                  <c:v>41240</c:v>
                </c:pt>
                <c:pt idx="1110">
                  <c:v>41241</c:v>
                </c:pt>
                <c:pt idx="1111">
                  <c:v>41242</c:v>
                </c:pt>
                <c:pt idx="1112">
                  <c:v>41243</c:v>
                </c:pt>
                <c:pt idx="1113">
                  <c:v>41246</c:v>
                </c:pt>
                <c:pt idx="1114">
                  <c:v>41247</c:v>
                </c:pt>
                <c:pt idx="1115">
                  <c:v>41248</c:v>
                </c:pt>
                <c:pt idx="1116">
                  <c:v>41249</c:v>
                </c:pt>
                <c:pt idx="1117">
                  <c:v>41250</c:v>
                </c:pt>
                <c:pt idx="1118">
                  <c:v>41253</c:v>
                </c:pt>
                <c:pt idx="1119">
                  <c:v>41254</c:v>
                </c:pt>
                <c:pt idx="1120">
                  <c:v>41256</c:v>
                </c:pt>
                <c:pt idx="1121">
                  <c:v>41257</c:v>
                </c:pt>
                <c:pt idx="1122">
                  <c:v>41260</c:v>
                </c:pt>
                <c:pt idx="1123">
                  <c:v>41261</c:v>
                </c:pt>
                <c:pt idx="1124">
                  <c:v>41262</c:v>
                </c:pt>
                <c:pt idx="1125">
                  <c:v>41263</c:v>
                </c:pt>
                <c:pt idx="1126">
                  <c:v>41264</c:v>
                </c:pt>
                <c:pt idx="1127">
                  <c:v>41267</c:v>
                </c:pt>
                <c:pt idx="1128">
                  <c:v>41269</c:v>
                </c:pt>
                <c:pt idx="1129">
                  <c:v>41270</c:v>
                </c:pt>
                <c:pt idx="1130">
                  <c:v>41271</c:v>
                </c:pt>
                <c:pt idx="1131">
                  <c:v>41274</c:v>
                </c:pt>
                <c:pt idx="1132">
                  <c:v>41276</c:v>
                </c:pt>
                <c:pt idx="1133">
                  <c:v>41277</c:v>
                </c:pt>
                <c:pt idx="1134">
                  <c:v>41278</c:v>
                </c:pt>
                <c:pt idx="1135">
                  <c:v>41281</c:v>
                </c:pt>
                <c:pt idx="1136">
                  <c:v>41282</c:v>
                </c:pt>
                <c:pt idx="1137">
                  <c:v>41283</c:v>
                </c:pt>
                <c:pt idx="1138">
                  <c:v>41284</c:v>
                </c:pt>
                <c:pt idx="1139">
                  <c:v>41285</c:v>
                </c:pt>
                <c:pt idx="1140">
                  <c:v>41288</c:v>
                </c:pt>
                <c:pt idx="1141">
                  <c:v>41289</c:v>
                </c:pt>
                <c:pt idx="1142">
                  <c:v>41290</c:v>
                </c:pt>
                <c:pt idx="1143">
                  <c:v>41291</c:v>
                </c:pt>
                <c:pt idx="1144">
                  <c:v>41292</c:v>
                </c:pt>
                <c:pt idx="1145">
                  <c:v>41295</c:v>
                </c:pt>
                <c:pt idx="1146">
                  <c:v>41296</c:v>
                </c:pt>
                <c:pt idx="1147">
                  <c:v>41297</c:v>
                </c:pt>
                <c:pt idx="1148">
                  <c:v>41298</c:v>
                </c:pt>
                <c:pt idx="1149">
                  <c:v>41299</c:v>
                </c:pt>
                <c:pt idx="1150">
                  <c:v>41302</c:v>
                </c:pt>
                <c:pt idx="1151">
                  <c:v>41303</c:v>
                </c:pt>
                <c:pt idx="1152">
                  <c:v>41304</c:v>
                </c:pt>
                <c:pt idx="1153">
                  <c:v>41305</c:v>
                </c:pt>
                <c:pt idx="1154">
                  <c:v>41306</c:v>
                </c:pt>
                <c:pt idx="1155">
                  <c:v>41310</c:v>
                </c:pt>
                <c:pt idx="1156">
                  <c:v>41311</c:v>
                </c:pt>
                <c:pt idx="1157">
                  <c:v>41312</c:v>
                </c:pt>
                <c:pt idx="1158">
                  <c:v>41313</c:v>
                </c:pt>
                <c:pt idx="1159">
                  <c:v>41316</c:v>
                </c:pt>
                <c:pt idx="1160">
                  <c:v>41317</c:v>
                </c:pt>
                <c:pt idx="1161">
                  <c:v>41318</c:v>
                </c:pt>
                <c:pt idx="1162">
                  <c:v>41319</c:v>
                </c:pt>
                <c:pt idx="1163">
                  <c:v>41320</c:v>
                </c:pt>
                <c:pt idx="1164">
                  <c:v>41323</c:v>
                </c:pt>
                <c:pt idx="1165">
                  <c:v>41324</c:v>
                </c:pt>
                <c:pt idx="1166">
                  <c:v>41325</c:v>
                </c:pt>
                <c:pt idx="1167">
                  <c:v>41326</c:v>
                </c:pt>
                <c:pt idx="1168">
                  <c:v>41327</c:v>
                </c:pt>
                <c:pt idx="1169">
                  <c:v>41330</c:v>
                </c:pt>
                <c:pt idx="1170">
                  <c:v>41331</c:v>
                </c:pt>
                <c:pt idx="1171">
                  <c:v>41332</c:v>
                </c:pt>
                <c:pt idx="1172">
                  <c:v>41333</c:v>
                </c:pt>
                <c:pt idx="1173">
                  <c:v>41334</c:v>
                </c:pt>
                <c:pt idx="1174">
                  <c:v>41337</c:v>
                </c:pt>
                <c:pt idx="1175">
                  <c:v>41338</c:v>
                </c:pt>
                <c:pt idx="1176">
                  <c:v>41339</c:v>
                </c:pt>
                <c:pt idx="1177">
                  <c:v>41340</c:v>
                </c:pt>
                <c:pt idx="1178">
                  <c:v>41341</c:v>
                </c:pt>
                <c:pt idx="1179">
                  <c:v>41344</c:v>
                </c:pt>
                <c:pt idx="1180">
                  <c:v>41345</c:v>
                </c:pt>
                <c:pt idx="1181">
                  <c:v>41346</c:v>
                </c:pt>
                <c:pt idx="1182">
                  <c:v>41347</c:v>
                </c:pt>
                <c:pt idx="1183">
                  <c:v>41348</c:v>
                </c:pt>
                <c:pt idx="1184">
                  <c:v>41352</c:v>
                </c:pt>
                <c:pt idx="1185">
                  <c:v>41353</c:v>
                </c:pt>
                <c:pt idx="1186">
                  <c:v>41354</c:v>
                </c:pt>
                <c:pt idx="1187">
                  <c:v>41355</c:v>
                </c:pt>
                <c:pt idx="1188">
                  <c:v>41358</c:v>
                </c:pt>
                <c:pt idx="1189">
                  <c:v>41359</c:v>
                </c:pt>
                <c:pt idx="1190">
                  <c:v>41360</c:v>
                </c:pt>
                <c:pt idx="1191">
                  <c:v>41365</c:v>
                </c:pt>
                <c:pt idx="1192">
                  <c:v>41366</c:v>
                </c:pt>
                <c:pt idx="1193">
                  <c:v>41367</c:v>
                </c:pt>
                <c:pt idx="1194">
                  <c:v>41368</c:v>
                </c:pt>
                <c:pt idx="1195">
                  <c:v>41369</c:v>
                </c:pt>
                <c:pt idx="1196">
                  <c:v>41372</c:v>
                </c:pt>
                <c:pt idx="1197">
                  <c:v>41373</c:v>
                </c:pt>
                <c:pt idx="1198">
                  <c:v>41374</c:v>
                </c:pt>
                <c:pt idx="1199">
                  <c:v>41375</c:v>
                </c:pt>
                <c:pt idx="1200">
                  <c:v>41376</c:v>
                </c:pt>
                <c:pt idx="1201">
                  <c:v>41379</c:v>
                </c:pt>
                <c:pt idx="1202">
                  <c:v>41380</c:v>
                </c:pt>
                <c:pt idx="1203">
                  <c:v>41381</c:v>
                </c:pt>
                <c:pt idx="1204">
                  <c:v>41382</c:v>
                </c:pt>
                <c:pt idx="1205">
                  <c:v>41383</c:v>
                </c:pt>
                <c:pt idx="1206">
                  <c:v>41386</c:v>
                </c:pt>
                <c:pt idx="1207">
                  <c:v>41387</c:v>
                </c:pt>
                <c:pt idx="1208">
                  <c:v>41388</c:v>
                </c:pt>
                <c:pt idx="1209">
                  <c:v>41389</c:v>
                </c:pt>
                <c:pt idx="1210">
                  <c:v>41390</c:v>
                </c:pt>
                <c:pt idx="1211">
                  <c:v>41393</c:v>
                </c:pt>
                <c:pt idx="1212">
                  <c:v>41394</c:v>
                </c:pt>
                <c:pt idx="1213">
                  <c:v>41396</c:v>
                </c:pt>
                <c:pt idx="1214">
                  <c:v>41397</c:v>
                </c:pt>
                <c:pt idx="1215">
                  <c:v>41400</c:v>
                </c:pt>
                <c:pt idx="1216">
                  <c:v>41401</c:v>
                </c:pt>
                <c:pt idx="1217">
                  <c:v>41402</c:v>
                </c:pt>
                <c:pt idx="1218">
                  <c:v>41403</c:v>
                </c:pt>
                <c:pt idx="1219">
                  <c:v>41404</c:v>
                </c:pt>
                <c:pt idx="1220">
                  <c:v>41407</c:v>
                </c:pt>
                <c:pt idx="1221">
                  <c:v>41408</c:v>
                </c:pt>
                <c:pt idx="1222">
                  <c:v>41409</c:v>
                </c:pt>
                <c:pt idx="1223">
                  <c:v>41410</c:v>
                </c:pt>
                <c:pt idx="1224">
                  <c:v>41411</c:v>
                </c:pt>
                <c:pt idx="1225">
                  <c:v>41414</c:v>
                </c:pt>
                <c:pt idx="1226">
                  <c:v>41415</c:v>
                </c:pt>
                <c:pt idx="1227">
                  <c:v>41416</c:v>
                </c:pt>
                <c:pt idx="1228">
                  <c:v>41417</c:v>
                </c:pt>
                <c:pt idx="1229">
                  <c:v>41418</c:v>
                </c:pt>
                <c:pt idx="1230">
                  <c:v>41421</c:v>
                </c:pt>
                <c:pt idx="1231">
                  <c:v>41422</c:v>
                </c:pt>
                <c:pt idx="1232">
                  <c:v>41423</c:v>
                </c:pt>
                <c:pt idx="1233">
                  <c:v>41424</c:v>
                </c:pt>
                <c:pt idx="1234">
                  <c:v>41425</c:v>
                </c:pt>
                <c:pt idx="1235">
                  <c:v>41428</c:v>
                </c:pt>
                <c:pt idx="1236">
                  <c:v>41429</c:v>
                </c:pt>
                <c:pt idx="1237">
                  <c:v>41430</c:v>
                </c:pt>
                <c:pt idx="1238">
                  <c:v>41431</c:v>
                </c:pt>
                <c:pt idx="1239">
                  <c:v>41432</c:v>
                </c:pt>
                <c:pt idx="1240">
                  <c:v>41435</c:v>
                </c:pt>
                <c:pt idx="1241">
                  <c:v>41436</c:v>
                </c:pt>
                <c:pt idx="1242">
                  <c:v>41437</c:v>
                </c:pt>
                <c:pt idx="1243">
                  <c:v>41438</c:v>
                </c:pt>
                <c:pt idx="1244">
                  <c:v>41439</c:v>
                </c:pt>
                <c:pt idx="1245">
                  <c:v>41442</c:v>
                </c:pt>
                <c:pt idx="1246">
                  <c:v>41443</c:v>
                </c:pt>
                <c:pt idx="1247">
                  <c:v>41444</c:v>
                </c:pt>
                <c:pt idx="1248">
                  <c:v>41445</c:v>
                </c:pt>
                <c:pt idx="1249">
                  <c:v>41446</c:v>
                </c:pt>
                <c:pt idx="1250">
                  <c:v>41449</c:v>
                </c:pt>
                <c:pt idx="1251">
                  <c:v>41450</c:v>
                </c:pt>
                <c:pt idx="1252">
                  <c:v>41451</c:v>
                </c:pt>
                <c:pt idx="1253">
                  <c:v>41452</c:v>
                </c:pt>
                <c:pt idx="1254">
                  <c:v>41453</c:v>
                </c:pt>
                <c:pt idx="1255">
                  <c:v>41456</c:v>
                </c:pt>
                <c:pt idx="1256">
                  <c:v>41457</c:v>
                </c:pt>
                <c:pt idx="1257">
                  <c:v>41458</c:v>
                </c:pt>
                <c:pt idx="1258">
                  <c:v>41459</c:v>
                </c:pt>
                <c:pt idx="1259">
                  <c:v>41460</c:v>
                </c:pt>
                <c:pt idx="1260">
                  <c:v>41463</c:v>
                </c:pt>
                <c:pt idx="1261">
                  <c:v>41464</c:v>
                </c:pt>
                <c:pt idx="1262">
                  <c:v>41465</c:v>
                </c:pt>
                <c:pt idx="1263">
                  <c:v>41466</c:v>
                </c:pt>
                <c:pt idx="1264">
                  <c:v>41467</c:v>
                </c:pt>
                <c:pt idx="1265">
                  <c:v>41470</c:v>
                </c:pt>
                <c:pt idx="1266">
                  <c:v>41471</c:v>
                </c:pt>
                <c:pt idx="1267">
                  <c:v>41472</c:v>
                </c:pt>
                <c:pt idx="1268">
                  <c:v>41473</c:v>
                </c:pt>
                <c:pt idx="1269">
                  <c:v>41474</c:v>
                </c:pt>
                <c:pt idx="1270">
                  <c:v>41477</c:v>
                </c:pt>
                <c:pt idx="1271">
                  <c:v>41478</c:v>
                </c:pt>
                <c:pt idx="1272">
                  <c:v>41479</c:v>
                </c:pt>
                <c:pt idx="1273">
                  <c:v>41480</c:v>
                </c:pt>
                <c:pt idx="1274">
                  <c:v>41481</c:v>
                </c:pt>
                <c:pt idx="1275">
                  <c:v>41484</c:v>
                </c:pt>
                <c:pt idx="1276">
                  <c:v>41485</c:v>
                </c:pt>
                <c:pt idx="1277">
                  <c:v>41486</c:v>
                </c:pt>
                <c:pt idx="1278">
                  <c:v>41487</c:v>
                </c:pt>
                <c:pt idx="1279">
                  <c:v>41488</c:v>
                </c:pt>
                <c:pt idx="1280">
                  <c:v>41491</c:v>
                </c:pt>
                <c:pt idx="1281">
                  <c:v>41492</c:v>
                </c:pt>
                <c:pt idx="1282">
                  <c:v>41493</c:v>
                </c:pt>
                <c:pt idx="1283">
                  <c:v>41494</c:v>
                </c:pt>
                <c:pt idx="1284">
                  <c:v>41495</c:v>
                </c:pt>
                <c:pt idx="1285">
                  <c:v>41498</c:v>
                </c:pt>
                <c:pt idx="1286">
                  <c:v>41499</c:v>
                </c:pt>
                <c:pt idx="1287">
                  <c:v>41500</c:v>
                </c:pt>
                <c:pt idx="1288">
                  <c:v>41501</c:v>
                </c:pt>
                <c:pt idx="1289">
                  <c:v>41502</c:v>
                </c:pt>
                <c:pt idx="1290">
                  <c:v>41505</c:v>
                </c:pt>
                <c:pt idx="1291">
                  <c:v>41506</c:v>
                </c:pt>
                <c:pt idx="1292">
                  <c:v>41507</c:v>
                </c:pt>
                <c:pt idx="1293">
                  <c:v>41508</c:v>
                </c:pt>
                <c:pt idx="1294">
                  <c:v>41509</c:v>
                </c:pt>
                <c:pt idx="1295">
                  <c:v>41512</c:v>
                </c:pt>
                <c:pt idx="1296">
                  <c:v>41513</c:v>
                </c:pt>
                <c:pt idx="1297">
                  <c:v>41514</c:v>
                </c:pt>
                <c:pt idx="1298">
                  <c:v>41515</c:v>
                </c:pt>
                <c:pt idx="1299">
                  <c:v>41516</c:v>
                </c:pt>
                <c:pt idx="1300">
                  <c:v>41519</c:v>
                </c:pt>
                <c:pt idx="1301">
                  <c:v>41520</c:v>
                </c:pt>
                <c:pt idx="1302">
                  <c:v>41521</c:v>
                </c:pt>
                <c:pt idx="1303">
                  <c:v>41522</c:v>
                </c:pt>
                <c:pt idx="1304">
                  <c:v>41523</c:v>
                </c:pt>
                <c:pt idx="1305">
                  <c:v>41526</c:v>
                </c:pt>
                <c:pt idx="1306">
                  <c:v>41527</c:v>
                </c:pt>
                <c:pt idx="1307">
                  <c:v>41528</c:v>
                </c:pt>
                <c:pt idx="1308">
                  <c:v>41529</c:v>
                </c:pt>
                <c:pt idx="1309">
                  <c:v>41530</c:v>
                </c:pt>
                <c:pt idx="1310">
                  <c:v>41534</c:v>
                </c:pt>
                <c:pt idx="1311">
                  <c:v>41535</c:v>
                </c:pt>
                <c:pt idx="1312">
                  <c:v>41536</c:v>
                </c:pt>
                <c:pt idx="1313">
                  <c:v>41537</c:v>
                </c:pt>
                <c:pt idx="1314">
                  <c:v>41540</c:v>
                </c:pt>
                <c:pt idx="1315">
                  <c:v>41541</c:v>
                </c:pt>
                <c:pt idx="1316">
                  <c:v>41542</c:v>
                </c:pt>
                <c:pt idx="1317">
                  <c:v>41543</c:v>
                </c:pt>
                <c:pt idx="1318">
                  <c:v>41544</c:v>
                </c:pt>
                <c:pt idx="1319">
                  <c:v>41547</c:v>
                </c:pt>
                <c:pt idx="1320">
                  <c:v>41548</c:v>
                </c:pt>
                <c:pt idx="1321">
                  <c:v>41549</c:v>
                </c:pt>
                <c:pt idx="1322">
                  <c:v>41550</c:v>
                </c:pt>
                <c:pt idx="1323">
                  <c:v>41551</c:v>
                </c:pt>
                <c:pt idx="1324">
                  <c:v>41554</c:v>
                </c:pt>
                <c:pt idx="1325">
                  <c:v>41555</c:v>
                </c:pt>
                <c:pt idx="1326">
                  <c:v>41556</c:v>
                </c:pt>
                <c:pt idx="1327">
                  <c:v>41557</c:v>
                </c:pt>
                <c:pt idx="1328">
                  <c:v>41558</c:v>
                </c:pt>
                <c:pt idx="1329">
                  <c:v>41561</c:v>
                </c:pt>
                <c:pt idx="1330">
                  <c:v>41562</c:v>
                </c:pt>
                <c:pt idx="1331">
                  <c:v>41563</c:v>
                </c:pt>
                <c:pt idx="1332">
                  <c:v>41564</c:v>
                </c:pt>
                <c:pt idx="1333">
                  <c:v>41565</c:v>
                </c:pt>
                <c:pt idx="1334">
                  <c:v>41568</c:v>
                </c:pt>
                <c:pt idx="1335">
                  <c:v>41569</c:v>
                </c:pt>
                <c:pt idx="1336">
                  <c:v>41570</c:v>
                </c:pt>
                <c:pt idx="1337">
                  <c:v>41571</c:v>
                </c:pt>
                <c:pt idx="1338">
                  <c:v>41572</c:v>
                </c:pt>
                <c:pt idx="1339">
                  <c:v>41575</c:v>
                </c:pt>
                <c:pt idx="1340">
                  <c:v>41576</c:v>
                </c:pt>
                <c:pt idx="1341">
                  <c:v>41577</c:v>
                </c:pt>
                <c:pt idx="1342">
                  <c:v>41578</c:v>
                </c:pt>
                <c:pt idx="1343">
                  <c:v>41579</c:v>
                </c:pt>
                <c:pt idx="1344">
                  <c:v>41582</c:v>
                </c:pt>
                <c:pt idx="1345">
                  <c:v>41583</c:v>
                </c:pt>
                <c:pt idx="1346">
                  <c:v>41584</c:v>
                </c:pt>
                <c:pt idx="1347">
                  <c:v>41585</c:v>
                </c:pt>
                <c:pt idx="1348">
                  <c:v>41586</c:v>
                </c:pt>
                <c:pt idx="1349">
                  <c:v>41589</c:v>
                </c:pt>
                <c:pt idx="1350">
                  <c:v>41590</c:v>
                </c:pt>
                <c:pt idx="1351">
                  <c:v>41591</c:v>
                </c:pt>
                <c:pt idx="1352">
                  <c:v>41592</c:v>
                </c:pt>
                <c:pt idx="1353">
                  <c:v>41593</c:v>
                </c:pt>
                <c:pt idx="1354">
                  <c:v>41597</c:v>
                </c:pt>
                <c:pt idx="1355">
                  <c:v>41598</c:v>
                </c:pt>
                <c:pt idx="1356">
                  <c:v>41599</c:v>
                </c:pt>
                <c:pt idx="1357">
                  <c:v>41600</c:v>
                </c:pt>
                <c:pt idx="1358">
                  <c:v>41603</c:v>
                </c:pt>
                <c:pt idx="1359">
                  <c:v>41604</c:v>
                </c:pt>
                <c:pt idx="1360">
                  <c:v>41605</c:v>
                </c:pt>
                <c:pt idx="1361">
                  <c:v>41606</c:v>
                </c:pt>
                <c:pt idx="1362">
                  <c:v>41607</c:v>
                </c:pt>
                <c:pt idx="1363">
                  <c:v>41610</c:v>
                </c:pt>
                <c:pt idx="1364">
                  <c:v>41611</c:v>
                </c:pt>
                <c:pt idx="1365">
                  <c:v>41612</c:v>
                </c:pt>
                <c:pt idx="1366">
                  <c:v>41613</c:v>
                </c:pt>
                <c:pt idx="1367">
                  <c:v>41614</c:v>
                </c:pt>
                <c:pt idx="1368">
                  <c:v>41617</c:v>
                </c:pt>
                <c:pt idx="1369">
                  <c:v>41618</c:v>
                </c:pt>
                <c:pt idx="1370">
                  <c:v>41619</c:v>
                </c:pt>
                <c:pt idx="1371">
                  <c:v>41621</c:v>
                </c:pt>
                <c:pt idx="1372">
                  <c:v>41624</c:v>
                </c:pt>
                <c:pt idx="1373">
                  <c:v>41625</c:v>
                </c:pt>
                <c:pt idx="1374">
                  <c:v>41626</c:v>
                </c:pt>
                <c:pt idx="1375">
                  <c:v>41627</c:v>
                </c:pt>
                <c:pt idx="1376">
                  <c:v>41628</c:v>
                </c:pt>
                <c:pt idx="1377">
                  <c:v>41631</c:v>
                </c:pt>
                <c:pt idx="1378">
                  <c:v>41632</c:v>
                </c:pt>
                <c:pt idx="1379">
                  <c:v>41634</c:v>
                </c:pt>
                <c:pt idx="1380">
                  <c:v>41635</c:v>
                </c:pt>
                <c:pt idx="1381">
                  <c:v>41638</c:v>
                </c:pt>
                <c:pt idx="1382">
                  <c:v>41639</c:v>
                </c:pt>
                <c:pt idx="1383">
                  <c:v>41641</c:v>
                </c:pt>
                <c:pt idx="1384">
                  <c:v>41642</c:v>
                </c:pt>
                <c:pt idx="1385">
                  <c:v>41645</c:v>
                </c:pt>
                <c:pt idx="1386">
                  <c:v>41646</c:v>
                </c:pt>
                <c:pt idx="1387">
                  <c:v>41647</c:v>
                </c:pt>
                <c:pt idx="1388">
                  <c:v>41648</c:v>
                </c:pt>
                <c:pt idx="1389">
                  <c:v>41649</c:v>
                </c:pt>
                <c:pt idx="1390">
                  <c:v>41652</c:v>
                </c:pt>
                <c:pt idx="1391">
                  <c:v>41653</c:v>
                </c:pt>
                <c:pt idx="1392">
                  <c:v>41654</c:v>
                </c:pt>
                <c:pt idx="1393">
                  <c:v>41655</c:v>
                </c:pt>
                <c:pt idx="1394">
                  <c:v>41656</c:v>
                </c:pt>
                <c:pt idx="1395">
                  <c:v>41659</c:v>
                </c:pt>
                <c:pt idx="1396">
                  <c:v>41660</c:v>
                </c:pt>
                <c:pt idx="1397">
                  <c:v>41661</c:v>
                </c:pt>
                <c:pt idx="1398">
                  <c:v>41662</c:v>
                </c:pt>
                <c:pt idx="1399">
                  <c:v>41663</c:v>
                </c:pt>
                <c:pt idx="1400">
                  <c:v>41666</c:v>
                </c:pt>
                <c:pt idx="1401">
                  <c:v>41667</c:v>
                </c:pt>
                <c:pt idx="1402">
                  <c:v>41668</c:v>
                </c:pt>
                <c:pt idx="1403">
                  <c:v>41669</c:v>
                </c:pt>
                <c:pt idx="1404">
                  <c:v>41670</c:v>
                </c:pt>
                <c:pt idx="1405">
                  <c:v>41674</c:v>
                </c:pt>
                <c:pt idx="1406">
                  <c:v>41675</c:v>
                </c:pt>
                <c:pt idx="1407">
                  <c:v>41676</c:v>
                </c:pt>
                <c:pt idx="1408">
                  <c:v>41677</c:v>
                </c:pt>
                <c:pt idx="1409">
                  <c:v>41680</c:v>
                </c:pt>
                <c:pt idx="1410">
                  <c:v>41681</c:v>
                </c:pt>
                <c:pt idx="1411">
                  <c:v>41682</c:v>
                </c:pt>
                <c:pt idx="1412">
                  <c:v>41683</c:v>
                </c:pt>
                <c:pt idx="1413">
                  <c:v>41684</c:v>
                </c:pt>
                <c:pt idx="1414">
                  <c:v>41687</c:v>
                </c:pt>
                <c:pt idx="1415">
                  <c:v>41688</c:v>
                </c:pt>
                <c:pt idx="1416">
                  <c:v>41689</c:v>
                </c:pt>
                <c:pt idx="1417">
                  <c:v>41690</c:v>
                </c:pt>
                <c:pt idx="1418">
                  <c:v>41691</c:v>
                </c:pt>
                <c:pt idx="1419">
                  <c:v>41694</c:v>
                </c:pt>
                <c:pt idx="1420">
                  <c:v>41695</c:v>
                </c:pt>
                <c:pt idx="1421">
                  <c:v>41696</c:v>
                </c:pt>
                <c:pt idx="1422">
                  <c:v>41697</c:v>
                </c:pt>
                <c:pt idx="1423">
                  <c:v>41698</c:v>
                </c:pt>
                <c:pt idx="1424">
                  <c:v>41701</c:v>
                </c:pt>
                <c:pt idx="1425">
                  <c:v>41702</c:v>
                </c:pt>
                <c:pt idx="1426">
                  <c:v>41703</c:v>
                </c:pt>
                <c:pt idx="1427">
                  <c:v>41704</c:v>
                </c:pt>
                <c:pt idx="1428">
                  <c:v>41705</c:v>
                </c:pt>
                <c:pt idx="1429">
                  <c:v>41708</c:v>
                </c:pt>
                <c:pt idx="1430">
                  <c:v>41709</c:v>
                </c:pt>
                <c:pt idx="1431">
                  <c:v>41710</c:v>
                </c:pt>
                <c:pt idx="1432">
                  <c:v>41711</c:v>
                </c:pt>
                <c:pt idx="1433">
                  <c:v>41712</c:v>
                </c:pt>
                <c:pt idx="1434">
                  <c:v>41716</c:v>
                </c:pt>
                <c:pt idx="1435">
                  <c:v>41717</c:v>
                </c:pt>
                <c:pt idx="1436">
                  <c:v>41718</c:v>
                </c:pt>
                <c:pt idx="1437">
                  <c:v>41719</c:v>
                </c:pt>
                <c:pt idx="1438">
                  <c:v>41722</c:v>
                </c:pt>
                <c:pt idx="1439">
                  <c:v>41723</c:v>
                </c:pt>
                <c:pt idx="1440">
                  <c:v>41724</c:v>
                </c:pt>
                <c:pt idx="1441">
                  <c:v>41725</c:v>
                </c:pt>
                <c:pt idx="1442">
                  <c:v>41726</c:v>
                </c:pt>
                <c:pt idx="1443">
                  <c:v>41729</c:v>
                </c:pt>
                <c:pt idx="1444">
                  <c:v>41730</c:v>
                </c:pt>
                <c:pt idx="1445">
                  <c:v>41731</c:v>
                </c:pt>
                <c:pt idx="1446">
                  <c:v>41732</c:v>
                </c:pt>
                <c:pt idx="1447">
                  <c:v>41733</c:v>
                </c:pt>
                <c:pt idx="1448">
                  <c:v>41736</c:v>
                </c:pt>
                <c:pt idx="1449">
                  <c:v>41737</c:v>
                </c:pt>
                <c:pt idx="1450">
                  <c:v>41738</c:v>
                </c:pt>
                <c:pt idx="1451">
                  <c:v>41739</c:v>
                </c:pt>
                <c:pt idx="1452">
                  <c:v>41740</c:v>
                </c:pt>
                <c:pt idx="1453">
                  <c:v>41743</c:v>
                </c:pt>
                <c:pt idx="1454">
                  <c:v>41744</c:v>
                </c:pt>
                <c:pt idx="1455">
                  <c:v>41745</c:v>
                </c:pt>
                <c:pt idx="1456">
                  <c:v>41750</c:v>
                </c:pt>
                <c:pt idx="1457">
                  <c:v>41751</c:v>
                </c:pt>
                <c:pt idx="1458">
                  <c:v>41752</c:v>
                </c:pt>
                <c:pt idx="1459">
                  <c:v>41753</c:v>
                </c:pt>
                <c:pt idx="1460">
                  <c:v>41754</c:v>
                </c:pt>
                <c:pt idx="1461">
                  <c:v>41757</c:v>
                </c:pt>
                <c:pt idx="1462">
                  <c:v>41758</c:v>
                </c:pt>
                <c:pt idx="1463">
                  <c:v>41759</c:v>
                </c:pt>
                <c:pt idx="1464">
                  <c:v>41761</c:v>
                </c:pt>
                <c:pt idx="1465">
                  <c:v>41764</c:v>
                </c:pt>
                <c:pt idx="1466">
                  <c:v>41765</c:v>
                </c:pt>
                <c:pt idx="1467">
                  <c:v>41766</c:v>
                </c:pt>
                <c:pt idx="1468">
                  <c:v>41767</c:v>
                </c:pt>
                <c:pt idx="1469">
                  <c:v>41768</c:v>
                </c:pt>
                <c:pt idx="1470">
                  <c:v>41771</c:v>
                </c:pt>
                <c:pt idx="1471">
                  <c:v>41772</c:v>
                </c:pt>
                <c:pt idx="1472">
                  <c:v>41773</c:v>
                </c:pt>
                <c:pt idx="1473">
                  <c:v>41774</c:v>
                </c:pt>
                <c:pt idx="1474">
                  <c:v>41775</c:v>
                </c:pt>
                <c:pt idx="1475">
                  <c:v>41778</c:v>
                </c:pt>
                <c:pt idx="1476">
                  <c:v>41779</c:v>
                </c:pt>
                <c:pt idx="1477">
                  <c:v>41780</c:v>
                </c:pt>
                <c:pt idx="1478">
                  <c:v>41781</c:v>
                </c:pt>
                <c:pt idx="1479">
                  <c:v>41782</c:v>
                </c:pt>
                <c:pt idx="1480">
                  <c:v>41785</c:v>
                </c:pt>
                <c:pt idx="1481">
                  <c:v>41786</c:v>
                </c:pt>
                <c:pt idx="1482">
                  <c:v>41787</c:v>
                </c:pt>
                <c:pt idx="1483">
                  <c:v>41788</c:v>
                </c:pt>
                <c:pt idx="1484">
                  <c:v>41789</c:v>
                </c:pt>
                <c:pt idx="1485">
                  <c:v>41792</c:v>
                </c:pt>
                <c:pt idx="1486">
                  <c:v>41793</c:v>
                </c:pt>
                <c:pt idx="1487">
                  <c:v>41794</c:v>
                </c:pt>
                <c:pt idx="1488">
                  <c:v>41795</c:v>
                </c:pt>
                <c:pt idx="1489">
                  <c:v>41796</c:v>
                </c:pt>
                <c:pt idx="1490">
                  <c:v>41799</c:v>
                </c:pt>
                <c:pt idx="1491">
                  <c:v>41800</c:v>
                </c:pt>
                <c:pt idx="1492">
                  <c:v>41801</c:v>
                </c:pt>
                <c:pt idx="1493">
                  <c:v>41802</c:v>
                </c:pt>
                <c:pt idx="1494">
                  <c:v>41803</c:v>
                </c:pt>
                <c:pt idx="1495">
                  <c:v>41806</c:v>
                </c:pt>
                <c:pt idx="1496">
                  <c:v>41807</c:v>
                </c:pt>
                <c:pt idx="1497">
                  <c:v>41808</c:v>
                </c:pt>
                <c:pt idx="1498">
                  <c:v>41809</c:v>
                </c:pt>
                <c:pt idx="1499">
                  <c:v>41810</c:v>
                </c:pt>
                <c:pt idx="1500">
                  <c:v>41813</c:v>
                </c:pt>
                <c:pt idx="1501">
                  <c:v>41814</c:v>
                </c:pt>
                <c:pt idx="1502">
                  <c:v>41815</c:v>
                </c:pt>
                <c:pt idx="1503">
                  <c:v>41816</c:v>
                </c:pt>
                <c:pt idx="1504">
                  <c:v>41817</c:v>
                </c:pt>
                <c:pt idx="1505">
                  <c:v>41820</c:v>
                </c:pt>
                <c:pt idx="1506">
                  <c:v>41821</c:v>
                </c:pt>
                <c:pt idx="1507">
                  <c:v>41822</c:v>
                </c:pt>
                <c:pt idx="1508">
                  <c:v>41823</c:v>
                </c:pt>
                <c:pt idx="1509">
                  <c:v>41824</c:v>
                </c:pt>
                <c:pt idx="1510">
                  <c:v>41827</c:v>
                </c:pt>
                <c:pt idx="1511">
                  <c:v>41828</c:v>
                </c:pt>
                <c:pt idx="1512">
                  <c:v>41829</c:v>
                </c:pt>
                <c:pt idx="1513">
                  <c:v>41830</c:v>
                </c:pt>
                <c:pt idx="1514">
                  <c:v>41831</c:v>
                </c:pt>
                <c:pt idx="1515">
                  <c:v>41834</c:v>
                </c:pt>
                <c:pt idx="1516">
                  <c:v>41835</c:v>
                </c:pt>
                <c:pt idx="1517">
                  <c:v>41836</c:v>
                </c:pt>
                <c:pt idx="1518">
                  <c:v>41837</c:v>
                </c:pt>
                <c:pt idx="1519">
                  <c:v>41838</c:v>
                </c:pt>
                <c:pt idx="1520">
                  <c:v>41841</c:v>
                </c:pt>
                <c:pt idx="1521">
                  <c:v>41842</c:v>
                </c:pt>
                <c:pt idx="1522">
                  <c:v>41843</c:v>
                </c:pt>
                <c:pt idx="1523">
                  <c:v>41844</c:v>
                </c:pt>
                <c:pt idx="1524">
                  <c:v>41845</c:v>
                </c:pt>
                <c:pt idx="1525">
                  <c:v>41848</c:v>
                </c:pt>
                <c:pt idx="1526">
                  <c:v>41849</c:v>
                </c:pt>
                <c:pt idx="1527">
                  <c:v>41850</c:v>
                </c:pt>
                <c:pt idx="1528">
                  <c:v>41851</c:v>
                </c:pt>
                <c:pt idx="1529">
                  <c:v>41852</c:v>
                </c:pt>
                <c:pt idx="1530">
                  <c:v>41855</c:v>
                </c:pt>
                <c:pt idx="1531">
                  <c:v>41856</c:v>
                </c:pt>
                <c:pt idx="1532">
                  <c:v>41857</c:v>
                </c:pt>
                <c:pt idx="1533">
                  <c:v>41858</c:v>
                </c:pt>
                <c:pt idx="1534">
                  <c:v>41859</c:v>
                </c:pt>
                <c:pt idx="1535">
                  <c:v>41862</c:v>
                </c:pt>
                <c:pt idx="1536">
                  <c:v>41863</c:v>
                </c:pt>
                <c:pt idx="1537">
                  <c:v>41864</c:v>
                </c:pt>
                <c:pt idx="1538">
                  <c:v>41865</c:v>
                </c:pt>
                <c:pt idx="1539">
                  <c:v>41866</c:v>
                </c:pt>
                <c:pt idx="1540">
                  <c:v>41869</c:v>
                </c:pt>
                <c:pt idx="1541">
                  <c:v>41870</c:v>
                </c:pt>
                <c:pt idx="1542">
                  <c:v>41871</c:v>
                </c:pt>
                <c:pt idx="1543">
                  <c:v>41872</c:v>
                </c:pt>
                <c:pt idx="1544">
                  <c:v>41873</c:v>
                </c:pt>
                <c:pt idx="1545">
                  <c:v>41876</c:v>
                </c:pt>
                <c:pt idx="1546">
                  <c:v>41877</c:v>
                </c:pt>
                <c:pt idx="1547">
                  <c:v>41878</c:v>
                </c:pt>
                <c:pt idx="1548">
                  <c:v>41879</c:v>
                </c:pt>
                <c:pt idx="1549">
                  <c:v>41880</c:v>
                </c:pt>
                <c:pt idx="1550">
                  <c:v>41883</c:v>
                </c:pt>
                <c:pt idx="1551">
                  <c:v>41884</c:v>
                </c:pt>
                <c:pt idx="1552">
                  <c:v>41885</c:v>
                </c:pt>
                <c:pt idx="1553">
                  <c:v>41886</c:v>
                </c:pt>
                <c:pt idx="1554">
                  <c:v>41887</c:v>
                </c:pt>
                <c:pt idx="1555">
                  <c:v>41890</c:v>
                </c:pt>
                <c:pt idx="1556">
                  <c:v>41891</c:v>
                </c:pt>
                <c:pt idx="1557">
                  <c:v>41892</c:v>
                </c:pt>
                <c:pt idx="1558">
                  <c:v>41893</c:v>
                </c:pt>
                <c:pt idx="1559">
                  <c:v>41894</c:v>
                </c:pt>
                <c:pt idx="1560">
                  <c:v>41897</c:v>
                </c:pt>
                <c:pt idx="1561">
                  <c:v>41899</c:v>
                </c:pt>
                <c:pt idx="1562">
                  <c:v>41900</c:v>
                </c:pt>
                <c:pt idx="1563">
                  <c:v>41901</c:v>
                </c:pt>
                <c:pt idx="1564">
                  <c:v>41904</c:v>
                </c:pt>
                <c:pt idx="1565">
                  <c:v>41905</c:v>
                </c:pt>
                <c:pt idx="1566">
                  <c:v>41906</c:v>
                </c:pt>
                <c:pt idx="1567">
                  <c:v>41907</c:v>
                </c:pt>
                <c:pt idx="1568">
                  <c:v>41908</c:v>
                </c:pt>
                <c:pt idx="1569">
                  <c:v>41911</c:v>
                </c:pt>
                <c:pt idx="1570">
                  <c:v>41912</c:v>
                </c:pt>
                <c:pt idx="1571">
                  <c:v>41913</c:v>
                </c:pt>
                <c:pt idx="1572">
                  <c:v>41914</c:v>
                </c:pt>
                <c:pt idx="1573">
                  <c:v>41915</c:v>
                </c:pt>
                <c:pt idx="1574">
                  <c:v>41918</c:v>
                </c:pt>
                <c:pt idx="1575">
                  <c:v>41919</c:v>
                </c:pt>
                <c:pt idx="1576">
                  <c:v>41920</c:v>
                </c:pt>
                <c:pt idx="1577">
                  <c:v>41921</c:v>
                </c:pt>
                <c:pt idx="1578">
                  <c:v>41922</c:v>
                </c:pt>
                <c:pt idx="1579">
                  <c:v>41925</c:v>
                </c:pt>
                <c:pt idx="1580">
                  <c:v>41926</c:v>
                </c:pt>
                <c:pt idx="1581">
                  <c:v>41927</c:v>
                </c:pt>
                <c:pt idx="1582">
                  <c:v>41928</c:v>
                </c:pt>
                <c:pt idx="1583">
                  <c:v>41929</c:v>
                </c:pt>
                <c:pt idx="1584">
                  <c:v>41932</c:v>
                </c:pt>
                <c:pt idx="1585">
                  <c:v>41933</c:v>
                </c:pt>
                <c:pt idx="1586">
                  <c:v>41934</c:v>
                </c:pt>
                <c:pt idx="1587">
                  <c:v>41935</c:v>
                </c:pt>
                <c:pt idx="1588">
                  <c:v>41936</c:v>
                </c:pt>
                <c:pt idx="1589">
                  <c:v>41939</c:v>
                </c:pt>
                <c:pt idx="1590">
                  <c:v>41940</c:v>
                </c:pt>
                <c:pt idx="1591">
                  <c:v>41941</c:v>
                </c:pt>
                <c:pt idx="1592">
                  <c:v>41942</c:v>
                </c:pt>
                <c:pt idx="1593">
                  <c:v>41943</c:v>
                </c:pt>
                <c:pt idx="1594">
                  <c:v>41946</c:v>
                </c:pt>
                <c:pt idx="1595">
                  <c:v>41947</c:v>
                </c:pt>
                <c:pt idx="1596">
                  <c:v>41948</c:v>
                </c:pt>
                <c:pt idx="1597">
                  <c:v>41949</c:v>
                </c:pt>
                <c:pt idx="1598">
                  <c:v>41950</c:v>
                </c:pt>
                <c:pt idx="1599">
                  <c:v>41953</c:v>
                </c:pt>
                <c:pt idx="1600">
                  <c:v>41954</c:v>
                </c:pt>
                <c:pt idx="1601">
                  <c:v>41955</c:v>
                </c:pt>
                <c:pt idx="1602">
                  <c:v>41956</c:v>
                </c:pt>
                <c:pt idx="1603">
                  <c:v>41957</c:v>
                </c:pt>
                <c:pt idx="1604">
                  <c:v>41961</c:v>
                </c:pt>
                <c:pt idx="1605">
                  <c:v>41962</c:v>
                </c:pt>
                <c:pt idx="1606">
                  <c:v>41963</c:v>
                </c:pt>
                <c:pt idx="1607">
                  <c:v>41964</c:v>
                </c:pt>
                <c:pt idx="1608">
                  <c:v>41967</c:v>
                </c:pt>
                <c:pt idx="1609">
                  <c:v>41968</c:v>
                </c:pt>
                <c:pt idx="1610">
                  <c:v>41969</c:v>
                </c:pt>
                <c:pt idx="1611">
                  <c:v>41970</c:v>
                </c:pt>
                <c:pt idx="1612">
                  <c:v>41971</c:v>
                </c:pt>
                <c:pt idx="1613">
                  <c:v>41974</c:v>
                </c:pt>
                <c:pt idx="1614">
                  <c:v>41975</c:v>
                </c:pt>
                <c:pt idx="1615">
                  <c:v>41976</c:v>
                </c:pt>
                <c:pt idx="1616">
                  <c:v>41977</c:v>
                </c:pt>
                <c:pt idx="1617">
                  <c:v>41978</c:v>
                </c:pt>
                <c:pt idx="1618">
                  <c:v>41981</c:v>
                </c:pt>
                <c:pt idx="1619">
                  <c:v>41982</c:v>
                </c:pt>
                <c:pt idx="1620">
                  <c:v>41983</c:v>
                </c:pt>
                <c:pt idx="1621">
                  <c:v>41984</c:v>
                </c:pt>
                <c:pt idx="1622">
                  <c:v>41988</c:v>
                </c:pt>
                <c:pt idx="1623">
                  <c:v>41989</c:v>
                </c:pt>
                <c:pt idx="1624">
                  <c:v>41990</c:v>
                </c:pt>
                <c:pt idx="1625">
                  <c:v>41991</c:v>
                </c:pt>
                <c:pt idx="1626">
                  <c:v>41992</c:v>
                </c:pt>
                <c:pt idx="1627">
                  <c:v>41995</c:v>
                </c:pt>
                <c:pt idx="1628">
                  <c:v>41996</c:v>
                </c:pt>
                <c:pt idx="1629">
                  <c:v>41997</c:v>
                </c:pt>
                <c:pt idx="1630">
                  <c:v>41999</c:v>
                </c:pt>
                <c:pt idx="1631">
                  <c:v>42002</c:v>
                </c:pt>
                <c:pt idx="1632">
                  <c:v>42003</c:v>
                </c:pt>
                <c:pt idx="1633">
                  <c:v>42004</c:v>
                </c:pt>
                <c:pt idx="1634">
                  <c:v>42006</c:v>
                </c:pt>
                <c:pt idx="1635">
                  <c:v>42009</c:v>
                </c:pt>
                <c:pt idx="1636">
                  <c:v>42010</c:v>
                </c:pt>
                <c:pt idx="1637">
                  <c:v>42011</c:v>
                </c:pt>
                <c:pt idx="1638">
                  <c:v>42012</c:v>
                </c:pt>
                <c:pt idx="1639">
                  <c:v>42013</c:v>
                </c:pt>
                <c:pt idx="1640">
                  <c:v>42016</c:v>
                </c:pt>
                <c:pt idx="1641">
                  <c:v>42017</c:v>
                </c:pt>
                <c:pt idx="1642">
                  <c:v>42018</c:v>
                </c:pt>
                <c:pt idx="1643">
                  <c:v>42019</c:v>
                </c:pt>
                <c:pt idx="1644">
                  <c:v>42020</c:v>
                </c:pt>
                <c:pt idx="1645">
                  <c:v>42023</c:v>
                </c:pt>
                <c:pt idx="1646">
                  <c:v>42024</c:v>
                </c:pt>
                <c:pt idx="1647">
                  <c:v>42025</c:v>
                </c:pt>
                <c:pt idx="1648">
                  <c:v>42026</c:v>
                </c:pt>
                <c:pt idx="1649">
                  <c:v>42027</c:v>
                </c:pt>
                <c:pt idx="1650">
                  <c:v>42030</c:v>
                </c:pt>
                <c:pt idx="1651">
                  <c:v>42031</c:v>
                </c:pt>
                <c:pt idx="1652">
                  <c:v>42032</c:v>
                </c:pt>
                <c:pt idx="1653">
                  <c:v>42033</c:v>
                </c:pt>
                <c:pt idx="1654">
                  <c:v>42034</c:v>
                </c:pt>
                <c:pt idx="1655">
                  <c:v>42038</c:v>
                </c:pt>
                <c:pt idx="1656">
                  <c:v>42039</c:v>
                </c:pt>
                <c:pt idx="1657">
                  <c:v>42040</c:v>
                </c:pt>
                <c:pt idx="1658">
                  <c:v>42041</c:v>
                </c:pt>
                <c:pt idx="1659">
                  <c:v>42044</c:v>
                </c:pt>
                <c:pt idx="1660">
                  <c:v>42045</c:v>
                </c:pt>
                <c:pt idx="1661">
                  <c:v>42046</c:v>
                </c:pt>
                <c:pt idx="1662">
                  <c:v>42047</c:v>
                </c:pt>
                <c:pt idx="1663">
                  <c:v>42048</c:v>
                </c:pt>
                <c:pt idx="1664">
                  <c:v>42051</c:v>
                </c:pt>
                <c:pt idx="1665">
                  <c:v>42052</c:v>
                </c:pt>
                <c:pt idx="1666">
                  <c:v>42053</c:v>
                </c:pt>
                <c:pt idx="1667">
                  <c:v>42054</c:v>
                </c:pt>
                <c:pt idx="1668">
                  <c:v>42055</c:v>
                </c:pt>
                <c:pt idx="1669">
                  <c:v>42058</c:v>
                </c:pt>
                <c:pt idx="1670">
                  <c:v>42059</c:v>
                </c:pt>
                <c:pt idx="1671">
                  <c:v>42060</c:v>
                </c:pt>
                <c:pt idx="1672">
                  <c:v>42061</c:v>
                </c:pt>
                <c:pt idx="1673">
                  <c:v>42062</c:v>
                </c:pt>
                <c:pt idx="1674">
                  <c:v>42065</c:v>
                </c:pt>
                <c:pt idx="1675">
                  <c:v>42066</c:v>
                </c:pt>
                <c:pt idx="1676">
                  <c:v>42067</c:v>
                </c:pt>
                <c:pt idx="1677">
                  <c:v>42068</c:v>
                </c:pt>
                <c:pt idx="1678">
                  <c:v>42069</c:v>
                </c:pt>
                <c:pt idx="1679">
                  <c:v>42072</c:v>
                </c:pt>
                <c:pt idx="1680">
                  <c:v>42073</c:v>
                </c:pt>
                <c:pt idx="1681">
                  <c:v>42074</c:v>
                </c:pt>
                <c:pt idx="1682">
                  <c:v>42075</c:v>
                </c:pt>
                <c:pt idx="1683">
                  <c:v>42076</c:v>
                </c:pt>
                <c:pt idx="1684">
                  <c:v>42080</c:v>
                </c:pt>
                <c:pt idx="1685">
                  <c:v>42081</c:v>
                </c:pt>
                <c:pt idx="1686">
                  <c:v>42082</c:v>
                </c:pt>
                <c:pt idx="1687">
                  <c:v>42083</c:v>
                </c:pt>
                <c:pt idx="1688">
                  <c:v>42086</c:v>
                </c:pt>
                <c:pt idx="1689">
                  <c:v>42087</c:v>
                </c:pt>
                <c:pt idx="1690">
                  <c:v>42088</c:v>
                </c:pt>
                <c:pt idx="1691">
                  <c:v>42089</c:v>
                </c:pt>
                <c:pt idx="1692">
                  <c:v>42090</c:v>
                </c:pt>
                <c:pt idx="1693">
                  <c:v>42093</c:v>
                </c:pt>
                <c:pt idx="1694">
                  <c:v>42094</c:v>
                </c:pt>
                <c:pt idx="1695">
                  <c:v>42095</c:v>
                </c:pt>
                <c:pt idx="1696">
                  <c:v>42100</c:v>
                </c:pt>
                <c:pt idx="1697">
                  <c:v>42101</c:v>
                </c:pt>
                <c:pt idx="1698">
                  <c:v>42102</c:v>
                </c:pt>
                <c:pt idx="1699">
                  <c:v>42103</c:v>
                </c:pt>
                <c:pt idx="1700">
                  <c:v>42104</c:v>
                </c:pt>
                <c:pt idx="1701">
                  <c:v>42107</c:v>
                </c:pt>
                <c:pt idx="1702">
                  <c:v>42108</c:v>
                </c:pt>
                <c:pt idx="1703">
                  <c:v>42109</c:v>
                </c:pt>
                <c:pt idx="1704">
                  <c:v>42110</c:v>
                </c:pt>
                <c:pt idx="1705">
                  <c:v>42111</c:v>
                </c:pt>
                <c:pt idx="1706">
                  <c:v>42114</c:v>
                </c:pt>
                <c:pt idx="1707">
                  <c:v>42115</c:v>
                </c:pt>
                <c:pt idx="1708">
                  <c:v>42116</c:v>
                </c:pt>
                <c:pt idx="1709">
                  <c:v>42117</c:v>
                </c:pt>
                <c:pt idx="1710">
                  <c:v>42118</c:v>
                </c:pt>
                <c:pt idx="1711">
                  <c:v>42121</c:v>
                </c:pt>
                <c:pt idx="1712">
                  <c:v>42122</c:v>
                </c:pt>
                <c:pt idx="1713">
                  <c:v>42123</c:v>
                </c:pt>
                <c:pt idx="1714">
                  <c:v>42124</c:v>
                </c:pt>
                <c:pt idx="1715">
                  <c:v>42128</c:v>
                </c:pt>
                <c:pt idx="1716">
                  <c:v>42129</c:v>
                </c:pt>
                <c:pt idx="1717">
                  <c:v>42130</c:v>
                </c:pt>
                <c:pt idx="1718">
                  <c:v>42131</c:v>
                </c:pt>
                <c:pt idx="1719">
                  <c:v>42132</c:v>
                </c:pt>
                <c:pt idx="1720">
                  <c:v>42135</c:v>
                </c:pt>
                <c:pt idx="1721">
                  <c:v>42136</c:v>
                </c:pt>
                <c:pt idx="1722">
                  <c:v>42137</c:v>
                </c:pt>
                <c:pt idx="1723">
                  <c:v>42138</c:v>
                </c:pt>
                <c:pt idx="1724">
                  <c:v>42139</c:v>
                </c:pt>
                <c:pt idx="1725">
                  <c:v>42142</c:v>
                </c:pt>
                <c:pt idx="1726">
                  <c:v>42143</c:v>
                </c:pt>
                <c:pt idx="1727">
                  <c:v>42144</c:v>
                </c:pt>
                <c:pt idx="1728">
                  <c:v>42145</c:v>
                </c:pt>
                <c:pt idx="1729">
                  <c:v>42146</c:v>
                </c:pt>
                <c:pt idx="1730">
                  <c:v>42149</c:v>
                </c:pt>
                <c:pt idx="1731">
                  <c:v>42150</c:v>
                </c:pt>
                <c:pt idx="1732">
                  <c:v>42151</c:v>
                </c:pt>
                <c:pt idx="1733">
                  <c:v>42152</c:v>
                </c:pt>
                <c:pt idx="1734">
                  <c:v>42153</c:v>
                </c:pt>
                <c:pt idx="1735">
                  <c:v>42156</c:v>
                </c:pt>
                <c:pt idx="1736">
                  <c:v>42157</c:v>
                </c:pt>
                <c:pt idx="1737">
                  <c:v>42158</c:v>
                </c:pt>
                <c:pt idx="1738">
                  <c:v>42159</c:v>
                </c:pt>
                <c:pt idx="1739">
                  <c:v>42160</c:v>
                </c:pt>
                <c:pt idx="1740">
                  <c:v>42163</c:v>
                </c:pt>
                <c:pt idx="1741">
                  <c:v>42164</c:v>
                </c:pt>
                <c:pt idx="1742">
                  <c:v>42165</c:v>
                </c:pt>
                <c:pt idx="1743">
                  <c:v>42166</c:v>
                </c:pt>
                <c:pt idx="1744">
                  <c:v>42167</c:v>
                </c:pt>
                <c:pt idx="1745">
                  <c:v>42170</c:v>
                </c:pt>
                <c:pt idx="1746">
                  <c:v>42171</c:v>
                </c:pt>
                <c:pt idx="1747">
                  <c:v>42172</c:v>
                </c:pt>
                <c:pt idx="1748">
                  <c:v>42173</c:v>
                </c:pt>
                <c:pt idx="1749">
                  <c:v>42174</c:v>
                </c:pt>
                <c:pt idx="1750">
                  <c:v>42177</c:v>
                </c:pt>
                <c:pt idx="1751">
                  <c:v>42178</c:v>
                </c:pt>
                <c:pt idx="1752">
                  <c:v>42179</c:v>
                </c:pt>
                <c:pt idx="1753">
                  <c:v>42180</c:v>
                </c:pt>
                <c:pt idx="1754">
                  <c:v>42181</c:v>
                </c:pt>
                <c:pt idx="1755">
                  <c:v>42184</c:v>
                </c:pt>
                <c:pt idx="1756">
                  <c:v>42185</c:v>
                </c:pt>
                <c:pt idx="1757">
                  <c:v>42186</c:v>
                </c:pt>
                <c:pt idx="1758">
                  <c:v>42187</c:v>
                </c:pt>
                <c:pt idx="1759">
                  <c:v>42188</c:v>
                </c:pt>
                <c:pt idx="1760">
                  <c:v>42191</c:v>
                </c:pt>
                <c:pt idx="1761">
                  <c:v>42192</c:v>
                </c:pt>
                <c:pt idx="1762">
                  <c:v>42193</c:v>
                </c:pt>
                <c:pt idx="1763">
                  <c:v>42194</c:v>
                </c:pt>
                <c:pt idx="1764">
                  <c:v>42195</c:v>
                </c:pt>
                <c:pt idx="1765">
                  <c:v>42198</c:v>
                </c:pt>
                <c:pt idx="1766">
                  <c:v>42199</c:v>
                </c:pt>
                <c:pt idx="1767">
                  <c:v>42200</c:v>
                </c:pt>
                <c:pt idx="1768">
                  <c:v>42201</c:v>
                </c:pt>
                <c:pt idx="1769">
                  <c:v>42202</c:v>
                </c:pt>
                <c:pt idx="1770">
                  <c:v>42205</c:v>
                </c:pt>
                <c:pt idx="1771">
                  <c:v>42206</c:v>
                </c:pt>
                <c:pt idx="1772">
                  <c:v>42207</c:v>
                </c:pt>
                <c:pt idx="1773">
                  <c:v>42208</c:v>
                </c:pt>
                <c:pt idx="1774">
                  <c:v>42209</c:v>
                </c:pt>
                <c:pt idx="1775">
                  <c:v>42212</c:v>
                </c:pt>
                <c:pt idx="1776">
                  <c:v>42213</c:v>
                </c:pt>
                <c:pt idx="1777">
                  <c:v>42214</c:v>
                </c:pt>
                <c:pt idx="1778">
                  <c:v>42215</c:v>
                </c:pt>
                <c:pt idx="1779">
                  <c:v>42216</c:v>
                </c:pt>
                <c:pt idx="1780">
                  <c:v>42219</c:v>
                </c:pt>
                <c:pt idx="1781">
                  <c:v>42220</c:v>
                </c:pt>
                <c:pt idx="1782">
                  <c:v>42221</c:v>
                </c:pt>
                <c:pt idx="1783">
                  <c:v>42222</c:v>
                </c:pt>
                <c:pt idx="1784">
                  <c:v>42223</c:v>
                </c:pt>
                <c:pt idx="1785">
                  <c:v>42226</c:v>
                </c:pt>
                <c:pt idx="1786">
                  <c:v>42227</c:v>
                </c:pt>
                <c:pt idx="1787">
                  <c:v>42228</c:v>
                </c:pt>
                <c:pt idx="1788">
                  <c:v>42229</c:v>
                </c:pt>
                <c:pt idx="1789">
                  <c:v>42230</c:v>
                </c:pt>
                <c:pt idx="1790">
                  <c:v>42233</c:v>
                </c:pt>
                <c:pt idx="1791">
                  <c:v>42234</c:v>
                </c:pt>
                <c:pt idx="1792">
                  <c:v>42235</c:v>
                </c:pt>
                <c:pt idx="1793">
                  <c:v>42236</c:v>
                </c:pt>
                <c:pt idx="1794">
                  <c:v>42237</c:v>
                </c:pt>
                <c:pt idx="1795">
                  <c:v>42240</c:v>
                </c:pt>
                <c:pt idx="1796">
                  <c:v>42241</c:v>
                </c:pt>
                <c:pt idx="1797">
                  <c:v>42242</c:v>
                </c:pt>
                <c:pt idx="1798">
                  <c:v>42243</c:v>
                </c:pt>
                <c:pt idx="1799">
                  <c:v>42244</c:v>
                </c:pt>
                <c:pt idx="1800">
                  <c:v>42247</c:v>
                </c:pt>
                <c:pt idx="1801">
                  <c:v>42248</c:v>
                </c:pt>
                <c:pt idx="1802">
                  <c:v>42249</c:v>
                </c:pt>
                <c:pt idx="1803">
                  <c:v>42250</c:v>
                </c:pt>
                <c:pt idx="1804">
                  <c:v>42251</c:v>
                </c:pt>
                <c:pt idx="1805">
                  <c:v>42254</c:v>
                </c:pt>
                <c:pt idx="1806">
                  <c:v>42255</c:v>
                </c:pt>
                <c:pt idx="1807">
                  <c:v>42256</c:v>
                </c:pt>
                <c:pt idx="1808">
                  <c:v>42257</c:v>
                </c:pt>
                <c:pt idx="1809">
                  <c:v>42258</c:v>
                </c:pt>
                <c:pt idx="1810">
                  <c:v>42261</c:v>
                </c:pt>
                <c:pt idx="1811">
                  <c:v>42262</c:v>
                </c:pt>
                <c:pt idx="1812">
                  <c:v>42264</c:v>
                </c:pt>
                <c:pt idx="1813">
                  <c:v>42265</c:v>
                </c:pt>
                <c:pt idx="1814">
                  <c:v>42268</c:v>
                </c:pt>
                <c:pt idx="1815">
                  <c:v>42269</c:v>
                </c:pt>
                <c:pt idx="1816">
                  <c:v>42270</c:v>
                </c:pt>
                <c:pt idx="1817">
                  <c:v>42271</c:v>
                </c:pt>
                <c:pt idx="1818">
                  <c:v>42272</c:v>
                </c:pt>
                <c:pt idx="1819">
                  <c:v>42275</c:v>
                </c:pt>
                <c:pt idx="1820">
                  <c:v>42276</c:v>
                </c:pt>
                <c:pt idx="1821">
                  <c:v>42277</c:v>
                </c:pt>
                <c:pt idx="1822">
                  <c:v>42278</c:v>
                </c:pt>
                <c:pt idx="1823">
                  <c:v>42279</c:v>
                </c:pt>
                <c:pt idx="1824">
                  <c:v>42282</c:v>
                </c:pt>
                <c:pt idx="1825">
                  <c:v>42283</c:v>
                </c:pt>
                <c:pt idx="1826">
                  <c:v>42284</c:v>
                </c:pt>
                <c:pt idx="1827">
                  <c:v>42285</c:v>
                </c:pt>
                <c:pt idx="1828">
                  <c:v>42286</c:v>
                </c:pt>
                <c:pt idx="1829">
                  <c:v>42289</c:v>
                </c:pt>
                <c:pt idx="1830">
                  <c:v>42290</c:v>
                </c:pt>
                <c:pt idx="1831">
                  <c:v>42291</c:v>
                </c:pt>
                <c:pt idx="1832">
                  <c:v>42292</c:v>
                </c:pt>
                <c:pt idx="1833">
                  <c:v>42293</c:v>
                </c:pt>
                <c:pt idx="1834">
                  <c:v>42296</c:v>
                </c:pt>
                <c:pt idx="1835">
                  <c:v>42297</c:v>
                </c:pt>
                <c:pt idx="1836">
                  <c:v>42298</c:v>
                </c:pt>
                <c:pt idx="1837">
                  <c:v>42299</c:v>
                </c:pt>
                <c:pt idx="1838">
                  <c:v>42300</c:v>
                </c:pt>
                <c:pt idx="1839">
                  <c:v>42303</c:v>
                </c:pt>
                <c:pt idx="1840">
                  <c:v>42304</c:v>
                </c:pt>
                <c:pt idx="1841">
                  <c:v>42305</c:v>
                </c:pt>
                <c:pt idx="1842">
                  <c:v>42306</c:v>
                </c:pt>
                <c:pt idx="1843">
                  <c:v>42307</c:v>
                </c:pt>
                <c:pt idx="1844">
                  <c:v>42311</c:v>
                </c:pt>
                <c:pt idx="1845">
                  <c:v>42312</c:v>
                </c:pt>
                <c:pt idx="1846">
                  <c:v>42313</c:v>
                </c:pt>
                <c:pt idx="1847">
                  <c:v>42314</c:v>
                </c:pt>
                <c:pt idx="1848">
                  <c:v>42317</c:v>
                </c:pt>
                <c:pt idx="1849">
                  <c:v>42318</c:v>
                </c:pt>
                <c:pt idx="1850">
                  <c:v>42319</c:v>
                </c:pt>
                <c:pt idx="1851">
                  <c:v>42320</c:v>
                </c:pt>
                <c:pt idx="1852">
                  <c:v>42321</c:v>
                </c:pt>
                <c:pt idx="1853">
                  <c:v>42325</c:v>
                </c:pt>
                <c:pt idx="1854">
                  <c:v>42326</c:v>
                </c:pt>
                <c:pt idx="1855">
                  <c:v>42327</c:v>
                </c:pt>
                <c:pt idx="1856">
                  <c:v>42328</c:v>
                </c:pt>
                <c:pt idx="1857">
                  <c:v>42331</c:v>
                </c:pt>
                <c:pt idx="1858">
                  <c:v>42332</c:v>
                </c:pt>
                <c:pt idx="1859">
                  <c:v>42333</c:v>
                </c:pt>
                <c:pt idx="1860">
                  <c:v>42334</c:v>
                </c:pt>
                <c:pt idx="1861">
                  <c:v>42335</c:v>
                </c:pt>
                <c:pt idx="1862">
                  <c:v>42338</c:v>
                </c:pt>
                <c:pt idx="1863">
                  <c:v>42339</c:v>
                </c:pt>
                <c:pt idx="1864">
                  <c:v>42340</c:v>
                </c:pt>
                <c:pt idx="1865">
                  <c:v>42341</c:v>
                </c:pt>
                <c:pt idx="1866">
                  <c:v>42342</c:v>
                </c:pt>
                <c:pt idx="1867">
                  <c:v>42345</c:v>
                </c:pt>
                <c:pt idx="1868">
                  <c:v>42346</c:v>
                </c:pt>
                <c:pt idx="1869">
                  <c:v>42347</c:v>
                </c:pt>
                <c:pt idx="1870">
                  <c:v>42348</c:v>
                </c:pt>
                <c:pt idx="1871">
                  <c:v>42349</c:v>
                </c:pt>
                <c:pt idx="1872">
                  <c:v>42352</c:v>
                </c:pt>
                <c:pt idx="1873">
                  <c:v>42353</c:v>
                </c:pt>
                <c:pt idx="1874">
                  <c:v>42354</c:v>
                </c:pt>
                <c:pt idx="1875">
                  <c:v>42355</c:v>
                </c:pt>
                <c:pt idx="1876">
                  <c:v>42356</c:v>
                </c:pt>
                <c:pt idx="1877">
                  <c:v>42359</c:v>
                </c:pt>
                <c:pt idx="1878">
                  <c:v>42360</c:v>
                </c:pt>
                <c:pt idx="1879">
                  <c:v>42361</c:v>
                </c:pt>
                <c:pt idx="1880">
                  <c:v>42362</c:v>
                </c:pt>
                <c:pt idx="1881">
                  <c:v>42366</c:v>
                </c:pt>
                <c:pt idx="1882">
                  <c:v>42367</c:v>
                </c:pt>
                <c:pt idx="1883">
                  <c:v>42368</c:v>
                </c:pt>
                <c:pt idx="1884">
                  <c:v>42369</c:v>
                </c:pt>
                <c:pt idx="1885">
                  <c:v>42373</c:v>
                </c:pt>
                <c:pt idx="1886">
                  <c:v>42374</c:v>
                </c:pt>
                <c:pt idx="1887">
                  <c:v>42375</c:v>
                </c:pt>
                <c:pt idx="1888">
                  <c:v>42376</c:v>
                </c:pt>
                <c:pt idx="1889">
                  <c:v>42377</c:v>
                </c:pt>
                <c:pt idx="1890">
                  <c:v>42380</c:v>
                </c:pt>
                <c:pt idx="1891">
                  <c:v>42381</c:v>
                </c:pt>
                <c:pt idx="1892">
                  <c:v>42382</c:v>
                </c:pt>
                <c:pt idx="1893">
                  <c:v>42383</c:v>
                </c:pt>
                <c:pt idx="1894">
                  <c:v>42384</c:v>
                </c:pt>
                <c:pt idx="1895">
                  <c:v>42387</c:v>
                </c:pt>
                <c:pt idx="1896">
                  <c:v>42388</c:v>
                </c:pt>
                <c:pt idx="1897">
                  <c:v>42389</c:v>
                </c:pt>
                <c:pt idx="1898">
                  <c:v>42390</c:v>
                </c:pt>
                <c:pt idx="1899">
                  <c:v>42391</c:v>
                </c:pt>
                <c:pt idx="1900">
                  <c:v>42394</c:v>
                </c:pt>
                <c:pt idx="1901">
                  <c:v>42395</c:v>
                </c:pt>
                <c:pt idx="1902">
                  <c:v>42396</c:v>
                </c:pt>
                <c:pt idx="1903">
                  <c:v>42397</c:v>
                </c:pt>
                <c:pt idx="1904">
                  <c:v>42398</c:v>
                </c:pt>
                <c:pt idx="1905">
                  <c:v>42402</c:v>
                </c:pt>
                <c:pt idx="1906">
                  <c:v>42403</c:v>
                </c:pt>
                <c:pt idx="1907">
                  <c:v>42404</c:v>
                </c:pt>
                <c:pt idx="1908">
                  <c:v>42405</c:v>
                </c:pt>
                <c:pt idx="1909">
                  <c:v>42408</c:v>
                </c:pt>
                <c:pt idx="1910">
                  <c:v>42409</c:v>
                </c:pt>
                <c:pt idx="1911">
                  <c:v>42410</c:v>
                </c:pt>
                <c:pt idx="1912">
                  <c:v>42411</c:v>
                </c:pt>
                <c:pt idx="1913">
                  <c:v>42412</c:v>
                </c:pt>
                <c:pt idx="1914">
                  <c:v>42415</c:v>
                </c:pt>
                <c:pt idx="1915">
                  <c:v>42416</c:v>
                </c:pt>
                <c:pt idx="1916">
                  <c:v>42417</c:v>
                </c:pt>
                <c:pt idx="1917">
                  <c:v>42418</c:v>
                </c:pt>
                <c:pt idx="1918">
                  <c:v>42419</c:v>
                </c:pt>
                <c:pt idx="1919">
                  <c:v>42422</c:v>
                </c:pt>
                <c:pt idx="1920">
                  <c:v>42423</c:v>
                </c:pt>
                <c:pt idx="1921">
                  <c:v>42424</c:v>
                </c:pt>
                <c:pt idx="1922">
                  <c:v>42425</c:v>
                </c:pt>
                <c:pt idx="1923">
                  <c:v>42426</c:v>
                </c:pt>
                <c:pt idx="1924">
                  <c:v>42429</c:v>
                </c:pt>
                <c:pt idx="1925">
                  <c:v>42430</c:v>
                </c:pt>
                <c:pt idx="1926">
                  <c:v>42431</c:v>
                </c:pt>
                <c:pt idx="1927">
                  <c:v>42432</c:v>
                </c:pt>
                <c:pt idx="1928">
                  <c:v>42433</c:v>
                </c:pt>
                <c:pt idx="1929">
                  <c:v>42436</c:v>
                </c:pt>
                <c:pt idx="1930">
                  <c:v>42437</c:v>
                </c:pt>
                <c:pt idx="1931">
                  <c:v>42438</c:v>
                </c:pt>
                <c:pt idx="1932">
                  <c:v>42439</c:v>
                </c:pt>
                <c:pt idx="1933">
                  <c:v>42440</c:v>
                </c:pt>
                <c:pt idx="1934">
                  <c:v>42443</c:v>
                </c:pt>
                <c:pt idx="1935">
                  <c:v>42444</c:v>
                </c:pt>
                <c:pt idx="1936">
                  <c:v>42445</c:v>
                </c:pt>
                <c:pt idx="1937">
                  <c:v>42446</c:v>
                </c:pt>
                <c:pt idx="1938">
                  <c:v>42447</c:v>
                </c:pt>
                <c:pt idx="1939">
                  <c:v>42451</c:v>
                </c:pt>
                <c:pt idx="1940">
                  <c:v>42452</c:v>
                </c:pt>
                <c:pt idx="1941">
                  <c:v>42457</c:v>
                </c:pt>
                <c:pt idx="1942">
                  <c:v>42458</c:v>
                </c:pt>
                <c:pt idx="1943">
                  <c:v>42459</c:v>
                </c:pt>
                <c:pt idx="1944">
                  <c:v>42460</c:v>
                </c:pt>
                <c:pt idx="1945">
                  <c:v>42461</c:v>
                </c:pt>
                <c:pt idx="1946">
                  <c:v>42464</c:v>
                </c:pt>
                <c:pt idx="1947">
                  <c:v>42465</c:v>
                </c:pt>
                <c:pt idx="1948">
                  <c:v>42466</c:v>
                </c:pt>
                <c:pt idx="1949">
                  <c:v>42467</c:v>
                </c:pt>
                <c:pt idx="1950">
                  <c:v>42468</c:v>
                </c:pt>
                <c:pt idx="1951">
                  <c:v>42471</c:v>
                </c:pt>
                <c:pt idx="1952">
                  <c:v>42472</c:v>
                </c:pt>
                <c:pt idx="1953">
                  <c:v>42473</c:v>
                </c:pt>
                <c:pt idx="1954">
                  <c:v>42474</c:v>
                </c:pt>
                <c:pt idx="1955">
                  <c:v>42475</c:v>
                </c:pt>
                <c:pt idx="1956">
                  <c:v>42478</c:v>
                </c:pt>
                <c:pt idx="1957">
                  <c:v>42479</c:v>
                </c:pt>
                <c:pt idx="1958">
                  <c:v>42480</c:v>
                </c:pt>
                <c:pt idx="1959">
                  <c:v>42481</c:v>
                </c:pt>
                <c:pt idx="1960">
                  <c:v>42482</c:v>
                </c:pt>
                <c:pt idx="1961">
                  <c:v>42485</c:v>
                </c:pt>
                <c:pt idx="1962">
                  <c:v>42486</c:v>
                </c:pt>
                <c:pt idx="1963">
                  <c:v>42487</c:v>
                </c:pt>
                <c:pt idx="1964">
                  <c:v>42488</c:v>
                </c:pt>
                <c:pt idx="1965">
                  <c:v>42489</c:v>
                </c:pt>
                <c:pt idx="1966">
                  <c:v>42492</c:v>
                </c:pt>
                <c:pt idx="1967">
                  <c:v>42493</c:v>
                </c:pt>
                <c:pt idx="1968">
                  <c:v>42494</c:v>
                </c:pt>
                <c:pt idx="1969">
                  <c:v>42495</c:v>
                </c:pt>
                <c:pt idx="1970">
                  <c:v>42496</c:v>
                </c:pt>
                <c:pt idx="1971">
                  <c:v>42499</c:v>
                </c:pt>
                <c:pt idx="1972">
                  <c:v>42500</c:v>
                </c:pt>
                <c:pt idx="1973">
                  <c:v>42501</c:v>
                </c:pt>
                <c:pt idx="1974">
                  <c:v>42502</c:v>
                </c:pt>
                <c:pt idx="1975">
                  <c:v>42503</c:v>
                </c:pt>
                <c:pt idx="1976">
                  <c:v>42506</c:v>
                </c:pt>
                <c:pt idx="1977">
                  <c:v>42507</c:v>
                </c:pt>
                <c:pt idx="1978">
                  <c:v>42508</c:v>
                </c:pt>
                <c:pt idx="1979">
                  <c:v>42509</c:v>
                </c:pt>
                <c:pt idx="1980">
                  <c:v>42510</c:v>
                </c:pt>
                <c:pt idx="1981">
                  <c:v>42513</c:v>
                </c:pt>
                <c:pt idx="1982">
                  <c:v>42514</c:v>
                </c:pt>
                <c:pt idx="1983">
                  <c:v>42515</c:v>
                </c:pt>
                <c:pt idx="1984">
                  <c:v>42516</c:v>
                </c:pt>
                <c:pt idx="1985">
                  <c:v>42517</c:v>
                </c:pt>
                <c:pt idx="1986">
                  <c:v>42520</c:v>
                </c:pt>
                <c:pt idx="1987">
                  <c:v>42521</c:v>
                </c:pt>
                <c:pt idx="1988">
                  <c:v>42522</c:v>
                </c:pt>
                <c:pt idx="1989">
                  <c:v>42523</c:v>
                </c:pt>
                <c:pt idx="1990">
                  <c:v>42524</c:v>
                </c:pt>
                <c:pt idx="1991">
                  <c:v>42527</c:v>
                </c:pt>
                <c:pt idx="1992">
                  <c:v>42528</c:v>
                </c:pt>
                <c:pt idx="1993">
                  <c:v>42529</c:v>
                </c:pt>
                <c:pt idx="1994">
                  <c:v>42530</c:v>
                </c:pt>
                <c:pt idx="1995">
                  <c:v>42531</c:v>
                </c:pt>
                <c:pt idx="1996">
                  <c:v>42534</c:v>
                </c:pt>
                <c:pt idx="1997">
                  <c:v>42535</c:v>
                </c:pt>
                <c:pt idx="1998">
                  <c:v>42536</c:v>
                </c:pt>
                <c:pt idx="1999">
                  <c:v>42537</c:v>
                </c:pt>
                <c:pt idx="2000">
                  <c:v>42538</c:v>
                </c:pt>
                <c:pt idx="2001">
                  <c:v>42541</c:v>
                </c:pt>
                <c:pt idx="2002">
                  <c:v>42542</c:v>
                </c:pt>
                <c:pt idx="2003">
                  <c:v>42543</c:v>
                </c:pt>
                <c:pt idx="2004">
                  <c:v>42544</c:v>
                </c:pt>
                <c:pt idx="2005">
                  <c:v>42545</c:v>
                </c:pt>
                <c:pt idx="2006">
                  <c:v>42548</c:v>
                </c:pt>
                <c:pt idx="2007">
                  <c:v>42549</c:v>
                </c:pt>
                <c:pt idx="2008">
                  <c:v>42550</c:v>
                </c:pt>
                <c:pt idx="2009">
                  <c:v>42551</c:v>
                </c:pt>
                <c:pt idx="2010">
                  <c:v>42552</c:v>
                </c:pt>
                <c:pt idx="2011">
                  <c:v>42555</c:v>
                </c:pt>
                <c:pt idx="2012">
                  <c:v>42556</c:v>
                </c:pt>
                <c:pt idx="2013">
                  <c:v>42557</c:v>
                </c:pt>
                <c:pt idx="2014">
                  <c:v>42558</c:v>
                </c:pt>
                <c:pt idx="2015">
                  <c:v>42559</c:v>
                </c:pt>
                <c:pt idx="2016">
                  <c:v>42562</c:v>
                </c:pt>
                <c:pt idx="2017">
                  <c:v>42563</c:v>
                </c:pt>
                <c:pt idx="2018">
                  <c:v>42564</c:v>
                </c:pt>
                <c:pt idx="2019">
                  <c:v>42565</c:v>
                </c:pt>
                <c:pt idx="2020">
                  <c:v>42566</c:v>
                </c:pt>
                <c:pt idx="2021">
                  <c:v>42569</c:v>
                </c:pt>
                <c:pt idx="2022">
                  <c:v>42570</c:v>
                </c:pt>
                <c:pt idx="2023">
                  <c:v>42571</c:v>
                </c:pt>
                <c:pt idx="2024">
                  <c:v>42572</c:v>
                </c:pt>
                <c:pt idx="2025">
                  <c:v>42573</c:v>
                </c:pt>
                <c:pt idx="2026">
                  <c:v>42576</c:v>
                </c:pt>
                <c:pt idx="2027">
                  <c:v>42577</c:v>
                </c:pt>
                <c:pt idx="2028">
                  <c:v>42578</c:v>
                </c:pt>
                <c:pt idx="2029">
                  <c:v>42579</c:v>
                </c:pt>
                <c:pt idx="2030">
                  <c:v>42580</c:v>
                </c:pt>
                <c:pt idx="2031">
                  <c:v>42583</c:v>
                </c:pt>
                <c:pt idx="2032">
                  <c:v>42584</c:v>
                </c:pt>
                <c:pt idx="2033">
                  <c:v>42585</c:v>
                </c:pt>
                <c:pt idx="2034">
                  <c:v>42586</c:v>
                </c:pt>
                <c:pt idx="2035">
                  <c:v>42587</c:v>
                </c:pt>
                <c:pt idx="2036">
                  <c:v>42590</c:v>
                </c:pt>
                <c:pt idx="2037">
                  <c:v>42591</c:v>
                </c:pt>
                <c:pt idx="2038">
                  <c:v>42592</c:v>
                </c:pt>
                <c:pt idx="2039">
                  <c:v>42593</c:v>
                </c:pt>
                <c:pt idx="2040">
                  <c:v>42594</c:v>
                </c:pt>
                <c:pt idx="2041">
                  <c:v>42597</c:v>
                </c:pt>
                <c:pt idx="2042">
                  <c:v>42598</c:v>
                </c:pt>
                <c:pt idx="2043">
                  <c:v>42599</c:v>
                </c:pt>
                <c:pt idx="2044">
                  <c:v>42600</c:v>
                </c:pt>
                <c:pt idx="2045">
                  <c:v>42601</c:v>
                </c:pt>
                <c:pt idx="2046">
                  <c:v>42604</c:v>
                </c:pt>
                <c:pt idx="2047">
                  <c:v>42605</c:v>
                </c:pt>
                <c:pt idx="2048">
                  <c:v>42606</c:v>
                </c:pt>
                <c:pt idx="2049">
                  <c:v>42607</c:v>
                </c:pt>
                <c:pt idx="2050">
                  <c:v>42608</c:v>
                </c:pt>
                <c:pt idx="2051">
                  <c:v>42611</c:v>
                </c:pt>
                <c:pt idx="2052">
                  <c:v>42612</c:v>
                </c:pt>
                <c:pt idx="2053">
                  <c:v>42613</c:v>
                </c:pt>
                <c:pt idx="2054">
                  <c:v>42614</c:v>
                </c:pt>
                <c:pt idx="2055">
                  <c:v>42615</c:v>
                </c:pt>
                <c:pt idx="2056">
                  <c:v>42618</c:v>
                </c:pt>
                <c:pt idx="2057">
                  <c:v>42619</c:v>
                </c:pt>
                <c:pt idx="2058">
                  <c:v>42620</c:v>
                </c:pt>
                <c:pt idx="2059">
                  <c:v>42621</c:v>
                </c:pt>
                <c:pt idx="2060">
                  <c:v>42622</c:v>
                </c:pt>
                <c:pt idx="2061">
                  <c:v>42625</c:v>
                </c:pt>
                <c:pt idx="2062">
                  <c:v>42626</c:v>
                </c:pt>
                <c:pt idx="2063">
                  <c:v>42627</c:v>
                </c:pt>
                <c:pt idx="2064">
                  <c:v>42628</c:v>
                </c:pt>
                <c:pt idx="2065">
                  <c:v>42632</c:v>
                </c:pt>
                <c:pt idx="2066">
                  <c:v>42633</c:v>
                </c:pt>
                <c:pt idx="2067">
                  <c:v>42634</c:v>
                </c:pt>
                <c:pt idx="2068">
                  <c:v>42635</c:v>
                </c:pt>
                <c:pt idx="2069">
                  <c:v>42636</c:v>
                </c:pt>
                <c:pt idx="2070">
                  <c:v>42639</c:v>
                </c:pt>
                <c:pt idx="2071">
                  <c:v>42640</c:v>
                </c:pt>
                <c:pt idx="2072">
                  <c:v>42641</c:v>
                </c:pt>
                <c:pt idx="2073">
                  <c:v>42642</c:v>
                </c:pt>
                <c:pt idx="2074">
                  <c:v>42643</c:v>
                </c:pt>
                <c:pt idx="2075">
                  <c:v>42646</c:v>
                </c:pt>
                <c:pt idx="2076">
                  <c:v>42647</c:v>
                </c:pt>
                <c:pt idx="2077">
                  <c:v>42648</c:v>
                </c:pt>
                <c:pt idx="2078">
                  <c:v>42649</c:v>
                </c:pt>
                <c:pt idx="2079">
                  <c:v>42650</c:v>
                </c:pt>
                <c:pt idx="2080">
                  <c:v>42653</c:v>
                </c:pt>
                <c:pt idx="2081">
                  <c:v>42654</c:v>
                </c:pt>
                <c:pt idx="2082">
                  <c:v>42655</c:v>
                </c:pt>
                <c:pt idx="2083">
                  <c:v>42656</c:v>
                </c:pt>
                <c:pt idx="2084">
                  <c:v>42657</c:v>
                </c:pt>
                <c:pt idx="2085">
                  <c:v>42660</c:v>
                </c:pt>
                <c:pt idx="2086">
                  <c:v>42661</c:v>
                </c:pt>
                <c:pt idx="2087">
                  <c:v>42662</c:v>
                </c:pt>
                <c:pt idx="2088">
                  <c:v>42663</c:v>
                </c:pt>
                <c:pt idx="2089">
                  <c:v>42664</c:v>
                </c:pt>
                <c:pt idx="2090">
                  <c:v>42667</c:v>
                </c:pt>
                <c:pt idx="2091">
                  <c:v>42668</c:v>
                </c:pt>
                <c:pt idx="2092">
                  <c:v>42669</c:v>
                </c:pt>
                <c:pt idx="2093">
                  <c:v>42670</c:v>
                </c:pt>
                <c:pt idx="2094">
                  <c:v>42671</c:v>
                </c:pt>
                <c:pt idx="2095">
                  <c:v>42674</c:v>
                </c:pt>
                <c:pt idx="2096">
                  <c:v>42675</c:v>
                </c:pt>
                <c:pt idx="2097">
                  <c:v>42677</c:v>
                </c:pt>
                <c:pt idx="2098">
                  <c:v>42678</c:v>
                </c:pt>
                <c:pt idx="2099">
                  <c:v>42681</c:v>
                </c:pt>
                <c:pt idx="2100">
                  <c:v>42682</c:v>
                </c:pt>
                <c:pt idx="2101">
                  <c:v>42683</c:v>
                </c:pt>
                <c:pt idx="2102">
                  <c:v>42684</c:v>
                </c:pt>
                <c:pt idx="2103">
                  <c:v>42685</c:v>
                </c:pt>
                <c:pt idx="2104">
                  <c:v>42688</c:v>
                </c:pt>
                <c:pt idx="2105">
                  <c:v>42689</c:v>
                </c:pt>
                <c:pt idx="2106">
                  <c:v>42690</c:v>
                </c:pt>
                <c:pt idx="2107">
                  <c:v>42691</c:v>
                </c:pt>
                <c:pt idx="2108">
                  <c:v>42696</c:v>
                </c:pt>
                <c:pt idx="2109">
                  <c:v>42697</c:v>
                </c:pt>
                <c:pt idx="2110">
                  <c:v>42698</c:v>
                </c:pt>
                <c:pt idx="2111">
                  <c:v>42699</c:v>
                </c:pt>
                <c:pt idx="2112">
                  <c:v>42702</c:v>
                </c:pt>
                <c:pt idx="2113">
                  <c:v>42703</c:v>
                </c:pt>
                <c:pt idx="2114">
                  <c:v>42704</c:v>
                </c:pt>
                <c:pt idx="2115">
                  <c:v>42705</c:v>
                </c:pt>
                <c:pt idx="2116">
                  <c:v>42706</c:v>
                </c:pt>
                <c:pt idx="2117">
                  <c:v>42709</c:v>
                </c:pt>
                <c:pt idx="2118">
                  <c:v>42710</c:v>
                </c:pt>
                <c:pt idx="2119">
                  <c:v>42711</c:v>
                </c:pt>
                <c:pt idx="2120">
                  <c:v>42712</c:v>
                </c:pt>
                <c:pt idx="2121">
                  <c:v>42713</c:v>
                </c:pt>
                <c:pt idx="2122">
                  <c:v>42717</c:v>
                </c:pt>
                <c:pt idx="2123">
                  <c:v>42718</c:v>
                </c:pt>
                <c:pt idx="2124">
                  <c:v>42719</c:v>
                </c:pt>
                <c:pt idx="2125">
                  <c:v>42720</c:v>
                </c:pt>
                <c:pt idx="2126">
                  <c:v>42723</c:v>
                </c:pt>
                <c:pt idx="2127">
                  <c:v>42724</c:v>
                </c:pt>
                <c:pt idx="2128">
                  <c:v>42725</c:v>
                </c:pt>
                <c:pt idx="2129">
                  <c:v>42726</c:v>
                </c:pt>
                <c:pt idx="2130">
                  <c:v>42727</c:v>
                </c:pt>
                <c:pt idx="2131">
                  <c:v>42730</c:v>
                </c:pt>
                <c:pt idx="2132">
                  <c:v>42731</c:v>
                </c:pt>
                <c:pt idx="2133">
                  <c:v>42732</c:v>
                </c:pt>
                <c:pt idx="2134">
                  <c:v>42733</c:v>
                </c:pt>
                <c:pt idx="2135">
                  <c:v>42734</c:v>
                </c:pt>
                <c:pt idx="2136">
                  <c:v>42737</c:v>
                </c:pt>
                <c:pt idx="2137">
                  <c:v>42738</c:v>
                </c:pt>
                <c:pt idx="2138">
                  <c:v>42739</c:v>
                </c:pt>
                <c:pt idx="2139">
                  <c:v>42740</c:v>
                </c:pt>
                <c:pt idx="2140">
                  <c:v>42741</c:v>
                </c:pt>
                <c:pt idx="2141">
                  <c:v>42744</c:v>
                </c:pt>
                <c:pt idx="2142">
                  <c:v>42745</c:v>
                </c:pt>
                <c:pt idx="2143">
                  <c:v>42746</c:v>
                </c:pt>
                <c:pt idx="2144">
                  <c:v>42747</c:v>
                </c:pt>
                <c:pt idx="2145">
                  <c:v>42748</c:v>
                </c:pt>
                <c:pt idx="2146">
                  <c:v>42751</c:v>
                </c:pt>
                <c:pt idx="2147">
                  <c:v>42752</c:v>
                </c:pt>
                <c:pt idx="2148">
                  <c:v>42753</c:v>
                </c:pt>
                <c:pt idx="2149">
                  <c:v>42754</c:v>
                </c:pt>
                <c:pt idx="2150">
                  <c:v>42755</c:v>
                </c:pt>
                <c:pt idx="2151">
                  <c:v>42758</c:v>
                </c:pt>
                <c:pt idx="2152">
                  <c:v>42759</c:v>
                </c:pt>
                <c:pt idx="2153">
                  <c:v>42760</c:v>
                </c:pt>
                <c:pt idx="2154">
                  <c:v>42761</c:v>
                </c:pt>
                <c:pt idx="2155">
                  <c:v>42762</c:v>
                </c:pt>
                <c:pt idx="2156">
                  <c:v>42765</c:v>
                </c:pt>
                <c:pt idx="2157">
                  <c:v>42766</c:v>
                </c:pt>
                <c:pt idx="2158">
                  <c:v>42767</c:v>
                </c:pt>
                <c:pt idx="2159">
                  <c:v>42768</c:v>
                </c:pt>
                <c:pt idx="2160">
                  <c:v>42769</c:v>
                </c:pt>
                <c:pt idx="2161">
                  <c:v>42773</c:v>
                </c:pt>
                <c:pt idx="2162">
                  <c:v>42774</c:v>
                </c:pt>
                <c:pt idx="2163">
                  <c:v>42775</c:v>
                </c:pt>
                <c:pt idx="2164">
                  <c:v>42776</c:v>
                </c:pt>
                <c:pt idx="2165">
                  <c:v>42779</c:v>
                </c:pt>
                <c:pt idx="2166">
                  <c:v>42780</c:v>
                </c:pt>
                <c:pt idx="2167">
                  <c:v>42781</c:v>
                </c:pt>
                <c:pt idx="2168">
                  <c:v>42782</c:v>
                </c:pt>
                <c:pt idx="2169">
                  <c:v>42783</c:v>
                </c:pt>
                <c:pt idx="2170">
                  <c:v>42786</c:v>
                </c:pt>
                <c:pt idx="2171">
                  <c:v>42787</c:v>
                </c:pt>
                <c:pt idx="2172">
                  <c:v>42788</c:v>
                </c:pt>
                <c:pt idx="2173">
                  <c:v>42789</c:v>
                </c:pt>
                <c:pt idx="2174">
                  <c:v>42790</c:v>
                </c:pt>
                <c:pt idx="2175">
                  <c:v>42793</c:v>
                </c:pt>
                <c:pt idx="2176">
                  <c:v>42794</c:v>
                </c:pt>
                <c:pt idx="2177">
                  <c:v>42795</c:v>
                </c:pt>
                <c:pt idx="2178">
                  <c:v>42796</c:v>
                </c:pt>
                <c:pt idx="2179">
                  <c:v>42797</c:v>
                </c:pt>
                <c:pt idx="2180">
                  <c:v>42800</c:v>
                </c:pt>
                <c:pt idx="2181">
                  <c:v>42801</c:v>
                </c:pt>
                <c:pt idx="2182">
                  <c:v>42802</c:v>
                </c:pt>
                <c:pt idx="2183">
                  <c:v>42803</c:v>
                </c:pt>
                <c:pt idx="2184">
                  <c:v>42804</c:v>
                </c:pt>
                <c:pt idx="2185">
                  <c:v>42807</c:v>
                </c:pt>
                <c:pt idx="2186">
                  <c:v>42808</c:v>
                </c:pt>
                <c:pt idx="2187">
                  <c:v>42809</c:v>
                </c:pt>
                <c:pt idx="2188">
                  <c:v>42810</c:v>
                </c:pt>
                <c:pt idx="2189">
                  <c:v>42811</c:v>
                </c:pt>
                <c:pt idx="2190">
                  <c:v>42815</c:v>
                </c:pt>
                <c:pt idx="2191">
                  <c:v>42816</c:v>
                </c:pt>
                <c:pt idx="2192">
                  <c:v>42817</c:v>
                </c:pt>
                <c:pt idx="2193">
                  <c:v>42818</c:v>
                </c:pt>
                <c:pt idx="2194">
                  <c:v>42821</c:v>
                </c:pt>
                <c:pt idx="2195">
                  <c:v>42822</c:v>
                </c:pt>
                <c:pt idx="2196">
                  <c:v>42823</c:v>
                </c:pt>
                <c:pt idx="2197">
                  <c:v>42824</c:v>
                </c:pt>
                <c:pt idx="2198">
                  <c:v>42825</c:v>
                </c:pt>
                <c:pt idx="2199">
                  <c:v>42828</c:v>
                </c:pt>
                <c:pt idx="2200">
                  <c:v>42829</c:v>
                </c:pt>
                <c:pt idx="2201">
                  <c:v>42830</c:v>
                </c:pt>
                <c:pt idx="2202">
                  <c:v>42831</c:v>
                </c:pt>
                <c:pt idx="2203">
                  <c:v>42832</c:v>
                </c:pt>
                <c:pt idx="2204">
                  <c:v>42835</c:v>
                </c:pt>
                <c:pt idx="2205">
                  <c:v>42836</c:v>
                </c:pt>
                <c:pt idx="2206">
                  <c:v>42837</c:v>
                </c:pt>
                <c:pt idx="2207">
                  <c:v>42842</c:v>
                </c:pt>
                <c:pt idx="2208">
                  <c:v>42843</c:v>
                </c:pt>
                <c:pt idx="2209">
                  <c:v>42844</c:v>
                </c:pt>
                <c:pt idx="2210">
                  <c:v>42845</c:v>
                </c:pt>
                <c:pt idx="2211">
                  <c:v>42846</c:v>
                </c:pt>
                <c:pt idx="2212">
                  <c:v>42849</c:v>
                </c:pt>
                <c:pt idx="2213">
                  <c:v>42850</c:v>
                </c:pt>
                <c:pt idx="2214">
                  <c:v>42851</c:v>
                </c:pt>
                <c:pt idx="2215">
                  <c:v>42852</c:v>
                </c:pt>
                <c:pt idx="2216">
                  <c:v>42853</c:v>
                </c:pt>
                <c:pt idx="2217">
                  <c:v>42857</c:v>
                </c:pt>
                <c:pt idx="2218">
                  <c:v>42858</c:v>
                </c:pt>
                <c:pt idx="2219">
                  <c:v>42859</c:v>
                </c:pt>
                <c:pt idx="2220">
                  <c:v>42860</c:v>
                </c:pt>
                <c:pt idx="2221">
                  <c:v>42863</c:v>
                </c:pt>
                <c:pt idx="2222">
                  <c:v>42864</c:v>
                </c:pt>
                <c:pt idx="2223">
                  <c:v>42865</c:v>
                </c:pt>
                <c:pt idx="2224">
                  <c:v>42866</c:v>
                </c:pt>
                <c:pt idx="2225">
                  <c:v>42867</c:v>
                </c:pt>
                <c:pt idx="2226">
                  <c:v>42870</c:v>
                </c:pt>
                <c:pt idx="2227">
                  <c:v>42871</c:v>
                </c:pt>
                <c:pt idx="2228">
                  <c:v>42872</c:v>
                </c:pt>
                <c:pt idx="2229">
                  <c:v>42873</c:v>
                </c:pt>
                <c:pt idx="2230">
                  <c:v>42874</c:v>
                </c:pt>
                <c:pt idx="2231">
                  <c:v>42877</c:v>
                </c:pt>
                <c:pt idx="2232">
                  <c:v>42878</c:v>
                </c:pt>
                <c:pt idx="2233">
                  <c:v>42879</c:v>
                </c:pt>
                <c:pt idx="2234">
                  <c:v>42880</c:v>
                </c:pt>
                <c:pt idx="2235">
                  <c:v>42881</c:v>
                </c:pt>
                <c:pt idx="2236">
                  <c:v>42884</c:v>
                </c:pt>
                <c:pt idx="2237">
                  <c:v>42885</c:v>
                </c:pt>
                <c:pt idx="2238">
                  <c:v>42886</c:v>
                </c:pt>
                <c:pt idx="2239">
                  <c:v>42887</c:v>
                </c:pt>
                <c:pt idx="2240">
                  <c:v>42888</c:v>
                </c:pt>
                <c:pt idx="2241">
                  <c:v>42891</c:v>
                </c:pt>
                <c:pt idx="2242">
                  <c:v>42892</c:v>
                </c:pt>
                <c:pt idx="2243">
                  <c:v>42893</c:v>
                </c:pt>
                <c:pt idx="2244">
                  <c:v>42894</c:v>
                </c:pt>
                <c:pt idx="2245">
                  <c:v>42895</c:v>
                </c:pt>
                <c:pt idx="2246">
                  <c:v>42898</c:v>
                </c:pt>
                <c:pt idx="2247">
                  <c:v>42899</c:v>
                </c:pt>
                <c:pt idx="2248">
                  <c:v>42900</c:v>
                </c:pt>
                <c:pt idx="2249">
                  <c:v>42901</c:v>
                </c:pt>
                <c:pt idx="2250">
                  <c:v>42902</c:v>
                </c:pt>
                <c:pt idx="2251">
                  <c:v>42905</c:v>
                </c:pt>
                <c:pt idx="2252">
                  <c:v>42906</c:v>
                </c:pt>
                <c:pt idx="2253">
                  <c:v>42907</c:v>
                </c:pt>
                <c:pt idx="2254">
                  <c:v>42908</c:v>
                </c:pt>
                <c:pt idx="2255">
                  <c:v>42909</c:v>
                </c:pt>
                <c:pt idx="2256">
                  <c:v>42912</c:v>
                </c:pt>
                <c:pt idx="2257">
                  <c:v>42913</c:v>
                </c:pt>
                <c:pt idx="2258">
                  <c:v>42914</c:v>
                </c:pt>
                <c:pt idx="2259">
                  <c:v>42915</c:v>
                </c:pt>
                <c:pt idx="2260">
                  <c:v>42916</c:v>
                </c:pt>
                <c:pt idx="2261">
                  <c:v>42919</c:v>
                </c:pt>
                <c:pt idx="2262">
                  <c:v>42920</c:v>
                </c:pt>
                <c:pt idx="2263">
                  <c:v>42921</c:v>
                </c:pt>
                <c:pt idx="2264">
                  <c:v>42922</c:v>
                </c:pt>
                <c:pt idx="2265">
                  <c:v>42923</c:v>
                </c:pt>
                <c:pt idx="2266">
                  <c:v>42926</c:v>
                </c:pt>
                <c:pt idx="2267">
                  <c:v>42927</c:v>
                </c:pt>
                <c:pt idx="2268">
                  <c:v>42928</c:v>
                </c:pt>
                <c:pt idx="2269">
                  <c:v>42929</c:v>
                </c:pt>
                <c:pt idx="2270">
                  <c:v>42930</c:v>
                </c:pt>
                <c:pt idx="2271">
                  <c:v>42933</c:v>
                </c:pt>
                <c:pt idx="2272">
                  <c:v>42934</c:v>
                </c:pt>
                <c:pt idx="2273">
                  <c:v>42935</c:v>
                </c:pt>
                <c:pt idx="2274">
                  <c:v>42936</c:v>
                </c:pt>
                <c:pt idx="2275">
                  <c:v>42937</c:v>
                </c:pt>
                <c:pt idx="2276">
                  <c:v>42940</c:v>
                </c:pt>
                <c:pt idx="2277">
                  <c:v>42941</c:v>
                </c:pt>
                <c:pt idx="2278">
                  <c:v>42942</c:v>
                </c:pt>
                <c:pt idx="2279">
                  <c:v>42943</c:v>
                </c:pt>
                <c:pt idx="2280">
                  <c:v>42944</c:v>
                </c:pt>
                <c:pt idx="2281">
                  <c:v>42947</c:v>
                </c:pt>
              </c:numCache>
            </c:numRef>
          </c:cat>
          <c:val>
            <c:numRef>
              <c:f>Indices!$C$2:$C$2283</c:f>
              <c:numCache>
                <c:formatCode>General</c:formatCode>
                <c:ptCount val="2282"/>
                <c:pt idx="523" formatCode="_(* #,##0.00_);_(* \(#,##0.00\);_(* &quot;-&quot;??_);_(@_)">
                  <c:v>100</c:v>
                </c:pt>
                <c:pt idx="524" formatCode="_(* #,##0.00_);_(* \(#,##0.00\);_(* &quot;-&quot;??_);_(@_)">
                  <c:v>100</c:v>
                </c:pt>
                <c:pt idx="525" formatCode="_(* #,##0.00_);_(* \(#,##0.00\);_(* &quot;-&quot;??_);_(@_)">
                  <c:v>100</c:v>
                </c:pt>
                <c:pt idx="526" formatCode="_(* #,##0.00_);_(* \(#,##0.00\);_(* &quot;-&quot;??_);_(@_)">
                  <c:v>100</c:v>
                </c:pt>
                <c:pt idx="527" formatCode="_(* #,##0.00_);_(* \(#,##0.00\);_(* &quot;-&quot;??_);_(@_)">
                  <c:v>100</c:v>
                </c:pt>
                <c:pt idx="528" formatCode="_(* #,##0.00_);_(* \(#,##0.00\);_(* &quot;-&quot;??_);_(@_)">
                  <c:v>100</c:v>
                </c:pt>
                <c:pt idx="529" formatCode="_(* #,##0.00_);_(* \(#,##0.00\);_(* &quot;-&quot;??_);_(@_)">
                  <c:v>100</c:v>
                </c:pt>
                <c:pt idx="530" formatCode="_(* #,##0.00_);_(* \(#,##0.00\);_(* &quot;-&quot;??_);_(@_)">
                  <c:v>100</c:v>
                </c:pt>
                <c:pt idx="531" formatCode="_(* #,##0.00_);_(* \(#,##0.00\);_(* &quot;-&quot;??_);_(@_)">
                  <c:v>100</c:v>
                </c:pt>
                <c:pt idx="532" formatCode="_(* #,##0.00_);_(* \(#,##0.00\);_(* &quot;-&quot;??_);_(@_)">
                  <c:v>100</c:v>
                </c:pt>
                <c:pt idx="533" formatCode="_(* #,##0.00_);_(* \(#,##0.00\);_(* &quot;-&quot;??_);_(@_)">
                  <c:v>100</c:v>
                </c:pt>
                <c:pt idx="534" formatCode="_(* #,##0.00_);_(* \(#,##0.00\);_(* &quot;-&quot;??_);_(@_)">
                  <c:v>100</c:v>
                </c:pt>
                <c:pt idx="535" formatCode="_(* #,##0.00_);_(* \(#,##0.00\);_(* &quot;-&quot;??_);_(@_)">
                  <c:v>100</c:v>
                </c:pt>
                <c:pt idx="536" formatCode="_(* #,##0.00_);_(* \(#,##0.00\);_(* &quot;-&quot;??_);_(@_)">
                  <c:v>100</c:v>
                </c:pt>
                <c:pt idx="537" formatCode="_(* #,##0.00_);_(* \(#,##0.00\);_(* &quot;-&quot;??_);_(@_)">
                  <c:v>100</c:v>
                </c:pt>
                <c:pt idx="538" formatCode="_(* #,##0.00_);_(* \(#,##0.00\);_(* &quot;-&quot;??_);_(@_)">
                  <c:v>100</c:v>
                </c:pt>
                <c:pt idx="539" formatCode="_(* #,##0.00_);_(* \(#,##0.00\);_(* &quot;-&quot;??_);_(@_)">
                  <c:v>100</c:v>
                </c:pt>
                <c:pt idx="540" formatCode="_(* #,##0.00_);_(* \(#,##0.00\);_(* &quot;-&quot;??_);_(@_)">
                  <c:v>100</c:v>
                </c:pt>
                <c:pt idx="541" formatCode="_(* #,##0.00_);_(* \(#,##0.00\);_(* &quot;-&quot;??_);_(@_)">
                  <c:v>100</c:v>
                </c:pt>
                <c:pt idx="542" formatCode="_(* #,##0.00_);_(* \(#,##0.00\);_(* &quot;-&quot;??_);_(@_)">
                  <c:v>100</c:v>
                </c:pt>
                <c:pt idx="543" formatCode="_(* #,##0.00_);_(* \(#,##0.00\);_(* &quot;-&quot;??_);_(@_)">
                  <c:v>100</c:v>
                </c:pt>
                <c:pt idx="544" formatCode="_(* #,##0.00_);_(* \(#,##0.00\);_(* &quot;-&quot;??_);_(@_)">
                  <c:v>100</c:v>
                </c:pt>
                <c:pt idx="545" formatCode="_(* #,##0.00_);_(* \(#,##0.00\);_(* &quot;-&quot;??_);_(@_)">
                  <c:v>100</c:v>
                </c:pt>
                <c:pt idx="546" formatCode="_(* #,##0.00_);_(* \(#,##0.00\);_(* &quot;-&quot;??_);_(@_)">
                  <c:v>100</c:v>
                </c:pt>
                <c:pt idx="547" formatCode="_(* #,##0.00_);_(* \(#,##0.00\);_(* &quot;-&quot;??_);_(@_)">
                  <c:v>100</c:v>
                </c:pt>
                <c:pt idx="548" formatCode="_(* #,##0.00_);_(* \(#,##0.00\);_(* &quot;-&quot;??_);_(@_)">
                  <c:v>100</c:v>
                </c:pt>
                <c:pt idx="549" formatCode="_(* #,##0.00_);_(* \(#,##0.00\);_(* &quot;-&quot;??_);_(@_)">
                  <c:v>100</c:v>
                </c:pt>
                <c:pt idx="550" formatCode="_(* #,##0.00_);_(* \(#,##0.00\);_(* &quot;-&quot;??_);_(@_)">
                  <c:v>100</c:v>
                </c:pt>
                <c:pt idx="551" formatCode="_(* #,##0.00_);_(* \(#,##0.00\);_(* &quot;-&quot;??_);_(@_)">
                  <c:v>100</c:v>
                </c:pt>
                <c:pt idx="552" formatCode="_(* #,##0.00_);_(* \(#,##0.00\);_(* &quot;-&quot;??_);_(@_)">
                  <c:v>100</c:v>
                </c:pt>
                <c:pt idx="553" formatCode="_(* #,##0.00_);_(* \(#,##0.00\);_(* &quot;-&quot;??_);_(@_)">
                  <c:v>100</c:v>
                </c:pt>
                <c:pt idx="554" formatCode="_(* #,##0.00_);_(* \(#,##0.00\);_(* &quot;-&quot;??_);_(@_)">
                  <c:v>100</c:v>
                </c:pt>
                <c:pt idx="555" formatCode="_(* #,##0.00_);_(* \(#,##0.00\);_(* &quot;-&quot;??_);_(@_)">
                  <c:v>100</c:v>
                </c:pt>
                <c:pt idx="556" formatCode="_(* #,##0.00_);_(* \(#,##0.00\);_(* &quot;-&quot;??_);_(@_)">
                  <c:v>100</c:v>
                </c:pt>
                <c:pt idx="557" formatCode="_(* #,##0.00_);_(* \(#,##0.00\);_(* &quot;-&quot;??_);_(@_)">
                  <c:v>100</c:v>
                </c:pt>
                <c:pt idx="558" formatCode="_(* #,##0.00_);_(* \(#,##0.00\);_(* &quot;-&quot;??_);_(@_)">
                  <c:v>100</c:v>
                </c:pt>
                <c:pt idx="559" formatCode="_(* #,##0.00_);_(* \(#,##0.00\);_(* &quot;-&quot;??_);_(@_)">
                  <c:v>100</c:v>
                </c:pt>
                <c:pt idx="560" formatCode="_(* #,##0.00_);_(* \(#,##0.00\);_(* &quot;-&quot;??_);_(@_)">
                  <c:v>100</c:v>
                </c:pt>
                <c:pt idx="561" formatCode="_(* #,##0.00_);_(* \(#,##0.00\);_(* &quot;-&quot;??_);_(@_)">
                  <c:v>100</c:v>
                </c:pt>
                <c:pt idx="562" formatCode="_(* #,##0.00_);_(* \(#,##0.00\);_(* &quot;-&quot;??_);_(@_)">
                  <c:v>100</c:v>
                </c:pt>
                <c:pt idx="563" formatCode="_(* #,##0.00_);_(* \(#,##0.00\);_(* &quot;-&quot;??_);_(@_)">
                  <c:v>100</c:v>
                </c:pt>
                <c:pt idx="564" formatCode="_(* #,##0.00_);_(* \(#,##0.00\);_(* &quot;-&quot;??_);_(@_)">
                  <c:v>100</c:v>
                </c:pt>
                <c:pt idx="565" formatCode="_(* #,##0.00_);_(* \(#,##0.00\);_(* &quot;-&quot;??_);_(@_)">
                  <c:v>100</c:v>
                </c:pt>
                <c:pt idx="566" formatCode="_(* #,##0.00_);_(* \(#,##0.00\);_(* &quot;-&quot;??_);_(@_)">
                  <c:v>100</c:v>
                </c:pt>
                <c:pt idx="567" formatCode="_(* #,##0.00_);_(* \(#,##0.00\);_(* &quot;-&quot;??_);_(@_)">
                  <c:v>100</c:v>
                </c:pt>
                <c:pt idx="568" formatCode="_(* #,##0.00_);_(* \(#,##0.00\);_(* &quot;-&quot;??_);_(@_)">
                  <c:v>100</c:v>
                </c:pt>
                <c:pt idx="569" formatCode="_(* #,##0.00_);_(* \(#,##0.00\);_(* &quot;-&quot;??_);_(@_)">
                  <c:v>100</c:v>
                </c:pt>
                <c:pt idx="570" formatCode="_(* #,##0.00_);_(* \(#,##0.00\);_(* &quot;-&quot;??_);_(@_)">
                  <c:v>100</c:v>
                </c:pt>
                <c:pt idx="571" formatCode="_(* #,##0.00_);_(* \(#,##0.00\);_(* &quot;-&quot;??_);_(@_)">
                  <c:v>100</c:v>
                </c:pt>
                <c:pt idx="572" formatCode="_(* #,##0.00_);_(* \(#,##0.00\);_(* &quot;-&quot;??_);_(@_)">
                  <c:v>100</c:v>
                </c:pt>
                <c:pt idx="573" formatCode="_(* #,##0.00_);_(* \(#,##0.00\);_(* &quot;-&quot;??_);_(@_)">
                  <c:v>100</c:v>
                </c:pt>
                <c:pt idx="574" formatCode="_(* #,##0.00_);_(* \(#,##0.00\);_(* &quot;-&quot;??_);_(@_)">
                  <c:v>100</c:v>
                </c:pt>
                <c:pt idx="575" formatCode="_(* #,##0.00_);_(* \(#,##0.00\);_(* &quot;-&quot;??_);_(@_)">
                  <c:v>100</c:v>
                </c:pt>
                <c:pt idx="576" formatCode="_(* #,##0.00_);_(* \(#,##0.00\);_(* &quot;-&quot;??_);_(@_)">
                  <c:v>100</c:v>
                </c:pt>
                <c:pt idx="577" formatCode="_(* #,##0.00_);_(* \(#,##0.00\);_(* &quot;-&quot;??_);_(@_)">
                  <c:v>100</c:v>
                </c:pt>
                <c:pt idx="578" formatCode="_(* #,##0.00_);_(* \(#,##0.00\);_(* &quot;-&quot;??_);_(@_)">
                  <c:v>100</c:v>
                </c:pt>
                <c:pt idx="579" formatCode="_(* #,##0.00_);_(* \(#,##0.00\);_(* &quot;-&quot;??_);_(@_)">
                  <c:v>100</c:v>
                </c:pt>
                <c:pt idx="580" formatCode="_(* #,##0.00_);_(* \(#,##0.00\);_(* &quot;-&quot;??_);_(@_)">
                  <c:v>100</c:v>
                </c:pt>
                <c:pt idx="581" formatCode="_(* #,##0.00_);_(* \(#,##0.00\);_(* &quot;-&quot;??_);_(@_)">
                  <c:v>100</c:v>
                </c:pt>
                <c:pt idx="582" formatCode="_(* #,##0.00_);_(* \(#,##0.00\);_(* &quot;-&quot;??_);_(@_)">
                  <c:v>100</c:v>
                </c:pt>
                <c:pt idx="583" formatCode="_(* #,##0.00_);_(* \(#,##0.00\);_(* &quot;-&quot;??_);_(@_)">
                  <c:v>100</c:v>
                </c:pt>
                <c:pt idx="584" formatCode="_(* #,##0.00_);_(* \(#,##0.00\);_(* &quot;-&quot;??_);_(@_)">
                  <c:v>100</c:v>
                </c:pt>
                <c:pt idx="585" formatCode="_(* #,##0.00_);_(* \(#,##0.00\);_(* &quot;-&quot;??_);_(@_)">
                  <c:v>100</c:v>
                </c:pt>
                <c:pt idx="586" formatCode="_(* #,##0.00_);_(* \(#,##0.00\);_(* &quot;-&quot;??_);_(@_)">
                  <c:v>100</c:v>
                </c:pt>
                <c:pt idx="587" formatCode="_(* #,##0.00_);_(* \(#,##0.00\);_(* &quot;-&quot;??_);_(@_)">
                  <c:v>100</c:v>
                </c:pt>
                <c:pt idx="588" formatCode="_(* #,##0.00_);_(* \(#,##0.00\);_(* &quot;-&quot;??_);_(@_)">
                  <c:v>100</c:v>
                </c:pt>
                <c:pt idx="589" formatCode="_(* #,##0.00_);_(* \(#,##0.00\);_(* &quot;-&quot;??_);_(@_)">
                  <c:v>100</c:v>
                </c:pt>
                <c:pt idx="590" formatCode="_(* #,##0.00_);_(* \(#,##0.00\);_(* &quot;-&quot;??_);_(@_)">
                  <c:v>100</c:v>
                </c:pt>
                <c:pt idx="591" formatCode="_(* #,##0.00_);_(* \(#,##0.00\);_(* &quot;-&quot;??_);_(@_)">
                  <c:v>100</c:v>
                </c:pt>
                <c:pt idx="592" formatCode="_(* #,##0.00_);_(* \(#,##0.00\);_(* &quot;-&quot;??_);_(@_)">
                  <c:v>100</c:v>
                </c:pt>
                <c:pt idx="593" formatCode="_(* #,##0.00_);_(* \(#,##0.00\);_(* &quot;-&quot;??_);_(@_)">
                  <c:v>100</c:v>
                </c:pt>
                <c:pt idx="594" formatCode="_(* #,##0.00_);_(* \(#,##0.00\);_(* &quot;-&quot;??_);_(@_)">
                  <c:v>100</c:v>
                </c:pt>
                <c:pt idx="595" formatCode="_(* #,##0.00_);_(* \(#,##0.00\);_(* &quot;-&quot;??_);_(@_)">
                  <c:v>100</c:v>
                </c:pt>
                <c:pt idx="596" formatCode="_(* #,##0.00_);_(* \(#,##0.00\);_(* &quot;-&quot;??_);_(@_)">
                  <c:v>100</c:v>
                </c:pt>
                <c:pt idx="597" formatCode="_(* #,##0.00_);_(* \(#,##0.00\);_(* &quot;-&quot;??_);_(@_)">
                  <c:v>100.14114318053198</c:v>
                </c:pt>
                <c:pt idx="598" formatCode="_(* #,##0.00_);_(* \(#,##0.00\);_(* &quot;-&quot;??_);_(@_)">
                  <c:v>98.311284663271081</c:v>
                </c:pt>
                <c:pt idx="599" formatCode="_(* #,##0.00_);_(* \(#,##0.00\);_(* &quot;-&quot;??_);_(@_)">
                  <c:v>98.339219015280136</c:v>
                </c:pt>
                <c:pt idx="600" formatCode="_(* #,##0.00_);_(* \(#,##0.00\);_(* &quot;-&quot;??_);_(@_)">
                  <c:v>98.745376344086026</c:v>
                </c:pt>
                <c:pt idx="601" formatCode="_(* #,##0.00_);_(* \(#,##0.00\);_(* &quot;-&quot;??_);_(@_)">
                  <c:v>98.568851160158459</c:v>
                </c:pt>
                <c:pt idx="602" formatCode="_(* #,##0.00_);_(* \(#,##0.00\);_(* &quot;-&quot;??_);_(@_)">
                  <c:v>98.847855121675167</c:v>
                </c:pt>
                <c:pt idx="603" formatCode="_(* #,##0.00_);_(* \(#,##0.00\);_(* &quot;-&quot;??_);_(@_)">
                  <c:v>99.022433503112623</c:v>
                </c:pt>
                <c:pt idx="604" formatCode="_(* #,##0.00_);_(* \(#,##0.00\);_(* &quot;-&quot;??_);_(@_)">
                  <c:v>98.786146010186769</c:v>
                </c:pt>
                <c:pt idx="605" formatCode="_(* #,##0.00_);_(* \(#,##0.00\);_(* &quot;-&quot;??_);_(@_)">
                  <c:v>98.602150537634415</c:v>
                </c:pt>
                <c:pt idx="606" formatCode="_(* #,##0.00_);_(* \(#,##0.00\);_(* &quot;-&quot;??_);_(@_)">
                  <c:v>98.49188455008489</c:v>
                </c:pt>
                <c:pt idx="607" formatCode="_(* #,##0.00_);_(* \(#,##0.00\);_(* &quot;-&quot;??_);_(@_)">
                  <c:v>98.511375212224124</c:v>
                </c:pt>
                <c:pt idx="608" formatCode="_(* #,##0.00_);_(* \(#,##0.00\);_(* &quot;-&quot;??_);_(@_)">
                  <c:v>98.592574985851726</c:v>
                </c:pt>
                <c:pt idx="609" formatCode="_(* #,##0.00_);_(* \(#,##0.00\);_(* &quot;-&quot;??_);_(@_)">
                  <c:v>98.661595925297121</c:v>
                </c:pt>
                <c:pt idx="610" formatCode="_(* #,##0.00_);_(* \(#,##0.00\);_(* &quot;-&quot;??_);_(@_)">
                  <c:v>98.7614714204867</c:v>
                </c:pt>
                <c:pt idx="611" formatCode="_(* #,##0.00_);_(* \(#,##0.00\);_(* &quot;-&quot;??_);_(@_)">
                  <c:v>98.790379173740789</c:v>
                </c:pt>
                <c:pt idx="612" formatCode="_(* #,##0.00_);_(* \(#,##0.00\);_(* &quot;-&quot;??_);_(@_)">
                  <c:v>98.797849462365576</c:v>
                </c:pt>
                <c:pt idx="613" formatCode="_(* #,##0.00_);_(* \(#,##0.00\);_(* &quot;-&quot;??_);_(@_)">
                  <c:v>98.603463497453291</c:v>
                </c:pt>
                <c:pt idx="614" formatCode="_(* #,##0.00_);_(* \(#,##0.00\);_(* &quot;-&quot;??_);_(@_)">
                  <c:v>98.564165251839256</c:v>
                </c:pt>
                <c:pt idx="615" formatCode="_(* #,##0.00_);_(* \(#,##0.00\);_(* &quot;-&quot;??_);_(@_)">
                  <c:v>98.637894736842071</c:v>
                </c:pt>
                <c:pt idx="616" formatCode="_(* #,##0.00_);_(* \(#,##0.00\);_(* &quot;-&quot;??_);_(@_)">
                  <c:v>98.786327108092792</c:v>
                </c:pt>
                <c:pt idx="617" formatCode="_(* #,##0.00_);_(* \(#,##0.00\);_(* &quot;-&quot;??_);_(@_)">
                  <c:v>98.752552348613449</c:v>
                </c:pt>
                <c:pt idx="618" formatCode="_(* #,##0.00_);_(* \(#,##0.00\);_(* &quot;-&quot;??_);_(@_)">
                  <c:v>98.70675721561966</c:v>
                </c:pt>
                <c:pt idx="619" formatCode="_(* #,##0.00_);_(* \(#,##0.00\);_(* &quot;-&quot;??_);_(@_)">
                  <c:v>98.589020939445376</c:v>
                </c:pt>
                <c:pt idx="620" formatCode="_(* #,##0.00_);_(* \(#,##0.00\);_(* &quot;-&quot;??_);_(@_)">
                  <c:v>98.498404074702876</c:v>
                </c:pt>
                <c:pt idx="621" formatCode="_(* #,##0.00_);_(* \(#,##0.00\);_(* &quot;-&quot;??_);_(@_)">
                  <c:v>98.48996038483304</c:v>
                </c:pt>
                <c:pt idx="622" formatCode="_(* #,##0.00_);_(* \(#,##0.00\);_(* &quot;-&quot;??_);_(@_)">
                  <c:v>98.534623655913975</c:v>
                </c:pt>
                <c:pt idx="623" formatCode="_(* #,##0.00_);_(* \(#,##0.00\);_(* &quot;-&quot;??_);_(@_)">
                  <c:v>98.585942275042441</c:v>
                </c:pt>
                <c:pt idx="624" formatCode="_(* #,##0.00_);_(* \(#,##0.00\);_(* &quot;-&quot;??_);_(@_)">
                  <c:v>98.566293152235417</c:v>
                </c:pt>
                <c:pt idx="625" formatCode="_(* #,##0.00_);_(* \(#,##0.00\);_(* &quot;-&quot;??_);_(@_)">
                  <c:v>98.569054895302756</c:v>
                </c:pt>
                <c:pt idx="626" formatCode="_(* #,##0.00_);_(* \(#,##0.00\);_(* &quot;-&quot;??_);_(@_)">
                  <c:v>98.639049235993184</c:v>
                </c:pt>
                <c:pt idx="627" formatCode="_(* #,##0.00_);_(* \(#,##0.00\);_(* &quot;-&quot;??_);_(@_)">
                  <c:v>98.560452744765115</c:v>
                </c:pt>
                <c:pt idx="628" formatCode="_(* #,##0.00_);_(* \(#,##0.00\);_(* &quot;-&quot;??_);_(@_)">
                  <c:v>98.312959818902073</c:v>
                </c:pt>
                <c:pt idx="629" formatCode="_(* #,##0.00_);_(* \(#,##0.00\);_(* &quot;-&quot;??_);_(@_)">
                  <c:v>98.329688737973939</c:v>
                </c:pt>
                <c:pt idx="630" formatCode="_(* #,##0.00_);_(* \(#,##0.00\);_(* &quot;-&quot;??_);_(@_)">
                  <c:v>98.179309564233137</c:v>
                </c:pt>
                <c:pt idx="631" formatCode="_(* #,##0.00_);_(* \(#,##0.00\);_(* &quot;-&quot;??_);_(@_)">
                  <c:v>98.234363327673989</c:v>
                </c:pt>
                <c:pt idx="632" formatCode="_(* #,##0.00_);_(* \(#,##0.00\);_(* &quot;-&quot;??_);_(@_)">
                  <c:v>98.275291454442524</c:v>
                </c:pt>
                <c:pt idx="633" formatCode="_(* #,##0.00_);_(* \(#,##0.00\);_(* &quot;-&quot;??_);_(@_)">
                  <c:v>98.322874929258603</c:v>
                </c:pt>
                <c:pt idx="634" formatCode="_(* #,##0.00_);_(* \(#,##0.00\);_(* &quot;-&quot;??_);_(@_)">
                  <c:v>98.153820033955824</c:v>
                </c:pt>
                <c:pt idx="635" formatCode="_(* #,##0.00_);_(* \(#,##0.00\);_(* &quot;-&quot;??_);_(@_)">
                  <c:v>97.842829654782079</c:v>
                </c:pt>
                <c:pt idx="636" formatCode="_(* #,##0.00_);_(* \(#,##0.00\);_(* &quot;-&quot;??_);_(@_)">
                  <c:v>97.916559139784923</c:v>
                </c:pt>
                <c:pt idx="637" formatCode="_(* #,##0.00_);_(* \(#,##0.00\);_(* &quot;-&quot;??_);_(@_)">
                  <c:v>97.886519524617981</c:v>
                </c:pt>
                <c:pt idx="638" formatCode="_(* #,##0.00_);_(* \(#,##0.00\);_(* &quot;-&quot;??_);_(@_)">
                  <c:v>97.732405206564778</c:v>
                </c:pt>
                <c:pt idx="639" formatCode="_(* #,##0.00_);_(* \(#,##0.00\);_(* &quot;-&quot;??_);_(@_)">
                  <c:v>98.074272778720967</c:v>
                </c:pt>
                <c:pt idx="640" formatCode="_(* #,##0.00_);_(* \(#,##0.00\);_(* &quot;-&quot;??_);_(@_)">
                  <c:v>98.210526315789437</c:v>
                </c:pt>
                <c:pt idx="641" formatCode="_(* #,##0.00_);_(* \(#,##0.00\);_(* &quot;-&quot;??_);_(@_)">
                  <c:v>98.254374646293101</c:v>
                </c:pt>
                <c:pt idx="642" formatCode="_(* #,##0.00_);_(* \(#,##0.00\);_(* &quot;-&quot;??_);_(@_)">
                  <c:v>98.146870401810929</c:v>
                </c:pt>
                <c:pt idx="643" formatCode="_(* #,##0.00_);_(* \(#,##0.00\);_(* &quot;-&quot;??_);_(@_)">
                  <c:v>98.159864176570395</c:v>
                </c:pt>
                <c:pt idx="644" formatCode="_(* #,##0.00_);_(* \(#,##0.00\);_(* &quot;-&quot;??_);_(@_)">
                  <c:v>98.256004527447587</c:v>
                </c:pt>
                <c:pt idx="645" formatCode="_(* #,##0.00_);_(* \(#,##0.00\);_(* &quot;-&quot;??_);_(@_)">
                  <c:v>98.135506508205921</c:v>
                </c:pt>
                <c:pt idx="646" formatCode="_(* #,##0.00_);_(* \(#,##0.00\);_(* &quot;-&quot;??_);_(@_)">
                  <c:v>98.135506508205921</c:v>
                </c:pt>
                <c:pt idx="647" formatCode="_(* #,##0.00_);_(* \(#,##0.00\);_(* &quot;-&quot;??_);_(@_)">
                  <c:v>98.365953593661487</c:v>
                </c:pt>
                <c:pt idx="648" formatCode="_(* #,##0.00_);_(* \(#,##0.00\);_(* &quot;-&quot;??_);_(@_)">
                  <c:v>98.450888511601505</c:v>
                </c:pt>
                <c:pt idx="649" formatCode="_(* #,##0.00_);_(* \(#,##0.00\);_(* &quot;-&quot;??_);_(@_)">
                  <c:v>98.08760611205426</c:v>
                </c:pt>
                <c:pt idx="650" formatCode="_(* #,##0.00_);_(* \(#,##0.00\);_(* &quot;-&quot;??_);_(@_)">
                  <c:v>98.094102999434014</c:v>
                </c:pt>
                <c:pt idx="651" formatCode="_(* #,##0.00_);_(* \(#,##0.00\);_(* &quot;-&quot;??_);_(@_)">
                  <c:v>98.181799660441357</c:v>
                </c:pt>
                <c:pt idx="652" formatCode="_(* #,##0.00_);_(* \(#,##0.00\);_(* &quot;-&quot;??_);_(@_)">
                  <c:v>98.046202603282325</c:v>
                </c:pt>
                <c:pt idx="653" formatCode="_(* #,##0.00_);_(* \(#,##0.00\);_(* &quot;-&quot;??_);_(@_)">
                  <c:v>98.045229202037291</c:v>
                </c:pt>
                <c:pt idx="654" formatCode="_(* #,##0.00_);_(* \(#,##0.00\);_(* &quot;-&quot;??_);_(@_)">
                  <c:v>98.178720996038422</c:v>
                </c:pt>
                <c:pt idx="655" formatCode="_(* #,##0.00_);_(* \(#,##0.00\);_(* &quot;-&quot;??_);_(@_)">
                  <c:v>98.319683078664355</c:v>
                </c:pt>
                <c:pt idx="656" formatCode="_(* #,##0.00_);_(* \(#,##0.00\);_(* &quot;-&quot;??_);_(@_)">
                  <c:v>98.248556876061073</c:v>
                </c:pt>
                <c:pt idx="657" formatCode="_(* #,##0.00_);_(* \(#,##0.00\);_(* &quot;-&quot;??_);_(@_)">
                  <c:v>98.202761743067299</c:v>
                </c:pt>
                <c:pt idx="658" formatCode="_(* #,##0.00_);_(* \(#,##0.00\);_(* &quot;-&quot;??_);_(@_)">
                  <c:v>98.388545557441944</c:v>
                </c:pt>
                <c:pt idx="659" formatCode="_(* #,##0.00_);_(* \(#,##0.00\);_(* &quot;-&quot;??_);_(@_)">
                  <c:v>98.339015280135783</c:v>
                </c:pt>
                <c:pt idx="660" formatCode="_(* #,##0.00_);_(* \(#,##0.00\);_(* &quot;-&quot;??_);_(@_)">
                  <c:v>98.217543859649084</c:v>
                </c:pt>
                <c:pt idx="661" formatCode="_(* #,##0.00_);_(* \(#,##0.00\);_(* &quot;-&quot;??_);_(@_)">
                  <c:v>98.139920769666062</c:v>
                </c:pt>
                <c:pt idx="662" formatCode="_(* #,##0.00_);_(* \(#,##0.00\);_(* &quot;-&quot;??_);_(@_)">
                  <c:v>98.247266553480443</c:v>
                </c:pt>
                <c:pt idx="663" formatCode="_(* #,##0.00_);_(* \(#,##0.00\);_(* &quot;-&quot;??_);_(@_)">
                  <c:v>98.343406904357622</c:v>
                </c:pt>
                <c:pt idx="664" formatCode="_(* #,##0.00_);_(* \(#,##0.00\);_(* &quot;-&quot;??_);_(@_)">
                  <c:v>98.617860780984685</c:v>
                </c:pt>
                <c:pt idx="665" formatCode="_(* #,##0.00_);_(* \(#,##0.00\);_(* &quot;-&quot;??_);_(@_)">
                  <c:v>98.572065647990897</c:v>
                </c:pt>
                <c:pt idx="666" formatCode="_(* #,##0.00_);_(* \(#,##0.00\);_(* &quot;-&quot;??_);_(@_)">
                  <c:v>98.448647425014116</c:v>
                </c:pt>
                <c:pt idx="667" formatCode="_(* #,##0.00_);_(* \(#,##0.00\);_(* &quot;-&quot;??_);_(@_)">
                  <c:v>98.402852292020341</c:v>
                </c:pt>
                <c:pt idx="668" formatCode="_(* #,##0.00_);_(* \(#,##0.00\);_(* &quot;-&quot;??_);_(@_)">
                  <c:v>98.368262591963742</c:v>
                </c:pt>
                <c:pt idx="669" formatCode="_(* #,##0.00_);_(* \(#,##0.00\);_(* &quot;-&quot;??_);_(@_)">
                  <c:v>98.385964912280656</c:v>
                </c:pt>
                <c:pt idx="670" formatCode="_(* #,##0.00_);_(* \(#,##0.00\);_(* &quot;-&quot;??_);_(@_)">
                  <c:v>98.220645161290278</c:v>
                </c:pt>
                <c:pt idx="671" formatCode="_(* #,##0.00_);_(* \(#,##0.00\);_(* &quot;-&quot;??_);_(@_)">
                  <c:v>98.149518958686983</c:v>
                </c:pt>
                <c:pt idx="672" formatCode="_(* #,##0.00_);_(* \(#,##0.00\);_(* &quot;-&quot;??_);_(@_)">
                  <c:v>98.178426711941086</c:v>
                </c:pt>
                <c:pt idx="673" formatCode="_(* #,##0.00_);_(* \(#,##0.00\);_(* &quot;-&quot;??_);_(@_)">
                  <c:v>98.203599320882802</c:v>
                </c:pt>
                <c:pt idx="674" formatCode="_(* #,##0.00_);_(* \(#,##0.00\);_(* &quot;-&quot;??_);_(@_)">
                  <c:v>98.333355970571546</c:v>
                </c:pt>
                <c:pt idx="675" formatCode="_(* #,##0.00_);_(* \(#,##0.00\);_(* &quot;-&quot;??_);_(@_)">
                  <c:v>98.073684210526267</c:v>
                </c:pt>
                <c:pt idx="676" formatCode="_(* #,##0.00_);_(* \(#,##0.00\);_(* &quot;-&quot;??_);_(@_)">
                  <c:v>97.99606112054326</c:v>
                </c:pt>
                <c:pt idx="677" formatCode="_(* #,##0.00_);_(* \(#,##0.00\);_(* &quot;-&quot;??_);_(@_)">
                  <c:v>97.942795698924684</c:v>
                </c:pt>
                <c:pt idx="678" formatCode="_(* #,##0.00_);_(* \(#,##0.00\);_(* &quot;-&quot;??_);_(@_)">
                  <c:v>98.16188873541509</c:v>
                </c:pt>
                <c:pt idx="679" formatCode="_(* #,##0.00_);_(* \(#,##0.00\);_(* &quot;-&quot;??_);_(@_)">
                  <c:v>98.287880733016181</c:v>
                </c:pt>
                <c:pt idx="680" formatCode="_(* #,##0.00_);_(* \(#,##0.00\);_(* &quot;-&quot;??_);_(@_)">
                  <c:v>98.338739224605106</c:v>
                </c:pt>
                <c:pt idx="681" formatCode="_(* #,##0.00_);_(* \(#,##0.00\);_(* &quot;-&quot;??_);_(@_)">
                  <c:v>101.04365517675436</c:v>
                </c:pt>
                <c:pt idx="682" formatCode="_(* #,##0.00_);_(* \(#,##0.00\);_(* &quot;-&quot;??_);_(@_)">
                  <c:v>100.87387540030903</c:v>
                </c:pt>
                <c:pt idx="683" formatCode="_(* #,##0.00_);_(* \(#,##0.00\);_(* &quot;-&quot;??_);_(@_)">
                  <c:v>100.90363579627028</c:v>
                </c:pt>
                <c:pt idx="684" formatCode="_(* #,##0.00_);_(* \(#,##0.00\);_(* &quot;-&quot;??_);_(@_)">
                  <c:v>100.80581260704153</c:v>
                </c:pt>
                <c:pt idx="685" formatCode="_(* #,##0.00_);_(* \(#,##0.00\);_(* &quot;-&quot;??_);_(@_)">
                  <c:v>100.80812106978394</c:v>
                </c:pt>
                <c:pt idx="686" formatCode="_(* #,##0.00_);_(* \(#,##0.00\);_(* &quot;-&quot;??_);_(@_)">
                  <c:v>100.82617505836906</c:v>
                </c:pt>
                <c:pt idx="687" formatCode="_(* #,##0.00_);_(* \(#,##0.00\);_(* &quot;-&quot;??_);_(@_)">
                  <c:v>100.8465437660788</c:v>
                </c:pt>
                <c:pt idx="688" formatCode="_(* #,##0.00_);_(* \(#,##0.00\);_(* &quot;-&quot;??_);_(@_)">
                  <c:v>100.74872057685005</c:v>
                </c:pt>
                <c:pt idx="689" formatCode="_(* #,##0.00_);_(* \(#,##0.00\);_(* &quot;-&quot;??_);_(@_)">
                  <c:v>100.72131499967627</c:v>
                </c:pt>
                <c:pt idx="690" formatCode="_(* #,##0.00_);_(* \(#,##0.00\);_(* &quot;-&quot;??_);_(@_)">
                  <c:v>100.57961757589533</c:v>
                </c:pt>
                <c:pt idx="691" formatCode="_(* #,##0.00_);_(* \(#,##0.00\);_(* &quot;-&quot;??_);_(@_)">
                  <c:v>100.60360209814729</c:v>
                </c:pt>
                <c:pt idx="692" formatCode="_(* #,##0.00_);_(* \(#,##0.00\);_(* &quot;-&quot;??_);_(@_)">
                  <c:v>100.56523305035073</c:v>
                </c:pt>
                <c:pt idx="693" formatCode="_(* #,##0.00_);_(* \(#,##0.00\);_(* &quot;-&quot;??_);_(@_)">
                  <c:v>100.50815478716184</c:v>
                </c:pt>
                <c:pt idx="694" formatCode="_(* #,##0.00_);_(* \(#,##0.00\);_(* &quot;-&quot;??_);_(@_)">
                  <c:v>100.49562391892854</c:v>
                </c:pt>
                <c:pt idx="695" formatCode="_(* #,##0.00_);_(* \(#,##0.00\);_(* &quot;-&quot;??_);_(@_)">
                  <c:v>100.45876297825136</c:v>
                </c:pt>
                <c:pt idx="696" formatCode="_(* #,##0.00_);_(* \(#,##0.00\);_(* &quot;-&quot;??_);_(@_)">
                  <c:v>100.41557603406801</c:v>
                </c:pt>
                <c:pt idx="697" formatCode="_(* #,##0.00_);_(* \(#,##0.00\);_(* &quot;-&quot;??_);_(@_)">
                  <c:v>100.58224763299737</c:v>
                </c:pt>
                <c:pt idx="698" formatCode="_(* #,##0.00_);_(* \(#,##0.00\);_(* &quot;-&quot;??_);_(@_)">
                  <c:v>100.57316455254424</c:v>
                </c:pt>
                <c:pt idx="699" formatCode="_(* #,##0.00_);_(* \(#,##0.00\);_(* &quot;-&quot;??_);_(@_)">
                  <c:v>100.47446261091444</c:v>
                </c:pt>
                <c:pt idx="700" formatCode="_(* #,##0.00_);_(* \(#,##0.00\);_(* &quot;-&quot;??_);_(@_)">
                  <c:v>100.44335766962766</c:v>
                </c:pt>
                <c:pt idx="701" formatCode="_(* #,##0.00_);_(* \(#,##0.00\);_(* &quot;-&quot;??_);_(@_)">
                  <c:v>100.50974232547753</c:v>
                </c:pt>
                <c:pt idx="702" formatCode="_(* #,##0.00_);_(* \(#,##0.00\);_(* &quot;-&quot;??_);_(@_)">
                  <c:v>100.34526298256749</c:v>
                </c:pt>
                <c:pt idx="703" formatCode="_(* #,##0.00_);_(* \(#,##0.00\);_(* &quot;-&quot;??_);_(@_)">
                  <c:v>100.33137242006038</c:v>
                </c:pt>
                <c:pt idx="704" formatCode="_(* #,##0.00_);_(* \(#,##0.00\);_(* &quot;-&quot;??_);_(@_)">
                  <c:v>100.24373096833511</c:v>
                </c:pt>
                <c:pt idx="705" formatCode="_(* #,##0.00_);_(* \(#,##0.00\);_(* &quot;-&quot;??_);_(@_)">
                  <c:v>100.25261288843635</c:v>
                </c:pt>
                <c:pt idx="706" formatCode="_(* #,##0.00_);_(* \(#,##0.00\);_(* &quot;-&quot;??_);_(@_)">
                  <c:v>100.16625253533201</c:v>
                </c:pt>
                <c:pt idx="707" formatCode="_(* #,##0.00_);_(* \(#,##0.00\);_(* &quot;-&quot;??_);_(@_)">
                  <c:v>100.1881033580668</c:v>
                </c:pt>
                <c:pt idx="708" formatCode="_(* #,##0.00_);_(* \(#,##0.00\);_(* &quot;-&quot;??_);_(@_)">
                  <c:v>100.06997472590011</c:v>
                </c:pt>
                <c:pt idx="709" formatCode="_(* #,##0.00_);_(* \(#,##0.00\);_(* &quot;-&quot;??_);_(@_)">
                  <c:v>100.13517485713463</c:v>
                </c:pt>
                <c:pt idx="710" formatCode="_(* #,##0.00_);_(* \(#,##0.00\);_(* &quot;-&quot;??_);_(@_)">
                  <c:v>100.15200089939475</c:v>
                </c:pt>
                <c:pt idx="711" formatCode="_(* #,##0.00_);_(* \(#,##0.00\);_(* &quot;-&quot;??_);_(@_)">
                  <c:v>100.43020859890517</c:v>
                </c:pt>
                <c:pt idx="712" formatCode="_(* #,##0.00_);_(* \(#,##0.00\);_(* &quot;-&quot;??_);_(@_)">
                  <c:v>100.41026773413925</c:v>
                </c:pt>
                <c:pt idx="713" formatCode="_(* #,##0.00_);_(* \(#,##0.00\);_(* &quot;-&quot;??_);_(@_)">
                  <c:v>100.4232490758456</c:v>
                </c:pt>
                <c:pt idx="714" formatCode="_(* #,##0.00_);_(* \(#,##0.00\);_(* &quot;-&quot;??_);_(@_)">
                  <c:v>100.4640585349326</c:v>
                </c:pt>
                <c:pt idx="715" formatCode="_(* #,##0.00_);_(* \(#,##0.00\);_(* &quot;-&quot;??_);_(@_)">
                  <c:v>100.50516219090986</c:v>
                </c:pt>
                <c:pt idx="716" formatCode="_(* #,##0.00_);_(* \(#,##0.00\);_(* &quot;-&quot;??_);_(@_)">
                  <c:v>100.41093567861977</c:v>
                </c:pt>
                <c:pt idx="717" formatCode="_(* #,##0.00_);_(* \(#,##0.00\);_(* &quot;-&quot;??_);_(@_)">
                  <c:v>100.64194251977759</c:v>
                </c:pt>
                <c:pt idx="718" formatCode="_(* #,##0.00_);_(* \(#,##0.00\);_(* &quot;-&quot;??_);_(@_)">
                  <c:v>100.67371139050579</c:v>
                </c:pt>
                <c:pt idx="719" formatCode="_(* #,##0.00_);_(* \(#,##0.00\);_(* &quot;-&quot;??_);_(@_)">
                  <c:v>100.74590473468162</c:v>
                </c:pt>
                <c:pt idx="720" formatCode="_(* #,##0.00_);_(* \(#,##0.00\);_(* &quot;-&quot;??_);_(@_)">
                  <c:v>100.77001869203279</c:v>
                </c:pt>
                <c:pt idx="721" formatCode="_(* #,##0.00_);_(* \(#,##0.00\);_(* &quot;-&quot;??_);_(@_)">
                  <c:v>100.78188482576171</c:v>
                </c:pt>
                <c:pt idx="722" formatCode="_(* #,##0.00_);_(* \(#,##0.00\);_(* &quot;-&quot;??_);_(@_)">
                  <c:v>100.65666504283566</c:v>
                </c:pt>
                <c:pt idx="723" formatCode="_(* #,##0.00_);_(* \(#,##0.00\);_(* &quot;-&quot;??_);_(@_)">
                  <c:v>100.64849959907558</c:v>
                </c:pt>
                <c:pt idx="724" formatCode="_(* #,##0.00_);_(* \(#,##0.00\);_(* &quot;-&quot;??_);_(@_)">
                  <c:v>100.74098529729045</c:v>
                </c:pt>
                <c:pt idx="725" formatCode="_(* #,##0.00_);_(* \(#,##0.00\);_(* &quot;-&quot;??_);_(@_)">
                  <c:v>100.76428171689169</c:v>
                </c:pt>
                <c:pt idx="726" formatCode="_(* #,##0.00_);_(* \(#,##0.00\);_(* &quot;-&quot;??_);_(@_)">
                  <c:v>100.75240748030321</c:v>
                </c:pt>
                <c:pt idx="727" formatCode="_(* #,##0.00_);_(* \(#,##0.00\);_(* &quot;-&quot;??_);_(@_)">
                  <c:v>100.69221517240368</c:v>
                </c:pt>
                <c:pt idx="728" formatCode="_(* #,##0.00_);_(* \(#,##0.00\);_(* &quot;-&quot;??_);_(@_)">
                  <c:v>100.63513414818625</c:v>
                </c:pt>
                <c:pt idx="729" formatCode="_(* #,##0.00_);_(* \(#,##0.00\);_(* &quot;-&quot;??_);_(@_)">
                  <c:v>100.55693442274483</c:v>
                </c:pt>
                <c:pt idx="730" formatCode="_(* #,##0.00_);_(* \(#,##0.00\);_(* &quot;-&quot;??_);_(@_)">
                  <c:v>100.54437515785588</c:v>
                </c:pt>
                <c:pt idx="731" formatCode="_(* #,##0.00_);_(* \(#,##0.00\);_(* &quot;-&quot;??_);_(@_)">
                  <c:v>100.60320136607889</c:v>
                </c:pt>
                <c:pt idx="732" formatCode="_(* #,##0.00_);_(* \(#,##0.00\);_(* &quot;-&quot;??_);_(@_)">
                  <c:v>100.74398364078093</c:v>
                </c:pt>
                <c:pt idx="733" formatCode="_(* #,##0.00_);_(* \(#,##0.00\);_(* &quot;-&quot;??_);_(@_)">
                  <c:v>100.74813815165267</c:v>
                </c:pt>
                <c:pt idx="734" formatCode="_(* #,##0.00_);_(* \(#,##0.00\);_(* &quot;-&quot;??_);_(@_)">
                  <c:v>98.228324590866009</c:v>
                </c:pt>
                <c:pt idx="735" formatCode="_(* #,##0.00_);_(* \(#,##0.00\);_(* &quot;-&quot;??_);_(@_)">
                  <c:v>98.401882212593733</c:v>
                </c:pt>
                <c:pt idx="736" formatCode="_(* #,##0.00_);_(* \(#,##0.00\);_(* &quot;-&quot;??_);_(@_)">
                  <c:v>98.565483836971367</c:v>
                </c:pt>
                <c:pt idx="737" formatCode="_(* #,##0.00_);_(* \(#,##0.00\);_(* &quot;-&quot;??_);_(@_)">
                  <c:v>98.565297163283546</c:v>
                </c:pt>
                <c:pt idx="738" formatCode="_(* #,##0.00_);_(* \(#,##0.00\);_(* &quot;-&quot;??_);_(@_)">
                  <c:v>98.724270017902299</c:v>
                </c:pt>
                <c:pt idx="739" formatCode="_(* #,##0.00_);_(* \(#,##0.00\);_(* &quot;-&quot;??_);_(@_)">
                  <c:v>98.730406358297202</c:v>
                </c:pt>
                <c:pt idx="740" formatCode="_(* #,##0.00_);_(* \(#,##0.00\);_(* &quot;-&quot;??_);_(@_)">
                  <c:v>98.595484408055256</c:v>
                </c:pt>
                <c:pt idx="741" formatCode="_(* #,##0.00_);_(* \(#,##0.00\);_(* &quot;-&quot;??_);_(@_)">
                  <c:v>98.753129131997369</c:v>
                </c:pt>
                <c:pt idx="742" formatCode="_(* #,##0.00_);_(* \(#,##0.00\);_(* &quot;-&quot;??_);_(@_)">
                  <c:v>98.831018990524598</c:v>
                </c:pt>
                <c:pt idx="743" formatCode="_(* #,##0.00_);_(* \(#,##0.00\);_(* &quot;-&quot;??_);_(@_)">
                  <c:v>98.827825113735031</c:v>
                </c:pt>
                <c:pt idx="744" formatCode="_(* #,##0.00_);_(* \(#,##0.00\);_(* &quot;-&quot;??_);_(@_)">
                  <c:v>98.813236576870338</c:v>
                </c:pt>
                <c:pt idx="745" formatCode="_(* #,##0.00_);_(* \(#,##0.00\);_(* &quot;-&quot;??_);_(@_)">
                  <c:v>98.578147113686626</c:v>
                </c:pt>
                <c:pt idx="746" formatCode="_(* #,##0.00_);_(* \(#,##0.00\);_(* &quot;-&quot;??_);_(@_)">
                  <c:v>98.599607593124006</c:v>
                </c:pt>
                <c:pt idx="747" formatCode="_(* #,##0.00_);_(* \(#,##0.00\);_(* &quot;-&quot;??_);_(@_)">
                  <c:v>98.810679141331264</c:v>
                </c:pt>
                <c:pt idx="748" formatCode="_(* #,##0.00_);_(* \(#,##0.00\);_(* &quot;-&quot;??_);_(@_)">
                  <c:v>98.762305970141298</c:v>
                </c:pt>
                <c:pt idx="749" formatCode="_(* #,##0.00_);_(* \(#,##0.00\);_(* &quot;-&quot;??_);_(@_)">
                  <c:v>98.853362106123143</c:v>
                </c:pt>
                <c:pt idx="750" formatCode="_(* #,##0.00_);_(* \(#,##0.00\);_(* &quot;-&quot;??_);_(@_)">
                  <c:v>98.749116242989203</c:v>
                </c:pt>
                <c:pt idx="751" formatCode="_(* #,##0.00_);_(* \(#,##0.00\);_(* &quot;-&quot;??_);_(@_)">
                  <c:v>98.574025919240597</c:v>
                </c:pt>
                <c:pt idx="752" formatCode="_(* #,##0.00_);_(* \(#,##0.00\);_(* &quot;-&quot;??_);_(@_)">
                  <c:v>98.531307490567215</c:v>
                </c:pt>
                <c:pt idx="753" formatCode="_(* #,##0.00_);_(* \(#,##0.00\);_(* &quot;-&quot;??_);_(@_)">
                  <c:v>98.374923750394771</c:v>
                </c:pt>
                <c:pt idx="754" formatCode="_(* #,##0.00_);_(* \(#,##0.00\);_(* &quot;-&quot;??_);_(@_)">
                  <c:v>98.251404340110454</c:v>
                </c:pt>
                <c:pt idx="755" formatCode="_(* #,##0.00_);_(* \(#,##0.00\);_(* &quot;-&quot;??_);_(@_)">
                  <c:v>98.313310912767932</c:v>
                </c:pt>
                <c:pt idx="756" formatCode="_(* #,##0.00_);_(* \(#,##0.00\);_(* &quot;-&quot;??_);_(@_)">
                  <c:v>98.391346833734417</c:v>
                </c:pt>
                <c:pt idx="757" formatCode="_(* #,##0.00_);_(* \(#,##0.00\);_(* &quot;-&quot;??_);_(@_)">
                  <c:v>98.239216073487199</c:v>
                </c:pt>
                <c:pt idx="758" formatCode="_(* #,##0.00_);_(* \(#,##0.00\);_(* &quot;-&quot;??_);_(@_)">
                  <c:v>98.386059861598483</c:v>
                </c:pt>
                <c:pt idx="759" formatCode="_(* #,##0.00_);_(* \(#,##0.00\);_(* &quot;-&quot;??_);_(@_)">
                  <c:v>98.579307803154421</c:v>
                </c:pt>
                <c:pt idx="760" formatCode="_(* #,##0.00_);_(* \(#,##0.00\);_(* &quot;-&quot;??_);_(@_)">
                  <c:v>98.705696673557242</c:v>
                </c:pt>
                <c:pt idx="761" formatCode="_(* #,##0.00_);_(* \(#,##0.00\);_(* &quot;-&quot;??_);_(@_)">
                  <c:v>98.575232412507091</c:v>
                </c:pt>
                <c:pt idx="762" formatCode="_(* #,##0.00_);_(* \(#,##0.00\);_(* &quot;-&quot;??_);_(@_)">
                  <c:v>98.551712492334744</c:v>
                </c:pt>
                <c:pt idx="763" formatCode="_(* #,##0.00_);_(* \(#,##0.00\);_(* &quot;-&quot;??_);_(@_)">
                  <c:v>98.611875050785841</c:v>
                </c:pt>
                <c:pt idx="764" formatCode="_(* #,##0.00_);_(* \(#,##0.00\);_(* &quot;-&quot;??_);_(@_)">
                  <c:v>98.757787850975149</c:v>
                </c:pt>
                <c:pt idx="765" formatCode="_(* #,##0.00_);_(* \(#,##0.00\);_(* &quot;-&quot;??_);_(@_)">
                  <c:v>98.584378325766167</c:v>
                </c:pt>
                <c:pt idx="766" formatCode="_(* #,##0.00_);_(* \(#,##0.00\);_(* &quot;-&quot;??_);_(@_)">
                  <c:v>98.527851081414084</c:v>
                </c:pt>
                <c:pt idx="767" formatCode="_(* #,##0.00_);_(* \(#,##0.00\);_(* &quot;-&quot;??_);_(@_)">
                  <c:v>98.443866399506419</c:v>
                </c:pt>
                <c:pt idx="768" formatCode="_(* #,##0.00_);_(* \(#,##0.00\);_(* &quot;-&quot;??_);_(@_)">
                  <c:v>98.514328798418333</c:v>
                </c:pt>
                <c:pt idx="769" formatCode="_(* #,##0.00_);_(* \(#,##0.00\);_(* &quot;-&quot;??_);_(@_)">
                  <c:v>98.57048904262939</c:v>
                </c:pt>
                <c:pt idx="770" formatCode="_(* #,##0.00_);_(* \(#,##0.00\);_(* &quot;-&quot;??_);_(@_)">
                  <c:v>98.485492223482893</c:v>
                </c:pt>
                <c:pt idx="771" formatCode="_(* #,##0.00_);_(* \(#,##0.00\);_(* &quot;-&quot;??_);_(@_)">
                  <c:v>98.564573773467487</c:v>
                </c:pt>
                <c:pt idx="772" formatCode="_(* #,##0.00_);_(* \(#,##0.00\);_(* &quot;-&quot;??_);_(@_)">
                  <c:v>98.631490452278072</c:v>
                </c:pt>
                <c:pt idx="773" formatCode="_(* #,##0.00_);_(* \(#,##0.00\);_(* &quot;-&quot;??_);_(@_)">
                  <c:v>98.798373274384772</c:v>
                </c:pt>
                <c:pt idx="774" formatCode="_(* #,##0.00_);_(* \(#,##0.00\);_(* &quot;-&quot;??_);_(@_)">
                  <c:v>98.966736227623343</c:v>
                </c:pt>
                <c:pt idx="775" formatCode="_(* #,##0.00_);_(* \(#,##0.00\);_(* &quot;-&quot;??_);_(@_)">
                  <c:v>99.003571525414259</c:v>
                </c:pt>
                <c:pt idx="776" formatCode="_(* #,##0.00_);_(* \(#,##0.00\);_(* &quot;-&quot;??_);_(@_)">
                  <c:v>99.010513848287218</c:v>
                </c:pt>
                <c:pt idx="777" formatCode="_(* #,##0.00_);_(* \(#,##0.00\);_(* &quot;-&quot;??_);_(@_)">
                  <c:v>99.227943803394126</c:v>
                </c:pt>
                <c:pt idx="778" formatCode="_(* #,##0.00_);_(* \(#,##0.00\);_(* &quot;-&quot;??_);_(@_)">
                  <c:v>99.308575348672051</c:v>
                </c:pt>
                <c:pt idx="779" formatCode="_(* #,##0.00_);_(* \(#,##0.00\);_(* &quot;-&quot;??_);_(@_)">
                  <c:v>99.723715089133535</c:v>
                </c:pt>
                <c:pt idx="780" formatCode="_(* #,##0.00_);_(* \(#,##0.00\);_(* &quot;-&quot;??_);_(@_)">
                  <c:v>99.973017098051102</c:v>
                </c:pt>
                <c:pt idx="781" formatCode="_(* #,##0.00_);_(* \(#,##0.00\);_(* &quot;-&quot;??_);_(@_)">
                  <c:v>99.884817141411517</c:v>
                </c:pt>
                <c:pt idx="782" formatCode="_(* #,##0.00_);_(* \(#,##0.00\);_(* &quot;-&quot;??_);_(@_)">
                  <c:v>100.02509536489694</c:v>
                </c:pt>
                <c:pt idx="783" formatCode="_(* #,##0.00_);_(* \(#,##0.00\);_(* &quot;-&quot;??_);_(@_)">
                  <c:v>99.87119835454989</c:v>
                </c:pt>
                <c:pt idx="784" formatCode="_(* #,##0.00_);_(* \(#,##0.00\);_(* &quot;-&quot;??_);_(@_)">
                  <c:v>99.766436266553669</c:v>
                </c:pt>
                <c:pt idx="785" formatCode="_(* #,##0.00_);_(* \(#,##0.00\);_(* &quot;-&quot;??_);_(@_)">
                  <c:v>99.814524598773403</c:v>
                </c:pt>
                <c:pt idx="786" formatCode="_(* #,##0.00_);_(* \(#,##0.00\);_(* &quot;-&quot;??_);_(@_)">
                  <c:v>99.630196405541781</c:v>
                </c:pt>
                <c:pt idx="787" formatCode="_(* #,##0.00_);_(* \(#,##0.00\);_(* &quot;-&quot;??_);_(@_)">
                  <c:v>100.03597336012842</c:v>
                </c:pt>
                <c:pt idx="788" formatCode="_(* #,##0.00_);_(* \(#,##0.00\);_(* &quot;-&quot;??_);_(@_)">
                  <c:v>99.805395905641817</c:v>
                </c:pt>
                <c:pt idx="789" formatCode="_(* #,##0.00_);_(* \(#,##0.00\);_(* &quot;-&quot;??_);_(@_)">
                  <c:v>99.921864496578763</c:v>
                </c:pt>
                <c:pt idx="790" formatCode="_(* #,##0.00_);_(* \(#,##0.00\);_(* &quot;-&quot;??_);_(@_)">
                  <c:v>100.00947552615067</c:v>
                </c:pt>
                <c:pt idx="791" formatCode="_(* #,##0.00_);_(* \(#,##0.00\);_(* &quot;-&quot;??_);_(@_)">
                  <c:v>100.1335060429449</c:v>
                </c:pt>
                <c:pt idx="792" formatCode="_(* #,##0.00_);_(* \(#,##0.00\);_(* &quot;-&quot;??_);_(@_)">
                  <c:v>100.20114966345091</c:v>
                </c:pt>
                <c:pt idx="793" formatCode="_(* #,##0.00_);_(* \(#,##0.00\);_(* &quot;-&quot;??_);_(@_)">
                  <c:v>100.36080933961411</c:v>
                </c:pt>
                <c:pt idx="794" formatCode="_(* #,##0.00_);_(* \(#,##0.00\);_(* &quot;-&quot;??_);_(@_)">
                  <c:v>100.20949257664805</c:v>
                </c:pt>
                <c:pt idx="795" formatCode="_(* #,##0.00_);_(* \(#,##0.00\);_(* &quot;-&quot;??_);_(@_)">
                  <c:v>100.35206134941788</c:v>
                </c:pt>
                <c:pt idx="796" formatCode="_(* #,##0.00_);_(* \(#,##0.00\);_(* &quot;-&quot;??_);_(@_)">
                  <c:v>100.09361850589843</c:v>
                </c:pt>
                <c:pt idx="797" formatCode="_(* #,##0.00_);_(* \(#,##0.00\);_(* &quot;-&quot;??_);_(@_)">
                  <c:v>99.931863184128659</c:v>
                </c:pt>
                <c:pt idx="798" formatCode="_(* #,##0.00_);_(* \(#,##0.00\);_(* &quot;-&quot;??_);_(@_)">
                  <c:v>100.17427322267874</c:v>
                </c:pt>
                <c:pt idx="799" formatCode="_(* #,##0.00_);_(* \(#,##0.00\);_(* &quot;-&quot;??_);_(@_)">
                  <c:v>100.49735309467009</c:v>
                </c:pt>
                <c:pt idx="800" formatCode="_(* #,##0.00_);_(* \(#,##0.00\);_(* &quot;-&quot;??_);_(@_)">
                  <c:v>100.45559247514592</c:v>
                </c:pt>
                <c:pt idx="801" formatCode="_(* #,##0.00_);_(* \(#,##0.00\);_(* &quot;-&quot;??_);_(@_)">
                  <c:v>100.37662985585926</c:v>
                </c:pt>
                <c:pt idx="802" formatCode="_(* #,##0.00_);_(* \(#,##0.00\);_(* &quot;-&quot;??_);_(@_)">
                  <c:v>100.44178001319186</c:v>
                </c:pt>
                <c:pt idx="803" formatCode="_(* #,##0.00_);_(* \(#,##0.00\);_(* &quot;-&quot;??_);_(@_)">
                  <c:v>100.73292454613384</c:v>
                </c:pt>
                <c:pt idx="804" formatCode="_(* #,##0.00_);_(* \(#,##0.00\);_(* &quot;-&quot;??_);_(@_)">
                  <c:v>101.0060740901795</c:v>
                </c:pt>
                <c:pt idx="805" formatCode="_(* #,##0.00_);_(* \(#,##0.00\);_(* &quot;-&quot;??_);_(@_)">
                  <c:v>101.26932019692545</c:v>
                </c:pt>
                <c:pt idx="806" formatCode="_(* #,##0.00_);_(* \(#,##0.00\);_(* &quot;-&quot;??_);_(@_)">
                  <c:v>101.40436762207656</c:v>
                </c:pt>
                <c:pt idx="807" formatCode="_(* #,##0.00_);_(* \(#,##0.00\);_(* &quot;-&quot;??_);_(@_)">
                  <c:v>101.33378685294603</c:v>
                </c:pt>
                <c:pt idx="808" formatCode="_(* #,##0.00_);_(* \(#,##0.00\);_(* &quot;-&quot;??_);_(@_)">
                  <c:v>101.87457360459162</c:v>
                </c:pt>
                <c:pt idx="809" formatCode="_(* #,##0.00_);_(* \(#,##0.00\);_(* &quot;-&quot;??_);_(@_)">
                  <c:v>101.84447013955027</c:v>
                </c:pt>
                <c:pt idx="810" formatCode="_(* #,##0.00_);_(* \(#,##0.00\);_(* &quot;-&quot;??_);_(@_)">
                  <c:v>102.31711698269399</c:v>
                </c:pt>
                <c:pt idx="811" formatCode="_(* #,##0.00_);_(* \(#,##0.00\);_(* &quot;-&quot;??_);_(@_)">
                  <c:v>103.27867214748289</c:v>
                </c:pt>
                <c:pt idx="812" formatCode="_(* #,##0.00_);_(* \(#,##0.00\);_(* &quot;-&quot;??_);_(@_)">
                  <c:v>103.08186746734079</c:v>
                </c:pt>
                <c:pt idx="813" formatCode="_(* #,##0.00_);_(* \(#,##0.00\);_(* &quot;-&quot;??_);_(@_)">
                  <c:v>102.8709238335834</c:v>
                </c:pt>
                <c:pt idx="814" formatCode="_(* #,##0.00_);_(* \(#,##0.00\);_(* &quot;-&quot;??_);_(@_)">
                  <c:v>102.23957564575552</c:v>
                </c:pt>
                <c:pt idx="815" formatCode="_(* #,##0.00_);_(* \(#,##0.00\);_(* &quot;-&quot;??_);_(@_)">
                  <c:v>102.40428977661986</c:v>
                </c:pt>
                <c:pt idx="816" formatCode="_(* #,##0.00_);_(* \(#,##0.00\);_(* &quot;-&quot;??_);_(@_)">
                  <c:v>102.48026224771569</c:v>
                </c:pt>
                <c:pt idx="817" formatCode="_(* #,##0.00_);_(* \(#,##0.00\);_(* &quot;-&quot;??_);_(@_)">
                  <c:v>103.17477281148429</c:v>
                </c:pt>
                <c:pt idx="818" formatCode="_(* #,##0.00_);_(* \(#,##0.00\);_(* &quot;-&quot;??_);_(@_)">
                  <c:v>103.37171497535518</c:v>
                </c:pt>
                <c:pt idx="819" formatCode="_(* #,##0.00_);_(* \(#,##0.00\);_(* &quot;-&quot;??_);_(@_)">
                  <c:v>103.51313729151312</c:v>
                </c:pt>
                <c:pt idx="820" formatCode="_(* #,##0.00_);_(* \(#,##0.00\);_(* &quot;-&quot;??_);_(@_)">
                  <c:v>102.97327099238028</c:v>
                </c:pt>
                <c:pt idx="821" formatCode="_(* #,##0.00_);_(* \(#,##0.00\);_(* &quot;-&quot;??_);_(@_)">
                  <c:v>102.74066663908937</c:v>
                </c:pt>
                <c:pt idx="822" formatCode="_(* #,##0.00_);_(* \(#,##0.00\);_(* &quot;-&quot;??_);_(@_)">
                  <c:v>102.36908914789522</c:v>
                </c:pt>
                <c:pt idx="823" formatCode="_(* #,##0.00_);_(* \(#,##0.00\);_(* &quot;-&quot;??_);_(@_)">
                  <c:v>102.30503081767577</c:v>
                </c:pt>
                <c:pt idx="824" formatCode="_(* #,##0.00_);_(* \(#,##0.00\);_(* &quot;-&quot;??_);_(@_)">
                  <c:v>102.40559207419591</c:v>
                </c:pt>
                <c:pt idx="825" formatCode="_(* #,##0.00_);_(* \(#,##0.00\);_(* &quot;-&quot;??_);_(@_)">
                  <c:v>102.22357354757369</c:v>
                </c:pt>
                <c:pt idx="826" formatCode="_(* #,##0.00_);_(* \(#,##0.00\);_(* &quot;-&quot;??_);_(@_)">
                  <c:v>102.48976925557704</c:v>
                </c:pt>
                <c:pt idx="827" formatCode="_(* #,##0.00_);_(* \(#,##0.00\);_(* &quot;-&quot;??_);_(@_)">
                  <c:v>102.34548190958033</c:v>
                </c:pt>
                <c:pt idx="828" formatCode="_(* #,##0.00_);_(* \(#,##0.00\);_(* &quot;-&quot;??_);_(@_)">
                  <c:v>102.39549805568578</c:v>
                </c:pt>
                <c:pt idx="829" formatCode="_(* #,##0.00_);_(* \(#,##0.00\);_(* &quot;-&quot;??_);_(@_)">
                  <c:v>102.67230105408136</c:v>
                </c:pt>
                <c:pt idx="830" formatCode="_(* #,##0.00_);_(* \(#,##0.00\);_(* &quot;-&quot;??_);_(@_)">
                  <c:v>102.55166971029787</c:v>
                </c:pt>
                <c:pt idx="831" formatCode="_(* #,##0.00_);_(* \(#,##0.00\);_(* &quot;-&quot;??_);_(@_)">
                  <c:v>103.08114925931177</c:v>
                </c:pt>
                <c:pt idx="832" formatCode="_(* #,##0.00_);_(* \(#,##0.00\);_(* &quot;-&quot;??_);_(@_)">
                  <c:v>102.99145073425142</c:v>
                </c:pt>
                <c:pt idx="833" formatCode="_(* #,##0.00_);_(* \(#,##0.00\);_(* &quot;-&quot;??_);_(@_)">
                  <c:v>102.7985354779364</c:v>
                </c:pt>
                <c:pt idx="834" formatCode="_(* #,##0.00_);_(* \(#,##0.00\);_(* &quot;-&quot;??_);_(@_)">
                  <c:v>102.72884847097239</c:v>
                </c:pt>
                <c:pt idx="835" formatCode="_(* #,##0.00_);_(* \(#,##0.00\);_(* &quot;-&quot;??_);_(@_)">
                  <c:v>102.81871243753527</c:v>
                </c:pt>
                <c:pt idx="836" formatCode="_(* #,##0.00_);_(* \(#,##0.00\);_(* &quot;-&quot;??_);_(@_)">
                  <c:v>102.29647940465701</c:v>
                </c:pt>
                <c:pt idx="837" formatCode="_(* #,##0.00_);_(* \(#,##0.00\);_(* &quot;-&quot;??_);_(@_)">
                  <c:v>102.32025050677456</c:v>
                </c:pt>
                <c:pt idx="838" formatCode="_(* #,##0.00_);_(* \(#,##0.00\);_(* &quot;-&quot;??_);_(@_)">
                  <c:v>102.44760887550997</c:v>
                </c:pt>
                <c:pt idx="839" formatCode="_(* #,##0.00_);_(* \(#,##0.00\);_(* &quot;-&quot;??_);_(@_)">
                  <c:v>103.12069430248208</c:v>
                </c:pt>
                <c:pt idx="840" formatCode="_(* #,##0.00_);_(* \(#,##0.00\);_(* &quot;-&quot;??_);_(@_)">
                  <c:v>102.7397052268046</c:v>
                </c:pt>
                <c:pt idx="841" formatCode="_(* #,##0.00_);_(* \(#,##0.00\);_(* &quot;-&quot;??_);_(@_)">
                  <c:v>102.86714983783052</c:v>
                </c:pt>
                <c:pt idx="842" formatCode="_(* #,##0.00_);_(* \(#,##0.00\);_(* &quot;-&quot;??_);_(@_)">
                  <c:v>102.83884377350635</c:v>
                </c:pt>
                <c:pt idx="843" formatCode="_(* #,##0.00_);_(* \(#,##0.00\);_(* &quot;-&quot;??_);_(@_)">
                  <c:v>102.72917030995544</c:v>
                </c:pt>
                <c:pt idx="844" formatCode="_(* #,##0.00_);_(* \(#,##0.00\);_(* &quot;-&quot;??_);_(@_)">
                  <c:v>102.9893526839774</c:v>
                </c:pt>
                <c:pt idx="845" formatCode="_(* #,##0.00_);_(* \(#,##0.00\);_(* &quot;-&quot;??_);_(@_)">
                  <c:v>103.06384140018385</c:v>
                </c:pt>
                <c:pt idx="846" formatCode="_(* #,##0.00_);_(* \(#,##0.00\);_(* &quot;-&quot;??_);_(@_)">
                  <c:v>102.78551087543508</c:v>
                </c:pt>
                <c:pt idx="847" formatCode="_(* #,##0.00_);_(* \(#,##0.00\);_(* &quot;-&quot;??_);_(@_)">
                  <c:v>102.96116437436402</c:v>
                </c:pt>
                <c:pt idx="848" formatCode="_(* #,##0.00_);_(* \(#,##0.00\);_(* &quot;-&quot;??_);_(@_)">
                  <c:v>103.06691276135744</c:v>
                </c:pt>
                <c:pt idx="849" formatCode="_(* #,##0.00_);_(* \(#,##0.00\);_(* &quot;-&quot;??_);_(@_)">
                  <c:v>103.10514162072606</c:v>
                </c:pt>
                <c:pt idx="850" formatCode="_(* #,##0.00_);_(* \(#,##0.00\);_(* &quot;-&quot;??_);_(@_)">
                  <c:v>103.20696335407398</c:v>
                </c:pt>
                <c:pt idx="851" formatCode="_(* #,##0.00_);_(* \(#,##0.00\);_(* &quot;-&quot;??_);_(@_)">
                  <c:v>103.35774638435211</c:v>
                </c:pt>
                <c:pt idx="852" formatCode="_(* #,##0.00_);_(* \(#,##0.00\);_(* &quot;-&quot;??_);_(@_)">
                  <c:v>103.86002967621198</c:v>
                </c:pt>
                <c:pt idx="853" formatCode="_(* #,##0.00_);_(* \(#,##0.00\);_(* &quot;-&quot;??_);_(@_)">
                  <c:v>104.13319251380344</c:v>
                </c:pt>
                <c:pt idx="854" formatCode="_(* #,##0.00_);_(* \(#,##0.00\);_(* &quot;-&quot;??_);_(@_)">
                  <c:v>104.22774435510296</c:v>
                </c:pt>
                <c:pt idx="855" formatCode="_(* #,##0.00_);_(* \(#,##0.00\);_(* &quot;-&quot;??_);_(@_)">
                  <c:v>104.37137816105452</c:v>
                </c:pt>
                <c:pt idx="856" formatCode="_(* #,##0.00_);_(* \(#,##0.00\);_(* &quot;-&quot;??_);_(@_)">
                  <c:v>103.99708048776581</c:v>
                </c:pt>
                <c:pt idx="857" formatCode="_(* #,##0.00_);_(* \(#,##0.00\);_(* &quot;-&quot;??_);_(@_)">
                  <c:v>103.85885794342586</c:v>
                </c:pt>
                <c:pt idx="858" formatCode="_(* #,##0.00_);_(* \(#,##0.00\);_(* &quot;-&quot;??_);_(@_)">
                  <c:v>103.2467735313765</c:v>
                </c:pt>
                <c:pt idx="859" formatCode="_(* #,##0.00_);_(* \(#,##0.00\);_(* &quot;-&quot;??_);_(@_)">
                  <c:v>103.21689613391753</c:v>
                </c:pt>
                <c:pt idx="860" formatCode="_(* #,##0.00_);_(* \(#,##0.00\);_(* &quot;-&quot;??_);_(@_)">
                  <c:v>103.16782326343427</c:v>
                </c:pt>
                <c:pt idx="861" formatCode="_(* #,##0.00_);_(* \(#,##0.00\);_(* &quot;-&quot;??_);_(@_)">
                  <c:v>103.04523866545898</c:v>
                </c:pt>
                <c:pt idx="862" formatCode="_(* #,##0.00_);_(* \(#,##0.00\);_(* &quot;-&quot;??_);_(@_)">
                  <c:v>103.08534235167403</c:v>
                </c:pt>
                <c:pt idx="863" formatCode="_(* #,##0.00_);_(* \(#,##0.00\);_(* &quot;-&quot;??_);_(@_)">
                  <c:v>103.11896987797738</c:v>
                </c:pt>
                <c:pt idx="864" formatCode="_(* #,##0.00_);_(* \(#,##0.00\);_(* &quot;-&quot;??_);_(@_)">
                  <c:v>103.38722343020743</c:v>
                </c:pt>
                <c:pt idx="865" formatCode="_(* #,##0.00_);_(* \(#,##0.00\);_(* &quot;-&quot;??_);_(@_)">
                  <c:v>103.51006167642953</c:v>
                </c:pt>
                <c:pt idx="866" formatCode="_(* #,##0.00_);_(* \(#,##0.00\);_(* &quot;-&quot;??_);_(@_)">
                  <c:v>103.62857192781701</c:v>
                </c:pt>
                <c:pt idx="867" formatCode="_(* #,##0.00_);_(* \(#,##0.00\);_(* &quot;-&quot;??_);_(@_)">
                  <c:v>103.94181742341992</c:v>
                </c:pt>
                <c:pt idx="868" formatCode="_(* #,##0.00_);_(* \(#,##0.00\);_(* &quot;-&quot;??_);_(@_)">
                  <c:v>103.73585330053336</c:v>
                </c:pt>
                <c:pt idx="869" formatCode="_(* #,##0.00_);_(* \(#,##0.00\);_(* &quot;-&quot;??_);_(@_)">
                  <c:v>103.80029986433341</c:v>
                </c:pt>
                <c:pt idx="870" formatCode="_(* #,##0.00_);_(* \(#,##0.00\);_(* &quot;-&quot;??_);_(@_)">
                  <c:v>103.8211478127578</c:v>
                </c:pt>
                <c:pt idx="871" formatCode="_(* #,##0.00_);_(* \(#,##0.00\);_(* &quot;-&quot;??_);_(@_)">
                  <c:v>103.68021598784038</c:v>
                </c:pt>
                <c:pt idx="872" formatCode="_(* #,##0.00_);_(* \(#,##0.00\);_(* &quot;-&quot;??_);_(@_)">
                  <c:v>103.83283125788054</c:v>
                </c:pt>
                <c:pt idx="873" formatCode="_(* #,##0.00_);_(* \(#,##0.00\);_(* &quot;-&quot;??_);_(@_)">
                  <c:v>103.77575425437908</c:v>
                </c:pt>
                <c:pt idx="874" formatCode="_(* #,##0.00_);_(* \(#,##0.00\);_(* &quot;-&quot;??_);_(@_)">
                  <c:v>103.80820300786402</c:v>
                </c:pt>
                <c:pt idx="875" formatCode="_(* #,##0.00_);_(* \(#,##0.00\);_(* &quot;-&quot;??_);_(@_)">
                  <c:v>103.86150696235465</c:v>
                </c:pt>
                <c:pt idx="876" formatCode="_(* #,##0.00_);_(* \(#,##0.00\);_(* &quot;-&quot;??_);_(@_)">
                  <c:v>104.08066018651741</c:v>
                </c:pt>
                <c:pt idx="877" formatCode="_(* #,##0.00_);_(* \(#,##0.00\);_(* &quot;-&quot;??_);_(@_)">
                  <c:v>104.13229052686734</c:v>
                </c:pt>
                <c:pt idx="878" formatCode="_(* #,##0.00_);_(* \(#,##0.00\);_(* &quot;-&quot;??_);_(@_)">
                  <c:v>104.11847324244418</c:v>
                </c:pt>
                <c:pt idx="879" formatCode="_(* #,##0.00_);_(* \(#,##0.00\);_(* &quot;-&quot;??_);_(@_)">
                  <c:v>104.08706459891405</c:v>
                </c:pt>
                <c:pt idx="880" formatCode="_(* #,##0.00_);_(* \(#,##0.00\);_(* &quot;-&quot;??_);_(@_)">
                  <c:v>104.0673664950791</c:v>
                </c:pt>
                <c:pt idx="881" formatCode="_(* #,##0.00_);_(* \(#,##0.00\);_(* &quot;-&quot;??_);_(@_)">
                  <c:v>103.63109190202431</c:v>
                </c:pt>
                <c:pt idx="882" formatCode="_(* #,##0.00_);_(* \(#,##0.00\);_(* &quot;-&quot;??_);_(@_)">
                  <c:v>103.68564763287318</c:v>
                </c:pt>
                <c:pt idx="883" formatCode="_(* #,##0.00_);_(* \(#,##0.00\);_(* &quot;-&quot;??_);_(@_)">
                  <c:v>103.74071234432809</c:v>
                </c:pt>
                <c:pt idx="884" formatCode="_(* #,##0.00_);_(* \(#,##0.00\);_(* &quot;-&quot;??_);_(@_)">
                  <c:v>103.73273691009798</c:v>
                </c:pt>
                <c:pt idx="885" formatCode="_(* #,##0.00_);_(* \(#,##0.00\);_(* &quot;-&quot;??_);_(@_)">
                  <c:v>103.77491620223299</c:v>
                </c:pt>
                <c:pt idx="886" formatCode="_(* #,##0.00_);_(* \(#,##0.00\);_(* &quot;-&quot;??_);_(@_)">
                  <c:v>103.5598476431195</c:v>
                </c:pt>
                <c:pt idx="887" formatCode="_(* #,##0.00_);_(* \(#,##0.00\);_(* &quot;-&quot;??_);_(@_)">
                  <c:v>103.63708814447952</c:v>
                </c:pt>
                <c:pt idx="888" formatCode="_(* #,##0.00_);_(* \(#,##0.00\);_(* &quot;-&quot;??_);_(@_)">
                  <c:v>103.53435148062108</c:v>
                </c:pt>
                <c:pt idx="889" formatCode="_(* #,##0.00_);_(* \(#,##0.00\);_(* &quot;-&quot;??_);_(@_)">
                  <c:v>103.60945099826473</c:v>
                </c:pt>
                <c:pt idx="890" formatCode="_(* #,##0.00_);_(* \(#,##0.00\);_(* &quot;-&quot;??_);_(@_)">
                  <c:v>103.45854348090828</c:v>
                </c:pt>
                <c:pt idx="891" formatCode="_(* #,##0.00_);_(* \(#,##0.00\);_(* &quot;-&quot;??_);_(@_)">
                  <c:v>103.32513687104996</c:v>
                </c:pt>
                <c:pt idx="892" formatCode="_(* #,##0.00_);_(* \(#,##0.00\);_(* &quot;-&quot;??_);_(@_)">
                  <c:v>103.08822533221391</c:v>
                </c:pt>
                <c:pt idx="893" formatCode="_(* #,##0.00_);_(* \(#,##0.00\);_(* &quot;-&quot;??_);_(@_)">
                  <c:v>102.9599989154915</c:v>
                </c:pt>
                <c:pt idx="894" formatCode="_(* #,##0.00_);_(* \(#,##0.00\);_(* &quot;-&quot;??_);_(@_)">
                  <c:v>102.93446995509865</c:v>
                </c:pt>
                <c:pt idx="895" formatCode="_(* #,##0.00_);_(* \(#,##0.00\);_(* &quot;-&quot;??_);_(@_)">
                  <c:v>102.78447821167728</c:v>
                </c:pt>
                <c:pt idx="896" formatCode="_(* #,##0.00_);_(* \(#,##0.00\);_(* &quot;-&quot;??_);_(@_)">
                  <c:v>102.85116831889583</c:v>
                </c:pt>
                <c:pt idx="897" formatCode="_(* #,##0.00_);_(* \(#,##0.00\);_(* &quot;-&quot;??_);_(@_)">
                  <c:v>102.78773925475069</c:v>
                </c:pt>
                <c:pt idx="898" formatCode="_(* #,##0.00_);_(* \(#,##0.00\);_(* &quot;-&quot;??_);_(@_)">
                  <c:v>102.4355592607475</c:v>
                </c:pt>
                <c:pt idx="899" formatCode="_(* #,##0.00_);_(* \(#,##0.00\);_(* &quot;-&quot;??_);_(@_)">
                  <c:v>102.49264312287151</c:v>
                </c:pt>
                <c:pt idx="900" formatCode="_(* #,##0.00_);_(* \(#,##0.00\);_(* &quot;-&quot;??_);_(@_)">
                  <c:v>102.59825125978598</c:v>
                </c:pt>
                <c:pt idx="901" formatCode="_(* #,##0.00_);_(* \(#,##0.00\);_(* &quot;-&quot;??_);_(@_)">
                  <c:v>102.60821003406978</c:v>
                </c:pt>
                <c:pt idx="902" formatCode="_(* #,##0.00_);_(* \(#,##0.00\);_(* &quot;-&quot;??_);_(@_)">
                  <c:v>102.4034463551494</c:v>
                </c:pt>
                <c:pt idx="903" formatCode="_(* #,##0.00_);_(* \(#,##0.00\);_(* &quot;-&quot;??_);_(@_)">
                  <c:v>102.25543566997834</c:v>
                </c:pt>
                <c:pt idx="904" formatCode="_(* #,##0.00_);_(* \(#,##0.00\);_(* &quot;-&quot;??_);_(@_)">
                  <c:v>102.1234428919048</c:v>
                </c:pt>
                <c:pt idx="905" formatCode="_(* #,##0.00_);_(* \(#,##0.00\);_(* &quot;-&quot;??_);_(@_)">
                  <c:v>102.0101827772754</c:v>
                </c:pt>
                <c:pt idx="906" formatCode="_(* #,##0.00_);_(* \(#,##0.00\);_(* &quot;-&quot;??_);_(@_)">
                  <c:v>102.08273979869493</c:v>
                </c:pt>
                <c:pt idx="907" formatCode="_(* #,##0.00_);_(* \(#,##0.00\);_(* &quot;-&quot;??_);_(@_)">
                  <c:v>102.15638411341807</c:v>
                </c:pt>
                <c:pt idx="908" formatCode="_(* #,##0.00_);_(* \(#,##0.00\);_(* &quot;-&quot;??_);_(@_)">
                  <c:v>102.29977220433437</c:v>
                </c:pt>
                <c:pt idx="909" formatCode="_(* #,##0.00_);_(* \(#,##0.00\);_(* &quot;-&quot;??_);_(@_)">
                  <c:v>102.22088724468308</c:v>
                </c:pt>
                <c:pt idx="910" formatCode="_(* #,##0.00_);_(* \(#,##0.00\);_(* &quot;-&quot;??_);_(@_)">
                  <c:v>102.29347574086027</c:v>
                </c:pt>
                <c:pt idx="911" formatCode="_(* #,##0.00_);_(* \(#,##0.00\);_(* &quot;-&quot;??_);_(@_)">
                  <c:v>102.28382948910047</c:v>
                </c:pt>
                <c:pt idx="912" formatCode="_(* #,##0.00_);_(* \(#,##0.00\);_(* &quot;-&quot;??_);_(@_)">
                  <c:v>102.50123113074181</c:v>
                </c:pt>
                <c:pt idx="913" formatCode="_(* #,##0.00_);_(* \(#,##0.00\);_(* &quot;-&quot;??_);_(@_)">
                  <c:v>102.351903861373</c:v>
                </c:pt>
                <c:pt idx="914" formatCode="_(* #,##0.00_);_(* \(#,##0.00\);_(* &quot;-&quot;??_);_(@_)">
                  <c:v>102.16523082238578</c:v>
                </c:pt>
                <c:pt idx="915" formatCode="_(* #,##0.00_);_(* \(#,##0.00\);_(* &quot;-&quot;??_);_(@_)">
                  <c:v>102.28364481635795</c:v>
                </c:pt>
                <c:pt idx="916" formatCode="_(* #,##0.00_);_(* \(#,##0.00\);_(* &quot;-&quot;??_);_(@_)">
                  <c:v>102.45132076978103</c:v>
                </c:pt>
                <c:pt idx="917" formatCode="_(* #,##0.00_);_(* \(#,##0.00\);_(* &quot;-&quot;??_);_(@_)">
                  <c:v>102.45846635081288</c:v>
                </c:pt>
                <c:pt idx="918" formatCode="_(* #,##0.00_);_(* \(#,##0.00\);_(* &quot;-&quot;??_);_(@_)">
                  <c:v>102.55218148307593</c:v>
                </c:pt>
                <c:pt idx="919" formatCode="_(* #,##0.00_);_(* \(#,##0.00\);_(* &quot;-&quot;??_);_(@_)">
                  <c:v>102.57608476553608</c:v>
                </c:pt>
                <c:pt idx="920" formatCode="_(* #,##0.00_);_(* \(#,##0.00\);_(* &quot;-&quot;??_);_(@_)">
                  <c:v>102.66274432955306</c:v>
                </c:pt>
                <c:pt idx="921" formatCode="_(* #,##0.00_);_(* \(#,##0.00\);_(* &quot;-&quot;??_);_(@_)">
                  <c:v>102.54678012742215</c:v>
                </c:pt>
                <c:pt idx="922" formatCode="_(* #,##0.00_);_(* \(#,##0.00\);_(* &quot;-&quot;??_);_(@_)">
                  <c:v>102.53143308222722</c:v>
                </c:pt>
                <c:pt idx="923" formatCode="_(* #,##0.00_);_(* \(#,##0.00\);_(* &quot;-&quot;??_);_(@_)">
                  <c:v>102.5490447188682</c:v>
                </c:pt>
                <c:pt idx="924" formatCode="_(* #,##0.00_);_(* \(#,##0.00\);_(* &quot;-&quot;??_);_(@_)">
                  <c:v>102.66550620376947</c:v>
                </c:pt>
                <c:pt idx="925" formatCode="_(* #,##0.00_);_(* \(#,##0.00\);_(* &quot;-&quot;??_);_(@_)">
                  <c:v>102.93275326123015</c:v>
                </c:pt>
                <c:pt idx="926" formatCode="_(* #,##0.00_);_(* \(#,##0.00\);_(* &quot;-&quot;??_);_(@_)">
                  <c:v>102.88473154296338</c:v>
                </c:pt>
                <c:pt idx="927" formatCode="_(* #,##0.00_);_(* \(#,##0.00\);_(* &quot;-&quot;??_);_(@_)">
                  <c:v>102.59819881366201</c:v>
                </c:pt>
                <c:pt idx="928" formatCode="_(* #,##0.00_);_(* \(#,##0.00\);_(* &quot;-&quot;??_);_(@_)">
                  <c:v>102.34505443143522</c:v>
                </c:pt>
                <c:pt idx="929" formatCode="_(* #,##0.00_);_(* \(#,##0.00\);_(* &quot;-&quot;??_);_(@_)">
                  <c:v>102.50403037178029</c:v>
                </c:pt>
                <c:pt idx="930" formatCode="_(* #,##0.00_);_(* \(#,##0.00\);_(* &quot;-&quot;??_);_(@_)">
                  <c:v>102.36466061533753</c:v>
                </c:pt>
                <c:pt idx="931" formatCode="_(* #,##0.00_);_(* \(#,##0.00\);_(* &quot;-&quot;??_);_(@_)">
                  <c:v>102.44144278538947</c:v>
                </c:pt>
                <c:pt idx="932" formatCode="_(* #,##0.00_);_(* \(#,##0.00\);_(* &quot;-&quot;??_);_(@_)">
                  <c:v>102.42595536272121</c:v>
                </c:pt>
                <c:pt idx="933" formatCode="_(* #,##0.00_);_(* \(#,##0.00\);_(* &quot;-&quot;??_);_(@_)">
                  <c:v>102.46955695191362</c:v>
                </c:pt>
                <c:pt idx="934" formatCode="_(* #,##0.00_);_(* \(#,##0.00\);_(* &quot;-&quot;??_);_(@_)">
                  <c:v>102.52618655494321</c:v>
                </c:pt>
                <c:pt idx="935" formatCode="_(* #,##0.00_);_(* \(#,##0.00\);_(* &quot;-&quot;??_);_(@_)">
                  <c:v>102.51541942131368</c:v>
                </c:pt>
                <c:pt idx="936" formatCode="_(* #,##0.00_);_(* \(#,##0.00\);_(* &quot;-&quot;??_);_(@_)">
                  <c:v>102.793405888536</c:v>
                </c:pt>
                <c:pt idx="937" formatCode="_(* #,##0.00_);_(* \(#,##0.00\);_(* &quot;-&quot;??_);_(@_)">
                  <c:v>102.85536071991486</c:v>
                </c:pt>
                <c:pt idx="938" formatCode="_(* #,##0.00_);_(* \(#,##0.00\);_(* &quot;-&quot;??_);_(@_)">
                  <c:v>102.63035498021149</c:v>
                </c:pt>
                <c:pt idx="939" formatCode="_(* #,##0.00_);_(* \(#,##0.00\);_(* &quot;-&quot;??_);_(@_)">
                  <c:v>102.63944251354225</c:v>
                </c:pt>
                <c:pt idx="940" formatCode="_(* #,##0.00_);_(* \(#,##0.00\);_(* &quot;-&quot;??_);_(@_)">
                  <c:v>102.89639964056391</c:v>
                </c:pt>
                <c:pt idx="941" formatCode="_(* #,##0.00_);_(* \(#,##0.00\);_(* &quot;-&quot;??_);_(@_)">
                  <c:v>102.98851018397453</c:v>
                </c:pt>
                <c:pt idx="942" formatCode="_(* #,##0.00_);_(* \(#,##0.00\);_(* &quot;-&quot;??_);_(@_)">
                  <c:v>102.94063160790874</c:v>
                </c:pt>
                <c:pt idx="943" formatCode="_(* #,##0.00_);_(* \(#,##0.00\);_(* &quot;-&quot;??_);_(@_)">
                  <c:v>102.89045240307088</c:v>
                </c:pt>
                <c:pt idx="944" formatCode="_(* #,##0.00_);_(* \(#,##0.00\);_(* &quot;-&quot;??_);_(@_)">
                  <c:v>102.86855451559403</c:v>
                </c:pt>
                <c:pt idx="945" formatCode="_(* #,##0.00_);_(* \(#,##0.00\);_(* &quot;-&quot;??_);_(@_)">
                  <c:v>102.99220699340611</c:v>
                </c:pt>
                <c:pt idx="946" formatCode="_(* #,##0.00_);_(* \(#,##0.00\);_(* &quot;-&quot;??_);_(@_)">
                  <c:v>103.2367380659674</c:v>
                </c:pt>
                <c:pt idx="947" formatCode="_(* #,##0.00_);_(* \(#,##0.00\);_(* &quot;-&quot;??_);_(@_)">
                  <c:v>103.51226017477715</c:v>
                </c:pt>
                <c:pt idx="948" formatCode="_(* #,##0.00_);_(* \(#,##0.00\);_(* &quot;-&quot;??_);_(@_)">
                  <c:v>103.48829785842966</c:v>
                </c:pt>
                <c:pt idx="949" formatCode="_(* #,##0.00_);_(* \(#,##0.00\);_(* &quot;-&quot;??_);_(@_)">
                  <c:v>103.41746761639854</c:v>
                </c:pt>
                <c:pt idx="950" formatCode="_(* #,##0.00_);_(* \(#,##0.00\);_(* &quot;-&quot;??_);_(@_)">
                  <c:v>103.52522835734599</c:v>
                </c:pt>
                <c:pt idx="951" formatCode="_(* #,##0.00_);_(* \(#,##0.00\);_(* &quot;-&quot;??_);_(@_)">
                  <c:v>103.62991467511516</c:v>
                </c:pt>
                <c:pt idx="952" formatCode="_(* #,##0.00_);_(* \(#,##0.00\);_(* &quot;-&quot;??_);_(@_)">
                  <c:v>103.4747416610184</c:v>
                </c:pt>
                <c:pt idx="953" formatCode="_(* #,##0.00_);_(* \(#,##0.00\);_(* &quot;-&quot;??_);_(@_)">
                  <c:v>103.55185775770317</c:v>
                </c:pt>
                <c:pt idx="954" formatCode="_(* #,##0.00_);_(* \(#,##0.00\);_(* &quot;-&quot;??_);_(@_)">
                  <c:v>103.69247382563258</c:v>
                </c:pt>
                <c:pt idx="955" formatCode="_(* #,##0.00_);_(* \(#,##0.00\);_(* &quot;-&quot;??_);_(@_)">
                  <c:v>103.71639102642925</c:v>
                </c:pt>
                <c:pt idx="956" formatCode="_(* #,##0.00_);_(* \(#,##0.00\);_(* &quot;-&quot;??_);_(@_)">
                  <c:v>103.8315749241948</c:v>
                </c:pt>
                <c:pt idx="957" formatCode="_(* #,##0.00_);_(* \(#,##0.00\);_(* &quot;-&quot;??_);_(@_)">
                  <c:v>103.77949327816125</c:v>
                </c:pt>
                <c:pt idx="958" formatCode="_(* #,##0.00_);_(* \(#,##0.00\);_(* &quot;-&quot;??_);_(@_)">
                  <c:v>103.79300843225947</c:v>
                </c:pt>
                <c:pt idx="959" formatCode="_(* #,##0.00_);_(* \(#,##0.00\);_(* &quot;-&quot;??_);_(@_)">
                  <c:v>103.85224386513707</c:v>
                </c:pt>
                <c:pt idx="960" formatCode="_(* #,##0.00_);_(* \(#,##0.00\);_(* &quot;-&quot;??_);_(@_)">
                  <c:v>103.6332817971614</c:v>
                </c:pt>
                <c:pt idx="961" formatCode="_(* #,##0.00_);_(* \(#,##0.00\);_(* &quot;-&quot;??_);_(@_)">
                  <c:v>103.61808946180795</c:v>
                </c:pt>
                <c:pt idx="962" formatCode="_(* #,##0.00_);_(* \(#,##0.00\);_(* &quot;-&quot;??_);_(@_)">
                  <c:v>103.61019800921625</c:v>
                </c:pt>
                <c:pt idx="963" formatCode="_(* #,##0.00_);_(* \(#,##0.00\);_(* &quot;-&quot;??_);_(@_)">
                  <c:v>103.64075384241779</c:v>
                </c:pt>
                <c:pt idx="964" formatCode="_(* #,##0.00_);_(* \(#,##0.00\);_(* &quot;-&quot;??_);_(@_)">
                  <c:v>103.83972477879868</c:v>
                </c:pt>
                <c:pt idx="965" formatCode="_(* #,##0.00_);_(* \(#,##0.00\);_(* &quot;-&quot;??_);_(@_)">
                  <c:v>103.88465644052771</c:v>
                </c:pt>
                <c:pt idx="966" formatCode="_(* #,##0.00_);_(* \(#,##0.00\);_(* &quot;-&quot;??_);_(@_)">
                  <c:v>104.11473661270037</c:v>
                </c:pt>
                <c:pt idx="967" formatCode="_(* #,##0.00_);_(* \(#,##0.00\);_(* &quot;-&quot;??_);_(@_)">
                  <c:v>104.3322326376905</c:v>
                </c:pt>
                <c:pt idx="968" formatCode="_(* #,##0.00_);_(* \(#,##0.00\);_(* &quot;-&quot;??_);_(@_)">
                  <c:v>104.26197166071719</c:v>
                </c:pt>
                <c:pt idx="969" formatCode="_(* #,##0.00_);_(* \(#,##0.00\);_(* &quot;-&quot;??_);_(@_)">
                  <c:v>104.32527714402677</c:v>
                </c:pt>
                <c:pt idx="970" formatCode="_(* #,##0.00_);_(* \(#,##0.00\);_(* &quot;-&quot;??_);_(@_)">
                  <c:v>104.54544918189346</c:v>
                </c:pt>
                <c:pt idx="971" formatCode="_(* #,##0.00_);_(* \(#,##0.00\);_(* &quot;-&quot;??_);_(@_)">
                  <c:v>104.64079686524732</c:v>
                </c:pt>
                <c:pt idx="972" formatCode="_(* #,##0.00_);_(* \(#,##0.00\);_(* &quot;-&quot;??_);_(@_)">
                  <c:v>104.70233879967988</c:v>
                </c:pt>
                <c:pt idx="973" formatCode="_(* #,##0.00_);_(* \(#,##0.00\);_(* &quot;-&quot;??_);_(@_)">
                  <c:v>104.74066027385811</c:v>
                </c:pt>
                <c:pt idx="974" formatCode="_(* #,##0.00_);_(* \(#,##0.00\);_(* &quot;-&quot;??_);_(@_)">
                  <c:v>104.72989747849408</c:v>
                </c:pt>
                <c:pt idx="975" formatCode="_(* #,##0.00_);_(* \(#,##0.00\);_(* &quot;-&quot;??_);_(@_)">
                  <c:v>104.75448462741754</c:v>
                </c:pt>
                <c:pt idx="976" formatCode="_(* #,##0.00_);_(* \(#,##0.00\);_(* &quot;-&quot;??_);_(@_)">
                  <c:v>104.70582127565014</c:v>
                </c:pt>
                <c:pt idx="977" formatCode="_(* #,##0.00_);_(* \(#,##0.00\);_(* &quot;-&quot;??_);_(@_)">
                  <c:v>105.03973003671629</c:v>
                </c:pt>
                <c:pt idx="978" formatCode="_(* #,##0.00_);_(* \(#,##0.00\);_(* &quot;-&quot;??_);_(@_)">
                  <c:v>105.01893090925833</c:v>
                </c:pt>
                <c:pt idx="979" formatCode="_(* #,##0.00_);_(* \(#,##0.00\);_(* &quot;-&quot;??_);_(@_)">
                  <c:v>104.8892090722894</c:v>
                </c:pt>
                <c:pt idx="980" formatCode="_(* #,##0.00_);_(* \(#,##0.00\);_(* &quot;-&quot;??_);_(@_)">
                  <c:v>104.82640509528866</c:v>
                </c:pt>
                <c:pt idx="981" formatCode="_(* #,##0.00_);_(* \(#,##0.00\);_(* &quot;-&quot;??_);_(@_)">
                  <c:v>104.82582424341307</c:v>
                </c:pt>
                <c:pt idx="982" formatCode="_(* #,##0.00_);_(* \(#,##0.00\);_(* &quot;-&quot;??_);_(@_)">
                  <c:v>104.99910198211764</c:v>
                </c:pt>
                <c:pt idx="983" formatCode="_(* #,##0.00_);_(* \(#,##0.00\);_(* &quot;-&quot;??_);_(@_)">
                  <c:v>105.24670608696063</c:v>
                </c:pt>
                <c:pt idx="984" formatCode="_(* #,##0.00_);_(* \(#,##0.00\);_(* &quot;-&quot;??_);_(@_)">
                  <c:v>104.52129712002944</c:v>
                </c:pt>
                <c:pt idx="985" formatCode="_(* #,##0.00_);_(* \(#,##0.00\);_(* &quot;-&quot;??_);_(@_)">
                  <c:v>104.29365803227854</c:v>
                </c:pt>
                <c:pt idx="986" formatCode="_(* #,##0.00_);_(* \(#,##0.00\);_(* &quot;-&quot;??_);_(@_)">
                  <c:v>104.2981392931774</c:v>
                </c:pt>
                <c:pt idx="987" formatCode="_(* #,##0.00_);_(* \(#,##0.00\);_(* &quot;-&quot;??_);_(@_)">
                  <c:v>104.17585889954518</c:v>
                </c:pt>
                <c:pt idx="988" formatCode="_(* #,##0.00_);_(* \(#,##0.00\);_(* &quot;-&quot;??_);_(@_)">
                  <c:v>103.99380273664649</c:v>
                </c:pt>
                <c:pt idx="989" formatCode="_(* #,##0.00_);_(* \(#,##0.00\);_(* &quot;-&quot;??_);_(@_)">
                  <c:v>104.10721562170282</c:v>
                </c:pt>
                <c:pt idx="990" formatCode="_(* #,##0.00_);_(* \(#,##0.00\);_(* &quot;-&quot;??_);_(@_)">
                  <c:v>104.03797609933036</c:v>
                </c:pt>
                <c:pt idx="991" formatCode="_(* #,##0.00_);_(* \(#,##0.00\);_(* &quot;-&quot;??_);_(@_)">
                  <c:v>104.10228720549601</c:v>
                </c:pt>
                <c:pt idx="992" formatCode="_(* #,##0.00_);_(* \(#,##0.00\);_(* &quot;-&quot;??_);_(@_)">
                  <c:v>104.07031684163073</c:v>
                </c:pt>
                <c:pt idx="993" formatCode="_(* #,##0.00_);_(* \(#,##0.00\);_(* &quot;-&quot;??_);_(@_)">
                  <c:v>104.10626613985181</c:v>
                </c:pt>
                <c:pt idx="994" formatCode="_(* #,##0.00_);_(* \(#,##0.00\);_(* &quot;-&quot;??_);_(@_)">
                  <c:v>104.02096418196625</c:v>
                </c:pt>
                <c:pt idx="995" formatCode="_(* #,##0.00_);_(* \(#,##0.00\);_(* &quot;-&quot;??_);_(@_)">
                  <c:v>104.03368502381853</c:v>
                </c:pt>
                <c:pt idx="996" formatCode="_(* #,##0.00_);_(* \(#,##0.00\);_(* &quot;-&quot;??_);_(@_)">
                  <c:v>103.82410756342739</c:v>
                </c:pt>
                <c:pt idx="997" formatCode="_(* #,##0.00_);_(* \(#,##0.00\);_(* &quot;-&quot;??_);_(@_)">
                  <c:v>103.85468941682521</c:v>
                </c:pt>
                <c:pt idx="998" formatCode="_(* #,##0.00_);_(* \(#,##0.00\);_(* &quot;-&quot;??_);_(@_)">
                  <c:v>104.13538797266399</c:v>
                </c:pt>
                <c:pt idx="999" formatCode="_(* #,##0.00_);_(* \(#,##0.00\);_(* &quot;-&quot;??_);_(@_)">
                  <c:v>104.23313688893981</c:v>
                </c:pt>
                <c:pt idx="1000" formatCode="_(* #,##0.00_);_(* \(#,##0.00\);_(* &quot;-&quot;??_);_(@_)">
                  <c:v>104.357200101454</c:v>
                </c:pt>
                <c:pt idx="1001" formatCode="_(* #,##0.00_);_(* \(#,##0.00\);_(* &quot;-&quot;??_);_(@_)">
                  <c:v>104.2847748056154</c:v>
                </c:pt>
                <c:pt idx="1002" formatCode="_(* #,##0.00_);_(* \(#,##0.00\);_(* &quot;-&quot;??_);_(@_)">
                  <c:v>104.08393392669043</c:v>
                </c:pt>
                <c:pt idx="1003" formatCode="_(* #,##0.00_);_(* \(#,##0.00\);_(* &quot;-&quot;??_);_(@_)">
                  <c:v>104.0804337789947</c:v>
                </c:pt>
                <c:pt idx="1004" formatCode="_(* #,##0.00_);_(* \(#,##0.00\);_(* &quot;-&quot;??_);_(@_)">
                  <c:v>103.8280734218131</c:v>
                </c:pt>
                <c:pt idx="1005" formatCode="_(* #,##0.00_);_(* \(#,##0.00\);_(* &quot;-&quot;??_);_(@_)">
                  <c:v>103.82722871056728</c:v>
                </c:pt>
                <c:pt idx="1006" formatCode="_(* #,##0.00_);_(* \(#,##0.00\);_(* &quot;-&quot;??_);_(@_)">
                  <c:v>103.76874975574752</c:v>
                </c:pt>
                <c:pt idx="1007" formatCode="_(* #,##0.00_);_(* \(#,##0.00\);_(* &quot;-&quot;??_);_(@_)">
                  <c:v>103.82578749210569</c:v>
                </c:pt>
                <c:pt idx="1008" formatCode="_(* #,##0.00_);_(* \(#,##0.00\);_(* &quot;-&quot;??_);_(@_)">
                  <c:v>103.82368731040631</c:v>
                </c:pt>
                <c:pt idx="1009" formatCode="_(* #,##0.00_);_(* \(#,##0.00\);_(* &quot;-&quot;??_);_(@_)">
                  <c:v>103.98520085724448</c:v>
                </c:pt>
                <c:pt idx="1010" formatCode="_(* #,##0.00_);_(* \(#,##0.00\);_(* &quot;-&quot;??_);_(@_)">
                  <c:v>103.95458301351835</c:v>
                </c:pt>
                <c:pt idx="1011" formatCode="_(* #,##0.00_);_(* \(#,##0.00\);_(* &quot;-&quot;??_);_(@_)">
                  <c:v>103.80902101489056</c:v>
                </c:pt>
                <c:pt idx="1012" formatCode="_(* #,##0.00_);_(* \(#,##0.00\);_(* &quot;-&quot;??_);_(@_)">
                  <c:v>103.85256930023291</c:v>
                </c:pt>
                <c:pt idx="1013" formatCode="_(* #,##0.00_);_(* \(#,##0.00\);_(* &quot;-&quot;??_);_(@_)">
                  <c:v>104.02865202174421</c:v>
                </c:pt>
                <c:pt idx="1014" formatCode="_(* #,##0.00_);_(* \(#,##0.00\);_(* &quot;-&quot;??_);_(@_)">
                  <c:v>103.89410251091773</c:v>
                </c:pt>
                <c:pt idx="1015" formatCode="_(* #,##0.00_);_(* \(#,##0.00\);_(* &quot;-&quot;??_);_(@_)">
                  <c:v>103.83935782151903</c:v>
                </c:pt>
                <c:pt idx="1016" formatCode="_(* #,##0.00_);_(* \(#,##0.00\);_(* &quot;-&quot;??_);_(@_)">
                  <c:v>103.80121682916142</c:v>
                </c:pt>
                <c:pt idx="1017" formatCode="_(* #,##0.00_);_(* \(#,##0.00\);_(* &quot;-&quot;??_);_(@_)">
                  <c:v>103.70094329970992</c:v>
                </c:pt>
                <c:pt idx="1018" formatCode="_(* #,##0.00_);_(* \(#,##0.00\);_(* &quot;-&quot;??_);_(@_)">
                  <c:v>103.78763566499414</c:v>
                </c:pt>
                <c:pt idx="1019" formatCode="_(* #,##0.00_);_(* \(#,##0.00\);_(* &quot;-&quot;??_);_(@_)">
                  <c:v>103.90522155264739</c:v>
                </c:pt>
                <c:pt idx="1020" formatCode="_(* #,##0.00_);_(* \(#,##0.00\);_(* &quot;-&quot;??_);_(@_)">
                  <c:v>104.16195773275724</c:v>
                </c:pt>
                <c:pt idx="1021" formatCode="_(* #,##0.00_);_(* \(#,##0.00\);_(* &quot;-&quot;??_);_(@_)">
                  <c:v>104.35790747030423</c:v>
                </c:pt>
                <c:pt idx="1022" formatCode="_(* #,##0.00_);_(* \(#,##0.00\);_(* &quot;-&quot;??_);_(@_)">
                  <c:v>104.34022201823279</c:v>
                </c:pt>
                <c:pt idx="1023" formatCode="_(* #,##0.00_);_(* \(#,##0.00\);_(* &quot;-&quot;??_);_(@_)">
                  <c:v>104.12296142412612</c:v>
                </c:pt>
                <c:pt idx="1024" formatCode="_(* #,##0.00_);_(* \(#,##0.00\);_(* &quot;-&quot;??_);_(@_)">
                  <c:v>103.96243341531436</c:v>
                </c:pt>
                <c:pt idx="1025" formatCode="_(* #,##0.00_);_(* \(#,##0.00\);_(* &quot;-&quot;??_);_(@_)">
                  <c:v>103.95318097372403</c:v>
                </c:pt>
                <c:pt idx="1026" formatCode="_(* #,##0.00_);_(* \(#,##0.00\);_(* &quot;-&quot;??_);_(@_)">
                  <c:v>104.00039565868467</c:v>
                </c:pt>
                <c:pt idx="1027" formatCode="_(* #,##0.00_);_(* \(#,##0.00\);_(* &quot;-&quot;??_);_(@_)">
                  <c:v>104.01369560302219</c:v>
                </c:pt>
                <c:pt idx="1028" formatCode="_(* #,##0.00_);_(* \(#,##0.00\);_(* &quot;-&quot;??_);_(@_)">
                  <c:v>104.13698942896481</c:v>
                </c:pt>
                <c:pt idx="1029" formatCode="_(* #,##0.00_);_(* \(#,##0.00\);_(* &quot;-&quot;??_);_(@_)">
                  <c:v>103.87116615144045</c:v>
                </c:pt>
                <c:pt idx="1030" formatCode="_(* #,##0.00_);_(* \(#,##0.00\);_(* &quot;-&quot;??_);_(@_)">
                  <c:v>103.81302762496291</c:v>
                </c:pt>
                <c:pt idx="1031" formatCode="_(* #,##0.00_);_(* \(#,##0.00\);_(* &quot;-&quot;??_);_(@_)">
                  <c:v>103.96234848828811</c:v>
                </c:pt>
                <c:pt idx="1032" formatCode="_(* #,##0.00_);_(* \(#,##0.00\);_(* &quot;-&quot;??_);_(@_)">
                  <c:v>103.97649210260754</c:v>
                </c:pt>
                <c:pt idx="1033" formatCode="_(* #,##0.00_);_(* \(#,##0.00\);_(* &quot;-&quot;??_);_(@_)">
                  <c:v>103.91075050235852</c:v>
                </c:pt>
                <c:pt idx="1034" formatCode="_(* #,##0.00_);_(* \(#,##0.00\);_(* &quot;-&quot;??_);_(@_)">
                  <c:v>103.91042988385699</c:v>
                </c:pt>
                <c:pt idx="1035" formatCode="_(* #,##0.00_);_(* \(#,##0.00\);_(* &quot;-&quot;??_);_(@_)">
                  <c:v>103.96268151316544</c:v>
                </c:pt>
                <c:pt idx="1036" formatCode="_(* #,##0.00_);_(* \(#,##0.00\);_(* &quot;-&quot;??_);_(@_)">
                  <c:v>103.97216984240157</c:v>
                </c:pt>
                <c:pt idx="1037" formatCode="_(* #,##0.00_);_(* \(#,##0.00\);_(* &quot;-&quot;??_);_(@_)">
                  <c:v>104.0170225977119</c:v>
                </c:pt>
                <c:pt idx="1038" formatCode="_(* #,##0.00_);_(* \(#,##0.00\);_(* &quot;-&quot;??_);_(@_)">
                  <c:v>104.0042353300197</c:v>
                </c:pt>
                <c:pt idx="1039" formatCode="_(* #,##0.00_);_(* \(#,##0.00\);_(* &quot;-&quot;??_);_(@_)">
                  <c:v>104.04781329299095</c:v>
                </c:pt>
                <c:pt idx="1040" formatCode="_(* #,##0.00_);_(* \(#,##0.00\);_(* &quot;-&quot;??_);_(@_)">
                  <c:v>104.00733479574937</c:v>
                </c:pt>
                <c:pt idx="1041" formatCode="_(* #,##0.00_);_(* \(#,##0.00\);_(* &quot;-&quot;??_);_(@_)">
                  <c:v>103.99059367826713</c:v>
                </c:pt>
                <c:pt idx="1042" formatCode="_(* #,##0.00_);_(* \(#,##0.00\);_(* &quot;-&quot;??_);_(@_)">
                  <c:v>104.09771479495544</c:v>
                </c:pt>
                <c:pt idx="1043" formatCode="_(* #,##0.00_);_(* \(#,##0.00\);_(* &quot;-&quot;??_);_(@_)">
                  <c:v>104.05606063521692</c:v>
                </c:pt>
                <c:pt idx="1044" formatCode="_(* #,##0.00_);_(* \(#,##0.00\);_(* &quot;-&quot;??_);_(@_)">
                  <c:v>104.84530602996838</c:v>
                </c:pt>
                <c:pt idx="1045" formatCode="_(* #,##0.00_);_(* \(#,##0.00\);_(* &quot;-&quot;??_);_(@_)">
                  <c:v>104.84935345415185</c:v>
                </c:pt>
                <c:pt idx="1046" formatCode="_(* #,##0.00_);_(* \(#,##0.00\);_(* &quot;-&quot;??_);_(@_)">
                  <c:v>104.88629263339426</c:v>
                </c:pt>
                <c:pt idx="1047" formatCode="_(* #,##0.00_);_(* \(#,##0.00\);_(* &quot;-&quot;??_);_(@_)">
                  <c:v>104.98591146416263</c:v>
                </c:pt>
                <c:pt idx="1048" formatCode="_(* #,##0.00_);_(* \(#,##0.00\);_(* &quot;-&quot;??_);_(@_)">
                  <c:v>105.13920293145364</c:v>
                </c:pt>
                <c:pt idx="1049" formatCode="_(* #,##0.00_);_(* \(#,##0.00\);_(* &quot;-&quot;??_);_(@_)">
                  <c:v>104.98435082091653</c:v>
                </c:pt>
                <c:pt idx="1050" formatCode="_(* #,##0.00_);_(* \(#,##0.00\);_(* &quot;-&quot;??_);_(@_)">
                  <c:v>104.92694648661234</c:v>
                </c:pt>
                <c:pt idx="1051" formatCode="_(* #,##0.00_);_(* \(#,##0.00\);_(* &quot;-&quot;??_);_(@_)">
                  <c:v>104.93732479552726</c:v>
                </c:pt>
                <c:pt idx="1052" formatCode="_(* #,##0.00_);_(* \(#,##0.00\);_(* &quot;-&quot;??_);_(@_)">
                  <c:v>104.88714018315063</c:v>
                </c:pt>
                <c:pt idx="1053" formatCode="_(* #,##0.00_);_(* \(#,##0.00\);_(* &quot;-&quot;??_);_(@_)">
                  <c:v>104.82004982133037</c:v>
                </c:pt>
                <c:pt idx="1054" formatCode="_(* #,##0.00_);_(* \(#,##0.00\);_(* &quot;-&quot;??_);_(@_)">
                  <c:v>104.77659666520873</c:v>
                </c:pt>
                <c:pt idx="1055" formatCode="_(* #,##0.00_);_(* \(#,##0.00\);_(* &quot;-&quot;??_);_(@_)">
                  <c:v>104.78086706295662</c:v>
                </c:pt>
                <c:pt idx="1056" formatCode="_(* #,##0.00_);_(* \(#,##0.00\);_(* &quot;-&quot;??_);_(@_)">
                  <c:v>104.8104114515309</c:v>
                </c:pt>
                <c:pt idx="1057" formatCode="_(* #,##0.00_);_(* \(#,##0.00\);_(* &quot;-&quot;??_);_(@_)">
                  <c:v>104.85036715761251</c:v>
                </c:pt>
                <c:pt idx="1058" formatCode="_(* #,##0.00_);_(* \(#,##0.00\);_(* &quot;-&quot;??_);_(@_)">
                  <c:v>104.80181812439073</c:v>
                </c:pt>
                <c:pt idx="1059" formatCode="_(* #,##0.00_);_(* \(#,##0.00\);_(* &quot;-&quot;??_);_(@_)">
                  <c:v>104.57667070585721</c:v>
                </c:pt>
                <c:pt idx="1060" formatCode="_(* #,##0.00_);_(* \(#,##0.00\);_(* &quot;-&quot;??_);_(@_)">
                  <c:v>104.59001455001771</c:v>
                </c:pt>
                <c:pt idx="1061" formatCode="_(* #,##0.00_);_(* \(#,##0.00\);_(* &quot;-&quot;??_);_(@_)">
                  <c:v>104.68364208722087</c:v>
                </c:pt>
                <c:pt idx="1062" formatCode="_(* #,##0.00_);_(* \(#,##0.00\);_(* &quot;-&quot;??_);_(@_)">
                  <c:v>104.69610582182534</c:v>
                </c:pt>
                <c:pt idx="1063" formatCode="_(* #,##0.00_);_(* \(#,##0.00\);_(* &quot;-&quot;??_);_(@_)">
                  <c:v>104.78638488421059</c:v>
                </c:pt>
                <c:pt idx="1064" formatCode="_(* #,##0.00_);_(* \(#,##0.00\);_(* &quot;-&quot;??_);_(@_)">
                  <c:v>104.72674745592239</c:v>
                </c:pt>
                <c:pt idx="1065" formatCode="_(* #,##0.00_);_(* \(#,##0.00\);_(* &quot;-&quot;??_);_(@_)">
                  <c:v>104.81272320412998</c:v>
                </c:pt>
                <c:pt idx="1066" formatCode="_(* #,##0.00_);_(* \(#,##0.00\);_(* &quot;-&quot;??_);_(@_)">
                  <c:v>104.74442671152342</c:v>
                </c:pt>
                <c:pt idx="1067" formatCode="_(* #,##0.00_);_(* \(#,##0.00\);_(* &quot;-&quot;??_);_(@_)">
                  <c:v>104.84795532596407</c:v>
                </c:pt>
                <c:pt idx="1068" formatCode="_(* #,##0.00_);_(* \(#,##0.00\);_(* &quot;-&quot;??_);_(@_)">
                  <c:v>104.78994533672868</c:v>
                </c:pt>
                <c:pt idx="1069" formatCode="_(* #,##0.00_);_(* \(#,##0.00\);_(* &quot;-&quot;??_);_(@_)">
                  <c:v>104.81291367181424</c:v>
                </c:pt>
                <c:pt idx="1070" formatCode="_(* #,##0.00_);_(* \(#,##0.00\);_(* &quot;-&quot;??_);_(@_)">
                  <c:v>104.7793140470354</c:v>
                </c:pt>
                <c:pt idx="1071" formatCode="_(* #,##0.00_);_(* \(#,##0.00\);_(* &quot;-&quot;??_);_(@_)">
                  <c:v>104.8182838873754</c:v>
                </c:pt>
                <c:pt idx="1072" formatCode="_(* #,##0.00_);_(* \(#,##0.00\);_(* &quot;-&quot;??_);_(@_)">
                  <c:v>104.84068334867138</c:v>
                </c:pt>
                <c:pt idx="1073" formatCode="_(* #,##0.00_);_(* \(#,##0.00\);_(* &quot;-&quot;??_);_(@_)">
                  <c:v>104.76452466589103</c:v>
                </c:pt>
                <c:pt idx="1074" formatCode="_(* #,##0.00_);_(* \(#,##0.00\);_(* &quot;-&quot;??_);_(@_)">
                  <c:v>104.71887204314055</c:v>
                </c:pt>
                <c:pt idx="1075" formatCode="_(* #,##0.00_);_(* \(#,##0.00\);_(* &quot;-&quot;??_);_(@_)">
                  <c:v>104.86172445738298</c:v>
                </c:pt>
                <c:pt idx="1076" formatCode="_(* #,##0.00_);_(* \(#,##0.00\);_(* &quot;-&quot;??_);_(@_)">
                  <c:v>104.9059060465047</c:v>
                </c:pt>
                <c:pt idx="1077" formatCode="_(* #,##0.00_);_(* \(#,##0.00\);_(* &quot;-&quot;??_);_(@_)">
                  <c:v>104.9541020515199</c:v>
                </c:pt>
                <c:pt idx="1078" formatCode="_(* #,##0.00_);_(* \(#,##0.00\);_(* &quot;-&quot;??_);_(@_)">
                  <c:v>104.9331759753678</c:v>
                </c:pt>
                <c:pt idx="1079" formatCode="_(* #,##0.00_);_(* \(#,##0.00\);_(* &quot;-&quot;??_);_(@_)">
                  <c:v>104.95169238549227</c:v>
                </c:pt>
                <c:pt idx="1080" formatCode="_(* #,##0.00_);_(* \(#,##0.00\);_(* &quot;-&quot;??_);_(@_)">
                  <c:v>104.90036306429707</c:v>
                </c:pt>
                <c:pt idx="1081" formatCode="_(* #,##0.00_);_(* \(#,##0.00\);_(* &quot;-&quot;??_);_(@_)">
                  <c:v>104.91157771245312</c:v>
                </c:pt>
                <c:pt idx="1082" formatCode="_(* #,##0.00_);_(* \(#,##0.00\);_(* &quot;-&quot;??_);_(@_)">
                  <c:v>104.91150330251513</c:v>
                </c:pt>
                <c:pt idx="1083" formatCode="_(* #,##0.00_);_(* \(#,##0.00\);_(* &quot;-&quot;??_);_(@_)">
                  <c:v>104.94879026842145</c:v>
                </c:pt>
                <c:pt idx="1084" formatCode="_(* #,##0.00_);_(* \(#,##0.00\);_(* &quot;-&quot;??_);_(@_)">
                  <c:v>104.98021922901877</c:v>
                </c:pt>
                <c:pt idx="1085" formatCode="_(* #,##0.00_);_(* \(#,##0.00\);_(* &quot;-&quot;??_);_(@_)">
                  <c:v>104.99504961211714</c:v>
                </c:pt>
                <c:pt idx="1086" formatCode="_(* #,##0.00_);_(* \(#,##0.00\);_(* &quot;-&quot;??_);_(@_)">
                  <c:v>105.12351045073626</c:v>
                </c:pt>
                <c:pt idx="1087" formatCode="_(* #,##0.00_);_(* \(#,##0.00\);_(* &quot;-&quot;??_);_(@_)">
                  <c:v>105.13934781234333</c:v>
                </c:pt>
                <c:pt idx="1088" formatCode="_(* #,##0.00_);_(* \(#,##0.00\);_(* &quot;-&quot;??_);_(@_)">
                  <c:v>105.13260474836505</c:v>
                </c:pt>
                <c:pt idx="1089" formatCode="_(* #,##0.00_);_(* \(#,##0.00\);_(* &quot;-&quot;??_);_(@_)">
                  <c:v>105.18130128157846</c:v>
                </c:pt>
                <c:pt idx="1090" formatCode="_(* #,##0.00_);_(* \(#,##0.00\);_(* &quot;-&quot;??_);_(@_)">
                  <c:v>105.26548765404986</c:v>
                </c:pt>
                <c:pt idx="1091" formatCode="_(* #,##0.00_);_(* \(#,##0.00\);_(* &quot;-&quot;??_);_(@_)">
                  <c:v>105.25052760062709</c:v>
                </c:pt>
                <c:pt idx="1092" formatCode="_(* #,##0.00_);_(* \(#,##0.00\);_(* &quot;-&quot;??_);_(@_)">
                  <c:v>105.29642582333611</c:v>
                </c:pt>
                <c:pt idx="1093" formatCode="_(* #,##0.00_);_(* \(#,##0.00\);_(* &quot;-&quot;??_);_(@_)">
                  <c:v>105.25795122748632</c:v>
                </c:pt>
                <c:pt idx="1094" formatCode="_(* #,##0.00_);_(* \(#,##0.00\);_(* &quot;-&quot;??_);_(@_)">
                  <c:v>105.27889670436402</c:v>
                </c:pt>
                <c:pt idx="1095" formatCode="_(* #,##0.00_);_(* \(#,##0.00\);_(* &quot;-&quot;??_);_(@_)">
                  <c:v>105.21522224314759</c:v>
                </c:pt>
                <c:pt idx="1096" formatCode="_(* #,##0.00_);_(* \(#,##0.00\);_(* &quot;-&quot;??_);_(@_)">
                  <c:v>105.22232212656499</c:v>
                </c:pt>
                <c:pt idx="1097" formatCode="_(* #,##0.00_);_(* \(#,##0.00\);_(* &quot;-&quot;??_);_(@_)">
                  <c:v>105.29742670932541</c:v>
                </c:pt>
                <c:pt idx="1098" formatCode="_(* #,##0.00_);_(* \(#,##0.00\);_(* &quot;-&quot;??_);_(@_)">
                  <c:v>105.36222935093267</c:v>
                </c:pt>
                <c:pt idx="1099" formatCode="_(* #,##0.00_);_(* \(#,##0.00\);_(* &quot;-&quot;??_);_(@_)">
                  <c:v>105.39208755066625</c:v>
                </c:pt>
                <c:pt idx="1100" formatCode="_(* #,##0.00_);_(* \(#,##0.00\);_(* &quot;-&quot;??_);_(@_)">
                  <c:v>105.44126062401828</c:v>
                </c:pt>
                <c:pt idx="1101" formatCode="_(* #,##0.00_);_(* \(#,##0.00\);_(* &quot;-&quot;??_);_(@_)">
                  <c:v>105.4561008103454</c:v>
                </c:pt>
                <c:pt idx="1102" formatCode="_(* #,##0.00_);_(* \(#,##0.00\);_(* &quot;-&quot;??_);_(@_)">
                  <c:v>105.47997670111275</c:v>
                </c:pt>
                <c:pt idx="1103" formatCode="_(* #,##0.00_);_(* \(#,##0.00\);_(* &quot;-&quot;??_);_(@_)">
                  <c:v>104.4899441929408</c:v>
                </c:pt>
                <c:pt idx="1104" formatCode="_(* #,##0.00_);_(* \(#,##0.00\);_(* &quot;-&quot;??_);_(@_)">
                  <c:v>104.33340273826244</c:v>
                </c:pt>
                <c:pt idx="1105" formatCode="_(* #,##0.00_);_(* \(#,##0.00\);_(* &quot;-&quot;??_);_(@_)">
                  <c:v>104.37885905586555</c:v>
                </c:pt>
                <c:pt idx="1106" formatCode="_(* #,##0.00_);_(* \(#,##0.00\);_(* &quot;-&quot;??_);_(@_)">
                  <c:v>104.36867612816845</c:v>
                </c:pt>
                <c:pt idx="1107" formatCode="_(* #,##0.00_);_(* \(#,##0.00\);_(* &quot;-&quot;??_);_(@_)">
                  <c:v>104.34134351135305</c:v>
                </c:pt>
                <c:pt idx="1108" formatCode="_(* #,##0.00_);_(* \(#,##0.00\);_(* &quot;-&quot;??_);_(@_)">
                  <c:v>104.37272648405566</c:v>
                </c:pt>
                <c:pt idx="1109" formatCode="_(* #,##0.00_);_(* \(#,##0.00\);_(* &quot;-&quot;??_);_(@_)">
                  <c:v>104.38509262915284</c:v>
                </c:pt>
                <c:pt idx="1110" formatCode="_(* #,##0.00_);_(* \(#,##0.00\);_(* &quot;-&quot;??_);_(@_)">
                  <c:v>104.44309472758526</c:v>
                </c:pt>
                <c:pt idx="1111" formatCode="_(* #,##0.00_);_(* \(#,##0.00\);_(* &quot;-&quot;??_);_(@_)">
                  <c:v>104.38092378751334</c:v>
                </c:pt>
                <c:pt idx="1112" formatCode="_(* #,##0.00_);_(* \(#,##0.00\);_(* &quot;-&quot;??_);_(@_)">
                  <c:v>104.35739532173048</c:v>
                </c:pt>
                <c:pt idx="1113" formatCode="_(* #,##0.00_);_(* \(#,##0.00\);_(* &quot;-&quot;??_);_(@_)">
                  <c:v>104.37762647369094</c:v>
                </c:pt>
                <c:pt idx="1114" formatCode="_(* #,##0.00_);_(* \(#,##0.00\);_(* &quot;-&quot;??_);_(@_)">
                  <c:v>104.42679032685709</c:v>
                </c:pt>
                <c:pt idx="1115" formatCode="_(* #,##0.00_);_(* \(#,##0.00\);_(* &quot;-&quot;??_);_(@_)">
                  <c:v>104.40627544001934</c:v>
                </c:pt>
                <c:pt idx="1116" formatCode="_(* #,##0.00_);_(* \(#,##0.00\);_(* &quot;-&quot;??_);_(@_)">
                  <c:v>104.39848194995972</c:v>
                </c:pt>
                <c:pt idx="1117" formatCode="_(* #,##0.00_);_(* \(#,##0.00\);_(* &quot;-&quot;??_);_(@_)">
                  <c:v>104.35230464361105</c:v>
                </c:pt>
                <c:pt idx="1118" formatCode="_(* #,##0.00_);_(* \(#,##0.00\);_(* &quot;-&quot;??_);_(@_)">
                  <c:v>104.31385197674679</c:v>
                </c:pt>
                <c:pt idx="1119" formatCode="_(* #,##0.00_);_(* \(#,##0.00\);_(* &quot;-&quot;??_);_(@_)">
                  <c:v>104.30185653377038</c:v>
                </c:pt>
                <c:pt idx="1120" formatCode="_(* #,##0.00_);_(* \(#,##0.00\);_(* &quot;-&quot;??_);_(@_)">
                  <c:v>104.3405687083</c:v>
                </c:pt>
                <c:pt idx="1121" formatCode="_(* #,##0.00_);_(* \(#,##0.00\);_(* &quot;-&quot;??_);_(@_)">
                  <c:v>104.34784761089088</c:v>
                </c:pt>
                <c:pt idx="1122" formatCode="_(* #,##0.00_);_(* \(#,##0.00\);_(* &quot;-&quot;??_);_(@_)">
                  <c:v>104.34803986661802</c:v>
                </c:pt>
                <c:pt idx="1123" formatCode="_(* #,##0.00_);_(* \(#,##0.00\);_(* &quot;-&quot;??_);_(@_)">
                  <c:v>104.33530988693759</c:v>
                </c:pt>
                <c:pt idx="1124" formatCode="_(* #,##0.00_);_(* \(#,##0.00\);_(* &quot;-&quot;??_);_(@_)">
                  <c:v>104.35351533120433</c:v>
                </c:pt>
                <c:pt idx="1125" formatCode="_(* #,##0.00_);_(* \(#,##0.00\);_(* &quot;-&quot;??_);_(@_)">
                  <c:v>104.40580472591401</c:v>
                </c:pt>
                <c:pt idx="1126" formatCode="_(* #,##0.00_);_(* \(#,##0.00\);_(* &quot;-&quot;??_);_(@_)">
                  <c:v>104.53068473507201</c:v>
                </c:pt>
                <c:pt idx="1127" formatCode="_(* #,##0.00_);_(* \(#,##0.00\);_(* &quot;-&quot;??_);_(@_)">
                  <c:v>104.61800096891405</c:v>
                </c:pt>
                <c:pt idx="1128" formatCode="_(* #,##0.00_);_(* \(#,##0.00\);_(* &quot;-&quot;??_);_(@_)">
                  <c:v>104.67221787183156</c:v>
                </c:pt>
                <c:pt idx="1129" formatCode="_(* #,##0.00_);_(* \(#,##0.00\);_(* &quot;-&quot;??_);_(@_)">
                  <c:v>104.69313442623829</c:v>
                </c:pt>
                <c:pt idx="1130" formatCode="_(* #,##0.00_);_(* \(#,##0.00\);_(* &quot;-&quot;??_);_(@_)">
                  <c:v>104.68178939275225</c:v>
                </c:pt>
                <c:pt idx="1131" formatCode="_(* #,##0.00_);_(* \(#,##0.00\);_(* &quot;-&quot;??_);_(@_)">
                  <c:v>104.67465542052778</c:v>
                </c:pt>
                <c:pt idx="1132" formatCode="_(* #,##0.00_);_(* \(#,##0.00\);_(* &quot;-&quot;??_);_(@_)">
                  <c:v>104.49508270492794</c:v>
                </c:pt>
                <c:pt idx="1133" formatCode="_(* #,##0.00_);_(* \(#,##0.00\);_(* &quot;-&quot;??_);_(@_)">
                  <c:v>104.50642460918489</c:v>
                </c:pt>
                <c:pt idx="1134" formatCode="_(* #,##0.00_);_(* \(#,##0.00\);_(* &quot;-&quot;??_);_(@_)">
                  <c:v>104.53190017336303</c:v>
                </c:pt>
                <c:pt idx="1135" formatCode="_(* #,##0.00_);_(* \(#,##0.00\);_(* &quot;-&quot;??_);_(@_)">
                  <c:v>104.55351974949598</c:v>
                </c:pt>
                <c:pt idx="1136" formatCode="_(* #,##0.00_);_(* \(#,##0.00\);_(* &quot;-&quot;??_);_(@_)">
                  <c:v>104.60948153531531</c:v>
                </c:pt>
                <c:pt idx="1137" formatCode="_(* #,##0.00_);_(* \(#,##0.00\);_(* &quot;-&quot;??_);_(@_)">
                  <c:v>104.57035030083523</c:v>
                </c:pt>
                <c:pt idx="1138" formatCode="_(* #,##0.00_);_(* \(#,##0.00\);_(* &quot;-&quot;??_);_(@_)">
                  <c:v>104.48980119408917</c:v>
                </c:pt>
                <c:pt idx="1139" formatCode="_(* #,##0.00_);_(* \(#,##0.00\);_(* &quot;-&quot;??_);_(@_)">
                  <c:v>104.49202771526251</c:v>
                </c:pt>
                <c:pt idx="1140" formatCode="_(* #,##0.00_);_(* \(#,##0.00\);_(* &quot;-&quot;??_);_(@_)">
                  <c:v>104.51113279161586</c:v>
                </c:pt>
                <c:pt idx="1141" formatCode="_(* #,##0.00_);_(* \(#,##0.00\);_(* &quot;-&quot;??_);_(@_)">
                  <c:v>104.53460473197931</c:v>
                </c:pt>
                <c:pt idx="1142" formatCode="_(* #,##0.00_);_(* \(#,##0.00\);_(* &quot;-&quot;??_);_(@_)">
                  <c:v>104.52315536117671</c:v>
                </c:pt>
                <c:pt idx="1143" formatCode="_(* #,##0.00_);_(* \(#,##0.00\);_(* &quot;-&quot;??_);_(@_)">
                  <c:v>104.49119827585585</c:v>
                </c:pt>
                <c:pt idx="1144" formatCode="_(* #,##0.00_);_(* \(#,##0.00\);_(* &quot;-&quot;??_);_(@_)">
                  <c:v>104.56606422883866</c:v>
                </c:pt>
                <c:pt idx="1145" formatCode="_(* #,##0.00_);_(* \(#,##0.00\);_(* &quot;-&quot;??_);_(@_)">
                  <c:v>104.63155415367851</c:v>
                </c:pt>
                <c:pt idx="1146" formatCode="_(* #,##0.00_);_(* \(#,##0.00\);_(* &quot;-&quot;??_);_(@_)">
                  <c:v>104.62903176260328</c:v>
                </c:pt>
                <c:pt idx="1147" formatCode="_(* #,##0.00_);_(* \(#,##0.00\);_(* &quot;-&quot;??_);_(@_)">
                  <c:v>104.61948979314441</c:v>
                </c:pt>
                <c:pt idx="1148" formatCode="_(* #,##0.00_);_(* \(#,##0.00\);_(* &quot;-&quot;??_);_(@_)">
                  <c:v>104.59770024550259</c:v>
                </c:pt>
                <c:pt idx="1149" formatCode="_(* #,##0.00_);_(* \(#,##0.00\);_(* &quot;-&quot;??_);_(@_)">
                  <c:v>104.67447666865249</c:v>
                </c:pt>
                <c:pt idx="1150" formatCode="_(* #,##0.00_);_(* \(#,##0.00\);_(* &quot;-&quot;??_);_(@_)">
                  <c:v>104.76520417466463</c:v>
                </c:pt>
                <c:pt idx="1151" formatCode="_(* #,##0.00_);_(* \(#,##0.00\);_(* &quot;-&quot;??_);_(@_)">
                  <c:v>104.72590103167822</c:v>
                </c:pt>
                <c:pt idx="1152" formatCode="_(* #,##0.00_);_(* \(#,##0.00\);_(* &quot;-&quot;??_);_(@_)">
                  <c:v>104.76142491637323</c:v>
                </c:pt>
                <c:pt idx="1153" formatCode="_(* #,##0.00_);_(* \(#,##0.00\);_(* &quot;-&quot;??_);_(@_)">
                  <c:v>104.74109507184902</c:v>
                </c:pt>
                <c:pt idx="1154" formatCode="_(* #,##0.00_);_(* \(#,##0.00\);_(* &quot;-&quot;??_);_(@_)">
                  <c:v>104.68269497828702</c:v>
                </c:pt>
                <c:pt idx="1155" formatCode="_(* #,##0.00_);_(* \(#,##0.00\);_(* &quot;-&quot;??_);_(@_)">
                  <c:v>104.69092297429603</c:v>
                </c:pt>
                <c:pt idx="1156" formatCode="_(* #,##0.00_);_(* \(#,##0.00\);_(* &quot;-&quot;??_);_(@_)">
                  <c:v>104.75758049226273</c:v>
                </c:pt>
                <c:pt idx="1157" formatCode="_(* #,##0.00_);_(* \(#,##0.00\);_(* &quot;-&quot;??_);_(@_)">
                  <c:v>104.809018372548</c:v>
                </c:pt>
                <c:pt idx="1158" formatCode="_(* #,##0.00_);_(* \(#,##0.00\);_(* &quot;-&quot;??_);_(@_)">
                  <c:v>104.83786391828502</c:v>
                </c:pt>
                <c:pt idx="1159" formatCode="_(* #,##0.00_);_(* \(#,##0.00\);_(* &quot;-&quot;??_);_(@_)">
                  <c:v>104.88969112090318</c:v>
                </c:pt>
                <c:pt idx="1160" formatCode="_(* #,##0.00_);_(* \(#,##0.00\);_(* &quot;-&quot;??_);_(@_)">
                  <c:v>104.78984349815252</c:v>
                </c:pt>
                <c:pt idx="1161" formatCode="_(* #,##0.00_);_(* \(#,##0.00\);_(* &quot;-&quot;??_);_(@_)">
                  <c:v>104.77583294291286</c:v>
                </c:pt>
                <c:pt idx="1162" formatCode="_(* #,##0.00_);_(* \(#,##0.00\);_(* &quot;-&quot;??_);_(@_)">
                  <c:v>104.77263617315988</c:v>
                </c:pt>
                <c:pt idx="1163" formatCode="_(* #,##0.00_);_(* \(#,##0.00\);_(* &quot;-&quot;??_);_(@_)">
                  <c:v>104.7712512368963</c:v>
                </c:pt>
                <c:pt idx="1164" formatCode="_(* #,##0.00_);_(* \(#,##0.00\);_(* &quot;-&quot;??_);_(@_)">
                  <c:v>104.79399403981107</c:v>
                </c:pt>
                <c:pt idx="1165" formatCode="_(* #,##0.00_);_(* \(#,##0.00\);_(* &quot;-&quot;??_);_(@_)">
                  <c:v>104.80996958466453</c:v>
                </c:pt>
                <c:pt idx="1166" formatCode="_(* #,##0.00_);_(* \(#,##0.00\);_(* &quot;-&quot;??_);_(@_)">
                  <c:v>104.80250416461321</c:v>
                </c:pt>
                <c:pt idx="1167" formatCode="_(* #,##0.00_);_(* \(#,##0.00\);_(* &quot;-&quot;??_);_(@_)">
                  <c:v>104.90753985975456</c:v>
                </c:pt>
                <c:pt idx="1168" formatCode="_(* #,##0.00_);_(* \(#,##0.00\);_(* &quot;-&quot;??_);_(@_)">
                  <c:v>104.89989313767825</c:v>
                </c:pt>
                <c:pt idx="1169" formatCode="_(* #,##0.00_);_(* \(#,##0.00\);_(* &quot;-&quot;??_);_(@_)">
                  <c:v>104.86738526130407</c:v>
                </c:pt>
                <c:pt idx="1170" formatCode="_(* #,##0.00_);_(* \(#,##0.00\);_(* &quot;-&quot;??_);_(@_)">
                  <c:v>105.04858018301636</c:v>
                </c:pt>
                <c:pt idx="1171" formatCode="_(* #,##0.00_);_(* \(#,##0.00\);_(* &quot;-&quot;??_);_(@_)">
                  <c:v>105.02413821836545</c:v>
                </c:pt>
                <c:pt idx="1172" formatCode="_(* #,##0.00_);_(* \(#,##0.00\);_(* &quot;-&quot;??_);_(@_)">
                  <c:v>104.98366168668281</c:v>
                </c:pt>
                <c:pt idx="1173" formatCode="_(* #,##0.00_);_(* \(#,##0.00\);_(* &quot;-&quot;??_);_(@_)">
                  <c:v>105.01400484753813</c:v>
                </c:pt>
                <c:pt idx="1174" formatCode="_(* #,##0.00_);_(* \(#,##0.00\);_(* &quot;-&quot;??_);_(@_)">
                  <c:v>105.00919658644843</c:v>
                </c:pt>
                <c:pt idx="1175" formatCode="_(* #,##0.00_);_(* \(#,##0.00\);_(* &quot;-&quot;??_);_(@_)">
                  <c:v>104.98988300780081</c:v>
                </c:pt>
                <c:pt idx="1176" formatCode="_(* #,##0.00_);_(* \(#,##0.00\);_(* &quot;-&quot;??_);_(@_)">
                  <c:v>104.99853876222463</c:v>
                </c:pt>
                <c:pt idx="1177" formatCode="_(* #,##0.00_);_(* \(#,##0.00\);_(* &quot;-&quot;??_);_(@_)">
                  <c:v>105.05508714575338</c:v>
                </c:pt>
                <c:pt idx="1178" formatCode="_(* #,##0.00_);_(* \(#,##0.00\);_(* &quot;-&quot;??_);_(@_)">
                  <c:v>104.95502231048113</c:v>
                </c:pt>
                <c:pt idx="1179" formatCode="_(* #,##0.00_);_(* \(#,##0.00\);_(* &quot;-&quot;??_);_(@_)">
                  <c:v>104.83650921680447</c:v>
                </c:pt>
                <c:pt idx="1180" formatCode="_(* #,##0.00_);_(* \(#,##0.00\);_(* &quot;-&quot;??_);_(@_)">
                  <c:v>104.79468195570101</c:v>
                </c:pt>
                <c:pt idx="1181" formatCode="_(* #,##0.00_);_(* \(#,##0.00\);_(* &quot;-&quot;??_);_(@_)">
                  <c:v>104.73908854193222</c:v>
                </c:pt>
                <c:pt idx="1182" formatCode="_(* #,##0.00_);_(* \(#,##0.00\);_(* &quot;-&quot;??_);_(@_)">
                  <c:v>104.80248842148561</c:v>
                </c:pt>
                <c:pt idx="1183" formatCode="_(* #,##0.00_);_(* \(#,##0.00\);_(* &quot;-&quot;??_);_(@_)">
                  <c:v>105.9042854809209</c:v>
                </c:pt>
                <c:pt idx="1184" formatCode="_(* #,##0.00_);_(* \(#,##0.00\);_(* &quot;-&quot;??_);_(@_)">
                  <c:v>105.9118010132692</c:v>
                </c:pt>
                <c:pt idx="1185" formatCode="_(* #,##0.00_);_(* \(#,##0.00\);_(* &quot;-&quot;??_);_(@_)">
                  <c:v>105.89472624674573</c:v>
                </c:pt>
                <c:pt idx="1186" formatCode="_(* #,##0.00_);_(* \(#,##0.00\);_(* &quot;-&quot;??_);_(@_)">
                  <c:v>105.89556677367815</c:v>
                </c:pt>
                <c:pt idx="1187" formatCode="_(* #,##0.00_);_(* \(#,##0.00\);_(* &quot;-&quot;??_);_(@_)">
                  <c:v>105.89156816222626</c:v>
                </c:pt>
                <c:pt idx="1188" formatCode="_(* #,##0.00_);_(* \(#,##0.00\);_(* &quot;-&quot;??_);_(@_)">
                  <c:v>105.88808946190429</c:v>
                </c:pt>
                <c:pt idx="1189" formatCode="_(* #,##0.00_);_(* \(#,##0.00\);_(* &quot;-&quot;??_);_(@_)">
                  <c:v>105.90416144717688</c:v>
                </c:pt>
                <c:pt idx="1190" formatCode="_(* #,##0.00_);_(* \(#,##0.00\);_(* &quot;-&quot;??_);_(@_)">
                  <c:v>105.91825391812979</c:v>
                </c:pt>
                <c:pt idx="1191" formatCode="_(* #,##0.00_);_(* \(#,##0.00\);_(* &quot;-&quot;??_);_(@_)">
                  <c:v>105.91546891975192</c:v>
                </c:pt>
                <c:pt idx="1192" formatCode="_(* #,##0.00_);_(* \(#,##0.00\);_(* &quot;-&quot;??_);_(@_)">
                  <c:v>105.87665715563514</c:v>
                </c:pt>
                <c:pt idx="1193" formatCode="_(* #,##0.00_);_(* \(#,##0.00\);_(* &quot;-&quot;??_);_(@_)">
                  <c:v>105.93711147268812</c:v>
                </c:pt>
                <c:pt idx="1194" formatCode="_(* #,##0.00_);_(* \(#,##0.00\);_(* &quot;-&quot;??_);_(@_)">
                  <c:v>105.93790892511583</c:v>
                </c:pt>
                <c:pt idx="1195" formatCode="_(* #,##0.00_);_(* \(#,##0.00\);_(* &quot;-&quot;??_);_(@_)">
                  <c:v>105.86541054592362</c:v>
                </c:pt>
                <c:pt idx="1196" formatCode="_(* #,##0.00_);_(* \(#,##0.00\);_(* &quot;-&quot;??_);_(@_)">
                  <c:v>105.79803429441341</c:v>
                </c:pt>
                <c:pt idx="1197" formatCode="_(* #,##0.00_);_(* \(#,##0.00\);_(* &quot;-&quot;??_);_(@_)">
                  <c:v>105.78949296707646</c:v>
                </c:pt>
                <c:pt idx="1198" formatCode="_(* #,##0.00_);_(* \(#,##0.00\);_(* &quot;-&quot;??_);_(@_)">
                  <c:v>105.78092876282676</c:v>
                </c:pt>
                <c:pt idx="1199" formatCode="_(* #,##0.00_);_(* \(#,##0.00\);_(* &quot;-&quot;??_);_(@_)">
                  <c:v>105.74430542526383</c:v>
                </c:pt>
                <c:pt idx="1200" formatCode="_(* #,##0.00_);_(* \(#,##0.00\);_(* &quot;-&quot;??_);_(@_)">
                  <c:v>105.7649427862579</c:v>
                </c:pt>
                <c:pt idx="1201" formatCode="_(* #,##0.00_);_(* \(#,##0.00\);_(* &quot;-&quot;??_);_(@_)">
                  <c:v>105.86479846115813</c:v>
                </c:pt>
                <c:pt idx="1202" formatCode="_(* #,##0.00_);_(* \(#,##0.00\);_(* &quot;-&quot;??_);_(@_)">
                  <c:v>105.87816273945239</c:v>
                </c:pt>
                <c:pt idx="1203" formatCode="_(* #,##0.00_);_(* \(#,##0.00\);_(* &quot;-&quot;??_);_(@_)">
                  <c:v>105.95478562953706</c:v>
                </c:pt>
                <c:pt idx="1204" formatCode="_(* #,##0.00_);_(* \(#,##0.00\);_(* &quot;-&quot;??_);_(@_)">
                  <c:v>105.97304687263278</c:v>
                </c:pt>
                <c:pt idx="1205" formatCode="_(* #,##0.00_);_(* \(#,##0.00\);_(* &quot;-&quot;??_);_(@_)">
                  <c:v>105.95844840507027</c:v>
                </c:pt>
                <c:pt idx="1206" formatCode="_(* #,##0.00_);_(* \(#,##0.00\);_(* &quot;-&quot;??_);_(@_)">
                  <c:v>106.06503650720278</c:v>
                </c:pt>
                <c:pt idx="1207" formatCode="_(* #,##0.00_);_(* \(#,##0.00\);_(* &quot;-&quot;??_);_(@_)">
                  <c:v>106.01210520867271</c:v>
                </c:pt>
                <c:pt idx="1208" formatCode="_(* #,##0.00_);_(* \(#,##0.00\);_(* &quot;-&quot;??_);_(@_)">
                  <c:v>106.046802100882</c:v>
                </c:pt>
                <c:pt idx="1209" formatCode="_(* #,##0.00_);_(* \(#,##0.00\);_(* &quot;-&quot;??_);_(@_)">
                  <c:v>105.90312853803022</c:v>
                </c:pt>
                <c:pt idx="1210" formatCode="_(* #,##0.00_);_(* \(#,##0.00\);_(* &quot;-&quot;??_);_(@_)">
                  <c:v>105.94207839554734</c:v>
                </c:pt>
                <c:pt idx="1211" formatCode="_(* #,##0.00_);_(* \(#,##0.00\);_(* &quot;-&quot;??_);_(@_)">
                  <c:v>105.93091013318966</c:v>
                </c:pt>
                <c:pt idx="1212" formatCode="_(* #,##0.00_);_(* \(#,##0.00\);_(* &quot;-&quot;??_);_(@_)">
                  <c:v>105.96309735943584</c:v>
                </c:pt>
                <c:pt idx="1213" formatCode="_(* #,##0.00_);_(* \(#,##0.00\);_(* &quot;-&quot;??_);_(@_)">
                  <c:v>106.00194134061911</c:v>
                </c:pt>
                <c:pt idx="1214" formatCode="_(* #,##0.00_);_(* \(#,##0.00\);_(* &quot;-&quot;??_);_(@_)">
                  <c:v>105.92642687667757</c:v>
                </c:pt>
                <c:pt idx="1215" formatCode="_(* #,##0.00_);_(* \(#,##0.00\);_(* &quot;-&quot;??_);_(@_)">
                  <c:v>105.95924677909272</c:v>
                </c:pt>
                <c:pt idx="1216" formatCode="_(* #,##0.00_);_(* \(#,##0.00\);_(* &quot;-&quot;??_);_(@_)">
                  <c:v>105.94511045194615</c:v>
                </c:pt>
                <c:pt idx="1217" formatCode="_(* #,##0.00_);_(* \(#,##0.00\);_(* &quot;-&quot;??_);_(@_)">
                  <c:v>105.91923590028809</c:v>
                </c:pt>
                <c:pt idx="1218" formatCode="_(* #,##0.00_);_(* \(#,##0.00\);_(* &quot;-&quot;??_);_(@_)">
                  <c:v>105.86915976622406</c:v>
                </c:pt>
                <c:pt idx="1219" formatCode="_(* #,##0.00_);_(* \(#,##0.00\);_(* &quot;-&quot;??_);_(@_)">
                  <c:v>106.00335901640419</c:v>
                </c:pt>
                <c:pt idx="1220" formatCode="_(* #,##0.00_);_(* \(#,##0.00\);_(* &quot;-&quot;??_);_(@_)">
                  <c:v>106.04907748932789</c:v>
                </c:pt>
                <c:pt idx="1221" formatCode="_(* #,##0.00_);_(* \(#,##0.00\);_(* &quot;-&quot;??_);_(@_)">
                  <c:v>106.07214635734141</c:v>
                </c:pt>
                <c:pt idx="1222" formatCode="_(* #,##0.00_);_(* \(#,##0.00\);_(* &quot;-&quot;??_);_(@_)">
                  <c:v>106.16119165175712</c:v>
                </c:pt>
                <c:pt idx="1223" formatCode="_(* #,##0.00_);_(* \(#,##0.00\);_(* &quot;-&quot;??_);_(@_)">
                  <c:v>106.17519552039325</c:v>
                </c:pt>
                <c:pt idx="1224" formatCode="_(* #,##0.00_);_(* \(#,##0.00\);_(* &quot;-&quot;??_);_(@_)">
                  <c:v>106.2614344224984</c:v>
                </c:pt>
                <c:pt idx="1225" formatCode="_(* #,##0.00_);_(* \(#,##0.00\);_(* &quot;-&quot;??_);_(@_)">
                  <c:v>106.35497292056917</c:v>
                </c:pt>
                <c:pt idx="1226" formatCode="_(* #,##0.00_);_(* \(#,##0.00\);_(* &quot;-&quot;??_);_(@_)">
                  <c:v>106.37731110452904</c:v>
                </c:pt>
                <c:pt idx="1227" formatCode="_(* #,##0.00_);_(* \(#,##0.00\);_(* &quot;-&quot;??_);_(@_)">
                  <c:v>106.35940339134076</c:v>
                </c:pt>
                <c:pt idx="1228" formatCode="_(* #,##0.00_);_(* \(#,##0.00\);_(* &quot;-&quot;??_);_(@_)">
                  <c:v>106.54982734021554</c:v>
                </c:pt>
                <c:pt idx="1229" formatCode="_(* #,##0.00_);_(* \(#,##0.00\);_(* &quot;-&quot;??_);_(@_)">
                  <c:v>106.61129869639112</c:v>
                </c:pt>
                <c:pt idx="1230" formatCode="_(* #,##0.00_);_(* \(#,##0.00\);_(* &quot;-&quot;??_);_(@_)">
                  <c:v>106.57102743365941</c:v>
                </c:pt>
                <c:pt idx="1231" formatCode="_(* #,##0.00_);_(* \(#,##0.00\);_(* &quot;-&quot;??_);_(@_)">
                  <c:v>106.6367794215158</c:v>
                </c:pt>
                <c:pt idx="1232" formatCode="_(* #,##0.00_);_(* \(#,##0.00\);_(* &quot;-&quot;??_);_(@_)">
                  <c:v>106.75997288383586</c:v>
                </c:pt>
                <c:pt idx="1233" formatCode="_(* #,##0.00_);_(* \(#,##0.00\);_(* &quot;-&quot;??_);_(@_)">
                  <c:v>106.92815010100405</c:v>
                </c:pt>
                <c:pt idx="1234" formatCode="_(* #,##0.00_);_(* \(#,##0.00\);_(* &quot;-&quot;??_);_(@_)">
                  <c:v>106.96151879498292</c:v>
                </c:pt>
                <c:pt idx="1235" formatCode="_(* #,##0.00_);_(* \(#,##0.00\);_(* &quot;-&quot;??_);_(@_)">
                  <c:v>106.94775381812438</c:v>
                </c:pt>
                <c:pt idx="1236" formatCode="_(* #,##0.00_);_(* \(#,##0.00\);_(* &quot;-&quot;??_);_(@_)">
                  <c:v>106.90016658392972</c:v>
                </c:pt>
                <c:pt idx="1237" formatCode="_(* #,##0.00_);_(* \(#,##0.00\);_(* &quot;-&quot;??_);_(@_)">
                  <c:v>107.00054255773846</c:v>
                </c:pt>
                <c:pt idx="1238" formatCode="_(* #,##0.00_);_(* \(#,##0.00\);_(* &quot;-&quot;??_);_(@_)">
                  <c:v>107.10788939106502</c:v>
                </c:pt>
                <c:pt idx="1239" formatCode="_(* #,##0.00_);_(* \(#,##0.00\);_(* &quot;-&quot;??_);_(@_)">
                  <c:v>106.89844232497016</c:v>
                </c:pt>
                <c:pt idx="1240" formatCode="_(* #,##0.00_);_(* \(#,##0.00\);_(* &quot;-&quot;??_);_(@_)">
                  <c:v>107.05910723839483</c:v>
                </c:pt>
                <c:pt idx="1241" formatCode="_(* #,##0.00_);_(* \(#,##0.00\);_(* &quot;-&quot;??_);_(@_)">
                  <c:v>107.10585600602968</c:v>
                </c:pt>
                <c:pt idx="1242" formatCode="_(* #,##0.00_);_(* \(#,##0.00\);_(* &quot;-&quot;??_);_(@_)">
                  <c:v>107.06525786227078</c:v>
                </c:pt>
                <c:pt idx="1243" formatCode="_(* #,##0.00_);_(* \(#,##0.00\);_(* &quot;-&quot;??_);_(@_)">
                  <c:v>106.99925255024421</c:v>
                </c:pt>
                <c:pt idx="1244" formatCode="_(* #,##0.00_);_(* \(#,##0.00\);_(* &quot;-&quot;??_);_(@_)">
                  <c:v>106.72988232071717</c:v>
                </c:pt>
                <c:pt idx="1245" formatCode="_(* #,##0.00_);_(* \(#,##0.00\);_(* &quot;-&quot;??_);_(@_)">
                  <c:v>106.78445245858306</c:v>
                </c:pt>
                <c:pt idx="1246" formatCode="_(* #,##0.00_);_(* \(#,##0.00\);_(* &quot;-&quot;??_);_(@_)">
                  <c:v>106.96154273017471</c:v>
                </c:pt>
                <c:pt idx="1247" formatCode="_(* #,##0.00_);_(* \(#,##0.00\);_(* &quot;-&quot;??_);_(@_)">
                  <c:v>106.95448131588734</c:v>
                </c:pt>
                <c:pt idx="1248" formatCode="_(* #,##0.00_);_(* \(#,##0.00\);_(* &quot;-&quot;??_);_(@_)">
                  <c:v>107.5593371214331</c:v>
                </c:pt>
                <c:pt idx="1249" formatCode="_(* #,##0.00_);_(* \(#,##0.00\);_(* &quot;-&quot;??_);_(@_)">
                  <c:v>107.56705306097869</c:v>
                </c:pt>
                <c:pt idx="1250" formatCode="_(* #,##0.00_);_(* \(#,##0.00\);_(* &quot;-&quot;??_);_(@_)">
                  <c:v>107.5619118324649</c:v>
                </c:pt>
                <c:pt idx="1251" formatCode="_(* #,##0.00_);_(* \(#,##0.00\);_(* &quot;-&quot;??_);_(@_)">
                  <c:v>107.40374515593261</c:v>
                </c:pt>
                <c:pt idx="1252" formatCode="_(* #,##0.00_);_(* \(#,##0.00\);_(* &quot;-&quot;??_);_(@_)">
                  <c:v>107.34759439203366</c:v>
                </c:pt>
                <c:pt idx="1253" formatCode="_(* #,##0.00_);_(* \(#,##0.00\);_(* &quot;-&quot;??_);_(@_)">
                  <c:v>107.16634014256721</c:v>
                </c:pt>
                <c:pt idx="1254" formatCode="_(* #,##0.00_);_(* \(#,##0.00\);_(* &quot;-&quot;??_);_(@_)">
                  <c:v>107.17606331727218</c:v>
                </c:pt>
                <c:pt idx="1255" formatCode="_(* #,##0.00_);_(* \(#,##0.00\);_(* &quot;-&quot;??_);_(@_)">
                  <c:v>107.04995132786452</c:v>
                </c:pt>
                <c:pt idx="1256" formatCode="_(* #,##0.00_);_(* \(#,##0.00\);_(* &quot;-&quot;??_);_(@_)">
                  <c:v>107.14682860589542</c:v>
                </c:pt>
                <c:pt idx="1257" formatCode="_(* #,##0.00_);_(* \(#,##0.00\);_(* &quot;-&quot;??_);_(@_)">
                  <c:v>107.21104890153434</c:v>
                </c:pt>
                <c:pt idx="1258" formatCode="_(* #,##0.00_);_(* \(#,##0.00\);_(* &quot;-&quot;??_);_(@_)">
                  <c:v>107.04945267915238</c:v>
                </c:pt>
                <c:pt idx="1259" formatCode="_(* #,##0.00_);_(* \(#,##0.00\);_(* &quot;-&quot;??_);_(@_)">
                  <c:v>107.24203574325722</c:v>
                </c:pt>
                <c:pt idx="1260" formatCode="_(* #,##0.00_);_(* \(#,##0.00\);_(* &quot;-&quot;??_);_(@_)">
                  <c:v>107.09874205882632</c:v>
                </c:pt>
                <c:pt idx="1261" formatCode="_(* #,##0.00_);_(* \(#,##0.00\);_(* &quot;-&quot;??_);_(@_)">
                  <c:v>107.04538830925819</c:v>
                </c:pt>
                <c:pt idx="1262" formatCode="_(* #,##0.00_);_(* \(#,##0.00\);_(* &quot;-&quot;??_);_(@_)">
                  <c:v>107.14491790783187</c:v>
                </c:pt>
                <c:pt idx="1263" formatCode="_(* #,##0.00_);_(* \(#,##0.00\);_(* &quot;-&quot;??_);_(@_)">
                  <c:v>107.04874757521696</c:v>
                </c:pt>
                <c:pt idx="1264" formatCode="_(* #,##0.00_);_(* \(#,##0.00\);_(* &quot;-&quot;??_);_(@_)">
                  <c:v>107.01235959516737</c:v>
                </c:pt>
                <c:pt idx="1265" formatCode="_(* #,##0.00_);_(* \(#,##0.00\);_(* &quot;-&quot;??_);_(@_)">
                  <c:v>106.92015292960338</c:v>
                </c:pt>
                <c:pt idx="1266" formatCode="_(* #,##0.00_);_(* \(#,##0.00\);_(* &quot;-&quot;??_);_(@_)">
                  <c:v>106.81323408540126</c:v>
                </c:pt>
                <c:pt idx="1267" formatCode="_(* #,##0.00_);_(* \(#,##0.00\);_(* &quot;-&quot;??_);_(@_)">
                  <c:v>106.72281995114379</c:v>
                </c:pt>
                <c:pt idx="1268" formatCode="_(* #,##0.00_);_(* \(#,##0.00\);_(* &quot;-&quot;??_);_(@_)">
                  <c:v>106.67357701455653</c:v>
                </c:pt>
                <c:pt idx="1269" formatCode="_(* #,##0.00_);_(* \(#,##0.00\);_(* &quot;-&quot;??_);_(@_)">
                  <c:v>106.73735586947276</c:v>
                </c:pt>
                <c:pt idx="1270" formatCode="_(* #,##0.00_);_(* \(#,##0.00\);_(* &quot;-&quot;??_);_(@_)">
                  <c:v>106.69049746210713</c:v>
                </c:pt>
                <c:pt idx="1271" formatCode="_(* #,##0.00_);_(* \(#,##0.00\);_(* &quot;-&quot;??_);_(@_)">
                  <c:v>106.71075804574916</c:v>
                </c:pt>
                <c:pt idx="1272" formatCode="_(* #,##0.00_);_(* \(#,##0.00\);_(* &quot;-&quot;??_);_(@_)">
                  <c:v>109.02228078385654</c:v>
                </c:pt>
                <c:pt idx="1273" formatCode="_(* #,##0.00_);_(* \(#,##0.00\);_(* &quot;-&quot;??_);_(@_)">
                  <c:v>109.04255978228376</c:v>
                </c:pt>
                <c:pt idx="1274" formatCode="_(* #,##0.00_);_(* \(#,##0.00\);_(* &quot;-&quot;??_);_(@_)">
                  <c:v>109.11766922882326</c:v>
                </c:pt>
                <c:pt idx="1275" formatCode="_(* #,##0.00_);_(* \(#,##0.00\);_(* &quot;-&quot;??_);_(@_)">
                  <c:v>109.14689192851282</c:v>
                </c:pt>
                <c:pt idx="1276" formatCode="_(* #,##0.00_);_(* \(#,##0.00\);_(* &quot;-&quot;??_);_(@_)">
                  <c:v>109.19788769349603</c:v>
                </c:pt>
                <c:pt idx="1277" formatCode="_(* #,##0.00_);_(* \(#,##0.00\);_(* &quot;-&quot;??_);_(@_)">
                  <c:v>109.29628875406281</c:v>
                </c:pt>
                <c:pt idx="1278" formatCode="_(* #,##0.00_);_(* \(#,##0.00\);_(* &quot;-&quot;??_);_(@_)">
                  <c:v>109.25622977977318</c:v>
                </c:pt>
                <c:pt idx="1279" formatCode="_(* #,##0.00_);_(* \(#,##0.00\);_(* &quot;-&quot;??_);_(@_)">
                  <c:v>109.12933449179735</c:v>
                </c:pt>
                <c:pt idx="1280" formatCode="_(* #,##0.00_);_(* \(#,##0.00\);_(* &quot;-&quot;??_);_(@_)">
                  <c:v>109.11618062413113</c:v>
                </c:pt>
                <c:pt idx="1281" formatCode="_(* #,##0.00_);_(* \(#,##0.00\);_(* &quot;-&quot;??_);_(@_)">
                  <c:v>109.09623369303623</c:v>
                </c:pt>
                <c:pt idx="1282" formatCode="_(* #,##0.00_);_(* \(#,##0.00\);_(* &quot;-&quot;??_);_(@_)">
                  <c:v>109.16243280732863</c:v>
                </c:pt>
                <c:pt idx="1283" formatCode="_(* #,##0.00_);_(* \(#,##0.00\);_(* &quot;-&quot;??_);_(@_)">
                  <c:v>109.10732873289015</c:v>
                </c:pt>
                <c:pt idx="1284" formatCode="_(* #,##0.00_);_(* \(#,##0.00\);_(* &quot;-&quot;??_);_(@_)">
                  <c:v>109.04747712222319</c:v>
                </c:pt>
                <c:pt idx="1285" formatCode="_(* #,##0.00_);_(* \(#,##0.00\);_(* &quot;-&quot;??_);_(@_)">
                  <c:v>109.02550943864171</c:v>
                </c:pt>
                <c:pt idx="1286" formatCode="_(* #,##0.00_);_(* \(#,##0.00\);_(* &quot;-&quot;??_);_(@_)">
                  <c:v>109.25349633636641</c:v>
                </c:pt>
                <c:pt idx="1287" formatCode="_(* #,##0.00_);_(* \(#,##0.00\);_(* &quot;-&quot;??_);_(@_)">
                  <c:v>109.22540157907233</c:v>
                </c:pt>
                <c:pt idx="1288" formatCode="_(* #,##0.00_);_(* \(#,##0.00\);_(* &quot;-&quot;??_);_(@_)">
                  <c:v>109.38497243486867</c:v>
                </c:pt>
                <c:pt idx="1289" formatCode="_(* #,##0.00_);_(* \(#,##0.00\);_(* &quot;-&quot;??_);_(@_)">
                  <c:v>109.4210956409438</c:v>
                </c:pt>
                <c:pt idx="1290" formatCode="_(* #,##0.00_);_(* \(#,##0.00\);_(* &quot;-&quot;??_);_(@_)">
                  <c:v>109.5759765713223</c:v>
                </c:pt>
                <c:pt idx="1291" formatCode="_(* #,##0.00_);_(* \(#,##0.00\);_(* &quot;-&quot;??_);_(@_)">
                  <c:v>109.58901458925685</c:v>
                </c:pt>
                <c:pt idx="1292" formatCode="_(* #,##0.00_);_(* \(#,##0.00\);_(* &quot;-&quot;??_);_(@_)">
                  <c:v>109.74089474707742</c:v>
                </c:pt>
                <c:pt idx="1293" formatCode="_(* #,##0.00_);_(* \(#,##0.00\);_(* &quot;-&quot;??_);_(@_)">
                  <c:v>109.75354476272759</c:v>
                </c:pt>
                <c:pt idx="1294" formatCode="_(* #,##0.00_);_(* \(#,##0.00\);_(* &quot;-&quot;??_);_(@_)">
                  <c:v>109.59789531252669</c:v>
                </c:pt>
                <c:pt idx="1295" formatCode="_(* #,##0.00_);_(* \(#,##0.00\);_(* &quot;-&quot;??_);_(@_)">
                  <c:v>109.72163022548096</c:v>
                </c:pt>
                <c:pt idx="1296" formatCode="_(* #,##0.00_);_(* \(#,##0.00\);_(* &quot;-&quot;??_);_(@_)">
                  <c:v>109.98541963091859</c:v>
                </c:pt>
                <c:pt idx="1297" formatCode="_(* #,##0.00_);_(* \(#,##0.00\);_(* &quot;-&quot;??_);_(@_)">
                  <c:v>109.90265129290893</c:v>
                </c:pt>
                <c:pt idx="1298" formatCode="_(* #,##0.00_);_(* \(#,##0.00\);_(* &quot;-&quot;??_);_(@_)">
                  <c:v>109.96929751808466</c:v>
                </c:pt>
                <c:pt idx="1299" formatCode="_(* #,##0.00_);_(* \(#,##0.00\);_(* &quot;-&quot;??_);_(@_)">
                  <c:v>110.00868090023643</c:v>
                </c:pt>
                <c:pt idx="1300" formatCode="_(* #,##0.00_);_(* \(#,##0.00\);_(* &quot;-&quot;??_);_(@_)">
                  <c:v>109.97618261774159</c:v>
                </c:pt>
                <c:pt idx="1301" formatCode="_(* #,##0.00_);_(* \(#,##0.00\);_(* &quot;-&quot;??_);_(@_)">
                  <c:v>110.1377916886351</c:v>
                </c:pt>
                <c:pt idx="1302" formatCode="_(* #,##0.00_);_(* \(#,##0.00\);_(* &quot;-&quot;??_);_(@_)">
                  <c:v>110.00116188193445</c:v>
                </c:pt>
                <c:pt idx="1303" formatCode="_(* #,##0.00_);_(* \(#,##0.00\);_(* &quot;-&quot;??_);_(@_)">
                  <c:v>110.11600806978707</c:v>
                </c:pt>
                <c:pt idx="1304" formatCode="_(* #,##0.00_);_(* \(#,##0.00\);_(* &quot;-&quot;??_);_(@_)">
                  <c:v>109.94319014192007</c:v>
                </c:pt>
                <c:pt idx="1305" formatCode="_(* #,##0.00_);_(* \(#,##0.00\);_(* &quot;-&quot;??_);_(@_)">
                  <c:v>109.84617903014269</c:v>
                </c:pt>
                <c:pt idx="1306" formatCode="_(* #,##0.00_);_(* \(#,##0.00\);_(* &quot;-&quot;??_);_(@_)">
                  <c:v>109.82664316915631</c:v>
                </c:pt>
                <c:pt idx="1307" formatCode="_(* #,##0.00_);_(* \(#,##0.00\);_(* &quot;-&quot;??_);_(@_)">
                  <c:v>109.81280707271148</c:v>
                </c:pt>
                <c:pt idx="1308" formatCode="_(* #,##0.00_);_(* \(#,##0.00\);_(* &quot;-&quot;??_);_(@_)">
                  <c:v>109.80938217576926</c:v>
                </c:pt>
                <c:pt idx="1309" formatCode="_(* #,##0.00_);_(* \(#,##0.00\);_(* &quot;-&quot;??_);_(@_)">
                  <c:v>109.78124543908503</c:v>
                </c:pt>
                <c:pt idx="1310" formatCode="_(* #,##0.00_);_(* \(#,##0.00\);_(* &quot;-&quot;??_);_(@_)">
                  <c:v>109.6450437614825</c:v>
                </c:pt>
                <c:pt idx="1311" formatCode="_(* #,##0.00_);_(* \(#,##0.00\);_(* &quot;-&quot;??_);_(@_)">
                  <c:v>109.71760612462023</c:v>
                </c:pt>
                <c:pt idx="1312" formatCode="_(* #,##0.00_);_(* \(#,##0.00\);_(* &quot;-&quot;??_);_(@_)">
                  <c:v>109.45373583978299</c:v>
                </c:pt>
                <c:pt idx="1313" formatCode="_(* #,##0.00_);_(* \(#,##0.00\);_(* &quot;-&quot;??_);_(@_)">
                  <c:v>109.51370976582429</c:v>
                </c:pt>
                <c:pt idx="1314" formatCode="_(* #,##0.00_);_(* \(#,##0.00\);_(* &quot;-&quot;??_);_(@_)">
                  <c:v>109.53511123579081</c:v>
                </c:pt>
                <c:pt idx="1315" formatCode="_(* #,##0.00_);_(* \(#,##0.00\);_(* &quot;-&quot;??_);_(@_)">
                  <c:v>109.6509310959653</c:v>
                </c:pt>
                <c:pt idx="1316" formatCode="_(* #,##0.00_);_(* \(#,##0.00\);_(* &quot;-&quot;??_);_(@_)">
                  <c:v>109.73991888989593</c:v>
                </c:pt>
                <c:pt idx="1317" formatCode="_(* #,##0.00_);_(* \(#,##0.00\);_(* &quot;-&quot;??_);_(@_)">
                  <c:v>109.80881476253563</c:v>
                </c:pt>
                <c:pt idx="1318" formatCode="_(* #,##0.00_);_(* \(#,##0.00\);_(* &quot;-&quot;??_);_(@_)">
                  <c:v>109.95743657545145</c:v>
                </c:pt>
                <c:pt idx="1319" formatCode="_(* #,##0.00_);_(* \(#,##0.00\);_(* &quot;-&quot;??_);_(@_)">
                  <c:v>109.99347226023532</c:v>
                </c:pt>
                <c:pt idx="1320" formatCode="_(* #,##0.00_);_(* \(#,##0.00\);_(* &quot;-&quot;??_);_(@_)">
                  <c:v>109.96337496477776</c:v>
                </c:pt>
                <c:pt idx="1321" formatCode="_(* #,##0.00_);_(* \(#,##0.00\);_(* &quot;-&quot;??_);_(@_)">
                  <c:v>110.00113222374657</c:v>
                </c:pt>
                <c:pt idx="1322" formatCode="_(* #,##0.00_);_(* \(#,##0.00\);_(* &quot;-&quot;??_);_(@_)">
                  <c:v>110.12174829579737</c:v>
                </c:pt>
                <c:pt idx="1323" formatCode="_(* #,##0.00_);_(* \(#,##0.00\);_(* &quot;-&quot;??_);_(@_)">
                  <c:v>109.94611836430634</c:v>
                </c:pt>
                <c:pt idx="1324" formatCode="_(* #,##0.00_);_(* \(#,##0.00\);_(* &quot;-&quot;??_);_(@_)">
                  <c:v>109.94843756769504</c:v>
                </c:pt>
                <c:pt idx="1325" formatCode="_(* #,##0.00_);_(* \(#,##0.00\);_(* &quot;-&quot;??_);_(@_)">
                  <c:v>110.01598507908506</c:v>
                </c:pt>
                <c:pt idx="1326" formatCode="_(* #,##0.00_);_(* \(#,##0.00\);_(* &quot;-&quot;??_);_(@_)">
                  <c:v>110.09778320130543</c:v>
                </c:pt>
                <c:pt idx="1327" formatCode="_(* #,##0.00_);_(* \(#,##0.00\);_(* &quot;-&quot;??_);_(@_)">
                  <c:v>109.97731419510406</c:v>
                </c:pt>
                <c:pt idx="1328" formatCode="_(* #,##0.00_);_(* \(#,##0.00\);_(* &quot;-&quot;??_);_(@_)">
                  <c:v>109.9426337367082</c:v>
                </c:pt>
                <c:pt idx="1329" formatCode="_(* #,##0.00_);_(* \(#,##0.00\);_(* &quot;-&quot;??_);_(@_)">
                  <c:v>109.94598651250467</c:v>
                </c:pt>
                <c:pt idx="1330" formatCode="_(* #,##0.00_);_(* \(#,##0.00\);_(* &quot;-&quot;??_);_(@_)">
                  <c:v>109.88643809085681</c:v>
                </c:pt>
                <c:pt idx="1331" formatCode="_(* #,##0.00_);_(* \(#,##0.00\);_(* &quot;-&quot;??_);_(@_)">
                  <c:v>109.80062907878272</c:v>
                </c:pt>
                <c:pt idx="1332" formatCode="_(* #,##0.00_);_(* \(#,##0.00\);_(* &quot;-&quot;??_);_(@_)">
                  <c:v>109.6956815371293</c:v>
                </c:pt>
                <c:pt idx="1333" formatCode="_(* #,##0.00_);_(* \(#,##0.00\);_(* &quot;-&quot;??_);_(@_)">
                  <c:v>109.72884767599382</c:v>
                </c:pt>
                <c:pt idx="1334" formatCode="_(* #,##0.00_);_(* \(#,##0.00\);_(* &quot;-&quot;??_);_(@_)">
                  <c:v>109.86813995788557</c:v>
                </c:pt>
                <c:pt idx="1335" formatCode="_(* #,##0.00_);_(* \(#,##0.00\);_(* &quot;-&quot;??_);_(@_)">
                  <c:v>109.82530853138289</c:v>
                </c:pt>
                <c:pt idx="1336" formatCode="_(* #,##0.00_);_(* \(#,##0.00\);_(* &quot;-&quot;??_);_(@_)">
                  <c:v>109.90381895080792</c:v>
                </c:pt>
                <c:pt idx="1337" formatCode="_(* #,##0.00_);_(* \(#,##0.00\);_(* &quot;-&quot;??_);_(@_)">
                  <c:v>109.9584509733766</c:v>
                </c:pt>
                <c:pt idx="1338" formatCode="_(* #,##0.00_);_(* \(#,##0.00\);_(* &quot;-&quot;??_);_(@_)">
                  <c:v>109.84095829101889</c:v>
                </c:pt>
                <c:pt idx="1339" formatCode="_(* #,##0.00_);_(* \(#,##0.00\);_(* &quot;-&quot;??_);_(@_)">
                  <c:v>109.87175831586433</c:v>
                </c:pt>
                <c:pt idx="1340" formatCode="_(* #,##0.00_);_(* \(#,##0.00\);_(* &quot;-&quot;??_);_(@_)">
                  <c:v>109.88383189561375</c:v>
                </c:pt>
                <c:pt idx="1341" formatCode="_(* #,##0.00_);_(* \(#,##0.00\);_(* &quot;-&quot;??_);_(@_)">
                  <c:v>109.8627346192017</c:v>
                </c:pt>
                <c:pt idx="1342" formatCode="_(* #,##0.00_);_(* \(#,##0.00\);_(* &quot;-&quot;??_);_(@_)">
                  <c:v>110.01214882579235</c:v>
                </c:pt>
                <c:pt idx="1343" formatCode="_(* #,##0.00_);_(* \(#,##0.00\);_(* &quot;-&quot;??_);_(@_)">
                  <c:v>110.09053179677532</c:v>
                </c:pt>
                <c:pt idx="1344" formatCode="_(* #,##0.00_);_(* \(#,##0.00\);_(* &quot;-&quot;??_);_(@_)">
                  <c:v>110.00279540230579</c:v>
                </c:pt>
                <c:pt idx="1345" formatCode="_(* #,##0.00_);_(* \(#,##0.00\);_(* &quot;-&quot;??_);_(@_)">
                  <c:v>110.16800249515155</c:v>
                </c:pt>
                <c:pt idx="1346" formatCode="_(* #,##0.00_);_(* \(#,##0.00\);_(* &quot;-&quot;??_);_(@_)">
                  <c:v>110.17820750008644</c:v>
                </c:pt>
                <c:pt idx="1347" formatCode="_(* #,##0.00_);_(* \(#,##0.00\);_(* &quot;-&quot;??_);_(@_)">
                  <c:v>110.23656215282318</c:v>
                </c:pt>
                <c:pt idx="1348" formatCode="_(* #,##0.00_);_(* \(#,##0.00\);_(* &quot;-&quot;??_);_(@_)">
                  <c:v>111.04287715953683</c:v>
                </c:pt>
                <c:pt idx="1349" formatCode="_(* #,##0.00_);_(* \(#,##0.00\);_(* &quot;-&quot;??_);_(@_)">
                  <c:v>111.03807480210011</c:v>
                </c:pt>
                <c:pt idx="1350" formatCode="_(* #,##0.00_);_(* \(#,##0.00\);_(* &quot;-&quot;??_);_(@_)">
                  <c:v>111.01123383489029</c:v>
                </c:pt>
                <c:pt idx="1351" formatCode="_(* #,##0.00_);_(* \(#,##0.00\);_(* &quot;-&quot;??_);_(@_)">
                  <c:v>110.93259904241297</c:v>
                </c:pt>
                <c:pt idx="1352" formatCode="_(* #,##0.00_);_(* \(#,##0.00\);_(* &quot;-&quot;??_);_(@_)">
                  <c:v>110.85320799729618</c:v>
                </c:pt>
                <c:pt idx="1353" formatCode="_(* #,##0.00_);_(* \(#,##0.00\);_(* &quot;-&quot;??_);_(@_)">
                  <c:v>110.79435544620746</c:v>
                </c:pt>
                <c:pt idx="1354" formatCode="_(* #,##0.00_);_(* \(#,##0.00\);_(* &quot;-&quot;??_);_(@_)">
                  <c:v>110.73444560564887</c:v>
                </c:pt>
                <c:pt idx="1355" formatCode="_(* #,##0.00_);_(* \(#,##0.00\);_(* &quot;-&quot;??_);_(@_)">
                  <c:v>110.83787327734649</c:v>
                </c:pt>
                <c:pt idx="1356" formatCode="_(* #,##0.00_);_(* \(#,##0.00\);_(* &quot;-&quot;??_);_(@_)">
                  <c:v>110.93407471068291</c:v>
                </c:pt>
                <c:pt idx="1357" formatCode="_(* #,##0.00_);_(* \(#,##0.00\);_(* &quot;-&quot;??_);_(@_)">
                  <c:v>110.90034095458255</c:v>
                </c:pt>
                <c:pt idx="1358" formatCode="_(* #,##0.00_);_(* \(#,##0.00\);_(* &quot;-&quot;??_);_(@_)">
                  <c:v>110.9094788805584</c:v>
                </c:pt>
                <c:pt idx="1359" formatCode="_(* #,##0.00_);_(* \(#,##0.00\);_(* &quot;-&quot;??_);_(@_)">
                  <c:v>110.97260130008608</c:v>
                </c:pt>
                <c:pt idx="1360" formatCode="_(* #,##0.00_);_(* \(#,##0.00\);_(* &quot;-&quot;??_);_(@_)">
                  <c:v>110.99556728141083</c:v>
                </c:pt>
                <c:pt idx="1361" formatCode="_(* #,##0.00_);_(* \(#,##0.00\);_(* &quot;-&quot;??_);_(@_)">
                  <c:v>110.99193894411732</c:v>
                </c:pt>
                <c:pt idx="1362" formatCode="_(* #,##0.00_);_(* \(#,##0.00\);_(* &quot;-&quot;??_);_(@_)">
                  <c:v>111.02332217997632</c:v>
                </c:pt>
                <c:pt idx="1363" formatCode="_(* #,##0.00_);_(* \(#,##0.00\);_(* &quot;-&quot;??_);_(@_)">
                  <c:v>111.12122163735039</c:v>
                </c:pt>
                <c:pt idx="1364" formatCode="_(* #,##0.00_);_(* \(#,##0.00\);_(* &quot;-&quot;??_);_(@_)">
                  <c:v>111.16992866702621</c:v>
                </c:pt>
                <c:pt idx="1365" formatCode="_(* #,##0.00_);_(* \(#,##0.00\);_(* &quot;-&quot;??_);_(@_)">
                  <c:v>111.022359963078</c:v>
                </c:pt>
                <c:pt idx="1366" formatCode="_(* #,##0.00_);_(* \(#,##0.00\);_(* &quot;-&quot;??_);_(@_)">
                  <c:v>110.95166861540591</c:v>
                </c:pt>
                <c:pt idx="1367" formatCode="_(* #,##0.00_);_(* \(#,##0.00\);_(* &quot;-&quot;??_);_(@_)">
                  <c:v>110.88208086185152</c:v>
                </c:pt>
                <c:pt idx="1368" formatCode="_(* #,##0.00_);_(* \(#,##0.00\);_(* &quot;-&quot;??_);_(@_)">
                  <c:v>110.81904998052079</c:v>
                </c:pt>
                <c:pt idx="1369" formatCode="_(* #,##0.00_);_(* \(#,##0.00\);_(* &quot;-&quot;??_);_(@_)">
                  <c:v>110.78846396300411</c:v>
                </c:pt>
                <c:pt idx="1370" formatCode="_(* #,##0.00_);_(* \(#,##0.00\);_(* &quot;-&quot;??_);_(@_)">
                  <c:v>110.9125677108719</c:v>
                </c:pt>
                <c:pt idx="1371" formatCode="_(* #,##0.00_);_(* \(#,##0.00\);_(* &quot;-&quot;??_);_(@_)">
                  <c:v>110.93492902843833</c:v>
                </c:pt>
                <c:pt idx="1372" formatCode="_(* #,##0.00_);_(* \(#,##0.00\);_(* &quot;-&quot;??_);_(@_)">
                  <c:v>110.93814502002755</c:v>
                </c:pt>
                <c:pt idx="1373" formatCode="_(* #,##0.00_);_(* \(#,##0.00\);_(* &quot;-&quot;??_);_(@_)">
                  <c:v>110.9742826529546</c:v>
                </c:pt>
                <c:pt idx="1374" formatCode="_(* #,##0.00_);_(* \(#,##0.00\);_(* &quot;-&quot;??_);_(@_)">
                  <c:v>111.0154747190943</c:v>
                </c:pt>
                <c:pt idx="1375" formatCode="_(* #,##0.00_);_(* \(#,##0.00\);_(* &quot;-&quot;??_);_(@_)">
                  <c:v>110.99848367793375</c:v>
                </c:pt>
                <c:pt idx="1376" formatCode="_(* #,##0.00_);_(* \(#,##0.00\);_(* &quot;-&quot;??_);_(@_)">
                  <c:v>110.98917217329529</c:v>
                </c:pt>
                <c:pt idx="1377" formatCode="_(* #,##0.00_);_(* \(#,##0.00\);_(* &quot;-&quot;??_);_(@_)">
                  <c:v>110.99762101775914</c:v>
                </c:pt>
                <c:pt idx="1378" formatCode="_(* #,##0.00_);_(* \(#,##0.00\);_(* &quot;-&quot;??_);_(@_)">
                  <c:v>111.06611053041786</c:v>
                </c:pt>
                <c:pt idx="1379" formatCode="_(* #,##0.00_);_(* \(#,##0.00\);_(* &quot;-&quot;??_);_(@_)">
                  <c:v>111.10568741745797</c:v>
                </c:pt>
                <c:pt idx="1380" formatCode="_(* #,##0.00_);_(* \(#,##0.00\);_(* &quot;-&quot;??_);_(@_)">
                  <c:v>111.13814406663558</c:v>
                </c:pt>
                <c:pt idx="1381" formatCode="_(* #,##0.00_);_(* \(#,##0.00\);_(* &quot;-&quot;??_);_(@_)">
                  <c:v>111.13210797745596</c:v>
                </c:pt>
                <c:pt idx="1382" formatCode="_(* #,##0.00_);_(* \(#,##0.00\);_(* &quot;-&quot;??_);_(@_)">
                  <c:v>111.16743877161768</c:v>
                </c:pt>
                <c:pt idx="1383" formatCode="_(* #,##0.00_);_(* \(#,##0.00\);_(* &quot;-&quot;??_);_(@_)">
                  <c:v>111.1893273196188</c:v>
                </c:pt>
                <c:pt idx="1384" formatCode="_(* #,##0.00_);_(* \(#,##0.00\);_(* &quot;-&quot;??_);_(@_)">
                  <c:v>111.1901680282388</c:v>
                </c:pt>
                <c:pt idx="1385" formatCode="_(* #,##0.00_);_(* \(#,##0.00\);_(* &quot;-&quot;??_);_(@_)">
                  <c:v>111.19447349202707</c:v>
                </c:pt>
                <c:pt idx="1386" formatCode="_(* #,##0.00_);_(* \(#,##0.00\);_(* &quot;-&quot;??_);_(@_)">
                  <c:v>111.15421091181132</c:v>
                </c:pt>
                <c:pt idx="1387" formatCode="_(* #,##0.00_);_(* \(#,##0.00\);_(* &quot;-&quot;??_);_(@_)">
                  <c:v>111.20960130724733</c:v>
                </c:pt>
                <c:pt idx="1388" formatCode="_(* #,##0.00_);_(* \(#,##0.00\);_(* &quot;-&quot;??_);_(@_)">
                  <c:v>111.26969762790087</c:v>
                </c:pt>
                <c:pt idx="1389" formatCode="_(* #,##0.00_);_(* \(#,##0.00\);_(* &quot;-&quot;??_);_(@_)">
                  <c:v>111.1426663876578</c:v>
                </c:pt>
                <c:pt idx="1390" formatCode="_(* #,##0.00_);_(* \(#,##0.00\);_(* &quot;-&quot;??_);_(@_)">
                  <c:v>111.13002437006725</c:v>
                </c:pt>
                <c:pt idx="1391" formatCode="_(* #,##0.00_);_(* \(#,##0.00\);_(* &quot;-&quot;??_);_(@_)">
                  <c:v>111.25097540394569</c:v>
                </c:pt>
                <c:pt idx="1392" formatCode="_(* #,##0.00_);_(* \(#,##0.00\);_(* &quot;-&quot;??_);_(@_)">
                  <c:v>111.32843635342134</c:v>
                </c:pt>
                <c:pt idx="1393" formatCode="_(* #,##0.00_);_(* \(#,##0.00\);_(* &quot;-&quot;??_);_(@_)">
                  <c:v>111.4537864448168</c:v>
                </c:pt>
                <c:pt idx="1394" formatCode="_(* #,##0.00_);_(* \(#,##0.00\);_(* &quot;-&quot;??_);_(@_)">
                  <c:v>111.44210384629952</c:v>
                </c:pt>
                <c:pt idx="1395" formatCode="_(* #,##0.00_);_(* \(#,##0.00\);_(* &quot;-&quot;??_);_(@_)">
                  <c:v>111.41560702982905</c:v>
                </c:pt>
                <c:pt idx="1396" formatCode="_(* #,##0.00_);_(* \(#,##0.00\);_(* &quot;-&quot;??_);_(@_)">
                  <c:v>111.48699803630731</c:v>
                </c:pt>
                <c:pt idx="1397" formatCode="_(* #,##0.00_);_(* \(#,##0.00\);_(* &quot;-&quot;??_);_(@_)">
                  <c:v>111.51287333233053</c:v>
                </c:pt>
                <c:pt idx="1398" formatCode="_(* #,##0.00_);_(* \(#,##0.00\);_(* &quot;-&quot;??_);_(@_)">
                  <c:v>111.57019972355842</c:v>
                </c:pt>
                <c:pt idx="1399" formatCode="_(* #,##0.00_);_(* \(#,##0.00\);_(* &quot;-&quot;??_);_(@_)">
                  <c:v>111.6084708035946</c:v>
                </c:pt>
                <c:pt idx="1400" formatCode="_(* #,##0.00_);_(* \(#,##0.00\);_(* &quot;-&quot;??_);_(@_)">
                  <c:v>111.56184158995023</c:v>
                </c:pt>
                <c:pt idx="1401" formatCode="_(* #,##0.00_);_(* \(#,##0.00\);_(* &quot;-&quot;??_);_(@_)">
                  <c:v>111.44901016071982</c:v>
                </c:pt>
                <c:pt idx="1402" formatCode="_(* #,##0.00_);_(* \(#,##0.00\);_(* &quot;-&quot;??_);_(@_)">
                  <c:v>111.51016540148069</c:v>
                </c:pt>
                <c:pt idx="1403" formatCode="_(* #,##0.00_);_(* \(#,##0.00\);_(* &quot;-&quot;??_);_(@_)">
                  <c:v>111.46948668285532</c:v>
                </c:pt>
                <c:pt idx="1404" formatCode="_(* #,##0.00_);_(* \(#,##0.00\);_(* &quot;-&quot;??_);_(@_)">
                  <c:v>111.5301323369094</c:v>
                </c:pt>
                <c:pt idx="1405" formatCode="_(* #,##0.00_);_(* \(#,##0.00\);_(* &quot;-&quot;??_);_(@_)">
                  <c:v>111.55053913737341</c:v>
                </c:pt>
                <c:pt idx="1406" formatCode="_(* #,##0.00_);_(* \(#,##0.00\);_(* &quot;-&quot;??_);_(@_)">
                  <c:v>111.54963391418447</c:v>
                </c:pt>
                <c:pt idx="1407" formatCode="_(* #,##0.00_);_(* \(#,##0.00\);_(* &quot;-&quot;??_);_(@_)">
                  <c:v>111.4072747015193</c:v>
                </c:pt>
                <c:pt idx="1408" formatCode="_(* #,##0.00_);_(* \(#,##0.00\);_(* &quot;-&quot;??_);_(@_)">
                  <c:v>111.51847906940957</c:v>
                </c:pt>
                <c:pt idx="1409" formatCode="_(* #,##0.00_);_(* \(#,##0.00\);_(* &quot;-&quot;??_);_(@_)">
                  <c:v>111.50837953603595</c:v>
                </c:pt>
                <c:pt idx="1410" formatCode="_(* #,##0.00_);_(* \(#,##0.00\);_(* &quot;-&quot;??_);_(@_)">
                  <c:v>111.50265993269785</c:v>
                </c:pt>
                <c:pt idx="1411" formatCode="_(* #,##0.00_);_(* \(#,##0.00\);_(* &quot;-&quot;??_);_(@_)">
                  <c:v>111.52164446532305</c:v>
                </c:pt>
                <c:pt idx="1412" formatCode="_(* #,##0.00_);_(* \(#,##0.00\);_(* &quot;-&quot;??_);_(@_)">
                  <c:v>111.55287333360396</c:v>
                </c:pt>
                <c:pt idx="1413" formatCode="_(* #,##0.00_);_(* \(#,##0.00\);_(* &quot;-&quot;??_);_(@_)">
                  <c:v>111.47479826133409</c:v>
                </c:pt>
                <c:pt idx="1414" formatCode="_(* #,##0.00_);_(* \(#,##0.00\);_(* &quot;-&quot;??_);_(@_)">
                  <c:v>111.42749983289997</c:v>
                </c:pt>
                <c:pt idx="1415" formatCode="_(* #,##0.00_);_(* \(#,##0.00\);_(* &quot;-&quot;??_);_(@_)">
                  <c:v>111.47412343137981</c:v>
                </c:pt>
                <c:pt idx="1416" formatCode="_(* #,##0.00_);_(* \(#,##0.00\);_(* &quot;-&quot;??_);_(@_)">
                  <c:v>111.52401752616103</c:v>
                </c:pt>
                <c:pt idx="1417" formatCode="_(* #,##0.00_);_(* \(#,##0.00\);_(* &quot;-&quot;??_);_(@_)">
                  <c:v>111.54883244104094</c:v>
                </c:pt>
                <c:pt idx="1418" formatCode="_(* #,##0.00_);_(* \(#,##0.00\);_(* &quot;-&quot;??_);_(@_)">
                  <c:v>111.53337924615403</c:v>
                </c:pt>
                <c:pt idx="1419" formatCode="_(* #,##0.00_);_(* \(#,##0.00\);_(* &quot;-&quot;??_);_(@_)">
                  <c:v>111.47761527207065</c:v>
                </c:pt>
                <c:pt idx="1420" formatCode="_(* #,##0.00_);_(* \(#,##0.00\);_(* &quot;-&quot;??_);_(@_)">
                  <c:v>111.50909185395912</c:v>
                </c:pt>
                <c:pt idx="1421" formatCode="_(* #,##0.00_);_(* \(#,##0.00\);_(* &quot;-&quot;??_);_(@_)">
                  <c:v>111.58774033723253</c:v>
                </c:pt>
                <c:pt idx="1422" formatCode="_(* #,##0.00_);_(* \(#,##0.00\);_(* &quot;-&quot;??_);_(@_)">
                  <c:v>111.60025098462047</c:v>
                </c:pt>
                <c:pt idx="1423" formatCode="_(* #,##0.00_);_(* \(#,##0.00\);_(* &quot;-&quot;??_);_(@_)">
                  <c:v>111.53762167897656</c:v>
                </c:pt>
                <c:pt idx="1424" formatCode="_(* #,##0.00_);_(* \(#,##0.00\);_(* &quot;-&quot;??_);_(@_)">
                  <c:v>111.62381986485887</c:v>
                </c:pt>
                <c:pt idx="1425" formatCode="_(* #,##0.00_);_(* \(#,##0.00\);_(* &quot;-&quot;??_);_(@_)">
                  <c:v>111.59542058222532</c:v>
                </c:pt>
                <c:pt idx="1426" formatCode="_(* #,##0.00_);_(* \(#,##0.00\);_(* &quot;-&quot;??_);_(@_)">
                  <c:v>111.57758767213414</c:v>
                </c:pt>
                <c:pt idx="1427" formatCode="_(* #,##0.00_);_(* \(#,##0.00\);_(* &quot;-&quot;??_);_(@_)">
                  <c:v>111.4797763137346</c:v>
                </c:pt>
                <c:pt idx="1428" formatCode="_(* #,##0.00_);_(* \(#,##0.00\);_(* &quot;-&quot;??_);_(@_)">
                  <c:v>111.51646584360439</c:v>
                </c:pt>
                <c:pt idx="1429" formatCode="_(* #,##0.00_);_(* \(#,##0.00\);_(* &quot;-&quot;??_);_(@_)">
                  <c:v>111.56606897081802</c:v>
                </c:pt>
                <c:pt idx="1430" formatCode="_(* #,##0.00_);_(* \(#,##0.00\);_(* &quot;-&quot;??_);_(@_)">
                  <c:v>111.59989126206911</c:v>
                </c:pt>
                <c:pt idx="1431" formatCode="_(* #,##0.00_);_(* \(#,##0.00\);_(* &quot;-&quot;??_);_(@_)">
                  <c:v>111.62768795163124</c:v>
                </c:pt>
                <c:pt idx="1432" formatCode="_(* #,##0.00_);_(* \(#,##0.00\);_(* &quot;-&quot;??_);_(@_)">
                  <c:v>111.61282701900954</c:v>
                </c:pt>
                <c:pt idx="1433" formatCode="_(* #,##0.00_);_(* \(#,##0.00\);_(* &quot;-&quot;??_);_(@_)">
                  <c:v>111.60654394697941</c:v>
                </c:pt>
                <c:pt idx="1434" formatCode="_(* #,##0.00_);_(* \(#,##0.00\);_(* &quot;-&quot;??_);_(@_)">
                  <c:v>111.54561206533704</c:v>
                </c:pt>
                <c:pt idx="1435" formatCode="_(* #,##0.00_);_(* \(#,##0.00\);_(* &quot;-&quot;??_);_(@_)">
                  <c:v>111.56880892642977</c:v>
                </c:pt>
                <c:pt idx="1436" formatCode="_(* #,##0.00_);_(* \(#,##0.00\);_(* &quot;-&quot;??_);_(@_)">
                  <c:v>111.67369277787145</c:v>
                </c:pt>
                <c:pt idx="1437" formatCode="_(* #,##0.00_);_(* \(#,##0.00\);_(* &quot;-&quot;??_);_(@_)">
                  <c:v>111.62913512917932</c:v>
                </c:pt>
                <c:pt idx="1438" formatCode="_(* #,##0.00_);_(* \(#,##0.00\);_(* &quot;-&quot;??_);_(@_)">
                  <c:v>111.61610592471709</c:v>
                </c:pt>
                <c:pt idx="1439" formatCode="_(* #,##0.00_);_(* \(#,##0.00\);_(* &quot;-&quot;??_);_(@_)">
                  <c:v>111.56573471416689</c:v>
                </c:pt>
                <c:pt idx="1440" formatCode="_(* #,##0.00_);_(* \(#,##0.00\);_(* &quot;-&quot;??_);_(@_)">
                  <c:v>114.3541973311325</c:v>
                </c:pt>
                <c:pt idx="1441" formatCode="_(* #,##0.00_);_(* \(#,##0.00\);_(* &quot;-&quot;??_);_(@_)">
                  <c:v>114.31316628523895</c:v>
                </c:pt>
                <c:pt idx="1442" formatCode="_(* #,##0.00_);_(* \(#,##0.00\);_(* &quot;-&quot;??_);_(@_)">
                  <c:v>114.28520470423824</c:v>
                </c:pt>
                <c:pt idx="1443" formatCode="_(* #,##0.00_);_(* \(#,##0.00\);_(* &quot;-&quot;??_);_(@_)">
                  <c:v>114.25821496728707</c:v>
                </c:pt>
                <c:pt idx="1444" formatCode="_(* #,##0.00_);_(* \(#,##0.00\);_(* &quot;-&quot;??_);_(@_)">
                  <c:v>114.24780513689842</c:v>
                </c:pt>
                <c:pt idx="1445" formatCode="_(* #,##0.00_);_(* \(#,##0.00\);_(* &quot;-&quot;??_);_(@_)">
                  <c:v>114.32266737776769</c:v>
                </c:pt>
                <c:pt idx="1446" formatCode="_(* #,##0.00_);_(* \(#,##0.00\);_(* &quot;-&quot;??_);_(@_)">
                  <c:v>114.36166788178561</c:v>
                </c:pt>
                <c:pt idx="1447" formatCode="_(* #,##0.00_);_(* \(#,##0.00\);_(* &quot;-&quot;??_);_(@_)">
                  <c:v>114.26420631411609</c:v>
                </c:pt>
                <c:pt idx="1448" formatCode="_(* #,##0.00_);_(* \(#,##0.00\);_(* &quot;-&quot;??_);_(@_)">
                  <c:v>114.25037938407192</c:v>
                </c:pt>
                <c:pt idx="1449" formatCode="_(* #,##0.00_);_(* \(#,##0.00\);_(* &quot;-&quot;??_);_(@_)">
                  <c:v>114.20858153296578</c:v>
                </c:pt>
                <c:pt idx="1450" formatCode="_(* #,##0.00_);_(* \(#,##0.00\);_(* &quot;-&quot;??_);_(@_)">
                  <c:v>114.31303703329334</c:v>
                </c:pt>
                <c:pt idx="1451" formatCode="_(* #,##0.00_);_(* \(#,##0.00\);_(* &quot;-&quot;??_);_(@_)">
                  <c:v>114.30170373144234</c:v>
                </c:pt>
                <c:pt idx="1452" formatCode="_(* #,##0.00_);_(* \(#,##0.00\);_(* &quot;-&quot;??_);_(@_)">
                  <c:v>114.34093120405471</c:v>
                </c:pt>
                <c:pt idx="1453" formatCode="_(* #,##0.00_);_(* \(#,##0.00\);_(* &quot;-&quot;??_);_(@_)">
                  <c:v>114.31367114745822</c:v>
                </c:pt>
                <c:pt idx="1454" formatCode="_(* #,##0.00_);_(* \(#,##0.00\);_(* &quot;-&quot;??_);_(@_)">
                  <c:v>114.37903815898314</c:v>
                </c:pt>
                <c:pt idx="1455" formatCode="_(* #,##0.00_);_(* \(#,##0.00\);_(* &quot;-&quot;??_);_(@_)">
                  <c:v>114.34358681999126</c:v>
                </c:pt>
                <c:pt idx="1456" formatCode="_(* #,##0.00_);_(* \(#,##0.00\);_(* &quot;-&quot;??_);_(@_)">
                  <c:v>114.32636341286452</c:v>
                </c:pt>
                <c:pt idx="1457" formatCode="_(* #,##0.00_);_(* \(#,##0.00\);_(* &quot;-&quot;??_);_(@_)">
                  <c:v>114.35372697644635</c:v>
                </c:pt>
                <c:pt idx="1458" formatCode="_(* #,##0.00_);_(* \(#,##0.00\);_(* &quot;-&quot;??_);_(@_)">
                  <c:v>114.40593525495171</c:v>
                </c:pt>
                <c:pt idx="1459" formatCode="_(* #,##0.00_);_(* \(#,##0.00\);_(* &quot;-&quot;??_);_(@_)">
                  <c:v>114.42088528629522</c:v>
                </c:pt>
                <c:pt idx="1460" formatCode="_(* #,##0.00_);_(* \(#,##0.00\);_(* &quot;-&quot;??_);_(@_)">
                  <c:v>114.46278058742388</c:v>
                </c:pt>
                <c:pt idx="1461" formatCode="_(* #,##0.00_);_(* \(#,##0.00\);_(* &quot;-&quot;??_);_(@_)">
                  <c:v>114.46460753328209</c:v>
                </c:pt>
                <c:pt idx="1462" formatCode="_(* #,##0.00_);_(* \(#,##0.00\);_(* &quot;-&quot;??_);_(@_)">
                  <c:v>114.44560139157531</c:v>
                </c:pt>
                <c:pt idx="1463" formatCode="_(* #,##0.00_);_(* \(#,##0.00\);_(* &quot;-&quot;??_);_(@_)">
                  <c:v>114.435601089765</c:v>
                </c:pt>
                <c:pt idx="1464" formatCode="_(* #,##0.00_);_(* \(#,##0.00\);_(* &quot;-&quot;??_);_(@_)">
                  <c:v>114.34372962920327</c:v>
                </c:pt>
                <c:pt idx="1465" formatCode="_(* #,##0.00_);_(* \(#,##0.00\);_(* &quot;-&quot;??_);_(@_)">
                  <c:v>114.36458631900067</c:v>
                </c:pt>
                <c:pt idx="1466" formatCode="_(* #,##0.00_);_(* \(#,##0.00\);_(* &quot;-&quot;??_);_(@_)">
                  <c:v>114.38139777654548</c:v>
                </c:pt>
                <c:pt idx="1467" formatCode="_(* #,##0.00_);_(* \(#,##0.00\);_(* &quot;-&quot;??_);_(@_)">
                  <c:v>114.35940792996232</c:v>
                </c:pt>
                <c:pt idx="1468" formatCode="_(* #,##0.00_);_(* \(#,##0.00\);_(* &quot;-&quot;??_);_(@_)">
                  <c:v>114.32222439098597</c:v>
                </c:pt>
                <c:pt idx="1469" formatCode="_(* #,##0.00_);_(* \(#,##0.00\);_(* &quot;-&quot;??_);_(@_)">
                  <c:v>114.36473262720924</c:v>
                </c:pt>
                <c:pt idx="1470" formatCode="_(* #,##0.00_);_(* \(#,##0.00\);_(* &quot;-&quot;??_);_(@_)">
                  <c:v>114.33596264278565</c:v>
                </c:pt>
                <c:pt idx="1471" formatCode="_(* #,##0.00_);_(* \(#,##0.00\);_(* &quot;-&quot;??_);_(@_)">
                  <c:v>114.31872015953573</c:v>
                </c:pt>
                <c:pt idx="1472" formatCode="_(* #,##0.00_);_(* \(#,##0.00\);_(* &quot;-&quot;??_);_(@_)">
                  <c:v>114.29798403511973</c:v>
                </c:pt>
                <c:pt idx="1473" formatCode="_(* #,##0.00_);_(* \(#,##0.00\);_(* &quot;-&quot;??_);_(@_)">
                  <c:v>114.38173253903466</c:v>
                </c:pt>
                <c:pt idx="1474" formatCode="_(* #,##0.00_);_(* \(#,##0.00\);_(* &quot;-&quot;??_);_(@_)">
                  <c:v>114.32757314056632</c:v>
                </c:pt>
                <c:pt idx="1475" formatCode="_(* #,##0.00_);_(* \(#,##0.00\);_(* &quot;-&quot;??_);_(@_)">
                  <c:v>114.30507425355012</c:v>
                </c:pt>
                <c:pt idx="1476" formatCode="_(* #,##0.00_);_(* \(#,##0.00\);_(* &quot;-&quot;??_);_(@_)">
                  <c:v>114.36924237303666</c:v>
                </c:pt>
                <c:pt idx="1477" formatCode="_(* #,##0.00_);_(* \(#,##0.00\);_(* &quot;-&quot;??_);_(@_)">
                  <c:v>114.34307805063672</c:v>
                </c:pt>
                <c:pt idx="1478" formatCode="_(* #,##0.00_);_(* \(#,##0.00\);_(* &quot;-&quot;??_);_(@_)">
                  <c:v>114.3129557829341</c:v>
                </c:pt>
                <c:pt idx="1479" formatCode="_(* #,##0.00_);_(* \(#,##0.00\);_(* &quot;-&quot;??_);_(@_)">
                  <c:v>114.30222470366157</c:v>
                </c:pt>
                <c:pt idx="1480" formatCode="_(* #,##0.00_);_(* \(#,##0.00\);_(* &quot;-&quot;??_);_(@_)">
                  <c:v>114.30148497557772</c:v>
                </c:pt>
                <c:pt idx="1481" formatCode="_(* #,##0.00_);_(* \(#,##0.00\);_(* &quot;-&quot;??_);_(@_)">
                  <c:v>114.3318075309794</c:v>
                </c:pt>
                <c:pt idx="1482" formatCode="_(* #,##0.00_);_(* \(#,##0.00\);_(* &quot;-&quot;??_);_(@_)">
                  <c:v>114.32451662522176</c:v>
                </c:pt>
                <c:pt idx="1483" formatCode="_(* #,##0.00_);_(* \(#,##0.00\);_(* &quot;-&quot;??_);_(@_)">
                  <c:v>114.30826753494512</c:v>
                </c:pt>
                <c:pt idx="1484" formatCode="_(* #,##0.00_);_(* \(#,##0.00\);_(* &quot;-&quot;??_);_(@_)">
                  <c:v>115.32987160789823</c:v>
                </c:pt>
                <c:pt idx="1485" formatCode="_(* #,##0.00_);_(* \(#,##0.00\);_(* &quot;-&quot;??_);_(@_)">
                  <c:v>115.3859505390618</c:v>
                </c:pt>
                <c:pt idx="1486" formatCode="_(* #,##0.00_);_(* \(#,##0.00\);_(* &quot;-&quot;??_);_(@_)">
                  <c:v>115.70039666561203</c:v>
                </c:pt>
                <c:pt idx="1487" formatCode="_(* #,##0.00_);_(* \(#,##0.00\);_(* &quot;-&quot;??_);_(@_)">
                  <c:v>115.71294434376456</c:v>
                </c:pt>
                <c:pt idx="1488" formatCode="_(* #,##0.00_);_(* \(#,##0.00\);_(* &quot;-&quot;??_);_(@_)">
                  <c:v>115.64685071233099</c:v>
                </c:pt>
                <c:pt idx="1489" formatCode="_(* #,##0.00_);_(* \(#,##0.00\);_(* &quot;-&quot;??_);_(@_)">
                  <c:v>115.66291111413756</c:v>
                </c:pt>
                <c:pt idx="1490" formatCode="_(* #,##0.00_);_(* \(#,##0.00\);_(* &quot;-&quot;??_);_(@_)">
                  <c:v>115.76415203528295</c:v>
                </c:pt>
                <c:pt idx="1491" formatCode="_(* #,##0.00_);_(* \(#,##0.00\);_(* &quot;-&quot;??_);_(@_)">
                  <c:v>115.83644441040938</c:v>
                </c:pt>
                <c:pt idx="1492" formatCode="_(* #,##0.00_);_(* \(#,##0.00\);_(* &quot;-&quot;??_);_(@_)">
                  <c:v>115.82063461442536</c:v>
                </c:pt>
                <c:pt idx="1493" formatCode="_(* #,##0.00_);_(* \(#,##0.00\);_(* &quot;-&quot;??_);_(@_)">
                  <c:v>115.77174354222547</c:v>
                </c:pt>
                <c:pt idx="1494" formatCode="_(* #,##0.00_);_(* \(#,##0.00\);_(* &quot;-&quot;??_);_(@_)">
                  <c:v>115.81225656303673</c:v>
                </c:pt>
                <c:pt idx="1495" formatCode="_(* #,##0.00_);_(* \(#,##0.00\);_(* &quot;-&quot;??_);_(@_)">
                  <c:v>115.83140926943094</c:v>
                </c:pt>
                <c:pt idx="1496" formatCode="_(* #,##0.00_);_(* \(#,##0.00\);_(* &quot;-&quot;??_);_(@_)">
                  <c:v>115.91549406812274</c:v>
                </c:pt>
                <c:pt idx="1497" formatCode="_(* #,##0.00_);_(* \(#,##0.00\);_(* &quot;-&quot;??_);_(@_)">
                  <c:v>115.88324767610045</c:v>
                </c:pt>
                <c:pt idx="1498" formatCode="_(* #,##0.00_);_(* \(#,##0.00\);_(* &quot;-&quot;??_);_(@_)">
                  <c:v>115.80290130453479</c:v>
                </c:pt>
                <c:pt idx="1499" formatCode="_(* #,##0.00_);_(* \(#,##0.00\);_(* &quot;-&quot;??_);_(@_)">
                  <c:v>115.83171746007494</c:v>
                </c:pt>
                <c:pt idx="1500" formatCode="_(* #,##0.00_);_(* \(#,##0.00\);_(* &quot;-&quot;??_);_(@_)">
                  <c:v>115.82666622685576</c:v>
                </c:pt>
                <c:pt idx="1501" formatCode="_(* #,##0.00_);_(* \(#,##0.00\);_(* &quot;-&quot;??_);_(@_)">
                  <c:v>115.85508937988894</c:v>
                </c:pt>
                <c:pt idx="1502" formatCode="_(* #,##0.00_);_(* \(#,##0.00\);_(* &quot;-&quot;??_);_(@_)">
                  <c:v>115.85374093111027</c:v>
                </c:pt>
                <c:pt idx="1503" formatCode="_(* #,##0.00_);_(* \(#,##0.00\);_(* &quot;-&quot;??_);_(@_)">
                  <c:v>115.86060875403264</c:v>
                </c:pt>
                <c:pt idx="1504" formatCode="_(* #,##0.00_);_(* \(#,##0.00\);_(* &quot;-&quot;??_);_(@_)">
                  <c:v>115.85744228517081</c:v>
                </c:pt>
                <c:pt idx="1505" formatCode="_(* #,##0.00_);_(* \(#,##0.00\);_(* &quot;-&quot;??_);_(@_)">
                  <c:v>115.85363147126699</c:v>
                </c:pt>
                <c:pt idx="1506" formatCode="_(* #,##0.00_);_(* \(#,##0.00\);_(* &quot;-&quot;??_);_(@_)">
                  <c:v>115.86397675253815</c:v>
                </c:pt>
                <c:pt idx="1507" formatCode="_(* #,##0.00_);_(* \(#,##0.00\);_(* &quot;-&quot;??_);_(@_)">
                  <c:v>115.86913814950897</c:v>
                </c:pt>
                <c:pt idx="1508" formatCode="_(* #,##0.00_);_(* \(#,##0.00\);_(* &quot;-&quot;??_);_(@_)">
                  <c:v>115.87618471778849</c:v>
                </c:pt>
                <c:pt idx="1509" formatCode="_(* #,##0.00_);_(* \(#,##0.00\);_(* &quot;-&quot;??_);_(@_)">
                  <c:v>115.87856883726107</c:v>
                </c:pt>
                <c:pt idx="1510" formatCode="_(* #,##0.00_);_(* \(#,##0.00\);_(* &quot;-&quot;??_);_(@_)">
                  <c:v>115.88482854916464</c:v>
                </c:pt>
                <c:pt idx="1511" formatCode="_(* #,##0.00_);_(* \(#,##0.00\);_(* &quot;-&quot;??_);_(@_)">
                  <c:v>115.89843093343984</c:v>
                </c:pt>
                <c:pt idx="1512" formatCode="_(* #,##0.00_);_(* \(#,##0.00\);_(* &quot;-&quot;??_);_(@_)">
                  <c:v>115.89691938102251</c:v>
                </c:pt>
                <c:pt idx="1513" formatCode="_(* #,##0.00_);_(* \(#,##0.00\);_(* &quot;-&quot;??_);_(@_)">
                  <c:v>115.90572494251661</c:v>
                </c:pt>
                <c:pt idx="1514" formatCode="_(* #,##0.00_);_(* \(#,##0.00\);_(* &quot;-&quot;??_);_(@_)">
                  <c:v>115.90601358459325</c:v>
                </c:pt>
                <c:pt idx="1515" formatCode="_(* #,##0.00_);_(* \(#,##0.00\);_(* &quot;-&quot;??_);_(@_)">
                  <c:v>115.90680904763471</c:v>
                </c:pt>
                <c:pt idx="1516" formatCode="_(* #,##0.00_);_(* \(#,##0.00\);_(* &quot;-&quot;??_);_(@_)">
                  <c:v>115.91613061974711</c:v>
                </c:pt>
                <c:pt idx="1517" formatCode="_(* #,##0.00_);_(* \(#,##0.00\);_(* &quot;-&quot;??_);_(@_)">
                  <c:v>115.91842331402414</c:v>
                </c:pt>
                <c:pt idx="1518" formatCode="_(* #,##0.00_);_(* \(#,##0.00\);_(* &quot;-&quot;??_);_(@_)">
                  <c:v>115.92306458415291</c:v>
                </c:pt>
                <c:pt idx="1519" formatCode="_(* #,##0.00_);_(* \(#,##0.00\);_(* &quot;-&quot;??_);_(@_)">
                  <c:v>115.92862325352458</c:v>
                </c:pt>
                <c:pt idx="1520" formatCode="_(* #,##0.00_);_(* \(#,##0.00\);_(* &quot;-&quot;??_);_(@_)">
                  <c:v>115.93357897292798</c:v>
                </c:pt>
                <c:pt idx="1521" formatCode="_(* #,##0.00_);_(* \(#,##0.00\);_(* &quot;-&quot;??_);_(@_)">
                  <c:v>115.94128530096597</c:v>
                </c:pt>
                <c:pt idx="1522" formatCode="_(* #,##0.00_);_(* \(#,##0.00\);_(* &quot;-&quot;??_);_(@_)">
                  <c:v>115.94368910457695</c:v>
                </c:pt>
                <c:pt idx="1523" formatCode="_(* #,##0.00_);_(* \(#,##0.00\);_(* &quot;-&quot;??_);_(@_)">
                  <c:v>115.95124116085567</c:v>
                </c:pt>
                <c:pt idx="1524" formatCode="_(* #,##0.00_);_(* \(#,##0.00\);_(* &quot;-&quot;??_);_(@_)">
                  <c:v>115.95338369837273</c:v>
                </c:pt>
                <c:pt idx="1525" formatCode="_(* #,##0.00_);_(* \(#,##0.00\);_(* &quot;-&quot;??_);_(@_)">
                  <c:v>115.96187948127275</c:v>
                </c:pt>
                <c:pt idx="1526" formatCode="_(* #,##0.00_);_(* \(#,##0.00\);_(* &quot;-&quot;??_);_(@_)">
                  <c:v>115.98345199845848</c:v>
                </c:pt>
                <c:pt idx="1527" formatCode="_(* #,##0.00_);_(* \(#,##0.00\);_(* &quot;-&quot;??_);_(@_)">
                  <c:v>115.99746392846751</c:v>
                </c:pt>
                <c:pt idx="1528" formatCode="_(* #,##0.00_);_(* \(#,##0.00\);_(* &quot;-&quot;??_);_(@_)">
                  <c:v>116.01321847093213</c:v>
                </c:pt>
                <c:pt idx="1529" formatCode="_(* #,##0.00_);_(* \(#,##0.00\);_(* &quot;-&quot;??_);_(@_)">
                  <c:v>116.01267637444064</c:v>
                </c:pt>
                <c:pt idx="1530" formatCode="_(* #,##0.00_);_(* \(#,##0.00\);_(* &quot;-&quot;??_);_(@_)">
                  <c:v>116.01591555016373</c:v>
                </c:pt>
                <c:pt idx="1531" formatCode="_(* #,##0.00_);_(* \(#,##0.00\);_(* &quot;-&quot;??_);_(@_)">
                  <c:v>116.03824747567062</c:v>
                </c:pt>
                <c:pt idx="1532" formatCode="_(* #,##0.00_);_(* \(#,##0.00\);_(* &quot;-&quot;??_);_(@_)">
                  <c:v>116.04032437310352</c:v>
                </c:pt>
                <c:pt idx="1533" formatCode="_(* #,##0.00_);_(* \(#,##0.00\);_(* &quot;-&quot;??_);_(@_)">
                  <c:v>116.04383485943124</c:v>
                </c:pt>
                <c:pt idx="1534" formatCode="_(* #,##0.00_);_(* \(#,##0.00\);_(* &quot;-&quot;??_);_(@_)">
                  <c:v>116.04520796545646</c:v>
                </c:pt>
                <c:pt idx="1535" formatCode="_(* #,##0.00_);_(* \(#,##0.00\);_(* &quot;-&quot;??_);_(@_)">
                  <c:v>116.04335349787436</c:v>
                </c:pt>
                <c:pt idx="1536" formatCode="_(* #,##0.00_);_(* \(#,##0.00\);_(* &quot;-&quot;??_);_(@_)">
                  <c:v>116.05051714844015</c:v>
                </c:pt>
                <c:pt idx="1537" formatCode="_(* #,##0.00_);_(* \(#,##0.00\);_(* &quot;-&quot;??_);_(@_)">
                  <c:v>116.04811444305147</c:v>
                </c:pt>
                <c:pt idx="1538" formatCode="_(* #,##0.00_);_(* \(#,##0.00\);_(* &quot;-&quot;??_);_(@_)">
                  <c:v>116.04677322633867</c:v>
                </c:pt>
                <c:pt idx="1539" formatCode="_(* #,##0.00_);_(* \(#,##0.00\);_(* &quot;-&quot;??_);_(@_)">
                  <c:v>116.05100970287441</c:v>
                </c:pt>
                <c:pt idx="1540" formatCode="_(* #,##0.00_);_(* \(#,##0.00\);_(* &quot;-&quot;??_);_(@_)">
                  <c:v>116.05069860818075</c:v>
                </c:pt>
                <c:pt idx="1541" formatCode="_(* #,##0.00_);_(* \(#,##0.00\);_(* &quot;-&quot;??_);_(@_)">
                  <c:v>116.06356796102911</c:v>
                </c:pt>
                <c:pt idx="1542" formatCode="_(* #,##0.00_);_(* \(#,##0.00\);_(* &quot;-&quot;??_);_(@_)">
                  <c:v>116.07112582248602</c:v>
                </c:pt>
                <c:pt idx="1543" formatCode="_(* #,##0.00_);_(* \(#,##0.00\);_(* &quot;-&quot;??_);_(@_)">
                  <c:v>116.07694192708273</c:v>
                </c:pt>
                <c:pt idx="1544" formatCode="_(* #,##0.00_);_(* \(#,##0.00\);_(* &quot;-&quot;??_);_(@_)">
                  <c:v>116.0856194054366</c:v>
                </c:pt>
                <c:pt idx="1545" formatCode="_(* #,##0.00_);_(* \(#,##0.00\);_(* &quot;-&quot;??_);_(@_)">
                  <c:v>116.08927178207853</c:v>
                </c:pt>
                <c:pt idx="1546" formatCode="_(* #,##0.00_);_(* \(#,##0.00\);_(* &quot;-&quot;??_);_(@_)">
                  <c:v>116.09764021653825</c:v>
                </c:pt>
                <c:pt idx="1547" formatCode="_(* #,##0.00_);_(* \(#,##0.00\);_(* &quot;-&quot;??_);_(@_)">
                  <c:v>116.09824292935977</c:v>
                </c:pt>
                <c:pt idx="1548" formatCode="_(* #,##0.00_);_(* \(#,##0.00\);_(* &quot;-&quot;??_);_(@_)">
                  <c:v>116.10599740837797</c:v>
                </c:pt>
                <c:pt idx="1549" formatCode="_(* #,##0.00_);_(* \(#,##0.00\);_(* &quot;-&quot;??_);_(@_)">
                  <c:v>116.10531546732457</c:v>
                </c:pt>
                <c:pt idx="1550" formatCode="_(* #,##0.00_);_(* \(#,##0.00\);_(* &quot;-&quot;??_);_(@_)">
                  <c:v>116.10921918430745</c:v>
                </c:pt>
                <c:pt idx="1551" formatCode="_(* #,##0.00_);_(* \(#,##0.00\);_(* &quot;-&quot;??_);_(@_)">
                  <c:v>116.12785447868137</c:v>
                </c:pt>
                <c:pt idx="1552" formatCode="_(* #,##0.00_);_(* \(#,##0.00\);_(* &quot;-&quot;??_);_(@_)">
                  <c:v>116.12637363318554</c:v>
                </c:pt>
                <c:pt idx="1553" formatCode="_(* #,##0.00_);_(* \(#,##0.00\);_(* &quot;-&quot;??_);_(@_)">
                  <c:v>116.13110394452573</c:v>
                </c:pt>
                <c:pt idx="1554" formatCode="_(* #,##0.00_);_(* \(#,##0.00\);_(* &quot;-&quot;??_);_(@_)">
                  <c:v>118.69419863072299</c:v>
                </c:pt>
                <c:pt idx="1555" formatCode="_(* #,##0.00_);_(* \(#,##0.00\);_(* &quot;-&quot;??_);_(@_)">
                  <c:v>118.69699011000993</c:v>
                </c:pt>
                <c:pt idx="1556" formatCode="_(* #,##0.00_);_(* \(#,##0.00\);_(* &quot;-&quot;??_);_(@_)">
                  <c:v>118.74059320086636</c:v>
                </c:pt>
                <c:pt idx="1557" formatCode="_(* #,##0.00_);_(* \(#,##0.00\);_(* &quot;-&quot;??_);_(@_)">
                  <c:v>118.74348012191254</c:v>
                </c:pt>
                <c:pt idx="1558" formatCode="_(* #,##0.00_);_(* \(#,##0.00\);_(* &quot;-&quot;??_);_(@_)">
                  <c:v>118.7468002848439</c:v>
                </c:pt>
                <c:pt idx="1559" formatCode="_(* #,##0.00_);_(* \(#,##0.00\);_(* &quot;-&quot;??_);_(@_)">
                  <c:v>118.76214646779424</c:v>
                </c:pt>
                <c:pt idx="1560" formatCode="_(* #,##0.00_);_(* \(#,##0.00\);_(* &quot;-&quot;??_);_(@_)">
                  <c:v>118.75418049799811</c:v>
                </c:pt>
                <c:pt idx="1561" formatCode="_(* #,##0.00_);_(* \(#,##0.00\);_(* &quot;-&quot;??_);_(@_)">
                  <c:v>118.75367842291556</c:v>
                </c:pt>
                <c:pt idx="1562" formatCode="_(* #,##0.00_);_(* \(#,##0.00\);_(* &quot;-&quot;??_);_(@_)">
                  <c:v>118.77629647378089</c:v>
                </c:pt>
                <c:pt idx="1563" formatCode="_(* #,##0.00_);_(* \(#,##0.00\);_(* &quot;-&quot;??_);_(@_)">
                  <c:v>118.77881158211447</c:v>
                </c:pt>
                <c:pt idx="1564" formatCode="_(* #,##0.00_);_(* \(#,##0.00\);_(* &quot;-&quot;??_);_(@_)">
                  <c:v>118.78569558063279</c:v>
                </c:pt>
                <c:pt idx="1565" formatCode="_(* #,##0.00_);_(* \(#,##0.00\);_(* &quot;-&quot;??_);_(@_)">
                  <c:v>118.80164593135699</c:v>
                </c:pt>
                <c:pt idx="1566" formatCode="_(* #,##0.00_);_(* \(#,##0.00\);_(* &quot;-&quot;??_);_(@_)">
                  <c:v>118.81088510368328</c:v>
                </c:pt>
                <c:pt idx="1567" formatCode="_(* #,##0.00_);_(* \(#,##0.00\);_(* &quot;-&quot;??_);_(@_)">
                  <c:v>118.83420550888304</c:v>
                </c:pt>
                <c:pt idx="1568" formatCode="_(* #,##0.00_);_(* \(#,##0.00\);_(* &quot;-&quot;??_);_(@_)">
                  <c:v>118.8541583912792</c:v>
                </c:pt>
                <c:pt idx="1569" formatCode="_(* #,##0.00_);_(* \(#,##0.00\);_(* &quot;-&quot;??_);_(@_)">
                  <c:v>118.86469166943128</c:v>
                </c:pt>
                <c:pt idx="1570" formatCode="_(* #,##0.00_);_(* \(#,##0.00\);_(* &quot;-&quot;??_);_(@_)">
                  <c:v>119.14999293112547</c:v>
                </c:pt>
                <c:pt idx="1571" formatCode="_(* #,##0.00_);_(* \(#,##0.00\);_(* &quot;-&quot;??_);_(@_)">
                  <c:v>119.15633570686302</c:v>
                </c:pt>
                <c:pt idx="1572" formatCode="_(* #,##0.00_);_(* \(#,##0.00\);_(* &quot;-&quot;??_);_(@_)">
                  <c:v>119.14935123520804</c:v>
                </c:pt>
                <c:pt idx="1573" formatCode="_(* #,##0.00_);_(* \(#,##0.00\);_(* &quot;-&quot;??_);_(@_)">
                  <c:v>119.17219254078843</c:v>
                </c:pt>
                <c:pt idx="1574" formatCode="_(* #,##0.00_);_(* \(#,##0.00\);_(* &quot;-&quot;??_);_(@_)">
                  <c:v>119.15648772203376</c:v>
                </c:pt>
                <c:pt idx="1575" formatCode="_(* #,##0.00_);_(* \(#,##0.00\);_(* &quot;-&quot;??_);_(@_)">
                  <c:v>119.17358806735908</c:v>
                </c:pt>
                <c:pt idx="1576" formatCode="_(* #,##0.00_);_(* \(#,##0.00\);_(* &quot;-&quot;??_);_(@_)">
                  <c:v>119.18787677832219</c:v>
                </c:pt>
                <c:pt idx="1577" formatCode="_(* #,##0.00_);_(* \(#,##0.00\);_(* &quot;-&quot;??_);_(@_)">
                  <c:v>119.16725913556819</c:v>
                </c:pt>
                <c:pt idx="1578" formatCode="_(* #,##0.00_);_(* \(#,##0.00\);_(* &quot;-&quot;??_);_(@_)">
                  <c:v>119.18366549848646</c:v>
                </c:pt>
                <c:pt idx="1579" formatCode="_(* #,##0.00_);_(* \(#,##0.00\);_(* &quot;-&quot;??_);_(@_)">
                  <c:v>119.18279703812567</c:v>
                </c:pt>
                <c:pt idx="1580" formatCode="_(* #,##0.00_);_(* \(#,##0.00\);_(* &quot;-&quot;??_);_(@_)">
                  <c:v>119.19143659309897</c:v>
                </c:pt>
                <c:pt idx="1581" formatCode="_(* #,##0.00_);_(* \(#,##0.00\);_(* &quot;-&quot;??_);_(@_)">
                  <c:v>119.19480596145205</c:v>
                </c:pt>
                <c:pt idx="1582" formatCode="_(* #,##0.00_);_(* \(#,##0.00\);_(* &quot;-&quot;??_);_(@_)">
                  <c:v>119.23480478299069</c:v>
                </c:pt>
                <c:pt idx="1583" formatCode="_(* #,##0.00_);_(* \(#,##0.00\);_(* &quot;-&quot;??_);_(@_)">
                  <c:v>119.22891285767663</c:v>
                </c:pt>
                <c:pt idx="1584" formatCode="_(* #,##0.00_);_(* \(#,##0.00\);_(* &quot;-&quot;??_);_(@_)">
                  <c:v>119.23419173736407</c:v>
                </c:pt>
                <c:pt idx="1585" formatCode="_(* #,##0.00_);_(* \(#,##0.00\);_(* &quot;-&quot;??_);_(@_)">
                  <c:v>119.23672898059054</c:v>
                </c:pt>
                <c:pt idx="1586" formatCode="_(* #,##0.00_);_(* \(#,##0.00\);_(* &quot;-&quot;??_);_(@_)">
                  <c:v>119.25382764450842</c:v>
                </c:pt>
                <c:pt idx="1587" formatCode="_(* #,##0.00_);_(* \(#,##0.00\);_(* &quot;-&quot;??_);_(@_)">
                  <c:v>119.25069486422169</c:v>
                </c:pt>
                <c:pt idx="1588" formatCode="_(* #,##0.00_);_(* \(#,##0.00\);_(* &quot;-&quot;??_);_(@_)">
                  <c:v>119.25346613563728</c:v>
                </c:pt>
                <c:pt idx="1589" formatCode="_(* #,##0.00_);_(* \(#,##0.00\);_(* &quot;-&quot;??_);_(@_)">
                  <c:v>119.26621992035795</c:v>
                </c:pt>
                <c:pt idx="1590" formatCode="_(* #,##0.00_);_(* \(#,##0.00\);_(* &quot;-&quot;??_);_(@_)">
                  <c:v>119.25689578815815</c:v>
                </c:pt>
                <c:pt idx="1591" formatCode="_(* #,##0.00_);_(* \(#,##0.00\);_(* &quot;-&quot;??_);_(@_)">
                  <c:v>119.24237959731315</c:v>
                </c:pt>
                <c:pt idx="1592" formatCode="_(* #,##0.00_);_(* \(#,##0.00\);_(* &quot;-&quot;??_);_(@_)">
                  <c:v>119.24760793191236</c:v>
                </c:pt>
                <c:pt idx="1593" formatCode="_(* #,##0.00_);_(* \(#,##0.00\);_(* &quot;-&quot;??_);_(@_)">
                  <c:v>119.2608363817976</c:v>
                </c:pt>
                <c:pt idx="1594" formatCode="_(* #,##0.00_);_(* \(#,##0.00\);_(* &quot;-&quot;??_);_(@_)">
                  <c:v>119.28128944658845</c:v>
                </c:pt>
                <c:pt idx="1595" formatCode="_(* #,##0.00_);_(* \(#,##0.00\);_(* &quot;-&quot;??_);_(@_)">
                  <c:v>119.30222662541263</c:v>
                </c:pt>
                <c:pt idx="1596" formatCode="_(* #,##0.00_);_(* \(#,##0.00\);_(* &quot;-&quot;??_);_(@_)">
                  <c:v>119.30932704082858</c:v>
                </c:pt>
                <c:pt idx="1597" formatCode="_(* #,##0.00_);_(* \(#,##0.00\);_(* &quot;-&quot;??_);_(@_)">
                  <c:v>119.31542624592485</c:v>
                </c:pt>
                <c:pt idx="1598" formatCode="_(* #,##0.00_);_(* \(#,##0.00\);_(* &quot;-&quot;??_);_(@_)">
                  <c:v>120.63322918576094</c:v>
                </c:pt>
                <c:pt idx="1599" formatCode="_(* #,##0.00_);_(* \(#,##0.00\);_(* &quot;-&quot;??_);_(@_)">
                  <c:v>120.63504357928598</c:v>
                </c:pt>
                <c:pt idx="1600" formatCode="_(* #,##0.00_);_(* \(#,##0.00\);_(* &quot;-&quot;??_);_(@_)">
                  <c:v>120.65239407505308</c:v>
                </c:pt>
                <c:pt idx="1601" formatCode="_(* #,##0.00_);_(* \(#,##0.00\);_(* &quot;-&quot;??_);_(@_)">
                  <c:v>120.64990349287103</c:v>
                </c:pt>
                <c:pt idx="1602" formatCode="_(* #,##0.00_);_(* \(#,##0.00\);_(* &quot;-&quot;??_);_(@_)">
                  <c:v>120.65725870243544</c:v>
                </c:pt>
                <c:pt idx="1603" formatCode="_(* #,##0.00_);_(* \(#,##0.00\);_(* &quot;-&quot;??_);_(@_)">
                  <c:v>120.65049443532058</c:v>
                </c:pt>
                <c:pt idx="1604" formatCode="_(* #,##0.00_);_(* \(#,##0.00\);_(* &quot;-&quot;??_);_(@_)">
                  <c:v>120.65527579744059</c:v>
                </c:pt>
                <c:pt idx="1605" formatCode="_(* #,##0.00_);_(* \(#,##0.00\);_(* &quot;-&quot;??_);_(@_)">
                  <c:v>120.68371556070805</c:v>
                </c:pt>
                <c:pt idx="1606" formatCode="_(* #,##0.00_);_(* \(#,##0.00\);_(* &quot;-&quot;??_);_(@_)">
                  <c:v>120.68623118016187</c:v>
                </c:pt>
                <c:pt idx="1607" formatCode="_(* #,##0.00_);_(* \(#,##0.00\);_(* &quot;-&quot;??_);_(@_)">
                  <c:v>120.69021046300141</c:v>
                </c:pt>
                <c:pt idx="1608" formatCode="_(* #,##0.00_);_(* \(#,##0.00\);_(* &quot;-&quot;??_);_(@_)">
                  <c:v>120.69782521947749</c:v>
                </c:pt>
                <c:pt idx="1609" formatCode="_(* #,##0.00_);_(* \(#,##0.00\);_(* &quot;-&quot;??_);_(@_)">
                  <c:v>120.7090064138592</c:v>
                </c:pt>
                <c:pt idx="1610" formatCode="_(* #,##0.00_);_(* \(#,##0.00\);_(* &quot;-&quot;??_);_(@_)">
                  <c:v>120.72934328734968</c:v>
                </c:pt>
                <c:pt idx="1611" formatCode="_(* #,##0.00_);_(* \(#,##0.00\);_(* &quot;-&quot;??_);_(@_)">
                  <c:v>120.74217016900215</c:v>
                </c:pt>
                <c:pt idx="1612" formatCode="_(* #,##0.00_);_(* \(#,##0.00\);_(* &quot;-&quot;??_);_(@_)">
                  <c:v>120.77319827874548</c:v>
                </c:pt>
                <c:pt idx="1613" formatCode="_(* #,##0.00_);_(* \(#,##0.00\);_(* &quot;-&quot;??_);_(@_)">
                  <c:v>120.78278051710663</c:v>
                </c:pt>
                <c:pt idx="1614" formatCode="_(* #,##0.00_);_(* \(#,##0.00\);_(* &quot;-&quot;??_);_(@_)">
                  <c:v>120.8246134944276</c:v>
                </c:pt>
                <c:pt idx="1615" formatCode="_(* #,##0.00_);_(* \(#,##0.00\);_(* &quot;-&quot;??_);_(@_)">
                  <c:v>120.83125129190296</c:v>
                </c:pt>
                <c:pt idx="1616" formatCode="_(* #,##0.00_);_(* \(#,##0.00\);_(* &quot;-&quot;??_);_(@_)">
                  <c:v>120.83978007157219</c:v>
                </c:pt>
                <c:pt idx="1617" formatCode="_(* #,##0.00_);_(* \(#,##0.00\);_(* &quot;-&quot;??_);_(@_)">
                  <c:v>120.88324966626949</c:v>
                </c:pt>
                <c:pt idx="1618" formatCode="_(* #,##0.00_);_(* \(#,##0.00\);_(* &quot;-&quot;??_);_(@_)">
                  <c:v>120.90779330903531</c:v>
                </c:pt>
                <c:pt idx="1619" formatCode="_(* #,##0.00_);_(* \(#,##0.00\);_(* &quot;-&quot;??_);_(@_)">
                  <c:v>120.90974206047839</c:v>
                </c:pt>
                <c:pt idx="1620" formatCode="_(* #,##0.00_);_(* \(#,##0.00\);_(* &quot;-&quot;??_);_(@_)">
                  <c:v>120.94524622436052</c:v>
                </c:pt>
                <c:pt idx="1621" formatCode="_(* #,##0.00_);_(* \(#,##0.00\);_(* &quot;-&quot;??_);_(@_)">
                  <c:v>120.97990874293045</c:v>
                </c:pt>
                <c:pt idx="1622" formatCode="_(* #,##0.00_);_(* \(#,##0.00\);_(* &quot;-&quot;??_);_(@_)">
                  <c:v>120.83071963143811</c:v>
                </c:pt>
                <c:pt idx="1623" formatCode="_(* #,##0.00_);_(* \(#,##0.00\);_(* &quot;-&quot;??_);_(@_)">
                  <c:v>120.84423623780198</c:v>
                </c:pt>
                <c:pt idx="1624" formatCode="_(* #,##0.00_);_(* \(#,##0.00\);_(* &quot;-&quot;??_);_(@_)">
                  <c:v>120.8478442332523</c:v>
                </c:pt>
                <c:pt idx="1625" formatCode="_(* #,##0.00_);_(* \(#,##0.00\);_(* &quot;-&quot;??_);_(@_)">
                  <c:v>120.85148151955821</c:v>
                </c:pt>
                <c:pt idx="1626" formatCode="_(* #,##0.00_);_(* \(#,##0.00\);_(* &quot;-&quot;??_);_(@_)">
                  <c:v>120.85510473982085</c:v>
                </c:pt>
                <c:pt idx="1627" formatCode="_(* #,##0.00_);_(* \(#,##0.00\);_(* &quot;-&quot;??_);_(@_)">
                  <c:v>120.85894908747451</c:v>
                </c:pt>
                <c:pt idx="1628" formatCode="_(* #,##0.00_);_(* \(#,##0.00\);_(* &quot;-&quot;??_);_(@_)">
                  <c:v>120.86965809287862</c:v>
                </c:pt>
                <c:pt idx="1629" formatCode="_(* #,##0.00_);_(* \(#,##0.00\);_(* &quot;-&quot;??_);_(@_)">
                  <c:v>120.87344480145157</c:v>
                </c:pt>
                <c:pt idx="1630" formatCode="_(* #,##0.00_);_(* \(#,##0.00\);_(* &quot;-&quot;??_);_(@_)">
                  <c:v>120.87700270008293</c:v>
                </c:pt>
                <c:pt idx="1631" formatCode="_(* #,##0.00_);_(* \(#,##0.00\);_(* &quot;-&quot;??_);_(@_)">
                  <c:v>120.883904683423</c:v>
                </c:pt>
                <c:pt idx="1632" formatCode="_(* #,##0.00_);_(* \(#,##0.00\);_(* &quot;-&quot;??_);_(@_)">
                  <c:v>120.89386013402508</c:v>
                </c:pt>
                <c:pt idx="1633" formatCode="_(* #,##0.00_);_(* \(#,##0.00\);_(* &quot;-&quot;??_);_(@_)">
                  <c:v>120.89724221382625</c:v>
                </c:pt>
                <c:pt idx="1634" formatCode="_(* #,##0.00_);_(* \(#,##0.00\);_(* &quot;-&quot;??_);_(@_)">
                  <c:v>120.90092090975826</c:v>
                </c:pt>
                <c:pt idx="1635" formatCode="_(* #,##0.00_);_(* \(#,##0.00\);_(* &quot;-&quot;??_);_(@_)">
                  <c:v>120.90792008563849</c:v>
                </c:pt>
                <c:pt idx="1636" formatCode="_(* #,##0.00_);_(* \(#,##0.00\);_(* &quot;-&quot;??_);_(@_)">
                  <c:v>120.91781282551577</c:v>
                </c:pt>
                <c:pt idx="1637" formatCode="_(* #,##0.00_);_(* \(#,##0.00\);_(* &quot;-&quot;??_);_(@_)">
                  <c:v>120.92111538504926</c:v>
                </c:pt>
                <c:pt idx="1638" formatCode="_(* #,##0.00_);_(* \(#,##0.00\);_(* &quot;-&quot;??_);_(@_)">
                  <c:v>120.9243910688905</c:v>
                </c:pt>
                <c:pt idx="1639" formatCode="_(* #,##0.00_);_(* \(#,##0.00\);_(* &quot;-&quot;??_);_(@_)">
                  <c:v>120.92765334436764</c:v>
                </c:pt>
                <c:pt idx="1640" formatCode="_(* #,##0.00_);_(* \(#,##0.00\);_(* &quot;-&quot;??_);_(@_)">
                  <c:v>120.93110383519981</c:v>
                </c:pt>
                <c:pt idx="1641" formatCode="_(* #,##0.00_);_(* \(#,##0.00\);_(* &quot;-&quot;??_);_(@_)">
                  <c:v>120.94072516033292</c:v>
                </c:pt>
                <c:pt idx="1642" formatCode="_(* #,##0.00_);_(* \(#,##0.00\);_(* &quot;-&quot;??_);_(@_)">
                  <c:v>120.94398928674124</c:v>
                </c:pt>
                <c:pt idx="1643" formatCode="_(* #,##0.00_);_(* \(#,##0.00\);_(* &quot;-&quot;??_);_(@_)">
                  <c:v>120.94726737035664</c:v>
                </c:pt>
                <c:pt idx="1644" formatCode="_(* #,##0.00_);_(* \(#,##0.00\);_(* &quot;-&quot;??_);_(@_)">
                  <c:v>120.95054580095221</c:v>
                </c:pt>
                <c:pt idx="1645" formatCode="_(* #,##0.00_);_(* \(#,##0.00\);_(* &quot;-&quot;??_);_(@_)">
                  <c:v>120.95399981131587</c:v>
                </c:pt>
                <c:pt idx="1646" formatCode="_(* #,##0.00_);_(* \(#,##0.00\);_(* &quot;-&quot;??_);_(@_)">
                  <c:v>120.96362720428888</c:v>
                </c:pt>
                <c:pt idx="1647" formatCode="_(* #,##0.00_);_(* \(#,##0.00\);_(* &quot;-&quot;??_);_(@_)">
                  <c:v>120.96689372404748</c:v>
                </c:pt>
                <c:pt idx="1648" formatCode="_(* #,##0.00_);_(* \(#,##0.00\);_(* &quot;-&quot;??_);_(@_)">
                  <c:v>120.9701742089168</c:v>
                </c:pt>
                <c:pt idx="1649" formatCode="_(* #,##0.00_);_(* \(#,##0.00\);_(* &quot;-&quot;??_);_(@_)">
                  <c:v>120.97197214047814</c:v>
                </c:pt>
                <c:pt idx="1650" formatCode="_(* #,##0.00_);_(* \(#,##0.00\);_(* &quot;-&quot;??_);_(@_)">
                  <c:v>120.9753578046091</c:v>
                </c:pt>
                <c:pt idx="1651" formatCode="_(* #,##0.00_);_(* \(#,##0.00\);_(* &quot;-&quot;??_);_(@_)">
                  <c:v>120.98492628883817</c:v>
                </c:pt>
                <c:pt idx="1652" formatCode="_(* #,##0.00_);_(* \(#,##0.00\);_(* &quot;-&quot;??_);_(@_)">
                  <c:v>120.98816229200189</c:v>
                </c:pt>
                <c:pt idx="1653" formatCode="_(* #,##0.00_);_(* \(#,##0.00\);_(* &quot;-&quot;??_);_(@_)">
                  <c:v>120.99141231273909</c:v>
                </c:pt>
                <c:pt idx="1654" formatCode="_(* #,##0.00_);_(* \(#,##0.00\);_(* &quot;-&quot;??_);_(@_)">
                  <c:v>120.99463545403901</c:v>
                </c:pt>
                <c:pt idx="1655" formatCode="_(* #,##0.00_);_(* \(#,##0.00\);_(* &quot;-&quot;??_);_(@_)">
                  <c:v>120.99824598812174</c:v>
                </c:pt>
                <c:pt idx="1656" formatCode="_(* #,##0.00_);_(* \(#,##0.00\);_(* &quot;-&quot;??_);_(@_)">
                  <c:v>121.01098463397926</c:v>
                </c:pt>
                <c:pt idx="1657" formatCode="_(* #,##0.00_);_(* \(#,##0.00\);_(* &quot;-&quot;??_);_(@_)">
                  <c:v>121.01429019449246</c:v>
                </c:pt>
                <c:pt idx="1658" formatCode="_(* #,##0.00_);_(* \(#,##0.00\);_(* &quot;-&quot;??_);_(@_)">
                  <c:v>121.01755533114354</c:v>
                </c:pt>
                <c:pt idx="1659" formatCode="_(* #,##0.00_);_(* \(#,##0.00\);_(* &quot;-&quot;??_);_(@_)">
                  <c:v>121.02102665852337</c:v>
                </c:pt>
                <c:pt idx="1660" formatCode="_(* #,##0.00_);_(* \(#,##0.00\);_(* &quot;-&quot;??_);_(@_)">
                  <c:v>121.03067289531317</c:v>
                </c:pt>
                <c:pt idx="1661" formatCode="_(* #,##0.00_);_(* \(#,##0.00\);_(* &quot;-&quot;??_);_(@_)">
                  <c:v>121.03395344785869</c:v>
                </c:pt>
                <c:pt idx="1662" formatCode="_(* #,##0.00_);_(* \(#,##0.00\);_(* &quot;-&quot;??_);_(@_)">
                  <c:v>121.03726159291506</c:v>
                </c:pt>
                <c:pt idx="1663" formatCode="_(* #,##0.00_);_(* \(#,##0.00\);_(* &quot;-&quot;??_);_(@_)">
                  <c:v>121.03940589631914</c:v>
                </c:pt>
                <c:pt idx="1664" formatCode="_(* #,##0.00_);_(* \(#,##0.00\);_(* &quot;-&quot;??_);_(@_)">
                  <c:v>121.04318623982655</c:v>
                </c:pt>
                <c:pt idx="1665" formatCode="_(* #,##0.00_);_(* \(#,##0.00\);_(* &quot;-&quot;??_);_(@_)">
                  <c:v>121.05294661747324</c:v>
                </c:pt>
                <c:pt idx="1666" formatCode="_(* #,##0.00_);_(* \(#,##0.00\);_(* &quot;-&quot;??_);_(@_)">
                  <c:v>121.05630568059202</c:v>
                </c:pt>
                <c:pt idx="1667" formatCode="_(* #,##0.00_);_(* \(#,##0.00\);_(* &quot;-&quot;??_);_(@_)">
                  <c:v>121.05967883450246</c:v>
                </c:pt>
                <c:pt idx="1668" formatCode="_(* #,##0.00_);_(* \(#,##0.00\);_(* &quot;-&quot;??_);_(@_)">
                  <c:v>121.06305472918591</c:v>
                </c:pt>
                <c:pt idx="1669" formatCode="_(* #,##0.00_);_(* \(#,##0.00\);_(* &quot;-&quot;??_);_(@_)">
                  <c:v>121.06677040458318</c:v>
                </c:pt>
                <c:pt idx="1670" formatCode="_(* #,##0.00_);_(* \(#,##0.00\);_(* &quot;-&quot;??_);_(@_)">
                  <c:v>121.0762841618439</c:v>
                </c:pt>
                <c:pt idx="1671" formatCode="_(* #,##0.00_);_(* \(#,##0.00\);_(* &quot;-&quot;??_);_(@_)">
                  <c:v>121.07957179320235</c:v>
                </c:pt>
                <c:pt idx="1672" formatCode="_(* #,##0.00_);_(* \(#,##0.00\);_(* &quot;-&quot;??_);_(@_)">
                  <c:v>121.08285977393956</c:v>
                </c:pt>
                <c:pt idx="1673" formatCode="_(* #,##0.00_);_(* \(#,##0.00\);_(* &quot;-&quot;??_);_(@_)">
                  <c:v>121.08616171162811</c:v>
                </c:pt>
                <c:pt idx="1674" formatCode="_(* #,##0.00_);_(* \(#,##0.00\);_(* &quot;-&quot;??_);_(@_)">
                  <c:v>121.08992690530653</c:v>
                </c:pt>
                <c:pt idx="1675" formatCode="_(* #,##0.00_);_(* \(#,##0.00\);_(* &quot;-&quot;??_);_(@_)">
                  <c:v>121.09948877539193</c:v>
                </c:pt>
                <c:pt idx="1676" formatCode="_(* #,##0.00_);_(* \(#,##0.00\);_(* &quot;-&quot;??_);_(@_)">
                  <c:v>121.10287462082535</c:v>
                </c:pt>
                <c:pt idx="1677" formatCode="_(* #,##0.00_);_(* \(#,##0.00\);_(* &quot;-&quot;??_);_(@_)">
                  <c:v>121.10620605202038</c:v>
                </c:pt>
                <c:pt idx="1678" formatCode="_(* #,##0.00_);_(* \(#,##0.00\);_(* &quot;-&quot;??_);_(@_)">
                  <c:v>121.10952421244157</c:v>
                </c:pt>
                <c:pt idx="1679" formatCode="_(* #,##0.00_);_(* \(#,##0.00\);_(* &quot;-&quot;??_);_(@_)">
                  <c:v>121.11325204374215</c:v>
                </c:pt>
                <c:pt idx="1680" formatCode="_(* #,##0.00_);_(* \(#,##0.00\);_(* &quot;-&quot;??_);_(@_)">
                  <c:v>121.12282002859578</c:v>
                </c:pt>
                <c:pt idx="1681" formatCode="_(* #,##0.00_);_(* \(#,##0.00\);_(* &quot;-&quot;??_);_(@_)">
                  <c:v>121.12616748969167</c:v>
                </c:pt>
                <c:pt idx="1682" formatCode="_(* #,##0.00_);_(* \(#,##0.00\);_(* &quot;-&quot;??_);_(@_)">
                  <c:v>121.12952905507377</c:v>
                </c:pt>
                <c:pt idx="1683" formatCode="_(* #,##0.00_);_(* \(#,##0.00\);_(* &quot;-&quot;??_);_(@_)">
                  <c:v>121.13286290513553</c:v>
                </c:pt>
                <c:pt idx="1684" formatCode="_(* #,##0.00_);_(* \(#,##0.00\);_(* &quot;-&quot;??_);_(@_)">
                  <c:v>121.13686463503348</c:v>
                </c:pt>
                <c:pt idx="1685" formatCode="_(* #,##0.00_);_(* \(#,##0.00\);_(* &quot;-&quot;??_);_(@_)">
                  <c:v>121.57540472190824</c:v>
                </c:pt>
                <c:pt idx="1686" formatCode="_(* #,##0.00_);_(* \(#,##0.00\);_(* &quot;-&quot;??_);_(@_)">
                  <c:v>121.57763179291167</c:v>
                </c:pt>
                <c:pt idx="1687" formatCode="_(* #,##0.00_);_(* \(#,##0.00\);_(* &quot;-&quot;??_);_(@_)">
                  <c:v>121.5798374522046</c:v>
                </c:pt>
                <c:pt idx="1688" formatCode="_(* #,##0.00_);_(* \(#,##0.00\);_(* &quot;-&quot;??_);_(@_)">
                  <c:v>121.58102741720793</c:v>
                </c:pt>
                <c:pt idx="1689" formatCode="_(* #,##0.00_);_(* \(#,##0.00\);_(* &quot;-&quot;??_);_(@_)">
                  <c:v>121.58857685165736</c:v>
                </c:pt>
                <c:pt idx="1690" formatCode="_(* #,##0.00_);_(* \(#,##0.00\);_(* &quot;-&quot;??_);_(@_)">
                  <c:v>121.59077538811407</c:v>
                </c:pt>
                <c:pt idx="1691" formatCode="_(* #,##0.00_);_(* \(#,##0.00\);_(* &quot;-&quot;??_);_(@_)">
                  <c:v>121.59296405388586</c:v>
                </c:pt>
                <c:pt idx="1692" formatCode="_(* #,##0.00_);_(* \(#,##0.00\);_(* &quot;-&quot;??_);_(@_)">
                  <c:v>121.59515141497546</c:v>
                </c:pt>
                <c:pt idx="1693" formatCode="_(* #,##0.00_);_(* \(#,##0.00\);_(* &quot;-&quot;??_);_(@_)">
                  <c:v>121.59635650208713</c:v>
                </c:pt>
                <c:pt idx="1694" formatCode="_(* #,##0.00_);_(* \(#,##0.00\);_(* &quot;-&quot;??_);_(@_)">
                  <c:v>121.60399056687736</c:v>
                </c:pt>
                <c:pt idx="1695" formatCode="_(* #,##0.00_);_(* \(#,##0.00\);_(* &quot;-&quot;??_);_(@_)">
                  <c:v>121.60625012291331</c:v>
                </c:pt>
                <c:pt idx="1696" formatCode="_(* #,##0.00_);_(* \(#,##0.00\);_(* &quot;-&quot;??_);_(@_)">
                  <c:v>121.60659245954531</c:v>
                </c:pt>
                <c:pt idx="1697" formatCode="_(* #,##0.00_);_(* \(#,##0.00\);_(* &quot;-&quot;??_);_(@_)">
                  <c:v>121.61973682198854</c:v>
                </c:pt>
                <c:pt idx="1698" formatCode="_(* #,##0.00_);_(* \(#,##0.00\);_(* &quot;-&quot;??_);_(@_)">
                  <c:v>121.62148756356423</c:v>
                </c:pt>
                <c:pt idx="1699" formatCode="_(* #,##0.00_);_(* \(#,##0.00\);_(* &quot;-&quot;??_);_(@_)">
                  <c:v>121.62379434545667</c:v>
                </c:pt>
                <c:pt idx="1700" formatCode="_(* #,##0.00_);_(* \(#,##0.00\);_(* &quot;-&quot;??_);_(@_)">
                  <c:v>121.62610237532429</c:v>
                </c:pt>
                <c:pt idx="1701" formatCode="_(* #,##0.00_);_(* \(#,##0.00\);_(* &quot;-&quot;??_);_(@_)">
                  <c:v>121.6277231824551</c:v>
                </c:pt>
                <c:pt idx="1702" formatCode="_(* #,##0.00_);_(* \(#,##0.00\);_(* &quot;-&quot;??_);_(@_)">
                  <c:v>121.63532226637383</c:v>
                </c:pt>
                <c:pt idx="1703" formatCode="_(* #,##0.00_);_(* \(#,##0.00\);_(* &quot;-&quot;??_);_(@_)">
                  <c:v>121.63762115482099</c:v>
                </c:pt>
                <c:pt idx="1704" formatCode="_(* #,##0.00_);_(* \(#,##0.00\);_(* &quot;-&quot;??_);_(@_)">
                  <c:v>121.63992031062405</c:v>
                </c:pt>
                <c:pt idx="1705" formatCode="_(* #,##0.00_);_(* \(#,##0.00\);_(* &quot;-&quot;??_);_(@_)">
                  <c:v>121.64221973547656</c:v>
                </c:pt>
                <c:pt idx="1706" formatCode="_(* #,##0.00_);_(* \(#,##0.00\);_(* &quot;-&quot;??_);_(@_)">
                  <c:v>121.64384318515013</c:v>
                </c:pt>
                <c:pt idx="1707" formatCode="_(* #,##0.00_);_(* \(#,##0.00\);_(* &quot;-&quot;??_);_(@_)">
                  <c:v>121.6513918731951</c:v>
                </c:pt>
                <c:pt idx="1708" formatCode="_(* #,##0.00_);_(* \(#,##0.00\);_(* &quot;-&quot;??_);_(@_)">
                  <c:v>121.65368213828324</c:v>
                </c:pt>
                <c:pt idx="1709" formatCode="_(* #,##0.00_);_(* \(#,##0.00\);_(* &quot;-&quot;??_);_(@_)">
                  <c:v>121.65597280757514</c:v>
                </c:pt>
                <c:pt idx="1710" formatCode="_(* #,##0.00_);_(* \(#,##0.00\);_(* &quot;-&quot;??_);_(@_)">
                  <c:v>121.6582221743168</c:v>
                </c:pt>
                <c:pt idx="1711" formatCode="_(* #,##0.00_);_(* \(#,##0.00\);_(* &quot;-&quot;??_);_(@_)">
                  <c:v>121.65976457524368</c:v>
                </c:pt>
                <c:pt idx="1712" formatCode="_(* #,##0.00_);_(* \(#,##0.00\);_(* &quot;-&quot;??_);_(@_)">
                  <c:v>121.6671796034253</c:v>
                </c:pt>
                <c:pt idx="1713" formatCode="_(* #,##0.00_);_(* \(#,##0.00\);_(* &quot;-&quot;??_);_(@_)">
                  <c:v>121.66941990294033</c:v>
                </c:pt>
                <c:pt idx="1714" formatCode="_(* #,##0.00_);_(* \(#,##0.00\);_(* &quot;-&quot;??_);_(@_)">
                  <c:v>121.67166031807331</c:v>
                </c:pt>
                <c:pt idx="1715" formatCode="_(* #,##0.00_);_(* \(#,##0.00\);_(* &quot;-&quot;??_);_(@_)">
                  <c:v>121.67298205310655</c:v>
                </c:pt>
                <c:pt idx="1716" formatCode="_(* #,##0.00_);_(* \(#,##0.00\);_(* &quot;-&quot;??_);_(@_)">
                  <c:v>121.68306533296764</c:v>
                </c:pt>
                <c:pt idx="1717" formatCode="_(* #,##0.00_);_(* \(#,##0.00\);_(* &quot;-&quot;??_);_(@_)">
                  <c:v>121.68536824980649</c:v>
                </c:pt>
                <c:pt idx="1718" formatCode="_(* #,##0.00_);_(* \(#,##0.00\);_(* &quot;-&quot;??_);_(@_)">
                  <c:v>121.68763150457522</c:v>
                </c:pt>
                <c:pt idx="1719" formatCode="_(* #,##0.00_);_(* \(#,##0.00\);_(* &quot;-&quot;??_);_(@_)">
                  <c:v>121.68989487704913</c:v>
                </c:pt>
                <c:pt idx="1720" formatCode="_(* #,##0.00_);_(* \(#,##0.00\);_(* &quot;-&quot;??_);_(@_)">
                  <c:v>121.69145600697975</c:v>
                </c:pt>
                <c:pt idx="1721" formatCode="_(* #,##0.00_);_(* \(#,##0.00\);_(* &quot;-&quot;??_);_(@_)">
                  <c:v>121.69893787364452</c:v>
                </c:pt>
                <c:pt idx="1722" formatCode="_(* #,##0.00_);_(* \(#,##0.00\);_(* &quot;-&quot;??_);_(@_)">
                  <c:v>121.7011905022263</c:v>
                </c:pt>
                <c:pt idx="1723" formatCode="_(* #,##0.00_);_(* \(#,##0.00\);_(* &quot;-&quot;??_);_(@_)">
                  <c:v>120.94950507506532</c:v>
                </c:pt>
                <c:pt idx="1724" formatCode="_(* #,##0.00_);_(* \(#,##0.00\);_(* &quot;-&quot;??_);_(@_)">
                  <c:v>122.66881392116701</c:v>
                </c:pt>
                <c:pt idx="1725" formatCode="_(* #,##0.00_);_(* \(#,##0.00\);_(* &quot;-&quot;??_);_(@_)">
                  <c:v>122.66951304297589</c:v>
                </c:pt>
                <c:pt idx="1726" formatCode="_(* #,##0.00_);_(* \(#,##0.00\);_(* &quot;-&quot;??_);_(@_)">
                  <c:v>122.67621564896365</c:v>
                </c:pt>
                <c:pt idx="1727" formatCode="_(* #,##0.00_);_(* \(#,##0.00\);_(* &quot;-&quot;??_);_(@_)">
                  <c:v>122.67806069150011</c:v>
                </c:pt>
                <c:pt idx="1728" formatCode="_(* #,##0.00_);_(* \(#,##0.00\);_(* &quot;-&quot;??_);_(@_)">
                  <c:v>122.67990578114185</c:v>
                </c:pt>
                <c:pt idx="1729" formatCode="_(* #,##0.00_);_(* \(#,##0.00\);_(* &quot;-&quot;??_);_(@_)">
                  <c:v>122.68174206094112</c:v>
                </c:pt>
                <c:pt idx="1730" formatCode="_(* #,##0.00_);_(* \(#,##0.00\);_(* &quot;-&quot;??_);_(@_)">
                  <c:v>122.68241039325409</c:v>
                </c:pt>
                <c:pt idx="1731" formatCode="_(* #,##0.00_);_(* \(#,##0.00\);_(* &quot;-&quot;??_);_(@_)">
                  <c:v>122.68901498653442</c:v>
                </c:pt>
                <c:pt idx="1732" formatCode="_(* #,##0.00_);_(* \(#,##0.00\);_(* &quot;-&quot;??_);_(@_)">
                  <c:v>122.69082483907576</c:v>
                </c:pt>
                <c:pt idx="1733" formatCode="_(* #,##0.00_);_(* \(#,##0.00\);_(* &quot;-&quot;??_);_(@_)">
                  <c:v>122.5594575336451</c:v>
                </c:pt>
                <c:pt idx="1734" formatCode="_(* #,##0.00_);_(* \(#,##0.00\);_(* &quot;-&quot;??_);_(@_)">
                  <c:v>122.56117659317864</c:v>
                </c:pt>
                <c:pt idx="1735" formatCode="_(* #,##0.00_);_(* \(#,##0.00\);_(* &quot;-&quot;??_);_(@_)">
                  <c:v>122.56182357914527</c:v>
                </c:pt>
                <c:pt idx="1736" formatCode="_(* #,##0.00_);_(* \(#,##0.00\);_(* &quot;-&quot;??_);_(@_)">
                  <c:v>122.56815360524793</c:v>
                </c:pt>
                <c:pt idx="1737" formatCode="_(* #,##0.00_);_(* \(#,##0.00\);_(* &quot;-&quot;??_);_(@_)">
                  <c:v>122.5699194300658</c:v>
                </c:pt>
                <c:pt idx="1738" formatCode="_(* #,##0.00_);_(* \(#,##0.00\);_(* &quot;-&quot;??_);_(@_)">
                  <c:v>122.57167150351546</c:v>
                </c:pt>
                <c:pt idx="1739" formatCode="_(* #,##0.00_);_(* \(#,##0.00\);_(* &quot;-&quot;??_);_(@_)">
                  <c:v>122.73688940475232</c:v>
                </c:pt>
                <c:pt idx="1740" formatCode="_(* #,##0.00_);_(* \(#,##0.00\);_(* &quot;-&quot;??_);_(@_)">
                  <c:v>122.73755010867524</c:v>
                </c:pt>
                <c:pt idx="1741" formatCode="_(* #,##0.00_);_(* \(#,##0.00\);_(* &quot;-&quot;??_);_(@_)">
                  <c:v>122.74406014913706</c:v>
                </c:pt>
                <c:pt idx="1742" formatCode="_(* #,##0.00_);_(* \(#,##0.00\);_(* &quot;-&quot;??_);_(@_)">
                  <c:v>122.7458535195713</c:v>
                </c:pt>
                <c:pt idx="1743" formatCode="_(* #,##0.00_);_(* \(#,##0.00\);_(* &quot;-&quot;??_);_(@_)">
                  <c:v>122.74763847020702</c:v>
                </c:pt>
                <c:pt idx="1744" formatCode="_(* #,##0.00_);_(* \(#,##0.00\);_(* &quot;-&quot;??_);_(@_)">
                  <c:v>122.74938028426952</c:v>
                </c:pt>
                <c:pt idx="1745" formatCode="_(* #,##0.00_);_(* \(#,##0.00\);_(* &quot;-&quot;??_);_(@_)">
                  <c:v>122.75002138415556</c:v>
                </c:pt>
                <c:pt idx="1746" formatCode="_(* #,##0.00_);_(* \(#,##0.00\);_(* &quot;-&quot;??_);_(@_)">
                  <c:v>122.59306347893764</c:v>
                </c:pt>
                <c:pt idx="1747" formatCode="_(* #,##0.00_);_(* \(#,##0.00\);_(* &quot;-&quot;??_);_(@_)">
                  <c:v>122.59489282941828</c:v>
                </c:pt>
                <c:pt idx="1748" formatCode="_(* #,##0.00_);_(* \(#,##0.00\);_(* &quot;-&quot;??_);_(@_)">
                  <c:v>122.59669941312853</c:v>
                </c:pt>
                <c:pt idx="1749" formatCode="_(* #,##0.00_);_(* \(#,##0.00\);_(* &quot;-&quot;??_);_(@_)">
                  <c:v>122.59850632692171</c:v>
                </c:pt>
                <c:pt idx="1750" formatCode="_(* #,##0.00_);_(* \(#,##0.00\);_(* &quot;-&quot;??_);_(@_)">
                  <c:v>122.5991779692198</c:v>
                </c:pt>
                <c:pt idx="1751" formatCode="_(* #,##0.00_);_(* \(#,##0.00\);_(* &quot;-&quot;??_);_(@_)">
                  <c:v>122.60558287841958</c:v>
                </c:pt>
                <c:pt idx="1752" formatCode="_(* #,##0.00_);_(* \(#,##0.00\);_(* &quot;-&quot;??_);_(@_)">
                  <c:v>122.60733796918615</c:v>
                </c:pt>
                <c:pt idx="1753" formatCode="_(* #,##0.00_);_(* \(#,##0.00\);_(* &quot;-&quot;??_);_(@_)">
                  <c:v>122.60910181651627</c:v>
                </c:pt>
                <c:pt idx="1754" formatCode="_(* #,##0.00_);_(* \(#,##0.00\);_(* &quot;-&quot;??_);_(@_)">
                  <c:v>122.61087065255526</c:v>
                </c:pt>
                <c:pt idx="1755" formatCode="_(* #,##0.00_);_(* \(#,##0.00\);_(* &quot;-&quot;??_);_(@_)">
                  <c:v>122.61234769000575</c:v>
                </c:pt>
                <c:pt idx="1756" formatCode="_(* #,##0.00_);_(* \(#,##0.00\);_(* &quot;-&quot;??_);_(@_)">
                  <c:v>122.61889596517388</c:v>
                </c:pt>
                <c:pt idx="1757" formatCode="_(* #,##0.00_);_(* \(#,##0.00\);_(* &quot;-&quot;??_);_(@_)">
                  <c:v>122.62107347007294</c:v>
                </c:pt>
                <c:pt idx="1758" formatCode="_(* #,##0.00_);_(* \(#,##0.00\);_(* &quot;-&quot;??_);_(@_)">
                  <c:v>122.62304153611585</c:v>
                </c:pt>
                <c:pt idx="1759" formatCode="_(* #,##0.00_);_(* \(#,##0.00\);_(* &quot;-&quot;??_);_(@_)">
                  <c:v>122.62499089815329</c:v>
                </c:pt>
                <c:pt idx="1760" formatCode="_(* #,##0.00_);_(* \(#,##0.00\);_(* &quot;-&quot;??_);_(@_)">
                  <c:v>122.6264991529749</c:v>
                </c:pt>
                <c:pt idx="1761" formatCode="_(* #,##0.00_);_(* \(#,##0.00\);_(* &quot;-&quot;??_);_(@_)">
                  <c:v>122.63312355322742</c:v>
                </c:pt>
                <c:pt idx="1762" formatCode="_(* #,##0.00_);_(* \(#,##0.00\);_(* &quot;-&quot;??_);_(@_)">
                  <c:v>122.6351408959889</c:v>
                </c:pt>
                <c:pt idx="1763" formatCode="_(* #,##0.00_);_(* \(#,##0.00\);_(* &quot;-&quot;??_);_(@_)">
                  <c:v>122.63715845987662</c:v>
                </c:pt>
                <c:pt idx="1764" formatCode="_(* #,##0.00_);_(* \(#,##0.00\);_(* &quot;-&quot;??_);_(@_)">
                  <c:v>122.63909999742391</c:v>
                </c:pt>
                <c:pt idx="1765" formatCode="_(* #,##0.00_);_(* \(#,##0.00\);_(* &quot;-&quot;??_);_(@_)">
                  <c:v>122.64049690803742</c:v>
                </c:pt>
                <c:pt idx="1766" formatCode="_(* #,##0.00_);_(* \(#,##0.00\);_(* &quot;-&quot;??_);_(@_)">
                  <c:v>122.64681554838486</c:v>
                </c:pt>
                <c:pt idx="1767" formatCode="_(* #,##0.00_);_(* \(#,##0.00\);_(* &quot;-&quot;??_);_(@_)">
                  <c:v>122.64877746420126</c:v>
                </c:pt>
                <c:pt idx="1768" formatCode="_(* #,##0.00_);_(* \(#,##0.00\);_(* &quot;-&quot;??_);_(@_)">
                  <c:v>122.6507110539921</c:v>
                </c:pt>
                <c:pt idx="1769" formatCode="_(* #,##0.00_);_(* \(#,##0.00\);_(* &quot;-&quot;??_);_(@_)">
                  <c:v>122.65264472236288</c:v>
                </c:pt>
                <c:pt idx="1770" formatCode="_(* #,##0.00_);_(* \(#,##0.00\);_(* &quot;-&quot;??_);_(@_)">
                  <c:v>122.65411554731533</c:v>
                </c:pt>
                <c:pt idx="1771" formatCode="_(* #,##0.00_);_(* \(#,##0.00\);_(* &quot;-&quot;??_);_(@_)">
                  <c:v>122.66051030217018</c:v>
                </c:pt>
                <c:pt idx="1772" formatCode="_(* #,##0.00_);_(* \(#,##0.00\);_(* &quot;-&quot;??_);_(@_)">
                  <c:v>122.66248357477541</c:v>
                </c:pt>
                <c:pt idx="1773" formatCode="_(* #,##0.00_);_(* \(#,##0.00\);_(* &quot;-&quot;??_);_(@_)">
                  <c:v>122.6644665308003</c:v>
                </c:pt>
                <c:pt idx="1774" formatCode="_(* #,##0.00_);_(* \(#,##0.00\);_(* &quot;-&quot;??_);_(@_)">
                  <c:v>122.66638299007786</c:v>
                </c:pt>
                <c:pt idx="1775" formatCode="_(* #,##0.00_);_(* \(#,##0.00\);_(* &quot;-&quot;??_);_(@_)">
                  <c:v>122.66778495054196</c:v>
                </c:pt>
                <c:pt idx="1776" formatCode="_(* #,##0.00_);_(* \(#,##0.00\);_(* &quot;-&quot;??_);_(@_)">
                  <c:v>122.67411250733365</c:v>
                </c:pt>
                <c:pt idx="1777" formatCode="_(* #,##0.00_);_(* \(#,##0.00\);_(* &quot;-&quot;??_);_(@_)">
                  <c:v>122.67606830550419</c:v>
                </c:pt>
                <c:pt idx="1778" formatCode="_(* #,##0.00_);_(* \(#,##0.00\);_(* &quot;-&quot;??_);_(@_)">
                  <c:v>122.67802444849245</c:v>
                </c:pt>
                <c:pt idx="1779" formatCode="_(* #,##0.00_);_(* \(#,##0.00\);_(* &quot;-&quot;??_);_(@_)">
                  <c:v>122.67991613737945</c:v>
                </c:pt>
                <c:pt idx="1780" formatCode="_(* #,##0.00_);_(* \(#,##0.00\);_(* &quot;-&quot;??_);_(@_)">
                  <c:v>122.68150429365664</c:v>
                </c:pt>
                <c:pt idx="1781" formatCode="_(* #,##0.00_);_(* \(#,##0.00\);_(* &quot;-&quot;??_);_(@_)">
                  <c:v>122.68785920698247</c:v>
                </c:pt>
                <c:pt idx="1782" formatCode="_(* #,##0.00_);_(* \(#,##0.00\);_(* &quot;-&quot;??_);_(@_)">
                  <c:v>122.68979698866474</c:v>
                </c:pt>
                <c:pt idx="1783" formatCode="_(* #,##0.00_);_(* \(#,##0.00\);_(* &quot;-&quot;??_);_(@_)">
                  <c:v>122.69173484114238</c:v>
                </c:pt>
                <c:pt idx="1784" formatCode="_(* #,##0.00_);_(* \(#,##0.00\);_(* &quot;-&quot;??_);_(@_)">
                  <c:v>122.69369227031956</c:v>
                </c:pt>
                <c:pt idx="1785" formatCode="_(* #,##0.00_);_(* \(#,##0.00\);_(* &quot;-&quot;??_);_(@_)">
                  <c:v>122.69518295040385</c:v>
                </c:pt>
                <c:pt idx="1786" formatCode="_(* #,##0.00_);_(* \(#,##0.00\);_(* &quot;-&quot;??_);_(@_)">
                  <c:v>122.70168588002117</c:v>
                </c:pt>
                <c:pt idx="1787" formatCode="_(* #,##0.00_);_(* \(#,##0.00\);_(* &quot;-&quot;??_);_(@_)">
                  <c:v>122.70373055412691</c:v>
                </c:pt>
                <c:pt idx="1788" formatCode="_(* #,##0.00_);_(* \(#,##0.00\);_(* &quot;-&quot;??_);_(@_)">
                  <c:v>122.7058423983861</c:v>
                </c:pt>
                <c:pt idx="1789" formatCode="_(* #,##0.00_);_(* \(#,##0.00\);_(* &quot;-&quot;??_);_(@_)">
                  <c:v>127.83923690437476</c:v>
                </c:pt>
                <c:pt idx="1790" formatCode="_(* #,##0.00_);_(* \(#,##0.00\);_(* &quot;-&quot;??_);_(@_)">
                  <c:v>127.84058020843558</c:v>
                </c:pt>
                <c:pt idx="1791" formatCode="_(* #,##0.00_);_(* \(#,##0.00\);_(* &quot;-&quot;??_);_(@_)">
                  <c:v>127.84631444186833</c:v>
                </c:pt>
                <c:pt idx="1792" formatCode="_(* #,##0.00_);_(* \(#,##0.00\);_(* &quot;-&quot;??_);_(@_)">
                  <c:v>127.84807252072137</c:v>
                </c:pt>
                <c:pt idx="1793" formatCode="_(* #,##0.00_);_(* \(#,##0.00\);_(* &quot;-&quot;??_);_(@_)">
                  <c:v>127.84982195019569</c:v>
                </c:pt>
                <c:pt idx="1794" formatCode="_(* #,##0.00_);_(* \(#,##0.00\);_(* &quot;-&quot;??_);_(@_)">
                  <c:v>127.85157170033033</c:v>
                </c:pt>
                <c:pt idx="1795" formatCode="_(* #,##0.00_);_(* \(#,##0.00\);_(* &quot;-&quot;??_);_(@_)">
                  <c:v>127.85287776627909</c:v>
                </c:pt>
                <c:pt idx="1796" formatCode="_(* #,##0.00_);_(* \(#,##0.00\);_(* &quot;-&quot;??_);_(@_)">
                  <c:v>127.85859405214224</c:v>
                </c:pt>
                <c:pt idx="1797" formatCode="_(* #,##0.00_);_(* \(#,##0.00\);_(* &quot;-&quot;??_);_(@_)">
                  <c:v>127.86035370622928</c:v>
                </c:pt>
                <c:pt idx="1798" formatCode="_(* #,##0.00_);_(* \(#,##0.00\);_(* &quot;-&quot;??_);_(@_)">
                  <c:v>127.8621223877567</c:v>
                </c:pt>
                <c:pt idx="1799" formatCode="_(* #,##0.00_);_(* \(#,##0.00\);_(* &quot;-&quot;??_);_(@_)">
                  <c:v>127.86389996530345</c:v>
                </c:pt>
                <c:pt idx="1800" formatCode="_(* #,##0.00_);_(* \(#,##0.00\);_(* &quot;-&quot;??_);_(@_)">
                  <c:v>127.86527454063716</c:v>
                </c:pt>
                <c:pt idx="1801" formatCode="_(* #,##0.00_);_(* \(#,##0.00\);_(* &quot;-&quot;??_);_(@_)">
                  <c:v>127.87130052771931</c:v>
                </c:pt>
                <c:pt idx="1802" formatCode="_(* #,##0.00_);_(* \(#,##0.00\);_(* &quot;-&quot;??_);_(@_)">
                  <c:v>127.87312301561195</c:v>
                </c:pt>
                <c:pt idx="1803" formatCode="_(* #,##0.00_);_(* \(#,##0.00\);_(* &quot;-&quot;??_);_(@_)">
                  <c:v>127.87499861524351</c:v>
                </c:pt>
                <c:pt idx="1804" formatCode="_(* #,##0.00_);_(* \(#,##0.00\);_(* &quot;-&quot;??_);_(@_)">
                  <c:v>127.87690054726693</c:v>
                </c:pt>
                <c:pt idx="1805" formatCode="_(* #,##0.00_);_(* \(#,##0.00\);_(* &quot;-&quot;??_);_(@_)">
                  <c:v>127.87827760318635</c:v>
                </c:pt>
                <c:pt idx="1806" formatCode="_(* #,##0.00_);_(* \(#,##0.00\);_(* &quot;-&quot;??_);_(@_)">
                  <c:v>127.88402384591011</c:v>
                </c:pt>
                <c:pt idx="1807" formatCode="_(* #,##0.00_);_(* \(#,##0.00\);_(* &quot;-&quot;??_);_(@_)">
                  <c:v>127.88579543582475</c:v>
                </c:pt>
                <c:pt idx="1808" formatCode="_(* #,##0.00_);_(* \(#,##0.00\);_(* &quot;-&quot;??_);_(@_)">
                  <c:v>127.88756721096897</c:v>
                </c:pt>
                <c:pt idx="1809" formatCode="_(* #,##0.00_);_(* \(#,##0.00\);_(* &quot;-&quot;??_);_(@_)">
                  <c:v>127.88934802777246</c:v>
                </c:pt>
                <c:pt idx="1810" formatCode="_(* #,##0.00_);_(* \(#,##0.00\);_(* &quot;-&quot;??_);_(@_)">
                  <c:v>127.89071418357021</c:v>
                </c:pt>
                <c:pt idx="1811" formatCode="_(* #,##0.00_);_(* \(#,##0.00\);_(* &quot;-&quot;??_);_(@_)">
                  <c:v>127.8965299480344</c:v>
                </c:pt>
                <c:pt idx="1812" formatCode="_(* #,##0.00_);_(* \(#,##0.00\);_(* &quot;-&quot;??_);_(@_)">
                  <c:v>127.89815310748315</c:v>
                </c:pt>
                <c:pt idx="1813" formatCode="_(* #,##0.00_);_(* \(#,##0.00\);_(* &quot;-&quot;??_);_(@_)">
                  <c:v>127.90193135749983</c:v>
                </c:pt>
                <c:pt idx="1814" formatCode="_(* #,##0.00_);_(* \(#,##0.00\);_(* &quot;-&quot;??_);_(@_)">
                  <c:v>127.90327342466441</c:v>
                </c:pt>
                <c:pt idx="1815" formatCode="_(* #,##0.00_);_(* \(#,##0.00\);_(* &quot;-&quot;??_);_(@_)">
                  <c:v>127.90902751355193</c:v>
                </c:pt>
                <c:pt idx="1816" formatCode="_(* #,##0.00_);_(* \(#,##0.00\);_(* &quot;-&quot;??_);_(@_)">
                  <c:v>127.91079344699669</c:v>
                </c:pt>
                <c:pt idx="1817" formatCode="_(* #,##0.00_);_(* \(#,##0.00\);_(* &quot;-&quot;??_);_(@_)">
                  <c:v>127.91256842392475</c:v>
                </c:pt>
                <c:pt idx="1818" formatCode="_(* #,##0.00_);_(* \(#,##0.00\);_(* &quot;-&quot;??_);_(@_)">
                  <c:v>127.91434359035311</c:v>
                </c:pt>
                <c:pt idx="1819" formatCode="_(* #,##0.00_);_(* \(#,##0.00\);_(* &quot;-&quot;??_);_(@_)">
                  <c:v>127.91537024080209</c:v>
                </c:pt>
                <c:pt idx="1820" formatCode="_(* #,##0.00_);_(* \(#,##0.00\);_(* &quot;-&quot;??_);_(@_)">
                  <c:v>127.92107597497508</c:v>
                </c:pt>
                <c:pt idx="1821" formatCode="_(* #,##0.00_);_(* \(#,##0.00\);_(* &quot;-&quot;??_);_(@_)">
                  <c:v>127.92275960594519</c:v>
                </c:pt>
                <c:pt idx="1822" formatCode="_(* #,##0.00_);_(* \(#,##0.00\);_(* &quot;-&quot;??_);_(@_)">
                  <c:v>127.92447763012669</c:v>
                </c:pt>
                <c:pt idx="1823" formatCode="_(* #,##0.00_);_(* \(#,##0.00\);_(* &quot;-&quot;??_);_(@_)">
                  <c:v>127.9261789373826</c:v>
                </c:pt>
                <c:pt idx="1824" formatCode="_(* #,##0.00_);_(* \(#,##0.00\);_(* &quot;-&quot;??_);_(@_)">
                  <c:v>127.92725674962333</c:v>
                </c:pt>
                <c:pt idx="1825" formatCode="_(* #,##0.00_);_(* \(#,##0.00\);_(* &quot;-&quot;??_);_(@_)">
                  <c:v>127.93296645450509</c:v>
                </c:pt>
                <c:pt idx="1826" formatCode="_(* #,##0.00_);_(* \(#,##0.00\);_(* &quot;-&quot;??_);_(@_)">
                  <c:v>127.93465163947717</c:v>
                </c:pt>
                <c:pt idx="1827" formatCode="_(* #,##0.00_);_(* \(#,##0.00\);_(* &quot;-&quot;??_);_(@_)">
                  <c:v>127.93633714342106</c:v>
                </c:pt>
                <c:pt idx="1828" formatCode="_(* #,##0.00_);_(* \(#,##0.00\);_(* &quot;-&quot;??_);_(@_)">
                  <c:v>127.9380057826385</c:v>
                </c:pt>
                <c:pt idx="1829" formatCode="_(* #,##0.00_);_(* \(#,##0.00\);_(* &quot;-&quot;??_);_(@_)">
                  <c:v>127.93898724557143</c:v>
                </c:pt>
                <c:pt idx="1830" formatCode="_(* #,##0.00_);_(* \(#,##0.00\);_(* &quot;-&quot;??_);_(@_)">
                  <c:v>127.9445919773127</c:v>
                </c:pt>
                <c:pt idx="1831" formatCode="_(* #,##0.00_);_(* \(#,##0.00\);_(* &quot;-&quot;??_);_(@_)">
                  <c:v>127.94624473025297</c:v>
                </c:pt>
                <c:pt idx="1832" formatCode="_(* #,##0.00_);_(* \(#,##0.00\);_(* &quot;-&quot;??_);_(@_)">
                  <c:v>127.94792317370027</c:v>
                </c:pt>
                <c:pt idx="1833" formatCode="_(* #,##0.00_);_(* \(#,##0.00\);_(* &quot;-&quot;??_);_(@_)">
                  <c:v>127.94958474237154</c:v>
                </c:pt>
                <c:pt idx="1834" formatCode="_(* #,##0.00_);_(* \(#,##0.00\);_(* &quot;-&quot;??_);_(@_)">
                  <c:v>127.95058064956399</c:v>
                </c:pt>
                <c:pt idx="1835" formatCode="_(* #,##0.00_);_(* \(#,##0.00\);_(* &quot;-&quot;??_);_(@_)">
                  <c:v>127.95623281064732</c:v>
                </c:pt>
                <c:pt idx="1836" formatCode="_(* #,##0.00_);_(* \(#,##0.00\);_(* &quot;-&quot;??_);_(@_)">
                  <c:v>127.95789554621683</c:v>
                </c:pt>
                <c:pt idx="1837" formatCode="_(* #,##0.00_);_(* \(#,##0.00\);_(* &quot;-&quot;??_);_(@_)">
                  <c:v>127.95958398456008</c:v>
                </c:pt>
                <c:pt idx="1838" formatCode="_(* #,##0.00_);_(* \(#,##0.00\);_(* &quot;-&quot;??_);_(@_)">
                  <c:v>127.96124721432724</c:v>
                </c:pt>
                <c:pt idx="1839" formatCode="_(* #,##0.00_);_(* \(#,##0.00\);_(* &quot;-&quot;??_);_(@_)">
                  <c:v>127.96224531697185</c:v>
                </c:pt>
                <c:pt idx="1840" formatCode="_(* #,##0.00_);_(* \(#,##0.00\);_(* &quot;-&quot;??_);_(@_)">
                  <c:v>127.96787938957297</c:v>
                </c:pt>
                <c:pt idx="1841" formatCode="_(* #,##0.00_);_(* \(#,##0.00\);_(* &quot;-&quot;??_);_(@_)">
                  <c:v>127.96956071579164</c:v>
                </c:pt>
                <c:pt idx="1842" formatCode="_(* #,##0.00_);_(* \(#,##0.00\);_(* &quot;-&quot;??_);_(@_)">
                  <c:v>127.97128223129953</c:v>
                </c:pt>
                <c:pt idx="1843" formatCode="_(* #,##0.00_);_(* \(#,##0.00\);_(* &quot;-&quot;??_);_(@_)">
                  <c:v>127.97298363321794</c:v>
                </c:pt>
                <c:pt idx="1844" formatCode="_(* #,##0.00_);_(* \(#,##0.00\);_(* &quot;-&quot;??_);_(@_)">
                  <c:v>127.97387258035818</c:v>
                </c:pt>
                <c:pt idx="1845" formatCode="_(* #,##0.00_);_(* \(#,##0.00\);_(* &quot;-&quot;??_);_(@_)">
                  <c:v>127.98157789670626</c:v>
                </c:pt>
                <c:pt idx="1846" formatCode="_(* #,##0.00_);_(* \(#,##0.00\);_(* &quot;-&quot;??_);_(@_)">
                  <c:v>127.98326366417827</c:v>
                </c:pt>
                <c:pt idx="1847" formatCode="_(* #,##0.00_);_(* \(#,##0.00\);_(* &quot;-&quot;??_);_(@_)">
                  <c:v>127.98500881702743</c:v>
                </c:pt>
                <c:pt idx="1848" formatCode="_(* #,##0.00_);_(* \(#,##0.00\);_(* &quot;-&quot;??_);_(@_)">
                  <c:v>127.98607639041654</c:v>
                </c:pt>
                <c:pt idx="1849" formatCode="_(* #,##0.00_);_(* \(#,##0.00\);_(* &quot;-&quot;??_);_(@_)">
                  <c:v>127.99177888806166</c:v>
                </c:pt>
                <c:pt idx="1850" formatCode="_(* #,##0.00_);_(* \(#,##0.00\);_(* &quot;-&quot;??_);_(@_)">
                  <c:v>127.99347455358097</c:v>
                </c:pt>
                <c:pt idx="1851" formatCode="_(* #,##0.00_);_(* \(#,##0.00\);_(* &quot;-&quot;??_);_(@_)">
                  <c:v>129.04012941386861</c:v>
                </c:pt>
                <c:pt idx="1852" formatCode="_(* #,##0.00_);_(* \(#,##0.00\);_(* &quot;-&quot;??_);_(@_)">
                  <c:v>129.04192078956183</c:v>
                </c:pt>
                <c:pt idx="1853" formatCode="_(* #,##0.00_);_(* \(#,##0.00\);_(* &quot;-&quot;??_);_(@_)">
                  <c:v>129.04473522753347</c:v>
                </c:pt>
                <c:pt idx="1854" formatCode="_(* #,##0.00_);_(* \(#,##0.00\);_(* &quot;-&quot;??_);_(@_)">
                  <c:v>129.05193952458001</c:v>
                </c:pt>
                <c:pt idx="1855" formatCode="_(* #,##0.00_);_(* \(#,##0.00\);_(* &quot;-&quot;??_);_(@_)">
                  <c:v>129.05394314562207</c:v>
                </c:pt>
                <c:pt idx="1856" formatCode="_(* #,##0.00_);_(* \(#,##0.00\);_(* &quot;-&quot;??_);_(@_)">
                  <c:v>129.05593908491147</c:v>
                </c:pt>
                <c:pt idx="1857" formatCode="_(* #,##0.00_);_(* \(#,##0.00\);_(* &quot;-&quot;??_);_(@_)">
                  <c:v>129.05843842221321</c:v>
                </c:pt>
                <c:pt idx="1858" formatCode="_(* #,##0.00_);_(* \(#,##0.00\);_(* &quot;-&quot;??_);_(@_)">
                  <c:v>129.06384602159835</c:v>
                </c:pt>
                <c:pt idx="1859" formatCode="_(* #,##0.00_);_(* \(#,##0.00\);_(* &quot;-&quot;??_);_(@_)">
                  <c:v>129.06581913239054</c:v>
                </c:pt>
                <c:pt idx="1860" formatCode="_(* #,##0.00_);_(* \(#,##0.00\);_(* &quot;-&quot;??_);_(@_)">
                  <c:v>129.06779259307439</c:v>
                </c:pt>
                <c:pt idx="1861" formatCode="_(* #,##0.00_);_(* \(#,##0.00\);_(* &quot;-&quot;??_);_(@_)">
                  <c:v>129.06976626661998</c:v>
                </c:pt>
                <c:pt idx="1862" formatCode="_(* #,##0.00_);_(* \(#,##0.00\);_(* &quot;-&quot;??_);_(@_)">
                  <c:v>129.07223944950445</c:v>
                </c:pt>
                <c:pt idx="1863" formatCode="_(* #,##0.00_);_(* \(#,##0.00\);_(* &quot;-&quot;??_);_(@_)">
                  <c:v>129.07785595869129</c:v>
                </c:pt>
                <c:pt idx="1864" formatCode="_(* #,##0.00_);_(* \(#,##0.00\);_(* &quot;-&quot;??_);_(@_)">
                  <c:v>129.07988005833531</c:v>
                </c:pt>
                <c:pt idx="1865" formatCode="_(* #,##0.00_);_(* \(#,##0.00\);_(* &quot;-&quot;??_);_(@_)">
                  <c:v>129.08195346025721</c:v>
                </c:pt>
                <c:pt idx="1866" formatCode="_(* #,##0.00_);_(* \(#,##0.00\);_(* &quot;-&quot;??_);_(@_)">
                  <c:v>129.08399767150084</c:v>
                </c:pt>
                <c:pt idx="1867" formatCode="_(* #,##0.00_);_(* \(#,##0.00\);_(* &quot;-&quot;??_);_(@_)">
                  <c:v>129.08665570419072</c:v>
                </c:pt>
                <c:pt idx="1868" formatCode="_(* #,##0.00_);_(* \(#,##0.00\);_(* &quot;-&quot;??_);_(@_)">
                  <c:v>129.09238213088662</c:v>
                </c:pt>
                <c:pt idx="1869" formatCode="_(* #,##0.00_);_(* \(#,##0.00\);_(* &quot;-&quot;??_);_(@_)">
                  <c:v>129.09470294129284</c:v>
                </c:pt>
                <c:pt idx="1870" formatCode="_(* #,##0.00_);_(* \(#,##0.00\);_(* &quot;-&quot;??_);_(@_)">
                  <c:v>129.09680767748512</c:v>
                </c:pt>
                <c:pt idx="1871" formatCode="_(* #,##0.00_);_(* \(#,##0.00\);_(* &quot;-&quot;??_);_(@_)">
                  <c:v>129.09884399743243</c:v>
                </c:pt>
                <c:pt idx="1872" formatCode="_(* #,##0.00_);_(* \(#,##0.00\);_(* &quot;-&quot;??_);_(@_)">
                  <c:v>129.10130575940178</c:v>
                </c:pt>
                <c:pt idx="1873" formatCode="_(* #,##0.00_);_(* \(#,##0.00\);_(* &quot;-&quot;??_);_(@_)">
                  <c:v>129.10667634418945</c:v>
                </c:pt>
                <c:pt idx="1874" formatCode="_(* #,##0.00_);_(* \(#,##0.00\);_(* &quot;-&quot;??_);_(@_)">
                  <c:v>129.10868431727681</c:v>
                </c:pt>
                <c:pt idx="1875" formatCode="_(* #,##0.00_);_(* \(#,##0.00\);_(* &quot;-&quot;??_);_(@_)">
                  <c:v>129.11098163465223</c:v>
                </c:pt>
                <c:pt idx="1876" formatCode="_(* #,##0.00_);_(* \(#,##0.00\);_(* &quot;-&quot;??_);_(@_)">
                  <c:v>129.11348700898026</c:v>
                </c:pt>
                <c:pt idx="1877" formatCode="_(* #,##0.00_);_(* \(#,##0.00\);_(* &quot;-&quot;??_);_(@_)">
                  <c:v>129.11656987112062</c:v>
                </c:pt>
                <c:pt idx="1878" formatCode="_(* #,##0.00_);_(* \(#,##0.00\);_(* &quot;-&quot;??_);_(@_)">
                  <c:v>129.12254164467086</c:v>
                </c:pt>
                <c:pt idx="1879" formatCode="_(* #,##0.00_);_(* \(#,##0.00\);_(* &quot;-&quot;??_);_(@_)">
                  <c:v>129.12155305789582</c:v>
                </c:pt>
                <c:pt idx="1880" formatCode="_(* #,##0.00_);_(* \(#,##0.00\);_(* &quot;-&quot;??_);_(@_)">
                  <c:v>129.12724931132539</c:v>
                </c:pt>
                <c:pt idx="1881" formatCode="_(* #,##0.00_);_(* \(#,##0.00\);_(* &quot;-&quot;??_);_(@_)">
                  <c:v>129.13161589948916</c:v>
                </c:pt>
                <c:pt idx="1882" formatCode="_(* #,##0.00_);_(* \(#,##0.00\);_(* &quot;-&quot;??_);_(@_)">
                  <c:v>129.13959625271545</c:v>
                </c:pt>
                <c:pt idx="1883" formatCode="_(* #,##0.00_);_(* \(#,##0.00\);_(* &quot;-&quot;??_);_(@_)">
                  <c:v>129.14194581545789</c:v>
                </c:pt>
                <c:pt idx="1884" formatCode="_(* #,##0.00_);_(* \(#,##0.00\);_(* &quot;-&quot;??_);_(@_)">
                  <c:v>129.14430604941381</c:v>
                </c:pt>
                <c:pt idx="1885" formatCode="_(* #,##0.00_);_(* \(#,##0.00\);_(* &quot;-&quot;??_);_(@_)">
                  <c:v>129.14835795068291</c:v>
                </c:pt>
                <c:pt idx="1886" formatCode="_(* #,##0.00_);_(* \(#,##0.00\);_(* &quot;-&quot;??_);_(@_)">
                  <c:v>129.1562899504211</c:v>
                </c:pt>
                <c:pt idx="1887" formatCode="_(* #,##0.00_);_(* \(#,##0.00\);_(* &quot;-&quot;??_);_(@_)">
                  <c:v>129.15873484168227</c:v>
                </c:pt>
                <c:pt idx="1888" formatCode="_(* #,##0.00_);_(* \(#,##0.00\);_(* &quot;-&quot;??_);_(@_)">
                  <c:v>129.16114891027993</c:v>
                </c:pt>
                <c:pt idx="1889" formatCode="_(* #,##0.00_);_(* \(#,##0.00\);_(* &quot;-&quot;??_);_(@_)">
                  <c:v>129.1635324024403</c:v>
                </c:pt>
                <c:pt idx="1890" formatCode="_(* #,##0.00_);_(* \(#,##0.00\);_(* &quot;-&quot;??_);_(@_)">
                  <c:v>129.16693976966192</c:v>
                </c:pt>
                <c:pt idx="1891" formatCode="_(* #,##0.00_);_(* \(#,##0.00\);_(* &quot;-&quot;??_);_(@_)">
                  <c:v>129.17287959070219</c:v>
                </c:pt>
                <c:pt idx="1892" formatCode="_(* #,##0.00_);_(* \(#,##0.00\);_(* &quot;-&quot;??_);_(@_)">
                  <c:v>129.17520244238165</c:v>
                </c:pt>
                <c:pt idx="1893" formatCode="_(* #,##0.00_);_(* \(#,##0.00\);_(* &quot;-&quot;??_);_(@_)">
                  <c:v>129.17752568498381</c:v>
                </c:pt>
                <c:pt idx="1894" formatCode="_(* #,##0.00_);_(* \(#,##0.00\);_(* &quot;-&quot;??_);_(@_)">
                  <c:v>129.17983877184764</c:v>
                </c:pt>
                <c:pt idx="1895" formatCode="_(* #,##0.00_);_(* \(#,##0.00\);_(* &quot;-&quot;??_);_(@_)">
                  <c:v>129.18317063729904</c:v>
                </c:pt>
                <c:pt idx="1896" formatCode="_(* #,##0.00_);_(* \(#,##0.00\);_(* &quot;-&quot;??_);_(@_)">
                  <c:v>129.18911492020928</c:v>
                </c:pt>
                <c:pt idx="1897" formatCode="_(* #,##0.00_);_(* \(#,##0.00\);_(* &quot;-&quot;??_);_(@_)">
                  <c:v>129.19146058055176</c:v>
                </c:pt>
                <c:pt idx="1898" formatCode="_(* #,##0.00_);_(* \(#,##0.00\);_(* &quot;-&quot;??_);_(@_)">
                  <c:v>129.1938790867041</c:v>
                </c:pt>
                <c:pt idx="1899" formatCode="_(* #,##0.00_);_(* \(#,##0.00\);_(* &quot;-&quot;??_);_(@_)">
                  <c:v>129.19625655559827</c:v>
                </c:pt>
                <c:pt idx="1900" formatCode="_(* #,##0.00_);_(* \(#,##0.00\);_(* &quot;-&quot;??_);_(@_)">
                  <c:v>129.1996414641423</c:v>
                </c:pt>
                <c:pt idx="1901" formatCode="_(* #,##0.00_);_(* \(#,##0.00\);_(* &quot;-&quot;??_);_(@_)">
                  <c:v>129.2055329045771</c:v>
                </c:pt>
                <c:pt idx="1902" formatCode="_(* #,##0.00_);_(* \(#,##0.00\);_(* &quot;-&quot;??_);_(@_)">
                  <c:v>129.20787587498842</c:v>
                </c:pt>
                <c:pt idx="1903" formatCode="_(* #,##0.00_);_(* \(#,##0.00\);_(* &quot;-&quot;??_);_(@_)">
                  <c:v>129.21023983137866</c:v>
                </c:pt>
                <c:pt idx="1904" formatCode="_(* #,##0.00_);_(* \(#,##0.00\);_(* &quot;-&quot;??_);_(@_)">
                  <c:v>129.21256287331852</c:v>
                </c:pt>
                <c:pt idx="1905" formatCode="_(* #,##0.00_);_(* \(#,##0.00\);_(* &quot;-&quot;??_);_(@_)">
                  <c:v>129.2166891068666</c:v>
                </c:pt>
                <c:pt idx="1906" formatCode="_(* #,##0.00_);_(* \(#,##0.00\);_(* &quot;-&quot;??_);_(@_)">
                  <c:v>129.22448354040702</c:v>
                </c:pt>
                <c:pt idx="1907" formatCode="_(* #,##0.00_);_(* \(#,##0.00\);_(* &quot;-&quot;??_);_(@_)">
                  <c:v>129.2268290523823</c:v>
                </c:pt>
                <c:pt idx="1908" formatCode="_(* #,##0.00_);_(* \(#,##0.00\);_(* &quot;-&quot;??_);_(@_)">
                  <c:v>129.22916459334201</c:v>
                </c:pt>
                <c:pt idx="1909" formatCode="_(* #,##0.00_);_(* \(#,##0.00\);_(* &quot;-&quot;??_);_(@_)">
                  <c:v>129.23254594558898</c:v>
                </c:pt>
                <c:pt idx="1910" formatCode="_(* #,##0.00_);_(* \(#,##0.00\);_(* &quot;-&quot;??_);_(@_)">
                  <c:v>129.2384470262746</c:v>
                </c:pt>
                <c:pt idx="1911" formatCode="_(* #,##0.00_);_(* \(#,##0.00\);_(* &quot;-&quot;??_);_(@_)">
                  <c:v>129.24076221493561</c:v>
                </c:pt>
                <c:pt idx="1912" formatCode="_(* #,##0.00_);_(* \(#,##0.00\);_(* &quot;-&quot;??_);_(@_)">
                  <c:v>129.24307766589325</c:v>
                </c:pt>
                <c:pt idx="1913" formatCode="_(* #,##0.00_);_(* \(#,##0.00\);_(* &quot;-&quot;??_);_(@_)">
                  <c:v>129.24541399884833</c:v>
                </c:pt>
                <c:pt idx="1914" formatCode="_(* #,##0.00_);_(* \(#,##0.00\);_(* &quot;-&quot;??_);_(@_)">
                  <c:v>129.24881827915934</c:v>
                </c:pt>
                <c:pt idx="1915" formatCode="_(* #,##0.00_);_(* \(#,##0.00\);_(* &quot;-&quot;??_);_(@_)">
                  <c:v>129.25476170650268</c:v>
                </c:pt>
                <c:pt idx="1916" formatCode="_(* #,##0.00_);_(* \(#,##0.00\);_(* &quot;-&quot;??_);_(@_)">
                  <c:v>129.25707887368819</c:v>
                </c:pt>
                <c:pt idx="1917" formatCode="_(* #,##0.00_);_(* \(#,##0.00\);_(* &quot;-&quot;??_);_(@_)">
                  <c:v>129.25940680776895</c:v>
                </c:pt>
                <c:pt idx="1918" formatCode="_(* #,##0.00_);_(* \(#,##0.00\);_(* &quot;-&quot;??_);_(@_)">
                  <c:v>129.26230238833051</c:v>
                </c:pt>
                <c:pt idx="1919" formatCode="_(* #,##0.00_);_(* \(#,##0.00\);_(* &quot;-&quot;??_);_(@_)">
                  <c:v>129.26678646221862</c:v>
                </c:pt>
                <c:pt idx="1920" formatCode="_(* #,##0.00_);_(* \(#,##0.00\);_(* &quot;-&quot;??_);_(@_)">
                  <c:v>129.27393033267725</c:v>
                </c:pt>
                <c:pt idx="1921" formatCode="_(* #,##0.00_);_(* \(#,##0.00\);_(* &quot;-&quot;??_);_(@_)">
                  <c:v>129.27680734437294</c:v>
                </c:pt>
                <c:pt idx="1922" formatCode="_(* #,##0.00_);_(* \(#,##0.00\);_(* &quot;-&quot;??_);_(@_)">
                  <c:v>129.27966420072516</c:v>
                </c:pt>
                <c:pt idx="1923" formatCode="_(* #,##0.00_);_(* \(#,##0.00\);_(* &quot;-&quot;??_);_(@_)">
                  <c:v>129.28252141269144</c:v>
                </c:pt>
                <c:pt idx="1924" formatCode="_(* #,##0.00_);_(* \(#,##0.00\);_(* &quot;-&quot;??_);_(@_)">
                  <c:v>129.28703096462468</c:v>
                </c:pt>
                <c:pt idx="1925" formatCode="_(* #,##0.00_);_(* \(#,##0.00\);_(* &quot;-&quot;??_);_(@_)">
                  <c:v>129.29437322744309</c:v>
                </c:pt>
                <c:pt idx="1926" formatCode="_(* #,##0.00_);_(* \(#,##0.00\);_(* &quot;-&quot;??_);_(@_)">
                  <c:v>129.29729446410937</c:v>
                </c:pt>
                <c:pt idx="1927" formatCode="_(* #,##0.00_);_(* \(#,##0.00\);_(* &quot;-&quot;??_);_(@_)">
                  <c:v>129.30024711090422</c:v>
                </c:pt>
                <c:pt idx="1928" formatCode="_(* #,##0.00_);_(* \(#,##0.00\);_(* &quot;-&quot;??_);_(@_)">
                  <c:v>129.30313828464836</c:v>
                </c:pt>
                <c:pt idx="1929" formatCode="_(* #,##0.00_);_(* \(#,##0.00\);_(* &quot;-&quot;??_);_(@_)">
                  <c:v>129.30759363876268</c:v>
                </c:pt>
                <c:pt idx="1930" formatCode="_(* #,##0.00_);_(* \(#,##0.00\);_(* &quot;-&quot;??_);_(@_)">
                  <c:v>129.31462143980838</c:v>
                </c:pt>
                <c:pt idx="1931" formatCode="_(* #,##0.00_);_(* \(#,##0.00\);_(* &quot;-&quot;??_);_(@_)">
                  <c:v>129.31747333339766</c:v>
                </c:pt>
                <c:pt idx="1932" formatCode="_(* #,##0.00_);_(* \(#,##0.00\);_(* &quot;-&quot;??_);_(@_)">
                  <c:v>129.32032545342955</c:v>
                </c:pt>
                <c:pt idx="1933" formatCode="_(* #,##0.00_);_(* \(#,##0.00\);_(* &quot;-&quot;??_);_(@_)">
                  <c:v>129.32318845420554</c:v>
                </c:pt>
                <c:pt idx="1934" formatCode="_(* #,##0.00_);_(* \(#,##0.00\);_(* &quot;-&quot;??_);_(@_)">
                  <c:v>129.3275895565661</c:v>
                </c:pt>
                <c:pt idx="1935" formatCode="_(* #,##0.00_);_(* \(#,##0.00\);_(* &quot;-&quot;??_);_(@_)">
                  <c:v>129.3346232988832</c:v>
                </c:pt>
                <c:pt idx="1936" formatCode="_(* #,##0.00_);_(* \(#,##0.00\);_(* &quot;-&quot;??_);_(@_)">
                  <c:v>129.33747792504678</c:v>
                </c:pt>
                <c:pt idx="1937" formatCode="_(* #,##0.00_);_(* \(#,##0.00\);_(* &quot;-&quot;??_);_(@_)">
                  <c:v>129.34035371184407</c:v>
                </c:pt>
                <c:pt idx="1938" formatCode="_(* #,##0.00_);_(* \(#,##0.00\);_(* &quot;-&quot;??_);_(@_)">
                  <c:v>129.34325053987766</c:v>
                </c:pt>
                <c:pt idx="1939" formatCode="_(* #,##0.00_);_(* \(#,##0.00\);_(* &quot;-&quot;??_);_(@_)">
                  <c:v>140.08693597549052</c:v>
                </c:pt>
                <c:pt idx="1940" formatCode="_(* #,##0.00_);_(* \(#,##0.00\);_(* &quot;-&quot;??_);_(@_)">
                  <c:v>140.09602942956474</c:v>
                </c:pt>
                <c:pt idx="1941" formatCode="_(* #,##0.00_);_(* \(#,##0.00\);_(* &quot;-&quot;??_);_(@_)">
                  <c:v>140.10512310813127</c:v>
                </c:pt>
                <c:pt idx="1942" formatCode="_(* #,##0.00_);_(* \(#,##0.00\);_(* &quot;-&quot;??_);_(@_)">
                  <c:v>140.11542264391375</c:v>
                </c:pt>
                <c:pt idx="1943" formatCode="_(* #,##0.00_);_(* \(#,##0.00\);_(* &quot;-&quot;??_);_(@_)">
                  <c:v>140.11860566475539</c:v>
                </c:pt>
                <c:pt idx="1944" formatCode="_(* #,##0.00_);_(* \(#,##0.00\);_(* &quot;-&quot;??_);_(@_)">
                  <c:v>140.12179838034524</c:v>
                </c:pt>
                <c:pt idx="1945" formatCode="_(* #,##0.00_);_(* \(#,##0.00\);_(* &quot;-&quot;??_);_(@_)">
                  <c:v>140.12503782481772</c:v>
                </c:pt>
                <c:pt idx="1946" formatCode="_(* #,##0.00_);_(* \(#,##0.00\);_(* &quot;-&quot;??_);_(@_)">
                  <c:v>140.13105667504533</c:v>
                </c:pt>
                <c:pt idx="1947" formatCode="_(* #,##0.00_);_(* \(#,##0.00\);_(* &quot;-&quot;??_);_(@_)">
                  <c:v>140.13777556457919</c:v>
                </c:pt>
                <c:pt idx="1948" formatCode="_(* #,##0.00_);_(* \(#,##0.00\);_(* &quot;-&quot;??_);_(@_)">
                  <c:v>140.14092402133548</c:v>
                </c:pt>
                <c:pt idx="1949" formatCode="_(* #,##0.00_);_(* \(#,##0.00\);_(* &quot;-&quot;??_);_(@_)">
                  <c:v>140.14399881975822</c:v>
                </c:pt>
                <c:pt idx="1950" formatCode="_(* #,##0.00_);_(* \(#,##0.00\);_(* &quot;-&quot;??_);_(@_)">
                  <c:v>140.1470737915387</c:v>
                </c:pt>
                <c:pt idx="1951" formatCode="_(* #,##0.00_);_(* \(#,##0.00\);_(* &quot;-&quot;??_);_(@_)">
                  <c:v>140.1529324416932</c:v>
                </c:pt>
                <c:pt idx="1952" formatCode="_(* #,##0.00_);_(* \(#,##0.00\);_(* &quot;-&quot;??_);_(@_)">
                  <c:v>140.15965519042561</c:v>
                </c:pt>
                <c:pt idx="1953" formatCode="_(* #,##0.00_);_(* \(#,##0.00\);_(* &quot;-&quot;??_);_(@_)">
                  <c:v>140.16285885899867</c:v>
                </c:pt>
                <c:pt idx="1954" formatCode="_(* #,##0.00_);_(* \(#,##0.00\);_(* &quot;-&quot;??_);_(@_)">
                  <c:v>140.16601392268015</c:v>
                </c:pt>
                <c:pt idx="1955" formatCode="_(* #,##0.00_);_(* \(#,##0.00\);_(* &quot;-&quot;??_);_(@_)">
                  <c:v>140.16916009318726</c:v>
                </c:pt>
                <c:pt idx="1956" formatCode="_(* #,##0.00_);_(* \(#,##0.00\);_(* &quot;-&quot;??_);_(@_)">
                  <c:v>140.17511565013484</c:v>
                </c:pt>
                <c:pt idx="1957" formatCode="_(* #,##0.00_);_(* \(#,##0.00\);_(* &quot;-&quot;??_);_(@_)">
                  <c:v>140.18172885994218</c:v>
                </c:pt>
                <c:pt idx="1958" formatCode="_(* #,##0.00_);_(* \(#,##0.00\);_(* &quot;-&quot;??_);_(@_)">
                  <c:v>140.18487684180155</c:v>
                </c:pt>
                <c:pt idx="1959" formatCode="_(* #,##0.00_);_(* \(#,##0.00\);_(* &quot;-&quot;??_);_(@_)">
                  <c:v>140.18804355494566</c:v>
                </c:pt>
                <c:pt idx="1960" formatCode="_(* #,##0.00_);_(* \(#,##0.00\);_(* &quot;-&quot;??_);_(@_)">
                  <c:v>140.18771522789771</c:v>
                </c:pt>
                <c:pt idx="1961" formatCode="_(* #,##0.00_);_(* \(#,##0.00\);_(* &quot;-&quot;??_);_(@_)">
                  <c:v>140.19709734046714</c:v>
                </c:pt>
                <c:pt idx="1962" formatCode="_(* #,##0.00_);_(* \(#,##0.00\);_(* &quot;-&quot;??_);_(@_)">
                  <c:v>140.20375260448796</c:v>
                </c:pt>
                <c:pt idx="1963" formatCode="_(* #,##0.00_);_(* \(#,##0.00\);_(* &quot;-&quot;??_);_(@_)">
                  <c:v>140.20697686923427</c:v>
                </c:pt>
                <c:pt idx="1964" formatCode="_(* #,##0.00_);_(* \(#,##0.00\);_(* &quot;-&quot;??_);_(@_)">
                  <c:v>140.21027531019647</c:v>
                </c:pt>
                <c:pt idx="1965" formatCode="_(* #,##0.00_);_(* \(#,##0.00\);_(* &quot;-&quot;??_);_(@_)">
                  <c:v>140.21354657072953</c:v>
                </c:pt>
                <c:pt idx="1966" formatCode="_(* #,##0.00_);_(* \(#,##0.00\);_(* &quot;-&quot;??_);_(@_)">
                  <c:v>140.21997171466168</c:v>
                </c:pt>
                <c:pt idx="1967" formatCode="_(* #,##0.00_);_(* \(#,##0.00\);_(* &quot;-&quot;??_);_(@_)">
                  <c:v>140.22681759068743</c:v>
                </c:pt>
                <c:pt idx="1968" formatCode="_(* #,##0.00_);_(* \(#,##0.00\);_(* &quot;-&quot;??_);_(@_)">
                  <c:v>140.23012130156764</c:v>
                </c:pt>
                <c:pt idx="1969" formatCode="_(* #,##0.00_);_(* \(#,##0.00\);_(* &quot;-&quot;??_);_(@_)">
                  <c:v>140.23337504731415</c:v>
                </c:pt>
                <c:pt idx="1970" formatCode="_(* #,##0.00_);_(* \(#,##0.00\);_(* &quot;-&quot;??_);_(@_)">
                  <c:v>140.23657382379412</c:v>
                </c:pt>
                <c:pt idx="1971" formatCode="_(* #,##0.00_);_(* \(#,##0.00\);_(* &quot;-&quot;??_);_(@_)">
                  <c:v>140.24259202138921</c:v>
                </c:pt>
                <c:pt idx="1972" formatCode="_(* #,##0.00_);_(* \(#,##0.00\);_(* &quot;-&quot;??_);_(@_)">
                  <c:v>140.24915031543165</c:v>
                </c:pt>
                <c:pt idx="1973" formatCode="_(* #,##0.00_);_(* \(#,##0.00\);_(* &quot;-&quot;??_);_(@_)">
                  <c:v>140.25236013271615</c:v>
                </c:pt>
                <c:pt idx="1974" formatCode="_(* #,##0.00_);_(* \(#,##0.00\);_(* &quot;-&quot;??_);_(@_)">
                  <c:v>140.25558867140487</c:v>
                </c:pt>
                <c:pt idx="1975" formatCode="_(* #,##0.00_);_(* \(#,##0.00\);_(* &quot;-&quot;??_);_(@_)">
                  <c:v>140.25882687027476</c:v>
                </c:pt>
                <c:pt idx="1976" formatCode="_(* #,##0.00_);_(* \(#,##0.00\);_(* &quot;-&quot;??_);_(@_)">
                  <c:v>140.26503412710736</c:v>
                </c:pt>
                <c:pt idx="1977" formatCode="_(* #,##0.00_);_(* \(#,##0.00\);_(* &quot;-&quot;??_);_(@_)">
                  <c:v>140.27183766725497</c:v>
                </c:pt>
                <c:pt idx="1978" formatCode="_(* #,##0.00_);_(* \(#,##0.00\);_(* &quot;-&quot;??_);_(@_)">
                  <c:v>140.27508697205121</c:v>
                </c:pt>
                <c:pt idx="1979" formatCode="_(* #,##0.00_);_(* \(#,##0.00\);_(* &quot;-&quot;??_);_(@_)">
                  <c:v>140.27829057090401</c:v>
                </c:pt>
                <c:pt idx="1980" formatCode="_(* #,##0.00_);_(* \(#,##0.00\);_(* &quot;-&quot;??_);_(@_)">
                  <c:v>140.28150370089668</c:v>
                </c:pt>
                <c:pt idx="1981" formatCode="_(* #,##0.00_);_(* \(#,##0.00\);_(* &quot;-&quot;??_);_(@_)">
                  <c:v>140.28756887304584</c:v>
                </c:pt>
                <c:pt idx="1982" formatCode="_(* #,##0.00_);_(* \(#,##0.00\);_(* &quot;-&quot;??_);_(@_)">
                  <c:v>140.29417431186226</c:v>
                </c:pt>
                <c:pt idx="1983" formatCode="_(* #,##0.00_);_(* \(#,##0.00\);_(* &quot;-&quot;??_);_(@_)">
                  <c:v>140.29727228197027</c:v>
                </c:pt>
                <c:pt idx="1984" formatCode="_(* #,##0.00_);_(* \(#,##0.00\);_(* &quot;-&quot;??_);_(@_)">
                  <c:v>140.30038442798366</c:v>
                </c:pt>
                <c:pt idx="1985" formatCode="_(* #,##0.00_);_(* \(#,##0.00\);_(* &quot;-&quot;??_);_(@_)">
                  <c:v>140.3036081638021</c:v>
                </c:pt>
                <c:pt idx="1986" formatCode="_(* #,##0.00_);_(* \(#,##0.00\);_(* &quot;-&quot;??_);_(@_)">
                  <c:v>140.3095197574055</c:v>
                </c:pt>
                <c:pt idx="1987" formatCode="_(* #,##0.00_);_(* \(#,##0.00\);_(* &quot;-&quot;??_);_(@_)">
                  <c:v>140.31541146746477</c:v>
                </c:pt>
                <c:pt idx="1988" formatCode="_(* #,##0.00_);_(* \(#,##0.00\);_(* &quot;-&quot;??_);_(@_)">
                  <c:v>140.31848779504818</c:v>
                </c:pt>
                <c:pt idx="1989" formatCode="_(* #,##0.00_);_(* \(#,##0.00\);_(* &quot;-&quot;??_);_(@_)">
                  <c:v>140.32144556225114</c:v>
                </c:pt>
                <c:pt idx="1990" formatCode="_(* #,##0.00_);_(* \(#,##0.00\);_(* &quot;-&quot;??_);_(@_)">
                  <c:v>148.20654959850864</c:v>
                </c:pt>
                <c:pt idx="1991" formatCode="_(* #,##0.00_);_(* \(#,##0.00\);_(* &quot;-&quot;??_);_(@_)">
                  <c:v>148.21037433525763</c:v>
                </c:pt>
                <c:pt idx="1992" formatCode="_(* #,##0.00_);_(* \(#,##0.00\);_(* &quot;-&quot;??_);_(@_)">
                  <c:v>148.21531181140699</c:v>
                </c:pt>
                <c:pt idx="1993" formatCode="_(* #,##0.00_);_(* \(#,##0.00\);_(* &quot;-&quot;??_);_(@_)">
                  <c:v>148.21749790269686</c:v>
                </c:pt>
                <c:pt idx="1994" formatCode="_(* #,##0.00_);_(* \(#,##0.00\);_(* &quot;-&quot;??_);_(@_)">
                  <c:v>148.21967591709</c:v>
                </c:pt>
                <c:pt idx="1995" formatCode="_(* #,##0.00_);_(* \(#,##0.00\);_(* &quot;-&quot;??_);_(@_)">
                  <c:v>148.22184585632871</c:v>
                </c:pt>
                <c:pt idx="1996" formatCode="_(* #,##0.00_);_(* \(#,##0.00\);_(* &quot;-&quot;??_);_(@_)">
                  <c:v>148.2258184923331</c:v>
                </c:pt>
                <c:pt idx="1997" formatCode="_(* #,##0.00_);_(* \(#,##0.00\);_(* &quot;-&quot;??_);_(@_)">
                  <c:v>148.23074501449091</c:v>
                </c:pt>
                <c:pt idx="1998" formatCode="_(* #,##0.00_);_(* \(#,##0.00\);_(* &quot;-&quot;??_);_(@_)">
                  <c:v>148.23298387606658</c:v>
                </c:pt>
                <c:pt idx="1999" formatCode="_(* #,##0.00_);_(* \(#,##0.00\);_(* &quot;-&quot;??_);_(@_)">
                  <c:v>148.2352230695632</c:v>
                </c:pt>
                <c:pt idx="2000" formatCode="_(* #,##0.00_);_(* \(#,##0.00\);_(* &quot;-&quot;??_);_(@_)">
                  <c:v>148.2374037853842</c:v>
                </c:pt>
                <c:pt idx="2001" formatCode="_(* #,##0.00_);_(* \(#,##0.00\);_(* &quot;-&quot;??_);_(@_)">
                  <c:v>148.24121863222246</c:v>
                </c:pt>
                <c:pt idx="2002" formatCode="_(* #,##0.00_);_(* \(#,##0.00\);_(* &quot;-&quot;??_);_(@_)">
                  <c:v>148.24603344751981</c:v>
                </c:pt>
                <c:pt idx="2003" formatCode="_(* #,##0.00_);_(* \(#,##0.00\);_(* &quot;-&quot;??_);_(@_)">
                  <c:v>148.24820479189535</c:v>
                </c:pt>
                <c:pt idx="2004" formatCode="_(* #,##0.00_);_(* \(#,##0.00\);_(* &quot;-&quot;??_);_(@_)">
                  <c:v>148.25038497895309</c:v>
                </c:pt>
                <c:pt idx="2005" formatCode="_(* #,##0.00_);_(* \(#,##0.00\);_(* &quot;-&quot;??_);_(@_)">
                  <c:v>148.25256535638727</c:v>
                </c:pt>
                <c:pt idx="2006" formatCode="_(* #,##0.00_);_(* \(#,##0.00\);_(* &quot;-&quot;??_);_(@_)">
                  <c:v>148.25654606198592</c:v>
                </c:pt>
                <c:pt idx="2007" formatCode="_(* #,##0.00_);_(* \(#,##0.00\);_(* &quot;-&quot;??_);_(@_)">
                  <c:v>148.26144237982882</c:v>
                </c:pt>
                <c:pt idx="2008" formatCode="_(* #,##0.00_);_(* \(#,##0.00\);_(* &quot;-&quot;??_);_(@_)">
                  <c:v>151.56450989198385</c:v>
                </c:pt>
                <c:pt idx="2009" formatCode="_(* #,##0.00_);_(* \(#,##0.00\);_(* &quot;-&quot;??_);_(@_)">
                  <c:v>151.56673344482456</c:v>
                </c:pt>
                <c:pt idx="2010" formatCode="_(* #,##0.00_);_(* \(#,##0.00\);_(* &quot;-&quot;??_);_(@_)">
                  <c:v>151.47330988928022</c:v>
                </c:pt>
                <c:pt idx="2011" formatCode="_(* #,##0.00_);_(* \(#,##0.00\);_(* &quot;-&quot;??_);_(@_)">
                  <c:v>151.47815027448536</c:v>
                </c:pt>
                <c:pt idx="2012" formatCode="_(* #,##0.00_);_(* \(#,##0.00\);_(* &quot;-&quot;??_);_(@_)">
                  <c:v>151.48374224762964</c:v>
                </c:pt>
                <c:pt idx="2013" formatCode="_(* #,##0.00_);_(* \(#,##0.00\);_(* &quot;-&quot;??_);_(@_)">
                  <c:v>151.48634000627601</c:v>
                </c:pt>
                <c:pt idx="2014" formatCode="_(* #,##0.00_);_(* \(#,##0.00\);_(* &quot;-&quot;??_);_(@_)">
                  <c:v>151.48893585683484</c:v>
                </c:pt>
                <c:pt idx="2015" formatCode="_(* #,##0.00_);_(* \(#,##0.00\);_(* &quot;-&quot;??_);_(@_)">
                  <c:v>151.49153198361063</c:v>
                </c:pt>
                <c:pt idx="2016" formatCode="_(* #,##0.00_);_(* \(#,##0.00\);_(* &quot;-&quot;??_);_(@_)">
                  <c:v>151.49634714943465</c:v>
                </c:pt>
                <c:pt idx="2017" formatCode="_(* #,##0.00_);_(* \(#,##0.00\);_(* &quot;-&quot;??_);_(@_)">
                  <c:v>151.50195349904635</c:v>
                </c:pt>
                <c:pt idx="2018" formatCode="_(* #,##0.00_);_(* \(#,##0.00\);_(* &quot;-&quot;??_);_(@_)">
                  <c:v>151.50456026502357</c:v>
                </c:pt>
                <c:pt idx="2019" formatCode="_(* #,##0.00_);_(* \(#,##0.00\);_(* &quot;-&quot;??_);_(@_)">
                  <c:v>151.5071675739209</c:v>
                </c:pt>
                <c:pt idx="2020" formatCode="_(* #,##0.00_);_(* \(#,##0.00\);_(* &quot;-&quot;??_);_(@_)">
                  <c:v>151.50977515675268</c:v>
                </c:pt>
                <c:pt idx="2021" formatCode="_(* #,##0.00_);_(* \(#,##0.00\);_(* &quot;-&quot;??_);_(@_)">
                  <c:v>151.51459693988232</c:v>
                </c:pt>
                <c:pt idx="2022" formatCode="_(* #,##0.00_);_(* \(#,##0.00\);_(* &quot;-&quot;??_);_(@_)">
                  <c:v>151.52020873737513</c:v>
                </c:pt>
                <c:pt idx="2023" formatCode="_(* #,##0.00_);_(* \(#,##0.00\);_(* &quot;-&quot;??_);_(@_)">
                  <c:v>151.52281849254362</c:v>
                </c:pt>
                <c:pt idx="2024" formatCode="_(* #,##0.00_);_(* \(#,##0.00\);_(* &quot;-&quot;??_);_(@_)">
                  <c:v>151.52542878277507</c:v>
                </c:pt>
                <c:pt idx="2025" formatCode="_(* #,##0.00_);_(* \(#,##0.00\);_(* &quot;-&quot;??_);_(@_)">
                  <c:v>151.52803935313764</c:v>
                </c:pt>
                <c:pt idx="2026" formatCode="_(* #,##0.00_);_(* \(#,##0.00\);_(* &quot;-&quot;??_);_(@_)">
                  <c:v>151.53286762491942</c:v>
                </c:pt>
                <c:pt idx="2027" formatCode="_(* #,##0.00_);_(* \(#,##0.00\);_(* &quot;-&quot;??_);_(@_)">
                  <c:v>151.53840783257274</c:v>
                </c:pt>
                <c:pt idx="2028" formatCode="_(* #,##0.00_);_(* \(#,##0.00\);_(* &quot;-&quot;??_);_(@_)">
                  <c:v>151.54123068536379</c:v>
                </c:pt>
                <c:pt idx="2029" formatCode="_(* #,##0.00_);_(* \(#,##0.00\);_(* &quot;-&quot;??_);_(@_)">
                  <c:v>151.54406305254585</c:v>
                </c:pt>
                <c:pt idx="2030" formatCode="_(* #,##0.00_);_(* \(#,##0.00\);_(* &quot;-&quot;??_);_(@_)">
                  <c:v>151.54691376434135</c:v>
                </c:pt>
                <c:pt idx="2031" formatCode="_(* #,##0.00_);_(* \(#,##0.00\);_(* &quot;-&quot;??_);_(@_)">
                  <c:v>151.55263949083218</c:v>
                </c:pt>
                <c:pt idx="2032" formatCode="_(* #,##0.00_);_(* \(#,##0.00\);_(* &quot;-&quot;??_);_(@_)">
                  <c:v>151.55855886636218</c:v>
                </c:pt>
                <c:pt idx="2033" formatCode="_(* #,##0.00_);_(* \(#,##0.00\);_(* &quot;-&quot;??_);_(@_)">
                  <c:v>151.56142971951098</c:v>
                </c:pt>
                <c:pt idx="2034" formatCode="_(* #,##0.00_);_(* \(#,##0.00\);_(* &quot;-&quot;??_);_(@_)">
                  <c:v>151.5642832160006</c:v>
                </c:pt>
                <c:pt idx="2035" formatCode="_(* #,##0.00_);_(* \(#,##0.00\);_(* &quot;-&quot;??_);_(@_)">
                  <c:v>151.56713715312264</c:v>
                </c:pt>
                <c:pt idx="2036" formatCode="_(* #,##0.00_);_(* \(#,##0.00\);_(* &quot;-&quot;??_);_(@_)">
                  <c:v>151.57271069027593</c:v>
                </c:pt>
                <c:pt idx="2037" formatCode="_(* #,##0.00_);_(* \(#,##0.00\);_(* &quot;-&quot;??_);_(@_)">
                  <c:v>151.57857201860125</c:v>
                </c:pt>
                <c:pt idx="2038" formatCode="_(* #,##0.00_);_(* \(#,##0.00\);_(* &quot;-&quot;??_);_(@_)">
                  <c:v>151.58144050059002</c:v>
                </c:pt>
                <c:pt idx="2039" formatCode="_(* #,##0.00_);_(* \(#,##0.00\);_(* &quot;-&quot;??_);_(@_)">
                  <c:v>151.5843210657751</c:v>
                </c:pt>
                <c:pt idx="2040" formatCode="_(* #,##0.00_);_(* \(#,##0.00\);_(* &quot;-&quot;??_);_(@_)">
                  <c:v>154.65842598288134</c:v>
                </c:pt>
                <c:pt idx="2041" formatCode="_(* #,##0.00_);_(* \(#,##0.00\);_(* &quot;-&quot;??_);_(@_)">
                  <c:v>154.66338798271397</c:v>
                </c:pt>
                <c:pt idx="2042" formatCode="_(* #,##0.00_);_(* \(#,##0.00\);_(* &quot;-&quot;??_);_(@_)">
                  <c:v>154.66953644408113</c:v>
                </c:pt>
                <c:pt idx="2043" formatCode="_(* #,##0.00_);_(* \(#,##0.00\);_(* &quot;-&quot;??_);_(@_)">
                  <c:v>154.67232034107613</c:v>
                </c:pt>
                <c:pt idx="2044" formatCode="_(* #,##0.00_);_(* \(#,##0.00\);_(* &quot;-&quot;??_);_(@_)">
                  <c:v>154.67508668869763</c:v>
                </c:pt>
                <c:pt idx="2045" formatCode="_(* #,##0.00_);_(* \(#,##0.00\);_(* &quot;-&quot;??_);_(@_)">
                  <c:v>154.67784452198725</c:v>
                </c:pt>
                <c:pt idx="2046" formatCode="_(* #,##0.00_);_(* \(#,##0.00\);_(* &quot;-&quot;??_);_(@_)">
                  <c:v>154.68279425755458</c:v>
                </c:pt>
                <c:pt idx="2047" formatCode="_(* #,##0.00_);_(* \(#,##0.00\);_(* &quot;-&quot;??_);_(@_)">
                  <c:v>154.68889803011413</c:v>
                </c:pt>
                <c:pt idx="2048" formatCode="_(* #,##0.00_);_(* \(#,##0.00\);_(* &quot;-&quot;??_);_(@_)">
                  <c:v>154.6916581214918</c:v>
                </c:pt>
                <c:pt idx="2049" formatCode="_(* #,##0.00_);_(* \(#,##0.00\);_(* &quot;-&quot;??_);_(@_)">
                  <c:v>154.69434141132487</c:v>
                </c:pt>
                <c:pt idx="2050" formatCode="_(* #,##0.00_);_(* \(#,##0.00\);_(* &quot;-&quot;??_);_(@_)">
                  <c:v>154.69769622983486</c:v>
                </c:pt>
                <c:pt idx="2051" formatCode="_(* #,##0.00_);_(* \(#,##0.00\);_(* &quot;-&quot;??_);_(@_)">
                  <c:v>154.7045708665849</c:v>
                </c:pt>
                <c:pt idx="2052" formatCode="_(* #,##0.00_);_(* \(#,##0.00\);_(* &quot;-&quot;??_);_(@_)">
                  <c:v>154.71089402443761</c:v>
                </c:pt>
                <c:pt idx="2053" formatCode="_(* #,##0.00_);_(* \(#,##0.00\);_(* &quot;-&quot;??_);_(@_)">
                  <c:v>154.71413594893602</c:v>
                </c:pt>
                <c:pt idx="2054" formatCode="_(* #,##0.00_);_(* \(#,##0.00\);_(* &quot;-&quot;??_);_(@_)">
                  <c:v>154.71803508027304</c:v>
                </c:pt>
                <c:pt idx="2055" formatCode="_(* #,##0.00_);_(* \(#,##0.00\);_(* &quot;-&quot;??_);_(@_)">
                  <c:v>154.72192303037477</c:v>
                </c:pt>
                <c:pt idx="2056" formatCode="_(* #,##0.00_);_(* \(#,##0.00\);_(* &quot;-&quot;??_);_(@_)">
                  <c:v>154.73048351796484</c:v>
                </c:pt>
                <c:pt idx="2057" formatCode="_(* #,##0.00_);_(* \(#,##0.00\);_(* &quot;-&quot;??_);_(@_)">
                  <c:v>154.73750705060601</c:v>
                </c:pt>
                <c:pt idx="2058" formatCode="_(* #,##0.00_);_(* \(#,##0.00\);_(* &quot;-&quot;??_);_(@_)">
                  <c:v>154.74142146546905</c:v>
                </c:pt>
                <c:pt idx="2059" formatCode="_(* #,##0.00_);_(* \(#,##0.00\);_(* &quot;-&quot;??_);_(@_)">
                  <c:v>154.74532469843143</c:v>
                </c:pt>
                <c:pt idx="2060" formatCode="_(* #,##0.00_);_(* \(#,##0.00\);_(* &quot;-&quot;??_);_(@_)">
                  <c:v>154.74924034601707</c:v>
                </c:pt>
                <c:pt idx="2061" formatCode="_(* #,##0.00_);_(* \(#,##0.00\);_(* &quot;-&quot;??_);_(@_)">
                  <c:v>154.75781307440243</c:v>
                </c:pt>
                <c:pt idx="2062" formatCode="_(* #,##0.00_);_(* \(#,##0.00\);_(* &quot;-&quot;??_);_(@_)">
                  <c:v>154.7648502667551</c:v>
                </c:pt>
                <c:pt idx="2063" formatCode="_(* #,##0.00_);_(* \(#,##0.00\);_(* &quot;-&quot;??_);_(@_)">
                  <c:v>154.76874188111159</c:v>
                </c:pt>
                <c:pt idx="2064" formatCode="_(* #,##0.00_);_(* \(#,##0.00\);_(* &quot;-&quot;??_);_(@_)">
                  <c:v>154.77264578302942</c:v>
                </c:pt>
                <c:pt idx="2065" formatCode="_(* #,##0.00_);_(* \(#,##0.00\);_(* &quot;-&quot;??_);_(@_)">
                  <c:v>154.78377443952206</c:v>
                </c:pt>
                <c:pt idx="2066" formatCode="_(* #,##0.00_);_(* \(#,##0.00\);_(* &quot;-&quot;??_);_(@_)">
                  <c:v>154.79238656691504</c:v>
                </c:pt>
                <c:pt idx="2067" formatCode="_(* #,##0.00_);_(* \(#,##0.00\);_(* &quot;-&quot;??_);_(@_)">
                  <c:v>154.79624730408673</c:v>
                </c:pt>
                <c:pt idx="2068" formatCode="_(* #,##0.00_);_(* \(#,##0.00\);_(* &quot;-&quot;??_);_(@_)">
                  <c:v>154.80009683613986</c:v>
                </c:pt>
                <c:pt idx="2069" formatCode="_(* #,##0.00_);_(* \(#,##0.00\);_(* &quot;-&quot;??_);_(@_)">
                  <c:v>154.80392340681942</c:v>
                </c:pt>
                <c:pt idx="2070" formatCode="_(* #,##0.00_);_(* \(#,##0.00\);_(* &quot;-&quot;??_);_(@_)">
                  <c:v>154.81228838968605</c:v>
                </c:pt>
                <c:pt idx="2071" formatCode="_(* #,##0.00_);_(* \(#,##0.00\);_(* &quot;-&quot;??_);_(@_)">
                  <c:v>154.81920633831891</c:v>
                </c:pt>
                <c:pt idx="2072" formatCode="_(* #,##0.00_);_(* \(#,##0.00\);_(* &quot;-&quot;??_);_(@_)">
                  <c:v>154.82303594734509</c:v>
                </c:pt>
                <c:pt idx="2073" formatCode="_(* #,##0.00_);_(* \(#,##0.00\);_(* &quot;-&quot;??_);_(@_)">
                  <c:v>154.82686608584683</c:v>
                </c:pt>
                <c:pt idx="2074" formatCode="_(* #,##0.00_);_(* \(#,##0.00\);_(* &quot;-&quot;??_);_(@_)">
                  <c:v>154.83078269307308</c:v>
                </c:pt>
                <c:pt idx="2075" formatCode="_(* #,##0.00_);_(* \(#,##0.00\);_(* &quot;-&quot;??_);_(@_)">
                  <c:v>154.84162900302482</c:v>
                </c:pt>
                <c:pt idx="2076" formatCode="_(* #,##0.00_);_(* \(#,##0.00\);_(* &quot;-&quot;??_);_(@_)">
                  <c:v>154.84970175458449</c:v>
                </c:pt>
                <c:pt idx="2077" formatCode="_(* #,##0.00_);_(* \(#,##0.00\);_(* &quot;-&quot;??_);_(@_)">
                  <c:v>154.85370027247293</c:v>
                </c:pt>
                <c:pt idx="2078" formatCode="_(* #,##0.00_);_(* \(#,##0.00\);_(* &quot;-&quot;??_);_(@_)">
                  <c:v>154.85872173136522</c:v>
                </c:pt>
                <c:pt idx="2079" formatCode="_(* #,##0.00_);_(* \(#,##0.00\);_(* &quot;-&quot;??_);_(@_)">
                  <c:v>154.86371799078887</c:v>
                </c:pt>
                <c:pt idx="2080" formatCode="_(* #,##0.00_);_(* \(#,##0.00\);_(* &quot;-&quot;??_);_(@_)">
                  <c:v>154.87546585067381</c:v>
                </c:pt>
                <c:pt idx="2081" formatCode="_(* #,##0.00_);_(* \(#,##0.00\);_(* &quot;-&quot;??_);_(@_)">
                  <c:v>154.88381327808111</c:v>
                </c:pt>
                <c:pt idx="2082" formatCode="_(* #,##0.00_);_(* \(#,##0.00\);_(* &quot;-&quot;??_);_(@_)">
                  <c:v>154.88885259507418</c:v>
                </c:pt>
                <c:pt idx="2083" formatCode="_(* #,##0.00_);_(* \(#,##0.00\);_(* &quot;-&quot;??_);_(@_)">
                  <c:v>154.89389268129173</c:v>
                </c:pt>
                <c:pt idx="2084" formatCode="_(* #,##0.00_);_(* \(#,##0.00\);_(* &quot;-&quot;??_);_(@_)">
                  <c:v>154.89892065521386</c:v>
                </c:pt>
                <c:pt idx="2085" formatCode="_(* #,##0.00_);_(* \(#,##0.00\);_(* &quot;-&quot;??_);_(@_)">
                  <c:v>154.91068266122872</c:v>
                </c:pt>
                <c:pt idx="2086" formatCode="_(* #,##0.00_);_(* \(#,##0.00\);_(* &quot;-&quot;??_);_(@_)">
                  <c:v>154.91897765215595</c:v>
                </c:pt>
                <c:pt idx="2087" formatCode="_(* #,##0.00_);_(* \(#,##0.00\);_(* &quot;-&quot;??_);_(@_)">
                  <c:v>154.92407424089538</c:v>
                </c:pt>
                <c:pt idx="2088" formatCode="_(* #,##0.00_);_(* \(#,##0.00\);_(* &quot;-&quot;??_);_(@_)">
                  <c:v>154.92913140510771</c:v>
                </c:pt>
                <c:pt idx="2089" formatCode="_(* #,##0.00_);_(* \(#,##0.00\);_(* &quot;-&quot;??_);_(@_)">
                  <c:v>154.93417614837253</c:v>
                </c:pt>
                <c:pt idx="2090" formatCode="_(* #,##0.00_);_(* \(#,##0.00\);_(* &quot;-&quot;??_);_(@_)">
                  <c:v>154.94600923395936</c:v>
                </c:pt>
                <c:pt idx="2091" formatCode="_(* #,##0.00_);_(* \(#,##0.00\);_(* &quot;-&quot;??_);_(@_)">
                  <c:v>154.95439345824317</c:v>
                </c:pt>
                <c:pt idx="2092" formatCode="_(* #,##0.00_);_(* \(#,##0.00\);_(* &quot;-&quot;??_);_(@_)">
                  <c:v>154.95945556815209</c:v>
                </c:pt>
                <c:pt idx="2093" formatCode="_(* #,##0.00_);_(* \(#,##0.00\);_(* &quot;-&quot;??_);_(@_)">
                  <c:v>154.96450525205591</c:v>
                </c:pt>
                <c:pt idx="2094" formatCode="_(* #,##0.00_);_(* \(#,##0.00\);_(* &quot;-&quot;??_);_(@_)">
                  <c:v>154.96956900820598</c:v>
                </c:pt>
                <c:pt idx="2095" formatCode="_(* #,##0.00_);_(* \(#,##0.00\);_(* &quot;-&quot;??_);_(@_)">
                  <c:v>154.98141659360869</c:v>
                </c:pt>
                <c:pt idx="2096" formatCode="_(* #,##0.00_);_(* \(#,##0.00\);_(* &quot;-&quot;??_);_(@_)">
                  <c:v>154.9899510123422</c:v>
                </c:pt>
                <c:pt idx="2097" formatCode="_(* #,##0.00_);_(* \(#,##0.00\);_(* &quot;-&quot;??_);_(@_)">
                  <c:v>154.99839001650295</c:v>
                </c:pt>
                <c:pt idx="2098" formatCode="_(* #,##0.00_);_(* \(#,##0.00\);_(* &quot;-&quot;??_);_(@_)">
                  <c:v>155.00513366243521</c:v>
                </c:pt>
                <c:pt idx="2099" formatCode="_(* #,##0.00_);_(* \(#,##0.00\);_(* &quot;-&quot;??_);_(@_)">
                  <c:v>155.01706069322032</c:v>
                </c:pt>
                <c:pt idx="2100" formatCode="_(* #,##0.00_);_(* \(#,##0.00\);_(* &quot;-&quot;??_);_(@_)">
                  <c:v>155.02544257612163</c:v>
                </c:pt>
                <c:pt idx="2101" formatCode="_(* #,##0.00_);_(* \(#,##0.00\);_(* &quot;-&quot;??_);_(@_)">
                  <c:v>155.03064828238806</c:v>
                </c:pt>
                <c:pt idx="2102" formatCode="_(* #,##0.00_);_(* \(#,##0.00\);_(* &quot;-&quot;??_);_(@_)">
                  <c:v>155.03584169194872</c:v>
                </c:pt>
                <c:pt idx="2103" formatCode="_(* #,##0.00_);_(* \(#,##0.00\);_(* &quot;-&quot;??_);_(@_)">
                  <c:v>155.04086443221644</c:v>
                </c:pt>
                <c:pt idx="2104" formatCode="_(* #,##0.00_);_(* \(#,##0.00\);_(* &quot;-&quot;??_);_(@_)">
                  <c:v>155.05270821540847</c:v>
                </c:pt>
                <c:pt idx="2105" formatCode="_(* #,##0.00_);_(* \(#,##0.00\);_(* &quot;-&quot;??_);_(@_)">
                  <c:v>155.06113949864704</c:v>
                </c:pt>
                <c:pt idx="2106" formatCode="_(* #,##0.00_);_(* \(#,##0.00\);_(* &quot;-&quot;??_);_(@_)">
                  <c:v>155.06621906021726</c:v>
                </c:pt>
                <c:pt idx="2107" formatCode="_(* #,##0.00_);_(* \(#,##0.00\);_(* &quot;-&quot;??_);_(@_)">
                  <c:v>155.07128639301578</c:v>
                </c:pt>
                <c:pt idx="2108" formatCode="_(* #,##0.00_);_(* \(#,##0.00\);_(* &quot;-&quot;??_);_(@_)">
                  <c:v>155.09415940566933</c:v>
                </c:pt>
                <c:pt idx="2109" formatCode="_(* #,##0.00_);_(* \(#,##0.00\);_(* &quot;-&quot;??_);_(@_)">
                  <c:v>155.10542002350661</c:v>
                </c:pt>
                <c:pt idx="2110" formatCode="_(* #,##0.00_);_(* \(#,##0.00\);_(* &quot;-&quot;??_);_(@_)">
                  <c:v>155.11107555435075</c:v>
                </c:pt>
                <c:pt idx="2111" formatCode="_(* #,##0.00_);_(* \(#,##0.00\);_(* &quot;-&quot;??_);_(@_)">
                  <c:v>159.50550815345682</c:v>
                </c:pt>
                <c:pt idx="2112" formatCode="_(* #,##0.00_);_(* \(#,##0.00\);_(* &quot;-&quot;??_);_(@_)">
                  <c:v>159.51487751031593</c:v>
                </c:pt>
                <c:pt idx="2113" formatCode="_(* #,##0.00_);_(* \(#,##0.00\);_(* &quot;-&quot;??_);_(@_)">
                  <c:v>159.52165460743291</c:v>
                </c:pt>
                <c:pt idx="2114" formatCode="_(* #,##0.00_);_(* \(#,##0.00\);_(* &quot;-&quot;??_);_(@_)">
                  <c:v>159.5257170602458</c:v>
                </c:pt>
                <c:pt idx="2115" formatCode="_(* #,##0.00_);_(* \(#,##0.00\);_(* &quot;-&quot;??_);_(@_)">
                  <c:v>159.52980524925425</c:v>
                </c:pt>
                <c:pt idx="2116" formatCode="_(* #,##0.00_);_(* \(#,##0.00\);_(* &quot;-&quot;??_);_(@_)">
                  <c:v>159.53386369948458</c:v>
                </c:pt>
                <c:pt idx="2117" formatCode="_(* #,##0.00_);_(* \(#,##0.00\);_(* &quot;-&quot;??_);_(@_)">
                  <c:v>159.54329705612915</c:v>
                </c:pt>
                <c:pt idx="2118" formatCode="_(* #,##0.00_);_(* \(#,##0.00\);_(* &quot;-&quot;??_);_(@_)">
                  <c:v>159.5501033223326</c:v>
                </c:pt>
                <c:pt idx="2119" formatCode="_(* #,##0.00_);_(* \(#,##0.00\);_(* &quot;-&quot;??_);_(@_)">
                  <c:v>159.55415562135909</c:v>
                </c:pt>
                <c:pt idx="2120" formatCode="_(* #,##0.00_);_(* \(#,##0.00\);_(* &quot;-&quot;??_);_(@_)">
                  <c:v>159.55820862315707</c:v>
                </c:pt>
                <c:pt idx="2121" formatCode="_(* #,##0.00_);_(* \(#,##0.00\);_(* &quot;-&quot;??_);_(@_)">
                  <c:v>159.56231776525996</c:v>
                </c:pt>
                <c:pt idx="2122" formatCode="_(* #,##0.00_);_(* \(#,##0.00\);_(* &quot;-&quot;??_);_(@_)">
                  <c:v>159.57469205073761</c:v>
                </c:pt>
                <c:pt idx="2123" formatCode="_(* #,##0.00_);_(* \(#,##0.00\);_(* &quot;-&quot;??_);_(@_)">
                  <c:v>159.58292039351764</c:v>
                </c:pt>
                <c:pt idx="2124" formatCode="_(* #,##0.00_);_(* \(#,##0.00\);_(* &quot;-&quot;??_);_(@_)">
                  <c:v>159.58721515482145</c:v>
                </c:pt>
                <c:pt idx="2125" formatCode="_(* #,##0.00_);_(* \(#,##0.00\);_(* &quot;-&quot;??_);_(@_)">
                  <c:v>159.59187708139336</c:v>
                </c:pt>
                <c:pt idx="2126" formatCode="_(* #,##0.00_);_(* \(#,##0.00\);_(* &quot;-&quot;??_);_(@_)">
                  <c:v>159.60256210933085</c:v>
                </c:pt>
                <c:pt idx="2127" formatCode="_(* #,##0.00_);_(* \(#,##0.00\);_(* &quot;-&quot;??_);_(@_)">
                  <c:v>159.61052584830219</c:v>
                </c:pt>
                <c:pt idx="2128" formatCode="_(* #,##0.00_);_(* \(#,##0.00\);_(* &quot;-&quot;??_);_(@_)">
                  <c:v>159.61576057778245</c:v>
                </c:pt>
                <c:pt idx="2129" formatCode="_(* #,##0.00_);_(* \(#,##0.00\);_(* &quot;-&quot;??_);_(@_)">
                  <c:v>159.62098493264665</c:v>
                </c:pt>
                <c:pt idx="2130" formatCode="_(* #,##0.00_);_(* \(#,##0.00\);_(* &quot;-&quot;??_);_(@_)">
                  <c:v>159.6262005246119</c:v>
                </c:pt>
                <c:pt idx="2131" formatCode="_(* #,##0.00_);_(* \(#,##0.00\);_(* &quot;-&quot;??_);_(@_)">
                  <c:v>159.63903068863442</c:v>
                </c:pt>
                <c:pt idx="2132" formatCode="_(* #,##0.00_);_(* \(#,##0.00\);_(* &quot;-&quot;??_);_(@_)">
                  <c:v>159.64695384084192</c:v>
                </c:pt>
                <c:pt idx="2133" formatCode="_(* #,##0.00_);_(* \(#,##0.00\);_(* &quot;-&quot;??_);_(@_)">
                  <c:v>159.6521790252429</c:v>
                </c:pt>
                <c:pt idx="2134" formatCode="_(* #,##0.00_);_(* \(#,##0.00\);_(* &quot;-&quot;??_);_(@_)">
                  <c:v>159.65739379866051</c:v>
                </c:pt>
                <c:pt idx="2135" formatCode="_(* #,##0.00_);_(* \(#,##0.00\);_(* &quot;-&quot;??_);_(@_)">
                  <c:v>159.66259841911204</c:v>
                </c:pt>
                <c:pt idx="2136" formatCode="_(* #,##0.00_);_(* \(#,##0.00\);_(* &quot;-&quot;??_);_(@_)">
                  <c:v>159.67541813082354</c:v>
                </c:pt>
                <c:pt idx="2137" formatCode="_(* #,##0.00_);_(* \(#,##0.00\);_(* &quot;-&quot;??_);_(@_)">
                  <c:v>159.68331954173289</c:v>
                </c:pt>
                <c:pt idx="2138" formatCode="_(* #,##0.00_);_(* \(#,##0.00\);_(* &quot;-&quot;??_);_(@_)">
                  <c:v>159.68853783484448</c:v>
                </c:pt>
                <c:pt idx="2139" formatCode="_(* #,##0.00_);_(* \(#,##0.00\);_(* &quot;-&quot;??_);_(@_)">
                  <c:v>159.69375695285649</c:v>
                </c:pt>
                <c:pt idx="2140" formatCode="_(* #,##0.00_);_(* \(#,##0.00\);_(* &quot;-&quot;??_);_(@_)">
                  <c:v>159.69895960476867</c:v>
                </c:pt>
                <c:pt idx="2141" formatCode="_(* #,##0.00_);_(* \(#,##0.00\);_(* &quot;-&quot;??_);_(@_)">
                  <c:v>159.71184506151286</c:v>
                </c:pt>
                <c:pt idx="2142" formatCode="_(* #,##0.00_);_(* \(#,##0.00\);_(* &quot;-&quot;??_);_(@_)">
                  <c:v>159.71969556620289</c:v>
                </c:pt>
                <c:pt idx="2143" formatCode="_(* #,##0.00_);_(* \(#,##0.00\);_(* &quot;-&quot;??_);_(@_)">
                  <c:v>159.72488332323738</c:v>
                </c:pt>
                <c:pt idx="2144" formatCode="_(* #,##0.00_);_(* \(#,##0.00\);_(* &quot;-&quot;??_);_(@_)">
                  <c:v>159.7300611966858</c:v>
                </c:pt>
                <c:pt idx="2145" formatCode="_(* #,##0.00_);_(* \(#,##0.00\);_(* &quot;-&quot;??_);_(@_)">
                  <c:v>159.73526045398455</c:v>
                </c:pt>
                <c:pt idx="2146" formatCode="_(* #,##0.00_);_(* \(#,##0.00\);_(* &quot;-&quot;??_);_(@_)">
                  <c:v>159.74834598373289</c:v>
                </c:pt>
                <c:pt idx="2147" formatCode="_(* #,##0.00_);_(* \(#,##0.00\);_(* &quot;-&quot;??_);_(@_)">
                  <c:v>159.75627920860919</c:v>
                </c:pt>
                <c:pt idx="2148" formatCode="_(* #,##0.00_);_(* \(#,##0.00\);_(* &quot;-&quot;??_);_(@_)">
                  <c:v>159.76147295734506</c:v>
                </c:pt>
                <c:pt idx="2149" formatCode="_(* #,##0.00_);_(* \(#,##0.00\);_(* &quot;-&quot;??_);_(@_)">
                  <c:v>159.76667803814888</c:v>
                </c:pt>
                <c:pt idx="2150" formatCode="_(* #,##0.00_);_(* \(#,##0.00\);_(* &quot;-&quot;??_);_(@_)">
                  <c:v>159.77189545474465</c:v>
                </c:pt>
                <c:pt idx="2151" formatCode="_(* #,##0.00_);_(* \(#,##0.00\);_(* &quot;-&quot;??_);_(@_)">
                  <c:v>159.78487450296862</c:v>
                </c:pt>
                <c:pt idx="2152" formatCode="_(* #,##0.00_);_(* \(#,##0.00\);_(* &quot;-&quot;??_);_(@_)">
                  <c:v>159.7927657432075</c:v>
                </c:pt>
                <c:pt idx="2153" formatCode="_(* #,##0.00_);_(* \(#,##0.00\);_(* &quot;-&quot;??_);_(@_)">
                  <c:v>159.79799833883456</c:v>
                </c:pt>
                <c:pt idx="2154" formatCode="_(* #,##0.00_);_(* \(#,##0.00\);_(* &quot;-&quot;??_);_(@_)">
                  <c:v>159.80325246304511</c:v>
                </c:pt>
                <c:pt idx="2155" formatCode="_(* #,##0.00_);_(* \(#,##0.00\);_(* &quot;-&quot;??_);_(@_)">
                  <c:v>159.80849614777415</c:v>
                </c:pt>
                <c:pt idx="2156" formatCode="_(* #,##0.00_);_(* \(#,##0.00\);_(* &quot;-&quot;??_);_(@_)">
                  <c:v>159.82138703870348</c:v>
                </c:pt>
                <c:pt idx="2157" formatCode="_(* #,##0.00_);_(* \(#,##0.00\);_(* &quot;-&quot;??_);_(@_)">
                  <c:v>159.82900186712715</c:v>
                </c:pt>
                <c:pt idx="2158" formatCode="_(* #,##0.00_);_(* \(#,##0.00\);_(* &quot;-&quot;??_);_(@_)">
                  <c:v>159.83420339971406</c:v>
                </c:pt>
                <c:pt idx="2159" formatCode="_(* #,##0.00_);_(* \(#,##0.00\);_(* &quot;-&quot;??_);_(@_)">
                  <c:v>159.83938501159096</c:v>
                </c:pt>
                <c:pt idx="2160" formatCode="_(* #,##0.00_);_(* \(#,##0.00\);_(* &quot;-&quot;??_);_(@_)">
                  <c:v>159.84458806406798</c:v>
                </c:pt>
                <c:pt idx="2161" formatCode="_(* #,##0.00_);_(* \(#,##0.00\);_(* &quot;-&quot;??_);_(@_)">
                  <c:v>159.86163047009148</c:v>
                </c:pt>
                <c:pt idx="2162" formatCode="_(* #,##0.00_);_(* \(#,##0.00\);_(* &quot;-&quot;??_);_(@_)">
                  <c:v>159.87056048659898</c:v>
                </c:pt>
                <c:pt idx="2163" formatCode="_(* #,##0.00_);_(* \(#,##0.00\);_(* &quot;-&quot;??_);_(@_)">
                  <c:v>159.87576953927868</c:v>
                </c:pt>
                <c:pt idx="2164" formatCode="_(* #,##0.00_);_(* \(#,##0.00\);_(* &quot;-&quot;??_);_(@_)">
                  <c:v>159.88135190765328</c:v>
                </c:pt>
                <c:pt idx="2165" formatCode="_(* #,##0.00_);_(* \(#,##0.00\);_(* &quot;-&quot;??_);_(@_)">
                  <c:v>159.89544116398702</c:v>
                </c:pt>
                <c:pt idx="2166" formatCode="_(* #,##0.00_);_(* \(#,##0.00\);_(* &quot;-&quot;??_);_(@_)">
                  <c:v>159.90438572935622</c:v>
                </c:pt>
                <c:pt idx="2167" formatCode="_(* #,##0.00_);_(* \(#,##0.00\);_(* &quot;-&quot;??_);_(@_)">
                  <c:v>159.91069442413641</c:v>
                </c:pt>
                <c:pt idx="2168" formatCode="_(* #,##0.00_);_(* \(#,##0.00\);_(* &quot;-&quot;??_);_(@_)">
                  <c:v>159.91698187665304</c:v>
                </c:pt>
                <c:pt idx="2169" formatCode="_(* #,##0.00_);_(* \(#,##0.00\);_(* &quot;-&quot;??_);_(@_)">
                  <c:v>159.92321478656626</c:v>
                </c:pt>
                <c:pt idx="2170" formatCode="_(* #,##0.00_);_(* \(#,##0.00\);_(* &quot;-&quot;??_);_(@_)">
                  <c:v>159.93929003192966</c:v>
                </c:pt>
                <c:pt idx="2171" formatCode="_(* #,##0.00_);_(* \(#,##0.00\);_(* &quot;-&quot;??_);_(@_)">
                  <c:v>159.9481703117973</c:v>
                </c:pt>
                <c:pt idx="2172" formatCode="_(* #,##0.00_);_(* \(#,##0.00\);_(* &quot;-&quot;??_);_(@_)">
                  <c:v>159.95446513677638</c:v>
                </c:pt>
                <c:pt idx="2173" formatCode="_(* #,##0.00_);_(* \(#,##0.00\);_(* &quot;-&quot;??_);_(@_)">
                  <c:v>159.96076124000342</c:v>
                </c:pt>
                <c:pt idx="2174" formatCode="_(* #,##0.00_);_(* \(#,##0.00\);_(* &quot;-&quot;??_);_(@_)">
                  <c:v>159.96708060671008</c:v>
                </c:pt>
                <c:pt idx="2175" formatCode="_(* #,##0.00_);_(* \(#,##0.00\);_(* &quot;-&quot;??_);_(@_)">
                  <c:v>159.98336756596228</c:v>
                </c:pt>
                <c:pt idx="2176" formatCode="_(* #,##0.00_);_(* \(#,##0.00\);_(* &quot;-&quot;??_);_(@_)">
                  <c:v>159.99234686296754</c:v>
                </c:pt>
                <c:pt idx="2177" formatCode="_(* #,##0.00_);_(* \(#,##0.00\);_(* &quot;-&quot;??_);_(@_)">
                  <c:v>159.99869494409495</c:v>
                </c:pt>
                <c:pt idx="2178" formatCode="_(* #,##0.00_);_(* \(#,##0.00\);_(* &quot;-&quot;??_);_(@_)">
                  <c:v>160.00506659986107</c:v>
                </c:pt>
                <c:pt idx="2179" formatCode="_(* #,##0.00_);_(* \(#,##0.00\);_(* &quot;-&quot;??_);_(@_)">
                  <c:v>160.01143936125663</c:v>
                </c:pt>
                <c:pt idx="2180" formatCode="_(* #,##0.00_);_(* \(#,##0.00\);_(* &quot;-&quot;??_);_(@_)">
                  <c:v>160.02785563303087</c:v>
                </c:pt>
                <c:pt idx="2181" formatCode="_(* #,##0.00_);_(* \(#,##0.00\);_(* &quot;-&quot;??_);_(@_)">
                  <c:v>160.03689619696502</c:v>
                </c:pt>
                <c:pt idx="2182" formatCode="_(* #,##0.00_);_(* \(#,##0.00\);_(* &quot;-&quot;??_);_(@_)">
                  <c:v>160.04327925651586</c:v>
                </c:pt>
                <c:pt idx="2183" formatCode="_(* #,##0.00_);_(* \(#,##0.00\);_(* &quot;-&quot;??_);_(@_)">
                  <c:v>160.04966364791497</c:v>
                </c:pt>
                <c:pt idx="2184" formatCode="_(* #,##0.00_);_(* \(#,##0.00\);_(* &quot;-&quot;??_);_(@_)">
                  <c:v>160.05606025533942</c:v>
                </c:pt>
                <c:pt idx="2185" formatCode="_(* #,##0.00_);_(* \(#,##0.00\);_(* &quot;-&quot;??_);_(@_)">
                  <c:v>160.07266372671077</c:v>
                </c:pt>
                <c:pt idx="2186" formatCode="_(* #,##0.00_);_(* \(#,##0.00\);_(* &quot;-&quot;??_);_(@_)">
                  <c:v>160.08179105481213</c:v>
                </c:pt>
                <c:pt idx="2187" formatCode="_(* #,##0.00_);_(* \(#,##0.00\);_(* &quot;-&quot;??_);_(@_)">
                  <c:v>160.08831530356014</c:v>
                </c:pt>
                <c:pt idx="2188" formatCode="_(* #,##0.00_);_(* \(#,##0.00\);_(* &quot;-&quot;??_);_(@_)">
                  <c:v>160.09496425994604</c:v>
                </c:pt>
                <c:pt idx="2189" formatCode="_(* #,##0.00_);_(* \(#,##0.00\);_(* &quot;-&quot;??_);_(@_)">
                  <c:v>165.35208167355381</c:v>
                </c:pt>
                <c:pt idx="2190" formatCode="_(* #,##0.00_);_(* \(#,##0.00\);_(* &quot;-&quot;??_);_(@_)">
                  <c:v>165.36673520834307</c:v>
                </c:pt>
                <c:pt idx="2191" formatCode="_(* #,##0.00_);_(* \(#,##0.00\);_(* &quot;-&quot;??_);_(@_)">
                  <c:v>165.37645794108104</c:v>
                </c:pt>
                <c:pt idx="2192" formatCode="_(* #,##0.00_);_(* \(#,##0.00\);_(* &quot;-&quot;??_);_(@_)">
                  <c:v>165.38139134919308</c:v>
                </c:pt>
                <c:pt idx="2193" formatCode="_(* #,##0.00_);_(* \(#,##0.00\);_(* &quot;-&quot;??_);_(@_)">
                  <c:v>165.38623357458877</c:v>
                </c:pt>
                <c:pt idx="2194" formatCode="_(* #,##0.00_);_(* \(#,##0.00\);_(* &quot;-&quot;??_);_(@_)">
                  <c:v>165.39725678290193</c:v>
                </c:pt>
                <c:pt idx="2195" formatCode="_(* #,##0.00_);_(* \(#,##0.00\);_(* &quot;-&quot;??_);_(@_)">
                  <c:v>165.40535942223852</c:v>
                </c:pt>
                <c:pt idx="2196" formatCode="_(* #,##0.00_);_(* \(#,##0.00\);_(* &quot;-&quot;??_);_(@_)">
                  <c:v>165.4102427314053</c:v>
                </c:pt>
                <c:pt idx="2197" formatCode="_(* #,##0.00_);_(* \(#,##0.00\);_(* &quot;-&quot;??_);_(@_)">
                  <c:v>165.41685998960344</c:v>
                </c:pt>
                <c:pt idx="2198" formatCode="_(* #,##0.00_);_(* \(#,##0.00\);_(* &quot;-&quot;??_);_(@_)">
                  <c:v>165.42183313508355</c:v>
                </c:pt>
                <c:pt idx="2199" formatCode="_(* #,##0.00_);_(* \(#,##0.00\);_(* &quot;-&quot;??_);_(@_)">
                  <c:v>165.43732880615585</c:v>
                </c:pt>
                <c:pt idx="2200" formatCode="_(* #,##0.00_);_(* \(#,##0.00\);_(* &quot;-&quot;??_);_(@_)">
                  <c:v>165.44197116468357</c:v>
                </c:pt>
                <c:pt idx="2201" formatCode="_(* #,##0.00_);_(* \(#,##0.00\);_(* &quot;-&quot;??_);_(@_)">
                  <c:v>165.4457681408372</c:v>
                </c:pt>
                <c:pt idx="2202" formatCode="_(* #,##0.00_);_(* \(#,##0.00\);_(* &quot;-&quot;??_);_(@_)">
                  <c:v>165.45312483610996</c:v>
                </c:pt>
                <c:pt idx="2203" formatCode="_(* #,##0.00_);_(* \(#,##0.00\);_(* &quot;-&quot;??_);_(@_)">
                  <c:v>165.45843173156837</c:v>
                </c:pt>
                <c:pt idx="2204" formatCode="_(* #,##0.00_);_(* \(#,##0.00\);_(* &quot;-&quot;??_);_(@_)">
                  <c:v>165.46812433027463</c:v>
                </c:pt>
                <c:pt idx="2205" formatCode="_(* #,##0.00_);_(* \(#,##0.00\);_(* &quot;-&quot;??_);_(@_)">
                  <c:v>165.47674762860052</c:v>
                </c:pt>
                <c:pt idx="2206" formatCode="_(* #,##0.00_);_(* \(#,##0.00\);_(* &quot;-&quot;??_);_(@_)">
                  <c:v>165.48250013232504</c:v>
                </c:pt>
                <c:pt idx="2207" formatCode="_(* #,##0.00_);_(* \(#,##0.00\);_(* &quot;-&quot;??_);_(@_)">
                  <c:v>165.5053188661154</c:v>
                </c:pt>
                <c:pt idx="2208" formatCode="_(* #,##0.00_);_(* \(#,##0.00\);_(* &quot;-&quot;??_);_(@_)">
                  <c:v>165.51676045643018</c:v>
                </c:pt>
                <c:pt idx="2209" formatCode="_(* #,##0.00_);_(* \(#,##0.00\);_(* &quot;-&quot;??_);_(@_)">
                  <c:v>165.52232835375585</c:v>
                </c:pt>
                <c:pt idx="2210" formatCode="_(* #,##0.00_);_(* \(#,##0.00\);_(* &quot;-&quot;??_);_(@_)">
                  <c:v>165.52799933949919</c:v>
                </c:pt>
                <c:pt idx="2211" formatCode="_(* #,##0.00_);_(* \(#,##0.00\);_(* &quot;-&quot;??_);_(@_)">
                  <c:v>165.53369166986508</c:v>
                </c:pt>
                <c:pt idx="2212" formatCode="_(* #,##0.00_);_(* \(#,##0.00\);_(* &quot;-&quot;??_);_(@_)">
                  <c:v>165.54806730173854</c:v>
                </c:pt>
                <c:pt idx="2213" formatCode="_(* #,##0.00_);_(* \(#,##0.00\);_(* &quot;-&quot;??_);_(@_)">
                  <c:v>165.55693351183311</c:v>
                </c:pt>
                <c:pt idx="2214" formatCode="_(* #,##0.00_);_(* \(#,##0.00\);_(* &quot;-&quot;??_);_(@_)">
                  <c:v>165.56285621712797</c:v>
                </c:pt>
                <c:pt idx="2215" formatCode="_(* #,##0.00_);_(* \(#,##0.00\);_(* &quot;-&quot;??_);_(@_)">
                  <c:v>165.56855618383929</c:v>
                </c:pt>
                <c:pt idx="2216" formatCode="_(* #,##0.00_);_(* \(#,##0.00\);_(* &quot;-&quot;??_);_(@_)">
                  <c:v>165.57420568170903</c:v>
                </c:pt>
                <c:pt idx="2217" formatCode="_(* #,##0.00_);_(* \(#,##0.00\);_(* &quot;-&quot;??_);_(@_)">
                  <c:v>165.59315237229833</c:v>
                </c:pt>
                <c:pt idx="2218" formatCode="_(* #,##0.00_);_(* \(#,##0.00\);_(* &quot;-&quot;??_);_(@_)">
                  <c:v>165.60365286255711</c:v>
                </c:pt>
                <c:pt idx="2219" formatCode="_(* #,##0.00_);_(* \(#,##0.00\);_(* &quot;-&quot;??_);_(@_)">
                  <c:v>165.60935127662739</c:v>
                </c:pt>
                <c:pt idx="2220" formatCode="_(* #,##0.00_);_(* \(#,##0.00\);_(* &quot;-&quot;??_);_(@_)">
                  <c:v>165.61524917050622</c:v>
                </c:pt>
                <c:pt idx="2221" formatCode="_(* #,##0.00_);_(* \(#,##0.00\);_(* &quot;-&quot;??_);_(@_)">
                  <c:v>165.63011355879857</c:v>
                </c:pt>
                <c:pt idx="2222" formatCode="_(* #,##0.00_);_(* \(#,##0.00\);_(* &quot;-&quot;??_);_(@_)">
                  <c:v>165.63894910969802</c:v>
                </c:pt>
                <c:pt idx="2223" formatCode="_(* #,##0.00_);_(* \(#,##0.00\);_(* &quot;-&quot;??_);_(@_)">
                  <c:v>165.64502330219409</c:v>
                </c:pt>
                <c:pt idx="2224" formatCode="_(* #,##0.00_);_(* \(#,##0.00\);_(* &quot;-&quot;??_);_(@_)">
                  <c:v>165.65108755339637</c:v>
                </c:pt>
                <c:pt idx="2225" formatCode="_(* #,##0.00_);_(* \(#,##0.00\);_(* &quot;-&quot;??_);_(@_)">
                  <c:v>165.65717547063571</c:v>
                </c:pt>
                <c:pt idx="2226" formatCode="_(* #,##0.00_);_(* \(#,##0.00\);_(* &quot;-&quot;??_);_(@_)">
                  <c:v>165.67256383437999</c:v>
                </c:pt>
                <c:pt idx="2227" formatCode="_(* #,##0.00_);_(* \(#,##0.00\);_(* &quot;-&quot;??_);_(@_)">
                  <c:v>165.68155696439385</c:v>
                </c:pt>
                <c:pt idx="2228" formatCode="_(* #,##0.00_);_(* \(#,##0.00\);_(* &quot;-&quot;??_);_(@_)">
                  <c:v>165.68762491210632</c:v>
                </c:pt>
                <c:pt idx="2229" formatCode="_(* #,##0.00_);_(* \(#,##0.00\);_(* &quot;-&quot;??_);_(@_)">
                  <c:v>165.69356229631705</c:v>
                </c:pt>
                <c:pt idx="2230" formatCode="_(* #,##0.00_);_(* \(#,##0.00\);_(* &quot;-&quot;??_);_(@_)">
                  <c:v>165.69959932323906</c:v>
                </c:pt>
                <c:pt idx="2231" formatCode="_(* #,##0.00_);_(* \(#,##0.00\);_(* &quot;-&quot;??_);_(@_)">
                  <c:v>157.36344405317794</c:v>
                </c:pt>
                <c:pt idx="2232" formatCode="_(* #,##0.00_);_(* \(#,##0.00\);_(* &quot;-&quot;??_);_(@_)">
                  <c:v>157.36344405317794</c:v>
                </c:pt>
                <c:pt idx="2233" formatCode="_(* #,##0.00_);_(* \(#,##0.00\);_(* &quot;-&quot;??_);_(@_)">
                  <c:v>157.36344405317794</c:v>
                </c:pt>
                <c:pt idx="2234" formatCode="_(* #,##0.00_);_(* \(#,##0.00\);_(* &quot;-&quot;??_);_(@_)">
                  <c:v>157.36344407321795</c:v>
                </c:pt>
                <c:pt idx="2235" formatCode="_(* #,##0.00_);_(* \(#,##0.00\);_(* &quot;-&quot;??_);_(@_)">
                  <c:v>157.36344406649062</c:v>
                </c:pt>
                <c:pt idx="2236" formatCode="_(* #,##0.00_);_(* \(#,##0.00\);_(* &quot;-&quot;??_);_(@_)">
                  <c:v>157.36344406649062</c:v>
                </c:pt>
                <c:pt idx="2237" formatCode="_(* #,##0.00_);_(* \(#,##0.00\);_(* &quot;-&quot;??_);_(@_)">
                  <c:v>158.07812689265543</c:v>
                </c:pt>
                <c:pt idx="2238" formatCode="_(* #,##0.00_);_(* \(#,##0.00\);_(* &quot;-&quot;??_);_(@_)">
                  <c:v>158.07812689265543</c:v>
                </c:pt>
                <c:pt idx="2239" formatCode="_(* #,##0.00_);_(* \(#,##0.00\);_(* &quot;-&quot;??_);_(@_)">
                  <c:v>158.07812689265543</c:v>
                </c:pt>
                <c:pt idx="2240" formatCode="_(* #,##0.00_);_(* \(#,##0.00\);_(* &quot;-&quot;??_);_(@_)">
                  <c:v>158.07812689265543</c:v>
                </c:pt>
                <c:pt idx="2241" formatCode="_(* #,##0.00_);_(* \(#,##0.00\);_(* &quot;-&quot;??_);_(@_)">
                  <c:v>158.07812689265543</c:v>
                </c:pt>
                <c:pt idx="2242" formatCode="_(* #,##0.00_);_(* \(#,##0.00\);_(* &quot;-&quot;??_);_(@_)">
                  <c:v>158.07812689265543</c:v>
                </c:pt>
                <c:pt idx="2243" formatCode="_(* #,##0.00_);_(* \(#,##0.00\);_(* &quot;-&quot;??_);_(@_)">
                  <c:v>158.07812689265543</c:v>
                </c:pt>
                <c:pt idx="2244" formatCode="_(* #,##0.00_);_(* \(#,##0.00\);_(* &quot;-&quot;??_);_(@_)">
                  <c:v>158.07812689265543</c:v>
                </c:pt>
                <c:pt idx="2245" formatCode="_(* #,##0.00_);_(* \(#,##0.00\);_(* &quot;-&quot;??_);_(@_)">
                  <c:v>158.07812689265543</c:v>
                </c:pt>
                <c:pt idx="2246" formatCode="_(* #,##0.00_);_(* \(#,##0.00\);_(* &quot;-&quot;??_);_(@_)">
                  <c:v>158.07812689265543</c:v>
                </c:pt>
                <c:pt idx="2247" formatCode="_(* #,##0.00_);_(* \(#,##0.00\);_(* &quot;-&quot;??_);_(@_)">
                  <c:v>158.07812689265543</c:v>
                </c:pt>
                <c:pt idx="2248" formatCode="_(* #,##0.00_);_(* \(#,##0.00\);_(* &quot;-&quot;??_);_(@_)">
                  <c:v>158.07812689265543</c:v>
                </c:pt>
                <c:pt idx="2249" formatCode="_(* #,##0.00_);_(* \(#,##0.00\);_(* &quot;-&quot;??_);_(@_)">
                  <c:v>158.0781269152364</c:v>
                </c:pt>
                <c:pt idx="2250" formatCode="_(* #,##0.00_);_(* \(#,##0.00\);_(* &quot;-&quot;??_);_(@_)">
                  <c:v>158.0781269152364</c:v>
                </c:pt>
                <c:pt idx="2251" formatCode="_(* #,##0.00_);_(* \(#,##0.00\);_(* &quot;-&quot;??_);_(@_)">
                  <c:v>158.0781269152364</c:v>
                </c:pt>
                <c:pt idx="2252" formatCode="_(* #,##0.00_);_(* \(#,##0.00\);_(* &quot;-&quot;??_);_(@_)">
                  <c:v>158.0781269152364</c:v>
                </c:pt>
                <c:pt idx="2253" formatCode="_(* #,##0.00_);_(* \(#,##0.00\);_(* &quot;-&quot;??_);_(@_)">
                  <c:v>158.0781269152364</c:v>
                </c:pt>
                <c:pt idx="2254" formatCode="_(* #,##0.00_);_(* \(#,##0.00\);_(* &quot;-&quot;??_);_(@_)">
                  <c:v>158.0781269152364</c:v>
                </c:pt>
                <c:pt idx="2255" formatCode="_(* #,##0.00_);_(* \(#,##0.00\);_(* &quot;-&quot;??_);_(@_)">
                  <c:v>158.0781269152364</c:v>
                </c:pt>
                <c:pt idx="2256" formatCode="_(* #,##0.00_);_(* \(#,##0.00\);_(* &quot;-&quot;??_);_(@_)">
                  <c:v>158.0781269152364</c:v>
                </c:pt>
                <c:pt idx="2257" formatCode="_(* #,##0.00_);_(* \(#,##0.00\);_(* &quot;-&quot;??_);_(@_)">
                  <c:v>158.0781269152364</c:v>
                </c:pt>
                <c:pt idx="2258" formatCode="_(* #,##0.00_);_(* \(#,##0.00\);_(* &quot;-&quot;??_);_(@_)">
                  <c:v>158.0781269152364</c:v>
                </c:pt>
                <c:pt idx="2259" formatCode="_(* #,##0.00_);_(* \(#,##0.00\);_(* &quot;-&quot;??_);_(@_)">
                  <c:v>158.0781269152364</c:v>
                </c:pt>
                <c:pt idx="2260" formatCode="_(* #,##0.00_);_(* \(#,##0.00\);_(* &quot;-&quot;??_);_(@_)">
                  <c:v>158.07812691914478</c:v>
                </c:pt>
                <c:pt idx="2261" formatCode="_(* #,##0.00_);_(* \(#,##0.00\);_(* &quot;-&quot;??_);_(@_)">
                  <c:v>158.07812691914478</c:v>
                </c:pt>
                <c:pt idx="2262" formatCode="_(* #,##0.00_);_(* \(#,##0.00\);_(* &quot;-&quot;??_);_(@_)">
                  <c:v>158.07812691914478</c:v>
                </c:pt>
                <c:pt idx="2263" formatCode="_(* #,##0.00_);_(* \(#,##0.00\);_(* &quot;-&quot;??_);_(@_)">
                  <c:v>158.07812691914478</c:v>
                </c:pt>
                <c:pt idx="2264" formatCode="_(* #,##0.00_);_(* \(#,##0.00\);_(* &quot;-&quot;??_);_(@_)">
                  <c:v>158.07812691914478</c:v>
                </c:pt>
                <c:pt idx="2265" formatCode="_(* #,##0.00_);_(* \(#,##0.00\);_(* &quot;-&quot;??_);_(@_)">
                  <c:v>158.00448280007379</c:v>
                </c:pt>
                <c:pt idx="2266" formatCode="_(* #,##0.00_);_(* \(#,##0.00\);_(* &quot;-&quot;??_);_(@_)">
                  <c:v>158.00448280007379</c:v>
                </c:pt>
                <c:pt idx="2267" formatCode="_(* #,##0.00_);_(* \(#,##0.00\);_(* &quot;-&quot;??_);_(@_)">
                  <c:v>158.00448280007379</c:v>
                </c:pt>
                <c:pt idx="2268" formatCode="_(* #,##0.00_);_(* \(#,##0.00\);_(* &quot;-&quot;??_);_(@_)">
                  <c:v>158.00448280007379</c:v>
                </c:pt>
                <c:pt idx="2269" formatCode="_(* #,##0.00_);_(* \(#,##0.00\);_(* &quot;-&quot;??_);_(@_)">
                  <c:v>158.00448280007379</c:v>
                </c:pt>
                <c:pt idx="2270" formatCode="_(* #,##0.00_);_(* \(#,##0.00\);_(* &quot;-&quot;??_);_(@_)">
                  <c:v>158.00448280007379</c:v>
                </c:pt>
                <c:pt idx="2271" formatCode="_(* #,##0.00_);_(* \(#,##0.00\);_(* &quot;-&quot;??_);_(@_)">
                  <c:v>158.00448280007379</c:v>
                </c:pt>
                <c:pt idx="2272" formatCode="_(* #,##0.00_);_(* \(#,##0.00\);_(* &quot;-&quot;??_);_(@_)">
                  <c:v>158.00448280007379</c:v>
                </c:pt>
                <c:pt idx="2273" formatCode="_(* #,##0.00_);_(* \(#,##0.00\);_(* &quot;-&quot;??_);_(@_)">
                  <c:v>158.00448280007379</c:v>
                </c:pt>
                <c:pt idx="2274" formatCode="_(* #,##0.00_);_(* \(#,##0.00\);_(* &quot;-&quot;??_);_(@_)">
                  <c:v>158.00448280007379</c:v>
                </c:pt>
                <c:pt idx="2275" formatCode="_(* #,##0.00_);_(* \(#,##0.00\);_(* &quot;-&quot;??_);_(@_)">
                  <c:v>158.00448280007379</c:v>
                </c:pt>
                <c:pt idx="2276" formatCode="_(* #,##0.00_);_(* \(#,##0.00\);_(* &quot;-&quot;??_);_(@_)">
                  <c:v>158.00448280007379</c:v>
                </c:pt>
                <c:pt idx="2277" formatCode="_(* #,##0.00_);_(* \(#,##0.00\);_(* &quot;-&quot;??_);_(@_)">
                  <c:v>158.00448280007379</c:v>
                </c:pt>
                <c:pt idx="2278" formatCode="_(* #,##0.00_);_(* \(#,##0.00\);_(* &quot;-&quot;??_);_(@_)">
                  <c:v>158.00448280007379</c:v>
                </c:pt>
                <c:pt idx="2279" formatCode="_(* #,##0.00_);_(* \(#,##0.00\);_(* &quot;-&quot;??_);_(@_)">
                  <c:v>158.00448280007379</c:v>
                </c:pt>
                <c:pt idx="2280" formatCode="_(* #,##0.00_);_(* \(#,##0.00\);_(* &quot;-&quot;??_);_(@_)">
                  <c:v>158.00448280007379</c:v>
                </c:pt>
                <c:pt idx="2281" formatCode="_(* #,##0.00_);_(* \(#,##0.00\);_(* &quot;-&quot;??_);_(@_)">
                  <c:v>158.00448280007379</c:v>
                </c:pt>
              </c:numCache>
            </c:numRef>
          </c:val>
          <c:smooth val="0"/>
        </c:ser>
        <c:ser>
          <c:idx val="2"/>
          <c:order val="2"/>
          <c:tx>
            <c:strRef>
              <c:f>Indices!$D$1</c:f>
              <c:strCache>
                <c:ptCount val="1"/>
                <c:pt idx="0">
                  <c:v>Capital Privado</c:v>
                </c:pt>
              </c:strCache>
            </c:strRef>
          </c:tx>
          <c:spPr>
            <a:ln w="31750" cap="rnd">
              <a:solidFill>
                <a:schemeClr val="bg1">
                  <a:lumMod val="50000"/>
                </a:schemeClr>
              </a:solidFill>
              <a:round/>
            </a:ln>
            <a:effectLst/>
          </c:spPr>
          <c:marker>
            <c:symbol val="none"/>
          </c:marker>
          <c:cat>
            <c:numRef>
              <c:f>Indices!$A$2:$A$2283</c:f>
              <c:numCache>
                <c:formatCode>m/d/yyyy</c:formatCode>
                <c:ptCount val="2282"/>
                <c:pt idx="0">
                  <c:v>39633</c:v>
                </c:pt>
                <c:pt idx="1">
                  <c:v>39636</c:v>
                </c:pt>
                <c:pt idx="2">
                  <c:v>39637</c:v>
                </c:pt>
                <c:pt idx="3">
                  <c:v>39638</c:v>
                </c:pt>
                <c:pt idx="4">
                  <c:v>39639</c:v>
                </c:pt>
                <c:pt idx="5">
                  <c:v>39640</c:v>
                </c:pt>
                <c:pt idx="6">
                  <c:v>39643</c:v>
                </c:pt>
                <c:pt idx="7">
                  <c:v>39644</c:v>
                </c:pt>
                <c:pt idx="8">
                  <c:v>39645</c:v>
                </c:pt>
                <c:pt idx="9">
                  <c:v>39646</c:v>
                </c:pt>
                <c:pt idx="10">
                  <c:v>39647</c:v>
                </c:pt>
                <c:pt idx="11">
                  <c:v>39650</c:v>
                </c:pt>
                <c:pt idx="12">
                  <c:v>39651</c:v>
                </c:pt>
                <c:pt idx="13">
                  <c:v>39652</c:v>
                </c:pt>
                <c:pt idx="14">
                  <c:v>39653</c:v>
                </c:pt>
                <c:pt idx="15">
                  <c:v>39654</c:v>
                </c:pt>
                <c:pt idx="16">
                  <c:v>39657</c:v>
                </c:pt>
                <c:pt idx="17">
                  <c:v>39658</c:v>
                </c:pt>
                <c:pt idx="18">
                  <c:v>39659</c:v>
                </c:pt>
                <c:pt idx="19">
                  <c:v>39660</c:v>
                </c:pt>
                <c:pt idx="20">
                  <c:v>39661</c:v>
                </c:pt>
                <c:pt idx="21">
                  <c:v>39664</c:v>
                </c:pt>
                <c:pt idx="22">
                  <c:v>39665</c:v>
                </c:pt>
                <c:pt idx="23">
                  <c:v>39666</c:v>
                </c:pt>
                <c:pt idx="24">
                  <c:v>39667</c:v>
                </c:pt>
                <c:pt idx="25">
                  <c:v>39668</c:v>
                </c:pt>
                <c:pt idx="26">
                  <c:v>39671</c:v>
                </c:pt>
                <c:pt idx="27">
                  <c:v>39672</c:v>
                </c:pt>
                <c:pt idx="28">
                  <c:v>39673</c:v>
                </c:pt>
                <c:pt idx="29">
                  <c:v>39674</c:v>
                </c:pt>
                <c:pt idx="30">
                  <c:v>39675</c:v>
                </c:pt>
                <c:pt idx="31">
                  <c:v>39678</c:v>
                </c:pt>
                <c:pt idx="32">
                  <c:v>39679</c:v>
                </c:pt>
                <c:pt idx="33">
                  <c:v>39680</c:v>
                </c:pt>
                <c:pt idx="34">
                  <c:v>39681</c:v>
                </c:pt>
                <c:pt idx="35">
                  <c:v>39682</c:v>
                </c:pt>
                <c:pt idx="36">
                  <c:v>39685</c:v>
                </c:pt>
                <c:pt idx="37">
                  <c:v>39686</c:v>
                </c:pt>
                <c:pt idx="38">
                  <c:v>39687</c:v>
                </c:pt>
                <c:pt idx="39">
                  <c:v>39688</c:v>
                </c:pt>
                <c:pt idx="40">
                  <c:v>39689</c:v>
                </c:pt>
                <c:pt idx="41">
                  <c:v>39692</c:v>
                </c:pt>
                <c:pt idx="42">
                  <c:v>39693</c:v>
                </c:pt>
                <c:pt idx="43">
                  <c:v>39694</c:v>
                </c:pt>
                <c:pt idx="44">
                  <c:v>39695</c:v>
                </c:pt>
                <c:pt idx="45">
                  <c:v>39696</c:v>
                </c:pt>
                <c:pt idx="46">
                  <c:v>39699</c:v>
                </c:pt>
                <c:pt idx="47">
                  <c:v>39700</c:v>
                </c:pt>
                <c:pt idx="48">
                  <c:v>39701</c:v>
                </c:pt>
                <c:pt idx="49">
                  <c:v>39702</c:v>
                </c:pt>
                <c:pt idx="50">
                  <c:v>39703</c:v>
                </c:pt>
                <c:pt idx="51">
                  <c:v>39706</c:v>
                </c:pt>
                <c:pt idx="52">
                  <c:v>39708</c:v>
                </c:pt>
                <c:pt idx="53">
                  <c:v>39709</c:v>
                </c:pt>
                <c:pt idx="54">
                  <c:v>39710</c:v>
                </c:pt>
                <c:pt idx="55">
                  <c:v>39713</c:v>
                </c:pt>
                <c:pt idx="56">
                  <c:v>39714</c:v>
                </c:pt>
                <c:pt idx="57">
                  <c:v>39715</c:v>
                </c:pt>
                <c:pt idx="58">
                  <c:v>39716</c:v>
                </c:pt>
                <c:pt idx="59">
                  <c:v>39717</c:v>
                </c:pt>
                <c:pt idx="60">
                  <c:v>39720</c:v>
                </c:pt>
                <c:pt idx="61">
                  <c:v>39721</c:v>
                </c:pt>
                <c:pt idx="62">
                  <c:v>39722</c:v>
                </c:pt>
                <c:pt idx="63">
                  <c:v>39723</c:v>
                </c:pt>
                <c:pt idx="64">
                  <c:v>39724</c:v>
                </c:pt>
                <c:pt idx="65">
                  <c:v>39727</c:v>
                </c:pt>
                <c:pt idx="66">
                  <c:v>39728</c:v>
                </c:pt>
                <c:pt idx="67">
                  <c:v>39729</c:v>
                </c:pt>
                <c:pt idx="68">
                  <c:v>39730</c:v>
                </c:pt>
                <c:pt idx="69">
                  <c:v>39731</c:v>
                </c:pt>
                <c:pt idx="70">
                  <c:v>39734</c:v>
                </c:pt>
                <c:pt idx="71">
                  <c:v>39735</c:v>
                </c:pt>
                <c:pt idx="72">
                  <c:v>39736</c:v>
                </c:pt>
                <c:pt idx="73">
                  <c:v>39737</c:v>
                </c:pt>
                <c:pt idx="74">
                  <c:v>39738</c:v>
                </c:pt>
                <c:pt idx="75">
                  <c:v>39741</c:v>
                </c:pt>
                <c:pt idx="76">
                  <c:v>39742</c:v>
                </c:pt>
                <c:pt idx="77">
                  <c:v>39743</c:v>
                </c:pt>
                <c:pt idx="78">
                  <c:v>39744</c:v>
                </c:pt>
                <c:pt idx="79">
                  <c:v>39745</c:v>
                </c:pt>
                <c:pt idx="80">
                  <c:v>39748</c:v>
                </c:pt>
                <c:pt idx="81">
                  <c:v>39749</c:v>
                </c:pt>
                <c:pt idx="82">
                  <c:v>39750</c:v>
                </c:pt>
                <c:pt idx="83">
                  <c:v>39751</c:v>
                </c:pt>
                <c:pt idx="84">
                  <c:v>39752</c:v>
                </c:pt>
                <c:pt idx="85">
                  <c:v>39755</c:v>
                </c:pt>
                <c:pt idx="86">
                  <c:v>39756</c:v>
                </c:pt>
                <c:pt idx="87">
                  <c:v>39757</c:v>
                </c:pt>
                <c:pt idx="88">
                  <c:v>39758</c:v>
                </c:pt>
                <c:pt idx="89">
                  <c:v>39759</c:v>
                </c:pt>
                <c:pt idx="90">
                  <c:v>39762</c:v>
                </c:pt>
                <c:pt idx="91">
                  <c:v>39763</c:v>
                </c:pt>
                <c:pt idx="92">
                  <c:v>39764</c:v>
                </c:pt>
                <c:pt idx="93">
                  <c:v>39765</c:v>
                </c:pt>
                <c:pt idx="94">
                  <c:v>39766</c:v>
                </c:pt>
                <c:pt idx="95">
                  <c:v>39770</c:v>
                </c:pt>
                <c:pt idx="96">
                  <c:v>39771</c:v>
                </c:pt>
                <c:pt idx="97">
                  <c:v>39772</c:v>
                </c:pt>
                <c:pt idx="98">
                  <c:v>39773</c:v>
                </c:pt>
                <c:pt idx="99">
                  <c:v>39776</c:v>
                </c:pt>
                <c:pt idx="100">
                  <c:v>39777</c:v>
                </c:pt>
                <c:pt idx="101">
                  <c:v>39778</c:v>
                </c:pt>
                <c:pt idx="102">
                  <c:v>39779</c:v>
                </c:pt>
                <c:pt idx="103">
                  <c:v>39780</c:v>
                </c:pt>
                <c:pt idx="104">
                  <c:v>39783</c:v>
                </c:pt>
                <c:pt idx="105">
                  <c:v>39784</c:v>
                </c:pt>
                <c:pt idx="106">
                  <c:v>39785</c:v>
                </c:pt>
                <c:pt idx="107">
                  <c:v>39786</c:v>
                </c:pt>
                <c:pt idx="108">
                  <c:v>39787</c:v>
                </c:pt>
                <c:pt idx="109">
                  <c:v>39790</c:v>
                </c:pt>
                <c:pt idx="110">
                  <c:v>39791</c:v>
                </c:pt>
                <c:pt idx="111">
                  <c:v>39792</c:v>
                </c:pt>
                <c:pt idx="112">
                  <c:v>39793</c:v>
                </c:pt>
                <c:pt idx="113">
                  <c:v>39797</c:v>
                </c:pt>
                <c:pt idx="114">
                  <c:v>39798</c:v>
                </c:pt>
                <c:pt idx="115">
                  <c:v>39799</c:v>
                </c:pt>
                <c:pt idx="116">
                  <c:v>39800</c:v>
                </c:pt>
                <c:pt idx="117">
                  <c:v>39801</c:v>
                </c:pt>
                <c:pt idx="118">
                  <c:v>39804</c:v>
                </c:pt>
                <c:pt idx="119">
                  <c:v>39805</c:v>
                </c:pt>
                <c:pt idx="120">
                  <c:v>39806</c:v>
                </c:pt>
                <c:pt idx="121">
                  <c:v>39808</c:v>
                </c:pt>
                <c:pt idx="122">
                  <c:v>39811</c:v>
                </c:pt>
                <c:pt idx="123">
                  <c:v>39812</c:v>
                </c:pt>
                <c:pt idx="124">
                  <c:v>39813</c:v>
                </c:pt>
                <c:pt idx="125">
                  <c:v>39815</c:v>
                </c:pt>
                <c:pt idx="126">
                  <c:v>39818</c:v>
                </c:pt>
                <c:pt idx="127">
                  <c:v>39819</c:v>
                </c:pt>
                <c:pt idx="128">
                  <c:v>39820</c:v>
                </c:pt>
                <c:pt idx="129">
                  <c:v>39821</c:v>
                </c:pt>
                <c:pt idx="130">
                  <c:v>39822</c:v>
                </c:pt>
                <c:pt idx="131">
                  <c:v>39825</c:v>
                </c:pt>
                <c:pt idx="132">
                  <c:v>39826</c:v>
                </c:pt>
                <c:pt idx="133">
                  <c:v>39827</c:v>
                </c:pt>
                <c:pt idx="134">
                  <c:v>39828</c:v>
                </c:pt>
                <c:pt idx="135">
                  <c:v>39829</c:v>
                </c:pt>
                <c:pt idx="136">
                  <c:v>39832</c:v>
                </c:pt>
                <c:pt idx="137">
                  <c:v>39833</c:v>
                </c:pt>
                <c:pt idx="138">
                  <c:v>39834</c:v>
                </c:pt>
                <c:pt idx="139">
                  <c:v>39835</c:v>
                </c:pt>
                <c:pt idx="140">
                  <c:v>39836</c:v>
                </c:pt>
                <c:pt idx="141">
                  <c:v>39839</c:v>
                </c:pt>
                <c:pt idx="142">
                  <c:v>39840</c:v>
                </c:pt>
                <c:pt idx="143">
                  <c:v>39841</c:v>
                </c:pt>
                <c:pt idx="144">
                  <c:v>39842</c:v>
                </c:pt>
                <c:pt idx="145">
                  <c:v>39843</c:v>
                </c:pt>
                <c:pt idx="146">
                  <c:v>39847</c:v>
                </c:pt>
                <c:pt idx="147">
                  <c:v>39848</c:v>
                </c:pt>
                <c:pt idx="148">
                  <c:v>39849</c:v>
                </c:pt>
                <c:pt idx="149">
                  <c:v>39850</c:v>
                </c:pt>
                <c:pt idx="150">
                  <c:v>39853</c:v>
                </c:pt>
                <c:pt idx="151">
                  <c:v>39854</c:v>
                </c:pt>
                <c:pt idx="152">
                  <c:v>39855</c:v>
                </c:pt>
                <c:pt idx="153">
                  <c:v>39856</c:v>
                </c:pt>
                <c:pt idx="154">
                  <c:v>39857</c:v>
                </c:pt>
                <c:pt idx="155">
                  <c:v>39860</c:v>
                </c:pt>
                <c:pt idx="156">
                  <c:v>39861</c:v>
                </c:pt>
                <c:pt idx="157">
                  <c:v>39862</c:v>
                </c:pt>
                <c:pt idx="158">
                  <c:v>39863</c:v>
                </c:pt>
                <c:pt idx="159">
                  <c:v>39864</c:v>
                </c:pt>
                <c:pt idx="160">
                  <c:v>39867</c:v>
                </c:pt>
                <c:pt idx="161">
                  <c:v>39868</c:v>
                </c:pt>
                <c:pt idx="162">
                  <c:v>39869</c:v>
                </c:pt>
                <c:pt idx="163">
                  <c:v>39870</c:v>
                </c:pt>
                <c:pt idx="164">
                  <c:v>39871</c:v>
                </c:pt>
                <c:pt idx="165">
                  <c:v>39874</c:v>
                </c:pt>
                <c:pt idx="166">
                  <c:v>39875</c:v>
                </c:pt>
                <c:pt idx="167">
                  <c:v>39876</c:v>
                </c:pt>
                <c:pt idx="168">
                  <c:v>39877</c:v>
                </c:pt>
                <c:pt idx="169">
                  <c:v>39878</c:v>
                </c:pt>
                <c:pt idx="170">
                  <c:v>39881</c:v>
                </c:pt>
                <c:pt idx="171">
                  <c:v>39882</c:v>
                </c:pt>
                <c:pt idx="172">
                  <c:v>39883</c:v>
                </c:pt>
                <c:pt idx="173">
                  <c:v>39884</c:v>
                </c:pt>
                <c:pt idx="174">
                  <c:v>39885</c:v>
                </c:pt>
                <c:pt idx="175">
                  <c:v>39889</c:v>
                </c:pt>
                <c:pt idx="176">
                  <c:v>39890</c:v>
                </c:pt>
                <c:pt idx="177">
                  <c:v>39891</c:v>
                </c:pt>
                <c:pt idx="178">
                  <c:v>39892</c:v>
                </c:pt>
                <c:pt idx="179">
                  <c:v>39895</c:v>
                </c:pt>
                <c:pt idx="180">
                  <c:v>39896</c:v>
                </c:pt>
                <c:pt idx="181">
                  <c:v>39897</c:v>
                </c:pt>
                <c:pt idx="182">
                  <c:v>39898</c:v>
                </c:pt>
                <c:pt idx="183">
                  <c:v>39899</c:v>
                </c:pt>
                <c:pt idx="184">
                  <c:v>39902</c:v>
                </c:pt>
                <c:pt idx="185">
                  <c:v>39903</c:v>
                </c:pt>
                <c:pt idx="186">
                  <c:v>39904</c:v>
                </c:pt>
                <c:pt idx="187">
                  <c:v>39905</c:v>
                </c:pt>
                <c:pt idx="188">
                  <c:v>39906</c:v>
                </c:pt>
                <c:pt idx="189">
                  <c:v>39909</c:v>
                </c:pt>
                <c:pt idx="190">
                  <c:v>39910</c:v>
                </c:pt>
                <c:pt idx="191">
                  <c:v>39911</c:v>
                </c:pt>
                <c:pt idx="192">
                  <c:v>39916</c:v>
                </c:pt>
                <c:pt idx="193">
                  <c:v>39917</c:v>
                </c:pt>
                <c:pt idx="194">
                  <c:v>39918</c:v>
                </c:pt>
                <c:pt idx="195">
                  <c:v>39919</c:v>
                </c:pt>
                <c:pt idx="196">
                  <c:v>39920</c:v>
                </c:pt>
                <c:pt idx="197">
                  <c:v>39923</c:v>
                </c:pt>
                <c:pt idx="198">
                  <c:v>39924</c:v>
                </c:pt>
                <c:pt idx="199">
                  <c:v>39925</c:v>
                </c:pt>
                <c:pt idx="200">
                  <c:v>39926</c:v>
                </c:pt>
                <c:pt idx="201">
                  <c:v>39927</c:v>
                </c:pt>
                <c:pt idx="202">
                  <c:v>39930</c:v>
                </c:pt>
                <c:pt idx="203">
                  <c:v>39931</c:v>
                </c:pt>
                <c:pt idx="204">
                  <c:v>39932</c:v>
                </c:pt>
                <c:pt idx="205">
                  <c:v>39933</c:v>
                </c:pt>
                <c:pt idx="206">
                  <c:v>39937</c:v>
                </c:pt>
                <c:pt idx="207">
                  <c:v>39938</c:v>
                </c:pt>
                <c:pt idx="208">
                  <c:v>39939</c:v>
                </c:pt>
                <c:pt idx="209">
                  <c:v>39940</c:v>
                </c:pt>
                <c:pt idx="210">
                  <c:v>39941</c:v>
                </c:pt>
                <c:pt idx="211">
                  <c:v>39944</c:v>
                </c:pt>
                <c:pt idx="212">
                  <c:v>39945</c:v>
                </c:pt>
                <c:pt idx="213">
                  <c:v>39946</c:v>
                </c:pt>
                <c:pt idx="214">
                  <c:v>39947</c:v>
                </c:pt>
                <c:pt idx="215">
                  <c:v>39948</c:v>
                </c:pt>
                <c:pt idx="216">
                  <c:v>39951</c:v>
                </c:pt>
                <c:pt idx="217">
                  <c:v>39952</c:v>
                </c:pt>
                <c:pt idx="218">
                  <c:v>39953</c:v>
                </c:pt>
                <c:pt idx="219">
                  <c:v>39954</c:v>
                </c:pt>
                <c:pt idx="220">
                  <c:v>39955</c:v>
                </c:pt>
                <c:pt idx="221">
                  <c:v>39958</c:v>
                </c:pt>
                <c:pt idx="222">
                  <c:v>39959</c:v>
                </c:pt>
                <c:pt idx="223">
                  <c:v>39960</c:v>
                </c:pt>
                <c:pt idx="224">
                  <c:v>39961</c:v>
                </c:pt>
                <c:pt idx="225">
                  <c:v>39962</c:v>
                </c:pt>
                <c:pt idx="226">
                  <c:v>39965</c:v>
                </c:pt>
                <c:pt idx="227">
                  <c:v>39966</c:v>
                </c:pt>
                <c:pt idx="228">
                  <c:v>39967</c:v>
                </c:pt>
                <c:pt idx="229">
                  <c:v>39968</c:v>
                </c:pt>
                <c:pt idx="230">
                  <c:v>39969</c:v>
                </c:pt>
                <c:pt idx="231">
                  <c:v>39972</c:v>
                </c:pt>
                <c:pt idx="232">
                  <c:v>39973</c:v>
                </c:pt>
                <c:pt idx="233">
                  <c:v>39974</c:v>
                </c:pt>
                <c:pt idx="234">
                  <c:v>39975</c:v>
                </c:pt>
                <c:pt idx="235">
                  <c:v>39976</c:v>
                </c:pt>
                <c:pt idx="236">
                  <c:v>39979</c:v>
                </c:pt>
                <c:pt idx="237">
                  <c:v>39980</c:v>
                </c:pt>
                <c:pt idx="238">
                  <c:v>39981</c:v>
                </c:pt>
                <c:pt idx="239">
                  <c:v>39982</c:v>
                </c:pt>
                <c:pt idx="240">
                  <c:v>39983</c:v>
                </c:pt>
                <c:pt idx="241">
                  <c:v>39986</c:v>
                </c:pt>
                <c:pt idx="242">
                  <c:v>39987</c:v>
                </c:pt>
                <c:pt idx="243">
                  <c:v>39988</c:v>
                </c:pt>
                <c:pt idx="244">
                  <c:v>39989</c:v>
                </c:pt>
                <c:pt idx="245">
                  <c:v>39990</c:v>
                </c:pt>
                <c:pt idx="246">
                  <c:v>39993</c:v>
                </c:pt>
                <c:pt idx="247">
                  <c:v>39994</c:v>
                </c:pt>
                <c:pt idx="248">
                  <c:v>39995</c:v>
                </c:pt>
                <c:pt idx="249">
                  <c:v>39996</c:v>
                </c:pt>
                <c:pt idx="250">
                  <c:v>39997</c:v>
                </c:pt>
                <c:pt idx="251">
                  <c:v>40000</c:v>
                </c:pt>
                <c:pt idx="252">
                  <c:v>40001</c:v>
                </c:pt>
                <c:pt idx="253">
                  <c:v>40002</c:v>
                </c:pt>
                <c:pt idx="254">
                  <c:v>40003</c:v>
                </c:pt>
                <c:pt idx="255">
                  <c:v>40004</c:v>
                </c:pt>
                <c:pt idx="256">
                  <c:v>40007</c:v>
                </c:pt>
                <c:pt idx="257">
                  <c:v>40008</c:v>
                </c:pt>
                <c:pt idx="258">
                  <c:v>40009</c:v>
                </c:pt>
                <c:pt idx="259">
                  <c:v>40010</c:v>
                </c:pt>
                <c:pt idx="260">
                  <c:v>40011</c:v>
                </c:pt>
                <c:pt idx="261">
                  <c:v>40014</c:v>
                </c:pt>
                <c:pt idx="262">
                  <c:v>40015</c:v>
                </c:pt>
                <c:pt idx="263">
                  <c:v>40016</c:v>
                </c:pt>
                <c:pt idx="264">
                  <c:v>40017</c:v>
                </c:pt>
                <c:pt idx="265">
                  <c:v>40018</c:v>
                </c:pt>
                <c:pt idx="266">
                  <c:v>40021</c:v>
                </c:pt>
                <c:pt idx="267">
                  <c:v>40022</c:v>
                </c:pt>
                <c:pt idx="268">
                  <c:v>40023</c:v>
                </c:pt>
                <c:pt idx="269">
                  <c:v>40024</c:v>
                </c:pt>
                <c:pt idx="270">
                  <c:v>40025</c:v>
                </c:pt>
                <c:pt idx="271">
                  <c:v>40028</c:v>
                </c:pt>
                <c:pt idx="272">
                  <c:v>40029</c:v>
                </c:pt>
                <c:pt idx="273">
                  <c:v>40030</c:v>
                </c:pt>
                <c:pt idx="274">
                  <c:v>40031</c:v>
                </c:pt>
                <c:pt idx="275">
                  <c:v>40032</c:v>
                </c:pt>
                <c:pt idx="276">
                  <c:v>40035</c:v>
                </c:pt>
                <c:pt idx="277">
                  <c:v>40036</c:v>
                </c:pt>
                <c:pt idx="278">
                  <c:v>40037</c:v>
                </c:pt>
                <c:pt idx="279">
                  <c:v>40038</c:v>
                </c:pt>
                <c:pt idx="280">
                  <c:v>40039</c:v>
                </c:pt>
                <c:pt idx="281">
                  <c:v>40042</c:v>
                </c:pt>
                <c:pt idx="282">
                  <c:v>40043</c:v>
                </c:pt>
                <c:pt idx="283">
                  <c:v>40044</c:v>
                </c:pt>
                <c:pt idx="284">
                  <c:v>40045</c:v>
                </c:pt>
                <c:pt idx="285">
                  <c:v>40046</c:v>
                </c:pt>
                <c:pt idx="286">
                  <c:v>40049</c:v>
                </c:pt>
                <c:pt idx="287">
                  <c:v>40050</c:v>
                </c:pt>
                <c:pt idx="288">
                  <c:v>40051</c:v>
                </c:pt>
                <c:pt idx="289">
                  <c:v>40052</c:v>
                </c:pt>
                <c:pt idx="290">
                  <c:v>40053</c:v>
                </c:pt>
                <c:pt idx="291">
                  <c:v>40056</c:v>
                </c:pt>
                <c:pt idx="292">
                  <c:v>40057</c:v>
                </c:pt>
                <c:pt idx="293">
                  <c:v>40058</c:v>
                </c:pt>
                <c:pt idx="294">
                  <c:v>40059</c:v>
                </c:pt>
                <c:pt idx="295">
                  <c:v>40060</c:v>
                </c:pt>
                <c:pt idx="296">
                  <c:v>40063</c:v>
                </c:pt>
                <c:pt idx="297">
                  <c:v>40064</c:v>
                </c:pt>
                <c:pt idx="298">
                  <c:v>40065</c:v>
                </c:pt>
                <c:pt idx="299">
                  <c:v>40066</c:v>
                </c:pt>
                <c:pt idx="300">
                  <c:v>40067</c:v>
                </c:pt>
                <c:pt idx="301">
                  <c:v>40070</c:v>
                </c:pt>
                <c:pt idx="302">
                  <c:v>40071</c:v>
                </c:pt>
                <c:pt idx="303">
                  <c:v>40073</c:v>
                </c:pt>
                <c:pt idx="304">
                  <c:v>40074</c:v>
                </c:pt>
                <c:pt idx="305">
                  <c:v>40077</c:v>
                </c:pt>
                <c:pt idx="306">
                  <c:v>40078</c:v>
                </c:pt>
                <c:pt idx="307">
                  <c:v>40079</c:v>
                </c:pt>
                <c:pt idx="308">
                  <c:v>40080</c:v>
                </c:pt>
                <c:pt idx="309">
                  <c:v>40081</c:v>
                </c:pt>
                <c:pt idx="310">
                  <c:v>40084</c:v>
                </c:pt>
                <c:pt idx="311">
                  <c:v>40085</c:v>
                </c:pt>
                <c:pt idx="312">
                  <c:v>40086</c:v>
                </c:pt>
                <c:pt idx="313">
                  <c:v>40087</c:v>
                </c:pt>
                <c:pt idx="314">
                  <c:v>40088</c:v>
                </c:pt>
                <c:pt idx="315">
                  <c:v>40091</c:v>
                </c:pt>
                <c:pt idx="316">
                  <c:v>40092</c:v>
                </c:pt>
                <c:pt idx="317">
                  <c:v>40093</c:v>
                </c:pt>
                <c:pt idx="318">
                  <c:v>40094</c:v>
                </c:pt>
                <c:pt idx="319">
                  <c:v>40095</c:v>
                </c:pt>
                <c:pt idx="320">
                  <c:v>40098</c:v>
                </c:pt>
                <c:pt idx="321">
                  <c:v>40099</c:v>
                </c:pt>
                <c:pt idx="322">
                  <c:v>40100</c:v>
                </c:pt>
                <c:pt idx="323">
                  <c:v>40101</c:v>
                </c:pt>
                <c:pt idx="324">
                  <c:v>40102</c:v>
                </c:pt>
                <c:pt idx="325">
                  <c:v>40105</c:v>
                </c:pt>
                <c:pt idx="326">
                  <c:v>40106</c:v>
                </c:pt>
                <c:pt idx="327">
                  <c:v>40107</c:v>
                </c:pt>
                <c:pt idx="328">
                  <c:v>40108</c:v>
                </c:pt>
                <c:pt idx="329">
                  <c:v>40109</c:v>
                </c:pt>
                <c:pt idx="330">
                  <c:v>40112</c:v>
                </c:pt>
                <c:pt idx="331">
                  <c:v>40113</c:v>
                </c:pt>
                <c:pt idx="332">
                  <c:v>40114</c:v>
                </c:pt>
                <c:pt idx="333">
                  <c:v>40115</c:v>
                </c:pt>
                <c:pt idx="334">
                  <c:v>40116</c:v>
                </c:pt>
                <c:pt idx="335">
                  <c:v>40120</c:v>
                </c:pt>
                <c:pt idx="336">
                  <c:v>40121</c:v>
                </c:pt>
                <c:pt idx="337">
                  <c:v>40122</c:v>
                </c:pt>
                <c:pt idx="338">
                  <c:v>40123</c:v>
                </c:pt>
                <c:pt idx="339">
                  <c:v>40126</c:v>
                </c:pt>
                <c:pt idx="340">
                  <c:v>40127</c:v>
                </c:pt>
                <c:pt idx="341">
                  <c:v>40128</c:v>
                </c:pt>
                <c:pt idx="342">
                  <c:v>40129</c:v>
                </c:pt>
                <c:pt idx="343">
                  <c:v>40130</c:v>
                </c:pt>
                <c:pt idx="344">
                  <c:v>40134</c:v>
                </c:pt>
                <c:pt idx="345">
                  <c:v>40135</c:v>
                </c:pt>
                <c:pt idx="346">
                  <c:v>40136</c:v>
                </c:pt>
                <c:pt idx="347">
                  <c:v>40137</c:v>
                </c:pt>
                <c:pt idx="348">
                  <c:v>40140</c:v>
                </c:pt>
                <c:pt idx="349">
                  <c:v>40141</c:v>
                </c:pt>
                <c:pt idx="350">
                  <c:v>40142</c:v>
                </c:pt>
                <c:pt idx="351">
                  <c:v>40143</c:v>
                </c:pt>
                <c:pt idx="352">
                  <c:v>40144</c:v>
                </c:pt>
                <c:pt idx="353">
                  <c:v>40147</c:v>
                </c:pt>
                <c:pt idx="354">
                  <c:v>40148</c:v>
                </c:pt>
                <c:pt idx="355">
                  <c:v>40149</c:v>
                </c:pt>
                <c:pt idx="356">
                  <c:v>40150</c:v>
                </c:pt>
                <c:pt idx="357">
                  <c:v>40151</c:v>
                </c:pt>
                <c:pt idx="358">
                  <c:v>40154</c:v>
                </c:pt>
                <c:pt idx="359">
                  <c:v>40155</c:v>
                </c:pt>
                <c:pt idx="360">
                  <c:v>40156</c:v>
                </c:pt>
                <c:pt idx="361">
                  <c:v>40157</c:v>
                </c:pt>
                <c:pt idx="362">
                  <c:v>40158</c:v>
                </c:pt>
                <c:pt idx="363">
                  <c:v>40161</c:v>
                </c:pt>
                <c:pt idx="364">
                  <c:v>40162</c:v>
                </c:pt>
                <c:pt idx="365">
                  <c:v>40163</c:v>
                </c:pt>
                <c:pt idx="366">
                  <c:v>40164</c:v>
                </c:pt>
                <c:pt idx="367">
                  <c:v>40165</c:v>
                </c:pt>
                <c:pt idx="368">
                  <c:v>40168</c:v>
                </c:pt>
                <c:pt idx="369">
                  <c:v>40169</c:v>
                </c:pt>
                <c:pt idx="370">
                  <c:v>40170</c:v>
                </c:pt>
                <c:pt idx="371">
                  <c:v>40171</c:v>
                </c:pt>
                <c:pt idx="372">
                  <c:v>40175</c:v>
                </c:pt>
                <c:pt idx="373">
                  <c:v>40176</c:v>
                </c:pt>
                <c:pt idx="374">
                  <c:v>40177</c:v>
                </c:pt>
                <c:pt idx="375">
                  <c:v>40178</c:v>
                </c:pt>
                <c:pt idx="376">
                  <c:v>40182</c:v>
                </c:pt>
                <c:pt idx="377">
                  <c:v>40183</c:v>
                </c:pt>
                <c:pt idx="378">
                  <c:v>40184</c:v>
                </c:pt>
                <c:pt idx="379">
                  <c:v>40185</c:v>
                </c:pt>
                <c:pt idx="380">
                  <c:v>40186</c:v>
                </c:pt>
                <c:pt idx="381">
                  <c:v>40189</c:v>
                </c:pt>
                <c:pt idx="382">
                  <c:v>40190</c:v>
                </c:pt>
                <c:pt idx="383">
                  <c:v>40191</c:v>
                </c:pt>
                <c:pt idx="384">
                  <c:v>40192</c:v>
                </c:pt>
                <c:pt idx="385">
                  <c:v>40193</c:v>
                </c:pt>
                <c:pt idx="386">
                  <c:v>40196</c:v>
                </c:pt>
                <c:pt idx="387">
                  <c:v>40197</c:v>
                </c:pt>
                <c:pt idx="388">
                  <c:v>40198</c:v>
                </c:pt>
                <c:pt idx="389">
                  <c:v>40199</c:v>
                </c:pt>
                <c:pt idx="390">
                  <c:v>40200</c:v>
                </c:pt>
                <c:pt idx="391">
                  <c:v>40203</c:v>
                </c:pt>
                <c:pt idx="392">
                  <c:v>40204</c:v>
                </c:pt>
                <c:pt idx="393">
                  <c:v>40205</c:v>
                </c:pt>
                <c:pt idx="394">
                  <c:v>40206</c:v>
                </c:pt>
                <c:pt idx="395">
                  <c:v>40207</c:v>
                </c:pt>
                <c:pt idx="396">
                  <c:v>40211</c:v>
                </c:pt>
                <c:pt idx="397">
                  <c:v>40212</c:v>
                </c:pt>
                <c:pt idx="398">
                  <c:v>40213</c:v>
                </c:pt>
                <c:pt idx="399">
                  <c:v>40214</c:v>
                </c:pt>
                <c:pt idx="400">
                  <c:v>40217</c:v>
                </c:pt>
                <c:pt idx="401">
                  <c:v>40218</c:v>
                </c:pt>
                <c:pt idx="402">
                  <c:v>40219</c:v>
                </c:pt>
                <c:pt idx="403">
                  <c:v>40220</c:v>
                </c:pt>
                <c:pt idx="404">
                  <c:v>40221</c:v>
                </c:pt>
                <c:pt idx="405">
                  <c:v>40224</c:v>
                </c:pt>
                <c:pt idx="406">
                  <c:v>40225</c:v>
                </c:pt>
                <c:pt idx="407">
                  <c:v>40226</c:v>
                </c:pt>
                <c:pt idx="408">
                  <c:v>40227</c:v>
                </c:pt>
                <c:pt idx="409">
                  <c:v>40228</c:v>
                </c:pt>
                <c:pt idx="410">
                  <c:v>40231</c:v>
                </c:pt>
                <c:pt idx="411">
                  <c:v>40232</c:v>
                </c:pt>
                <c:pt idx="412">
                  <c:v>40233</c:v>
                </c:pt>
                <c:pt idx="413">
                  <c:v>40234</c:v>
                </c:pt>
                <c:pt idx="414">
                  <c:v>40235</c:v>
                </c:pt>
                <c:pt idx="415">
                  <c:v>40238</c:v>
                </c:pt>
                <c:pt idx="416">
                  <c:v>40239</c:v>
                </c:pt>
                <c:pt idx="417">
                  <c:v>40240</c:v>
                </c:pt>
                <c:pt idx="418">
                  <c:v>40241</c:v>
                </c:pt>
                <c:pt idx="419">
                  <c:v>40242</c:v>
                </c:pt>
                <c:pt idx="420">
                  <c:v>40245</c:v>
                </c:pt>
                <c:pt idx="421">
                  <c:v>40246</c:v>
                </c:pt>
                <c:pt idx="422">
                  <c:v>40247</c:v>
                </c:pt>
                <c:pt idx="423">
                  <c:v>40248</c:v>
                </c:pt>
                <c:pt idx="424">
                  <c:v>40249</c:v>
                </c:pt>
                <c:pt idx="425">
                  <c:v>40253</c:v>
                </c:pt>
                <c:pt idx="426">
                  <c:v>40254</c:v>
                </c:pt>
                <c:pt idx="427">
                  <c:v>40255</c:v>
                </c:pt>
                <c:pt idx="428">
                  <c:v>40256</c:v>
                </c:pt>
                <c:pt idx="429">
                  <c:v>40259</c:v>
                </c:pt>
                <c:pt idx="430">
                  <c:v>40260</c:v>
                </c:pt>
                <c:pt idx="431">
                  <c:v>40261</c:v>
                </c:pt>
                <c:pt idx="432">
                  <c:v>40262</c:v>
                </c:pt>
                <c:pt idx="433">
                  <c:v>40263</c:v>
                </c:pt>
                <c:pt idx="434">
                  <c:v>40266</c:v>
                </c:pt>
                <c:pt idx="435">
                  <c:v>40267</c:v>
                </c:pt>
                <c:pt idx="436">
                  <c:v>40268</c:v>
                </c:pt>
                <c:pt idx="437">
                  <c:v>40273</c:v>
                </c:pt>
                <c:pt idx="438">
                  <c:v>40274</c:v>
                </c:pt>
                <c:pt idx="439">
                  <c:v>40275</c:v>
                </c:pt>
                <c:pt idx="440">
                  <c:v>40276</c:v>
                </c:pt>
                <c:pt idx="441">
                  <c:v>40277</c:v>
                </c:pt>
                <c:pt idx="442">
                  <c:v>40280</c:v>
                </c:pt>
                <c:pt idx="443">
                  <c:v>40281</c:v>
                </c:pt>
                <c:pt idx="444">
                  <c:v>40282</c:v>
                </c:pt>
                <c:pt idx="445">
                  <c:v>40283</c:v>
                </c:pt>
                <c:pt idx="446">
                  <c:v>40284</c:v>
                </c:pt>
                <c:pt idx="447">
                  <c:v>40287</c:v>
                </c:pt>
                <c:pt idx="448">
                  <c:v>40288</c:v>
                </c:pt>
                <c:pt idx="449">
                  <c:v>40289</c:v>
                </c:pt>
                <c:pt idx="450">
                  <c:v>40290</c:v>
                </c:pt>
                <c:pt idx="451">
                  <c:v>40291</c:v>
                </c:pt>
                <c:pt idx="452">
                  <c:v>40294</c:v>
                </c:pt>
                <c:pt idx="453">
                  <c:v>40295</c:v>
                </c:pt>
                <c:pt idx="454">
                  <c:v>40296</c:v>
                </c:pt>
                <c:pt idx="455">
                  <c:v>40297</c:v>
                </c:pt>
                <c:pt idx="456">
                  <c:v>40298</c:v>
                </c:pt>
                <c:pt idx="457">
                  <c:v>40301</c:v>
                </c:pt>
                <c:pt idx="458">
                  <c:v>40302</c:v>
                </c:pt>
                <c:pt idx="459">
                  <c:v>40303</c:v>
                </c:pt>
                <c:pt idx="460">
                  <c:v>40304</c:v>
                </c:pt>
                <c:pt idx="461">
                  <c:v>40305</c:v>
                </c:pt>
                <c:pt idx="462">
                  <c:v>40308</c:v>
                </c:pt>
                <c:pt idx="463">
                  <c:v>40309</c:v>
                </c:pt>
                <c:pt idx="464">
                  <c:v>40310</c:v>
                </c:pt>
                <c:pt idx="465">
                  <c:v>40311</c:v>
                </c:pt>
                <c:pt idx="466">
                  <c:v>40312</c:v>
                </c:pt>
                <c:pt idx="467">
                  <c:v>40315</c:v>
                </c:pt>
                <c:pt idx="468">
                  <c:v>40316</c:v>
                </c:pt>
                <c:pt idx="469">
                  <c:v>40317</c:v>
                </c:pt>
                <c:pt idx="470">
                  <c:v>40318</c:v>
                </c:pt>
                <c:pt idx="471">
                  <c:v>40319</c:v>
                </c:pt>
                <c:pt idx="472">
                  <c:v>40322</c:v>
                </c:pt>
                <c:pt idx="473">
                  <c:v>40323</c:v>
                </c:pt>
                <c:pt idx="474">
                  <c:v>40324</c:v>
                </c:pt>
                <c:pt idx="475">
                  <c:v>40325</c:v>
                </c:pt>
                <c:pt idx="476">
                  <c:v>40326</c:v>
                </c:pt>
                <c:pt idx="477">
                  <c:v>40329</c:v>
                </c:pt>
                <c:pt idx="478">
                  <c:v>40330</c:v>
                </c:pt>
                <c:pt idx="479">
                  <c:v>40331</c:v>
                </c:pt>
                <c:pt idx="480">
                  <c:v>40332</c:v>
                </c:pt>
                <c:pt idx="481">
                  <c:v>40333</c:v>
                </c:pt>
                <c:pt idx="482">
                  <c:v>40336</c:v>
                </c:pt>
                <c:pt idx="483">
                  <c:v>40337</c:v>
                </c:pt>
                <c:pt idx="484">
                  <c:v>40338</c:v>
                </c:pt>
                <c:pt idx="485">
                  <c:v>40339</c:v>
                </c:pt>
                <c:pt idx="486">
                  <c:v>40340</c:v>
                </c:pt>
                <c:pt idx="487">
                  <c:v>40343</c:v>
                </c:pt>
                <c:pt idx="488">
                  <c:v>40344</c:v>
                </c:pt>
                <c:pt idx="489">
                  <c:v>40345</c:v>
                </c:pt>
                <c:pt idx="490">
                  <c:v>40346</c:v>
                </c:pt>
                <c:pt idx="491">
                  <c:v>40347</c:v>
                </c:pt>
                <c:pt idx="492">
                  <c:v>40350</c:v>
                </c:pt>
                <c:pt idx="493">
                  <c:v>40351</c:v>
                </c:pt>
                <c:pt idx="494">
                  <c:v>40352</c:v>
                </c:pt>
                <c:pt idx="495">
                  <c:v>40353</c:v>
                </c:pt>
                <c:pt idx="496">
                  <c:v>40354</c:v>
                </c:pt>
                <c:pt idx="497">
                  <c:v>40357</c:v>
                </c:pt>
                <c:pt idx="498">
                  <c:v>40358</c:v>
                </c:pt>
                <c:pt idx="499">
                  <c:v>40359</c:v>
                </c:pt>
                <c:pt idx="500">
                  <c:v>40360</c:v>
                </c:pt>
                <c:pt idx="501">
                  <c:v>40361</c:v>
                </c:pt>
                <c:pt idx="502">
                  <c:v>40362</c:v>
                </c:pt>
                <c:pt idx="503">
                  <c:v>40364</c:v>
                </c:pt>
                <c:pt idx="504">
                  <c:v>40365</c:v>
                </c:pt>
                <c:pt idx="505">
                  <c:v>40366</c:v>
                </c:pt>
                <c:pt idx="506">
                  <c:v>40367</c:v>
                </c:pt>
                <c:pt idx="507">
                  <c:v>40368</c:v>
                </c:pt>
                <c:pt idx="508">
                  <c:v>40371</c:v>
                </c:pt>
                <c:pt idx="509">
                  <c:v>40372</c:v>
                </c:pt>
                <c:pt idx="510">
                  <c:v>40373</c:v>
                </c:pt>
                <c:pt idx="511">
                  <c:v>40374</c:v>
                </c:pt>
                <c:pt idx="512">
                  <c:v>40375</c:v>
                </c:pt>
                <c:pt idx="513">
                  <c:v>40378</c:v>
                </c:pt>
                <c:pt idx="514">
                  <c:v>40379</c:v>
                </c:pt>
                <c:pt idx="515">
                  <c:v>40380</c:v>
                </c:pt>
                <c:pt idx="516">
                  <c:v>40381</c:v>
                </c:pt>
                <c:pt idx="517">
                  <c:v>40382</c:v>
                </c:pt>
                <c:pt idx="518">
                  <c:v>40385</c:v>
                </c:pt>
                <c:pt idx="519">
                  <c:v>40386</c:v>
                </c:pt>
                <c:pt idx="520">
                  <c:v>40387</c:v>
                </c:pt>
                <c:pt idx="521">
                  <c:v>40388</c:v>
                </c:pt>
                <c:pt idx="522">
                  <c:v>40389</c:v>
                </c:pt>
                <c:pt idx="523">
                  <c:v>40392</c:v>
                </c:pt>
                <c:pt idx="524">
                  <c:v>40393</c:v>
                </c:pt>
                <c:pt idx="525">
                  <c:v>40394</c:v>
                </c:pt>
                <c:pt idx="526">
                  <c:v>40395</c:v>
                </c:pt>
                <c:pt idx="527">
                  <c:v>40396</c:v>
                </c:pt>
                <c:pt idx="528">
                  <c:v>40399</c:v>
                </c:pt>
                <c:pt idx="529">
                  <c:v>40400</c:v>
                </c:pt>
                <c:pt idx="530">
                  <c:v>40401</c:v>
                </c:pt>
                <c:pt idx="531">
                  <c:v>40402</c:v>
                </c:pt>
                <c:pt idx="532">
                  <c:v>40403</c:v>
                </c:pt>
                <c:pt idx="533">
                  <c:v>40406</c:v>
                </c:pt>
                <c:pt idx="534">
                  <c:v>40407</c:v>
                </c:pt>
                <c:pt idx="535">
                  <c:v>40408</c:v>
                </c:pt>
                <c:pt idx="536">
                  <c:v>40409</c:v>
                </c:pt>
                <c:pt idx="537">
                  <c:v>40410</c:v>
                </c:pt>
                <c:pt idx="538">
                  <c:v>40413</c:v>
                </c:pt>
                <c:pt idx="539">
                  <c:v>40414</c:v>
                </c:pt>
                <c:pt idx="540">
                  <c:v>40415</c:v>
                </c:pt>
                <c:pt idx="541">
                  <c:v>40416</c:v>
                </c:pt>
                <c:pt idx="542">
                  <c:v>40417</c:v>
                </c:pt>
                <c:pt idx="543">
                  <c:v>40420</c:v>
                </c:pt>
                <c:pt idx="544">
                  <c:v>40421</c:v>
                </c:pt>
                <c:pt idx="545">
                  <c:v>40422</c:v>
                </c:pt>
                <c:pt idx="546">
                  <c:v>40423</c:v>
                </c:pt>
                <c:pt idx="547">
                  <c:v>40424</c:v>
                </c:pt>
                <c:pt idx="548">
                  <c:v>40427</c:v>
                </c:pt>
                <c:pt idx="549">
                  <c:v>40428</c:v>
                </c:pt>
                <c:pt idx="550">
                  <c:v>40429</c:v>
                </c:pt>
                <c:pt idx="551">
                  <c:v>40430</c:v>
                </c:pt>
                <c:pt idx="552">
                  <c:v>40431</c:v>
                </c:pt>
                <c:pt idx="553">
                  <c:v>40434</c:v>
                </c:pt>
                <c:pt idx="554">
                  <c:v>40435</c:v>
                </c:pt>
                <c:pt idx="555">
                  <c:v>40436</c:v>
                </c:pt>
                <c:pt idx="556">
                  <c:v>40441</c:v>
                </c:pt>
                <c:pt idx="557">
                  <c:v>40442</c:v>
                </c:pt>
                <c:pt idx="558">
                  <c:v>40443</c:v>
                </c:pt>
                <c:pt idx="559">
                  <c:v>40444</c:v>
                </c:pt>
                <c:pt idx="560">
                  <c:v>40445</c:v>
                </c:pt>
                <c:pt idx="561">
                  <c:v>40448</c:v>
                </c:pt>
                <c:pt idx="562">
                  <c:v>40449</c:v>
                </c:pt>
                <c:pt idx="563">
                  <c:v>40450</c:v>
                </c:pt>
                <c:pt idx="564">
                  <c:v>40451</c:v>
                </c:pt>
                <c:pt idx="565">
                  <c:v>40452</c:v>
                </c:pt>
                <c:pt idx="566">
                  <c:v>40455</c:v>
                </c:pt>
                <c:pt idx="567">
                  <c:v>40456</c:v>
                </c:pt>
                <c:pt idx="568">
                  <c:v>40457</c:v>
                </c:pt>
                <c:pt idx="569">
                  <c:v>40458</c:v>
                </c:pt>
                <c:pt idx="570">
                  <c:v>40459</c:v>
                </c:pt>
                <c:pt idx="571">
                  <c:v>40462</c:v>
                </c:pt>
                <c:pt idx="572">
                  <c:v>40463</c:v>
                </c:pt>
                <c:pt idx="573">
                  <c:v>40464</c:v>
                </c:pt>
                <c:pt idx="574">
                  <c:v>40465</c:v>
                </c:pt>
                <c:pt idx="575">
                  <c:v>40466</c:v>
                </c:pt>
                <c:pt idx="576">
                  <c:v>40469</c:v>
                </c:pt>
                <c:pt idx="577">
                  <c:v>40470</c:v>
                </c:pt>
                <c:pt idx="578">
                  <c:v>40471</c:v>
                </c:pt>
                <c:pt idx="579">
                  <c:v>40472</c:v>
                </c:pt>
                <c:pt idx="580">
                  <c:v>40473</c:v>
                </c:pt>
                <c:pt idx="581">
                  <c:v>40476</c:v>
                </c:pt>
                <c:pt idx="582">
                  <c:v>40477</c:v>
                </c:pt>
                <c:pt idx="583">
                  <c:v>40478</c:v>
                </c:pt>
                <c:pt idx="584">
                  <c:v>40479</c:v>
                </c:pt>
                <c:pt idx="585">
                  <c:v>40480</c:v>
                </c:pt>
                <c:pt idx="586">
                  <c:v>40483</c:v>
                </c:pt>
                <c:pt idx="587">
                  <c:v>40485</c:v>
                </c:pt>
                <c:pt idx="588">
                  <c:v>40486</c:v>
                </c:pt>
                <c:pt idx="589">
                  <c:v>40487</c:v>
                </c:pt>
                <c:pt idx="590">
                  <c:v>40490</c:v>
                </c:pt>
                <c:pt idx="591">
                  <c:v>40491</c:v>
                </c:pt>
                <c:pt idx="592">
                  <c:v>40492</c:v>
                </c:pt>
                <c:pt idx="593">
                  <c:v>40493</c:v>
                </c:pt>
                <c:pt idx="594">
                  <c:v>40494</c:v>
                </c:pt>
                <c:pt idx="595">
                  <c:v>40498</c:v>
                </c:pt>
                <c:pt idx="596">
                  <c:v>40499</c:v>
                </c:pt>
                <c:pt idx="597">
                  <c:v>40500</c:v>
                </c:pt>
                <c:pt idx="598">
                  <c:v>40501</c:v>
                </c:pt>
                <c:pt idx="599">
                  <c:v>40504</c:v>
                </c:pt>
                <c:pt idx="600">
                  <c:v>40505</c:v>
                </c:pt>
                <c:pt idx="601">
                  <c:v>40506</c:v>
                </c:pt>
                <c:pt idx="602">
                  <c:v>40508</c:v>
                </c:pt>
                <c:pt idx="603">
                  <c:v>40511</c:v>
                </c:pt>
                <c:pt idx="604">
                  <c:v>40512</c:v>
                </c:pt>
                <c:pt idx="605">
                  <c:v>40513</c:v>
                </c:pt>
                <c:pt idx="606">
                  <c:v>40514</c:v>
                </c:pt>
                <c:pt idx="607">
                  <c:v>40515</c:v>
                </c:pt>
                <c:pt idx="608">
                  <c:v>40518</c:v>
                </c:pt>
                <c:pt idx="609">
                  <c:v>40519</c:v>
                </c:pt>
                <c:pt idx="610">
                  <c:v>40520</c:v>
                </c:pt>
                <c:pt idx="611">
                  <c:v>40521</c:v>
                </c:pt>
                <c:pt idx="612">
                  <c:v>40522</c:v>
                </c:pt>
                <c:pt idx="613">
                  <c:v>40525</c:v>
                </c:pt>
                <c:pt idx="614">
                  <c:v>40526</c:v>
                </c:pt>
                <c:pt idx="615">
                  <c:v>40527</c:v>
                </c:pt>
                <c:pt idx="616">
                  <c:v>40528</c:v>
                </c:pt>
                <c:pt idx="617">
                  <c:v>40529</c:v>
                </c:pt>
                <c:pt idx="618">
                  <c:v>40532</c:v>
                </c:pt>
                <c:pt idx="619">
                  <c:v>40533</c:v>
                </c:pt>
                <c:pt idx="620">
                  <c:v>40534</c:v>
                </c:pt>
                <c:pt idx="621">
                  <c:v>40535</c:v>
                </c:pt>
                <c:pt idx="622">
                  <c:v>40536</c:v>
                </c:pt>
                <c:pt idx="623">
                  <c:v>40539</c:v>
                </c:pt>
                <c:pt idx="624">
                  <c:v>40540</c:v>
                </c:pt>
                <c:pt idx="625">
                  <c:v>40541</c:v>
                </c:pt>
                <c:pt idx="626">
                  <c:v>40542</c:v>
                </c:pt>
                <c:pt idx="627">
                  <c:v>40543</c:v>
                </c:pt>
                <c:pt idx="628">
                  <c:v>40546</c:v>
                </c:pt>
                <c:pt idx="629">
                  <c:v>40547</c:v>
                </c:pt>
                <c:pt idx="630">
                  <c:v>40548</c:v>
                </c:pt>
                <c:pt idx="631">
                  <c:v>40549</c:v>
                </c:pt>
                <c:pt idx="632">
                  <c:v>40550</c:v>
                </c:pt>
                <c:pt idx="633">
                  <c:v>40553</c:v>
                </c:pt>
                <c:pt idx="634">
                  <c:v>40554</c:v>
                </c:pt>
                <c:pt idx="635">
                  <c:v>40555</c:v>
                </c:pt>
                <c:pt idx="636">
                  <c:v>40556</c:v>
                </c:pt>
                <c:pt idx="637">
                  <c:v>40557</c:v>
                </c:pt>
                <c:pt idx="638">
                  <c:v>40560</c:v>
                </c:pt>
                <c:pt idx="639">
                  <c:v>40561</c:v>
                </c:pt>
                <c:pt idx="640">
                  <c:v>40562</c:v>
                </c:pt>
                <c:pt idx="641">
                  <c:v>40563</c:v>
                </c:pt>
                <c:pt idx="642">
                  <c:v>40564</c:v>
                </c:pt>
                <c:pt idx="643">
                  <c:v>40567</c:v>
                </c:pt>
                <c:pt idx="644">
                  <c:v>40568</c:v>
                </c:pt>
                <c:pt idx="645">
                  <c:v>40569</c:v>
                </c:pt>
                <c:pt idx="646">
                  <c:v>40570</c:v>
                </c:pt>
                <c:pt idx="647">
                  <c:v>40571</c:v>
                </c:pt>
                <c:pt idx="648">
                  <c:v>40574</c:v>
                </c:pt>
                <c:pt idx="649">
                  <c:v>40575</c:v>
                </c:pt>
                <c:pt idx="650">
                  <c:v>40576</c:v>
                </c:pt>
                <c:pt idx="651">
                  <c:v>40577</c:v>
                </c:pt>
                <c:pt idx="652">
                  <c:v>40578</c:v>
                </c:pt>
                <c:pt idx="653">
                  <c:v>40582</c:v>
                </c:pt>
                <c:pt idx="654">
                  <c:v>40583</c:v>
                </c:pt>
                <c:pt idx="655">
                  <c:v>40584</c:v>
                </c:pt>
                <c:pt idx="656">
                  <c:v>40585</c:v>
                </c:pt>
                <c:pt idx="657">
                  <c:v>40588</c:v>
                </c:pt>
                <c:pt idx="658">
                  <c:v>40589</c:v>
                </c:pt>
                <c:pt idx="659">
                  <c:v>40590</c:v>
                </c:pt>
                <c:pt idx="660">
                  <c:v>40591</c:v>
                </c:pt>
                <c:pt idx="661">
                  <c:v>40592</c:v>
                </c:pt>
                <c:pt idx="662">
                  <c:v>40595</c:v>
                </c:pt>
                <c:pt idx="663">
                  <c:v>40596</c:v>
                </c:pt>
                <c:pt idx="664">
                  <c:v>40597</c:v>
                </c:pt>
                <c:pt idx="665">
                  <c:v>40598</c:v>
                </c:pt>
                <c:pt idx="666">
                  <c:v>40599</c:v>
                </c:pt>
                <c:pt idx="667">
                  <c:v>40602</c:v>
                </c:pt>
                <c:pt idx="668">
                  <c:v>40603</c:v>
                </c:pt>
                <c:pt idx="669">
                  <c:v>40604</c:v>
                </c:pt>
                <c:pt idx="670">
                  <c:v>40605</c:v>
                </c:pt>
                <c:pt idx="671">
                  <c:v>40606</c:v>
                </c:pt>
                <c:pt idx="672">
                  <c:v>40609</c:v>
                </c:pt>
                <c:pt idx="673">
                  <c:v>40610</c:v>
                </c:pt>
                <c:pt idx="674">
                  <c:v>40611</c:v>
                </c:pt>
                <c:pt idx="675">
                  <c:v>40612</c:v>
                </c:pt>
                <c:pt idx="676">
                  <c:v>40613</c:v>
                </c:pt>
                <c:pt idx="677">
                  <c:v>40616</c:v>
                </c:pt>
                <c:pt idx="678">
                  <c:v>40617</c:v>
                </c:pt>
                <c:pt idx="679">
                  <c:v>40618</c:v>
                </c:pt>
                <c:pt idx="680">
                  <c:v>40619</c:v>
                </c:pt>
                <c:pt idx="681">
                  <c:v>40620</c:v>
                </c:pt>
                <c:pt idx="682">
                  <c:v>40624</c:v>
                </c:pt>
                <c:pt idx="683">
                  <c:v>40625</c:v>
                </c:pt>
                <c:pt idx="684">
                  <c:v>40626</c:v>
                </c:pt>
                <c:pt idx="685">
                  <c:v>40627</c:v>
                </c:pt>
                <c:pt idx="686">
                  <c:v>40630</c:v>
                </c:pt>
                <c:pt idx="687">
                  <c:v>40631</c:v>
                </c:pt>
                <c:pt idx="688">
                  <c:v>40632</c:v>
                </c:pt>
                <c:pt idx="689">
                  <c:v>40633</c:v>
                </c:pt>
                <c:pt idx="690">
                  <c:v>40634</c:v>
                </c:pt>
                <c:pt idx="691">
                  <c:v>40637</c:v>
                </c:pt>
                <c:pt idx="692">
                  <c:v>40638</c:v>
                </c:pt>
                <c:pt idx="693">
                  <c:v>40639</c:v>
                </c:pt>
                <c:pt idx="694">
                  <c:v>40640</c:v>
                </c:pt>
                <c:pt idx="695">
                  <c:v>40641</c:v>
                </c:pt>
                <c:pt idx="696">
                  <c:v>40644</c:v>
                </c:pt>
                <c:pt idx="697">
                  <c:v>40645</c:v>
                </c:pt>
                <c:pt idx="698">
                  <c:v>40646</c:v>
                </c:pt>
                <c:pt idx="699">
                  <c:v>40647</c:v>
                </c:pt>
                <c:pt idx="700">
                  <c:v>40648</c:v>
                </c:pt>
                <c:pt idx="701">
                  <c:v>40651</c:v>
                </c:pt>
                <c:pt idx="702">
                  <c:v>40652</c:v>
                </c:pt>
                <c:pt idx="703">
                  <c:v>40653</c:v>
                </c:pt>
                <c:pt idx="704">
                  <c:v>40658</c:v>
                </c:pt>
                <c:pt idx="705">
                  <c:v>40659</c:v>
                </c:pt>
                <c:pt idx="706">
                  <c:v>40660</c:v>
                </c:pt>
                <c:pt idx="707">
                  <c:v>40661</c:v>
                </c:pt>
                <c:pt idx="708">
                  <c:v>40662</c:v>
                </c:pt>
                <c:pt idx="709">
                  <c:v>40665</c:v>
                </c:pt>
                <c:pt idx="710">
                  <c:v>40666</c:v>
                </c:pt>
                <c:pt idx="711">
                  <c:v>40667</c:v>
                </c:pt>
                <c:pt idx="712">
                  <c:v>40668</c:v>
                </c:pt>
                <c:pt idx="713">
                  <c:v>40669</c:v>
                </c:pt>
                <c:pt idx="714">
                  <c:v>40672</c:v>
                </c:pt>
                <c:pt idx="715">
                  <c:v>40673</c:v>
                </c:pt>
                <c:pt idx="716">
                  <c:v>40674</c:v>
                </c:pt>
                <c:pt idx="717">
                  <c:v>40675</c:v>
                </c:pt>
                <c:pt idx="718">
                  <c:v>40676</c:v>
                </c:pt>
                <c:pt idx="719">
                  <c:v>40679</c:v>
                </c:pt>
                <c:pt idx="720">
                  <c:v>40680</c:v>
                </c:pt>
                <c:pt idx="721">
                  <c:v>40681</c:v>
                </c:pt>
                <c:pt idx="722">
                  <c:v>40682</c:v>
                </c:pt>
                <c:pt idx="723">
                  <c:v>40683</c:v>
                </c:pt>
                <c:pt idx="724">
                  <c:v>40686</c:v>
                </c:pt>
                <c:pt idx="725">
                  <c:v>40687</c:v>
                </c:pt>
                <c:pt idx="726">
                  <c:v>40688</c:v>
                </c:pt>
                <c:pt idx="727">
                  <c:v>40689</c:v>
                </c:pt>
                <c:pt idx="728">
                  <c:v>40690</c:v>
                </c:pt>
                <c:pt idx="729">
                  <c:v>40693</c:v>
                </c:pt>
                <c:pt idx="730">
                  <c:v>40694</c:v>
                </c:pt>
                <c:pt idx="731">
                  <c:v>40695</c:v>
                </c:pt>
                <c:pt idx="732">
                  <c:v>40696</c:v>
                </c:pt>
                <c:pt idx="733">
                  <c:v>40697</c:v>
                </c:pt>
                <c:pt idx="734">
                  <c:v>40700</c:v>
                </c:pt>
                <c:pt idx="735">
                  <c:v>40701</c:v>
                </c:pt>
                <c:pt idx="736">
                  <c:v>40702</c:v>
                </c:pt>
                <c:pt idx="737">
                  <c:v>40703</c:v>
                </c:pt>
                <c:pt idx="738">
                  <c:v>40704</c:v>
                </c:pt>
                <c:pt idx="739">
                  <c:v>40707</c:v>
                </c:pt>
                <c:pt idx="740">
                  <c:v>40708</c:v>
                </c:pt>
                <c:pt idx="741">
                  <c:v>40709</c:v>
                </c:pt>
                <c:pt idx="742">
                  <c:v>40710</c:v>
                </c:pt>
                <c:pt idx="743">
                  <c:v>40711</c:v>
                </c:pt>
                <c:pt idx="744">
                  <c:v>40714</c:v>
                </c:pt>
                <c:pt idx="745">
                  <c:v>40715</c:v>
                </c:pt>
                <c:pt idx="746">
                  <c:v>40716</c:v>
                </c:pt>
                <c:pt idx="747">
                  <c:v>40717</c:v>
                </c:pt>
                <c:pt idx="748">
                  <c:v>40718</c:v>
                </c:pt>
                <c:pt idx="749">
                  <c:v>40721</c:v>
                </c:pt>
                <c:pt idx="750">
                  <c:v>40722</c:v>
                </c:pt>
                <c:pt idx="751">
                  <c:v>40723</c:v>
                </c:pt>
                <c:pt idx="752">
                  <c:v>40724</c:v>
                </c:pt>
                <c:pt idx="753">
                  <c:v>40725</c:v>
                </c:pt>
                <c:pt idx="754">
                  <c:v>40728</c:v>
                </c:pt>
                <c:pt idx="755">
                  <c:v>40729</c:v>
                </c:pt>
                <c:pt idx="756">
                  <c:v>40730</c:v>
                </c:pt>
                <c:pt idx="757">
                  <c:v>40731</c:v>
                </c:pt>
                <c:pt idx="758">
                  <c:v>40732</c:v>
                </c:pt>
                <c:pt idx="759">
                  <c:v>40735</c:v>
                </c:pt>
                <c:pt idx="760">
                  <c:v>40736</c:v>
                </c:pt>
                <c:pt idx="761">
                  <c:v>40737</c:v>
                </c:pt>
                <c:pt idx="762">
                  <c:v>40738</c:v>
                </c:pt>
                <c:pt idx="763">
                  <c:v>40739</c:v>
                </c:pt>
                <c:pt idx="764">
                  <c:v>40742</c:v>
                </c:pt>
                <c:pt idx="765">
                  <c:v>40743</c:v>
                </c:pt>
                <c:pt idx="766">
                  <c:v>40744</c:v>
                </c:pt>
                <c:pt idx="767">
                  <c:v>40745</c:v>
                </c:pt>
                <c:pt idx="768">
                  <c:v>40746</c:v>
                </c:pt>
                <c:pt idx="769">
                  <c:v>40749</c:v>
                </c:pt>
                <c:pt idx="770">
                  <c:v>40750</c:v>
                </c:pt>
                <c:pt idx="771">
                  <c:v>40751</c:v>
                </c:pt>
                <c:pt idx="772">
                  <c:v>40752</c:v>
                </c:pt>
                <c:pt idx="773">
                  <c:v>40753</c:v>
                </c:pt>
                <c:pt idx="774">
                  <c:v>40756</c:v>
                </c:pt>
                <c:pt idx="775">
                  <c:v>40757</c:v>
                </c:pt>
                <c:pt idx="776">
                  <c:v>40758</c:v>
                </c:pt>
                <c:pt idx="777">
                  <c:v>40759</c:v>
                </c:pt>
                <c:pt idx="778">
                  <c:v>40760</c:v>
                </c:pt>
                <c:pt idx="779">
                  <c:v>40763</c:v>
                </c:pt>
                <c:pt idx="780">
                  <c:v>40764</c:v>
                </c:pt>
                <c:pt idx="781">
                  <c:v>40765</c:v>
                </c:pt>
                <c:pt idx="782">
                  <c:v>40766</c:v>
                </c:pt>
                <c:pt idx="783">
                  <c:v>40767</c:v>
                </c:pt>
                <c:pt idx="784">
                  <c:v>40770</c:v>
                </c:pt>
                <c:pt idx="785">
                  <c:v>40771</c:v>
                </c:pt>
                <c:pt idx="786">
                  <c:v>40772</c:v>
                </c:pt>
                <c:pt idx="787">
                  <c:v>40773</c:v>
                </c:pt>
                <c:pt idx="788">
                  <c:v>40774</c:v>
                </c:pt>
                <c:pt idx="789">
                  <c:v>40777</c:v>
                </c:pt>
                <c:pt idx="790">
                  <c:v>40778</c:v>
                </c:pt>
                <c:pt idx="791">
                  <c:v>40779</c:v>
                </c:pt>
                <c:pt idx="792">
                  <c:v>40780</c:v>
                </c:pt>
                <c:pt idx="793">
                  <c:v>40781</c:v>
                </c:pt>
                <c:pt idx="794">
                  <c:v>40784</c:v>
                </c:pt>
                <c:pt idx="795">
                  <c:v>40785</c:v>
                </c:pt>
                <c:pt idx="796">
                  <c:v>40786</c:v>
                </c:pt>
                <c:pt idx="797">
                  <c:v>40787</c:v>
                </c:pt>
                <c:pt idx="798">
                  <c:v>40788</c:v>
                </c:pt>
                <c:pt idx="799">
                  <c:v>40791</c:v>
                </c:pt>
                <c:pt idx="800">
                  <c:v>40792</c:v>
                </c:pt>
                <c:pt idx="801">
                  <c:v>40793</c:v>
                </c:pt>
                <c:pt idx="802">
                  <c:v>40794</c:v>
                </c:pt>
                <c:pt idx="803">
                  <c:v>40795</c:v>
                </c:pt>
                <c:pt idx="804">
                  <c:v>40798</c:v>
                </c:pt>
                <c:pt idx="805">
                  <c:v>40799</c:v>
                </c:pt>
                <c:pt idx="806">
                  <c:v>40800</c:v>
                </c:pt>
                <c:pt idx="807">
                  <c:v>40801</c:v>
                </c:pt>
                <c:pt idx="808">
                  <c:v>40805</c:v>
                </c:pt>
                <c:pt idx="809">
                  <c:v>40806</c:v>
                </c:pt>
                <c:pt idx="810">
                  <c:v>40807</c:v>
                </c:pt>
                <c:pt idx="811">
                  <c:v>40808</c:v>
                </c:pt>
                <c:pt idx="812">
                  <c:v>40809</c:v>
                </c:pt>
                <c:pt idx="813">
                  <c:v>40812</c:v>
                </c:pt>
                <c:pt idx="814">
                  <c:v>40813</c:v>
                </c:pt>
                <c:pt idx="815">
                  <c:v>40814</c:v>
                </c:pt>
                <c:pt idx="816">
                  <c:v>40815</c:v>
                </c:pt>
                <c:pt idx="817">
                  <c:v>40816</c:v>
                </c:pt>
                <c:pt idx="818">
                  <c:v>40819</c:v>
                </c:pt>
                <c:pt idx="819">
                  <c:v>40820</c:v>
                </c:pt>
                <c:pt idx="820">
                  <c:v>40821</c:v>
                </c:pt>
                <c:pt idx="821">
                  <c:v>40822</c:v>
                </c:pt>
                <c:pt idx="822">
                  <c:v>40823</c:v>
                </c:pt>
                <c:pt idx="823">
                  <c:v>40826</c:v>
                </c:pt>
                <c:pt idx="824">
                  <c:v>40827</c:v>
                </c:pt>
                <c:pt idx="825">
                  <c:v>40828</c:v>
                </c:pt>
                <c:pt idx="826">
                  <c:v>40829</c:v>
                </c:pt>
                <c:pt idx="827">
                  <c:v>40830</c:v>
                </c:pt>
                <c:pt idx="828">
                  <c:v>40833</c:v>
                </c:pt>
                <c:pt idx="829">
                  <c:v>40834</c:v>
                </c:pt>
                <c:pt idx="830">
                  <c:v>40835</c:v>
                </c:pt>
                <c:pt idx="831">
                  <c:v>40836</c:v>
                </c:pt>
                <c:pt idx="832">
                  <c:v>40837</c:v>
                </c:pt>
                <c:pt idx="833">
                  <c:v>40840</c:v>
                </c:pt>
                <c:pt idx="834">
                  <c:v>40841</c:v>
                </c:pt>
                <c:pt idx="835">
                  <c:v>40842</c:v>
                </c:pt>
                <c:pt idx="836">
                  <c:v>40843</c:v>
                </c:pt>
                <c:pt idx="837">
                  <c:v>40844</c:v>
                </c:pt>
                <c:pt idx="838">
                  <c:v>40847</c:v>
                </c:pt>
                <c:pt idx="839">
                  <c:v>40848</c:v>
                </c:pt>
                <c:pt idx="840">
                  <c:v>40850</c:v>
                </c:pt>
                <c:pt idx="841">
                  <c:v>40851</c:v>
                </c:pt>
                <c:pt idx="842">
                  <c:v>40854</c:v>
                </c:pt>
                <c:pt idx="843">
                  <c:v>40855</c:v>
                </c:pt>
                <c:pt idx="844">
                  <c:v>40856</c:v>
                </c:pt>
                <c:pt idx="845">
                  <c:v>40857</c:v>
                </c:pt>
                <c:pt idx="846">
                  <c:v>40858</c:v>
                </c:pt>
                <c:pt idx="847">
                  <c:v>40861</c:v>
                </c:pt>
                <c:pt idx="848">
                  <c:v>40862</c:v>
                </c:pt>
                <c:pt idx="849">
                  <c:v>40863</c:v>
                </c:pt>
                <c:pt idx="850">
                  <c:v>40864</c:v>
                </c:pt>
                <c:pt idx="851">
                  <c:v>40865</c:v>
                </c:pt>
                <c:pt idx="852">
                  <c:v>40869</c:v>
                </c:pt>
                <c:pt idx="853">
                  <c:v>40870</c:v>
                </c:pt>
                <c:pt idx="854">
                  <c:v>40871</c:v>
                </c:pt>
                <c:pt idx="855">
                  <c:v>40872</c:v>
                </c:pt>
                <c:pt idx="856">
                  <c:v>40875</c:v>
                </c:pt>
                <c:pt idx="857">
                  <c:v>40876</c:v>
                </c:pt>
                <c:pt idx="858">
                  <c:v>40877</c:v>
                </c:pt>
                <c:pt idx="859">
                  <c:v>40878</c:v>
                </c:pt>
                <c:pt idx="860">
                  <c:v>40879</c:v>
                </c:pt>
                <c:pt idx="861">
                  <c:v>40882</c:v>
                </c:pt>
                <c:pt idx="862">
                  <c:v>40883</c:v>
                </c:pt>
                <c:pt idx="863">
                  <c:v>40884</c:v>
                </c:pt>
                <c:pt idx="864">
                  <c:v>40885</c:v>
                </c:pt>
                <c:pt idx="865">
                  <c:v>40886</c:v>
                </c:pt>
                <c:pt idx="866">
                  <c:v>40890</c:v>
                </c:pt>
                <c:pt idx="867">
                  <c:v>40891</c:v>
                </c:pt>
                <c:pt idx="868">
                  <c:v>40892</c:v>
                </c:pt>
                <c:pt idx="869">
                  <c:v>40893</c:v>
                </c:pt>
                <c:pt idx="870">
                  <c:v>40896</c:v>
                </c:pt>
                <c:pt idx="871">
                  <c:v>40897</c:v>
                </c:pt>
                <c:pt idx="872">
                  <c:v>40898</c:v>
                </c:pt>
                <c:pt idx="873">
                  <c:v>40899</c:v>
                </c:pt>
                <c:pt idx="874">
                  <c:v>40900</c:v>
                </c:pt>
                <c:pt idx="875">
                  <c:v>40903</c:v>
                </c:pt>
                <c:pt idx="876">
                  <c:v>40904</c:v>
                </c:pt>
                <c:pt idx="877">
                  <c:v>40905</c:v>
                </c:pt>
                <c:pt idx="878">
                  <c:v>40906</c:v>
                </c:pt>
                <c:pt idx="879">
                  <c:v>40907</c:v>
                </c:pt>
                <c:pt idx="880">
                  <c:v>40910</c:v>
                </c:pt>
                <c:pt idx="881">
                  <c:v>40911</c:v>
                </c:pt>
                <c:pt idx="882">
                  <c:v>40912</c:v>
                </c:pt>
                <c:pt idx="883">
                  <c:v>40913</c:v>
                </c:pt>
                <c:pt idx="884">
                  <c:v>40914</c:v>
                </c:pt>
                <c:pt idx="885">
                  <c:v>40917</c:v>
                </c:pt>
                <c:pt idx="886">
                  <c:v>40918</c:v>
                </c:pt>
                <c:pt idx="887">
                  <c:v>40919</c:v>
                </c:pt>
                <c:pt idx="888">
                  <c:v>40920</c:v>
                </c:pt>
                <c:pt idx="889">
                  <c:v>40921</c:v>
                </c:pt>
                <c:pt idx="890">
                  <c:v>40924</c:v>
                </c:pt>
                <c:pt idx="891">
                  <c:v>40925</c:v>
                </c:pt>
                <c:pt idx="892">
                  <c:v>40926</c:v>
                </c:pt>
                <c:pt idx="893">
                  <c:v>40927</c:v>
                </c:pt>
                <c:pt idx="894">
                  <c:v>40928</c:v>
                </c:pt>
                <c:pt idx="895">
                  <c:v>40931</c:v>
                </c:pt>
                <c:pt idx="896">
                  <c:v>40932</c:v>
                </c:pt>
                <c:pt idx="897">
                  <c:v>40933</c:v>
                </c:pt>
                <c:pt idx="898">
                  <c:v>40934</c:v>
                </c:pt>
                <c:pt idx="899">
                  <c:v>40935</c:v>
                </c:pt>
                <c:pt idx="900">
                  <c:v>40938</c:v>
                </c:pt>
                <c:pt idx="901">
                  <c:v>40939</c:v>
                </c:pt>
                <c:pt idx="902">
                  <c:v>40940</c:v>
                </c:pt>
                <c:pt idx="903">
                  <c:v>40941</c:v>
                </c:pt>
                <c:pt idx="904">
                  <c:v>40942</c:v>
                </c:pt>
                <c:pt idx="905">
                  <c:v>40946</c:v>
                </c:pt>
                <c:pt idx="906">
                  <c:v>40947</c:v>
                </c:pt>
                <c:pt idx="907">
                  <c:v>40948</c:v>
                </c:pt>
                <c:pt idx="908">
                  <c:v>40949</c:v>
                </c:pt>
                <c:pt idx="909">
                  <c:v>40952</c:v>
                </c:pt>
                <c:pt idx="910">
                  <c:v>40953</c:v>
                </c:pt>
                <c:pt idx="911">
                  <c:v>40954</c:v>
                </c:pt>
                <c:pt idx="912">
                  <c:v>40955</c:v>
                </c:pt>
                <c:pt idx="913">
                  <c:v>40956</c:v>
                </c:pt>
                <c:pt idx="914">
                  <c:v>40959</c:v>
                </c:pt>
                <c:pt idx="915">
                  <c:v>40960</c:v>
                </c:pt>
                <c:pt idx="916">
                  <c:v>40961</c:v>
                </c:pt>
                <c:pt idx="917">
                  <c:v>40962</c:v>
                </c:pt>
                <c:pt idx="918">
                  <c:v>40963</c:v>
                </c:pt>
                <c:pt idx="919">
                  <c:v>40966</c:v>
                </c:pt>
                <c:pt idx="920">
                  <c:v>40967</c:v>
                </c:pt>
                <c:pt idx="921">
                  <c:v>40968</c:v>
                </c:pt>
                <c:pt idx="922">
                  <c:v>40969</c:v>
                </c:pt>
                <c:pt idx="923">
                  <c:v>40970</c:v>
                </c:pt>
                <c:pt idx="924">
                  <c:v>40973</c:v>
                </c:pt>
                <c:pt idx="925">
                  <c:v>40974</c:v>
                </c:pt>
                <c:pt idx="926">
                  <c:v>40975</c:v>
                </c:pt>
                <c:pt idx="927">
                  <c:v>40976</c:v>
                </c:pt>
                <c:pt idx="928">
                  <c:v>40977</c:v>
                </c:pt>
                <c:pt idx="929">
                  <c:v>40980</c:v>
                </c:pt>
                <c:pt idx="930">
                  <c:v>40981</c:v>
                </c:pt>
                <c:pt idx="931">
                  <c:v>40982</c:v>
                </c:pt>
                <c:pt idx="932">
                  <c:v>40983</c:v>
                </c:pt>
                <c:pt idx="933">
                  <c:v>40984</c:v>
                </c:pt>
                <c:pt idx="934">
                  <c:v>40988</c:v>
                </c:pt>
                <c:pt idx="935">
                  <c:v>40989</c:v>
                </c:pt>
                <c:pt idx="936">
                  <c:v>40990</c:v>
                </c:pt>
                <c:pt idx="937">
                  <c:v>40991</c:v>
                </c:pt>
                <c:pt idx="938">
                  <c:v>40994</c:v>
                </c:pt>
                <c:pt idx="939">
                  <c:v>40995</c:v>
                </c:pt>
                <c:pt idx="940">
                  <c:v>40996</c:v>
                </c:pt>
                <c:pt idx="941">
                  <c:v>40997</c:v>
                </c:pt>
                <c:pt idx="942">
                  <c:v>40998</c:v>
                </c:pt>
                <c:pt idx="943">
                  <c:v>41001</c:v>
                </c:pt>
                <c:pt idx="944">
                  <c:v>41002</c:v>
                </c:pt>
                <c:pt idx="945">
                  <c:v>41003</c:v>
                </c:pt>
                <c:pt idx="946">
                  <c:v>41008</c:v>
                </c:pt>
                <c:pt idx="947">
                  <c:v>41009</c:v>
                </c:pt>
                <c:pt idx="948">
                  <c:v>41010</c:v>
                </c:pt>
                <c:pt idx="949">
                  <c:v>41011</c:v>
                </c:pt>
                <c:pt idx="950">
                  <c:v>41012</c:v>
                </c:pt>
                <c:pt idx="951">
                  <c:v>41015</c:v>
                </c:pt>
                <c:pt idx="952">
                  <c:v>41016</c:v>
                </c:pt>
                <c:pt idx="953">
                  <c:v>41017</c:v>
                </c:pt>
                <c:pt idx="954">
                  <c:v>41018</c:v>
                </c:pt>
                <c:pt idx="955">
                  <c:v>41019</c:v>
                </c:pt>
                <c:pt idx="956">
                  <c:v>41022</c:v>
                </c:pt>
                <c:pt idx="957">
                  <c:v>41023</c:v>
                </c:pt>
                <c:pt idx="958">
                  <c:v>41024</c:v>
                </c:pt>
                <c:pt idx="959">
                  <c:v>41025</c:v>
                </c:pt>
                <c:pt idx="960">
                  <c:v>41026</c:v>
                </c:pt>
                <c:pt idx="961">
                  <c:v>41029</c:v>
                </c:pt>
                <c:pt idx="962">
                  <c:v>41031</c:v>
                </c:pt>
                <c:pt idx="963">
                  <c:v>41032</c:v>
                </c:pt>
                <c:pt idx="964">
                  <c:v>41033</c:v>
                </c:pt>
                <c:pt idx="965">
                  <c:v>41036</c:v>
                </c:pt>
                <c:pt idx="966">
                  <c:v>41037</c:v>
                </c:pt>
                <c:pt idx="967">
                  <c:v>41038</c:v>
                </c:pt>
                <c:pt idx="968">
                  <c:v>41039</c:v>
                </c:pt>
                <c:pt idx="969">
                  <c:v>41040</c:v>
                </c:pt>
                <c:pt idx="970">
                  <c:v>41043</c:v>
                </c:pt>
                <c:pt idx="971">
                  <c:v>41044</c:v>
                </c:pt>
                <c:pt idx="972">
                  <c:v>41045</c:v>
                </c:pt>
                <c:pt idx="973">
                  <c:v>41046</c:v>
                </c:pt>
                <c:pt idx="974">
                  <c:v>41047</c:v>
                </c:pt>
                <c:pt idx="975">
                  <c:v>41050</c:v>
                </c:pt>
                <c:pt idx="976">
                  <c:v>41051</c:v>
                </c:pt>
                <c:pt idx="977">
                  <c:v>41052</c:v>
                </c:pt>
                <c:pt idx="978">
                  <c:v>41053</c:v>
                </c:pt>
                <c:pt idx="979">
                  <c:v>41054</c:v>
                </c:pt>
                <c:pt idx="980">
                  <c:v>41057</c:v>
                </c:pt>
                <c:pt idx="981">
                  <c:v>41058</c:v>
                </c:pt>
                <c:pt idx="982">
                  <c:v>41059</c:v>
                </c:pt>
                <c:pt idx="983">
                  <c:v>41060</c:v>
                </c:pt>
                <c:pt idx="984">
                  <c:v>41061</c:v>
                </c:pt>
                <c:pt idx="985">
                  <c:v>41064</c:v>
                </c:pt>
                <c:pt idx="986">
                  <c:v>41065</c:v>
                </c:pt>
                <c:pt idx="987">
                  <c:v>41066</c:v>
                </c:pt>
                <c:pt idx="988">
                  <c:v>41067</c:v>
                </c:pt>
                <c:pt idx="989">
                  <c:v>41068</c:v>
                </c:pt>
                <c:pt idx="990">
                  <c:v>41071</c:v>
                </c:pt>
                <c:pt idx="991">
                  <c:v>41072</c:v>
                </c:pt>
                <c:pt idx="992">
                  <c:v>41073</c:v>
                </c:pt>
                <c:pt idx="993">
                  <c:v>41074</c:v>
                </c:pt>
                <c:pt idx="994">
                  <c:v>41075</c:v>
                </c:pt>
                <c:pt idx="995">
                  <c:v>41078</c:v>
                </c:pt>
                <c:pt idx="996">
                  <c:v>41079</c:v>
                </c:pt>
                <c:pt idx="997">
                  <c:v>41080</c:v>
                </c:pt>
                <c:pt idx="998">
                  <c:v>41081</c:v>
                </c:pt>
                <c:pt idx="999">
                  <c:v>41082</c:v>
                </c:pt>
                <c:pt idx="1000">
                  <c:v>41085</c:v>
                </c:pt>
                <c:pt idx="1001">
                  <c:v>41086</c:v>
                </c:pt>
                <c:pt idx="1002">
                  <c:v>41087</c:v>
                </c:pt>
                <c:pt idx="1003">
                  <c:v>41088</c:v>
                </c:pt>
                <c:pt idx="1004">
                  <c:v>41089</c:v>
                </c:pt>
                <c:pt idx="1005">
                  <c:v>41092</c:v>
                </c:pt>
                <c:pt idx="1006">
                  <c:v>41093</c:v>
                </c:pt>
                <c:pt idx="1007">
                  <c:v>41094</c:v>
                </c:pt>
                <c:pt idx="1008">
                  <c:v>41095</c:v>
                </c:pt>
                <c:pt idx="1009">
                  <c:v>41096</c:v>
                </c:pt>
                <c:pt idx="1010">
                  <c:v>41099</c:v>
                </c:pt>
                <c:pt idx="1011">
                  <c:v>41100</c:v>
                </c:pt>
                <c:pt idx="1012">
                  <c:v>41101</c:v>
                </c:pt>
                <c:pt idx="1013">
                  <c:v>41102</c:v>
                </c:pt>
                <c:pt idx="1014">
                  <c:v>41103</c:v>
                </c:pt>
                <c:pt idx="1015">
                  <c:v>41106</c:v>
                </c:pt>
                <c:pt idx="1016">
                  <c:v>41107</c:v>
                </c:pt>
                <c:pt idx="1017">
                  <c:v>41108</c:v>
                </c:pt>
                <c:pt idx="1018">
                  <c:v>41109</c:v>
                </c:pt>
                <c:pt idx="1019">
                  <c:v>41110</c:v>
                </c:pt>
                <c:pt idx="1020">
                  <c:v>41113</c:v>
                </c:pt>
                <c:pt idx="1021">
                  <c:v>41114</c:v>
                </c:pt>
                <c:pt idx="1022">
                  <c:v>41115</c:v>
                </c:pt>
                <c:pt idx="1023">
                  <c:v>41116</c:v>
                </c:pt>
                <c:pt idx="1024">
                  <c:v>41117</c:v>
                </c:pt>
                <c:pt idx="1025">
                  <c:v>41120</c:v>
                </c:pt>
                <c:pt idx="1026">
                  <c:v>41121</c:v>
                </c:pt>
                <c:pt idx="1027">
                  <c:v>41122</c:v>
                </c:pt>
                <c:pt idx="1028">
                  <c:v>41123</c:v>
                </c:pt>
                <c:pt idx="1029">
                  <c:v>41124</c:v>
                </c:pt>
                <c:pt idx="1030">
                  <c:v>41127</c:v>
                </c:pt>
                <c:pt idx="1031">
                  <c:v>41128</c:v>
                </c:pt>
                <c:pt idx="1032">
                  <c:v>41129</c:v>
                </c:pt>
                <c:pt idx="1033">
                  <c:v>41130</c:v>
                </c:pt>
                <c:pt idx="1034">
                  <c:v>41131</c:v>
                </c:pt>
                <c:pt idx="1035">
                  <c:v>41134</c:v>
                </c:pt>
                <c:pt idx="1036">
                  <c:v>41135</c:v>
                </c:pt>
                <c:pt idx="1037">
                  <c:v>41136</c:v>
                </c:pt>
                <c:pt idx="1038">
                  <c:v>41137</c:v>
                </c:pt>
                <c:pt idx="1039">
                  <c:v>41138</c:v>
                </c:pt>
                <c:pt idx="1040">
                  <c:v>41141</c:v>
                </c:pt>
                <c:pt idx="1041">
                  <c:v>41142</c:v>
                </c:pt>
                <c:pt idx="1042">
                  <c:v>41143</c:v>
                </c:pt>
                <c:pt idx="1043">
                  <c:v>41144</c:v>
                </c:pt>
                <c:pt idx="1044">
                  <c:v>41145</c:v>
                </c:pt>
                <c:pt idx="1045">
                  <c:v>41148</c:v>
                </c:pt>
                <c:pt idx="1046">
                  <c:v>41149</c:v>
                </c:pt>
                <c:pt idx="1047">
                  <c:v>41150</c:v>
                </c:pt>
                <c:pt idx="1048">
                  <c:v>41151</c:v>
                </c:pt>
                <c:pt idx="1049">
                  <c:v>41152</c:v>
                </c:pt>
                <c:pt idx="1050">
                  <c:v>41155</c:v>
                </c:pt>
                <c:pt idx="1051">
                  <c:v>41156</c:v>
                </c:pt>
                <c:pt idx="1052">
                  <c:v>41157</c:v>
                </c:pt>
                <c:pt idx="1053">
                  <c:v>41158</c:v>
                </c:pt>
                <c:pt idx="1054">
                  <c:v>41159</c:v>
                </c:pt>
                <c:pt idx="1055">
                  <c:v>41162</c:v>
                </c:pt>
                <c:pt idx="1056">
                  <c:v>41163</c:v>
                </c:pt>
                <c:pt idx="1057">
                  <c:v>41164</c:v>
                </c:pt>
                <c:pt idx="1058">
                  <c:v>41165</c:v>
                </c:pt>
                <c:pt idx="1059">
                  <c:v>41166</c:v>
                </c:pt>
                <c:pt idx="1060">
                  <c:v>41169</c:v>
                </c:pt>
                <c:pt idx="1061">
                  <c:v>41170</c:v>
                </c:pt>
                <c:pt idx="1062">
                  <c:v>41171</c:v>
                </c:pt>
                <c:pt idx="1063">
                  <c:v>41172</c:v>
                </c:pt>
                <c:pt idx="1064">
                  <c:v>41173</c:v>
                </c:pt>
                <c:pt idx="1065">
                  <c:v>41176</c:v>
                </c:pt>
                <c:pt idx="1066">
                  <c:v>41177</c:v>
                </c:pt>
                <c:pt idx="1067">
                  <c:v>41178</c:v>
                </c:pt>
                <c:pt idx="1068">
                  <c:v>41179</c:v>
                </c:pt>
                <c:pt idx="1069">
                  <c:v>41180</c:v>
                </c:pt>
                <c:pt idx="1070">
                  <c:v>41183</c:v>
                </c:pt>
                <c:pt idx="1071">
                  <c:v>41184</c:v>
                </c:pt>
                <c:pt idx="1072">
                  <c:v>41185</c:v>
                </c:pt>
                <c:pt idx="1073">
                  <c:v>41186</c:v>
                </c:pt>
                <c:pt idx="1074">
                  <c:v>41187</c:v>
                </c:pt>
                <c:pt idx="1075">
                  <c:v>41190</c:v>
                </c:pt>
                <c:pt idx="1076">
                  <c:v>41191</c:v>
                </c:pt>
                <c:pt idx="1077">
                  <c:v>41192</c:v>
                </c:pt>
                <c:pt idx="1078">
                  <c:v>41193</c:v>
                </c:pt>
                <c:pt idx="1079">
                  <c:v>41194</c:v>
                </c:pt>
                <c:pt idx="1080">
                  <c:v>41197</c:v>
                </c:pt>
                <c:pt idx="1081">
                  <c:v>41198</c:v>
                </c:pt>
                <c:pt idx="1082">
                  <c:v>41199</c:v>
                </c:pt>
                <c:pt idx="1083">
                  <c:v>41200</c:v>
                </c:pt>
                <c:pt idx="1084">
                  <c:v>41201</c:v>
                </c:pt>
                <c:pt idx="1085">
                  <c:v>41204</c:v>
                </c:pt>
                <c:pt idx="1086">
                  <c:v>41205</c:v>
                </c:pt>
                <c:pt idx="1087">
                  <c:v>41206</c:v>
                </c:pt>
                <c:pt idx="1088">
                  <c:v>41207</c:v>
                </c:pt>
                <c:pt idx="1089">
                  <c:v>41208</c:v>
                </c:pt>
                <c:pt idx="1090">
                  <c:v>41211</c:v>
                </c:pt>
                <c:pt idx="1091">
                  <c:v>41212</c:v>
                </c:pt>
                <c:pt idx="1092">
                  <c:v>41213</c:v>
                </c:pt>
                <c:pt idx="1093">
                  <c:v>41214</c:v>
                </c:pt>
                <c:pt idx="1094">
                  <c:v>41218</c:v>
                </c:pt>
                <c:pt idx="1095">
                  <c:v>41219</c:v>
                </c:pt>
                <c:pt idx="1096">
                  <c:v>41220</c:v>
                </c:pt>
                <c:pt idx="1097">
                  <c:v>41221</c:v>
                </c:pt>
                <c:pt idx="1098">
                  <c:v>41222</c:v>
                </c:pt>
                <c:pt idx="1099">
                  <c:v>41225</c:v>
                </c:pt>
                <c:pt idx="1100">
                  <c:v>41226</c:v>
                </c:pt>
                <c:pt idx="1101">
                  <c:v>41227</c:v>
                </c:pt>
                <c:pt idx="1102">
                  <c:v>41228</c:v>
                </c:pt>
                <c:pt idx="1103">
                  <c:v>41229</c:v>
                </c:pt>
                <c:pt idx="1104">
                  <c:v>41233</c:v>
                </c:pt>
                <c:pt idx="1105">
                  <c:v>41234</c:v>
                </c:pt>
                <c:pt idx="1106">
                  <c:v>41235</c:v>
                </c:pt>
                <c:pt idx="1107">
                  <c:v>41236</c:v>
                </c:pt>
                <c:pt idx="1108">
                  <c:v>41239</c:v>
                </c:pt>
                <c:pt idx="1109">
                  <c:v>41240</c:v>
                </c:pt>
                <c:pt idx="1110">
                  <c:v>41241</c:v>
                </c:pt>
                <c:pt idx="1111">
                  <c:v>41242</c:v>
                </c:pt>
                <c:pt idx="1112">
                  <c:v>41243</c:v>
                </c:pt>
                <c:pt idx="1113">
                  <c:v>41246</c:v>
                </c:pt>
                <c:pt idx="1114">
                  <c:v>41247</c:v>
                </c:pt>
                <c:pt idx="1115">
                  <c:v>41248</c:v>
                </c:pt>
                <c:pt idx="1116">
                  <c:v>41249</c:v>
                </c:pt>
                <c:pt idx="1117">
                  <c:v>41250</c:v>
                </c:pt>
                <c:pt idx="1118">
                  <c:v>41253</c:v>
                </c:pt>
                <c:pt idx="1119">
                  <c:v>41254</c:v>
                </c:pt>
                <c:pt idx="1120">
                  <c:v>41256</c:v>
                </c:pt>
                <c:pt idx="1121">
                  <c:v>41257</c:v>
                </c:pt>
                <c:pt idx="1122">
                  <c:v>41260</c:v>
                </c:pt>
                <c:pt idx="1123">
                  <c:v>41261</c:v>
                </c:pt>
                <c:pt idx="1124">
                  <c:v>41262</c:v>
                </c:pt>
                <c:pt idx="1125">
                  <c:v>41263</c:v>
                </c:pt>
                <c:pt idx="1126">
                  <c:v>41264</c:v>
                </c:pt>
                <c:pt idx="1127">
                  <c:v>41267</c:v>
                </c:pt>
                <c:pt idx="1128">
                  <c:v>41269</c:v>
                </c:pt>
                <c:pt idx="1129">
                  <c:v>41270</c:v>
                </c:pt>
                <c:pt idx="1130">
                  <c:v>41271</c:v>
                </c:pt>
                <c:pt idx="1131">
                  <c:v>41274</c:v>
                </c:pt>
                <c:pt idx="1132">
                  <c:v>41276</c:v>
                </c:pt>
                <c:pt idx="1133">
                  <c:v>41277</c:v>
                </c:pt>
                <c:pt idx="1134">
                  <c:v>41278</c:v>
                </c:pt>
                <c:pt idx="1135">
                  <c:v>41281</c:v>
                </c:pt>
                <c:pt idx="1136">
                  <c:v>41282</c:v>
                </c:pt>
                <c:pt idx="1137">
                  <c:v>41283</c:v>
                </c:pt>
                <c:pt idx="1138">
                  <c:v>41284</c:v>
                </c:pt>
                <c:pt idx="1139">
                  <c:v>41285</c:v>
                </c:pt>
                <c:pt idx="1140">
                  <c:v>41288</c:v>
                </c:pt>
                <c:pt idx="1141">
                  <c:v>41289</c:v>
                </c:pt>
                <c:pt idx="1142">
                  <c:v>41290</c:v>
                </c:pt>
                <c:pt idx="1143">
                  <c:v>41291</c:v>
                </c:pt>
                <c:pt idx="1144">
                  <c:v>41292</c:v>
                </c:pt>
                <c:pt idx="1145">
                  <c:v>41295</c:v>
                </c:pt>
                <c:pt idx="1146">
                  <c:v>41296</c:v>
                </c:pt>
                <c:pt idx="1147">
                  <c:v>41297</c:v>
                </c:pt>
                <c:pt idx="1148">
                  <c:v>41298</c:v>
                </c:pt>
                <c:pt idx="1149">
                  <c:v>41299</c:v>
                </c:pt>
                <c:pt idx="1150">
                  <c:v>41302</c:v>
                </c:pt>
                <c:pt idx="1151">
                  <c:v>41303</c:v>
                </c:pt>
                <c:pt idx="1152">
                  <c:v>41304</c:v>
                </c:pt>
                <c:pt idx="1153">
                  <c:v>41305</c:v>
                </c:pt>
                <c:pt idx="1154">
                  <c:v>41306</c:v>
                </c:pt>
                <c:pt idx="1155">
                  <c:v>41310</c:v>
                </c:pt>
                <c:pt idx="1156">
                  <c:v>41311</c:v>
                </c:pt>
                <c:pt idx="1157">
                  <c:v>41312</c:v>
                </c:pt>
                <c:pt idx="1158">
                  <c:v>41313</c:v>
                </c:pt>
                <c:pt idx="1159">
                  <c:v>41316</c:v>
                </c:pt>
                <c:pt idx="1160">
                  <c:v>41317</c:v>
                </c:pt>
                <c:pt idx="1161">
                  <c:v>41318</c:v>
                </c:pt>
                <c:pt idx="1162">
                  <c:v>41319</c:v>
                </c:pt>
                <c:pt idx="1163">
                  <c:v>41320</c:v>
                </c:pt>
                <c:pt idx="1164">
                  <c:v>41323</c:v>
                </c:pt>
                <c:pt idx="1165">
                  <c:v>41324</c:v>
                </c:pt>
                <c:pt idx="1166">
                  <c:v>41325</c:v>
                </c:pt>
                <c:pt idx="1167">
                  <c:v>41326</c:v>
                </c:pt>
                <c:pt idx="1168">
                  <c:v>41327</c:v>
                </c:pt>
                <c:pt idx="1169">
                  <c:v>41330</c:v>
                </c:pt>
                <c:pt idx="1170">
                  <c:v>41331</c:v>
                </c:pt>
                <c:pt idx="1171">
                  <c:v>41332</c:v>
                </c:pt>
                <c:pt idx="1172">
                  <c:v>41333</c:v>
                </c:pt>
                <c:pt idx="1173">
                  <c:v>41334</c:v>
                </c:pt>
                <c:pt idx="1174">
                  <c:v>41337</c:v>
                </c:pt>
                <c:pt idx="1175">
                  <c:v>41338</c:v>
                </c:pt>
                <c:pt idx="1176">
                  <c:v>41339</c:v>
                </c:pt>
                <c:pt idx="1177">
                  <c:v>41340</c:v>
                </c:pt>
                <c:pt idx="1178">
                  <c:v>41341</c:v>
                </c:pt>
                <c:pt idx="1179">
                  <c:v>41344</c:v>
                </c:pt>
                <c:pt idx="1180">
                  <c:v>41345</c:v>
                </c:pt>
                <c:pt idx="1181">
                  <c:v>41346</c:v>
                </c:pt>
                <c:pt idx="1182">
                  <c:v>41347</c:v>
                </c:pt>
                <c:pt idx="1183">
                  <c:v>41348</c:v>
                </c:pt>
                <c:pt idx="1184">
                  <c:v>41352</c:v>
                </c:pt>
                <c:pt idx="1185">
                  <c:v>41353</c:v>
                </c:pt>
                <c:pt idx="1186">
                  <c:v>41354</c:v>
                </c:pt>
                <c:pt idx="1187">
                  <c:v>41355</c:v>
                </c:pt>
                <c:pt idx="1188">
                  <c:v>41358</c:v>
                </c:pt>
                <c:pt idx="1189">
                  <c:v>41359</c:v>
                </c:pt>
                <c:pt idx="1190">
                  <c:v>41360</c:v>
                </c:pt>
                <c:pt idx="1191">
                  <c:v>41365</c:v>
                </c:pt>
                <c:pt idx="1192">
                  <c:v>41366</c:v>
                </c:pt>
                <c:pt idx="1193">
                  <c:v>41367</c:v>
                </c:pt>
                <c:pt idx="1194">
                  <c:v>41368</c:v>
                </c:pt>
                <c:pt idx="1195">
                  <c:v>41369</c:v>
                </c:pt>
                <c:pt idx="1196">
                  <c:v>41372</c:v>
                </c:pt>
                <c:pt idx="1197">
                  <c:v>41373</c:v>
                </c:pt>
                <c:pt idx="1198">
                  <c:v>41374</c:v>
                </c:pt>
                <c:pt idx="1199">
                  <c:v>41375</c:v>
                </c:pt>
                <c:pt idx="1200">
                  <c:v>41376</c:v>
                </c:pt>
                <c:pt idx="1201">
                  <c:v>41379</c:v>
                </c:pt>
                <c:pt idx="1202">
                  <c:v>41380</c:v>
                </c:pt>
                <c:pt idx="1203">
                  <c:v>41381</c:v>
                </c:pt>
                <c:pt idx="1204">
                  <c:v>41382</c:v>
                </c:pt>
                <c:pt idx="1205">
                  <c:v>41383</c:v>
                </c:pt>
                <c:pt idx="1206">
                  <c:v>41386</c:v>
                </c:pt>
                <c:pt idx="1207">
                  <c:v>41387</c:v>
                </c:pt>
                <c:pt idx="1208">
                  <c:v>41388</c:v>
                </c:pt>
                <c:pt idx="1209">
                  <c:v>41389</c:v>
                </c:pt>
                <c:pt idx="1210">
                  <c:v>41390</c:v>
                </c:pt>
                <c:pt idx="1211">
                  <c:v>41393</c:v>
                </c:pt>
                <c:pt idx="1212">
                  <c:v>41394</c:v>
                </c:pt>
                <c:pt idx="1213">
                  <c:v>41396</c:v>
                </c:pt>
                <c:pt idx="1214">
                  <c:v>41397</c:v>
                </c:pt>
                <c:pt idx="1215">
                  <c:v>41400</c:v>
                </c:pt>
                <c:pt idx="1216">
                  <c:v>41401</c:v>
                </c:pt>
                <c:pt idx="1217">
                  <c:v>41402</c:v>
                </c:pt>
                <c:pt idx="1218">
                  <c:v>41403</c:v>
                </c:pt>
                <c:pt idx="1219">
                  <c:v>41404</c:v>
                </c:pt>
                <c:pt idx="1220">
                  <c:v>41407</c:v>
                </c:pt>
                <c:pt idx="1221">
                  <c:v>41408</c:v>
                </c:pt>
                <c:pt idx="1222">
                  <c:v>41409</c:v>
                </c:pt>
                <c:pt idx="1223">
                  <c:v>41410</c:v>
                </c:pt>
                <c:pt idx="1224">
                  <c:v>41411</c:v>
                </c:pt>
                <c:pt idx="1225">
                  <c:v>41414</c:v>
                </c:pt>
                <c:pt idx="1226">
                  <c:v>41415</c:v>
                </c:pt>
                <c:pt idx="1227">
                  <c:v>41416</c:v>
                </c:pt>
                <c:pt idx="1228">
                  <c:v>41417</c:v>
                </c:pt>
                <c:pt idx="1229">
                  <c:v>41418</c:v>
                </c:pt>
                <c:pt idx="1230">
                  <c:v>41421</c:v>
                </c:pt>
                <c:pt idx="1231">
                  <c:v>41422</c:v>
                </c:pt>
                <c:pt idx="1232">
                  <c:v>41423</c:v>
                </c:pt>
                <c:pt idx="1233">
                  <c:v>41424</c:v>
                </c:pt>
                <c:pt idx="1234">
                  <c:v>41425</c:v>
                </c:pt>
                <c:pt idx="1235">
                  <c:v>41428</c:v>
                </c:pt>
                <c:pt idx="1236">
                  <c:v>41429</c:v>
                </c:pt>
                <c:pt idx="1237">
                  <c:v>41430</c:v>
                </c:pt>
                <c:pt idx="1238">
                  <c:v>41431</c:v>
                </c:pt>
                <c:pt idx="1239">
                  <c:v>41432</c:v>
                </c:pt>
                <c:pt idx="1240">
                  <c:v>41435</c:v>
                </c:pt>
                <c:pt idx="1241">
                  <c:v>41436</c:v>
                </c:pt>
                <c:pt idx="1242">
                  <c:v>41437</c:v>
                </c:pt>
                <c:pt idx="1243">
                  <c:v>41438</c:v>
                </c:pt>
                <c:pt idx="1244">
                  <c:v>41439</c:v>
                </c:pt>
                <c:pt idx="1245">
                  <c:v>41442</c:v>
                </c:pt>
                <c:pt idx="1246">
                  <c:v>41443</c:v>
                </c:pt>
                <c:pt idx="1247">
                  <c:v>41444</c:v>
                </c:pt>
                <c:pt idx="1248">
                  <c:v>41445</c:v>
                </c:pt>
                <c:pt idx="1249">
                  <c:v>41446</c:v>
                </c:pt>
                <c:pt idx="1250">
                  <c:v>41449</c:v>
                </c:pt>
                <c:pt idx="1251">
                  <c:v>41450</c:v>
                </c:pt>
                <c:pt idx="1252">
                  <c:v>41451</c:v>
                </c:pt>
                <c:pt idx="1253">
                  <c:v>41452</c:v>
                </c:pt>
                <c:pt idx="1254">
                  <c:v>41453</c:v>
                </c:pt>
                <c:pt idx="1255">
                  <c:v>41456</c:v>
                </c:pt>
                <c:pt idx="1256">
                  <c:v>41457</c:v>
                </c:pt>
                <c:pt idx="1257">
                  <c:v>41458</c:v>
                </c:pt>
                <c:pt idx="1258">
                  <c:v>41459</c:v>
                </c:pt>
                <c:pt idx="1259">
                  <c:v>41460</c:v>
                </c:pt>
                <c:pt idx="1260">
                  <c:v>41463</c:v>
                </c:pt>
                <c:pt idx="1261">
                  <c:v>41464</c:v>
                </c:pt>
                <c:pt idx="1262">
                  <c:v>41465</c:v>
                </c:pt>
                <c:pt idx="1263">
                  <c:v>41466</c:v>
                </c:pt>
                <c:pt idx="1264">
                  <c:v>41467</c:v>
                </c:pt>
                <c:pt idx="1265">
                  <c:v>41470</c:v>
                </c:pt>
                <c:pt idx="1266">
                  <c:v>41471</c:v>
                </c:pt>
                <c:pt idx="1267">
                  <c:v>41472</c:v>
                </c:pt>
                <c:pt idx="1268">
                  <c:v>41473</c:v>
                </c:pt>
                <c:pt idx="1269">
                  <c:v>41474</c:v>
                </c:pt>
                <c:pt idx="1270">
                  <c:v>41477</c:v>
                </c:pt>
                <c:pt idx="1271">
                  <c:v>41478</c:v>
                </c:pt>
                <c:pt idx="1272">
                  <c:v>41479</c:v>
                </c:pt>
                <c:pt idx="1273">
                  <c:v>41480</c:v>
                </c:pt>
                <c:pt idx="1274">
                  <c:v>41481</c:v>
                </c:pt>
                <c:pt idx="1275">
                  <c:v>41484</c:v>
                </c:pt>
                <c:pt idx="1276">
                  <c:v>41485</c:v>
                </c:pt>
                <c:pt idx="1277">
                  <c:v>41486</c:v>
                </c:pt>
                <c:pt idx="1278">
                  <c:v>41487</c:v>
                </c:pt>
                <c:pt idx="1279">
                  <c:v>41488</c:v>
                </c:pt>
                <c:pt idx="1280">
                  <c:v>41491</c:v>
                </c:pt>
                <c:pt idx="1281">
                  <c:v>41492</c:v>
                </c:pt>
                <c:pt idx="1282">
                  <c:v>41493</c:v>
                </c:pt>
                <c:pt idx="1283">
                  <c:v>41494</c:v>
                </c:pt>
                <c:pt idx="1284">
                  <c:v>41495</c:v>
                </c:pt>
                <c:pt idx="1285">
                  <c:v>41498</c:v>
                </c:pt>
                <c:pt idx="1286">
                  <c:v>41499</c:v>
                </c:pt>
                <c:pt idx="1287">
                  <c:v>41500</c:v>
                </c:pt>
                <c:pt idx="1288">
                  <c:v>41501</c:v>
                </c:pt>
                <c:pt idx="1289">
                  <c:v>41502</c:v>
                </c:pt>
                <c:pt idx="1290">
                  <c:v>41505</c:v>
                </c:pt>
                <c:pt idx="1291">
                  <c:v>41506</c:v>
                </c:pt>
                <c:pt idx="1292">
                  <c:v>41507</c:v>
                </c:pt>
                <c:pt idx="1293">
                  <c:v>41508</c:v>
                </c:pt>
                <c:pt idx="1294">
                  <c:v>41509</c:v>
                </c:pt>
                <c:pt idx="1295">
                  <c:v>41512</c:v>
                </c:pt>
                <c:pt idx="1296">
                  <c:v>41513</c:v>
                </c:pt>
                <c:pt idx="1297">
                  <c:v>41514</c:v>
                </c:pt>
                <c:pt idx="1298">
                  <c:v>41515</c:v>
                </c:pt>
                <c:pt idx="1299">
                  <c:v>41516</c:v>
                </c:pt>
                <c:pt idx="1300">
                  <c:v>41519</c:v>
                </c:pt>
                <c:pt idx="1301">
                  <c:v>41520</c:v>
                </c:pt>
                <c:pt idx="1302">
                  <c:v>41521</c:v>
                </c:pt>
                <c:pt idx="1303">
                  <c:v>41522</c:v>
                </c:pt>
                <c:pt idx="1304">
                  <c:v>41523</c:v>
                </c:pt>
                <c:pt idx="1305">
                  <c:v>41526</c:v>
                </c:pt>
                <c:pt idx="1306">
                  <c:v>41527</c:v>
                </c:pt>
                <c:pt idx="1307">
                  <c:v>41528</c:v>
                </c:pt>
                <c:pt idx="1308">
                  <c:v>41529</c:v>
                </c:pt>
                <c:pt idx="1309">
                  <c:v>41530</c:v>
                </c:pt>
                <c:pt idx="1310">
                  <c:v>41534</c:v>
                </c:pt>
                <c:pt idx="1311">
                  <c:v>41535</c:v>
                </c:pt>
                <c:pt idx="1312">
                  <c:v>41536</c:v>
                </c:pt>
                <c:pt idx="1313">
                  <c:v>41537</c:v>
                </c:pt>
                <c:pt idx="1314">
                  <c:v>41540</c:v>
                </c:pt>
                <c:pt idx="1315">
                  <c:v>41541</c:v>
                </c:pt>
                <c:pt idx="1316">
                  <c:v>41542</c:v>
                </c:pt>
                <c:pt idx="1317">
                  <c:v>41543</c:v>
                </c:pt>
                <c:pt idx="1318">
                  <c:v>41544</c:v>
                </c:pt>
                <c:pt idx="1319">
                  <c:v>41547</c:v>
                </c:pt>
                <c:pt idx="1320">
                  <c:v>41548</c:v>
                </c:pt>
                <c:pt idx="1321">
                  <c:v>41549</c:v>
                </c:pt>
                <c:pt idx="1322">
                  <c:v>41550</c:v>
                </c:pt>
                <c:pt idx="1323">
                  <c:v>41551</c:v>
                </c:pt>
                <c:pt idx="1324">
                  <c:v>41554</c:v>
                </c:pt>
                <c:pt idx="1325">
                  <c:v>41555</c:v>
                </c:pt>
                <c:pt idx="1326">
                  <c:v>41556</c:v>
                </c:pt>
                <c:pt idx="1327">
                  <c:v>41557</c:v>
                </c:pt>
                <c:pt idx="1328">
                  <c:v>41558</c:v>
                </c:pt>
                <c:pt idx="1329">
                  <c:v>41561</c:v>
                </c:pt>
                <c:pt idx="1330">
                  <c:v>41562</c:v>
                </c:pt>
                <c:pt idx="1331">
                  <c:v>41563</c:v>
                </c:pt>
                <c:pt idx="1332">
                  <c:v>41564</c:v>
                </c:pt>
                <c:pt idx="1333">
                  <c:v>41565</c:v>
                </c:pt>
                <c:pt idx="1334">
                  <c:v>41568</c:v>
                </c:pt>
                <c:pt idx="1335">
                  <c:v>41569</c:v>
                </c:pt>
                <c:pt idx="1336">
                  <c:v>41570</c:v>
                </c:pt>
                <c:pt idx="1337">
                  <c:v>41571</c:v>
                </c:pt>
                <c:pt idx="1338">
                  <c:v>41572</c:v>
                </c:pt>
                <c:pt idx="1339">
                  <c:v>41575</c:v>
                </c:pt>
                <c:pt idx="1340">
                  <c:v>41576</c:v>
                </c:pt>
                <c:pt idx="1341">
                  <c:v>41577</c:v>
                </c:pt>
                <c:pt idx="1342">
                  <c:v>41578</c:v>
                </c:pt>
                <c:pt idx="1343">
                  <c:v>41579</c:v>
                </c:pt>
                <c:pt idx="1344">
                  <c:v>41582</c:v>
                </c:pt>
                <c:pt idx="1345">
                  <c:v>41583</c:v>
                </c:pt>
                <c:pt idx="1346">
                  <c:v>41584</c:v>
                </c:pt>
                <c:pt idx="1347">
                  <c:v>41585</c:v>
                </c:pt>
                <c:pt idx="1348">
                  <c:v>41586</c:v>
                </c:pt>
                <c:pt idx="1349">
                  <c:v>41589</c:v>
                </c:pt>
                <c:pt idx="1350">
                  <c:v>41590</c:v>
                </c:pt>
                <c:pt idx="1351">
                  <c:v>41591</c:v>
                </c:pt>
                <c:pt idx="1352">
                  <c:v>41592</c:v>
                </c:pt>
                <c:pt idx="1353">
                  <c:v>41593</c:v>
                </c:pt>
                <c:pt idx="1354">
                  <c:v>41597</c:v>
                </c:pt>
                <c:pt idx="1355">
                  <c:v>41598</c:v>
                </c:pt>
                <c:pt idx="1356">
                  <c:v>41599</c:v>
                </c:pt>
                <c:pt idx="1357">
                  <c:v>41600</c:v>
                </c:pt>
                <c:pt idx="1358">
                  <c:v>41603</c:v>
                </c:pt>
                <c:pt idx="1359">
                  <c:v>41604</c:v>
                </c:pt>
                <c:pt idx="1360">
                  <c:v>41605</c:v>
                </c:pt>
                <c:pt idx="1361">
                  <c:v>41606</c:v>
                </c:pt>
                <c:pt idx="1362">
                  <c:v>41607</c:v>
                </c:pt>
                <c:pt idx="1363">
                  <c:v>41610</c:v>
                </c:pt>
                <c:pt idx="1364">
                  <c:v>41611</c:v>
                </c:pt>
                <c:pt idx="1365">
                  <c:v>41612</c:v>
                </c:pt>
                <c:pt idx="1366">
                  <c:v>41613</c:v>
                </c:pt>
                <c:pt idx="1367">
                  <c:v>41614</c:v>
                </c:pt>
                <c:pt idx="1368">
                  <c:v>41617</c:v>
                </c:pt>
                <c:pt idx="1369">
                  <c:v>41618</c:v>
                </c:pt>
                <c:pt idx="1370">
                  <c:v>41619</c:v>
                </c:pt>
                <c:pt idx="1371">
                  <c:v>41621</c:v>
                </c:pt>
                <c:pt idx="1372">
                  <c:v>41624</c:v>
                </c:pt>
                <c:pt idx="1373">
                  <c:v>41625</c:v>
                </c:pt>
                <c:pt idx="1374">
                  <c:v>41626</c:v>
                </c:pt>
                <c:pt idx="1375">
                  <c:v>41627</c:v>
                </c:pt>
                <c:pt idx="1376">
                  <c:v>41628</c:v>
                </c:pt>
                <c:pt idx="1377">
                  <c:v>41631</c:v>
                </c:pt>
                <c:pt idx="1378">
                  <c:v>41632</c:v>
                </c:pt>
                <c:pt idx="1379">
                  <c:v>41634</c:v>
                </c:pt>
                <c:pt idx="1380">
                  <c:v>41635</c:v>
                </c:pt>
                <c:pt idx="1381">
                  <c:v>41638</c:v>
                </c:pt>
                <c:pt idx="1382">
                  <c:v>41639</c:v>
                </c:pt>
                <c:pt idx="1383">
                  <c:v>41641</c:v>
                </c:pt>
                <c:pt idx="1384">
                  <c:v>41642</c:v>
                </c:pt>
                <c:pt idx="1385">
                  <c:v>41645</c:v>
                </c:pt>
                <c:pt idx="1386">
                  <c:v>41646</c:v>
                </c:pt>
                <c:pt idx="1387">
                  <c:v>41647</c:v>
                </c:pt>
                <c:pt idx="1388">
                  <c:v>41648</c:v>
                </c:pt>
                <c:pt idx="1389">
                  <c:v>41649</c:v>
                </c:pt>
                <c:pt idx="1390">
                  <c:v>41652</c:v>
                </c:pt>
                <c:pt idx="1391">
                  <c:v>41653</c:v>
                </c:pt>
                <c:pt idx="1392">
                  <c:v>41654</c:v>
                </c:pt>
                <c:pt idx="1393">
                  <c:v>41655</c:v>
                </c:pt>
                <c:pt idx="1394">
                  <c:v>41656</c:v>
                </c:pt>
                <c:pt idx="1395">
                  <c:v>41659</c:v>
                </c:pt>
                <c:pt idx="1396">
                  <c:v>41660</c:v>
                </c:pt>
                <c:pt idx="1397">
                  <c:v>41661</c:v>
                </c:pt>
                <c:pt idx="1398">
                  <c:v>41662</c:v>
                </c:pt>
                <c:pt idx="1399">
                  <c:v>41663</c:v>
                </c:pt>
                <c:pt idx="1400">
                  <c:v>41666</c:v>
                </c:pt>
                <c:pt idx="1401">
                  <c:v>41667</c:v>
                </c:pt>
                <c:pt idx="1402">
                  <c:v>41668</c:v>
                </c:pt>
                <c:pt idx="1403">
                  <c:v>41669</c:v>
                </c:pt>
                <c:pt idx="1404">
                  <c:v>41670</c:v>
                </c:pt>
                <c:pt idx="1405">
                  <c:v>41674</c:v>
                </c:pt>
                <c:pt idx="1406">
                  <c:v>41675</c:v>
                </c:pt>
                <c:pt idx="1407">
                  <c:v>41676</c:v>
                </c:pt>
                <c:pt idx="1408">
                  <c:v>41677</c:v>
                </c:pt>
                <c:pt idx="1409">
                  <c:v>41680</c:v>
                </c:pt>
                <c:pt idx="1410">
                  <c:v>41681</c:v>
                </c:pt>
                <c:pt idx="1411">
                  <c:v>41682</c:v>
                </c:pt>
                <c:pt idx="1412">
                  <c:v>41683</c:v>
                </c:pt>
                <c:pt idx="1413">
                  <c:v>41684</c:v>
                </c:pt>
                <c:pt idx="1414">
                  <c:v>41687</c:v>
                </c:pt>
                <c:pt idx="1415">
                  <c:v>41688</c:v>
                </c:pt>
                <c:pt idx="1416">
                  <c:v>41689</c:v>
                </c:pt>
                <c:pt idx="1417">
                  <c:v>41690</c:v>
                </c:pt>
                <c:pt idx="1418">
                  <c:v>41691</c:v>
                </c:pt>
                <c:pt idx="1419">
                  <c:v>41694</c:v>
                </c:pt>
                <c:pt idx="1420">
                  <c:v>41695</c:v>
                </c:pt>
                <c:pt idx="1421">
                  <c:v>41696</c:v>
                </c:pt>
                <c:pt idx="1422">
                  <c:v>41697</c:v>
                </c:pt>
                <c:pt idx="1423">
                  <c:v>41698</c:v>
                </c:pt>
                <c:pt idx="1424">
                  <c:v>41701</c:v>
                </c:pt>
                <c:pt idx="1425">
                  <c:v>41702</c:v>
                </c:pt>
                <c:pt idx="1426">
                  <c:v>41703</c:v>
                </c:pt>
                <c:pt idx="1427">
                  <c:v>41704</c:v>
                </c:pt>
                <c:pt idx="1428">
                  <c:v>41705</c:v>
                </c:pt>
                <c:pt idx="1429">
                  <c:v>41708</c:v>
                </c:pt>
                <c:pt idx="1430">
                  <c:v>41709</c:v>
                </c:pt>
                <c:pt idx="1431">
                  <c:v>41710</c:v>
                </c:pt>
                <c:pt idx="1432">
                  <c:v>41711</c:v>
                </c:pt>
                <c:pt idx="1433">
                  <c:v>41712</c:v>
                </c:pt>
                <c:pt idx="1434">
                  <c:v>41716</c:v>
                </c:pt>
                <c:pt idx="1435">
                  <c:v>41717</c:v>
                </c:pt>
                <c:pt idx="1436">
                  <c:v>41718</c:v>
                </c:pt>
                <c:pt idx="1437">
                  <c:v>41719</c:v>
                </c:pt>
                <c:pt idx="1438">
                  <c:v>41722</c:v>
                </c:pt>
                <c:pt idx="1439">
                  <c:v>41723</c:v>
                </c:pt>
                <c:pt idx="1440">
                  <c:v>41724</c:v>
                </c:pt>
                <c:pt idx="1441">
                  <c:v>41725</c:v>
                </c:pt>
                <c:pt idx="1442">
                  <c:v>41726</c:v>
                </c:pt>
                <c:pt idx="1443">
                  <c:v>41729</c:v>
                </c:pt>
                <c:pt idx="1444">
                  <c:v>41730</c:v>
                </c:pt>
                <c:pt idx="1445">
                  <c:v>41731</c:v>
                </c:pt>
                <c:pt idx="1446">
                  <c:v>41732</c:v>
                </c:pt>
                <c:pt idx="1447">
                  <c:v>41733</c:v>
                </c:pt>
                <c:pt idx="1448">
                  <c:v>41736</c:v>
                </c:pt>
                <c:pt idx="1449">
                  <c:v>41737</c:v>
                </c:pt>
                <c:pt idx="1450">
                  <c:v>41738</c:v>
                </c:pt>
                <c:pt idx="1451">
                  <c:v>41739</c:v>
                </c:pt>
                <c:pt idx="1452">
                  <c:v>41740</c:v>
                </c:pt>
                <c:pt idx="1453">
                  <c:v>41743</c:v>
                </c:pt>
                <c:pt idx="1454">
                  <c:v>41744</c:v>
                </c:pt>
                <c:pt idx="1455">
                  <c:v>41745</c:v>
                </c:pt>
                <c:pt idx="1456">
                  <c:v>41750</c:v>
                </c:pt>
                <c:pt idx="1457">
                  <c:v>41751</c:v>
                </c:pt>
                <c:pt idx="1458">
                  <c:v>41752</c:v>
                </c:pt>
                <c:pt idx="1459">
                  <c:v>41753</c:v>
                </c:pt>
                <c:pt idx="1460">
                  <c:v>41754</c:v>
                </c:pt>
                <c:pt idx="1461">
                  <c:v>41757</c:v>
                </c:pt>
                <c:pt idx="1462">
                  <c:v>41758</c:v>
                </c:pt>
                <c:pt idx="1463">
                  <c:v>41759</c:v>
                </c:pt>
                <c:pt idx="1464">
                  <c:v>41761</c:v>
                </c:pt>
                <c:pt idx="1465">
                  <c:v>41764</c:v>
                </c:pt>
                <c:pt idx="1466">
                  <c:v>41765</c:v>
                </c:pt>
                <c:pt idx="1467">
                  <c:v>41766</c:v>
                </c:pt>
                <c:pt idx="1468">
                  <c:v>41767</c:v>
                </c:pt>
                <c:pt idx="1469">
                  <c:v>41768</c:v>
                </c:pt>
                <c:pt idx="1470">
                  <c:v>41771</c:v>
                </c:pt>
                <c:pt idx="1471">
                  <c:v>41772</c:v>
                </c:pt>
                <c:pt idx="1472">
                  <c:v>41773</c:v>
                </c:pt>
                <c:pt idx="1473">
                  <c:v>41774</c:v>
                </c:pt>
                <c:pt idx="1474">
                  <c:v>41775</c:v>
                </c:pt>
                <c:pt idx="1475">
                  <c:v>41778</c:v>
                </c:pt>
                <c:pt idx="1476">
                  <c:v>41779</c:v>
                </c:pt>
                <c:pt idx="1477">
                  <c:v>41780</c:v>
                </c:pt>
                <c:pt idx="1478">
                  <c:v>41781</c:v>
                </c:pt>
                <c:pt idx="1479">
                  <c:v>41782</c:v>
                </c:pt>
                <c:pt idx="1480">
                  <c:v>41785</c:v>
                </c:pt>
                <c:pt idx="1481">
                  <c:v>41786</c:v>
                </c:pt>
                <c:pt idx="1482">
                  <c:v>41787</c:v>
                </c:pt>
                <c:pt idx="1483">
                  <c:v>41788</c:v>
                </c:pt>
                <c:pt idx="1484">
                  <c:v>41789</c:v>
                </c:pt>
                <c:pt idx="1485">
                  <c:v>41792</c:v>
                </c:pt>
                <c:pt idx="1486">
                  <c:v>41793</c:v>
                </c:pt>
                <c:pt idx="1487">
                  <c:v>41794</c:v>
                </c:pt>
                <c:pt idx="1488">
                  <c:v>41795</c:v>
                </c:pt>
                <c:pt idx="1489">
                  <c:v>41796</c:v>
                </c:pt>
                <c:pt idx="1490">
                  <c:v>41799</c:v>
                </c:pt>
                <c:pt idx="1491">
                  <c:v>41800</c:v>
                </c:pt>
                <c:pt idx="1492">
                  <c:v>41801</c:v>
                </c:pt>
                <c:pt idx="1493">
                  <c:v>41802</c:v>
                </c:pt>
                <c:pt idx="1494">
                  <c:v>41803</c:v>
                </c:pt>
                <c:pt idx="1495">
                  <c:v>41806</c:v>
                </c:pt>
                <c:pt idx="1496">
                  <c:v>41807</c:v>
                </c:pt>
                <c:pt idx="1497">
                  <c:v>41808</c:v>
                </c:pt>
                <c:pt idx="1498">
                  <c:v>41809</c:v>
                </c:pt>
                <c:pt idx="1499">
                  <c:v>41810</c:v>
                </c:pt>
                <c:pt idx="1500">
                  <c:v>41813</c:v>
                </c:pt>
                <c:pt idx="1501">
                  <c:v>41814</c:v>
                </c:pt>
                <c:pt idx="1502">
                  <c:v>41815</c:v>
                </c:pt>
                <c:pt idx="1503">
                  <c:v>41816</c:v>
                </c:pt>
                <c:pt idx="1504">
                  <c:v>41817</c:v>
                </c:pt>
                <c:pt idx="1505">
                  <c:v>41820</c:v>
                </c:pt>
                <c:pt idx="1506">
                  <c:v>41821</c:v>
                </c:pt>
                <c:pt idx="1507">
                  <c:v>41822</c:v>
                </c:pt>
                <c:pt idx="1508">
                  <c:v>41823</c:v>
                </c:pt>
                <c:pt idx="1509">
                  <c:v>41824</c:v>
                </c:pt>
                <c:pt idx="1510">
                  <c:v>41827</c:v>
                </c:pt>
                <c:pt idx="1511">
                  <c:v>41828</c:v>
                </c:pt>
                <c:pt idx="1512">
                  <c:v>41829</c:v>
                </c:pt>
                <c:pt idx="1513">
                  <c:v>41830</c:v>
                </c:pt>
                <c:pt idx="1514">
                  <c:v>41831</c:v>
                </c:pt>
                <c:pt idx="1515">
                  <c:v>41834</c:v>
                </c:pt>
                <c:pt idx="1516">
                  <c:v>41835</c:v>
                </c:pt>
                <c:pt idx="1517">
                  <c:v>41836</c:v>
                </c:pt>
                <c:pt idx="1518">
                  <c:v>41837</c:v>
                </c:pt>
                <c:pt idx="1519">
                  <c:v>41838</c:v>
                </c:pt>
                <c:pt idx="1520">
                  <c:v>41841</c:v>
                </c:pt>
                <c:pt idx="1521">
                  <c:v>41842</c:v>
                </c:pt>
                <c:pt idx="1522">
                  <c:v>41843</c:v>
                </c:pt>
                <c:pt idx="1523">
                  <c:v>41844</c:v>
                </c:pt>
                <c:pt idx="1524">
                  <c:v>41845</c:v>
                </c:pt>
                <c:pt idx="1525">
                  <c:v>41848</c:v>
                </c:pt>
                <c:pt idx="1526">
                  <c:v>41849</c:v>
                </c:pt>
                <c:pt idx="1527">
                  <c:v>41850</c:v>
                </c:pt>
                <c:pt idx="1528">
                  <c:v>41851</c:v>
                </c:pt>
                <c:pt idx="1529">
                  <c:v>41852</c:v>
                </c:pt>
                <c:pt idx="1530">
                  <c:v>41855</c:v>
                </c:pt>
                <c:pt idx="1531">
                  <c:v>41856</c:v>
                </c:pt>
                <c:pt idx="1532">
                  <c:v>41857</c:v>
                </c:pt>
                <c:pt idx="1533">
                  <c:v>41858</c:v>
                </c:pt>
                <c:pt idx="1534">
                  <c:v>41859</c:v>
                </c:pt>
                <c:pt idx="1535">
                  <c:v>41862</c:v>
                </c:pt>
                <c:pt idx="1536">
                  <c:v>41863</c:v>
                </c:pt>
                <c:pt idx="1537">
                  <c:v>41864</c:v>
                </c:pt>
                <c:pt idx="1538">
                  <c:v>41865</c:v>
                </c:pt>
                <c:pt idx="1539">
                  <c:v>41866</c:v>
                </c:pt>
                <c:pt idx="1540">
                  <c:v>41869</c:v>
                </c:pt>
                <c:pt idx="1541">
                  <c:v>41870</c:v>
                </c:pt>
                <c:pt idx="1542">
                  <c:v>41871</c:v>
                </c:pt>
                <c:pt idx="1543">
                  <c:v>41872</c:v>
                </c:pt>
                <c:pt idx="1544">
                  <c:v>41873</c:v>
                </c:pt>
                <c:pt idx="1545">
                  <c:v>41876</c:v>
                </c:pt>
                <c:pt idx="1546">
                  <c:v>41877</c:v>
                </c:pt>
                <c:pt idx="1547">
                  <c:v>41878</c:v>
                </c:pt>
                <c:pt idx="1548">
                  <c:v>41879</c:v>
                </c:pt>
                <c:pt idx="1549">
                  <c:v>41880</c:v>
                </c:pt>
                <c:pt idx="1550">
                  <c:v>41883</c:v>
                </c:pt>
                <c:pt idx="1551">
                  <c:v>41884</c:v>
                </c:pt>
                <c:pt idx="1552">
                  <c:v>41885</c:v>
                </c:pt>
                <c:pt idx="1553">
                  <c:v>41886</c:v>
                </c:pt>
                <c:pt idx="1554">
                  <c:v>41887</c:v>
                </c:pt>
                <c:pt idx="1555">
                  <c:v>41890</c:v>
                </c:pt>
                <c:pt idx="1556">
                  <c:v>41891</c:v>
                </c:pt>
                <c:pt idx="1557">
                  <c:v>41892</c:v>
                </c:pt>
                <c:pt idx="1558">
                  <c:v>41893</c:v>
                </c:pt>
                <c:pt idx="1559">
                  <c:v>41894</c:v>
                </c:pt>
                <c:pt idx="1560">
                  <c:v>41897</c:v>
                </c:pt>
                <c:pt idx="1561">
                  <c:v>41899</c:v>
                </c:pt>
                <c:pt idx="1562">
                  <c:v>41900</c:v>
                </c:pt>
                <c:pt idx="1563">
                  <c:v>41901</c:v>
                </c:pt>
                <c:pt idx="1564">
                  <c:v>41904</c:v>
                </c:pt>
                <c:pt idx="1565">
                  <c:v>41905</c:v>
                </c:pt>
                <c:pt idx="1566">
                  <c:v>41906</c:v>
                </c:pt>
                <c:pt idx="1567">
                  <c:v>41907</c:v>
                </c:pt>
                <c:pt idx="1568">
                  <c:v>41908</c:v>
                </c:pt>
                <c:pt idx="1569">
                  <c:v>41911</c:v>
                </c:pt>
                <c:pt idx="1570">
                  <c:v>41912</c:v>
                </c:pt>
                <c:pt idx="1571">
                  <c:v>41913</c:v>
                </c:pt>
                <c:pt idx="1572">
                  <c:v>41914</c:v>
                </c:pt>
                <c:pt idx="1573">
                  <c:v>41915</c:v>
                </c:pt>
                <c:pt idx="1574">
                  <c:v>41918</c:v>
                </c:pt>
                <c:pt idx="1575">
                  <c:v>41919</c:v>
                </c:pt>
                <c:pt idx="1576">
                  <c:v>41920</c:v>
                </c:pt>
                <c:pt idx="1577">
                  <c:v>41921</c:v>
                </c:pt>
                <c:pt idx="1578">
                  <c:v>41922</c:v>
                </c:pt>
                <c:pt idx="1579">
                  <c:v>41925</c:v>
                </c:pt>
                <c:pt idx="1580">
                  <c:v>41926</c:v>
                </c:pt>
                <c:pt idx="1581">
                  <c:v>41927</c:v>
                </c:pt>
                <c:pt idx="1582">
                  <c:v>41928</c:v>
                </c:pt>
                <c:pt idx="1583">
                  <c:v>41929</c:v>
                </c:pt>
                <c:pt idx="1584">
                  <c:v>41932</c:v>
                </c:pt>
                <c:pt idx="1585">
                  <c:v>41933</c:v>
                </c:pt>
                <c:pt idx="1586">
                  <c:v>41934</c:v>
                </c:pt>
                <c:pt idx="1587">
                  <c:v>41935</c:v>
                </c:pt>
                <c:pt idx="1588">
                  <c:v>41936</c:v>
                </c:pt>
                <c:pt idx="1589">
                  <c:v>41939</c:v>
                </c:pt>
                <c:pt idx="1590">
                  <c:v>41940</c:v>
                </c:pt>
                <c:pt idx="1591">
                  <c:v>41941</c:v>
                </c:pt>
                <c:pt idx="1592">
                  <c:v>41942</c:v>
                </c:pt>
                <c:pt idx="1593">
                  <c:v>41943</c:v>
                </c:pt>
                <c:pt idx="1594">
                  <c:v>41946</c:v>
                </c:pt>
                <c:pt idx="1595">
                  <c:v>41947</c:v>
                </c:pt>
                <c:pt idx="1596">
                  <c:v>41948</c:v>
                </c:pt>
                <c:pt idx="1597">
                  <c:v>41949</c:v>
                </c:pt>
                <c:pt idx="1598">
                  <c:v>41950</c:v>
                </c:pt>
                <c:pt idx="1599">
                  <c:v>41953</c:v>
                </c:pt>
                <c:pt idx="1600">
                  <c:v>41954</c:v>
                </c:pt>
                <c:pt idx="1601">
                  <c:v>41955</c:v>
                </c:pt>
                <c:pt idx="1602">
                  <c:v>41956</c:v>
                </c:pt>
                <c:pt idx="1603">
                  <c:v>41957</c:v>
                </c:pt>
                <c:pt idx="1604">
                  <c:v>41961</c:v>
                </c:pt>
                <c:pt idx="1605">
                  <c:v>41962</c:v>
                </c:pt>
                <c:pt idx="1606">
                  <c:v>41963</c:v>
                </c:pt>
                <c:pt idx="1607">
                  <c:v>41964</c:v>
                </c:pt>
                <c:pt idx="1608">
                  <c:v>41967</c:v>
                </c:pt>
                <c:pt idx="1609">
                  <c:v>41968</c:v>
                </c:pt>
                <c:pt idx="1610">
                  <c:v>41969</c:v>
                </c:pt>
                <c:pt idx="1611">
                  <c:v>41970</c:v>
                </c:pt>
                <c:pt idx="1612">
                  <c:v>41971</c:v>
                </c:pt>
                <c:pt idx="1613">
                  <c:v>41974</c:v>
                </c:pt>
                <c:pt idx="1614">
                  <c:v>41975</c:v>
                </c:pt>
                <c:pt idx="1615">
                  <c:v>41976</c:v>
                </c:pt>
                <c:pt idx="1616">
                  <c:v>41977</c:v>
                </c:pt>
                <c:pt idx="1617">
                  <c:v>41978</c:v>
                </c:pt>
                <c:pt idx="1618">
                  <c:v>41981</c:v>
                </c:pt>
                <c:pt idx="1619">
                  <c:v>41982</c:v>
                </c:pt>
                <c:pt idx="1620">
                  <c:v>41983</c:v>
                </c:pt>
                <c:pt idx="1621">
                  <c:v>41984</c:v>
                </c:pt>
                <c:pt idx="1622">
                  <c:v>41988</c:v>
                </c:pt>
                <c:pt idx="1623">
                  <c:v>41989</c:v>
                </c:pt>
                <c:pt idx="1624">
                  <c:v>41990</c:v>
                </c:pt>
                <c:pt idx="1625">
                  <c:v>41991</c:v>
                </c:pt>
                <c:pt idx="1626">
                  <c:v>41992</c:v>
                </c:pt>
                <c:pt idx="1627">
                  <c:v>41995</c:v>
                </c:pt>
                <c:pt idx="1628">
                  <c:v>41996</c:v>
                </c:pt>
                <c:pt idx="1629">
                  <c:v>41997</c:v>
                </c:pt>
                <c:pt idx="1630">
                  <c:v>41999</c:v>
                </c:pt>
                <c:pt idx="1631">
                  <c:v>42002</c:v>
                </c:pt>
                <c:pt idx="1632">
                  <c:v>42003</c:v>
                </c:pt>
                <c:pt idx="1633">
                  <c:v>42004</c:v>
                </c:pt>
                <c:pt idx="1634">
                  <c:v>42006</c:v>
                </c:pt>
                <c:pt idx="1635">
                  <c:v>42009</c:v>
                </c:pt>
                <c:pt idx="1636">
                  <c:v>42010</c:v>
                </c:pt>
                <c:pt idx="1637">
                  <c:v>42011</c:v>
                </c:pt>
                <c:pt idx="1638">
                  <c:v>42012</c:v>
                </c:pt>
                <c:pt idx="1639">
                  <c:v>42013</c:v>
                </c:pt>
                <c:pt idx="1640">
                  <c:v>42016</c:v>
                </c:pt>
                <c:pt idx="1641">
                  <c:v>42017</c:v>
                </c:pt>
                <c:pt idx="1642">
                  <c:v>42018</c:v>
                </c:pt>
                <c:pt idx="1643">
                  <c:v>42019</c:v>
                </c:pt>
                <c:pt idx="1644">
                  <c:v>42020</c:v>
                </c:pt>
                <c:pt idx="1645">
                  <c:v>42023</c:v>
                </c:pt>
                <c:pt idx="1646">
                  <c:v>42024</c:v>
                </c:pt>
                <c:pt idx="1647">
                  <c:v>42025</c:v>
                </c:pt>
                <c:pt idx="1648">
                  <c:v>42026</c:v>
                </c:pt>
                <c:pt idx="1649">
                  <c:v>42027</c:v>
                </c:pt>
                <c:pt idx="1650">
                  <c:v>42030</c:v>
                </c:pt>
                <c:pt idx="1651">
                  <c:v>42031</c:v>
                </c:pt>
                <c:pt idx="1652">
                  <c:v>42032</c:v>
                </c:pt>
                <c:pt idx="1653">
                  <c:v>42033</c:v>
                </c:pt>
                <c:pt idx="1654">
                  <c:v>42034</c:v>
                </c:pt>
                <c:pt idx="1655">
                  <c:v>42038</c:v>
                </c:pt>
                <c:pt idx="1656">
                  <c:v>42039</c:v>
                </c:pt>
                <c:pt idx="1657">
                  <c:v>42040</c:v>
                </c:pt>
                <c:pt idx="1658">
                  <c:v>42041</c:v>
                </c:pt>
                <c:pt idx="1659">
                  <c:v>42044</c:v>
                </c:pt>
                <c:pt idx="1660">
                  <c:v>42045</c:v>
                </c:pt>
                <c:pt idx="1661">
                  <c:v>42046</c:v>
                </c:pt>
                <c:pt idx="1662">
                  <c:v>42047</c:v>
                </c:pt>
                <c:pt idx="1663">
                  <c:v>42048</c:v>
                </c:pt>
                <c:pt idx="1664">
                  <c:v>42051</c:v>
                </c:pt>
                <c:pt idx="1665">
                  <c:v>42052</c:v>
                </c:pt>
                <c:pt idx="1666">
                  <c:v>42053</c:v>
                </c:pt>
                <c:pt idx="1667">
                  <c:v>42054</c:v>
                </c:pt>
                <c:pt idx="1668">
                  <c:v>42055</c:v>
                </c:pt>
                <c:pt idx="1669">
                  <c:v>42058</c:v>
                </c:pt>
                <c:pt idx="1670">
                  <c:v>42059</c:v>
                </c:pt>
                <c:pt idx="1671">
                  <c:v>42060</c:v>
                </c:pt>
                <c:pt idx="1672">
                  <c:v>42061</c:v>
                </c:pt>
                <c:pt idx="1673">
                  <c:v>42062</c:v>
                </c:pt>
                <c:pt idx="1674">
                  <c:v>42065</c:v>
                </c:pt>
                <c:pt idx="1675">
                  <c:v>42066</c:v>
                </c:pt>
                <c:pt idx="1676">
                  <c:v>42067</c:v>
                </c:pt>
                <c:pt idx="1677">
                  <c:v>42068</c:v>
                </c:pt>
                <c:pt idx="1678">
                  <c:v>42069</c:v>
                </c:pt>
                <c:pt idx="1679">
                  <c:v>42072</c:v>
                </c:pt>
                <c:pt idx="1680">
                  <c:v>42073</c:v>
                </c:pt>
                <c:pt idx="1681">
                  <c:v>42074</c:v>
                </c:pt>
                <c:pt idx="1682">
                  <c:v>42075</c:v>
                </c:pt>
                <c:pt idx="1683">
                  <c:v>42076</c:v>
                </c:pt>
                <c:pt idx="1684">
                  <c:v>42080</c:v>
                </c:pt>
                <c:pt idx="1685">
                  <c:v>42081</c:v>
                </c:pt>
                <c:pt idx="1686">
                  <c:v>42082</c:v>
                </c:pt>
                <c:pt idx="1687">
                  <c:v>42083</c:v>
                </c:pt>
                <c:pt idx="1688">
                  <c:v>42086</c:v>
                </c:pt>
                <c:pt idx="1689">
                  <c:v>42087</c:v>
                </c:pt>
                <c:pt idx="1690">
                  <c:v>42088</c:v>
                </c:pt>
                <c:pt idx="1691">
                  <c:v>42089</c:v>
                </c:pt>
                <c:pt idx="1692">
                  <c:v>42090</c:v>
                </c:pt>
                <c:pt idx="1693">
                  <c:v>42093</c:v>
                </c:pt>
                <c:pt idx="1694">
                  <c:v>42094</c:v>
                </c:pt>
                <c:pt idx="1695">
                  <c:v>42095</c:v>
                </c:pt>
                <c:pt idx="1696">
                  <c:v>42100</c:v>
                </c:pt>
                <c:pt idx="1697">
                  <c:v>42101</c:v>
                </c:pt>
                <c:pt idx="1698">
                  <c:v>42102</c:v>
                </c:pt>
                <c:pt idx="1699">
                  <c:v>42103</c:v>
                </c:pt>
                <c:pt idx="1700">
                  <c:v>42104</c:v>
                </c:pt>
                <c:pt idx="1701">
                  <c:v>42107</c:v>
                </c:pt>
                <c:pt idx="1702">
                  <c:v>42108</c:v>
                </c:pt>
                <c:pt idx="1703">
                  <c:v>42109</c:v>
                </c:pt>
                <c:pt idx="1704">
                  <c:v>42110</c:v>
                </c:pt>
                <c:pt idx="1705">
                  <c:v>42111</c:v>
                </c:pt>
                <c:pt idx="1706">
                  <c:v>42114</c:v>
                </c:pt>
                <c:pt idx="1707">
                  <c:v>42115</c:v>
                </c:pt>
                <c:pt idx="1708">
                  <c:v>42116</c:v>
                </c:pt>
                <c:pt idx="1709">
                  <c:v>42117</c:v>
                </c:pt>
                <c:pt idx="1710">
                  <c:v>42118</c:v>
                </c:pt>
                <c:pt idx="1711">
                  <c:v>42121</c:v>
                </c:pt>
                <c:pt idx="1712">
                  <c:v>42122</c:v>
                </c:pt>
                <c:pt idx="1713">
                  <c:v>42123</c:v>
                </c:pt>
                <c:pt idx="1714">
                  <c:v>42124</c:v>
                </c:pt>
                <c:pt idx="1715">
                  <c:v>42128</c:v>
                </c:pt>
                <c:pt idx="1716">
                  <c:v>42129</c:v>
                </c:pt>
                <c:pt idx="1717">
                  <c:v>42130</c:v>
                </c:pt>
                <c:pt idx="1718">
                  <c:v>42131</c:v>
                </c:pt>
                <c:pt idx="1719">
                  <c:v>42132</c:v>
                </c:pt>
                <c:pt idx="1720">
                  <c:v>42135</c:v>
                </c:pt>
                <c:pt idx="1721">
                  <c:v>42136</c:v>
                </c:pt>
                <c:pt idx="1722">
                  <c:v>42137</c:v>
                </c:pt>
                <c:pt idx="1723">
                  <c:v>42138</c:v>
                </c:pt>
                <c:pt idx="1724">
                  <c:v>42139</c:v>
                </c:pt>
                <c:pt idx="1725">
                  <c:v>42142</c:v>
                </c:pt>
                <c:pt idx="1726">
                  <c:v>42143</c:v>
                </c:pt>
                <c:pt idx="1727">
                  <c:v>42144</c:v>
                </c:pt>
                <c:pt idx="1728">
                  <c:v>42145</c:v>
                </c:pt>
                <c:pt idx="1729">
                  <c:v>42146</c:v>
                </c:pt>
                <c:pt idx="1730">
                  <c:v>42149</c:v>
                </c:pt>
                <c:pt idx="1731">
                  <c:v>42150</c:v>
                </c:pt>
                <c:pt idx="1732">
                  <c:v>42151</c:v>
                </c:pt>
                <c:pt idx="1733">
                  <c:v>42152</c:v>
                </c:pt>
                <c:pt idx="1734">
                  <c:v>42153</c:v>
                </c:pt>
                <c:pt idx="1735">
                  <c:v>42156</c:v>
                </c:pt>
                <c:pt idx="1736">
                  <c:v>42157</c:v>
                </c:pt>
                <c:pt idx="1737">
                  <c:v>42158</c:v>
                </c:pt>
                <c:pt idx="1738">
                  <c:v>42159</c:v>
                </c:pt>
                <c:pt idx="1739">
                  <c:v>42160</c:v>
                </c:pt>
                <c:pt idx="1740">
                  <c:v>42163</c:v>
                </c:pt>
                <c:pt idx="1741">
                  <c:v>42164</c:v>
                </c:pt>
                <c:pt idx="1742">
                  <c:v>42165</c:v>
                </c:pt>
                <c:pt idx="1743">
                  <c:v>42166</c:v>
                </c:pt>
                <c:pt idx="1744">
                  <c:v>42167</c:v>
                </c:pt>
                <c:pt idx="1745">
                  <c:v>42170</c:v>
                </c:pt>
                <c:pt idx="1746">
                  <c:v>42171</c:v>
                </c:pt>
                <c:pt idx="1747">
                  <c:v>42172</c:v>
                </c:pt>
                <c:pt idx="1748">
                  <c:v>42173</c:v>
                </c:pt>
                <c:pt idx="1749">
                  <c:v>42174</c:v>
                </c:pt>
                <c:pt idx="1750">
                  <c:v>42177</c:v>
                </c:pt>
                <c:pt idx="1751">
                  <c:v>42178</c:v>
                </c:pt>
                <c:pt idx="1752">
                  <c:v>42179</c:v>
                </c:pt>
                <c:pt idx="1753">
                  <c:v>42180</c:v>
                </c:pt>
                <c:pt idx="1754">
                  <c:v>42181</c:v>
                </c:pt>
                <c:pt idx="1755">
                  <c:v>42184</c:v>
                </c:pt>
                <c:pt idx="1756">
                  <c:v>42185</c:v>
                </c:pt>
                <c:pt idx="1757">
                  <c:v>42186</c:v>
                </c:pt>
                <c:pt idx="1758">
                  <c:v>42187</c:v>
                </c:pt>
                <c:pt idx="1759">
                  <c:v>42188</c:v>
                </c:pt>
                <c:pt idx="1760">
                  <c:v>42191</c:v>
                </c:pt>
                <c:pt idx="1761">
                  <c:v>42192</c:v>
                </c:pt>
                <c:pt idx="1762">
                  <c:v>42193</c:v>
                </c:pt>
                <c:pt idx="1763">
                  <c:v>42194</c:v>
                </c:pt>
                <c:pt idx="1764">
                  <c:v>42195</c:v>
                </c:pt>
                <c:pt idx="1765">
                  <c:v>42198</c:v>
                </c:pt>
                <c:pt idx="1766">
                  <c:v>42199</c:v>
                </c:pt>
                <c:pt idx="1767">
                  <c:v>42200</c:v>
                </c:pt>
                <c:pt idx="1768">
                  <c:v>42201</c:v>
                </c:pt>
                <c:pt idx="1769">
                  <c:v>42202</c:v>
                </c:pt>
                <c:pt idx="1770">
                  <c:v>42205</c:v>
                </c:pt>
                <c:pt idx="1771">
                  <c:v>42206</c:v>
                </c:pt>
                <c:pt idx="1772">
                  <c:v>42207</c:v>
                </c:pt>
                <c:pt idx="1773">
                  <c:v>42208</c:v>
                </c:pt>
                <c:pt idx="1774">
                  <c:v>42209</c:v>
                </c:pt>
                <c:pt idx="1775">
                  <c:v>42212</c:v>
                </c:pt>
                <c:pt idx="1776">
                  <c:v>42213</c:v>
                </c:pt>
                <c:pt idx="1777">
                  <c:v>42214</c:v>
                </c:pt>
                <c:pt idx="1778">
                  <c:v>42215</c:v>
                </c:pt>
                <c:pt idx="1779">
                  <c:v>42216</c:v>
                </c:pt>
                <c:pt idx="1780">
                  <c:v>42219</c:v>
                </c:pt>
                <c:pt idx="1781">
                  <c:v>42220</c:v>
                </c:pt>
                <c:pt idx="1782">
                  <c:v>42221</c:v>
                </c:pt>
                <c:pt idx="1783">
                  <c:v>42222</c:v>
                </c:pt>
                <c:pt idx="1784">
                  <c:v>42223</c:v>
                </c:pt>
                <c:pt idx="1785">
                  <c:v>42226</c:v>
                </c:pt>
                <c:pt idx="1786">
                  <c:v>42227</c:v>
                </c:pt>
                <c:pt idx="1787">
                  <c:v>42228</c:v>
                </c:pt>
                <c:pt idx="1788">
                  <c:v>42229</c:v>
                </c:pt>
                <c:pt idx="1789">
                  <c:v>42230</c:v>
                </c:pt>
                <c:pt idx="1790">
                  <c:v>42233</c:v>
                </c:pt>
                <c:pt idx="1791">
                  <c:v>42234</c:v>
                </c:pt>
                <c:pt idx="1792">
                  <c:v>42235</c:v>
                </c:pt>
                <c:pt idx="1793">
                  <c:v>42236</c:v>
                </c:pt>
                <c:pt idx="1794">
                  <c:v>42237</c:v>
                </c:pt>
                <c:pt idx="1795">
                  <c:v>42240</c:v>
                </c:pt>
                <c:pt idx="1796">
                  <c:v>42241</c:v>
                </c:pt>
                <c:pt idx="1797">
                  <c:v>42242</c:v>
                </c:pt>
                <c:pt idx="1798">
                  <c:v>42243</c:v>
                </c:pt>
                <c:pt idx="1799">
                  <c:v>42244</c:v>
                </c:pt>
                <c:pt idx="1800">
                  <c:v>42247</c:v>
                </c:pt>
                <c:pt idx="1801">
                  <c:v>42248</c:v>
                </c:pt>
                <c:pt idx="1802">
                  <c:v>42249</c:v>
                </c:pt>
                <c:pt idx="1803">
                  <c:v>42250</c:v>
                </c:pt>
                <c:pt idx="1804">
                  <c:v>42251</c:v>
                </c:pt>
                <c:pt idx="1805">
                  <c:v>42254</c:v>
                </c:pt>
                <c:pt idx="1806">
                  <c:v>42255</c:v>
                </c:pt>
                <c:pt idx="1807">
                  <c:v>42256</c:v>
                </c:pt>
                <c:pt idx="1808">
                  <c:v>42257</c:v>
                </c:pt>
                <c:pt idx="1809">
                  <c:v>42258</c:v>
                </c:pt>
                <c:pt idx="1810">
                  <c:v>42261</c:v>
                </c:pt>
                <c:pt idx="1811">
                  <c:v>42262</c:v>
                </c:pt>
                <c:pt idx="1812">
                  <c:v>42264</c:v>
                </c:pt>
                <c:pt idx="1813">
                  <c:v>42265</c:v>
                </c:pt>
                <c:pt idx="1814">
                  <c:v>42268</c:v>
                </c:pt>
                <c:pt idx="1815">
                  <c:v>42269</c:v>
                </c:pt>
                <c:pt idx="1816">
                  <c:v>42270</c:v>
                </c:pt>
                <c:pt idx="1817">
                  <c:v>42271</c:v>
                </c:pt>
                <c:pt idx="1818">
                  <c:v>42272</c:v>
                </c:pt>
                <c:pt idx="1819">
                  <c:v>42275</c:v>
                </c:pt>
                <c:pt idx="1820">
                  <c:v>42276</c:v>
                </c:pt>
                <c:pt idx="1821">
                  <c:v>42277</c:v>
                </c:pt>
                <c:pt idx="1822">
                  <c:v>42278</c:v>
                </c:pt>
                <c:pt idx="1823">
                  <c:v>42279</c:v>
                </c:pt>
                <c:pt idx="1824">
                  <c:v>42282</c:v>
                </c:pt>
                <c:pt idx="1825">
                  <c:v>42283</c:v>
                </c:pt>
                <c:pt idx="1826">
                  <c:v>42284</c:v>
                </c:pt>
                <c:pt idx="1827">
                  <c:v>42285</c:v>
                </c:pt>
                <c:pt idx="1828">
                  <c:v>42286</c:v>
                </c:pt>
                <c:pt idx="1829">
                  <c:v>42289</c:v>
                </c:pt>
                <c:pt idx="1830">
                  <c:v>42290</c:v>
                </c:pt>
                <c:pt idx="1831">
                  <c:v>42291</c:v>
                </c:pt>
                <c:pt idx="1832">
                  <c:v>42292</c:v>
                </c:pt>
                <c:pt idx="1833">
                  <c:v>42293</c:v>
                </c:pt>
                <c:pt idx="1834">
                  <c:v>42296</c:v>
                </c:pt>
                <c:pt idx="1835">
                  <c:v>42297</c:v>
                </c:pt>
                <c:pt idx="1836">
                  <c:v>42298</c:v>
                </c:pt>
                <c:pt idx="1837">
                  <c:v>42299</c:v>
                </c:pt>
                <c:pt idx="1838">
                  <c:v>42300</c:v>
                </c:pt>
                <c:pt idx="1839">
                  <c:v>42303</c:v>
                </c:pt>
                <c:pt idx="1840">
                  <c:v>42304</c:v>
                </c:pt>
                <c:pt idx="1841">
                  <c:v>42305</c:v>
                </c:pt>
                <c:pt idx="1842">
                  <c:v>42306</c:v>
                </c:pt>
                <c:pt idx="1843">
                  <c:v>42307</c:v>
                </c:pt>
                <c:pt idx="1844">
                  <c:v>42311</c:v>
                </c:pt>
                <c:pt idx="1845">
                  <c:v>42312</c:v>
                </c:pt>
                <c:pt idx="1846">
                  <c:v>42313</c:v>
                </c:pt>
                <c:pt idx="1847">
                  <c:v>42314</c:v>
                </c:pt>
                <c:pt idx="1848">
                  <c:v>42317</c:v>
                </c:pt>
                <c:pt idx="1849">
                  <c:v>42318</c:v>
                </c:pt>
                <c:pt idx="1850">
                  <c:v>42319</c:v>
                </c:pt>
                <c:pt idx="1851">
                  <c:v>42320</c:v>
                </c:pt>
                <c:pt idx="1852">
                  <c:v>42321</c:v>
                </c:pt>
                <c:pt idx="1853">
                  <c:v>42325</c:v>
                </c:pt>
                <c:pt idx="1854">
                  <c:v>42326</c:v>
                </c:pt>
                <c:pt idx="1855">
                  <c:v>42327</c:v>
                </c:pt>
                <c:pt idx="1856">
                  <c:v>42328</c:v>
                </c:pt>
                <c:pt idx="1857">
                  <c:v>42331</c:v>
                </c:pt>
                <c:pt idx="1858">
                  <c:v>42332</c:v>
                </c:pt>
                <c:pt idx="1859">
                  <c:v>42333</c:v>
                </c:pt>
                <c:pt idx="1860">
                  <c:v>42334</c:v>
                </c:pt>
                <c:pt idx="1861">
                  <c:v>42335</c:v>
                </c:pt>
                <c:pt idx="1862">
                  <c:v>42338</c:v>
                </c:pt>
                <c:pt idx="1863">
                  <c:v>42339</c:v>
                </c:pt>
                <c:pt idx="1864">
                  <c:v>42340</c:v>
                </c:pt>
                <c:pt idx="1865">
                  <c:v>42341</c:v>
                </c:pt>
                <c:pt idx="1866">
                  <c:v>42342</c:v>
                </c:pt>
                <c:pt idx="1867">
                  <c:v>42345</c:v>
                </c:pt>
                <c:pt idx="1868">
                  <c:v>42346</c:v>
                </c:pt>
                <c:pt idx="1869">
                  <c:v>42347</c:v>
                </c:pt>
                <c:pt idx="1870">
                  <c:v>42348</c:v>
                </c:pt>
                <c:pt idx="1871">
                  <c:v>42349</c:v>
                </c:pt>
                <c:pt idx="1872">
                  <c:v>42352</c:v>
                </c:pt>
                <c:pt idx="1873">
                  <c:v>42353</c:v>
                </c:pt>
                <c:pt idx="1874">
                  <c:v>42354</c:v>
                </c:pt>
                <c:pt idx="1875">
                  <c:v>42355</c:v>
                </c:pt>
                <c:pt idx="1876">
                  <c:v>42356</c:v>
                </c:pt>
                <c:pt idx="1877">
                  <c:v>42359</c:v>
                </c:pt>
                <c:pt idx="1878">
                  <c:v>42360</c:v>
                </c:pt>
                <c:pt idx="1879">
                  <c:v>42361</c:v>
                </c:pt>
                <c:pt idx="1880">
                  <c:v>42362</c:v>
                </c:pt>
                <c:pt idx="1881">
                  <c:v>42366</c:v>
                </c:pt>
                <c:pt idx="1882">
                  <c:v>42367</c:v>
                </c:pt>
                <c:pt idx="1883">
                  <c:v>42368</c:v>
                </c:pt>
                <c:pt idx="1884">
                  <c:v>42369</c:v>
                </c:pt>
                <c:pt idx="1885">
                  <c:v>42373</c:v>
                </c:pt>
                <c:pt idx="1886">
                  <c:v>42374</c:v>
                </c:pt>
                <c:pt idx="1887">
                  <c:v>42375</c:v>
                </c:pt>
                <c:pt idx="1888">
                  <c:v>42376</c:v>
                </c:pt>
                <c:pt idx="1889">
                  <c:v>42377</c:v>
                </c:pt>
                <c:pt idx="1890">
                  <c:v>42380</c:v>
                </c:pt>
                <c:pt idx="1891">
                  <c:v>42381</c:v>
                </c:pt>
                <c:pt idx="1892">
                  <c:v>42382</c:v>
                </c:pt>
                <c:pt idx="1893">
                  <c:v>42383</c:v>
                </c:pt>
                <c:pt idx="1894">
                  <c:v>42384</c:v>
                </c:pt>
                <c:pt idx="1895">
                  <c:v>42387</c:v>
                </c:pt>
                <c:pt idx="1896">
                  <c:v>42388</c:v>
                </c:pt>
                <c:pt idx="1897">
                  <c:v>42389</c:v>
                </c:pt>
                <c:pt idx="1898">
                  <c:v>42390</c:v>
                </c:pt>
                <c:pt idx="1899">
                  <c:v>42391</c:v>
                </c:pt>
                <c:pt idx="1900">
                  <c:v>42394</c:v>
                </c:pt>
                <c:pt idx="1901">
                  <c:v>42395</c:v>
                </c:pt>
                <c:pt idx="1902">
                  <c:v>42396</c:v>
                </c:pt>
                <c:pt idx="1903">
                  <c:v>42397</c:v>
                </c:pt>
                <c:pt idx="1904">
                  <c:v>42398</c:v>
                </c:pt>
                <c:pt idx="1905">
                  <c:v>42402</c:v>
                </c:pt>
                <c:pt idx="1906">
                  <c:v>42403</c:v>
                </c:pt>
                <c:pt idx="1907">
                  <c:v>42404</c:v>
                </c:pt>
                <c:pt idx="1908">
                  <c:v>42405</c:v>
                </c:pt>
                <c:pt idx="1909">
                  <c:v>42408</c:v>
                </c:pt>
                <c:pt idx="1910">
                  <c:v>42409</c:v>
                </c:pt>
                <c:pt idx="1911">
                  <c:v>42410</c:v>
                </c:pt>
                <c:pt idx="1912">
                  <c:v>42411</c:v>
                </c:pt>
                <c:pt idx="1913">
                  <c:v>42412</c:v>
                </c:pt>
                <c:pt idx="1914">
                  <c:v>42415</c:v>
                </c:pt>
                <c:pt idx="1915">
                  <c:v>42416</c:v>
                </c:pt>
                <c:pt idx="1916">
                  <c:v>42417</c:v>
                </c:pt>
                <c:pt idx="1917">
                  <c:v>42418</c:v>
                </c:pt>
                <c:pt idx="1918">
                  <c:v>42419</c:v>
                </c:pt>
                <c:pt idx="1919">
                  <c:v>42422</c:v>
                </c:pt>
                <c:pt idx="1920">
                  <c:v>42423</c:v>
                </c:pt>
                <c:pt idx="1921">
                  <c:v>42424</c:v>
                </c:pt>
                <c:pt idx="1922">
                  <c:v>42425</c:v>
                </c:pt>
                <c:pt idx="1923">
                  <c:v>42426</c:v>
                </c:pt>
                <c:pt idx="1924">
                  <c:v>42429</c:v>
                </c:pt>
                <c:pt idx="1925">
                  <c:v>42430</c:v>
                </c:pt>
                <c:pt idx="1926">
                  <c:v>42431</c:v>
                </c:pt>
                <c:pt idx="1927">
                  <c:v>42432</c:v>
                </c:pt>
                <c:pt idx="1928">
                  <c:v>42433</c:v>
                </c:pt>
                <c:pt idx="1929">
                  <c:v>42436</c:v>
                </c:pt>
                <c:pt idx="1930">
                  <c:v>42437</c:v>
                </c:pt>
                <c:pt idx="1931">
                  <c:v>42438</c:v>
                </c:pt>
                <c:pt idx="1932">
                  <c:v>42439</c:v>
                </c:pt>
                <c:pt idx="1933">
                  <c:v>42440</c:v>
                </c:pt>
                <c:pt idx="1934">
                  <c:v>42443</c:v>
                </c:pt>
                <c:pt idx="1935">
                  <c:v>42444</c:v>
                </c:pt>
                <c:pt idx="1936">
                  <c:v>42445</c:v>
                </c:pt>
                <c:pt idx="1937">
                  <c:v>42446</c:v>
                </c:pt>
                <c:pt idx="1938">
                  <c:v>42447</c:v>
                </c:pt>
                <c:pt idx="1939">
                  <c:v>42451</c:v>
                </c:pt>
                <c:pt idx="1940">
                  <c:v>42452</c:v>
                </c:pt>
                <c:pt idx="1941">
                  <c:v>42457</c:v>
                </c:pt>
                <c:pt idx="1942">
                  <c:v>42458</c:v>
                </c:pt>
                <c:pt idx="1943">
                  <c:v>42459</c:v>
                </c:pt>
                <c:pt idx="1944">
                  <c:v>42460</c:v>
                </c:pt>
                <c:pt idx="1945">
                  <c:v>42461</c:v>
                </c:pt>
                <c:pt idx="1946">
                  <c:v>42464</c:v>
                </c:pt>
                <c:pt idx="1947">
                  <c:v>42465</c:v>
                </c:pt>
                <c:pt idx="1948">
                  <c:v>42466</c:v>
                </c:pt>
                <c:pt idx="1949">
                  <c:v>42467</c:v>
                </c:pt>
                <c:pt idx="1950">
                  <c:v>42468</c:v>
                </c:pt>
                <c:pt idx="1951">
                  <c:v>42471</c:v>
                </c:pt>
                <c:pt idx="1952">
                  <c:v>42472</c:v>
                </c:pt>
                <c:pt idx="1953">
                  <c:v>42473</c:v>
                </c:pt>
                <c:pt idx="1954">
                  <c:v>42474</c:v>
                </c:pt>
                <c:pt idx="1955">
                  <c:v>42475</c:v>
                </c:pt>
                <c:pt idx="1956">
                  <c:v>42478</c:v>
                </c:pt>
                <c:pt idx="1957">
                  <c:v>42479</c:v>
                </c:pt>
                <c:pt idx="1958">
                  <c:v>42480</c:v>
                </c:pt>
                <c:pt idx="1959">
                  <c:v>42481</c:v>
                </c:pt>
                <c:pt idx="1960">
                  <c:v>42482</c:v>
                </c:pt>
                <c:pt idx="1961">
                  <c:v>42485</c:v>
                </c:pt>
                <c:pt idx="1962">
                  <c:v>42486</c:v>
                </c:pt>
                <c:pt idx="1963">
                  <c:v>42487</c:v>
                </c:pt>
                <c:pt idx="1964">
                  <c:v>42488</c:v>
                </c:pt>
                <c:pt idx="1965">
                  <c:v>42489</c:v>
                </c:pt>
                <c:pt idx="1966">
                  <c:v>42492</c:v>
                </c:pt>
                <c:pt idx="1967">
                  <c:v>42493</c:v>
                </c:pt>
                <c:pt idx="1968">
                  <c:v>42494</c:v>
                </c:pt>
                <c:pt idx="1969">
                  <c:v>42495</c:v>
                </c:pt>
                <c:pt idx="1970">
                  <c:v>42496</c:v>
                </c:pt>
                <c:pt idx="1971">
                  <c:v>42499</c:v>
                </c:pt>
                <c:pt idx="1972">
                  <c:v>42500</c:v>
                </c:pt>
                <c:pt idx="1973">
                  <c:v>42501</c:v>
                </c:pt>
                <c:pt idx="1974">
                  <c:v>42502</c:v>
                </c:pt>
                <c:pt idx="1975">
                  <c:v>42503</c:v>
                </c:pt>
                <c:pt idx="1976">
                  <c:v>42506</c:v>
                </c:pt>
                <c:pt idx="1977">
                  <c:v>42507</c:v>
                </c:pt>
                <c:pt idx="1978">
                  <c:v>42508</c:v>
                </c:pt>
                <c:pt idx="1979">
                  <c:v>42509</c:v>
                </c:pt>
                <c:pt idx="1980">
                  <c:v>42510</c:v>
                </c:pt>
                <c:pt idx="1981">
                  <c:v>42513</c:v>
                </c:pt>
                <c:pt idx="1982">
                  <c:v>42514</c:v>
                </c:pt>
                <c:pt idx="1983">
                  <c:v>42515</c:v>
                </c:pt>
                <c:pt idx="1984">
                  <c:v>42516</c:v>
                </c:pt>
                <c:pt idx="1985">
                  <c:v>42517</c:v>
                </c:pt>
                <c:pt idx="1986">
                  <c:v>42520</c:v>
                </c:pt>
                <c:pt idx="1987">
                  <c:v>42521</c:v>
                </c:pt>
                <c:pt idx="1988">
                  <c:v>42522</c:v>
                </c:pt>
                <c:pt idx="1989">
                  <c:v>42523</c:v>
                </c:pt>
                <c:pt idx="1990">
                  <c:v>42524</c:v>
                </c:pt>
                <c:pt idx="1991">
                  <c:v>42527</c:v>
                </c:pt>
                <c:pt idx="1992">
                  <c:v>42528</c:v>
                </c:pt>
                <c:pt idx="1993">
                  <c:v>42529</c:v>
                </c:pt>
                <c:pt idx="1994">
                  <c:v>42530</c:v>
                </c:pt>
                <c:pt idx="1995">
                  <c:v>42531</c:v>
                </c:pt>
                <c:pt idx="1996">
                  <c:v>42534</c:v>
                </c:pt>
                <c:pt idx="1997">
                  <c:v>42535</c:v>
                </c:pt>
                <c:pt idx="1998">
                  <c:v>42536</c:v>
                </c:pt>
                <c:pt idx="1999">
                  <c:v>42537</c:v>
                </c:pt>
                <c:pt idx="2000">
                  <c:v>42538</c:v>
                </c:pt>
                <c:pt idx="2001">
                  <c:v>42541</c:v>
                </c:pt>
                <c:pt idx="2002">
                  <c:v>42542</c:v>
                </c:pt>
                <c:pt idx="2003">
                  <c:v>42543</c:v>
                </c:pt>
                <c:pt idx="2004">
                  <c:v>42544</c:v>
                </c:pt>
                <c:pt idx="2005">
                  <c:v>42545</c:v>
                </c:pt>
                <c:pt idx="2006">
                  <c:v>42548</c:v>
                </c:pt>
                <c:pt idx="2007">
                  <c:v>42549</c:v>
                </c:pt>
                <c:pt idx="2008">
                  <c:v>42550</c:v>
                </c:pt>
                <c:pt idx="2009">
                  <c:v>42551</c:v>
                </c:pt>
                <c:pt idx="2010">
                  <c:v>42552</c:v>
                </c:pt>
                <c:pt idx="2011">
                  <c:v>42555</c:v>
                </c:pt>
                <c:pt idx="2012">
                  <c:v>42556</c:v>
                </c:pt>
                <c:pt idx="2013">
                  <c:v>42557</c:v>
                </c:pt>
                <c:pt idx="2014">
                  <c:v>42558</c:v>
                </c:pt>
                <c:pt idx="2015">
                  <c:v>42559</c:v>
                </c:pt>
                <c:pt idx="2016">
                  <c:v>42562</c:v>
                </c:pt>
                <c:pt idx="2017">
                  <c:v>42563</c:v>
                </c:pt>
                <c:pt idx="2018">
                  <c:v>42564</c:v>
                </c:pt>
                <c:pt idx="2019">
                  <c:v>42565</c:v>
                </c:pt>
                <c:pt idx="2020">
                  <c:v>42566</c:v>
                </c:pt>
                <c:pt idx="2021">
                  <c:v>42569</c:v>
                </c:pt>
                <c:pt idx="2022">
                  <c:v>42570</c:v>
                </c:pt>
                <c:pt idx="2023">
                  <c:v>42571</c:v>
                </c:pt>
                <c:pt idx="2024">
                  <c:v>42572</c:v>
                </c:pt>
                <c:pt idx="2025">
                  <c:v>42573</c:v>
                </c:pt>
                <c:pt idx="2026">
                  <c:v>42576</c:v>
                </c:pt>
                <c:pt idx="2027">
                  <c:v>42577</c:v>
                </c:pt>
                <c:pt idx="2028">
                  <c:v>42578</c:v>
                </c:pt>
                <c:pt idx="2029">
                  <c:v>42579</c:v>
                </c:pt>
                <c:pt idx="2030">
                  <c:v>42580</c:v>
                </c:pt>
                <c:pt idx="2031">
                  <c:v>42583</c:v>
                </c:pt>
                <c:pt idx="2032">
                  <c:v>42584</c:v>
                </c:pt>
                <c:pt idx="2033">
                  <c:v>42585</c:v>
                </c:pt>
                <c:pt idx="2034">
                  <c:v>42586</c:v>
                </c:pt>
                <c:pt idx="2035">
                  <c:v>42587</c:v>
                </c:pt>
                <c:pt idx="2036">
                  <c:v>42590</c:v>
                </c:pt>
                <c:pt idx="2037">
                  <c:v>42591</c:v>
                </c:pt>
                <c:pt idx="2038">
                  <c:v>42592</c:v>
                </c:pt>
                <c:pt idx="2039">
                  <c:v>42593</c:v>
                </c:pt>
                <c:pt idx="2040">
                  <c:v>42594</c:v>
                </c:pt>
                <c:pt idx="2041">
                  <c:v>42597</c:v>
                </c:pt>
                <c:pt idx="2042">
                  <c:v>42598</c:v>
                </c:pt>
                <c:pt idx="2043">
                  <c:v>42599</c:v>
                </c:pt>
                <c:pt idx="2044">
                  <c:v>42600</c:v>
                </c:pt>
                <c:pt idx="2045">
                  <c:v>42601</c:v>
                </c:pt>
                <c:pt idx="2046">
                  <c:v>42604</c:v>
                </c:pt>
                <c:pt idx="2047">
                  <c:v>42605</c:v>
                </c:pt>
                <c:pt idx="2048">
                  <c:v>42606</c:v>
                </c:pt>
                <c:pt idx="2049">
                  <c:v>42607</c:v>
                </c:pt>
                <c:pt idx="2050">
                  <c:v>42608</c:v>
                </c:pt>
                <c:pt idx="2051">
                  <c:v>42611</c:v>
                </c:pt>
                <c:pt idx="2052">
                  <c:v>42612</c:v>
                </c:pt>
                <c:pt idx="2053">
                  <c:v>42613</c:v>
                </c:pt>
                <c:pt idx="2054">
                  <c:v>42614</c:v>
                </c:pt>
                <c:pt idx="2055">
                  <c:v>42615</c:v>
                </c:pt>
                <c:pt idx="2056">
                  <c:v>42618</c:v>
                </c:pt>
                <c:pt idx="2057">
                  <c:v>42619</c:v>
                </c:pt>
                <c:pt idx="2058">
                  <c:v>42620</c:v>
                </c:pt>
                <c:pt idx="2059">
                  <c:v>42621</c:v>
                </c:pt>
                <c:pt idx="2060">
                  <c:v>42622</c:v>
                </c:pt>
                <c:pt idx="2061">
                  <c:v>42625</c:v>
                </c:pt>
                <c:pt idx="2062">
                  <c:v>42626</c:v>
                </c:pt>
                <c:pt idx="2063">
                  <c:v>42627</c:v>
                </c:pt>
                <c:pt idx="2064">
                  <c:v>42628</c:v>
                </c:pt>
                <c:pt idx="2065">
                  <c:v>42632</c:v>
                </c:pt>
                <c:pt idx="2066">
                  <c:v>42633</c:v>
                </c:pt>
                <c:pt idx="2067">
                  <c:v>42634</c:v>
                </c:pt>
                <c:pt idx="2068">
                  <c:v>42635</c:v>
                </c:pt>
                <c:pt idx="2069">
                  <c:v>42636</c:v>
                </c:pt>
                <c:pt idx="2070">
                  <c:v>42639</c:v>
                </c:pt>
                <c:pt idx="2071">
                  <c:v>42640</c:v>
                </c:pt>
                <c:pt idx="2072">
                  <c:v>42641</c:v>
                </c:pt>
                <c:pt idx="2073">
                  <c:v>42642</c:v>
                </c:pt>
                <c:pt idx="2074">
                  <c:v>42643</c:v>
                </c:pt>
                <c:pt idx="2075">
                  <c:v>42646</c:v>
                </c:pt>
                <c:pt idx="2076">
                  <c:v>42647</c:v>
                </c:pt>
                <c:pt idx="2077">
                  <c:v>42648</c:v>
                </c:pt>
                <c:pt idx="2078">
                  <c:v>42649</c:v>
                </c:pt>
                <c:pt idx="2079">
                  <c:v>42650</c:v>
                </c:pt>
                <c:pt idx="2080">
                  <c:v>42653</c:v>
                </c:pt>
                <c:pt idx="2081">
                  <c:v>42654</c:v>
                </c:pt>
                <c:pt idx="2082">
                  <c:v>42655</c:v>
                </c:pt>
                <c:pt idx="2083">
                  <c:v>42656</c:v>
                </c:pt>
                <c:pt idx="2084">
                  <c:v>42657</c:v>
                </c:pt>
                <c:pt idx="2085">
                  <c:v>42660</c:v>
                </c:pt>
                <c:pt idx="2086">
                  <c:v>42661</c:v>
                </c:pt>
                <c:pt idx="2087">
                  <c:v>42662</c:v>
                </c:pt>
                <c:pt idx="2088">
                  <c:v>42663</c:v>
                </c:pt>
                <c:pt idx="2089">
                  <c:v>42664</c:v>
                </c:pt>
                <c:pt idx="2090">
                  <c:v>42667</c:v>
                </c:pt>
                <c:pt idx="2091">
                  <c:v>42668</c:v>
                </c:pt>
                <c:pt idx="2092">
                  <c:v>42669</c:v>
                </c:pt>
                <c:pt idx="2093">
                  <c:v>42670</c:v>
                </c:pt>
                <c:pt idx="2094">
                  <c:v>42671</c:v>
                </c:pt>
                <c:pt idx="2095">
                  <c:v>42674</c:v>
                </c:pt>
                <c:pt idx="2096">
                  <c:v>42675</c:v>
                </c:pt>
                <c:pt idx="2097">
                  <c:v>42677</c:v>
                </c:pt>
                <c:pt idx="2098">
                  <c:v>42678</c:v>
                </c:pt>
                <c:pt idx="2099">
                  <c:v>42681</c:v>
                </c:pt>
                <c:pt idx="2100">
                  <c:v>42682</c:v>
                </c:pt>
                <c:pt idx="2101">
                  <c:v>42683</c:v>
                </c:pt>
                <c:pt idx="2102">
                  <c:v>42684</c:v>
                </c:pt>
                <c:pt idx="2103">
                  <c:v>42685</c:v>
                </c:pt>
                <c:pt idx="2104">
                  <c:v>42688</c:v>
                </c:pt>
                <c:pt idx="2105">
                  <c:v>42689</c:v>
                </c:pt>
                <c:pt idx="2106">
                  <c:v>42690</c:v>
                </c:pt>
                <c:pt idx="2107">
                  <c:v>42691</c:v>
                </c:pt>
                <c:pt idx="2108">
                  <c:v>42696</c:v>
                </c:pt>
                <c:pt idx="2109">
                  <c:v>42697</c:v>
                </c:pt>
                <c:pt idx="2110">
                  <c:v>42698</c:v>
                </c:pt>
                <c:pt idx="2111">
                  <c:v>42699</c:v>
                </c:pt>
                <c:pt idx="2112">
                  <c:v>42702</c:v>
                </c:pt>
                <c:pt idx="2113">
                  <c:v>42703</c:v>
                </c:pt>
                <c:pt idx="2114">
                  <c:v>42704</c:v>
                </c:pt>
                <c:pt idx="2115">
                  <c:v>42705</c:v>
                </c:pt>
                <c:pt idx="2116">
                  <c:v>42706</c:v>
                </c:pt>
                <c:pt idx="2117">
                  <c:v>42709</c:v>
                </c:pt>
                <c:pt idx="2118">
                  <c:v>42710</c:v>
                </c:pt>
                <c:pt idx="2119">
                  <c:v>42711</c:v>
                </c:pt>
                <c:pt idx="2120">
                  <c:v>42712</c:v>
                </c:pt>
                <c:pt idx="2121">
                  <c:v>42713</c:v>
                </c:pt>
                <c:pt idx="2122">
                  <c:v>42717</c:v>
                </c:pt>
                <c:pt idx="2123">
                  <c:v>42718</c:v>
                </c:pt>
                <c:pt idx="2124">
                  <c:v>42719</c:v>
                </c:pt>
                <c:pt idx="2125">
                  <c:v>42720</c:v>
                </c:pt>
                <c:pt idx="2126">
                  <c:v>42723</c:v>
                </c:pt>
                <c:pt idx="2127">
                  <c:v>42724</c:v>
                </c:pt>
                <c:pt idx="2128">
                  <c:v>42725</c:v>
                </c:pt>
                <c:pt idx="2129">
                  <c:v>42726</c:v>
                </c:pt>
                <c:pt idx="2130">
                  <c:v>42727</c:v>
                </c:pt>
                <c:pt idx="2131">
                  <c:v>42730</c:v>
                </c:pt>
                <c:pt idx="2132">
                  <c:v>42731</c:v>
                </c:pt>
                <c:pt idx="2133">
                  <c:v>42732</c:v>
                </c:pt>
                <c:pt idx="2134">
                  <c:v>42733</c:v>
                </c:pt>
                <c:pt idx="2135">
                  <c:v>42734</c:v>
                </c:pt>
                <c:pt idx="2136">
                  <c:v>42737</c:v>
                </c:pt>
                <c:pt idx="2137">
                  <c:v>42738</c:v>
                </c:pt>
                <c:pt idx="2138">
                  <c:v>42739</c:v>
                </c:pt>
                <c:pt idx="2139">
                  <c:v>42740</c:v>
                </c:pt>
                <c:pt idx="2140">
                  <c:v>42741</c:v>
                </c:pt>
                <c:pt idx="2141">
                  <c:v>42744</c:v>
                </c:pt>
                <c:pt idx="2142">
                  <c:v>42745</c:v>
                </c:pt>
                <c:pt idx="2143">
                  <c:v>42746</c:v>
                </c:pt>
                <c:pt idx="2144">
                  <c:v>42747</c:v>
                </c:pt>
                <c:pt idx="2145">
                  <c:v>42748</c:v>
                </c:pt>
                <c:pt idx="2146">
                  <c:v>42751</c:v>
                </c:pt>
                <c:pt idx="2147">
                  <c:v>42752</c:v>
                </c:pt>
                <c:pt idx="2148">
                  <c:v>42753</c:v>
                </c:pt>
                <c:pt idx="2149">
                  <c:v>42754</c:v>
                </c:pt>
                <c:pt idx="2150">
                  <c:v>42755</c:v>
                </c:pt>
                <c:pt idx="2151">
                  <c:v>42758</c:v>
                </c:pt>
                <c:pt idx="2152">
                  <c:v>42759</c:v>
                </c:pt>
                <c:pt idx="2153">
                  <c:v>42760</c:v>
                </c:pt>
                <c:pt idx="2154">
                  <c:v>42761</c:v>
                </c:pt>
                <c:pt idx="2155">
                  <c:v>42762</c:v>
                </c:pt>
                <c:pt idx="2156">
                  <c:v>42765</c:v>
                </c:pt>
                <c:pt idx="2157">
                  <c:v>42766</c:v>
                </c:pt>
                <c:pt idx="2158">
                  <c:v>42767</c:v>
                </c:pt>
                <c:pt idx="2159">
                  <c:v>42768</c:v>
                </c:pt>
                <c:pt idx="2160">
                  <c:v>42769</c:v>
                </c:pt>
                <c:pt idx="2161">
                  <c:v>42773</c:v>
                </c:pt>
                <c:pt idx="2162">
                  <c:v>42774</c:v>
                </c:pt>
                <c:pt idx="2163">
                  <c:v>42775</c:v>
                </c:pt>
                <c:pt idx="2164">
                  <c:v>42776</c:v>
                </c:pt>
                <c:pt idx="2165">
                  <c:v>42779</c:v>
                </c:pt>
                <c:pt idx="2166">
                  <c:v>42780</c:v>
                </c:pt>
                <c:pt idx="2167">
                  <c:v>42781</c:v>
                </c:pt>
                <c:pt idx="2168">
                  <c:v>42782</c:v>
                </c:pt>
                <c:pt idx="2169">
                  <c:v>42783</c:v>
                </c:pt>
                <c:pt idx="2170">
                  <c:v>42786</c:v>
                </c:pt>
                <c:pt idx="2171">
                  <c:v>42787</c:v>
                </c:pt>
                <c:pt idx="2172">
                  <c:v>42788</c:v>
                </c:pt>
                <c:pt idx="2173">
                  <c:v>42789</c:v>
                </c:pt>
                <c:pt idx="2174">
                  <c:v>42790</c:v>
                </c:pt>
                <c:pt idx="2175">
                  <c:v>42793</c:v>
                </c:pt>
                <c:pt idx="2176">
                  <c:v>42794</c:v>
                </c:pt>
                <c:pt idx="2177">
                  <c:v>42795</c:v>
                </c:pt>
                <c:pt idx="2178">
                  <c:v>42796</c:v>
                </c:pt>
                <c:pt idx="2179">
                  <c:v>42797</c:v>
                </c:pt>
                <c:pt idx="2180">
                  <c:v>42800</c:v>
                </c:pt>
                <c:pt idx="2181">
                  <c:v>42801</c:v>
                </c:pt>
                <c:pt idx="2182">
                  <c:v>42802</c:v>
                </c:pt>
                <c:pt idx="2183">
                  <c:v>42803</c:v>
                </c:pt>
                <c:pt idx="2184">
                  <c:v>42804</c:v>
                </c:pt>
                <c:pt idx="2185">
                  <c:v>42807</c:v>
                </c:pt>
                <c:pt idx="2186">
                  <c:v>42808</c:v>
                </c:pt>
                <c:pt idx="2187">
                  <c:v>42809</c:v>
                </c:pt>
                <c:pt idx="2188">
                  <c:v>42810</c:v>
                </c:pt>
                <c:pt idx="2189">
                  <c:v>42811</c:v>
                </c:pt>
                <c:pt idx="2190">
                  <c:v>42815</c:v>
                </c:pt>
                <c:pt idx="2191">
                  <c:v>42816</c:v>
                </c:pt>
                <c:pt idx="2192">
                  <c:v>42817</c:v>
                </c:pt>
                <c:pt idx="2193">
                  <c:v>42818</c:v>
                </c:pt>
                <c:pt idx="2194">
                  <c:v>42821</c:v>
                </c:pt>
                <c:pt idx="2195">
                  <c:v>42822</c:v>
                </c:pt>
                <c:pt idx="2196">
                  <c:v>42823</c:v>
                </c:pt>
                <c:pt idx="2197">
                  <c:v>42824</c:v>
                </c:pt>
                <c:pt idx="2198">
                  <c:v>42825</c:v>
                </c:pt>
                <c:pt idx="2199">
                  <c:v>42828</c:v>
                </c:pt>
                <c:pt idx="2200">
                  <c:v>42829</c:v>
                </c:pt>
                <c:pt idx="2201">
                  <c:v>42830</c:v>
                </c:pt>
                <c:pt idx="2202">
                  <c:v>42831</c:v>
                </c:pt>
                <c:pt idx="2203">
                  <c:v>42832</c:v>
                </c:pt>
                <c:pt idx="2204">
                  <c:v>42835</c:v>
                </c:pt>
                <c:pt idx="2205">
                  <c:v>42836</c:v>
                </c:pt>
                <c:pt idx="2206">
                  <c:v>42837</c:v>
                </c:pt>
                <c:pt idx="2207">
                  <c:v>42842</c:v>
                </c:pt>
                <c:pt idx="2208">
                  <c:v>42843</c:v>
                </c:pt>
                <c:pt idx="2209">
                  <c:v>42844</c:v>
                </c:pt>
                <c:pt idx="2210">
                  <c:v>42845</c:v>
                </c:pt>
                <c:pt idx="2211">
                  <c:v>42846</c:v>
                </c:pt>
                <c:pt idx="2212">
                  <c:v>42849</c:v>
                </c:pt>
                <c:pt idx="2213">
                  <c:v>42850</c:v>
                </c:pt>
                <c:pt idx="2214">
                  <c:v>42851</c:v>
                </c:pt>
                <c:pt idx="2215">
                  <c:v>42852</c:v>
                </c:pt>
                <c:pt idx="2216">
                  <c:v>42853</c:v>
                </c:pt>
                <c:pt idx="2217">
                  <c:v>42857</c:v>
                </c:pt>
                <c:pt idx="2218">
                  <c:v>42858</c:v>
                </c:pt>
                <c:pt idx="2219">
                  <c:v>42859</c:v>
                </c:pt>
                <c:pt idx="2220">
                  <c:v>42860</c:v>
                </c:pt>
                <c:pt idx="2221">
                  <c:v>42863</c:v>
                </c:pt>
                <c:pt idx="2222">
                  <c:v>42864</c:v>
                </c:pt>
                <c:pt idx="2223">
                  <c:v>42865</c:v>
                </c:pt>
                <c:pt idx="2224">
                  <c:v>42866</c:v>
                </c:pt>
                <c:pt idx="2225">
                  <c:v>42867</c:v>
                </c:pt>
                <c:pt idx="2226">
                  <c:v>42870</c:v>
                </c:pt>
                <c:pt idx="2227">
                  <c:v>42871</c:v>
                </c:pt>
                <c:pt idx="2228">
                  <c:v>42872</c:v>
                </c:pt>
                <c:pt idx="2229">
                  <c:v>42873</c:v>
                </c:pt>
                <c:pt idx="2230">
                  <c:v>42874</c:v>
                </c:pt>
                <c:pt idx="2231">
                  <c:v>42877</c:v>
                </c:pt>
                <c:pt idx="2232">
                  <c:v>42878</c:v>
                </c:pt>
                <c:pt idx="2233">
                  <c:v>42879</c:v>
                </c:pt>
                <c:pt idx="2234">
                  <c:v>42880</c:v>
                </c:pt>
                <c:pt idx="2235">
                  <c:v>42881</c:v>
                </c:pt>
                <c:pt idx="2236">
                  <c:v>42884</c:v>
                </c:pt>
                <c:pt idx="2237">
                  <c:v>42885</c:v>
                </c:pt>
                <c:pt idx="2238">
                  <c:v>42886</c:v>
                </c:pt>
                <c:pt idx="2239">
                  <c:v>42887</c:v>
                </c:pt>
                <c:pt idx="2240">
                  <c:v>42888</c:v>
                </c:pt>
                <c:pt idx="2241">
                  <c:v>42891</c:v>
                </c:pt>
                <c:pt idx="2242">
                  <c:v>42892</c:v>
                </c:pt>
                <c:pt idx="2243">
                  <c:v>42893</c:v>
                </c:pt>
                <c:pt idx="2244">
                  <c:v>42894</c:v>
                </c:pt>
                <c:pt idx="2245">
                  <c:v>42895</c:v>
                </c:pt>
                <c:pt idx="2246">
                  <c:v>42898</c:v>
                </c:pt>
                <c:pt idx="2247">
                  <c:v>42899</c:v>
                </c:pt>
                <c:pt idx="2248">
                  <c:v>42900</c:v>
                </c:pt>
                <c:pt idx="2249">
                  <c:v>42901</c:v>
                </c:pt>
                <c:pt idx="2250">
                  <c:v>42902</c:v>
                </c:pt>
                <c:pt idx="2251">
                  <c:v>42905</c:v>
                </c:pt>
                <c:pt idx="2252">
                  <c:v>42906</c:v>
                </c:pt>
                <c:pt idx="2253">
                  <c:v>42907</c:v>
                </c:pt>
                <c:pt idx="2254">
                  <c:v>42908</c:v>
                </c:pt>
                <c:pt idx="2255">
                  <c:v>42909</c:v>
                </c:pt>
                <c:pt idx="2256">
                  <c:v>42912</c:v>
                </c:pt>
                <c:pt idx="2257">
                  <c:v>42913</c:v>
                </c:pt>
                <c:pt idx="2258">
                  <c:v>42914</c:v>
                </c:pt>
                <c:pt idx="2259">
                  <c:v>42915</c:v>
                </c:pt>
                <c:pt idx="2260">
                  <c:v>42916</c:v>
                </c:pt>
                <c:pt idx="2261">
                  <c:v>42919</c:v>
                </c:pt>
                <c:pt idx="2262">
                  <c:v>42920</c:v>
                </c:pt>
                <c:pt idx="2263">
                  <c:v>42921</c:v>
                </c:pt>
                <c:pt idx="2264">
                  <c:v>42922</c:v>
                </c:pt>
                <c:pt idx="2265">
                  <c:v>42923</c:v>
                </c:pt>
                <c:pt idx="2266">
                  <c:v>42926</c:v>
                </c:pt>
                <c:pt idx="2267">
                  <c:v>42927</c:v>
                </c:pt>
                <c:pt idx="2268">
                  <c:v>42928</c:v>
                </c:pt>
                <c:pt idx="2269">
                  <c:v>42929</c:v>
                </c:pt>
                <c:pt idx="2270">
                  <c:v>42930</c:v>
                </c:pt>
                <c:pt idx="2271">
                  <c:v>42933</c:v>
                </c:pt>
                <c:pt idx="2272">
                  <c:v>42934</c:v>
                </c:pt>
                <c:pt idx="2273">
                  <c:v>42935</c:v>
                </c:pt>
                <c:pt idx="2274">
                  <c:v>42936</c:v>
                </c:pt>
                <c:pt idx="2275">
                  <c:v>42937</c:v>
                </c:pt>
                <c:pt idx="2276">
                  <c:v>42940</c:v>
                </c:pt>
                <c:pt idx="2277">
                  <c:v>42941</c:v>
                </c:pt>
                <c:pt idx="2278">
                  <c:v>42942</c:v>
                </c:pt>
                <c:pt idx="2279">
                  <c:v>42943</c:v>
                </c:pt>
                <c:pt idx="2280">
                  <c:v>42944</c:v>
                </c:pt>
                <c:pt idx="2281">
                  <c:v>42947</c:v>
                </c:pt>
              </c:numCache>
            </c:numRef>
          </c:cat>
          <c:val>
            <c:numRef>
              <c:f>Indices!$D$2:$D$2283</c:f>
              <c:numCache>
                <c:formatCode>General</c:formatCode>
                <c:ptCount val="2282"/>
                <c:pt idx="338" formatCode="_(* #,##0.00_);_(* \(#,##0.00\);_(* &quot;-&quot;??_);_(@_)">
                  <c:v>100</c:v>
                </c:pt>
                <c:pt idx="339" formatCode="_(* #,##0.00_);_(* \(#,##0.00\);_(* &quot;-&quot;??_);_(@_)">
                  <c:v>100</c:v>
                </c:pt>
                <c:pt idx="340" formatCode="_(* #,##0.00_);_(* \(#,##0.00\);_(* &quot;-&quot;??_);_(@_)">
                  <c:v>100</c:v>
                </c:pt>
                <c:pt idx="341" formatCode="_(* #,##0.00_);_(* \(#,##0.00\);_(* &quot;-&quot;??_);_(@_)">
                  <c:v>100</c:v>
                </c:pt>
                <c:pt idx="342" formatCode="_(* #,##0.00_);_(* \(#,##0.00\);_(* &quot;-&quot;??_);_(@_)">
                  <c:v>100</c:v>
                </c:pt>
                <c:pt idx="343" formatCode="_(* #,##0.00_);_(* \(#,##0.00\);_(* &quot;-&quot;??_);_(@_)">
                  <c:v>100</c:v>
                </c:pt>
                <c:pt idx="344" formatCode="_(* #,##0.00_);_(* \(#,##0.00\);_(* &quot;-&quot;??_);_(@_)">
                  <c:v>100</c:v>
                </c:pt>
                <c:pt idx="345" formatCode="_(* #,##0.00_);_(* \(#,##0.00\);_(* &quot;-&quot;??_);_(@_)">
                  <c:v>100</c:v>
                </c:pt>
                <c:pt idx="346" formatCode="_(* #,##0.00_);_(* \(#,##0.00\);_(* &quot;-&quot;??_);_(@_)">
                  <c:v>100</c:v>
                </c:pt>
                <c:pt idx="347" formatCode="_(* #,##0.00_);_(* \(#,##0.00\);_(* &quot;-&quot;??_);_(@_)">
                  <c:v>100</c:v>
                </c:pt>
                <c:pt idx="348" formatCode="_(* #,##0.00_);_(* \(#,##0.00\);_(* &quot;-&quot;??_);_(@_)">
                  <c:v>100</c:v>
                </c:pt>
                <c:pt idx="349" formatCode="_(* #,##0.00_);_(* \(#,##0.00\);_(* &quot;-&quot;??_);_(@_)">
                  <c:v>100</c:v>
                </c:pt>
                <c:pt idx="350" formatCode="_(* #,##0.00_);_(* \(#,##0.00\);_(* &quot;-&quot;??_);_(@_)">
                  <c:v>100</c:v>
                </c:pt>
                <c:pt idx="351" formatCode="_(* #,##0.00_);_(* \(#,##0.00\);_(* &quot;-&quot;??_);_(@_)">
                  <c:v>100</c:v>
                </c:pt>
                <c:pt idx="352" formatCode="_(* #,##0.00_);_(* \(#,##0.00\);_(* &quot;-&quot;??_);_(@_)">
                  <c:v>100</c:v>
                </c:pt>
                <c:pt idx="353" formatCode="_(* #,##0.00_);_(* \(#,##0.00\);_(* &quot;-&quot;??_);_(@_)">
                  <c:v>100</c:v>
                </c:pt>
                <c:pt idx="354" formatCode="_(* #,##0.00_);_(* \(#,##0.00\);_(* &quot;-&quot;??_);_(@_)">
                  <c:v>100</c:v>
                </c:pt>
                <c:pt idx="355" formatCode="_(* #,##0.00_);_(* \(#,##0.00\);_(* &quot;-&quot;??_);_(@_)">
                  <c:v>100</c:v>
                </c:pt>
                <c:pt idx="356" formatCode="_(* #,##0.00_);_(* \(#,##0.00\);_(* &quot;-&quot;??_);_(@_)">
                  <c:v>100</c:v>
                </c:pt>
                <c:pt idx="357" formatCode="_(* #,##0.00_);_(* \(#,##0.00\);_(* &quot;-&quot;??_);_(@_)">
                  <c:v>100</c:v>
                </c:pt>
                <c:pt idx="358" formatCode="_(* #,##0.00_);_(* \(#,##0.00\);_(* &quot;-&quot;??_);_(@_)">
                  <c:v>100</c:v>
                </c:pt>
                <c:pt idx="359" formatCode="_(* #,##0.00_);_(* \(#,##0.00\);_(* &quot;-&quot;??_);_(@_)">
                  <c:v>100</c:v>
                </c:pt>
                <c:pt idx="360" formatCode="_(* #,##0.00_);_(* \(#,##0.00\);_(* &quot;-&quot;??_);_(@_)">
                  <c:v>100</c:v>
                </c:pt>
                <c:pt idx="361" formatCode="_(* #,##0.00_);_(* \(#,##0.00\);_(* &quot;-&quot;??_);_(@_)">
                  <c:v>100</c:v>
                </c:pt>
                <c:pt idx="362" formatCode="_(* #,##0.00_);_(* \(#,##0.00\);_(* &quot;-&quot;??_);_(@_)">
                  <c:v>100</c:v>
                </c:pt>
                <c:pt idx="363" formatCode="_(* #,##0.00_);_(* \(#,##0.00\);_(* &quot;-&quot;??_);_(@_)">
                  <c:v>100</c:v>
                </c:pt>
                <c:pt idx="364" formatCode="_(* #,##0.00_);_(* \(#,##0.00\);_(* &quot;-&quot;??_);_(@_)">
                  <c:v>100</c:v>
                </c:pt>
                <c:pt idx="365" formatCode="_(* #,##0.00_);_(* \(#,##0.00\);_(* &quot;-&quot;??_);_(@_)">
                  <c:v>100</c:v>
                </c:pt>
                <c:pt idx="366" formatCode="_(* #,##0.00_);_(* \(#,##0.00\);_(* &quot;-&quot;??_);_(@_)">
                  <c:v>100</c:v>
                </c:pt>
                <c:pt idx="367" formatCode="_(* #,##0.00_);_(* \(#,##0.00\);_(* &quot;-&quot;??_);_(@_)">
                  <c:v>100</c:v>
                </c:pt>
                <c:pt idx="368" formatCode="_(* #,##0.00_);_(* \(#,##0.00\);_(* &quot;-&quot;??_);_(@_)">
                  <c:v>100</c:v>
                </c:pt>
                <c:pt idx="369" formatCode="_(* #,##0.00_);_(* \(#,##0.00\);_(* &quot;-&quot;??_);_(@_)">
                  <c:v>100</c:v>
                </c:pt>
                <c:pt idx="370" formatCode="_(* #,##0.00_);_(* \(#,##0.00\);_(* &quot;-&quot;??_);_(@_)">
                  <c:v>100</c:v>
                </c:pt>
                <c:pt idx="371" formatCode="_(* #,##0.00_);_(* \(#,##0.00\);_(* &quot;-&quot;??_);_(@_)">
                  <c:v>100</c:v>
                </c:pt>
                <c:pt idx="372" formatCode="_(* #,##0.00_);_(* \(#,##0.00\);_(* &quot;-&quot;??_);_(@_)">
                  <c:v>100</c:v>
                </c:pt>
                <c:pt idx="373" formatCode="_(* #,##0.00_);_(* \(#,##0.00\);_(* &quot;-&quot;??_);_(@_)">
                  <c:v>100</c:v>
                </c:pt>
                <c:pt idx="374" formatCode="_(* #,##0.00_);_(* \(#,##0.00\);_(* &quot;-&quot;??_);_(@_)">
                  <c:v>100</c:v>
                </c:pt>
                <c:pt idx="375" formatCode="_(* #,##0.00_);_(* \(#,##0.00\);_(* &quot;-&quot;??_);_(@_)">
                  <c:v>100</c:v>
                </c:pt>
                <c:pt idx="376" formatCode="_(* #,##0.00_);_(* \(#,##0.00\);_(* &quot;-&quot;??_);_(@_)">
                  <c:v>100</c:v>
                </c:pt>
                <c:pt idx="377" formatCode="_(* #,##0.00_);_(* \(#,##0.00\);_(* &quot;-&quot;??_);_(@_)">
                  <c:v>100</c:v>
                </c:pt>
                <c:pt idx="378" formatCode="_(* #,##0.00_);_(* \(#,##0.00\);_(* &quot;-&quot;??_);_(@_)">
                  <c:v>100</c:v>
                </c:pt>
                <c:pt idx="379" formatCode="_(* #,##0.00_);_(* \(#,##0.00\);_(* &quot;-&quot;??_);_(@_)">
                  <c:v>100</c:v>
                </c:pt>
                <c:pt idx="380" formatCode="_(* #,##0.00_);_(* \(#,##0.00\);_(* &quot;-&quot;??_);_(@_)">
                  <c:v>100</c:v>
                </c:pt>
                <c:pt idx="381" formatCode="_(* #,##0.00_);_(* \(#,##0.00\);_(* &quot;-&quot;??_);_(@_)">
                  <c:v>100</c:v>
                </c:pt>
                <c:pt idx="382" formatCode="_(* #,##0.00_);_(* \(#,##0.00\);_(* &quot;-&quot;??_);_(@_)">
                  <c:v>100</c:v>
                </c:pt>
                <c:pt idx="383" formatCode="_(* #,##0.00_);_(* \(#,##0.00\);_(* &quot;-&quot;??_);_(@_)">
                  <c:v>100</c:v>
                </c:pt>
                <c:pt idx="384" formatCode="_(* #,##0.00_);_(* \(#,##0.00\);_(* &quot;-&quot;??_);_(@_)">
                  <c:v>100</c:v>
                </c:pt>
                <c:pt idx="385" formatCode="_(* #,##0.00_);_(* \(#,##0.00\);_(* &quot;-&quot;??_);_(@_)">
                  <c:v>100</c:v>
                </c:pt>
                <c:pt idx="386" formatCode="_(* #,##0.00_);_(* \(#,##0.00\);_(* &quot;-&quot;??_);_(@_)">
                  <c:v>100</c:v>
                </c:pt>
                <c:pt idx="387" formatCode="_(* #,##0.00_);_(* \(#,##0.00\);_(* &quot;-&quot;??_);_(@_)">
                  <c:v>100</c:v>
                </c:pt>
                <c:pt idx="388" formatCode="_(* #,##0.00_);_(* \(#,##0.00\);_(* &quot;-&quot;??_);_(@_)">
                  <c:v>100</c:v>
                </c:pt>
                <c:pt idx="389" formatCode="_(* #,##0.00_);_(* \(#,##0.00\);_(* &quot;-&quot;??_);_(@_)">
                  <c:v>100</c:v>
                </c:pt>
                <c:pt idx="390" formatCode="_(* #,##0.00_);_(* \(#,##0.00\);_(* &quot;-&quot;??_);_(@_)">
                  <c:v>100</c:v>
                </c:pt>
                <c:pt idx="391" formatCode="_(* #,##0.00_);_(* \(#,##0.00\);_(* &quot;-&quot;??_);_(@_)">
                  <c:v>100</c:v>
                </c:pt>
                <c:pt idx="392" formatCode="_(* #,##0.00_);_(* \(#,##0.00\);_(* &quot;-&quot;??_);_(@_)">
                  <c:v>100</c:v>
                </c:pt>
                <c:pt idx="393" formatCode="_(* #,##0.00_);_(* \(#,##0.00\);_(* &quot;-&quot;??_);_(@_)">
                  <c:v>100</c:v>
                </c:pt>
                <c:pt idx="394" formatCode="_(* #,##0.00_);_(* \(#,##0.00\);_(* &quot;-&quot;??_);_(@_)">
                  <c:v>100</c:v>
                </c:pt>
                <c:pt idx="395" formatCode="_(* #,##0.00_);_(* \(#,##0.00\);_(* &quot;-&quot;??_);_(@_)">
                  <c:v>100</c:v>
                </c:pt>
                <c:pt idx="396" formatCode="_(* #,##0.00_);_(* \(#,##0.00\);_(* &quot;-&quot;??_);_(@_)">
                  <c:v>100</c:v>
                </c:pt>
                <c:pt idx="397" formatCode="_(* #,##0.00_);_(* \(#,##0.00\);_(* &quot;-&quot;??_);_(@_)">
                  <c:v>100</c:v>
                </c:pt>
                <c:pt idx="398" formatCode="_(* #,##0.00_);_(* \(#,##0.00\);_(* &quot;-&quot;??_);_(@_)">
                  <c:v>100</c:v>
                </c:pt>
                <c:pt idx="399" formatCode="_(* #,##0.00_);_(* \(#,##0.00\);_(* &quot;-&quot;??_);_(@_)">
                  <c:v>100</c:v>
                </c:pt>
                <c:pt idx="400" formatCode="_(* #,##0.00_);_(* \(#,##0.00\);_(* &quot;-&quot;??_);_(@_)">
                  <c:v>100</c:v>
                </c:pt>
                <c:pt idx="401" formatCode="_(* #,##0.00_);_(* \(#,##0.00\);_(* &quot;-&quot;??_);_(@_)">
                  <c:v>100</c:v>
                </c:pt>
                <c:pt idx="402" formatCode="_(* #,##0.00_);_(* \(#,##0.00\);_(* &quot;-&quot;??_);_(@_)">
                  <c:v>100</c:v>
                </c:pt>
                <c:pt idx="403" formatCode="_(* #,##0.00_);_(* \(#,##0.00\);_(* &quot;-&quot;??_);_(@_)">
                  <c:v>100</c:v>
                </c:pt>
                <c:pt idx="404" formatCode="_(* #,##0.00_);_(* \(#,##0.00\);_(* &quot;-&quot;??_);_(@_)">
                  <c:v>100</c:v>
                </c:pt>
                <c:pt idx="405" formatCode="_(* #,##0.00_);_(* \(#,##0.00\);_(* &quot;-&quot;??_);_(@_)">
                  <c:v>100</c:v>
                </c:pt>
                <c:pt idx="406" formatCode="_(* #,##0.00_);_(* \(#,##0.00\);_(* &quot;-&quot;??_);_(@_)">
                  <c:v>100</c:v>
                </c:pt>
                <c:pt idx="407" formatCode="_(* #,##0.00_);_(* \(#,##0.00\);_(* &quot;-&quot;??_);_(@_)">
                  <c:v>100</c:v>
                </c:pt>
                <c:pt idx="408" formatCode="_(* #,##0.00_);_(* \(#,##0.00\);_(* &quot;-&quot;??_);_(@_)">
                  <c:v>100</c:v>
                </c:pt>
                <c:pt idx="409" formatCode="_(* #,##0.00_);_(* \(#,##0.00\);_(* &quot;-&quot;??_);_(@_)">
                  <c:v>100</c:v>
                </c:pt>
                <c:pt idx="410" formatCode="_(* #,##0.00_);_(* \(#,##0.00\);_(* &quot;-&quot;??_);_(@_)">
                  <c:v>100</c:v>
                </c:pt>
                <c:pt idx="411" formatCode="_(* #,##0.00_);_(* \(#,##0.00\);_(* &quot;-&quot;??_);_(@_)">
                  <c:v>100</c:v>
                </c:pt>
                <c:pt idx="412" formatCode="_(* #,##0.00_);_(* \(#,##0.00\);_(* &quot;-&quot;??_);_(@_)">
                  <c:v>100</c:v>
                </c:pt>
                <c:pt idx="413" formatCode="_(* #,##0.00_);_(* \(#,##0.00\);_(* &quot;-&quot;??_);_(@_)">
                  <c:v>100</c:v>
                </c:pt>
                <c:pt idx="414" formatCode="_(* #,##0.00_);_(* \(#,##0.00\);_(* &quot;-&quot;??_);_(@_)">
                  <c:v>100</c:v>
                </c:pt>
                <c:pt idx="415" formatCode="_(* #,##0.00_);_(* \(#,##0.00\);_(* &quot;-&quot;??_);_(@_)">
                  <c:v>100</c:v>
                </c:pt>
                <c:pt idx="416" formatCode="_(* #,##0.00_);_(* \(#,##0.00\);_(* &quot;-&quot;??_);_(@_)">
                  <c:v>100</c:v>
                </c:pt>
                <c:pt idx="417" formatCode="_(* #,##0.00_);_(* \(#,##0.00\);_(* &quot;-&quot;??_);_(@_)">
                  <c:v>100</c:v>
                </c:pt>
                <c:pt idx="418" formatCode="_(* #,##0.00_);_(* \(#,##0.00\);_(* &quot;-&quot;??_);_(@_)">
                  <c:v>100</c:v>
                </c:pt>
                <c:pt idx="419" formatCode="_(* #,##0.00_);_(* \(#,##0.00\);_(* &quot;-&quot;??_);_(@_)">
                  <c:v>100</c:v>
                </c:pt>
                <c:pt idx="420" formatCode="_(* #,##0.00_);_(* \(#,##0.00\);_(* &quot;-&quot;??_);_(@_)">
                  <c:v>100</c:v>
                </c:pt>
                <c:pt idx="421" formatCode="_(* #,##0.00_);_(* \(#,##0.00\);_(* &quot;-&quot;??_);_(@_)">
                  <c:v>100</c:v>
                </c:pt>
                <c:pt idx="422" formatCode="_(* #,##0.00_);_(* \(#,##0.00\);_(* &quot;-&quot;??_);_(@_)">
                  <c:v>100</c:v>
                </c:pt>
                <c:pt idx="423" formatCode="_(* #,##0.00_);_(* \(#,##0.00\);_(* &quot;-&quot;??_);_(@_)">
                  <c:v>100</c:v>
                </c:pt>
                <c:pt idx="424" formatCode="_(* #,##0.00_);_(* \(#,##0.00\);_(* &quot;-&quot;??_);_(@_)">
                  <c:v>100</c:v>
                </c:pt>
                <c:pt idx="425" formatCode="_(* #,##0.00_);_(* \(#,##0.00\);_(* &quot;-&quot;??_);_(@_)">
                  <c:v>100</c:v>
                </c:pt>
                <c:pt idx="426" formatCode="_(* #,##0.00_);_(* \(#,##0.00\);_(* &quot;-&quot;??_);_(@_)">
                  <c:v>100</c:v>
                </c:pt>
                <c:pt idx="427" formatCode="_(* #,##0.00_);_(* \(#,##0.00\);_(* &quot;-&quot;??_);_(@_)">
                  <c:v>100</c:v>
                </c:pt>
                <c:pt idx="428" formatCode="_(* #,##0.00_);_(* \(#,##0.00\);_(* &quot;-&quot;??_);_(@_)">
                  <c:v>100</c:v>
                </c:pt>
                <c:pt idx="429" formatCode="_(* #,##0.00_);_(* \(#,##0.00\);_(* &quot;-&quot;??_);_(@_)">
                  <c:v>100</c:v>
                </c:pt>
                <c:pt idx="430" formatCode="_(* #,##0.00_);_(* \(#,##0.00\);_(* &quot;-&quot;??_);_(@_)">
                  <c:v>100</c:v>
                </c:pt>
                <c:pt idx="431" formatCode="_(* #,##0.00_);_(* \(#,##0.00\);_(* &quot;-&quot;??_);_(@_)">
                  <c:v>100</c:v>
                </c:pt>
                <c:pt idx="432" formatCode="_(* #,##0.00_);_(* \(#,##0.00\);_(* &quot;-&quot;??_);_(@_)">
                  <c:v>100</c:v>
                </c:pt>
                <c:pt idx="433" formatCode="_(* #,##0.00_);_(* \(#,##0.00\);_(* &quot;-&quot;??_);_(@_)">
                  <c:v>100</c:v>
                </c:pt>
                <c:pt idx="434" formatCode="_(* #,##0.00_);_(* \(#,##0.00\);_(* &quot;-&quot;??_);_(@_)">
                  <c:v>100</c:v>
                </c:pt>
                <c:pt idx="435" formatCode="_(* #,##0.00_);_(* \(#,##0.00\);_(* &quot;-&quot;??_);_(@_)">
                  <c:v>100</c:v>
                </c:pt>
                <c:pt idx="436" formatCode="_(* #,##0.00_);_(* \(#,##0.00\);_(* &quot;-&quot;??_);_(@_)">
                  <c:v>100</c:v>
                </c:pt>
                <c:pt idx="437" formatCode="_(* #,##0.00_);_(* \(#,##0.00\);_(* &quot;-&quot;??_);_(@_)">
                  <c:v>100</c:v>
                </c:pt>
                <c:pt idx="438" formatCode="_(* #,##0.00_);_(* \(#,##0.00\);_(* &quot;-&quot;??_);_(@_)">
                  <c:v>100</c:v>
                </c:pt>
                <c:pt idx="439" formatCode="_(* #,##0.00_);_(* \(#,##0.00\);_(* &quot;-&quot;??_);_(@_)">
                  <c:v>100</c:v>
                </c:pt>
                <c:pt idx="440" formatCode="_(* #,##0.00_);_(* \(#,##0.00\);_(* &quot;-&quot;??_);_(@_)">
                  <c:v>100</c:v>
                </c:pt>
                <c:pt idx="441" formatCode="_(* #,##0.00_);_(* \(#,##0.00\);_(* &quot;-&quot;??_);_(@_)">
                  <c:v>100</c:v>
                </c:pt>
                <c:pt idx="442" formatCode="_(* #,##0.00_);_(* \(#,##0.00\);_(* &quot;-&quot;??_);_(@_)">
                  <c:v>100</c:v>
                </c:pt>
                <c:pt idx="443" formatCode="_(* #,##0.00_);_(* \(#,##0.00\);_(* &quot;-&quot;??_);_(@_)">
                  <c:v>100</c:v>
                </c:pt>
                <c:pt idx="444" formatCode="_(* #,##0.00_);_(* \(#,##0.00\);_(* &quot;-&quot;??_);_(@_)">
                  <c:v>100</c:v>
                </c:pt>
                <c:pt idx="445" formatCode="_(* #,##0.00_);_(* \(#,##0.00\);_(* &quot;-&quot;??_);_(@_)">
                  <c:v>100</c:v>
                </c:pt>
                <c:pt idx="446" formatCode="_(* #,##0.00_);_(* \(#,##0.00\);_(* &quot;-&quot;??_);_(@_)">
                  <c:v>100</c:v>
                </c:pt>
                <c:pt idx="447" formatCode="_(* #,##0.00_);_(* \(#,##0.00\);_(* &quot;-&quot;??_);_(@_)">
                  <c:v>100</c:v>
                </c:pt>
                <c:pt idx="448" formatCode="_(* #,##0.00_);_(* \(#,##0.00\);_(* &quot;-&quot;??_);_(@_)">
                  <c:v>100</c:v>
                </c:pt>
                <c:pt idx="449" formatCode="_(* #,##0.00_);_(* \(#,##0.00\);_(* &quot;-&quot;??_);_(@_)">
                  <c:v>100</c:v>
                </c:pt>
                <c:pt idx="450" formatCode="_(* #,##0.00_);_(* \(#,##0.00\);_(* &quot;-&quot;??_);_(@_)">
                  <c:v>100</c:v>
                </c:pt>
                <c:pt idx="451" formatCode="_(* #,##0.00_);_(* \(#,##0.00\);_(* &quot;-&quot;??_);_(@_)">
                  <c:v>100</c:v>
                </c:pt>
                <c:pt idx="452" formatCode="_(* #,##0.00_);_(* \(#,##0.00\);_(* &quot;-&quot;??_);_(@_)">
                  <c:v>100</c:v>
                </c:pt>
                <c:pt idx="453" formatCode="_(* #,##0.00_);_(* \(#,##0.00\);_(* &quot;-&quot;??_);_(@_)">
                  <c:v>100</c:v>
                </c:pt>
                <c:pt idx="454" formatCode="_(* #,##0.00_);_(* \(#,##0.00\);_(* &quot;-&quot;??_);_(@_)">
                  <c:v>100</c:v>
                </c:pt>
                <c:pt idx="455" formatCode="_(* #,##0.00_);_(* \(#,##0.00\);_(* &quot;-&quot;??_);_(@_)">
                  <c:v>100</c:v>
                </c:pt>
                <c:pt idx="456" formatCode="_(* #,##0.00_);_(* \(#,##0.00\);_(* &quot;-&quot;??_);_(@_)">
                  <c:v>100</c:v>
                </c:pt>
                <c:pt idx="457" formatCode="_(* #,##0.00_);_(* \(#,##0.00\);_(* &quot;-&quot;??_);_(@_)">
                  <c:v>100</c:v>
                </c:pt>
                <c:pt idx="458" formatCode="_(* #,##0.00_);_(* \(#,##0.00\);_(* &quot;-&quot;??_);_(@_)">
                  <c:v>100</c:v>
                </c:pt>
                <c:pt idx="459" formatCode="_(* #,##0.00_);_(* \(#,##0.00\);_(* &quot;-&quot;??_);_(@_)">
                  <c:v>100</c:v>
                </c:pt>
                <c:pt idx="460" formatCode="_(* #,##0.00_);_(* \(#,##0.00\);_(* &quot;-&quot;??_);_(@_)">
                  <c:v>100</c:v>
                </c:pt>
                <c:pt idx="461" formatCode="_(* #,##0.00_);_(* \(#,##0.00\);_(* &quot;-&quot;??_);_(@_)">
                  <c:v>100</c:v>
                </c:pt>
                <c:pt idx="462" formatCode="_(* #,##0.00_);_(* \(#,##0.00\);_(* &quot;-&quot;??_);_(@_)">
                  <c:v>100</c:v>
                </c:pt>
                <c:pt idx="463" formatCode="_(* #,##0.00_);_(* \(#,##0.00\);_(* &quot;-&quot;??_);_(@_)">
                  <c:v>100</c:v>
                </c:pt>
                <c:pt idx="464" formatCode="_(* #,##0.00_);_(* \(#,##0.00\);_(* &quot;-&quot;??_);_(@_)">
                  <c:v>100</c:v>
                </c:pt>
                <c:pt idx="465" formatCode="_(* #,##0.00_);_(* \(#,##0.00\);_(* &quot;-&quot;??_);_(@_)">
                  <c:v>100</c:v>
                </c:pt>
                <c:pt idx="466" formatCode="_(* #,##0.00_);_(* \(#,##0.00\);_(* &quot;-&quot;??_);_(@_)">
                  <c:v>100</c:v>
                </c:pt>
                <c:pt idx="467" formatCode="_(* #,##0.00_);_(* \(#,##0.00\);_(* &quot;-&quot;??_);_(@_)">
                  <c:v>100</c:v>
                </c:pt>
                <c:pt idx="468" formatCode="_(* #,##0.00_);_(* \(#,##0.00\);_(* &quot;-&quot;??_);_(@_)">
                  <c:v>100</c:v>
                </c:pt>
                <c:pt idx="469" formatCode="_(* #,##0.00_);_(* \(#,##0.00\);_(* &quot;-&quot;??_);_(@_)">
                  <c:v>100</c:v>
                </c:pt>
                <c:pt idx="470" formatCode="_(* #,##0.00_);_(* \(#,##0.00\);_(* &quot;-&quot;??_);_(@_)">
                  <c:v>100</c:v>
                </c:pt>
                <c:pt idx="471" formatCode="_(* #,##0.00_);_(* \(#,##0.00\);_(* &quot;-&quot;??_);_(@_)">
                  <c:v>100</c:v>
                </c:pt>
                <c:pt idx="472" formatCode="_(* #,##0.00_);_(* \(#,##0.00\);_(* &quot;-&quot;??_);_(@_)">
                  <c:v>100</c:v>
                </c:pt>
                <c:pt idx="473" formatCode="_(* #,##0.00_);_(* \(#,##0.00\);_(* &quot;-&quot;??_);_(@_)">
                  <c:v>100</c:v>
                </c:pt>
                <c:pt idx="474" formatCode="_(* #,##0.00_);_(* \(#,##0.00\);_(* &quot;-&quot;??_);_(@_)">
                  <c:v>100</c:v>
                </c:pt>
                <c:pt idx="475" formatCode="_(* #,##0.00_);_(* \(#,##0.00\);_(* &quot;-&quot;??_);_(@_)">
                  <c:v>100</c:v>
                </c:pt>
                <c:pt idx="476" formatCode="_(* #,##0.00_);_(* \(#,##0.00\);_(* &quot;-&quot;??_);_(@_)">
                  <c:v>100</c:v>
                </c:pt>
                <c:pt idx="477" formatCode="_(* #,##0.00_);_(* \(#,##0.00\);_(* &quot;-&quot;??_);_(@_)">
                  <c:v>100</c:v>
                </c:pt>
                <c:pt idx="478" formatCode="_(* #,##0.00_);_(* \(#,##0.00\);_(* &quot;-&quot;??_);_(@_)">
                  <c:v>100</c:v>
                </c:pt>
                <c:pt idx="479" formatCode="_(* #,##0.00_);_(* \(#,##0.00\);_(* &quot;-&quot;??_);_(@_)">
                  <c:v>100</c:v>
                </c:pt>
                <c:pt idx="480" formatCode="_(* #,##0.00_);_(* \(#,##0.00\);_(* &quot;-&quot;??_);_(@_)">
                  <c:v>100</c:v>
                </c:pt>
                <c:pt idx="481" formatCode="_(* #,##0.00_);_(* \(#,##0.00\);_(* &quot;-&quot;??_);_(@_)">
                  <c:v>100</c:v>
                </c:pt>
                <c:pt idx="482" formatCode="_(* #,##0.00_);_(* \(#,##0.00\);_(* &quot;-&quot;??_);_(@_)">
                  <c:v>100</c:v>
                </c:pt>
                <c:pt idx="483" formatCode="_(* #,##0.00_);_(* \(#,##0.00\);_(* &quot;-&quot;??_);_(@_)">
                  <c:v>100</c:v>
                </c:pt>
                <c:pt idx="484" formatCode="_(* #,##0.00_);_(* \(#,##0.00\);_(* &quot;-&quot;??_);_(@_)">
                  <c:v>100</c:v>
                </c:pt>
                <c:pt idx="485" formatCode="_(* #,##0.00_);_(* \(#,##0.00\);_(* &quot;-&quot;??_);_(@_)">
                  <c:v>100</c:v>
                </c:pt>
                <c:pt idx="486" formatCode="_(* #,##0.00_);_(* \(#,##0.00\);_(* &quot;-&quot;??_);_(@_)">
                  <c:v>100</c:v>
                </c:pt>
                <c:pt idx="487" formatCode="_(* #,##0.00_);_(* \(#,##0.00\);_(* &quot;-&quot;??_);_(@_)">
                  <c:v>100</c:v>
                </c:pt>
                <c:pt idx="488" formatCode="_(* #,##0.00_);_(* \(#,##0.00\);_(* &quot;-&quot;??_);_(@_)">
                  <c:v>100</c:v>
                </c:pt>
                <c:pt idx="489" formatCode="_(* #,##0.00_);_(* \(#,##0.00\);_(* &quot;-&quot;??_);_(@_)">
                  <c:v>100</c:v>
                </c:pt>
                <c:pt idx="490" formatCode="_(* #,##0.00_);_(* \(#,##0.00\);_(* &quot;-&quot;??_);_(@_)">
                  <c:v>100</c:v>
                </c:pt>
                <c:pt idx="491" formatCode="_(* #,##0.00_);_(* \(#,##0.00\);_(* &quot;-&quot;??_);_(@_)">
                  <c:v>100</c:v>
                </c:pt>
                <c:pt idx="492" formatCode="_(* #,##0.00_);_(* \(#,##0.00\);_(* &quot;-&quot;??_);_(@_)">
                  <c:v>100</c:v>
                </c:pt>
                <c:pt idx="493" formatCode="_(* #,##0.00_);_(* \(#,##0.00\);_(* &quot;-&quot;??_);_(@_)">
                  <c:v>100</c:v>
                </c:pt>
                <c:pt idx="494" formatCode="_(* #,##0.00_);_(* \(#,##0.00\);_(* &quot;-&quot;??_);_(@_)">
                  <c:v>100</c:v>
                </c:pt>
                <c:pt idx="495" formatCode="_(* #,##0.00_);_(* \(#,##0.00\);_(* &quot;-&quot;??_);_(@_)">
                  <c:v>100</c:v>
                </c:pt>
                <c:pt idx="496" formatCode="_(* #,##0.00_);_(* \(#,##0.00\);_(* &quot;-&quot;??_);_(@_)">
                  <c:v>100</c:v>
                </c:pt>
                <c:pt idx="497" formatCode="_(* #,##0.00_);_(* \(#,##0.00\);_(* &quot;-&quot;??_);_(@_)">
                  <c:v>100</c:v>
                </c:pt>
                <c:pt idx="498" formatCode="_(* #,##0.00_);_(* \(#,##0.00\);_(* &quot;-&quot;??_);_(@_)">
                  <c:v>100</c:v>
                </c:pt>
                <c:pt idx="499" formatCode="_(* #,##0.00_);_(* \(#,##0.00\);_(* &quot;-&quot;??_);_(@_)">
                  <c:v>100</c:v>
                </c:pt>
                <c:pt idx="500" formatCode="_(* #,##0.00_);_(* \(#,##0.00\);_(* &quot;-&quot;??_);_(@_)">
                  <c:v>100</c:v>
                </c:pt>
                <c:pt idx="501" formatCode="_(* #,##0.00_);_(* \(#,##0.00\);_(* &quot;-&quot;??_);_(@_)">
                  <c:v>100</c:v>
                </c:pt>
                <c:pt idx="502" formatCode="_(* #,##0.00_);_(* \(#,##0.00\);_(* &quot;-&quot;??_);_(@_)">
                  <c:v>100</c:v>
                </c:pt>
                <c:pt idx="503" formatCode="_(* #,##0.00_);_(* \(#,##0.00\);_(* &quot;-&quot;??_);_(@_)">
                  <c:v>100</c:v>
                </c:pt>
                <c:pt idx="504" formatCode="_(* #,##0.00_);_(* \(#,##0.00\);_(* &quot;-&quot;??_);_(@_)">
                  <c:v>100</c:v>
                </c:pt>
                <c:pt idx="505" formatCode="_(* #,##0.00_);_(* \(#,##0.00\);_(* &quot;-&quot;??_);_(@_)">
                  <c:v>100</c:v>
                </c:pt>
                <c:pt idx="506" formatCode="_(* #,##0.00_);_(* \(#,##0.00\);_(* &quot;-&quot;??_);_(@_)">
                  <c:v>100</c:v>
                </c:pt>
                <c:pt idx="507" formatCode="_(* #,##0.00_);_(* \(#,##0.00\);_(* &quot;-&quot;??_);_(@_)">
                  <c:v>100</c:v>
                </c:pt>
                <c:pt idx="508" formatCode="_(* #,##0.00_);_(* \(#,##0.00\);_(* &quot;-&quot;??_);_(@_)">
                  <c:v>100</c:v>
                </c:pt>
                <c:pt idx="509" formatCode="_(* #,##0.00_);_(* \(#,##0.00\);_(* &quot;-&quot;??_);_(@_)">
                  <c:v>100</c:v>
                </c:pt>
                <c:pt idx="510" formatCode="_(* #,##0.00_);_(* \(#,##0.00\);_(* &quot;-&quot;??_);_(@_)">
                  <c:v>100</c:v>
                </c:pt>
                <c:pt idx="511" formatCode="_(* #,##0.00_);_(* \(#,##0.00\);_(* &quot;-&quot;??_);_(@_)">
                  <c:v>100</c:v>
                </c:pt>
                <c:pt idx="512" formatCode="_(* #,##0.00_);_(* \(#,##0.00\);_(* &quot;-&quot;??_);_(@_)">
                  <c:v>100</c:v>
                </c:pt>
                <c:pt idx="513" formatCode="_(* #,##0.00_);_(* \(#,##0.00\);_(* &quot;-&quot;??_);_(@_)">
                  <c:v>100</c:v>
                </c:pt>
                <c:pt idx="514" formatCode="_(* #,##0.00_);_(* \(#,##0.00\);_(* &quot;-&quot;??_);_(@_)">
                  <c:v>100</c:v>
                </c:pt>
                <c:pt idx="515" formatCode="_(* #,##0.00_);_(* \(#,##0.00\);_(* &quot;-&quot;??_);_(@_)">
                  <c:v>100</c:v>
                </c:pt>
                <c:pt idx="516" formatCode="_(* #,##0.00_);_(* \(#,##0.00\);_(* &quot;-&quot;??_);_(@_)">
                  <c:v>100</c:v>
                </c:pt>
                <c:pt idx="517" formatCode="_(* #,##0.00_);_(* \(#,##0.00\);_(* &quot;-&quot;??_);_(@_)">
                  <c:v>100</c:v>
                </c:pt>
                <c:pt idx="518" formatCode="_(* #,##0.00_);_(* \(#,##0.00\);_(* &quot;-&quot;??_);_(@_)">
                  <c:v>100</c:v>
                </c:pt>
                <c:pt idx="519" formatCode="_(* #,##0.00_);_(* \(#,##0.00\);_(* &quot;-&quot;??_);_(@_)">
                  <c:v>100</c:v>
                </c:pt>
                <c:pt idx="520" formatCode="_(* #,##0.00_);_(* \(#,##0.00\);_(* &quot;-&quot;??_);_(@_)">
                  <c:v>100</c:v>
                </c:pt>
                <c:pt idx="521" formatCode="_(* #,##0.00_);_(* \(#,##0.00\);_(* &quot;-&quot;??_);_(@_)">
                  <c:v>100</c:v>
                </c:pt>
                <c:pt idx="522" formatCode="_(* #,##0.00_);_(* \(#,##0.00\);_(* &quot;-&quot;??_);_(@_)">
                  <c:v>100</c:v>
                </c:pt>
                <c:pt idx="523" formatCode="_(* #,##0.00_);_(* \(#,##0.00\);_(* &quot;-&quot;??_);_(@_)">
                  <c:v>100</c:v>
                </c:pt>
                <c:pt idx="524" formatCode="_(* #,##0.00_);_(* \(#,##0.00\);_(* &quot;-&quot;??_);_(@_)">
                  <c:v>100</c:v>
                </c:pt>
                <c:pt idx="525" formatCode="_(* #,##0.00_);_(* \(#,##0.00\);_(* &quot;-&quot;??_);_(@_)">
                  <c:v>100</c:v>
                </c:pt>
                <c:pt idx="526" formatCode="_(* #,##0.00_);_(* \(#,##0.00\);_(* &quot;-&quot;??_);_(@_)">
                  <c:v>100</c:v>
                </c:pt>
                <c:pt idx="527" formatCode="_(* #,##0.00_);_(* \(#,##0.00\);_(* &quot;-&quot;??_);_(@_)">
                  <c:v>100</c:v>
                </c:pt>
                <c:pt idx="528" formatCode="_(* #,##0.00_);_(* \(#,##0.00\);_(* &quot;-&quot;??_);_(@_)">
                  <c:v>100</c:v>
                </c:pt>
                <c:pt idx="529" formatCode="_(* #,##0.00_);_(* \(#,##0.00\);_(* &quot;-&quot;??_);_(@_)">
                  <c:v>100</c:v>
                </c:pt>
                <c:pt idx="530" formatCode="_(* #,##0.00_);_(* \(#,##0.00\);_(* &quot;-&quot;??_);_(@_)">
                  <c:v>100</c:v>
                </c:pt>
                <c:pt idx="531" formatCode="_(* #,##0.00_);_(* \(#,##0.00\);_(* &quot;-&quot;??_);_(@_)">
                  <c:v>100</c:v>
                </c:pt>
                <c:pt idx="532" formatCode="_(* #,##0.00_);_(* \(#,##0.00\);_(* &quot;-&quot;??_);_(@_)">
                  <c:v>100.67804327529501</c:v>
                </c:pt>
                <c:pt idx="533" formatCode="_(* #,##0.00_);_(* \(#,##0.00\);_(* &quot;-&quot;??_);_(@_)">
                  <c:v>100.69144854539336</c:v>
                </c:pt>
                <c:pt idx="534" formatCode="_(* #,##0.00_);_(* \(#,##0.00\);_(* &quot;-&quot;??_);_(@_)">
                  <c:v>100.73144854539335</c:v>
                </c:pt>
                <c:pt idx="535" formatCode="_(* #,##0.00_);_(* \(#,##0.00\);_(* &quot;-&quot;??_);_(@_)">
                  <c:v>100.74144854539335</c:v>
                </c:pt>
                <c:pt idx="536" formatCode="_(* #,##0.00_);_(* \(#,##0.00\);_(* &quot;-&quot;??_);_(@_)">
                  <c:v>100.75804327529501</c:v>
                </c:pt>
                <c:pt idx="537" formatCode="_(* #,##0.00_);_(* \(#,##0.00\);_(* &quot;-&quot;??_);_(@_)">
                  <c:v>100.768043275295</c:v>
                </c:pt>
                <c:pt idx="538" formatCode="_(* #,##0.00_);_(* \(#,##0.00\);_(* &quot;-&quot;??_);_(@_)">
                  <c:v>100.818043275295</c:v>
                </c:pt>
                <c:pt idx="539" formatCode="_(* #,##0.00_);_(* \(#,##0.00\);_(* &quot;-&quot;??_);_(@_)">
                  <c:v>100.86804327529502</c:v>
                </c:pt>
                <c:pt idx="540" formatCode="_(* #,##0.00_);_(* \(#,##0.00\);_(* &quot;-&quot;??_);_(@_)">
                  <c:v>100.90804327529501</c:v>
                </c:pt>
                <c:pt idx="541" formatCode="_(* #,##0.00_);_(* \(#,##0.00\);_(* &quot;-&quot;??_);_(@_)">
                  <c:v>100.91804327529501</c:v>
                </c:pt>
                <c:pt idx="542" formatCode="_(* #,##0.00_);_(* \(#,##0.00\);_(* &quot;-&quot;??_);_(@_)">
                  <c:v>100.93154677662095</c:v>
                </c:pt>
                <c:pt idx="543" formatCode="_(* #,##0.00_);_(* \(#,##0.00\);_(* &quot;-&quot;??_);_(@_)">
                  <c:v>100.98753688117461</c:v>
                </c:pt>
                <c:pt idx="544" formatCode="_(* #,##0.00_);_(* \(#,##0.00\);_(* &quot;-&quot;??_);_(@_)">
                  <c:v>100.99761015924128</c:v>
                </c:pt>
                <c:pt idx="545" formatCode="_(* #,##0.00_);_(* \(#,##0.00\);_(* &quot;-&quot;??_);_(@_)">
                  <c:v>101.02681065285421</c:v>
                </c:pt>
                <c:pt idx="546" formatCode="_(* #,##0.00_);_(* \(#,##0.00\);_(* &quot;-&quot;??_);_(@_)">
                  <c:v>101.05306563121101</c:v>
                </c:pt>
                <c:pt idx="547" formatCode="_(* #,##0.00_);_(* \(#,##0.00\);_(* &quot;-&quot;??_);_(@_)">
                  <c:v>101.06978196408507</c:v>
                </c:pt>
                <c:pt idx="548" formatCode="_(* #,##0.00_);_(* \(#,##0.00\);_(* &quot;-&quot;??_);_(@_)">
                  <c:v>101.10343202154432</c:v>
                </c:pt>
                <c:pt idx="549" formatCode="_(* #,##0.00_);_(* \(#,##0.00\);_(* &quot;-&quot;??_);_(@_)">
                  <c:v>101.14270579322395</c:v>
                </c:pt>
                <c:pt idx="550" formatCode="_(* #,##0.00_);_(* \(#,##0.00\);_(* &quot;-&quot;??_);_(@_)">
                  <c:v>101.1719062868369</c:v>
                </c:pt>
                <c:pt idx="551" formatCode="_(* #,##0.00_);_(* \(#,##0.00\);_(* &quot;-&quot;??_);_(@_)">
                  <c:v>101.20748251896528</c:v>
                </c:pt>
                <c:pt idx="552" formatCode="_(* #,##0.00_);_(* \(#,##0.00\);_(* &quot;-&quot;??_);_(@_)">
                  <c:v>101.23325278931894</c:v>
                </c:pt>
                <c:pt idx="553" formatCode="_(* #,##0.00_);_(* \(#,##0.00\);_(* &quot;-&quot;??_);_(@_)">
                  <c:v>101.28972760187571</c:v>
                </c:pt>
                <c:pt idx="554" formatCode="_(* #,##0.00_);_(* \(#,##0.00\);_(* &quot;-&quot;??_);_(@_)">
                  <c:v>101.33462508777566</c:v>
                </c:pt>
                <c:pt idx="555" formatCode="_(* #,##0.00_);_(* \(#,##0.00\);_(* &quot;-&quot;??_);_(@_)">
                  <c:v>101.39570427396576</c:v>
                </c:pt>
                <c:pt idx="556" formatCode="_(* #,##0.00_);_(* \(#,##0.00\);_(* &quot;-&quot;??_);_(@_)">
                  <c:v>101.47232564265587</c:v>
                </c:pt>
                <c:pt idx="557" formatCode="_(* #,##0.00_);_(* \(#,##0.00\);_(* &quot;-&quot;??_);_(@_)">
                  <c:v>101.49541771404533</c:v>
                </c:pt>
                <c:pt idx="558" formatCode="_(* #,##0.00_);_(* \(#,##0.00\);_(* &quot;-&quot;??_);_(@_)">
                  <c:v>101.54079990794843</c:v>
                </c:pt>
                <c:pt idx="559" formatCode="_(* #,##0.00_);_(* \(#,##0.00\);_(* &quot;-&quot;??_);_(@_)">
                  <c:v>101.56657017830209</c:v>
                </c:pt>
                <c:pt idx="560" formatCode="_(* #,##0.00_);_(* \(#,##0.00\);_(* &quot;-&quot;??_);_(@_)">
                  <c:v>101.580073679628</c:v>
                </c:pt>
                <c:pt idx="561" formatCode="_(* #,##0.00_);_(* \(#,##0.00\);_(* &quot;-&quot;??_);_(@_)">
                  <c:v>101.61693656863537</c:v>
                </c:pt>
                <c:pt idx="562" formatCode="_(* #,##0.00_);_(* \(#,##0.00\);_(* &quot;-&quot;??_);_(@_)">
                  <c:v>101.6304400699613</c:v>
                </c:pt>
                <c:pt idx="563" formatCode="_(* #,##0.00_);_(* \(#,##0.00\);_(* &quot;-&quot;??_);_(@_)">
                  <c:v>101.64051334802795</c:v>
                </c:pt>
                <c:pt idx="564" formatCode="_(* #,##0.00_);_(* \(#,##0.00\);_(* &quot;-&quot;??_);_(@_)">
                  <c:v>101.65722968090198</c:v>
                </c:pt>
                <c:pt idx="565" formatCode="_(* #,##0.00_);_(* \(#,##0.00\);_(* &quot;-&quot;??_);_(@_)">
                  <c:v>101.66730295896866</c:v>
                </c:pt>
                <c:pt idx="566" formatCode="_(* #,##0.00_);_(* \(#,##0.00\);_(* &quot;-&quot;??_);_(@_)">
                  <c:v>101.70759607123532</c:v>
                </c:pt>
                <c:pt idx="567" formatCode="_(* #,##0.00_);_(* \(#,##0.00\);_(* &quot;-&quot;??_);_(@_)">
                  <c:v>101.71766934930197</c:v>
                </c:pt>
                <c:pt idx="568" formatCode="_(* #,##0.00_);_(* \(#,##0.00\);_(* &quot;-&quot;??_);_(@_)">
                  <c:v>101.73117285062791</c:v>
                </c:pt>
                <c:pt idx="569" formatCode="_(* #,##0.00_);_(* \(#,##0.00\);_(* &quot;-&quot;??_);_(@_)">
                  <c:v>101.74124612869457</c:v>
                </c:pt>
                <c:pt idx="570" formatCode="_(* #,##0.00_);_(* \(#,##0.00\);_(* &quot;-&quot;??_);_(@_)">
                  <c:v>101.75796246156862</c:v>
                </c:pt>
                <c:pt idx="571" formatCode="_(* #,##0.00_);_(* \(#,##0.00\);_(* &quot;-&quot;??_);_(@_)">
                  <c:v>101.79455803428404</c:v>
                </c:pt>
                <c:pt idx="572" formatCode="_(* #,##0.00_);_(* \(#,##0.00\);_(* &quot;-&quot;??_);_(@_)">
                  <c:v>101.80463131235069</c:v>
                </c:pt>
                <c:pt idx="573" formatCode="_(* #,##0.00_);_(* \(#,##0.00\);_(* &quot;-&quot;??_);_(@_)">
                  <c:v>101.81840212996858</c:v>
                </c:pt>
                <c:pt idx="574" formatCode="_(* #,##0.00_);_(* \(#,##0.00\);_(* &quot;-&quot;??_);_(@_)">
                  <c:v>101.83190563129449</c:v>
                </c:pt>
                <c:pt idx="575" formatCode="_(* #,##0.00_);_(* \(#,##0.00\);_(* &quot;-&quot;??_);_(@_)">
                  <c:v>101.84197890936116</c:v>
                </c:pt>
                <c:pt idx="576" formatCode="_(* #,##0.00_);_(* \(#,##0.00\);_(* &quot;-&quot;??_);_(@_)">
                  <c:v>101.88227202162781</c:v>
                </c:pt>
                <c:pt idx="577" formatCode="_(* #,##0.00_);_(* \(#,##0.00\);_(* &quot;-&quot;??_);_(@_)">
                  <c:v>101.89234529969447</c:v>
                </c:pt>
                <c:pt idx="578" formatCode="_(* #,##0.00_);_(* \(#,##0.00\);_(* &quot;-&quot;??_);_(@_)">
                  <c:v>101.9053640930173</c:v>
                </c:pt>
                <c:pt idx="579" formatCode="_(* #,##0.00_);_(* \(#,##0.00\);_(* &quot;-&quot;??_);_(@_)">
                  <c:v>101.91543737108395</c:v>
                </c:pt>
                <c:pt idx="580" formatCode="_(* #,##0.00_);_(* \(#,##0.00\);_(* &quot;-&quot;??_);_(@_)">
                  <c:v>101.9289408724099</c:v>
                </c:pt>
                <c:pt idx="581" formatCode="_(* #,##0.00_);_(* \(#,##0.00\);_(* &quot;-&quot;??_);_(@_)">
                  <c:v>101.96580376141726</c:v>
                </c:pt>
                <c:pt idx="582" formatCode="_(* #,##0.00_);_(* \(#,##0.00\);_(* &quot;-&quot;??_);_(@_)">
                  <c:v>101.97587703948392</c:v>
                </c:pt>
                <c:pt idx="583" formatCode="_(* #,##0.00_);_(* \(#,##0.00\);_(* &quot;-&quot;??_);_(@_)">
                  <c:v>101.53987598720281</c:v>
                </c:pt>
                <c:pt idx="584" formatCode="_(* #,##0.00_);_(* \(#,##0.00\);_(* &quot;-&quot;??_);_(@_)">
                  <c:v>101.55002439476215</c:v>
                </c:pt>
                <c:pt idx="585" formatCode="_(* #,##0.00_);_(* \(#,##0.00\);_(* &quot;-&quot;??_);_(@_)">
                  <c:v>101.56245261568738</c:v>
                </c:pt>
                <c:pt idx="586" formatCode="_(* #,##0.00_);_(* \(#,##0.00\);_(* &quot;-&quot;??_);_(@_)">
                  <c:v>101.60304624592473</c:v>
                </c:pt>
                <c:pt idx="587" formatCode="_(* #,##0.00_);_(* \(#,##0.00\);_(* &quot;-&quot;??_);_(@_)">
                  <c:v>101.62599803586252</c:v>
                </c:pt>
                <c:pt idx="588" formatCode="_(* #,##0.00_);_(* \(#,##0.00\);_(* &quot;-&quot;??_);_(@_)">
                  <c:v>101.64136006279618</c:v>
                </c:pt>
                <c:pt idx="589" formatCode="_(* #,##0.00_);_(* \(#,##0.00\);_(* &quot;-&quot;??_);_(@_)">
                  <c:v>101.64136006279618</c:v>
                </c:pt>
                <c:pt idx="590" formatCode="_(* #,##0.00_);_(* \(#,##0.00\);_(* &quot;-&quot;??_);_(@_)">
                  <c:v>101.64136006279618</c:v>
                </c:pt>
                <c:pt idx="591" formatCode="_(* #,##0.00_);_(* \(#,##0.00\);_(* &quot;-&quot;??_);_(@_)">
                  <c:v>101.64136006279618</c:v>
                </c:pt>
                <c:pt idx="592" formatCode="_(* #,##0.00_);_(* \(#,##0.00\);_(* &quot;-&quot;??_);_(@_)">
                  <c:v>101.64136006279618</c:v>
                </c:pt>
                <c:pt idx="593" formatCode="_(* #,##0.00_);_(* \(#,##0.00\);_(* &quot;-&quot;??_);_(@_)">
                  <c:v>101.64136006279618</c:v>
                </c:pt>
                <c:pt idx="594" formatCode="_(* #,##0.00_);_(* \(#,##0.00\);_(* &quot;-&quot;??_);_(@_)">
                  <c:v>101.64136006279618</c:v>
                </c:pt>
                <c:pt idx="595" formatCode="_(* #,##0.00_);_(* \(#,##0.00\);_(* &quot;-&quot;??_);_(@_)">
                  <c:v>101.64136006279618</c:v>
                </c:pt>
                <c:pt idx="596" formatCode="_(* #,##0.00_);_(* \(#,##0.00\);_(* &quot;-&quot;??_);_(@_)">
                  <c:v>101.64136006279618</c:v>
                </c:pt>
                <c:pt idx="597" formatCode="_(* #,##0.00_);_(* \(#,##0.00\);_(* &quot;-&quot;??_);_(@_)">
                  <c:v>101.40723173867441</c:v>
                </c:pt>
                <c:pt idx="598" formatCode="_(* #,##0.00_);_(* \(#,##0.00\);_(* &quot;-&quot;??_);_(@_)">
                  <c:v>103.17837295666929</c:v>
                </c:pt>
                <c:pt idx="599" formatCode="_(* #,##0.00_);_(* \(#,##0.00\);_(* &quot;-&quot;??_);_(@_)">
                  <c:v>103.17115835511841</c:v>
                </c:pt>
                <c:pt idx="600" formatCode="_(* #,##0.00_);_(* \(#,##0.00\);_(* &quot;-&quot;??_);_(@_)">
                  <c:v>103.17637197449274</c:v>
                </c:pt>
                <c:pt idx="601" formatCode="_(* #,##0.00_);_(* \(#,##0.00\);_(* &quot;-&quot;??_);_(@_)">
                  <c:v>103.17865178785861</c:v>
                </c:pt>
                <c:pt idx="602" formatCode="_(* #,##0.00_);_(* \(#,##0.00\);_(* &quot;-&quot;??_);_(@_)">
                  <c:v>103.20937584172596</c:v>
                </c:pt>
                <c:pt idx="603" formatCode="_(* #,##0.00_);_(* \(#,##0.00\);_(* &quot;-&quot;??_);_(@_)">
                  <c:v>103.20178607872184</c:v>
                </c:pt>
                <c:pt idx="604" formatCode="_(* #,##0.00_);_(* \(#,##0.00\);_(* &quot;-&quot;??_);_(@_)">
                  <c:v>103.20699969809617</c:v>
                </c:pt>
                <c:pt idx="605" formatCode="_(* #,##0.00_);_(* \(#,##0.00\);_(* &quot;-&quot;??_);_(@_)">
                  <c:v>103.2122133174705</c:v>
                </c:pt>
                <c:pt idx="606" formatCode="_(* #,##0.00_);_(* \(#,##0.00\);_(* &quot;-&quot;??_);_(@_)">
                  <c:v>103.21742693684486</c:v>
                </c:pt>
                <c:pt idx="607" formatCode="_(* #,##0.00_);_(* \(#,##0.00\);_(* &quot;-&quot;??_);_(@_)">
                  <c:v>103.24293737133785</c:v>
                </c:pt>
                <c:pt idx="608" formatCode="_(* #,##0.00_);_(* \(#,##0.00\);_(* &quot;-&quot;??_);_(@_)">
                  <c:v>103.23800258315283</c:v>
                </c:pt>
                <c:pt idx="609" formatCode="_(* #,##0.00_);_(* \(#,##0.00\);_(* &quot;-&quot;??_);_(@_)">
                  <c:v>103.24321620252717</c:v>
                </c:pt>
                <c:pt idx="610" formatCode="_(* #,##0.00_);_(* \(#,##0.00\);_(* &quot;-&quot;??_);_(@_)">
                  <c:v>103.24842982190152</c:v>
                </c:pt>
                <c:pt idx="611" formatCode="_(* #,##0.00_);_(* \(#,##0.00\);_(* &quot;-&quot;??_);_(@_)">
                  <c:v>103.25592325464173</c:v>
                </c:pt>
                <c:pt idx="612" formatCode="_(* #,##0.00_);_(* \(#,##0.00\);_(* &quot;-&quot;??_);_(@_)">
                  <c:v>103.28143368913474</c:v>
                </c:pt>
                <c:pt idx="613" formatCode="_(* #,##0.00_);_(* \(#,##0.00\);_(* &quot;-&quot;??_);_(@_)">
                  <c:v>103.26141570520542</c:v>
                </c:pt>
                <c:pt idx="614" formatCode="_(* #,##0.00_);_(* \(#,##0.00\);_(* &quot;-&quot;??_);_(@_)">
                  <c:v>103.27677773213908</c:v>
                </c:pt>
                <c:pt idx="615" formatCode="_(* #,##0.00_);_(* \(#,##0.00\);_(* &quot;-&quot;??_);_(@_)">
                  <c:v>103.2842711648793</c:v>
                </c:pt>
                <c:pt idx="616" formatCode="_(* #,##0.00_);_(* \(#,##0.00\);_(* &quot;-&quot;??_);_(@_)">
                  <c:v>103.28948478425363</c:v>
                </c:pt>
                <c:pt idx="617" formatCode="_(* #,##0.00_);_(* \(#,##0.00\);_(* &quot;-&quot;??_);_(@_)">
                  <c:v>103.31499521874665</c:v>
                </c:pt>
                <c:pt idx="618" formatCode="_(* #,##0.00_);_(* \(#,##0.00\);_(* &quot;-&quot;??_);_(@_)">
                  <c:v>103.31006043056166</c:v>
                </c:pt>
                <c:pt idx="619" formatCode="_(* #,##0.00_);_(* \(#,##0.00\);_(* &quot;-&quot;??_);_(@_)">
                  <c:v>103.31527404993601</c:v>
                </c:pt>
                <c:pt idx="620" formatCode="_(* #,##0.00_);_(* \(#,##0.00\);_(* &quot;-&quot;??_);_(@_)">
                  <c:v>103.32048766931035</c:v>
                </c:pt>
                <c:pt idx="621" formatCode="_(* #,##0.00_);_(* \(#,##0.00\);_(* &quot;-&quot;??_);_(@_)">
                  <c:v>103.32048766931035</c:v>
                </c:pt>
                <c:pt idx="622" formatCode="_(* #,##0.00_);_(* \(#,##0.00\);_(* &quot;-&quot;??_);_(@_)">
                  <c:v>103.35349153654356</c:v>
                </c:pt>
                <c:pt idx="623" formatCode="_(* #,##0.00_);_(* \(#,##0.00\);_(* &quot;-&quot;??_);_(@_)">
                  <c:v>103.34362196017355</c:v>
                </c:pt>
                <c:pt idx="624" formatCode="_(* #,##0.00_);_(* \(#,##0.00\);_(* &quot;-&quot;??_);_(@_)">
                  <c:v>103.34883557954788</c:v>
                </c:pt>
                <c:pt idx="625" formatCode="_(* #,##0.00_);_(* \(#,##0.00\);_(* &quot;-&quot;??_);_(@_)">
                  <c:v>103.35111539291377</c:v>
                </c:pt>
                <c:pt idx="626" formatCode="_(* #,##0.00_);_(* \(#,##0.00\);_(* &quot;-&quot;??_);_(@_)">
                  <c:v>103.35632901228809</c:v>
                </c:pt>
                <c:pt idx="627" formatCode="_(* #,##0.00_);_(* \(#,##0.00\);_(* &quot;-&quot;??_);_(@_)">
                  <c:v>103.3818394467811</c:v>
                </c:pt>
                <c:pt idx="628" formatCode="_(* #,##0.00_);_(* \(#,##0.00\);_(* &quot;-&quot;??_);_(@_)">
                  <c:v>103.3769046585961</c:v>
                </c:pt>
                <c:pt idx="629" formatCode="_(* #,##0.00_);_(* \(#,##0.00\);_(* &quot;-&quot;??_);_(@_)">
                  <c:v>103.38211827797043</c:v>
                </c:pt>
                <c:pt idx="630" formatCode="_(* #,##0.00_);_(* \(#,##0.00\);_(* &quot;-&quot;??_);_(@_)">
                  <c:v>103.38733189734477</c:v>
                </c:pt>
                <c:pt idx="631" formatCode="_(* #,##0.00_);_(* \(#,##0.00\);_(* &quot;-&quot;??_);_(@_)">
                  <c:v>103.39254551671911</c:v>
                </c:pt>
                <c:pt idx="632" formatCode="_(* #,##0.00_);_(* \(#,##0.00\);_(* &quot;-&quot;??_);_(@_)">
                  <c:v>103.41805595121212</c:v>
                </c:pt>
                <c:pt idx="633" formatCode="_(* #,##0.00_);_(* \(#,##0.00\);_(* &quot;-&quot;??_);_(@_)">
                  <c:v>103.41046618820799</c:v>
                </c:pt>
                <c:pt idx="634" formatCode="_(* #,##0.00_);_(* \(#,##0.00\);_(* &quot;-&quot;??_);_(@_)">
                  <c:v>103.41567980758235</c:v>
                </c:pt>
                <c:pt idx="635" formatCode="_(* #,##0.00_);_(* \(#,##0.00\);_(* &quot;-&quot;??_);_(@_)">
                  <c:v>103.42089342695667</c:v>
                </c:pt>
                <c:pt idx="636" formatCode="_(* #,##0.00_);_(* \(#,##0.00\);_(* &quot;-&quot;??_);_(@_)">
                  <c:v>103.42838685969689</c:v>
                </c:pt>
                <c:pt idx="637" formatCode="_(* #,##0.00_);_(* \(#,##0.00\);_(* &quot;-&quot;??_);_(@_)">
                  <c:v>103.4538972941899</c:v>
                </c:pt>
                <c:pt idx="638" formatCode="_(* #,##0.00_);_(* \(#,##0.00\);_(* &quot;-&quot;??_);_(@_)">
                  <c:v>103.44402771781989</c:v>
                </c:pt>
                <c:pt idx="639" formatCode="_(* #,##0.00_);_(* \(#,##0.00\);_(* &quot;-&quot;??_);_(@_)">
                  <c:v>103.45189631201333</c:v>
                </c:pt>
                <c:pt idx="640" formatCode="_(* #,##0.00_);_(* \(#,##0.00\);_(* &quot;-&quot;??_);_(@_)">
                  <c:v>103.45938974475355</c:v>
                </c:pt>
                <c:pt idx="641" formatCode="_(* #,##0.00_);_(* \(#,##0.00\);_(* &quot;-&quot;??_);_(@_)">
                  <c:v>103.45938974475355</c:v>
                </c:pt>
                <c:pt idx="642" formatCode="_(* #,##0.00_);_(* \(#,##0.00\);_(* &quot;-&quot;??_);_(@_)">
                  <c:v>103.4901137986209</c:v>
                </c:pt>
                <c:pt idx="643" formatCode="_(* #,##0.00_);_(* \(#,##0.00\);_(* &quot;-&quot;??_);_(@_)">
                  <c:v>103.48252403561678</c:v>
                </c:pt>
                <c:pt idx="644" formatCode="_(* #,##0.00_);_(* \(#,##0.00\);_(* &quot;-&quot;??_);_(@_)">
                  <c:v>103.48773765499111</c:v>
                </c:pt>
                <c:pt idx="645" formatCode="_(* #,##0.00_);_(* \(#,##0.00\);_(* &quot;-&quot;??_);_(@_)">
                  <c:v>103.48773765499111</c:v>
                </c:pt>
                <c:pt idx="646" formatCode="_(* #,##0.00_);_(* \(#,##0.00\);_(* &quot;-&quot;??_);_(@_)">
                  <c:v>103.48773765499111</c:v>
                </c:pt>
                <c:pt idx="647" formatCode="_(* #,##0.00_);_(* \(#,##0.00\);_(* &quot;-&quot;??_);_(@_)">
                  <c:v>103.52074152222433</c:v>
                </c:pt>
                <c:pt idx="648" formatCode="_(* #,##0.00_);_(* \(#,##0.00\);_(* &quot;-&quot;??_);_(@_)">
                  <c:v>103.51087194585433</c:v>
                </c:pt>
                <c:pt idx="649" formatCode="_(* #,##0.00_);_(* \(#,##0.00\);_(* &quot;-&quot;??_);_(@_)">
                  <c:v>103.51608556522866</c:v>
                </c:pt>
                <c:pt idx="650" formatCode="_(* #,##0.00_);_(* \(#,##0.00\);_(* &quot;-&quot;??_);_(@_)">
                  <c:v>103.52395415942213</c:v>
                </c:pt>
                <c:pt idx="651" formatCode="_(* #,##0.00_);_(* \(#,##0.00\);_(* &quot;-&quot;??_);_(@_)">
                  <c:v>103.53144759216232</c:v>
                </c:pt>
                <c:pt idx="652" formatCode="_(* #,##0.00_);_(* \(#,##0.00\);_(* &quot;-&quot;??_);_(@_)">
                  <c:v>103.56710643421468</c:v>
                </c:pt>
                <c:pt idx="653" formatCode="_(* #,##0.00_);_(* \(#,##0.00\);_(* &quot;-&quot;??_);_(@_)">
                  <c:v>103.55458188302555</c:v>
                </c:pt>
                <c:pt idx="654" formatCode="_(* #,##0.00_);_(* \(#,##0.00\);_(* &quot;-&quot;??_);_(@_)">
                  <c:v>103.55979550239989</c:v>
                </c:pt>
                <c:pt idx="655" formatCode="_(* #,##0.00_);_(* \(#,##0.00\);_(* &quot;-&quot;??_);_(@_)">
                  <c:v>103.56500912177424</c:v>
                </c:pt>
                <c:pt idx="656" formatCode="_(* #,##0.00_);_(* \(#,##0.00\);_(* &quot;-&quot;??_);_(@_)">
                  <c:v>103.59051955626725</c:v>
                </c:pt>
                <c:pt idx="657" formatCode="_(* #,##0.00_);_(* \(#,##0.00\);_(* &quot;-&quot;??_);_(@_)">
                  <c:v>103.58292979326313</c:v>
                </c:pt>
                <c:pt idx="658" formatCode="_(* #,##0.00_);_(* \(#,##0.00\);_(* &quot;-&quot;??_);_(@_)">
                  <c:v>103.58814341263746</c:v>
                </c:pt>
                <c:pt idx="659" formatCode="_(* #,##0.00_);_(* \(#,##0.00\);_(* &quot;-&quot;??_);_(@_)">
                  <c:v>103.59335703201182</c:v>
                </c:pt>
                <c:pt idx="660" formatCode="_(* #,##0.00_);_(* \(#,##0.00\);_(* &quot;-&quot;??_);_(@_)">
                  <c:v>103.59601200683095</c:v>
                </c:pt>
                <c:pt idx="661" formatCode="_(* #,##0.00_);_(* \(#,##0.00\);_(* &quot;-&quot;??_);_(@_)">
                  <c:v>103.62901587406417</c:v>
                </c:pt>
                <c:pt idx="662" formatCode="_(* #,##0.00_);_(* \(#,##0.00\);_(* &quot;-&quot;??_);_(@_)">
                  <c:v>103.61914629769416</c:v>
                </c:pt>
                <c:pt idx="663" formatCode="_(* #,##0.00_);_(* \(#,##0.00\);_(* &quot;-&quot;??_);_(@_)">
                  <c:v>103.62435991706849</c:v>
                </c:pt>
                <c:pt idx="664" formatCode="_(* #,##0.00_);_(* \(#,##0.00\);_(* &quot;-&quot;??_);_(@_)">
                  <c:v>103.62663973043438</c:v>
                </c:pt>
                <c:pt idx="665" formatCode="_(* #,##0.00_);_(* \(#,##0.00\);_(* &quot;-&quot;??_);_(@_)">
                  <c:v>103.63185334980869</c:v>
                </c:pt>
                <c:pt idx="666" formatCode="_(* #,##0.00_);_(* \(#,##0.00\);_(* &quot;-&quot;??_);_(@_)">
                  <c:v>103.65736378430172</c:v>
                </c:pt>
                <c:pt idx="667" formatCode="_(* #,##0.00_);_(* \(#,##0.00\);_(* &quot;-&quot;??_);_(@_)">
                  <c:v>103.64749420793171</c:v>
                </c:pt>
                <c:pt idx="668" formatCode="_(* #,##0.00_);_(* \(#,##0.00\);_(* &quot;-&quot;??_);_(@_)">
                  <c:v>103.65498764067192</c:v>
                </c:pt>
                <c:pt idx="669" formatCode="_(* #,##0.00_);_(* \(#,##0.00\);_(* &quot;-&quot;??_);_(@_)">
                  <c:v>103.66020126004625</c:v>
                </c:pt>
                <c:pt idx="670" formatCode="_(* #,##0.00_);_(* \(#,##0.00\);_(* &quot;-&quot;??_);_(@_)">
                  <c:v>103.66541487942058</c:v>
                </c:pt>
                <c:pt idx="671" formatCode="_(* #,##0.00_);_(* \(#,##0.00\);_(* &quot;-&quot;??_);_(@_)">
                  <c:v>103.69092531391357</c:v>
                </c:pt>
                <c:pt idx="672" formatCode="_(* #,##0.00_);_(* \(#,##0.00\);_(* &quot;-&quot;??_);_(@_)">
                  <c:v>103.68599052572858</c:v>
                </c:pt>
                <c:pt idx="673" formatCode="_(* #,##0.00_);_(* \(#,##0.00\);_(* &quot;-&quot;??_);_(@_)">
                  <c:v>103.69120414510292</c:v>
                </c:pt>
                <c:pt idx="674" formatCode="_(* #,##0.00_);_(* \(#,##0.00\);_(* &quot;-&quot;??_);_(@_)">
                  <c:v>103.69641776447726</c:v>
                </c:pt>
                <c:pt idx="675" formatCode="_(* #,##0.00_);_(* \(#,##0.00\);_(* &quot;-&quot;??_);_(@_)">
                  <c:v>103.70163138385161</c:v>
                </c:pt>
                <c:pt idx="676" formatCode="_(* #,##0.00_);_(* \(#,##0.00\);_(* &quot;-&quot;??_);_(@_)">
                  <c:v>103.72942163171048</c:v>
                </c:pt>
                <c:pt idx="677" formatCode="_(* #,##0.00_);_(* \(#,##0.00\);_(* &quot;-&quot;??_);_(@_)">
                  <c:v>103.71955205534047</c:v>
                </c:pt>
                <c:pt idx="678" formatCode="_(* #,##0.00_);_(* \(#,##0.00\);_(* &quot;-&quot;??_);_(@_)">
                  <c:v>103.7247656747148</c:v>
                </c:pt>
                <c:pt idx="679" formatCode="_(* #,##0.00_);_(* \(#,##0.00\);_(* &quot;-&quot;??_);_(@_)">
                  <c:v>103.75971766941923</c:v>
                </c:pt>
                <c:pt idx="680" formatCode="_(* #,##0.00_);_(* \(#,##0.00\);_(* &quot;-&quot;??_);_(@_)">
                  <c:v>103.76785786717551</c:v>
                </c:pt>
                <c:pt idx="681" formatCode="_(* #,##0.00_);_(* \(#,##0.00\);_(* &quot;-&quot;??_);_(@_)">
                  <c:v>103.15842715272774</c:v>
                </c:pt>
                <c:pt idx="682" formatCode="_(* #,##0.00_);_(* \(#,##0.00\);_(* &quot;-&quot;??_);_(@_)">
                  <c:v>103.14898777600081</c:v>
                </c:pt>
                <c:pt idx="683" formatCode="_(* #,##0.00_);_(* \(#,##0.00\);_(* &quot;-&quot;??_);_(@_)">
                  <c:v>103.15131790898111</c:v>
                </c:pt>
                <c:pt idx="684" formatCode="_(* #,##0.00_);_(* \(#,##0.00\);_(* &quot;-&quot;??_);_(@_)">
                  <c:v>103.15335715894152</c:v>
                </c:pt>
                <c:pt idx="685" formatCode="_(* #,##0.00_);_(* \(#,##0.00\);_(* &quot;-&quot;??_);_(@_)">
                  <c:v>103.17033010865424</c:v>
                </c:pt>
                <c:pt idx="686" formatCode="_(* #,##0.00_);_(* \(#,##0.00\);_(* &quot;-&quot;??_);_(@_)">
                  <c:v>103.1647169408231</c:v>
                </c:pt>
                <c:pt idx="687" formatCode="_(* #,##0.00_);_(* \(#,##0.00\);_(* &quot;-&quot;??_);_(@_)">
                  <c:v>103.1670470738034</c:v>
                </c:pt>
                <c:pt idx="688" formatCode="_(* #,##0.00_);_(* \(#,##0.00\);_(* &quot;-&quot;??_);_(@_)">
                  <c:v>103.16937720678368</c:v>
                </c:pt>
                <c:pt idx="689" formatCode="_(* #,##0.00_);_(* \(#,##0.00\);_(* &quot;-&quot;??_);_(@_)">
                  <c:v>103.17347500270193</c:v>
                </c:pt>
                <c:pt idx="690" formatCode="_(* #,##0.00_);_(* \(#,##0.00\);_(* &quot;-&quot;??_);_(@_)">
                  <c:v>103.18838940645685</c:v>
                </c:pt>
                <c:pt idx="691" formatCode="_(* #,##0.00_);_(* \(#,##0.00\);_(* &quot;-&quot;??_);_(@_)">
                  <c:v>103.18483478458353</c:v>
                </c:pt>
                <c:pt idx="692" formatCode="_(* #,##0.00_);_(* \(#,##0.00\);_(* &quot;-&quot;??_);_(@_)">
                  <c:v>103.20416520230779</c:v>
                </c:pt>
                <c:pt idx="693" formatCode="_(* #,##0.00_);_(* \(#,##0.00\);_(* &quot;-&quot;??_);_(@_)">
                  <c:v>103.20812839360778</c:v>
                </c:pt>
                <c:pt idx="694" formatCode="_(* #,##0.00_);_(* \(#,##0.00\);_(* &quot;-&quot;??_);_(@_)">
                  <c:v>103.2123717642713</c:v>
                </c:pt>
                <c:pt idx="695" formatCode="_(* #,##0.00_);_(* \(#,##0.00\);_(* &quot;-&quot;??_);_(@_)">
                  <c:v>103.23844711708448</c:v>
                </c:pt>
                <c:pt idx="696" formatCode="_(* #,##0.00_);_(* \(#,##0.00\);_(* &quot;-&quot;??_);_(@_)">
                  <c:v>103.22727374312524</c:v>
                </c:pt>
                <c:pt idx="697" formatCode="_(* #,##0.00_);_(* \(#,##0.00\);_(* &quot;-&quot;??_);_(@_)">
                  <c:v>103.22820675697962</c:v>
                </c:pt>
                <c:pt idx="698" formatCode="_(* #,##0.00_);_(* \(#,##0.00\);_(* &quot;-&quot;??_);_(@_)">
                  <c:v>103.23118960879304</c:v>
                </c:pt>
                <c:pt idx="699" formatCode="_(* #,##0.00_);_(* \(#,##0.00\);_(* &quot;-&quot;??_);_(@_)">
                  <c:v>103.2382160681391</c:v>
                </c:pt>
                <c:pt idx="700" formatCode="_(* #,##0.00_);_(* \(#,##0.00\);_(* &quot;-&quot;??_);_(@_)">
                  <c:v>103.2608896186042</c:v>
                </c:pt>
                <c:pt idx="701" formatCode="_(* #,##0.00_);_(* \(#,##0.00\);_(* &quot;-&quot;??_);_(@_)">
                  <c:v>103.25284936907182</c:v>
                </c:pt>
                <c:pt idx="702" formatCode="_(* #,##0.00_);_(* \(#,##0.00\);_(* &quot;-&quot;??_);_(@_)">
                  <c:v>103.25795286085346</c:v>
                </c:pt>
                <c:pt idx="703" formatCode="_(* #,##0.00_);_(* \(#,##0.00\);_(* &quot;-&quot;??_);_(@_)">
                  <c:v>103.30516563483236</c:v>
                </c:pt>
                <c:pt idx="704" formatCode="_(* #,##0.00_);_(* \(#,##0.00\);_(* &quot;-&quot;??_);_(@_)">
                  <c:v>103.28176682935177</c:v>
                </c:pt>
                <c:pt idx="705" formatCode="_(* #,##0.00_);_(* \(#,##0.00\);_(* &quot;-&quot;??_);_(@_)">
                  <c:v>103.28268607915396</c:v>
                </c:pt>
                <c:pt idx="706" formatCode="_(* #,##0.00_);_(* \(#,##0.00\);_(* &quot;-&quot;??_);_(@_)">
                  <c:v>103.28642709531235</c:v>
                </c:pt>
                <c:pt idx="707" formatCode="_(* #,##0.00_);_(* \(#,##0.00\);_(* &quot;-&quot;??_);_(@_)">
                  <c:v>103.28747790579477</c:v>
                </c:pt>
                <c:pt idx="708" formatCode="_(* #,##0.00_);_(* \(#,##0.00\);_(* &quot;-&quot;??_);_(@_)">
                  <c:v>103.31690750248086</c:v>
                </c:pt>
                <c:pt idx="709" formatCode="_(* #,##0.00_);_(* \(#,##0.00\);_(* &quot;-&quot;??_);_(@_)">
                  <c:v>103.30386852899234</c:v>
                </c:pt>
                <c:pt idx="710" formatCode="_(* #,##0.00_);_(* \(#,##0.00\);_(* &quot;-&quot;??_);_(@_)">
                  <c:v>103.31024659088608</c:v>
                </c:pt>
                <c:pt idx="711" formatCode="_(* #,##0.00_);_(* \(#,##0.00\);_(* &quot;-&quot;??_);_(@_)">
                  <c:v>103.31231646309121</c:v>
                </c:pt>
                <c:pt idx="712" formatCode="_(* #,##0.00_);_(* \(#,##0.00\);_(* &quot;-&quot;??_);_(@_)">
                  <c:v>103.31490132977123</c:v>
                </c:pt>
                <c:pt idx="713" formatCode="_(* #,##0.00_);_(* \(#,##0.00\);_(* &quot;-&quot;??_);_(@_)">
                  <c:v>103.34333488498172</c:v>
                </c:pt>
                <c:pt idx="714" formatCode="_(* #,##0.00_);_(* \(#,##0.00\);_(* &quot;-&quot;??_);_(@_)">
                  <c:v>103.33120600167958</c:v>
                </c:pt>
                <c:pt idx="715" formatCode="_(* #,##0.00_);_(* \(#,##0.00\);_(* &quot;-&quot;??_);_(@_)">
                  <c:v>103.33411489902092</c:v>
                </c:pt>
                <c:pt idx="716" formatCode="_(* #,##0.00_);_(* \(#,##0.00\);_(* &quot;-&quot;??_);_(@_)">
                  <c:v>103.33961154591276</c:v>
                </c:pt>
                <c:pt idx="717" formatCode="_(* #,##0.00_);_(* \(#,##0.00\);_(* &quot;-&quot;??_);_(@_)">
                  <c:v>103.34416688234069</c:v>
                </c:pt>
                <c:pt idx="718" formatCode="_(* #,##0.00_);_(* \(#,##0.00\);_(* &quot;-&quot;??_);_(@_)">
                  <c:v>103.37066473238224</c:v>
                </c:pt>
                <c:pt idx="719" formatCode="_(* #,##0.00_);_(* \(#,##0.00\);_(* &quot;-&quot;??_);_(@_)">
                  <c:v>103.35757443105571</c:v>
                </c:pt>
                <c:pt idx="720" formatCode="_(* #,##0.00_);_(* \(#,##0.00\);_(* &quot;-&quot;??_);_(@_)">
                  <c:v>103.35950593575505</c:v>
                </c:pt>
                <c:pt idx="721" formatCode="_(* #,##0.00_);_(* \(#,##0.00\);_(* &quot;-&quot;??_);_(@_)">
                  <c:v>103.3644769057226</c:v>
                </c:pt>
                <c:pt idx="722" formatCode="_(* #,##0.00_);_(* \(#,##0.00\);_(* &quot;-&quot;??_);_(@_)">
                  <c:v>103.36948371732073</c:v>
                </c:pt>
                <c:pt idx="723" formatCode="_(* #,##0.00_);_(* \(#,##0.00\);_(* &quot;-&quot;??_);_(@_)">
                  <c:v>103.39419290938974</c:v>
                </c:pt>
                <c:pt idx="724" formatCode="_(* #,##0.00_);_(* \(#,##0.00\);_(* &quot;-&quot;??_);_(@_)">
                  <c:v>103.38427393531897</c:v>
                </c:pt>
                <c:pt idx="725" formatCode="_(* #,##0.00_);_(* \(#,##0.00\);_(* &quot;-&quot;??_);_(@_)">
                  <c:v>103.38806841546699</c:v>
                </c:pt>
                <c:pt idx="726" formatCode="_(* #,##0.00_);_(* \(#,##0.00\);_(* &quot;-&quot;??_);_(@_)">
                  <c:v>103.38929123236909</c:v>
                </c:pt>
                <c:pt idx="727" formatCode="_(* #,##0.00_);_(* \(#,##0.00\);_(* &quot;-&quot;??_);_(@_)">
                  <c:v>103.39500857043194</c:v>
                </c:pt>
                <c:pt idx="728" formatCode="_(* #,##0.00_);_(* \(#,##0.00\);_(* &quot;-&quot;??_);_(@_)">
                  <c:v>103.4209551730884</c:v>
                </c:pt>
                <c:pt idx="729" formatCode="_(* #,##0.00_);_(* \(#,##0.00\);_(* &quot;-&quot;??_);_(@_)">
                  <c:v>103.40469341608869</c:v>
                </c:pt>
                <c:pt idx="730" formatCode="_(* #,##0.00_);_(* \(#,##0.00\);_(* &quot;-&quot;??_);_(@_)">
                  <c:v>103.41302239154737</c:v>
                </c:pt>
                <c:pt idx="731" formatCode="_(* #,##0.00_);_(* \(#,##0.00\);_(* &quot;-&quot;??_);_(@_)">
                  <c:v>103.41749387980556</c:v>
                </c:pt>
                <c:pt idx="732" formatCode="_(* #,##0.00_);_(* \(#,##0.00\);_(* &quot;-&quot;??_);_(@_)">
                  <c:v>103.41793584086506</c:v>
                </c:pt>
                <c:pt idx="733" formatCode="_(* #,##0.00_);_(* \(#,##0.00\);_(* &quot;-&quot;??_);_(@_)">
                  <c:v>103.44510800762595</c:v>
                </c:pt>
                <c:pt idx="734" formatCode="_(* #,##0.00_);_(* \(#,##0.00\);_(* &quot;-&quot;??_);_(@_)">
                  <c:v>104.11826469806648</c:v>
                </c:pt>
                <c:pt idx="735" formatCode="_(* #,##0.00_);_(* \(#,##0.00\);_(* &quot;-&quot;??_);_(@_)">
                  <c:v>104.13016932135899</c:v>
                </c:pt>
                <c:pt idx="736" formatCode="_(* #,##0.00_);_(* \(#,##0.00\);_(* &quot;-&quot;??_);_(@_)">
                  <c:v>104.13944084847928</c:v>
                </c:pt>
                <c:pt idx="737" formatCode="_(* #,##0.00_);_(* \(#,##0.00\);_(* &quot;-&quot;??_);_(@_)">
                  <c:v>104.14575898375489</c:v>
                </c:pt>
                <c:pt idx="738" formatCode="_(* #,##0.00_);_(* \(#,##0.00\);_(* &quot;-&quot;??_);_(@_)">
                  <c:v>104.18101448632025</c:v>
                </c:pt>
                <c:pt idx="739" formatCode="_(* #,##0.00_);_(* \(#,##0.00\);_(* &quot;-&quot;??_);_(@_)">
                  <c:v>104.18385169526265</c:v>
                </c:pt>
                <c:pt idx="740" formatCode="_(* #,##0.00_);_(* \(#,##0.00\);_(* &quot;-&quot;??_);_(@_)">
                  <c:v>104.19022423008096</c:v>
                </c:pt>
                <c:pt idx="741" formatCode="_(* #,##0.00_);_(* \(#,##0.00\);_(* &quot;-&quot;??_);_(@_)">
                  <c:v>104.19864405864494</c:v>
                </c:pt>
                <c:pt idx="742" formatCode="_(* #,##0.00_);_(* \(#,##0.00\);_(* &quot;-&quot;??_);_(@_)">
                  <c:v>104.20708639163323</c:v>
                </c:pt>
                <c:pt idx="743" formatCode="_(* #,##0.00_);_(* \(#,##0.00\);_(* &quot;-&quot;??_);_(@_)">
                  <c:v>104.23929024264183</c:v>
                </c:pt>
                <c:pt idx="744" formatCode="_(* #,##0.00_);_(* \(#,##0.00\);_(* &quot;-&quot;??_);_(@_)">
                  <c:v>104.24306615764047</c:v>
                </c:pt>
                <c:pt idx="745" formatCode="_(* #,##0.00_);_(* \(#,##0.00\);_(* &quot;-&quot;??_);_(@_)">
                  <c:v>104.25149723841662</c:v>
                </c:pt>
                <c:pt idx="746" formatCode="_(* #,##0.00_);_(* \(#,##0.00\);_(* &quot;-&quot;??_);_(@_)">
                  <c:v>104.26060566405985</c:v>
                </c:pt>
                <c:pt idx="747" formatCode="_(* #,##0.00_);_(* \(#,##0.00\);_(* &quot;-&quot;??_);_(@_)">
                  <c:v>104.27034325584907</c:v>
                </c:pt>
                <c:pt idx="748" formatCode="_(* #,##0.00_);_(* \(#,##0.00\);_(* &quot;-&quot;??_);_(@_)">
                  <c:v>104.29944341107588</c:v>
                </c:pt>
                <c:pt idx="749" formatCode="_(* #,##0.00_);_(* \(#,##0.00\);_(* &quot;-&quot;??_);_(@_)">
                  <c:v>104.30244468701157</c:v>
                </c:pt>
                <c:pt idx="750" formatCode="_(* #,##0.00_);_(* \(#,##0.00\);_(* &quot;-&quot;??_);_(@_)">
                  <c:v>104.31332804816449</c:v>
                </c:pt>
                <c:pt idx="751" formatCode="_(* #,##0.00_);_(* \(#,##0.00\);_(* &quot;-&quot;??_);_(@_)">
                  <c:v>104.32309290192707</c:v>
                </c:pt>
                <c:pt idx="752" formatCode="_(* #,##0.00_);_(* \(#,##0.00\);_(* &quot;-&quot;??_);_(@_)">
                  <c:v>104.3321106379328</c:v>
                </c:pt>
                <c:pt idx="753" formatCode="_(* #,##0.00_);_(* \(#,##0.00\);_(* &quot;-&quot;??_);_(@_)">
                  <c:v>104.36533845614437</c:v>
                </c:pt>
                <c:pt idx="754" formatCode="_(* #,##0.00_);_(* \(#,##0.00\);_(* &quot;-&quot;??_);_(@_)">
                  <c:v>104.36673593030253</c:v>
                </c:pt>
                <c:pt idx="755" formatCode="_(* #,##0.00_);_(* \(#,##0.00\);_(* &quot;-&quot;??_);_(@_)">
                  <c:v>104.37559006167274</c:v>
                </c:pt>
                <c:pt idx="756" formatCode="_(* #,##0.00_);_(* \(#,##0.00\);_(* &quot;-&quot;??_);_(@_)">
                  <c:v>104.38444561530862</c:v>
                </c:pt>
                <c:pt idx="757" formatCode="_(* #,##0.00_);_(* \(#,##0.00\);_(* &quot;-&quot;??_);_(@_)">
                  <c:v>104.39330259049274</c:v>
                </c:pt>
                <c:pt idx="758" formatCode="_(* #,##0.00_);_(* \(#,##0.00\);_(* &quot;-&quot;??_);_(@_)">
                  <c:v>104.42619253677832</c:v>
                </c:pt>
                <c:pt idx="759" formatCode="_(* #,##0.00_);_(* \(#,##0.00\);_(* &quot;-&quot;??_);_(@_)">
                  <c:v>104.42981675047871</c:v>
                </c:pt>
                <c:pt idx="760" formatCode="_(* #,##0.00_);_(* \(#,##0.00\);_(* &quot;-&quot;??_);_(@_)">
                  <c:v>104.43862969916952</c:v>
                </c:pt>
                <c:pt idx="761" formatCode="_(* #,##0.00_);_(* \(#,##0.00\);_(* &quot;-&quot;??_);_(@_)">
                  <c:v>104.44744406453212</c:v>
                </c:pt>
                <c:pt idx="762" formatCode="_(* #,##0.00_);_(* \(#,##0.00\);_(* &quot;-&quot;??_);_(@_)">
                  <c:v>104.45628547770762</c:v>
                </c:pt>
                <c:pt idx="763" formatCode="_(* #,##0.00_);_(* \(#,##0.00\);_(* &quot;-&quot;??_);_(@_)">
                  <c:v>104.48807822758033</c:v>
                </c:pt>
                <c:pt idx="764" formatCode="_(* #,##0.00_);_(* \(#,##0.00\);_(* &quot;-&quot;??_);_(@_)">
                  <c:v>104.4917636325589</c:v>
                </c:pt>
                <c:pt idx="765" formatCode="_(* #,##0.00_);_(* \(#,##0.00\);_(* &quot;-&quot;??_);_(@_)">
                  <c:v>104.50066345289504</c:v>
                </c:pt>
                <c:pt idx="766" formatCode="_(* #,##0.00_);_(* \(#,##0.00\);_(* &quot;-&quot;??_);_(@_)">
                  <c:v>104.50956470208557</c:v>
                </c:pt>
                <c:pt idx="767" formatCode="_(* #,##0.00_);_(* \(#,##0.00\);_(* &quot;-&quot;??_);_(@_)">
                  <c:v>104.51849304652809</c:v>
                </c:pt>
                <c:pt idx="768" formatCode="_(* #,##0.00_);_(* \(#,##0.00\);_(* &quot;-&quot;??_);_(@_)">
                  <c:v>104.55046971725075</c:v>
                </c:pt>
                <c:pt idx="769" formatCode="_(* #,##0.00_);_(* \(#,##0.00\);_(* &quot;-&quot;??_);_(@_)">
                  <c:v>104.55421647567906</c:v>
                </c:pt>
                <c:pt idx="770" formatCode="_(* #,##0.00_);_(* \(#,##0.00\);_(* &quot;-&quot;??_);_(@_)">
                  <c:v>104.56312632804882</c:v>
                </c:pt>
                <c:pt idx="771" formatCode="_(* #,##0.00_);_(* \(#,##0.00\);_(* &quot;-&quot;??_);_(@_)">
                  <c:v>104.57203760961926</c:v>
                </c:pt>
                <c:pt idx="772" formatCode="_(* #,##0.00_);_(* \(#,##0.00\);_(* &quot;-&quot;??_);_(@_)">
                  <c:v>104.58092464186555</c:v>
                </c:pt>
                <c:pt idx="773" formatCode="_(* #,##0.00_);_(* \(#,##0.00\);_(* &quot;-&quot;??_);_(@_)">
                  <c:v>104.61270027821871</c:v>
                </c:pt>
                <c:pt idx="774" formatCode="_(* #,##0.00_);_(* \(#,##0.00\);_(* &quot;-&quot;??_);_(@_)">
                  <c:v>104.61635427646586</c:v>
                </c:pt>
                <c:pt idx="775" formatCode="_(* #,##0.00_);_(* \(#,##0.00\);_(* &quot;-&quot;??_);_(@_)">
                  <c:v>104.62522272088297</c:v>
                </c:pt>
                <c:pt idx="776" formatCode="_(* #,##0.00_);_(* \(#,##0.00\);_(* &quot;-&quot;??_);_(@_)">
                  <c:v>104.63401549851253</c:v>
                </c:pt>
                <c:pt idx="777" formatCode="_(* #,##0.00_);_(* \(#,##0.00\);_(* &quot;-&quot;??_);_(@_)">
                  <c:v>104.64286106543992</c:v>
                </c:pt>
                <c:pt idx="778" formatCode="_(* #,##0.00_);_(* \(#,##0.00\);_(* &quot;-&quot;??_);_(@_)">
                  <c:v>104.67458934759209</c:v>
                </c:pt>
                <c:pt idx="779" formatCode="_(* #,##0.00_);_(* \(#,##0.00\);_(* &quot;-&quot;??_);_(@_)">
                  <c:v>104.67825323473275</c:v>
                </c:pt>
                <c:pt idx="780" formatCode="_(* #,##0.00_);_(* \(#,##0.00\);_(* &quot;-&quot;??_);_(@_)">
                  <c:v>102.81184718073312</c:v>
                </c:pt>
                <c:pt idx="781" formatCode="_(* #,##0.00_);_(* \(#,##0.00\);_(* &quot;-&quot;??_);_(@_)">
                  <c:v>102.82132623452635</c:v>
                </c:pt>
                <c:pt idx="782" formatCode="_(* #,##0.00_);_(* \(#,##0.00\);_(* &quot;-&quot;??_);_(@_)">
                  <c:v>102.83080871213353</c:v>
                </c:pt>
                <c:pt idx="783" formatCode="_(* #,##0.00_);_(* \(#,##0.00\);_(* &quot;-&quot;??_);_(@_)">
                  <c:v>102.8627285258828</c:v>
                </c:pt>
                <c:pt idx="784" formatCode="_(* #,##0.00_);_(* \(#,##0.00\);_(* &quot;-&quot;??_);_(@_)">
                  <c:v>102.86871799798219</c:v>
                </c:pt>
                <c:pt idx="785" formatCode="_(* #,##0.00_);_(* \(#,##0.00\);_(* &quot;-&quot;??_);_(@_)">
                  <c:v>102.87824278283111</c:v>
                </c:pt>
                <c:pt idx="786" formatCode="_(* #,##0.00_);_(* \(#,##0.00\);_(* &quot;-&quot;??_);_(@_)">
                  <c:v>102.8877456394562</c:v>
                </c:pt>
                <c:pt idx="787" formatCode="_(* #,##0.00_);_(* \(#,##0.00\);_(* &quot;-&quot;??_);_(@_)">
                  <c:v>102.89725185767517</c:v>
                </c:pt>
                <c:pt idx="788" formatCode="_(* #,##0.00_);_(* \(#,##0.00\);_(* &quot;-&quot;??_);_(@_)">
                  <c:v>102.9292906944671</c:v>
                </c:pt>
                <c:pt idx="789" formatCode="_(* #,##0.00_);_(* \(#,##0.00\);_(* &quot;-&quot;??_);_(@_)">
                  <c:v>102.93530598637672</c:v>
                </c:pt>
                <c:pt idx="790" formatCode="_(* #,##0.00_);_(* \(#,##0.00\);_(* &quot;-&quot;??_);_(@_)">
                  <c:v>102.94480354950835</c:v>
                </c:pt>
                <c:pt idx="791" formatCode="_(* #,##0.00_);_(* \(#,##0.00\);_(* &quot;-&quot;??_);_(@_)">
                  <c:v>102.95430440952845</c:v>
                </c:pt>
                <c:pt idx="792" formatCode="_(* #,##0.00_);_(* \(#,##0.00\);_(* &quot;-&quot;??_);_(@_)">
                  <c:v>102.96380855746861</c:v>
                </c:pt>
                <c:pt idx="793" formatCode="_(* #,##0.00_);_(* \(#,##0.00\);_(* &quot;-&quot;??_);_(@_)">
                  <c:v>102.99589006948938</c:v>
                </c:pt>
                <c:pt idx="794" formatCode="_(* #,##0.00_);_(* \(#,##0.00\);_(* &quot;-&quot;??_);_(@_)">
                  <c:v>103.00175233600098</c:v>
                </c:pt>
                <c:pt idx="795" formatCode="_(* #,##0.00_);_(* \(#,##0.00\);_(* &quot;-&quot;??_);_(@_)">
                  <c:v>103.01117139383548</c:v>
                </c:pt>
                <c:pt idx="796" formatCode="_(* #,##0.00_);_(* \(#,##0.00\);_(* &quot;-&quot;??_);_(@_)">
                  <c:v>103.02056830852213</c:v>
                </c:pt>
                <c:pt idx="797" formatCode="_(* #,##0.00_);_(* \(#,##0.00\);_(* &quot;-&quot;??_);_(@_)">
                  <c:v>103.02991771348802</c:v>
                </c:pt>
                <c:pt idx="798" formatCode="_(* #,##0.00_);_(* \(#,##0.00\);_(* &quot;-&quot;??_);_(@_)">
                  <c:v>103.06135659482779</c:v>
                </c:pt>
                <c:pt idx="799" formatCode="_(* #,##0.00_);_(* \(#,##0.00\);_(* &quot;-&quot;??_);_(@_)">
                  <c:v>103.06721614727665</c:v>
                </c:pt>
                <c:pt idx="800" formatCode="_(* #,##0.00_);_(* \(#,##0.00\);_(* &quot;-&quot;??_);_(@_)">
                  <c:v>103.07653058576702</c:v>
                </c:pt>
                <c:pt idx="801" formatCode="_(* #,##0.00_);_(* \(#,##0.00\);_(* &quot;-&quot;??_);_(@_)">
                  <c:v>103.08584814082187</c:v>
                </c:pt>
                <c:pt idx="802" formatCode="_(* #,##0.00_);_(* \(#,##0.00\);_(* &quot;-&quot;??_);_(@_)">
                  <c:v>103.09516881353007</c:v>
                </c:pt>
                <c:pt idx="803" formatCode="_(* #,##0.00_);_(* \(#,##0.00\);_(* &quot;-&quot;??_);_(@_)">
                  <c:v>103.12657220935475</c:v>
                </c:pt>
                <c:pt idx="804" formatCode="_(* #,##0.00_);_(* \(#,##0.00\);_(* &quot;-&quot;??_);_(@_)">
                  <c:v>103.13245304262075</c:v>
                </c:pt>
                <c:pt idx="805" formatCode="_(* #,##0.00_);_(* \(#,##0.00\);_(* &quot;-&quot;??_);_(@_)">
                  <c:v>103.14168757107555</c:v>
                </c:pt>
                <c:pt idx="806" formatCode="_(* #,##0.00_);_(* \(#,##0.00\);_(* &quot;-&quot;??_);_(@_)">
                  <c:v>103.15100132314814</c:v>
                </c:pt>
                <c:pt idx="807" formatCode="_(* #,##0.00_);_(* \(#,##0.00\);_(* &quot;-&quot;??_);_(@_)">
                  <c:v>103.19318215809335</c:v>
                </c:pt>
                <c:pt idx="808" formatCode="_(* #,##0.00_);_(* \(#,##0.00\);_(* &quot;-&quot;??_);_(@_)">
                  <c:v>103.19727741348881</c:v>
                </c:pt>
                <c:pt idx="809" formatCode="_(* #,##0.00_);_(* \(#,##0.00\);_(* &quot;-&quot;??_);_(@_)">
                  <c:v>103.20648222927122</c:v>
                </c:pt>
                <c:pt idx="810" formatCode="_(* #,##0.00_);_(* \(#,##0.00\);_(* &quot;-&quot;??_);_(@_)">
                  <c:v>103.2158170946402</c:v>
                </c:pt>
                <c:pt idx="811" formatCode="_(* #,##0.00_);_(* \(#,##0.00\);_(* &quot;-&quot;??_);_(@_)">
                  <c:v>103.22535830004915</c:v>
                </c:pt>
                <c:pt idx="812" formatCode="_(* #,##0.00_);_(* \(#,##0.00\);_(* &quot;-&quot;??_);_(@_)">
                  <c:v>103.25813794715957</c:v>
                </c:pt>
                <c:pt idx="813" formatCode="_(* #,##0.00_);_(* \(#,##0.00\);_(* &quot;-&quot;??_);_(@_)">
                  <c:v>103.26456630221159</c:v>
                </c:pt>
                <c:pt idx="814" formatCode="_(* #,##0.00_);_(* \(#,##0.00\);_(* &quot;-&quot;??_);_(@_)">
                  <c:v>103.27422446231576</c:v>
                </c:pt>
                <c:pt idx="815" formatCode="_(* #,##0.00_);_(* \(#,##0.00\);_(* &quot;-&quot;??_);_(@_)">
                  <c:v>103.28368214958006</c:v>
                </c:pt>
                <c:pt idx="816" formatCode="_(* #,##0.00_);_(* \(#,##0.00\);_(* &quot;-&quot;??_);_(@_)">
                  <c:v>103.29309191860384</c:v>
                </c:pt>
                <c:pt idx="817" formatCode="_(* #,##0.00_);_(* \(#,##0.00\);_(* &quot;-&quot;??_);_(@_)">
                  <c:v>103.32469159682083</c:v>
                </c:pt>
                <c:pt idx="818" formatCode="_(* #,##0.00_);_(* \(#,##0.00\);_(* &quot;-&quot;??_);_(@_)">
                  <c:v>103.3308581466363</c:v>
                </c:pt>
                <c:pt idx="819" formatCode="_(* #,##0.00_);_(* \(#,##0.00\);_(* &quot;-&quot;??_);_(@_)">
                  <c:v>103.34033349765093</c:v>
                </c:pt>
                <c:pt idx="820" formatCode="_(* #,##0.00_);_(* \(#,##0.00\);_(* &quot;-&quot;??_);_(@_)">
                  <c:v>103.3498881417058</c:v>
                </c:pt>
                <c:pt idx="821" formatCode="_(* #,##0.00_);_(* \(#,##0.00\);_(* &quot;-&quot;??_);_(@_)">
                  <c:v>103.35942025632252</c:v>
                </c:pt>
                <c:pt idx="822" formatCode="_(* #,##0.00_);_(* \(#,##0.00\);_(* &quot;-&quot;??_);_(@_)">
                  <c:v>103.39128849997815</c:v>
                </c:pt>
                <c:pt idx="823" formatCode="_(* #,##0.00_);_(* \(#,##0.00\);_(* &quot;-&quot;??_);_(@_)">
                  <c:v>103.39742091516892</c:v>
                </c:pt>
                <c:pt idx="824" formatCode="_(* #,##0.00_);_(* \(#,##0.00\);_(* &quot;-&quot;??_);_(@_)">
                  <c:v>103.4068656308644</c:v>
                </c:pt>
                <c:pt idx="825" formatCode="_(* #,##0.00_);_(* \(#,##0.00\);_(* &quot;-&quot;??_);_(@_)">
                  <c:v>103.41633868983122</c:v>
                </c:pt>
                <c:pt idx="826" formatCode="_(* #,##0.00_);_(* \(#,##0.00\);_(* &quot;-&quot;??_);_(@_)">
                  <c:v>103.42578912242621</c:v>
                </c:pt>
                <c:pt idx="827" formatCode="_(* #,##0.00_);_(* \(#,##0.00\);_(* &quot;-&quot;??_);_(@_)">
                  <c:v>103.45746718315101</c:v>
                </c:pt>
                <c:pt idx="828" formatCode="_(* #,##0.00_);_(* \(#,##0.00\);_(* &quot;-&quot;??_);_(@_)">
                  <c:v>103.46361523734129</c:v>
                </c:pt>
                <c:pt idx="829" formatCode="_(* #,##0.00_);_(* \(#,##0.00\);_(* &quot;-&quot;??_);_(@_)">
                  <c:v>103.47302884525489</c:v>
                </c:pt>
                <c:pt idx="830" formatCode="_(* #,##0.00_);_(* \(#,##0.00\);_(* &quot;-&quot;??_);_(@_)">
                  <c:v>103.48241974951794</c:v>
                </c:pt>
                <c:pt idx="831" formatCode="_(* #,##0.00_);_(* \(#,##0.00\);_(* &quot;-&quot;??_);_(@_)">
                  <c:v>103.4918134468078</c:v>
                </c:pt>
                <c:pt idx="832" formatCode="_(* #,##0.00_);_(* \(#,##0.00\);_(* &quot;-&quot;??_);_(@_)">
                  <c:v>103.52322392004758</c:v>
                </c:pt>
                <c:pt idx="833" formatCode="_(* #,##0.00_);_(* \(#,##0.00\);_(* &quot;-&quot;??_);_(@_)">
                  <c:v>103.52943755066208</c:v>
                </c:pt>
                <c:pt idx="834" formatCode="_(* #,##0.00_);_(* \(#,##0.00\);_(* &quot;-&quot;??_);_(@_)">
                  <c:v>103.5389982344069</c:v>
                </c:pt>
                <c:pt idx="835" formatCode="_(* #,##0.00_);_(* \(#,##0.00\);_(* &quot;-&quot;??_);_(@_)">
                  <c:v>103.54861274641142</c:v>
                </c:pt>
                <c:pt idx="836" formatCode="_(* #,##0.00_);_(* \(#,##0.00\);_(* &quot;-&quot;??_);_(@_)">
                  <c:v>103.55823005880734</c:v>
                </c:pt>
                <c:pt idx="837" formatCode="_(* #,##0.00_);_(* \(#,##0.00\);_(* &quot;-&quot;??_);_(@_)">
                  <c:v>103.59013813780082</c:v>
                </c:pt>
                <c:pt idx="838" formatCode="_(* #,##0.00_);_(* \(#,##0.00\);_(* &quot;-&quot;??_);_(@_)">
                  <c:v>103.59636549534952</c:v>
                </c:pt>
                <c:pt idx="839" formatCode="_(* #,##0.00_);_(* \(#,##0.00\);_(* &quot;-&quot;??_);_(@_)">
                  <c:v>103.61736316831829</c:v>
                </c:pt>
                <c:pt idx="840" formatCode="_(* #,##0.00_);_(* \(#,##0.00\);_(* &quot;-&quot;??_);_(@_)">
                  <c:v>103.62534247456148</c:v>
                </c:pt>
                <c:pt idx="841" formatCode="_(* #,##0.00_);_(* \(#,##0.00\);_(* &quot;-&quot;??_);_(@_)">
                  <c:v>103.65744223733356</c:v>
                </c:pt>
                <c:pt idx="842" formatCode="_(* #,##0.00_);_(* \(#,##0.00\);_(* &quot;-&quot;??_);_(@_)">
                  <c:v>103.66378464717423</c:v>
                </c:pt>
                <c:pt idx="843" formatCode="_(* #,##0.00_);_(* \(#,##0.00\);_(* &quot;-&quot;??_);_(@_)">
                  <c:v>103.67340941502452</c:v>
                </c:pt>
                <c:pt idx="844" formatCode="_(* #,##0.00_);_(* \(#,##0.00\);_(* &quot;-&quot;??_);_(@_)">
                  <c:v>103.68301133412068</c:v>
                </c:pt>
                <c:pt idx="845" formatCode="_(* #,##0.00_);_(* \(#,##0.00\);_(* &quot;-&quot;??_);_(@_)">
                  <c:v>103.69256480710294</c:v>
                </c:pt>
                <c:pt idx="846" formatCode="_(* #,##0.00_);_(* \(#,##0.00\);_(* &quot;-&quot;??_);_(@_)">
                  <c:v>102.68965303290231</c:v>
                </c:pt>
                <c:pt idx="847" formatCode="_(* #,##0.00_);_(* \(#,##0.00\);_(* &quot;-&quot;??_);_(@_)">
                  <c:v>102.69672040723063</c:v>
                </c:pt>
                <c:pt idx="848" formatCode="_(* #,##0.00_);_(* \(#,##0.00\);_(* &quot;-&quot;??_);_(@_)">
                  <c:v>102.70566121619473</c:v>
                </c:pt>
                <c:pt idx="849" formatCode="_(* #,##0.00_);_(* \(#,##0.00\);_(* &quot;-&quot;??_);_(@_)">
                  <c:v>102.71460498377792</c:v>
                </c:pt>
                <c:pt idx="850" formatCode="_(* #,##0.00_);_(* \(#,##0.00\);_(* &quot;-&quot;??_);_(@_)">
                  <c:v>102.72357432213819</c:v>
                </c:pt>
                <c:pt idx="851" formatCode="_(* #,##0.00_);_(* \(#,##0.00\);_(* &quot;-&quot;??_);_(@_)">
                  <c:v>102.76263603288038</c:v>
                </c:pt>
                <c:pt idx="852" formatCode="_(* #,##0.00_);_(* \(#,##0.00\);_(* &quot;-&quot;??_);_(@_)">
                  <c:v>102.76884252393867</c:v>
                </c:pt>
                <c:pt idx="853" formatCode="_(* #,##0.00_);_(* \(#,##0.00\);_(* &quot;-&quot;??_);_(@_)">
                  <c:v>102.77787477378541</c:v>
                </c:pt>
                <c:pt idx="854" formatCode="_(* #,##0.00_);_(* \(#,##0.00\);_(* &quot;-&quot;??_);_(@_)">
                  <c:v>102.78693258193886</c:v>
                </c:pt>
                <c:pt idx="855" formatCode="_(* #,##0.00_);_(* \(#,##0.00\);_(* &quot;-&quot;??_);_(@_)">
                  <c:v>102.8160324008833</c:v>
                </c:pt>
                <c:pt idx="856" formatCode="_(* #,##0.00_);_(* \(#,##0.00\);_(* &quot;-&quot;??_);_(@_)">
                  <c:v>102.82330251404095</c:v>
                </c:pt>
                <c:pt idx="857" formatCode="_(* #,##0.00_);_(* \(#,##0.00\);_(* &quot;-&quot;??_);_(@_)">
                  <c:v>102.83242017597898</c:v>
                </c:pt>
                <c:pt idx="858" formatCode="_(* #,##0.00_);_(* \(#,##0.00\);_(* &quot;-&quot;??_);_(@_)">
                  <c:v>102.84167667842725</c:v>
                </c:pt>
                <c:pt idx="859" formatCode="_(* #,##0.00_);_(* \(#,##0.00\);_(* &quot;-&quot;??_);_(@_)">
                  <c:v>102.85114004219082</c:v>
                </c:pt>
                <c:pt idx="860" formatCode="_(* #,##0.00_);_(* \(#,##0.00\);_(* &quot;-&quot;??_);_(@_)">
                  <c:v>102.88041353990283</c:v>
                </c:pt>
                <c:pt idx="861" formatCode="_(* #,##0.00_);_(* \(#,##0.00\);_(* &quot;-&quot;??_);_(@_)">
                  <c:v>102.88774982298141</c:v>
                </c:pt>
                <c:pt idx="862" formatCode="_(* #,##0.00_);_(* \(#,##0.00\);_(* &quot;-&quot;??_);_(@_)">
                  <c:v>102.89688770224028</c:v>
                </c:pt>
                <c:pt idx="863" formatCode="_(* #,##0.00_);_(* \(#,##0.00\);_(* &quot;-&quot;??_);_(@_)">
                  <c:v>102.90602843891838</c:v>
                </c:pt>
                <c:pt idx="864" formatCode="_(* #,##0.00_);_(* \(#,##0.00\);_(* &quot;-&quot;??_);_(@_)">
                  <c:v>102.91512666426867</c:v>
                </c:pt>
                <c:pt idx="865" formatCode="_(* #,##0.00_);_(* \(#,##0.00\);_(* &quot;-&quot;??_);_(@_)">
                  <c:v>102.95432700985904</c:v>
                </c:pt>
                <c:pt idx="866" formatCode="_(* #,##0.00_);_(* \(#,##0.00\);_(* &quot;-&quot;??_);_(@_)">
                  <c:v>102.96090238156911</c:v>
                </c:pt>
                <c:pt idx="867" formatCode="_(* #,##0.00_);_(* \(#,##0.00\);_(* &quot;-&quot;??_);_(@_)">
                  <c:v>102.97015370901754</c:v>
                </c:pt>
                <c:pt idx="868" formatCode="_(* #,##0.00_);_(* \(#,##0.00\);_(* &quot;-&quot;??_);_(@_)">
                  <c:v>102.97947596408561</c:v>
                </c:pt>
                <c:pt idx="869" formatCode="_(* #,##0.00_);_(* \(#,##0.00\);_(* &quot;-&quot;??_);_(@_)">
                  <c:v>103.00957322863076</c:v>
                </c:pt>
                <c:pt idx="870" formatCode="_(* #,##0.00_);_(* \(#,##0.00\);_(* &quot;-&quot;??_);_(@_)">
                  <c:v>105.26120787114492</c:v>
                </c:pt>
                <c:pt idx="871" formatCode="_(* #,##0.00_);_(* \(#,##0.00\);_(* &quot;-&quot;??_);_(@_)">
                  <c:v>105.27065788939861</c:v>
                </c:pt>
                <c:pt idx="872" formatCode="_(* #,##0.00_);_(* \(#,##0.00\);_(* &quot;-&quot;??_);_(@_)">
                  <c:v>105.28011075188648</c:v>
                </c:pt>
                <c:pt idx="873" formatCode="_(* #,##0.00_);_(* \(#,##0.00\);_(* &quot;-&quot;??_);_(@_)">
                  <c:v>105.28956644230331</c:v>
                </c:pt>
                <c:pt idx="874" formatCode="_(* #,##0.00_);_(* \(#,##0.00\);_(* &quot;-&quot;??_);_(@_)">
                  <c:v>105.32994948793817</c:v>
                </c:pt>
                <c:pt idx="875" formatCode="_(* #,##0.00_);_(* \(#,##0.00\);_(* &quot;-&quot;??_);_(@_)">
                  <c:v>105.32729990582827</c:v>
                </c:pt>
                <c:pt idx="876" formatCode="_(* #,##0.00_);_(* \(#,##0.00\);_(* &quot;-&quot;??_);_(@_)">
                  <c:v>105.33672420935218</c:v>
                </c:pt>
                <c:pt idx="877" formatCode="_(* #,##0.00_);_(* \(#,##0.00\);_(* &quot;-&quot;??_);_(@_)">
                  <c:v>105.34612856586618</c:v>
                </c:pt>
                <c:pt idx="878" formatCode="_(* #,##0.00_);_(* \(#,##0.00\);_(* &quot;-&quot;??_);_(@_)">
                  <c:v>105.35553570697647</c:v>
                </c:pt>
                <c:pt idx="879" formatCode="_(* #,##0.00_);_(* \(#,##0.00\);_(* &quot;-&quot;??_);_(@_)">
                  <c:v>105.38543610074574</c:v>
                </c:pt>
                <c:pt idx="880" formatCode="_(* #,##0.00_);_(* \(#,##0.00\);_(* &quot;-&quot;??_);_(@_)">
                  <c:v>105.39314258762028</c:v>
                </c:pt>
                <c:pt idx="881" formatCode="_(* #,##0.00_);_(* \(#,##0.00\);_(* &quot;-&quot;??_);_(@_)">
                  <c:v>105.40256353824596</c:v>
                </c:pt>
                <c:pt idx="882" formatCode="_(* #,##0.00_);_(* \(#,##0.00\);_(* &quot;-&quot;??_);_(@_)">
                  <c:v>105.41198723356521</c:v>
                </c:pt>
                <c:pt idx="883" formatCode="_(* #,##0.00_);_(* \(#,##0.00\);_(* &quot;-&quot;??_);_(@_)">
                  <c:v>105.42136815786482</c:v>
                </c:pt>
                <c:pt idx="884" formatCode="_(* #,##0.00_);_(* \(#,##0.00\);_(* &quot;-&quot;??_);_(@_)">
                  <c:v>105.45123751931132</c:v>
                </c:pt>
                <c:pt idx="885" formatCode="_(* #,##0.00_);_(* \(#,##0.00\);_(* &quot;-&quot;??_);_(@_)">
                  <c:v>105.45889243931185</c:v>
                </c:pt>
                <c:pt idx="886" formatCode="_(* #,##0.00_);_(* \(#,##0.00\);_(* &quot;-&quot;??_);_(@_)">
                  <c:v>105.46824138749274</c:v>
                </c:pt>
                <c:pt idx="887" formatCode="_(* #,##0.00_);_(* \(#,##0.00\);_(* &quot;-&quot;??_);_(@_)">
                  <c:v>105.47759304648532</c:v>
                </c:pt>
                <c:pt idx="888" formatCode="_(* #,##0.00_);_(* \(#,##0.00\);_(* &quot;-&quot;??_);_(@_)">
                  <c:v>105.48692457497653</c:v>
                </c:pt>
                <c:pt idx="889" formatCode="_(* #,##0.00_);_(* \(#,##0.00\);_(* &quot;-&quot;??_);_(@_)">
                  <c:v>105.51648900916639</c:v>
                </c:pt>
                <c:pt idx="890" formatCode="_(* #,##0.00_);_(* \(#,##0.00\);_(* &quot;-&quot;??_);_(@_)">
                  <c:v>105.5241141520771</c:v>
                </c:pt>
                <c:pt idx="891" formatCode="_(* #,##0.00_);_(* \(#,##0.00\);_(* &quot;-&quot;??_);_(@_)">
                  <c:v>105.53341341083143</c:v>
                </c:pt>
                <c:pt idx="892" formatCode="_(* #,##0.00_);_(* \(#,##0.00\);_(* &quot;-&quot;??_);_(@_)">
                  <c:v>105.54271530627703</c:v>
                </c:pt>
                <c:pt idx="893" formatCode="_(* #,##0.00_);_(* \(#,##0.00\);_(* &quot;-&quot;??_);_(@_)">
                  <c:v>105.55195144122216</c:v>
                </c:pt>
                <c:pt idx="894" formatCode="_(* #,##0.00_);_(* \(#,##0.00\);_(* &quot;-&quot;??_);_(@_)">
                  <c:v>105.58127829579436</c:v>
                </c:pt>
                <c:pt idx="895" formatCode="_(* #,##0.00_);_(* \(#,##0.00\);_(* &quot;-&quot;??_);_(@_)">
                  <c:v>105.58884992319068</c:v>
                </c:pt>
                <c:pt idx="896" formatCode="_(* #,##0.00_);_(* \(#,##0.00\);_(* &quot;-&quot;??_);_(@_)">
                  <c:v>105.59825874943272</c:v>
                </c:pt>
                <c:pt idx="897" formatCode="_(* #,##0.00_);_(* \(#,##0.00\);_(* &quot;-&quot;??_);_(@_)">
                  <c:v>105.60776146448316</c:v>
                </c:pt>
                <c:pt idx="898" formatCode="_(* #,##0.00_);_(* \(#,##0.00\);_(* &quot;-&quot;??_);_(@_)">
                  <c:v>105.61722118715922</c:v>
                </c:pt>
                <c:pt idx="899" formatCode="_(* #,##0.00_);_(* \(#,##0.00\);_(* &quot;-&quot;??_);_(@_)">
                  <c:v>105.64719983877826</c:v>
                </c:pt>
                <c:pt idx="900" formatCode="_(* #,##0.00_);_(* \(#,##0.00\);_(* &quot;-&quot;??_);_(@_)">
                  <c:v>105.65499116980818</c:v>
                </c:pt>
                <c:pt idx="901" formatCode="_(* #,##0.00_);_(* \(#,##0.00\);_(* &quot;-&quot;??_);_(@_)">
                  <c:v>105.66446398502663</c:v>
                </c:pt>
                <c:pt idx="902" formatCode="_(* #,##0.00_);_(* \(#,##0.00\);_(* &quot;-&quot;??_);_(@_)">
                  <c:v>105.67400791620925</c:v>
                </c:pt>
                <c:pt idx="903" formatCode="_(* #,##0.00_);_(* \(#,##0.00\);_(* &quot;-&quot;??_);_(@_)">
                  <c:v>105.68348595394212</c:v>
                </c:pt>
                <c:pt idx="904" formatCode="_(* #,##0.00_);_(* \(#,##0.00\);_(* &quot;-&quot;??_);_(@_)">
                  <c:v>105.72377943605053</c:v>
                </c:pt>
                <c:pt idx="905" formatCode="_(* #,##0.00_);_(* \(#,##0.00\);_(* &quot;-&quot;??_);_(@_)">
                  <c:v>105.73077019824186</c:v>
                </c:pt>
                <c:pt idx="906" formatCode="_(* #,##0.00_);_(* \(#,##0.00\);_(* &quot;-&quot;??_);_(@_)">
                  <c:v>105.74024088850038</c:v>
                </c:pt>
                <c:pt idx="907" formatCode="_(* #,##0.00_);_(* \(#,##0.00\);_(* &quot;-&quot;??_);_(@_)">
                  <c:v>105.74971414577743</c:v>
                </c:pt>
                <c:pt idx="908" formatCode="_(* #,##0.00_);_(* \(#,##0.00\);_(* &quot;-&quot;??_);_(@_)">
                  <c:v>105.77976507397737</c:v>
                </c:pt>
                <c:pt idx="909" formatCode="_(* #,##0.00_);_(* \(#,##0.00\);_(* &quot;-&quot;??_);_(@_)">
                  <c:v>105.78762889426943</c:v>
                </c:pt>
                <c:pt idx="910" formatCode="_(* #,##0.00_);_(* \(#,##0.00\);_(* &quot;-&quot;??_);_(@_)">
                  <c:v>105.79711492157624</c:v>
                </c:pt>
                <c:pt idx="911" formatCode="_(* #,##0.00_);_(* \(#,##0.00\);_(* &quot;-&quot;??_);_(@_)">
                  <c:v>105.80660348563511</c:v>
                </c:pt>
                <c:pt idx="912" formatCode="_(* #,##0.00_);_(* \(#,##0.00\);_(* &quot;-&quot;??_);_(@_)">
                  <c:v>105.8160717150747</c:v>
                </c:pt>
                <c:pt idx="913" formatCode="_(* #,##0.00_);_(* \(#,##0.00\);_(* &quot;-&quot;??_);_(@_)">
                  <c:v>105.84608982523072</c:v>
                </c:pt>
                <c:pt idx="914" formatCode="_(* #,##0.00_);_(* \(#,##0.00\);_(* &quot;-&quot;??_);_(@_)">
                  <c:v>105.85396601673483</c:v>
                </c:pt>
                <c:pt idx="915" formatCode="_(* #,##0.00_);_(* \(#,##0.00\);_(* &quot;-&quot;??_);_(@_)">
                  <c:v>105.86344683883651</c:v>
                </c:pt>
                <c:pt idx="916" formatCode="_(* #,##0.00_);_(* \(#,##0.00\);_(* &quot;-&quot;??_);_(@_)">
                  <c:v>105.87295307038622</c:v>
                </c:pt>
                <c:pt idx="917" formatCode="_(* #,##0.00_);_(* \(#,##0.00\);_(* &quot;-&quot;??_);_(@_)">
                  <c:v>105.88243891020548</c:v>
                </c:pt>
                <c:pt idx="918" formatCode="_(* #,##0.00_);_(* \(#,##0.00\);_(* &quot;-&quot;??_);_(@_)">
                  <c:v>105.91256125557516</c:v>
                </c:pt>
                <c:pt idx="919" formatCode="_(* #,##0.00_);_(* \(#,##0.00\);_(* &quot;-&quot;??_);_(@_)">
                  <c:v>105.92049500092924</c:v>
                </c:pt>
                <c:pt idx="920" formatCode="_(* #,##0.00_);_(* \(#,##0.00\);_(* &quot;-&quot;??_);_(@_)">
                  <c:v>105.92999330687589</c:v>
                </c:pt>
                <c:pt idx="921" formatCode="_(* #,##0.00_);_(* \(#,##0.00\);_(* &quot;-&quot;??_);_(@_)">
                  <c:v>105.93949410165662</c:v>
                </c:pt>
                <c:pt idx="922" formatCode="_(* #,##0.00_);_(* \(#,##0.00\);_(* &quot;-&quot;??_);_(@_)">
                  <c:v>105.94904320363909</c:v>
                </c:pt>
                <c:pt idx="923" formatCode="_(* #,##0.00_);_(* \(#,##0.00\);_(* &quot;-&quot;??_);_(@_)">
                  <c:v>105.9791322469295</c:v>
                </c:pt>
                <c:pt idx="924" formatCode="_(* #,##0.00_);_(* \(#,##0.00\);_(* &quot;-&quot;??_);_(@_)">
                  <c:v>105.987100059726</c:v>
                </c:pt>
                <c:pt idx="925" formatCode="_(* #,##0.00_);_(* \(#,##0.00\);_(* &quot;-&quot;??_);_(@_)">
                  <c:v>105.9966385955683</c:v>
                </c:pt>
                <c:pt idx="926" formatCode="_(* #,##0.00_);_(* \(#,##0.00\);_(* &quot;-&quot;??_);_(@_)">
                  <c:v>106.00617958770353</c:v>
                </c:pt>
                <c:pt idx="927" formatCode="_(* #,##0.00_);_(* \(#,##0.00\);_(* &quot;-&quot;??_);_(@_)">
                  <c:v>106.01574597606285</c:v>
                </c:pt>
                <c:pt idx="928" formatCode="_(* #,##0.00_);_(* \(#,##0.00\);_(* &quot;-&quot;??_);_(@_)">
                  <c:v>106.04593906372706</c:v>
                </c:pt>
                <c:pt idx="929" formatCode="_(* #,##0.00_);_(* \(#,##0.00\);_(* &quot;-&quot;??_);_(@_)">
                  <c:v>106.0539404000525</c:v>
                </c:pt>
                <c:pt idx="930" formatCode="_(* #,##0.00_);_(* \(#,##0.00\);_(* &quot;-&quot;??_);_(@_)">
                  <c:v>106.06349607574666</c:v>
                </c:pt>
                <c:pt idx="931" formatCode="_(* #,##0.00_);_(* \(#,##0.00\);_(* &quot;-&quot;??_);_(@_)">
                  <c:v>106.07305418553278</c:v>
                </c:pt>
                <c:pt idx="932" formatCode="_(* #,##0.00_);_(* \(#,##0.00\);_(* &quot;-&quot;??_);_(@_)">
                  <c:v>106.08261472879302</c:v>
                </c:pt>
                <c:pt idx="933" formatCode="_(* #,##0.00_);_(* \(#,##0.00\);_(* &quot;-&quot;??_);_(@_)">
                  <c:v>106.12308373845261</c:v>
                </c:pt>
                <c:pt idx="934" formatCode="_(* #,##0.00_);_(* \(#,##0.00\);_(* &quot;-&quot;??_);_(@_)">
                  <c:v>106.13035416446361</c:v>
                </c:pt>
                <c:pt idx="935" formatCode="_(* #,##0.00_);_(* \(#,##0.00\);_(* &quot;-&quot;??_);_(@_)">
                  <c:v>106.13992920311257</c:v>
                </c:pt>
                <c:pt idx="936" formatCode="_(* #,##0.00_);_(* \(#,##0.00\);_(* &quot;-&quot;??_);_(@_)">
                  <c:v>106.14950665139709</c:v>
                </c:pt>
                <c:pt idx="937" formatCode="_(* #,##0.00_);_(* \(#,##0.00\);_(* &quot;-&quot;??_);_(@_)">
                  <c:v>104.50886405298338</c:v>
                </c:pt>
                <c:pt idx="938" formatCode="_(* #,##0.00_);_(* \(#,##0.00\);_(* &quot;-&quot;??_);_(@_)">
                  <c:v>104.51508572650152</c:v>
                </c:pt>
                <c:pt idx="939" formatCode="_(* #,##0.00_);_(* \(#,##0.00\);_(* &quot;-&quot;??_);_(@_)">
                  <c:v>104.543113930064</c:v>
                </c:pt>
                <c:pt idx="940" formatCode="_(* #,##0.00_);_(* \(#,##0.00\);_(* &quot;-&quot;??_);_(@_)">
                  <c:v>104.55168174962634</c:v>
                </c:pt>
                <c:pt idx="941" formatCode="_(* #,##0.00_);_(* \(#,##0.00\);_(* &quot;-&quot;??_);_(@_)">
                  <c:v>104.56025134639511</c:v>
                </c:pt>
                <c:pt idx="942" formatCode="_(* #,##0.00_);_(* \(#,##0.00\);_(* &quot;-&quot;??_);_(@_)">
                  <c:v>104.56882272124848</c:v>
                </c:pt>
                <c:pt idx="943" formatCode="_(* #,##0.00_);_(* \(#,##0.00\);_(* &quot;-&quot;??_);_(@_)">
                  <c:v>104.57512977500905</c:v>
                </c:pt>
                <c:pt idx="944" formatCode="_(* #,##0.00_);_(* \(#,##0.00\);_(* &quot;-&quot;??_);_(@_)">
                  <c:v>104.60325252202961</c:v>
                </c:pt>
                <c:pt idx="945" formatCode="_(* #,##0.00_);_(* \(#,##0.00\);_(* &quot;-&quot;??_);_(@_)">
                  <c:v>104.61187620275348</c:v>
                </c:pt>
                <c:pt idx="946" formatCode="_(* #,##0.00_);_(* \(#,##0.00\);_(* &quot;-&quot;??_);_(@_)">
                  <c:v>104.61585283567898</c:v>
                </c:pt>
                <c:pt idx="947" formatCode="_(* #,##0.00_);_(* \(#,##0.00\);_(* &quot;-&quot;??_);_(@_)">
                  <c:v>104.66342650666127</c:v>
                </c:pt>
                <c:pt idx="948" formatCode="_(* #,##0.00_);_(* \(#,##0.00\);_(* &quot;-&quot;??_);_(@_)">
                  <c:v>104.67201924154053</c:v>
                </c:pt>
                <c:pt idx="949" formatCode="_(* #,##0.00_);_(* \(#,##0.00\);_(* &quot;-&quot;??_);_(@_)">
                  <c:v>104.68061375279214</c:v>
                </c:pt>
                <c:pt idx="950" formatCode="_(* #,##0.00_);_(* \(#,##0.00\);_(* &quot;-&quot;??_);_(@_)">
                  <c:v>104.68921004269083</c:v>
                </c:pt>
                <c:pt idx="951" formatCode="_(* #,##0.00_);_(* \(#,##0.00\);_(* &quot;-&quot;??_);_(@_)">
                  <c:v>104.69549269138609</c:v>
                </c:pt>
                <c:pt idx="952" formatCode="_(* #,##0.00_);_(* \(#,##0.00\);_(* &quot;-&quot;??_);_(@_)">
                  <c:v>104.72360934454245</c:v>
                </c:pt>
                <c:pt idx="953" formatCode="_(* #,##0.00_);_(* \(#,##0.00\);_(* &quot;-&quot;??_);_(@_)">
                  <c:v>104.69964798495302</c:v>
                </c:pt>
                <c:pt idx="954" formatCode="_(* #,##0.00_);_(* \(#,##0.00\);_(* &quot;-&quot;??_);_(@_)">
                  <c:v>104.70769157694404</c:v>
                </c:pt>
                <c:pt idx="955" formatCode="_(* #,##0.00_);_(* \(#,##0.00\);_(* &quot;-&quot;??_);_(@_)">
                  <c:v>105.35047445704689</c:v>
                </c:pt>
                <c:pt idx="956" formatCode="_(* #,##0.00_);_(* \(#,##0.00\);_(* &quot;-&quot;??_);_(@_)">
                  <c:v>105.33183196265699</c:v>
                </c:pt>
                <c:pt idx="957" formatCode="_(* #,##0.00_);_(* \(#,##0.00\);_(* &quot;-&quot;??_);_(@_)">
                  <c:v>105.35931084200598</c:v>
                </c:pt>
                <c:pt idx="958" formatCode="_(* #,##0.00_);_(* \(#,##0.00\);_(* &quot;-&quot;??_);_(@_)">
                  <c:v>105.36767787064707</c:v>
                </c:pt>
                <c:pt idx="959" formatCode="_(* #,##0.00_);_(* \(#,##0.00\);_(* &quot;-&quot;??_);_(@_)">
                  <c:v>105.37606734859301</c:v>
                </c:pt>
                <c:pt idx="960" formatCode="_(* #,##0.00_);_(* \(#,##0.00\);_(* &quot;-&quot;??_);_(@_)">
                  <c:v>105.38443677609924</c:v>
                </c:pt>
                <c:pt idx="961" formatCode="_(* #,##0.00_);_(* \(#,##0.00\);_(* &quot;-&quot;??_);_(@_)">
                  <c:v>105.39041886287563</c:v>
                </c:pt>
                <c:pt idx="962" formatCode="_(* #,##0.00_);_(* \(#,##0.00\);_(* &quot;-&quot;??_);_(@_)">
                  <c:v>105.41685612760739</c:v>
                </c:pt>
                <c:pt idx="963" formatCode="_(* #,##0.00_);_(* \(#,##0.00\);_(* &quot;-&quot;??_);_(@_)">
                  <c:v>105.43480123251695</c:v>
                </c:pt>
                <c:pt idx="964" formatCode="_(* #,##0.00_);_(* \(#,##0.00\);_(* &quot;-&quot;??_);_(@_)">
                  <c:v>105.44317904507385</c:v>
                </c:pt>
                <c:pt idx="965" formatCode="_(* #,##0.00_);_(* \(#,##0.00\);_(* &quot;-&quot;??_);_(@_)">
                  <c:v>105.44919079772149</c:v>
                </c:pt>
                <c:pt idx="966" formatCode="_(* #,##0.00_);_(* \(#,##0.00\);_(* &quot;-&quot;??_);_(@_)">
                  <c:v>105.47678378411509</c:v>
                </c:pt>
                <c:pt idx="967" formatCode="_(* #,##0.00_);_(* \(#,##0.00\);_(* &quot;-&quot;??_);_(@_)">
                  <c:v>105.48518887331441</c:v>
                </c:pt>
                <c:pt idx="968" formatCode="_(* #,##0.00_);_(* \(#,##0.00\);_(* &quot;-&quot;??_);_(@_)">
                  <c:v>105.49361645545076</c:v>
                </c:pt>
                <c:pt idx="969" formatCode="_(* #,##0.00_);_(* \(#,##0.00\);_(* &quot;-&quot;??_);_(@_)">
                  <c:v>105.50202395427641</c:v>
                </c:pt>
                <c:pt idx="970" formatCode="_(* #,##0.00_);_(* \(#,##0.00\);_(* &quot;-&quot;??_);_(@_)">
                  <c:v>105.50806541797894</c:v>
                </c:pt>
                <c:pt idx="971" formatCode="_(* #,##0.00_);_(* \(#,##0.00\);_(* &quot;-&quot;??_);_(@_)">
                  <c:v>105.53568367447342</c:v>
                </c:pt>
                <c:pt idx="972" formatCode="_(* #,##0.00_);_(* \(#,##0.00\);_(* &quot;-&quot;??_);_(@_)">
                  <c:v>105.54409719150226</c:v>
                </c:pt>
                <c:pt idx="973" formatCode="_(* #,##0.00_);_(* \(#,##0.00\);_(* &quot;-&quot;??_);_(@_)">
                  <c:v>105.55249060682608</c:v>
                </c:pt>
                <c:pt idx="974" formatCode="_(* #,##0.00_);_(* \(#,##0.00\);_(* &quot;-&quot;??_);_(@_)">
                  <c:v>105.56086390824295</c:v>
                </c:pt>
                <c:pt idx="975" formatCode="_(* #,##0.00_);_(* \(#,##0.00\);_(* &quot;-&quot;??_);_(@_)">
                  <c:v>105.56682856680327</c:v>
                </c:pt>
                <c:pt idx="976" formatCode="_(* #,##0.00_);_(* \(#,##0.00\);_(* &quot;-&quot;??_);_(@_)">
                  <c:v>105.59440810427856</c:v>
                </c:pt>
                <c:pt idx="977" formatCode="_(* #,##0.00_);_(* \(#,##0.00\);_(* &quot;-&quot;??_);_(@_)">
                  <c:v>105.60280870479384</c:v>
                </c:pt>
                <c:pt idx="978" formatCode="_(* #,##0.00_);_(* \(#,##0.00\);_(* &quot;-&quot;??_);_(@_)">
                  <c:v>105.611231829114</c:v>
                </c:pt>
                <c:pt idx="979" formatCode="_(* #,##0.00_);_(* \(#,##0.00\);_(* &quot;-&quot;??_);_(@_)">
                  <c:v>105.61965615506107</c:v>
                </c:pt>
                <c:pt idx="980" formatCode="_(* #,##0.00_);_(* \(#,##0.00\);_(* &quot;-&quot;??_);_(@_)">
                  <c:v>105.62569315861722</c:v>
                </c:pt>
                <c:pt idx="981" formatCode="_(* #,##0.00_);_(* \(#,##0.00\);_(* &quot;-&quot;??_);_(@_)">
                  <c:v>105.65336190758342</c:v>
                </c:pt>
                <c:pt idx="982" formatCode="_(* #,##0.00_);_(* \(#,##0.00\);_(* &quot;-&quot;??_);_(@_)">
                  <c:v>105.66179226249488</c:v>
                </c:pt>
                <c:pt idx="983" formatCode="_(* #,##0.00_);_(* \(#,##0.00\);_(* &quot;-&quot;??_);_(@_)">
                  <c:v>105.67022381903325</c:v>
                </c:pt>
                <c:pt idx="984" formatCode="_(* #,##0.00_);_(* \(#,##0.00\);_(* &quot;-&quot;??_);_(@_)">
                  <c:v>105.82345934565869</c:v>
                </c:pt>
                <c:pt idx="985" formatCode="_(* #,##0.00_);_(* \(#,##0.00\);_(* &quot;-&quot;??_);_(@_)">
                  <c:v>105.82896432934754</c:v>
                </c:pt>
                <c:pt idx="986" formatCode="_(* #,##0.00_);_(* \(#,##0.00\);_(* &quot;-&quot;??_);_(@_)">
                  <c:v>105.85529558294813</c:v>
                </c:pt>
                <c:pt idx="987" formatCode="_(* #,##0.00_);_(* \(#,##0.00\);_(* &quot;-&quot;??_);_(@_)">
                  <c:v>105.86323800563555</c:v>
                </c:pt>
                <c:pt idx="988" formatCode="_(* #,##0.00_);_(* \(#,##0.00\);_(* &quot;-&quot;??_);_(@_)">
                  <c:v>105.87118157577578</c:v>
                </c:pt>
                <c:pt idx="989" formatCode="_(* #,##0.00_);_(* \(#,##0.00\);_(* &quot;-&quot;??_);_(@_)">
                  <c:v>105.87912629082246</c:v>
                </c:pt>
                <c:pt idx="990" formatCode="_(* #,##0.00_);_(* \(#,##0.00\);_(* &quot;-&quot;??_);_(@_)">
                  <c:v>105.884618943175</c:v>
                </c:pt>
                <c:pt idx="991" formatCode="_(* #,##0.00_);_(* \(#,##0.00\);_(* &quot;-&quot;??_);_(@_)">
                  <c:v>105.91091318231382</c:v>
                </c:pt>
                <c:pt idx="992" formatCode="_(* #,##0.00_);_(* \(#,##0.00\);_(* &quot;-&quot;??_);_(@_)">
                  <c:v>105.91886362987806</c:v>
                </c:pt>
                <c:pt idx="993" formatCode="_(* #,##0.00_);_(* \(#,##0.00\);_(* &quot;-&quot;??_);_(@_)">
                  <c:v>105.92681522467886</c:v>
                </c:pt>
                <c:pt idx="994" formatCode="_(* #,##0.00_);_(* \(#,##0.00\);_(* &quot;-&quot;??_);_(@_)">
                  <c:v>105.93476797075864</c:v>
                </c:pt>
                <c:pt idx="995" formatCode="_(* #,##0.00_);_(* \(#,##0.00\);_(* &quot;-&quot;??_);_(@_)">
                  <c:v>105.94026865408892</c:v>
                </c:pt>
                <c:pt idx="996" formatCode="_(* #,##0.00_);_(* \(#,##0.00\);_(* &quot;-&quot;??_);_(@_)">
                  <c:v>105.96646455586188</c:v>
                </c:pt>
                <c:pt idx="997" formatCode="_(* #,##0.00_);_(* \(#,##0.00\);_(* &quot;-&quot;??_);_(@_)">
                  <c:v>105.97440261154007</c:v>
                </c:pt>
                <c:pt idx="998" formatCode="_(* #,##0.00_);_(* \(#,##0.00\);_(* &quot;-&quot;??_);_(@_)">
                  <c:v>105.98236222278659</c:v>
                </c:pt>
                <c:pt idx="999" formatCode="_(* #,##0.00_);_(* \(#,##0.00\);_(* &quot;-&quot;??_);_(@_)">
                  <c:v>105.99028215108834</c:v>
                </c:pt>
                <c:pt idx="1000" formatCode="_(* #,##0.00_);_(* \(#,##0.00\);_(* &quot;-&quot;??_);_(@_)">
                  <c:v>105.99575000593478</c:v>
                </c:pt>
                <c:pt idx="1001" formatCode="_(* #,##0.00_);_(* \(#,##0.00\);_(* &quot;-&quot;??_);_(@_)">
                  <c:v>106.02196982815141</c:v>
                </c:pt>
                <c:pt idx="1002" formatCode="_(* #,##0.00_);_(* \(#,##0.00\);_(* &quot;-&quot;??_);_(@_)">
                  <c:v>106.02989544477606</c:v>
                </c:pt>
                <c:pt idx="1003" formatCode="_(* #,##0.00_);_(* \(#,##0.00\);_(* &quot;-&quot;??_);_(@_)">
                  <c:v>106.0378222088535</c:v>
                </c:pt>
                <c:pt idx="1004" formatCode="_(* #,##0.00_);_(* \(#,##0.00\);_(* &quot;-&quot;??_);_(@_)">
                  <c:v>106.04575010359625</c:v>
                </c:pt>
                <c:pt idx="1005" formatCode="_(* #,##0.00_);_(* \(#,##0.00\);_(* &quot;-&quot;??_);_(@_)">
                  <c:v>106.05122593296848</c:v>
                </c:pt>
                <c:pt idx="1006" formatCode="_(* #,##0.00_);_(* \(#,##0.00\);_(* &quot;-&quot;??_);_(@_)">
                  <c:v>106.07554002364242</c:v>
                </c:pt>
                <c:pt idx="1007" formatCode="_(* #,##0.00_);_(* \(#,##0.00\);_(* &quot;-&quot;??_);_(@_)">
                  <c:v>106.08376798285232</c:v>
                </c:pt>
                <c:pt idx="1008" formatCode="_(* #,##0.00_);_(* \(#,##0.00\);_(* &quot;-&quot;??_);_(@_)">
                  <c:v>106.09199711811431</c:v>
                </c:pt>
                <c:pt idx="1009" formatCode="_(* #,##0.00_);_(* \(#,##0.00\);_(* &quot;-&quot;??_);_(@_)">
                  <c:v>106.100227424756</c:v>
                </c:pt>
                <c:pt idx="1010" formatCode="_(* #,##0.00_);_(* \(#,##0.00\);_(* &quot;-&quot;??_);_(@_)">
                  <c:v>106.10794218881603</c:v>
                </c:pt>
                <c:pt idx="1011" formatCode="_(* #,##0.00_);_(* \(#,##0.00\);_(* &quot;-&quot;??_);_(@_)">
                  <c:v>106.1331568692149</c:v>
                </c:pt>
                <c:pt idx="1012" formatCode="_(* #,##0.00_);_(* \(#,##0.00\);_(* &quot;-&quot;??_);_(@_)">
                  <c:v>106.14132973224551</c:v>
                </c:pt>
                <c:pt idx="1013" formatCode="_(* #,##0.00_);_(* \(#,##0.00\);_(* &quot;-&quot;??_);_(@_)">
                  <c:v>106.14893738535444</c:v>
                </c:pt>
                <c:pt idx="1014" formatCode="_(* #,##0.00_);_(* \(#,##0.00\);_(* &quot;-&quot;??_);_(@_)">
                  <c:v>106.16545338247391</c:v>
                </c:pt>
                <c:pt idx="1015" formatCode="_(* #,##0.00_);_(* \(#,##0.00\);_(* &quot;-&quot;??_);_(@_)">
                  <c:v>106.17522982035999</c:v>
                </c:pt>
                <c:pt idx="1016" formatCode="_(* #,##0.00_);_(* \(#,##0.00\);_(* &quot;-&quot;??_);_(@_)">
                  <c:v>106.19939271293045</c:v>
                </c:pt>
                <c:pt idx="1017" formatCode="_(* #,##0.00_);_(* \(#,##0.00\);_(* &quot;-&quot;??_);_(@_)">
                  <c:v>106.20785980650385</c:v>
                </c:pt>
                <c:pt idx="1018" formatCode="_(* #,##0.00_);_(* \(#,##0.00\);_(* &quot;-&quot;??_);_(@_)">
                  <c:v>106.21632809431875</c:v>
                </c:pt>
                <c:pt idx="1019" formatCode="_(* #,##0.00_);_(* \(#,##0.00\);_(* &quot;-&quot;??_);_(@_)">
                  <c:v>106.22481922783507</c:v>
                </c:pt>
                <c:pt idx="1020" formatCode="_(* #,##0.00_);_(* \(#,##0.00\);_(* &quot;-&quot;??_);_(@_)">
                  <c:v>106.23460725358203</c:v>
                </c:pt>
                <c:pt idx="1021" formatCode="_(* #,##0.00_);_(* \(#,##0.00\);_(* &quot;-&quot;??_);_(@_)">
                  <c:v>106.25884892671785</c:v>
                </c:pt>
                <c:pt idx="1022" formatCode="_(* #,##0.00_);_(* \(#,##0.00\);_(* &quot;-&quot;??_);_(@_)">
                  <c:v>106.26741106025975</c:v>
                </c:pt>
                <c:pt idx="1023" formatCode="_(* #,##0.00_);_(* \(#,##0.00\);_(* &quot;-&quot;??_);_(@_)">
                  <c:v>106.27595274685466</c:v>
                </c:pt>
                <c:pt idx="1024" formatCode="_(* #,##0.00_);_(* \(#,##0.00\);_(* &quot;-&quot;??_);_(@_)">
                  <c:v>106.28449564791889</c:v>
                </c:pt>
                <c:pt idx="1025" formatCode="_(* #,##0.00_);_(* \(#,##0.00\);_(* &quot;-&quot;??_);_(@_)">
                  <c:v>106.29435507213971</c:v>
                </c:pt>
                <c:pt idx="1026" formatCode="_(* #,##0.00_);_(* \(#,##0.00\);_(* &quot;-&quot;??_);_(@_)">
                  <c:v>106.31867574361587</c:v>
                </c:pt>
                <c:pt idx="1027" formatCode="_(* #,##0.00_);_(* \(#,##0.00\);_(* &quot;-&quot;??_);_(@_)">
                  <c:v>106.32724639110143</c:v>
                </c:pt>
                <c:pt idx="1028" formatCode="_(* #,##0.00_);_(* \(#,##0.00\);_(* &quot;-&quot;??_);_(@_)">
                  <c:v>106.33579657811289</c:v>
                </c:pt>
                <c:pt idx="1029" formatCode="_(* #,##0.00_);_(* \(#,##0.00\);_(* &quot;-&quot;??_);_(@_)">
                  <c:v>106.34434797783057</c:v>
                </c:pt>
                <c:pt idx="1030" formatCode="_(* #,##0.00_);_(* \(#,##0.00\);_(* &quot;-&quot;??_);_(@_)">
                  <c:v>106.35421911952953</c:v>
                </c:pt>
                <c:pt idx="1031" formatCode="_(* #,##0.00_);_(* \(#,##0.00\);_(* &quot;-&quot;??_);_(@_)">
                  <c:v>106.37856207803</c:v>
                </c:pt>
                <c:pt idx="1032" formatCode="_(* #,##0.00_);_(* \(#,##0.00\);_(* &quot;-&quot;??_);_(@_)">
                  <c:v>106.38711955074842</c:v>
                </c:pt>
                <c:pt idx="1033" formatCode="_(* #,##0.00_);_(* \(#,##0.00\);_(* &quot;-&quot;??_);_(@_)">
                  <c:v>106.38810364490988</c:v>
                </c:pt>
                <c:pt idx="1034" formatCode="_(* #,##0.00_);_(* \(#,##0.00\);_(* &quot;-&quot;??_);_(@_)">
                  <c:v>106.39668071894435</c:v>
                </c:pt>
                <c:pt idx="1035" formatCode="_(* #,##0.00_);_(* \(#,##0.00\);_(* &quot;-&quot;??_);_(@_)">
                  <c:v>106.40661510186162</c:v>
                </c:pt>
                <c:pt idx="1036" formatCode="_(* #,##0.00_);_(* \(#,##0.00\);_(* &quot;-&quot;??_);_(@_)">
                  <c:v>106.43099752915815</c:v>
                </c:pt>
                <c:pt idx="1037" formatCode="_(* #,##0.00_);_(* \(#,##0.00\);_(* &quot;-&quot;??_);_(@_)">
                  <c:v>106.43958068334518</c:v>
                </c:pt>
                <c:pt idx="1038" formatCode="_(* #,##0.00_);_(* \(#,##0.00\);_(* &quot;-&quot;??_);_(@_)">
                  <c:v>106.4481650535718</c:v>
                </c:pt>
                <c:pt idx="1039" formatCode="_(* #,##0.00_);_(* \(#,##0.00\);_(* &quot;-&quot;??_);_(@_)">
                  <c:v>106.45675064532716</c:v>
                </c:pt>
                <c:pt idx="1040" formatCode="_(* #,##0.00_);_(* \(#,##0.00\);_(* &quot;-&quot;??_);_(@_)">
                  <c:v>106.46669677723419</c:v>
                </c:pt>
                <c:pt idx="1041" formatCode="_(* #,##0.00_);_(* \(#,##0.00\);_(* &quot;-&quot;??_);_(@_)">
                  <c:v>106.49104455798961</c:v>
                </c:pt>
                <c:pt idx="1042" formatCode="_(* #,##0.00_);_(* \(#,##0.00\);_(* &quot;-&quot;??_);_(@_)">
                  <c:v>106.49963622539309</c:v>
                </c:pt>
                <c:pt idx="1043" formatCode="_(* #,##0.00_);_(* \(#,##0.00\);_(* &quot;-&quot;??_);_(@_)">
                  <c:v>106.50822911182662</c:v>
                </c:pt>
                <c:pt idx="1044" formatCode="_(* #,##0.00_);_(* \(#,##0.00\);_(* &quot;-&quot;??_);_(@_)">
                  <c:v>108.44374672966327</c:v>
                </c:pt>
                <c:pt idx="1045" formatCode="_(* #,##0.00_);_(* \(#,##0.00\);_(* &quot;-&quot;??_);_(@_)">
                  <c:v>108.45293923873771</c:v>
                </c:pt>
                <c:pt idx="1046" formatCode="_(* #,##0.00_);_(* \(#,##0.00\);_(* &quot;-&quot;??_);_(@_)">
                  <c:v>108.47523533465746</c:v>
                </c:pt>
                <c:pt idx="1047" formatCode="_(* #,##0.00_);_(* \(#,##0.00\);_(* &quot;-&quot;??_);_(@_)">
                  <c:v>108.48311116960834</c:v>
                </c:pt>
                <c:pt idx="1048" formatCode="_(* #,##0.00_);_(* \(#,##0.00\);_(* &quot;-&quot;??_);_(@_)">
                  <c:v>108.49098813667366</c:v>
                </c:pt>
                <c:pt idx="1049" formatCode="_(* #,##0.00_);_(* \(#,##0.00\);_(* &quot;-&quot;??_);_(@_)">
                  <c:v>108.49888641057504</c:v>
                </c:pt>
                <c:pt idx="1050" formatCode="_(* #,##0.00_);_(* \(#,##0.00\);_(* &quot;-&quot;??_);_(@_)">
                  <c:v>108.50814699646305</c:v>
                </c:pt>
                <c:pt idx="1051" formatCode="_(* #,##0.00_);_(* \(#,##0.00\);_(* &quot;-&quot;??_);_(@_)">
                  <c:v>108.53046367403722</c:v>
                </c:pt>
                <c:pt idx="1052" formatCode="_(* #,##0.00_);_(* \(#,##0.00\);_(* &quot;-&quot;??_);_(@_)">
                  <c:v>108.53834746180051</c:v>
                </c:pt>
                <c:pt idx="1053" formatCode="_(* #,##0.00_);_(* \(#,##0.00\);_(* &quot;-&quot;??_);_(@_)">
                  <c:v>108.54623238375389</c:v>
                </c:pt>
                <c:pt idx="1054" formatCode="_(* #,##0.00_);_(* \(#,##0.00\);_(* &quot;-&quot;??_);_(@_)">
                  <c:v>108.55411844305594</c:v>
                </c:pt>
                <c:pt idx="1055" formatCode="_(* #,##0.00_);_(* \(#,##0.00\);_(* &quot;-&quot;??_);_(@_)">
                  <c:v>108.56333336188975</c:v>
                </c:pt>
                <c:pt idx="1056" formatCode="_(* #,##0.00_);_(* \(#,##0.00\);_(* &quot;-&quot;??_);_(@_)">
                  <c:v>108.58567062046143</c:v>
                </c:pt>
                <c:pt idx="1057" formatCode="_(* #,##0.00_);_(* \(#,##0.00\);_(* &quot;-&quot;??_);_(@_)">
                  <c:v>108.59356235750207</c:v>
                </c:pt>
                <c:pt idx="1058" formatCode="_(* #,##0.00_);_(* \(#,##0.00\);_(* &quot;-&quot;??_);_(@_)">
                  <c:v>108.60145523269328</c:v>
                </c:pt>
                <c:pt idx="1059" formatCode="_(* #,##0.00_);_(* \(#,##0.00\);_(* &quot;-&quot;??_);_(@_)">
                  <c:v>108.60934923878045</c:v>
                </c:pt>
                <c:pt idx="1060" formatCode="_(* #,##0.00_);_(* \(#,##0.00\);_(* &quot;-&quot;??_);_(@_)">
                  <c:v>108.61857537168727</c:v>
                </c:pt>
                <c:pt idx="1061" formatCode="_(* #,##0.00_);_(* \(#,##0.00\);_(* &quot;-&quot;??_);_(@_)">
                  <c:v>108.64093323057698</c:v>
                </c:pt>
                <c:pt idx="1062" formatCode="_(* #,##0.00_);_(* \(#,##0.00\);_(* &quot;-&quot;??_);_(@_)">
                  <c:v>108.64883292299507</c:v>
                </c:pt>
                <c:pt idx="1063" formatCode="_(* #,##0.00_);_(* \(#,##0.00\);_(* &quot;-&quot;??_);_(@_)">
                  <c:v>108.65673375299438</c:v>
                </c:pt>
                <c:pt idx="1064" formatCode="_(* #,##0.00_);_(* \(#,##0.00\);_(* &quot;-&quot;??_);_(@_)">
                  <c:v>108.66463572081406</c:v>
                </c:pt>
                <c:pt idx="1065" formatCode="_(* #,##0.00_);_(* \(#,##0.00\);_(* &quot;-&quot;??_);_(@_)">
                  <c:v>108.67387307385148</c:v>
                </c:pt>
                <c:pt idx="1066" formatCode="_(* #,##0.00_);_(* \(#,##0.00\);_(* &quot;-&quot;??_);_(@_)">
                  <c:v>108.69625154964075</c:v>
                </c:pt>
                <c:pt idx="1067" formatCode="_(* #,##0.00_);_(* \(#,##0.00\);_(* &quot;-&quot;??_);_(@_)">
                  <c:v>108.70415920578705</c:v>
                </c:pt>
                <c:pt idx="1068" formatCode="_(* #,##0.00_);_(* \(#,##0.00\);_(* &quot;-&quot;??_);_(@_)">
                  <c:v>108.71206799885651</c:v>
                </c:pt>
                <c:pt idx="1069" formatCode="_(* #,##0.00_);_(* \(#,##0.00\);_(* &quot;-&quot;??_);_(@_)">
                  <c:v>108.71997792908181</c:v>
                </c:pt>
                <c:pt idx="1070" formatCode="_(* #,##0.00_);_(* \(#,##0.00\);_(* &quot;-&quot;??_);_(@_)">
                  <c:v>108.72928358941829</c:v>
                </c:pt>
                <c:pt idx="1071" formatCode="_(* #,##0.00_);_(* \(#,##0.00\);_(* &quot;-&quot;??_);_(@_)">
                  <c:v>108.75168271858094</c:v>
                </c:pt>
                <c:pt idx="1072" formatCode="_(* #,##0.00_);_(* \(#,##0.00\);_(* &quot;-&quot;??_);_(@_)">
                  <c:v>108.7596186046014</c:v>
                </c:pt>
                <c:pt idx="1073" formatCode="_(* #,##0.00_);_(* \(#,##0.00\);_(* &quot;-&quot;??_);_(@_)">
                  <c:v>108.76753537955864</c:v>
                </c:pt>
                <c:pt idx="1074" formatCode="_(* #,##0.00_);_(* \(#,##0.00\);_(* &quot;-&quot;??_);_(@_)">
                  <c:v>108.77545329184797</c:v>
                </c:pt>
                <c:pt idx="1075" formatCode="_(* #,##0.00_);_(* \(#,##0.00\);_(* &quot;-&quot;??_);_(@_)">
                  <c:v>108.78471313255234</c:v>
                </c:pt>
                <c:pt idx="1076" formatCode="_(* #,##0.00_);_(* \(#,##0.00\);_(* &quot;-&quot;??_);_(@_)">
                  <c:v>108.80718540541751</c:v>
                </c:pt>
                <c:pt idx="1077" formatCode="_(* #,##0.00_);_(* \(#,##0.00\);_(* &quot;-&quot;??_);_(@_)">
                  <c:v>108.81510902480242</c:v>
                </c:pt>
                <c:pt idx="1078" formatCode="_(* #,##0.00_);_(* \(#,##0.00\);_(* &quot;-&quot;??_);_(@_)">
                  <c:v>108.8230337823131</c:v>
                </c:pt>
                <c:pt idx="1079" formatCode="_(* #,##0.00_);_(* \(#,##0.00\);_(* &quot;-&quot;??_);_(@_)">
                  <c:v>108.83095968019268</c:v>
                </c:pt>
                <c:pt idx="1080" formatCode="_(* #,##0.00_);_(* \(#,##0.00\);_(* &quot;-&quot;??_);_(@_)">
                  <c:v>108.8402307806987</c:v>
                </c:pt>
                <c:pt idx="1081" formatCode="_(* #,##0.00_);_(* \(#,##0.00\);_(* &quot;-&quot;??_);_(@_)">
                  <c:v>108.86267126045072</c:v>
                </c:pt>
                <c:pt idx="1082" formatCode="_(* #,##0.00_);_(* \(#,##0.00\);_(* &quot;-&quot;??_);_(@_)">
                  <c:v>108.87060286268451</c:v>
                </c:pt>
                <c:pt idx="1083" formatCode="_(* #,##0.00_);_(* \(#,##0.00\);_(* &quot;-&quot;??_);_(@_)">
                  <c:v>108.87853560681111</c:v>
                </c:pt>
                <c:pt idx="1084" formatCode="_(* #,##0.00_);_(* \(#,##0.00\);_(* &quot;-&quot;??_);_(@_)">
                  <c:v>108.88646949222914</c:v>
                </c:pt>
                <c:pt idx="1085" formatCode="_(* #,##0.00_);_(* \(#,##0.00\);_(* &quot;-&quot;??_);_(@_)">
                  <c:v>108.89575185406852</c:v>
                </c:pt>
                <c:pt idx="1086" formatCode="_(* #,##0.00_);_(* \(#,##0.00\);_(* &quot;-&quot;??_);_(@_)">
                  <c:v>108.9182130238719</c:v>
                </c:pt>
                <c:pt idx="1087" formatCode="_(* #,##0.00_);_(* \(#,##0.00\);_(* &quot;-&quot;??_);_(@_)">
                  <c:v>108.92617291982982</c:v>
                </c:pt>
                <c:pt idx="1088" formatCode="_(* #,##0.00_);_(* \(#,##0.00\);_(* &quot;-&quot;??_);_(@_)">
                  <c:v>108.93411365701562</c:v>
                </c:pt>
                <c:pt idx="1089" formatCode="_(* #,##0.00_);_(* \(#,##0.00\);_(* &quot;-&quot;??_);_(@_)">
                  <c:v>108.94207584912323</c:v>
                </c:pt>
                <c:pt idx="1090" formatCode="_(* #,##0.00_);_(* \(#,##0.00\);_(* &quot;-&quot;??_);_(@_)">
                  <c:v>108.9513981232725</c:v>
                </c:pt>
                <c:pt idx="1091" formatCode="_(* #,##0.00_);_(* \(#,##0.00\);_(* &quot;-&quot;??_);_(@_)">
                  <c:v>108.9739326446397</c:v>
                </c:pt>
                <c:pt idx="1092" formatCode="_(* #,##0.00_);_(* \(#,##0.00\);_(* &quot;-&quot;??_);_(@_)">
                  <c:v>108.98190057473762</c:v>
                </c:pt>
                <c:pt idx="1093" formatCode="_(* #,##0.00_);_(* \(#,##0.00\);_(* &quot;-&quot;??_);_(@_)">
                  <c:v>108.98991030566833</c:v>
                </c:pt>
                <c:pt idx="1094" formatCode="_(* #,##0.00_);_(* \(#,##0.00\);_(* &quot;-&quot;??_);_(@_)">
                  <c:v>108.99995600378122</c:v>
                </c:pt>
                <c:pt idx="1095" formatCode="_(* #,##0.00_);_(* \(#,##0.00\);_(* &quot;-&quot;??_);_(@_)">
                  <c:v>109.0297988894766</c:v>
                </c:pt>
                <c:pt idx="1096" formatCode="_(* #,##0.00_);_(* \(#,##0.00\);_(* &quot;-&quot;??_);_(@_)">
                  <c:v>109.03777486848441</c:v>
                </c:pt>
                <c:pt idx="1097" formatCode="_(* #,##0.00_);_(* \(#,##0.00\);_(* &quot;-&quot;??_);_(@_)">
                  <c:v>109.04573165400402</c:v>
                </c:pt>
                <c:pt idx="1098" formatCode="_(* #,##0.00_);_(* \(#,##0.00\);_(* &quot;-&quot;??_);_(@_)">
                  <c:v>109.05368958336356</c:v>
                </c:pt>
                <c:pt idx="1099" formatCode="_(* #,##0.00_);_(* \(#,##0.00\);_(* &quot;-&quot;??_);_(@_)">
                  <c:v>109.06300584557857</c:v>
                </c:pt>
                <c:pt idx="1100" formatCode="_(* #,##0.00_);_(* \(#,##0.00\);_(* &quot;-&quot;??_);_(@_)">
                  <c:v>109.08552931123228</c:v>
                </c:pt>
                <c:pt idx="1101" formatCode="_(* #,##0.00_);_(* \(#,##0.00\);_(* &quot;-&quot;??_);_(@_)">
                  <c:v>109.09349296248108</c:v>
                </c:pt>
                <c:pt idx="1102" formatCode="_(* #,##0.00_);_(* \(#,##0.00\);_(* &quot;-&quot;??_);_(@_)">
                  <c:v>109.10145775810554</c:v>
                </c:pt>
                <c:pt idx="1103" formatCode="_(* #,##0.00_);_(* \(#,##0.00\);_(* &quot;-&quot;??_);_(@_)">
                  <c:v>109.89725578651901</c:v>
                </c:pt>
                <c:pt idx="1104" formatCode="_(* #,##0.00_);_(* \(#,##0.00\);_(* &quot;-&quot;??_);_(@_)">
                  <c:v>109.90532430752256</c:v>
                </c:pt>
                <c:pt idx="1105" formatCode="_(* #,##0.00_);_(* \(#,##0.00\);_(* &quot;-&quot;??_);_(@_)">
                  <c:v>109.92827518098855</c:v>
                </c:pt>
                <c:pt idx="1106" formatCode="_(* #,##0.00_);_(* \(#,##0.00\);_(* &quot;-&quot;??_);_(@_)">
                  <c:v>109.93447148936319</c:v>
                </c:pt>
                <c:pt idx="1107" formatCode="_(* #,##0.00_);_(* \(#,##0.00\);_(* &quot;-&quot;??_);_(@_)">
                  <c:v>109.94068521664178</c:v>
                </c:pt>
                <c:pt idx="1108" formatCode="_(* #,##0.00_);_(* \(#,##0.00\);_(* &quot;-&quot;??_);_(@_)">
                  <c:v>109.94812423087039</c:v>
                </c:pt>
                <c:pt idx="1109" formatCode="_(* #,##0.00_);_(* \(#,##0.00\);_(* &quot;-&quot;??_);_(@_)">
                  <c:v>109.96554663275103</c:v>
                </c:pt>
                <c:pt idx="1110" formatCode="_(* #,##0.00_);_(* \(#,##0.00\);_(* &quot;-&quot;??_);_(@_)">
                  <c:v>109.97176501405825</c:v>
                </c:pt>
                <c:pt idx="1111" formatCode="_(* #,##0.00_);_(* \(#,##0.00\);_(* &quot;-&quot;??_);_(@_)">
                  <c:v>109.97798433049297</c:v>
                </c:pt>
                <c:pt idx="1112" formatCode="_(* #,##0.00_);_(* \(#,##0.00\);_(* &quot;-&quot;??_);_(@_)">
                  <c:v>109.9842045764522</c:v>
                </c:pt>
                <c:pt idx="1113" formatCode="_(* #,##0.00_);_(* \(#,##0.00\);_(* &quot;-&quot;??_);_(@_)">
                  <c:v>109.99167797414022</c:v>
                </c:pt>
                <c:pt idx="1114" formatCode="_(* #,##0.00_);_(* \(#,##0.00\);_(* &quot;-&quot;??_);_(@_)">
                  <c:v>110.00907536088494</c:v>
                </c:pt>
                <c:pt idx="1115" formatCode="_(* #,##0.00_);_(* \(#,##0.00\);_(* &quot;-&quot;??_);_(@_)">
                  <c:v>110.01528375545857</c:v>
                </c:pt>
                <c:pt idx="1116" formatCode="_(* #,##0.00_);_(* \(#,##0.00\);_(* &quot;-&quot;??_);_(@_)">
                  <c:v>110.0214930816412</c:v>
                </c:pt>
                <c:pt idx="1117" formatCode="_(* #,##0.00_);_(* \(#,##0.00\);_(* &quot;-&quot;??_);_(@_)">
                  <c:v>110.02770333606699</c:v>
                </c:pt>
                <c:pt idx="1118" formatCode="_(* #,##0.00_);_(* \(#,##0.00\);_(* &quot;-&quot;??_);_(@_)">
                  <c:v>110.03513716317744</c:v>
                </c:pt>
                <c:pt idx="1119" formatCode="_(* #,##0.00_);_(* \(#,##0.00\);_(* &quot;-&quot;??_);_(@_)">
                  <c:v>110.05255085205543</c:v>
                </c:pt>
                <c:pt idx="1120" formatCode="_(* #,##0.00_);_(* \(#,##0.00\);_(* &quot;-&quot;??_);_(@_)">
                  <c:v>110.05937798754168</c:v>
                </c:pt>
                <c:pt idx="1121" formatCode="_(* #,##0.00_);_(* \(#,##0.00\);_(* &quot;-&quot;??_);_(@_)">
                  <c:v>110.07119740688174</c:v>
                </c:pt>
                <c:pt idx="1122" formatCode="_(* #,##0.00_);_(* \(#,##0.00\);_(* &quot;-&quot;??_);_(@_)">
                  <c:v>110.07866563674982</c:v>
                </c:pt>
                <c:pt idx="1123" formatCode="_(* #,##0.00_);_(* \(#,##0.00\);_(* &quot;-&quot;??_);_(@_)">
                  <c:v>110.0961370899641</c:v>
                </c:pt>
                <c:pt idx="1124" formatCode="_(* #,##0.00_);_(* \(#,##0.00\);_(* &quot;-&quot;??_);_(@_)">
                  <c:v>110.1024081261486</c:v>
                </c:pt>
                <c:pt idx="1125" formatCode="_(* #,##0.00_);_(* \(#,##0.00\);_(* &quot;-&quot;??_);_(@_)">
                  <c:v>110.10868010839174</c:v>
                </c:pt>
                <c:pt idx="1126" formatCode="_(* #,##0.00_);_(* \(#,##0.00\);_(* &quot;-&quot;??_);_(@_)">
                  <c:v>110.11491994007142</c:v>
                </c:pt>
                <c:pt idx="1127" formatCode="_(* #,##0.00_);_(* \(#,##0.00\);_(* &quot;-&quot;??_);_(@_)">
                  <c:v>110.12239795026719</c:v>
                </c:pt>
                <c:pt idx="1128" formatCode="_(* #,##0.00_);_(* \(#,##0.00\);_(* &quot;-&quot;??_);_(@_)">
                  <c:v>110.14050513123581</c:v>
                </c:pt>
                <c:pt idx="1129" formatCode="_(* #,##0.00_);_(* \(#,##0.00\);_(* &quot;-&quot;??_);_(@_)">
                  <c:v>110.1523748396862</c:v>
                </c:pt>
                <c:pt idx="1130" formatCode="_(* #,##0.00_);_(* \(#,##0.00\);_(* &quot;-&quot;??_);_(@_)">
                  <c:v>110.1586212201167</c:v>
                </c:pt>
                <c:pt idx="1131" formatCode="_(* #,##0.00_);_(* \(#,##0.00\);_(* &quot;-&quot;??_);_(@_)">
                  <c:v>110.16610900740937</c:v>
                </c:pt>
                <c:pt idx="1132" formatCode="_(* #,##0.00_);_(* \(#,##0.00\);_(* &quot;-&quot;??_);_(@_)">
                  <c:v>110.18432542964851</c:v>
                </c:pt>
                <c:pt idx="1133" formatCode="_(* #,##0.00_);_(* \(#,##0.00\);_(* &quot;-&quot;??_);_(@_)">
                  <c:v>110.19620663900467</c:v>
                </c:pt>
                <c:pt idx="1134" formatCode="_(* #,##0.00_);_(* \(#,##0.00\);_(* &quot;-&quot;??_);_(@_)">
                  <c:v>110.20244300907524</c:v>
                </c:pt>
                <c:pt idx="1135" formatCode="_(* #,##0.00_);_(* \(#,##0.00\);_(* &quot;-&quot;??_);_(@_)">
                  <c:v>110.20989108750989</c:v>
                </c:pt>
                <c:pt idx="1136" formatCode="_(* #,##0.00_);_(* \(#,##0.00\);_(* &quot;-&quot;??_);_(@_)">
                  <c:v>110.22732869453084</c:v>
                </c:pt>
                <c:pt idx="1137" formatCode="_(* #,##0.00_);_(* \(#,##0.00\);_(* &quot;-&quot;??_);_(@_)">
                  <c:v>110.23353654648473</c:v>
                </c:pt>
                <c:pt idx="1138" formatCode="_(* #,##0.00_);_(* \(#,##0.00\);_(* &quot;-&quot;??_);_(@_)">
                  <c:v>110.23972873943542</c:v>
                </c:pt>
                <c:pt idx="1139" formatCode="_(* #,##0.00_);_(* \(#,##0.00\);_(* &quot;-&quot;??_);_(@_)">
                  <c:v>110.24590526567128</c:v>
                </c:pt>
                <c:pt idx="1140" formatCode="_(* #,##0.00_);_(* \(#,##0.00\);_(* &quot;-&quot;??_);_(@_)">
                  <c:v>110.25338780431069</c:v>
                </c:pt>
                <c:pt idx="1141" formatCode="_(* #,##0.00_);_(* \(#,##0.00\);_(* &quot;-&quot;??_);_(@_)">
                  <c:v>110.27088327725313</c:v>
                </c:pt>
                <c:pt idx="1142" formatCode="_(* #,##0.00_);_(* \(#,##0.00\);_(* &quot;-&quot;??_);_(@_)">
                  <c:v>110.27713081478514</c:v>
                </c:pt>
                <c:pt idx="1143" formatCode="_(* #,##0.00_);_(* \(#,##0.00\);_(* &quot;-&quot;??_);_(@_)">
                  <c:v>110.28337927943055</c:v>
                </c:pt>
                <c:pt idx="1144" formatCode="_(* #,##0.00_);_(* \(#,##0.00\);_(* &quot;-&quot;??_);_(@_)">
                  <c:v>110.28962868587871</c:v>
                </c:pt>
                <c:pt idx="1145" formatCode="_(* #,##0.00_);_(* \(#,##0.00\);_(* &quot;-&quot;??_);_(@_)">
                  <c:v>110.29714577762446</c:v>
                </c:pt>
                <c:pt idx="1146" formatCode="_(* #,##0.00_);_(* \(#,##0.00\);_(* &quot;-&quot;??_);_(@_)">
                  <c:v>110.31465763732855</c:v>
                </c:pt>
                <c:pt idx="1147" formatCode="_(* #,##0.00_);_(* \(#,##0.00\);_(* &quot;-&quot;??_);_(@_)">
                  <c:v>110.32091171469128</c:v>
                </c:pt>
                <c:pt idx="1148" formatCode="_(* #,##0.00_);_(* \(#,##0.00\);_(* &quot;-&quot;??_);_(@_)">
                  <c:v>110.32716672432873</c:v>
                </c:pt>
                <c:pt idx="1149" formatCode="_(* #,##0.00_);_(* \(#,##0.00\);_(* &quot;-&quot;??_);_(@_)">
                  <c:v>110.33342267180137</c:v>
                </c:pt>
                <c:pt idx="1150" formatCode="_(* #,##0.00_);_(* \(#,##0.00\);_(* &quot;-&quot;??_);_(@_)">
                  <c:v>110.34092474078514</c:v>
                </c:pt>
                <c:pt idx="1151" formatCode="_(* #,##0.00_);_(* \(#,##0.00\);_(* &quot;-&quot;??_);_(@_)">
                  <c:v>110.35841133130195</c:v>
                </c:pt>
                <c:pt idx="1152" formatCode="_(* #,##0.00_);_(* \(#,##0.00\);_(* &quot;-&quot;??_);_(@_)">
                  <c:v>110.36463869084668</c:v>
                </c:pt>
                <c:pt idx="1153" formatCode="_(* #,##0.00_);_(* \(#,##0.00\);_(* &quot;-&quot;??_);_(@_)">
                  <c:v>110.37085034836855</c:v>
                </c:pt>
                <c:pt idx="1154" formatCode="_(* #,##0.00_);_(* \(#,##0.00\);_(* &quot;-&quot;??_);_(@_)">
                  <c:v>110.37709619044232</c:v>
                </c:pt>
                <c:pt idx="1155" formatCode="_(* #,##0.00_);_(* \(#,##0.00\);_(* &quot;-&quot;??_);_(@_)">
                  <c:v>110.38523221678582</c:v>
                </c:pt>
                <c:pt idx="1156" formatCode="_(* #,##0.00_);_(* \(#,##0.00\);_(* &quot;-&quot;??_);_(@_)">
                  <c:v>110.4084169796719</c:v>
                </c:pt>
                <c:pt idx="1157" formatCode="_(* #,##0.00_);_(* \(#,##0.00\);_(* &quot;-&quot;??_);_(@_)">
                  <c:v>110.4146850658523</c:v>
                </c:pt>
                <c:pt idx="1158" formatCode="_(* #,##0.00_);_(* \(#,##0.00\);_(* &quot;-&quot;??_);_(@_)">
                  <c:v>110.42095408982932</c:v>
                </c:pt>
                <c:pt idx="1159" formatCode="_(* #,##0.00_);_(* \(#,##0.00\);_(* &quot;-&quot;??_);_(@_)">
                  <c:v>110.4284756924197</c:v>
                </c:pt>
                <c:pt idx="1160" formatCode="_(* #,##0.00_);_(* \(#,##0.00\);_(* &quot;-&quot;??_);_(@_)">
                  <c:v>110.44599500071391</c:v>
                </c:pt>
                <c:pt idx="1161" formatCode="_(* #,##0.00_);_(* \(#,##0.00\);_(* &quot;-&quot;??_);_(@_)">
                  <c:v>110.4522520463691</c:v>
                </c:pt>
                <c:pt idx="1162" formatCode="_(* #,##0.00_);_(* \(#,##0.00\);_(* &quot;-&quot;??_);_(@_)">
                  <c:v>110.45851002003488</c:v>
                </c:pt>
                <c:pt idx="1163" formatCode="_(* #,##0.00_);_(* \(#,##0.00\);_(* &quot;-&quot;??_);_(@_)">
                  <c:v>110.46476893233779</c:v>
                </c:pt>
                <c:pt idx="1164" formatCode="_(* #,##0.00_);_(* \(#,##0.00\);_(* &quot;-&quot;??_);_(@_)">
                  <c:v>110.4722754303084</c:v>
                </c:pt>
                <c:pt idx="1165" formatCode="_(* #,##0.00_);_(* \(#,##0.00\);_(* &quot;-&quot;??_);_(@_)">
                  <c:v>110.48981110332477</c:v>
                </c:pt>
                <c:pt idx="1166" formatCode="_(* #,##0.00_);_(* \(#,##0.00\);_(* &quot;-&quot;??_);_(@_)">
                  <c:v>110.49607467872038</c:v>
                </c:pt>
                <c:pt idx="1167" formatCode="_(* #,##0.00_);_(* \(#,##0.00\);_(* &quot;-&quot;??_);_(@_)">
                  <c:v>110.50233919014948</c:v>
                </c:pt>
                <c:pt idx="1168" formatCode="_(* #,##0.00_);_(* \(#,##0.00\);_(* &quot;-&quot;??_);_(@_)">
                  <c:v>110.50860463020598</c:v>
                </c:pt>
                <c:pt idx="1169" formatCode="_(* #,##0.00_);_(* \(#,##0.00\);_(* &quot;-&quot;??_);_(@_)">
                  <c:v>110.51614578925985</c:v>
                </c:pt>
                <c:pt idx="1170" formatCode="_(* #,##0.00_);_(* \(#,##0.00\);_(* &quot;-&quot;??_);_(@_)">
                  <c:v>110.53373966689335</c:v>
                </c:pt>
                <c:pt idx="1171" formatCode="_(* #,##0.00_);_(* \(#,##0.00\);_(* &quot;-&quot;??_);_(@_)">
                  <c:v>110.54002647343049</c:v>
                </c:pt>
                <c:pt idx="1172" formatCode="_(* #,##0.00_);_(* \(#,##0.00\);_(* &quot;-&quot;??_);_(@_)">
                  <c:v>110.54633090541111</c:v>
                </c:pt>
                <c:pt idx="1173" formatCode="_(* #,##0.00_);_(* \(#,##0.00\);_(* &quot;-&quot;??_);_(@_)">
                  <c:v>110.55265297505663</c:v>
                </c:pt>
                <c:pt idx="1174" formatCode="_(* #,##0.00_);_(* \(#,##0.00\);_(* &quot;-&quot;??_);_(@_)">
                  <c:v>110.56022887763089</c:v>
                </c:pt>
                <c:pt idx="1175" formatCode="_(* #,##0.00_);_(* \(#,##0.00\);_(* &quot;-&quot;??_);_(@_)">
                  <c:v>110.57788108888028</c:v>
                </c:pt>
                <c:pt idx="1176" formatCode="_(* #,##0.00_);_(* \(#,##0.00\);_(* &quot;-&quot;??_);_(@_)">
                  <c:v>110.58419118671297</c:v>
                </c:pt>
                <c:pt idx="1177" formatCode="_(* #,##0.00_);_(* \(#,##0.00\);_(* &quot;-&quot;??_);_(@_)">
                  <c:v>110.59050222116231</c:v>
                </c:pt>
                <c:pt idx="1178" formatCode="_(* #,##0.00_);_(* \(#,##0.00\);_(* &quot;-&quot;??_);_(@_)">
                  <c:v>110.59679750035916</c:v>
                </c:pt>
                <c:pt idx="1179" formatCode="_(* #,##0.00_);_(* \(#,##0.00\);_(* &quot;-&quot;??_);_(@_)">
                  <c:v>110.60313589949004</c:v>
                </c:pt>
                <c:pt idx="1180" formatCode="_(* #,##0.00_);_(* \(#,##0.00\);_(* &quot;-&quot;??_);_(@_)">
                  <c:v>110.61871008675099</c:v>
                </c:pt>
                <c:pt idx="1181" formatCode="_(* #,##0.00_);_(* \(#,##0.00\);_(* &quot;-&quot;??_);_(@_)">
                  <c:v>110.62419066014198</c:v>
                </c:pt>
                <c:pt idx="1182" formatCode="_(* #,##0.00_);_(* \(#,##0.00\);_(* &quot;-&quot;??_);_(@_)">
                  <c:v>110.62965526451831</c:v>
                </c:pt>
                <c:pt idx="1183" formatCode="_(* #,##0.00_);_(* \(#,##0.00\);_(* &quot;-&quot;??_);_(@_)">
                  <c:v>112.25841015749585</c:v>
                </c:pt>
                <c:pt idx="1184" formatCode="_(* #,##0.00_);_(* \(#,##0.00\);_(* &quot;-&quot;??_);_(@_)">
                  <c:v>112.26498884215962</c:v>
                </c:pt>
                <c:pt idx="1185" formatCode="_(* #,##0.00_);_(* \(#,##0.00\);_(* &quot;-&quot;??_);_(@_)">
                  <c:v>112.2852514333895</c:v>
                </c:pt>
                <c:pt idx="1186" formatCode="_(* #,##0.00_);_(* \(#,##0.00\);_(* &quot;-&quot;??_);_(@_)">
                  <c:v>112.29060563593201</c:v>
                </c:pt>
                <c:pt idx="1187" formatCode="_(* #,##0.00_);_(* \(#,##0.00\);_(* &quot;-&quot;??_);_(@_)">
                  <c:v>112.29596057126159</c:v>
                </c:pt>
                <c:pt idx="1188" formatCode="_(* #,##0.00_);_(* \(#,##0.00\);_(* &quot;-&quot;??_);_(@_)">
                  <c:v>112.30208041197078</c:v>
                </c:pt>
                <c:pt idx="1189" formatCode="_(* #,##0.00_);_(* \(#,##0.00\);_(* &quot;-&quot;??_);_(@_)">
                  <c:v>112.3174267175135</c:v>
                </c:pt>
                <c:pt idx="1190" formatCode="_(* #,##0.00_);_(* \(#,##0.00\);_(* &quot;-&quot;??_);_(@_)">
                  <c:v>112.32285116331514</c:v>
                </c:pt>
                <c:pt idx="1191" formatCode="_(* #,##0.00_);_(* \(#,##0.00\);_(* &quot;-&quot;??_);_(@_)">
                  <c:v>112.32993846080885</c:v>
                </c:pt>
                <c:pt idx="1192" formatCode="_(* #,##0.00_);_(* \(#,##0.00\);_(* &quot;-&quot;??_);_(@_)">
                  <c:v>112.35520700790509</c:v>
                </c:pt>
                <c:pt idx="1193" formatCode="_(* #,##0.00_);_(* \(#,##0.00\);_(* &quot;-&quot;??_);_(@_)">
                  <c:v>112.3605707963485</c:v>
                </c:pt>
                <c:pt idx="1194" formatCode="_(* #,##0.00_);_(* \(#,##0.00\);_(* &quot;-&quot;??_);_(@_)">
                  <c:v>112.36598474470081</c:v>
                </c:pt>
                <c:pt idx="1195" formatCode="_(* #,##0.00_);_(* \(#,##0.00\);_(* &quot;-&quot;??_);_(@_)">
                  <c:v>112.3713994349369</c:v>
                </c:pt>
                <c:pt idx="1196" formatCode="_(* #,##0.00_);_(* \(#,##0.00\);_(* &quot;-&quot;??_);_(@_)">
                  <c:v>112.37755930580798</c:v>
                </c:pt>
                <c:pt idx="1197" formatCode="_(* #,##0.00_);_(* \(#,##0.00\);_(* &quot;-&quot;??_);_(@_)">
                  <c:v>112.3929729260215</c:v>
                </c:pt>
                <c:pt idx="1198" formatCode="_(* #,##0.00_);_(* \(#,##0.00\);_(* &quot;-&quot;??_);_(@_)">
                  <c:v>112.39837485871253</c:v>
                </c:pt>
                <c:pt idx="1199" formatCode="_(* #,##0.00_);_(* \(#,##0.00\);_(* &quot;-&quot;??_);_(@_)">
                  <c:v>112.40376105188446</c:v>
                </c:pt>
                <c:pt idx="1200" formatCode="_(* #,##0.00_);_(* \(#,##0.00\);_(* &quot;-&quot;??_);_(@_)">
                  <c:v>112.40914798125796</c:v>
                </c:pt>
                <c:pt idx="1201" formatCode="_(* #,##0.00_);_(* \(#,##0.00\);_(* &quot;-&quot;??_);_(@_)">
                  <c:v>112.41529098326328</c:v>
                </c:pt>
                <c:pt idx="1202" formatCode="_(* #,##0.00_);_(* \(#,##0.00\);_(* &quot;-&quot;??_);_(@_)">
                  <c:v>112.43067627622621</c:v>
                </c:pt>
                <c:pt idx="1203" formatCode="_(* #,##0.00_);_(* \(#,##0.00\);_(* &quot;-&quot;??_);_(@_)">
                  <c:v>112.43606690329979</c:v>
                </c:pt>
                <c:pt idx="1204" formatCode="_(* #,##0.00_);_(* \(#,##0.00\);_(* &quot;-&quot;??_);_(@_)">
                  <c:v>112.44144177731714</c:v>
                </c:pt>
                <c:pt idx="1205" formatCode="_(* #,##0.00_);_(* \(#,##0.00\);_(* &quot;-&quot;??_);_(@_)">
                  <c:v>112.44681738539641</c:v>
                </c:pt>
                <c:pt idx="1206" formatCode="_(* #,##0.00_);_(* \(#,##0.00\);_(* &quot;-&quot;??_);_(@_)">
                  <c:v>112.45299271431026</c:v>
                </c:pt>
                <c:pt idx="1207" formatCode="_(* #,##0.00_);_(* \(#,##0.00\);_(* &quot;-&quot;??_);_(@_)">
                  <c:v>112.46839099869672</c:v>
                </c:pt>
                <c:pt idx="1208" formatCode="_(* #,##0.00_);_(* \(#,##0.00\);_(* &quot;-&quot;??_);_(@_)">
                  <c:v>112.47377030280062</c:v>
                </c:pt>
                <c:pt idx="1209" formatCode="_(* #,##0.00_);_(* \(#,##0.00\);_(* &quot;-&quot;??_);_(@_)">
                  <c:v>112.4791503400693</c:v>
                </c:pt>
                <c:pt idx="1210" formatCode="_(* #,##0.00_);_(* \(#,##0.00\);_(* &quot;-&quot;??_);_(@_)">
                  <c:v>112.48454762941813</c:v>
                </c:pt>
                <c:pt idx="1211" formatCode="_(* #,##0.00_);_(* \(#,##0.00\);_(* &quot;-&quot;??_);_(@_)">
                  <c:v>112.49073069379372</c:v>
                </c:pt>
                <c:pt idx="1212" formatCode="_(* #,##0.00_);_(* \(#,##0.00\);_(* &quot;-&quot;??_);_(@_)">
                  <c:v>112.50614197881038</c:v>
                </c:pt>
                <c:pt idx="1213" formatCode="_(* #,##0.00_);_(* \(#,##0.00\);_(* &quot;-&quot;??_);_(@_)">
                  <c:v>112.51201857420985</c:v>
                </c:pt>
                <c:pt idx="1214" formatCode="_(* #,##0.00_);_(* \(#,##0.00\);_(* &quot;-&quot;??_);_(@_)">
                  <c:v>112.5224578042714</c:v>
                </c:pt>
                <c:pt idx="1215" formatCode="_(* #,##0.00_);_(* \(#,##0.00\);_(* &quot;-&quot;??_);_(@_)">
                  <c:v>112.52864863739111</c:v>
                </c:pt>
                <c:pt idx="1216" formatCode="_(* #,##0.00_);_(* \(#,##0.00\);_(* &quot;-&quot;??_);_(@_)">
                  <c:v>112.54407297069939</c:v>
                </c:pt>
                <c:pt idx="1217" formatCode="_(* #,##0.00_);_(* \(#,##0.00\);_(* &quot;-&quot;??_);_(@_)">
                  <c:v>112.54947917298578</c:v>
                </c:pt>
                <c:pt idx="1218" formatCode="_(* #,##0.00_);_(* \(#,##0.00\);_(* &quot;-&quot;??_);_(@_)">
                  <c:v>112.5548861179016</c:v>
                </c:pt>
                <c:pt idx="1219" formatCode="_(* #,##0.00_);_(* \(#,##0.00\);_(* &quot;-&quot;??_);_(@_)">
                  <c:v>112.56029380594342</c:v>
                </c:pt>
                <c:pt idx="1220" formatCode="_(* #,##0.00_);_(* \(#,##0.00\);_(* &quot;-&quot;??_);_(@_)">
                  <c:v>112.56649238490297</c:v>
                </c:pt>
                <c:pt idx="1221" formatCode="_(* #,##0.00_);_(* \(#,##0.00\);_(* &quot;-&quot;??_);_(@_)">
                  <c:v>112.58192975318946</c:v>
                </c:pt>
                <c:pt idx="1222" formatCode="_(* #,##0.00_);_(* \(#,##0.00\);_(* &quot;-&quot;??_);_(@_)">
                  <c:v>112.58734115285152</c:v>
                </c:pt>
                <c:pt idx="1223" formatCode="_(* #,##0.00_);_(* \(#,##0.00\);_(* &quot;-&quot;??_);_(@_)">
                  <c:v>112.59276984770217</c:v>
                </c:pt>
                <c:pt idx="1224" formatCode="_(* #,##0.00_);_(* \(#,##0.00\);_(* &quot;-&quot;??_);_(@_)">
                  <c:v>112.59819928724903</c:v>
                </c:pt>
                <c:pt idx="1225" formatCode="_(* #,##0.00_);_(* \(#,##0.00\);_(* &quot;-&quot;??_);_(@_)">
                  <c:v>111.44202530683964</c:v>
                </c:pt>
                <c:pt idx="1226" formatCode="_(* #,##0.00_);_(* \(#,##0.00\);_(* &quot;-&quot;??_);_(@_)">
                  <c:v>111.44676612789254</c:v>
                </c:pt>
                <c:pt idx="1227" formatCode="_(* #,##0.00_);_(* \(#,##0.00\);_(* &quot;-&quot;??_);_(@_)">
                  <c:v>111.46357884981128</c:v>
                </c:pt>
                <c:pt idx="1228" formatCode="_(* #,##0.00_);_(* \(#,##0.00\);_(* &quot;-&quot;??_);_(@_)">
                  <c:v>111.46832236014095</c:v>
                </c:pt>
                <c:pt idx="1229" formatCode="_(* #,##0.00_);_(* \(#,##0.00\);_(* &quot;-&quot;??_);_(@_)">
                  <c:v>111.47905316043527</c:v>
                </c:pt>
                <c:pt idx="1230" formatCode="_(* #,##0.00_);_(* \(#,##0.00\);_(* &quot;-&quot;??_);_(@_)">
                  <c:v>111.48124035182121</c:v>
                </c:pt>
                <c:pt idx="1231" formatCode="_(* #,##0.00_);_(* \(#,##0.00\);_(* &quot;-&quot;??_);_(@_)">
                  <c:v>111.49797739478682</c:v>
                </c:pt>
                <c:pt idx="1232" formatCode="_(* #,##0.00_);_(* \(#,##0.00\);_(* &quot;-&quot;??_);_(@_)">
                  <c:v>111.50272559684649</c:v>
                </c:pt>
                <c:pt idx="1233" formatCode="_(* #,##0.00_);_(* \(#,##0.00\);_(* &quot;-&quot;??_);_(@_)">
                  <c:v>111.50748945186508</c:v>
                </c:pt>
                <c:pt idx="1234" formatCode="_(* #,##0.00_);_(* \(#,##0.00\);_(* &quot;-&quot;??_);_(@_)">
                  <c:v>111.51223900511533</c:v>
                </c:pt>
                <c:pt idx="1235" formatCode="_(* #,##0.00_);_(* \(#,##0.00\);_(* &quot;-&quot;??_);_(@_)">
                  <c:v>111.51452076201107</c:v>
                </c:pt>
                <c:pt idx="1236" formatCode="_(* #,##0.00_);_(* \(#,##0.00\);_(* &quot;-&quot;??_);_(@_)">
                  <c:v>111.53136178953073</c:v>
                </c:pt>
                <c:pt idx="1237" formatCode="_(* #,##0.00_);_(* \(#,##0.00\);_(* &quot;-&quot;??_);_(@_)">
                  <c:v>111.53611471714161</c:v>
                </c:pt>
                <c:pt idx="1238" formatCode="_(* #,##0.00_);_(* \(#,##0.00\);_(* &quot;-&quot;??_);_(@_)">
                  <c:v>111.54086831666004</c:v>
                </c:pt>
                <c:pt idx="1239" formatCode="_(* #,##0.00_);_(* \(#,##0.00\);_(* &quot;-&quot;??_);_(@_)">
                  <c:v>111.54563758224913</c:v>
                </c:pt>
                <c:pt idx="1240" formatCode="_(* #,##0.00_);_(* \(#,##0.00\);_(* &quot;-&quot;??_);_(@_)">
                  <c:v>111.5478641499534</c:v>
                </c:pt>
                <c:pt idx="1241" formatCode="_(* #,##0.00_);_(* \(#,##0.00\);_(* &quot;-&quot;??_);_(@_)">
                  <c:v>111.56471936757215</c:v>
                </c:pt>
                <c:pt idx="1242" formatCode="_(* #,##0.00_);_(* \(#,##0.00\);_(* &quot;-&quot;??_);_(@_)">
                  <c:v>111.56947701343984</c:v>
                </c:pt>
                <c:pt idx="1243" formatCode="_(* #,##0.00_);_(* \(#,##0.00\);_(* &quot;-&quot;??_);_(@_)">
                  <c:v>111.57423533424533</c:v>
                </c:pt>
                <c:pt idx="1244" formatCode="_(* #,##0.00_);_(* \(#,##0.00\);_(* &quot;-&quot;??_);_(@_)">
                  <c:v>111.57899432631862</c:v>
                </c:pt>
                <c:pt idx="1245" formatCode="_(* #,##0.00_);_(* \(#,##0.00\);_(* &quot;-&quot;??_);_(@_)">
                  <c:v>111.58122562781139</c:v>
                </c:pt>
                <c:pt idx="1246" formatCode="_(* #,##0.00_);_(* \(#,##0.00\);_(* &quot;-&quot;??_);_(@_)">
                  <c:v>111.59805002406655</c:v>
                </c:pt>
                <c:pt idx="1247" formatCode="_(* #,##0.00_);_(* \(#,##0.00\);_(* &quot;-&quot;??_);_(@_)">
                  <c:v>111.60281238618883</c:v>
                </c:pt>
                <c:pt idx="1248" formatCode="_(* #,##0.00_);_(* \(#,##0.00\);_(* &quot;-&quot;??_);_(@_)">
                  <c:v>111.60757542204631</c:v>
                </c:pt>
                <c:pt idx="1249" formatCode="_(* #,##0.00_);_(* \(#,##0.00\);_(* &quot;-&quot;??_);_(@_)">
                  <c:v>111.61233913260898</c:v>
                </c:pt>
                <c:pt idx="1250" formatCode="_(* #,##0.00_);_(* \(#,##0.00\);_(* &quot;-&quot;??_);_(@_)">
                  <c:v>111.61454513487411</c:v>
                </c:pt>
                <c:pt idx="1251" formatCode="_(* #,##0.00_);_(* \(#,##0.00\);_(* &quot;-&quot;??_);_(@_)">
                  <c:v>111.63133862128194</c:v>
                </c:pt>
                <c:pt idx="1252" formatCode="_(* #,##0.00_);_(* \(#,##0.00\);_(* &quot;-&quot;??_);_(@_)">
                  <c:v>111.6360756523036</c:v>
                </c:pt>
                <c:pt idx="1253" formatCode="_(* #,##0.00_);_(* \(#,##0.00\);_(* &quot;-&quot;??_);_(@_)">
                  <c:v>111.64038721498943</c:v>
                </c:pt>
                <c:pt idx="1254" formatCode="_(* #,##0.00_);_(* \(#,##0.00\);_(* &quot;-&quot;??_);_(@_)">
                  <c:v>111.6455645266426</c:v>
                </c:pt>
                <c:pt idx="1255" formatCode="_(* #,##0.00_);_(* \(#,##0.00\);_(* &quot;-&quot;??_);_(@_)">
                  <c:v>111.64921608270291</c:v>
                </c:pt>
                <c:pt idx="1256" formatCode="_(* #,##0.00_);_(* \(#,##0.00\);_(* &quot;-&quot;??_);_(@_)">
                  <c:v>111.66233490184563</c:v>
                </c:pt>
                <c:pt idx="1257" formatCode="_(* #,##0.00_);_(* \(#,##0.00\);_(* &quot;-&quot;??_);_(@_)">
                  <c:v>111.66651513262839</c:v>
                </c:pt>
                <c:pt idx="1258" formatCode="_(* #,##0.00_);_(* \(#,##0.00\);_(* &quot;-&quot;??_);_(@_)">
                  <c:v>111.67578947750636</c:v>
                </c:pt>
                <c:pt idx="1259" formatCode="_(* #,##0.00_);_(* \(#,##0.00\);_(* &quot;-&quot;??_);_(@_)">
                  <c:v>111.68098801678192</c:v>
                </c:pt>
                <c:pt idx="1260" formatCode="_(* #,##0.00_);_(* \(#,##0.00\);_(* &quot;-&quot;??_);_(@_)">
                  <c:v>111.68355670786214</c:v>
                </c:pt>
                <c:pt idx="1261" formatCode="_(* #,##0.00_);_(* \(#,##0.00\);_(* &quot;-&quot;??_);_(@_)">
                  <c:v>111.70180352995783</c:v>
                </c:pt>
                <c:pt idx="1262" formatCode="_(* #,##0.00_);_(* \(#,##0.00\);_(* &quot;-&quot;??_);_(@_)">
                  <c:v>111.70700570383913</c:v>
                </c:pt>
                <c:pt idx="1263" formatCode="_(* #,##0.00_);_(* \(#,##0.00\);_(* &quot;-&quot;??_);_(@_)">
                  <c:v>111.71220860409821</c:v>
                </c:pt>
                <c:pt idx="1264" formatCode="_(* #,##0.00_);_(* \(#,##0.00\);_(* &quot;-&quot;??_);_(@_)">
                  <c:v>111.71741828737991</c:v>
                </c:pt>
                <c:pt idx="1265" formatCode="_(* #,##0.00_);_(* \(#,##0.00\);_(* &quot;-&quot;??_);_(@_)">
                  <c:v>111.71998611877665</c:v>
                </c:pt>
                <c:pt idx="1266" formatCode="_(* #,##0.00_);_(* \(#,##0.00\);_(* &quot;-&quot;??_);_(@_)">
                  <c:v>111.73817127416386</c:v>
                </c:pt>
                <c:pt idx="1267" formatCode="_(* #,##0.00_);_(* \(#,##0.00\);_(* &quot;-&quot;??_);_(@_)">
                  <c:v>111.74334932569221</c:v>
                </c:pt>
                <c:pt idx="1268" formatCode="_(* #,##0.00_);_(* \(#,##0.00\);_(* &quot;-&quot;??_);_(@_)">
                  <c:v>111.74852810245272</c:v>
                </c:pt>
                <c:pt idx="1269" formatCode="_(* #,##0.00_);_(* \(#,##0.00\);_(* &quot;-&quot;??_);_(@_)">
                  <c:v>111.7537076058458</c:v>
                </c:pt>
                <c:pt idx="1270" formatCode="_(* #,##0.00_);_(* \(#,##0.00\);_(* &quot;-&quot;??_);_(@_)">
                  <c:v>111.75623031267389</c:v>
                </c:pt>
                <c:pt idx="1271" formatCode="_(* #,##0.00_);_(* \(#,##0.00\);_(* &quot;-&quot;??_);_(@_)">
                  <c:v>111.77443068917449</c:v>
                </c:pt>
                <c:pt idx="1272" formatCode="_(* #,##0.00_);_(* \(#,##0.00\);_(* &quot;-&quot;??_);_(@_)">
                  <c:v>111.77961381429216</c:v>
                </c:pt>
                <c:pt idx="1273" formatCode="_(* #,##0.00_);_(* \(#,##0.00\);_(* &quot;-&quot;??_);_(@_)">
                  <c:v>111.78478142660873</c:v>
                </c:pt>
                <c:pt idx="1274" formatCode="_(* #,##0.00_);_(* \(#,##0.00\);_(* &quot;-&quot;??_);_(@_)">
                  <c:v>111.78994976298777</c:v>
                </c:pt>
                <c:pt idx="1275" formatCode="_(* #,##0.00_);_(* \(#,##0.00\);_(* &quot;-&quot;??_);_(@_)">
                  <c:v>111.79246129731079</c:v>
                </c:pt>
                <c:pt idx="1276" formatCode="_(* #,##0.00_);_(* \(#,##0.00\);_(* &quot;-&quot;??_);_(@_)">
                  <c:v>111.81062814922538</c:v>
                </c:pt>
                <c:pt idx="1277" formatCode="_(* #,##0.00_);_(* \(#,##0.00\);_(* &quot;-&quot;??_);_(@_)">
                  <c:v>111.81580009229674</c:v>
                </c:pt>
                <c:pt idx="1278" formatCode="_(* #,##0.00_);_(* \(#,##0.00\);_(* &quot;-&quot;??_);_(@_)">
                  <c:v>111.82100526540444</c:v>
                </c:pt>
                <c:pt idx="1279" formatCode="_(* #,##0.00_);_(* \(#,##0.00\);_(* &quot;-&quot;??_);_(@_)">
                  <c:v>111.82619491305668</c:v>
                </c:pt>
                <c:pt idx="1280" formatCode="_(* #,##0.00_);_(* \(#,##0.00\);_(* &quot;-&quot;??_);_(@_)">
                  <c:v>111.82872776579174</c:v>
                </c:pt>
                <c:pt idx="1281" formatCode="_(* #,##0.00_);_(* \(#,##0.00\);_(* &quot;-&quot;??_);_(@_)">
                  <c:v>111.8469585844953</c:v>
                </c:pt>
                <c:pt idx="1282" formatCode="_(* #,##0.00_);_(* \(#,##0.00\);_(* &quot;-&quot;??_);_(@_)">
                  <c:v>111.85215186172512</c:v>
                </c:pt>
                <c:pt idx="1283" formatCode="_(* #,##0.00_);_(* \(#,##0.00\);_(* &quot;-&quot;??_);_(@_)">
                  <c:v>111.85734586849192</c:v>
                </c:pt>
                <c:pt idx="1284" formatCode="_(* #,##0.00_);_(* \(#,##0.00\);_(* &quot;-&quot;??_);_(@_)">
                  <c:v>111.86254059667186</c:v>
                </c:pt>
                <c:pt idx="1285" formatCode="_(* #,##0.00_);_(* \(#,##0.00\);_(* &quot;-&quot;??_);_(@_)">
                  <c:v>111.86507853639121</c:v>
                </c:pt>
                <c:pt idx="1286" formatCode="_(* #,##0.00_);_(* \(#,##0.00\);_(* &quot;-&quot;??_);_(@_)">
                  <c:v>111.88332461046915</c:v>
                </c:pt>
                <c:pt idx="1287" formatCode="_(* #,##0.00_);_(* \(#,##0.00\);_(* &quot;-&quot;??_);_(@_)">
                  <c:v>111.88850669831409</c:v>
                </c:pt>
                <c:pt idx="1288" formatCode="_(* #,##0.00_);_(* \(#,##0.00\);_(* &quot;-&quot;??_);_(@_)">
                  <c:v>111.89368951028742</c:v>
                </c:pt>
                <c:pt idx="1289" formatCode="_(* #,##0.00_);_(* \(#,##0.00\);_(* &quot;-&quot;??_);_(@_)">
                  <c:v>114.09665666186557</c:v>
                </c:pt>
                <c:pt idx="1290" formatCode="_(* #,##0.00_);_(* \(#,##0.00\);_(* &quot;-&quot;??_);_(@_)">
                  <c:v>114.09868250608426</c:v>
                </c:pt>
                <c:pt idx="1291" formatCode="_(* #,##0.00_);_(* \(#,##0.00\);_(* &quot;-&quot;??_);_(@_)">
                  <c:v>114.11562518002769</c:v>
                </c:pt>
                <c:pt idx="1292" formatCode="_(* #,##0.00_);_(* \(#,##0.00\);_(* &quot;-&quot;??_);_(@_)">
                  <c:v>114.12037331911907</c:v>
                </c:pt>
                <c:pt idx="1293" formatCode="_(* #,##0.00_);_(* \(#,##0.00\);_(* &quot;-&quot;??_);_(@_)">
                  <c:v>114.12512213785691</c:v>
                </c:pt>
                <c:pt idx="1294" formatCode="_(* #,##0.00_);_(* \(#,##0.00\);_(* &quot;-&quot;??_);_(@_)">
                  <c:v>114.12987163271906</c:v>
                </c:pt>
                <c:pt idx="1295" formatCode="_(* #,##0.00_);_(* \(#,##0.00\);_(* &quot;-&quot;??_);_(@_)">
                  <c:v>114.13191743836506</c:v>
                </c:pt>
                <c:pt idx="1296" formatCode="_(* #,##0.00_);_(* \(#,##0.00\);_(* &quot;-&quot;??_);_(@_)">
                  <c:v>114.1488743801487</c:v>
                </c:pt>
                <c:pt idx="1297" formatCode="_(* #,##0.00_);_(* \(#,##0.00\);_(* &quot;-&quot;??_);_(@_)">
                  <c:v>114.15362727637692</c:v>
                </c:pt>
                <c:pt idx="1298" formatCode="_(* #,##0.00_);_(* \(#,##0.00\);_(* &quot;-&quot;??_);_(@_)">
                  <c:v>114.15838085137196</c:v>
                </c:pt>
                <c:pt idx="1299" formatCode="_(* #,##0.00_);_(* \(#,##0.00\);_(* &quot;-&quot;??_);_(@_)">
                  <c:v>114.16313511081518</c:v>
                </c:pt>
                <c:pt idx="1300" formatCode="_(* #,##0.00_);_(* \(#,##0.00\);_(* &quot;-&quot;??_);_(@_)">
                  <c:v>114.16520090478525</c:v>
                </c:pt>
                <c:pt idx="1301" formatCode="_(* #,##0.00_);_(* \(#,##0.00\);_(* &quot;-&quot;??_);_(@_)">
                  <c:v>114.18217212943603</c:v>
                </c:pt>
                <c:pt idx="1302" formatCode="_(* #,##0.00_);_(* \(#,##0.00\);_(* &quot;-&quot;??_);_(@_)">
                  <c:v>114.18694502626366</c:v>
                </c:pt>
                <c:pt idx="1303" formatCode="_(* #,##0.00_);_(* \(#,##0.00\);_(* &quot;-&quot;??_);_(@_)">
                  <c:v>114.19170336995721</c:v>
                </c:pt>
                <c:pt idx="1304" formatCode="_(* #,##0.00_);_(* \(#,##0.00\);_(* &quot;-&quot;??_);_(@_)">
                  <c:v>114.19646239118073</c:v>
                </c:pt>
                <c:pt idx="1305" formatCode="_(* #,##0.00_);_(* \(#,##0.00\);_(* &quot;-&quot;??_);_(@_)">
                  <c:v>114.19813668079951</c:v>
                </c:pt>
                <c:pt idx="1306" formatCode="_(* #,##0.00_);_(* \(#,##0.00\);_(* &quot;-&quot;??_);_(@_)">
                  <c:v>114.2139788371191</c:v>
                </c:pt>
                <c:pt idx="1307" formatCode="_(* #,##0.00_);_(* \(#,##0.00\);_(* &quot;-&quot;??_);_(@_)">
                  <c:v>114.21837514221751</c:v>
                </c:pt>
                <c:pt idx="1308" formatCode="_(* #,##0.00_);_(* \(#,##0.00\);_(* &quot;-&quot;??_);_(@_)">
                  <c:v>114.2227720489547</c:v>
                </c:pt>
                <c:pt idx="1309" formatCode="_(* #,##0.00_);_(* \(#,##0.00\);_(* &quot;-&quot;??_);_(@_)">
                  <c:v>114.22716955799063</c:v>
                </c:pt>
                <c:pt idx="1310" formatCode="_(* #,##0.00_);_(* \(#,##0.00\);_(* &quot;-&quot;??_);_(@_)">
                  <c:v>114.22751111081186</c:v>
                </c:pt>
                <c:pt idx="1311" formatCode="_(* #,##0.00_);_(* \(#,##0.00\);_(* &quot;-&quot;??_);_(@_)">
                  <c:v>114.24916252403017</c:v>
                </c:pt>
                <c:pt idx="1312" formatCode="_(* #,##0.00_);_(* \(#,##0.00\);_(* &quot;-&quot;??_);_(@_)">
                  <c:v>114.25356364557844</c:v>
                </c:pt>
                <c:pt idx="1313" formatCode="_(* #,##0.00_);_(* \(#,##0.00\);_(* &quot;-&quot;??_);_(@_)">
                  <c:v>114.25796537198968</c:v>
                </c:pt>
                <c:pt idx="1314" formatCode="_(* #,##0.00_);_(* \(#,##0.00\);_(* &quot;-&quot;??_);_(@_)">
                  <c:v>114.25964806358517</c:v>
                </c:pt>
                <c:pt idx="1315" formatCode="_(* #,##0.00_);_(* \(#,##0.00\);_(* &quot;-&quot;??_);_(@_)">
                  <c:v>114.2755154205735</c:v>
                </c:pt>
                <c:pt idx="1316" formatCode="_(* #,##0.00_);_(* \(#,##0.00\);_(* &quot;-&quot;??_);_(@_)">
                  <c:v>114.27992015481743</c:v>
                </c:pt>
                <c:pt idx="1317" formatCode="_(* #,##0.00_);_(* \(#,##0.00\);_(* &quot;-&quot;??_);_(@_)">
                  <c:v>114.28432548903579</c:v>
                </c:pt>
                <c:pt idx="1318" formatCode="_(* #,##0.00_);_(* \(#,##0.00\);_(* &quot;-&quot;??_);_(@_)">
                  <c:v>114.28873142930061</c:v>
                </c:pt>
                <c:pt idx="1319" formatCode="_(* #,##0.00_);_(* \(#,##0.00\);_(* &quot;-&quot;??_);_(@_)">
                  <c:v>114.29043359653859</c:v>
                </c:pt>
                <c:pt idx="1320" formatCode="_(* #,##0.00_);_(* \(#,##0.00\);_(* &quot;-&quot;??_);_(@_)">
                  <c:v>114.30658854683224</c:v>
                </c:pt>
                <c:pt idx="1321" formatCode="_(* #,##0.00_);_(* \(#,##0.00\);_(* &quot;-&quot;??_);_(@_)">
                  <c:v>114.31101280613942</c:v>
                </c:pt>
                <c:pt idx="1322" formatCode="_(* #,##0.00_);_(* \(#,##0.00\);_(* &quot;-&quot;??_);_(@_)">
                  <c:v>114.31545295717611</c:v>
                </c:pt>
                <c:pt idx="1323" formatCode="_(* #,##0.00_);_(* \(#,##0.00\);_(* &quot;-&quot;??_);_(@_)">
                  <c:v>114.31987843074683</c:v>
                </c:pt>
                <c:pt idx="1324" formatCode="_(* #,##0.00_);_(* \(#,##0.00\);_(* &quot;-&quot;??_);_(@_)">
                  <c:v>114.32160013535079</c:v>
                </c:pt>
                <c:pt idx="1325" formatCode="_(* #,##0.00_);_(* \(#,##0.00\);_(* &quot;-&quot;??_);_(@_)">
                  <c:v>114.33753870579257</c:v>
                </c:pt>
                <c:pt idx="1326" formatCode="_(* #,##0.00_);_(* \(#,##0.00\);_(* &quot;-&quot;??_);_(@_)">
                  <c:v>114.34195191381464</c:v>
                </c:pt>
                <c:pt idx="1327" formatCode="_(* #,##0.00_);_(* \(#,##0.00\);_(* &quot;-&quot;??_);_(@_)">
                  <c:v>114.34636572914381</c:v>
                </c:pt>
                <c:pt idx="1328" formatCode="_(* #,##0.00_);_(* \(#,##0.00\);_(* &quot;-&quot;??_);_(@_)">
                  <c:v>114.35078014597542</c:v>
                </c:pt>
                <c:pt idx="1329" formatCode="_(* #,##0.00_);_(* \(#,##0.00\);_(* &quot;-&quot;??_);_(@_)">
                  <c:v>114.35249079440256</c:v>
                </c:pt>
                <c:pt idx="1330" formatCode="_(* #,##0.00_);_(* \(#,##0.00\);_(* &quot;-&quot;??_);_(@_)">
                  <c:v>114.36844203997771</c:v>
                </c:pt>
                <c:pt idx="1331" formatCode="_(* #,##0.00_);_(* \(#,##0.00\);_(* &quot;-&quot;??_);_(@_)">
                  <c:v>114.37285947858315</c:v>
                </c:pt>
                <c:pt idx="1332" formatCode="_(* #,##0.00_);_(* \(#,##0.00\);_(* &quot;-&quot;??_);_(@_)">
                  <c:v>114.37729282154385</c:v>
                </c:pt>
                <c:pt idx="1333" formatCode="_(* #,##0.00_);_(* \(#,##0.00\);_(* &quot;-&quot;??_);_(@_)">
                  <c:v>114.38171146967098</c:v>
                </c:pt>
                <c:pt idx="1334" formatCode="_(* #,##0.00_);_(* \(#,##0.00\);_(* &quot;-&quot;??_);_(@_)">
                  <c:v>114.38344165970653</c:v>
                </c:pt>
                <c:pt idx="1335" formatCode="_(* #,##0.00_);_(* \(#,##0.00\);_(* &quot;-&quot;??_);_(@_)">
                  <c:v>114.39940560332769</c:v>
                </c:pt>
                <c:pt idx="1336" formatCode="_(* #,##0.00_);_(* \(#,##0.00\);_(* &quot;-&quot;??_);_(@_)">
                  <c:v>114.40384258927263</c:v>
                </c:pt>
                <c:pt idx="1337" formatCode="_(* #,##0.00_);_(* \(#,##0.00\);_(* &quot;-&quot;??_);_(@_)">
                  <c:v>114.40831081631637</c:v>
                </c:pt>
                <c:pt idx="1338" formatCode="_(* #,##0.00_);_(* \(#,##0.00\);_(* &quot;-&quot;??_);_(@_)">
                  <c:v>114.4127949771907</c:v>
                </c:pt>
                <c:pt idx="1339" formatCode="_(* #,##0.00_);_(* \(#,##0.00\);_(* &quot;-&quot;??_);_(@_)">
                  <c:v>114.4141464210056</c:v>
                </c:pt>
                <c:pt idx="1340" formatCode="_(* #,##0.00_);_(* \(#,##0.00\);_(* &quot;-&quot;??_);_(@_)">
                  <c:v>114.42901982951321</c:v>
                </c:pt>
                <c:pt idx="1341" formatCode="_(* #,##0.00_);_(* \(#,##0.00\);_(* &quot;-&quot;??_);_(@_)">
                  <c:v>114.43309309040126</c:v>
                </c:pt>
                <c:pt idx="1342" formatCode="_(* #,##0.00_);_(* \(#,##0.00\);_(* &quot;-&quot;??_);_(@_)">
                  <c:v>114.43715155609004</c:v>
                </c:pt>
                <c:pt idx="1343" formatCode="_(* #,##0.00_);_(* \(#,##0.00\);_(* &quot;-&quot;??_);_(@_)">
                  <c:v>114.44130253345047</c:v>
                </c:pt>
                <c:pt idx="1344" formatCode="_(* #,##0.00_);_(* \(#,##0.00\);_(* &quot;-&quot;??_);_(@_)">
                  <c:v>114.44267303111874</c:v>
                </c:pt>
                <c:pt idx="1345" formatCode="_(* #,##0.00_);_(* \(#,##0.00\);_(* &quot;-&quot;??_);_(@_)">
                  <c:v>114.45760361134572</c:v>
                </c:pt>
                <c:pt idx="1346" formatCode="_(* #,##0.00_);_(* \(#,##0.00\);_(* &quot;-&quot;??_);_(@_)">
                  <c:v>114.46169594870975</c:v>
                </c:pt>
                <c:pt idx="1347" formatCode="_(* #,##0.00_);_(* \(#,##0.00\);_(* &quot;-&quot;??_);_(@_)">
                  <c:v>114.46580416545393</c:v>
                </c:pt>
                <c:pt idx="1348" formatCode="_(* #,##0.00_);_(* \(#,##0.00\);_(* &quot;-&quot;??_);_(@_)">
                  <c:v>115.11117086533254</c:v>
                </c:pt>
                <c:pt idx="1349" formatCode="_(* #,##0.00_);_(* \(#,##0.00\);_(* &quot;-&quot;??_);_(@_)">
                  <c:v>115.11233458975924</c:v>
                </c:pt>
                <c:pt idx="1350" formatCode="_(* #,##0.00_);_(* \(#,##0.00\);_(* &quot;-&quot;??_);_(@_)">
                  <c:v>115.12691888750774</c:v>
                </c:pt>
                <c:pt idx="1351" formatCode="_(* #,##0.00_);_(* \(#,##0.00\);_(* &quot;-&quot;??_);_(@_)">
                  <c:v>115.13086132129364</c:v>
                </c:pt>
                <c:pt idx="1352" formatCode="_(* #,##0.00_);_(* \(#,##0.00\);_(* &quot;-&quot;??_);_(@_)">
                  <c:v>115.13483394897193</c:v>
                </c:pt>
                <c:pt idx="1353" formatCode="_(* #,##0.00_);_(* \(#,##0.00\);_(* &quot;-&quot;??_);_(@_)">
                  <c:v>115.13879227931352</c:v>
                </c:pt>
                <c:pt idx="1354" formatCode="_(* #,##0.00_);_(* \(#,##0.00\);_(* &quot;-&quot;??_);_(@_)">
                  <c:v>115.13865299093683</c:v>
                </c:pt>
                <c:pt idx="1355" formatCode="_(* #,##0.00_);_(* \(#,##0.00\);_(* &quot;-&quot;??_);_(@_)">
                  <c:v>115.15857391956297</c:v>
                </c:pt>
                <c:pt idx="1356" formatCode="_(* #,##0.00_);_(* \(#,##0.00\);_(* &quot;-&quot;??_);_(@_)">
                  <c:v>115.16253545310435</c:v>
                </c:pt>
                <c:pt idx="1357" formatCode="_(* #,##0.00_);_(* \(#,##0.00\);_(* &quot;-&quot;??_);_(@_)">
                  <c:v>115.16642331259075</c:v>
                </c:pt>
                <c:pt idx="1358" formatCode="_(* #,##0.00_);_(* \(#,##0.00\);_(* &quot;-&quot;??_);_(@_)">
                  <c:v>115.16752023827632</c:v>
                </c:pt>
                <c:pt idx="1359" formatCode="_(* #,##0.00_);_(* \(#,##0.00\);_(* &quot;-&quot;??_);_(@_)">
                  <c:v>115.18185963026801</c:v>
                </c:pt>
                <c:pt idx="1360" formatCode="_(* #,##0.00_);_(* \(#,##0.00\);_(* &quot;-&quot;??_);_(@_)">
                  <c:v>115.18572038121523</c:v>
                </c:pt>
                <c:pt idx="1361" formatCode="_(* #,##0.00_);_(* \(#,##0.00\);_(* &quot;-&quot;??_);_(@_)">
                  <c:v>115.18958164154201</c:v>
                </c:pt>
                <c:pt idx="1362" formatCode="_(* #,##0.00_);_(* \(#,##0.00\);_(* &quot;-&quot;??_);_(@_)">
                  <c:v>115.1934582711728</c:v>
                </c:pt>
                <c:pt idx="1363" formatCode="_(* #,##0.00_);_(* \(#,##0.00\);_(* &quot;-&quot;??_);_(@_)">
                  <c:v>115.19469247351455</c:v>
                </c:pt>
                <c:pt idx="1364" formatCode="_(* #,##0.00_);_(* \(#,##0.00\);_(* &quot;-&quot;??_);_(@_)">
                  <c:v>115.20913182795036</c:v>
                </c:pt>
                <c:pt idx="1365" formatCode="_(* #,##0.00_);_(* \(#,##0.00\);_(* &quot;-&quot;??_);_(@_)">
                  <c:v>115.2130704956007</c:v>
                </c:pt>
                <c:pt idx="1366" formatCode="_(* #,##0.00_);_(* \(#,##0.00\);_(* &quot;-&quot;??_);_(@_)">
                  <c:v>115.21706913409213</c:v>
                </c:pt>
                <c:pt idx="1367" formatCode="_(* #,##0.00_);_(* \(#,##0.00\);_(* &quot;-&quot;??_);_(@_)">
                  <c:v>115.22112475807876</c:v>
                </c:pt>
                <c:pt idx="1368" formatCode="_(* #,##0.00_);_(* \(#,##0.00\);_(* &quot;-&quot;??_);_(@_)">
                  <c:v>115.22223508129683</c:v>
                </c:pt>
                <c:pt idx="1369" formatCode="_(* #,##0.00_);_(* \(#,##0.00\);_(* &quot;-&quot;??_);_(@_)">
                  <c:v>115.23659945198862</c:v>
                </c:pt>
                <c:pt idx="1370" formatCode="_(* #,##0.00_);_(* \(#,##0.00\);_(* &quot;-&quot;??_);_(@_)">
                  <c:v>115.2405214622619</c:v>
                </c:pt>
                <c:pt idx="1371" formatCode="_(* #,##0.00_);_(* \(#,##0.00\);_(* &quot;-&quot;??_);_(@_)">
                  <c:v>115.2431572569309</c:v>
                </c:pt>
                <c:pt idx="1372" formatCode="_(* #,##0.00_);_(* \(#,##0.00\);_(* &quot;-&quot;??_);_(@_)">
                  <c:v>115.24987903436121</c:v>
                </c:pt>
                <c:pt idx="1373" formatCode="_(* #,##0.00_);_(* \(#,##0.00\);_(* &quot;-&quot;??_);_(@_)">
                  <c:v>115.26478591594847</c:v>
                </c:pt>
                <c:pt idx="1374" formatCode="_(* #,##0.00_);_(* \(#,##0.00\);_(* &quot;-&quot;??_);_(@_)">
                  <c:v>115.26878554894245</c:v>
                </c:pt>
                <c:pt idx="1375" formatCode="_(* #,##0.00_);_(* \(#,##0.00\);_(* &quot;-&quot;??_);_(@_)">
                  <c:v>115.27265281780679</c:v>
                </c:pt>
                <c:pt idx="1376" formatCode="_(* #,##0.00_);_(* \(#,##0.00\);_(* &quot;-&quot;??_);_(@_)">
                  <c:v>115.27650583696271</c:v>
                </c:pt>
                <c:pt idx="1377" formatCode="_(* #,##0.00_);_(* \(#,##0.00\);_(* &quot;-&quot;??_);_(@_)">
                  <c:v>115.27757929115839</c:v>
                </c:pt>
                <c:pt idx="1378" formatCode="_(* #,##0.00_);_(* \(#,##0.00\);_(* &quot;-&quot;??_);_(@_)">
                  <c:v>115.29218743504441</c:v>
                </c:pt>
                <c:pt idx="1379" formatCode="_(* #,##0.00_);_(* \(#,##0.00\);_(* &quot;-&quot;??_);_(@_)">
                  <c:v>115.29485989771293</c:v>
                </c:pt>
                <c:pt idx="1380" formatCode="_(* #,##0.00_);_(* \(#,##0.00\);_(* &quot;-&quot;??_);_(@_)">
                  <c:v>115.30428739601497</c:v>
                </c:pt>
                <c:pt idx="1381" formatCode="_(* #,##0.00_);_(* \(#,##0.00\);_(* &quot;-&quot;??_);_(@_)">
                  <c:v>115.30552713519293</c:v>
                </c:pt>
                <c:pt idx="1382" formatCode="_(* #,##0.00_);_(* \(#,##0.00\);_(* &quot;-&quot;??_);_(@_)">
                  <c:v>115.32036835609429</c:v>
                </c:pt>
                <c:pt idx="1383" formatCode="_(* #,##0.00_);_(* \(#,##0.00\);_(* &quot;-&quot;??_);_(@_)">
                  <c:v>115.3230299137475</c:v>
                </c:pt>
                <c:pt idx="1384" formatCode="_(* #,##0.00_);_(* \(#,##0.00\);_(* &quot;-&quot;??_);_(@_)">
                  <c:v>115.33225808035934</c:v>
                </c:pt>
                <c:pt idx="1385" formatCode="_(* #,##0.00_);_(* \(#,##0.00\);_(* &quot;-&quot;??_);_(@_)">
                  <c:v>115.33333894789213</c:v>
                </c:pt>
                <c:pt idx="1386" formatCode="_(* #,##0.00_);_(* \(#,##0.00\);_(* &quot;-&quot;??_);_(@_)">
                  <c:v>115.34757031063553</c:v>
                </c:pt>
                <c:pt idx="1387" formatCode="_(* #,##0.00_);_(* \(#,##0.00\);_(* &quot;-&quot;??_);_(@_)">
                  <c:v>115.35135933605203</c:v>
                </c:pt>
                <c:pt idx="1388" formatCode="_(* #,##0.00_);_(* \(#,##0.00\);_(* &quot;-&quot;??_);_(@_)">
                  <c:v>115.35511926827962</c:v>
                </c:pt>
                <c:pt idx="1389" formatCode="_(* #,##0.00_);_(* \(#,##0.00\);_(* &quot;-&quot;??_);_(@_)">
                  <c:v>115.35886489628236</c:v>
                </c:pt>
                <c:pt idx="1390" formatCode="_(* #,##0.00_);_(* \(#,##0.00\);_(* &quot;-&quot;??_);_(@_)">
                  <c:v>115.35983093346694</c:v>
                </c:pt>
                <c:pt idx="1391" formatCode="_(* #,##0.00_);_(* \(#,##0.00\);_(* &quot;-&quot;??_);_(@_)">
                  <c:v>115.37385087902724</c:v>
                </c:pt>
                <c:pt idx="1392" formatCode="_(* #,##0.00_);_(* \(#,##0.00\);_(* &quot;-&quot;??_);_(@_)">
                  <c:v>115.37759898117983</c:v>
                </c:pt>
                <c:pt idx="1393" formatCode="_(* #,##0.00_);_(* \(#,##0.00\);_(* &quot;-&quot;??_);_(@_)">
                  <c:v>115.38134758148952</c:v>
                </c:pt>
                <c:pt idx="1394" formatCode="_(* #,##0.00_);_(* \(#,##0.00\);_(* &quot;-&quot;??_);_(@_)">
                  <c:v>115.38511148666772</c:v>
                </c:pt>
                <c:pt idx="1395" formatCode="_(* #,##0.00_);_(* \(#,##0.00\);_(* &quot;-&quot;??_);_(@_)">
                  <c:v>115.38612542685264</c:v>
                </c:pt>
                <c:pt idx="1396" formatCode="_(* #,##0.00_);_(* \(#,##0.00\);_(* &quot;-&quot;??_);_(@_)">
                  <c:v>115.40024466518695</c:v>
                </c:pt>
                <c:pt idx="1397" formatCode="_(* #,##0.00_);_(* \(#,##0.00\);_(* &quot;-&quot;??_);_(@_)">
                  <c:v>115.40404070202099</c:v>
                </c:pt>
                <c:pt idx="1398" formatCode="_(* #,##0.00_);_(* \(#,##0.00\);_(* &quot;-&quot;??_);_(@_)">
                  <c:v>115.40788170379095</c:v>
                </c:pt>
                <c:pt idx="1399" formatCode="_(* #,##0.00_);_(* \(#,##0.00\);_(* &quot;-&quot;??_);_(@_)">
                  <c:v>115.41172321407436</c:v>
                </c:pt>
                <c:pt idx="1400" formatCode="_(* #,##0.00_);_(* \(#,##0.00\);_(* &quot;-&quot;??_);_(@_)">
                  <c:v>115.41281479704966</c:v>
                </c:pt>
                <c:pt idx="1401" formatCode="_(* #,##0.00_);_(* \(#,##0.00\);_(* &quot;-&quot;??_);_(@_)">
                  <c:v>115.42716697598712</c:v>
                </c:pt>
                <c:pt idx="1402" formatCode="_(* #,##0.00_);_(* \(#,##0.00\);_(* &quot;-&quot;??_);_(@_)">
                  <c:v>115.43099623213686</c:v>
                </c:pt>
                <c:pt idx="1403" formatCode="_(* #,##0.00_);_(* \(#,##0.00\);_(* &quot;-&quot;??_);_(@_)">
                  <c:v>115.43479634175743</c:v>
                </c:pt>
                <c:pt idx="1404" formatCode="_(* #,##0.00_);_(* \(#,##0.00\);_(* &quot;-&quot;??_);_(@_)">
                  <c:v>115.43861178375792</c:v>
                </c:pt>
                <c:pt idx="1405" formatCode="_(* #,##0.00_);_(* \(#,##0.00\);_(* &quot;-&quot;??_);_(@_)">
                  <c:v>115.43828726992903</c:v>
                </c:pt>
                <c:pt idx="1406" formatCode="_(* #,##0.00_);_(* \(#,##0.00\);_(* &quot;-&quot;??_);_(@_)">
                  <c:v>115.45772325266341</c:v>
                </c:pt>
                <c:pt idx="1407" formatCode="_(* #,##0.00_);_(* \(#,##0.00\);_(* &quot;-&quot;??_);_(@_)">
                  <c:v>115.46154174534342</c:v>
                </c:pt>
                <c:pt idx="1408" formatCode="_(* #,##0.00_);_(* \(#,##0.00\);_(* &quot;-&quot;??_);_(@_)">
                  <c:v>115.46536074321254</c:v>
                </c:pt>
                <c:pt idx="1409" formatCode="_(* #,##0.00_);_(* \(#,##0.00\);_(* &quot;-&quot;??_);_(@_)">
                  <c:v>115.46638532483577</c:v>
                </c:pt>
                <c:pt idx="1410" formatCode="_(* #,##0.00_);_(* \(#,##0.00\);_(* &quot;-&quot;??_);_(@_)">
                  <c:v>115.48062545537651</c:v>
                </c:pt>
                <c:pt idx="1411" formatCode="_(* #,##0.00_);_(* \(#,##0.00\);_(* &quot;-&quot;??_);_(@_)">
                  <c:v>115.48444699493655</c:v>
                </c:pt>
                <c:pt idx="1412" formatCode="_(* #,##0.00_);_(* \(#,##0.00\);_(* &quot;-&quot;??_);_(@_)">
                  <c:v>115.48826904200951</c:v>
                </c:pt>
                <c:pt idx="1413" formatCode="_(* #,##0.00_);_(* \(#,##0.00\);_(* &quot;-&quot;??_);_(@_)">
                  <c:v>115.49209159786645</c:v>
                </c:pt>
                <c:pt idx="1414" formatCode="_(* #,##0.00_);_(* \(#,##0.00\);_(* &quot;-&quot;??_);_(@_)">
                  <c:v>115.4931345740964</c:v>
                </c:pt>
                <c:pt idx="1415" formatCode="_(* #,##0.00_);_(* \(#,##0.00\);_(* &quot;-&quot;??_);_(@_)">
                  <c:v>115.50738537539618</c:v>
                </c:pt>
                <c:pt idx="1416" formatCode="_(* #,##0.00_);_(* \(#,##0.00\);_(* &quot;-&quot;??_);_(@_)">
                  <c:v>115.51121047344309</c:v>
                </c:pt>
                <c:pt idx="1417" formatCode="_(* #,##0.00_);_(* \(#,##0.00\);_(* &quot;-&quot;??_);_(@_)">
                  <c:v>115.51503607979663</c:v>
                </c:pt>
                <c:pt idx="1418" formatCode="_(* #,##0.00_);_(* \(#,##0.00\);_(* &quot;-&quot;??_);_(@_)">
                  <c:v>115.51887705343596</c:v>
                </c:pt>
                <c:pt idx="1419" formatCode="_(* #,##0.00_);_(* \(#,##0.00\);_(* &quot;-&quot;??_);_(@_)">
                  <c:v>115.51993845372802</c:v>
                </c:pt>
                <c:pt idx="1420" formatCode="_(* #,##0.00_);_(* \(#,##0.00\);_(* &quot;-&quot;??_);_(@_)">
                  <c:v>115.53424453134038</c:v>
                </c:pt>
                <c:pt idx="1421" formatCode="_(* #,##0.00_);_(* \(#,##0.00\);_(* &quot;-&quot;??_);_(@_)">
                  <c:v>115.53808806557093</c:v>
                </c:pt>
                <c:pt idx="1422" formatCode="_(* #,##0.00_);_(* \(#,##0.00\);_(* &quot;-&quot;??_);_(@_)">
                  <c:v>115.54194697879956</c:v>
                </c:pt>
                <c:pt idx="1423" formatCode="_(* #,##0.00_);_(* \(#,##0.00\);_(* &quot;-&quot;??_);_(@_)">
                  <c:v>115.54580640780318</c:v>
                </c:pt>
                <c:pt idx="1424" formatCode="_(* #,##0.00_);_(* \(#,##0.00\);_(* &quot;-&quot;??_);_(@_)">
                  <c:v>115.54699036950797</c:v>
                </c:pt>
                <c:pt idx="1425" formatCode="_(* #,##0.00_);_(* \(#,##0.00\);_(* &quot;-&quot;??_);_(@_)">
                  <c:v>115.56135186020265</c:v>
                </c:pt>
                <c:pt idx="1426" formatCode="_(* #,##0.00_);_(* \(#,##0.00\);_(* &quot;-&quot;??_);_(@_)">
                  <c:v>115.56518411656359</c:v>
                </c:pt>
                <c:pt idx="1427" formatCode="_(* #,##0.00_);_(* \(#,##0.00\);_(* &quot;-&quot;??_);_(@_)">
                  <c:v>115.56901688352124</c:v>
                </c:pt>
                <c:pt idx="1428" formatCode="_(* #,##0.00_);_(* \(#,##0.00\);_(* &quot;-&quot;??_);_(@_)">
                  <c:v>115.57286503641609</c:v>
                </c:pt>
                <c:pt idx="1429" formatCode="_(* #,##0.00_);_(* \(#,##0.00\);_(* &quot;-&quot;??_);_(@_)">
                  <c:v>115.57391873736856</c:v>
                </c:pt>
                <c:pt idx="1430" formatCode="_(* #,##0.00_);_(* \(#,##0.00\);_(* &quot;-&quot;??_);_(@_)">
                  <c:v>115.58820170739502</c:v>
                </c:pt>
                <c:pt idx="1431" formatCode="_(* #,##0.00_);_(* \(#,##0.00\);_(* &quot;-&quot;??_);_(@_)">
                  <c:v>115.59203752844508</c:v>
                </c:pt>
                <c:pt idx="1432" formatCode="_(* #,##0.00_);_(* \(#,##0.00\);_(* &quot;-&quot;??_);_(@_)">
                  <c:v>115.59588875251039</c:v>
                </c:pt>
                <c:pt idx="1433" formatCode="_(* #,##0.00_);_(* \(#,##0.00\);_(* &quot;-&quot;??_);_(@_)">
                  <c:v>115.5997255951286</c:v>
                </c:pt>
                <c:pt idx="1434" formatCode="_(* #,##0.00_);_(* \(#,##0.00\);_(* &quot;-&quot;??_);_(@_)">
                  <c:v>115.59943749554493</c:v>
                </c:pt>
                <c:pt idx="1435" formatCode="_(* #,##0.00_);_(* \(#,##0.00\);_(* &quot;-&quot;??_);_(@_)">
                  <c:v>115.6189590922299</c:v>
                </c:pt>
                <c:pt idx="1436" formatCode="_(* #,##0.00_);_(* \(#,##0.00\);_(* &quot;-&quot;??_);_(@_)">
                  <c:v>115.62281389898052</c:v>
                </c:pt>
                <c:pt idx="1437" formatCode="_(* #,##0.00_);_(* \(#,##0.00\);_(* &quot;-&quot;??_);_(@_)">
                  <c:v>115.62666921679916</c:v>
                </c:pt>
                <c:pt idx="1438" formatCode="_(* #,##0.00_);_(* \(#,##0.00\);_(* &quot;-&quot;??_);_(@_)">
                  <c:v>115.62774495973062</c:v>
                </c:pt>
                <c:pt idx="1439" formatCode="_(* #,##0.00_);_(* \(#,##0.00\);_(* &quot;-&quot;??_);_(@_)">
                  <c:v>115.64209407759324</c:v>
                </c:pt>
                <c:pt idx="1440" formatCode="_(* #,##0.00_);_(* \(#,##0.00\);_(* &quot;-&quot;??_);_(@_)">
                  <c:v>114.06715718571694</c:v>
                </c:pt>
                <c:pt idx="1441" formatCode="_(* #,##0.00_);_(* \(#,##0.00\);_(* &quot;-&quot;??_);_(@_)">
                  <c:v>114.07022220770364</c:v>
                </c:pt>
                <c:pt idx="1442" formatCode="_(* #,##0.00_);_(* \(#,##0.00\);_(* &quot;-&quot;??_);_(@_)">
                  <c:v>114.07328766758116</c:v>
                </c:pt>
                <c:pt idx="1443" formatCode="_(* #,##0.00_);_(* \(#,##0.00\);_(* &quot;-&quot;??_);_(@_)">
                  <c:v>114.07355576849862</c:v>
                </c:pt>
                <c:pt idx="1444" formatCode="_(* #,##0.00_);_(* \(#,##0.00\);_(* &quot;-&quot;??_);_(@_)">
                  <c:v>114.08575639764729</c:v>
                </c:pt>
                <c:pt idx="1445" formatCode="_(* #,##0.00_);_(* \(#,##0.00\);_(* &quot;-&quot;??_);_(@_)">
                  <c:v>114.08882405445912</c:v>
                </c:pt>
                <c:pt idx="1446" formatCode="_(* #,##0.00_);_(* \(#,##0.00\);_(* &quot;-&quot;??_);_(@_)">
                  <c:v>114.0919176420321</c:v>
                </c:pt>
                <c:pt idx="1447" formatCode="_(* #,##0.00_);_(* \(#,##0.00\);_(* &quot;-&quot;??_);_(@_)">
                  <c:v>114.09503715951121</c:v>
                </c:pt>
                <c:pt idx="1448" formatCode="_(* #,##0.00_);_(* \(#,##0.00\);_(* &quot;-&quot;??_);_(@_)">
                  <c:v>114.09534658735592</c:v>
                </c:pt>
                <c:pt idx="1449" formatCode="_(* #,##0.00_);_(* \(#,##0.00\);_(* &quot;-&quot;??_);_(@_)">
                  <c:v>114.10748010781278</c:v>
                </c:pt>
                <c:pt idx="1450" formatCode="_(* #,##0.00_);_(* \(#,##0.00\);_(* &quot;-&quot;??_);_(@_)">
                  <c:v>114.11058910137967</c:v>
                </c:pt>
                <c:pt idx="1451" formatCode="_(* #,##0.00_);_(* \(#,##0.00\);_(* &quot;-&quot;??_);_(@_)">
                  <c:v>114.11369854012652</c:v>
                </c:pt>
                <c:pt idx="1452" formatCode="_(* #,##0.00_);_(* \(#,##0.00\);_(* &quot;-&quot;??_);_(@_)">
                  <c:v>114.11680841986475</c:v>
                </c:pt>
                <c:pt idx="1453" formatCode="_(* #,##0.00_);_(* \(#,##0.00\);_(* &quot;-&quot;??_);_(@_)">
                  <c:v>114.11710820832847</c:v>
                </c:pt>
                <c:pt idx="1454" formatCode="_(* #,##0.00_);_(* \(#,##0.00\);_(* &quot;-&quot;??_);_(@_)">
                  <c:v>114.12925105226743</c:v>
                </c:pt>
                <c:pt idx="1455" formatCode="_(* #,##0.00_);_(* \(#,##0.00\);_(* &quot;-&quot;??_);_(@_)">
                  <c:v>114.13237591679251</c:v>
                </c:pt>
                <c:pt idx="1456" formatCode="_(* #,##0.00_);_(* \(#,##0.00\);_(* &quot;-&quot;??_);_(@_)">
                  <c:v>114.12990567623937</c:v>
                </c:pt>
                <c:pt idx="1457" formatCode="_(* #,##0.00_);_(* \(#,##0.00\);_(* &quot;-&quot;??_);_(@_)">
                  <c:v>114.1510279033493</c:v>
                </c:pt>
                <c:pt idx="1458" formatCode="_(* #,##0.00_);_(* \(#,##0.00\);_(* &quot;-&quot;??_);_(@_)">
                  <c:v>114.15411757609468</c:v>
                </c:pt>
                <c:pt idx="1459" formatCode="_(* #,##0.00_);_(* \(#,##0.00\);_(* &quot;-&quot;??_);_(@_)">
                  <c:v>114.15719491464529</c:v>
                </c:pt>
                <c:pt idx="1460" formatCode="_(* #,##0.00_);_(* \(#,##0.00\);_(* &quot;-&quot;??_);_(@_)">
                  <c:v>114.16027269133562</c:v>
                </c:pt>
                <c:pt idx="1461" formatCode="_(* #,##0.00_);_(* \(#,##0.00\);_(* &quot;-&quot;??_);_(@_)">
                  <c:v>114.16054036821308</c:v>
                </c:pt>
                <c:pt idx="1462" formatCode="_(* #,##0.00_);_(* \(#,##0.00\);_(* &quot;-&quot;??_);_(@_)">
                  <c:v>114.17258685616282</c:v>
                </c:pt>
                <c:pt idx="1463" formatCode="_(* #,##0.00_);_(* \(#,##0.00\);_(* &quot;-&quot;??_);_(@_)">
                  <c:v>114.17567959331403</c:v>
                </c:pt>
                <c:pt idx="1464" formatCode="_(* #,##0.00_);_(* \(#,##0.00\);_(* &quot;-&quot;??_);_(@_)">
                  <c:v>114.17743140487961</c:v>
                </c:pt>
                <c:pt idx="1465" formatCode="_(* #,##0.00_);_(* \(#,##0.00\);_(* &quot;-&quot;??_);_(@_)">
                  <c:v>114.18223895107415</c:v>
                </c:pt>
                <c:pt idx="1466" formatCode="_(* #,##0.00_);_(* \(#,##0.00\);_(* &quot;-&quot;??_);_(@_)">
                  <c:v>114.19433301508106</c:v>
                </c:pt>
                <c:pt idx="1467" formatCode="_(* #,##0.00_);_(* \(#,##0.00\);_(* &quot;-&quot;??_);_(@_)">
                  <c:v>114.19744162776284</c:v>
                </c:pt>
                <c:pt idx="1468" formatCode="_(* #,##0.00_);_(* \(#,##0.00\);_(* &quot;-&quot;??_);_(@_)">
                  <c:v>114.20056347589372</c:v>
                </c:pt>
                <c:pt idx="1469" formatCode="_(* #,##0.00_);_(* \(#,##0.00\);_(* &quot;-&quot;??_);_(@_)">
                  <c:v>114.2036857699681</c:v>
                </c:pt>
                <c:pt idx="1470" formatCode="_(* #,##0.00_);_(* \(#,##0.00\);_(* &quot;-&quot;??_);_(@_)">
                  <c:v>114.20398517779901</c:v>
                </c:pt>
                <c:pt idx="1471" formatCode="_(* #,##0.00_);_(* \(#,##0.00\);_(* &quot;-&quot;??_);_(@_)">
                  <c:v>114.21608850324512</c:v>
                </c:pt>
                <c:pt idx="1472" formatCode="_(* #,##0.00_);_(* \(#,##0.00\);_(* &quot;-&quot;??_);_(@_)">
                  <c:v>114.21920021543646</c:v>
                </c:pt>
                <c:pt idx="1473" formatCode="_(* #,##0.00_);_(* \(#,##0.00\);_(* &quot;-&quot;??_);_(@_)">
                  <c:v>114.22231237365403</c:v>
                </c:pt>
                <c:pt idx="1474" formatCode="_(* #,##0.00_);_(* \(#,##0.00\);_(* &quot;-&quot;??_);_(@_)">
                  <c:v>114.22543777032162</c:v>
                </c:pt>
                <c:pt idx="1475" formatCode="_(* #,##0.00_);_(* \(#,##0.00\);_(* &quot;-&quot;??_);_(@_)">
                  <c:v>114.2257530797997</c:v>
                </c:pt>
                <c:pt idx="1476" formatCode="_(* #,##0.00_);_(* \(#,##0.00\);_(* &quot;-&quot;??_);_(@_)">
                  <c:v>114.23790407891062</c:v>
                </c:pt>
                <c:pt idx="1477" formatCode="_(* #,##0.00_);_(* \(#,##0.00\);_(* &quot;-&quot;??_);_(@_)">
                  <c:v>114.24100609145515</c:v>
                </c:pt>
                <c:pt idx="1478" formatCode="_(* #,##0.00_);_(* \(#,##0.00\);_(* &quot;-&quot;??_);_(@_)">
                  <c:v>114.24410854286388</c:v>
                </c:pt>
                <c:pt idx="1479" formatCode="_(* #,##0.00_);_(* \(#,##0.00\);_(* &quot;-&quot;??_);_(@_)">
                  <c:v>114.24709829266995</c:v>
                </c:pt>
                <c:pt idx="1480" formatCode="_(* #,##0.00_);_(* \(#,##0.00\);_(* &quot;-&quot;??_);_(@_)">
                  <c:v>114.24875010733983</c:v>
                </c:pt>
                <c:pt idx="1481" formatCode="_(* #,##0.00_);_(* \(#,##0.00\);_(* &quot;-&quot;??_);_(@_)">
                  <c:v>114.26087180888354</c:v>
                </c:pt>
                <c:pt idx="1482" formatCode="_(* #,##0.00_);_(* \(#,##0.00\);_(* &quot;-&quot;??_);_(@_)">
                  <c:v>114.26431671812007</c:v>
                </c:pt>
                <c:pt idx="1483" formatCode="_(* #,##0.00_);_(* \(#,##0.00\);_(* &quot;-&quot;??_);_(@_)">
                  <c:v>114.26776209185763</c:v>
                </c:pt>
                <c:pt idx="1484" formatCode="_(* #,##0.00_);_(* \(#,##0.00\);_(* &quot;-&quot;??_);_(@_)">
                  <c:v>107.93137605011076</c:v>
                </c:pt>
                <c:pt idx="1485" formatCode="_(* #,##0.00_);_(* \(#,##0.00\);_(* &quot;-&quot;??_);_(@_)">
                  <c:v>107.9334921580636</c:v>
                </c:pt>
                <c:pt idx="1486" formatCode="_(* #,##0.00_);_(* \(#,##0.00\);_(* &quot;-&quot;??_);_(@_)">
                  <c:v>107.94531516947873</c:v>
                </c:pt>
                <c:pt idx="1487" formatCode="_(* #,##0.00_);_(* \(#,##0.00\);_(* &quot;-&quot;??_);_(@_)">
                  <c:v>107.94925636225085</c:v>
                </c:pt>
                <c:pt idx="1488" formatCode="_(* #,##0.00_);_(* \(#,##0.00\);_(* &quot;-&quot;??_);_(@_)">
                  <c:v>107.95274472965912</c:v>
                </c:pt>
                <c:pt idx="1489" formatCode="_(* #,##0.00_);_(* \(#,##0.00\);_(* &quot;-&quot;??_);_(@_)">
                  <c:v>107.95623358002202</c:v>
                </c:pt>
                <c:pt idx="1490" formatCode="_(* #,##0.00_);_(* \(#,##0.00\);_(* &quot;-&quot;??_);_(@_)">
                  <c:v>107.95705136773215</c:v>
                </c:pt>
                <c:pt idx="1491" formatCode="_(* #,##0.00_);_(* \(#,##0.00\);_(* &quot;-&quot;??_);_(@_)">
                  <c:v>107.96743964361717</c:v>
                </c:pt>
                <c:pt idx="1492" formatCode="_(* #,##0.00_);_(* \(#,##0.00\);_(* &quot;-&quot;??_);_(@_)">
                  <c:v>107.97024230633183</c:v>
                </c:pt>
                <c:pt idx="1493" formatCode="_(* #,##0.00_);_(* \(#,##0.00\);_(* &quot;-&quot;??_);_(@_)">
                  <c:v>107.97305909009873</c:v>
                </c:pt>
                <c:pt idx="1494" formatCode="_(* #,##0.00_);_(* \(#,##0.00\);_(* &quot;-&quot;??_);_(@_)">
                  <c:v>107.97588999774904</c:v>
                </c:pt>
                <c:pt idx="1495" formatCode="_(* #,##0.00_);_(* \(#,##0.00\);_(* &quot;-&quot;??_);_(@_)">
                  <c:v>107.97677608782791</c:v>
                </c:pt>
                <c:pt idx="1496" formatCode="_(* #,##0.00_);_(* \(#,##0.00\);_(* &quot;-&quot;??_);_(@_)">
                  <c:v>107.98724882985215</c:v>
                </c:pt>
                <c:pt idx="1497" formatCode="_(* #,##0.00_);_(* \(#,##0.00\);_(* &quot;-&quot;??_);_(@_)">
                  <c:v>107.99010908080233</c:v>
                </c:pt>
                <c:pt idx="1498" formatCode="_(* #,##0.00_);_(* \(#,##0.00\);_(* &quot;-&quot;??_);_(@_)">
                  <c:v>107.99296969504033</c:v>
                </c:pt>
                <c:pt idx="1499" formatCode="_(* #,##0.00_);_(* \(#,##0.00\);_(* &quot;-&quot;??_);_(@_)">
                  <c:v>107.99580311864491</c:v>
                </c:pt>
                <c:pt idx="1500" formatCode="_(* #,##0.00_);_(* \(#,##0.00\);_(* &quot;-&quot;??_);_(@_)">
                  <c:v>107.99664315953046</c:v>
                </c:pt>
                <c:pt idx="1501" formatCode="_(* #,##0.00_);_(* \(#,##0.00\);_(* &quot;-&quot;??_);_(@_)">
                  <c:v>108.00700667603876</c:v>
                </c:pt>
                <c:pt idx="1502" formatCode="_(* #,##0.00_);_(* \(#,##0.00\);_(* &quot;-&quot;??_);_(@_)">
                  <c:v>108.00980053169718</c:v>
                </c:pt>
                <c:pt idx="1503" formatCode="_(* #,##0.00_);_(* \(#,##0.00\);_(* &quot;-&quot;??_);_(@_)">
                  <c:v>108.01258095684807</c:v>
                </c:pt>
                <c:pt idx="1504" formatCode="_(* #,##0.00_);_(* \(#,##0.00\);_(* &quot;-&quot;??_);_(@_)">
                  <c:v>108.01537551477985</c:v>
                </c:pt>
                <c:pt idx="1505" formatCode="_(* #,##0.00_);_(* \(#,##0.00\);_(* &quot;-&quot;??_);_(@_)">
                  <c:v>108.01618577600915</c:v>
                </c:pt>
                <c:pt idx="1506" formatCode="_(* #,##0.00_);_(* \(#,##0.00\);_(* &quot;-&quot;??_);_(@_)">
                  <c:v>108.02675014803475</c:v>
                </c:pt>
                <c:pt idx="1507" formatCode="_(* #,##0.00_);_(* \(#,##0.00\);_(* &quot;-&quot;??_);_(@_)">
                  <c:v>108.02956026919431</c:v>
                </c:pt>
                <c:pt idx="1508" formatCode="_(* #,##0.00_);_(* \(#,##0.00\);_(* &quot;-&quot;??_);_(@_)">
                  <c:v>108.03237074885257</c:v>
                </c:pt>
                <c:pt idx="1509" formatCode="_(* #,##0.00_);_(* \(#,##0.00\);_(* &quot;-&quot;??_);_(@_)">
                  <c:v>108.03516778712175</c:v>
                </c:pt>
                <c:pt idx="1510" formatCode="_(* #,##0.00_);_(* \(#,##0.00\);_(* &quot;-&quot;??_);_(@_)">
                  <c:v>108.03598099205065</c:v>
                </c:pt>
                <c:pt idx="1511" formatCode="_(* #,##0.00_);_(* \(#,##0.00\);_(* &quot;-&quot;??_);_(@_)">
                  <c:v>108.04635840468151</c:v>
                </c:pt>
                <c:pt idx="1512" formatCode="_(* #,##0.00_);_(* \(#,##0.00\);_(* &quot;-&quot;??_);_(@_)">
                  <c:v>108.04914340211273</c:v>
                </c:pt>
                <c:pt idx="1513" formatCode="_(* #,##0.00_);_(* \(#,##0.00\);_(* &quot;-&quot;??_);_(@_)">
                  <c:v>108.0519287500032</c:v>
                </c:pt>
                <c:pt idx="1514" formatCode="_(* #,##0.00_);_(* \(#,##0.00\);_(* &quot;-&quot;??_);_(@_)">
                  <c:v>108.05471444856178</c:v>
                </c:pt>
                <c:pt idx="1515" formatCode="_(* #,##0.00_);_(* \(#,##0.00\);_(* &quot;-&quot;??_);_(@_)">
                  <c:v>108.05551419241708</c:v>
                </c:pt>
                <c:pt idx="1516" formatCode="_(* #,##0.00_);_(* \(#,##0.00\);_(* &quot;-&quot;??_);_(@_)">
                  <c:v>108.06585968622673</c:v>
                </c:pt>
                <c:pt idx="1517" formatCode="_(* #,##0.00_);_(* \(#,##0.00\);_(* &quot;-&quot;??_);_(@_)">
                  <c:v>108.06864713499651</c:v>
                </c:pt>
                <c:pt idx="1518" formatCode="_(* #,##0.00_);_(* \(#,##0.00\);_(* &quot;-&quot;??_);_(@_)">
                  <c:v>108.07143492875338</c:v>
                </c:pt>
                <c:pt idx="1519" formatCode="_(* #,##0.00_);_(* \(#,##0.00\);_(* &quot;-&quot;??_);_(@_)">
                  <c:v>108.07422307473466</c:v>
                </c:pt>
                <c:pt idx="1520" formatCode="_(* #,##0.00_);_(* \(#,##0.00\);_(* &quot;-&quot;??_);_(@_)">
                  <c:v>108.07502572319106</c:v>
                </c:pt>
                <c:pt idx="1521" formatCode="_(* #,##0.00_);_(* \(#,##0.00\);_(* &quot;-&quot;??_);_(@_)">
                  <c:v>108.08537810771763</c:v>
                </c:pt>
                <c:pt idx="1522" formatCode="_(* #,##0.00_);_(* \(#,##0.00\);_(* &quot;-&quot;??_);_(@_)">
                  <c:v>108.08816800204764</c:v>
                </c:pt>
                <c:pt idx="1523" formatCode="_(* #,##0.00_);_(* \(#,##0.00\);_(* &quot;-&quot;??_);_(@_)">
                  <c:v>108.09095824885968</c:v>
                </c:pt>
                <c:pt idx="1524" formatCode="_(* #,##0.00_);_(* \(#,##0.00\);_(* &quot;-&quot;??_);_(@_)">
                  <c:v>108.09374884339027</c:v>
                </c:pt>
                <c:pt idx="1525" formatCode="_(* #,##0.00_);_(* \(#,##0.00\);_(* &quot;-&quot;??_);_(@_)">
                  <c:v>108.09455439862002</c:v>
                </c:pt>
                <c:pt idx="1526" formatCode="_(* #,##0.00_);_(* \(#,##0.00\);_(* &quot;-&quot;??_);_(@_)">
                  <c:v>108.10491367516842</c:v>
                </c:pt>
                <c:pt idx="1527" formatCode="_(* #,##0.00_);_(* \(#,##0.00\);_(* &quot;-&quot;??_);_(@_)">
                  <c:v>108.10770602045245</c:v>
                </c:pt>
                <c:pt idx="1528" formatCode="_(* #,##0.00_);_(* \(#,##0.00\);_(* &quot;-&quot;??_);_(@_)">
                  <c:v>108.11049871566416</c:v>
                </c:pt>
                <c:pt idx="1529" formatCode="_(* #,##0.00_);_(* \(#,##0.00\);_(* &quot;-&quot;??_);_(@_)">
                  <c:v>108.11334706454632</c:v>
                </c:pt>
                <c:pt idx="1530" formatCode="_(* #,##0.00_);_(* \(#,##0.00\);_(* &quot;-&quot;??_);_(@_)">
                  <c:v>108.11417194256812</c:v>
                </c:pt>
                <c:pt idx="1531" formatCode="_(* #,##0.00_);_(* \(#,##0.00\);_(* &quot;-&quot;??_);_(@_)">
                  <c:v>108.12457703519263</c:v>
                </c:pt>
                <c:pt idx="1532" formatCode="_(* #,##0.00_);_(* \(#,##0.00\);_(* &quot;-&quot;??_);_(@_)">
                  <c:v>108.12741333596678</c:v>
                </c:pt>
                <c:pt idx="1533" formatCode="_(* #,##0.00_);_(* \(#,##0.00\);_(* &quot;-&quot;??_);_(@_)">
                  <c:v>108.13027765832854</c:v>
                </c:pt>
                <c:pt idx="1534" formatCode="_(* #,##0.00_);_(* \(#,##0.00\);_(* &quot;-&quot;??_);_(@_)">
                  <c:v>108.13312851139747</c:v>
                </c:pt>
                <c:pt idx="1535" formatCode="_(* #,##0.00_);_(* \(#,##0.00\);_(* &quot;-&quot;??_);_(@_)">
                  <c:v>108.13398916800917</c:v>
                </c:pt>
                <c:pt idx="1536" formatCode="_(* #,##0.00_);_(* \(#,##0.00\);_(* &quot;-&quot;??_);_(@_)">
                  <c:v>108.14444016576985</c:v>
                </c:pt>
                <c:pt idx="1537" formatCode="_(* #,##0.00_);_(* \(#,##0.00\);_(* &quot;-&quot;??_);_(@_)">
                  <c:v>108.14726512954526</c:v>
                </c:pt>
                <c:pt idx="1538" formatCode="_(* #,##0.00_);_(* \(#,##0.00\);_(* &quot;-&quot;??_);_(@_)">
                  <c:v>108.15009045073931</c:v>
                </c:pt>
                <c:pt idx="1539" formatCode="_(* #,##0.00_);_(* \(#,##0.00\);_(* &quot;-&quot;??_);_(@_)">
                  <c:v>108.15290228148424</c:v>
                </c:pt>
                <c:pt idx="1540" formatCode="_(* #,##0.00_);_(* \(#,##0.00\);_(* &quot;-&quot;??_);_(@_)">
                  <c:v>108.15374947424701</c:v>
                </c:pt>
                <c:pt idx="1541" formatCode="_(* #,##0.00_);_(* \(#,##0.00\);_(* &quot;-&quot;??_);_(@_)">
                  <c:v>108.16420746793811</c:v>
                </c:pt>
                <c:pt idx="1542" formatCode="_(* #,##0.00_);_(* \(#,##0.00\);_(* &quot;-&quot;??_);_(@_)">
                  <c:v>108.16704876333321</c:v>
                </c:pt>
                <c:pt idx="1543" formatCode="_(* #,##0.00_);_(* \(#,##0.00\);_(* &quot;-&quot;??_);_(@_)">
                  <c:v>108.16989041980042</c:v>
                </c:pt>
                <c:pt idx="1544" formatCode="_(* #,##0.00_);_(* \(#,##0.00\);_(* &quot;-&quot;??_);_(@_)">
                  <c:v>108.17276013337762</c:v>
                </c:pt>
                <c:pt idx="1545" formatCode="_(* #,##0.00_);_(* \(#,##0.00\);_(* &quot;-&quot;??_);_(@_)">
                  <c:v>108.17365959332557</c:v>
                </c:pt>
                <c:pt idx="1546" formatCode="_(* #,##0.00_);_(* \(#,##0.00\);_(* &quot;-&quot;??_);_(@_)">
                  <c:v>108.18420255790799</c:v>
                </c:pt>
                <c:pt idx="1547" formatCode="_(* #,##0.00_);_(* \(#,##0.00\);_(* &quot;-&quot;??_);_(@_)">
                  <c:v>108.18703251335337</c:v>
                </c:pt>
                <c:pt idx="1548" formatCode="_(* #,##0.00_);_(* \(#,##0.00\);_(* &quot;-&quot;??_);_(@_)">
                  <c:v>108.18986282527669</c:v>
                </c:pt>
                <c:pt idx="1549" formatCode="_(* #,##0.00_);_(* \(#,##0.00\);_(* &quot;-&quot;??_);_(@_)">
                  <c:v>108.19269348995482</c:v>
                </c:pt>
                <c:pt idx="1550" formatCode="_(* #,##0.00_);_(* \(#,##0.00\);_(* &quot;-&quot;??_);_(@_)">
                  <c:v>108.19364529196937</c:v>
                </c:pt>
                <c:pt idx="1551" formatCode="_(* #,##0.00_);_(* \(#,##0.00\);_(* &quot;-&quot;??_);_(@_)">
                  <c:v>108.20411735701569</c:v>
                </c:pt>
                <c:pt idx="1552" formatCode="_(* #,##0.00_);_(* \(#,##0.00\);_(* &quot;-&quot;??_);_(@_)">
                  <c:v>108.20694980972239</c:v>
                </c:pt>
                <c:pt idx="1553" formatCode="_(* #,##0.00_);_(* \(#,##0.00\);_(* &quot;-&quot;??_);_(@_)">
                  <c:v>108.20978261943124</c:v>
                </c:pt>
                <c:pt idx="1554" formatCode="_(* #,##0.00_);_(* \(#,##0.00\);_(* &quot;-&quot;??_);_(@_)">
                  <c:v>106.52708120953078</c:v>
                </c:pt>
                <c:pt idx="1555" formatCode="_(* #,##0.00_);_(* \(#,##0.00\);_(* &quot;-&quot;??_);_(@_)">
                  <c:v>106.52719317295758</c:v>
                </c:pt>
                <c:pt idx="1556" formatCode="_(* #,##0.00_);_(* \(#,##0.00\);_(* &quot;-&quot;??_);_(@_)">
                  <c:v>106.53558155867215</c:v>
                </c:pt>
                <c:pt idx="1557" formatCode="_(* #,##0.00_);_(* \(#,##0.00\);_(* &quot;-&quot;??_);_(@_)">
                  <c:v>106.53769241657922</c:v>
                </c:pt>
                <c:pt idx="1558" formatCode="_(* #,##0.00_);_(* \(#,##0.00\);_(* &quot;-&quot;??_);_(@_)">
                  <c:v>106.5398035691049</c:v>
                </c:pt>
                <c:pt idx="1559" formatCode="_(* #,##0.00_);_(* \(#,##0.00\);_(* &quot;-&quot;??_);_(@_)">
                  <c:v>106.5419150167443</c:v>
                </c:pt>
                <c:pt idx="1560" formatCode="_(* #,##0.00_);_(* \(#,##0.00\);_(* &quot;-&quot;??_);_(@_)">
                  <c:v>106.54200106392065</c:v>
                </c:pt>
                <c:pt idx="1561" formatCode="_(* #,##0.00_);_(* \(#,##0.00\);_(* &quot;-&quot;??_);_(@_)">
                  <c:v>106.54938375532453</c:v>
                </c:pt>
                <c:pt idx="1562" formatCode="_(* #,##0.00_);_(* \(#,##0.00\);_(* &quot;-&quot;??_);_(@_)">
                  <c:v>106.55462235369288</c:v>
                </c:pt>
                <c:pt idx="1563" formatCode="_(* #,##0.00_);_(* \(#,##0.00\);_(* &quot;-&quot;??_);_(@_)">
                  <c:v>106.55672422209861</c:v>
                </c:pt>
                <c:pt idx="1564" formatCode="_(* #,##0.00_);_(* \(#,##0.00\);_(* &quot;-&quot;??_);_(@_)">
                  <c:v>106.55679855601183</c:v>
                </c:pt>
                <c:pt idx="1565" formatCode="_(* #,##0.00_);_(* \(#,##0.00\);_(* &quot;-&quot;??_);_(@_)">
                  <c:v>106.56513374798872</c:v>
                </c:pt>
                <c:pt idx="1566" formatCode="_(* #,##0.00_);_(* \(#,##0.00\);_(* &quot;-&quot;??_);_(@_)">
                  <c:v>106.56722542723374</c:v>
                </c:pt>
                <c:pt idx="1567" formatCode="_(* #,##0.00_);_(* \(#,##0.00\);_(* &quot;-&quot;??_);_(@_)">
                  <c:v>106.5693057451699</c:v>
                </c:pt>
                <c:pt idx="1568" formatCode="_(* #,##0.00_);_(* \(#,##0.00\);_(* &quot;-&quot;??_);_(@_)">
                  <c:v>106.57138635535158</c:v>
                </c:pt>
                <c:pt idx="1569" formatCode="_(* #,##0.00_);_(* \(#,##0.00\);_(* &quot;-&quot;??_);_(@_)">
                  <c:v>106.57143469271301</c:v>
                </c:pt>
                <c:pt idx="1570" formatCode="_(* #,##0.00_);_(* \(#,##0.00\);_(* &quot;-&quot;??_);_(@_)">
                  <c:v>106.57971081366702</c:v>
                </c:pt>
                <c:pt idx="1571" formatCode="_(* #,##0.00_);_(* \(#,##0.00\);_(* &quot;-&quot;??_);_(@_)">
                  <c:v>106.5818161888553</c:v>
                </c:pt>
                <c:pt idx="1572" formatCode="_(* #,##0.00_);_(* \(#,##0.00\);_(* &quot;-&quot;??_);_(@_)">
                  <c:v>106.58392185653607</c:v>
                </c:pt>
                <c:pt idx="1573" formatCode="_(* #,##0.00_);_(* \(#,##0.00\);_(* &quot;-&quot;??_);_(@_)">
                  <c:v>106.58606280033038</c:v>
                </c:pt>
                <c:pt idx="1574" formatCode="_(* #,##0.00_);_(* \(#,##0.00\);_(* &quot;-&quot;??_);_(@_)">
                  <c:v>106.58619916949119</c:v>
                </c:pt>
                <c:pt idx="1575" formatCode="_(* #,##0.00_);_(* \(#,##0.00\);_(* &quot;-&quot;??_);_(@_)">
                  <c:v>106.59461053900272</c:v>
                </c:pt>
                <c:pt idx="1576" formatCode="_(* #,##0.00_);_(* \(#,##0.00\);_(* &quot;-&quot;??_);_(@_)">
                  <c:v>106.59674131126637</c:v>
                </c:pt>
                <c:pt idx="1577" formatCode="_(* #,##0.00_);_(* \(#,##0.00\);_(* &quot;-&quot;??_);_(@_)">
                  <c:v>106.59887238611772</c:v>
                </c:pt>
                <c:pt idx="1578" formatCode="_(* #,##0.00_);_(* \(#,##0.00\);_(* &quot;-&quot;??_);_(@_)">
                  <c:v>106.60100375158024</c:v>
                </c:pt>
                <c:pt idx="1579" formatCode="_(* #,##0.00_);_(* \(#,##0.00\);_(* &quot;-&quot;??_);_(@_)">
                  <c:v>106.6011141591469</c:v>
                </c:pt>
                <c:pt idx="1580" formatCode="_(* #,##0.00_);_(* \(#,##0.00\);_(* &quot;-&quot;??_);_(@_)">
                  <c:v>106.60953131082189</c:v>
                </c:pt>
                <c:pt idx="1581" formatCode="_(* #,##0.00_);_(* \(#,##0.00\);_(* &quot;-&quot;??_);_(@_)">
                  <c:v>106.61166416956205</c:v>
                </c:pt>
                <c:pt idx="1582" formatCode="_(* #,##0.00_);_(* \(#,##0.00\);_(* &quot;-&quot;??_);_(@_)">
                  <c:v>106.61380899673416</c:v>
                </c:pt>
                <c:pt idx="1583" formatCode="_(* #,##0.00_);_(* \(#,##0.00\);_(* &quot;-&quot;??_);_(@_)">
                  <c:v>106.61594244900789</c:v>
                </c:pt>
                <c:pt idx="1584" formatCode="_(* #,##0.00_);_(* \(#,##0.00\);_(* &quot;-&quot;??_);_(@_)">
                  <c:v>106.61608395188455</c:v>
                </c:pt>
                <c:pt idx="1585" formatCode="_(* #,##0.00_);_(* \(#,##0.00\);_(* &quot;-&quot;??_);_(@_)">
                  <c:v>106.62460419657404</c:v>
                </c:pt>
                <c:pt idx="1586" formatCode="_(* #,##0.00_);_(* \(#,##0.00\);_(* &quot;-&quot;??_);_(@_)">
                  <c:v>106.62675082852166</c:v>
                </c:pt>
                <c:pt idx="1587" formatCode="_(* #,##0.00_);_(* \(#,##0.00\);_(* &quot;-&quot;??_);_(@_)">
                  <c:v>106.62889776307108</c:v>
                </c:pt>
                <c:pt idx="1588" formatCode="_(* #,##0.00_);_(* \(#,##0.00\);_(* &quot;-&quot;??_);_(@_)">
                  <c:v>106.6310333120046</c:v>
                </c:pt>
                <c:pt idx="1589" formatCode="_(* #,##0.00_);_(* \(#,##0.00\);_(* &quot;-&quot;??_);_(@_)">
                  <c:v>106.63114882918178</c:v>
                </c:pt>
                <c:pt idx="1590" formatCode="_(* #,##0.00_);_(* \(#,##0.00\);_(* &quot;-&quot;??_);_(@_)">
                  <c:v>106.63961004881581</c:v>
                </c:pt>
                <c:pt idx="1591" formatCode="_(* #,##0.00_);_(* \(#,##0.00\);_(* &quot;-&quot;??_);_(@_)">
                  <c:v>106.64177046646685</c:v>
                </c:pt>
                <c:pt idx="1592" formatCode="_(* #,##0.00_);_(* \(#,##0.00\);_(* &quot;-&quot;??_);_(@_)">
                  <c:v>106.64390780898958</c:v>
                </c:pt>
                <c:pt idx="1593" formatCode="_(* #,##0.00_);_(* \(#,##0.00\);_(* &quot;-&quot;??_);_(@_)">
                  <c:v>106.64606882814867</c:v>
                </c:pt>
                <c:pt idx="1594" formatCode="_(* #,##0.00_);_(* \(#,##0.00\);_(* &quot;-&quot;??_);_(@_)">
                  <c:v>106.64625835592543</c:v>
                </c:pt>
                <c:pt idx="1595" formatCode="_(* #,##0.00_);_(* \(#,##0.00\);_(* &quot;-&quot;??_);_(@_)">
                  <c:v>106.6547903659083</c:v>
                </c:pt>
                <c:pt idx="1596" formatCode="_(* #,##0.00_);_(* \(#,##0.00\);_(* &quot;-&quot;??_);_(@_)">
                  <c:v>106.65697628862274</c:v>
                </c:pt>
                <c:pt idx="1597" formatCode="_(* #,##0.00_);_(* \(#,##0.00\);_(* &quot;-&quot;??_);_(@_)">
                  <c:v>106.65912743326285</c:v>
                </c:pt>
                <c:pt idx="1598" formatCode="_(* #,##0.00_);_(* \(#,##0.00\);_(* &quot;-&quot;??_);_(@_)">
                  <c:v>106.35850501645979</c:v>
                </c:pt>
                <c:pt idx="1599" formatCode="_(* #,##0.00_);_(* \(#,##0.00\);_(* &quot;-&quot;??_);_(@_)">
                  <c:v>106.35770691417245</c:v>
                </c:pt>
                <c:pt idx="1600" formatCode="_(* #,##0.00_);_(* \(#,##0.00\);_(* &quot;-&quot;??_);_(@_)">
                  <c:v>106.36497046223144</c:v>
                </c:pt>
                <c:pt idx="1601" formatCode="_(* #,##0.00_);_(* \(#,##0.00\);_(* &quot;-&quot;??_);_(@_)">
                  <c:v>106.366601315438</c:v>
                </c:pt>
                <c:pt idx="1602" formatCode="_(* #,##0.00_);_(* \(#,##0.00\);_(* &quot;-&quot;??_);_(@_)">
                  <c:v>106.36504150291772</c:v>
                </c:pt>
                <c:pt idx="1603" formatCode="_(* #,##0.00_);_(* \(#,##0.00\);_(* &quot;-&quot;??_);_(@_)">
                  <c:v>106.36986383981896</c:v>
                </c:pt>
                <c:pt idx="1604" formatCode="_(* #,##0.00_);_(* \(#,##0.00\);_(* &quot;-&quot;??_);_(@_)">
                  <c:v>106.36790658076166</c:v>
                </c:pt>
                <c:pt idx="1605" formatCode="_(* #,##0.00_);_(* \(#,##0.00\);_(* &quot;-&quot;??_);_(@_)">
                  <c:v>106.37803721962872</c:v>
                </c:pt>
                <c:pt idx="1606" formatCode="_(* #,##0.00_);_(* \(#,##0.00\);_(* &quot;-&quot;??_);_(@_)">
                  <c:v>106.37968068441633</c:v>
                </c:pt>
                <c:pt idx="1607" formatCode="_(* #,##0.00_);_(* \(#,##0.00\);_(* &quot;-&quot;??_);_(@_)">
                  <c:v>106.38131398283083</c:v>
                </c:pt>
                <c:pt idx="1608" formatCode="_(* #,##0.00_);_(* \(#,##0.00\);_(* &quot;-&quot;??_);_(@_)">
                  <c:v>106.3805204970089</c:v>
                </c:pt>
                <c:pt idx="1609" formatCode="_(* #,##0.00_);_(* \(#,##0.00\);_(* &quot;-&quot;??_);_(@_)">
                  <c:v>106.38776557831382</c:v>
                </c:pt>
                <c:pt idx="1610" formatCode="_(* #,##0.00_);_(* \(#,##0.00\);_(* &quot;-&quot;??_);_(@_)">
                  <c:v>106.38936890829225</c:v>
                </c:pt>
                <c:pt idx="1611" formatCode="_(* #,##0.00_);_(* \(#,##0.00\);_(* &quot;-&quot;??_);_(@_)">
                  <c:v>106.39097250515672</c:v>
                </c:pt>
                <c:pt idx="1612" formatCode="_(* #,##0.00_);_(* \(#,##0.00\);_(* &quot;-&quot;??_);_(@_)">
                  <c:v>106.39258680838326</c:v>
                </c:pt>
                <c:pt idx="1613" formatCode="_(* #,##0.00_);_(* \(#,##0.00\);_(* &quot;-&quot;??_);_(@_)">
                  <c:v>106.39180840986813</c:v>
                </c:pt>
                <c:pt idx="1614" formatCode="_(* #,##0.00_);_(* \(#,##0.00\);_(* &quot;-&quot;??_);_(@_)">
                  <c:v>106.39902971752085</c:v>
                </c:pt>
                <c:pt idx="1615" formatCode="_(* #,##0.00_);_(* \(#,##0.00\);_(* &quot;-&quot;??_);_(@_)">
                  <c:v>106.40064535936472</c:v>
                </c:pt>
                <c:pt idx="1616" formatCode="_(* #,##0.00_);_(* \(#,##0.00\);_(* &quot;-&quot;??_);_(@_)">
                  <c:v>106.40225082346997</c:v>
                </c:pt>
                <c:pt idx="1617" formatCode="_(* #,##0.00_);_(* \(#,##0.00\);_(* &quot;-&quot;??_);_(@_)">
                  <c:v>106.4038565564138</c:v>
                </c:pt>
                <c:pt idx="1618" formatCode="_(* #,##0.00_);_(* \(#,##0.00\);_(* &quot;-&quot;??_);_(@_)">
                  <c:v>106.40306766416792</c:v>
                </c:pt>
                <c:pt idx="1619" formatCode="_(* #,##0.00_);_(* \(#,##0.00\);_(* &quot;-&quot;??_);_(@_)">
                  <c:v>106.40998648123336</c:v>
                </c:pt>
                <c:pt idx="1620" formatCode="_(* #,##0.00_);_(* \(#,##0.00\);_(* &quot;-&quot;??_);_(@_)">
                  <c:v>106.41179572387965</c:v>
                </c:pt>
                <c:pt idx="1621" formatCode="_(* #,##0.00_);_(* \(#,##0.00\);_(* &quot;-&quot;??_);_(@_)">
                  <c:v>106.41361647598002</c:v>
                </c:pt>
                <c:pt idx="1622" formatCode="_(* #,##0.00_);_(* \(#,##0.00\);_(* &quot;-&quot;??_);_(@_)">
                  <c:v>106.41284180606743</c:v>
                </c:pt>
                <c:pt idx="1623" formatCode="_(* #,##0.00_);_(* \(#,##0.00\);_(* &quot;-&quot;??_);_(@_)">
                  <c:v>106.42283510243158</c:v>
                </c:pt>
                <c:pt idx="1624" formatCode="_(* #,##0.00_);_(* \(#,##0.00\);_(* &quot;-&quot;??_);_(@_)">
                  <c:v>106.42469129209435</c:v>
                </c:pt>
                <c:pt idx="1625" formatCode="_(* #,##0.00_);_(* \(#,##0.00\);_(* &quot;-&quot;??_);_(@_)">
                  <c:v>106.42657023457957</c:v>
                </c:pt>
                <c:pt idx="1626" formatCode="_(* #,##0.00_);_(* \(#,##0.00\);_(* &quot;-&quot;??_);_(@_)">
                  <c:v>106.42831210499715</c:v>
                </c:pt>
                <c:pt idx="1627" formatCode="_(* #,##0.00_);_(* \(#,##0.00\);_(* &quot;-&quot;??_);_(@_)">
                  <c:v>106.43013771181865</c:v>
                </c:pt>
                <c:pt idx="1628" formatCode="_(* #,##0.00_);_(* \(#,##0.00\);_(* &quot;-&quot;??_);_(@_)">
                  <c:v>106.43757202579853</c:v>
                </c:pt>
                <c:pt idx="1629" formatCode="_(* #,##0.00_);_(* \(#,##0.00\);_(* &quot;-&quot;??_);_(@_)">
                  <c:v>106.43988808456908</c:v>
                </c:pt>
                <c:pt idx="1630" formatCode="_(* #,##0.00_);_(* \(#,##0.00\);_(* &quot;-&quot;??_);_(@_)">
                  <c:v>106.44204347886752</c:v>
                </c:pt>
                <c:pt idx="1631" formatCode="_(* #,##0.00_);_(* \(#,##0.00\);_(* &quot;-&quot;??_);_(@_)">
                  <c:v>106.44649145393427</c:v>
                </c:pt>
                <c:pt idx="1632" formatCode="_(* #,##0.00_);_(* \(#,##0.00\);_(* &quot;-&quot;??_);_(@_)">
                  <c:v>106.45398911587094</c:v>
                </c:pt>
                <c:pt idx="1633" formatCode="_(* #,##0.00_);_(* \(#,##0.00\);_(* &quot;-&quot;??_);_(@_)">
                  <c:v>106.45631995253579</c:v>
                </c:pt>
                <c:pt idx="1634" formatCode="_(* #,##0.00_);_(* \(#,##0.00\);_(* &quot;-&quot;??_);_(@_)">
                  <c:v>106.45859481268222</c:v>
                </c:pt>
                <c:pt idx="1635" formatCode="_(* #,##0.00_);_(* \(#,##0.00\);_(* &quot;-&quot;??_);_(@_)">
                  <c:v>106.46313548402557</c:v>
                </c:pt>
                <c:pt idx="1636" formatCode="_(* #,##0.00_);_(* \(#,##0.00\);_(* &quot;-&quot;??_);_(@_)">
                  <c:v>106.47058071985435</c:v>
                </c:pt>
                <c:pt idx="1637" formatCode="_(* #,##0.00_);_(* \(#,##0.00\);_(* &quot;-&quot;??_);_(@_)">
                  <c:v>106.47283924843805</c:v>
                </c:pt>
                <c:pt idx="1638" formatCode="_(* #,##0.00_);_(* \(#,##0.00\);_(* &quot;-&quot;??_);_(@_)">
                  <c:v>106.47507320791209</c:v>
                </c:pt>
                <c:pt idx="1639" formatCode="_(* #,##0.00_);_(* \(#,##0.00\);_(* &quot;-&quot;??_);_(@_)">
                  <c:v>106.47729503577128</c:v>
                </c:pt>
                <c:pt idx="1640" formatCode="_(* #,##0.00_);_(* \(#,##0.00\);_(* &quot;-&quot;??_);_(@_)">
                  <c:v>106.47898673079553</c:v>
                </c:pt>
                <c:pt idx="1641" formatCode="_(* #,##0.00_);_(* \(#,##0.00\);_(* &quot;-&quot;??_);_(@_)">
                  <c:v>106.4862053700286</c:v>
                </c:pt>
                <c:pt idx="1642" formatCode="_(* #,##0.00_);_(* \(#,##0.00\);_(* &quot;-&quot;??_);_(@_)">
                  <c:v>106.4884287776911</c:v>
                </c:pt>
                <c:pt idx="1643" formatCode="_(* #,##0.00_);_(* \(#,##0.00\);_(* &quot;-&quot;??_);_(@_)">
                  <c:v>106.49066495395623</c:v>
                </c:pt>
                <c:pt idx="1644" formatCode="_(* #,##0.00_);_(* \(#,##0.00\);_(* &quot;-&quot;??_);_(@_)">
                  <c:v>106.49290144738282</c:v>
                </c:pt>
                <c:pt idx="1645" formatCode="_(* #,##0.00_);_(* \(#,##0.00\);_(* &quot;-&quot;??_);_(@_)">
                  <c:v>106.49459684821456</c:v>
                </c:pt>
                <c:pt idx="1646" formatCode="_(* #,##0.00_);_(* \(#,##0.00\);_(* &quot;-&quot;??_);_(@_)">
                  <c:v>106.50182063655042</c:v>
                </c:pt>
                <c:pt idx="1647" formatCode="_(* #,##0.00_);_(* \(#,##0.00\);_(* &quot;-&quot;??_);_(@_)">
                  <c:v>106.5040462601745</c:v>
                </c:pt>
                <c:pt idx="1648" formatCode="_(* #,##0.00_);_(* \(#,##0.00\);_(* &quot;-&quot;??_);_(@_)">
                  <c:v>106.50628465671754</c:v>
                </c:pt>
                <c:pt idx="1649" formatCode="_(* #,##0.00_);_(* \(#,##0.00\);_(* &quot;-&quot;??_);_(@_)">
                  <c:v>106.50851090880215</c:v>
                </c:pt>
                <c:pt idx="1650" formatCode="_(* #,##0.00_);_(* \(#,##0.00\);_(* &quot;-&quot;??_);_(@_)">
                  <c:v>106.51016836576088</c:v>
                </c:pt>
                <c:pt idx="1651" formatCode="_(* #,##0.00_);_(* \(#,##0.00\);_(* &quot;-&quot;??_);_(@_)">
                  <c:v>106.51742632995442</c:v>
                </c:pt>
                <c:pt idx="1652" formatCode="_(* #,##0.00_);_(* \(#,##0.00\);_(* &quot;-&quot;??_);_(@_)">
                  <c:v>106.51965415968525</c:v>
                </c:pt>
                <c:pt idx="1653" formatCode="_(* #,##0.00_);_(* \(#,##0.00\);_(* &quot;-&quot;??_);_(@_)">
                  <c:v>106.52189477600093</c:v>
                </c:pt>
                <c:pt idx="1654" formatCode="_(* #,##0.00_);_(* \(#,##0.00\);_(* &quot;-&quot;??_);_(@_)">
                  <c:v>106.52411077210051</c:v>
                </c:pt>
                <c:pt idx="1655" formatCode="_(* #,##0.00_);_(* \(#,##0.00\);_(* &quot;-&quot;??_);_(@_)">
                  <c:v>106.52564447123005</c:v>
                </c:pt>
                <c:pt idx="1656" formatCode="_(* #,##0.00_);_(* \(#,##0.00\);_(* &quot;-&quot;??_);_(@_)">
                  <c:v>106.53541840778998</c:v>
                </c:pt>
                <c:pt idx="1657" formatCode="_(* #,##0.00_);_(* \(#,##0.00\);_(* &quot;-&quot;??_);_(@_)">
                  <c:v>106.5377111583462</c:v>
                </c:pt>
                <c:pt idx="1658" formatCode="_(* #,##0.00_);_(* \(#,##0.00\);_(* &quot;-&quot;??_);_(@_)">
                  <c:v>106.53996680371503</c:v>
                </c:pt>
                <c:pt idx="1659" formatCode="_(* #,##0.00_);_(* \(#,##0.00\);_(* &quot;-&quot;??_);_(@_)">
                  <c:v>106.5417150787182</c:v>
                </c:pt>
                <c:pt idx="1660" formatCode="_(* #,##0.00_);_(* \(#,##0.00\);_(* &quot;-&quot;??_);_(@_)">
                  <c:v>106.54904155376555</c:v>
                </c:pt>
                <c:pt idx="1661" formatCode="_(* #,##0.00_);_(* \(#,##0.00\);_(* &quot;-&quot;??_);_(@_)">
                  <c:v>106.55131128685812</c:v>
                </c:pt>
                <c:pt idx="1662" formatCode="_(* #,##0.00_);_(* \(#,##0.00\);_(* &quot;-&quot;??_);_(@_)">
                  <c:v>106.55360630980518</c:v>
                </c:pt>
                <c:pt idx="1663" formatCode="_(* #,##0.00_);_(* \(#,##0.00\);_(* &quot;-&quot;??_);_(@_)">
                  <c:v>106.55590165883871</c:v>
                </c:pt>
                <c:pt idx="1664" formatCode="_(* #,##0.00_);_(* \(#,##0.00\);_(* &quot;-&quot;??_);_(@_)">
                  <c:v>106.55771630204703</c:v>
                </c:pt>
                <c:pt idx="1665" formatCode="_(* #,##0.00_);_(* \(#,##0.00\);_(* &quot;-&quot;??_);_(@_)">
                  <c:v>106.56513529025466</c:v>
                </c:pt>
                <c:pt idx="1666" formatCode="_(* #,##0.00_);_(* \(#,##0.00\);_(* &quot;-&quot;??_);_(@_)">
                  <c:v>106.56741978980877</c:v>
                </c:pt>
                <c:pt idx="1667" formatCode="_(* #,##0.00_);_(* \(#,##0.00\);_(* &quot;-&quot;??_);_(@_)">
                  <c:v>106.56971710268219</c:v>
                </c:pt>
                <c:pt idx="1668" formatCode="_(* #,##0.00_);_(* \(#,##0.00\);_(* &quot;-&quot;??_);_(@_)">
                  <c:v>106.57200225277643</c:v>
                </c:pt>
                <c:pt idx="1669" formatCode="_(* #,##0.00_);_(* \(#,##0.00\);_(* &quot;-&quot;??_);_(@_)">
                  <c:v>106.57377898239918</c:v>
                </c:pt>
                <c:pt idx="1670" formatCode="_(* #,##0.00_);_(* \(#,##0.00\);_(* &quot;-&quot;??_);_(@_)">
                  <c:v>106.58108693694153</c:v>
                </c:pt>
                <c:pt idx="1671" formatCode="_(* #,##0.00_);_(* \(#,##0.00\);_(* &quot;-&quot;??_);_(@_)">
                  <c:v>106.5833487117708</c:v>
                </c:pt>
                <c:pt idx="1672" formatCode="_(* #,##0.00_);_(* \(#,##0.00\);_(* &quot;-&quot;??_);_(@_)">
                  <c:v>106.58561080733784</c:v>
                </c:pt>
                <c:pt idx="1673" formatCode="_(* #,##0.00_);_(* \(#,##0.00\);_(* &quot;-&quot;??_);_(@_)">
                  <c:v>106.587885727276</c:v>
                </c:pt>
                <c:pt idx="1674" formatCode="_(* #,##0.00_);_(* \(#,##0.00\);_(* &quot;-&quot;??_);_(@_)">
                  <c:v>106.58972890744158</c:v>
                </c:pt>
                <c:pt idx="1675" formatCode="_(* #,##0.00_);_(* \(#,##0.00\);_(* &quot;-&quot;??_);_(@_)">
                  <c:v>106.59710033475022</c:v>
                </c:pt>
                <c:pt idx="1676" formatCode="_(* #,##0.00_);_(* \(#,##0.00\);_(* &quot;-&quot;??_);_(@_)">
                  <c:v>106.59945189776423</c:v>
                </c:pt>
                <c:pt idx="1677" formatCode="_(* #,##0.00_);_(* \(#,##0.00\);_(* &quot;-&quot;??_);_(@_)">
                  <c:v>106.60175378019052</c:v>
                </c:pt>
                <c:pt idx="1678" formatCode="_(* #,##0.00_);_(* \(#,##0.00\);_(* &quot;-&quot;??_);_(@_)">
                  <c:v>106.60404348362287</c:v>
                </c:pt>
                <c:pt idx="1679" formatCode="_(* #,##0.00_);_(* \(#,##0.00\);_(* &quot;-&quot;??_);_(@_)">
                  <c:v>106.60584872851926</c:v>
                </c:pt>
                <c:pt idx="1680" formatCode="_(* #,##0.00_);_(* \(#,##0.00\);_(* &quot;-&quot;??_);_(@_)">
                  <c:v>106.61322547223816</c:v>
                </c:pt>
                <c:pt idx="1681" formatCode="_(* #,##0.00_);_(* \(#,##0.00\);_(* &quot;-&quot;??_);_(@_)">
                  <c:v>106.61554182619078</c:v>
                </c:pt>
                <c:pt idx="1682" formatCode="_(* #,##0.00_);_(* \(#,##0.00\);_(* &quot;-&quot;??_);_(@_)">
                  <c:v>106.61787102100521</c:v>
                </c:pt>
                <c:pt idx="1683" formatCode="_(* #,##0.00_);_(* \(#,##0.00\);_(* &quot;-&quot;??_);_(@_)">
                  <c:v>106.62017552047058</c:v>
                </c:pt>
                <c:pt idx="1684" formatCode="_(* #,##0.00_);_(* \(#,##0.00\);_(* &quot;-&quot;??_);_(@_)">
                  <c:v>106.62181206616121</c:v>
                </c:pt>
                <c:pt idx="1685" formatCode="_(* #,##0.00_);_(* \(#,##0.00\);_(* &quot;-&quot;??_);_(@_)">
                  <c:v>108.95044946713659</c:v>
                </c:pt>
                <c:pt idx="1686" formatCode="_(* #,##0.00_);_(* \(#,##0.00\);_(* &quot;-&quot;??_);_(@_)">
                  <c:v>108.95249286948479</c:v>
                </c:pt>
                <c:pt idx="1687" formatCode="_(* #,##0.00_);_(* \(#,##0.00\);_(* &quot;-&quot;??_);_(@_)">
                  <c:v>108.95451338902397</c:v>
                </c:pt>
                <c:pt idx="1688" formatCode="_(* #,##0.00_);_(* \(#,##0.00\);_(* &quot;-&quot;??_);_(@_)">
                  <c:v>108.95592807681034</c:v>
                </c:pt>
                <c:pt idx="1689" formatCode="_(* #,##0.00_);_(* \(#,##0.00\);_(* &quot;-&quot;??_);_(@_)">
                  <c:v>108.96248493113696</c:v>
                </c:pt>
                <c:pt idx="1690" formatCode="_(* #,##0.00_);_(* \(#,##0.00\);_(* &quot;-&quot;??_);_(@_)">
                  <c:v>108.9644953729579</c:v>
                </c:pt>
                <c:pt idx="1691" formatCode="_(* #,##0.00_);_(* \(#,##0.00\);_(* &quot;-&quot;??_);_(@_)">
                  <c:v>108.96649451211083</c:v>
                </c:pt>
                <c:pt idx="1692" formatCode="_(* #,##0.00_);_(* \(#,##0.00\);_(* &quot;-&quot;??_);_(@_)">
                  <c:v>108.96849395395947</c:v>
                </c:pt>
                <c:pt idx="1693" formatCode="_(* #,##0.00_);_(* \(#,##0.00\);_(* &quot;-&quot;??_);_(@_)">
                  <c:v>108.9699321547896</c:v>
                </c:pt>
                <c:pt idx="1694" formatCode="_(* #,##0.00_);_(* \(#,##0.00\);_(* &quot;-&quot;??_);_(@_)">
                  <c:v>108.97657337316149</c:v>
                </c:pt>
                <c:pt idx="1695" formatCode="_(* #,##0.00_);_(* \(#,##0.00\);_(* &quot;-&quot;??_);_(@_)">
                  <c:v>108.97865558037429</c:v>
                </c:pt>
                <c:pt idx="1696" formatCode="_(* #,##0.00_);_(* \(#,##0.00\);_(* &quot;-&quot;??_);_(@_)">
                  <c:v>108.97976167763336</c:v>
                </c:pt>
                <c:pt idx="1697" formatCode="_(* #,##0.00_);_(* \(#,##0.00\);_(* &quot;-&quot;??_);_(@_)">
                  <c:v>108.99109765984957</c:v>
                </c:pt>
                <c:pt idx="1698" formatCode="_(* #,##0.00_);_(* \(#,##0.00\);_(* &quot;-&quot;??_);_(@_)">
                  <c:v>108.99311238876577</c:v>
                </c:pt>
                <c:pt idx="1699" formatCode="_(* #,##0.00_);_(* \(#,##0.00\);_(* &quot;-&quot;??_);_(@_)">
                  <c:v>108.99511580763533</c:v>
                </c:pt>
                <c:pt idx="1700" formatCode="_(* #,##0.00_);_(* \(#,##0.00\);_(* &quot;-&quot;??_);_(@_)">
                  <c:v>108.99711952768915</c:v>
                </c:pt>
                <c:pt idx="1701" formatCode="_(* #,##0.00_);_(* \(#,##0.00\);_(* &quot;-&quot;??_);_(@_)">
                  <c:v>108.99854514468275</c:v>
                </c:pt>
                <c:pt idx="1702" formatCode="_(* #,##0.00_);_(* \(#,##0.00\);_(* &quot;-&quot;??_);_(@_)">
                  <c:v>109.00511659619221</c:v>
                </c:pt>
                <c:pt idx="1703" formatCode="_(* #,##0.00_);_(* \(#,##0.00\);_(* &quot;-&quot;??_);_(@_)">
                  <c:v>109.0071102047668</c:v>
                </c:pt>
                <c:pt idx="1704" formatCode="_(* #,##0.00_);_(* \(#,##0.00\);_(* &quot;-&quot;??_);_(@_)">
                  <c:v>109.00910411568103</c:v>
                </c:pt>
                <c:pt idx="1705" formatCode="_(* #,##0.00_);_(* \(#,##0.00\);_(* &quot;-&quot;??_);_(@_)">
                  <c:v>109.01109832345541</c:v>
                </c:pt>
                <c:pt idx="1706" formatCode="_(* #,##0.00_);_(* \(#,##0.00\);_(* &quot;-&quot;??_);_(@_)">
                  <c:v>109.01252755092044</c:v>
                </c:pt>
                <c:pt idx="1707" formatCode="_(* #,##0.00_);_(* \(#,##0.00\);_(* &quot;-&quot;??_);_(@_)">
                  <c:v>109.01905070790576</c:v>
                </c:pt>
                <c:pt idx="1708" formatCode="_(* #,##0.00_);_(* \(#,##0.00\);_(* &quot;-&quot;??_);_(@_)">
                  <c:v>109.02103479061502</c:v>
                </c:pt>
                <c:pt idx="1709" formatCode="_(* #,##0.00_);_(* \(#,##0.00\);_(* &quot;-&quot;??_);_(@_)">
                  <c:v>109.02301916608548</c:v>
                </c:pt>
                <c:pt idx="1710" formatCode="_(* #,##0.00_);_(* \(#,##0.00\);_(* &quot;-&quot;??_);_(@_)">
                  <c:v>109.02495732615895</c:v>
                </c:pt>
                <c:pt idx="1711" formatCode="_(* #,##0.00_);_(* \(#,##0.00\);_(* &quot;-&quot;??_);_(@_)">
                  <c:v>109.02627042825175</c:v>
                </c:pt>
                <c:pt idx="1712" formatCode="_(* #,##0.00_);_(* \(#,##0.00\);_(* &quot;-&quot;??_);_(@_)">
                  <c:v>109.03266546382126</c:v>
                </c:pt>
                <c:pt idx="1713" formatCode="_(* #,##0.00_);_(* \(#,##0.00\);_(* &quot;-&quot;??_);_(@_)">
                  <c:v>109.03459343576183</c:v>
                </c:pt>
                <c:pt idx="1714" formatCode="_(* #,##0.00_);_(* \(#,##0.00\);_(* &quot;-&quot;??_);_(@_)">
                  <c:v>109.03652169941134</c:v>
                </c:pt>
                <c:pt idx="1715" formatCode="_(* #,##0.00_);_(* \(#,##0.00\);_(* &quot;-&quot;??_);_(@_)">
                  <c:v>109.03772453689162</c:v>
                </c:pt>
                <c:pt idx="1716" formatCode="_(* #,##0.00_);_(* \(#,##0.00\);_(* &quot;-&quot;??_);_(@_)">
                  <c:v>109.04642676495206</c:v>
                </c:pt>
                <c:pt idx="1717" formatCode="_(* #,##0.00_);_(* \(#,##0.00\);_(* &quot;-&quot;??_);_(@_)">
                  <c:v>109.04842663195733</c:v>
                </c:pt>
                <c:pt idx="1718" formatCode="_(* #,##0.00_);_(* \(#,##0.00\);_(* &quot;-&quot;??_);_(@_)">
                  <c:v>109.05038023027973</c:v>
                </c:pt>
                <c:pt idx="1719" formatCode="_(* #,##0.00_);_(* \(#,##0.00\);_(* &quot;-&quot;??_);_(@_)">
                  <c:v>109.05233412364903</c:v>
                </c:pt>
                <c:pt idx="1720" formatCode="_(* #,##0.00_);_(* \(#,##0.00\);_(* &quot;-&quot;??_);_(@_)">
                  <c:v>109.05367420442987</c:v>
                </c:pt>
                <c:pt idx="1721" formatCode="_(* #,##0.00_);_(* \(#,##0.00\);_(* &quot;-&quot;??_);_(@_)">
                  <c:v>109.06013175963834</c:v>
                </c:pt>
                <c:pt idx="1722" formatCode="_(* #,##0.00_);_(* \(#,##0.00\);_(* &quot;-&quot;??_);_(@_)">
                  <c:v>109.06207546668973</c:v>
                </c:pt>
                <c:pt idx="1723" formatCode="_(* #,##0.00_);_(* \(#,##0.00\);_(* &quot;-&quot;??_);_(@_)">
                  <c:v>108.25727350806889</c:v>
                </c:pt>
                <c:pt idx="1724" formatCode="_(* #,##0.00_);_(* \(#,##0.00\);_(* &quot;-&quot;??_);_(@_)">
                  <c:v>108.25889874003438</c:v>
                </c:pt>
                <c:pt idx="1725" formatCode="_(* #,##0.00_);_(* \(#,##0.00\);_(* &quot;-&quot;??_);_(@_)">
                  <c:v>108.25969324317528</c:v>
                </c:pt>
                <c:pt idx="1726" formatCode="_(* #,##0.00_);_(* \(#,##0.00\);_(* &quot;-&quot;??_);_(@_)">
                  <c:v>108.26542572587779</c:v>
                </c:pt>
                <c:pt idx="1727" formatCode="_(* #,##0.00_);_(* \(#,##0.00\);_(* &quot;-&quot;??_);_(@_)">
                  <c:v>108.26705230834803</c:v>
                </c:pt>
                <c:pt idx="1728" formatCode="_(* #,##0.00_);_(* \(#,##0.00\);_(* &quot;-&quot;??_);_(@_)">
                  <c:v>108.26867916006665</c:v>
                </c:pt>
                <c:pt idx="1729" formatCode="_(* #,##0.00_);_(* \(#,##0.00\);_(* &quot;-&quot;??_);_(@_)">
                  <c:v>108.27029563154656</c:v>
                </c:pt>
                <c:pt idx="1730" formatCode="_(* #,##0.00_);_(* \(#,##0.00\);_(* &quot;-&quot;??_);_(@_)">
                  <c:v>108.27103809042924</c:v>
                </c:pt>
                <c:pt idx="1731" formatCode="_(* #,##0.00_);_(* \(#,##0.00\);_(* &quot;-&quot;??_);_(@_)">
                  <c:v>108.27670232581754</c:v>
                </c:pt>
                <c:pt idx="1732" formatCode="_(* #,##0.00_);_(* \(#,##0.00\);_(* &quot;-&quot;??_);_(@_)">
                  <c:v>108.2782988167595</c:v>
                </c:pt>
                <c:pt idx="1733" formatCode="_(* #,##0.00_);_(* \(#,##0.00\);_(* &quot;-&quot;??_);_(@_)">
                  <c:v>108.27989557245871</c:v>
                </c:pt>
                <c:pt idx="1734" formatCode="_(* #,##0.00_);_(* \(#,##0.00\);_(* &quot;-&quot;??_);_(@_)">
                  <c:v>108.28152457212039</c:v>
                </c:pt>
                <c:pt idx="1735" formatCode="_(* #,##0.00_);_(* \(#,##0.00\);_(* &quot;-&quot;??_);_(@_)">
                  <c:v>108.28245472503235</c:v>
                </c:pt>
                <c:pt idx="1736" formatCode="_(* #,##0.00_);_(* \(#,##0.00\);_(* &quot;-&quot;??_);_(@_)">
                  <c:v>108.28819580246898</c:v>
                </c:pt>
                <c:pt idx="1737" formatCode="_(* #,##0.00_);_(* \(#,##0.00\);_(* &quot;-&quot;??_);_(@_)">
                  <c:v>108.28988278685605</c:v>
                </c:pt>
                <c:pt idx="1738" formatCode="_(* #,##0.00_);_(* \(#,##0.00\);_(* &quot;-&quot;??_);_(@_)">
                  <c:v>108.29155193934976</c:v>
                </c:pt>
                <c:pt idx="1739" formatCode="_(* #,##0.00_);_(* \(#,##0.00\);_(* &quot;-&quot;??_);_(@_)">
                  <c:v>108.50564934763958</c:v>
                </c:pt>
                <c:pt idx="1740" formatCode="_(* #,##0.00_);_(* \(#,##0.00\);_(* &quot;-&quot;??_);_(@_)">
                  <c:v>108.5066032290086</c:v>
                </c:pt>
                <c:pt idx="1741" formatCode="_(* #,##0.00_);_(* \(#,##0.00\);_(* &quot;-&quot;??_);_(@_)">
                  <c:v>108.51252974459626</c:v>
                </c:pt>
                <c:pt idx="1742" formatCode="_(* #,##0.00_);_(* \(#,##0.00\);_(* &quot;-&quot;??_);_(@_)">
                  <c:v>108.51425077263639</c:v>
                </c:pt>
                <c:pt idx="1743" formatCode="_(* #,##0.00_);_(* \(#,##0.00\);_(* &quot;-&quot;??_);_(@_)">
                  <c:v>108.51596138973542</c:v>
                </c:pt>
                <c:pt idx="1744" formatCode="_(* #,##0.00_);_(* \(#,##0.00\);_(* &quot;-&quot;??_);_(@_)">
                  <c:v>108.51761882892387</c:v>
                </c:pt>
                <c:pt idx="1745" formatCode="_(* #,##0.00_);_(* \(#,##0.00\);_(* &quot;-&quot;??_);_(@_)">
                  <c:v>108.51853914295731</c:v>
                </c:pt>
                <c:pt idx="1746" formatCode="_(* #,##0.00_);_(* \(#,##0.00\);_(* &quot;-&quot;??_);_(@_)">
                  <c:v>108.52447017417157</c:v>
                </c:pt>
                <c:pt idx="1747" formatCode="_(* #,##0.00_);_(* \(#,##0.00\);_(* &quot;-&quot;??_);_(@_)">
                  <c:v>108.52623597745537</c:v>
                </c:pt>
                <c:pt idx="1748" formatCode="_(* #,##0.00_);_(* \(#,##0.00\);_(* &quot;-&quot;??_);_(@_)">
                  <c:v>108.52799137772742</c:v>
                </c:pt>
                <c:pt idx="1749" formatCode="_(* #,##0.00_);_(* \(#,##0.00\);_(* &quot;-&quot;??_);_(@_)">
                  <c:v>108.5297470694488</c:v>
                </c:pt>
                <c:pt idx="1750" formatCode="_(* #,##0.00_);_(* \(#,##0.00\);_(* &quot;-&quot;??_);_(@_)">
                  <c:v>108.53074489935348</c:v>
                </c:pt>
                <c:pt idx="1751" formatCode="_(* #,##0.00_);_(* \(#,##0.00\);_(* &quot;-&quot;??_);_(@_)">
                  <c:v>108.53660763319539</c:v>
                </c:pt>
                <c:pt idx="1752" formatCode="_(* #,##0.00_);_(* \(#,##0.00\);_(* &quot;-&quot;??_);_(@_)">
                  <c:v>108.53830054178266</c:v>
                </c:pt>
                <c:pt idx="1753" formatCode="_(* #,##0.00_);_(* \(#,##0.00\);_(* &quot;-&quot;??_);_(@_)">
                  <c:v>108.5400044337209</c:v>
                </c:pt>
                <c:pt idx="1754" formatCode="_(* #,##0.00_);_(* \(#,##0.00\);_(* &quot;-&quot;??_);_(@_)">
                  <c:v>108.5417193176557</c:v>
                </c:pt>
                <c:pt idx="1755" formatCode="_(* #,##0.00_);_(* \(#,##0.00\);_(* &quot;-&quot;??_);_(@_)">
                  <c:v>108.54270208953936</c:v>
                </c:pt>
                <c:pt idx="1756" formatCode="_(* #,##0.00_);_(* \(#,##0.00\);_(* &quot;-&quot;??_);_(@_)">
                  <c:v>108.54878800098693</c:v>
                </c:pt>
                <c:pt idx="1757" formatCode="_(* #,##0.00_);_(* \(#,##0.00\);_(* &quot;-&quot;??_);_(@_)">
                  <c:v>108.55075066160478</c:v>
                </c:pt>
                <c:pt idx="1758" formatCode="_(* #,##0.00_);_(* \(#,##0.00\);_(* &quot;-&quot;??_);_(@_)">
                  <c:v>108.55247799695682</c:v>
                </c:pt>
                <c:pt idx="1759" formatCode="_(* #,##0.00_);_(* \(#,##0.00\);_(* &quot;-&quot;??_);_(@_)">
                  <c:v>108.55418419621117</c:v>
                </c:pt>
                <c:pt idx="1760" formatCode="_(* #,##0.00_);_(* \(#,##0.00\);_(* &quot;-&quot;??_);_(@_)">
                  <c:v>108.55520757795303</c:v>
                </c:pt>
                <c:pt idx="1761" formatCode="_(* #,##0.00_);_(* \(#,##0.00\);_(* &quot;-&quot;??_);_(@_)">
                  <c:v>108.56137115138509</c:v>
                </c:pt>
                <c:pt idx="1762" formatCode="_(* #,##0.00_);_(* \(#,##0.00\);_(* &quot;-&quot;??_);_(@_)">
                  <c:v>108.56315380846715</c:v>
                </c:pt>
                <c:pt idx="1763" formatCode="_(* #,##0.00_);_(* \(#,##0.00\);_(* &quot;-&quot;??_);_(@_)">
                  <c:v>108.56493676407142</c:v>
                </c:pt>
                <c:pt idx="1764" formatCode="_(* #,##0.00_);_(* \(#,##0.00\);_(* &quot;-&quot;??_);_(@_)">
                  <c:v>108.56663426457136</c:v>
                </c:pt>
                <c:pt idx="1765" formatCode="_(* #,##0.00_);_(* \(#,##0.00\);_(* &quot;-&quot;??_);_(@_)">
                  <c:v>108.56751277771073</c:v>
                </c:pt>
                <c:pt idx="1766" formatCode="_(* #,##0.00_);_(* \(#,##0.00\);_(* &quot;-&quot;??_);_(@_)">
                  <c:v>108.57303866855281</c:v>
                </c:pt>
                <c:pt idx="1767" formatCode="_(* #,##0.00_);_(* \(#,##0.00\);_(* &quot;-&quot;??_);_(@_)">
                  <c:v>108.57462541455129</c:v>
                </c:pt>
                <c:pt idx="1768" formatCode="_(* #,##0.00_);_(* \(#,##0.00\);_(* &quot;-&quot;??_);_(@_)">
                  <c:v>108.57671058473485</c:v>
                </c:pt>
                <c:pt idx="1769" formatCode="_(* #,##0.00_);_(* \(#,##0.00\);_(* &quot;-&quot;??_);_(@_)">
                  <c:v>108.57879606443706</c:v>
                </c:pt>
                <c:pt idx="1770" formatCode="_(* #,##0.00_);_(* \(#,##0.00\);_(* &quot;-&quot;??_);_(@_)">
                  <c:v>108.58017612953645</c:v>
                </c:pt>
                <c:pt idx="1771" formatCode="_(* #,##0.00_);_(* \(#,##0.00\);_(* &quot;-&quot;??_);_(@_)">
                  <c:v>108.5873008763006</c:v>
                </c:pt>
                <c:pt idx="1772" formatCode="_(* #,##0.00_);_(* \(#,##0.00\);_(* &quot;-&quot;??_);_(@_)">
                  <c:v>108.58943544077266</c:v>
                </c:pt>
                <c:pt idx="1773" formatCode="_(* #,##0.00_);_(* \(#,##0.00\);_(* &quot;-&quot;??_);_(@_)">
                  <c:v>108.59158177835143</c:v>
                </c:pt>
                <c:pt idx="1774" formatCode="_(* #,##0.00_);_(* \(#,##0.00\);_(* &quot;-&quot;??_);_(@_)">
                  <c:v>108.59364582378387</c:v>
                </c:pt>
                <c:pt idx="1775" formatCode="_(* #,##0.00_);_(* \(#,##0.00\);_(* &quot;-&quot;??_);_(@_)">
                  <c:v>108.59493343411535</c:v>
                </c:pt>
                <c:pt idx="1776" formatCode="_(* #,##0.00_);_(* \(#,##0.00\);_(* &quot;-&quot;??_);_(@_)">
                  <c:v>108.60197934870155</c:v>
                </c:pt>
                <c:pt idx="1777" formatCode="_(* #,##0.00_);_(* \(#,##0.00\);_(* &quot;-&quot;??_);_(@_)">
                  <c:v>108.6040921390303</c:v>
                </c:pt>
                <c:pt idx="1778" formatCode="_(* #,##0.00_);_(* \(#,##0.00\);_(* &quot;-&quot;??_);_(@_)">
                  <c:v>108.60620524309697</c:v>
                </c:pt>
                <c:pt idx="1779" formatCode="_(* #,##0.00_);_(* \(#,##0.00\);_(* &quot;-&quot;??_);_(@_)">
                  <c:v>108.60835408103588</c:v>
                </c:pt>
                <c:pt idx="1780" formatCode="_(* #,##0.00_);_(* \(#,##0.00\);_(* &quot;-&quot;??_);_(@_)">
                  <c:v>108.60989502003426</c:v>
                </c:pt>
                <c:pt idx="1781" formatCode="_(* #,##0.00_);_(* \(#,##0.00\);_(* &quot;-&quot;??_);_(@_)">
                  <c:v>108.61697774834525</c:v>
                </c:pt>
                <c:pt idx="1782" formatCode="_(* #,##0.00_);_(* \(#,##0.00\);_(* &quot;-&quot;??_);_(@_)">
                  <c:v>108.61906544113218</c:v>
                </c:pt>
                <c:pt idx="1783" formatCode="_(* #,##0.00_);_(* \(#,##0.00\);_(* &quot;-&quot;??_);_(@_)">
                  <c:v>108.62115344282446</c:v>
                </c:pt>
                <c:pt idx="1784" formatCode="_(* #,##0.00_);_(* \(#,##0.00\);_(* &quot;-&quot;??_);_(@_)">
                  <c:v>108.62326536381879</c:v>
                </c:pt>
                <c:pt idx="1785" formatCode="_(* #,##0.00_);_(* \(#,##0.00\);_(* &quot;-&quot;??_);_(@_)">
                  <c:v>108.62467128987068</c:v>
                </c:pt>
                <c:pt idx="1786" formatCode="_(* #,##0.00_);_(* \(#,##0.00\);_(* &quot;-&quot;??_);_(@_)">
                  <c:v>108.63191292870296</c:v>
                </c:pt>
                <c:pt idx="1787" formatCode="_(* #,##0.00_);_(* \(#,##0.00\);_(* &quot;-&quot;??_);_(@_)">
                  <c:v>108.63413271750133</c:v>
                </c:pt>
                <c:pt idx="1788" formatCode="_(* #,##0.00_);_(* \(#,##0.00\);_(* &quot;-&quot;??_);_(@_)">
                  <c:v>108.63643552056723</c:v>
                </c:pt>
                <c:pt idx="1789" formatCode="_(* #,##0.00_);_(* \(#,##0.00\);_(* &quot;-&quot;??_);_(@_)">
                  <c:v>111.200120894751</c:v>
                </c:pt>
                <c:pt idx="1790" formatCode="_(* #,##0.00_);_(* \(#,##0.00\);_(* &quot;-&quot;??_);_(@_)">
                  <c:v>111.20112705604079</c:v>
                </c:pt>
                <c:pt idx="1791" formatCode="_(* #,##0.00_);_(* \(#,##0.00\);_(* &quot;-&quot;??_);_(@_)">
                  <c:v>111.20769971731744</c:v>
                </c:pt>
                <c:pt idx="1792" formatCode="_(* #,##0.00_);_(* \(#,##0.00\);_(* &quot;-&quot;??_);_(@_)">
                  <c:v>111.20958109817269</c:v>
                </c:pt>
                <c:pt idx="1793" formatCode="_(* #,##0.00_);_(* \(#,##0.00\);_(* &quot;-&quot;??_);_(@_)">
                  <c:v>111.21141902666463</c:v>
                </c:pt>
                <c:pt idx="1794" formatCode="_(* #,##0.00_);_(* \(#,##0.00\);_(* &quot;-&quot;??_);_(@_)">
                  <c:v>111.21324902490339</c:v>
                </c:pt>
                <c:pt idx="1795" formatCode="_(* #,##0.00_);_(* \(#,##0.00\);_(* &quot;-&quot;??_);_(@_)">
                  <c:v>111.21428260488531</c:v>
                </c:pt>
                <c:pt idx="1796" formatCode="_(* #,##0.00_);_(* \(#,##0.00\);_(* &quot;-&quot;??_);_(@_)">
                  <c:v>111.22106965910912</c:v>
                </c:pt>
                <c:pt idx="1797" formatCode="_(* #,##0.00_);_(* \(#,##0.00\);_(* &quot;-&quot;??_);_(@_)">
                  <c:v>111.22303044995299</c:v>
                </c:pt>
                <c:pt idx="1798" formatCode="_(* #,##0.00_);_(* \(#,##0.00\);_(* &quot;-&quot;??_);_(@_)">
                  <c:v>111.22500308749781</c:v>
                </c:pt>
                <c:pt idx="1799" formatCode="_(* #,##0.00_);_(* \(#,##0.00\);_(* &quot;-&quot;??_);_(@_)">
                  <c:v>111.22698757375697</c:v>
                </c:pt>
                <c:pt idx="1800" formatCode="_(* #,##0.00_);_(* \(#,##0.00\);_(* &quot;-&quot;??_);_(@_)">
                  <c:v>111.22807127958345</c:v>
                </c:pt>
                <c:pt idx="1801" formatCode="_(* #,##0.00_);_(* \(#,##0.00\);_(* &quot;-&quot;??_);_(@_)">
                  <c:v>111.23534933726242</c:v>
                </c:pt>
                <c:pt idx="1802" formatCode="_(* #,##0.00_);_(* \(#,##0.00\);_(* &quot;-&quot;??_);_(@_)">
                  <c:v>111.23770295518544</c:v>
                </c:pt>
                <c:pt idx="1803" formatCode="_(* #,##0.00_);_(* \(#,##0.00\);_(* &quot;-&quot;??_);_(@_)">
                  <c:v>111.24013105218813</c:v>
                </c:pt>
                <c:pt idx="1804" formatCode="_(* #,##0.00_);_(* \(#,##0.00\);_(* &quot;-&quot;??_);_(@_)">
                  <c:v>111.24259657150482</c:v>
                </c:pt>
                <c:pt idx="1805" formatCode="_(* #,##0.00_);_(* \(#,##0.00\);_(* &quot;-&quot;??_);_(@_)">
                  <c:v>111.2448557861423</c:v>
                </c:pt>
                <c:pt idx="1806" formatCode="_(* #,##0.00_);_(* \(#,##0.00\);_(* &quot;-&quot;??_);_(@_)">
                  <c:v>111.25178477290896</c:v>
                </c:pt>
                <c:pt idx="1807" formatCode="_(* #,##0.00_);_(* \(#,##0.00\);_(* &quot;-&quot;??_);_(@_)">
                  <c:v>111.25406651560988</c:v>
                </c:pt>
                <c:pt idx="1808" formatCode="_(* #,##0.00_);_(* \(#,##0.00\);_(* &quot;-&quot;??_);_(@_)">
                  <c:v>111.25634857558508</c:v>
                </c:pt>
                <c:pt idx="1809" formatCode="_(* #,##0.00_);_(* \(#,##0.00\);_(* &quot;-&quot;??_);_(@_)">
                  <c:v>111.25864331703261</c:v>
                </c:pt>
                <c:pt idx="1810" formatCode="_(* #,##0.00_);_(* \(#,##0.00\);_(* &quot;-&quot;??_);_(@_)">
                  <c:v>111.2608846995295</c:v>
                </c:pt>
                <c:pt idx="1811" formatCode="_(* #,##0.00_);_(* \(#,##0.00\);_(* &quot;-&quot;??_);_(@_)">
                  <c:v>111.26790166769247</c:v>
                </c:pt>
                <c:pt idx="1812" formatCode="_(* #,##0.00_);_(* \(#,##0.00\);_(* &quot;-&quot;??_);_(@_)">
                  <c:v>111.27024622188219</c:v>
                </c:pt>
                <c:pt idx="1813" formatCode="_(* #,##0.00_);_(* \(#,##0.00\);_(* &quot;-&quot;??_);_(@_)">
                  <c:v>111.27487681656447</c:v>
                </c:pt>
                <c:pt idx="1814" formatCode="_(* #,##0.00_);_(* \(#,##0.00\);_(* &quot;-&quot;??_);_(@_)">
                  <c:v>111.27707854462349</c:v>
                </c:pt>
                <c:pt idx="1815" formatCode="_(* #,##0.00_);_(* \(#,##0.00\);_(* &quot;-&quot;??_);_(@_)">
                  <c:v>111.28401752668672</c:v>
                </c:pt>
                <c:pt idx="1816" formatCode="_(* #,##0.00_);_(* \(#,##0.00\);_(* &quot;-&quot;??_);_(@_)">
                  <c:v>111.28629135651229</c:v>
                </c:pt>
                <c:pt idx="1817" formatCode="_(* #,##0.00_);_(* \(#,##0.00\);_(* &quot;-&quot;??_);_(@_)">
                  <c:v>111.28857788158295</c:v>
                </c:pt>
                <c:pt idx="1818" formatCode="_(* #,##0.00_);_(* \(#,##0.00\);_(* &quot;-&quot;??_);_(@_)">
                  <c:v>111.29086472657556</c:v>
                </c:pt>
                <c:pt idx="1819" formatCode="_(* #,##0.00_);_(* \(#,##0.00\);_(* &quot;-&quot;??_);_(@_)">
                  <c:v>111.29307037373832</c:v>
                </c:pt>
                <c:pt idx="1820" formatCode="_(* #,##0.00_);_(* \(#,##0.00\);_(* &quot;-&quot;??_);_(@_)">
                  <c:v>111.30001432642604</c:v>
                </c:pt>
                <c:pt idx="1821" formatCode="_(* #,##0.00_);_(* \(#,##0.00\);_(* &quot;-&quot;??_);_(@_)">
                  <c:v>111.30230276114277</c:v>
                </c:pt>
                <c:pt idx="1822" formatCode="_(* #,##0.00_);_(* \(#,##0.00\);_(* &quot;-&quot;??_);_(@_)">
                  <c:v>111.30451051107548</c:v>
                </c:pt>
                <c:pt idx="1823" formatCode="_(* #,##0.00_);_(* \(#,##0.00\);_(* &quot;-&quot;??_);_(@_)">
                  <c:v>111.30722733238329</c:v>
                </c:pt>
                <c:pt idx="1824" formatCode="_(* #,##0.00_);_(* \(#,##0.00\);_(* &quot;-&quot;??_);_(@_)">
                  <c:v>111.31098387912095</c:v>
                </c:pt>
                <c:pt idx="1825" formatCode="_(* #,##0.00_);_(* \(#,##0.00\);_(* &quot;-&quot;??_);_(@_)">
                  <c:v>111.31804060360851</c:v>
                </c:pt>
                <c:pt idx="1826" formatCode="_(* #,##0.00_);_(* \(#,##0.00\);_(* &quot;-&quot;??_);_(@_)">
                  <c:v>111.32071924498985</c:v>
                </c:pt>
                <c:pt idx="1827" formatCode="_(* #,##0.00_);_(* \(#,##0.00\);_(* &quot;-&quot;??_);_(@_)">
                  <c:v>111.3233982299441</c:v>
                </c:pt>
                <c:pt idx="1828" formatCode="_(* #,##0.00_);_(* \(#,##0.00\);_(* &quot;-&quot;??_);_(@_)">
                  <c:v>111.32605075056048</c:v>
                </c:pt>
                <c:pt idx="1829" formatCode="_(* #,##0.00_);_(* \(#,##0.00\);_(* &quot;-&quot;??_);_(@_)">
                  <c:v>111.3296055071033</c:v>
                </c:pt>
                <c:pt idx="1830" formatCode="_(* #,##0.00_);_(* \(#,##0.00\);_(* &quot;-&quot;??_);_(@_)">
                  <c:v>111.33652809555549</c:v>
                </c:pt>
                <c:pt idx="1831" formatCode="_(* #,##0.00_);_(* \(#,##0.00\);_(* &quot;-&quot;??_);_(@_)">
                  <c:v>111.33915547279322</c:v>
                </c:pt>
                <c:pt idx="1832" formatCode="_(* #,##0.00_);_(* \(#,##0.00\);_(* &quot;-&quot;??_);_(@_)">
                  <c:v>111.34182342799247</c:v>
                </c:pt>
                <c:pt idx="1833" formatCode="_(* #,##0.00_);_(* \(#,##0.00\);_(* &quot;-&quot;??_);_(@_)">
                  <c:v>111.34446489763816</c:v>
                </c:pt>
                <c:pt idx="1834" formatCode="_(* #,##0.00_);_(* \(#,##0.00\);_(* &quot;-&quot;??_);_(@_)">
                  <c:v>111.34805000774881</c:v>
                </c:pt>
                <c:pt idx="1835" formatCode="_(* #,##0.00_);_(* \(#,##0.00\);_(* &quot;-&quot;??_);_(@_)">
                  <c:v>111.35503313343189</c:v>
                </c:pt>
                <c:pt idx="1836" formatCode="_(* #,##0.00_);_(* \(#,##0.00\);_(* &quot;-&quot;??_);_(@_)">
                  <c:v>111.3576762877084</c:v>
                </c:pt>
                <c:pt idx="1837" formatCode="_(* #,##0.00_);_(* \(#,##0.00\);_(* &quot;-&quot;??_);_(@_)">
                  <c:v>111.36036004825154</c:v>
                </c:pt>
                <c:pt idx="1838" formatCode="_(* #,##0.00_);_(* \(#,##0.00\);_(* &quot;-&quot;??_);_(@_)">
                  <c:v>111.36300388272147</c:v>
                </c:pt>
                <c:pt idx="1839" formatCode="_(* #,##0.00_);_(* \(#,##0.00\);_(* &quot;-&quot;??_);_(@_)">
                  <c:v>111.36659354990695</c:v>
                </c:pt>
                <c:pt idx="1840" formatCode="_(* #,##0.00_);_(* \(#,##0.00\);_(* &quot;-&quot;??_);_(@_)">
                  <c:v>111.37355373400071</c:v>
                </c:pt>
                <c:pt idx="1841" formatCode="_(* #,##0.00_);_(* \(#,##0.00\);_(* &quot;-&quot;??_);_(@_)">
                  <c:v>111.37622611349607</c:v>
                </c:pt>
                <c:pt idx="1842" formatCode="_(* #,##0.00_);_(* \(#,##0.00\);_(* &quot;-&quot;??_);_(@_)">
                  <c:v>111.37895254965112</c:v>
                </c:pt>
                <c:pt idx="1843" formatCode="_(* #,##0.00_);_(* \(#,##0.00\);_(* &quot;-&quot;??_);_(@_)">
                  <c:v>111.3817062013015</c:v>
                </c:pt>
                <c:pt idx="1844" formatCode="_(* #,##0.00_);_(* \(#,##0.00\);_(* &quot;-&quot;??_);_(@_)">
                  <c:v>111.3863515965688</c:v>
                </c:pt>
                <c:pt idx="1845" formatCode="_(* #,##0.00_);_(* \(#,##0.00\);_(* &quot;-&quot;??_);_(@_)">
                  <c:v>111.39551335925194</c:v>
                </c:pt>
                <c:pt idx="1846" formatCode="_(* #,##0.00_);_(* \(#,##0.00\);_(* &quot;-&quot;??_);_(@_)">
                  <c:v>111.39831701552659</c:v>
                </c:pt>
                <c:pt idx="1847" formatCode="_(* #,##0.00_);_(* \(#,##0.00\);_(* &quot;-&quot;??_);_(@_)">
                  <c:v>111.40121747413865</c:v>
                </c:pt>
                <c:pt idx="1848" formatCode="_(* #,##0.00_);_(* \(#,##0.00\);_(* &quot;-&quot;??_);_(@_)">
                  <c:v>111.40535201273958</c:v>
                </c:pt>
                <c:pt idx="1849" formatCode="_(* #,##0.00_);_(* \(#,##0.00\);_(* &quot;-&quot;??_);_(@_)">
                  <c:v>111.41249055607365</c:v>
                </c:pt>
                <c:pt idx="1850" formatCode="_(* #,##0.00_);_(* \(#,##0.00\);_(* &quot;-&quot;??_);_(@_)">
                  <c:v>111.41531017040795</c:v>
                </c:pt>
                <c:pt idx="1851" formatCode="_(* #,##0.00_);_(* \(#,##0.00\);_(* &quot;-&quot;??_);_(@_)">
                  <c:v>113.13982319886048</c:v>
                </c:pt>
                <c:pt idx="1852" formatCode="_(* #,##0.00_);_(* \(#,##0.00\);_(* &quot;-&quot;??_);_(@_)">
                  <c:v>113.1416515046083</c:v>
                </c:pt>
                <c:pt idx="1853" formatCode="_(* #,##0.00_);_(* \(#,##0.00\);_(* &quot;-&quot;??_);_(@_)">
                  <c:v>113.14360486821728</c:v>
                </c:pt>
                <c:pt idx="1854" formatCode="_(* #,##0.00_);_(* \(#,##0.00\);_(* &quot;-&quot;??_);_(@_)">
                  <c:v>113.15030047938566</c:v>
                </c:pt>
                <c:pt idx="1855" formatCode="_(* #,##0.00_);_(* \(#,##0.00\);_(* &quot;-&quot;??_);_(@_)">
                  <c:v>113.15165132922024</c:v>
                </c:pt>
                <c:pt idx="1856" formatCode="_(* #,##0.00_);_(* \(#,##0.00\);_(* &quot;-&quot;??_);_(@_)">
                  <c:v>113.15364847771481</c:v>
                </c:pt>
                <c:pt idx="1857" formatCode="_(* #,##0.00_);_(* \(#,##0.00\);_(* &quot;-&quot;??_);_(@_)">
                  <c:v>113.1578985457147</c:v>
                </c:pt>
                <c:pt idx="1858" formatCode="_(* #,##0.00_);_(* \(#,##0.00\);_(* &quot;-&quot;??_);_(@_)">
                  <c:v>113.16325970393623</c:v>
                </c:pt>
                <c:pt idx="1859" formatCode="_(* #,##0.00_);_(* \(#,##0.00\);_(* &quot;-&quot;??_);_(@_)">
                  <c:v>113.16576662739696</c:v>
                </c:pt>
                <c:pt idx="1860" formatCode="_(* #,##0.00_);_(* \(#,##0.00\);_(* &quot;-&quot;??_);_(@_)">
                  <c:v>113.16827387354896</c:v>
                </c:pt>
                <c:pt idx="1861" formatCode="_(* #,##0.00_);_(* \(#,##0.00\);_(* &quot;-&quot;??_);_(@_)">
                  <c:v>113.17078143922249</c:v>
                </c:pt>
                <c:pt idx="1862" formatCode="_(* #,##0.00_);_(* \(#,##0.00\);_(* &quot;-&quot;??_);_(@_)">
                  <c:v>113.17509303024704</c:v>
                </c:pt>
                <c:pt idx="1863" formatCode="_(* #,##0.00_);_(* \(#,##0.00\);_(* &quot;-&quot;??_);_(@_)">
                  <c:v>113.18101772931453</c:v>
                </c:pt>
                <c:pt idx="1864" formatCode="_(* #,##0.00_);_(* \(#,##0.00\);_(* &quot;-&quot;??_);_(@_)">
                  <c:v>113.183589889807</c:v>
                </c:pt>
                <c:pt idx="1865" formatCode="_(* #,##0.00_);_(* \(#,##0.00\);_(* &quot;-&quot;??_);_(@_)">
                  <c:v>113.18622536491038</c:v>
                </c:pt>
                <c:pt idx="1866" formatCode="_(* #,##0.00_);_(* \(#,##0.00\);_(* &quot;-&quot;??_);_(@_)">
                  <c:v>113.18882338764958</c:v>
                </c:pt>
                <c:pt idx="1867" formatCode="_(* #,##0.00_);_(* \(#,##0.00\);_(* &quot;-&quot;??_);_(@_)">
                  <c:v>113.19341267191803</c:v>
                </c:pt>
                <c:pt idx="1868" formatCode="_(* #,##0.00_);_(* \(#,##0.00\);_(* &quot;-&quot;??_);_(@_)">
                  <c:v>113.19945734562612</c:v>
                </c:pt>
                <c:pt idx="1869" formatCode="_(* #,##0.00_);_(* \(#,##0.00\);_(* &quot;-&quot;??_);_(@_)">
                  <c:v>113.20240993693706</c:v>
                </c:pt>
                <c:pt idx="1870" formatCode="_(* #,##0.00_);_(* \(#,##0.00\);_(* &quot;-&quot;??_);_(@_)">
                  <c:v>113.20507984604011</c:v>
                </c:pt>
                <c:pt idx="1871" formatCode="_(* #,##0.00_);_(* \(#,##0.00\);_(* &quot;-&quot;??_);_(@_)">
                  <c:v>113.20766304574003</c:v>
                </c:pt>
                <c:pt idx="1872" formatCode="_(* #,##0.00_);_(* \(#,##0.00\);_(* &quot;-&quot;??_);_(@_)">
                  <c:v>113.21196660517026</c:v>
                </c:pt>
                <c:pt idx="1873" formatCode="_(* #,##0.00_);_(* \(#,##0.00\);_(* &quot;-&quot;??_);_(@_)">
                  <c:v>113.21766322510705</c:v>
                </c:pt>
                <c:pt idx="1874" formatCode="_(* #,##0.00_);_(* \(#,##0.00\);_(* &quot;-&quot;??_);_(@_)">
                  <c:v>113.22022752031128</c:v>
                </c:pt>
                <c:pt idx="1875" formatCode="_(* #,##0.00_);_(* \(#,##0.00\);_(* &quot;-&quot;??_);_(@_)">
                  <c:v>113.22314619739089</c:v>
                </c:pt>
                <c:pt idx="1876" formatCode="_(* #,##0.00_);_(* \(#,##0.00\);_(* &quot;-&quot;??_);_(@_)">
                  <c:v>113.22633082740079</c:v>
                </c:pt>
                <c:pt idx="1877" formatCode="_(* #,##0.00_);_(* \(#,##0.00\);_(* &quot;-&quot;??_);_(@_)">
                  <c:v>113.23154088118218</c:v>
                </c:pt>
                <c:pt idx="1878" formatCode="_(* #,##0.00_);_(* \(#,##0.00\);_(* &quot;-&quot;??_);_(@_)">
                  <c:v>113.23798666961625</c:v>
                </c:pt>
                <c:pt idx="1879" formatCode="_(* #,##0.00_);_(* \(#,##0.00\);_(* &quot;-&quot;??_);_(@_)">
                  <c:v>113.23673067073427</c:v>
                </c:pt>
                <c:pt idx="1880" formatCode="_(* #,##0.00_);_(* \(#,##0.00\);_(* &quot;-&quot;??_);_(@_)">
                  <c:v>113.24387506523159</c:v>
                </c:pt>
                <c:pt idx="1881" formatCode="_(* #,##0.00_);_(* \(#,##0.00\);_(* &quot;-&quot;??_);_(@_)">
                  <c:v>113.25135830915136</c:v>
                </c:pt>
                <c:pt idx="1882" formatCode="_(* #,##0.00_);_(* \(#,##0.00\);_(* &quot;-&quot;??_);_(@_)">
                  <c:v>113.25950754591312</c:v>
                </c:pt>
                <c:pt idx="1883" formatCode="_(* #,##0.00_);_(* \(#,##0.00\);_(* &quot;-&quot;??_);_(@_)">
                  <c:v>113.26246608386263</c:v>
                </c:pt>
                <c:pt idx="1884" formatCode="_(* #,##0.00_);_(* \(#,##0.00\);_(* &quot;-&quot;??_);_(@_)">
                  <c:v>113.26542927525551</c:v>
                </c:pt>
                <c:pt idx="1885" formatCode="_(* #,##0.00_);_(* \(#,##0.00\);_(* &quot;-&quot;??_);_(@_)">
                  <c:v>113.27238938898259</c:v>
                </c:pt>
                <c:pt idx="1886" formatCode="_(* #,##0.00_);_(* \(#,##0.00\);_(* &quot;-&quot;??_);_(@_)">
                  <c:v>113.28048469942684</c:v>
                </c:pt>
                <c:pt idx="1887" formatCode="_(* #,##0.00_);_(* \(#,##0.00\);_(* &quot;-&quot;??_);_(@_)">
                  <c:v>113.28358340978477</c:v>
                </c:pt>
                <c:pt idx="1888" formatCode="_(* #,##0.00_);_(* \(#,##0.00\);_(* &quot;-&quot;??_);_(@_)">
                  <c:v>113.28654940346419</c:v>
                </c:pt>
                <c:pt idx="1889" formatCode="_(* #,##0.00_);_(* \(#,##0.00\);_(* &quot;-&quot;??_);_(@_)">
                  <c:v>113.28947658504991</c:v>
                </c:pt>
                <c:pt idx="1890" formatCode="_(* #,##0.00_);_(* \(#,##0.00\);_(* &quot;-&quot;??_);_(@_)">
                  <c:v>113.29521643307505</c:v>
                </c:pt>
                <c:pt idx="1891" formatCode="_(* #,##0.00_);_(* \(#,##0.00\);_(* &quot;-&quot;??_);_(@_)">
                  <c:v>113.30151119388528</c:v>
                </c:pt>
                <c:pt idx="1892" formatCode="_(* #,##0.00_);_(* \(#,##0.00\);_(* &quot;-&quot;??_);_(@_)">
                  <c:v>113.30445249769812</c:v>
                </c:pt>
                <c:pt idx="1893" formatCode="_(* #,##0.00_);_(* \(#,##0.00\);_(* &quot;-&quot;??_);_(@_)">
                  <c:v>113.30739419708745</c:v>
                </c:pt>
                <c:pt idx="1894" formatCode="_(* #,##0.00_);_(* \(#,##0.00\);_(* &quot;-&quot;??_);_(@_)">
                  <c:v>113.31032292271242</c:v>
                </c:pt>
                <c:pt idx="1895" formatCode="_(* #,##0.00_);_(* \(#,##0.00\);_(* &quot;-&quot;??_);_(@_)">
                  <c:v>113.31623051344269</c:v>
                </c:pt>
                <c:pt idx="1896" formatCode="_(* #,##0.00_);_(* \(#,##0.00\);_(* &quot;-&quot;??_);_(@_)">
                  <c:v>113.32229913755951</c:v>
                </c:pt>
                <c:pt idx="1897" formatCode="_(* #,##0.00_);_(* \(#,##0.00\);_(* &quot;-&quot;??_);_(@_)">
                  <c:v>113.32516997292865</c:v>
                </c:pt>
                <c:pt idx="1898" formatCode="_(* #,##0.00_);_(* \(#,##0.00\);_(* &quot;-&quot;??_);_(@_)">
                  <c:v>113.32846747908638</c:v>
                </c:pt>
                <c:pt idx="1899" formatCode="_(* #,##0.00_);_(* \(#,##0.00\);_(* &quot;-&quot;??_);_(@_)">
                  <c:v>113.33170965798858</c:v>
                </c:pt>
                <c:pt idx="1900" formatCode="_(* #,##0.00_);_(* \(#,##0.00\);_(* &quot;-&quot;??_);_(@_)">
                  <c:v>113.33736060951007</c:v>
                </c:pt>
                <c:pt idx="1901" formatCode="_(* #,##0.00_);_(* \(#,##0.00\);_(* &quot;-&quot;??_);_(@_)">
                  <c:v>113.34445821910634</c:v>
                </c:pt>
                <c:pt idx="1902" formatCode="_(* #,##0.00_);_(* \(#,##0.00\);_(* &quot;-&quot;??_);_(@_)">
                  <c:v>113.34766052858561</c:v>
                </c:pt>
                <c:pt idx="1903" formatCode="_(* #,##0.00_);_(* \(#,##0.00\);_(* &quot;-&quot;??_);_(@_)">
                  <c:v>113.35087932739216</c:v>
                </c:pt>
                <c:pt idx="1904" formatCode="_(* #,##0.00_);_(* \(#,##0.00\);_(* &quot;-&quot;??_);_(@_)">
                  <c:v>113.35414045483294</c:v>
                </c:pt>
                <c:pt idx="1905" formatCode="_(* #,##0.00_);_(* \(#,##0.00\);_(* &quot;-&quot;??_);_(@_)">
                  <c:v>113.36142211197564</c:v>
                </c:pt>
                <c:pt idx="1906" formatCode="_(* #,##0.00_);_(* \(#,##0.00\);_(* &quot;-&quot;??_);_(@_)">
                  <c:v>113.37088753875572</c:v>
                </c:pt>
                <c:pt idx="1907" formatCode="_(* #,##0.00_);_(* \(#,##0.00\);_(* &quot;-&quot;??_);_(@_)">
                  <c:v>113.37417942072072</c:v>
                </c:pt>
                <c:pt idx="1908" formatCode="_(* #,##0.00_);_(* \(#,##0.00\);_(* &quot;-&quot;??_);_(@_)">
                  <c:v>113.37745761266309</c:v>
                </c:pt>
                <c:pt idx="1909" formatCode="_(* #,##0.00_);_(* \(#,##0.00\);_(* &quot;-&quot;??_);_(@_)">
                  <c:v>113.38317937834628</c:v>
                </c:pt>
                <c:pt idx="1910" formatCode="_(* #,##0.00_);_(* \(#,##0.00\);_(* &quot;-&quot;??_);_(@_)">
                  <c:v>113.39049025205503</c:v>
                </c:pt>
                <c:pt idx="1911" formatCode="_(* #,##0.00_);_(* \(#,##0.00\);_(* &quot;-&quot;??_);_(@_)">
                  <c:v>113.39374229896661</c:v>
                </c:pt>
                <c:pt idx="1912" formatCode="_(* #,##0.00_);_(* \(#,##0.00\);_(* &quot;-&quot;??_);_(@_)">
                  <c:v>113.39699475773675</c:v>
                </c:pt>
                <c:pt idx="1913" formatCode="_(* #,##0.00_);_(* \(#,##0.00\);_(* &quot;-&quot;??_);_(@_)">
                  <c:v>113.40027587095041</c:v>
                </c:pt>
                <c:pt idx="1914" formatCode="_(* #,##0.00_);_(* \(#,##0.00\);_(* &quot;-&quot;??_);_(@_)">
                  <c:v>113.40603366352731</c:v>
                </c:pt>
                <c:pt idx="1915" formatCode="_(* #,##0.00_);_(* \(#,##0.00\);_(* &quot;-&quot;??_);_(@_)">
                  <c:v>113.41340326072424</c:v>
                </c:pt>
                <c:pt idx="1916" formatCode="_(* #,##0.00_);_(* \(#,##0.00\);_(* &quot;-&quot;??_);_(@_)">
                  <c:v>113.41665821844433</c:v>
                </c:pt>
                <c:pt idx="1917" formatCode="_(* #,##0.00_);_(* \(#,##0.00\);_(* &quot;-&quot;??_);_(@_)">
                  <c:v>113.41992771640174</c:v>
                </c:pt>
                <c:pt idx="1918" formatCode="_(* #,##0.00_);_(* \(#,##0.00\);_(* &quot;-&quot;??_);_(@_)">
                  <c:v>113.42397468538124</c:v>
                </c:pt>
                <c:pt idx="1919" formatCode="_(* #,##0.00_);_(* \(#,##0.00\);_(* &quot;-&quot;??_);_(@_)">
                  <c:v>113.43135249909896</c:v>
                </c:pt>
                <c:pt idx="1920" formatCode="_(* #,##0.00_);_(* \(#,##0.00\);_(* &quot;-&quot;??_);_(@_)">
                  <c:v>113.4402198093798</c:v>
                </c:pt>
                <c:pt idx="1921" formatCode="_(* #,##0.00_);_(* \(#,##0.00\);_(* &quot;-&quot;??_);_(@_)">
                  <c:v>113.44424135882349</c:v>
                </c:pt>
                <c:pt idx="1922" formatCode="_(* #,##0.00_);_(* \(#,##0.00\);_(* &quot;-&quot;??_);_(@_)">
                  <c:v>113.44823519327207</c:v>
                </c:pt>
                <c:pt idx="1923" formatCode="_(* #,##0.00_);_(* \(#,##0.00\);_(* &quot;-&quot;??_);_(@_)">
                  <c:v>113.4522295906597</c:v>
                </c:pt>
                <c:pt idx="1924" formatCode="_(* #,##0.00_);_(* \(#,##0.00\);_(* &quot;-&quot;??_);_(@_)">
                  <c:v>113.45964572776268</c:v>
                </c:pt>
                <c:pt idx="1925" formatCode="_(* #,##0.00_);_(* \(#,##0.00\);_(* &quot;-&quot;??_);_(@_)">
                  <c:v>113.46876359947369</c:v>
                </c:pt>
                <c:pt idx="1926" formatCode="_(* #,##0.00_);_(* \(#,##0.00\);_(* &quot;-&quot;??_);_(@_)">
                  <c:v>113.47478196218646</c:v>
                </c:pt>
                <c:pt idx="1927" formatCode="_(* #,##0.00_);_(* \(#,##0.00\);_(* &quot;-&quot;??_);_(@_)">
                  <c:v>113.47890457598537</c:v>
                </c:pt>
                <c:pt idx="1928" formatCode="_(* #,##0.00_);_(* \(#,##0.00\);_(* &quot;-&quot;??_);_(@_)">
                  <c:v>113.4829429088811</c:v>
                </c:pt>
                <c:pt idx="1929" formatCode="_(* #,##0.00_);_(* \(#,##0.00\);_(* &quot;-&quot;??_);_(@_)">
                  <c:v>113.49017942298265</c:v>
                </c:pt>
                <c:pt idx="1930" formatCode="_(* #,##0.00_);_(* \(#,##0.00\);_(* &quot;-&quot;??_);_(@_)">
                  <c:v>113.4987728723531</c:v>
                </c:pt>
                <c:pt idx="1931" formatCode="_(* #,##0.00_);_(* \(#,##0.00\);_(* &quot;-&quot;??_);_(@_)">
                  <c:v>113.50286227559366</c:v>
                </c:pt>
                <c:pt idx="1932" formatCode="_(* #,##0.00_);_(* \(#,##0.00\);_(* &quot;-&quot;??_);_(@_)">
                  <c:v>113.50695224113561</c:v>
                </c:pt>
                <c:pt idx="1933" formatCode="_(* #,##0.00_);_(* \(#,##0.00\);_(* &quot;-&quot;??_);_(@_)">
                  <c:v>113.51105716024253</c:v>
                </c:pt>
                <c:pt idx="1934" formatCode="_(* #,##0.00_);_(* \(#,##0.00\);_(* &quot;-&quot;??_);_(@_)">
                  <c:v>113.51836930584591</c:v>
                </c:pt>
                <c:pt idx="1935" formatCode="_(* #,##0.00_);_(* \(#,##0.00\);_(* &quot;-&quot;??_);_(@_)">
                  <c:v>113.52745083198971</c:v>
                </c:pt>
                <c:pt idx="1936" formatCode="_(* #,##0.00_);_(* \(#,##0.00\);_(* &quot;-&quot;??_);_(@_)">
                  <c:v>113.53154418798013</c:v>
                </c:pt>
                <c:pt idx="1937" formatCode="_(* #,##0.00_);_(* \(#,##0.00\);_(* &quot;-&quot;??_);_(@_)">
                  <c:v>113.53566691014085</c:v>
                </c:pt>
                <c:pt idx="1938" formatCode="_(* #,##0.00_);_(* \(#,##0.00\);_(* &quot;-&quot;??_);_(@_)">
                  <c:v>113.53981899169987</c:v>
                </c:pt>
                <c:pt idx="1939" formatCode="_(* #,##0.00_);_(* \(#,##0.00\);_(* &quot;-&quot;??_);_(@_)">
                  <c:v>113.5902370974386</c:v>
                </c:pt>
                <c:pt idx="1940" formatCode="_(* #,##0.00_);_(* \(#,##0.00\);_(* &quot;-&quot;??_);_(@_)">
                  <c:v>113.59922358429355</c:v>
                </c:pt>
                <c:pt idx="1941" formatCode="_(* #,##0.00_);_(* \(#,##0.00\);_(* &quot;-&quot;??_);_(@_)">
                  <c:v>113.60715546335298</c:v>
                </c:pt>
                <c:pt idx="1942" formatCode="_(* #,##0.00_);_(* \(#,##0.00\);_(* &quot;-&quot;??_);_(@_)">
                  <c:v>113.61785409892002</c:v>
                </c:pt>
                <c:pt idx="1943" formatCode="_(* #,##0.00_);_(* \(#,##0.00\);_(* &quot;-&quot;??_);_(@_)">
                  <c:v>113.62092986679974</c:v>
                </c:pt>
                <c:pt idx="1944" formatCode="_(* #,##0.00_);_(* \(#,##0.00\);_(* &quot;-&quot;??_);_(@_)">
                  <c:v>113.62401518445348</c:v>
                </c:pt>
                <c:pt idx="1945" formatCode="_(* #,##0.00_);_(* \(#,##0.00\);_(* &quot;-&quot;??_);_(@_)">
                  <c:v>113.62714673786982</c:v>
                </c:pt>
                <c:pt idx="1946" formatCode="_(* #,##0.00_);_(* \(#,##0.00\);_(* &quot;-&quot;??_);_(@_)">
                  <c:v>113.63259148070755</c:v>
                </c:pt>
                <c:pt idx="1947" formatCode="_(* #,##0.00_);_(* \(#,##0.00\);_(* &quot;-&quot;??_);_(@_)">
                  <c:v>113.63945524334569</c:v>
                </c:pt>
                <c:pt idx="1948" formatCode="_(* #,##0.00_);_(* \(#,##0.00\);_(* &quot;-&quot;??_);_(@_)">
                  <c:v>113.64249681109979</c:v>
                </c:pt>
                <c:pt idx="1949" formatCode="_(* #,##0.00_);_(* \(#,##0.00\);_(* &quot;-&quot;??_);_(@_)">
                  <c:v>113.64546526178441</c:v>
                </c:pt>
                <c:pt idx="1950" formatCode="_(* #,##0.00_);_(* \(#,##0.00\);_(* &quot;-&quot;??_);_(@_)">
                  <c:v>113.64843405999443</c:v>
                </c:pt>
                <c:pt idx="1951" formatCode="_(* #,##0.00_);_(* \(#,##0.00\);_(* &quot;-&quot;??_);_(@_)">
                  <c:v>113.65372647306091</c:v>
                </c:pt>
                <c:pt idx="1952" formatCode="_(* #,##0.00_);_(* \(#,##0.00\);_(* &quot;-&quot;??_);_(@_)">
                  <c:v>113.66059542332083</c:v>
                </c:pt>
                <c:pt idx="1953" formatCode="_(* #,##0.00_);_(* \(#,##0.00\);_(* &quot;-&quot;??_);_(@_)">
                  <c:v>113.66369505796466</c:v>
                </c:pt>
                <c:pt idx="1954" formatCode="_(* #,##0.00_);_(* \(#,##0.00\);_(* &quot;-&quot;??_);_(@_)">
                  <c:v>113.66673960087009</c:v>
                </c:pt>
                <c:pt idx="1955" formatCode="_(* #,##0.00_);_(* \(#,##0.00\);_(* &quot;-&quot;??_);_(@_)">
                  <c:v>113.6697753710832</c:v>
                </c:pt>
                <c:pt idx="1956" formatCode="_(* #,##0.00_);_(* \(#,##0.00\);_(* &quot;-&quot;??_);_(@_)">
                  <c:v>113.67515728075075</c:v>
                </c:pt>
                <c:pt idx="1957" formatCode="_(* #,##0.00_);_(* \(#,##0.00\);_(* &quot;-&quot;??_);_(@_)">
                  <c:v>113.68190351510701</c:v>
                </c:pt>
                <c:pt idx="1958" formatCode="_(* #,##0.00_);_(* \(#,##0.00\);_(* &quot;-&quot;??_);_(@_)">
                  <c:v>113.68494104678619</c:v>
                </c:pt>
                <c:pt idx="1959" formatCode="_(* #,##0.00_);_(* \(#,##0.00\);_(* &quot;-&quot;??_);_(@_)">
                  <c:v>113.68799717830326</c:v>
                </c:pt>
                <c:pt idx="1960" formatCode="_(* #,##0.00_);_(* \(#,##0.00\);_(* &quot;-&quot;??_);_(@_)">
                  <c:v>113.68759477046395</c:v>
                </c:pt>
                <c:pt idx="1961" formatCode="_(* #,##0.00_);_(* \(#,##0.00\);_(* &quot;-&quot;??_);_(@_)">
                  <c:v>113.69636725748829</c:v>
                </c:pt>
                <c:pt idx="1962" formatCode="_(* #,##0.00_);_(* \(#,##0.00\);_(* &quot;-&quot;??_);_(@_)">
                  <c:v>113.69756014641466</c:v>
                </c:pt>
                <c:pt idx="1963" formatCode="_(* #,##0.00_);_(* \(#,##0.00\);_(* &quot;-&quot;??_);_(@_)">
                  <c:v>113.70064466555954</c:v>
                </c:pt>
                <c:pt idx="1964" formatCode="_(* #,##0.00_);_(* \(#,##0.00\);_(* &quot;-&quot;??_);_(@_)">
                  <c:v>113.70391362092509</c:v>
                </c:pt>
                <c:pt idx="1965" formatCode="_(* #,##0.00_);_(* \(#,##0.00\);_(* &quot;-&quot;??_);_(@_)">
                  <c:v>113.70623311911083</c:v>
                </c:pt>
                <c:pt idx="1966" formatCode="_(* #,##0.00_);_(* \(#,##0.00\);_(* &quot;-&quot;??_);_(@_)">
                  <c:v>113.71304180642588</c:v>
                </c:pt>
                <c:pt idx="1967" formatCode="_(* #,##0.00_);_(* \(#,##0.00\);_(* &quot;-&quot;??_);_(@_)">
                  <c:v>113.72043635019513</c:v>
                </c:pt>
                <c:pt idx="1968" formatCode="_(* #,##0.00_);_(* \(#,##0.00\);_(* &quot;-&quot;??_);_(@_)">
                  <c:v>113.72396900645474</c:v>
                </c:pt>
                <c:pt idx="1969" formatCode="_(* #,##0.00_);_(* \(#,##0.00\);_(* &quot;-&quot;??_);_(@_)">
                  <c:v>113.72746213133091</c:v>
                </c:pt>
                <c:pt idx="1970" formatCode="_(* #,##0.00_);_(* \(#,##0.00\);_(* &quot;-&quot;??_);_(@_)">
                  <c:v>113.73292923022575</c:v>
                </c:pt>
                <c:pt idx="1971" formatCode="_(* #,##0.00_);_(* \(#,##0.00\);_(* &quot;-&quot;??_);_(@_)">
                  <c:v>113.7393076891527</c:v>
                </c:pt>
                <c:pt idx="1972" formatCode="_(* #,##0.00_);_(* \(#,##0.00\);_(* &quot;-&quot;??_);_(@_)">
                  <c:v>113.74642611280834</c:v>
                </c:pt>
                <c:pt idx="1973" formatCode="_(* #,##0.00_);_(* \(#,##0.00\);_(* &quot;-&quot;??_);_(@_)">
                  <c:v>113.74987170940918</c:v>
                </c:pt>
                <c:pt idx="1974" formatCode="_(* #,##0.00_);_(* \(#,##0.00\);_(* &quot;-&quot;??_);_(@_)">
                  <c:v>113.75333771017107</c:v>
                </c:pt>
                <c:pt idx="1975" formatCode="_(* #,##0.00_);_(* \(#,##0.00\);_(* &quot;-&quot;??_);_(@_)">
                  <c:v>113.75681410486101</c:v>
                </c:pt>
                <c:pt idx="1976" formatCode="_(* #,##0.00_);_(* \(#,##0.00\);_(* &quot;-&quot;??_);_(@_)">
                  <c:v>113.76339650474856</c:v>
                </c:pt>
                <c:pt idx="1977" formatCode="_(* #,##0.00_);_(* \(#,##0.00\);_(* &quot;-&quot;??_);_(@_)">
                  <c:v>113.77078242451131</c:v>
                </c:pt>
                <c:pt idx="1978" formatCode="_(* #,##0.00_);_(* \(#,##0.00\);_(* &quot;-&quot;??_);_(@_)">
                  <c:v>113.7742708722929</c:v>
                </c:pt>
                <c:pt idx="1979" formatCode="_(* #,##0.00_);_(* \(#,##0.00\);_(* &quot;-&quot;??_);_(@_)">
                  <c:v>113.77770970307969</c:v>
                </c:pt>
                <c:pt idx="1980" formatCode="_(* #,##0.00_);_(* \(#,##0.00\);_(* &quot;-&quot;??_);_(@_)">
                  <c:v>113.78115893945791</c:v>
                </c:pt>
                <c:pt idx="1981" formatCode="_(* #,##0.00_);_(* \(#,##0.00\);_(* &quot;-&quot;??_);_(@_)">
                  <c:v>113.7875881194385</c:v>
                </c:pt>
                <c:pt idx="1982" formatCode="_(* #,##0.00_);_(* \(#,##0.00\);_(* &quot;-&quot;??_);_(@_)">
                  <c:v>113.79475792462755</c:v>
                </c:pt>
                <c:pt idx="1983" formatCode="_(* #,##0.00_);_(* \(#,##0.00\);_(* &quot;-&quot;??_);_(@_)">
                  <c:v>113.79808210897795</c:v>
                </c:pt>
                <c:pt idx="1984" formatCode="_(* #,##0.00_);_(* \(#,##0.00\);_(* &quot;-&quot;??_);_(@_)">
                  <c:v>113.80142579322623</c:v>
                </c:pt>
                <c:pt idx="1985" formatCode="_(* #,##0.00_);_(* \(#,##0.00\);_(* &quot;-&quot;??_);_(@_)">
                  <c:v>113.80480983884371</c:v>
                </c:pt>
                <c:pt idx="1986" formatCode="_(* #,##0.00_);_(* \(#,##0.00\);_(* &quot;-&quot;??_);_(@_)">
                  <c:v>113.81129892885207</c:v>
                </c:pt>
                <c:pt idx="1987" formatCode="_(* #,##0.00_);_(* \(#,##0.00\);_(* &quot;-&quot;??_);_(@_)">
                  <c:v>113.81868917598268</c:v>
                </c:pt>
                <c:pt idx="1988" formatCode="_(* #,##0.00_);_(* \(#,##0.00\);_(* &quot;-&quot;??_);_(@_)">
                  <c:v>113.82230516055252</c:v>
                </c:pt>
                <c:pt idx="1989" formatCode="_(* #,##0.00_);_(* \(#,##0.00\);_(* &quot;-&quot;??_);_(@_)">
                  <c:v>113.82578158012234</c:v>
                </c:pt>
                <c:pt idx="1990" formatCode="_(* #,##0.00_);_(* \(#,##0.00\);_(* &quot;-&quot;??_);_(@_)">
                  <c:v>114.31618676823349</c:v>
                </c:pt>
                <c:pt idx="1991" formatCode="_(* #,##0.00_);_(* \(#,##0.00\);_(* &quot;-&quot;??_);_(@_)">
                  <c:v>114.31779501116117</c:v>
                </c:pt>
                <c:pt idx="1992" formatCode="_(* #,##0.00_);_(* \(#,##0.00\);_(* &quot;-&quot;??_);_(@_)">
                  <c:v>114.32082791833092</c:v>
                </c:pt>
                <c:pt idx="1993" formatCode="_(* #,##0.00_);_(* \(#,##0.00\);_(* &quot;-&quot;??_);_(@_)">
                  <c:v>114.32185158361494</c:v>
                </c:pt>
                <c:pt idx="1994" formatCode="_(* #,##0.00_);_(* \(#,##0.00\);_(* &quot;-&quot;??_);_(@_)">
                  <c:v>114.32304484715713</c:v>
                </c:pt>
                <c:pt idx="1995" formatCode="_(* #,##0.00_);_(* \(#,##0.00\);_(* &quot;-&quot;??_);_(@_)">
                  <c:v>114.32423065465586</c:v>
                </c:pt>
                <c:pt idx="1996" formatCode="_(* #,##0.00_);_(* \(#,##0.00\);_(* &quot;-&quot;??_);_(@_)">
                  <c:v>114.325613425098</c:v>
                </c:pt>
                <c:pt idx="1997" formatCode="_(* #,##0.00_);_(* \(#,##0.00\);_(* &quot;-&quot;??_);_(@_)">
                  <c:v>114.32917623251235</c:v>
                </c:pt>
                <c:pt idx="1998" formatCode="_(* #,##0.00_);_(* \(#,##0.00\);_(* &quot;-&quot;??_);_(@_)">
                  <c:v>114.33042572476214</c:v>
                </c:pt>
                <c:pt idx="1999" formatCode="_(* #,##0.00_);_(* \(#,##0.00\);_(* &quot;-&quot;??_);_(@_)">
                  <c:v>114.33167576553056</c:v>
                </c:pt>
                <c:pt idx="2000" formatCode="_(* #,##0.00_);_(* \(#,##0.00\);_(* &quot;-&quot;??_);_(@_)">
                  <c:v>114.33287152450981</c:v>
                </c:pt>
                <c:pt idx="2001" formatCode="_(* #,##0.00_);_(* \(#,##0.00\);_(* &quot;-&quot;??_);_(@_)">
                  <c:v>114.33410387299661</c:v>
                </c:pt>
                <c:pt idx="2002" formatCode="_(* #,##0.00_);_(* \(#,##0.00\);_(* &quot;-&quot;??_);_(@_)">
                  <c:v>114.33757384285659</c:v>
                </c:pt>
                <c:pt idx="2003" formatCode="_(* #,##0.00_);_(* \(#,##0.00\);_(* &quot;-&quot;??_);_(@_)">
                  <c:v>114.33876413090383</c:v>
                </c:pt>
                <c:pt idx="2004" formatCode="_(* #,##0.00_);_(* \(#,##0.00\);_(* &quot;-&quot;??_);_(@_)">
                  <c:v>114.33995025551906</c:v>
                </c:pt>
                <c:pt idx="2005" formatCode="_(* #,##0.00_);_(* \(#,##0.00\);_(* &quot;-&quot;??_);_(@_)">
                  <c:v>114.34113207721173</c:v>
                </c:pt>
                <c:pt idx="2006" formatCode="_(* #,##0.00_);_(* \(#,##0.00\);_(* &quot;-&quot;??_);_(@_)">
                  <c:v>114.34248810780603</c:v>
                </c:pt>
                <c:pt idx="2007" formatCode="_(* #,##0.00_);_(* \(#,##0.00\);_(* &quot;-&quot;??_);_(@_)">
                  <c:v>114.34600258749421</c:v>
                </c:pt>
                <c:pt idx="2008" formatCode="_(* #,##0.00_);_(* \(#,##0.00\);_(* &quot;-&quot;??_);_(@_)">
                  <c:v>114.34720144802557</c:v>
                </c:pt>
                <c:pt idx="2009" formatCode="_(* #,##0.00_);_(* \(#,##0.00\);_(* &quot;-&quot;??_);_(@_)">
                  <c:v>114.3484006228453</c:v>
                </c:pt>
                <c:pt idx="2010" formatCode="_(* #,##0.00_);_(* \(#,##0.00\);_(* &quot;-&quot;??_);_(@_)">
                  <c:v>114.34971629268367</c:v>
                </c:pt>
                <c:pt idx="2011" formatCode="_(* #,##0.00_);_(* \(#,##0.00\);_(* &quot;-&quot;??_);_(@_)">
                  <c:v>114.35183450397561</c:v>
                </c:pt>
                <c:pt idx="2012" formatCode="_(* #,##0.00_);_(* \(#,##0.00\);_(* &quot;-&quot;??_);_(@_)">
                  <c:v>114.35594536369531</c:v>
                </c:pt>
                <c:pt idx="2013" formatCode="_(* #,##0.00_);_(* \(#,##0.00\);_(* &quot;-&quot;??_);_(@_)">
                  <c:v>114.3574952915567</c:v>
                </c:pt>
                <c:pt idx="2014" formatCode="_(* #,##0.00_);_(* \(#,##0.00\);_(* &quot;-&quot;??_);_(@_)">
                  <c:v>114.35904560406478</c:v>
                </c:pt>
                <c:pt idx="2015" formatCode="_(* #,##0.00_);_(* \(#,##0.00\);_(* &quot;-&quot;??_);_(@_)">
                  <c:v>114.36059630299111</c:v>
                </c:pt>
                <c:pt idx="2016" formatCode="_(* #,##0.00_);_(* \(#,##0.00\);_(* &quot;-&quot;??_);_(@_)">
                  <c:v>114.36270339835264</c:v>
                </c:pt>
                <c:pt idx="2017" formatCode="_(* #,##0.00_);_(* \(#,##0.00\);_(* &quot;-&quot;??_);_(@_)">
                  <c:v>114.36683286685631</c:v>
                </c:pt>
                <c:pt idx="2018" formatCode="_(* #,##0.00_);_(* \(#,##0.00\);_(* &quot;-&quot;??_);_(@_)">
                  <c:v>114.36839327470076</c:v>
                </c:pt>
                <c:pt idx="2019" formatCode="_(* #,##0.00_);_(* \(#,##0.00\);_(* &quot;-&quot;??_);_(@_)">
                  <c:v>114.36995408845564</c:v>
                </c:pt>
                <c:pt idx="2020" formatCode="_(* #,##0.00_);_(* \(#,##0.00\);_(* &quot;-&quot;??_);_(@_)">
                  <c:v>114.37151527011133</c:v>
                </c:pt>
                <c:pt idx="2021" formatCode="_(* #,##0.00_);_(* \(#,##0.00\);_(* &quot;-&quot;??_);_(@_)">
                  <c:v>114.37362843737861</c:v>
                </c:pt>
                <c:pt idx="2022" formatCode="_(* #,##0.00_);_(* \(#,##0.00\);_(* &quot;-&quot;??_);_(@_)">
                  <c:v>114.37749710651673</c:v>
                </c:pt>
                <c:pt idx="2023" formatCode="_(* #,##0.00_);_(* \(#,##0.00\);_(* &quot;-&quot;??_);_(@_)">
                  <c:v>114.37931655249214</c:v>
                </c:pt>
                <c:pt idx="2024" formatCode="_(* #,##0.00_);_(* \(#,##0.00\);_(* &quot;-&quot;??_);_(@_)">
                  <c:v>114.38114326017951</c:v>
                </c:pt>
                <c:pt idx="2025" formatCode="_(* #,##0.00_);_(* \(#,##0.00\);_(* &quot;-&quot;??_);_(@_)">
                  <c:v>114.3829703852609</c:v>
                </c:pt>
                <c:pt idx="2026" formatCode="_(* #,##0.00_);_(* \(#,##0.00\);_(* &quot;-&quot;??_);_(@_)">
                  <c:v>114.38593742226682</c:v>
                </c:pt>
                <c:pt idx="2027" formatCode="_(* #,##0.00_);_(* \(#,##0.00\);_(* &quot;-&quot;??_);_(@_)">
                  <c:v>114.39028180460315</c:v>
                </c:pt>
                <c:pt idx="2028" formatCode="_(* #,##0.00_);_(* \(#,##0.00\);_(* &quot;-&quot;??_);_(@_)">
                  <c:v>114.39211102332168</c:v>
                </c:pt>
                <c:pt idx="2029" formatCode="_(* #,##0.00_);_(* \(#,##0.00\);_(* &quot;-&quot;??_);_(@_)">
                  <c:v>114.39394897047679</c:v>
                </c:pt>
                <c:pt idx="2030" formatCode="_(* #,##0.00_);_(* \(#,##0.00\);_(* &quot;-&quot;??_);_(@_)">
                  <c:v>114.39580396717743</c:v>
                </c:pt>
                <c:pt idx="2031" formatCode="_(* #,##0.00_);_(* \(#,##0.00\);_(* &quot;-&quot;??_);_(@_)">
                  <c:v>114.39898707032552</c:v>
                </c:pt>
                <c:pt idx="2032" formatCode="_(* #,##0.00_);_(* \(#,##0.00\);_(* &quot;-&quot;??_);_(@_)">
                  <c:v>114.40345032040595</c:v>
                </c:pt>
                <c:pt idx="2033" formatCode="_(* #,##0.00_);_(* \(#,##0.00\);_(* &quot;-&quot;??_);_(@_)">
                  <c:v>114.40532410557771</c:v>
                </c:pt>
                <c:pt idx="2034" formatCode="_(* #,##0.00_);_(* \(#,##0.00\);_(* &quot;-&quot;??_);_(@_)">
                  <c:v>114.40718167082358</c:v>
                </c:pt>
                <c:pt idx="2035" formatCode="_(* #,##0.00_);_(* \(#,##0.00\);_(* &quot;-&quot;??_);_(@_)">
                  <c:v>114.40903967571856</c:v>
                </c:pt>
                <c:pt idx="2036" formatCode="_(* #,##0.00_);_(* \(#,##0.00\);_(* &quot;-&quot;??_);_(@_)">
                  <c:v>114.41207739273011</c:v>
                </c:pt>
                <c:pt idx="2037" formatCode="_(* #,##0.00_);_(* \(#,##0.00\);_(* &quot;-&quot;??_);_(@_)">
                  <c:v>114.41648886957422</c:v>
                </c:pt>
                <c:pt idx="2038" formatCode="_(* #,##0.00_);_(* \(#,##0.00\);_(* &quot;-&quot;??_);_(@_)">
                  <c:v>114.41836565151908</c:v>
                </c:pt>
                <c:pt idx="2039" formatCode="_(* #,##0.00_);_(* \(#,##0.00\);_(* &quot;-&quot;??_);_(@_)">
                  <c:v>114.42023453126102</c:v>
                </c:pt>
                <c:pt idx="2040" formatCode="_(* #,##0.00_);_(* \(#,##0.00\);_(* &quot;-&quot;??_);_(@_)">
                  <c:v>122.38441157745281</c:v>
                </c:pt>
                <c:pt idx="2041" formatCode="_(* #,##0.00_);_(* \(#,##0.00\);_(* &quot;-&quot;??_);_(@_)">
                  <c:v>122.3848352983085</c:v>
                </c:pt>
                <c:pt idx="2042" formatCode="_(* #,##0.00_);_(* \(#,##0.00\);_(* &quot;-&quot;??_);_(@_)">
                  <c:v>122.38681057783054</c:v>
                </c:pt>
                <c:pt idx="2043" formatCode="_(* #,##0.00_);_(* \(#,##0.00\);_(* &quot;-&quot;??_);_(@_)">
                  <c:v>122.38741477553523</c:v>
                </c:pt>
                <c:pt idx="2044" formatCode="_(* #,##0.00_);_(* \(#,##0.00\);_(* &quot;-&quot;??_);_(@_)">
                  <c:v>122.38800781133037</c:v>
                </c:pt>
                <c:pt idx="2045" formatCode="_(* #,##0.00_);_(* \(#,##0.00\);_(* &quot;-&quot;??_);_(@_)">
                  <c:v>122.38858909531936</c:v>
                </c:pt>
                <c:pt idx="2046" formatCode="_(* #,##0.00_);_(* \(#,##0.00\);_(* &quot;-&quot;??_);_(@_)">
                  <c:v>122.38899955535791</c:v>
                </c:pt>
                <c:pt idx="2047" formatCode="_(* #,##0.00_);_(* \(#,##0.00\);_(* &quot;-&quot;??_);_(@_)">
                  <c:v>122.39138194644357</c:v>
                </c:pt>
                <c:pt idx="2048" formatCode="_(* #,##0.00_);_(* \(#,##0.00\);_(* &quot;-&quot;??_);_(@_)">
                  <c:v>122.3921152704104</c:v>
                </c:pt>
                <c:pt idx="2049" formatCode="_(* #,##0.00_);_(* \(#,##0.00\);_(* &quot;-&quot;??_);_(@_)">
                  <c:v>122.39286697625393</c:v>
                </c:pt>
                <c:pt idx="2050" formatCode="_(* #,##0.00_);_(* \(#,##0.00\);_(* &quot;-&quot;??_);_(@_)">
                  <c:v>122.39360691052934</c:v>
                </c:pt>
                <c:pt idx="2051" formatCode="_(* #,##0.00_);_(* \(#,##0.00\);_(* &quot;-&quot;??_);_(@_)">
                  <c:v>122.39417302988296</c:v>
                </c:pt>
                <c:pt idx="2052" formatCode="_(* #,##0.00_);_(* \(#,##0.00\);_(* &quot;-&quot;??_);_(@_)">
                  <c:v>122.39655896478156</c:v>
                </c:pt>
                <c:pt idx="2053" formatCode="_(* #,##0.00_);_(* \(#,##0.00\);_(* &quot;-&quot;??_);_(@_)">
                  <c:v>122.3973064829643</c:v>
                </c:pt>
                <c:pt idx="2054" formatCode="_(* #,##0.00_);_(* \(#,##0.00\);_(* &quot;-&quot;??_);_(@_)">
                  <c:v>122.39807236744618</c:v>
                </c:pt>
                <c:pt idx="2055" formatCode="_(* #,##0.00_);_(* \(#,##0.00\);_(* &quot;-&quot;??_);_(@_)">
                  <c:v>122.39883257224929</c:v>
                </c:pt>
                <c:pt idx="2056" formatCode="_(* #,##0.00_);_(* \(#,##0.00\);_(* &quot;-&quot;??_);_(@_)">
                  <c:v>122.39946106985767</c:v>
                </c:pt>
                <c:pt idx="2057" formatCode="_(* #,##0.00_);_(* \(#,##0.00\);_(* &quot;-&quot;??_);_(@_)">
                  <c:v>122.40186119466341</c:v>
                </c:pt>
                <c:pt idx="2058" formatCode="_(* #,##0.00_);_(* \(#,##0.00\);_(* &quot;-&quot;??_);_(@_)">
                  <c:v>122.4026252568942</c:v>
                </c:pt>
                <c:pt idx="2059" formatCode="_(* #,##0.00_);_(* \(#,##0.00\);_(* &quot;-&quot;??_);_(@_)">
                  <c:v>122.40338365566711</c:v>
                </c:pt>
                <c:pt idx="2060" formatCode="_(* #,##0.00_);_(* \(#,##0.00\);_(* &quot;-&quot;??_);_(@_)">
                  <c:v>122.4041483515857</c:v>
                </c:pt>
                <c:pt idx="2061" formatCode="_(* #,##0.00_);_(* \(#,##0.00\);_(* &quot;-&quot;??_);_(@_)">
                  <c:v>122.40477177049786</c:v>
                </c:pt>
                <c:pt idx="2062" formatCode="_(* #,##0.00_);_(* \(#,##0.00\);_(* &quot;-&quot;??_);_(@_)">
                  <c:v>122.40718532405104</c:v>
                </c:pt>
                <c:pt idx="2063" formatCode="_(* #,##0.00_);_(* \(#,##0.00\);_(* &quot;-&quot;??_);_(@_)">
                  <c:v>122.40794885483604</c:v>
                </c:pt>
                <c:pt idx="2064" formatCode="_(* #,##0.00_);_(* \(#,##0.00\);_(* &quot;-&quot;??_);_(@_)">
                  <c:v>122.40871875956772</c:v>
                </c:pt>
                <c:pt idx="2065" formatCode="_(* #,##0.00_);_(* \(#,##0.00\);_(* &quot;-&quot;??_);_(@_)">
                  <c:v>122.40939833953195</c:v>
                </c:pt>
                <c:pt idx="2066" formatCode="_(* #,##0.00_);_(* \(#,##0.00\);_(* &quot;-&quot;??_);_(@_)">
                  <c:v>122.41268260415228</c:v>
                </c:pt>
                <c:pt idx="2067" formatCode="_(* #,##0.00_);_(* \(#,##0.00\);_(* &quot;-&quot;??_);_(@_)">
                  <c:v>122.41343005647698</c:v>
                </c:pt>
                <c:pt idx="2068" formatCode="_(* #,##0.00_);_(* \(#,##0.00\);_(* &quot;-&quot;??_);_(@_)">
                  <c:v>122.41417169050312</c:v>
                </c:pt>
                <c:pt idx="2069" formatCode="_(* #,##0.00_);_(* \(#,##0.00\);_(* &quot;-&quot;??_);_(@_)">
                  <c:v>122.4148991679792</c:v>
                </c:pt>
                <c:pt idx="2070" formatCode="_(* #,##0.00_);_(* \(#,##0.00\);_(* &quot;-&quot;??_);_(@_)">
                  <c:v>122.41540237241612</c:v>
                </c:pt>
                <c:pt idx="2071" formatCode="_(* #,##0.00_);_(* \(#,##0.00\);_(* &quot;-&quot;??_);_(@_)">
                  <c:v>122.417776456333</c:v>
                </c:pt>
                <c:pt idx="2072" formatCode="_(* #,##0.00_);_(* \(#,##0.00\);_(* &quot;-&quot;??_);_(@_)">
                  <c:v>122.41850035296524</c:v>
                </c:pt>
                <c:pt idx="2073" formatCode="_(* #,##0.00_);_(* \(#,##0.00\);_(* &quot;-&quot;??_);_(@_)">
                  <c:v>122.41922455961752</c:v>
                </c:pt>
                <c:pt idx="2074" formatCode="_(* #,##0.00_);_(* \(#,##0.00\);_(* &quot;-&quot;??_);_(@_)">
                  <c:v>122.42003426502237</c:v>
                </c:pt>
                <c:pt idx="2075" formatCode="_(* #,##0.00_);_(* \(#,##0.00\);_(* &quot;-&quot;??_);_(@_)">
                  <c:v>122.42147706750526</c:v>
                </c:pt>
                <c:pt idx="2076" formatCode="_(* #,##0.00_);_(* \(#,##0.00\);_(* &quot;-&quot;??_);_(@_)">
                  <c:v>122.42439357182843</c:v>
                </c:pt>
                <c:pt idx="2077" formatCode="_(* #,##0.00_);_(* \(#,##0.00\);_(* &quot;-&quot;??_);_(@_)">
                  <c:v>122.42544263548258</c:v>
                </c:pt>
                <c:pt idx="2078" formatCode="_(* #,##0.00_);_(* \(#,##0.00\);_(* &quot;-&quot;??_);_(@_)">
                  <c:v>122.42647544338479</c:v>
                </c:pt>
                <c:pt idx="2079" formatCode="_(* #,##0.00_);_(* \(#,##0.00\);_(* &quot;-&quot;??_);_(@_)">
                  <c:v>122.42759781657593</c:v>
                </c:pt>
                <c:pt idx="2080" formatCode="_(* #,##0.00_);_(* \(#,##0.00\);_(* &quot;-&quot;??_);_(@_)">
                  <c:v>122.4291673344454</c:v>
                </c:pt>
                <c:pt idx="2081" formatCode="_(* #,##0.00_);_(* \(#,##0.00\);_(* &quot;-&quot;??_);_(@_)">
                  <c:v>122.43214099869815</c:v>
                </c:pt>
                <c:pt idx="2082" formatCode="_(* #,##0.00_);_(* \(#,##0.00\);_(* &quot;-&quot;??_);_(@_)">
                  <c:v>122.4332844449068</c:v>
                </c:pt>
                <c:pt idx="2083" formatCode="_(* #,##0.00_);_(* \(#,##0.00\);_(* &quot;-&quot;??_);_(@_)">
                  <c:v>122.43442832640521</c:v>
                </c:pt>
                <c:pt idx="2084" formatCode="_(* #,##0.00_);_(* \(#,##0.00\);_(* &quot;-&quot;??_);_(@_)">
                  <c:v>122.4248730355441</c:v>
                </c:pt>
                <c:pt idx="2085" formatCode="_(* #,##0.00_);_(* \(#,##0.00\);_(* &quot;-&quot;??_);_(@_)">
                  <c:v>122.42639545789942</c:v>
                </c:pt>
                <c:pt idx="2086" formatCode="_(* #,##0.00_);_(* \(#,##0.00\);_(* &quot;-&quot;??_);_(@_)">
                  <c:v>122.43089324548477</c:v>
                </c:pt>
                <c:pt idx="2087" formatCode="_(* #,##0.00_);_(* \(#,##0.00\);_(* &quot;-&quot;??_);_(@_)">
                  <c:v>122.43257494766742</c:v>
                </c:pt>
                <c:pt idx="2088" formatCode="_(* #,##0.00_);_(* \(#,##0.00\);_(* &quot;-&quot;??_);_(@_)">
                  <c:v>122.43422112741564</c:v>
                </c:pt>
                <c:pt idx="2089" formatCode="_(* #,##0.00_);_(* \(#,##0.00\);_(* &quot;-&quot;??_);_(@_)">
                  <c:v>122.43587536278322</c:v>
                </c:pt>
                <c:pt idx="2090" formatCode="_(* #,##0.00_);_(* \(#,##0.00\);_(* &quot;-&quot;??_);_(@_)">
                  <c:v>122.43986307050881</c:v>
                </c:pt>
                <c:pt idx="2091" formatCode="_(* #,##0.00_);_(* \(#,##0.00\);_(* &quot;-&quot;??_);_(@_)">
                  <c:v>122.44460305685547</c:v>
                </c:pt>
                <c:pt idx="2092" formatCode="_(* #,##0.00_);_(* \(#,##0.00\);_(* &quot;-&quot;??_);_(@_)">
                  <c:v>122.44661393856484</c:v>
                </c:pt>
                <c:pt idx="2093" formatCode="_(* #,##0.00_);_(* \(#,##0.00\);_(* &quot;-&quot;??_);_(@_)">
                  <c:v>122.44859060298026</c:v>
                </c:pt>
                <c:pt idx="2094" formatCode="_(* #,##0.00_);_(* \(#,##0.00\);_(* &quot;-&quot;??_);_(@_)">
                  <c:v>122.45074222499666</c:v>
                </c:pt>
                <c:pt idx="2095" formatCode="_(* #,##0.00_);_(* \(#,##0.00\);_(* &quot;-&quot;??_);_(@_)">
                  <c:v>122.45461146342124</c:v>
                </c:pt>
                <c:pt idx="2096" formatCode="_(* #,##0.00_);_(* \(#,##0.00\);_(* &quot;-&quot;??_);_(@_)">
                  <c:v>122.4596043511737</c:v>
                </c:pt>
                <c:pt idx="2097" formatCode="_(* #,##0.00_);_(* \(#,##0.00\);_(* &quot;-&quot;??_);_(@_)">
                  <c:v>122.46262447889636</c:v>
                </c:pt>
                <c:pt idx="2098" formatCode="_(* #,##0.00_);_(* \(#,##0.00\);_(* &quot;-&quot;??_);_(@_)">
                  <c:v>122.46617714447319</c:v>
                </c:pt>
                <c:pt idx="2099" formatCode="_(* #,##0.00_);_(* \(#,##0.00\);_(* &quot;-&quot;??_);_(@_)">
                  <c:v>122.47009754291136</c:v>
                </c:pt>
                <c:pt idx="2100" formatCode="_(* #,##0.00_);_(* \(#,##0.00\);_(* &quot;-&quot;??_);_(@_)">
                  <c:v>122.47498044061503</c:v>
                </c:pt>
                <c:pt idx="2101" formatCode="_(* #,##0.00_);_(* \(#,##0.00\);_(* &quot;-&quot;??_);_(@_)">
                  <c:v>122.47726872927048</c:v>
                </c:pt>
                <c:pt idx="2102" formatCode="_(* #,##0.00_);_(* \(#,##0.00\);_(* &quot;-&quot;??_);_(@_)">
                  <c:v>122.47954874697156</c:v>
                </c:pt>
                <c:pt idx="2103" formatCode="_(* #,##0.00_);_(* \(#,##0.00\);_(* &quot;-&quot;??_);_(@_)">
                  <c:v>122.481655082364</c:v>
                </c:pt>
                <c:pt idx="2104" formatCode="_(* #,##0.00_);_(* \(#,##0.00\);_(* &quot;-&quot;??_);_(@_)">
                  <c:v>122.48580908935489</c:v>
                </c:pt>
                <c:pt idx="2105" formatCode="_(* #,##0.00_);_(* \(#,##0.00\);_(* &quot;-&quot;??_);_(@_)">
                  <c:v>122.4907258821457</c:v>
                </c:pt>
                <c:pt idx="2106" formatCode="_(* #,##0.00_);_(* \(#,##0.00\);_(* &quot;-&quot;??_);_(@_)">
                  <c:v>122.49300124962458</c:v>
                </c:pt>
                <c:pt idx="2107" formatCode="_(* #,##0.00_);_(* \(#,##0.00\);_(* &quot;-&quot;??_);_(@_)">
                  <c:v>122.49526772602628</c:v>
                </c:pt>
                <c:pt idx="2108" formatCode="_(* #,##0.00_);_(* \(#,##0.00\);_(* &quot;-&quot;??_);_(@_)">
                  <c:v>122.50444410928306</c:v>
                </c:pt>
                <c:pt idx="2109" formatCode="_(* #,##0.00_);_(* \(#,##0.00\);_(* &quot;-&quot;??_);_(@_)">
                  <c:v>122.51154593496439</c:v>
                </c:pt>
                <c:pt idx="2110" formatCode="_(* #,##0.00_);_(* \(#,##0.00\);_(* &quot;-&quot;??_);_(@_)">
                  <c:v>122.51423511476372</c:v>
                </c:pt>
                <c:pt idx="2111" formatCode="_(* #,##0.00_);_(* \(#,##0.00\);_(* &quot;-&quot;??_);_(@_)">
                  <c:v>126.2836474894159</c:v>
                </c:pt>
                <c:pt idx="2112" formatCode="_(* #,##0.00_);_(* \(#,##0.00\);_(* &quot;-&quot;??_);_(@_)">
                  <c:v>126.28632157033672</c:v>
                </c:pt>
                <c:pt idx="2113" formatCode="_(* #,##0.00_);_(* \(#,##0.00\);_(* &quot;-&quot;??_);_(@_)">
                  <c:v>126.29091671984847</c:v>
                </c:pt>
                <c:pt idx="2114" formatCode="_(* #,##0.00_);_(* \(#,##0.00\);_(* &quot;-&quot;??_);_(@_)">
                  <c:v>126.29274837990481</c:v>
                </c:pt>
                <c:pt idx="2115" formatCode="_(* #,##0.00_);_(* \(#,##0.00\);_(* &quot;-&quot;??_);_(@_)">
                  <c:v>126.29460453211388</c:v>
                </c:pt>
                <c:pt idx="2116" formatCode="_(* #,##0.00_);_(* \(#,##0.00\);_(* &quot;-&quot;??_);_(@_)">
                  <c:v>126.29643755051522</c:v>
                </c:pt>
                <c:pt idx="2117" formatCode="_(* #,##0.00_);_(* \(#,##0.00\);_(* &quot;-&quot;??_);_(@_)">
                  <c:v>126.2991585433999</c:v>
                </c:pt>
                <c:pt idx="2118" formatCode="_(* #,##0.00_);_(* \(#,##0.00\);_(* &quot;-&quot;??_);_(@_)">
                  <c:v>126.3037738656103</c:v>
                </c:pt>
                <c:pt idx="2119" formatCode="_(* #,##0.00_);_(* \(#,##0.00\);_(* &quot;-&quot;??_);_(@_)">
                  <c:v>126.30560200853121</c:v>
                </c:pt>
                <c:pt idx="2120" formatCode="_(* #,##0.00_);_(* \(#,##0.00\);_(* &quot;-&quot;??_);_(@_)">
                  <c:v>126.30743076984012</c:v>
                </c:pt>
                <c:pt idx="2121" formatCode="_(* #,##0.00_);_(* \(#,##0.00\);_(* &quot;-&quot;??_);_(@_)">
                  <c:v>126.30945941655342</c:v>
                </c:pt>
                <c:pt idx="2122" formatCode="_(* #,##0.00_);_(* \(#,##0.00\);_(* &quot;-&quot;??_);_(@_)">
                  <c:v>126.31351826358532</c:v>
                </c:pt>
                <c:pt idx="2123" formatCode="_(* #,##0.00_);_(* \(#,##0.00\);_(* &quot;-&quot;??_);_(@_)">
                  <c:v>126.31966714529329</c:v>
                </c:pt>
                <c:pt idx="2124" formatCode="_(* #,##0.00_);_(* \(#,##0.00\);_(* &quot;-&quot;??_);_(@_)">
                  <c:v>126.3218068223533</c:v>
                </c:pt>
                <c:pt idx="2125" formatCode="_(* #,##0.00_);_(* \(#,##0.00\);_(* &quot;-&quot;??_);_(@_)">
                  <c:v>126.32427071329128</c:v>
                </c:pt>
                <c:pt idx="2126" formatCode="_(* #,##0.00_);_(* \(#,##0.00\);_(* &quot;-&quot;??_);_(@_)">
                  <c:v>126.3287288446565</c:v>
                </c:pt>
                <c:pt idx="2127" formatCode="_(* #,##0.00_);_(* \(#,##0.00\);_(* &quot;-&quot;??_);_(@_)">
                  <c:v>126.3342060277528</c:v>
                </c:pt>
                <c:pt idx="2128" formatCode="_(* #,##0.00_);_(* \(#,##0.00\);_(* &quot;-&quot;??_);_(@_)">
                  <c:v>126.33668232810054</c:v>
                </c:pt>
                <c:pt idx="2129" formatCode="_(* #,##0.00_);_(* \(#,##0.00\);_(* &quot;-&quot;??_);_(@_)">
                  <c:v>126.33915095752202</c:v>
                </c:pt>
                <c:pt idx="2130" formatCode="_(* #,##0.00_);_(* \(#,##0.00\);_(* &quot;-&quot;??_);_(@_)">
                  <c:v>126.34160830407988</c:v>
                </c:pt>
                <c:pt idx="2131" formatCode="_(* #,##0.00_);_(* \(#,##0.00\);_(* &quot;-&quot;??_);_(@_)">
                  <c:v>126.34589251673043</c:v>
                </c:pt>
                <c:pt idx="2132" formatCode="_(* #,##0.00_);_(* \(#,##0.00\);_(* &quot;-&quot;??_);_(@_)">
                  <c:v>126.35133930300513</c:v>
                </c:pt>
                <c:pt idx="2133" formatCode="_(* #,##0.00_);_(* \(#,##0.00\);_(* &quot;-&quot;??_);_(@_)">
                  <c:v>126.35377437137574</c:v>
                </c:pt>
                <c:pt idx="2134" formatCode="_(* #,##0.00_);_(* \(#,##0.00\);_(* &quot;-&quot;??_);_(@_)">
                  <c:v>126.35639811722244</c:v>
                </c:pt>
                <c:pt idx="2135" formatCode="_(* #,##0.00_);_(* \(#,##0.00\);_(* &quot;-&quot;??_);_(@_)">
                  <c:v>126.35901398790269</c:v>
                </c:pt>
                <c:pt idx="2136" formatCode="_(* #,##0.00_);_(* \(#,##0.00\);_(* &quot;-&quot;??_);_(@_)">
                  <c:v>126.36383458088412</c:v>
                </c:pt>
                <c:pt idx="2137" formatCode="_(* #,##0.00_);_(* \(#,##0.00\);_(* &quot;-&quot;??_);_(@_)">
                  <c:v>126.36940609784068</c:v>
                </c:pt>
                <c:pt idx="2138" formatCode="_(* #,##0.00_);_(* \(#,##0.00\);_(* &quot;-&quot;??_);_(@_)">
                  <c:v>126.37203505403627</c:v>
                </c:pt>
                <c:pt idx="2139" formatCode="_(* #,##0.00_);_(* \(#,##0.00\);_(* &quot;-&quot;??_);_(@_)">
                  <c:v>126.37465412986816</c:v>
                </c:pt>
                <c:pt idx="2140" formatCode="_(* #,##0.00_);_(* \(#,##0.00\);_(* &quot;-&quot;??_);_(@_)">
                  <c:v>126.3772682572779</c:v>
                </c:pt>
                <c:pt idx="2141" formatCode="_(* #,##0.00_);_(* \(#,##0.00\);_(* &quot;-&quot;??_);_(@_)">
                  <c:v>126.38214310600955</c:v>
                </c:pt>
                <c:pt idx="2142" formatCode="_(* #,##0.00_);_(* \(#,##0.00\);_(* &quot;-&quot;??_);_(@_)">
                  <c:v>126.38772493057475</c:v>
                </c:pt>
                <c:pt idx="2143" formatCode="_(* #,##0.00_);_(* \(#,##0.00\);_(* &quot;-&quot;??_);_(@_)">
                  <c:v>126.39033171201022</c:v>
                </c:pt>
                <c:pt idx="2144" formatCode="_(* #,##0.00_);_(* \(#,##0.00\);_(* &quot;-&quot;??_);_(@_)">
                  <c:v>126.39294213401871</c:v>
                </c:pt>
                <c:pt idx="2145" formatCode="_(* #,##0.00_);_(* \(#,##0.00\);_(* &quot;-&quot;??_);_(@_)">
                  <c:v>126.39556735841249</c:v>
                </c:pt>
                <c:pt idx="2146" formatCode="_(* #,##0.00_);_(* \(#,##0.00\);_(* &quot;-&quot;??_);_(@_)">
                  <c:v>126.40055607967344</c:v>
                </c:pt>
                <c:pt idx="2147" formatCode="_(* #,##0.00_);_(* \(#,##0.00\);_(* &quot;-&quot;??_);_(@_)">
                  <c:v>126.40414256061607</c:v>
                </c:pt>
                <c:pt idx="2148" formatCode="_(* #,##0.00_);_(* \(#,##0.00\);_(* &quot;-&quot;??_);_(@_)">
                  <c:v>126.40683945232409</c:v>
                </c:pt>
                <c:pt idx="2149" formatCode="_(* #,##0.00_);_(* \(#,##0.00\);_(* &quot;-&quot;??_);_(@_)">
                  <c:v>126.40975004841918</c:v>
                </c:pt>
                <c:pt idx="2150" formatCode="_(* #,##0.00_);_(* \(#,##0.00\);_(* &quot;-&quot;??_);_(@_)">
                  <c:v>126.41266162680327</c:v>
                </c:pt>
                <c:pt idx="2151" formatCode="_(* #,##0.00_);_(* \(#,##0.00\);_(* &quot;-&quot;??_);_(@_)">
                  <c:v>126.41784478066181</c:v>
                </c:pt>
                <c:pt idx="2152" formatCode="_(* #,##0.00_);_(* \(#,##0.00\);_(* &quot;-&quot;??_);_(@_)">
                  <c:v>126.42432451822864</c:v>
                </c:pt>
                <c:pt idx="2153" formatCode="_(* #,##0.00_);_(* \(#,##0.00\);_(* &quot;-&quot;??_);_(@_)">
                  <c:v>126.42724878302631</c:v>
                </c:pt>
                <c:pt idx="2154" formatCode="_(* #,##0.00_);_(* \(#,##0.00\);_(* &quot;-&quot;??_);_(@_)">
                  <c:v>126.43019119856818</c:v>
                </c:pt>
                <c:pt idx="2155" formatCode="_(* #,##0.00_);_(* \(#,##0.00\);_(* &quot;-&quot;??_);_(@_)">
                  <c:v>126.43311706873457</c:v>
                </c:pt>
                <c:pt idx="2156" formatCode="_(* #,##0.00_);_(* \(#,##0.00\);_(* &quot;-&quot;??_);_(@_)">
                  <c:v>126.43826001900919</c:v>
                </c:pt>
                <c:pt idx="2157" formatCode="_(* #,##0.00_);_(* \(#,##0.00\);_(* &quot;-&quot;??_);_(@_)">
                  <c:v>126.44474442859963</c:v>
                </c:pt>
                <c:pt idx="2158" formatCode="_(* #,##0.00_);_(* \(#,##0.00\);_(* &quot;-&quot;??_);_(@_)">
                  <c:v>126.44774261929872</c:v>
                </c:pt>
                <c:pt idx="2159" formatCode="_(* #,##0.00_);_(* \(#,##0.00\);_(* &quot;-&quot;??_);_(@_)">
                  <c:v>126.45072404958135</c:v>
                </c:pt>
                <c:pt idx="2160" formatCode="_(* #,##0.00_);_(* \(#,##0.00\);_(* &quot;-&quot;??_);_(@_)">
                  <c:v>126.45372850699815</c:v>
                </c:pt>
                <c:pt idx="2161" formatCode="_(* #,##0.00_);_(* \(#,##0.00\);_(* &quot;-&quot;??_);_(@_)">
                  <c:v>126.4603379970295</c:v>
                </c:pt>
                <c:pt idx="2162" formatCode="_(* #,##0.00_);_(* \(#,##0.00\);_(* &quot;-&quot;??_);_(@_)">
                  <c:v>126.46868828758431</c:v>
                </c:pt>
                <c:pt idx="2163" formatCode="_(* #,##0.00_);_(* \(#,##0.00\);_(* &quot;-&quot;??_);_(@_)">
                  <c:v>126.47169284504312</c:v>
                </c:pt>
                <c:pt idx="2164" formatCode="_(* #,##0.00_);_(* \(#,##0.00\);_(* &quot;-&quot;??_);_(@_)">
                  <c:v>126.47500697988735</c:v>
                </c:pt>
                <c:pt idx="2165" formatCode="_(* #,##0.00_);_(* \(#,##0.00\);_(* &quot;-&quot;??_);_(@_)">
                  <c:v>126.48141641520054</c:v>
                </c:pt>
                <c:pt idx="2166" formatCode="_(* #,##0.00_);_(* \(#,##0.00\);_(* &quot;-&quot;??_);_(@_)">
                  <c:v>126.48875513022885</c:v>
                </c:pt>
                <c:pt idx="2167" formatCode="_(* #,##0.00_);_(* \(#,##0.00\);_(* &quot;-&quot;??_);_(@_)">
                  <c:v>126.49219272581274</c:v>
                </c:pt>
                <c:pt idx="2168" formatCode="_(* #,##0.00_);_(* \(#,##0.00\);_(* &quot;-&quot;??_);_(@_)">
                  <c:v>126.49561412125516</c:v>
                </c:pt>
                <c:pt idx="2169" formatCode="_(* #,##0.00_);_(* \(#,##0.00\);_(* &quot;-&quot;??_);_(@_)">
                  <c:v>126.49898737051191</c:v>
                </c:pt>
                <c:pt idx="2170" formatCode="_(* #,##0.00_);_(* \(#,##0.00\);_(* &quot;-&quot;??_);_(@_)">
                  <c:v>126.5052653721453</c:v>
                </c:pt>
                <c:pt idx="2171" formatCode="_(* #,##0.00_);_(* \(#,##0.00\);_(* &quot;-&quot;??_);_(@_)">
                  <c:v>126.5125255092523</c:v>
                </c:pt>
                <c:pt idx="2172" formatCode="_(* #,##0.00_);_(* \(#,##0.00\);_(* &quot;-&quot;??_);_(@_)">
                  <c:v>126.51594172237483</c:v>
                </c:pt>
                <c:pt idx="2173" formatCode="_(* #,##0.00_);_(* \(#,##0.00\);_(* &quot;-&quot;??_);_(@_)">
                  <c:v>126.51936347993103</c:v>
                </c:pt>
                <c:pt idx="2174" formatCode="_(* #,##0.00_);_(* \(#,##0.00\);_(* &quot;-&quot;??_);_(@_)">
                  <c:v>126.52279228533698</c:v>
                </c:pt>
                <c:pt idx="2175" formatCode="_(* #,##0.00_);_(* \(#,##0.00\);_(* &quot;-&quot;??_);_(@_)">
                  <c:v>126.52919142799392</c:v>
                </c:pt>
                <c:pt idx="2176" formatCode="_(* #,##0.00_);_(* \(#,##0.00\);_(* &quot;-&quot;??_);_(@_)">
                  <c:v>126.53632449887951</c:v>
                </c:pt>
                <c:pt idx="2177" formatCode="_(* #,##0.00_);_(* \(#,##0.00\);_(* &quot;-&quot;??_);_(@_)">
                  <c:v>126.54010680203098</c:v>
                </c:pt>
                <c:pt idx="2178" formatCode="_(* #,##0.00_);_(* \(#,##0.00\);_(* &quot;-&quot;??_);_(@_)">
                  <c:v>126.54393249960665</c:v>
                </c:pt>
                <c:pt idx="2179" formatCode="_(* #,##0.00_);_(* \(#,##0.00\);_(* &quot;-&quot;??_);_(@_)">
                  <c:v>126.54773522729394</c:v>
                </c:pt>
                <c:pt idx="2180" formatCode="_(* #,##0.00_);_(* \(#,##0.00\);_(* &quot;-&quot;??_);_(@_)">
                  <c:v>126.55530827063919</c:v>
                </c:pt>
                <c:pt idx="2181" formatCode="_(* #,##0.00_);_(* \(#,##0.00\);_(* &quot;-&quot;??_);_(@_)">
                  <c:v>126.56299174639042</c:v>
                </c:pt>
                <c:pt idx="2182" formatCode="_(* #,##0.00_);_(* \(#,##0.00\);_(* &quot;-&quot;??_);_(@_)">
                  <c:v>126.56680104740548</c:v>
                </c:pt>
                <c:pt idx="2183" formatCode="_(* #,##0.00_);_(* \(#,##0.00\);_(* &quot;-&quot;??_);_(@_)">
                  <c:v>126.57062076026206</c:v>
                </c:pt>
                <c:pt idx="2184" formatCode="_(* #,##0.00_);_(* \(#,##0.00\);_(* &quot;-&quot;??_);_(@_)">
                  <c:v>126.57441610375292</c:v>
                </c:pt>
                <c:pt idx="2185" formatCode="_(* #,##0.00_);_(* \(#,##0.00\);_(* &quot;-&quot;??_);_(@_)">
                  <c:v>126.58207457486685</c:v>
                </c:pt>
                <c:pt idx="2186" formatCode="_(* #,##0.00_);_(* \(#,##0.00\);_(* &quot;-&quot;??_);_(@_)">
                  <c:v>126.58983754617157</c:v>
                </c:pt>
                <c:pt idx="2187" formatCode="_(* #,##0.00_);_(* \(#,##0.00\);_(* &quot;-&quot;??_);_(@_)">
                  <c:v>126.59376176862303</c:v>
                </c:pt>
                <c:pt idx="2188" formatCode="_(* #,##0.00_);_(* \(#,##0.00\);_(* &quot;-&quot;??_);_(@_)">
                  <c:v>126.59777582833507</c:v>
                </c:pt>
                <c:pt idx="2189" formatCode="_(* #,##0.00_);_(* \(#,##0.00\);_(* &quot;-&quot;??_);_(@_)">
                  <c:v>128.86552481180442</c:v>
                </c:pt>
                <c:pt idx="2190" formatCode="_(* #,##0.00_);_(* \(#,##0.00\);_(* &quot;-&quot;??_);_(@_)">
                  <c:v>128.87318052918394</c:v>
                </c:pt>
                <c:pt idx="2191" formatCode="_(* #,##0.00_);_(* \(#,##0.00\);_(* &quot;-&quot;??_);_(@_)">
                  <c:v>128.87906560374165</c:v>
                </c:pt>
                <c:pt idx="2192" formatCode="_(* #,##0.00_);_(* \(#,##0.00\);_(* &quot;-&quot;??_);_(@_)">
                  <c:v>128.88181006296816</c:v>
                </c:pt>
                <c:pt idx="2193" formatCode="_(* #,##0.00_);_(* \(#,##0.00\);_(* &quot;-&quot;??_);_(@_)">
                  <c:v>128.88446052324878</c:v>
                </c:pt>
                <c:pt idx="2194" formatCode="_(* #,##0.00_);_(* \(#,##0.00\);_(* &quot;-&quot;??_);_(@_)">
                  <c:v>128.89002715375241</c:v>
                </c:pt>
                <c:pt idx="2195" formatCode="_(* #,##0.00_);_(* \(#,##0.00\);_(* &quot;-&quot;??_);_(@_)">
                  <c:v>128.89481839042998</c:v>
                </c:pt>
                <c:pt idx="2196" formatCode="_(* #,##0.00_);_(* \(#,##0.00\);_(* &quot;-&quot;??_);_(@_)">
                  <c:v>128.89748956529544</c:v>
                </c:pt>
                <c:pt idx="2197" formatCode="_(* #,##0.00_);_(* \(#,##0.00\);_(* &quot;-&quot;??_);_(@_)">
                  <c:v>128.9013069248532</c:v>
                </c:pt>
                <c:pt idx="2198" formatCode="_(* #,##0.00_);_(* \(#,##0.00\);_(* &quot;-&quot;??_);_(@_)">
                  <c:v>128.90401764910462</c:v>
                </c:pt>
                <c:pt idx="2199" formatCode="_(* #,##0.00_);_(* \(#,##0.00\);_(* &quot;-&quot;??_);_(@_)">
                  <c:v>128.91271750775343</c:v>
                </c:pt>
                <c:pt idx="2200" formatCode="_(* #,##0.00_);_(* \(#,##0.00\);_(* &quot;-&quot;??_);_(@_)">
                  <c:v>128.91569271045503</c:v>
                </c:pt>
                <c:pt idx="2201" formatCode="_(* #,##0.00_);_(* \(#,##0.00\);_(* &quot;-&quot;??_);_(@_)">
                  <c:v>128.91755962756719</c:v>
                </c:pt>
                <c:pt idx="2202" formatCode="_(* #,##0.00_);_(* \(#,##0.00\);_(* &quot;-&quot;??_);_(@_)">
                  <c:v>128.92179334651709</c:v>
                </c:pt>
                <c:pt idx="2203" formatCode="_(* #,##0.00_);_(* \(#,##0.00\);_(* &quot;-&quot;??_);_(@_)">
                  <c:v>128.92476221406878</c:v>
                </c:pt>
                <c:pt idx="2204" formatCode="_(* #,##0.00_);_(* \(#,##0.00\);_(* &quot;-&quot;??_);_(@_)">
                  <c:v>128.93031224652555</c:v>
                </c:pt>
                <c:pt idx="2205" formatCode="_(* #,##0.00_);_(* \(#,##0.00\);_(* &quot;-&quot;??_);_(@_)">
                  <c:v>128.93547925318472</c:v>
                </c:pt>
                <c:pt idx="2206" formatCode="_(* #,##0.00_);_(* \(#,##0.00\);_(* &quot;-&quot;??_);_(@_)">
                  <c:v>128.93903413082731</c:v>
                </c:pt>
                <c:pt idx="2207" formatCode="_(* #,##0.00_);_(* \(#,##0.00\);_(* &quot;-&quot;??_);_(@_)">
                  <c:v>128.95262610467472</c:v>
                </c:pt>
                <c:pt idx="2208" formatCode="_(* #,##0.00_);_(* \(#,##0.00\);_(* &quot;-&quot;??_);_(@_)">
                  <c:v>128.96040623925643</c:v>
                </c:pt>
                <c:pt idx="2209" formatCode="_(* #,##0.00_);_(* \(#,##0.00\);_(* &quot;-&quot;??_);_(@_)">
                  <c:v>128.96384220801389</c:v>
                </c:pt>
                <c:pt idx="2210" formatCode="_(* #,##0.00_);_(* \(#,##0.00\);_(* &quot;-&quot;??_);_(@_)">
                  <c:v>128.9673576200376</c:v>
                </c:pt>
                <c:pt idx="2211" formatCode="_(* #,##0.00_);_(* \(#,##0.00\);_(* &quot;-&quot;??_);_(@_)">
                  <c:v>128.97087709247802</c:v>
                </c:pt>
                <c:pt idx="2212" formatCode="_(* #,##0.00_);_(* \(#,##0.00\);_(* &quot;-&quot;??_);_(@_)">
                  <c:v>128.97954409437418</c:v>
                </c:pt>
                <c:pt idx="2213" formatCode="_(* #,##0.00_);_(* \(#,##0.00\);_(* &quot;-&quot;??_);_(@_)">
                  <c:v>128.98543418776529</c:v>
                </c:pt>
                <c:pt idx="2214" formatCode="_(* #,##0.00_);_(* \(#,##0.00\);_(* &quot;-&quot;??_);_(@_)">
                  <c:v>128.98643168546513</c:v>
                </c:pt>
                <c:pt idx="2215" formatCode="_(* #,##0.00_);_(* \(#,##0.00\);_(* &quot;-&quot;??_);_(@_)">
                  <c:v>128.98991636712236</c:v>
                </c:pt>
                <c:pt idx="2216" formatCode="_(* #,##0.00_);_(* \(#,##0.00\);_(* &quot;-&quot;??_);_(@_)">
                  <c:v>128.99396590217142</c:v>
                </c:pt>
                <c:pt idx="2217" formatCode="_(* #,##0.00_);_(* \(#,##0.00\);_(* &quot;-&quot;??_);_(@_)">
                  <c:v>129.00588353318611</c:v>
                </c:pt>
                <c:pt idx="2218" formatCode="_(* #,##0.00_);_(* \(#,##0.00\);_(* &quot;-&quot;??_);_(@_)">
                  <c:v>129.01542154125661</c:v>
                </c:pt>
                <c:pt idx="2219" formatCode="_(* #,##0.00_);_(* \(#,##0.00\);_(* &quot;-&quot;??_);_(@_)">
                  <c:v>129.01953481610943</c:v>
                </c:pt>
                <c:pt idx="2220" formatCode="_(* #,##0.00_);_(* \(#,##0.00\);_(* &quot;-&quot;??_);_(@_)">
                  <c:v>129.02357944801744</c:v>
                </c:pt>
                <c:pt idx="2221" formatCode="_(* #,##0.00_);_(* \(#,##0.00\);_(* &quot;-&quot;??_);_(@_)">
                  <c:v>129.03245473149582</c:v>
                </c:pt>
                <c:pt idx="2222" formatCode="_(* #,##0.00_);_(* \(#,##0.00\);_(* &quot;-&quot;??_);_(@_)">
                  <c:v>129.03988625313045</c:v>
                </c:pt>
                <c:pt idx="2223" formatCode="_(* #,##0.00_);_(* \(#,##0.00\);_(* &quot;-&quot;??_);_(@_)">
                  <c:v>129.04401641933839</c:v>
                </c:pt>
                <c:pt idx="2224" formatCode="_(* #,##0.00_);_(* \(#,##0.00\);_(* &quot;-&quot;??_);_(@_)">
                  <c:v>129.04813841881298</c:v>
                </c:pt>
                <c:pt idx="2225" formatCode="_(* #,##0.00_);_(* \(#,##0.00\);_(* &quot;-&quot;??_);_(@_)">
                  <c:v>129.05227161830916</c:v>
                </c:pt>
                <c:pt idx="2226" formatCode="_(* #,##0.00_);_(* \(#,##0.00\);_(* &quot;-&quot;??_);_(@_)">
                  <c:v>129.06129880643647</c:v>
                </c:pt>
                <c:pt idx="2227" formatCode="_(* #,##0.00_);_(* \(#,##0.00\);_(* &quot;-&quot;??_);_(@_)">
                  <c:v>129.06867929157565</c:v>
                </c:pt>
                <c:pt idx="2228" formatCode="_(* #,##0.00_);_(* \(#,##0.00\);_(* &quot;-&quot;??_);_(@_)">
                  <c:v>129.07274112921459</c:v>
                </c:pt>
                <c:pt idx="2229" formatCode="_(* #,##0.00_);_(* \(#,##0.00\);_(* &quot;-&quot;??_);_(@_)">
                  <c:v>129.07677569119457</c:v>
                </c:pt>
                <c:pt idx="2230" formatCode="_(* #,##0.00_);_(* \(#,##0.00\);_(* &quot;-&quot;??_);_(@_)">
                  <c:v>129.08086188202955</c:v>
                </c:pt>
                <c:pt idx="2231" formatCode="_(* #,##0.00_);_(* \(#,##0.00\);_(* &quot;-&quot;??_);_(@_)">
                  <c:v>126.36834156351627</c:v>
                </c:pt>
                <c:pt idx="2232" formatCode="_(* #,##0.00_);_(* \(#,##0.00\);_(* &quot;-&quot;??_);_(@_)">
                  <c:v>126.36834156351627</c:v>
                </c:pt>
                <c:pt idx="2233" formatCode="_(* #,##0.00_);_(* \(#,##0.00\);_(* &quot;-&quot;??_);_(@_)">
                  <c:v>126.36834156351627</c:v>
                </c:pt>
                <c:pt idx="2234" formatCode="_(* #,##0.00_);_(* \(#,##0.00\);_(* &quot;-&quot;??_);_(@_)">
                  <c:v>126.36834156351627</c:v>
                </c:pt>
                <c:pt idx="2235" formatCode="_(* #,##0.00_);_(* \(#,##0.00\);_(* &quot;-&quot;??_);_(@_)">
                  <c:v>126.36834156351627</c:v>
                </c:pt>
                <c:pt idx="2236" formatCode="_(* #,##0.00_);_(* \(#,##0.00\);_(* &quot;-&quot;??_);_(@_)">
                  <c:v>126.36834156351627</c:v>
                </c:pt>
                <c:pt idx="2237" formatCode="_(* #,##0.00_);_(* \(#,##0.00\);_(* &quot;-&quot;??_);_(@_)">
                  <c:v>127.51707217986821</c:v>
                </c:pt>
                <c:pt idx="2238" formatCode="_(* #,##0.00_);_(* \(#,##0.00\);_(* &quot;-&quot;??_);_(@_)">
                  <c:v>127.73067813743488</c:v>
                </c:pt>
                <c:pt idx="2239" formatCode="_(* #,##0.00_);_(* \(#,##0.00\);_(* &quot;-&quot;??_);_(@_)">
                  <c:v>127.73067813743488</c:v>
                </c:pt>
                <c:pt idx="2240" formatCode="_(* #,##0.00_);_(* \(#,##0.00\);_(* &quot;-&quot;??_);_(@_)">
                  <c:v>127.73067813743488</c:v>
                </c:pt>
                <c:pt idx="2241" formatCode="_(* #,##0.00_);_(* \(#,##0.00\);_(* &quot;-&quot;??_);_(@_)">
                  <c:v>127.73067813743488</c:v>
                </c:pt>
                <c:pt idx="2242" formatCode="_(* #,##0.00_);_(* \(#,##0.00\);_(* &quot;-&quot;??_);_(@_)">
                  <c:v>127.73067811986377</c:v>
                </c:pt>
                <c:pt idx="2243" formatCode="_(* #,##0.00_);_(* \(#,##0.00\);_(* &quot;-&quot;??_);_(@_)">
                  <c:v>127.73067811986377</c:v>
                </c:pt>
                <c:pt idx="2244" formatCode="_(* #,##0.00_);_(* \(#,##0.00\);_(* &quot;-&quot;??_);_(@_)">
                  <c:v>127.73067811986377</c:v>
                </c:pt>
                <c:pt idx="2245" formatCode="_(* #,##0.00_);_(* \(#,##0.00\);_(* &quot;-&quot;??_);_(@_)">
                  <c:v>127.50097957006071</c:v>
                </c:pt>
                <c:pt idx="2246" formatCode="_(* #,##0.00_);_(* \(#,##0.00\);_(* &quot;-&quot;??_);_(@_)">
                  <c:v>127.50097957006071</c:v>
                </c:pt>
                <c:pt idx="2247" formatCode="_(* #,##0.00_);_(* \(#,##0.00\);_(* &quot;-&quot;??_);_(@_)">
                  <c:v>127.53752978701493</c:v>
                </c:pt>
                <c:pt idx="2248" formatCode="_(* #,##0.00_);_(* \(#,##0.00\);_(* &quot;-&quot;??_);_(@_)">
                  <c:v>127.53752978701493</c:v>
                </c:pt>
                <c:pt idx="2249" formatCode="_(* #,##0.00_);_(* \(#,##0.00\);_(* &quot;-&quot;??_);_(@_)">
                  <c:v>127.53752978701493</c:v>
                </c:pt>
                <c:pt idx="2250" formatCode="_(* #,##0.00_);_(* \(#,##0.00\);_(* &quot;-&quot;??_);_(@_)">
                  <c:v>127.53752978701493</c:v>
                </c:pt>
                <c:pt idx="2251" formatCode="_(* #,##0.00_);_(* \(#,##0.00\);_(* &quot;-&quot;??_);_(@_)">
                  <c:v>127.53752978701493</c:v>
                </c:pt>
                <c:pt idx="2252" formatCode="_(* #,##0.00_);_(* \(#,##0.00\);_(* &quot;-&quot;??_);_(@_)">
                  <c:v>127.53752978701493</c:v>
                </c:pt>
                <c:pt idx="2253" formatCode="_(* #,##0.00_);_(* \(#,##0.00\);_(* &quot;-&quot;??_);_(@_)">
                  <c:v>127.53752978701493</c:v>
                </c:pt>
                <c:pt idx="2254" formatCode="_(* #,##0.00_);_(* \(#,##0.00\);_(* &quot;-&quot;??_);_(@_)">
                  <c:v>127.53752978701493</c:v>
                </c:pt>
                <c:pt idx="2255" formatCode="_(* #,##0.00_);_(* \(#,##0.00\);_(* &quot;-&quot;??_);_(@_)">
                  <c:v>127.53814998446077</c:v>
                </c:pt>
                <c:pt idx="2256" formatCode="_(* #,##0.00_);_(* \(#,##0.00\);_(* &quot;-&quot;??_);_(@_)">
                  <c:v>127.71003131569326</c:v>
                </c:pt>
                <c:pt idx="2257" formatCode="_(* #,##0.00_);_(* \(#,##0.00\);_(* &quot;-&quot;??_);_(@_)">
                  <c:v>127.71003131569326</c:v>
                </c:pt>
                <c:pt idx="2258" formatCode="_(* #,##0.00_);_(* \(#,##0.00\);_(* &quot;-&quot;??_);_(@_)">
                  <c:v>127.71003131569326</c:v>
                </c:pt>
                <c:pt idx="2259" formatCode="_(* #,##0.00_);_(* \(#,##0.00\);_(* &quot;-&quot;??_);_(@_)">
                  <c:v>127.71003131569326</c:v>
                </c:pt>
                <c:pt idx="2260" formatCode="_(* #,##0.00_);_(* \(#,##0.00\);_(* &quot;-&quot;??_);_(@_)">
                  <c:v>127.71003131569326</c:v>
                </c:pt>
                <c:pt idx="2261" formatCode="_(* #,##0.00_);_(* \(#,##0.00\);_(* &quot;-&quot;??_);_(@_)">
                  <c:v>127.71003131569326</c:v>
                </c:pt>
                <c:pt idx="2262" formatCode="_(* #,##0.00_);_(* \(#,##0.00\);_(* &quot;-&quot;??_);_(@_)">
                  <c:v>127.71003131569326</c:v>
                </c:pt>
                <c:pt idx="2263" formatCode="_(* #,##0.00_);_(* \(#,##0.00\);_(* &quot;-&quot;??_);_(@_)">
                  <c:v>127.71003131569326</c:v>
                </c:pt>
                <c:pt idx="2264" formatCode="_(* #,##0.00_);_(* \(#,##0.00\);_(* &quot;-&quot;??_);_(@_)">
                  <c:v>127.71003131569326</c:v>
                </c:pt>
                <c:pt idx="2265" formatCode="_(* #,##0.00_);_(* \(#,##0.00\);_(* &quot;-&quot;??_);_(@_)">
                  <c:v>127.71003131569326</c:v>
                </c:pt>
                <c:pt idx="2266" formatCode="_(* #,##0.00_);_(* \(#,##0.00\);_(* &quot;-&quot;??_);_(@_)">
                  <c:v>127.71003131569326</c:v>
                </c:pt>
                <c:pt idx="2267" formatCode="_(* #,##0.00_);_(* \(#,##0.00\);_(* &quot;-&quot;??_);_(@_)">
                  <c:v>127.83040799286492</c:v>
                </c:pt>
                <c:pt idx="2268" formatCode="_(* #,##0.00_);_(* \(#,##0.00\);_(* &quot;-&quot;??_);_(@_)">
                  <c:v>127.83040799286492</c:v>
                </c:pt>
                <c:pt idx="2269" formatCode="_(* #,##0.00_);_(* \(#,##0.00\);_(* &quot;-&quot;??_);_(@_)">
                  <c:v>127.83040799286492</c:v>
                </c:pt>
                <c:pt idx="2270" formatCode="_(* #,##0.00_);_(* \(#,##0.00\);_(* &quot;-&quot;??_);_(@_)">
                  <c:v>127.83040799286492</c:v>
                </c:pt>
                <c:pt idx="2271" formatCode="_(* #,##0.00_);_(* \(#,##0.00\);_(* &quot;-&quot;??_);_(@_)">
                  <c:v>127.82724637591572</c:v>
                </c:pt>
                <c:pt idx="2272" formatCode="_(* #,##0.00_);_(* \(#,##0.00\);_(* &quot;-&quot;??_);_(@_)">
                  <c:v>127.82724637591572</c:v>
                </c:pt>
                <c:pt idx="2273" formatCode="_(* #,##0.00_);_(* \(#,##0.00\);_(* &quot;-&quot;??_);_(@_)">
                  <c:v>127.82724637591572</c:v>
                </c:pt>
                <c:pt idx="2274" formatCode="_(* #,##0.00_);_(* \(#,##0.00\);_(* &quot;-&quot;??_);_(@_)">
                  <c:v>127.82724637591572</c:v>
                </c:pt>
                <c:pt idx="2275" formatCode="_(* #,##0.00_);_(* \(#,##0.00\);_(* &quot;-&quot;??_);_(@_)">
                  <c:v>127.82724637591572</c:v>
                </c:pt>
                <c:pt idx="2276" formatCode="_(* #,##0.00_);_(* \(#,##0.00\);_(* &quot;-&quot;??_);_(@_)">
                  <c:v>127.82724637591572</c:v>
                </c:pt>
                <c:pt idx="2277" formatCode="_(* #,##0.00_);_(* \(#,##0.00\);_(* &quot;-&quot;??_);_(@_)">
                  <c:v>127.82724637591572</c:v>
                </c:pt>
                <c:pt idx="2278" formatCode="_(* #,##0.00_);_(* \(#,##0.00\);_(* &quot;-&quot;??_);_(@_)">
                  <c:v>127.82724637591572</c:v>
                </c:pt>
                <c:pt idx="2279" formatCode="_(* #,##0.00_);_(* \(#,##0.00\);_(* &quot;-&quot;??_);_(@_)">
                  <c:v>127.82724637591572</c:v>
                </c:pt>
                <c:pt idx="2280" formatCode="_(* #,##0.00_);_(* \(#,##0.00\);_(* &quot;-&quot;??_);_(@_)">
                  <c:v>127.82724637591572</c:v>
                </c:pt>
                <c:pt idx="2281" formatCode="_(* #,##0.00_);_(* \(#,##0.00\);_(* &quot;-&quot;??_);_(@_)">
                  <c:v>127.82724637591572</c:v>
                </c:pt>
              </c:numCache>
            </c:numRef>
          </c:val>
          <c:smooth val="0"/>
        </c:ser>
        <c:ser>
          <c:idx val="3"/>
          <c:order val="3"/>
          <c:tx>
            <c:strRef>
              <c:f>Indices!$E$1</c:f>
              <c:strCache>
                <c:ptCount val="1"/>
                <c:pt idx="0">
                  <c:v>Energía</c:v>
                </c:pt>
              </c:strCache>
            </c:strRef>
          </c:tx>
          <c:spPr>
            <a:ln w="31750" cap="rnd">
              <a:solidFill>
                <a:schemeClr val="accent4"/>
              </a:solidFill>
              <a:round/>
            </a:ln>
            <a:effectLst/>
          </c:spPr>
          <c:marker>
            <c:symbol val="none"/>
          </c:marker>
          <c:cat>
            <c:numRef>
              <c:f>Indices!$A$2:$A$2283</c:f>
              <c:numCache>
                <c:formatCode>m/d/yyyy</c:formatCode>
                <c:ptCount val="2282"/>
                <c:pt idx="0">
                  <c:v>39633</c:v>
                </c:pt>
                <c:pt idx="1">
                  <c:v>39636</c:v>
                </c:pt>
                <c:pt idx="2">
                  <c:v>39637</c:v>
                </c:pt>
                <c:pt idx="3">
                  <c:v>39638</c:v>
                </c:pt>
                <c:pt idx="4">
                  <c:v>39639</c:v>
                </c:pt>
                <c:pt idx="5">
                  <c:v>39640</c:v>
                </c:pt>
                <c:pt idx="6">
                  <c:v>39643</c:v>
                </c:pt>
                <c:pt idx="7">
                  <c:v>39644</c:v>
                </c:pt>
                <c:pt idx="8">
                  <c:v>39645</c:v>
                </c:pt>
                <c:pt idx="9">
                  <c:v>39646</c:v>
                </c:pt>
                <c:pt idx="10">
                  <c:v>39647</c:v>
                </c:pt>
                <c:pt idx="11">
                  <c:v>39650</c:v>
                </c:pt>
                <c:pt idx="12">
                  <c:v>39651</c:v>
                </c:pt>
                <c:pt idx="13">
                  <c:v>39652</c:v>
                </c:pt>
                <c:pt idx="14">
                  <c:v>39653</c:v>
                </c:pt>
                <c:pt idx="15">
                  <c:v>39654</c:v>
                </c:pt>
                <c:pt idx="16">
                  <c:v>39657</c:v>
                </c:pt>
                <c:pt idx="17">
                  <c:v>39658</c:v>
                </c:pt>
                <c:pt idx="18">
                  <c:v>39659</c:v>
                </c:pt>
                <c:pt idx="19">
                  <c:v>39660</c:v>
                </c:pt>
                <c:pt idx="20">
                  <c:v>39661</c:v>
                </c:pt>
                <c:pt idx="21">
                  <c:v>39664</c:v>
                </c:pt>
                <c:pt idx="22">
                  <c:v>39665</c:v>
                </c:pt>
                <c:pt idx="23">
                  <c:v>39666</c:v>
                </c:pt>
                <c:pt idx="24">
                  <c:v>39667</c:v>
                </c:pt>
                <c:pt idx="25">
                  <c:v>39668</c:v>
                </c:pt>
                <c:pt idx="26">
                  <c:v>39671</c:v>
                </c:pt>
                <c:pt idx="27">
                  <c:v>39672</c:v>
                </c:pt>
                <c:pt idx="28">
                  <c:v>39673</c:v>
                </c:pt>
                <c:pt idx="29">
                  <c:v>39674</c:v>
                </c:pt>
                <c:pt idx="30">
                  <c:v>39675</c:v>
                </c:pt>
                <c:pt idx="31">
                  <c:v>39678</c:v>
                </c:pt>
                <c:pt idx="32">
                  <c:v>39679</c:v>
                </c:pt>
                <c:pt idx="33">
                  <c:v>39680</c:v>
                </c:pt>
                <c:pt idx="34">
                  <c:v>39681</c:v>
                </c:pt>
                <c:pt idx="35">
                  <c:v>39682</c:v>
                </c:pt>
                <c:pt idx="36">
                  <c:v>39685</c:v>
                </c:pt>
                <c:pt idx="37">
                  <c:v>39686</c:v>
                </c:pt>
                <c:pt idx="38">
                  <c:v>39687</c:v>
                </c:pt>
                <c:pt idx="39">
                  <c:v>39688</c:v>
                </c:pt>
                <c:pt idx="40">
                  <c:v>39689</c:v>
                </c:pt>
                <c:pt idx="41">
                  <c:v>39692</c:v>
                </c:pt>
                <c:pt idx="42">
                  <c:v>39693</c:v>
                </c:pt>
                <c:pt idx="43">
                  <c:v>39694</c:v>
                </c:pt>
                <c:pt idx="44">
                  <c:v>39695</c:v>
                </c:pt>
                <c:pt idx="45">
                  <c:v>39696</c:v>
                </c:pt>
                <c:pt idx="46">
                  <c:v>39699</c:v>
                </c:pt>
                <c:pt idx="47">
                  <c:v>39700</c:v>
                </c:pt>
                <c:pt idx="48">
                  <c:v>39701</c:v>
                </c:pt>
                <c:pt idx="49">
                  <c:v>39702</c:v>
                </c:pt>
                <c:pt idx="50">
                  <c:v>39703</c:v>
                </c:pt>
                <c:pt idx="51">
                  <c:v>39706</c:v>
                </c:pt>
                <c:pt idx="52">
                  <c:v>39708</c:v>
                </c:pt>
                <c:pt idx="53">
                  <c:v>39709</c:v>
                </c:pt>
                <c:pt idx="54">
                  <c:v>39710</c:v>
                </c:pt>
                <c:pt idx="55">
                  <c:v>39713</c:v>
                </c:pt>
                <c:pt idx="56">
                  <c:v>39714</c:v>
                </c:pt>
                <c:pt idx="57">
                  <c:v>39715</c:v>
                </c:pt>
                <c:pt idx="58">
                  <c:v>39716</c:v>
                </c:pt>
                <c:pt idx="59">
                  <c:v>39717</c:v>
                </c:pt>
                <c:pt idx="60">
                  <c:v>39720</c:v>
                </c:pt>
                <c:pt idx="61">
                  <c:v>39721</c:v>
                </c:pt>
                <c:pt idx="62">
                  <c:v>39722</c:v>
                </c:pt>
                <c:pt idx="63">
                  <c:v>39723</c:v>
                </c:pt>
                <c:pt idx="64">
                  <c:v>39724</c:v>
                </c:pt>
                <c:pt idx="65">
                  <c:v>39727</c:v>
                </c:pt>
                <c:pt idx="66">
                  <c:v>39728</c:v>
                </c:pt>
                <c:pt idx="67">
                  <c:v>39729</c:v>
                </c:pt>
                <c:pt idx="68">
                  <c:v>39730</c:v>
                </c:pt>
                <c:pt idx="69">
                  <c:v>39731</c:v>
                </c:pt>
                <c:pt idx="70">
                  <c:v>39734</c:v>
                </c:pt>
                <c:pt idx="71">
                  <c:v>39735</c:v>
                </c:pt>
                <c:pt idx="72">
                  <c:v>39736</c:v>
                </c:pt>
                <c:pt idx="73">
                  <c:v>39737</c:v>
                </c:pt>
                <c:pt idx="74">
                  <c:v>39738</c:v>
                </c:pt>
                <c:pt idx="75">
                  <c:v>39741</c:v>
                </c:pt>
                <c:pt idx="76">
                  <c:v>39742</c:v>
                </c:pt>
                <c:pt idx="77">
                  <c:v>39743</c:v>
                </c:pt>
                <c:pt idx="78">
                  <c:v>39744</c:v>
                </c:pt>
                <c:pt idx="79">
                  <c:v>39745</c:v>
                </c:pt>
                <c:pt idx="80">
                  <c:v>39748</c:v>
                </c:pt>
                <c:pt idx="81">
                  <c:v>39749</c:v>
                </c:pt>
                <c:pt idx="82">
                  <c:v>39750</c:v>
                </c:pt>
                <c:pt idx="83">
                  <c:v>39751</c:v>
                </c:pt>
                <c:pt idx="84">
                  <c:v>39752</c:v>
                </c:pt>
                <c:pt idx="85">
                  <c:v>39755</c:v>
                </c:pt>
                <c:pt idx="86">
                  <c:v>39756</c:v>
                </c:pt>
                <c:pt idx="87">
                  <c:v>39757</c:v>
                </c:pt>
                <c:pt idx="88">
                  <c:v>39758</c:v>
                </c:pt>
                <c:pt idx="89">
                  <c:v>39759</c:v>
                </c:pt>
                <c:pt idx="90">
                  <c:v>39762</c:v>
                </c:pt>
                <c:pt idx="91">
                  <c:v>39763</c:v>
                </c:pt>
                <c:pt idx="92">
                  <c:v>39764</c:v>
                </c:pt>
                <c:pt idx="93">
                  <c:v>39765</c:v>
                </c:pt>
                <c:pt idx="94">
                  <c:v>39766</c:v>
                </c:pt>
                <c:pt idx="95">
                  <c:v>39770</c:v>
                </c:pt>
                <c:pt idx="96">
                  <c:v>39771</c:v>
                </c:pt>
                <c:pt idx="97">
                  <c:v>39772</c:v>
                </c:pt>
                <c:pt idx="98">
                  <c:v>39773</c:v>
                </c:pt>
                <c:pt idx="99">
                  <c:v>39776</c:v>
                </c:pt>
                <c:pt idx="100">
                  <c:v>39777</c:v>
                </c:pt>
                <c:pt idx="101">
                  <c:v>39778</c:v>
                </c:pt>
                <c:pt idx="102">
                  <c:v>39779</c:v>
                </c:pt>
                <c:pt idx="103">
                  <c:v>39780</c:v>
                </c:pt>
                <c:pt idx="104">
                  <c:v>39783</c:v>
                </c:pt>
                <c:pt idx="105">
                  <c:v>39784</c:v>
                </c:pt>
                <c:pt idx="106">
                  <c:v>39785</c:v>
                </c:pt>
                <c:pt idx="107">
                  <c:v>39786</c:v>
                </c:pt>
                <c:pt idx="108">
                  <c:v>39787</c:v>
                </c:pt>
                <c:pt idx="109">
                  <c:v>39790</c:v>
                </c:pt>
                <c:pt idx="110">
                  <c:v>39791</c:v>
                </c:pt>
                <c:pt idx="111">
                  <c:v>39792</c:v>
                </c:pt>
                <c:pt idx="112">
                  <c:v>39793</c:v>
                </c:pt>
                <c:pt idx="113">
                  <c:v>39797</c:v>
                </c:pt>
                <c:pt idx="114">
                  <c:v>39798</c:v>
                </c:pt>
                <c:pt idx="115">
                  <c:v>39799</c:v>
                </c:pt>
                <c:pt idx="116">
                  <c:v>39800</c:v>
                </c:pt>
                <c:pt idx="117">
                  <c:v>39801</c:v>
                </c:pt>
                <c:pt idx="118">
                  <c:v>39804</c:v>
                </c:pt>
                <c:pt idx="119">
                  <c:v>39805</c:v>
                </c:pt>
                <c:pt idx="120">
                  <c:v>39806</c:v>
                </c:pt>
                <c:pt idx="121">
                  <c:v>39808</c:v>
                </c:pt>
                <c:pt idx="122">
                  <c:v>39811</c:v>
                </c:pt>
                <c:pt idx="123">
                  <c:v>39812</c:v>
                </c:pt>
                <c:pt idx="124">
                  <c:v>39813</c:v>
                </c:pt>
                <c:pt idx="125">
                  <c:v>39815</c:v>
                </c:pt>
                <c:pt idx="126">
                  <c:v>39818</c:v>
                </c:pt>
                <c:pt idx="127">
                  <c:v>39819</c:v>
                </c:pt>
                <c:pt idx="128">
                  <c:v>39820</c:v>
                </c:pt>
                <c:pt idx="129">
                  <c:v>39821</c:v>
                </c:pt>
                <c:pt idx="130">
                  <c:v>39822</c:v>
                </c:pt>
                <c:pt idx="131">
                  <c:v>39825</c:v>
                </c:pt>
                <c:pt idx="132">
                  <c:v>39826</c:v>
                </c:pt>
                <c:pt idx="133">
                  <c:v>39827</c:v>
                </c:pt>
                <c:pt idx="134">
                  <c:v>39828</c:v>
                </c:pt>
                <c:pt idx="135">
                  <c:v>39829</c:v>
                </c:pt>
                <c:pt idx="136">
                  <c:v>39832</c:v>
                </c:pt>
                <c:pt idx="137">
                  <c:v>39833</c:v>
                </c:pt>
                <c:pt idx="138">
                  <c:v>39834</c:v>
                </c:pt>
                <c:pt idx="139">
                  <c:v>39835</c:v>
                </c:pt>
                <c:pt idx="140">
                  <c:v>39836</c:v>
                </c:pt>
                <c:pt idx="141">
                  <c:v>39839</c:v>
                </c:pt>
                <c:pt idx="142">
                  <c:v>39840</c:v>
                </c:pt>
                <c:pt idx="143">
                  <c:v>39841</c:v>
                </c:pt>
                <c:pt idx="144">
                  <c:v>39842</c:v>
                </c:pt>
                <c:pt idx="145">
                  <c:v>39843</c:v>
                </c:pt>
                <c:pt idx="146">
                  <c:v>39847</c:v>
                </c:pt>
                <c:pt idx="147">
                  <c:v>39848</c:v>
                </c:pt>
                <c:pt idx="148">
                  <c:v>39849</c:v>
                </c:pt>
                <c:pt idx="149">
                  <c:v>39850</c:v>
                </c:pt>
                <c:pt idx="150">
                  <c:v>39853</c:v>
                </c:pt>
                <c:pt idx="151">
                  <c:v>39854</c:v>
                </c:pt>
                <c:pt idx="152">
                  <c:v>39855</c:v>
                </c:pt>
                <c:pt idx="153">
                  <c:v>39856</c:v>
                </c:pt>
                <c:pt idx="154">
                  <c:v>39857</c:v>
                </c:pt>
                <c:pt idx="155">
                  <c:v>39860</c:v>
                </c:pt>
                <c:pt idx="156">
                  <c:v>39861</c:v>
                </c:pt>
                <c:pt idx="157">
                  <c:v>39862</c:v>
                </c:pt>
                <c:pt idx="158">
                  <c:v>39863</c:v>
                </c:pt>
                <c:pt idx="159">
                  <c:v>39864</c:v>
                </c:pt>
                <c:pt idx="160">
                  <c:v>39867</c:v>
                </c:pt>
                <c:pt idx="161">
                  <c:v>39868</c:v>
                </c:pt>
                <c:pt idx="162">
                  <c:v>39869</c:v>
                </c:pt>
                <c:pt idx="163">
                  <c:v>39870</c:v>
                </c:pt>
                <c:pt idx="164">
                  <c:v>39871</c:v>
                </c:pt>
                <c:pt idx="165">
                  <c:v>39874</c:v>
                </c:pt>
                <c:pt idx="166">
                  <c:v>39875</c:v>
                </c:pt>
                <c:pt idx="167">
                  <c:v>39876</c:v>
                </c:pt>
                <c:pt idx="168">
                  <c:v>39877</c:v>
                </c:pt>
                <c:pt idx="169">
                  <c:v>39878</c:v>
                </c:pt>
                <c:pt idx="170">
                  <c:v>39881</c:v>
                </c:pt>
                <c:pt idx="171">
                  <c:v>39882</c:v>
                </c:pt>
                <c:pt idx="172">
                  <c:v>39883</c:v>
                </c:pt>
                <c:pt idx="173">
                  <c:v>39884</c:v>
                </c:pt>
                <c:pt idx="174">
                  <c:v>39885</c:v>
                </c:pt>
                <c:pt idx="175">
                  <c:v>39889</c:v>
                </c:pt>
                <c:pt idx="176">
                  <c:v>39890</c:v>
                </c:pt>
                <c:pt idx="177">
                  <c:v>39891</c:v>
                </c:pt>
                <c:pt idx="178">
                  <c:v>39892</c:v>
                </c:pt>
                <c:pt idx="179">
                  <c:v>39895</c:v>
                </c:pt>
                <c:pt idx="180">
                  <c:v>39896</c:v>
                </c:pt>
                <c:pt idx="181">
                  <c:v>39897</c:v>
                </c:pt>
                <c:pt idx="182">
                  <c:v>39898</c:v>
                </c:pt>
                <c:pt idx="183">
                  <c:v>39899</c:v>
                </c:pt>
                <c:pt idx="184">
                  <c:v>39902</c:v>
                </c:pt>
                <c:pt idx="185">
                  <c:v>39903</c:v>
                </c:pt>
                <c:pt idx="186">
                  <c:v>39904</c:v>
                </c:pt>
                <c:pt idx="187">
                  <c:v>39905</c:v>
                </c:pt>
                <c:pt idx="188">
                  <c:v>39906</c:v>
                </c:pt>
                <c:pt idx="189">
                  <c:v>39909</c:v>
                </c:pt>
                <c:pt idx="190">
                  <c:v>39910</c:v>
                </c:pt>
                <c:pt idx="191">
                  <c:v>39911</c:v>
                </c:pt>
                <c:pt idx="192">
                  <c:v>39916</c:v>
                </c:pt>
                <c:pt idx="193">
                  <c:v>39917</c:v>
                </c:pt>
                <c:pt idx="194">
                  <c:v>39918</c:v>
                </c:pt>
                <c:pt idx="195">
                  <c:v>39919</c:v>
                </c:pt>
                <c:pt idx="196">
                  <c:v>39920</c:v>
                </c:pt>
                <c:pt idx="197">
                  <c:v>39923</c:v>
                </c:pt>
                <c:pt idx="198">
                  <c:v>39924</c:v>
                </c:pt>
                <c:pt idx="199">
                  <c:v>39925</c:v>
                </c:pt>
                <c:pt idx="200">
                  <c:v>39926</c:v>
                </c:pt>
                <c:pt idx="201">
                  <c:v>39927</c:v>
                </c:pt>
                <c:pt idx="202">
                  <c:v>39930</c:v>
                </c:pt>
                <c:pt idx="203">
                  <c:v>39931</c:v>
                </c:pt>
                <c:pt idx="204">
                  <c:v>39932</c:v>
                </c:pt>
                <c:pt idx="205">
                  <c:v>39933</c:v>
                </c:pt>
                <c:pt idx="206">
                  <c:v>39937</c:v>
                </c:pt>
                <c:pt idx="207">
                  <c:v>39938</c:v>
                </c:pt>
                <c:pt idx="208">
                  <c:v>39939</c:v>
                </c:pt>
                <c:pt idx="209">
                  <c:v>39940</c:v>
                </c:pt>
                <c:pt idx="210">
                  <c:v>39941</c:v>
                </c:pt>
                <c:pt idx="211">
                  <c:v>39944</c:v>
                </c:pt>
                <c:pt idx="212">
                  <c:v>39945</c:v>
                </c:pt>
                <c:pt idx="213">
                  <c:v>39946</c:v>
                </c:pt>
                <c:pt idx="214">
                  <c:v>39947</c:v>
                </c:pt>
                <c:pt idx="215">
                  <c:v>39948</c:v>
                </c:pt>
                <c:pt idx="216">
                  <c:v>39951</c:v>
                </c:pt>
                <c:pt idx="217">
                  <c:v>39952</c:v>
                </c:pt>
                <c:pt idx="218">
                  <c:v>39953</c:v>
                </c:pt>
                <c:pt idx="219">
                  <c:v>39954</c:v>
                </c:pt>
                <c:pt idx="220">
                  <c:v>39955</c:v>
                </c:pt>
                <c:pt idx="221">
                  <c:v>39958</c:v>
                </c:pt>
                <c:pt idx="222">
                  <c:v>39959</c:v>
                </c:pt>
                <c:pt idx="223">
                  <c:v>39960</c:v>
                </c:pt>
                <c:pt idx="224">
                  <c:v>39961</c:v>
                </c:pt>
                <c:pt idx="225">
                  <c:v>39962</c:v>
                </c:pt>
                <c:pt idx="226">
                  <c:v>39965</c:v>
                </c:pt>
                <c:pt idx="227">
                  <c:v>39966</c:v>
                </c:pt>
                <c:pt idx="228">
                  <c:v>39967</c:v>
                </c:pt>
                <c:pt idx="229">
                  <c:v>39968</c:v>
                </c:pt>
                <c:pt idx="230">
                  <c:v>39969</c:v>
                </c:pt>
                <c:pt idx="231">
                  <c:v>39972</c:v>
                </c:pt>
                <c:pt idx="232">
                  <c:v>39973</c:v>
                </c:pt>
                <c:pt idx="233">
                  <c:v>39974</c:v>
                </c:pt>
                <c:pt idx="234">
                  <c:v>39975</c:v>
                </c:pt>
                <c:pt idx="235">
                  <c:v>39976</c:v>
                </c:pt>
                <c:pt idx="236">
                  <c:v>39979</c:v>
                </c:pt>
                <c:pt idx="237">
                  <c:v>39980</c:v>
                </c:pt>
                <c:pt idx="238">
                  <c:v>39981</c:v>
                </c:pt>
                <c:pt idx="239">
                  <c:v>39982</c:v>
                </c:pt>
                <c:pt idx="240">
                  <c:v>39983</c:v>
                </c:pt>
                <c:pt idx="241">
                  <c:v>39986</c:v>
                </c:pt>
                <c:pt idx="242">
                  <c:v>39987</c:v>
                </c:pt>
                <c:pt idx="243">
                  <c:v>39988</c:v>
                </c:pt>
                <c:pt idx="244">
                  <c:v>39989</c:v>
                </c:pt>
                <c:pt idx="245">
                  <c:v>39990</c:v>
                </c:pt>
                <c:pt idx="246">
                  <c:v>39993</c:v>
                </c:pt>
                <c:pt idx="247">
                  <c:v>39994</c:v>
                </c:pt>
                <c:pt idx="248">
                  <c:v>39995</c:v>
                </c:pt>
                <c:pt idx="249">
                  <c:v>39996</c:v>
                </c:pt>
                <c:pt idx="250">
                  <c:v>39997</c:v>
                </c:pt>
                <c:pt idx="251">
                  <c:v>40000</c:v>
                </c:pt>
                <c:pt idx="252">
                  <c:v>40001</c:v>
                </c:pt>
                <c:pt idx="253">
                  <c:v>40002</c:v>
                </c:pt>
                <c:pt idx="254">
                  <c:v>40003</c:v>
                </c:pt>
                <c:pt idx="255">
                  <c:v>40004</c:v>
                </c:pt>
                <c:pt idx="256">
                  <c:v>40007</c:v>
                </c:pt>
                <c:pt idx="257">
                  <c:v>40008</c:v>
                </c:pt>
                <c:pt idx="258">
                  <c:v>40009</c:v>
                </c:pt>
                <c:pt idx="259">
                  <c:v>40010</c:v>
                </c:pt>
                <c:pt idx="260">
                  <c:v>40011</c:v>
                </c:pt>
                <c:pt idx="261">
                  <c:v>40014</c:v>
                </c:pt>
                <c:pt idx="262">
                  <c:v>40015</c:v>
                </c:pt>
                <c:pt idx="263">
                  <c:v>40016</c:v>
                </c:pt>
                <c:pt idx="264">
                  <c:v>40017</c:v>
                </c:pt>
                <c:pt idx="265">
                  <c:v>40018</c:v>
                </c:pt>
                <c:pt idx="266">
                  <c:v>40021</c:v>
                </c:pt>
                <c:pt idx="267">
                  <c:v>40022</c:v>
                </c:pt>
                <c:pt idx="268">
                  <c:v>40023</c:v>
                </c:pt>
                <c:pt idx="269">
                  <c:v>40024</c:v>
                </c:pt>
                <c:pt idx="270">
                  <c:v>40025</c:v>
                </c:pt>
                <c:pt idx="271">
                  <c:v>40028</c:v>
                </c:pt>
                <c:pt idx="272">
                  <c:v>40029</c:v>
                </c:pt>
                <c:pt idx="273">
                  <c:v>40030</c:v>
                </c:pt>
                <c:pt idx="274">
                  <c:v>40031</c:v>
                </c:pt>
                <c:pt idx="275">
                  <c:v>40032</c:v>
                </c:pt>
                <c:pt idx="276">
                  <c:v>40035</c:v>
                </c:pt>
                <c:pt idx="277">
                  <c:v>40036</c:v>
                </c:pt>
                <c:pt idx="278">
                  <c:v>40037</c:v>
                </c:pt>
                <c:pt idx="279">
                  <c:v>40038</c:v>
                </c:pt>
                <c:pt idx="280">
                  <c:v>40039</c:v>
                </c:pt>
                <c:pt idx="281">
                  <c:v>40042</c:v>
                </c:pt>
                <c:pt idx="282">
                  <c:v>40043</c:v>
                </c:pt>
                <c:pt idx="283">
                  <c:v>40044</c:v>
                </c:pt>
                <c:pt idx="284">
                  <c:v>40045</c:v>
                </c:pt>
                <c:pt idx="285">
                  <c:v>40046</c:v>
                </c:pt>
                <c:pt idx="286">
                  <c:v>40049</c:v>
                </c:pt>
                <c:pt idx="287">
                  <c:v>40050</c:v>
                </c:pt>
                <c:pt idx="288">
                  <c:v>40051</c:v>
                </c:pt>
                <c:pt idx="289">
                  <c:v>40052</c:v>
                </c:pt>
                <c:pt idx="290">
                  <c:v>40053</c:v>
                </c:pt>
                <c:pt idx="291">
                  <c:v>40056</c:v>
                </c:pt>
                <c:pt idx="292">
                  <c:v>40057</c:v>
                </c:pt>
                <c:pt idx="293">
                  <c:v>40058</c:v>
                </c:pt>
                <c:pt idx="294">
                  <c:v>40059</c:v>
                </c:pt>
                <c:pt idx="295">
                  <c:v>40060</c:v>
                </c:pt>
                <c:pt idx="296">
                  <c:v>40063</c:v>
                </c:pt>
                <c:pt idx="297">
                  <c:v>40064</c:v>
                </c:pt>
                <c:pt idx="298">
                  <c:v>40065</c:v>
                </c:pt>
                <c:pt idx="299">
                  <c:v>40066</c:v>
                </c:pt>
                <c:pt idx="300">
                  <c:v>40067</c:v>
                </c:pt>
                <c:pt idx="301">
                  <c:v>40070</c:v>
                </c:pt>
                <c:pt idx="302">
                  <c:v>40071</c:v>
                </c:pt>
                <c:pt idx="303">
                  <c:v>40073</c:v>
                </c:pt>
                <c:pt idx="304">
                  <c:v>40074</c:v>
                </c:pt>
                <c:pt idx="305">
                  <c:v>40077</c:v>
                </c:pt>
                <c:pt idx="306">
                  <c:v>40078</c:v>
                </c:pt>
                <c:pt idx="307">
                  <c:v>40079</c:v>
                </c:pt>
                <c:pt idx="308">
                  <c:v>40080</c:v>
                </c:pt>
                <c:pt idx="309">
                  <c:v>40081</c:v>
                </c:pt>
                <c:pt idx="310">
                  <c:v>40084</c:v>
                </c:pt>
                <c:pt idx="311">
                  <c:v>40085</c:v>
                </c:pt>
                <c:pt idx="312">
                  <c:v>40086</c:v>
                </c:pt>
                <c:pt idx="313">
                  <c:v>40087</c:v>
                </c:pt>
                <c:pt idx="314">
                  <c:v>40088</c:v>
                </c:pt>
                <c:pt idx="315">
                  <c:v>40091</c:v>
                </c:pt>
                <c:pt idx="316">
                  <c:v>40092</c:v>
                </c:pt>
                <c:pt idx="317">
                  <c:v>40093</c:v>
                </c:pt>
                <c:pt idx="318">
                  <c:v>40094</c:v>
                </c:pt>
                <c:pt idx="319">
                  <c:v>40095</c:v>
                </c:pt>
                <c:pt idx="320">
                  <c:v>40098</c:v>
                </c:pt>
                <c:pt idx="321">
                  <c:v>40099</c:v>
                </c:pt>
                <c:pt idx="322">
                  <c:v>40100</c:v>
                </c:pt>
                <c:pt idx="323">
                  <c:v>40101</c:v>
                </c:pt>
                <c:pt idx="324">
                  <c:v>40102</c:v>
                </c:pt>
                <c:pt idx="325">
                  <c:v>40105</c:v>
                </c:pt>
                <c:pt idx="326">
                  <c:v>40106</c:v>
                </c:pt>
                <c:pt idx="327">
                  <c:v>40107</c:v>
                </c:pt>
                <c:pt idx="328">
                  <c:v>40108</c:v>
                </c:pt>
                <c:pt idx="329">
                  <c:v>40109</c:v>
                </c:pt>
                <c:pt idx="330">
                  <c:v>40112</c:v>
                </c:pt>
                <c:pt idx="331">
                  <c:v>40113</c:v>
                </c:pt>
                <c:pt idx="332">
                  <c:v>40114</c:v>
                </c:pt>
                <c:pt idx="333">
                  <c:v>40115</c:v>
                </c:pt>
                <c:pt idx="334">
                  <c:v>40116</c:v>
                </c:pt>
                <c:pt idx="335">
                  <c:v>40120</c:v>
                </c:pt>
                <c:pt idx="336">
                  <c:v>40121</c:v>
                </c:pt>
                <c:pt idx="337">
                  <c:v>40122</c:v>
                </c:pt>
                <c:pt idx="338">
                  <c:v>40123</c:v>
                </c:pt>
                <c:pt idx="339">
                  <c:v>40126</c:v>
                </c:pt>
                <c:pt idx="340">
                  <c:v>40127</c:v>
                </c:pt>
                <c:pt idx="341">
                  <c:v>40128</c:v>
                </c:pt>
                <c:pt idx="342">
                  <c:v>40129</c:v>
                </c:pt>
                <c:pt idx="343">
                  <c:v>40130</c:v>
                </c:pt>
                <c:pt idx="344">
                  <c:v>40134</c:v>
                </c:pt>
                <c:pt idx="345">
                  <c:v>40135</c:v>
                </c:pt>
                <c:pt idx="346">
                  <c:v>40136</c:v>
                </c:pt>
                <c:pt idx="347">
                  <c:v>40137</c:v>
                </c:pt>
                <c:pt idx="348">
                  <c:v>40140</c:v>
                </c:pt>
                <c:pt idx="349">
                  <c:v>40141</c:v>
                </c:pt>
                <c:pt idx="350">
                  <c:v>40142</c:v>
                </c:pt>
                <c:pt idx="351">
                  <c:v>40143</c:v>
                </c:pt>
                <c:pt idx="352">
                  <c:v>40144</c:v>
                </c:pt>
                <c:pt idx="353">
                  <c:v>40147</c:v>
                </c:pt>
                <c:pt idx="354">
                  <c:v>40148</c:v>
                </c:pt>
                <c:pt idx="355">
                  <c:v>40149</c:v>
                </c:pt>
                <c:pt idx="356">
                  <c:v>40150</c:v>
                </c:pt>
                <c:pt idx="357">
                  <c:v>40151</c:v>
                </c:pt>
                <c:pt idx="358">
                  <c:v>40154</c:v>
                </c:pt>
                <c:pt idx="359">
                  <c:v>40155</c:v>
                </c:pt>
                <c:pt idx="360">
                  <c:v>40156</c:v>
                </c:pt>
                <c:pt idx="361">
                  <c:v>40157</c:v>
                </c:pt>
                <c:pt idx="362">
                  <c:v>40158</c:v>
                </c:pt>
                <c:pt idx="363">
                  <c:v>40161</c:v>
                </c:pt>
                <c:pt idx="364">
                  <c:v>40162</c:v>
                </c:pt>
                <c:pt idx="365">
                  <c:v>40163</c:v>
                </c:pt>
                <c:pt idx="366">
                  <c:v>40164</c:v>
                </c:pt>
                <c:pt idx="367">
                  <c:v>40165</c:v>
                </c:pt>
                <c:pt idx="368">
                  <c:v>40168</c:v>
                </c:pt>
                <c:pt idx="369">
                  <c:v>40169</c:v>
                </c:pt>
                <c:pt idx="370">
                  <c:v>40170</c:v>
                </c:pt>
                <c:pt idx="371">
                  <c:v>40171</c:v>
                </c:pt>
                <c:pt idx="372">
                  <c:v>40175</c:v>
                </c:pt>
                <c:pt idx="373">
                  <c:v>40176</c:v>
                </c:pt>
                <c:pt idx="374">
                  <c:v>40177</c:v>
                </c:pt>
                <c:pt idx="375">
                  <c:v>40178</c:v>
                </c:pt>
                <c:pt idx="376">
                  <c:v>40182</c:v>
                </c:pt>
                <c:pt idx="377">
                  <c:v>40183</c:v>
                </c:pt>
                <c:pt idx="378">
                  <c:v>40184</c:v>
                </c:pt>
                <c:pt idx="379">
                  <c:v>40185</c:v>
                </c:pt>
                <c:pt idx="380">
                  <c:v>40186</c:v>
                </c:pt>
                <c:pt idx="381">
                  <c:v>40189</c:v>
                </c:pt>
                <c:pt idx="382">
                  <c:v>40190</c:v>
                </c:pt>
                <c:pt idx="383">
                  <c:v>40191</c:v>
                </c:pt>
                <c:pt idx="384">
                  <c:v>40192</c:v>
                </c:pt>
                <c:pt idx="385">
                  <c:v>40193</c:v>
                </c:pt>
                <c:pt idx="386">
                  <c:v>40196</c:v>
                </c:pt>
                <c:pt idx="387">
                  <c:v>40197</c:v>
                </c:pt>
                <c:pt idx="388">
                  <c:v>40198</c:v>
                </c:pt>
                <c:pt idx="389">
                  <c:v>40199</c:v>
                </c:pt>
                <c:pt idx="390">
                  <c:v>40200</c:v>
                </c:pt>
                <c:pt idx="391">
                  <c:v>40203</c:v>
                </c:pt>
                <c:pt idx="392">
                  <c:v>40204</c:v>
                </c:pt>
                <c:pt idx="393">
                  <c:v>40205</c:v>
                </c:pt>
                <c:pt idx="394">
                  <c:v>40206</c:v>
                </c:pt>
                <c:pt idx="395">
                  <c:v>40207</c:v>
                </c:pt>
                <c:pt idx="396">
                  <c:v>40211</c:v>
                </c:pt>
                <c:pt idx="397">
                  <c:v>40212</c:v>
                </c:pt>
                <c:pt idx="398">
                  <c:v>40213</c:v>
                </c:pt>
                <c:pt idx="399">
                  <c:v>40214</c:v>
                </c:pt>
                <c:pt idx="400">
                  <c:v>40217</c:v>
                </c:pt>
                <c:pt idx="401">
                  <c:v>40218</c:v>
                </c:pt>
                <c:pt idx="402">
                  <c:v>40219</c:v>
                </c:pt>
                <c:pt idx="403">
                  <c:v>40220</c:v>
                </c:pt>
                <c:pt idx="404">
                  <c:v>40221</c:v>
                </c:pt>
                <c:pt idx="405">
                  <c:v>40224</c:v>
                </c:pt>
                <c:pt idx="406">
                  <c:v>40225</c:v>
                </c:pt>
                <c:pt idx="407">
                  <c:v>40226</c:v>
                </c:pt>
                <c:pt idx="408">
                  <c:v>40227</c:v>
                </c:pt>
                <c:pt idx="409">
                  <c:v>40228</c:v>
                </c:pt>
                <c:pt idx="410">
                  <c:v>40231</c:v>
                </c:pt>
                <c:pt idx="411">
                  <c:v>40232</c:v>
                </c:pt>
                <c:pt idx="412">
                  <c:v>40233</c:v>
                </c:pt>
                <c:pt idx="413">
                  <c:v>40234</c:v>
                </c:pt>
                <c:pt idx="414">
                  <c:v>40235</c:v>
                </c:pt>
                <c:pt idx="415">
                  <c:v>40238</c:v>
                </c:pt>
                <c:pt idx="416">
                  <c:v>40239</c:v>
                </c:pt>
                <c:pt idx="417">
                  <c:v>40240</c:v>
                </c:pt>
                <c:pt idx="418">
                  <c:v>40241</c:v>
                </c:pt>
                <c:pt idx="419">
                  <c:v>40242</c:v>
                </c:pt>
                <c:pt idx="420">
                  <c:v>40245</c:v>
                </c:pt>
                <c:pt idx="421">
                  <c:v>40246</c:v>
                </c:pt>
                <c:pt idx="422">
                  <c:v>40247</c:v>
                </c:pt>
                <c:pt idx="423">
                  <c:v>40248</c:v>
                </c:pt>
                <c:pt idx="424">
                  <c:v>40249</c:v>
                </c:pt>
                <c:pt idx="425">
                  <c:v>40253</c:v>
                </c:pt>
                <c:pt idx="426">
                  <c:v>40254</c:v>
                </c:pt>
                <c:pt idx="427">
                  <c:v>40255</c:v>
                </c:pt>
                <c:pt idx="428">
                  <c:v>40256</c:v>
                </c:pt>
                <c:pt idx="429">
                  <c:v>40259</c:v>
                </c:pt>
                <c:pt idx="430">
                  <c:v>40260</c:v>
                </c:pt>
                <c:pt idx="431">
                  <c:v>40261</c:v>
                </c:pt>
                <c:pt idx="432">
                  <c:v>40262</c:v>
                </c:pt>
                <c:pt idx="433">
                  <c:v>40263</c:v>
                </c:pt>
                <c:pt idx="434">
                  <c:v>40266</c:v>
                </c:pt>
                <c:pt idx="435">
                  <c:v>40267</c:v>
                </c:pt>
                <c:pt idx="436">
                  <c:v>40268</c:v>
                </c:pt>
                <c:pt idx="437">
                  <c:v>40273</c:v>
                </c:pt>
                <c:pt idx="438">
                  <c:v>40274</c:v>
                </c:pt>
                <c:pt idx="439">
                  <c:v>40275</c:v>
                </c:pt>
                <c:pt idx="440">
                  <c:v>40276</c:v>
                </c:pt>
                <c:pt idx="441">
                  <c:v>40277</c:v>
                </c:pt>
                <c:pt idx="442">
                  <c:v>40280</c:v>
                </c:pt>
                <c:pt idx="443">
                  <c:v>40281</c:v>
                </c:pt>
                <c:pt idx="444">
                  <c:v>40282</c:v>
                </c:pt>
                <c:pt idx="445">
                  <c:v>40283</c:v>
                </c:pt>
                <c:pt idx="446">
                  <c:v>40284</c:v>
                </c:pt>
                <c:pt idx="447">
                  <c:v>40287</c:v>
                </c:pt>
                <c:pt idx="448">
                  <c:v>40288</c:v>
                </c:pt>
                <c:pt idx="449">
                  <c:v>40289</c:v>
                </c:pt>
                <c:pt idx="450">
                  <c:v>40290</c:v>
                </c:pt>
                <c:pt idx="451">
                  <c:v>40291</c:v>
                </c:pt>
                <c:pt idx="452">
                  <c:v>40294</c:v>
                </c:pt>
                <c:pt idx="453">
                  <c:v>40295</c:v>
                </c:pt>
                <c:pt idx="454">
                  <c:v>40296</c:v>
                </c:pt>
                <c:pt idx="455">
                  <c:v>40297</c:v>
                </c:pt>
                <c:pt idx="456">
                  <c:v>40298</c:v>
                </c:pt>
                <c:pt idx="457">
                  <c:v>40301</c:v>
                </c:pt>
                <c:pt idx="458">
                  <c:v>40302</c:v>
                </c:pt>
                <c:pt idx="459">
                  <c:v>40303</c:v>
                </c:pt>
                <c:pt idx="460">
                  <c:v>40304</c:v>
                </c:pt>
                <c:pt idx="461">
                  <c:v>40305</c:v>
                </c:pt>
                <c:pt idx="462">
                  <c:v>40308</c:v>
                </c:pt>
                <c:pt idx="463">
                  <c:v>40309</c:v>
                </c:pt>
                <c:pt idx="464">
                  <c:v>40310</c:v>
                </c:pt>
                <c:pt idx="465">
                  <c:v>40311</c:v>
                </c:pt>
                <c:pt idx="466">
                  <c:v>40312</c:v>
                </c:pt>
                <c:pt idx="467">
                  <c:v>40315</c:v>
                </c:pt>
                <c:pt idx="468">
                  <c:v>40316</c:v>
                </c:pt>
                <c:pt idx="469">
                  <c:v>40317</c:v>
                </c:pt>
                <c:pt idx="470">
                  <c:v>40318</c:v>
                </c:pt>
                <c:pt idx="471">
                  <c:v>40319</c:v>
                </c:pt>
                <c:pt idx="472">
                  <c:v>40322</c:v>
                </c:pt>
                <c:pt idx="473">
                  <c:v>40323</c:v>
                </c:pt>
                <c:pt idx="474">
                  <c:v>40324</c:v>
                </c:pt>
                <c:pt idx="475">
                  <c:v>40325</c:v>
                </c:pt>
                <c:pt idx="476">
                  <c:v>40326</c:v>
                </c:pt>
                <c:pt idx="477">
                  <c:v>40329</c:v>
                </c:pt>
                <c:pt idx="478">
                  <c:v>40330</c:v>
                </c:pt>
                <c:pt idx="479">
                  <c:v>40331</c:v>
                </c:pt>
                <c:pt idx="480">
                  <c:v>40332</c:v>
                </c:pt>
                <c:pt idx="481">
                  <c:v>40333</c:v>
                </c:pt>
                <c:pt idx="482">
                  <c:v>40336</c:v>
                </c:pt>
                <c:pt idx="483">
                  <c:v>40337</c:v>
                </c:pt>
                <c:pt idx="484">
                  <c:v>40338</c:v>
                </c:pt>
                <c:pt idx="485">
                  <c:v>40339</c:v>
                </c:pt>
                <c:pt idx="486">
                  <c:v>40340</c:v>
                </c:pt>
                <c:pt idx="487">
                  <c:v>40343</c:v>
                </c:pt>
                <c:pt idx="488">
                  <c:v>40344</c:v>
                </c:pt>
                <c:pt idx="489">
                  <c:v>40345</c:v>
                </c:pt>
                <c:pt idx="490">
                  <c:v>40346</c:v>
                </c:pt>
                <c:pt idx="491">
                  <c:v>40347</c:v>
                </c:pt>
                <c:pt idx="492">
                  <c:v>40350</c:v>
                </c:pt>
                <c:pt idx="493">
                  <c:v>40351</c:v>
                </c:pt>
                <c:pt idx="494">
                  <c:v>40352</c:v>
                </c:pt>
                <c:pt idx="495">
                  <c:v>40353</c:v>
                </c:pt>
                <c:pt idx="496">
                  <c:v>40354</c:v>
                </c:pt>
                <c:pt idx="497">
                  <c:v>40357</c:v>
                </c:pt>
                <c:pt idx="498">
                  <c:v>40358</c:v>
                </c:pt>
                <c:pt idx="499">
                  <c:v>40359</c:v>
                </c:pt>
                <c:pt idx="500">
                  <c:v>40360</c:v>
                </c:pt>
                <c:pt idx="501">
                  <c:v>40361</c:v>
                </c:pt>
                <c:pt idx="502">
                  <c:v>40362</c:v>
                </c:pt>
                <c:pt idx="503">
                  <c:v>40364</c:v>
                </c:pt>
                <c:pt idx="504">
                  <c:v>40365</c:v>
                </c:pt>
                <c:pt idx="505">
                  <c:v>40366</c:v>
                </c:pt>
                <c:pt idx="506">
                  <c:v>40367</c:v>
                </c:pt>
                <c:pt idx="507">
                  <c:v>40368</c:v>
                </c:pt>
                <c:pt idx="508">
                  <c:v>40371</c:v>
                </c:pt>
                <c:pt idx="509">
                  <c:v>40372</c:v>
                </c:pt>
                <c:pt idx="510">
                  <c:v>40373</c:v>
                </c:pt>
                <c:pt idx="511">
                  <c:v>40374</c:v>
                </c:pt>
                <c:pt idx="512">
                  <c:v>40375</c:v>
                </c:pt>
                <c:pt idx="513">
                  <c:v>40378</c:v>
                </c:pt>
                <c:pt idx="514">
                  <c:v>40379</c:v>
                </c:pt>
                <c:pt idx="515">
                  <c:v>40380</c:v>
                </c:pt>
                <c:pt idx="516">
                  <c:v>40381</c:v>
                </c:pt>
                <c:pt idx="517">
                  <c:v>40382</c:v>
                </c:pt>
                <c:pt idx="518">
                  <c:v>40385</c:v>
                </c:pt>
                <c:pt idx="519">
                  <c:v>40386</c:v>
                </c:pt>
                <c:pt idx="520">
                  <c:v>40387</c:v>
                </c:pt>
                <c:pt idx="521">
                  <c:v>40388</c:v>
                </c:pt>
                <c:pt idx="522">
                  <c:v>40389</c:v>
                </c:pt>
                <c:pt idx="523">
                  <c:v>40392</c:v>
                </c:pt>
                <c:pt idx="524">
                  <c:v>40393</c:v>
                </c:pt>
                <c:pt idx="525">
                  <c:v>40394</c:v>
                </c:pt>
                <c:pt idx="526">
                  <c:v>40395</c:v>
                </c:pt>
                <c:pt idx="527">
                  <c:v>40396</c:v>
                </c:pt>
                <c:pt idx="528">
                  <c:v>40399</c:v>
                </c:pt>
                <c:pt idx="529">
                  <c:v>40400</c:v>
                </c:pt>
                <c:pt idx="530">
                  <c:v>40401</c:v>
                </c:pt>
                <c:pt idx="531">
                  <c:v>40402</c:v>
                </c:pt>
                <c:pt idx="532">
                  <c:v>40403</c:v>
                </c:pt>
                <c:pt idx="533">
                  <c:v>40406</c:v>
                </c:pt>
                <c:pt idx="534">
                  <c:v>40407</c:v>
                </c:pt>
                <c:pt idx="535">
                  <c:v>40408</c:v>
                </c:pt>
                <c:pt idx="536">
                  <c:v>40409</c:v>
                </c:pt>
                <c:pt idx="537">
                  <c:v>40410</c:v>
                </c:pt>
                <c:pt idx="538">
                  <c:v>40413</c:v>
                </c:pt>
                <c:pt idx="539">
                  <c:v>40414</c:v>
                </c:pt>
                <c:pt idx="540">
                  <c:v>40415</c:v>
                </c:pt>
                <c:pt idx="541">
                  <c:v>40416</c:v>
                </c:pt>
                <c:pt idx="542">
                  <c:v>40417</c:v>
                </c:pt>
                <c:pt idx="543">
                  <c:v>40420</c:v>
                </c:pt>
                <c:pt idx="544">
                  <c:v>40421</c:v>
                </c:pt>
                <c:pt idx="545">
                  <c:v>40422</c:v>
                </c:pt>
                <c:pt idx="546">
                  <c:v>40423</c:v>
                </c:pt>
                <c:pt idx="547">
                  <c:v>40424</c:v>
                </c:pt>
                <c:pt idx="548">
                  <c:v>40427</c:v>
                </c:pt>
                <c:pt idx="549">
                  <c:v>40428</c:v>
                </c:pt>
                <c:pt idx="550">
                  <c:v>40429</c:v>
                </c:pt>
                <c:pt idx="551">
                  <c:v>40430</c:v>
                </c:pt>
                <c:pt idx="552">
                  <c:v>40431</c:v>
                </c:pt>
                <c:pt idx="553">
                  <c:v>40434</c:v>
                </c:pt>
                <c:pt idx="554">
                  <c:v>40435</c:v>
                </c:pt>
                <c:pt idx="555">
                  <c:v>40436</c:v>
                </c:pt>
                <c:pt idx="556">
                  <c:v>40441</c:v>
                </c:pt>
                <c:pt idx="557">
                  <c:v>40442</c:v>
                </c:pt>
                <c:pt idx="558">
                  <c:v>40443</c:v>
                </c:pt>
                <c:pt idx="559">
                  <c:v>40444</c:v>
                </c:pt>
                <c:pt idx="560">
                  <c:v>40445</c:v>
                </c:pt>
                <c:pt idx="561">
                  <c:v>40448</c:v>
                </c:pt>
                <c:pt idx="562">
                  <c:v>40449</c:v>
                </c:pt>
                <c:pt idx="563">
                  <c:v>40450</c:v>
                </c:pt>
                <c:pt idx="564">
                  <c:v>40451</c:v>
                </c:pt>
                <c:pt idx="565">
                  <c:v>40452</c:v>
                </c:pt>
                <c:pt idx="566">
                  <c:v>40455</c:v>
                </c:pt>
                <c:pt idx="567">
                  <c:v>40456</c:v>
                </c:pt>
                <c:pt idx="568">
                  <c:v>40457</c:v>
                </c:pt>
                <c:pt idx="569">
                  <c:v>40458</c:v>
                </c:pt>
                <c:pt idx="570">
                  <c:v>40459</c:v>
                </c:pt>
                <c:pt idx="571">
                  <c:v>40462</c:v>
                </c:pt>
                <c:pt idx="572">
                  <c:v>40463</c:v>
                </c:pt>
                <c:pt idx="573">
                  <c:v>40464</c:v>
                </c:pt>
                <c:pt idx="574">
                  <c:v>40465</c:v>
                </c:pt>
                <c:pt idx="575">
                  <c:v>40466</c:v>
                </c:pt>
                <c:pt idx="576">
                  <c:v>40469</c:v>
                </c:pt>
                <c:pt idx="577">
                  <c:v>40470</c:v>
                </c:pt>
                <c:pt idx="578">
                  <c:v>40471</c:v>
                </c:pt>
                <c:pt idx="579">
                  <c:v>40472</c:v>
                </c:pt>
                <c:pt idx="580">
                  <c:v>40473</c:v>
                </c:pt>
                <c:pt idx="581">
                  <c:v>40476</c:v>
                </c:pt>
                <c:pt idx="582">
                  <c:v>40477</c:v>
                </c:pt>
                <c:pt idx="583">
                  <c:v>40478</c:v>
                </c:pt>
                <c:pt idx="584">
                  <c:v>40479</c:v>
                </c:pt>
                <c:pt idx="585">
                  <c:v>40480</c:v>
                </c:pt>
                <c:pt idx="586">
                  <c:v>40483</c:v>
                </c:pt>
                <c:pt idx="587">
                  <c:v>40485</c:v>
                </c:pt>
                <c:pt idx="588">
                  <c:v>40486</c:v>
                </c:pt>
                <c:pt idx="589">
                  <c:v>40487</c:v>
                </c:pt>
                <c:pt idx="590">
                  <c:v>40490</c:v>
                </c:pt>
                <c:pt idx="591">
                  <c:v>40491</c:v>
                </c:pt>
                <c:pt idx="592">
                  <c:v>40492</c:v>
                </c:pt>
                <c:pt idx="593">
                  <c:v>40493</c:v>
                </c:pt>
                <c:pt idx="594">
                  <c:v>40494</c:v>
                </c:pt>
                <c:pt idx="595">
                  <c:v>40498</c:v>
                </c:pt>
                <c:pt idx="596">
                  <c:v>40499</c:v>
                </c:pt>
                <c:pt idx="597">
                  <c:v>40500</c:v>
                </c:pt>
                <c:pt idx="598">
                  <c:v>40501</c:v>
                </c:pt>
                <c:pt idx="599">
                  <c:v>40504</c:v>
                </c:pt>
                <c:pt idx="600">
                  <c:v>40505</c:v>
                </c:pt>
                <c:pt idx="601">
                  <c:v>40506</c:v>
                </c:pt>
                <c:pt idx="602">
                  <c:v>40508</c:v>
                </c:pt>
                <c:pt idx="603">
                  <c:v>40511</c:v>
                </c:pt>
                <c:pt idx="604">
                  <c:v>40512</c:v>
                </c:pt>
                <c:pt idx="605">
                  <c:v>40513</c:v>
                </c:pt>
                <c:pt idx="606">
                  <c:v>40514</c:v>
                </c:pt>
                <c:pt idx="607">
                  <c:v>40515</c:v>
                </c:pt>
                <c:pt idx="608">
                  <c:v>40518</c:v>
                </c:pt>
                <c:pt idx="609">
                  <c:v>40519</c:v>
                </c:pt>
                <c:pt idx="610">
                  <c:v>40520</c:v>
                </c:pt>
                <c:pt idx="611">
                  <c:v>40521</c:v>
                </c:pt>
                <c:pt idx="612">
                  <c:v>40522</c:v>
                </c:pt>
                <c:pt idx="613">
                  <c:v>40525</c:v>
                </c:pt>
                <c:pt idx="614">
                  <c:v>40526</c:v>
                </c:pt>
                <c:pt idx="615">
                  <c:v>40527</c:v>
                </c:pt>
                <c:pt idx="616">
                  <c:v>40528</c:v>
                </c:pt>
                <c:pt idx="617">
                  <c:v>40529</c:v>
                </c:pt>
                <c:pt idx="618">
                  <c:v>40532</c:v>
                </c:pt>
                <c:pt idx="619">
                  <c:v>40533</c:v>
                </c:pt>
                <c:pt idx="620">
                  <c:v>40534</c:v>
                </c:pt>
                <c:pt idx="621">
                  <c:v>40535</c:v>
                </c:pt>
                <c:pt idx="622">
                  <c:v>40536</c:v>
                </c:pt>
                <c:pt idx="623">
                  <c:v>40539</c:v>
                </c:pt>
                <c:pt idx="624">
                  <c:v>40540</c:v>
                </c:pt>
                <c:pt idx="625">
                  <c:v>40541</c:v>
                </c:pt>
                <c:pt idx="626">
                  <c:v>40542</c:v>
                </c:pt>
                <c:pt idx="627">
                  <c:v>40543</c:v>
                </c:pt>
                <c:pt idx="628">
                  <c:v>40546</c:v>
                </c:pt>
                <c:pt idx="629">
                  <c:v>40547</c:v>
                </c:pt>
                <c:pt idx="630">
                  <c:v>40548</c:v>
                </c:pt>
                <c:pt idx="631">
                  <c:v>40549</c:v>
                </c:pt>
                <c:pt idx="632">
                  <c:v>40550</c:v>
                </c:pt>
                <c:pt idx="633">
                  <c:v>40553</c:v>
                </c:pt>
                <c:pt idx="634">
                  <c:v>40554</c:v>
                </c:pt>
                <c:pt idx="635">
                  <c:v>40555</c:v>
                </c:pt>
                <c:pt idx="636">
                  <c:v>40556</c:v>
                </c:pt>
                <c:pt idx="637">
                  <c:v>40557</c:v>
                </c:pt>
                <c:pt idx="638">
                  <c:v>40560</c:v>
                </c:pt>
                <c:pt idx="639">
                  <c:v>40561</c:v>
                </c:pt>
                <c:pt idx="640">
                  <c:v>40562</c:v>
                </c:pt>
                <c:pt idx="641">
                  <c:v>40563</c:v>
                </c:pt>
                <c:pt idx="642">
                  <c:v>40564</c:v>
                </c:pt>
                <c:pt idx="643">
                  <c:v>40567</c:v>
                </c:pt>
                <c:pt idx="644">
                  <c:v>40568</c:v>
                </c:pt>
                <c:pt idx="645">
                  <c:v>40569</c:v>
                </c:pt>
                <c:pt idx="646">
                  <c:v>40570</c:v>
                </c:pt>
                <c:pt idx="647">
                  <c:v>40571</c:v>
                </c:pt>
                <c:pt idx="648">
                  <c:v>40574</c:v>
                </c:pt>
                <c:pt idx="649">
                  <c:v>40575</c:v>
                </c:pt>
                <c:pt idx="650">
                  <c:v>40576</c:v>
                </c:pt>
                <c:pt idx="651">
                  <c:v>40577</c:v>
                </c:pt>
                <c:pt idx="652">
                  <c:v>40578</c:v>
                </c:pt>
                <c:pt idx="653">
                  <c:v>40582</c:v>
                </c:pt>
                <c:pt idx="654">
                  <c:v>40583</c:v>
                </c:pt>
                <c:pt idx="655">
                  <c:v>40584</c:v>
                </c:pt>
                <c:pt idx="656">
                  <c:v>40585</c:v>
                </c:pt>
                <c:pt idx="657">
                  <c:v>40588</c:v>
                </c:pt>
                <c:pt idx="658">
                  <c:v>40589</c:v>
                </c:pt>
                <c:pt idx="659">
                  <c:v>40590</c:v>
                </c:pt>
                <c:pt idx="660">
                  <c:v>40591</c:v>
                </c:pt>
                <c:pt idx="661">
                  <c:v>40592</c:v>
                </c:pt>
                <c:pt idx="662">
                  <c:v>40595</c:v>
                </c:pt>
                <c:pt idx="663">
                  <c:v>40596</c:v>
                </c:pt>
                <c:pt idx="664">
                  <c:v>40597</c:v>
                </c:pt>
                <c:pt idx="665">
                  <c:v>40598</c:v>
                </c:pt>
                <c:pt idx="666">
                  <c:v>40599</c:v>
                </c:pt>
                <c:pt idx="667">
                  <c:v>40602</c:v>
                </c:pt>
                <c:pt idx="668">
                  <c:v>40603</c:v>
                </c:pt>
                <c:pt idx="669">
                  <c:v>40604</c:v>
                </c:pt>
                <c:pt idx="670">
                  <c:v>40605</c:v>
                </c:pt>
                <c:pt idx="671">
                  <c:v>40606</c:v>
                </c:pt>
                <c:pt idx="672">
                  <c:v>40609</c:v>
                </c:pt>
                <c:pt idx="673">
                  <c:v>40610</c:v>
                </c:pt>
                <c:pt idx="674">
                  <c:v>40611</c:v>
                </c:pt>
                <c:pt idx="675">
                  <c:v>40612</c:v>
                </c:pt>
                <c:pt idx="676">
                  <c:v>40613</c:v>
                </c:pt>
                <c:pt idx="677">
                  <c:v>40616</c:v>
                </c:pt>
                <c:pt idx="678">
                  <c:v>40617</c:v>
                </c:pt>
                <c:pt idx="679">
                  <c:v>40618</c:v>
                </c:pt>
                <c:pt idx="680">
                  <c:v>40619</c:v>
                </c:pt>
                <c:pt idx="681">
                  <c:v>40620</c:v>
                </c:pt>
                <c:pt idx="682">
                  <c:v>40624</c:v>
                </c:pt>
                <c:pt idx="683">
                  <c:v>40625</c:v>
                </c:pt>
                <c:pt idx="684">
                  <c:v>40626</c:v>
                </c:pt>
                <c:pt idx="685">
                  <c:v>40627</c:v>
                </c:pt>
                <c:pt idx="686">
                  <c:v>40630</c:v>
                </c:pt>
                <c:pt idx="687">
                  <c:v>40631</c:v>
                </c:pt>
                <c:pt idx="688">
                  <c:v>40632</c:v>
                </c:pt>
                <c:pt idx="689">
                  <c:v>40633</c:v>
                </c:pt>
                <c:pt idx="690">
                  <c:v>40634</c:v>
                </c:pt>
                <c:pt idx="691">
                  <c:v>40637</c:v>
                </c:pt>
                <c:pt idx="692">
                  <c:v>40638</c:v>
                </c:pt>
                <c:pt idx="693">
                  <c:v>40639</c:v>
                </c:pt>
                <c:pt idx="694">
                  <c:v>40640</c:v>
                </c:pt>
                <c:pt idx="695">
                  <c:v>40641</c:v>
                </c:pt>
                <c:pt idx="696">
                  <c:v>40644</c:v>
                </c:pt>
                <c:pt idx="697">
                  <c:v>40645</c:v>
                </c:pt>
                <c:pt idx="698">
                  <c:v>40646</c:v>
                </c:pt>
                <c:pt idx="699">
                  <c:v>40647</c:v>
                </c:pt>
                <c:pt idx="700">
                  <c:v>40648</c:v>
                </c:pt>
                <c:pt idx="701">
                  <c:v>40651</c:v>
                </c:pt>
                <c:pt idx="702">
                  <c:v>40652</c:v>
                </c:pt>
                <c:pt idx="703">
                  <c:v>40653</c:v>
                </c:pt>
                <c:pt idx="704">
                  <c:v>40658</c:v>
                </c:pt>
                <c:pt idx="705">
                  <c:v>40659</c:v>
                </c:pt>
                <c:pt idx="706">
                  <c:v>40660</c:v>
                </c:pt>
                <c:pt idx="707">
                  <c:v>40661</c:v>
                </c:pt>
                <c:pt idx="708">
                  <c:v>40662</c:v>
                </c:pt>
                <c:pt idx="709">
                  <c:v>40665</c:v>
                </c:pt>
                <c:pt idx="710">
                  <c:v>40666</c:v>
                </c:pt>
                <c:pt idx="711">
                  <c:v>40667</c:v>
                </c:pt>
                <c:pt idx="712">
                  <c:v>40668</c:v>
                </c:pt>
                <c:pt idx="713">
                  <c:v>40669</c:v>
                </c:pt>
                <c:pt idx="714">
                  <c:v>40672</c:v>
                </c:pt>
                <c:pt idx="715">
                  <c:v>40673</c:v>
                </c:pt>
                <c:pt idx="716">
                  <c:v>40674</c:v>
                </c:pt>
                <c:pt idx="717">
                  <c:v>40675</c:v>
                </c:pt>
                <c:pt idx="718">
                  <c:v>40676</c:v>
                </c:pt>
                <c:pt idx="719">
                  <c:v>40679</c:v>
                </c:pt>
                <c:pt idx="720">
                  <c:v>40680</c:v>
                </c:pt>
                <c:pt idx="721">
                  <c:v>40681</c:v>
                </c:pt>
                <c:pt idx="722">
                  <c:v>40682</c:v>
                </c:pt>
                <c:pt idx="723">
                  <c:v>40683</c:v>
                </c:pt>
                <c:pt idx="724">
                  <c:v>40686</c:v>
                </c:pt>
                <c:pt idx="725">
                  <c:v>40687</c:v>
                </c:pt>
                <c:pt idx="726">
                  <c:v>40688</c:v>
                </c:pt>
                <c:pt idx="727">
                  <c:v>40689</c:v>
                </c:pt>
                <c:pt idx="728">
                  <c:v>40690</c:v>
                </c:pt>
                <c:pt idx="729">
                  <c:v>40693</c:v>
                </c:pt>
                <c:pt idx="730">
                  <c:v>40694</c:v>
                </c:pt>
                <c:pt idx="731">
                  <c:v>40695</c:v>
                </c:pt>
                <c:pt idx="732">
                  <c:v>40696</c:v>
                </c:pt>
                <c:pt idx="733">
                  <c:v>40697</c:v>
                </c:pt>
                <c:pt idx="734">
                  <c:v>40700</c:v>
                </c:pt>
                <c:pt idx="735">
                  <c:v>40701</c:v>
                </c:pt>
                <c:pt idx="736">
                  <c:v>40702</c:v>
                </c:pt>
                <c:pt idx="737">
                  <c:v>40703</c:v>
                </c:pt>
                <c:pt idx="738">
                  <c:v>40704</c:v>
                </c:pt>
                <c:pt idx="739">
                  <c:v>40707</c:v>
                </c:pt>
                <c:pt idx="740">
                  <c:v>40708</c:v>
                </c:pt>
                <c:pt idx="741">
                  <c:v>40709</c:v>
                </c:pt>
                <c:pt idx="742">
                  <c:v>40710</c:v>
                </c:pt>
                <c:pt idx="743">
                  <c:v>40711</c:v>
                </c:pt>
                <c:pt idx="744">
                  <c:v>40714</c:v>
                </c:pt>
                <c:pt idx="745">
                  <c:v>40715</c:v>
                </c:pt>
                <c:pt idx="746">
                  <c:v>40716</c:v>
                </c:pt>
                <c:pt idx="747">
                  <c:v>40717</c:v>
                </c:pt>
                <c:pt idx="748">
                  <c:v>40718</c:v>
                </c:pt>
                <c:pt idx="749">
                  <c:v>40721</c:v>
                </c:pt>
                <c:pt idx="750">
                  <c:v>40722</c:v>
                </c:pt>
                <c:pt idx="751">
                  <c:v>40723</c:v>
                </c:pt>
                <c:pt idx="752">
                  <c:v>40724</c:v>
                </c:pt>
                <c:pt idx="753">
                  <c:v>40725</c:v>
                </c:pt>
                <c:pt idx="754">
                  <c:v>40728</c:v>
                </c:pt>
                <c:pt idx="755">
                  <c:v>40729</c:v>
                </c:pt>
                <c:pt idx="756">
                  <c:v>40730</c:v>
                </c:pt>
                <c:pt idx="757">
                  <c:v>40731</c:v>
                </c:pt>
                <c:pt idx="758">
                  <c:v>40732</c:v>
                </c:pt>
                <c:pt idx="759">
                  <c:v>40735</c:v>
                </c:pt>
                <c:pt idx="760">
                  <c:v>40736</c:v>
                </c:pt>
                <c:pt idx="761">
                  <c:v>40737</c:v>
                </c:pt>
                <c:pt idx="762">
                  <c:v>40738</c:v>
                </c:pt>
                <c:pt idx="763">
                  <c:v>40739</c:v>
                </c:pt>
                <c:pt idx="764">
                  <c:v>40742</c:v>
                </c:pt>
                <c:pt idx="765">
                  <c:v>40743</c:v>
                </c:pt>
                <c:pt idx="766">
                  <c:v>40744</c:v>
                </c:pt>
                <c:pt idx="767">
                  <c:v>40745</c:v>
                </c:pt>
                <c:pt idx="768">
                  <c:v>40746</c:v>
                </c:pt>
                <c:pt idx="769">
                  <c:v>40749</c:v>
                </c:pt>
                <c:pt idx="770">
                  <c:v>40750</c:v>
                </c:pt>
                <c:pt idx="771">
                  <c:v>40751</c:v>
                </c:pt>
                <c:pt idx="772">
                  <c:v>40752</c:v>
                </c:pt>
                <c:pt idx="773">
                  <c:v>40753</c:v>
                </c:pt>
                <c:pt idx="774">
                  <c:v>40756</c:v>
                </c:pt>
                <c:pt idx="775">
                  <c:v>40757</c:v>
                </c:pt>
                <c:pt idx="776">
                  <c:v>40758</c:v>
                </c:pt>
                <c:pt idx="777">
                  <c:v>40759</c:v>
                </c:pt>
                <c:pt idx="778">
                  <c:v>40760</c:v>
                </c:pt>
                <c:pt idx="779">
                  <c:v>40763</c:v>
                </c:pt>
                <c:pt idx="780">
                  <c:v>40764</c:v>
                </c:pt>
                <c:pt idx="781">
                  <c:v>40765</c:v>
                </c:pt>
                <c:pt idx="782">
                  <c:v>40766</c:v>
                </c:pt>
                <c:pt idx="783">
                  <c:v>40767</c:v>
                </c:pt>
                <c:pt idx="784">
                  <c:v>40770</c:v>
                </c:pt>
                <c:pt idx="785">
                  <c:v>40771</c:v>
                </c:pt>
                <c:pt idx="786">
                  <c:v>40772</c:v>
                </c:pt>
                <c:pt idx="787">
                  <c:v>40773</c:v>
                </c:pt>
                <c:pt idx="788">
                  <c:v>40774</c:v>
                </c:pt>
                <c:pt idx="789">
                  <c:v>40777</c:v>
                </c:pt>
                <c:pt idx="790">
                  <c:v>40778</c:v>
                </c:pt>
                <c:pt idx="791">
                  <c:v>40779</c:v>
                </c:pt>
                <c:pt idx="792">
                  <c:v>40780</c:v>
                </c:pt>
                <c:pt idx="793">
                  <c:v>40781</c:v>
                </c:pt>
                <c:pt idx="794">
                  <c:v>40784</c:v>
                </c:pt>
                <c:pt idx="795">
                  <c:v>40785</c:v>
                </c:pt>
                <c:pt idx="796">
                  <c:v>40786</c:v>
                </c:pt>
                <c:pt idx="797">
                  <c:v>40787</c:v>
                </c:pt>
                <c:pt idx="798">
                  <c:v>40788</c:v>
                </c:pt>
                <c:pt idx="799">
                  <c:v>40791</c:v>
                </c:pt>
                <c:pt idx="800">
                  <c:v>40792</c:v>
                </c:pt>
                <c:pt idx="801">
                  <c:v>40793</c:v>
                </c:pt>
                <c:pt idx="802">
                  <c:v>40794</c:v>
                </c:pt>
                <c:pt idx="803">
                  <c:v>40795</c:v>
                </c:pt>
                <c:pt idx="804">
                  <c:v>40798</c:v>
                </c:pt>
                <c:pt idx="805">
                  <c:v>40799</c:v>
                </c:pt>
                <c:pt idx="806">
                  <c:v>40800</c:v>
                </c:pt>
                <c:pt idx="807">
                  <c:v>40801</c:v>
                </c:pt>
                <c:pt idx="808">
                  <c:v>40805</c:v>
                </c:pt>
                <c:pt idx="809">
                  <c:v>40806</c:v>
                </c:pt>
                <c:pt idx="810">
                  <c:v>40807</c:v>
                </c:pt>
                <c:pt idx="811">
                  <c:v>40808</c:v>
                </c:pt>
                <c:pt idx="812">
                  <c:v>40809</c:v>
                </c:pt>
                <c:pt idx="813">
                  <c:v>40812</c:v>
                </c:pt>
                <c:pt idx="814">
                  <c:v>40813</c:v>
                </c:pt>
                <c:pt idx="815">
                  <c:v>40814</c:v>
                </c:pt>
                <c:pt idx="816">
                  <c:v>40815</c:v>
                </c:pt>
                <c:pt idx="817">
                  <c:v>40816</c:v>
                </c:pt>
                <c:pt idx="818">
                  <c:v>40819</c:v>
                </c:pt>
                <c:pt idx="819">
                  <c:v>40820</c:v>
                </c:pt>
                <c:pt idx="820">
                  <c:v>40821</c:v>
                </c:pt>
                <c:pt idx="821">
                  <c:v>40822</c:v>
                </c:pt>
                <c:pt idx="822">
                  <c:v>40823</c:v>
                </c:pt>
                <c:pt idx="823">
                  <c:v>40826</c:v>
                </c:pt>
                <c:pt idx="824">
                  <c:v>40827</c:v>
                </c:pt>
                <c:pt idx="825">
                  <c:v>40828</c:v>
                </c:pt>
                <c:pt idx="826">
                  <c:v>40829</c:v>
                </c:pt>
                <c:pt idx="827">
                  <c:v>40830</c:v>
                </c:pt>
                <c:pt idx="828">
                  <c:v>40833</c:v>
                </c:pt>
                <c:pt idx="829">
                  <c:v>40834</c:v>
                </c:pt>
                <c:pt idx="830">
                  <c:v>40835</c:v>
                </c:pt>
                <c:pt idx="831">
                  <c:v>40836</c:v>
                </c:pt>
                <c:pt idx="832">
                  <c:v>40837</c:v>
                </c:pt>
                <c:pt idx="833">
                  <c:v>40840</c:v>
                </c:pt>
                <c:pt idx="834">
                  <c:v>40841</c:v>
                </c:pt>
                <c:pt idx="835">
                  <c:v>40842</c:v>
                </c:pt>
                <c:pt idx="836">
                  <c:v>40843</c:v>
                </c:pt>
                <c:pt idx="837">
                  <c:v>40844</c:v>
                </c:pt>
                <c:pt idx="838">
                  <c:v>40847</c:v>
                </c:pt>
                <c:pt idx="839">
                  <c:v>40848</c:v>
                </c:pt>
                <c:pt idx="840">
                  <c:v>40850</c:v>
                </c:pt>
                <c:pt idx="841">
                  <c:v>40851</c:v>
                </c:pt>
                <c:pt idx="842">
                  <c:v>40854</c:v>
                </c:pt>
                <c:pt idx="843">
                  <c:v>40855</c:v>
                </c:pt>
                <c:pt idx="844">
                  <c:v>40856</c:v>
                </c:pt>
                <c:pt idx="845">
                  <c:v>40857</c:v>
                </c:pt>
                <c:pt idx="846">
                  <c:v>40858</c:v>
                </c:pt>
                <c:pt idx="847">
                  <c:v>40861</c:v>
                </c:pt>
                <c:pt idx="848">
                  <c:v>40862</c:v>
                </c:pt>
                <c:pt idx="849">
                  <c:v>40863</c:v>
                </c:pt>
                <c:pt idx="850">
                  <c:v>40864</c:v>
                </c:pt>
                <c:pt idx="851">
                  <c:v>40865</c:v>
                </c:pt>
                <c:pt idx="852">
                  <c:v>40869</c:v>
                </c:pt>
                <c:pt idx="853">
                  <c:v>40870</c:v>
                </c:pt>
                <c:pt idx="854">
                  <c:v>40871</c:v>
                </c:pt>
                <c:pt idx="855">
                  <c:v>40872</c:v>
                </c:pt>
                <c:pt idx="856">
                  <c:v>40875</c:v>
                </c:pt>
                <c:pt idx="857">
                  <c:v>40876</c:v>
                </c:pt>
                <c:pt idx="858">
                  <c:v>40877</c:v>
                </c:pt>
                <c:pt idx="859">
                  <c:v>40878</c:v>
                </c:pt>
                <c:pt idx="860">
                  <c:v>40879</c:v>
                </c:pt>
                <c:pt idx="861">
                  <c:v>40882</c:v>
                </c:pt>
                <c:pt idx="862">
                  <c:v>40883</c:v>
                </c:pt>
                <c:pt idx="863">
                  <c:v>40884</c:v>
                </c:pt>
                <c:pt idx="864">
                  <c:v>40885</c:v>
                </c:pt>
                <c:pt idx="865">
                  <c:v>40886</c:v>
                </c:pt>
                <c:pt idx="866">
                  <c:v>40890</c:v>
                </c:pt>
                <c:pt idx="867">
                  <c:v>40891</c:v>
                </c:pt>
                <c:pt idx="868">
                  <c:v>40892</c:v>
                </c:pt>
                <c:pt idx="869">
                  <c:v>40893</c:v>
                </c:pt>
                <c:pt idx="870">
                  <c:v>40896</c:v>
                </c:pt>
                <c:pt idx="871">
                  <c:v>40897</c:v>
                </c:pt>
                <c:pt idx="872">
                  <c:v>40898</c:v>
                </c:pt>
                <c:pt idx="873">
                  <c:v>40899</c:v>
                </c:pt>
                <c:pt idx="874">
                  <c:v>40900</c:v>
                </c:pt>
                <c:pt idx="875">
                  <c:v>40903</c:v>
                </c:pt>
                <c:pt idx="876">
                  <c:v>40904</c:v>
                </c:pt>
                <c:pt idx="877">
                  <c:v>40905</c:v>
                </c:pt>
                <c:pt idx="878">
                  <c:v>40906</c:v>
                </c:pt>
                <c:pt idx="879">
                  <c:v>40907</c:v>
                </c:pt>
                <c:pt idx="880">
                  <c:v>40910</c:v>
                </c:pt>
                <c:pt idx="881">
                  <c:v>40911</c:v>
                </c:pt>
                <c:pt idx="882">
                  <c:v>40912</c:v>
                </c:pt>
                <c:pt idx="883">
                  <c:v>40913</c:v>
                </c:pt>
                <c:pt idx="884">
                  <c:v>40914</c:v>
                </c:pt>
                <c:pt idx="885">
                  <c:v>40917</c:v>
                </c:pt>
                <c:pt idx="886">
                  <c:v>40918</c:v>
                </c:pt>
                <c:pt idx="887">
                  <c:v>40919</c:v>
                </c:pt>
                <c:pt idx="888">
                  <c:v>40920</c:v>
                </c:pt>
                <c:pt idx="889">
                  <c:v>40921</c:v>
                </c:pt>
                <c:pt idx="890">
                  <c:v>40924</c:v>
                </c:pt>
                <c:pt idx="891">
                  <c:v>40925</c:v>
                </c:pt>
                <c:pt idx="892">
                  <c:v>40926</c:v>
                </c:pt>
                <c:pt idx="893">
                  <c:v>40927</c:v>
                </c:pt>
                <c:pt idx="894">
                  <c:v>40928</c:v>
                </c:pt>
                <c:pt idx="895">
                  <c:v>40931</c:v>
                </c:pt>
                <c:pt idx="896">
                  <c:v>40932</c:v>
                </c:pt>
                <c:pt idx="897">
                  <c:v>40933</c:v>
                </c:pt>
                <c:pt idx="898">
                  <c:v>40934</c:v>
                </c:pt>
                <c:pt idx="899">
                  <c:v>40935</c:v>
                </c:pt>
                <c:pt idx="900">
                  <c:v>40938</c:v>
                </c:pt>
                <c:pt idx="901">
                  <c:v>40939</c:v>
                </c:pt>
                <c:pt idx="902">
                  <c:v>40940</c:v>
                </c:pt>
                <c:pt idx="903">
                  <c:v>40941</c:v>
                </c:pt>
                <c:pt idx="904">
                  <c:v>40942</c:v>
                </c:pt>
                <c:pt idx="905">
                  <c:v>40946</c:v>
                </c:pt>
                <c:pt idx="906">
                  <c:v>40947</c:v>
                </c:pt>
                <c:pt idx="907">
                  <c:v>40948</c:v>
                </c:pt>
                <c:pt idx="908">
                  <c:v>40949</c:v>
                </c:pt>
                <c:pt idx="909">
                  <c:v>40952</c:v>
                </c:pt>
                <c:pt idx="910">
                  <c:v>40953</c:v>
                </c:pt>
                <c:pt idx="911">
                  <c:v>40954</c:v>
                </c:pt>
                <c:pt idx="912">
                  <c:v>40955</c:v>
                </c:pt>
                <c:pt idx="913">
                  <c:v>40956</c:v>
                </c:pt>
                <c:pt idx="914">
                  <c:v>40959</c:v>
                </c:pt>
                <c:pt idx="915">
                  <c:v>40960</c:v>
                </c:pt>
                <c:pt idx="916">
                  <c:v>40961</c:v>
                </c:pt>
                <c:pt idx="917">
                  <c:v>40962</c:v>
                </c:pt>
                <c:pt idx="918">
                  <c:v>40963</c:v>
                </c:pt>
                <c:pt idx="919">
                  <c:v>40966</c:v>
                </c:pt>
                <c:pt idx="920">
                  <c:v>40967</c:v>
                </c:pt>
                <c:pt idx="921">
                  <c:v>40968</c:v>
                </c:pt>
                <c:pt idx="922">
                  <c:v>40969</c:v>
                </c:pt>
                <c:pt idx="923">
                  <c:v>40970</c:v>
                </c:pt>
                <c:pt idx="924">
                  <c:v>40973</c:v>
                </c:pt>
                <c:pt idx="925">
                  <c:v>40974</c:v>
                </c:pt>
                <c:pt idx="926">
                  <c:v>40975</c:v>
                </c:pt>
                <c:pt idx="927">
                  <c:v>40976</c:v>
                </c:pt>
                <c:pt idx="928">
                  <c:v>40977</c:v>
                </c:pt>
                <c:pt idx="929">
                  <c:v>40980</c:v>
                </c:pt>
                <c:pt idx="930">
                  <c:v>40981</c:v>
                </c:pt>
                <c:pt idx="931">
                  <c:v>40982</c:v>
                </c:pt>
                <c:pt idx="932">
                  <c:v>40983</c:v>
                </c:pt>
                <c:pt idx="933">
                  <c:v>40984</c:v>
                </c:pt>
                <c:pt idx="934">
                  <c:v>40988</c:v>
                </c:pt>
                <c:pt idx="935">
                  <c:v>40989</c:v>
                </c:pt>
                <c:pt idx="936">
                  <c:v>40990</c:v>
                </c:pt>
                <c:pt idx="937">
                  <c:v>40991</c:v>
                </c:pt>
                <c:pt idx="938">
                  <c:v>40994</c:v>
                </c:pt>
                <c:pt idx="939">
                  <c:v>40995</c:v>
                </c:pt>
                <c:pt idx="940">
                  <c:v>40996</c:v>
                </c:pt>
                <c:pt idx="941">
                  <c:v>40997</c:v>
                </c:pt>
                <c:pt idx="942">
                  <c:v>40998</c:v>
                </c:pt>
                <c:pt idx="943">
                  <c:v>41001</c:v>
                </c:pt>
                <c:pt idx="944">
                  <c:v>41002</c:v>
                </c:pt>
                <c:pt idx="945">
                  <c:v>41003</c:v>
                </c:pt>
                <c:pt idx="946">
                  <c:v>41008</c:v>
                </c:pt>
                <c:pt idx="947">
                  <c:v>41009</c:v>
                </c:pt>
                <c:pt idx="948">
                  <c:v>41010</c:v>
                </c:pt>
                <c:pt idx="949">
                  <c:v>41011</c:v>
                </c:pt>
                <c:pt idx="950">
                  <c:v>41012</c:v>
                </c:pt>
                <c:pt idx="951">
                  <c:v>41015</c:v>
                </c:pt>
                <c:pt idx="952">
                  <c:v>41016</c:v>
                </c:pt>
                <c:pt idx="953">
                  <c:v>41017</c:v>
                </c:pt>
                <c:pt idx="954">
                  <c:v>41018</c:v>
                </c:pt>
                <c:pt idx="955">
                  <c:v>41019</c:v>
                </c:pt>
                <c:pt idx="956">
                  <c:v>41022</c:v>
                </c:pt>
                <c:pt idx="957">
                  <c:v>41023</c:v>
                </c:pt>
                <c:pt idx="958">
                  <c:v>41024</c:v>
                </c:pt>
                <c:pt idx="959">
                  <c:v>41025</c:v>
                </c:pt>
                <c:pt idx="960">
                  <c:v>41026</c:v>
                </c:pt>
                <c:pt idx="961">
                  <c:v>41029</c:v>
                </c:pt>
                <c:pt idx="962">
                  <c:v>41031</c:v>
                </c:pt>
                <c:pt idx="963">
                  <c:v>41032</c:v>
                </c:pt>
                <c:pt idx="964">
                  <c:v>41033</c:v>
                </c:pt>
                <c:pt idx="965">
                  <c:v>41036</c:v>
                </c:pt>
                <c:pt idx="966">
                  <c:v>41037</c:v>
                </c:pt>
                <c:pt idx="967">
                  <c:v>41038</c:v>
                </c:pt>
                <c:pt idx="968">
                  <c:v>41039</c:v>
                </c:pt>
                <c:pt idx="969">
                  <c:v>41040</c:v>
                </c:pt>
                <c:pt idx="970">
                  <c:v>41043</c:v>
                </c:pt>
                <c:pt idx="971">
                  <c:v>41044</c:v>
                </c:pt>
                <c:pt idx="972">
                  <c:v>41045</c:v>
                </c:pt>
                <c:pt idx="973">
                  <c:v>41046</c:v>
                </c:pt>
                <c:pt idx="974">
                  <c:v>41047</c:v>
                </c:pt>
                <c:pt idx="975">
                  <c:v>41050</c:v>
                </c:pt>
                <c:pt idx="976">
                  <c:v>41051</c:v>
                </c:pt>
                <c:pt idx="977">
                  <c:v>41052</c:v>
                </c:pt>
                <c:pt idx="978">
                  <c:v>41053</c:v>
                </c:pt>
                <c:pt idx="979">
                  <c:v>41054</c:v>
                </c:pt>
                <c:pt idx="980">
                  <c:v>41057</c:v>
                </c:pt>
                <c:pt idx="981">
                  <c:v>41058</c:v>
                </c:pt>
                <c:pt idx="982">
                  <c:v>41059</c:v>
                </c:pt>
                <c:pt idx="983">
                  <c:v>41060</c:v>
                </c:pt>
                <c:pt idx="984">
                  <c:v>41061</c:v>
                </c:pt>
                <c:pt idx="985">
                  <c:v>41064</c:v>
                </c:pt>
                <c:pt idx="986">
                  <c:v>41065</c:v>
                </c:pt>
                <c:pt idx="987">
                  <c:v>41066</c:v>
                </c:pt>
                <c:pt idx="988">
                  <c:v>41067</c:v>
                </c:pt>
                <c:pt idx="989">
                  <c:v>41068</c:v>
                </c:pt>
                <c:pt idx="990">
                  <c:v>41071</c:v>
                </c:pt>
                <c:pt idx="991">
                  <c:v>41072</c:v>
                </c:pt>
                <c:pt idx="992">
                  <c:v>41073</c:v>
                </c:pt>
                <c:pt idx="993">
                  <c:v>41074</c:v>
                </c:pt>
                <c:pt idx="994">
                  <c:v>41075</c:v>
                </c:pt>
                <c:pt idx="995">
                  <c:v>41078</c:v>
                </c:pt>
                <c:pt idx="996">
                  <c:v>41079</c:v>
                </c:pt>
                <c:pt idx="997">
                  <c:v>41080</c:v>
                </c:pt>
                <c:pt idx="998">
                  <c:v>41081</c:v>
                </c:pt>
                <c:pt idx="999">
                  <c:v>41082</c:v>
                </c:pt>
                <c:pt idx="1000">
                  <c:v>41085</c:v>
                </c:pt>
                <c:pt idx="1001">
                  <c:v>41086</c:v>
                </c:pt>
                <c:pt idx="1002">
                  <c:v>41087</c:v>
                </c:pt>
                <c:pt idx="1003">
                  <c:v>41088</c:v>
                </c:pt>
                <c:pt idx="1004">
                  <c:v>41089</c:v>
                </c:pt>
                <c:pt idx="1005">
                  <c:v>41092</c:v>
                </c:pt>
                <c:pt idx="1006">
                  <c:v>41093</c:v>
                </c:pt>
                <c:pt idx="1007">
                  <c:v>41094</c:v>
                </c:pt>
                <c:pt idx="1008">
                  <c:v>41095</c:v>
                </c:pt>
                <c:pt idx="1009">
                  <c:v>41096</c:v>
                </c:pt>
                <c:pt idx="1010">
                  <c:v>41099</c:v>
                </c:pt>
                <c:pt idx="1011">
                  <c:v>41100</c:v>
                </c:pt>
                <c:pt idx="1012">
                  <c:v>41101</c:v>
                </c:pt>
                <c:pt idx="1013">
                  <c:v>41102</c:v>
                </c:pt>
                <c:pt idx="1014">
                  <c:v>41103</c:v>
                </c:pt>
                <c:pt idx="1015">
                  <c:v>41106</c:v>
                </c:pt>
                <c:pt idx="1016">
                  <c:v>41107</c:v>
                </c:pt>
                <c:pt idx="1017">
                  <c:v>41108</c:v>
                </c:pt>
                <c:pt idx="1018">
                  <c:v>41109</c:v>
                </c:pt>
                <c:pt idx="1019">
                  <c:v>41110</c:v>
                </c:pt>
                <c:pt idx="1020">
                  <c:v>41113</c:v>
                </c:pt>
                <c:pt idx="1021">
                  <c:v>41114</c:v>
                </c:pt>
                <c:pt idx="1022">
                  <c:v>41115</c:v>
                </c:pt>
                <c:pt idx="1023">
                  <c:v>41116</c:v>
                </c:pt>
                <c:pt idx="1024">
                  <c:v>41117</c:v>
                </c:pt>
                <c:pt idx="1025">
                  <c:v>41120</c:v>
                </c:pt>
                <c:pt idx="1026">
                  <c:v>41121</c:v>
                </c:pt>
                <c:pt idx="1027">
                  <c:v>41122</c:v>
                </c:pt>
                <c:pt idx="1028">
                  <c:v>41123</c:v>
                </c:pt>
                <c:pt idx="1029">
                  <c:v>41124</c:v>
                </c:pt>
                <c:pt idx="1030">
                  <c:v>41127</c:v>
                </c:pt>
                <c:pt idx="1031">
                  <c:v>41128</c:v>
                </c:pt>
                <c:pt idx="1032">
                  <c:v>41129</c:v>
                </c:pt>
                <c:pt idx="1033">
                  <c:v>41130</c:v>
                </c:pt>
                <c:pt idx="1034">
                  <c:v>41131</c:v>
                </c:pt>
                <c:pt idx="1035">
                  <c:v>41134</c:v>
                </c:pt>
                <c:pt idx="1036">
                  <c:v>41135</c:v>
                </c:pt>
                <c:pt idx="1037">
                  <c:v>41136</c:v>
                </c:pt>
                <c:pt idx="1038">
                  <c:v>41137</c:v>
                </c:pt>
                <c:pt idx="1039">
                  <c:v>41138</c:v>
                </c:pt>
                <c:pt idx="1040">
                  <c:v>41141</c:v>
                </c:pt>
                <c:pt idx="1041">
                  <c:v>41142</c:v>
                </c:pt>
                <c:pt idx="1042">
                  <c:v>41143</c:v>
                </c:pt>
                <c:pt idx="1043">
                  <c:v>41144</c:v>
                </c:pt>
                <c:pt idx="1044">
                  <c:v>41145</c:v>
                </c:pt>
                <c:pt idx="1045">
                  <c:v>41148</c:v>
                </c:pt>
                <c:pt idx="1046">
                  <c:v>41149</c:v>
                </c:pt>
                <c:pt idx="1047">
                  <c:v>41150</c:v>
                </c:pt>
                <c:pt idx="1048">
                  <c:v>41151</c:v>
                </c:pt>
                <c:pt idx="1049">
                  <c:v>41152</c:v>
                </c:pt>
                <c:pt idx="1050">
                  <c:v>41155</c:v>
                </c:pt>
                <c:pt idx="1051">
                  <c:v>41156</c:v>
                </c:pt>
                <c:pt idx="1052">
                  <c:v>41157</c:v>
                </c:pt>
                <c:pt idx="1053">
                  <c:v>41158</c:v>
                </c:pt>
                <c:pt idx="1054">
                  <c:v>41159</c:v>
                </c:pt>
                <c:pt idx="1055">
                  <c:v>41162</c:v>
                </c:pt>
                <c:pt idx="1056">
                  <c:v>41163</c:v>
                </c:pt>
                <c:pt idx="1057">
                  <c:v>41164</c:v>
                </c:pt>
                <c:pt idx="1058">
                  <c:v>41165</c:v>
                </c:pt>
                <c:pt idx="1059">
                  <c:v>41166</c:v>
                </c:pt>
                <c:pt idx="1060">
                  <c:v>41169</c:v>
                </c:pt>
                <c:pt idx="1061">
                  <c:v>41170</c:v>
                </c:pt>
                <c:pt idx="1062">
                  <c:v>41171</c:v>
                </c:pt>
                <c:pt idx="1063">
                  <c:v>41172</c:v>
                </c:pt>
                <c:pt idx="1064">
                  <c:v>41173</c:v>
                </c:pt>
                <c:pt idx="1065">
                  <c:v>41176</c:v>
                </c:pt>
                <c:pt idx="1066">
                  <c:v>41177</c:v>
                </c:pt>
                <c:pt idx="1067">
                  <c:v>41178</c:v>
                </c:pt>
                <c:pt idx="1068">
                  <c:v>41179</c:v>
                </c:pt>
                <c:pt idx="1069">
                  <c:v>41180</c:v>
                </c:pt>
                <c:pt idx="1070">
                  <c:v>41183</c:v>
                </c:pt>
                <c:pt idx="1071">
                  <c:v>41184</c:v>
                </c:pt>
                <c:pt idx="1072">
                  <c:v>41185</c:v>
                </c:pt>
                <c:pt idx="1073">
                  <c:v>41186</c:v>
                </c:pt>
                <c:pt idx="1074">
                  <c:v>41187</c:v>
                </c:pt>
                <c:pt idx="1075">
                  <c:v>41190</c:v>
                </c:pt>
                <c:pt idx="1076">
                  <c:v>41191</c:v>
                </c:pt>
                <c:pt idx="1077">
                  <c:v>41192</c:v>
                </c:pt>
                <c:pt idx="1078">
                  <c:v>41193</c:v>
                </c:pt>
                <c:pt idx="1079">
                  <c:v>41194</c:v>
                </c:pt>
                <c:pt idx="1080">
                  <c:v>41197</c:v>
                </c:pt>
                <c:pt idx="1081">
                  <c:v>41198</c:v>
                </c:pt>
                <c:pt idx="1082">
                  <c:v>41199</c:v>
                </c:pt>
                <c:pt idx="1083">
                  <c:v>41200</c:v>
                </c:pt>
                <c:pt idx="1084">
                  <c:v>41201</c:v>
                </c:pt>
                <c:pt idx="1085">
                  <c:v>41204</c:v>
                </c:pt>
                <c:pt idx="1086">
                  <c:v>41205</c:v>
                </c:pt>
                <c:pt idx="1087">
                  <c:v>41206</c:v>
                </c:pt>
                <c:pt idx="1088">
                  <c:v>41207</c:v>
                </c:pt>
                <c:pt idx="1089">
                  <c:v>41208</c:v>
                </c:pt>
                <c:pt idx="1090">
                  <c:v>41211</c:v>
                </c:pt>
                <c:pt idx="1091">
                  <c:v>41212</c:v>
                </c:pt>
                <c:pt idx="1092">
                  <c:v>41213</c:v>
                </c:pt>
                <c:pt idx="1093">
                  <c:v>41214</c:v>
                </c:pt>
                <c:pt idx="1094">
                  <c:v>41218</c:v>
                </c:pt>
                <c:pt idx="1095">
                  <c:v>41219</c:v>
                </c:pt>
                <c:pt idx="1096">
                  <c:v>41220</c:v>
                </c:pt>
                <c:pt idx="1097">
                  <c:v>41221</c:v>
                </c:pt>
                <c:pt idx="1098">
                  <c:v>41222</c:v>
                </c:pt>
                <c:pt idx="1099">
                  <c:v>41225</c:v>
                </c:pt>
                <c:pt idx="1100">
                  <c:v>41226</c:v>
                </c:pt>
                <c:pt idx="1101">
                  <c:v>41227</c:v>
                </c:pt>
                <c:pt idx="1102">
                  <c:v>41228</c:v>
                </c:pt>
                <c:pt idx="1103">
                  <c:v>41229</c:v>
                </c:pt>
                <c:pt idx="1104">
                  <c:v>41233</c:v>
                </c:pt>
                <c:pt idx="1105">
                  <c:v>41234</c:v>
                </c:pt>
                <c:pt idx="1106">
                  <c:v>41235</c:v>
                </c:pt>
                <c:pt idx="1107">
                  <c:v>41236</c:v>
                </c:pt>
                <c:pt idx="1108">
                  <c:v>41239</c:v>
                </c:pt>
                <c:pt idx="1109">
                  <c:v>41240</c:v>
                </c:pt>
                <c:pt idx="1110">
                  <c:v>41241</c:v>
                </c:pt>
                <c:pt idx="1111">
                  <c:v>41242</c:v>
                </c:pt>
                <c:pt idx="1112">
                  <c:v>41243</c:v>
                </c:pt>
                <c:pt idx="1113">
                  <c:v>41246</c:v>
                </c:pt>
                <c:pt idx="1114">
                  <c:v>41247</c:v>
                </c:pt>
                <c:pt idx="1115">
                  <c:v>41248</c:v>
                </c:pt>
                <c:pt idx="1116">
                  <c:v>41249</c:v>
                </c:pt>
                <c:pt idx="1117">
                  <c:v>41250</c:v>
                </c:pt>
                <c:pt idx="1118">
                  <c:v>41253</c:v>
                </c:pt>
                <c:pt idx="1119">
                  <c:v>41254</c:v>
                </c:pt>
                <c:pt idx="1120">
                  <c:v>41256</c:v>
                </c:pt>
                <c:pt idx="1121">
                  <c:v>41257</c:v>
                </c:pt>
                <c:pt idx="1122">
                  <c:v>41260</c:v>
                </c:pt>
                <c:pt idx="1123">
                  <c:v>41261</c:v>
                </c:pt>
                <c:pt idx="1124">
                  <c:v>41262</c:v>
                </c:pt>
                <c:pt idx="1125">
                  <c:v>41263</c:v>
                </c:pt>
                <c:pt idx="1126">
                  <c:v>41264</c:v>
                </c:pt>
                <c:pt idx="1127">
                  <c:v>41267</c:v>
                </c:pt>
                <c:pt idx="1128">
                  <c:v>41269</c:v>
                </c:pt>
                <c:pt idx="1129">
                  <c:v>41270</c:v>
                </c:pt>
                <c:pt idx="1130">
                  <c:v>41271</c:v>
                </c:pt>
                <c:pt idx="1131">
                  <c:v>41274</c:v>
                </c:pt>
                <c:pt idx="1132">
                  <c:v>41276</c:v>
                </c:pt>
                <c:pt idx="1133">
                  <c:v>41277</c:v>
                </c:pt>
                <c:pt idx="1134">
                  <c:v>41278</c:v>
                </c:pt>
                <c:pt idx="1135">
                  <c:v>41281</c:v>
                </c:pt>
                <c:pt idx="1136">
                  <c:v>41282</c:v>
                </c:pt>
                <c:pt idx="1137">
                  <c:v>41283</c:v>
                </c:pt>
                <c:pt idx="1138">
                  <c:v>41284</c:v>
                </c:pt>
                <c:pt idx="1139">
                  <c:v>41285</c:v>
                </c:pt>
                <c:pt idx="1140">
                  <c:v>41288</c:v>
                </c:pt>
                <c:pt idx="1141">
                  <c:v>41289</c:v>
                </c:pt>
                <c:pt idx="1142">
                  <c:v>41290</c:v>
                </c:pt>
                <c:pt idx="1143">
                  <c:v>41291</c:v>
                </c:pt>
                <c:pt idx="1144">
                  <c:v>41292</c:v>
                </c:pt>
                <c:pt idx="1145">
                  <c:v>41295</c:v>
                </c:pt>
                <c:pt idx="1146">
                  <c:v>41296</c:v>
                </c:pt>
                <c:pt idx="1147">
                  <c:v>41297</c:v>
                </c:pt>
                <c:pt idx="1148">
                  <c:v>41298</c:v>
                </c:pt>
                <c:pt idx="1149">
                  <c:v>41299</c:v>
                </c:pt>
                <c:pt idx="1150">
                  <c:v>41302</c:v>
                </c:pt>
                <c:pt idx="1151">
                  <c:v>41303</c:v>
                </c:pt>
                <c:pt idx="1152">
                  <c:v>41304</c:v>
                </c:pt>
                <c:pt idx="1153">
                  <c:v>41305</c:v>
                </c:pt>
                <c:pt idx="1154">
                  <c:v>41306</c:v>
                </c:pt>
                <c:pt idx="1155">
                  <c:v>41310</c:v>
                </c:pt>
                <c:pt idx="1156">
                  <c:v>41311</c:v>
                </c:pt>
                <c:pt idx="1157">
                  <c:v>41312</c:v>
                </c:pt>
                <c:pt idx="1158">
                  <c:v>41313</c:v>
                </c:pt>
                <c:pt idx="1159">
                  <c:v>41316</c:v>
                </c:pt>
                <c:pt idx="1160">
                  <c:v>41317</c:v>
                </c:pt>
                <c:pt idx="1161">
                  <c:v>41318</c:v>
                </c:pt>
                <c:pt idx="1162">
                  <c:v>41319</c:v>
                </c:pt>
                <c:pt idx="1163">
                  <c:v>41320</c:v>
                </c:pt>
                <c:pt idx="1164">
                  <c:v>41323</c:v>
                </c:pt>
                <c:pt idx="1165">
                  <c:v>41324</c:v>
                </c:pt>
                <c:pt idx="1166">
                  <c:v>41325</c:v>
                </c:pt>
                <c:pt idx="1167">
                  <c:v>41326</c:v>
                </c:pt>
                <c:pt idx="1168">
                  <c:v>41327</c:v>
                </c:pt>
                <c:pt idx="1169">
                  <c:v>41330</c:v>
                </c:pt>
                <c:pt idx="1170">
                  <c:v>41331</c:v>
                </c:pt>
                <c:pt idx="1171">
                  <c:v>41332</c:v>
                </c:pt>
                <c:pt idx="1172">
                  <c:v>41333</c:v>
                </c:pt>
                <c:pt idx="1173">
                  <c:v>41334</c:v>
                </c:pt>
                <c:pt idx="1174">
                  <c:v>41337</c:v>
                </c:pt>
                <c:pt idx="1175">
                  <c:v>41338</c:v>
                </c:pt>
                <c:pt idx="1176">
                  <c:v>41339</c:v>
                </c:pt>
                <c:pt idx="1177">
                  <c:v>41340</c:v>
                </c:pt>
                <c:pt idx="1178">
                  <c:v>41341</c:v>
                </c:pt>
                <c:pt idx="1179">
                  <c:v>41344</c:v>
                </c:pt>
                <c:pt idx="1180">
                  <c:v>41345</c:v>
                </c:pt>
                <c:pt idx="1181">
                  <c:v>41346</c:v>
                </c:pt>
                <c:pt idx="1182">
                  <c:v>41347</c:v>
                </c:pt>
                <c:pt idx="1183">
                  <c:v>41348</c:v>
                </c:pt>
                <c:pt idx="1184">
                  <c:v>41352</c:v>
                </c:pt>
                <c:pt idx="1185">
                  <c:v>41353</c:v>
                </c:pt>
                <c:pt idx="1186">
                  <c:v>41354</c:v>
                </c:pt>
                <c:pt idx="1187">
                  <c:v>41355</c:v>
                </c:pt>
                <c:pt idx="1188">
                  <c:v>41358</c:v>
                </c:pt>
                <c:pt idx="1189">
                  <c:v>41359</c:v>
                </c:pt>
                <c:pt idx="1190">
                  <c:v>41360</c:v>
                </c:pt>
                <c:pt idx="1191">
                  <c:v>41365</c:v>
                </c:pt>
                <c:pt idx="1192">
                  <c:v>41366</c:v>
                </c:pt>
                <c:pt idx="1193">
                  <c:v>41367</c:v>
                </c:pt>
                <c:pt idx="1194">
                  <c:v>41368</c:v>
                </c:pt>
                <c:pt idx="1195">
                  <c:v>41369</c:v>
                </c:pt>
                <c:pt idx="1196">
                  <c:v>41372</c:v>
                </c:pt>
                <c:pt idx="1197">
                  <c:v>41373</c:v>
                </c:pt>
                <c:pt idx="1198">
                  <c:v>41374</c:v>
                </c:pt>
                <c:pt idx="1199">
                  <c:v>41375</c:v>
                </c:pt>
                <c:pt idx="1200">
                  <c:v>41376</c:v>
                </c:pt>
                <c:pt idx="1201">
                  <c:v>41379</c:v>
                </c:pt>
                <c:pt idx="1202">
                  <c:v>41380</c:v>
                </c:pt>
                <c:pt idx="1203">
                  <c:v>41381</c:v>
                </c:pt>
                <c:pt idx="1204">
                  <c:v>41382</c:v>
                </c:pt>
                <c:pt idx="1205">
                  <c:v>41383</c:v>
                </c:pt>
                <c:pt idx="1206">
                  <c:v>41386</c:v>
                </c:pt>
                <c:pt idx="1207">
                  <c:v>41387</c:v>
                </c:pt>
                <c:pt idx="1208">
                  <c:v>41388</c:v>
                </c:pt>
                <c:pt idx="1209">
                  <c:v>41389</c:v>
                </c:pt>
                <c:pt idx="1210">
                  <c:v>41390</c:v>
                </c:pt>
                <c:pt idx="1211">
                  <c:v>41393</c:v>
                </c:pt>
                <c:pt idx="1212">
                  <c:v>41394</c:v>
                </c:pt>
                <c:pt idx="1213">
                  <c:v>41396</c:v>
                </c:pt>
                <c:pt idx="1214">
                  <c:v>41397</c:v>
                </c:pt>
                <c:pt idx="1215">
                  <c:v>41400</c:v>
                </c:pt>
                <c:pt idx="1216">
                  <c:v>41401</c:v>
                </c:pt>
                <c:pt idx="1217">
                  <c:v>41402</c:v>
                </c:pt>
                <c:pt idx="1218">
                  <c:v>41403</c:v>
                </c:pt>
                <c:pt idx="1219">
                  <c:v>41404</c:v>
                </c:pt>
                <c:pt idx="1220">
                  <c:v>41407</c:v>
                </c:pt>
                <c:pt idx="1221">
                  <c:v>41408</c:v>
                </c:pt>
                <c:pt idx="1222">
                  <c:v>41409</c:v>
                </c:pt>
                <c:pt idx="1223">
                  <c:v>41410</c:v>
                </c:pt>
                <c:pt idx="1224">
                  <c:v>41411</c:v>
                </c:pt>
                <c:pt idx="1225">
                  <c:v>41414</c:v>
                </c:pt>
                <c:pt idx="1226">
                  <c:v>41415</c:v>
                </c:pt>
                <c:pt idx="1227">
                  <c:v>41416</c:v>
                </c:pt>
                <c:pt idx="1228">
                  <c:v>41417</c:v>
                </c:pt>
                <c:pt idx="1229">
                  <c:v>41418</c:v>
                </c:pt>
                <c:pt idx="1230">
                  <c:v>41421</c:v>
                </c:pt>
                <c:pt idx="1231">
                  <c:v>41422</c:v>
                </c:pt>
                <c:pt idx="1232">
                  <c:v>41423</c:v>
                </c:pt>
                <c:pt idx="1233">
                  <c:v>41424</c:v>
                </c:pt>
                <c:pt idx="1234">
                  <c:v>41425</c:v>
                </c:pt>
                <c:pt idx="1235">
                  <c:v>41428</c:v>
                </c:pt>
                <c:pt idx="1236">
                  <c:v>41429</c:v>
                </c:pt>
                <c:pt idx="1237">
                  <c:v>41430</c:v>
                </c:pt>
                <c:pt idx="1238">
                  <c:v>41431</c:v>
                </c:pt>
                <c:pt idx="1239">
                  <c:v>41432</c:v>
                </c:pt>
                <c:pt idx="1240">
                  <c:v>41435</c:v>
                </c:pt>
                <c:pt idx="1241">
                  <c:v>41436</c:v>
                </c:pt>
                <c:pt idx="1242">
                  <c:v>41437</c:v>
                </c:pt>
                <c:pt idx="1243">
                  <c:v>41438</c:v>
                </c:pt>
                <c:pt idx="1244">
                  <c:v>41439</c:v>
                </c:pt>
                <c:pt idx="1245">
                  <c:v>41442</c:v>
                </c:pt>
                <c:pt idx="1246">
                  <c:v>41443</c:v>
                </c:pt>
                <c:pt idx="1247">
                  <c:v>41444</c:v>
                </c:pt>
                <c:pt idx="1248">
                  <c:v>41445</c:v>
                </c:pt>
                <c:pt idx="1249">
                  <c:v>41446</c:v>
                </c:pt>
                <c:pt idx="1250">
                  <c:v>41449</c:v>
                </c:pt>
                <c:pt idx="1251">
                  <c:v>41450</c:v>
                </c:pt>
                <c:pt idx="1252">
                  <c:v>41451</c:v>
                </c:pt>
                <c:pt idx="1253">
                  <c:v>41452</c:v>
                </c:pt>
                <c:pt idx="1254">
                  <c:v>41453</c:v>
                </c:pt>
                <c:pt idx="1255">
                  <c:v>41456</c:v>
                </c:pt>
                <c:pt idx="1256">
                  <c:v>41457</c:v>
                </c:pt>
                <c:pt idx="1257">
                  <c:v>41458</c:v>
                </c:pt>
                <c:pt idx="1258">
                  <c:v>41459</c:v>
                </c:pt>
                <c:pt idx="1259">
                  <c:v>41460</c:v>
                </c:pt>
                <c:pt idx="1260">
                  <c:v>41463</c:v>
                </c:pt>
                <c:pt idx="1261">
                  <c:v>41464</c:v>
                </c:pt>
                <c:pt idx="1262">
                  <c:v>41465</c:v>
                </c:pt>
                <c:pt idx="1263">
                  <c:v>41466</c:v>
                </c:pt>
                <c:pt idx="1264">
                  <c:v>41467</c:v>
                </c:pt>
                <c:pt idx="1265">
                  <c:v>41470</c:v>
                </c:pt>
                <c:pt idx="1266">
                  <c:v>41471</c:v>
                </c:pt>
                <c:pt idx="1267">
                  <c:v>41472</c:v>
                </c:pt>
                <c:pt idx="1268">
                  <c:v>41473</c:v>
                </c:pt>
                <c:pt idx="1269">
                  <c:v>41474</c:v>
                </c:pt>
                <c:pt idx="1270">
                  <c:v>41477</c:v>
                </c:pt>
                <c:pt idx="1271">
                  <c:v>41478</c:v>
                </c:pt>
                <c:pt idx="1272">
                  <c:v>41479</c:v>
                </c:pt>
                <c:pt idx="1273">
                  <c:v>41480</c:v>
                </c:pt>
                <c:pt idx="1274">
                  <c:v>41481</c:v>
                </c:pt>
                <c:pt idx="1275">
                  <c:v>41484</c:v>
                </c:pt>
                <c:pt idx="1276">
                  <c:v>41485</c:v>
                </c:pt>
                <c:pt idx="1277">
                  <c:v>41486</c:v>
                </c:pt>
                <c:pt idx="1278">
                  <c:v>41487</c:v>
                </c:pt>
                <c:pt idx="1279">
                  <c:v>41488</c:v>
                </c:pt>
                <c:pt idx="1280">
                  <c:v>41491</c:v>
                </c:pt>
                <c:pt idx="1281">
                  <c:v>41492</c:v>
                </c:pt>
                <c:pt idx="1282">
                  <c:v>41493</c:v>
                </c:pt>
                <c:pt idx="1283">
                  <c:v>41494</c:v>
                </c:pt>
                <c:pt idx="1284">
                  <c:v>41495</c:v>
                </c:pt>
                <c:pt idx="1285">
                  <c:v>41498</c:v>
                </c:pt>
                <c:pt idx="1286">
                  <c:v>41499</c:v>
                </c:pt>
                <c:pt idx="1287">
                  <c:v>41500</c:v>
                </c:pt>
                <c:pt idx="1288">
                  <c:v>41501</c:v>
                </c:pt>
                <c:pt idx="1289">
                  <c:v>41502</c:v>
                </c:pt>
                <c:pt idx="1290">
                  <c:v>41505</c:v>
                </c:pt>
                <c:pt idx="1291">
                  <c:v>41506</c:v>
                </c:pt>
                <c:pt idx="1292">
                  <c:v>41507</c:v>
                </c:pt>
                <c:pt idx="1293">
                  <c:v>41508</c:v>
                </c:pt>
                <c:pt idx="1294">
                  <c:v>41509</c:v>
                </c:pt>
                <c:pt idx="1295">
                  <c:v>41512</c:v>
                </c:pt>
                <c:pt idx="1296">
                  <c:v>41513</c:v>
                </c:pt>
                <c:pt idx="1297">
                  <c:v>41514</c:v>
                </c:pt>
                <c:pt idx="1298">
                  <c:v>41515</c:v>
                </c:pt>
                <c:pt idx="1299">
                  <c:v>41516</c:v>
                </c:pt>
                <c:pt idx="1300">
                  <c:v>41519</c:v>
                </c:pt>
                <c:pt idx="1301">
                  <c:v>41520</c:v>
                </c:pt>
                <c:pt idx="1302">
                  <c:v>41521</c:v>
                </c:pt>
                <c:pt idx="1303">
                  <c:v>41522</c:v>
                </c:pt>
                <c:pt idx="1304">
                  <c:v>41523</c:v>
                </c:pt>
                <c:pt idx="1305">
                  <c:v>41526</c:v>
                </c:pt>
                <c:pt idx="1306">
                  <c:v>41527</c:v>
                </c:pt>
                <c:pt idx="1307">
                  <c:v>41528</c:v>
                </c:pt>
                <c:pt idx="1308">
                  <c:v>41529</c:v>
                </c:pt>
                <c:pt idx="1309">
                  <c:v>41530</c:v>
                </c:pt>
                <c:pt idx="1310">
                  <c:v>41534</c:v>
                </c:pt>
                <c:pt idx="1311">
                  <c:v>41535</c:v>
                </c:pt>
                <c:pt idx="1312">
                  <c:v>41536</c:v>
                </c:pt>
                <c:pt idx="1313">
                  <c:v>41537</c:v>
                </c:pt>
                <c:pt idx="1314">
                  <c:v>41540</c:v>
                </c:pt>
                <c:pt idx="1315">
                  <c:v>41541</c:v>
                </c:pt>
                <c:pt idx="1316">
                  <c:v>41542</c:v>
                </c:pt>
                <c:pt idx="1317">
                  <c:v>41543</c:v>
                </c:pt>
                <c:pt idx="1318">
                  <c:v>41544</c:v>
                </c:pt>
                <c:pt idx="1319">
                  <c:v>41547</c:v>
                </c:pt>
                <c:pt idx="1320">
                  <c:v>41548</c:v>
                </c:pt>
                <c:pt idx="1321">
                  <c:v>41549</c:v>
                </c:pt>
                <c:pt idx="1322">
                  <c:v>41550</c:v>
                </c:pt>
                <c:pt idx="1323">
                  <c:v>41551</c:v>
                </c:pt>
                <c:pt idx="1324">
                  <c:v>41554</c:v>
                </c:pt>
                <c:pt idx="1325">
                  <c:v>41555</c:v>
                </c:pt>
                <c:pt idx="1326">
                  <c:v>41556</c:v>
                </c:pt>
                <c:pt idx="1327">
                  <c:v>41557</c:v>
                </c:pt>
                <c:pt idx="1328">
                  <c:v>41558</c:v>
                </c:pt>
                <c:pt idx="1329">
                  <c:v>41561</c:v>
                </c:pt>
                <c:pt idx="1330">
                  <c:v>41562</c:v>
                </c:pt>
                <c:pt idx="1331">
                  <c:v>41563</c:v>
                </c:pt>
                <c:pt idx="1332">
                  <c:v>41564</c:v>
                </c:pt>
                <c:pt idx="1333">
                  <c:v>41565</c:v>
                </c:pt>
                <c:pt idx="1334">
                  <c:v>41568</c:v>
                </c:pt>
                <c:pt idx="1335">
                  <c:v>41569</c:v>
                </c:pt>
                <c:pt idx="1336">
                  <c:v>41570</c:v>
                </c:pt>
                <c:pt idx="1337">
                  <c:v>41571</c:v>
                </c:pt>
                <c:pt idx="1338">
                  <c:v>41572</c:v>
                </c:pt>
                <c:pt idx="1339">
                  <c:v>41575</c:v>
                </c:pt>
                <c:pt idx="1340">
                  <c:v>41576</c:v>
                </c:pt>
                <c:pt idx="1341">
                  <c:v>41577</c:v>
                </c:pt>
                <c:pt idx="1342">
                  <c:v>41578</c:v>
                </c:pt>
                <c:pt idx="1343">
                  <c:v>41579</c:v>
                </c:pt>
                <c:pt idx="1344">
                  <c:v>41582</c:v>
                </c:pt>
                <c:pt idx="1345">
                  <c:v>41583</c:v>
                </c:pt>
                <c:pt idx="1346">
                  <c:v>41584</c:v>
                </c:pt>
                <c:pt idx="1347">
                  <c:v>41585</c:v>
                </c:pt>
                <c:pt idx="1348">
                  <c:v>41586</c:v>
                </c:pt>
                <c:pt idx="1349">
                  <c:v>41589</c:v>
                </c:pt>
                <c:pt idx="1350">
                  <c:v>41590</c:v>
                </c:pt>
                <c:pt idx="1351">
                  <c:v>41591</c:v>
                </c:pt>
                <c:pt idx="1352">
                  <c:v>41592</c:v>
                </c:pt>
                <c:pt idx="1353">
                  <c:v>41593</c:v>
                </c:pt>
                <c:pt idx="1354">
                  <c:v>41597</c:v>
                </c:pt>
                <c:pt idx="1355">
                  <c:v>41598</c:v>
                </c:pt>
                <c:pt idx="1356">
                  <c:v>41599</c:v>
                </c:pt>
                <c:pt idx="1357">
                  <c:v>41600</c:v>
                </c:pt>
                <c:pt idx="1358">
                  <c:v>41603</c:v>
                </c:pt>
                <c:pt idx="1359">
                  <c:v>41604</c:v>
                </c:pt>
                <c:pt idx="1360">
                  <c:v>41605</c:v>
                </c:pt>
                <c:pt idx="1361">
                  <c:v>41606</c:v>
                </c:pt>
                <c:pt idx="1362">
                  <c:v>41607</c:v>
                </c:pt>
                <c:pt idx="1363">
                  <c:v>41610</c:v>
                </c:pt>
                <c:pt idx="1364">
                  <c:v>41611</c:v>
                </c:pt>
                <c:pt idx="1365">
                  <c:v>41612</c:v>
                </c:pt>
                <c:pt idx="1366">
                  <c:v>41613</c:v>
                </c:pt>
                <c:pt idx="1367">
                  <c:v>41614</c:v>
                </c:pt>
                <c:pt idx="1368">
                  <c:v>41617</c:v>
                </c:pt>
                <c:pt idx="1369">
                  <c:v>41618</c:v>
                </c:pt>
                <c:pt idx="1370">
                  <c:v>41619</c:v>
                </c:pt>
                <c:pt idx="1371">
                  <c:v>41621</c:v>
                </c:pt>
                <c:pt idx="1372">
                  <c:v>41624</c:v>
                </c:pt>
                <c:pt idx="1373">
                  <c:v>41625</c:v>
                </c:pt>
                <c:pt idx="1374">
                  <c:v>41626</c:v>
                </c:pt>
                <c:pt idx="1375">
                  <c:v>41627</c:v>
                </c:pt>
                <c:pt idx="1376">
                  <c:v>41628</c:v>
                </c:pt>
                <c:pt idx="1377">
                  <c:v>41631</c:v>
                </c:pt>
                <c:pt idx="1378">
                  <c:v>41632</c:v>
                </c:pt>
                <c:pt idx="1379">
                  <c:v>41634</c:v>
                </c:pt>
                <c:pt idx="1380">
                  <c:v>41635</c:v>
                </c:pt>
                <c:pt idx="1381">
                  <c:v>41638</c:v>
                </c:pt>
                <c:pt idx="1382">
                  <c:v>41639</c:v>
                </c:pt>
                <c:pt idx="1383">
                  <c:v>41641</c:v>
                </c:pt>
                <c:pt idx="1384">
                  <c:v>41642</c:v>
                </c:pt>
                <c:pt idx="1385">
                  <c:v>41645</c:v>
                </c:pt>
                <c:pt idx="1386">
                  <c:v>41646</c:v>
                </c:pt>
                <c:pt idx="1387">
                  <c:v>41647</c:v>
                </c:pt>
                <c:pt idx="1388">
                  <c:v>41648</c:v>
                </c:pt>
                <c:pt idx="1389">
                  <c:v>41649</c:v>
                </c:pt>
                <c:pt idx="1390">
                  <c:v>41652</c:v>
                </c:pt>
                <c:pt idx="1391">
                  <c:v>41653</c:v>
                </c:pt>
                <c:pt idx="1392">
                  <c:v>41654</c:v>
                </c:pt>
                <c:pt idx="1393">
                  <c:v>41655</c:v>
                </c:pt>
                <c:pt idx="1394">
                  <c:v>41656</c:v>
                </c:pt>
                <c:pt idx="1395">
                  <c:v>41659</c:v>
                </c:pt>
                <c:pt idx="1396">
                  <c:v>41660</c:v>
                </c:pt>
                <c:pt idx="1397">
                  <c:v>41661</c:v>
                </c:pt>
                <c:pt idx="1398">
                  <c:v>41662</c:v>
                </c:pt>
                <c:pt idx="1399">
                  <c:v>41663</c:v>
                </c:pt>
                <c:pt idx="1400">
                  <c:v>41666</c:v>
                </c:pt>
                <c:pt idx="1401">
                  <c:v>41667</c:v>
                </c:pt>
                <c:pt idx="1402">
                  <c:v>41668</c:v>
                </c:pt>
                <c:pt idx="1403">
                  <c:v>41669</c:v>
                </c:pt>
                <c:pt idx="1404">
                  <c:v>41670</c:v>
                </c:pt>
                <c:pt idx="1405">
                  <c:v>41674</c:v>
                </c:pt>
                <c:pt idx="1406">
                  <c:v>41675</c:v>
                </c:pt>
                <c:pt idx="1407">
                  <c:v>41676</c:v>
                </c:pt>
                <c:pt idx="1408">
                  <c:v>41677</c:v>
                </c:pt>
                <c:pt idx="1409">
                  <c:v>41680</c:v>
                </c:pt>
                <c:pt idx="1410">
                  <c:v>41681</c:v>
                </c:pt>
                <c:pt idx="1411">
                  <c:v>41682</c:v>
                </c:pt>
                <c:pt idx="1412">
                  <c:v>41683</c:v>
                </c:pt>
                <c:pt idx="1413">
                  <c:v>41684</c:v>
                </c:pt>
                <c:pt idx="1414">
                  <c:v>41687</c:v>
                </c:pt>
                <c:pt idx="1415">
                  <c:v>41688</c:v>
                </c:pt>
                <c:pt idx="1416">
                  <c:v>41689</c:v>
                </c:pt>
                <c:pt idx="1417">
                  <c:v>41690</c:v>
                </c:pt>
                <c:pt idx="1418">
                  <c:v>41691</c:v>
                </c:pt>
                <c:pt idx="1419">
                  <c:v>41694</c:v>
                </c:pt>
                <c:pt idx="1420">
                  <c:v>41695</c:v>
                </c:pt>
                <c:pt idx="1421">
                  <c:v>41696</c:v>
                </c:pt>
                <c:pt idx="1422">
                  <c:v>41697</c:v>
                </c:pt>
                <c:pt idx="1423">
                  <c:v>41698</c:v>
                </c:pt>
                <c:pt idx="1424">
                  <c:v>41701</c:v>
                </c:pt>
                <c:pt idx="1425">
                  <c:v>41702</c:v>
                </c:pt>
                <c:pt idx="1426">
                  <c:v>41703</c:v>
                </c:pt>
                <c:pt idx="1427">
                  <c:v>41704</c:v>
                </c:pt>
                <c:pt idx="1428">
                  <c:v>41705</c:v>
                </c:pt>
                <c:pt idx="1429">
                  <c:v>41708</c:v>
                </c:pt>
                <c:pt idx="1430">
                  <c:v>41709</c:v>
                </c:pt>
                <c:pt idx="1431">
                  <c:v>41710</c:v>
                </c:pt>
                <c:pt idx="1432">
                  <c:v>41711</c:v>
                </c:pt>
                <c:pt idx="1433">
                  <c:v>41712</c:v>
                </c:pt>
                <c:pt idx="1434">
                  <c:v>41716</c:v>
                </c:pt>
                <c:pt idx="1435">
                  <c:v>41717</c:v>
                </c:pt>
                <c:pt idx="1436">
                  <c:v>41718</c:v>
                </c:pt>
                <c:pt idx="1437">
                  <c:v>41719</c:v>
                </c:pt>
                <c:pt idx="1438">
                  <c:v>41722</c:v>
                </c:pt>
                <c:pt idx="1439">
                  <c:v>41723</c:v>
                </c:pt>
                <c:pt idx="1440">
                  <c:v>41724</c:v>
                </c:pt>
                <c:pt idx="1441">
                  <c:v>41725</c:v>
                </c:pt>
                <c:pt idx="1442">
                  <c:v>41726</c:v>
                </c:pt>
                <c:pt idx="1443">
                  <c:v>41729</c:v>
                </c:pt>
                <c:pt idx="1444">
                  <c:v>41730</c:v>
                </c:pt>
                <c:pt idx="1445">
                  <c:v>41731</c:v>
                </c:pt>
                <c:pt idx="1446">
                  <c:v>41732</c:v>
                </c:pt>
                <c:pt idx="1447">
                  <c:v>41733</c:v>
                </c:pt>
                <c:pt idx="1448">
                  <c:v>41736</c:v>
                </c:pt>
                <c:pt idx="1449">
                  <c:v>41737</c:v>
                </c:pt>
                <c:pt idx="1450">
                  <c:v>41738</c:v>
                </c:pt>
                <c:pt idx="1451">
                  <c:v>41739</c:v>
                </c:pt>
                <c:pt idx="1452">
                  <c:v>41740</c:v>
                </c:pt>
                <c:pt idx="1453">
                  <c:v>41743</c:v>
                </c:pt>
                <c:pt idx="1454">
                  <c:v>41744</c:v>
                </c:pt>
                <c:pt idx="1455">
                  <c:v>41745</c:v>
                </c:pt>
                <c:pt idx="1456">
                  <c:v>41750</c:v>
                </c:pt>
                <c:pt idx="1457">
                  <c:v>41751</c:v>
                </c:pt>
                <c:pt idx="1458">
                  <c:v>41752</c:v>
                </c:pt>
                <c:pt idx="1459">
                  <c:v>41753</c:v>
                </c:pt>
                <c:pt idx="1460">
                  <c:v>41754</c:v>
                </c:pt>
                <c:pt idx="1461">
                  <c:v>41757</c:v>
                </c:pt>
                <c:pt idx="1462">
                  <c:v>41758</c:v>
                </c:pt>
                <c:pt idx="1463">
                  <c:v>41759</c:v>
                </c:pt>
                <c:pt idx="1464">
                  <c:v>41761</c:v>
                </c:pt>
                <c:pt idx="1465">
                  <c:v>41764</c:v>
                </c:pt>
                <c:pt idx="1466">
                  <c:v>41765</c:v>
                </c:pt>
                <c:pt idx="1467">
                  <c:v>41766</c:v>
                </c:pt>
                <c:pt idx="1468">
                  <c:v>41767</c:v>
                </c:pt>
                <c:pt idx="1469">
                  <c:v>41768</c:v>
                </c:pt>
                <c:pt idx="1470">
                  <c:v>41771</c:v>
                </c:pt>
                <c:pt idx="1471">
                  <c:v>41772</c:v>
                </c:pt>
                <c:pt idx="1472">
                  <c:v>41773</c:v>
                </c:pt>
                <c:pt idx="1473">
                  <c:v>41774</c:v>
                </c:pt>
                <c:pt idx="1474">
                  <c:v>41775</c:v>
                </c:pt>
                <c:pt idx="1475">
                  <c:v>41778</c:v>
                </c:pt>
                <c:pt idx="1476">
                  <c:v>41779</c:v>
                </c:pt>
                <c:pt idx="1477">
                  <c:v>41780</c:v>
                </c:pt>
                <c:pt idx="1478">
                  <c:v>41781</c:v>
                </c:pt>
                <c:pt idx="1479">
                  <c:v>41782</c:v>
                </c:pt>
                <c:pt idx="1480">
                  <c:v>41785</c:v>
                </c:pt>
                <c:pt idx="1481">
                  <c:v>41786</c:v>
                </c:pt>
                <c:pt idx="1482">
                  <c:v>41787</c:v>
                </c:pt>
                <c:pt idx="1483">
                  <c:v>41788</c:v>
                </c:pt>
                <c:pt idx="1484">
                  <c:v>41789</c:v>
                </c:pt>
                <c:pt idx="1485">
                  <c:v>41792</c:v>
                </c:pt>
                <c:pt idx="1486">
                  <c:v>41793</c:v>
                </c:pt>
                <c:pt idx="1487">
                  <c:v>41794</c:v>
                </c:pt>
                <c:pt idx="1488">
                  <c:v>41795</c:v>
                </c:pt>
                <c:pt idx="1489">
                  <c:v>41796</c:v>
                </c:pt>
                <c:pt idx="1490">
                  <c:v>41799</c:v>
                </c:pt>
                <c:pt idx="1491">
                  <c:v>41800</c:v>
                </c:pt>
                <c:pt idx="1492">
                  <c:v>41801</c:v>
                </c:pt>
                <c:pt idx="1493">
                  <c:v>41802</c:v>
                </c:pt>
                <c:pt idx="1494">
                  <c:v>41803</c:v>
                </c:pt>
                <c:pt idx="1495">
                  <c:v>41806</c:v>
                </c:pt>
                <c:pt idx="1496">
                  <c:v>41807</c:v>
                </c:pt>
                <c:pt idx="1497">
                  <c:v>41808</c:v>
                </c:pt>
                <c:pt idx="1498">
                  <c:v>41809</c:v>
                </c:pt>
                <c:pt idx="1499">
                  <c:v>41810</c:v>
                </c:pt>
                <c:pt idx="1500">
                  <c:v>41813</c:v>
                </c:pt>
                <c:pt idx="1501">
                  <c:v>41814</c:v>
                </c:pt>
                <c:pt idx="1502">
                  <c:v>41815</c:v>
                </c:pt>
                <c:pt idx="1503">
                  <c:v>41816</c:v>
                </c:pt>
                <c:pt idx="1504">
                  <c:v>41817</c:v>
                </c:pt>
                <c:pt idx="1505">
                  <c:v>41820</c:v>
                </c:pt>
                <c:pt idx="1506">
                  <c:v>41821</c:v>
                </c:pt>
                <c:pt idx="1507">
                  <c:v>41822</c:v>
                </c:pt>
                <c:pt idx="1508">
                  <c:v>41823</c:v>
                </c:pt>
                <c:pt idx="1509">
                  <c:v>41824</c:v>
                </c:pt>
                <c:pt idx="1510">
                  <c:v>41827</c:v>
                </c:pt>
                <c:pt idx="1511">
                  <c:v>41828</c:v>
                </c:pt>
                <c:pt idx="1512">
                  <c:v>41829</c:v>
                </c:pt>
                <c:pt idx="1513">
                  <c:v>41830</c:v>
                </c:pt>
                <c:pt idx="1514">
                  <c:v>41831</c:v>
                </c:pt>
                <c:pt idx="1515">
                  <c:v>41834</c:v>
                </c:pt>
                <c:pt idx="1516">
                  <c:v>41835</c:v>
                </c:pt>
                <c:pt idx="1517">
                  <c:v>41836</c:v>
                </c:pt>
                <c:pt idx="1518">
                  <c:v>41837</c:v>
                </c:pt>
                <c:pt idx="1519">
                  <c:v>41838</c:v>
                </c:pt>
                <c:pt idx="1520">
                  <c:v>41841</c:v>
                </c:pt>
                <c:pt idx="1521">
                  <c:v>41842</c:v>
                </c:pt>
                <c:pt idx="1522">
                  <c:v>41843</c:v>
                </c:pt>
                <c:pt idx="1523">
                  <c:v>41844</c:v>
                </c:pt>
                <c:pt idx="1524">
                  <c:v>41845</c:v>
                </c:pt>
                <c:pt idx="1525">
                  <c:v>41848</c:v>
                </c:pt>
                <c:pt idx="1526">
                  <c:v>41849</c:v>
                </c:pt>
                <c:pt idx="1527">
                  <c:v>41850</c:v>
                </c:pt>
                <c:pt idx="1528">
                  <c:v>41851</c:v>
                </c:pt>
                <c:pt idx="1529">
                  <c:v>41852</c:v>
                </c:pt>
                <c:pt idx="1530">
                  <c:v>41855</c:v>
                </c:pt>
                <c:pt idx="1531">
                  <c:v>41856</c:v>
                </c:pt>
                <c:pt idx="1532">
                  <c:v>41857</c:v>
                </c:pt>
                <c:pt idx="1533">
                  <c:v>41858</c:v>
                </c:pt>
                <c:pt idx="1534">
                  <c:v>41859</c:v>
                </c:pt>
                <c:pt idx="1535">
                  <c:v>41862</c:v>
                </c:pt>
                <c:pt idx="1536">
                  <c:v>41863</c:v>
                </c:pt>
                <c:pt idx="1537">
                  <c:v>41864</c:v>
                </c:pt>
                <c:pt idx="1538">
                  <c:v>41865</c:v>
                </c:pt>
                <c:pt idx="1539">
                  <c:v>41866</c:v>
                </c:pt>
                <c:pt idx="1540">
                  <c:v>41869</c:v>
                </c:pt>
                <c:pt idx="1541">
                  <c:v>41870</c:v>
                </c:pt>
                <c:pt idx="1542">
                  <c:v>41871</c:v>
                </c:pt>
                <c:pt idx="1543">
                  <c:v>41872</c:v>
                </c:pt>
                <c:pt idx="1544">
                  <c:v>41873</c:v>
                </c:pt>
                <c:pt idx="1545">
                  <c:v>41876</c:v>
                </c:pt>
                <c:pt idx="1546">
                  <c:v>41877</c:v>
                </c:pt>
                <c:pt idx="1547">
                  <c:v>41878</c:v>
                </c:pt>
                <c:pt idx="1548">
                  <c:v>41879</c:v>
                </c:pt>
                <c:pt idx="1549">
                  <c:v>41880</c:v>
                </c:pt>
                <c:pt idx="1550">
                  <c:v>41883</c:v>
                </c:pt>
                <c:pt idx="1551">
                  <c:v>41884</c:v>
                </c:pt>
                <c:pt idx="1552">
                  <c:v>41885</c:v>
                </c:pt>
                <c:pt idx="1553">
                  <c:v>41886</c:v>
                </c:pt>
                <c:pt idx="1554">
                  <c:v>41887</c:v>
                </c:pt>
                <c:pt idx="1555">
                  <c:v>41890</c:v>
                </c:pt>
                <c:pt idx="1556">
                  <c:v>41891</c:v>
                </c:pt>
                <c:pt idx="1557">
                  <c:v>41892</c:v>
                </c:pt>
                <c:pt idx="1558">
                  <c:v>41893</c:v>
                </c:pt>
                <c:pt idx="1559">
                  <c:v>41894</c:v>
                </c:pt>
                <c:pt idx="1560">
                  <c:v>41897</c:v>
                </c:pt>
                <c:pt idx="1561">
                  <c:v>41899</c:v>
                </c:pt>
                <c:pt idx="1562">
                  <c:v>41900</c:v>
                </c:pt>
                <c:pt idx="1563">
                  <c:v>41901</c:v>
                </c:pt>
                <c:pt idx="1564">
                  <c:v>41904</c:v>
                </c:pt>
                <c:pt idx="1565">
                  <c:v>41905</c:v>
                </c:pt>
                <c:pt idx="1566">
                  <c:v>41906</c:v>
                </c:pt>
                <c:pt idx="1567">
                  <c:v>41907</c:v>
                </c:pt>
                <c:pt idx="1568">
                  <c:v>41908</c:v>
                </c:pt>
                <c:pt idx="1569">
                  <c:v>41911</c:v>
                </c:pt>
                <c:pt idx="1570">
                  <c:v>41912</c:v>
                </c:pt>
                <c:pt idx="1571">
                  <c:v>41913</c:v>
                </c:pt>
                <c:pt idx="1572">
                  <c:v>41914</c:v>
                </c:pt>
                <c:pt idx="1573">
                  <c:v>41915</c:v>
                </c:pt>
                <c:pt idx="1574">
                  <c:v>41918</c:v>
                </c:pt>
                <c:pt idx="1575">
                  <c:v>41919</c:v>
                </c:pt>
                <c:pt idx="1576">
                  <c:v>41920</c:v>
                </c:pt>
                <c:pt idx="1577">
                  <c:v>41921</c:v>
                </c:pt>
                <c:pt idx="1578">
                  <c:v>41922</c:v>
                </c:pt>
                <c:pt idx="1579">
                  <c:v>41925</c:v>
                </c:pt>
                <c:pt idx="1580">
                  <c:v>41926</c:v>
                </c:pt>
                <c:pt idx="1581">
                  <c:v>41927</c:v>
                </c:pt>
                <c:pt idx="1582">
                  <c:v>41928</c:v>
                </c:pt>
                <c:pt idx="1583">
                  <c:v>41929</c:v>
                </c:pt>
                <c:pt idx="1584">
                  <c:v>41932</c:v>
                </c:pt>
                <c:pt idx="1585">
                  <c:v>41933</c:v>
                </c:pt>
                <c:pt idx="1586">
                  <c:v>41934</c:v>
                </c:pt>
                <c:pt idx="1587">
                  <c:v>41935</c:v>
                </c:pt>
                <c:pt idx="1588">
                  <c:v>41936</c:v>
                </c:pt>
                <c:pt idx="1589">
                  <c:v>41939</c:v>
                </c:pt>
                <c:pt idx="1590">
                  <c:v>41940</c:v>
                </c:pt>
                <c:pt idx="1591">
                  <c:v>41941</c:v>
                </c:pt>
                <c:pt idx="1592">
                  <c:v>41942</c:v>
                </c:pt>
                <c:pt idx="1593">
                  <c:v>41943</c:v>
                </c:pt>
                <c:pt idx="1594">
                  <c:v>41946</c:v>
                </c:pt>
                <c:pt idx="1595">
                  <c:v>41947</c:v>
                </c:pt>
                <c:pt idx="1596">
                  <c:v>41948</c:v>
                </c:pt>
                <c:pt idx="1597">
                  <c:v>41949</c:v>
                </c:pt>
                <c:pt idx="1598">
                  <c:v>41950</c:v>
                </c:pt>
                <c:pt idx="1599">
                  <c:v>41953</c:v>
                </c:pt>
                <c:pt idx="1600">
                  <c:v>41954</c:v>
                </c:pt>
                <c:pt idx="1601">
                  <c:v>41955</c:v>
                </c:pt>
                <c:pt idx="1602">
                  <c:v>41956</c:v>
                </c:pt>
                <c:pt idx="1603">
                  <c:v>41957</c:v>
                </c:pt>
                <c:pt idx="1604">
                  <c:v>41961</c:v>
                </c:pt>
                <c:pt idx="1605">
                  <c:v>41962</c:v>
                </c:pt>
                <c:pt idx="1606">
                  <c:v>41963</c:v>
                </c:pt>
                <c:pt idx="1607">
                  <c:v>41964</c:v>
                </c:pt>
                <c:pt idx="1608">
                  <c:v>41967</c:v>
                </c:pt>
                <c:pt idx="1609">
                  <c:v>41968</c:v>
                </c:pt>
                <c:pt idx="1610">
                  <c:v>41969</c:v>
                </c:pt>
                <c:pt idx="1611">
                  <c:v>41970</c:v>
                </c:pt>
                <c:pt idx="1612">
                  <c:v>41971</c:v>
                </c:pt>
                <c:pt idx="1613">
                  <c:v>41974</c:v>
                </c:pt>
                <c:pt idx="1614">
                  <c:v>41975</c:v>
                </c:pt>
                <c:pt idx="1615">
                  <c:v>41976</c:v>
                </c:pt>
                <c:pt idx="1616">
                  <c:v>41977</c:v>
                </c:pt>
                <c:pt idx="1617">
                  <c:v>41978</c:v>
                </c:pt>
                <c:pt idx="1618">
                  <c:v>41981</c:v>
                </c:pt>
                <c:pt idx="1619">
                  <c:v>41982</c:v>
                </c:pt>
                <c:pt idx="1620">
                  <c:v>41983</c:v>
                </c:pt>
                <c:pt idx="1621">
                  <c:v>41984</c:v>
                </c:pt>
                <c:pt idx="1622">
                  <c:v>41988</c:v>
                </c:pt>
                <c:pt idx="1623">
                  <c:v>41989</c:v>
                </c:pt>
                <c:pt idx="1624">
                  <c:v>41990</c:v>
                </c:pt>
                <c:pt idx="1625">
                  <c:v>41991</c:v>
                </c:pt>
                <c:pt idx="1626">
                  <c:v>41992</c:v>
                </c:pt>
                <c:pt idx="1627">
                  <c:v>41995</c:v>
                </c:pt>
                <c:pt idx="1628">
                  <c:v>41996</c:v>
                </c:pt>
                <c:pt idx="1629">
                  <c:v>41997</c:v>
                </c:pt>
                <c:pt idx="1630">
                  <c:v>41999</c:v>
                </c:pt>
                <c:pt idx="1631">
                  <c:v>42002</c:v>
                </c:pt>
                <c:pt idx="1632">
                  <c:v>42003</c:v>
                </c:pt>
                <c:pt idx="1633">
                  <c:v>42004</c:v>
                </c:pt>
                <c:pt idx="1634">
                  <c:v>42006</c:v>
                </c:pt>
                <c:pt idx="1635">
                  <c:v>42009</c:v>
                </c:pt>
                <c:pt idx="1636">
                  <c:v>42010</c:v>
                </c:pt>
                <c:pt idx="1637">
                  <c:v>42011</c:v>
                </c:pt>
                <c:pt idx="1638">
                  <c:v>42012</c:v>
                </c:pt>
                <c:pt idx="1639">
                  <c:v>42013</c:v>
                </c:pt>
                <c:pt idx="1640">
                  <c:v>42016</c:v>
                </c:pt>
                <c:pt idx="1641">
                  <c:v>42017</c:v>
                </c:pt>
                <c:pt idx="1642">
                  <c:v>42018</c:v>
                </c:pt>
                <c:pt idx="1643">
                  <c:v>42019</c:v>
                </c:pt>
                <c:pt idx="1644">
                  <c:v>42020</c:v>
                </c:pt>
                <c:pt idx="1645">
                  <c:v>42023</c:v>
                </c:pt>
                <c:pt idx="1646">
                  <c:v>42024</c:v>
                </c:pt>
                <c:pt idx="1647">
                  <c:v>42025</c:v>
                </c:pt>
                <c:pt idx="1648">
                  <c:v>42026</c:v>
                </c:pt>
                <c:pt idx="1649">
                  <c:v>42027</c:v>
                </c:pt>
                <c:pt idx="1650">
                  <c:v>42030</c:v>
                </c:pt>
                <c:pt idx="1651">
                  <c:v>42031</c:v>
                </c:pt>
                <c:pt idx="1652">
                  <c:v>42032</c:v>
                </c:pt>
                <c:pt idx="1653">
                  <c:v>42033</c:v>
                </c:pt>
                <c:pt idx="1654">
                  <c:v>42034</c:v>
                </c:pt>
                <c:pt idx="1655">
                  <c:v>42038</c:v>
                </c:pt>
                <c:pt idx="1656">
                  <c:v>42039</c:v>
                </c:pt>
                <c:pt idx="1657">
                  <c:v>42040</c:v>
                </c:pt>
                <c:pt idx="1658">
                  <c:v>42041</c:v>
                </c:pt>
                <c:pt idx="1659">
                  <c:v>42044</c:v>
                </c:pt>
                <c:pt idx="1660">
                  <c:v>42045</c:v>
                </c:pt>
                <c:pt idx="1661">
                  <c:v>42046</c:v>
                </c:pt>
                <c:pt idx="1662">
                  <c:v>42047</c:v>
                </c:pt>
                <c:pt idx="1663">
                  <c:v>42048</c:v>
                </c:pt>
                <c:pt idx="1664">
                  <c:v>42051</c:v>
                </c:pt>
                <c:pt idx="1665">
                  <c:v>42052</c:v>
                </c:pt>
                <c:pt idx="1666">
                  <c:v>42053</c:v>
                </c:pt>
                <c:pt idx="1667">
                  <c:v>42054</c:v>
                </c:pt>
                <c:pt idx="1668">
                  <c:v>42055</c:v>
                </c:pt>
                <c:pt idx="1669">
                  <c:v>42058</c:v>
                </c:pt>
                <c:pt idx="1670">
                  <c:v>42059</c:v>
                </c:pt>
                <c:pt idx="1671">
                  <c:v>42060</c:v>
                </c:pt>
                <c:pt idx="1672">
                  <c:v>42061</c:v>
                </c:pt>
                <c:pt idx="1673">
                  <c:v>42062</c:v>
                </c:pt>
                <c:pt idx="1674">
                  <c:v>42065</c:v>
                </c:pt>
                <c:pt idx="1675">
                  <c:v>42066</c:v>
                </c:pt>
                <c:pt idx="1676">
                  <c:v>42067</c:v>
                </c:pt>
                <c:pt idx="1677">
                  <c:v>42068</c:v>
                </c:pt>
                <c:pt idx="1678">
                  <c:v>42069</c:v>
                </c:pt>
                <c:pt idx="1679">
                  <c:v>42072</c:v>
                </c:pt>
                <c:pt idx="1680">
                  <c:v>42073</c:v>
                </c:pt>
                <c:pt idx="1681">
                  <c:v>42074</c:v>
                </c:pt>
                <c:pt idx="1682">
                  <c:v>42075</c:v>
                </c:pt>
                <c:pt idx="1683">
                  <c:v>42076</c:v>
                </c:pt>
                <c:pt idx="1684">
                  <c:v>42080</c:v>
                </c:pt>
                <c:pt idx="1685">
                  <c:v>42081</c:v>
                </c:pt>
                <c:pt idx="1686">
                  <c:v>42082</c:v>
                </c:pt>
                <c:pt idx="1687">
                  <c:v>42083</c:v>
                </c:pt>
                <c:pt idx="1688">
                  <c:v>42086</c:v>
                </c:pt>
                <c:pt idx="1689">
                  <c:v>42087</c:v>
                </c:pt>
                <c:pt idx="1690">
                  <c:v>42088</c:v>
                </c:pt>
                <c:pt idx="1691">
                  <c:v>42089</c:v>
                </c:pt>
                <c:pt idx="1692">
                  <c:v>42090</c:v>
                </c:pt>
                <c:pt idx="1693">
                  <c:v>42093</c:v>
                </c:pt>
                <c:pt idx="1694">
                  <c:v>42094</c:v>
                </c:pt>
                <c:pt idx="1695">
                  <c:v>42095</c:v>
                </c:pt>
                <c:pt idx="1696">
                  <c:v>42100</c:v>
                </c:pt>
                <c:pt idx="1697">
                  <c:v>42101</c:v>
                </c:pt>
                <c:pt idx="1698">
                  <c:v>42102</c:v>
                </c:pt>
                <c:pt idx="1699">
                  <c:v>42103</c:v>
                </c:pt>
                <c:pt idx="1700">
                  <c:v>42104</c:v>
                </c:pt>
                <c:pt idx="1701">
                  <c:v>42107</c:v>
                </c:pt>
                <c:pt idx="1702">
                  <c:v>42108</c:v>
                </c:pt>
                <c:pt idx="1703">
                  <c:v>42109</c:v>
                </c:pt>
                <c:pt idx="1704">
                  <c:v>42110</c:v>
                </c:pt>
                <c:pt idx="1705">
                  <c:v>42111</c:v>
                </c:pt>
                <c:pt idx="1706">
                  <c:v>42114</c:v>
                </c:pt>
                <c:pt idx="1707">
                  <c:v>42115</c:v>
                </c:pt>
                <c:pt idx="1708">
                  <c:v>42116</c:v>
                </c:pt>
                <c:pt idx="1709">
                  <c:v>42117</c:v>
                </c:pt>
                <c:pt idx="1710">
                  <c:v>42118</c:v>
                </c:pt>
                <c:pt idx="1711">
                  <c:v>42121</c:v>
                </c:pt>
                <c:pt idx="1712">
                  <c:v>42122</c:v>
                </c:pt>
                <c:pt idx="1713">
                  <c:v>42123</c:v>
                </c:pt>
                <c:pt idx="1714">
                  <c:v>42124</c:v>
                </c:pt>
                <c:pt idx="1715">
                  <c:v>42128</c:v>
                </c:pt>
                <c:pt idx="1716">
                  <c:v>42129</c:v>
                </c:pt>
                <c:pt idx="1717">
                  <c:v>42130</c:v>
                </c:pt>
                <c:pt idx="1718">
                  <c:v>42131</c:v>
                </c:pt>
                <c:pt idx="1719">
                  <c:v>42132</c:v>
                </c:pt>
                <c:pt idx="1720">
                  <c:v>42135</c:v>
                </c:pt>
                <c:pt idx="1721">
                  <c:v>42136</c:v>
                </c:pt>
                <c:pt idx="1722">
                  <c:v>42137</c:v>
                </c:pt>
                <c:pt idx="1723">
                  <c:v>42138</c:v>
                </c:pt>
                <c:pt idx="1724">
                  <c:v>42139</c:v>
                </c:pt>
                <c:pt idx="1725">
                  <c:v>42142</c:v>
                </c:pt>
                <c:pt idx="1726">
                  <c:v>42143</c:v>
                </c:pt>
                <c:pt idx="1727">
                  <c:v>42144</c:v>
                </c:pt>
                <c:pt idx="1728">
                  <c:v>42145</c:v>
                </c:pt>
                <c:pt idx="1729">
                  <c:v>42146</c:v>
                </c:pt>
                <c:pt idx="1730">
                  <c:v>42149</c:v>
                </c:pt>
                <c:pt idx="1731">
                  <c:v>42150</c:v>
                </c:pt>
                <c:pt idx="1732">
                  <c:v>42151</c:v>
                </c:pt>
                <c:pt idx="1733">
                  <c:v>42152</c:v>
                </c:pt>
                <c:pt idx="1734">
                  <c:v>42153</c:v>
                </c:pt>
                <c:pt idx="1735">
                  <c:v>42156</c:v>
                </c:pt>
                <c:pt idx="1736">
                  <c:v>42157</c:v>
                </c:pt>
                <c:pt idx="1737">
                  <c:v>42158</c:v>
                </c:pt>
                <c:pt idx="1738">
                  <c:v>42159</c:v>
                </c:pt>
                <c:pt idx="1739">
                  <c:v>42160</c:v>
                </c:pt>
                <c:pt idx="1740">
                  <c:v>42163</c:v>
                </c:pt>
                <c:pt idx="1741">
                  <c:v>42164</c:v>
                </c:pt>
                <c:pt idx="1742">
                  <c:v>42165</c:v>
                </c:pt>
                <c:pt idx="1743">
                  <c:v>42166</c:v>
                </c:pt>
                <c:pt idx="1744">
                  <c:v>42167</c:v>
                </c:pt>
                <c:pt idx="1745">
                  <c:v>42170</c:v>
                </c:pt>
                <c:pt idx="1746">
                  <c:v>42171</c:v>
                </c:pt>
                <c:pt idx="1747">
                  <c:v>42172</c:v>
                </c:pt>
                <c:pt idx="1748">
                  <c:v>42173</c:v>
                </c:pt>
                <c:pt idx="1749">
                  <c:v>42174</c:v>
                </c:pt>
                <c:pt idx="1750">
                  <c:v>42177</c:v>
                </c:pt>
                <c:pt idx="1751">
                  <c:v>42178</c:v>
                </c:pt>
                <c:pt idx="1752">
                  <c:v>42179</c:v>
                </c:pt>
                <c:pt idx="1753">
                  <c:v>42180</c:v>
                </c:pt>
                <c:pt idx="1754">
                  <c:v>42181</c:v>
                </c:pt>
                <c:pt idx="1755">
                  <c:v>42184</c:v>
                </c:pt>
                <c:pt idx="1756">
                  <c:v>42185</c:v>
                </c:pt>
                <c:pt idx="1757">
                  <c:v>42186</c:v>
                </c:pt>
                <c:pt idx="1758">
                  <c:v>42187</c:v>
                </c:pt>
                <c:pt idx="1759">
                  <c:v>42188</c:v>
                </c:pt>
                <c:pt idx="1760">
                  <c:v>42191</c:v>
                </c:pt>
                <c:pt idx="1761">
                  <c:v>42192</c:v>
                </c:pt>
                <c:pt idx="1762">
                  <c:v>42193</c:v>
                </c:pt>
                <c:pt idx="1763">
                  <c:v>42194</c:v>
                </c:pt>
                <c:pt idx="1764">
                  <c:v>42195</c:v>
                </c:pt>
                <c:pt idx="1765">
                  <c:v>42198</c:v>
                </c:pt>
                <c:pt idx="1766">
                  <c:v>42199</c:v>
                </c:pt>
                <c:pt idx="1767">
                  <c:v>42200</c:v>
                </c:pt>
                <c:pt idx="1768">
                  <c:v>42201</c:v>
                </c:pt>
                <c:pt idx="1769">
                  <c:v>42202</c:v>
                </c:pt>
                <c:pt idx="1770">
                  <c:v>42205</c:v>
                </c:pt>
                <c:pt idx="1771">
                  <c:v>42206</c:v>
                </c:pt>
                <c:pt idx="1772">
                  <c:v>42207</c:v>
                </c:pt>
                <c:pt idx="1773">
                  <c:v>42208</c:v>
                </c:pt>
                <c:pt idx="1774">
                  <c:v>42209</c:v>
                </c:pt>
                <c:pt idx="1775">
                  <c:v>42212</c:v>
                </c:pt>
                <c:pt idx="1776">
                  <c:v>42213</c:v>
                </c:pt>
                <c:pt idx="1777">
                  <c:v>42214</c:v>
                </c:pt>
                <c:pt idx="1778">
                  <c:v>42215</c:v>
                </c:pt>
                <c:pt idx="1779">
                  <c:v>42216</c:v>
                </c:pt>
                <c:pt idx="1780">
                  <c:v>42219</c:v>
                </c:pt>
                <c:pt idx="1781">
                  <c:v>42220</c:v>
                </c:pt>
                <c:pt idx="1782">
                  <c:v>42221</c:v>
                </c:pt>
                <c:pt idx="1783">
                  <c:v>42222</c:v>
                </c:pt>
                <c:pt idx="1784">
                  <c:v>42223</c:v>
                </c:pt>
                <c:pt idx="1785">
                  <c:v>42226</c:v>
                </c:pt>
                <c:pt idx="1786">
                  <c:v>42227</c:v>
                </c:pt>
                <c:pt idx="1787">
                  <c:v>42228</c:v>
                </c:pt>
                <c:pt idx="1788">
                  <c:v>42229</c:v>
                </c:pt>
                <c:pt idx="1789">
                  <c:v>42230</c:v>
                </c:pt>
                <c:pt idx="1790">
                  <c:v>42233</c:v>
                </c:pt>
                <c:pt idx="1791">
                  <c:v>42234</c:v>
                </c:pt>
                <c:pt idx="1792">
                  <c:v>42235</c:v>
                </c:pt>
                <c:pt idx="1793">
                  <c:v>42236</c:v>
                </c:pt>
                <c:pt idx="1794">
                  <c:v>42237</c:v>
                </c:pt>
                <c:pt idx="1795">
                  <c:v>42240</c:v>
                </c:pt>
                <c:pt idx="1796">
                  <c:v>42241</c:v>
                </c:pt>
                <c:pt idx="1797">
                  <c:v>42242</c:v>
                </c:pt>
                <c:pt idx="1798">
                  <c:v>42243</c:v>
                </c:pt>
                <c:pt idx="1799">
                  <c:v>42244</c:v>
                </c:pt>
                <c:pt idx="1800">
                  <c:v>42247</c:v>
                </c:pt>
                <c:pt idx="1801">
                  <c:v>42248</c:v>
                </c:pt>
                <c:pt idx="1802">
                  <c:v>42249</c:v>
                </c:pt>
                <c:pt idx="1803">
                  <c:v>42250</c:v>
                </c:pt>
                <c:pt idx="1804">
                  <c:v>42251</c:v>
                </c:pt>
                <c:pt idx="1805">
                  <c:v>42254</c:v>
                </c:pt>
                <c:pt idx="1806">
                  <c:v>42255</c:v>
                </c:pt>
                <c:pt idx="1807">
                  <c:v>42256</c:v>
                </c:pt>
                <c:pt idx="1808">
                  <c:v>42257</c:v>
                </c:pt>
                <c:pt idx="1809">
                  <c:v>42258</c:v>
                </c:pt>
                <c:pt idx="1810">
                  <c:v>42261</c:v>
                </c:pt>
                <c:pt idx="1811">
                  <c:v>42262</c:v>
                </c:pt>
                <c:pt idx="1812">
                  <c:v>42264</c:v>
                </c:pt>
                <c:pt idx="1813">
                  <c:v>42265</c:v>
                </c:pt>
                <c:pt idx="1814">
                  <c:v>42268</c:v>
                </c:pt>
                <c:pt idx="1815">
                  <c:v>42269</c:v>
                </c:pt>
                <c:pt idx="1816">
                  <c:v>42270</c:v>
                </c:pt>
                <c:pt idx="1817">
                  <c:v>42271</c:v>
                </c:pt>
                <c:pt idx="1818">
                  <c:v>42272</c:v>
                </c:pt>
                <c:pt idx="1819">
                  <c:v>42275</c:v>
                </c:pt>
                <c:pt idx="1820">
                  <c:v>42276</c:v>
                </c:pt>
                <c:pt idx="1821">
                  <c:v>42277</c:v>
                </c:pt>
                <c:pt idx="1822">
                  <c:v>42278</c:v>
                </c:pt>
                <c:pt idx="1823">
                  <c:v>42279</c:v>
                </c:pt>
                <c:pt idx="1824">
                  <c:v>42282</c:v>
                </c:pt>
                <c:pt idx="1825">
                  <c:v>42283</c:v>
                </c:pt>
                <c:pt idx="1826">
                  <c:v>42284</c:v>
                </c:pt>
                <c:pt idx="1827">
                  <c:v>42285</c:v>
                </c:pt>
                <c:pt idx="1828">
                  <c:v>42286</c:v>
                </c:pt>
                <c:pt idx="1829">
                  <c:v>42289</c:v>
                </c:pt>
                <c:pt idx="1830">
                  <c:v>42290</c:v>
                </c:pt>
                <c:pt idx="1831">
                  <c:v>42291</c:v>
                </c:pt>
                <c:pt idx="1832">
                  <c:v>42292</c:v>
                </c:pt>
                <c:pt idx="1833">
                  <c:v>42293</c:v>
                </c:pt>
                <c:pt idx="1834">
                  <c:v>42296</c:v>
                </c:pt>
                <c:pt idx="1835">
                  <c:v>42297</c:v>
                </c:pt>
                <c:pt idx="1836">
                  <c:v>42298</c:v>
                </c:pt>
                <c:pt idx="1837">
                  <c:v>42299</c:v>
                </c:pt>
                <c:pt idx="1838">
                  <c:v>42300</c:v>
                </c:pt>
                <c:pt idx="1839">
                  <c:v>42303</c:v>
                </c:pt>
                <c:pt idx="1840">
                  <c:v>42304</c:v>
                </c:pt>
                <c:pt idx="1841">
                  <c:v>42305</c:v>
                </c:pt>
                <c:pt idx="1842">
                  <c:v>42306</c:v>
                </c:pt>
                <c:pt idx="1843">
                  <c:v>42307</c:v>
                </c:pt>
                <c:pt idx="1844">
                  <c:v>42311</c:v>
                </c:pt>
                <c:pt idx="1845">
                  <c:v>42312</c:v>
                </c:pt>
                <c:pt idx="1846">
                  <c:v>42313</c:v>
                </c:pt>
                <c:pt idx="1847">
                  <c:v>42314</c:v>
                </c:pt>
                <c:pt idx="1848">
                  <c:v>42317</c:v>
                </c:pt>
                <c:pt idx="1849">
                  <c:v>42318</c:v>
                </c:pt>
                <c:pt idx="1850">
                  <c:v>42319</c:v>
                </c:pt>
                <c:pt idx="1851">
                  <c:v>42320</c:v>
                </c:pt>
                <c:pt idx="1852">
                  <c:v>42321</c:v>
                </c:pt>
                <c:pt idx="1853">
                  <c:v>42325</c:v>
                </c:pt>
                <c:pt idx="1854">
                  <c:v>42326</c:v>
                </c:pt>
                <c:pt idx="1855">
                  <c:v>42327</c:v>
                </c:pt>
                <c:pt idx="1856">
                  <c:v>42328</c:v>
                </c:pt>
                <c:pt idx="1857">
                  <c:v>42331</c:v>
                </c:pt>
                <c:pt idx="1858">
                  <c:v>42332</c:v>
                </c:pt>
                <c:pt idx="1859">
                  <c:v>42333</c:v>
                </c:pt>
                <c:pt idx="1860">
                  <c:v>42334</c:v>
                </c:pt>
                <c:pt idx="1861">
                  <c:v>42335</c:v>
                </c:pt>
                <c:pt idx="1862">
                  <c:v>42338</c:v>
                </c:pt>
                <c:pt idx="1863">
                  <c:v>42339</c:v>
                </c:pt>
                <c:pt idx="1864">
                  <c:v>42340</c:v>
                </c:pt>
                <c:pt idx="1865">
                  <c:v>42341</c:v>
                </c:pt>
                <c:pt idx="1866">
                  <c:v>42342</c:v>
                </c:pt>
                <c:pt idx="1867">
                  <c:v>42345</c:v>
                </c:pt>
                <c:pt idx="1868">
                  <c:v>42346</c:v>
                </c:pt>
                <c:pt idx="1869">
                  <c:v>42347</c:v>
                </c:pt>
                <c:pt idx="1870">
                  <c:v>42348</c:v>
                </c:pt>
                <c:pt idx="1871">
                  <c:v>42349</c:v>
                </c:pt>
                <c:pt idx="1872">
                  <c:v>42352</c:v>
                </c:pt>
                <c:pt idx="1873">
                  <c:v>42353</c:v>
                </c:pt>
                <c:pt idx="1874">
                  <c:v>42354</c:v>
                </c:pt>
                <c:pt idx="1875">
                  <c:v>42355</c:v>
                </c:pt>
                <c:pt idx="1876">
                  <c:v>42356</c:v>
                </c:pt>
                <c:pt idx="1877">
                  <c:v>42359</c:v>
                </c:pt>
                <c:pt idx="1878">
                  <c:v>42360</c:v>
                </c:pt>
                <c:pt idx="1879">
                  <c:v>42361</c:v>
                </c:pt>
                <c:pt idx="1880">
                  <c:v>42362</c:v>
                </c:pt>
                <c:pt idx="1881">
                  <c:v>42366</c:v>
                </c:pt>
                <c:pt idx="1882">
                  <c:v>42367</c:v>
                </c:pt>
                <c:pt idx="1883">
                  <c:v>42368</c:v>
                </c:pt>
                <c:pt idx="1884">
                  <c:v>42369</c:v>
                </c:pt>
                <c:pt idx="1885">
                  <c:v>42373</c:v>
                </c:pt>
                <c:pt idx="1886">
                  <c:v>42374</c:v>
                </c:pt>
                <c:pt idx="1887">
                  <c:v>42375</c:v>
                </c:pt>
                <c:pt idx="1888">
                  <c:v>42376</c:v>
                </c:pt>
                <c:pt idx="1889">
                  <c:v>42377</c:v>
                </c:pt>
                <c:pt idx="1890">
                  <c:v>42380</c:v>
                </c:pt>
                <c:pt idx="1891">
                  <c:v>42381</c:v>
                </c:pt>
                <c:pt idx="1892">
                  <c:v>42382</c:v>
                </c:pt>
                <c:pt idx="1893">
                  <c:v>42383</c:v>
                </c:pt>
                <c:pt idx="1894">
                  <c:v>42384</c:v>
                </c:pt>
                <c:pt idx="1895">
                  <c:v>42387</c:v>
                </c:pt>
                <c:pt idx="1896">
                  <c:v>42388</c:v>
                </c:pt>
                <c:pt idx="1897">
                  <c:v>42389</c:v>
                </c:pt>
                <c:pt idx="1898">
                  <c:v>42390</c:v>
                </c:pt>
                <c:pt idx="1899">
                  <c:v>42391</c:v>
                </c:pt>
                <c:pt idx="1900">
                  <c:v>42394</c:v>
                </c:pt>
                <c:pt idx="1901">
                  <c:v>42395</c:v>
                </c:pt>
                <c:pt idx="1902">
                  <c:v>42396</c:v>
                </c:pt>
                <c:pt idx="1903">
                  <c:v>42397</c:v>
                </c:pt>
                <c:pt idx="1904">
                  <c:v>42398</c:v>
                </c:pt>
                <c:pt idx="1905">
                  <c:v>42402</c:v>
                </c:pt>
                <c:pt idx="1906">
                  <c:v>42403</c:v>
                </c:pt>
                <c:pt idx="1907">
                  <c:v>42404</c:v>
                </c:pt>
                <c:pt idx="1908">
                  <c:v>42405</c:v>
                </c:pt>
                <c:pt idx="1909">
                  <c:v>42408</c:v>
                </c:pt>
                <c:pt idx="1910">
                  <c:v>42409</c:v>
                </c:pt>
                <c:pt idx="1911">
                  <c:v>42410</c:v>
                </c:pt>
                <c:pt idx="1912">
                  <c:v>42411</c:v>
                </c:pt>
                <c:pt idx="1913">
                  <c:v>42412</c:v>
                </c:pt>
                <c:pt idx="1914">
                  <c:v>42415</c:v>
                </c:pt>
                <c:pt idx="1915">
                  <c:v>42416</c:v>
                </c:pt>
                <c:pt idx="1916">
                  <c:v>42417</c:v>
                </c:pt>
                <c:pt idx="1917">
                  <c:v>42418</c:v>
                </c:pt>
                <c:pt idx="1918">
                  <c:v>42419</c:v>
                </c:pt>
                <c:pt idx="1919">
                  <c:v>42422</c:v>
                </c:pt>
                <c:pt idx="1920">
                  <c:v>42423</c:v>
                </c:pt>
                <c:pt idx="1921">
                  <c:v>42424</c:v>
                </c:pt>
                <c:pt idx="1922">
                  <c:v>42425</c:v>
                </c:pt>
                <c:pt idx="1923">
                  <c:v>42426</c:v>
                </c:pt>
                <c:pt idx="1924">
                  <c:v>42429</c:v>
                </c:pt>
                <c:pt idx="1925">
                  <c:v>42430</c:v>
                </c:pt>
                <c:pt idx="1926">
                  <c:v>42431</c:v>
                </c:pt>
                <c:pt idx="1927">
                  <c:v>42432</c:v>
                </c:pt>
                <c:pt idx="1928">
                  <c:v>42433</c:v>
                </c:pt>
                <c:pt idx="1929">
                  <c:v>42436</c:v>
                </c:pt>
                <c:pt idx="1930">
                  <c:v>42437</c:v>
                </c:pt>
                <c:pt idx="1931">
                  <c:v>42438</c:v>
                </c:pt>
                <c:pt idx="1932">
                  <c:v>42439</c:v>
                </c:pt>
                <c:pt idx="1933">
                  <c:v>42440</c:v>
                </c:pt>
                <c:pt idx="1934">
                  <c:v>42443</c:v>
                </c:pt>
                <c:pt idx="1935">
                  <c:v>42444</c:v>
                </c:pt>
                <c:pt idx="1936">
                  <c:v>42445</c:v>
                </c:pt>
                <c:pt idx="1937">
                  <c:v>42446</c:v>
                </c:pt>
                <c:pt idx="1938">
                  <c:v>42447</c:v>
                </c:pt>
                <c:pt idx="1939">
                  <c:v>42451</c:v>
                </c:pt>
                <c:pt idx="1940">
                  <c:v>42452</c:v>
                </c:pt>
                <c:pt idx="1941">
                  <c:v>42457</c:v>
                </c:pt>
                <c:pt idx="1942">
                  <c:v>42458</c:v>
                </c:pt>
                <c:pt idx="1943">
                  <c:v>42459</c:v>
                </c:pt>
                <c:pt idx="1944">
                  <c:v>42460</c:v>
                </c:pt>
                <c:pt idx="1945">
                  <c:v>42461</c:v>
                </c:pt>
                <c:pt idx="1946">
                  <c:v>42464</c:v>
                </c:pt>
                <c:pt idx="1947">
                  <c:v>42465</c:v>
                </c:pt>
                <c:pt idx="1948">
                  <c:v>42466</c:v>
                </c:pt>
                <c:pt idx="1949">
                  <c:v>42467</c:v>
                </c:pt>
                <c:pt idx="1950">
                  <c:v>42468</c:v>
                </c:pt>
                <c:pt idx="1951">
                  <c:v>42471</c:v>
                </c:pt>
                <c:pt idx="1952">
                  <c:v>42472</c:v>
                </c:pt>
                <c:pt idx="1953">
                  <c:v>42473</c:v>
                </c:pt>
                <c:pt idx="1954">
                  <c:v>42474</c:v>
                </c:pt>
                <c:pt idx="1955">
                  <c:v>42475</c:v>
                </c:pt>
                <c:pt idx="1956">
                  <c:v>42478</c:v>
                </c:pt>
                <c:pt idx="1957">
                  <c:v>42479</c:v>
                </c:pt>
                <c:pt idx="1958">
                  <c:v>42480</c:v>
                </c:pt>
                <c:pt idx="1959">
                  <c:v>42481</c:v>
                </c:pt>
                <c:pt idx="1960">
                  <c:v>42482</c:v>
                </c:pt>
                <c:pt idx="1961">
                  <c:v>42485</c:v>
                </c:pt>
                <c:pt idx="1962">
                  <c:v>42486</c:v>
                </c:pt>
                <c:pt idx="1963">
                  <c:v>42487</c:v>
                </c:pt>
                <c:pt idx="1964">
                  <c:v>42488</c:v>
                </c:pt>
                <c:pt idx="1965">
                  <c:v>42489</c:v>
                </c:pt>
                <c:pt idx="1966">
                  <c:v>42492</c:v>
                </c:pt>
                <c:pt idx="1967">
                  <c:v>42493</c:v>
                </c:pt>
                <c:pt idx="1968">
                  <c:v>42494</c:v>
                </c:pt>
                <c:pt idx="1969">
                  <c:v>42495</c:v>
                </c:pt>
                <c:pt idx="1970">
                  <c:v>42496</c:v>
                </c:pt>
                <c:pt idx="1971">
                  <c:v>42499</c:v>
                </c:pt>
                <c:pt idx="1972">
                  <c:v>42500</c:v>
                </c:pt>
                <c:pt idx="1973">
                  <c:v>42501</c:v>
                </c:pt>
                <c:pt idx="1974">
                  <c:v>42502</c:v>
                </c:pt>
                <c:pt idx="1975">
                  <c:v>42503</c:v>
                </c:pt>
                <c:pt idx="1976">
                  <c:v>42506</c:v>
                </c:pt>
                <c:pt idx="1977">
                  <c:v>42507</c:v>
                </c:pt>
                <c:pt idx="1978">
                  <c:v>42508</c:v>
                </c:pt>
                <c:pt idx="1979">
                  <c:v>42509</c:v>
                </c:pt>
                <c:pt idx="1980">
                  <c:v>42510</c:v>
                </c:pt>
                <c:pt idx="1981">
                  <c:v>42513</c:v>
                </c:pt>
                <c:pt idx="1982">
                  <c:v>42514</c:v>
                </c:pt>
                <c:pt idx="1983">
                  <c:v>42515</c:v>
                </c:pt>
                <c:pt idx="1984">
                  <c:v>42516</c:v>
                </c:pt>
                <c:pt idx="1985">
                  <c:v>42517</c:v>
                </c:pt>
                <c:pt idx="1986">
                  <c:v>42520</c:v>
                </c:pt>
                <c:pt idx="1987">
                  <c:v>42521</c:v>
                </c:pt>
                <c:pt idx="1988">
                  <c:v>42522</c:v>
                </c:pt>
                <c:pt idx="1989">
                  <c:v>42523</c:v>
                </c:pt>
                <c:pt idx="1990">
                  <c:v>42524</c:v>
                </c:pt>
                <c:pt idx="1991">
                  <c:v>42527</c:v>
                </c:pt>
                <c:pt idx="1992">
                  <c:v>42528</c:v>
                </c:pt>
                <c:pt idx="1993">
                  <c:v>42529</c:v>
                </c:pt>
                <c:pt idx="1994">
                  <c:v>42530</c:v>
                </c:pt>
                <c:pt idx="1995">
                  <c:v>42531</c:v>
                </c:pt>
                <c:pt idx="1996">
                  <c:v>42534</c:v>
                </c:pt>
                <c:pt idx="1997">
                  <c:v>42535</c:v>
                </c:pt>
                <c:pt idx="1998">
                  <c:v>42536</c:v>
                </c:pt>
                <c:pt idx="1999">
                  <c:v>42537</c:v>
                </c:pt>
                <c:pt idx="2000">
                  <c:v>42538</c:v>
                </c:pt>
                <c:pt idx="2001">
                  <c:v>42541</c:v>
                </c:pt>
                <c:pt idx="2002">
                  <c:v>42542</c:v>
                </c:pt>
                <c:pt idx="2003">
                  <c:v>42543</c:v>
                </c:pt>
                <c:pt idx="2004">
                  <c:v>42544</c:v>
                </c:pt>
                <c:pt idx="2005">
                  <c:v>42545</c:v>
                </c:pt>
                <c:pt idx="2006">
                  <c:v>42548</c:v>
                </c:pt>
                <c:pt idx="2007">
                  <c:v>42549</c:v>
                </c:pt>
                <c:pt idx="2008">
                  <c:v>42550</c:v>
                </c:pt>
                <c:pt idx="2009">
                  <c:v>42551</c:v>
                </c:pt>
                <c:pt idx="2010">
                  <c:v>42552</c:v>
                </c:pt>
                <c:pt idx="2011">
                  <c:v>42555</c:v>
                </c:pt>
                <c:pt idx="2012">
                  <c:v>42556</c:v>
                </c:pt>
                <c:pt idx="2013">
                  <c:v>42557</c:v>
                </c:pt>
                <c:pt idx="2014">
                  <c:v>42558</c:v>
                </c:pt>
                <c:pt idx="2015">
                  <c:v>42559</c:v>
                </c:pt>
                <c:pt idx="2016">
                  <c:v>42562</c:v>
                </c:pt>
                <c:pt idx="2017">
                  <c:v>42563</c:v>
                </c:pt>
                <c:pt idx="2018">
                  <c:v>42564</c:v>
                </c:pt>
                <c:pt idx="2019">
                  <c:v>42565</c:v>
                </c:pt>
                <c:pt idx="2020">
                  <c:v>42566</c:v>
                </c:pt>
                <c:pt idx="2021">
                  <c:v>42569</c:v>
                </c:pt>
                <c:pt idx="2022">
                  <c:v>42570</c:v>
                </c:pt>
                <c:pt idx="2023">
                  <c:v>42571</c:v>
                </c:pt>
                <c:pt idx="2024">
                  <c:v>42572</c:v>
                </c:pt>
                <c:pt idx="2025">
                  <c:v>42573</c:v>
                </c:pt>
                <c:pt idx="2026">
                  <c:v>42576</c:v>
                </c:pt>
                <c:pt idx="2027">
                  <c:v>42577</c:v>
                </c:pt>
                <c:pt idx="2028">
                  <c:v>42578</c:v>
                </c:pt>
                <c:pt idx="2029">
                  <c:v>42579</c:v>
                </c:pt>
                <c:pt idx="2030">
                  <c:v>42580</c:v>
                </c:pt>
                <c:pt idx="2031">
                  <c:v>42583</c:v>
                </c:pt>
                <c:pt idx="2032">
                  <c:v>42584</c:v>
                </c:pt>
                <c:pt idx="2033">
                  <c:v>42585</c:v>
                </c:pt>
                <c:pt idx="2034">
                  <c:v>42586</c:v>
                </c:pt>
                <c:pt idx="2035">
                  <c:v>42587</c:v>
                </c:pt>
                <c:pt idx="2036">
                  <c:v>42590</c:v>
                </c:pt>
                <c:pt idx="2037">
                  <c:v>42591</c:v>
                </c:pt>
                <c:pt idx="2038">
                  <c:v>42592</c:v>
                </c:pt>
                <c:pt idx="2039">
                  <c:v>42593</c:v>
                </c:pt>
                <c:pt idx="2040">
                  <c:v>42594</c:v>
                </c:pt>
                <c:pt idx="2041">
                  <c:v>42597</c:v>
                </c:pt>
                <c:pt idx="2042">
                  <c:v>42598</c:v>
                </c:pt>
                <c:pt idx="2043">
                  <c:v>42599</c:v>
                </c:pt>
                <c:pt idx="2044">
                  <c:v>42600</c:v>
                </c:pt>
                <c:pt idx="2045">
                  <c:v>42601</c:v>
                </c:pt>
                <c:pt idx="2046">
                  <c:v>42604</c:v>
                </c:pt>
                <c:pt idx="2047">
                  <c:v>42605</c:v>
                </c:pt>
                <c:pt idx="2048">
                  <c:v>42606</c:v>
                </c:pt>
                <c:pt idx="2049">
                  <c:v>42607</c:v>
                </c:pt>
                <c:pt idx="2050">
                  <c:v>42608</c:v>
                </c:pt>
                <c:pt idx="2051">
                  <c:v>42611</c:v>
                </c:pt>
                <c:pt idx="2052">
                  <c:v>42612</c:v>
                </c:pt>
                <c:pt idx="2053">
                  <c:v>42613</c:v>
                </c:pt>
                <c:pt idx="2054">
                  <c:v>42614</c:v>
                </c:pt>
                <c:pt idx="2055">
                  <c:v>42615</c:v>
                </c:pt>
                <c:pt idx="2056">
                  <c:v>42618</c:v>
                </c:pt>
                <c:pt idx="2057">
                  <c:v>42619</c:v>
                </c:pt>
                <c:pt idx="2058">
                  <c:v>42620</c:v>
                </c:pt>
                <c:pt idx="2059">
                  <c:v>42621</c:v>
                </c:pt>
                <c:pt idx="2060">
                  <c:v>42622</c:v>
                </c:pt>
                <c:pt idx="2061">
                  <c:v>42625</c:v>
                </c:pt>
                <c:pt idx="2062">
                  <c:v>42626</c:v>
                </c:pt>
                <c:pt idx="2063">
                  <c:v>42627</c:v>
                </c:pt>
                <c:pt idx="2064">
                  <c:v>42628</c:v>
                </c:pt>
                <c:pt idx="2065">
                  <c:v>42632</c:v>
                </c:pt>
                <c:pt idx="2066">
                  <c:v>42633</c:v>
                </c:pt>
                <c:pt idx="2067">
                  <c:v>42634</c:v>
                </c:pt>
                <c:pt idx="2068">
                  <c:v>42635</c:v>
                </c:pt>
                <c:pt idx="2069">
                  <c:v>42636</c:v>
                </c:pt>
                <c:pt idx="2070">
                  <c:v>42639</c:v>
                </c:pt>
                <c:pt idx="2071">
                  <c:v>42640</c:v>
                </c:pt>
                <c:pt idx="2072">
                  <c:v>42641</c:v>
                </c:pt>
                <c:pt idx="2073">
                  <c:v>42642</c:v>
                </c:pt>
                <c:pt idx="2074">
                  <c:v>42643</c:v>
                </c:pt>
                <c:pt idx="2075">
                  <c:v>42646</c:v>
                </c:pt>
                <c:pt idx="2076">
                  <c:v>42647</c:v>
                </c:pt>
                <c:pt idx="2077">
                  <c:v>42648</c:v>
                </c:pt>
                <c:pt idx="2078">
                  <c:v>42649</c:v>
                </c:pt>
                <c:pt idx="2079">
                  <c:v>42650</c:v>
                </c:pt>
                <c:pt idx="2080">
                  <c:v>42653</c:v>
                </c:pt>
                <c:pt idx="2081">
                  <c:v>42654</c:v>
                </c:pt>
                <c:pt idx="2082">
                  <c:v>42655</c:v>
                </c:pt>
                <c:pt idx="2083">
                  <c:v>42656</c:v>
                </c:pt>
                <c:pt idx="2084">
                  <c:v>42657</c:v>
                </c:pt>
                <c:pt idx="2085">
                  <c:v>42660</c:v>
                </c:pt>
                <c:pt idx="2086">
                  <c:v>42661</c:v>
                </c:pt>
                <c:pt idx="2087">
                  <c:v>42662</c:v>
                </c:pt>
                <c:pt idx="2088">
                  <c:v>42663</c:v>
                </c:pt>
                <c:pt idx="2089">
                  <c:v>42664</c:v>
                </c:pt>
                <c:pt idx="2090">
                  <c:v>42667</c:v>
                </c:pt>
                <c:pt idx="2091">
                  <c:v>42668</c:v>
                </c:pt>
                <c:pt idx="2092">
                  <c:v>42669</c:v>
                </c:pt>
                <c:pt idx="2093">
                  <c:v>42670</c:v>
                </c:pt>
                <c:pt idx="2094">
                  <c:v>42671</c:v>
                </c:pt>
                <c:pt idx="2095">
                  <c:v>42674</c:v>
                </c:pt>
                <c:pt idx="2096">
                  <c:v>42675</c:v>
                </c:pt>
                <c:pt idx="2097">
                  <c:v>42677</c:v>
                </c:pt>
                <c:pt idx="2098">
                  <c:v>42678</c:v>
                </c:pt>
                <c:pt idx="2099">
                  <c:v>42681</c:v>
                </c:pt>
                <c:pt idx="2100">
                  <c:v>42682</c:v>
                </c:pt>
                <c:pt idx="2101">
                  <c:v>42683</c:v>
                </c:pt>
                <c:pt idx="2102">
                  <c:v>42684</c:v>
                </c:pt>
                <c:pt idx="2103">
                  <c:v>42685</c:v>
                </c:pt>
                <c:pt idx="2104">
                  <c:v>42688</c:v>
                </c:pt>
                <c:pt idx="2105">
                  <c:v>42689</c:v>
                </c:pt>
                <c:pt idx="2106">
                  <c:v>42690</c:v>
                </c:pt>
                <c:pt idx="2107">
                  <c:v>42691</c:v>
                </c:pt>
                <c:pt idx="2108">
                  <c:v>42696</c:v>
                </c:pt>
                <c:pt idx="2109">
                  <c:v>42697</c:v>
                </c:pt>
                <c:pt idx="2110">
                  <c:v>42698</c:v>
                </c:pt>
                <c:pt idx="2111">
                  <c:v>42699</c:v>
                </c:pt>
                <c:pt idx="2112">
                  <c:v>42702</c:v>
                </c:pt>
                <c:pt idx="2113">
                  <c:v>42703</c:v>
                </c:pt>
                <c:pt idx="2114">
                  <c:v>42704</c:v>
                </c:pt>
                <c:pt idx="2115">
                  <c:v>42705</c:v>
                </c:pt>
                <c:pt idx="2116">
                  <c:v>42706</c:v>
                </c:pt>
                <c:pt idx="2117">
                  <c:v>42709</c:v>
                </c:pt>
                <c:pt idx="2118">
                  <c:v>42710</c:v>
                </c:pt>
                <c:pt idx="2119">
                  <c:v>42711</c:v>
                </c:pt>
                <c:pt idx="2120">
                  <c:v>42712</c:v>
                </c:pt>
                <c:pt idx="2121">
                  <c:v>42713</c:v>
                </c:pt>
                <c:pt idx="2122">
                  <c:v>42717</c:v>
                </c:pt>
                <c:pt idx="2123">
                  <c:v>42718</c:v>
                </c:pt>
                <c:pt idx="2124">
                  <c:v>42719</c:v>
                </c:pt>
                <c:pt idx="2125">
                  <c:v>42720</c:v>
                </c:pt>
                <c:pt idx="2126">
                  <c:v>42723</c:v>
                </c:pt>
                <c:pt idx="2127">
                  <c:v>42724</c:v>
                </c:pt>
                <c:pt idx="2128">
                  <c:v>42725</c:v>
                </c:pt>
                <c:pt idx="2129">
                  <c:v>42726</c:v>
                </c:pt>
                <c:pt idx="2130">
                  <c:v>42727</c:v>
                </c:pt>
                <c:pt idx="2131">
                  <c:v>42730</c:v>
                </c:pt>
                <c:pt idx="2132">
                  <c:v>42731</c:v>
                </c:pt>
                <c:pt idx="2133">
                  <c:v>42732</c:v>
                </c:pt>
                <c:pt idx="2134">
                  <c:v>42733</c:v>
                </c:pt>
                <c:pt idx="2135">
                  <c:v>42734</c:v>
                </c:pt>
                <c:pt idx="2136">
                  <c:v>42737</c:v>
                </c:pt>
                <c:pt idx="2137">
                  <c:v>42738</c:v>
                </c:pt>
                <c:pt idx="2138">
                  <c:v>42739</c:v>
                </c:pt>
                <c:pt idx="2139">
                  <c:v>42740</c:v>
                </c:pt>
                <c:pt idx="2140">
                  <c:v>42741</c:v>
                </c:pt>
                <c:pt idx="2141">
                  <c:v>42744</c:v>
                </c:pt>
                <c:pt idx="2142">
                  <c:v>42745</c:v>
                </c:pt>
                <c:pt idx="2143">
                  <c:v>42746</c:v>
                </c:pt>
                <c:pt idx="2144">
                  <c:v>42747</c:v>
                </c:pt>
                <c:pt idx="2145">
                  <c:v>42748</c:v>
                </c:pt>
                <c:pt idx="2146">
                  <c:v>42751</c:v>
                </c:pt>
                <c:pt idx="2147">
                  <c:v>42752</c:v>
                </c:pt>
                <c:pt idx="2148">
                  <c:v>42753</c:v>
                </c:pt>
                <c:pt idx="2149">
                  <c:v>42754</c:v>
                </c:pt>
                <c:pt idx="2150">
                  <c:v>42755</c:v>
                </c:pt>
                <c:pt idx="2151">
                  <c:v>42758</c:v>
                </c:pt>
                <c:pt idx="2152">
                  <c:v>42759</c:v>
                </c:pt>
                <c:pt idx="2153">
                  <c:v>42760</c:v>
                </c:pt>
                <c:pt idx="2154">
                  <c:v>42761</c:v>
                </c:pt>
                <c:pt idx="2155">
                  <c:v>42762</c:v>
                </c:pt>
                <c:pt idx="2156">
                  <c:v>42765</c:v>
                </c:pt>
                <c:pt idx="2157">
                  <c:v>42766</c:v>
                </c:pt>
                <c:pt idx="2158">
                  <c:v>42767</c:v>
                </c:pt>
                <c:pt idx="2159">
                  <c:v>42768</c:v>
                </c:pt>
                <c:pt idx="2160">
                  <c:v>42769</c:v>
                </c:pt>
                <c:pt idx="2161">
                  <c:v>42773</c:v>
                </c:pt>
                <c:pt idx="2162">
                  <c:v>42774</c:v>
                </c:pt>
                <c:pt idx="2163">
                  <c:v>42775</c:v>
                </c:pt>
                <c:pt idx="2164">
                  <c:v>42776</c:v>
                </c:pt>
                <c:pt idx="2165">
                  <c:v>42779</c:v>
                </c:pt>
                <c:pt idx="2166">
                  <c:v>42780</c:v>
                </c:pt>
                <c:pt idx="2167">
                  <c:v>42781</c:v>
                </c:pt>
                <c:pt idx="2168">
                  <c:v>42782</c:v>
                </c:pt>
                <c:pt idx="2169">
                  <c:v>42783</c:v>
                </c:pt>
                <c:pt idx="2170">
                  <c:v>42786</c:v>
                </c:pt>
                <c:pt idx="2171">
                  <c:v>42787</c:v>
                </c:pt>
                <c:pt idx="2172">
                  <c:v>42788</c:v>
                </c:pt>
                <c:pt idx="2173">
                  <c:v>42789</c:v>
                </c:pt>
                <c:pt idx="2174">
                  <c:v>42790</c:v>
                </c:pt>
                <c:pt idx="2175">
                  <c:v>42793</c:v>
                </c:pt>
                <c:pt idx="2176">
                  <c:v>42794</c:v>
                </c:pt>
                <c:pt idx="2177">
                  <c:v>42795</c:v>
                </c:pt>
                <c:pt idx="2178">
                  <c:v>42796</c:v>
                </c:pt>
                <c:pt idx="2179">
                  <c:v>42797</c:v>
                </c:pt>
                <c:pt idx="2180">
                  <c:v>42800</c:v>
                </c:pt>
                <c:pt idx="2181">
                  <c:v>42801</c:v>
                </c:pt>
                <c:pt idx="2182">
                  <c:v>42802</c:v>
                </c:pt>
                <c:pt idx="2183">
                  <c:v>42803</c:v>
                </c:pt>
                <c:pt idx="2184">
                  <c:v>42804</c:v>
                </c:pt>
                <c:pt idx="2185">
                  <c:v>42807</c:v>
                </c:pt>
                <c:pt idx="2186">
                  <c:v>42808</c:v>
                </c:pt>
                <c:pt idx="2187">
                  <c:v>42809</c:v>
                </c:pt>
                <c:pt idx="2188">
                  <c:v>42810</c:v>
                </c:pt>
                <c:pt idx="2189">
                  <c:v>42811</c:v>
                </c:pt>
                <c:pt idx="2190">
                  <c:v>42815</c:v>
                </c:pt>
                <c:pt idx="2191">
                  <c:v>42816</c:v>
                </c:pt>
                <c:pt idx="2192">
                  <c:v>42817</c:v>
                </c:pt>
                <c:pt idx="2193">
                  <c:v>42818</c:v>
                </c:pt>
                <c:pt idx="2194">
                  <c:v>42821</c:v>
                </c:pt>
                <c:pt idx="2195">
                  <c:v>42822</c:v>
                </c:pt>
                <c:pt idx="2196">
                  <c:v>42823</c:v>
                </c:pt>
                <c:pt idx="2197">
                  <c:v>42824</c:v>
                </c:pt>
                <c:pt idx="2198">
                  <c:v>42825</c:v>
                </c:pt>
                <c:pt idx="2199">
                  <c:v>42828</c:v>
                </c:pt>
                <c:pt idx="2200">
                  <c:v>42829</c:v>
                </c:pt>
                <c:pt idx="2201">
                  <c:v>42830</c:v>
                </c:pt>
                <c:pt idx="2202">
                  <c:v>42831</c:v>
                </c:pt>
                <c:pt idx="2203">
                  <c:v>42832</c:v>
                </c:pt>
                <c:pt idx="2204">
                  <c:v>42835</c:v>
                </c:pt>
                <c:pt idx="2205">
                  <c:v>42836</c:v>
                </c:pt>
                <c:pt idx="2206">
                  <c:v>42837</c:v>
                </c:pt>
                <c:pt idx="2207">
                  <c:v>42842</c:v>
                </c:pt>
                <c:pt idx="2208">
                  <c:v>42843</c:v>
                </c:pt>
                <c:pt idx="2209">
                  <c:v>42844</c:v>
                </c:pt>
                <c:pt idx="2210">
                  <c:v>42845</c:v>
                </c:pt>
                <c:pt idx="2211">
                  <c:v>42846</c:v>
                </c:pt>
                <c:pt idx="2212">
                  <c:v>42849</c:v>
                </c:pt>
                <c:pt idx="2213">
                  <c:v>42850</c:v>
                </c:pt>
                <c:pt idx="2214">
                  <c:v>42851</c:v>
                </c:pt>
                <c:pt idx="2215">
                  <c:v>42852</c:v>
                </c:pt>
                <c:pt idx="2216">
                  <c:v>42853</c:v>
                </c:pt>
                <c:pt idx="2217">
                  <c:v>42857</c:v>
                </c:pt>
                <c:pt idx="2218">
                  <c:v>42858</c:v>
                </c:pt>
                <c:pt idx="2219">
                  <c:v>42859</c:v>
                </c:pt>
                <c:pt idx="2220">
                  <c:v>42860</c:v>
                </c:pt>
                <c:pt idx="2221">
                  <c:v>42863</c:v>
                </c:pt>
                <c:pt idx="2222">
                  <c:v>42864</c:v>
                </c:pt>
                <c:pt idx="2223">
                  <c:v>42865</c:v>
                </c:pt>
                <c:pt idx="2224">
                  <c:v>42866</c:v>
                </c:pt>
                <c:pt idx="2225">
                  <c:v>42867</c:v>
                </c:pt>
                <c:pt idx="2226">
                  <c:v>42870</c:v>
                </c:pt>
                <c:pt idx="2227">
                  <c:v>42871</c:v>
                </c:pt>
                <c:pt idx="2228">
                  <c:v>42872</c:v>
                </c:pt>
                <c:pt idx="2229">
                  <c:v>42873</c:v>
                </c:pt>
                <c:pt idx="2230">
                  <c:v>42874</c:v>
                </c:pt>
                <c:pt idx="2231">
                  <c:v>42877</c:v>
                </c:pt>
                <c:pt idx="2232">
                  <c:v>42878</c:v>
                </c:pt>
                <c:pt idx="2233">
                  <c:v>42879</c:v>
                </c:pt>
                <c:pt idx="2234">
                  <c:v>42880</c:v>
                </c:pt>
                <c:pt idx="2235">
                  <c:v>42881</c:v>
                </c:pt>
                <c:pt idx="2236">
                  <c:v>42884</c:v>
                </c:pt>
                <c:pt idx="2237">
                  <c:v>42885</c:v>
                </c:pt>
                <c:pt idx="2238">
                  <c:v>42886</c:v>
                </c:pt>
                <c:pt idx="2239">
                  <c:v>42887</c:v>
                </c:pt>
                <c:pt idx="2240">
                  <c:v>42888</c:v>
                </c:pt>
                <c:pt idx="2241">
                  <c:v>42891</c:v>
                </c:pt>
                <c:pt idx="2242">
                  <c:v>42892</c:v>
                </c:pt>
                <c:pt idx="2243">
                  <c:v>42893</c:v>
                </c:pt>
                <c:pt idx="2244">
                  <c:v>42894</c:v>
                </c:pt>
                <c:pt idx="2245">
                  <c:v>42895</c:v>
                </c:pt>
                <c:pt idx="2246">
                  <c:v>42898</c:v>
                </c:pt>
                <c:pt idx="2247">
                  <c:v>42899</c:v>
                </c:pt>
                <c:pt idx="2248">
                  <c:v>42900</c:v>
                </c:pt>
                <c:pt idx="2249">
                  <c:v>42901</c:v>
                </c:pt>
                <c:pt idx="2250">
                  <c:v>42902</c:v>
                </c:pt>
                <c:pt idx="2251">
                  <c:v>42905</c:v>
                </c:pt>
                <c:pt idx="2252">
                  <c:v>42906</c:v>
                </c:pt>
                <c:pt idx="2253">
                  <c:v>42907</c:v>
                </c:pt>
                <c:pt idx="2254">
                  <c:v>42908</c:v>
                </c:pt>
                <c:pt idx="2255">
                  <c:v>42909</c:v>
                </c:pt>
                <c:pt idx="2256">
                  <c:v>42912</c:v>
                </c:pt>
                <c:pt idx="2257">
                  <c:v>42913</c:v>
                </c:pt>
                <c:pt idx="2258">
                  <c:v>42914</c:v>
                </c:pt>
                <c:pt idx="2259">
                  <c:v>42915</c:v>
                </c:pt>
                <c:pt idx="2260">
                  <c:v>42916</c:v>
                </c:pt>
                <c:pt idx="2261">
                  <c:v>42919</c:v>
                </c:pt>
                <c:pt idx="2262">
                  <c:v>42920</c:v>
                </c:pt>
                <c:pt idx="2263">
                  <c:v>42921</c:v>
                </c:pt>
                <c:pt idx="2264">
                  <c:v>42922</c:v>
                </c:pt>
                <c:pt idx="2265">
                  <c:v>42923</c:v>
                </c:pt>
                <c:pt idx="2266">
                  <c:v>42926</c:v>
                </c:pt>
                <c:pt idx="2267">
                  <c:v>42927</c:v>
                </c:pt>
                <c:pt idx="2268">
                  <c:v>42928</c:v>
                </c:pt>
                <c:pt idx="2269">
                  <c:v>42929</c:v>
                </c:pt>
                <c:pt idx="2270">
                  <c:v>42930</c:v>
                </c:pt>
                <c:pt idx="2271">
                  <c:v>42933</c:v>
                </c:pt>
                <c:pt idx="2272">
                  <c:v>42934</c:v>
                </c:pt>
                <c:pt idx="2273">
                  <c:v>42935</c:v>
                </c:pt>
                <c:pt idx="2274">
                  <c:v>42936</c:v>
                </c:pt>
                <c:pt idx="2275">
                  <c:v>42937</c:v>
                </c:pt>
                <c:pt idx="2276">
                  <c:v>42940</c:v>
                </c:pt>
                <c:pt idx="2277">
                  <c:v>42941</c:v>
                </c:pt>
                <c:pt idx="2278">
                  <c:v>42942</c:v>
                </c:pt>
                <c:pt idx="2279">
                  <c:v>42943</c:v>
                </c:pt>
                <c:pt idx="2280">
                  <c:v>42944</c:v>
                </c:pt>
                <c:pt idx="2281">
                  <c:v>42947</c:v>
                </c:pt>
              </c:numCache>
            </c:numRef>
          </c:cat>
          <c:val>
            <c:numRef>
              <c:f>Indices!$E$2:$E$2283</c:f>
              <c:numCache>
                <c:formatCode>General</c:formatCode>
                <c:ptCount val="2282"/>
                <c:pt idx="1121" formatCode="_(* #,##0.00_);_(* \(#,##0.00\);_(* &quot;-&quot;??_);_(@_)">
                  <c:v>100</c:v>
                </c:pt>
                <c:pt idx="1122" formatCode="_(* #,##0.00_);_(* \(#,##0.00\);_(* &quot;-&quot;??_);_(@_)">
                  <c:v>100.03544617507998</c:v>
                </c:pt>
                <c:pt idx="1123" formatCode="_(* #,##0.00_);_(* \(#,##0.00\);_(* &quot;-&quot;??_);_(@_)">
                  <c:v>100.04726619108999</c:v>
                </c:pt>
                <c:pt idx="1124" formatCode="_(* #,##0.00_);_(* \(#,##0.00\);_(* &quot;-&quot;??_);_(@_)">
                  <c:v>100.05914234036</c:v>
                </c:pt>
                <c:pt idx="1125" formatCode="_(* #,##0.00_);_(* \(#,##0.00\);_(* &quot;-&quot;??_);_(@_)">
                  <c:v>100.07102004555</c:v>
                </c:pt>
                <c:pt idx="1126" formatCode="_(* #,##0.00_);_(* \(#,##0.00\);_(* &quot;-&quot;??_);_(@_)">
                  <c:v>100.08284470186001</c:v>
                </c:pt>
                <c:pt idx="1127" formatCode="_(* #,##0.00_);_(* \(#,##0.00\);_(* &quot;-&quot;??_);_(@_)">
                  <c:v>100.11832329861001</c:v>
                </c:pt>
                <c:pt idx="1128" formatCode="_(* #,##0.00_);_(* \(#,##0.00\);_(* &quot;-&quot;??_);_(@_)">
                  <c:v>100.14198495319</c:v>
                </c:pt>
                <c:pt idx="1129" formatCode="_(* #,##0.00_);_(* \(#,##0.00\);_(* &quot;-&quot;??_);_(@_)">
                  <c:v>100.15381886722999</c:v>
                </c:pt>
                <c:pt idx="1130" formatCode="_(* #,##0.00_);_(* \(#,##0.00\);_(* &quot;-&quot;??_);_(@_)">
                  <c:v>100.16565432502</c:v>
                </c:pt>
                <c:pt idx="1131" formatCode="_(* #,##0.00_);_(* \(#,##0.00\);_(* &quot;-&quot;??_);_(@_)">
                  <c:v>100.20116533025001</c:v>
                </c:pt>
                <c:pt idx="1132" formatCode="_(* #,##0.00_);_(* \(#,##0.00\);_(* &quot;-&quot;??_);_(@_)">
                  <c:v>100.22495795915999</c:v>
                </c:pt>
                <c:pt idx="1133" formatCode="_(* #,##0.00_);_(* \(#,##0.00\);_(* &quot;-&quot;??_);_(@_)">
                  <c:v>100.23680269649</c:v>
                </c:pt>
                <c:pt idx="1134" formatCode="_(* #,##0.00_);_(* \(#,##0.00\);_(* &quot;-&quot;??_);_(@_)">
                  <c:v>100.24862162849</c:v>
                </c:pt>
                <c:pt idx="1135" formatCode="_(* #,##0.00_);_(* \(#,##0.00\);_(* &quot;-&quot;??_);_(@_)">
                  <c:v>100.28400097829</c:v>
                </c:pt>
                <c:pt idx="1136" formatCode="_(* #,##0.00_);_(* \(#,##0.00\);_(* &quot;-&quot;??_);_(@_)">
                  <c:v>100.29579869035999</c:v>
                </c:pt>
                <c:pt idx="1137" formatCode="_(* #,##0.00_);_(* \(#,##0.00\);_(* &quot;-&quot;??_);_(@_)">
                  <c:v>100.30757056730999</c:v>
                </c:pt>
                <c:pt idx="1138" formatCode="_(* #,##0.00_);_(* \(#,##0.00\);_(* &quot;-&quot;??_);_(@_)">
                  <c:v>100.31931659912998</c:v>
                </c:pt>
                <c:pt idx="1139" formatCode="_(* #,##0.00_);_(* \(#,##0.00\);_(* &quot;-&quot;??_);_(@_)">
                  <c:v>100.33103677577996</c:v>
                </c:pt>
                <c:pt idx="1140" formatCode="_(* #,##0.00_);_(* \(#,##0.00\);_(* &quot;-&quot;??_);_(@_)">
                  <c:v>100.36653037585998</c:v>
                </c:pt>
                <c:pt idx="1141" formatCode="_(* #,##0.00_);_(* \(#,##0.00\);_(* &quot;-&quot;??_);_(@_)">
                  <c:v>100.37836619586997</c:v>
                </c:pt>
                <c:pt idx="1142" formatCode="_(* #,##0.00_);_(* \(#,##0.00\);_(* &quot;-&quot;??_);_(@_)">
                  <c:v>100.39020355645998</c:v>
                </c:pt>
                <c:pt idx="1143" formatCode="_(* #,##0.00_);_(* \(#,##0.00\);_(* &quot;-&quot;??_);_(@_)">
                  <c:v>100.40204245781999</c:v>
                </c:pt>
                <c:pt idx="1144" formatCode="_(* #,##0.00_);_(* \(#,##0.00\);_(* &quot;-&quot;??_);_(@_)">
                  <c:v>100.41388290012998</c:v>
                </c:pt>
                <c:pt idx="1145" formatCode="_(* #,##0.00_);_(* \(#,##0.00\);_(* &quot;-&quot;??_);_(@_)">
                  <c:v>100.44949105553998</c:v>
                </c:pt>
                <c:pt idx="1146" formatCode="_(* #,##0.00_);_(* \(#,##0.00\);_(* &quot;-&quot;??_);_(@_)">
                  <c:v>100.46133767330998</c:v>
                </c:pt>
                <c:pt idx="1147" formatCode="_(* #,##0.00_);_(* \(#,##0.00\);_(* &quot;-&quot;??_);_(@_)">
                  <c:v>100.47318583299997</c:v>
                </c:pt>
                <c:pt idx="1148" formatCode="_(* #,##0.00_);_(* \(#,##0.00\);_(* &quot;-&quot;??_);_(@_)">
                  <c:v>100.48503553481996</c:v>
                </c:pt>
                <c:pt idx="1149" formatCode="_(* #,##0.00_);_(* \(#,##0.00\);_(* &quot;-&quot;??_);_(@_)">
                  <c:v>100.49688677893995</c:v>
                </c:pt>
                <c:pt idx="1150" formatCode="_(* #,##0.00_);_(* \(#,##0.00\);_(* &quot;-&quot;??_);_(@_)">
                  <c:v>100.53244513879996</c:v>
                </c:pt>
                <c:pt idx="1151" formatCode="_(* #,##0.00_);_(* \(#,##0.00\);_(* &quot;-&quot;??_);_(@_)">
                  <c:v>100.54427511753997</c:v>
                </c:pt>
                <c:pt idx="1152" formatCode="_(* #,##0.00_);_(* \(#,##0.00\);_(* &quot;-&quot;??_);_(@_)">
                  <c:v>100.55607919332996</c:v>
                </c:pt>
                <c:pt idx="1153" formatCode="_(* #,##0.00_);_(* \(#,##0.00\);_(* &quot;-&quot;??_);_(@_)">
                  <c:v>100.56785735608995</c:v>
                </c:pt>
                <c:pt idx="1154" formatCode="_(* #,##0.00_);_(* \(#,##0.00\);_(* &quot;-&quot;??_);_(@_)">
                  <c:v>100.57969193439997</c:v>
                </c:pt>
                <c:pt idx="1155" formatCode="_(* #,##0.00_);_(* \(#,##0.00\);_(* &quot;-&quot;??_);_(@_)">
                  <c:v>100.62714619414999</c:v>
                </c:pt>
                <c:pt idx="1156" formatCode="_(* #,##0.00_);_(* \(#,##0.00\);_(* &quot;-&quot;??_);_(@_)">
                  <c:v>100.63901593525996</c:v>
                </c:pt>
                <c:pt idx="1157" formatCode="_(* #,##0.00_);_(* \(#,##0.00\);_(* &quot;-&quot;??_);_(@_)">
                  <c:v>100.65088722117996</c:v>
                </c:pt>
                <c:pt idx="1158" formatCode="_(* #,##0.00_);_(* \(#,##0.00\);_(* &quot;-&quot;??_);_(@_)">
                  <c:v>100.66276005209996</c:v>
                </c:pt>
                <c:pt idx="1159" formatCode="_(* #,##0.00_);_(* \(#,##0.00\);_(* &quot;-&quot;??_);_(@_)">
                  <c:v>100.69838318046997</c:v>
                </c:pt>
                <c:pt idx="1160" formatCode="_(* #,##0.00_);_(* \(#,##0.00\);_(* &quot;-&quot;??_);_(@_)">
                  <c:v>100.71023470881997</c:v>
                </c:pt>
                <c:pt idx="1161" formatCode="_(* #,##0.00_);_(* \(#,##0.00\);_(* &quot;-&quot;??_);_(@_)">
                  <c:v>100.72208777627995</c:v>
                </c:pt>
                <c:pt idx="1162" formatCode="_(* #,##0.00_);_(* \(#,##0.00\);_(* &quot;-&quot;??_);_(@_)">
                  <c:v>100.73394238303996</c:v>
                </c:pt>
                <c:pt idx="1163" formatCode="_(* #,##0.00_);_(* \(#,##0.00\);_(* &quot;-&quot;??_);_(@_)">
                  <c:v>100.74579852928996</c:v>
                </c:pt>
                <c:pt idx="1164" formatCode="_(* #,##0.00_);_(* \(#,##0.00\);_(* &quot;-&quot;??_);_(@_)">
                  <c:v>100.78137158709997</c:v>
                </c:pt>
                <c:pt idx="1165" formatCode="_(* #,##0.00_);_(* \(#,##0.00\);_(* &quot;-&quot;??_);_(@_)">
                  <c:v>100.79323389265997</c:v>
                </c:pt>
                <c:pt idx="1166" formatCode="_(* #,##0.00_);_(* \(#,##0.00\);_(* &quot;-&quot;??_);_(@_)">
                  <c:v>100.80509773867996</c:v>
                </c:pt>
                <c:pt idx="1167" formatCode="_(* #,##0.00_);_(* \(#,##0.00\);_(* &quot;-&quot;??_);_(@_)">
                  <c:v>100.81696312534996</c:v>
                </c:pt>
                <c:pt idx="1168" formatCode="_(* #,##0.00_);_(* \(#,##0.00\);_(* &quot;-&quot;??_);_(@_)">
                  <c:v>100.82883005285994</c:v>
                </c:pt>
                <c:pt idx="1169" formatCode="_(* #,##0.00_);_(* \(#,##0.00\);_(* &quot;-&quot;??_);_(@_)">
                  <c:v>100.86451802350996</c:v>
                </c:pt>
                <c:pt idx="1170" formatCode="_(* #,##0.00_);_(* \(#,##0.00\);_(* &quot;-&quot;??_);_(@_)">
                  <c:v>100.87641865800995</c:v>
                </c:pt>
                <c:pt idx="1171" formatCode="_(* #,##0.00_);_(* \(#,##0.00\);_(* &quot;-&quot;??_);_(@_)">
                  <c:v>100.88832084118992</c:v>
                </c:pt>
                <c:pt idx="1172" formatCode="_(* #,##0.00_);_(* \(#,##0.00\);_(* &quot;-&quot;??_);_(@_)">
                  <c:v>100.90025211211993</c:v>
                </c:pt>
                <c:pt idx="1173" formatCode="_(* #,##0.00_);_(* \(#,##0.00\);_(* &quot;-&quot;??_);_(@_)">
                  <c:v>100.91221248134991</c:v>
                </c:pt>
                <c:pt idx="1174" formatCode="_(* #,##0.00_);_(* \(#,##0.00\);_(* &quot;-&quot;??_);_(@_)">
                  <c:v>100.9172239330417</c:v>
                </c:pt>
                <c:pt idx="1175" formatCode="_(* #,##0.00_);_(* \(#,##0.00\);_(* &quot;-&quot;??_);_(@_)">
                  <c:v>100.94160376722937</c:v>
                </c:pt>
                <c:pt idx="1176" formatCode="_(* #,##0.00_);_(* \(#,##0.00\);_(* &quot;-&quot;??_);_(@_)">
                  <c:v>100.95369856322682</c:v>
                </c:pt>
                <c:pt idx="1177" formatCode="_(* #,##0.00_);_(* \(#,##0.00\);_(* &quot;-&quot;??_);_(@_)">
                  <c:v>100.96579492201954</c:v>
                </c:pt>
                <c:pt idx="1178" formatCode="_(* #,##0.00_);_(* \(#,##0.00\);_(* &quot;-&quot;??_);_(@_)">
                  <c:v>100.97786517728402</c:v>
                </c:pt>
                <c:pt idx="1179" formatCode="_(* #,##0.00_);_(* \(#,##0.00\);_(* &quot;-&quot;??_);_(@_)">
                  <c:v>101.01001313154792</c:v>
                </c:pt>
                <c:pt idx="1180" formatCode="_(* #,##0.00_);_(* \(#,##0.00\);_(* &quot;-&quot;??_);_(@_)">
                  <c:v>101.02073282408995</c:v>
                </c:pt>
                <c:pt idx="1181" formatCode="_(* #,##0.00_);_(* \(#,##0.00\);_(* &quot;-&quot;??_);_(@_)">
                  <c:v>101.03145375298507</c:v>
                </c:pt>
                <c:pt idx="1182" formatCode="_(* #,##0.00_);_(* \(#,##0.00\);_(* &quot;-&quot;??_);_(@_)">
                  <c:v>101.0421482330144</c:v>
                </c:pt>
                <c:pt idx="1183" formatCode="_(* #,##0.00_);_(* \(#,##0.00\);_(* &quot;-&quot;??_);_(@_)">
                  <c:v>101.05284394349007</c:v>
                </c:pt>
                <c:pt idx="1184" formatCode="_(* #,##0.00_);_(* \(#,##0.00\);_(* &quot;-&quot;??_);_(@_)">
                  <c:v>101.09607477182789</c:v>
                </c:pt>
                <c:pt idx="1185" formatCode="_(* #,##0.00_);_(* \(#,##0.00\);_(* &quot;-&quot;??_);_(@_)">
                  <c:v>101.10680438900197</c:v>
                </c:pt>
                <c:pt idx="1186" formatCode="_(* #,##0.00_);_(* \(#,##0.00\);_(* &quot;-&quot;??_);_(@_)">
                  <c:v>101.11753524362808</c:v>
                </c:pt>
                <c:pt idx="1187" formatCode="_(* #,##0.00_);_(* \(#,##0.00\);_(* &quot;-&quot;??_);_(@_)">
                  <c:v>101.12826733584357</c:v>
                </c:pt>
                <c:pt idx="1188" formatCode="_(* #,##0.00_);_(* \(#,##0.00\);_(* &quot;-&quot;??_);_(@_)">
                  <c:v>101.16046732565889</c:v>
                </c:pt>
                <c:pt idx="1189" formatCode="_(* #,##0.00_);_(* \(#,##0.00\);_(* &quot;-&quot;??_);_(@_)">
                  <c:v>101.17123127037242</c:v>
                </c:pt>
                <c:pt idx="1190" formatCode="_(* #,##0.00_);_(* \(#,##0.00\);_(* &quot;-&quot;??_);_(@_)">
                  <c:v>101.1820796343962</c:v>
                </c:pt>
                <c:pt idx="1191" formatCode="_(* #,##0.00_);_(* \(#,##0.00\);_(* &quot;-&quot;??_);_(@_)">
                  <c:v>101.23660505143137</c:v>
                </c:pt>
                <c:pt idx="1192" formatCode="_(* #,##0.00_);_(* \(#,##0.00\);_(* &quot;-&quot;??_);_(@_)">
                  <c:v>101.24735005166339</c:v>
                </c:pt>
                <c:pt idx="1193" formatCode="_(* #,##0.00_);_(* \(#,##0.00\);_(* &quot;-&quot;??_);_(@_)">
                  <c:v>101.25809629112199</c:v>
                </c:pt>
                <c:pt idx="1194" formatCode="_(* #,##0.00_);_(* \(#,##0.00\);_(* &quot;-&quot;??_);_(@_)">
                  <c:v>101.26892701974988</c:v>
                </c:pt>
                <c:pt idx="1195" formatCode="_(* #,##0.00_);_(* \(#,##0.00\);_(* &quot;-&quot;??_);_(@_)">
                  <c:v>101.27975900649844</c:v>
                </c:pt>
                <c:pt idx="1196" formatCode="_(* #,##0.00_);_(* \(#,##0.00\);_(* &quot;-&quot;??_);_(@_)">
                  <c:v>101.31209220454849</c:v>
                </c:pt>
                <c:pt idx="1197" formatCode="_(* #,##0.00_);_(* \(#,##0.00\);_(* &quot;-&quot;??_);_(@_)">
                  <c:v>101.32290144061189</c:v>
                </c:pt>
                <c:pt idx="1198" formatCode="_(* #,##0.00_);_(* \(#,##0.00\);_(* &quot;-&quot;??_);_(@_)">
                  <c:v>101.3337119292775</c:v>
                </c:pt>
                <c:pt idx="1199" formatCode="_(* #,##0.00_);_(* \(#,##0.00\);_(* &quot;-&quot;??_);_(@_)">
                  <c:v>101.34449589901058</c:v>
                </c:pt>
                <c:pt idx="1200" formatCode="_(* #,##0.00_);_(* \(#,##0.00\);_(* &quot;-&quot;??_);_(@_)">
                  <c:v>101.35528111541474</c:v>
                </c:pt>
                <c:pt idx="1201" formatCode="_(* #,##0.00_);_(* \(#,##0.00\);_(* &quot;-&quot;??_);_(@_)">
                  <c:v>101.38755717138675</c:v>
                </c:pt>
                <c:pt idx="1202" formatCode="_(* #,##0.00_);_(* \(#,##0.00\);_(* &quot;-&quot;??_);_(@_)">
                  <c:v>101.39834736614419</c:v>
                </c:pt>
                <c:pt idx="1203" formatCode="_(* #,##0.00_);_(* \(#,##0.00\);_(* &quot;-&quot;??_);_(@_)">
                  <c:v>101.40913880826068</c:v>
                </c:pt>
                <c:pt idx="1204" formatCode="_(* #,##0.00_);_(* \(#,##0.00\);_(* &quot;-&quot;??_);_(@_)">
                  <c:v>101.41990370450984</c:v>
                </c:pt>
                <c:pt idx="1205" formatCode="_(* #,##0.00_);_(* \(#,##0.00\);_(* &quot;-&quot;??_);_(@_)">
                  <c:v>101.43066984220212</c:v>
                </c:pt>
                <c:pt idx="1206" formatCode="_(* #,##0.00_);_(* \(#,##0.00\);_(* &quot;-&quot;??_);_(@_)">
                  <c:v>101.46305537873164</c:v>
                </c:pt>
                <c:pt idx="1207" formatCode="_(* #,##0.00_);_(* \(#,##0.00\);_(* &quot;-&quot;??_);_(@_)">
                  <c:v>101.47385430134857</c:v>
                </c:pt>
                <c:pt idx="1208" formatCode="_(* #,##0.00_);_(* \(#,##0.00\);_(* &quot;-&quot;??_);_(@_)">
                  <c:v>101.4846266603201</c:v>
                </c:pt>
                <c:pt idx="1209" formatCode="_(* #,##0.00_);_(* \(#,##0.00\);_(* &quot;-&quot;??_);_(@_)">
                  <c:v>101.49540026156023</c:v>
                </c:pt>
                <c:pt idx="1210" formatCode="_(* #,##0.00_);_(* \(#,##0.00\);_(* &quot;-&quot;??_);_(@_)">
                  <c:v>101.50620292339558</c:v>
                </c:pt>
                <c:pt idx="1211" formatCode="_(* #,##0.00_);_(* \(#,##0.00\);_(* &quot;-&quot;??_);_(@_)">
                  <c:v>101.53861465518237</c:v>
                </c:pt>
                <c:pt idx="1212" formatCode="_(* #,##0.00_);_(* \(#,##0.00\);_(* &quot;-&quot;??_);_(@_)">
                  <c:v>101.54942231246125</c:v>
                </c:pt>
                <c:pt idx="1213" formatCode="_(* #,##0.00_);_(* \(#,##0.00\);_(* &quot;-&quot;??_);_(@_)">
                  <c:v>101.57126279536499</c:v>
                </c:pt>
                <c:pt idx="1214" formatCode="_(* #,##0.00_);_(* \(#,##0.00\);_(* &quot;-&quot;??_);_(@_)">
                  <c:v>101.58210206573983</c:v>
                </c:pt>
                <c:pt idx="1215" formatCode="_(* #,##0.00_);_(* \(#,##0.00\);_(* &quot;-&quot;??_);_(@_)">
                  <c:v>101.61454011541176</c:v>
                </c:pt>
                <c:pt idx="1216" formatCode="_(* #,##0.00_);_(* \(#,##0.00\);_(* &quot;-&quot;??_);_(@_)">
                  <c:v>101.62535654825913</c:v>
                </c:pt>
                <c:pt idx="1217" formatCode="_(* #,##0.00_);_(* \(#,##0.00\);_(* &quot;-&quot;??_);_(@_)">
                  <c:v>101.63617423141578</c:v>
                </c:pt>
                <c:pt idx="1218" formatCode="_(* #,##0.00_);_(* \(#,##0.00\);_(* &quot;-&quot;??_);_(@_)">
                  <c:v>101.64699316500399</c:v>
                </c:pt>
                <c:pt idx="1219" formatCode="_(* #,##0.00_);_(* \(#,##0.00\);_(* &quot;-&quot;??_);_(@_)">
                  <c:v>101.65781334916133</c:v>
                </c:pt>
                <c:pt idx="1220" formatCode="_(* #,##0.00_);_(* \(#,##0.00\);_(* &quot;-&quot;??_);_(@_)">
                  <c:v>101.69027765378411</c:v>
                </c:pt>
                <c:pt idx="1221" formatCode="_(* #,##0.00_);_(* \(#,##0.00\);_(* &quot;-&quot;??_);_(@_)">
                  <c:v>101.70110284122693</c:v>
                </c:pt>
                <c:pt idx="1222" formatCode="_(* #,##0.00_);_(* \(#,##0.00\);_(* &quot;-&quot;??_);_(@_)">
                  <c:v>101.71192927994208</c:v>
                </c:pt>
                <c:pt idx="1223" formatCode="_(* #,##0.00_);_(* \(#,##0.00\);_(* &quot;-&quot;??_);_(@_)">
                  <c:v>101.72278485050259</c:v>
                </c:pt>
                <c:pt idx="1224" formatCode="_(* #,##0.00_);_(* \(#,##0.00\);_(* &quot;-&quot;??_);_(@_)">
                  <c:v>101.73364167884745</c:v>
                </c:pt>
                <c:pt idx="1225" formatCode="_(* #,##0.00_);_(* \(#,##0.00\);_(* &quot;-&quot;??_);_(@_)">
                  <c:v>100.14774486509124</c:v>
                </c:pt>
                <c:pt idx="1226" formatCode="_(* #,##0.00_);_(* \(#,##0.00\);_(* &quot;-&quot;??_);_(@_)">
                  <c:v>100.14781565844252</c:v>
                </c:pt>
                <c:pt idx="1227" formatCode="_(* #,##0.00_);_(* \(#,##0.00\);_(* &quot;-&quot;??_);_(@_)">
                  <c:v>100.14880958263821</c:v>
                </c:pt>
                <c:pt idx="1228" formatCode="_(* #,##0.00_);_(* \(#,##0.00\);_(* &quot;-&quot;??_);_(@_)">
                  <c:v>100.14888058176041</c:v>
                </c:pt>
                <c:pt idx="1229" formatCode="_(* #,##0.00_);_(* \(#,##0.00\);_(* &quot;-&quot;??_);_(@_)">
                  <c:v>100.14940942519321</c:v>
                </c:pt>
                <c:pt idx="1230" formatCode="_(* #,##0.00_);_(* \(#,##0.00\);_(* &quot;-&quot;??_);_(@_)">
                  <c:v>100.14870147495674</c:v>
                </c:pt>
                <c:pt idx="1231" formatCode="_(* #,##0.00_);_(* \(#,##0.00\);_(* &quot;-&quot;??_);_(@_)">
                  <c:v>100.14968961202366</c:v>
                </c:pt>
                <c:pt idx="1232" formatCode="_(* #,##0.00_);_(* \(#,##0.00\);_(* &quot;-&quot;??_);_(@_)">
                  <c:v>100.14976097004111</c:v>
                </c:pt>
                <c:pt idx="1233" formatCode="_(* #,##0.00_);_(* \(#,##0.00\);_(* &quot;-&quot;??_);_(@_)">
                  <c:v>100.14983352468185</c:v>
                </c:pt>
                <c:pt idx="1234" formatCode="_(* #,##0.00_);_(* \(#,##0.00\);_(* &quot;-&quot;??_);_(@_)">
                  <c:v>100.14990498563827</c:v>
                </c:pt>
                <c:pt idx="1235" formatCode="_(* #,##0.00_);_(* \(#,##0.00\);_(* &quot;-&quot;??_);_(@_)">
                  <c:v>100.14920426690132</c:v>
                </c:pt>
                <c:pt idx="1236" formatCode="_(* #,##0.00_);_(* \(#,##0.00\);_(* &quot;-&quot;??_);_(@_)">
                  <c:v>100.15020035565824</c:v>
                </c:pt>
                <c:pt idx="1237" formatCode="_(* #,##0.00_);_(* \(#,##0.00\);_(* &quot;-&quot;??_);_(@_)">
                  <c:v>100.15027207475696</c:v>
                </c:pt>
                <c:pt idx="1238" formatCode="_(* #,##0.00_);_(* \(#,##0.00\);_(* &quot;-&quot;??_);_(@_)">
                  <c:v>100.15034384527925</c:v>
                </c:pt>
                <c:pt idx="1239" formatCode="_(* #,##0.00_);_(* \(#,##0.00\);_(* &quot;-&quot;??_);_(@_)">
                  <c:v>100.15041681354073</c:v>
                </c:pt>
                <c:pt idx="1240" formatCode="_(* #,##0.00_);_(* \(#,##0.00\);_(* &quot;-&quot;??_);_(@_)">
                  <c:v>100.14971187490296</c:v>
                </c:pt>
                <c:pt idx="1241" formatCode="_(* #,##0.00_);_(* \(#,##0.00\);_(* &quot;-&quot;??_);_(@_)">
                  <c:v>100.15070904856979</c:v>
                </c:pt>
                <c:pt idx="1242" formatCode="_(* #,##0.00_);_(* \(#,##0.00\);_(* &quot;-&quot;??_);_(@_)">
                  <c:v>100.15078112850513</c:v>
                </c:pt>
                <c:pt idx="1243" formatCode="_(* #,##0.00_);_(* \(#,##0.00\);_(* &quot;-&quot;??_);_(@_)">
                  <c:v>100.1508532599405</c:v>
                </c:pt>
                <c:pt idx="1244" formatCode="_(* #,##0.00_);_(* \(#,##0.00\);_(* &quot;-&quot;??_);_(@_)">
                  <c:v>100.15092544286064</c:v>
                </c:pt>
                <c:pt idx="1245" formatCode="_(* #,##0.00_);_(* \(#,##0.00\);_(* &quot;-&quot;??_);_(@_)">
                  <c:v>100.15022086597669</c:v>
                </c:pt>
                <c:pt idx="1246" formatCode="_(* #,##0.00_);_(* \(#,##0.00\);_(* &quot;-&quot;??_);_(@_)">
                  <c:v>100.15121568271759</c:v>
                </c:pt>
                <c:pt idx="1247" formatCode="_(* #,##0.00_);_(* \(#,##0.00\);_(* &quot;-&quot;??_);_(@_)">
                  <c:v>100.15128812329081</c:v>
                </c:pt>
                <c:pt idx="1248" formatCode="_(* #,##0.00_);_(* \(#,##0.00\);_(* &quot;-&quot;??_);_(@_)">
                  <c:v>100.15136061537942</c:v>
                </c:pt>
                <c:pt idx="1249" formatCode="_(* #,##0.00_);_(* \(#,##0.00\);_(* &quot;-&quot;??_);_(@_)">
                  <c:v>100.15143315901389</c:v>
                </c:pt>
                <c:pt idx="1250" formatCode="_(* #,##0.00_);_(* \(#,##0.00\);_(* &quot;-&quot;??_);_(@_)">
                  <c:v>100.15072664737102</c:v>
                </c:pt>
                <c:pt idx="1251" formatCode="_(* #,##0.00_);_(* \(#,##0.00\);_(* &quot;-&quot;??_);_(@_)">
                  <c:v>100.15172013946297</c:v>
                </c:pt>
                <c:pt idx="1252" formatCode="_(* #,##0.00_);_(* \(#,##0.00\);_(* &quot;-&quot;??_);_(@_)">
                  <c:v>100.15177906997323</c:v>
                </c:pt>
                <c:pt idx="1253" formatCode="_(* #,##0.00_);_(* \(#,##0.00\);_(* &quot;-&quot;??_);_(@_)">
                  <c:v>100.1518369293733</c:v>
                </c:pt>
                <c:pt idx="1254" formatCode="_(* #,##0.00_);_(* \(#,##0.00\);_(* &quot;-&quot;??_);_(@_)">
                  <c:v>100.1518959593954</c:v>
                </c:pt>
                <c:pt idx="1255" formatCode="_(* #,##0.00_);_(* \(#,##0.00\);_(* &quot;-&quot;??_);_(@_)">
                  <c:v>100.15118187221947</c:v>
                </c:pt>
                <c:pt idx="1256" formatCode="_(* #,##0.00_);_(* \(#,##0.00\);_(* &quot;-&quot;??_);_(@_)">
                  <c:v>100.15214139979207</c:v>
                </c:pt>
                <c:pt idx="1257" formatCode="_(* #,##0.00_);_(* \(#,##0.00\);_(* &quot;-&quot;??_);_(@_)">
                  <c:v>100.15220180163278</c:v>
                </c:pt>
                <c:pt idx="1258" formatCode="_(* #,##0.00_);_(* \(#,##0.00\);_(* &quot;-&quot;??_);_(@_)">
                  <c:v>100.15226225355838</c:v>
                </c:pt>
                <c:pt idx="1259" formatCode="_(* #,##0.00_);_(* \(#,##0.00\);_(* &quot;-&quot;??_);_(@_)">
                  <c:v>100.15232275559953</c:v>
                </c:pt>
                <c:pt idx="1260" formatCode="_(* #,##0.00_);_(* \(#,##0.00\);_(* &quot;-&quot;??_);_(@_)">
                  <c:v>100.15160565696293</c:v>
                </c:pt>
                <c:pt idx="1261" formatCode="_(* #,##0.00_);_(* \(#,##0.00\);_(* &quot;-&quot;??_);_(@_)">
                  <c:v>100.15256623699204</c:v>
                </c:pt>
                <c:pt idx="1262" formatCode="_(* #,##0.00_);_(* \(#,##0.00\);_(* &quot;-&quot;??_);_(@_)">
                  <c:v>100.15262698976382</c:v>
                </c:pt>
                <c:pt idx="1263" formatCode="_(* #,##0.00_);_(* \(#,##0.00\);_(* &quot;-&quot;??_);_(@_)">
                  <c:v>100.15268779268169</c:v>
                </c:pt>
                <c:pt idx="1264" formatCode="_(* #,##0.00_);_(* \(#,##0.00\);_(* &quot;-&quot;??_);_(@_)">
                  <c:v>100.15274864573041</c:v>
                </c:pt>
                <c:pt idx="1265" formatCode="_(* #,##0.00_);_(* \(#,##0.00\);_(* &quot;-&quot;??_);_(@_)">
                  <c:v>100.15203077611052</c:v>
                </c:pt>
                <c:pt idx="1266" formatCode="_(* #,##0.00_);_(* \(#,##0.00\);_(* &quot;-&quot;??_);_(@_)">
                  <c:v>100.15299240903992</c:v>
                </c:pt>
                <c:pt idx="1267" formatCode="_(* #,##0.00_);_(* \(#,##0.00\);_(* &quot;-&quot;??_);_(@_)">
                  <c:v>100.15305351289577</c:v>
                </c:pt>
                <c:pt idx="1268" formatCode="_(* #,##0.00_);_(* \(#,##0.00\);_(* &quot;-&quot;??_);_(@_)">
                  <c:v>100.15311466692833</c:v>
                </c:pt>
                <c:pt idx="1269" formatCode="_(* #,##0.00_);_(* \(#,##0.00\);_(* &quot;-&quot;??_);_(@_)">
                  <c:v>100.15317587113763</c:v>
                </c:pt>
                <c:pt idx="1270" formatCode="_(* #,##0.00_);_(* \(#,##0.00\);_(* &quot;-&quot;??_);_(@_)">
                  <c:v>100.15245835272424</c:v>
                </c:pt>
                <c:pt idx="1271" formatCode="_(* #,##0.00_);_(* \(#,##0.00\);_(* &quot;-&quot;??_);_(@_)">
                  <c:v>100.15342103936497</c:v>
                </c:pt>
                <c:pt idx="1272" formatCode="_(* #,##0.00_);_(* \(#,##0.00\);_(* &quot;-&quot;??_);_(@_)">
                  <c:v>100.15348249458033</c:v>
                </c:pt>
                <c:pt idx="1273" formatCode="_(* #,##0.00_);_(* \(#,##0.00\);_(* &quot;-&quot;??_);_(@_)">
                  <c:v>100.15354287559444</c:v>
                </c:pt>
                <c:pt idx="1274" formatCode="_(* #,##0.00_);_(* \(#,##0.00\);_(* &quot;-&quot;??_);_(@_)">
                  <c:v>100.153603306571</c:v>
                </c:pt>
                <c:pt idx="1275" formatCode="_(* #,##0.00_);_(* \(#,##0.00\);_(* &quot;-&quot;??_);_(@_)">
                  <c:v>100.15288501471066</c:v>
                </c:pt>
                <c:pt idx="1276" formatCode="_(* #,##0.00_);_(* \(#,##0.00\);_(* &quot;-&quot;??_);_(@_)">
                  <c:v>100.15384538039838</c:v>
                </c:pt>
                <c:pt idx="1277" formatCode="_(* #,##0.00_);_(* \(#,##0.00\);_(* &quot;-&quot;??_);_(@_)">
                  <c:v>100.15390606130983</c:v>
                </c:pt>
                <c:pt idx="1278" formatCode="_(* #,##0.00_);_(* \(#,##0.00\);_(* &quot;-&quot;??_);_(@_)">
                  <c:v>100.15396904283733</c:v>
                </c:pt>
                <c:pt idx="1279" formatCode="_(* #,##0.00_);_(* \(#,##0.00\);_(* &quot;-&quot;??_);_(@_)">
                  <c:v>100.15403094944433</c:v>
                </c:pt>
                <c:pt idx="1280" formatCode="_(* #,##0.00_);_(* \(#,##0.00\);_(* &quot;-&quot;??_);_(@_)">
                  <c:v>100.15331413348987</c:v>
                </c:pt>
                <c:pt idx="1281" formatCode="_(* #,##0.00_);_(* \(#,##0.00\);_(* &quot;-&quot;??_);_(@_)">
                  <c:v>100.15427892779805</c:v>
                </c:pt>
                <c:pt idx="1282" formatCode="_(* #,##0.00_);_(* \(#,##0.00\);_(* &quot;-&quot;??_);_(@_)">
                  <c:v>100.15434108579366</c:v>
                </c:pt>
                <c:pt idx="1283" formatCode="_(* #,##0.00_);_(* \(#,##0.00\);_(* &quot;-&quot;??_);_(@_)">
                  <c:v>100.15440329408844</c:v>
                </c:pt>
                <c:pt idx="1284" formatCode="_(* #,##0.00_);_(* \(#,##0.00\);_(* &quot;-&quot;??_);_(@_)">
                  <c:v>100.15446555268235</c:v>
                </c:pt>
                <c:pt idx="1285" formatCode="_(* #,##0.00_);_(* \(#,##0.00\);_(* &quot;-&quot;??_);_(@_)">
                  <c:v>100.15374908876073</c:v>
                </c:pt>
                <c:pt idx="1286" formatCode="_(* #,##0.00_);_(* \(#,##0.00\);_(* &quot;-&quot;??_);_(@_)">
                  <c:v>100.1547149392439</c:v>
                </c:pt>
                <c:pt idx="1287" formatCode="_(* #,##0.00_);_(* \(#,##0.00\);_(* &quot;-&quot;??_);_(@_)">
                  <c:v>100.15477632250716</c:v>
                </c:pt>
                <c:pt idx="1288" formatCode="_(* #,##0.00_);_(* \(#,##0.00\);_(* &quot;-&quot;??_);_(@_)">
                  <c:v>100.15483775584002</c:v>
                </c:pt>
                <c:pt idx="1289" formatCode="_(* #,##0.00_);_(* \(#,##0.00\);_(* &quot;-&quot;??_);_(@_)">
                  <c:v>120.02137135170312</c:v>
                </c:pt>
                <c:pt idx="1290" formatCode="_(* #,##0.00_);_(* \(#,##0.00\);_(* &quot;-&quot;??_);_(@_)">
                  <c:v>120.02067851661383</c:v>
                </c:pt>
                <c:pt idx="1291" formatCode="_(* #,##0.00_);_(* \(#,##0.00\);_(* &quot;-&quot;??_);_(@_)">
                  <c:v>120.02171882644038</c:v>
                </c:pt>
                <c:pt idx="1292" formatCode="_(* #,##0.00_);_(* \(#,##0.00\);_(* &quot;-&quot;??_);_(@_)">
                  <c:v>120.0218061646918</c:v>
                </c:pt>
                <c:pt idx="1293" formatCode="_(* #,##0.00_);_(* \(#,##0.00\);_(* &quot;-&quot;??_);_(@_)">
                  <c:v>120.02189355605806</c:v>
                </c:pt>
                <c:pt idx="1294" formatCode="_(* #,##0.00_);_(* \(#,##0.00\);_(* &quot;-&quot;??_);_(@_)">
                  <c:v>120.02198100050848</c:v>
                </c:pt>
                <c:pt idx="1295" formatCode="_(* #,##0.00_);_(* \(#,##0.00\);_(* &quot;-&quot;??_);_(@_)">
                  <c:v>120.02128972525898</c:v>
                </c:pt>
                <c:pt idx="1296" formatCode="_(* #,##0.00_);_(* \(#,##0.00\);_(* &quot;-&quot;??_);_(@_)">
                  <c:v>120.02233115017498</c:v>
                </c:pt>
                <c:pt idx="1297" formatCode="_(* #,##0.00_);_(* \(#,##0.00\);_(* &quot;-&quot;??_);_(@_)">
                  <c:v>120.02241886024534</c:v>
                </c:pt>
                <c:pt idx="1298" formatCode="_(* #,##0.00_);_(* \(#,##0.00\);_(* &quot;-&quot;??_);_(@_)">
                  <c:v>120.02250662346106</c:v>
                </c:pt>
                <c:pt idx="1299" formatCode="_(* #,##0.00_);_(* \(#,##0.00\);_(* &quot;-&quot;??_);_(@_)">
                  <c:v>120.02259443983749</c:v>
                </c:pt>
                <c:pt idx="1300" formatCode="_(* #,##0.00_);_(* \(#,##0.00\);_(* &quot;-&quot;??_);_(@_)">
                  <c:v>120.02190472667729</c:v>
                </c:pt>
                <c:pt idx="1301" formatCode="_(* #,##0.00_);_(* \(#,##0.00\);_(* &quot;-&quot;??_);_(@_)">
                  <c:v>120.0229472679528</c:v>
                </c:pt>
                <c:pt idx="1302" formatCode="_(* #,##0.00_);_(* \(#,##0.00\);_(* &quot;-&quot;??_);_(@_)">
                  <c:v>120.02303654096933</c:v>
                </c:pt>
                <c:pt idx="1303" formatCode="_(* #,##0.00_);_(* \(#,##0.00\);_(* &quot;-&quot;??_);_(@_)">
                  <c:v>120.02312467660074</c:v>
                </c:pt>
                <c:pt idx="1304" formatCode="_(* #,##0.00_);_(* \(#,##0.00\);_(* &quot;-&quot;??_);_(@_)">
                  <c:v>120.00888678636505</c:v>
                </c:pt>
                <c:pt idx="1305" formatCode="_(* #,##0.00_);_(* \(#,##0.00\);_(* &quot;-&quot;??_);_(@_)">
                  <c:v>120.0080714545926</c:v>
                </c:pt>
                <c:pt idx="1306" formatCode="_(* #,##0.00_);_(* \(#,##0.00\);_(* &quot;-&quot;??_);_(@_)">
                  <c:v>120.01506680174354</c:v>
                </c:pt>
                <c:pt idx="1307" formatCode="_(* #,##0.00_);_(* \(#,##0.00\);_(* &quot;-&quot;??_);_(@_)">
                  <c:v>120.01715392136289</c:v>
                </c:pt>
                <c:pt idx="1308" formatCode="_(* #,##0.00_);_(* \(#,##0.00\);_(* &quot;-&quot;??_);_(@_)">
                  <c:v>120.01924129909665</c:v>
                </c:pt>
                <c:pt idx="1309" formatCode="_(* #,##0.00_);_(* \(#,##0.00\);_(* &quot;-&quot;??_);_(@_)">
                  <c:v>120.03564168201328</c:v>
                </c:pt>
                <c:pt idx="1310" formatCode="_(* #,##0.00_);_(* \(#,##0.00\);_(* &quot;-&quot;??_);_(@_)">
                  <c:v>120.03659581791236</c:v>
                </c:pt>
                <c:pt idx="1311" formatCode="_(* #,##0.00_);_(* \(#,##0.00\);_(* &quot;-&quot;??_);_(@_)">
                  <c:v>120.04608343062047</c:v>
                </c:pt>
                <c:pt idx="1312" formatCode="_(* #,##0.00_);_(* \(#,##0.00\);_(* &quot;-&quot;??_);_(@_)">
                  <c:v>120.04817286513791</c:v>
                </c:pt>
                <c:pt idx="1313" formatCode="_(* #,##0.00_);_(* \(#,##0.00\);_(* &quot;-&quot;??_);_(@_)">
                  <c:v>120.05026255804015</c:v>
                </c:pt>
                <c:pt idx="1314" formatCode="_(* #,##0.00_);_(* \(#,##0.00\);_(* &quot;-&quot;??_);_(@_)">
                  <c:v>120.05158995828751</c:v>
                </c:pt>
                <c:pt idx="1315" formatCode="_(* #,##0.00_);_(* \(#,##0.00\);_(* &quot;-&quot;??_);_(@_)">
                  <c:v>120.05859852818985</c:v>
                </c:pt>
                <c:pt idx="1316" formatCode="_(* #,##0.00_);_(* \(#,##0.00\);_(* &quot;-&quot;??_);_(@_)">
                  <c:v>120.06068714918543</c:v>
                </c:pt>
                <c:pt idx="1317" formatCode="_(* #,##0.00_);_(* \(#,##0.00\);_(* &quot;-&quot;??_);_(@_)">
                  <c:v>120.06277602849921</c:v>
                </c:pt>
                <c:pt idx="1318" formatCode="_(* #,##0.00_);_(* \(#,##0.00\);_(* &quot;-&quot;??_);_(@_)">
                  <c:v>120.06486516617281</c:v>
                </c:pt>
                <c:pt idx="1319" formatCode="_(* #,##0.00_);_(* \(#,##0.00\);_(* &quot;-&quot;??_);_(@_)">
                  <c:v>120.06619838706911</c:v>
                </c:pt>
                <c:pt idx="1320" formatCode="_(* #,##0.00_);_(* \(#,##0.00\);_(* &quot;-&quot;??_);_(@_)">
                  <c:v>120.07332171153277</c:v>
                </c:pt>
                <c:pt idx="1321" formatCode="_(* #,##0.00_);_(* \(#,##0.00\);_(* &quot;-&quot;??_);_(@_)">
                  <c:v>120.07541869935029</c:v>
                </c:pt>
                <c:pt idx="1322" formatCode="_(* #,##0.00_);_(* \(#,##0.00\);_(* &quot;-&quot;??_);_(@_)">
                  <c:v>120.07752249555178</c:v>
                </c:pt>
                <c:pt idx="1323" formatCode="_(* #,##0.00_);_(* \(#,##0.00\);_(* &quot;-&quot;??_);_(@_)">
                  <c:v>120.07962000385402</c:v>
                </c:pt>
                <c:pt idx="1324" formatCode="_(* #,##0.00_);_(* \(#,##0.00\);_(* &quot;-&quot;??_);_(@_)">
                  <c:v>120.08096159695998</c:v>
                </c:pt>
                <c:pt idx="1325" formatCode="_(* #,##0.00_);_(* \(#,##0.00\);_(* &quot;-&quot;??_);_(@_)">
                  <c:v>120.08799220499482</c:v>
                </c:pt>
                <c:pt idx="1326" formatCode="_(* #,##0.00_);_(* \(#,##0.00\);_(* &quot;-&quot;??_);_(@_)">
                  <c:v>120.09008445848342</c:v>
                </c:pt>
                <c:pt idx="1327" formatCode="_(* #,##0.00_);_(* \(#,##0.00\);_(* &quot;-&quot;??_);_(@_)">
                  <c:v>120.09217697066465</c:v>
                </c:pt>
                <c:pt idx="1328" formatCode="_(* #,##0.00_);_(* \(#,##0.00\);_(* &quot;-&quot;??_);_(@_)">
                  <c:v>120.09426974158013</c:v>
                </c:pt>
                <c:pt idx="1329" formatCode="_(* #,##0.00_);_(* \(#,##0.00\);_(* &quot;-&quot;??_);_(@_)">
                  <c:v>120.09560659611358</c:v>
                </c:pt>
                <c:pt idx="1330" formatCode="_(* #,##0.00_);_(* \(#,##0.00\);_(* &quot;-&quot;??_);_(@_)">
                  <c:v>120.10264263658964</c:v>
                </c:pt>
                <c:pt idx="1331" formatCode="_(* #,##0.00_);_(* \(#,##0.00\);_(* &quot;-&quot;??_);_(@_)">
                  <c:v>120.10473670144668</c:v>
                </c:pt>
                <c:pt idx="1332" formatCode="_(* #,##0.00_);_(* \(#,##0.00\);_(* &quot;-&quot;??_);_(@_)">
                  <c:v>120.10683758334133</c:v>
                </c:pt>
                <c:pt idx="1333" formatCode="_(* #,##0.00_);_(* \(#,##0.00\);_(* &quot;-&quot;??_);_(@_)">
                  <c:v>120.10893216670695</c:v>
                </c:pt>
                <c:pt idx="1334" formatCode="_(* #,##0.00_);_(* \(#,##0.00\);_(* &quot;-&quot;??_);_(@_)">
                  <c:v>120.11027739336681</c:v>
                </c:pt>
                <c:pt idx="1335" formatCode="_(* #,##0.00_);_(* \(#,##0.00\);_(* &quot;-&quot;??_);_(@_)">
                  <c:v>120.11731887439683</c:v>
                </c:pt>
                <c:pt idx="1336" formatCode="_(* #,##0.00_);_(* \(#,##0.00\);_(* &quot;-&quot;??_);_(@_)">
                  <c:v>120.11942131560309</c:v>
                </c:pt>
                <c:pt idx="1337" formatCode="_(* #,##0.00_);_(* \(#,##0.00\);_(* &quot;-&quot;??_);_(@_)">
                  <c:v>120.12153714313368</c:v>
                </c:pt>
                <c:pt idx="1338" formatCode="_(* #,##0.00_);_(* \(#,##0.00\);_(* &quot;-&quot;??_);_(@_)">
                  <c:v>120.12365979754114</c:v>
                </c:pt>
                <c:pt idx="1339" formatCode="_(* #,##0.00_);_(* \(#,##0.00\);_(* &quot;-&quot;??_);_(@_)">
                  <c:v>120.12484274044381</c:v>
                </c:pt>
                <c:pt idx="1340" formatCode="_(* #,##0.00_);_(* \(#,##0.00\);_(* &quot;-&quot;??_);_(@_)">
                  <c:v>120.13141695137884</c:v>
                </c:pt>
                <c:pt idx="1341" formatCode="_(* #,##0.00_);_(* \(#,##0.00\);_(* &quot;-&quot;??_);_(@_)">
                  <c:v>120.13336354525282</c:v>
                </c:pt>
                <c:pt idx="1342" formatCode="_(* #,##0.00_);_(* \(#,##0.00\);_(* &quot;-&quot;??_);_(@_)">
                  <c:v>120.1353038001797</c:v>
                </c:pt>
                <c:pt idx="1343" formatCode="_(* #,##0.00_);_(* \(#,##0.00\);_(* &quot;-&quot;??_);_(@_)">
                  <c:v>120.13728369155614</c:v>
                </c:pt>
                <c:pt idx="1344" formatCode="_(* #,##0.00_);_(* \(#,##0.00\);_(* &quot;-&quot;??_);_(@_)">
                  <c:v>120.1384747987325</c:v>
                </c:pt>
                <c:pt idx="1345" formatCode="_(* #,##0.00_);_(* \(#,##0.00\);_(* &quot;-&quot;??_);_(@_)">
                  <c:v>120.14507350677374</c:v>
                </c:pt>
                <c:pt idx="1346" formatCode="_(* #,##0.00_);_(* \(#,##0.00\);_(* &quot;-&quot;??_);_(@_)">
                  <c:v>120.14702827521837</c:v>
                </c:pt>
                <c:pt idx="1347" formatCode="_(* #,##0.00_);_(* \(#,##0.00\);_(* &quot;-&quot;??_);_(@_)">
                  <c:v>120.14898984578556</c:v>
                </c:pt>
                <c:pt idx="1348" formatCode="_(* #,##0.00_);_(* \(#,##0.00\);_(* &quot;-&quot;??_);_(@_)">
                  <c:v>125.86065516755293</c:v>
                </c:pt>
                <c:pt idx="1349" formatCode="_(* #,##0.00_);_(* \(#,##0.00\);_(* &quot;-&quot;??_);_(@_)">
                  <c:v>125.86178230168106</c:v>
                </c:pt>
                <c:pt idx="1350" formatCode="_(* #,##0.00_);_(* \(#,##0.00\);_(* &quot;-&quot;??_);_(@_)">
                  <c:v>125.86821799481933</c:v>
                </c:pt>
                <c:pt idx="1351" formatCode="_(* #,##0.00_);_(* \(#,##0.00\);_(* &quot;-&quot;??_);_(@_)">
                  <c:v>125.87011101951543</c:v>
                </c:pt>
                <c:pt idx="1352" formatCode="_(* #,##0.00_);_(* \(#,##0.00\);_(* &quot;-&quot;??_);_(@_)">
                  <c:v>125.87201693143552</c:v>
                </c:pt>
                <c:pt idx="1353" formatCode="_(* #,##0.00_);_(* \(#,##0.00\);_(* &quot;-&quot;??_);_(@_)">
                  <c:v>125.8739167415503</c:v>
                </c:pt>
                <c:pt idx="1354" formatCode="_(* #,##0.00_);_(* \(#,##0.00\);_(* &quot;-&quot;??_);_(@_)">
                  <c:v>125.87469778745842</c:v>
                </c:pt>
                <c:pt idx="1355" formatCode="_(* #,##0.00_);_(* \(#,##0.00\);_(* &quot;-&quot;??_);_(@_)">
                  <c:v>125.88341151695599</c:v>
                </c:pt>
                <c:pt idx="1356" formatCode="_(* #,##0.00_);_(* \(#,##0.00\);_(* &quot;-&quot;??_);_(@_)">
                  <c:v>125.8853126941311</c:v>
                </c:pt>
                <c:pt idx="1357" formatCode="_(* #,##0.00_);_(* \(#,##0.00\);_(* &quot;-&quot;??_);_(@_)">
                  <c:v>125.8871824225116</c:v>
                </c:pt>
                <c:pt idx="1358" formatCode="_(* #,##0.00_);_(* \(#,##0.00\);_(* &quot;-&quot;??_);_(@_)">
                  <c:v>125.88828104276671</c:v>
                </c:pt>
                <c:pt idx="1359" formatCode="_(* #,##0.00_);_(* \(#,##0.00\);_(* &quot;-&quot;??_);_(@_)">
                  <c:v>125.89461219306676</c:v>
                </c:pt>
                <c:pt idx="1360" formatCode="_(* #,##0.00_);_(* \(#,##0.00\);_(* &quot;-&quot;??_);_(@_)">
                  <c:v>125.89647034853</c:v>
                </c:pt>
                <c:pt idx="1361" formatCode="_(* #,##0.00_);_(* \(#,##0.00\);_(* &quot;-&quot;??_);_(@_)">
                  <c:v>125.89832872339109</c:v>
                </c:pt>
                <c:pt idx="1362" formatCode="_(* #,##0.00_);_(* \(#,##0.00\);_(* &quot;-&quot;??_);_(@_)">
                  <c:v>125.90019365740837</c:v>
                </c:pt>
                <c:pt idx="1363" formatCode="_(* #,##0.00_);_(* \(#,##0.00\);_(* &quot;-&quot;??_);_(@_)">
                  <c:v>125.90135087699427</c:v>
                </c:pt>
                <c:pt idx="1364" formatCode="_(* #,##0.00_);_(* \(#,##0.00\);_(* &quot;-&quot;??_);_(@_)">
                  <c:v>125.90772469901394</c:v>
                </c:pt>
                <c:pt idx="1365" formatCode="_(* #,##0.00_);_(* \(#,##0.00\);_(* &quot;-&quot;??_);_(@_)">
                  <c:v>125.90961611491065</c:v>
                </c:pt>
                <c:pt idx="1366" formatCode="_(* #,##0.00_);_(* \(#,##0.00\);_(* &quot;-&quot;??_);_(@_)">
                  <c:v>125.91153313060236</c:v>
                </c:pt>
                <c:pt idx="1367" formatCode="_(* #,##0.00_);_(* \(#,##0.00\);_(* &quot;-&quot;??_);_(@_)">
                  <c:v>125.91346306546976</c:v>
                </c:pt>
                <c:pt idx="1368" formatCode="_(* #,##0.00_);_(* \(#,##0.00\);_(* &quot;-&quot;??_);_(@_)">
                  <c:v>125.9145965072797</c:v>
                </c:pt>
                <c:pt idx="1369" formatCode="_(* #,##0.00_);_(* \(#,##0.00\);_(* &quot;-&quot;??_);_(@_)">
                  <c:v>125.92099406954867</c:v>
                </c:pt>
                <c:pt idx="1370" formatCode="_(* #,##0.00_);_(* \(#,##0.00\);_(* &quot;-&quot;??_);_(@_)">
                  <c:v>125.92289976365187</c:v>
                </c:pt>
                <c:pt idx="1371" formatCode="_(* #,##0.00_);_(* \(#,##0.00\);_(* &quot;-&quot;??_);_(@_)">
                  <c:v>125.92447079274089</c:v>
                </c:pt>
                <c:pt idx="1372" formatCode="_(* #,##0.00_);_(* \(#,##0.00\);_(* &quot;-&quot;??_);_(@_)">
                  <c:v>125.92801804913609</c:v>
                </c:pt>
                <c:pt idx="1373" formatCode="_(* #,##0.00_);_(* \(#,##0.00\);_(* &quot;-&quot;??_);_(@_)">
                  <c:v>125.93464897618367</c:v>
                </c:pt>
                <c:pt idx="1374" formatCode="_(* #,##0.00_);_(* \(#,##0.00\);_(* &quot;-&quot;??_);_(@_)">
                  <c:v>125.93658806037867</c:v>
                </c:pt>
                <c:pt idx="1375" formatCode="_(* #,##0.00_);_(* \(#,##0.00\);_(* &quot;-&quot;??_);_(@_)">
                  <c:v>125.93847020748234</c:v>
                </c:pt>
                <c:pt idx="1376" formatCode="_(* #,##0.00_);_(* \(#,##0.00\);_(* &quot;-&quot;??_);_(@_)">
                  <c:v>125.94034622515582</c:v>
                </c:pt>
                <c:pt idx="1377" formatCode="_(* #,##0.00_);_(* \(#,##0.00\);_(* &quot;-&quot;??_);_(@_)">
                  <c:v>125.94146380730587</c:v>
                </c:pt>
                <c:pt idx="1378" formatCode="_(* #,##0.00_);_(* \(#,##0.00\);_(* &quot;-&quot;??_);_(@_)">
                  <c:v>125.94796770677017</c:v>
                </c:pt>
                <c:pt idx="1379" formatCode="_(* #,##0.00_);_(* \(#,##0.00\);_(* &quot;-&quot;??_);_(@_)">
                  <c:v>125.94955193651916</c:v>
                </c:pt>
                <c:pt idx="1380" formatCode="_(* #,##0.00_);_(* \(#,##0.00\);_(* &quot;-&quot;??_);_(@_)">
                  <c:v>125.95382101905777</c:v>
                </c:pt>
                <c:pt idx="1381" formatCode="_(* #,##0.00_);_(* \(#,##0.00\);_(* &quot;-&quot;??_);_(@_)">
                  <c:v>125.95500749530082</c:v>
                </c:pt>
                <c:pt idx="1382" formatCode="_(* #,##0.00_);_(* \(#,##0.00\);_(* &quot;-&quot;??_);_(@_)">
                  <c:v>125.96160295348055</c:v>
                </c:pt>
                <c:pt idx="1383" formatCode="_(* #,##0.00_);_(* \(#,##0.00\);_(* &quot;-&quot;??_);_(@_)">
                  <c:v>125.96318249880227</c:v>
                </c:pt>
                <c:pt idx="1384" formatCode="_(* #,##0.00_);_(* \(#,##0.00\);_(* &quot;-&quot;??_);_(@_)">
                  <c:v>125.96736592388729</c:v>
                </c:pt>
                <c:pt idx="1385" formatCode="_(* #,##0.00_);_(* \(#,##0.00\);_(* &quot;-&quot;??_);_(@_)">
                  <c:v>125.96848412903631</c:v>
                </c:pt>
                <c:pt idx="1386" formatCode="_(* #,##0.00_);_(* \(#,##0.00\);_(* &quot;-&quot;??_);_(@_)">
                  <c:v>125.97481752099502</c:v>
                </c:pt>
                <c:pt idx="1387" formatCode="_(* #,##0.00_);_(* \(#,##0.00\);_(* &quot;-&quot;??_);_(@_)">
                  <c:v>125.97666364726609</c:v>
                </c:pt>
                <c:pt idx="1388" formatCode="_(* #,##0.00_);_(* \(#,##0.00\);_(* &quot;-&quot;??_);_(@_)">
                  <c:v>125.97849727128619</c:v>
                </c:pt>
                <c:pt idx="1389" formatCode="_(* #,##0.00_);_(* \(#,##0.00\);_(* &quot;-&quot;??_);_(@_)">
                  <c:v>125.98032474931671</c:v>
                </c:pt>
                <c:pt idx="1390" formatCode="_(* #,##0.00_);_(* \(#,##0.00\);_(* &quot;-&quot;??_);_(@_)">
                  <c:v>125.9813936099634</c:v>
                </c:pt>
                <c:pt idx="1391" formatCode="_(* #,##0.00_);_(* \(#,##0.00\);_(* &quot;-&quot;??_);_(@_)">
                  <c:v>125.98763615054915</c:v>
                </c:pt>
                <c:pt idx="1392" formatCode="_(* #,##0.00_);_(* \(#,##0.00\);_(* &quot;-&quot;??_);_(@_)">
                  <c:v>125.98946469231909</c:v>
                </c:pt>
                <c:pt idx="1393" formatCode="_(* #,##0.00_);_(* \(#,##0.00\);_(* &quot;-&quot;??_);_(@_)">
                  <c:v>125.99129344692008</c:v>
                </c:pt>
                <c:pt idx="1394" formatCode="_(* #,##0.00_);_(* \(#,##0.00\);_(* &quot;-&quot;??_);_(@_)">
                  <c:v>125.99312877858257</c:v>
                </c:pt>
                <c:pt idx="1395" formatCode="_(* #,##0.00_);_(* \(#,##0.00\);_(* &quot;-&quot;??_);_(@_)">
                  <c:v>125.99421822388118</c:v>
                </c:pt>
                <c:pt idx="1396" formatCode="_(* #,##0.00_);_(* \(#,##0.00\);_(* &quot;-&quot;??_);_(@_)">
                  <c:v>126.00050343359639</c:v>
                </c:pt>
                <c:pt idx="1397" formatCode="_(* #,##0.00_);_(* \(#,##0.00\);_(* &quot;-&quot;??_);_(@_)">
                  <c:v>126.00235257354248</c:v>
                </c:pt>
                <c:pt idx="1398" formatCode="_(* #,##0.00_);_(* \(#,##0.00\);_(* &quot;-&quot;??_);_(@_)">
                  <c:v>126.00422103388755</c:v>
                </c:pt>
                <c:pt idx="1399" formatCode="_(* #,##0.00_);_(* \(#,##0.00\);_(* &quot;-&quot;??_);_(@_)">
                  <c:v>126.00608971465815</c:v>
                </c:pt>
                <c:pt idx="1400" formatCode="_(* #,##0.00_);_(* \(#,##0.00\);_(* &quot;-&quot;??_);_(@_)">
                  <c:v>126.00721252410807</c:v>
                </c:pt>
                <c:pt idx="1401" formatCode="_(* #,##0.00_);_(* \(#,##0.00\);_(* &quot;-&quot;??_);_(@_)">
                  <c:v>126.01359783237361</c:v>
                </c:pt>
                <c:pt idx="1402" formatCode="_(* #,##0.00_);_(* \(#,##0.00\);_(* &quot;-&quot;??_);_(@_)">
                  <c:v>126.01546124694254</c:v>
                </c:pt>
                <c:pt idx="1403" formatCode="_(* #,##0.00_);_(* \(#,##0.00\);_(* &quot;-&quot;??_);_(@_)">
                  <c:v>126.0173121362067</c:v>
                </c:pt>
                <c:pt idx="1404" formatCode="_(* #,##0.00_);_(* \(#,##0.00\);_(* &quot;-&quot;??_);_(@_)">
                  <c:v>126.01916961522441</c:v>
                </c:pt>
                <c:pt idx="1405" formatCode="_(* #,##0.00_);_(* \(#,##0.00\);_(* &quot;-&quot;??_);_(@_)">
                  <c:v>126.01990181427442</c:v>
                </c:pt>
                <c:pt idx="1406" formatCode="_(* #,##0.00_);_(* \(#,##0.00\);_(* &quot;-&quot;??_);_(@_)">
                  <c:v>126.0284717253499</c:v>
                </c:pt>
                <c:pt idx="1407" formatCode="_(* #,##0.00_);_(* \(#,##0.00\);_(* &quot;-&quot;??_);_(@_)">
                  <c:v>126.03033051439516</c:v>
                </c:pt>
                <c:pt idx="1408" formatCode="_(* #,##0.00_);_(* \(#,##0.00\);_(* &quot;-&quot;??_);_(@_)">
                  <c:v>126.03218952166043</c:v>
                </c:pt>
                <c:pt idx="1409" formatCode="_(* #,##0.00_);_(* \(#,##0.00\);_(* &quot;-&quot;??_);_(@_)">
                  <c:v>126.03328353917611</c:v>
                </c:pt>
                <c:pt idx="1410" formatCode="_(* #,##0.00_);_(* \(#,##0.00\);_(* &quot;-&quot;??_);_(@_)">
                  <c:v>126.0396206987384</c:v>
                </c:pt>
                <c:pt idx="1411" formatCode="_(* #,##0.00_);_(* \(#,##0.00\);_(* &quot;-&quot;??_);_(@_)">
                  <c:v>126.04148079677087</c:v>
                </c:pt>
                <c:pt idx="1412" formatCode="_(* #,##0.00_);_(* \(#,##0.00\);_(* &quot;-&quot;??_);_(@_)">
                  <c:v>126.04334111314816</c:v>
                </c:pt>
                <c:pt idx="1413" formatCode="_(* #,##0.00_);_(* \(#,##0.00\);_(* &quot;-&quot;??_);_(@_)">
                  <c:v>126.03929941677315</c:v>
                </c:pt>
                <c:pt idx="1414" formatCode="_(* #,##0.00_);_(* \(#,##0.00\);_(* &quot;-&quot;??_);_(@_)">
                  <c:v>126.04028596482976</c:v>
                </c:pt>
                <c:pt idx="1415" formatCode="_(* #,##0.00_);_(* \(#,##0.00\);_(* &quot;-&quot;??_);_(@_)">
                  <c:v>126.047944033409</c:v>
                </c:pt>
                <c:pt idx="1416" formatCode="_(* #,##0.00_);_(* \(#,##0.00\);_(* &quot;-&quot;??_);_(@_)">
                  <c:v>126.05024467728472</c:v>
                </c:pt>
                <c:pt idx="1417" formatCode="_(* #,##0.00_);_(* \(#,##0.00\);_(* &quot;-&quot;??_);_(@_)">
                  <c:v>126.05254558245878</c:v>
                </c:pt>
                <c:pt idx="1418" formatCode="_(* #,##0.00_);_(* \(#,##0.00\);_(* &quot;-&quot;??_);_(@_)">
                  <c:v>126.05485438545539</c:v>
                </c:pt>
                <c:pt idx="1419" formatCode="_(* #,##0.00_);_(* \(#,##0.00\);_(* &quot;-&quot;??_);_(@_)">
                  <c:v>126.0564049634506</c:v>
                </c:pt>
                <c:pt idx="1420" formatCode="_(* #,##0.00_);_(* \(#,##0.00\);_(* &quot;-&quot;??_);_(@_)">
                  <c:v>126.06409143731609</c:v>
                </c:pt>
                <c:pt idx="1421" formatCode="_(* #,##0.00_);_(* \(#,##0.00\);_(* &quot;-&quot;??_);_(@_)">
                  <c:v>126.06640155461997</c:v>
                </c:pt>
                <c:pt idx="1422" formatCode="_(* #,##0.00_);_(* \(#,##0.00\);_(* &quot;-&quot;??_);_(@_)">
                  <c:v>126.06871957588194</c:v>
                </c:pt>
                <c:pt idx="1423" formatCode="_(* #,##0.00_);_(* \(#,##0.00\);_(* &quot;-&quot;??_);_(@_)">
                  <c:v>126.07103786163181</c:v>
                </c:pt>
                <c:pt idx="1424" formatCode="_(* #,##0.00_);_(* \(#,##0.00\);_(* &quot;-&quot;??_);_(@_)">
                  <c:v>126.0726514213884</c:v>
                </c:pt>
                <c:pt idx="1425" formatCode="_(* #,##0.00_);_(* \(#,##0.00\);_(* &quot;-&quot;??_);_(@_)">
                  <c:v>126.08036636932209</c:v>
                </c:pt>
                <c:pt idx="1426" formatCode="_(* #,##0.00_);_(* \(#,##0.00\);_(* &quot;-&quot;??_);_(@_)">
                  <c:v>126.08267069204561</c:v>
                </c:pt>
                <c:pt idx="1427" formatCode="_(* #,##0.00_);_(* \(#,##0.00\);_(* &quot;-&quot;??_);_(@_)">
                  <c:v>126.0849752764327</c:v>
                </c:pt>
                <c:pt idx="1428" formatCode="_(* #,##0.00_);_(* \(#,##0.00\);_(* &quot;-&quot;??_);_(@_)">
                  <c:v>126.08728776945264</c:v>
                </c:pt>
                <c:pt idx="1429" formatCode="_(* #,##0.00_);_(* \(#,##0.00\);_(* &quot;-&quot;??_);_(@_)">
                  <c:v>126.08883439011231</c:v>
                </c:pt>
                <c:pt idx="1430" formatCode="_(* #,##0.00_);_(* \(#,##0.00\);_(* &quot;-&quot;??_);_(@_)">
                  <c:v>126.09650898863561</c:v>
                </c:pt>
                <c:pt idx="1431" formatCode="_(* #,##0.00_);_(* \(#,##0.00\);_(* &quot;-&quot;??_);_(@_)">
                  <c:v>126.0988151440996</c:v>
                </c:pt>
                <c:pt idx="1432" formatCode="_(* #,##0.00_);_(* \(#,##0.00\);_(* &quot;-&quot;??_);_(@_)">
                  <c:v>126.10112921284686</c:v>
                </c:pt>
                <c:pt idx="1433" formatCode="_(* #,##0.00_);_(* \(#,##0.00\);_(* &quot;-&quot;??_);_(@_)">
                  <c:v>126.10343589275794</c:v>
                </c:pt>
                <c:pt idx="1434" formatCode="_(* #,##0.00_);_(* \(#,##0.00\);_(* &quot;-&quot;??_);_(@_)">
                  <c:v>126.10462806161694</c:v>
                </c:pt>
                <c:pt idx="1435" formatCode="_(* #,##0.00_);_(* \(#,##0.00\);_(* &quot;-&quot;??_);_(@_)">
                  <c:v>126.11499461704526</c:v>
                </c:pt>
                <c:pt idx="1436" formatCode="_(* #,##0.00_);_(* \(#,##0.00\);_(* &quot;-&quot;??_);_(@_)">
                  <c:v>126.11731052737119</c:v>
                </c:pt>
                <c:pt idx="1437" formatCode="_(* #,##0.00_);_(* \(#,##0.00\);_(* &quot;-&quot;??_);_(@_)">
                  <c:v>126.11962670121109</c:v>
                </c:pt>
                <c:pt idx="1438" formatCode="_(* #,##0.00_);_(* \(#,##0.00\);_(* &quot;-&quot;??_);_(@_)">
                  <c:v>126.12118580108296</c:v>
                </c:pt>
                <c:pt idx="1439" formatCode="_(* #,##0.00_);_(* \(#,##0.00\);_(* &quot;-&quot;??_);_(@_)">
                  <c:v>126.12889554707401</c:v>
                </c:pt>
                <c:pt idx="1440" formatCode="_(* #,##0.00_);_(* \(#,##0.00\);_(* &quot;-&quot;??_);_(@_)">
                  <c:v>120.1785084262951</c:v>
                </c:pt>
                <c:pt idx="1441" formatCode="_(* #,##0.00_);_(* \(#,##0.00\);_(* &quot;-&quot;??_);_(@_)">
                  <c:v>120.17897794199274</c:v>
                </c:pt>
                <c:pt idx="1442" formatCode="_(* #,##0.00_);_(* \(#,##0.00\);_(* &quot;-&quot;??_);_(@_)">
                  <c:v>120.17944754063075</c:v>
                </c:pt>
                <c:pt idx="1443" formatCode="_(* #,##0.00_);_(* \(#,##0.00\);_(* &quot;-&quot;??_);_(@_)">
                  <c:v>120.17915663912603</c:v>
                </c:pt>
                <c:pt idx="1444" formatCode="_(* #,##0.00_);_(* \(#,##0.00\);_(* &quot;-&quot;??_);_(@_)">
                  <c:v>120.18136532092485</c:v>
                </c:pt>
                <c:pt idx="1445" formatCode="_(* #,##0.00_);_(* \(#,##0.00\);_(* &quot;-&quot;??_);_(@_)">
                  <c:v>120.18183533833107</c:v>
                </c:pt>
                <c:pt idx="1446" formatCode="_(* #,##0.00_);_(* \(#,##0.00\);_(* &quot;-&quot;??_);_(@_)">
                  <c:v>120.18231029119765</c:v>
                </c:pt>
                <c:pt idx="1447" formatCode="_(* #,##0.00_);_(* \(#,##0.00\);_(* &quot;-&quot;??_);_(@_)">
                  <c:v>120.18279018098571</c:v>
                </c:pt>
                <c:pt idx="1448" formatCode="_(* #,##0.00_);_(* \(#,##0.00\);_(* &quot;-&quot;??_);_(@_)">
                  <c:v>120.18250714751233</c:v>
                </c:pt>
                <c:pt idx="1449" formatCode="_(* #,##0.00_);_(* \(#,##0.00\);_(* &quot;-&quot;??_);_(@_)">
                  <c:v>120.18470305392077</c:v>
                </c:pt>
                <c:pt idx="1450" formatCode="_(* #,##0.00_);_(* \(#,##0.00\);_(* &quot;-&quot;??_);_(@_)">
                  <c:v>120.18518094008887</c:v>
                </c:pt>
                <c:pt idx="1451" formatCode="_(* #,##0.00_);_(* \(#,##0.00\);_(* &quot;-&quot;??_);_(@_)">
                  <c:v>120.18565891078011</c:v>
                </c:pt>
                <c:pt idx="1452" formatCode="_(* #,##0.00_);_(* \(#,##0.00\);_(* &quot;-&quot;??_);_(@_)">
                  <c:v>120.18613696599452</c:v>
                </c:pt>
                <c:pt idx="1453" formatCode="_(* #,##0.00_);_(* \(#,##0.00\);_(* &quot;-&quot;??_);_(@_)">
                  <c:v>120.18585209753354</c:v>
                </c:pt>
                <c:pt idx="1454" formatCode="_(* #,##0.00_);_(* \(#,##0.00\);_(* &quot;-&quot;??_);_(@_)">
                  <c:v>120.18804977848978</c:v>
                </c:pt>
                <c:pt idx="1455" formatCode="_(* #,##0.00_);_(* \(#,##0.00\);_(* &quot;-&quot;??_);_(@_)">
                  <c:v>120.18853068569688</c:v>
                </c:pt>
                <c:pt idx="1456" formatCode="_(* #,##0.00_);_(* \(#,##0.00\);_(* &quot;-&quot;??_);_(@_)">
                  <c:v>120.18749052070943</c:v>
                </c:pt>
                <c:pt idx="1457" formatCode="_(* #,##0.00_);_(* \(#,##0.00\);_(* &quot;-&quot;??_);_(@_)">
                  <c:v>120.19139762789122</c:v>
                </c:pt>
                <c:pt idx="1458" formatCode="_(* #,##0.00_);_(* \(#,##0.00\);_(* &quot;-&quot;??_);_(@_)">
                  <c:v>120.19187183558554</c:v>
                </c:pt>
                <c:pt idx="1459" formatCode="_(* #,##0.00_);_(* \(#,##0.00\);_(* &quot;-&quot;??_);_(@_)">
                  <c:v>120.19366281252665</c:v>
                </c:pt>
                <c:pt idx="1460" formatCode="_(* #,##0.00_);_(* \(#,##0.00\);_(* &quot;-&quot;??_);_(@_)">
                  <c:v>120.19415360037067</c:v>
                </c:pt>
                <c:pt idx="1461" formatCode="_(* #,##0.00_);_(* \(#,##0.00\);_(* &quot;-&quot;??_);_(@_)">
                  <c:v>120.19391915226956</c:v>
                </c:pt>
                <c:pt idx="1462" formatCode="_(* #,##0.00_);_(* \(#,##0.00\);_(* &quot;-&quot;??_);_(@_)">
                  <c:v>120.19611733425258</c:v>
                </c:pt>
                <c:pt idx="1463" formatCode="_(* #,##0.00_);_(* \(#,##0.00\);_(* &quot;-&quot;??_);_(@_)">
                  <c:v>120.19661097087493</c:v>
                </c:pt>
                <c:pt idx="1464" formatCode="_(* #,##0.00_);_(* \(#,##0.00\);_(* &quot;-&quot;??_);_(@_)">
                  <c:v>120.19675419614325</c:v>
                </c:pt>
                <c:pt idx="1465" formatCode="_(* #,##0.00_);_(* \(#,##0.00\);_(* &quot;-&quot;??_);_(@_)">
                  <c:v>120.19738401339097</c:v>
                </c:pt>
                <c:pt idx="1466" formatCode="_(* #,##0.00_);_(* \(#,##0.00\);_(* &quot;-&quot;??_);_(@_)">
                  <c:v>120.19959125223278</c:v>
                </c:pt>
                <c:pt idx="1467" formatCode="_(* #,##0.00_);_(* \(#,##0.00\);_(* &quot;-&quot;??_);_(@_)">
                  <c:v>120.20008791106301</c:v>
                </c:pt>
                <c:pt idx="1468" formatCode="_(* #,##0.00_);_(* \(#,##0.00\);_(* &quot;-&quot;??_);_(@_)">
                  <c:v>120.20058708873664</c:v>
                </c:pt>
                <c:pt idx="1469" formatCode="_(* #,##0.00_);_(* \(#,##0.00\);_(* &quot;-&quot;??_);_(@_)">
                  <c:v>120.20108635115263</c:v>
                </c:pt>
                <c:pt idx="1470" formatCode="_(* #,##0.00_);_(* \(#,##0.00\);_(* &quot;-&quot;??_);_(@_)">
                  <c:v>120.20085794415556</c:v>
                </c:pt>
                <c:pt idx="1471" formatCode="_(* #,##0.00_);_(* \(#,##0.00\);_(* &quot;-&quot;??_);_(@_)">
                  <c:v>120.20377524426202</c:v>
                </c:pt>
                <c:pt idx="1472" formatCode="_(* #,##0.00_);_(* \(#,##0.00\);_(* &quot;-&quot;??_);_(@_)">
                  <c:v>120.20419176778934</c:v>
                </c:pt>
                <c:pt idx="1473" formatCode="_(* #,##0.00_);_(* \(#,##0.00\);_(* &quot;-&quot;??_);_(@_)">
                  <c:v>120.2051738236356</c:v>
                </c:pt>
                <c:pt idx="1474" formatCode="_(* #,##0.00_);_(* \(#,##0.00\);_(* &quot;-&quot;??_);_(@_)">
                  <c:v>120.20615988185415</c:v>
                </c:pt>
                <c:pt idx="1475" formatCode="_(* #,##0.00_);_(* \(#,##0.00\);_(* &quot;-&quot;??_);_(@_)">
                  <c:v>120.20637929544884</c:v>
                </c:pt>
                <c:pt idx="1476" formatCode="_(* #,##0.00_);_(* \(#,##0.00\);_(* &quot;-&quot;??_);_(@_)">
                  <c:v>120.21009344969229</c:v>
                </c:pt>
                <c:pt idx="1477" formatCode="_(* #,##0.00_);_(* \(#,##0.00\);_(* &quot;-&quot;??_);_(@_)">
                  <c:v>120.21107243942085</c:v>
                </c:pt>
                <c:pt idx="1478" formatCode="_(* #,##0.00_);_(* \(#,##0.00\);_(* &quot;-&quot;??_);_(@_)">
                  <c:v>120.2120515623202</c:v>
                </c:pt>
                <c:pt idx="1479" formatCode="_(* #,##0.00_);_(* \(#,##0.00\);_(* &quot;-&quot;??_);_(@_)">
                  <c:v>120.2130346896213</c:v>
                </c:pt>
                <c:pt idx="1480" formatCode="_(* #,##0.00_);_(* \(#,##0.00\);_(* &quot;-&quot;??_);_(@_)">
                  <c:v>120.21325117158983</c:v>
                </c:pt>
                <c:pt idx="1481" formatCode="_(* #,##0.00_);_(* \(#,##0.00\);_(* &quot;-&quot;??_);_(@_)">
                  <c:v>120.2169681367875</c:v>
                </c:pt>
                <c:pt idx="1482" formatCode="_(* #,##0.00_);_(* \(#,##0.00\);_(* &quot;-&quot;??_);_(@_)">
                  <c:v>120.21795193413038</c:v>
                </c:pt>
                <c:pt idx="1483" formatCode="_(* #,##0.00_);_(* \(#,##0.00\);_(* &quot;-&quot;??_);_(@_)">
                  <c:v>120.21893586554606</c:v>
                </c:pt>
                <c:pt idx="1484" formatCode="_(* #,##0.00_);_(* \(#,##0.00\);_(* &quot;-&quot;??_);_(@_)">
                  <c:v>125.84332323877531</c:v>
                </c:pt>
                <c:pt idx="1485" formatCode="_(* #,##0.00_);_(* \(#,##0.00\);_(* &quot;-&quot;??_);_(@_)">
                  <c:v>125.84275440369792</c:v>
                </c:pt>
                <c:pt idx="1486" formatCode="_(* #,##0.00_);_(* \(#,##0.00\);_(* &quot;-&quot;??_);_(@_)">
                  <c:v>125.84440765284823</c:v>
                </c:pt>
                <c:pt idx="1487" formatCode="_(* #,##0.00_);_(* \(#,##0.00\);_(* &quot;-&quot;??_);_(@_)">
                  <c:v>125.84467946760942</c:v>
                </c:pt>
                <c:pt idx="1488" formatCode="_(* #,##0.00_);_(* \(#,##0.00\);_(* &quot;-&quot;??_);_(@_)">
                  <c:v>125.84495135063108</c:v>
                </c:pt>
                <c:pt idx="1489" formatCode="_(* #,##0.00_);_(* \(#,##0.00\);_(* &quot;-&quot;??_);_(@_)">
                  <c:v>125.84522330191324</c:v>
                </c:pt>
                <c:pt idx="1490" formatCode="_(* #,##0.00_);_(* \(#,##0.00\);_(* &quot;-&quot;??_);_(@_)">
                  <c:v>125.84455297882597</c:v>
                </c:pt>
                <c:pt idx="1491" formatCode="_(* #,##0.00_);_(* \(#,##0.00\);_(* &quot;-&quot;??_);_(@_)">
                  <c:v>125.84591934587567</c:v>
                </c:pt>
                <c:pt idx="1492" formatCode="_(* #,##0.00_);_(* \(#,##0.00\);_(* &quot;-&quot;??_);_(@_)">
                  <c:v>125.84609352050305</c:v>
                </c:pt>
                <c:pt idx="1493" formatCode="_(* #,##0.00_);_(* \(#,##0.00\);_(* &quot;-&quot;??_);_(@_)">
                  <c:v>125.84626970722088</c:v>
                </c:pt>
                <c:pt idx="1494" formatCode="_(* #,##0.00_);_(* \(#,##0.00\);_(* &quot;-&quot;??_);_(@_)">
                  <c:v>125.84644790654451</c:v>
                </c:pt>
                <c:pt idx="1495" formatCode="_(* #,##0.00_);_(* \(#,##0.00\);_(* &quot;-&quot;??_);_(@_)">
                  <c:v>125.84578578473666</c:v>
                </c:pt>
                <c:pt idx="1496" formatCode="_(* #,##0.00_);_(* \(#,##0.00\);_(* &quot;-&quot;??_);_(@_)">
                  <c:v>125.84716498624373</c:v>
                </c:pt>
                <c:pt idx="1497" formatCode="_(* #,##0.00_);_(* \(#,##0.00\);_(* &quot;-&quot;??_);_(@_)">
                  <c:v>125.84734736659597</c:v>
                </c:pt>
                <c:pt idx="1498" formatCode="_(* #,##0.00_);_(* \(#,##0.00\);_(* &quot;-&quot;??_);_(@_)">
                  <c:v>125.84752979868318</c:v>
                </c:pt>
                <c:pt idx="1499" formatCode="_(* #,##0.00_);_(* \(#,##0.00\);_(* &quot;-&quot;??_);_(@_)">
                  <c:v>125.84770835628592</c:v>
                </c:pt>
                <c:pt idx="1500" formatCode="_(* #,##0.00_);_(* \(#,##0.00\);_(* &quot;-&quot;??_);_(@_)">
                  <c:v>125.84704070535227</c:v>
                </c:pt>
                <c:pt idx="1501" formatCode="_(* #,##0.00_);_(* \(#,##0.00\);_(* &quot;-&quot;??_);_(@_)">
                  <c:v>125.84840343942921</c:v>
                </c:pt>
                <c:pt idx="1502" formatCode="_(* #,##0.00_);_(* \(#,##0.00\);_(* &quot;-&quot;??_);_(@_)">
                  <c:v>125.84857536621017</c:v>
                </c:pt>
                <c:pt idx="1503" formatCode="_(* #,##0.00_);_(* \(#,##0.00\);_(* &quot;-&quot;??_);_(@_)">
                  <c:v>125.84874538206243</c:v>
                </c:pt>
                <c:pt idx="1504" formatCode="_(* #,##0.00_);_(* \(#,##0.00\);_(* &quot;-&quot;??_);_(@_)">
                  <c:v>125.84891740871491</c:v>
                </c:pt>
                <c:pt idx="1505" formatCode="_(* #,##0.00_);_(* \(#,##0.00\);_(* &quot;-&quot;??_);_(@_)">
                  <c:v>125.84824510857622</c:v>
                </c:pt>
                <c:pt idx="1506" formatCode="_(* #,##0.00_);_(* \(#,##0.00\);_(* &quot;-&quot;??_);_(@_)">
                  <c:v>125.84963528689406</c:v>
                </c:pt>
                <c:pt idx="1507" formatCode="_(* #,##0.00_);_(* \(#,##0.00\);_(* &quot;-&quot;??_);_(@_)">
                  <c:v>125.84980952805238</c:v>
                </c:pt>
                <c:pt idx="1508" formatCode="_(* #,##0.00_);_(* \(#,##0.00\);_(* &quot;-&quot;??_);_(@_)">
                  <c:v>125.84998381956522</c:v>
                </c:pt>
                <c:pt idx="1509" formatCode="_(* #,##0.00_);_(* \(#,##0.00\);_(* &quot;-&quot;??_);_(@_)">
                  <c:v>125.85015619918293</c:v>
                </c:pt>
                <c:pt idx="1510" formatCode="_(* #,##0.00_);_(* \(#,##0.00\);_(* &quot;-&quot;??_);_(@_)">
                  <c:v>125.84948425204175</c:v>
                </c:pt>
                <c:pt idx="1511" formatCode="_(* #,##0.00_);_(* \(#,##0.00\);_(* &quot;-&quot;??_);_(@_)">
                  <c:v>125.8508460679129</c:v>
                </c:pt>
                <c:pt idx="1512" formatCode="_(* #,##0.00_);_(* \(#,##0.00\);_(* &quot;-&quot;??_);_(@_)">
                  <c:v>125.85101673466974</c:v>
                </c:pt>
                <c:pt idx="1513" formatCode="_(* #,##0.00_);_(* \(#,##0.00\);_(* &quot;-&quot;??_);_(@_)">
                  <c:v>125.85118745116901</c:v>
                </c:pt>
                <c:pt idx="1514" formatCode="_(* #,##0.00_);_(* \(#,##0.00\);_(* &quot;-&quot;??_);_(@_)">
                  <c:v>125.85135821741078</c:v>
                </c:pt>
                <c:pt idx="1515" formatCode="_(* #,##0.00_);_(* \(#,##0.00\);_(* &quot;-&quot;??_);_(@_)">
                  <c:v>125.85068465660363</c:v>
                </c:pt>
                <c:pt idx="1516" formatCode="_(* #,##0.00_);_(* \(#,##0.00\);_(* &quot;-&quot;??_);_(@_)">
                  <c:v>125.85204163054269</c:v>
                </c:pt>
                <c:pt idx="1517" formatCode="_(* #,##0.00_);_(* \(#,##0.00\);_(* &quot;-&quot;??_);_(@_)">
                  <c:v>125.85221264549673</c:v>
                </c:pt>
                <c:pt idx="1518" formatCode="_(* #,##0.00_);_(* \(#,##0.00\);_(* &quot;-&quot;??_);_(@_)">
                  <c:v>125.85238371022542</c:v>
                </c:pt>
                <c:pt idx="1519" formatCode="_(* #,##0.00_);_(* \(#,##0.00\);_(* &quot;-&quot;??_);_(@_)">
                  <c:v>125.85255482472877</c:v>
                </c:pt>
                <c:pt idx="1520" formatCode="_(* #,##0.00_);_(* \(#,##0.00\);_(* &quot;-&quot;??_);_(@_)">
                  <c:v>125.85188161221552</c:v>
                </c:pt>
                <c:pt idx="1521" formatCode="_(* #,##0.00_);_(* \(#,##0.00\);_(* &quot;-&quot;??_);_(@_)">
                  <c:v>125.85323963116504</c:v>
                </c:pt>
                <c:pt idx="1522" formatCode="_(* #,##0.00_);_(* \(#,##0.00\);_(* &quot;-&quot;??_);_(@_)">
                  <c:v>125.85341099454175</c:v>
                </c:pt>
                <c:pt idx="1523" formatCode="_(* #,##0.00_);_(* \(#,##0.00\);_(* &quot;-&quot;??_);_(@_)">
                  <c:v>125.8535824077254</c:v>
                </c:pt>
                <c:pt idx="1524" formatCode="_(* #,##0.00_);_(* \(#,##0.00\);_(* &quot;-&quot;??_);_(@_)">
                  <c:v>125.85375387068369</c:v>
                </c:pt>
                <c:pt idx="1525" formatCode="_(* #,##0.00_);_(* \(#,##0.00\);_(* &quot;-&quot;??_);_(@_)">
                  <c:v>125.85308100668978</c:v>
                </c:pt>
                <c:pt idx="1526" formatCode="_(* #,##0.00_);_(* \(#,##0.00\);_(* &quot;-&quot;??_);_(@_)">
                  <c:v>125.85444007122959</c:v>
                </c:pt>
                <c:pt idx="1527" formatCode="_(* #,##0.00_);_(* \(#,##0.00\);_(* &quot;-&quot;??_);_(@_)">
                  <c:v>125.85461178322235</c:v>
                </c:pt>
                <c:pt idx="1528" formatCode="_(* #,##0.00_);_(* \(#,##0.00\);_(* &quot;-&quot;??_);_(@_)">
                  <c:v>125.85478354505422</c:v>
                </c:pt>
                <c:pt idx="1529" formatCode="_(* #,##0.00_);_(* \(#,##0.00\);_(* &quot;-&quot;??_);_(@_)">
                  <c:v>125.85496322428087</c:v>
                </c:pt>
                <c:pt idx="1530" formatCode="_(* #,##0.00_);_(* \(#,##0.00\);_(* &quot;-&quot;??_);_(@_)">
                  <c:v>125.85429267669394</c:v>
                </c:pt>
                <c:pt idx="1531" formatCode="_(* #,##0.00_);_(* \(#,##0.00\);_(* &quot;-&quot;??_);_(@_)">
                  <c:v>125.85565869158233</c:v>
                </c:pt>
                <c:pt idx="1532" formatCode="_(* #,##0.00_);_(* \(#,##0.00\);_(* &quot;-&quot;??_);_(@_)">
                  <c:v>125.85583665688496</c:v>
                </c:pt>
                <c:pt idx="1533" formatCode="_(* #,##0.00_);_(* \(#,##0.00\);_(* &quot;-&quot;??_);_(@_)">
                  <c:v>125.85601860880067</c:v>
                </c:pt>
                <c:pt idx="1534" formatCode="_(* #,##0.00_);_(* \(#,##0.00\);_(* &quot;-&quot;??_);_(@_)">
                  <c:v>125.856198644182</c:v>
                </c:pt>
                <c:pt idx="1535" formatCode="_(* #,##0.00_);_(* \(#,##0.00\);_(* &quot;-&quot;??_);_(@_)">
                  <c:v>125.85553238575442</c:v>
                </c:pt>
                <c:pt idx="1536" formatCode="_(* #,##0.00_);_(* \(#,##0.00\);_(* &quot;-&quot;??_);_(@_)">
                  <c:v>125.85690536503785</c:v>
                </c:pt>
                <c:pt idx="1537" formatCode="_(* #,##0.00_);_(* \(#,##0.00\);_(* &quot;-&quot;??_);_(@_)">
                  <c:v>125.85708171747991</c:v>
                </c:pt>
                <c:pt idx="1538" formatCode="_(* #,##0.00_);_(* \(#,##0.00\);_(* &quot;-&quot;??_);_(@_)">
                  <c:v>125.85725812043766</c:v>
                </c:pt>
                <c:pt idx="1539" formatCode="_(* #,##0.00_);_(* \(#,##0.00\);_(* &quot;-&quot;??_);_(@_)">
                  <c:v>125.85743260473478</c:v>
                </c:pt>
                <c:pt idx="1540" formatCode="_(* #,##0.00_);_(* \(#,##0.00\);_(* &quot;-&quot;??_);_(@_)">
                  <c:v>125.85676473186804</c:v>
                </c:pt>
                <c:pt idx="1541" formatCode="_(* #,##0.00_);_(* \(#,##0.00\);_(* &quot;-&quot;??_);_(@_)">
                  <c:v>125.85813877201247</c:v>
                </c:pt>
                <c:pt idx="1542" formatCode="_(* #,##0.00_);_(* \(#,##0.00\);_(* &quot;-&quot;??_);_(@_)">
                  <c:v>125.85831744820695</c:v>
                </c:pt>
                <c:pt idx="1543" formatCode="_(* #,##0.00_);_(* \(#,##0.00\);_(* &quot;-&quot;??_);_(@_)">
                  <c:v>125.85849617530367</c:v>
                </c:pt>
                <c:pt idx="1544" formatCode="_(* #,##0.00_);_(* \(#,##0.00\);_(* &quot;-&quot;??_);_(@_)">
                  <c:v>125.8586788940715</c:v>
                </c:pt>
                <c:pt idx="1545" formatCode="_(* #,##0.00_);_(* \(#,##0.00\);_(* &quot;-&quot;??_);_(@_)">
                  <c:v>125.85801728765902</c:v>
                </c:pt>
                <c:pt idx="1546" formatCode="_(* #,##0.00_);_(* \(#,##0.00\);_(* &quot;-&quot;??_);_(@_)">
                  <c:v>125.85940421812305</c:v>
                </c:pt>
                <c:pt idx="1547" formatCode="_(* #,##0.00_);_(* \(#,##0.00\);_(* &quot;-&quot;??_);_(@_)">
                  <c:v>125.85958128068381</c:v>
                </c:pt>
                <c:pt idx="1548" formatCode="_(* #,##0.00_);_(* \(#,##0.00\);_(* &quot;-&quot;??_);_(@_)">
                  <c:v>125.85975839382468</c:v>
                </c:pt>
                <c:pt idx="1549" formatCode="_(* #,##0.00_);_(* \(#,##0.00\);_(* &quot;-&quot;??_);_(@_)">
                  <c:v>125.85993555761009</c:v>
                </c:pt>
                <c:pt idx="1550" formatCode="_(* #,##0.00_);_(* \(#,##0.00\);_(* &quot;-&quot;??_);_(@_)">
                  <c:v>125.85928022551268</c:v>
                </c:pt>
                <c:pt idx="1551" formatCode="_(* #,##0.00_);_(* \(#,##0.00\);_(* &quot;-&quot;??_);_(@_)">
                  <c:v>125.86065640029791</c:v>
                </c:pt>
                <c:pt idx="1552" formatCode="_(* #,##0.00_);_(* \(#,##0.00\);_(* &quot;-&quot;??_);_(@_)">
                  <c:v>125.86083381817579</c:v>
                </c:pt>
                <c:pt idx="1553" formatCode="_(* #,##0.00_);_(* \(#,##0.00\);_(* &quot;-&quot;??_);_(@_)">
                  <c:v>125.86101128666594</c:v>
                </c:pt>
                <c:pt idx="1554" formatCode="_(* #,##0.00_);_(* \(#,##0.00\);_(* &quot;-&quot;??_);_(@_)">
                  <c:v>126.61429566043245</c:v>
                </c:pt>
                <c:pt idx="1555" formatCode="_(* #,##0.00_);_(* \(#,##0.00\);_(* &quot;-&quot;??_);_(@_)">
                  <c:v>126.6131430194864</c:v>
                </c:pt>
                <c:pt idx="1556" formatCode="_(* #,##0.00_);_(* \(#,##0.00\);_(* &quot;-&quot;??_);_(@_)">
                  <c:v>126.61305721339357</c:v>
                </c:pt>
                <c:pt idx="1557" formatCode="_(* #,##0.00_);_(* \(#,##0.00\);_(* &quot;-&quot;??_);_(@_)">
                  <c:v>126.61274717036611</c:v>
                </c:pt>
                <c:pt idx="1558" formatCode="_(* #,##0.00_);_(* \(#,##0.00\);_(* &quot;-&quot;??_);_(@_)">
                  <c:v>126.61243713668145</c:v>
                </c:pt>
                <c:pt idx="1559" formatCode="_(* #,##0.00_);_(* \(#,##0.00\);_(* &quot;-&quot;??_);_(@_)">
                  <c:v>126.61212711237182</c:v>
                </c:pt>
                <c:pt idx="1560" formatCode="_(* #,##0.00_);_(* \(#,##0.00\);_(* &quot;-&quot;??_);_(@_)">
                  <c:v>126.61097379825954</c:v>
                </c:pt>
                <c:pt idx="1561" formatCode="_(* #,##0.00_);_(* \(#,##0.00\);_(* &quot;-&quot;??_);_(@_)">
                  <c:v>126.61046654011403</c:v>
                </c:pt>
                <c:pt idx="1562" formatCode="_(* #,##0.00_);_(* \(#,##0.00\);_(* &quot;-&quot;??_);_(@_)">
                  <c:v>126.61026823491453</c:v>
                </c:pt>
                <c:pt idx="1563" formatCode="_(* #,##0.00_);_(* \(#,##0.00\);_(* &quot;-&quot;??_);_(@_)">
                  <c:v>126.6099579064156</c:v>
                </c:pt>
                <c:pt idx="1564" formatCode="_(* #,##0.00_);_(* \(#,##0.00\);_(* &quot;-&quot;??_);_(@_)">
                  <c:v>126.60880428808181</c:v>
                </c:pt>
                <c:pt idx="1565" formatCode="_(* #,##0.00_);_(* \(#,##0.00\);_(* &quot;-&quot;??_);_(@_)">
                  <c:v>126.60871665757092</c:v>
                </c:pt>
                <c:pt idx="1566" formatCode="_(* #,##0.00_);_(* \(#,##0.00\);_(* &quot;-&quot;??_);_(@_)">
                  <c:v>126.60840597296554</c:v>
                </c:pt>
                <c:pt idx="1567" formatCode="_(* #,##0.00_);_(* \(#,##0.00\);_(* &quot;-&quot;??_);_(@_)">
                  <c:v>126.60809382115772</c:v>
                </c:pt>
                <c:pt idx="1568" formatCode="_(* #,##0.00_);_(* \(#,##0.00\);_(* &quot;-&quot;??_);_(@_)">
                  <c:v>126.60778167846813</c:v>
                </c:pt>
                <c:pt idx="1569" formatCode="_(* #,##0.00_);_(* \(#,##0.00\);_(* &quot;-&quot;??_);_(@_)">
                  <c:v>126.60662615699519</c:v>
                </c:pt>
                <c:pt idx="1570" formatCode="_(* #,##0.00_);_(* \(#,##0.00\);_(* &quot;-&quot;??_);_(@_)">
                  <c:v>126.6065331714088</c:v>
                </c:pt>
                <c:pt idx="1571" formatCode="_(* #,##0.00_);_(* \(#,##0.00\);_(* &quot;-&quot;??_);_(@_)">
                  <c:v>126.60622180731569</c:v>
                </c:pt>
                <c:pt idx="1572" formatCode="_(* #,##0.00_);_(* \(#,##0.00\);_(* &quot;-&quot;??_);_(@_)">
                  <c:v>126.60591045243751</c:v>
                </c:pt>
                <c:pt idx="1573" formatCode="_(* #,##0.00_);_(* \(#,##0.00\);_(* &quot;-&quot;??_);_(@_)">
                  <c:v>126.60560020660418</c:v>
                </c:pt>
                <c:pt idx="1574" formatCode="_(* #,##0.00_);_(* \(#,##0.00\);_(* &quot;-&quot;??_);_(@_)">
                  <c:v>126.60444694894115</c:v>
                </c:pt>
                <c:pt idx="1575" formatCode="_(* #,##0.00_);_(* \(#,##0.00\);_(* &quot;-&quot;??_);_(@_)">
                  <c:v>126.60435855586567</c:v>
                </c:pt>
                <c:pt idx="1576" formatCode="_(* #,##0.00_);_(* \(#,##0.00\);_(* &quot;-&quot;??_);_(@_)">
                  <c:v>126.60404799028098</c:v>
                </c:pt>
                <c:pt idx="1577" formatCode="_(* #,##0.00_);_(* \(#,##0.00\);_(* &quot;-&quot;??_);_(@_)">
                  <c:v>126.6037374340401</c:v>
                </c:pt>
                <c:pt idx="1578" formatCode="_(* #,##0.00_);_(* \(#,##0.00\);_(* &quot;-&quot;??_);_(@_)">
                  <c:v>126.60342688714302</c:v>
                </c:pt>
                <c:pt idx="1579" formatCode="_(* #,##0.00_);_(* \(#,##0.00\);_(* &quot;-&quot;??_);_(@_)">
                  <c:v>126.60227296172033</c:v>
                </c:pt>
                <c:pt idx="1580" formatCode="_(* #,##0.00_);_(* \(#,##0.00\);_(* &quot;-&quot;??_);_(@_)">
                  <c:v>126.6021847650902</c:v>
                </c:pt>
                <c:pt idx="1581" formatCode="_(* #,##0.00_);_(* \(#,##0.00\);_(* &quot;-&quot;??_);_(@_)">
                  <c:v>126.60187426497657</c:v>
                </c:pt>
                <c:pt idx="1582" formatCode="_(* #,##0.00_);_(* \(#,##0.00\);_(* &quot;-&quot;??_);_(@_)">
                  <c:v>126.60156414122486</c:v>
                </c:pt>
                <c:pt idx="1583" formatCode="_(* #,##0.00_);_(* \(#,##0.00\);_(* &quot;-&quot;??_);_(@_)">
                  <c:v>126.60125365986327</c:v>
                </c:pt>
                <c:pt idx="1584" formatCode="_(* #,##0.00_);_(* \(#,##0.00\);_(* &quot;-&quot;??_);_(@_)">
                  <c:v>126.60010053410893</c:v>
                </c:pt>
                <c:pt idx="1585" formatCode="_(* #,##0.00_);_(* \(#,##0.00\);_(* &quot;-&quot;??_);_(@_)">
                  <c:v>126.60003373490642</c:v>
                </c:pt>
                <c:pt idx="1586" formatCode="_(* #,##0.00_);_(* \(#,##0.00\);_(* &quot;-&quot;??_);_(@_)">
                  <c:v>126.60204818517202</c:v>
                </c:pt>
                <c:pt idx="1587" formatCode="_(* #,##0.00_);_(* \(#,##0.00\);_(* &quot;-&quot;??_);_(@_)">
                  <c:v>126.60406283546732</c:v>
                </c:pt>
                <c:pt idx="1588" formatCode="_(* #,##0.00_);_(* \(#,##0.00\);_(* &quot;-&quot;??_);_(@_)">
                  <c:v>126.60606996198543</c:v>
                </c:pt>
                <c:pt idx="1589" formatCode="_(* #,##0.00_);_(* \(#,##0.00\);_(* &quot;-&quot;??_);_(@_)">
                  <c:v>126.61191638653489</c:v>
                </c:pt>
                <c:pt idx="1590" formatCode="_(* #,##0.00_);_(* \(#,##0.00\);_(* &quot;-&quot;??_);_(@_)">
                  <c:v>126.61410814720591</c:v>
                </c:pt>
                <c:pt idx="1591" formatCode="_(* #,##0.00_);_(* \(#,##0.00\);_(* &quot;-&quot;??_);_(@_)">
                  <c:v>126.61613171101421</c:v>
                </c:pt>
                <c:pt idx="1592" formatCode="_(* #,##0.00_);_(* \(#,##0.00\);_(* &quot;-&quot;??_);_(@_)">
                  <c:v>126.61814001888277</c:v>
                </c:pt>
                <c:pt idx="1593" formatCode="_(* #,##0.00_);_(* \(#,##0.00\);_(* &quot;-&quot;??_);_(@_)">
                  <c:v>126.62016398015146</c:v>
                </c:pt>
                <c:pt idx="1594" formatCode="_(* #,##0.00_);_(* \(#,##0.00\);_(* &quot;-&quot;??_);_(@_)">
                  <c:v>126.62543185575068</c:v>
                </c:pt>
                <c:pt idx="1595" formatCode="_(* #,##0.00_);_(* \(#,##0.00\);_(* &quot;-&quot;??_);_(@_)">
                  <c:v>126.74856260117831</c:v>
                </c:pt>
                <c:pt idx="1596" formatCode="_(* #,##0.00_);_(* \(#,##0.00\);_(* &quot;-&quot;??_);_(@_)">
                  <c:v>126.75159177324799</c:v>
                </c:pt>
                <c:pt idx="1597" formatCode="_(* #,##0.00_);_(* \(#,##0.00\);_(* &quot;-&quot;??_);_(@_)">
                  <c:v>126.75458843450001</c:v>
                </c:pt>
                <c:pt idx="1598" formatCode="_(* #,##0.00_);_(* \(#,##0.00\);_(* &quot;-&quot;??_);_(@_)">
                  <c:v>140.59450398381176</c:v>
                </c:pt>
                <c:pt idx="1599" formatCode="_(* #,##0.00_);_(* \(#,##0.00\);_(* &quot;-&quot;??_);_(@_)">
                  <c:v>140.60315751265946</c:v>
                </c:pt>
                <c:pt idx="1600" formatCode="_(* #,##0.00_);_(* \(#,##0.00\);_(* &quot;-&quot;??_);_(@_)">
                  <c:v>140.60619809159391</c:v>
                </c:pt>
                <c:pt idx="1601" formatCode="_(* #,##0.00_);_(* \(#,##0.00\);_(* &quot;-&quot;??_);_(@_)">
                  <c:v>140.60914143907908</c:v>
                </c:pt>
                <c:pt idx="1602" formatCode="_(* #,##0.00_);_(* \(#,##0.00\);_(* &quot;-&quot;??_);_(@_)">
                  <c:v>140.60876195542446</c:v>
                </c:pt>
                <c:pt idx="1603" formatCode="_(* #,##0.00_);_(* \(#,##0.00\);_(* &quot;-&quot;??_);_(@_)">
                  <c:v>140.61502898354942</c:v>
                </c:pt>
                <c:pt idx="1604" formatCode="_(* #,##0.00_);_(* \(#,##0.00\);_(* &quot;-&quot;??_);_(@_)">
                  <c:v>140.62668549510028</c:v>
                </c:pt>
                <c:pt idx="1605" formatCode="_(* #,##0.00_);_(* \(#,##0.00\);_(* &quot;-&quot;??_);_(@_)">
                  <c:v>140.62979400947791</c:v>
                </c:pt>
                <c:pt idx="1606" formatCode="_(* #,##0.00_);_(* \(#,##0.00\);_(* &quot;-&quot;??_);_(@_)">
                  <c:v>140.63275048996852</c:v>
                </c:pt>
                <c:pt idx="1607" formatCode="_(* #,##0.00_);_(* \(#,##0.00\);_(* &quot;-&quot;??_);_(@_)">
                  <c:v>140.63569638515725</c:v>
                </c:pt>
                <c:pt idx="1608" formatCode="_(* #,##0.00_);_(* \(#,##0.00\);_(* &quot;-&quot;??_);_(@_)">
                  <c:v>140.64436156689476</c:v>
                </c:pt>
                <c:pt idx="1609" formatCode="_(* #,##0.00_);_(* \(#,##0.00\);_(* &quot;-&quot;??_);_(@_)">
                  <c:v>140.64739498864949</c:v>
                </c:pt>
                <c:pt idx="1610" formatCode="_(* #,##0.00_);_(* \(#,##0.00\);_(* &quot;-&quot;??_);_(@_)">
                  <c:v>140.65030967615365</c:v>
                </c:pt>
                <c:pt idx="1611" formatCode="_(* #,##0.00_);_(* \(#,##0.00\);_(* &quot;-&quot;??_);_(@_)">
                  <c:v>140.65322463849378</c:v>
                </c:pt>
                <c:pt idx="1612" formatCode="_(* #,##0.00_);_(* \(#,##0.00\);_(* &quot;-&quot;??_);_(@_)">
                  <c:v>140.65615075368802</c:v>
                </c:pt>
                <c:pt idx="1613" formatCode="_(* #,##0.00_);_(* \(#,##0.00\);_(* &quot;-&quot;??_);_(@_)">
                  <c:v>140.66485399415416</c:v>
                </c:pt>
                <c:pt idx="1614" formatCode="_(* #,##0.00_);_(* \(#,##0.00\);_(* &quot;-&quot;??_);_(@_)">
                  <c:v>140.66787820157805</c:v>
                </c:pt>
                <c:pt idx="1615" formatCode="_(* #,##0.00_);_(* \(#,##0.00\);_(* &quot;-&quot;??_);_(@_)">
                  <c:v>140.67080571521876</c:v>
                </c:pt>
                <c:pt idx="1616" formatCode="_(* #,##0.00_);_(* \(#,##0.00\);_(* &quot;-&quot;??_);_(@_)">
                  <c:v>140.67372262790568</c:v>
                </c:pt>
                <c:pt idx="1617" formatCode="_(* #,##0.00_);_(* \(#,##0.00\);_(* &quot;-&quot;??_);_(@_)">
                  <c:v>140.67663981779162</c:v>
                </c:pt>
                <c:pt idx="1618" formatCode="_(* #,##0.00_);_(* \(#,##0.00\);_(* &quot;-&quot;??_);_(@_)">
                  <c:v>140.68531658907509</c:v>
                </c:pt>
                <c:pt idx="1619" formatCode="_(* #,##0.00_);_(* \(#,##0.00\);_(* &quot;-&quot;??_);_(@_)">
                  <c:v>140.68835404633614</c:v>
                </c:pt>
                <c:pt idx="1620" formatCode="_(* #,##0.00_);_(* \(#,##0.00\);_(* &quot;-&quot;??_);_(@_)">
                  <c:v>140.69128351195772</c:v>
                </c:pt>
                <c:pt idx="1621" formatCode="_(* #,##0.00_);_(* \(#,##0.00\);_(* &quot;-&quot;??_);_(@_)">
                  <c:v>140.69422414220043</c:v>
                </c:pt>
                <c:pt idx="1622" formatCode="_(* #,##0.00_);_(* \(#,##0.00\);_(* &quot;-&quot;??_);_(@_)">
                  <c:v>140.70591078799345</c:v>
                </c:pt>
                <c:pt idx="1623" formatCode="_(* #,##0.00_);_(* \(#,##0.00\);_(* &quot;-&quot;??_);_(@_)">
                  <c:v>140.70903870679487</c:v>
                </c:pt>
                <c:pt idx="1624" formatCode="_(* #,##0.00_);_(* \(#,##0.00\);_(* &quot;-&quot;??_);_(@_)">
                  <c:v>140.71201370777516</c:v>
                </c:pt>
                <c:pt idx="1625" formatCode="_(* #,##0.00_);_(* \(#,##0.00\);_(* &quot;-&quot;??_);_(@_)">
                  <c:v>140.71501078029064</c:v>
                </c:pt>
                <c:pt idx="1626" formatCode="_(* #,##0.00_);_(* \(#,##0.00\);_(* &quot;-&quot;??_);_(@_)">
                  <c:v>140.71799725187481</c:v>
                </c:pt>
                <c:pt idx="1627" formatCode="_(* #,##0.00_);_(* \(#,##0.00\);_(* &quot;-&quot;??_);_(@_)">
                  <c:v>140.72687967093574</c:v>
                </c:pt>
                <c:pt idx="1628" formatCode="_(* #,##0.00_);_(* \(#,##0.00\);_(* &quot;-&quot;??_);_(@_)">
                  <c:v>140.7299887354371</c:v>
                </c:pt>
                <c:pt idx="1629" formatCode="_(* #,##0.00_);_(* \(#,##0.00\);_(* &quot;-&quot;??_);_(@_)">
                  <c:v>140.73298777405194</c:v>
                </c:pt>
                <c:pt idx="1630" formatCode="_(* #,##0.00_);_(* \(#,##0.00\);_(* &quot;-&quot;??_);_(@_)">
                  <c:v>140.73903832603952</c:v>
                </c:pt>
                <c:pt idx="1631" formatCode="_(* #,##0.00_);_(* \(#,##0.00\);_(* &quot;-&quot;??_);_(@_)">
                  <c:v>140.74804602145926</c:v>
                </c:pt>
                <c:pt idx="1632" formatCode="_(* #,##0.00_);_(* \(#,##0.00\);_(* &quot;-&quot;??_);_(@_)">
                  <c:v>140.75117725930636</c:v>
                </c:pt>
                <c:pt idx="1633" formatCode="_(* #,##0.00_);_(* \(#,##0.00\);_(* &quot;-&quot;??_);_(@_)">
                  <c:v>140.7541883573312</c:v>
                </c:pt>
                <c:pt idx="1634" formatCode="_(* #,##0.00_);_(* \(#,##0.00\);_(* &quot;-&quot;??_);_(@_)">
                  <c:v>140.76039447094769</c:v>
                </c:pt>
                <c:pt idx="1635" formatCode="_(* #,##0.00_);_(* \(#,##0.00\);_(* &quot;-&quot;??_);_(@_)">
                  <c:v>140.76950599539248</c:v>
                </c:pt>
                <c:pt idx="1636" formatCode="_(* #,##0.00_);_(* \(#,##0.00\);_(* &quot;-&quot;??_);_(@_)">
                  <c:v>140.77261687048664</c:v>
                </c:pt>
                <c:pt idx="1637" formatCode="_(* #,##0.00_);_(* \(#,##0.00\);_(* &quot;-&quot;??_);_(@_)">
                  <c:v>140.7755645974533</c:v>
                </c:pt>
                <c:pt idx="1638" formatCode="_(* #,##0.00_);_(* \(#,##0.00\);_(* &quot;-&quot;??_);_(@_)">
                  <c:v>140.77849078874945</c:v>
                </c:pt>
                <c:pt idx="1639" formatCode="_(* #,##0.00_);_(* \(#,##0.00\);_(* &quot;-&quot;??_);_(@_)">
                  <c:v>140.78140634601502</c:v>
                </c:pt>
                <c:pt idx="1640" formatCode="_(* #,##0.00_);_(* \(#,##0.00\);_(* &quot;-&quot;??_);_(@_)">
                  <c:v>140.79008008175424</c:v>
                </c:pt>
                <c:pt idx="1641" formatCode="_(* #,##0.00_);_(* \(#,##0.00\);_(* &quot;-&quot;??_);_(@_)">
                  <c:v>140.79310289524983</c:v>
                </c:pt>
                <c:pt idx="1642" formatCode="_(* #,##0.00_);_(* \(#,##0.00\);_(* &quot;-&quot;??_);_(@_)">
                  <c:v>140.7960198366419</c:v>
                </c:pt>
                <c:pt idx="1643" formatCode="_(* #,##0.00_);_(* \(#,##0.00\);_(* &quot;-&quot;??_);_(@_)">
                  <c:v>140.79894797318576</c:v>
                </c:pt>
                <c:pt idx="1644" formatCode="_(* #,##0.00_);_(* \(#,##0.00\);_(* &quot;-&quot;??_);_(@_)">
                  <c:v>140.80187638540465</c:v>
                </c:pt>
                <c:pt idx="1645" formatCode="_(* #,##0.00_);_(* \(#,##0.00\);_(* &quot;-&quot;??_);_(@_)">
                  <c:v>140.81055589845641</c:v>
                </c:pt>
                <c:pt idx="1646" formatCode="_(* #,##0.00_);_(* \(#,##0.00\);_(* &quot;-&quot;??_);_(@_)">
                  <c:v>140.81358071426891</c:v>
                </c:pt>
                <c:pt idx="1647" formatCode="_(* #,##0.00_);_(* \(#,##0.00\);_(* &quot;-&quot;??_);_(@_)">
                  <c:v>140.81649959786481</c:v>
                </c:pt>
                <c:pt idx="1648" formatCode="_(* #,##0.00_);_(* \(#,##0.00\);_(* &quot;-&quot;??_);_(@_)">
                  <c:v>140.8194296805874</c:v>
                </c:pt>
                <c:pt idx="1649" formatCode="_(* #,##0.00_);_(* \(#,##0.00\);_(* &quot;-&quot;??_);_(@_)">
                  <c:v>140.82234911607935</c:v>
                </c:pt>
                <c:pt idx="1650" formatCode="_(* #,##0.00_);_(* \(#,##0.00\);_(* &quot;-&quot;??_);_(@_)">
                  <c:v>140.83096956386495</c:v>
                </c:pt>
                <c:pt idx="1651" formatCode="_(* #,##0.00_);_(* \(#,##0.00\);_(* &quot;-&quot;??_);_(@_)">
                  <c:v>140.83400765674784</c:v>
                </c:pt>
                <c:pt idx="1652" formatCode="_(* #,##0.00_);_(* \(#,##0.00\);_(* &quot;-&quot;??_);_(@_)">
                  <c:v>140.83692847638881</c:v>
                </c:pt>
                <c:pt idx="1653" formatCode="_(* #,##0.00_);_(* \(#,##0.00\);_(* &quot;-&quot;??_);_(@_)">
                  <c:v>140.8398605005861</c:v>
                </c:pt>
                <c:pt idx="1654" formatCode="_(* #,##0.00_);_(* \(#,##0.00\);_(* &quot;-&quot;??_);_(@_)">
                  <c:v>140.84277094617354</c:v>
                </c:pt>
                <c:pt idx="1655" formatCode="_(* #,##0.00_);_(* \(#,##0.00\);_(* &quot;-&quot;??_);_(@_)">
                  <c:v>140.85451401967438</c:v>
                </c:pt>
                <c:pt idx="1656" formatCode="_(* #,##0.00_);_(* \(#,##0.00\);_(* &quot;-&quot;??_);_(@_)">
                  <c:v>140.85760776171134</c:v>
                </c:pt>
                <c:pt idx="1657" formatCode="_(* #,##0.00_);_(* \(#,##0.00\);_(* &quot;-&quot;??_);_(@_)">
                  <c:v>140.86058549430234</c:v>
                </c:pt>
                <c:pt idx="1658" formatCode="_(* #,##0.00_);_(* \(#,##0.00\);_(* &quot;-&quot;??_);_(@_)">
                  <c:v>140.86353070352109</c:v>
                </c:pt>
                <c:pt idx="1659" formatCode="_(* #,##0.00_);_(* \(#,##0.00\);_(* &quot;-&quot;??_);_(@_)">
                  <c:v>140.87229252855926</c:v>
                </c:pt>
                <c:pt idx="1660" formatCode="_(* #,##0.00_);_(* \(#,##0.00\);_(* &quot;-&quot;??_);_(@_)">
                  <c:v>140.87535725687445</c:v>
                </c:pt>
                <c:pt idx="1661" formatCode="_(* #,##0.00_);_(* \(#,##0.00\);_(* &quot;-&quot;??_);_(@_)">
                  <c:v>140.87831481367911</c:v>
                </c:pt>
                <c:pt idx="1662" formatCode="_(* #,##0.00_);_(* \(#,##0.00\);_(* &quot;-&quot;??_);_(@_)">
                  <c:v>140.88129453927351</c:v>
                </c:pt>
                <c:pt idx="1663" formatCode="_(* #,##0.00_);_(* \(#,##0.00\);_(* &quot;-&quot;??_);_(@_)">
                  <c:v>140.88427454983534</c:v>
                </c:pt>
                <c:pt idx="1664" formatCode="_(* #,##0.00_);_(* \(#,##0.00\);_(* &quot;-&quot;??_);_(@_)">
                  <c:v>140.8931396979572</c:v>
                </c:pt>
                <c:pt idx="1665" formatCode="_(* #,##0.00_);_(* \(#,##0.00\);_(* &quot;-&quot;??_);_(@_)">
                  <c:v>140.89624038024149</c:v>
                </c:pt>
                <c:pt idx="1666" formatCode="_(* #,##0.00_);_(* \(#,##0.00\);_(* &quot;-&quot;??_);_(@_)">
                  <c:v>140.89921087935534</c:v>
                </c:pt>
                <c:pt idx="1667" formatCode="_(* #,##0.00_);_(* \(#,##0.00\);_(* &quot;-&quot;??_);_(@_)">
                  <c:v>140.90219261360622</c:v>
                </c:pt>
                <c:pt idx="1668" formatCode="_(* #,##0.00_);_(* \(#,##0.00\);_(* &quot;-&quot;??_);_(@_)">
                  <c:v>140.90516368258761</c:v>
                </c:pt>
                <c:pt idx="1669" formatCode="_(* #,##0.00_);_(* \(#,##0.00\);_(* &quot;-&quot;??_);_(@_)">
                  <c:v>140.91396980945566</c:v>
                </c:pt>
                <c:pt idx="1670" formatCode="_(* #,##0.00_);_(* \(#,##0.00\);_(* &quot;-&quot;??_);_(@_)">
                  <c:v>140.91702734355081</c:v>
                </c:pt>
                <c:pt idx="1671" formatCode="_(* #,##0.00_);_(* \(#,##0.00\);_(* &quot;-&quot;??_);_(@_)">
                  <c:v>140.91997792590178</c:v>
                </c:pt>
                <c:pt idx="1672" formatCode="_(* #,##0.00_);_(* \(#,##0.00\);_(* &quot;-&quot;??_);_(@_)">
                  <c:v>140.92292879167587</c:v>
                </c:pt>
                <c:pt idx="1673" formatCode="_(* #,##0.00_);_(* \(#,##0.00\);_(* &quot;-&quot;??_);_(@_)">
                  <c:v>140.92589089408648</c:v>
                </c:pt>
                <c:pt idx="1674" formatCode="_(* #,##0.00_);_(* \(#,##0.00\);_(* &quot;-&quot;??_);_(@_)">
                  <c:v>140.93480047523744</c:v>
                </c:pt>
                <c:pt idx="1675" formatCode="_(* #,##0.00_);_(* \(#,##0.00\);_(* &quot;-&quot;??_);_(@_)">
                  <c:v>140.93788268053075</c:v>
                </c:pt>
                <c:pt idx="1676" formatCode="_(* #,##0.00_);_(* \(#,##0.00\);_(* &quot;-&quot;??_);_(@_)">
                  <c:v>140.94091197484116</c:v>
                </c:pt>
                <c:pt idx="1677" formatCode="_(* #,##0.00_);_(* \(#,##0.00\);_(* &quot;-&quot;??_);_(@_)">
                  <c:v>140.94389771602431</c:v>
                </c:pt>
                <c:pt idx="1678" formatCode="_(* #,##0.00_);_(* \(#,##0.00\);_(* &quot;-&quot;??_);_(@_)">
                  <c:v>140.94687278262322</c:v>
                </c:pt>
                <c:pt idx="1679" formatCode="_(* #,##0.00_);_(* \(#,##0.00\);_(* &quot;-&quot;??_);_(@_)">
                  <c:v>140.95572331150601</c:v>
                </c:pt>
                <c:pt idx="1680" formatCode="_(* #,##0.00_);_(* \(#,##0.00\);_(* &quot;-&quot;??_);_(@_)">
                  <c:v>140.95880758597764</c:v>
                </c:pt>
                <c:pt idx="1681" formatCode="_(* #,##0.00_);_(* \(#,##0.00\);_(* &quot;-&quot;??_);_(@_)">
                  <c:v>140.96180601574139</c:v>
                </c:pt>
                <c:pt idx="1682" formatCode="_(* #,##0.00_);_(* \(#,##0.00\);_(* &quot;-&quot;??_);_(@_)">
                  <c:v>140.96481570406567</c:v>
                </c:pt>
                <c:pt idx="1683" formatCode="_(* #,##0.00_);_(* \(#,##0.00\);_(* &quot;-&quot;??_);_(@_)">
                  <c:v>106.07903221856847</c:v>
                </c:pt>
                <c:pt idx="1684" formatCode="_(* #,##0.00_);_(* \(#,##0.00\);_(* &quot;-&quot;??_);_(@_)">
                  <c:v>106.09091733946143</c:v>
                </c:pt>
                <c:pt idx="1685" formatCode="_(* #,##0.00_);_(* \(#,##0.00\);_(* &quot;-&quot;??_);_(@_)">
                  <c:v>105.72738410604153</c:v>
                </c:pt>
                <c:pt idx="1686" formatCode="_(* #,##0.00_);_(* \(#,##0.00\);_(* &quot;-&quot;??_);_(@_)">
                  <c:v>105.73033984928695</c:v>
                </c:pt>
                <c:pt idx="1687" formatCode="_(* #,##0.00_);_(* \(#,##0.00\);_(* &quot;-&quot;??_);_(@_)">
                  <c:v>105.73327436118612</c:v>
                </c:pt>
                <c:pt idx="1688" formatCode="_(* #,##0.00_);_(* \(#,##0.00\);_(* &quot;-&quot;??_);_(@_)">
                  <c:v>105.74194399173314</c:v>
                </c:pt>
                <c:pt idx="1689" formatCode="_(* #,##0.00_);_(* \(#,##0.00\);_(* &quot;-&quot;??_);_(@_)">
                  <c:v>105.74489613940989</c:v>
                </c:pt>
                <c:pt idx="1690" formatCode="_(* #,##0.00_);_(* \(#,##0.00\);_(* &quot;-&quot;??_);_(@_)">
                  <c:v>105.74782147017794</c:v>
                </c:pt>
                <c:pt idx="1691" formatCode="_(* #,##0.00_);_(* \(#,##0.00\);_(* &quot;-&quot;??_);_(@_)">
                  <c:v>105.75073577751297</c:v>
                </c:pt>
                <c:pt idx="1692" formatCode="_(* #,##0.00_);_(* \(#,##0.00\);_(* &quot;-&quot;??_);_(@_)">
                  <c:v>105.75365036530215</c:v>
                </c:pt>
                <c:pt idx="1693" formatCode="_(* #,##0.00_);_(* \(#,##0.00\);_(* &quot;-&quot;??_);_(@_)">
                  <c:v>105.7623579861162</c:v>
                </c:pt>
                <c:pt idx="1694" formatCode="_(* #,##0.00_);_(* \(#,##0.00\);_(* &quot;-&quot;??_);_(@_)">
                  <c:v>105.76534334197774</c:v>
                </c:pt>
                <c:pt idx="1695" formatCode="_(* #,##0.00_);_(* \(#,##0.00\);_(* &quot;-&quot;??_);_(@_)">
                  <c:v>105.76833471761471</c:v>
                </c:pt>
                <c:pt idx="1696" formatCode="_(* #,##0.00_);_(* \(#,##0.00\);_(* &quot;-&quot;??_);_(@_)">
                  <c:v>105.78327097889601</c:v>
                </c:pt>
                <c:pt idx="1697" formatCode="_(* #,##0.00_);_(* \(#,##0.00\);_(* &quot;-&quot;??_);_(@_)">
                  <c:v>105.78631777167683</c:v>
                </c:pt>
                <c:pt idx="1698" formatCode="_(* #,##0.00_);_(* \(#,##0.00\);_(* &quot;-&quot;??_);_(@_)">
                  <c:v>105.78924654685034</c:v>
                </c:pt>
                <c:pt idx="1699" formatCode="_(* #,##0.00_);_(* \(#,##0.00\);_(* &quot;-&quot;??_);_(@_)">
                  <c:v>105.79216482601319</c:v>
                </c:pt>
                <c:pt idx="1700" formatCode="_(* #,##0.00_);_(* \(#,##0.00\);_(* &quot;-&quot;??_);_(@_)">
                  <c:v>105.79508338563019</c:v>
                </c:pt>
                <c:pt idx="1701" formatCode="_(* #,##0.00_);_(* \(#,##0.00\);_(* &quot;-&quot;??_);_(@_)">
                  <c:v>76.867305109672643</c:v>
                </c:pt>
                <c:pt idx="1702" formatCode="_(* #,##0.00_);_(* \(#,##0.00\);_(* &quot;-&quot;??_);_(@_)">
                  <c:v>76.870261813610853</c:v>
                </c:pt>
                <c:pt idx="1703" formatCode="_(* #,##0.00_);_(* \(#,##0.00\);_(* &quot;-&quot;??_);_(@_)">
                  <c:v>76.873170991898704</c:v>
                </c:pt>
                <c:pt idx="1704" formatCode="_(* #,##0.00_);_(* \(#,##0.00\);_(* &quot;-&quot;??_);_(@_)">
                  <c:v>76.876080448254854</c:v>
                </c:pt>
                <c:pt idx="1705" formatCode="_(* #,##0.00_);_(* \(#,##0.00\);_(* &quot;-&quot;??_);_(@_)">
                  <c:v>76.87899018120217</c:v>
                </c:pt>
                <c:pt idx="1706" formatCode="_(* #,##0.00_);_(* \(#,##0.00\);_(* &quot;-&quot;??_);_(@_)">
                  <c:v>76.887683294431525</c:v>
                </c:pt>
                <c:pt idx="1707" formatCode="_(* #,##0.00_);_(* \(#,##0.00\);_(* &quot;-&quot;??_);_(@_)">
                  <c:v>76.890620162018138</c:v>
                </c:pt>
                <c:pt idx="1708" formatCode="_(* #,##0.00_);_(* \(#,##0.00\);_(* &quot;-&quot;??_);_(@_)">
                  <c:v>76.893520499661435</c:v>
                </c:pt>
                <c:pt idx="1709" formatCode="_(* #,##0.00_);_(* \(#,##0.00\);_(* &quot;-&quot;??_);_(@_)">
                  <c:v>76.896421117736438</c:v>
                </c:pt>
                <c:pt idx="1710" formatCode="_(* #,##0.00_);_(* \(#,##0.00\);_(* &quot;-&quot;??_);_(@_)">
                  <c:v>76.899278846736124</c:v>
                </c:pt>
                <c:pt idx="1711" formatCode="_(* #,##0.00_);_(* \(#,##0.00\);_(* &quot;-&quot;??_);_(@_)">
                  <c:v>76.907784252985238</c:v>
                </c:pt>
                <c:pt idx="1712" formatCode="_(* #,##0.00_);_(* \(#,##0.00\);_(* &quot;-&quot;??_);_(@_)">
                  <c:v>76.910668486282219</c:v>
                </c:pt>
                <c:pt idx="1713" formatCode="_(* #,##0.00_);_(* \(#,##0.00\);_(* &quot;-&quot;??_);_(@_)">
                  <c:v>76.913089021511027</c:v>
                </c:pt>
                <c:pt idx="1714" formatCode="_(* #,##0.00_);_(* \(#,##0.00\);_(* &quot;-&quot;??_);_(@_)">
                  <c:v>76.916180179627787</c:v>
                </c:pt>
                <c:pt idx="1715" formatCode="_(* #,##0.00_);_(* \(#,##0.00\);_(* &quot;-&quot;??_);_(@_)">
                  <c:v>76.928887678321985</c:v>
                </c:pt>
                <c:pt idx="1716" formatCode="_(* #,##0.00_);_(* \(#,##0.00\);_(* &quot;-&quot;??_);_(@_)">
                  <c:v>76.932051209633784</c:v>
                </c:pt>
                <c:pt idx="1717" formatCode="_(* #,##0.00_);_(* \(#,##0.00\);_(* &quot;-&quot;??_);_(@_)">
                  <c:v>76.935217200845784</c:v>
                </c:pt>
                <c:pt idx="1718" formatCode="_(* #,##0.00_);_(* \(#,##0.00\);_(* &quot;-&quot;??_);_(@_)">
                  <c:v>76.938334842544705</c:v>
                </c:pt>
                <c:pt idx="1719" formatCode="_(* #,##0.00_);_(* \(#,##0.00\);_(* &quot;-&quot;??_);_(@_)">
                  <c:v>76.941452791925471</c:v>
                </c:pt>
                <c:pt idx="1720" formatCode="_(* #,##0.00_);_(* \(#,##0.00\);_(* &quot;-&quot;??_);_(@_)">
                  <c:v>76.9507401348895</c:v>
                </c:pt>
                <c:pt idx="1721" formatCode="_(* #,##0.00_);_(* \(#,##0.00\);_(* &quot;-&quot;??_);_(@_)">
                  <c:v>76.953890329176119</c:v>
                </c:pt>
                <c:pt idx="1722" formatCode="_(* #,##0.00_);_(* \(#,##0.00\);_(* &quot;-&quot;??_);_(@_)">
                  <c:v>76.956997634455576</c:v>
                </c:pt>
                <c:pt idx="1723" formatCode="_(* #,##0.00_);_(* \(#,##0.00\);_(* &quot;-&quot;??_);_(@_)">
                  <c:v>76.063814678704063</c:v>
                </c:pt>
                <c:pt idx="1724" formatCode="_(* #,##0.00_);_(* \(#,##0.00\);_(* &quot;-&quot;??_);_(@_)">
                  <c:v>76.066869346687909</c:v>
                </c:pt>
                <c:pt idx="1725" formatCode="_(* #,##0.00_);_(* \(#,##0.00\);_(* &quot;-&quot;??_);_(@_)">
                  <c:v>76.076064051319733</c:v>
                </c:pt>
                <c:pt idx="1726" formatCode="_(* #,##0.00_);_(* \(#,##0.00\);_(* &quot;-&quot;??_);_(@_)">
                  <c:v>76.079101968870418</c:v>
                </c:pt>
                <c:pt idx="1727" formatCode="_(* #,##0.00_);_(* \(#,##0.00\);_(* &quot;-&quot;??_);_(@_)">
                  <c:v>76.082158148587396</c:v>
                </c:pt>
                <c:pt idx="1728" formatCode="_(* #,##0.00_);_(* \(#,##0.00\);_(* &quot;-&quot;??_);_(@_)">
                  <c:v>76.085214632978023</c:v>
                </c:pt>
                <c:pt idx="1729" formatCode="_(* #,##0.00_);_(* \(#,##0.00\);_(* &quot;-&quot;??_);_(@_)">
                  <c:v>76.088259486737783</c:v>
                </c:pt>
                <c:pt idx="1730" formatCode="_(* #,##0.00_);_(* \(#,##0.00\);_(* &quot;-&quot;??_);_(@_)">
                  <c:v>76.097352866025844</c:v>
                </c:pt>
                <c:pt idx="1731" formatCode="_(* #,##0.00_);_(* \(#,##0.00\);_(* &quot;-&quot;??_);_(@_)">
                  <c:v>76.100357367787126</c:v>
                </c:pt>
                <c:pt idx="1732" formatCode="_(* #,##0.00_);_(* \(#,##0.00\);_(* &quot;-&quot;??_);_(@_)">
                  <c:v>76.103379844361399</c:v>
                </c:pt>
                <c:pt idx="1733" formatCode="_(* #,##0.00_);_(* \(#,##0.00\);_(* &quot;-&quot;??_);_(@_)">
                  <c:v>76.106402615573657</c:v>
                </c:pt>
                <c:pt idx="1734" formatCode="_(* #,##0.00_);_(* \(#,##0.00\);_(* &quot;-&quot;??_);_(@_)">
                  <c:v>76.10946150070167</c:v>
                </c:pt>
                <c:pt idx="1735" formatCode="_(* #,##0.00_);_(* \(#,##0.00\);_(* &quot;-&quot;??_);_(@_)">
                  <c:v>76.118920303007798</c:v>
                </c:pt>
                <c:pt idx="1736" formatCode="_(* #,##0.00_);_(* \(#,##0.00\);_(* &quot;-&quot;??_);_(@_)">
                  <c:v>76.121962434915446</c:v>
                </c:pt>
                <c:pt idx="1737" formatCode="_(* #,##0.00_);_(* \(#,##0.00\);_(* &quot;-&quot;??_);_(@_)">
                  <c:v>76.125082572735664</c:v>
                </c:pt>
                <c:pt idx="1738" formatCode="_(* #,##0.00_);_(* \(#,##0.00\);_(* &quot;-&quot;??_);_(@_)">
                  <c:v>76.128203019836818</c:v>
                </c:pt>
                <c:pt idx="1739" formatCode="_(* #,##0.00_);_(* \(#,##0.00\);_(* &quot;-&quot;??_);_(@_)">
                  <c:v>76.130345895310455</c:v>
                </c:pt>
                <c:pt idx="1740" formatCode="_(* #,##0.00_);_(* \(#,##0.00\);_(* &quot;-&quot;??_);_(@_)">
                  <c:v>76.13972363096633</c:v>
                </c:pt>
                <c:pt idx="1741" formatCode="_(* #,##0.00_);_(* \(#,##0.00\);_(* &quot;-&quot;??_);_(@_)">
                  <c:v>76.143066217108952</c:v>
                </c:pt>
                <c:pt idx="1742" formatCode="_(* #,##0.00_);_(* \(#,##0.00\);_(* &quot;-&quot;??_);_(@_)">
                  <c:v>76.146268677699851</c:v>
                </c:pt>
                <c:pt idx="1743" formatCode="_(* #,##0.00_);_(* \(#,##0.00\);_(* &quot;-&quot;??_);_(@_)">
                  <c:v>76.149459391362143</c:v>
                </c:pt>
                <c:pt idx="1744" formatCode="_(* #,##0.00_);_(* \(#,##0.00\);_(* &quot;-&quot;??_);_(@_)">
                  <c:v>76.152590061309027</c:v>
                </c:pt>
                <c:pt idx="1745" formatCode="_(* #,##0.00_);_(* \(#,##0.00\);_(* &quot;-&quot;??_);_(@_)">
                  <c:v>76.16198826076544</c:v>
                </c:pt>
                <c:pt idx="1746" formatCode="_(* #,##0.00_);_(* \(#,##0.00\);_(* &quot;-&quot;??_);_(@_)">
                  <c:v>76.165333173496904</c:v>
                </c:pt>
                <c:pt idx="1747" formatCode="_(* #,##0.00_);_(* \(#,##0.00\);_(* &quot;-&quot;??_);_(@_)">
                  <c:v>76.168585385139224</c:v>
                </c:pt>
                <c:pt idx="1748" formatCode="_(* #,##0.00_);_(* \(#,##0.00\);_(* &quot;-&quot;??_);_(@_)">
                  <c:v>76.171825850908419</c:v>
                </c:pt>
                <c:pt idx="1749" formatCode="_(* #,##0.00_);_(* \(#,##0.00\);_(* &quot;-&quot;??_);_(@_)">
                  <c:v>76.175066644154626</c:v>
                </c:pt>
                <c:pt idx="1750" formatCode="_(* #,##0.00_);_(* \(#,##0.00\);_(* &quot;-&quot;??_);_(@_)">
                  <c:v>76.184612219806908</c:v>
                </c:pt>
                <c:pt idx="1751" formatCode="_(* #,##0.00_);_(* \(#,##0.00\);_(* &quot;-&quot;??_);_(@_)">
                  <c:v>76.189140248602769</c:v>
                </c:pt>
                <c:pt idx="1752" formatCode="_(* #,##0.00_);_(* \(#,##0.00\);_(* &quot;-&quot;??_);_(@_)">
                  <c:v>76.19231026865279</c:v>
                </c:pt>
                <c:pt idx="1753" formatCode="_(* #,##0.00_);_(* \(#,##0.00\);_(* &quot;-&quot;??_);_(@_)">
                  <c:v>76.195492491581803</c:v>
                </c:pt>
                <c:pt idx="1754" formatCode="_(* #,##0.00_);_(* \(#,##0.00\);_(* &quot;-&quot;??_);_(@_)">
                  <c:v>76.198687117825315</c:v>
                </c:pt>
                <c:pt idx="1755" formatCode="_(* #,##0.00_);_(* \(#,##0.00\);_(* &quot;-&quot;??_);_(@_)">
                  <c:v>76.208203673032102</c:v>
                </c:pt>
                <c:pt idx="1756" formatCode="_(* #,##0.00_);_(* \(#,##0.00\);_(* &quot;-&quot;??_);_(@_)">
                  <c:v>76.211627265235137</c:v>
                </c:pt>
                <c:pt idx="1757" formatCode="_(* #,##0.00_);_(* \(#,##0.00\);_(* &quot;-&quot;??_);_(@_)">
                  <c:v>76.215101575395352</c:v>
                </c:pt>
                <c:pt idx="1758" formatCode="_(* #,##0.00_);_(* \(#,##0.00\);_(* &quot;-&quot;??_);_(@_)">
                  <c:v>76.218310253820079</c:v>
                </c:pt>
                <c:pt idx="1759" formatCode="_(* #,##0.00_);_(* \(#,##0.00\);_(* &quot;-&quot;??_);_(@_)">
                  <c:v>76.221495067788354</c:v>
                </c:pt>
                <c:pt idx="1760" formatCode="_(* #,##0.00_);_(* \(#,##0.00\);_(* &quot;-&quot;??_);_(@_)">
                  <c:v>76.231090081485064</c:v>
                </c:pt>
                <c:pt idx="1761" formatCode="_(* #,##0.00_);_(* \(#,##0.00\);_(* &quot;-&quot;??_);_(@_)">
                  <c:v>76.234553752320551</c:v>
                </c:pt>
                <c:pt idx="1762" formatCode="_(* #,##0.00_);_(* \(#,##0.00\);_(* &quot;-&quot;??_);_(@_)">
                  <c:v>76.237824869372659</c:v>
                </c:pt>
                <c:pt idx="1763" formatCode="_(* #,##0.00_);_(* \(#,##0.00\);_(* &quot;-&quot;??_);_(@_)">
                  <c:v>76.241045746752491</c:v>
                </c:pt>
                <c:pt idx="1764" formatCode="_(* #,##0.00_);_(* \(#,##0.00\);_(* &quot;-&quot;??_);_(@_)">
                  <c:v>76.244240412575564</c:v>
                </c:pt>
                <c:pt idx="1765" formatCode="_(* #,##0.00_);_(* \(#,##0.00\);_(* &quot;-&quot;??_);_(@_)">
                  <c:v>76.253657210273261</c:v>
                </c:pt>
                <c:pt idx="1766" formatCode="_(* #,##0.00_);_(* \(#,##0.00\);_(* &quot;-&quot;??_);_(@_)">
                  <c:v>76.256991249027777</c:v>
                </c:pt>
                <c:pt idx="1767" formatCode="_(* #,##0.00_);_(* \(#,##0.00\);_(* &quot;-&quot;??_);_(@_)">
                  <c:v>76.26022574050792</c:v>
                </c:pt>
                <c:pt idx="1768" formatCode="_(* #,##0.00_);_(* \(#,##0.00\);_(* &quot;-&quot;??_);_(@_)">
                  <c:v>76.263423860773798</c:v>
                </c:pt>
                <c:pt idx="1769" formatCode="_(* #,##0.00_);_(* \(#,##0.00\);_(* &quot;-&quot;??_);_(@_)">
                  <c:v>76.266622298517348</c:v>
                </c:pt>
                <c:pt idx="1770" formatCode="_(* #,##0.00_);_(* \(#,##0.00\);_(* &quot;-&quot;??_);_(@_)">
                  <c:v>76.276226956527978</c:v>
                </c:pt>
                <c:pt idx="1771" formatCode="_(* #,##0.00_);_(* \(#,##0.00\);_(* &quot;-&quot;??_);_(@_)">
                  <c:v>76.279601370283672</c:v>
                </c:pt>
                <c:pt idx="1772" formatCode="_(* #,##0.00_);_(* \(#,##0.00\);_(* &quot;-&quot;??_);_(@_)">
                  <c:v>76.28285037105384</c:v>
                </c:pt>
                <c:pt idx="1773" formatCode="_(* #,##0.00_);_(* \(#,##0.00\);_(* &quot;-&quot;??_);_(@_)">
                  <c:v>76.286111937507343</c:v>
                </c:pt>
                <c:pt idx="1774" formatCode="_(* #,##0.00_);_(* \(#,##0.00\);_(* &quot;-&quot;??_);_(@_)">
                  <c:v>76.289288145727113</c:v>
                </c:pt>
                <c:pt idx="1775" formatCode="_(* #,##0.00_);_(* \(#,##0.00\);_(* &quot;-&quot;??_);_(@_)">
                  <c:v>76.298718168866742</c:v>
                </c:pt>
                <c:pt idx="1776" formatCode="_(* #,##0.00_);_(* \(#,##0.00\);_(* &quot;-&quot;??_);_(@_)">
                  <c:v>76.302056848462911</c:v>
                </c:pt>
                <c:pt idx="1777" formatCode="_(* #,##0.00_);_(* \(#,##0.00\);_(* &quot;-&quot;??_);_(@_)">
                  <c:v>76.305283617504998</c:v>
                </c:pt>
                <c:pt idx="1778" formatCode="_(* #,##0.00_);_(* \(#,##0.00\);_(* &quot;-&quot;??_);_(@_)">
                  <c:v>76.308510709744397</c:v>
                </c:pt>
                <c:pt idx="1779" formatCode="_(* #,##0.00_);_(* \(#,##0.00\);_(* &quot;-&quot;??_);_(@_)">
                  <c:v>76.311774871066604</c:v>
                </c:pt>
                <c:pt idx="1780" formatCode="_(* #,##0.00_);_(* \(#,##0.00\);_(* &quot;-&quot;??_);_(@_)">
                  <c:v>76.321683399292624</c:v>
                </c:pt>
                <c:pt idx="1781" formatCode="_(* #,##0.00_);_(* \(#,##0.00\);_(* &quot;-&quot;??_);_(@_)">
                  <c:v>76.325037135562155</c:v>
                </c:pt>
                <c:pt idx="1782" formatCode="_(* #,##0.00_);_(* \(#,##0.00\);_(* &quot;-&quot;??_);_(@_)">
                  <c:v>76.328241691042493</c:v>
                </c:pt>
                <c:pt idx="1783" formatCode="_(* #,##0.00_);_(* \(#,##0.00\);_(* &quot;-&quot;??_);_(@_)">
                  <c:v>76.331446564554128</c:v>
                </c:pt>
                <c:pt idx="1784" formatCode="_(* #,##0.00_);_(* \(#,##0.00\);_(* &quot;-&quot;??_);_(@_)">
                  <c:v>76.33467626935473</c:v>
                </c:pt>
                <c:pt idx="1785" formatCode="_(* #,##0.00_);_(* \(#,##0.00\);_(* &quot;-&quot;??_);_(@_)">
                  <c:v>76.34433753873563</c:v>
                </c:pt>
                <c:pt idx="1786" formatCode="_(* #,##0.00_);_(* \(#,##0.00\);_(* &quot;-&quot;??_);_(@_)">
                  <c:v>76.34776985511202</c:v>
                </c:pt>
                <c:pt idx="1787" formatCode="_(* #,##0.00_);_(* \(#,##0.00\);_(* &quot;-&quot;??_);_(@_)">
                  <c:v>76.351111534694155</c:v>
                </c:pt>
                <c:pt idx="1788" formatCode="_(* #,##0.00_);_(* \(#,##0.00\);_(* &quot;-&quot;??_);_(@_)">
                  <c:v>76.354539391563549</c:v>
                </c:pt>
                <c:pt idx="1789" formatCode="_(* #,##0.00_);_(* \(#,##0.00\);_(* &quot;-&quot;??_);_(@_)">
                  <c:v>87.929532355849645</c:v>
                </c:pt>
                <c:pt idx="1790" formatCode="_(* #,##0.00_);_(* \(#,##0.00\);_(* &quot;-&quot;??_);_(@_)">
                  <c:v>87.938865773268148</c:v>
                </c:pt>
                <c:pt idx="1791" formatCode="_(* #,##0.00_);_(* \(#,##0.00\);_(* &quot;-&quot;??_);_(@_)">
                  <c:v>87.942192118528226</c:v>
                </c:pt>
                <c:pt idx="1792" formatCode="_(* #,##0.00_);_(* \(#,##0.00\);_(* &quot;-&quot;??_);_(@_)">
                  <c:v>87.945337049102108</c:v>
                </c:pt>
                <c:pt idx="1793" formatCode="_(* #,##0.00_);_(* \(#,##0.00\);_(* &quot;-&quot;??_);_(@_)">
                  <c:v>87.948470191244596</c:v>
                </c:pt>
                <c:pt idx="1794" formatCode="_(* #,##0.00_);_(* \(#,##0.00\);_(* &quot;-&quot;??_);_(@_)">
                  <c:v>87.951603640657851</c:v>
                </c:pt>
                <c:pt idx="1795" formatCode="_(* #,##0.00_);_(* \(#,##0.00\);_(* &quot;-&quot;??_);_(@_)">
                  <c:v>87.960836291579497</c:v>
                </c:pt>
                <c:pt idx="1796" formatCode="_(* #,##0.00_);_(* \(#,##0.00\);_(* &quot;-&quot;??_);_(@_)">
                  <c:v>87.964152241703616</c:v>
                </c:pt>
                <c:pt idx="1797" formatCode="_(* #,##0.00_);_(* \(#,##0.00\);_(* &quot;-&quot;??_);_(@_)">
                  <c:v>87.967299326137621</c:v>
                </c:pt>
                <c:pt idx="1798" formatCode="_(* #,##0.00_);_(* \(#,##0.00\);_(* &quot;-&quot;??_);_(@_)">
                  <c:v>87.970458819717521</c:v>
                </c:pt>
                <c:pt idx="1799" formatCode="_(* #,##0.00_);_(* \(#,##0.00\);_(* &quot;-&quot;??_);_(@_)">
                  <c:v>87.973630729574509</c:v>
                </c:pt>
                <c:pt idx="1800" formatCode="_(* #,##0.00_);_(* \(#,##0.00\);_(* &quot;-&quot;??_);_(@_)">
                  <c:v>87.983048508021014</c:v>
                </c:pt>
                <c:pt idx="1801" formatCode="_(* #,##0.00_);_(* \(#,##0.00\);_(* &quot;-&quot;??_);_(@_)">
                  <c:v>87.986544058033587</c:v>
                </c:pt>
                <c:pt idx="1802" formatCode="_(* #,##0.00_);_(* \(#,##0.00\);_(* &quot;-&quot;??_);_(@_)">
                  <c:v>87.989778093249143</c:v>
                </c:pt>
                <c:pt idx="1803" formatCode="_(* #,##0.00_);_(* \(#,##0.00\);_(* &quot;-&quot;??_);_(@_)">
                  <c:v>87.993085107878514</c:v>
                </c:pt>
                <c:pt idx="1804" formatCode="_(* #,##0.00_);_(* \(#,##0.00\);_(* &quot;-&quot;??_);_(@_)">
                  <c:v>87.996428787402408</c:v>
                </c:pt>
                <c:pt idx="1805" formatCode="_(* #,##0.00_);_(* \(#,##0.00\);_(* &quot;-&quot;??_);_(@_)">
                  <c:v>88.005853228726878</c:v>
                </c:pt>
                <c:pt idx="1806" formatCode="_(* #,##0.00_);_(* \(#,##0.00\);_(* &quot;-&quot;??_);_(@_)">
                  <c:v>88.009186455870264</c:v>
                </c:pt>
                <c:pt idx="1807" formatCode="_(* #,##0.00_);_(* \(#,##0.00\);_(* &quot;-&quot;??_);_(@_)">
                  <c:v>88.012350058297969</c:v>
                </c:pt>
                <c:pt idx="1808" formatCode="_(* #,##0.00_);_(* \(#,##0.00\);_(* &quot;-&quot;??_);_(@_)">
                  <c:v>88.015513970913545</c:v>
                </c:pt>
                <c:pt idx="1809" formatCode="_(* #,##0.00_);_(* \(#,##0.00\);_(* &quot;-&quot;??_);_(@_)">
                  <c:v>88.018690314103182</c:v>
                </c:pt>
                <c:pt idx="1810" formatCode="_(* #,##0.00_);_(* \(#,##0.00\);_(* &quot;-&quot;??_);_(@_)">
                  <c:v>88.028085477112967</c:v>
                </c:pt>
                <c:pt idx="1811" formatCode="_(* #,##0.00_);_(* \(#,##0.00\);_(* &quot;-&quot;??_);_(@_)">
                  <c:v>88.031459037732688</c:v>
                </c:pt>
                <c:pt idx="1812" formatCode="_(* #,##0.00_);_(* \(#,##0.00\);_(* &quot;-&quot;??_);_(@_)">
                  <c:v>88.037849365453312</c:v>
                </c:pt>
                <c:pt idx="1813" formatCode="_(* #,##0.00_);_(* \(#,##0.00\);_(* &quot;-&quot;??_);_(@_)">
                  <c:v>88.041113242684204</c:v>
                </c:pt>
                <c:pt idx="1814" formatCode="_(* #,##0.00_);_(* \(#,##0.00\);_(* &quot;-&quot;??_);_(@_)">
                  <c:v>88.050443315623113</c:v>
                </c:pt>
                <c:pt idx="1815" formatCode="_(* #,##0.00_);_(* \(#,##0.00\);_(* &quot;-&quot;??_);_(@_)">
                  <c:v>88.053781125939693</c:v>
                </c:pt>
                <c:pt idx="1816" formatCode="_(* #,##0.00_);_(* \(#,##0.00\);_(* &quot;-&quot;??_);_(@_)">
                  <c:v>88.056936976904936</c:v>
                </c:pt>
                <c:pt idx="1817" formatCode="_(* #,##0.00_);_(* \(#,##0.00\);_(* &quot;-&quot;??_);_(@_)">
                  <c:v>88.060105470313189</c:v>
                </c:pt>
                <c:pt idx="1818" formatCode="_(* #,##0.00_);_(* \(#,##0.00\);_(* &quot;-&quot;??_);_(@_)">
                  <c:v>88.063273804020454</c:v>
                </c:pt>
                <c:pt idx="1819" formatCode="_(* #,##0.00_);_(* \(#,##0.00\);_(* &quot;-&quot;??_);_(@_)">
                  <c:v>88.072610431298898</c:v>
                </c:pt>
                <c:pt idx="1820" formatCode="_(* #,##0.00_);_(* \(#,##0.00\);_(* &quot;-&quot;??_);_(@_)">
                  <c:v>88.075949327363674</c:v>
                </c:pt>
                <c:pt idx="1821" formatCode="_(* #,##0.00_);_(* \(#,##0.00\);_(* &quot;-&quot;??_);_(@_)">
                  <c:v>88.079119219852842</c:v>
                </c:pt>
                <c:pt idx="1822" formatCode="_(* #,##0.00_);_(* \(#,##0.00\);_(* &quot;-&quot;??_);_(@_)">
                  <c:v>88.082337974902231</c:v>
                </c:pt>
                <c:pt idx="1823" formatCode="_(* #,##0.00_);_(* \(#,##0.00\);_(* &quot;-&quot;??_);_(@_)">
                  <c:v>88.085532772410588</c:v>
                </c:pt>
                <c:pt idx="1824" formatCode="_(* #,##0.00_);_(* \(#,##0.00\);_(* &quot;-&quot;??_);_(@_)">
                  <c:v>88.095019303835727</c:v>
                </c:pt>
                <c:pt idx="1825" formatCode="_(* #,##0.00_);_(* \(#,##0.00\);_(* &quot;-&quot;??_);_(@_)">
                  <c:v>88.098360500162499</c:v>
                </c:pt>
                <c:pt idx="1826" formatCode="_(* #,##0.00_);_(* \(#,##0.00\);_(* &quot;-&quot;??_);_(@_)">
                  <c:v>88.101532591513276</c:v>
                </c:pt>
                <c:pt idx="1827" formatCode="_(* #,##0.00_);_(* \(#,##0.00\);_(* &quot;-&quot;??_);_(@_)">
                  <c:v>88.104704997846923</c:v>
                </c:pt>
                <c:pt idx="1828" formatCode="_(* #,##0.00_);_(* \(#,##0.00\);_(* &quot;-&quot;??_);_(@_)">
                  <c:v>88.107853421717365</c:v>
                </c:pt>
                <c:pt idx="1829" formatCode="_(* #,##0.00_);_(* \(#,##0.00\);_(* &quot;-&quot;??_);_(@_)">
                  <c:v>88.117059451198458</c:v>
                </c:pt>
                <c:pt idx="1830" formatCode="_(* #,##0.00_);_(* \(#,##0.00\);_(* &quot;-&quot;??_);_(@_)">
                  <c:v>88.120339378617359</c:v>
                </c:pt>
                <c:pt idx="1831" formatCode="_(* #,##0.00_);_(* \(#,##0.00\);_(* &quot;-&quot;??_);_(@_)">
                  <c:v>88.123465029860938</c:v>
                </c:pt>
                <c:pt idx="1832" formatCode="_(* #,##0.00_);_(* \(#,##0.00\);_(* &quot;-&quot;??_);_(@_)">
                  <c:v>88.126627441258975</c:v>
                </c:pt>
                <c:pt idx="1833" formatCode="_(* #,##0.00_);_(* \(#,##0.00\);_(* &quot;-&quot;??_);_(@_)">
                  <c:v>88.12976585753114</c:v>
                </c:pt>
                <c:pt idx="1834" formatCode="_(* #,##0.00_);_(* \(#,##0.00\);_(* &quot;-&quot;??_);_(@_)">
                  <c:v>88.139014081801321</c:v>
                </c:pt>
                <c:pt idx="1835" formatCode="_(* #,##0.00_);_(* \(#,##0.00\);_(* &quot;-&quot;??_);_(@_)">
                  <c:v>88.142321662208047</c:v>
                </c:pt>
                <c:pt idx="1836" formatCode="_(* #,##0.00_);_(* \(#,##0.00\);_(* &quot;-&quot;??_);_(@_)">
                  <c:v>88.145461606124357</c:v>
                </c:pt>
                <c:pt idx="1837" formatCode="_(* #,##0.00_);_(* \(#,##0.00\);_(* &quot;-&quot;??_);_(@_)">
                  <c:v>88.14837979418796</c:v>
                </c:pt>
                <c:pt idx="1838" formatCode="_(* #,##0.00_);_(* \(#,##0.00\);_(* &quot;-&quot;??_);_(@_)">
                  <c:v>88.151863395810963</c:v>
                </c:pt>
                <c:pt idx="1839" formatCode="_(* #,##0.00_);_(* \(#,##0.00\);_(* &quot;-&quot;??_);_(@_)">
                  <c:v>88.162162373030526</c:v>
                </c:pt>
                <c:pt idx="1840" formatCode="_(* #,##0.00_);_(* \(#,##0.00\);_(* &quot;-&quot;??_);_(@_)">
                  <c:v>88.165788498812262</c:v>
                </c:pt>
                <c:pt idx="1841" formatCode="_(* #,##0.00_);_(* \(#,##0.00\);_(* &quot;-&quot;??_);_(@_)">
                  <c:v>88.169300605678771</c:v>
                </c:pt>
                <c:pt idx="1842" formatCode="_(* #,##0.00_);_(* \(#,##0.00\);_(* &quot;-&quot;??_);_(@_)">
                  <c:v>88.172865724507446</c:v>
                </c:pt>
                <c:pt idx="1843" formatCode="_(* #,##0.00_);_(* \(#,##0.00\);_(* &quot;-&quot;??_);_(@_)">
                  <c:v>88.176457532038583</c:v>
                </c:pt>
                <c:pt idx="1844" formatCode="_(* #,##0.00_);_(* \(#,##0.00\);_(* &quot;-&quot;??_);_(@_)">
                  <c:v>88.191107478556887</c:v>
                </c:pt>
                <c:pt idx="1845" formatCode="_(* #,##0.00_);_(* \(#,##0.00\);_(* &quot;-&quot;??_);_(@_)">
                  <c:v>88.194911022463359</c:v>
                </c:pt>
                <c:pt idx="1846" formatCode="_(* #,##0.00_);_(* \(#,##0.00\);_(* &quot;-&quot;??_);_(@_)">
                  <c:v>88.198478612135276</c:v>
                </c:pt>
                <c:pt idx="1847" formatCode="_(* #,##0.00_);_(* \(#,##0.00\);_(* &quot;-&quot;??_);_(@_)">
                  <c:v>88.202138795592063</c:v>
                </c:pt>
                <c:pt idx="1848" formatCode="_(* #,##0.00_);_(* \(#,##0.00\);_(* &quot;-&quot;??_);_(@_)">
                  <c:v>88.212764080081797</c:v>
                </c:pt>
                <c:pt idx="1849" formatCode="_(* #,##0.00_);_(* \(#,##0.00\);_(* &quot;-&quot;??_);_(@_)">
                  <c:v>88.21649103716949</c:v>
                </c:pt>
                <c:pt idx="1850" formatCode="_(* #,##0.00_);_(* \(#,##0.00\);_(* &quot;-&quot;??_);_(@_)">
                  <c:v>88.220073894240841</c:v>
                </c:pt>
                <c:pt idx="1851" formatCode="_(* #,##0.00_);_(* \(#,##0.00\);_(* &quot;-&quot;??_);_(@_)">
                  <c:v>93.774948420665254</c:v>
                </c:pt>
                <c:pt idx="1852" formatCode="_(* #,##0.00_);_(* \(#,##0.00\);_(* &quot;-&quot;??_);_(@_)">
                  <c:v>93.778540397491213</c:v>
                </c:pt>
                <c:pt idx="1853" formatCode="_(* #,##0.00_);_(* \(#,##0.00\);_(* &quot;-&quot;??_);_(@_)">
                  <c:v>93.792341401702643</c:v>
                </c:pt>
                <c:pt idx="1854" formatCode="_(* #,##0.00_);_(* \(#,##0.00\);_(* &quot;-&quot;??_);_(@_)">
                  <c:v>93.79590758094696</c:v>
                </c:pt>
                <c:pt idx="1855" formatCode="_(* #,##0.00_);_(* \(#,##0.00\);_(* &quot;-&quot;??_);_(@_)">
                  <c:v>93.79937213814253</c:v>
                </c:pt>
                <c:pt idx="1856" formatCode="_(* #,##0.00_);_(* \(#,##0.00\);_(* &quot;-&quot;??_);_(@_)">
                  <c:v>93.802849979114825</c:v>
                </c:pt>
                <c:pt idx="1857" formatCode="_(* #,##0.00_);_(* \(#,##0.00\);_(* &quot;-&quot;??_);_(@_)">
                  <c:v>93.813139012468255</c:v>
                </c:pt>
                <c:pt idx="1858" formatCode="_(* #,##0.00_);_(* \(#,##0.00\);_(* &quot;-&quot;??_);_(@_)">
                  <c:v>93.816660073811661</c:v>
                </c:pt>
                <c:pt idx="1859" formatCode="_(* #,##0.00_);_(* \(#,##0.00\);_(* &quot;-&quot;??_);_(@_)">
                  <c:v>93.820100718418971</c:v>
                </c:pt>
                <c:pt idx="1860" formatCode="_(* #,##0.00_);_(* \(#,##0.00\);_(* &quot;-&quot;??_);_(@_)">
                  <c:v>93.823541693025817</c:v>
                </c:pt>
                <c:pt idx="1861" formatCode="_(* #,##0.00_);_(* \(#,##0.00\);_(* &quot;-&quot;??_);_(@_)">
                  <c:v>93.826983000586125</c:v>
                </c:pt>
                <c:pt idx="1862" formatCode="_(* #,##0.00_);_(* \(#,##0.00\);_(* &quot;-&quot;??_);_(@_)">
                  <c:v>93.837201647245095</c:v>
                </c:pt>
                <c:pt idx="1863" formatCode="_(* #,##0.00_);_(* \(#,##0.00\);_(* &quot;-&quot;??_);_(@_)">
                  <c:v>93.84084375223766</c:v>
                </c:pt>
                <c:pt idx="1864" formatCode="_(* #,##0.00_);_(* \(#,##0.00\);_(* &quot;-&quot;??_);_(@_)">
                  <c:v>93.844351544583162</c:v>
                </c:pt>
                <c:pt idx="1865" formatCode="_(* #,##0.00_);_(* \(#,##0.00\);_(* &quot;-&quot;??_);_(@_)">
                  <c:v>93.847924512329243</c:v>
                </c:pt>
                <c:pt idx="1866" formatCode="_(* #,##0.00_);_(* \(#,##0.00\);_(* &quot;-&quot;??_);_(@_)">
                  <c:v>93.851458930144275</c:v>
                </c:pt>
                <c:pt idx="1867" formatCode="_(* #,##0.00_);_(* \(#,##0.00\);_(* &quot;-&quot;??_);_(@_)">
                  <c:v>93.862071374022435</c:v>
                </c:pt>
                <c:pt idx="1868" formatCode="_(* #,##0.00_);_(* \(#,##0.00\);_(* &quot;-&quot;??_);_(@_)">
                  <c:v>93.86578195306376</c:v>
                </c:pt>
                <c:pt idx="1869" formatCode="_(* #,##0.00_);_(* \(#,##0.00\);_(* &quot;-&quot;??_);_(@_)">
                  <c:v>93.869681361403607</c:v>
                </c:pt>
                <c:pt idx="1870" formatCode="_(* #,##0.00_);_(* \(#,##0.00\);_(* &quot;-&quot;??_);_(@_)">
                  <c:v>93.87329574874029</c:v>
                </c:pt>
                <c:pt idx="1871" formatCode="_(* #,##0.00_);_(* \(#,##0.00\);_(* &quot;-&quot;??_);_(@_)">
                  <c:v>93.876819670183735</c:v>
                </c:pt>
                <c:pt idx="1872" formatCode="_(* #,##0.00_);_(* \(#,##0.00\);_(* &quot;-&quot;??_);_(@_)">
                  <c:v>93.887013780941103</c:v>
                </c:pt>
                <c:pt idx="1873" formatCode="_(* #,##0.00_);_(* \(#,##0.00\);_(* &quot;-&quot;??_);_(@_)">
                  <c:v>93.890502454019867</c:v>
                </c:pt>
                <c:pt idx="1874" formatCode="_(* #,##0.00_);_(* \(#,##0.00\);_(* &quot;-&quot;??_);_(@_)">
                  <c:v>93.893989113682323</c:v>
                </c:pt>
                <c:pt idx="1875" formatCode="_(* #,##0.00_);_(* \(#,##0.00\);_(* &quot;-&quot;??_);_(@_)">
                  <c:v>93.897839610086493</c:v>
                </c:pt>
                <c:pt idx="1876" formatCode="_(* #,##0.00_);_(* \(#,##0.00\);_(* &quot;-&quot;??_);_(@_)">
                  <c:v>93.900789389260638</c:v>
                </c:pt>
                <c:pt idx="1877" formatCode="_(* #,##0.00_);_(* \(#,##0.00\);_(* &quot;-&quot;??_);_(@_)">
                  <c:v>93.914533034038001</c:v>
                </c:pt>
                <c:pt idx="1878" formatCode="_(* #,##0.00_);_(* \(#,##0.00\);_(* &quot;-&quot;??_);_(@_)">
                  <c:v>93.919170574223216</c:v>
                </c:pt>
                <c:pt idx="1879" formatCode="_(* #,##0.00_);_(* \(#,##0.00\);_(* &quot;-&quot;??_);_(@_)">
                  <c:v>93.918348434899741</c:v>
                </c:pt>
                <c:pt idx="1880" formatCode="_(* #,##0.00_);_(* \(#,##0.00\);_(* &quot;-&quot;??_);_(@_)">
                  <c:v>93.928405845535025</c:v>
                </c:pt>
                <c:pt idx="1881" formatCode="_(* #,##0.00_);_(* \(#,##0.00\);_(* &quot;-&quot;??_);_(@_)">
                  <c:v>93.947445991290479</c:v>
                </c:pt>
                <c:pt idx="1882" formatCode="_(* #,##0.00_);_(* \(#,##0.00\);_(* &quot;-&quot;??_);_(@_)">
                  <c:v>93.952113085438782</c:v>
                </c:pt>
                <c:pt idx="1883" formatCode="_(* #,##0.00_);_(* \(#,##0.00\);_(* &quot;-&quot;??_);_(@_)">
                  <c:v>73.393753537193021</c:v>
                </c:pt>
                <c:pt idx="1884" formatCode="_(* #,##0.00_);_(* \(#,##0.00\);_(* &quot;-&quot;??_);_(@_)">
                  <c:v>73.398261059451926</c:v>
                </c:pt>
                <c:pt idx="1885" formatCode="_(* #,##0.00_);_(* \(#,##0.00\);_(* &quot;-&quot;??_);_(@_)">
                  <c:v>73.416473968681544</c:v>
                </c:pt>
                <c:pt idx="1886" formatCode="_(* #,##0.00_);_(* \(#,##0.00\);_(* &quot;-&quot;??_);_(@_)">
                  <c:v>73.421111606250037</c:v>
                </c:pt>
                <c:pt idx="1887" formatCode="_(* #,##0.00_);_(* \(#,##0.00\);_(* &quot;-&quot;??_);_(@_)">
                  <c:v>73.42575213583126</c:v>
                </c:pt>
                <c:pt idx="1888" formatCode="_(* #,##0.00_);_(* \(#,##0.00\);_(* &quot;-&quot;??_);_(@_)">
                  <c:v>73.430344397772146</c:v>
                </c:pt>
                <c:pt idx="1889" formatCode="_(* #,##0.00_);_(* \(#,##0.00\);_(* &quot;-&quot;??_);_(@_)">
                  <c:v>73.434888374387469</c:v>
                </c:pt>
                <c:pt idx="1890" formatCode="_(* #,##0.00_);_(* \(#,##0.00\);_(* &quot;-&quot;??_);_(@_)">
                  <c:v>73.448323423596236</c:v>
                </c:pt>
                <c:pt idx="1891" formatCode="_(* #,##0.00_);_(* \(#,##0.00\);_(* &quot;-&quot;??_);_(@_)">
                  <c:v>73.452823275378464</c:v>
                </c:pt>
                <c:pt idx="1892" formatCode="_(* #,##0.00_);_(* \(#,##0.00\);_(* &quot;-&quot;??_);_(@_)">
                  <c:v>73.457272079923357</c:v>
                </c:pt>
                <c:pt idx="1893" formatCode="_(* #,##0.00_);_(* \(#,##0.00\);_(* &quot;-&quot;??_);_(@_)">
                  <c:v>73.461721360492163</c:v>
                </c:pt>
                <c:pt idx="1894" formatCode="_(* #,##0.00_);_(* \(#,##0.00\);_(* &quot;-&quot;??_);_(@_)">
                  <c:v>73.466154843111724</c:v>
                </c:pt>
                <c:pt idx="1895" formatCode="_(* #,##0.00_);_(* \(#,##0.00\);_(* &quot;-&quot;??_);_(@_)">
                  <c:v>73.479405309396455</c:v>
                </c:pt>
                <c:pt idx="1896" formatCode="_(* #,##0.00_);_(* \(#,##0.00\);_(* &quot;-&quot;??_);_(@_)">
                  <c:v>73.483908509824175</c:v>
                </c:pt>
                <c:pt idx="1897" formatCode="_(* #,##0.00_);_(* \(#,##0.00\);_(* &quot;-&quot;??_);_(@_)">
                  <c:v>73.488393186534722</c:v>
                </c:pt>
                <c:pt idx="1898" formatCode="_(* #,##0.00_);_(* \(#,##0.00\);_(* &quot;-&quot;??_);_(@_)">
                  <c:v>73.492992306336689</c:v>
                </c:pt>
                <c:pt idx="1899" formatCode="_(* #,##0.00_);_(* \(#,##0.00\);_(* &quot;-&quot;??_);_(@_)">
                  <c:v>73.497526799944595</c:v>
                </c:pt>
                <c:pt idx="1900" formatCode="_(* #,##0.00_);_(* \(#,##0.00\);_(* &quot;-&quot;??_);_(@_)">
                  <c:v>73.510884609453171</c:v>
                </c:pt>
                <c:pt idx="1901" formatCode="_(* #,##0.00_);_(* \(#,##0.00\);_(* &quot;-&quot;??_);_(@_)">
                  <c:v>73.51540763781405</c:v>
                </c:pt>
                <c:pt idx="1902" formatCode="_(* #,##0.00_);_(* \(#,##0.00\);_(* &quot;-&quot;??_);_(@_)">
                  <c:v>73.519927900890636</c:v>
                </c:pt>
                <c:pt idx="1903" formatCode="_(* #,##0.00_);_(* \(#,##0.00\);_(* &quot;-&quot;??_);_(@_)">
                  <c:v>73.524448726517463</c:v>
                </c:pt>
                <c:pt idx="1904" formatCode="_(* #,##0.00_);_(* \(#,##0.00\);_(* &quot;-&quot;??_);_(@_)">
                  <c:v>73.528905341848116</c:v>
                </c:pt>
                <c:pt idx="1905" formatCode="_(* #,##0.00_);_(* \(#,##0.00\);_(* &quot;-&quot;??_);_(@_)">
                  <c:v>73.547285961246956</c:v>
                </c:pt>
                <c:pt idx="1906" formatCode="_(* #,##0.00_);_(* \(#,##0.00\);_(* &quot;-&quot;??_);_(@_)">
                  <c:v>73.552065641099745</c:v>
                </c:pt>
                <c:pt idx="1907" formatCode="_(* #,##0.00_);_(* \(#,##0.00\);_(* &quot;-&quot;??_);_(@_)">
                  <c:v>73.556923262624906</c:v>
                </c:pt>
                <c:pt idx="1908" formatCode="_(* #,##0.00_);_(* \(#,##0.00\);_(* &quot;-&quot;??_);_(@_)">
                  <c:v>73.561447692337936</c:v>
                </c:pt>
                <c:pt idx="1909" formatCode="_(* #,##0.00_);_(* \(#,##0.00\);_(* &quot;-&quot;??_);_(@_)">
                  <c:v>73.574825667068865</c:v>
                </c:pt>
                <c:pt idx="1910" formatCode="_(* #,##0.00_);_(* \(#,##0.00\);_(* &quot;-&quot;??_);_(@_)">
                  <c:v>73.57946666702702</c:v>
                </c:pt>
                <c:pt idx="1911" formatCode="_(* #,##0.00_);_(* \(#,##0.00\);_(* &quot;-&quot;??_);_(@_)">
                  <c:v>73.583960833127577</c:v>
                </c:pt>
                <c:pt idx="1912" formatCode="_(* #,##0.00_);_(* \(#,##0.00\);_(* &quot;-&quot;??_);_(@_)">
                  <c:v>73.588455482334112</c:v>
                </c:pt>
                <c:pt idx="1913" formatCode="_(* #,##0.00_);_(* \(#,##0.00\);_(* &quot;-&quot;??_);_(@_)">
                  <c:v>73.592983291897767</c:v>
                </c:pt>
                <c:pt idx="1914" formatCode="_(* #,##0.00_);_(* \(#,##0.00\);_(* &quot;-&quot;??_);_(@_)">
                  <c:v>73.606419873780979</c:v>
                </c:pt>
                <c:pt idx="1915" formatCode="_(* #,##0.00_);_(* \(#,##0.00\);_(* &quot;-&quot;??_);_(@_)">
                  <c:v>73.611097939620024</c:v>
                </c:pt>
                <c:pt idx="1916" formatCode="_(* #,##0.00_);_(* \(#,##0.00\);_(* &quot;-&quot;??_);_(@_)">
                  <c:v>73.615595479584002</c:v>
                </c:pt>
                <c:pt idx="1917" formatCode="_(* #,##0.00_);_(* \(#,##0.00\);_(* &quot;-&quot;??_);_(@_)">
                  <c:v>73.620109849225884</c:v>
                </c:pt>
                <c:pt idx="1918" formatCode="_(* #,##0.00_);_(* \(#,##0.00\);_(* &quot;-&quot;??_);_(@_)">
                  <c:v>73.625524117249384</c:v>
                </c:pt>
                <c:pt idx="1919" formatCode="_(* #,##0.00_);_(* \(#,##0.00\);_(* &quot;-&quot;??_);_(@_)">
                  <c:v>73.641595985767566</c:v>
                </c:pt>
                <c:pt idx="1920" formatCode="_(* #,##0.00_);_(* \(#,##0.00\);_(* &quot;-&quot;??_);_(@_)">
                  <c:v>73.647219436616226</c:v>
                </c:pt>
                <c:pt idx="1921" formatCode="_(* #,##0.00_);_(* \(#,##0.00\);_(* &quot;-&quot;??_);_(@_)">
                  <c:v>73.652604282398386</c:v>
                </c:pt>
                <c:pt idx="1922" formatCode="_(* #,##0.00_);_(* \(#,##0.00\);_(* &quot;-&quot;??_);_(@_)">
                  <c:v>73.657957056017111</c:v>
                </c:pt>
                <c:pt idx="1923" formatCode="_(* #,##0.00_);_(* \(#,##0.00\);_(* &quot;-&quot;??_);_(@_)">
                  <c:v>73.663310474498218</c:v>
                </c:pt>
                <c:pt idx="1924" formatCode="_(* #,##0.00_);_(* \(#,##0.00\);_(* &quot;-&quot;??_);_(@_)">
                  <c:v>73.679444672749227</c:v>
                </c:pt>
                <c:pt idx="1925" formatCode="_(* #,##0.00_);_(* \(#,##0.00\);_(* &quot;-&quot;??_);_(@_)">
                  <c:v>73.685224322973497</c:v>
                </c:pt>
                <c:pt idx="1926" formatCode="_(* #,##0.00_);_(* \(#,##0.00\);_(* &quot;-&quot;??_);_(@_)">
                  <c:v>73.690679265039876</c:v>
                </c:pt>
                <c:pt idx="1927" formatCode="_(* #,##0.00_);_(* \(#,##0.00\);_(* &quot;-&quot;??_);_(@_)">
                  <c:v>73.696184005005421</c:v>
                </c:pt>
                <c:pt idx="1928" formatCode="_(* #,##0.00_);_(* \(#,##0.00\);_(* &quot;-&quot;??_);_(@_)">
                  <c:v>73.701591157644984</c:v>
                </c:pt>
                <c:pt idx="1929" formatCode="_(* #,##0.00_);_(* \(#,##0.00\);_(* &quot;-&quot;??_);_(@_)">
                  <c:v>73.717593183905336</c:v>
                </c:pt>
                <c:pt idx="1930" formatCode="_(* #,##0.00_);_(* \(#,##0.00\);_(* &quot;-&quot;??_);_(@_)">
                  <c:v>73.723125160116879</c:v>
                </c:pt>
                <c:pt idx="1931" formatCode="_(* #,##0.00_);_(* \(#,##0.00\);_(* &quot;-&quot;??_);_(@_)">
                  <c:v>73.7284700429407</c:v>
                </c:pt>
                <c:pt idx="1932" formatCode="_(* #,##0.00_);_(* \(#,##0.00\);_(* &quot;-&quot;??_);_(@_)">
                  <c:v>73.733815568388621</c:v>
                </c:pt>
                <c:pt idx="1933" formatCode="_(* #,##0.00_);_(* \(#,##0.00\);_(* &quot;-&quot;??_);_(@_)">
                  <c:v>73.739178129427273</c:v>
                </c:pt>
                <c:pt idx="1934" formatCode="_(* #,##0.00_);_(* \(#,##0.00\);_(* &quot;-&quot;??_);_(@_)">
                  <c:v>73.755047549916625</c:v>
                </c:pt>
                <c:pt idx="1935" formatCode="_(* #,##0.00_);_(* \(#,##0.00\);_(* &quot;-&quot;??_);_(@_)">
                  <c:v>73.760584171440229</c:v>
                </c:pt>
                <c:pt idx="1936" formatCode="_(* #,##0.00_);_(* \(#,##0.00\);_(* &quot;-&quot;??_);_(@_)">
                  <c:v>73.765933566442726</c:v>
                </c:pt>
                <c:pt idx="1937" formatCode="_(* #,##0.00_);_(* \(#,##0.00\);_(* &quot;-&quot;??_);_(@_)">
                  <c:v>73.771199040951004</c:v>
                </c:pt>
                <c:pt idx="1938" formatCode="_(* #,##0.00_);_(* \(#,##0.00\);_(* &quot;-&quot;??_);_(@_)">
                  <c:v>73.776508742816176</c:v>
                </c:pt>
                <c:pt idx="1939" formatCode="_(* #,##0.00_);_(* \(#,##0.00\);_(* &quot;-&quot;??_);_(@_)">
                  <c:v>77.473453456567157</c:v>
                </c:pt>
                <c:pt idx="1940" formatCode="_(* #,##0.00_);_(* \(#,##0.00\);_(* &quot;-&quot;??_);_(@_)">
                  <c:v>77.47785816152593</c:v>
                </c:pt>
                <c:pt idx="1941" formatCode="_(* #,##0.00_);_(* \(#,##0.00\);_(* &quot;-&quot;??_);_(@_)">
                  <c:v>77.4984042125662</c:v>
                </c:pt>
                <c:pt idx="1942" formatCode="_(* #,##0.00_);_(* \(#,##0.00\);_(* &quot;-&quot;??_);_(@_)">
                  <c:v>77.502764273462915</c:v>
                </c:pt>
                <c:pt idx="1943" formatCode="_(* #,##0.00_);_(* \(#,##0.00\);_(* &quot;-&quot;??_);_(@_)">
                  <c:v>77.506859905104236</c:v>
                </c:pt>
                <c:pt idx="1944" formatCode="_(* #,##0.00_);_(* \(#,##0.00\);_(* &quot;-&quot;??_);_(@_)">
                  <c:v>77.510969023316591</c:v>
                </c:pt>
                <c:pt idx="1945" formatCode="_(* #,##0.00_);_(* \(#,##0.00\);_(* &quot;-&quot;??_);_(@_)">
                  <c:v>77.515143526184218</c:v>
                </c:pt>
                <c:pt idx="1946" formatCode="_(* #,##0.00_);_(* \(#,##0.00\);_(* &quot;-&quot;??_);_(@_)">
                  <c:v>77.527316045074457</c:v>
                </c:pt>
                <c:pt idx="1947" formatCode="_(* #,##0.00_);_(* \(#,##0.00\);_(* &quot;-&quot;??_);_(@_)">
                  <c:v>77.53153370469569</c:v>
                </c:pt>
                <c:pt idx="1948" formatCode="_(* #,##0.00_);_(* \(#,##0.00\);_(* &quot;-&quot;??_);_(@_)">
                  <c:v>77.53558096926686</c:v>
                </c:pt>
                <c:pt idx="1949" formatCode="_(* #,##0.00_);_(* \(#,##0.00\);_(* &quot;-&quot;??_);_(@_)">
                  <c:v>77.539524858675463</c:v>
                </c:pt>
                <c:pt idx="1950" formatCode="_(* #,##0.00_);_(* \(#,##0.00\);_(* &quot;-&quot;??_);_(@_)">
                  <c:v>63.801441155494928</c:v>
                </c:pt>
                <c:pt idx="1951" formatCode="_(* #,##0.00_);_(* \(#,##0.00\);_(* &quot;-&quot;??_);_(@_)">
                  <c:v>63.813276350389629</c:v>
                </c:pt>
                <c:pt idx="1952" formatCode="_(* #,##0.00_);_(* \(#,##0.00\);_(* &quot;-&quot;??_);_(@_)">
                  <c:v>63.817497570042406</c:v>
                </c:pt>
                <c:pt idx="1953" formatCode="_(* #,##0.00_);_(* \(#,##0.00\);_(* &quot;-&quot;??_);_(@_)">
                  <c:v>63.821613233253046</c:v>
                </c:pt>
                <c:pt idx="1954" formatCode="_(* #,##0.00_);_(* \(#,##0.00\);_(* &quot;-&quot;??_);_(@_)">
                  <c:v>63.825703415615145</c:v>
                </c:pt>
                <c:pt idx="1955" formatCode="_(* #,##0.00_);_(* \(#,##0.00\);_(* &quot;-&quot;??_);_(@_)">
                  <c:v>63.829781110202951</c:v>
                </c:pt>
                <c:pt idx="1956" formatCode="_(* #,##0.00_);_(* \(#,##0.00\);_(* &quot;-&quot;??_);_(@_)">
                  <c:v>63.841858526564621</c:v>
                </c:pt>
                <c:pt idx="1957" formatCode="_(* #,##0.00_);_(* \(#,##0.00\);_(* &quot;-&quot;??_);_(@_)">
                  <c:v>63.846056734060106</c:v>
                </c:pt>
                <c:pt idx="1958" formatCode="_(* #,##0.00_);_(* \(#,##0.00\);_(* &quot;-&quot;??_);_(@_)">
                  <c:v>63.850136939346214</c:v>
                </c:pt>
                <c:pt idx="1959" formatCode="_(* #,##0.00_);_(* \(#,##0.00\);_(* &quot;-&quot;??_);_(@_)">
                  <c:v>63.854243647839724</c:v>
                </c:pt>
                <c:pt idx="1960" formatCode="_(* #,##0.00_);_(* \(#,##0.00\);_(* &quot;-&quot;??_);_(@_)">
                  <c:v>63.853422416214286</c:v>
                </c:pt>
                <c:pt idx="1961" formatCode="_(* #,##0.00_);_(* \(#,##0.00\);_(* &quot;-&quot;??_);_(@_)">
                  <c:v>63.870334655729579</c:v>
                </c:pt>
                <c:pt idx="1962" formatCode="_(* #,##0.00_);_(* \(#,##0.00\);_(* &quot;-&quot;??_);_(@_)">
                  <c:v>63.874563115770478</c:v>
                </c:pt>
                <c:pt idx="1963" formatCode="_(* #,##0.00_);_(* \(#,##0.00\);_(* &quot;-&quot;??_);_(@_)">
                  <c:v>63.878750914416614</c:v>
                </c:pt>
                <c:pt idx="1964" formatCode="_(* #,##0.00_);_(* \(#,##0.00\);_(* &quot;-&quot;??_);_(@_)">
                  <c:v>63.883043333095365</c:v>
                </c:pt>
                <c:pt idx="1965" formatCode="_(* #,##0.00_);_(* \(#,##0.00\);_(* &quot;-&quot;??_);_(@_)">
                  <c:v>63.887297259358689</c:v>
                </c:pt>
                <c:pt idx="1966" formatCode="_(* #,##0.00_);_(* \(#,##0.00\);_(* &quot;-&quot;??_);_(@_)">
                  <c:v>63.900363817504882</c:v>
                </c:pt>
                <c:pt idx="1967" formatCode="_(* #,##0.00_);_(* \(#,##0.00\);_(* &quot;-&quot;??_);_(@_)">
                  <c:v>63.904729425529418</c:v>
                </c:pt>
                <c:pt idx="1968" formatCode="_(* #,##0.00_);_(* \(#,##0.00\);_(* &quot;-&quot;??_);_(@_)">
                  <c:v>63.90902515123431</c:v>
                </c:pt>
                <c:pt idx="1969" formatCode="_(* #,##0.00_);_(* \(#,##0.00\);_(* &quot;-&quot;??_);_(@_)">
                  <c:v>63.913269336963793</c:v>
                </c:pt>
                <c:pt idx="1970" formatCode="_(* #,##0.00_);_(* \(#,##0.00\);_(* &quot;-&quot;??_);_(@_)">
                  <c:v>63.917435915945035</c:v>
                </c:pt>
                <c:pt idx="1971" formatCode="_(* #,##0.00_);_(* \(#,##0.00\);_(* &quot;-&quot;??_);_(@_)">
                  <c:v>63.929661514196589</c:v>
                </c:pt>
                <c:pt idx="1972" formatCode="_(* #,##0.00_);_(* \(#,##0.00\);_(* &quot;-&quot;??_);_(@_)">
                  <c:v>63.933844065364845</c:v>
                </c:pt>
                <c:pt idx="1973" formatCode="_(* #,##0.00_);_(* \(#,##0.00\);_(* &quot;-&quot;??_);_(@_)">
                  <c:v>63.938026247539057</c:v>
                </c:pt>
                <c:pt idx="1974" formatCode="_(* #,##0.00_);_(* \(#,##0.00\);_(* &quot;-&quot;??_);_(@_)">
                  <c:v>63.94223501601104</c:v>
                </c:pt>
                <c:pt idx="1975" formatCode="_(* #,##0.00_);_(* \(#,##0.00\);_(* &quot;-&quot;??_);_(@_)">
                  <c:v>63.946457343951558</c:v>
                </c:pt>
                <c:pt idx="1976" formatCode="_(* #,##0.00_);_(* \(#,##0.00\);_(* &quot;-&quot;??_);_(@_)">
                  <c:v>63.959081444945298</c:v>
                </c:pt>
                <c:pt idx="1977" formatCode="_(* #,##0.00_);_(* \(#,##0.00\);_(* &quot;-&quot;??_);_(@_)">
                  <c:v>63.96344131015028</c:v>
                </c:pt>
                <c:pt idx="1978" formatCode="_(* #,##0.00_);_(* \(#,##0.00\);_(* &quot;-&quot;??_);_(@_)">
                  <c:v>63.967679342288072</c:v>
                </c:pt>
                <c:pt idx="1979" formatCode="_(* #,##0.00_);_(* \(#,##0.00\);_(* &quot;-&quot;??_);_(@_)">
                  <c:v>63.971852705736197</c:v>
                </c:pt>
                <c:pt idx="1980" formatCode="_(* #,##0.00_);_(* \(#,##0.00\);_(* &quot;-&quot;??_);_(@_)">
                  <c:v>63.976039631204074</c:v>
                </c:pt>
                <c:pt idx="1981" formatCode="_(* #,##0.00_);_(* \(#,##0.00\);_(* &quot;-&quot;??_);_(@_)">
                  <c:v>63.988364357526052</c:v>
                </c:pt>
                <c:pt idx="1982" formatCode="_(* #,##0.00_);_(* \(#,##0.00\);_(* &quot;-&quot;??_);_(@_)">
                  <c:v>63.992580973085012</c:v>
                </c:pt>
                <c:pt idx="1983" formatCode="_(* #,##0.00_);_(* \(#,##0.00\);_(* &quot;-&quot;??_);_(@_)">
                  <c:v>63.996600851954774</c:v>
                </c:pt>
                <c:pt idx="1984" formatCode="_(* #,##0.00_);_(* \(#,##0.00\);_(* &quot;-&quot;??_);_(@_)">
                  <c:v>64.000660370035348</c:v>
                </c:pt>
                <c:pt idx="1985" formatCode="_(* #,##0.00_);_(* \(#,##0.00\);_(* &quot;-&quot;??_);_(@_)">
                  <c:v>64.004772592776376</c:v>
                </c:pt>
                <c:pt idx="1986" formatCode="_(* #,##0.00_);_(* \(#,##0.00\);_(* &quot;-&quot;??_);_(@_)">
                  <c:v>64.017224472407122</c:v>
                </c:pt>
                <c:pt idx="1987" formatCode="_(* #,##0.00_);_(* \(#,##0.00\);_(* &quot;-&quot;??_);_(@_)">
                  <c:v>64.021605244100002</c:v>
                </c:pt>
                <c:pt idx="1988" formatCode="_(* #,##0.00_);_(* \(#,##0.00\);_(* &quot;-&quot;??_);_(@_)">
                  <c:v>64.026020397400913</c:v>
                </c:pt>
                <c:pt idx="1989" formatCode="_(* #,##0.00_);_(* \(#,##0.00\);_(* &quot;-&quot;??_);_(@_)">
                  <c:v>64.030253276863391</c:v>
                </c:pt>
                <c:pt idx="1990" formatCode="_(* #,##0.00_);_(* \(#,##0.00\);_(* &quot;-&quot;??_);_(@_)">
                  <c:v>60.03908502423031</c:v>
                </c:pt>
                <c:pt idx="1991" formatCode="_(* #,##0.00_);_(* \(#,##0.00\);_(* &quot;-&quot;??_);_(@_)">
                  <c:v>60.046044398651809</c:v>
                </c:pt>
                <c:pt idx="1992" formatCode="_(* #,##0.00_);_(* \(#,##0.00\);_(* &quot;-&quot;??_);_(@_)">
                  <c:v>60.048175170682917</c:v>
                </c:pt>
                <c:pt idx="1993" formatCode="_(* #,##0.00_);_(* \(#,##0.00\);_(* &quot;-&quot;??_);_(@_)">
                  <c:v>60.050175548812703</c:v>
                </c:pt>
                <c:pt idx="1994" formatCode="_(* #,##0.00_);_(* \(#,##0.00\);_(* &quot;-&quot;??_);_(@_)">
                  <c:v>60.052163795871181</c:v>
                </c:pt>
                <c:pt idx="1995" formatCode="_(* #,##0.00_);_(* \(#,##0.00\);_(* &quot;-&quot;??_);_(@_)">
                  <c:v>60.054139911168733</c:v>
                </c:pt>
                <c:pt idx="1996" formatCode="_(* #,##0.00_);_(* \(#,##0.00\);_(* &quot;-&quot;??_);_(@_)">
                  <c:v>60.060242332132127</c:v>
                </c:pt>
                <c:pt idx="1997" formatCode="_(* #,##0.00_);_(* \(#,##0.00\);_(* &quot;-&quot;??_);_(@_)">
                  <c:v>60.062363964705945</c:v>
                </c:pt>
                <c:pt idx="1998" formatCode="_(* #,##0.00_);_(* \(#,##0.00\);_(* &quot;-&quot;??_);_(@_)">
                  <c:v>60.064443741462689</c:v>
                </c:pt>
                <c:pt idx="1999" formatCode="_(* #,##0.00_);_(* \(#,##0.00\);_(* &quot;-&quot;??_);_(@_)">
                  <c:v>60.066524037321024</c:v>
                </c:pt>
                <c:pt idx="2000" formatCode="_(* #,##0.00_);_(* \(#,##0.00\);_(* &quot;-&quot;??_);_(@_)">
                  <c:v>60.068516343638379</c:v>
                </c:pt>
                <c:pt idx="2001" formatCode="_(* #,##0.00_);_(* \(#,##0.00\);_(* &quot;-&quot;??_);_(@_)">
                  <c:v>60.074289393903172</c:v>
                </c:pt>
                <c:pt idx="2002" formatCode="_(* #,##0.00_);_(* \(#,##0.00\);_(* &quot;-&quot;??_);_(@_)">
                  <c:v>60.076325096719863</c:v>
                </c:pt>
                <c:pt idx="2003" formatCode="_(* #,##0.00_);_(* \(#,##0.00\);_(* &quot;-&quot;??_);_(@_)">
                  <c:v>60.078307245463513</c:v>
                </c:pt>
                <c:pt idx="2004" formatCode="_(* #,##0.00_);_(* \(#,##0.00\);_(* &quot;-&quot;??_);_(@_)">
                  <c:v>60.080302536941318</c:v>
                </c:pt>
                <c:pt idx="2005" formatCode="_(* #,##0.00_);_(* \(#,##0.00\);_(* &quot;-&quot;??_);_(@_)">
                  <c:v>60.082298393913035</c:v>
                </c:pt>
                <c:pt idx="2006" formatCode="_(* #,##0.00_);_(* \(#,##0.00\);_(* &quot;-&quot;??_);_(@_)">
                  <c:v>60.088422164287337</c:v>
                </c:pt>
                <c:pt idx="2007" formatCode="_(* #,##0.00_);_(* \(#,##0.00\);_(* &quot;-&quot;??_);_(@_)">
                  <c:v>60.090524965288125</c:v>
                </c:pt>
                <c:pt idx="2008" formatCode="_(* #,##0.00_);_(* \(#,##0.00\);_(* &quot;-&quot;??_);_(@_)">
                  <c:v>60.092548503972779</c:v>
                </c:pt>
                <c:pt idx="2009" formatCode="_(* #,##0.00_);_(* \(#,##0.00\);_(* &quot;-&quot;??_);_(@_)">
                  <c:v>60.094572547814998</c:v>
                </c:pt>
                <c:pt idx="2010" formatCode="_(* #,##0.00_);_(* \(#,##0.00\);_(* &quot;-&quot;??_);_(@_)">
                  <c:v>60.096787045507902</c:v>
                </c:pt>
                <c:pt idx="2011" formatCode="_(* #,##0.00_);_(* \(#,##0.00\);_(* &quot;-&quot;??_);_(@_)">
                  <c:v>60.104587031346469</c:v>
                </c:pt>
                <c:pt idx="2012" formatCode="_(* #,##0.00_);_(* \(#,##0.00\);_(* &quot;-&quot;??_);_(@_)">
                  <c:v>60.107244550573022</c:v>
                </c:pt>
                <c:pt idx="2013" formatCode="_(* #,##0.00_);_(* \(#,##0.00\);_(* &quot;-&quot;??_);_(@_)">
                  <c:v>60.109833947447513</c:v>
                </c:pt>
                <c:pt idx="2014" formatCode="_(* #,##0.00_);_(* \(#,##0.00\);_(* &quot;-&quot;??_);_(@_)">
                  <c:v>60.112423383366718</c:v>
                </c:pt>
                <c:pt idx="2015" formatCode="_(* #,##0.00_);_(* \(#,##0.00\);_(* &quot;-&quot;??_);_(@_)">
                  <c:v>60.115037277176683</c:v>
                </c:pt>
                <c:pt idx="2016" formatCode="_(* #,##0.00_);_(* \(#,##0.00\);_(* &quot;-&quot;??_);_(@_)">
                  <c:v>60.122810548648367</c:v>
                </c:pt>
                <c:pt idx="2017" formatCode="_(* #,##0.00_);_(* \(#,##0.00\);_(* &quot;-&quot;??_);_(@_)">
                  <c:v>60.125548067935966</c:v>
                </c:pt>
                <c:pt idx="2018" formatCode="_(* #,##0.00_);_(* \(#,##0.00\);_(* &quot;-&quot;??_);_(@_)">
                  <c:v>60.128177846984819</c:v>
                </c:pt>
                <c:pt idx="2019" formatCode="_(* #,##0.00_);_(* \(#,##0.00\);_(* &quot;-&quot;??_);_(@_)">
                  <c:v>60.130808262718638</c:v>
                </c:pt>
                <c:pt idx="2020" formatCode="_(* #,##0.00_);_(* \(#,##0.00\);_(* &quot;-&quot;??_);_(@_)">
                  <c:v>60.133439318486936</c:v>
                </c:pt>
                <c:pt idx="2021" formatCode="_(* #,##0.00_);_(* \(#,##0.00\);_(* &quot;-&quot;??_);_(@_)">
                  <c:v>60.14122593629768</c:v>
                </c:pt>
                <c:pt idx="2022" formatCode="_(* #,##0.00_);_(* \(#,##0.00\);_(* &quot;-&quot;??_);_(@_)">
                  <c:v>60.143968025809421</c:v>
                </c:pt>
                <c:pt idx="2023" formatCode="_(* #,##0.00_);_(* \(#,##0.00\);_(* &quot;-&quot;??_);_(@_)">
                  <c:v>60.146602282171422</c:v>
                </c:pt>
                <c:pt idx="2024" formatCode="_(* #,##0.00_);_(* \(#,##0.00\);_(* &quot;-&quot;??_);_(@_)">
                  <c:v>60.149237181837158</c:v>
                </c:pt>
                <c:pt idx="2025" formatCode="_(* #,##0.00_);_(* \(#,##0.00\);_(* &quot;-&quot;??_);_(@_)">
                  <c:v>60.151872720321151</c:v>
                </c:pt>
                <c:pt idx="2026" formatCode="_(* #,##0.00_);_(* \(#,##0.00\);_(* &quot;-&quot;??_);_(@_)">
                  <c:v>60.159672693897335</c:v>
                </c:pt>
                <c:pt idx="2027" formatCode="_(* #,##0.00_);_(* \(#,##0.00\);_(* &quot;-&quot;??_);_(@_)">
                  <c:v>60.162419357084175</c:v>
                </c:pt>
                <c:pt idx="2028" formatCode="_(* #,##0.00_);_(* \(#,##0.00\);_(* &quot;-&quot;??_);_(@_)">
                  <c:v>60.165058100512638</c:v>
                </c:pt>
                <c:pt idx="2029" formatCode="_(* #,##0.00_);_(* \(#,##0.00\);_(* &quot;-&quot;??_);_(@_)">
                  <c:v>60.167710200988509</c:v>
                </c:pt>
                <c:pt idx="2030" formatCode="_(* #,##0.00_);_(* \(#,##0.00\);_(* &quot;-&quot;??_);_(@_)">
                  <c:v>60.170388380316012</c:v>
                </c:pt>
                <c:pt idx="2031" formatCode="_(* #,##0.00_);_(* \(#,##0.00\);_(* &quot;-&quot;??_);_(@_)">
                  <c:v>60.178618689140293</c:v>
                </c:pt>
                <c:pt idx="2032" formatCode="_(* #,##0.00_);_(* \(#,##0.00\);_(* &quot;-&quot;??_);_(@_)">
                  <c:v>60.181473825826913</c:v>
                </c:pt>
                <c:pt idx="2033" formatCode="_(* #,##0.00_);_(* \(#,##0.00\);_(* &quot;-&quot;??_);_(@_)">
                  <c:v>60.184180752917293</c:v>
                </c:pt>
                <c:pt idx="2034" formatCode="_(* #,##0.00_);_(* \(#,##0.00\);_(* &quot;-&quot;??_);_(@_)">
                  <c:v>60.186862881867818</c:v>
                </c:pt>
                <c:pt idx="2035" formatCode="_(* #,##0.00_);_(* \(#,##0.00\);_(* &quot;-&quot;??_);_(@_)">
                  <c:v>60.189545663056641</c:v>
                </c:pt>
                <c:pt idx="2036" formatCode="_(* #,##0.00_);_(* \(#,##0.00\);_(* &quot;-&quot;??_);_(@_)">
                  <c:v>60.197486443625628</c:v>
                </c:pt>
                <c:pt idx="2037" formatCode="_(* #,##0.00_);_(* \(#,##0.00\);_(* &quot;-&quot;??_);_(@_)">
                  <c:v>60.200294327619105</c:v>
                </c:pt>
                <c:pt idx="2038" formatCode="_(* #,##0.00_);_(* \(#,##0.00\);_(* &quot;-&quot;??_);_(@_)">
                  <c:v>60.203005837829558</c:v>
                </c:pt>
                <c:pt idx="2039" formatCode="_(* #,##0.00_);_(* \(#,##0.00\);_(* &quot;-&quot;??_);_(@_)">
                  <c:v>60.205705267524969</c:v>
                </c:pt>
                <c:pt idx="2040" formatCode="_(* #,##0.00_);_(* \(#,##0.00\);_(* &quot;-&quot;??_);_(@_)">
                  <c:v>62.122827507393097</c:v>
                </c:pt>
                <c:pt idx="2041" formatCode="_(* #,##0.00_);_(* \(#,##0.00\);_(* &quot;-&quot;??_);_(@_)">
                  <c:v>62.128244478934924</c:v>
                </c:pt>
                <c:pt idx="2042" formatCode="_(* #,##0.00_);_(* \(#,##0.00\);_(* &quot;-&quot;??_);_(@_)">
                  <c:v>62.130132736664315</c:v>
                </c:pt>
                <c:pt idx="2043" formatCode="_(* #,##0.00_);_(* \(#,##0.00\);_(* &quot;-&quot;??_);_(@_)">
                  <c:v>62.13196938912553</c:v>
                </c:pt>
                <c:pt idx="2044" formatCode="_(* #,##0.00_);_(* \(#,##0.00\);_(* &quot;-&quot;??_);_(@_)">
                  <c:v>62.133783974214573</c:v>
                </c:pt>
                <c:pt idx="2045" formatCode="_(* #,##0.00_);_(* \(#,##0.00\);_(* &quot;-&quot;??_);_(@_)">
                  <c:v>62.135587815253558</c:v>
                </c:pt>
                <c:pt idx="2046" formatCode="_(* #,##0.00_);_(* \(#,##0.00\);_(* &quot;-&quot;??_);_(@_)">
                  <c:v>62.140983035391073</c:v>
                </c:pt>
                <c:pt idx="2047" formatCode="_(* #,##0.00_);_(* \(#,##0.00\);_(* &quot;-&quot;??_);_(@_)">
                  <c:v>62.142841042948774</c:v>
                </c:pt>
                <c:pt idx="2048" formatCode="_(* #,##0.00_);_(* \(#,##0.00\);_(* &quot;-&quot;??_);_(@_)">
                  <c:v>62.144647755123373</c:v>
                </c:pt>
                <c:pt idx="2049" formatCode="_(* #,##0.00_);_(* \(#,##0.00\);_(* &quot;-&quot;??_);_(@_)">
                  <c:v>62.146489035958972</c:v>
                </c:pt>
                <c:pt idx="2050" formatCode="_(* #,##0.00_);_(* \(#,##0.00\);_(* &quot;-&quot;??_);_(@_)">
                  <c:v>62.148308228656838</c:v>
                </c:pt>
                <c:pt idx="2051" formatCode="_(* #,##0.00_);_(* \(#,##0.00\);_(* &quot;-&quot;??_);_(@_)">
                  <c:v>62.153715513526549</c:v>
                </c:pt>
                <c:pt idx="2052" formatCode="_(* #,##0.00_);_(* \(#,##0.00\);_(* &quot;-&quot;??_);_(@_)">
                  <c:v>62.15557759456393</c:v>
                </c:pt>
                <c:pt idx="2053" formatCode="_(* #,##0.00_);_(* \(#,##0.00\);_(* &quot;-&quot;??_);_(@_)">
                  <c:v>62.157411012355034</c:v>
                </c:pt>
                <c:pt idx="2054" formatCode="_(* #,##0.00_);_(* \(#,##0.00\);_(* &quot;-&quot;??_);_(@_)">
                  <c:v>62.159279033510416</c:v>
                </c:pt>
                <c:pt idx="2055" formatCode="_(* #,##0.00_);_(* \(#,##0.00\);_(* &quot;-&quot;??_);_(@_)">
                  <c:v>62.161136301213325</c:v>
                </c:pt>
                <c:pt idx="2056" formatCode="_(* #,##0.00_);_(* \(#,##0.00\);_(* &quot;-&quot;??_);_(@_)">
                  <c:v>62.166691328601374</c:v>
                </c:pt>
                <c:pt idx="2057" formatCode="_(* #,##0.00_);_(* \(#,##0.00\);_(* &quot;-&quot;??_);_(@_)">
                  <c:v>62.168559944228164</c:v>
                </c:pt>
                <c:pt idx="2058" formatCode="_(* #,##0.00_);_(* \(#,##0.00\);_(* &quot;-&quot;??_);_(@_)">
                  <c:v>62.170431932646544</c:v>
                </c:pt>
                <c:pt idx="2059" formatCode="_(* #,##0.00_);_(* \(#,##0.00\);_(* &quot;-&quot;??_);_(@_)">
                  <c:v>62.172336440131225</c:v>
                </c:pt>
                <c:pt idx="2060" formatCode="_(* #,##0.00_);_(* \(#,##0.00\);_(* &quot;-&quot;??_);_(@_)">
                  <c:v>62.174252921642662</c:v>
                </c:pt>
                <c:pt idx="2061" formatCode="_(* #,##0.00_);_(* \(#,##0.00\);_(* &quot;-&quot;??_);_(@_)">
                  <c:v>62.179936104450427</c:v>
                </c:pt>
                <c:pt idx="2062" formatCode="_(* #,##0.00_);_(* \(#,##0.00\);_(* &quot;-&quot;??_);_(@_)">
                  <c:v>62.18198231787666</c:v>
                </c:pt>
                <c:pt idx="2063" formatCode="_(* #,##0.00_);_(* \(#,##0.00\);_(* &quot;-&quot;??_);_(@_)">
                  <c:v>62.183878978646476</c:v>
                </c:pt>
                <c:pt idx="2064" formatCode="_(* #,##0.00_);_(* \(#,##0.00\);_(* &quot;-&quot;??_);_(@_)">
                  <c:v>62.185787620922774</c:v>
                </c:pt>
                <c:pt idx="2065" formatCode="_(* #,##0.00_);_(* \(#,##0.00\);_(* &quot;-&quot;??_);_(@_)">
                  <c:v>62.193486880473181</c:v>
                </c:pt>
                <c:pt idx="2066" formatCode="_(* #,##0.00_);_(* \(#,##0.00\);_(* &quot;-&quot;??_);_(@_)">
                  <c:v>62.195606790154592</c:v>
                </c:pt>
                <c:pt idx="2067" formatCode="_(* #,##0.00_);_(* \(#,##0.00\);_(* &quot;-&quot;??_);_(@_)">
                  <c:v>62.197473393238248</c:v>
                </c:pt>
                <c:pt idx="2068" formatCode="_(* #,##0.00_);_(* \(#,##0.00\);_(* &quot;-&quot;??_);_(@_)">
                  <c:v>62.199329177015592</c:v>
                </c:pt>
                <c:pt idx="2069" formatCode="_(* #,##0.00_);_(* \(#,##0.00\);_(* &quot;-&quot;??_);_(@_)">
                  <c:v>62.201162697864966</c:v>
                </c:pt>
                <c:pt idx="2070" formatCode="_(* #,##0.00_);_(* \(#,##0.00\);_(* &quot;-&quot;??_);_(@_)">
                  <c:v>62.206494459249093</c:v>
                </c:pt>
                <c:pt idx="2071" formatCode="_(* #,##0.00_);_(* \(#,##0.00\);_(* &quot;-&quot;??_);_(@_)">
                  <c:v>62.208466902415459</c:v>
                </c:pt>
                <c:pt idx="2072" formatCode="_(* #,##0.00_);_(* \(#,##0.00\);_(* &quot;-&quot;??_);_(@_)">
                  <c:v>62.210303273477884</c:v>
                </c:pt>
                <c:pt idx="2073" formatCode="_(* #,##0.00_);_(* \(#,##0.00\);_(* &quot;-&quot;??_);_(@_)">
                  <c:v>62.212140218554644</c:v>
                </c:pt>
                <c:pt idx="2074" formatCode="_(* #,##0.00_);_(* \(#,##0.00\);_(* &quot;-&quot;??_);_(@_)">
                  <c:v>62.214137548842295</c:v>
                </c:pt>
                <c:pt idx="2075" formatCode="_(* #,##0.00_);_(* \(#,##0.00\);_(* &quot;-&quot;??_);_(@_)">
                  <c:v>62.221686494092801</c:v>
                </c:pt>
                <c:pt idx="2076" formatCode="_(* #,##0.00_);_(* \(#,##0.00\);_(* &quot;-&quot;??_);_(@_)">
                  <c:v>62.224297455387067</c:v>
                </c:pt>
                <c:pt idx="2077" formatCode="_(* #,##0.00_);_(* \(#,##0.00\);_(* &quot;-&quot;??_);_(@_)">
                  <c:v>62.226743591534152</c:v>
                </c:pt>
                <c:pt idx="2078" formatCode="_(* #,##0.00_);_(* \(#,##0.00\);_(* &quot;-&quot;??_);_(@_)">
                  <c:v>62.229179026827765</c:v>
                </c:pt>
                <c:pt idx="2079" formatCode="_(* #,##0.00_);_(* \(#,##0.00\);_(* &quot;-&quot;??_);_(@_)">
                  <c:v>62.229491673317305</c:v>
                </c:pt>
                <c:pt idx="2080" formatCode="_(* #,##0.00_);_(* \(#,##0.00\);_(* &quot;-&quot;??_);_(@_)">
                  <c:v>62.236919683055717</c:v>
                </c:pt>
                <c:pt idx="2081" formatCode="_(* #,##0.00_);_(* \(#,##0.00\);_(* &quot;-&quot;??_);_(@_)">
                  <c:v>58.257319620438331</c:v>
                </c:pt>
                <c:pt idx="2082" formatCode="_(* #,##0.00_);_(* \(#,##0.00\);_(* &quot;-&quot;??_);_(@_)">
                  <c:v>58.259697906081264</c:v>
                </c:pt>
                <c:pt idx="2083" formatCode="_(* #,##0.00_);_(* \(#,##0.00\);_(* &quot;-&quot;??_);_(@_)">
                  <c:v>62.245243858475561</c:v>
                </c:pt>
                <c:pt idx="2084" formatCode="_(* #,##0.00_);_(* \(#,##0.00\);_(* &quot;-&quot;??_);_(@_)">
                  <c:v>62.248140494480118</c:v>
                </c:pt>
                <c:pt idx="2085" formatCode="_(* #,##0.00_);_(* \(#,##0.00\);_(* &quot;-&quot;??_);_(@_)">
                  <c:v>62.256690945019379</c:v>
                </c:pt>
                <c:pt idx="2086" formatCode="_(* #,##0.00_);_(* \(#,##0.00\);_(* &quot;-&quot;??_);_(@_)">
                  <c:v>62.259695706965367</c:v>
                </c:pt>
                <c:pt idx="2087" formatCode="_(* #,##0.00_);_(* \(#,##0.00\);_(* &quot;-&quot;??_);_(@_)">
                  <c:v>62.262620497176037</c:v>
                </c:pt>
                <c:pt idx="2088" formatCode="_(* #,##0.00_);_(* \(#,##0.00\);_(* &quot;-&quot;??_);_(@_)">
                  <c:v>62.265521643005997</c:v>
                </c:pt>
                <c:pt idx="2089" formatCode="_(* #,##0.00_);_(* \(#,##0.00\);_(* &quot;-&quot;??_);_(@_)">
                  <c:v>62.268411634948727</c:v>
                </c:pt>
                <c:pt idx="2090" formatCode="_(* #,##0.00_);_(* \(#,##0.00\);_(* &quot;-&quot;??_);_(@_)">
                  <c:v>62.276977740943721</c:v>
                </c:pt>
                <c:pt idx="2091" formatCode="_(* #,##0.00_);_(* \(#,##0.00\);_(* &quot;-&quot;??_);_(@_)">
                  <c:v>62.280012278605881</c:v>
                </c:pt>
                <c:pt idx="2092" formatCode="_(* #,##0.00_);_(* \(#,##0.00\);_(* &quot;-&quot;??_);_(@_)">
                  <c:v>62.282917938702241</c:v>
                </c:pt>
                <c:pt idx="2093" formatCode="_(* #,##0.00_);_(* \(#,##0.00\);_(* &quot;-&quot;??_);_(@_)">
                  <c:v>62.285812432610399</c:v>
                </c:pt>
                <c:pt idx="2094" formatCode="_(* #,##0.00_);_(* \(#,##0.00\);_(* &quot;-&quot;??_);_(@_)">
                  <c:v>62.288719600140361</c:v>
                </c:pt>
                <c:pt idx="2095" formatCode="_(* #,##0.00_);_(* \(#,##0.00\);_(* &quot;-&quot;??_);_(@_)">
                  <c:v>62.297301374991108</c:v>
                </c:pt>
                <c:pt idx="2096" formatCode="_(* #,##0.00_);_(* \(#,##0.00\);_(* &quot;-&quot;??_);_(@_)">
                  <c:v>62.300426851298305</c:v>
                </c:pt>
                <c:pt idx="2097" formatCode="_(* #,##0.00_);_(* \(#,##0.00\);_(* &quot;-&quot;??_);_(@_)">
                  <c:v>62.306154005110272</c:v>
                </c:pt>
                <c:pt idx="2098" formatCode="_(* #,##0.00_);_(* \(#,##0.00\);_(* &quot;-&quot;??_);_(@_)">
                  <c:v>62.309137475447571</c:v>
                </c:pt>
                <c:pt idx="2099" formatCode="_(* #,##0.00_);_(* \(#,##0.00\);_(* &quot;-&quot;??_);_(@_)">
                  <c:v>62.317805945884608</c:v>
                </c:pt>
                <c:pt idx="2100" formatCode="_(* #,##0.00_);_(* \(#,##0.00\);_(* &quot;-&quot;??_);_(@_)">
                  <c:v>62.320839057000889</c:v>
                </c:pt>
                <c:pt idx="2101" formatCode="_(* #,##0.00_);_(* \(#,##0.00\);_(* &quot;-&quot;??_);_(@_)">
                  <c:v>62.323874642452779</c:v>
                </c:pt>
                <c:pt idx="2102" formatCode="_(* #,##0.00_);_(* \(#,##0.00\);_(* &quot;-&quot;??_);_(@_)">
                  <c:v>62.326899075616268</c:v>
                </c:pt>
                <c:pt idx="2103" formatCode="_(* #,##0.00_);_(* \(#,##0.00\);_(* &quot;-&quot;??_);_(@_)">
                  <c:v>62.329769076771903</c:v>
                </c:pt>
                <c:pt idx="2104" formatCode="_(* #,##0.00_);_(* \(#,##0.00\);_(* &quot;-&quot;??_);_(@_)">
                  <c:v>62.338346833743188</c:v>
                </c:pt>
                <c:pt idx="2105" formatCode="_(* #,##0.00_);_(* \(#,##0.00\);_(* &quot;-&quot;??_);_(@_)">
                  <c:v>62.341409840166783</c:v>
                </c:pt>
                <c:pt idx="2106" formatCode="_(* #,##0.00_);_(* \(#,##0.00\);_(* &quot;-&quot;??_);_(@_)">
                  <c:v>62.344331363002702</c:v>
                </c:pt>
                <c:pt idx="2107" formatCode="_(* #,##0.00_);_(* \(#,##0.00\);_(* &quot;-&quot;??_);_(@_)">
                  <c:v>62.347241691805699</c:v>
                </c:pt>
                <c:pt idx="2108" formatCode="_(* #,##0.00_);_(* \(#,##0.00\);_(* &quot;-&quot;??_);_(@_)">
                  <c:v>62.364349662040183</c:v>
                </c:pt>
                <c:pt idx="2109" formatCode="_(* #,##0.00_);_(* \(#,##0.00\);_(* &quot;-&quot;??_);_(@_)">
                  <c:v>62.368085928341166</c:v>
                </c:pt>
                <c:pt idx="2110" formatCode="_(* #,##0.00_);_(* \(#,##0.00\);_(* &quot;-&quot;??_);_(@_)">
                  <c:v>62.371528258258657</c:v>
                </c:pt>
                <c:pt idx="2111" formatCode="_(* #,##0.00_);_(* \(#,##0.00\);_(* &quot;-&quot;??_);_(@_)">
                  <c:v>63.247083689455486</c:v>
                </c:pt>
                <c:pt idx="2112" formatCode="_(* #,##0.00_);_(* \(#,##0.00\);_(* &quot;-&quot;??_);_(@_)">
                  <c:v>63.256051118523338</c:v>
                </c:pt>
                <c:pt idx="2113" formatCode="_(* #,##0.00_);_(* \(#,##0.00\);_(* &quot;-&quot;??_);_(@_)">
                  <c:v>63.259133233032927</c:v>
                </c:pt>
                <c:pt idx="2114" formatCode="_(* #,##0.00_);_(* \(#,##0.00\);_(* &quot;-&quot;??_);_(@_)">
                  <c:v>63.26216849546735</c:v>
                </c:pt>
                <c:pt idx="2115" formatCode="_(* #,##0.00_);_(* \(#,##0.00\);_(* &quot;-&quot;??_);_(@_)">
                  <c:v>63.265238544847527</c:v>
                </c:pt>
                <c:pt idx="2116" formatCode="_(* #,##0.00_);_(* \(#,##0.00\);_(* &quot;-&quot;??_);_(@_)">
                  <c:v>63.268275392428698</c:v>
                </c:pt>
                <c:pt idx="2117" formatCode="_(* #,##0.00_);_(* \(#,##0.00\);_(* &quot;-&quot;??_);_(@_)">
                  <c:v>63.277329030658372</c:v>
                </c:pt>
                <c:pt idx="2118" formatCode="_(* #,##0.00_);_(* \(#,##0.00\);_(* &quot;-&quot;??_);_(@_)">
                  <c:v>63.280428947119916</c:v>
                </c:pt>
                <c:pt idx="2119" formatCode="_(* #,##0.00_);_(* \(#,##0.00\);_(* &quot;-&quot;??_);_(@_)">
                  <c:v>63.283458815959271</c:v>
                </c:pt>
                <c:pt idx="2120" formatCode="_(* #,##0.00_);_(* \(#,##0.00\);_(* &quot;-&quot;??_);_(@_)">
                  <c:v>63.286489560724334</c:v>
                </c:pt>
                <c:pt idx="2121" formatCode="_(* #,##0.00_);_(* \(#,##0.00\);_(* &quot;-&quot;??_);_(@_)">
                  <c:v>63.289532546148351</c:v>
                </c:pt>
                <c:pt idx="2122" formatCode="_(* #,##0.00_);_(* \(#,##0.00\);_(* &quot;-&quot;??_);_(@_)">
                  <c:v>63.301663898620028</c:v>
                </c:pt>
                <c:pt idx="2123" formatCode="_(* #,##0.00_);_(* \(#,##0.00\);_(* &quot;-&quot;??_);_(@_)">
                  <c:v>63.304823832279801</c:v>
                </c:pt>
                <c:pt idx="2124" formatCode="_(* #,##0.00_);_(* \(#,##0.00\);_(* &quot;-&quot;??_);_(@_)">
                  <c:v>63.308076985983575</c:v>
                </c:pt>
                <c:pt idx="2125" formatCode="_(* #,##0.00_);_(* \(#,##0.00\);_(* &quot;-&quot;??_);_(@_)">
                  <c:v>63.311718150266351</c:v>
                </c:pt>
                <c:pt idx="2126" formatCode="_(* #,##0.00_);_(* \(#,##0.00\);_(* &quot;-&quot;??_);_(@_)">
                  <c:v>63.322681381463177</c:v>
                </c:pt>
                <c:pt idx="2127" formatCode="_(* #,##0.00_);_(* \(#,##0.00\);_(* &quot;-&quot;??_);_(@_)">
                  <c:v>63.326403878788575</c:v>
                </c:pt>
                <c:pt idx="2128" formatCode="_(* #,##0.00_);_(* \(#,##0.00\);_(* &quot;-&quot;??_);_(@_)">
                  <c:v>63.330061755891457</c:v>
                </c:pt>
                <c:pt idx="2129" formatCode="_(* #,##0.00_);_(* \(#,##0.00\);_(* &quot;-&quot;??_);_(@_)">
                  <c:v>63.333709301653499</c:v>
                </c:pt>
                <c:pt idx="2130" formatCode="_(* #,##0.00_);_(* \(#,##0.00\);_(* &quot;-&quot;??_);_(@_)">
                  <c:v>63.337346475688136</c:v>
                </c:pt>
                <c:pt idx="2131" formatCode="_(* #,##0.00_);_(* \(#,##0.00\);_(* &quot;-&quot;??_);_(@_)">
                  <c:v>63.348093580932328</c:v>
                </c:pt>
                <c:pt idx="2132" formatCode="_(* #,##0.00_);_(* \(#,##0.00\);_(* &quot;-&quot;??_);_(@_)">
                  <c:v>63.351800335614861</c:v>
                </c:pt>
                <c:pt idx="2133" formatCode="_(* #,##0.00_);_(* \(#,##0.00\);_(* &quot;-&quot;??_);_(@_)">
                  <c:v>63.355454184413396</c:v>
                </c:pt>
                <c:pt idx="2134" formatCode="_(* #,##0.00_);_(* \(#,##0.00\);_(* &quot;-&quot;??_);_(@_)">
                  <c:v>63.35909765834672</c:v>
                </c:pt>
                <c:pt idx="2135" formatCode="_(* #,##0.00_);_(* \(#,##0.00\);_(* &quot;-&quot;??_);_(@_)">
                  <c:v>63.362730805527704</c:v>
                </c:pt>
                <c:pt idx="2136" formatCode="_(* #,##0.00_);_(* \(#,##0.00\);_(* &quot;-&quot;??_);_(@_)">
                  <c:v>63.373465684416431</c:v>
                </c:pt>
                <c:pt idx="2137" formatCode="_(* #,##0.00_);_(* \(#,##0.00\);_(* &quot;-&quot;??_);_(@_)">
                  <c:v>63.377156863437193</c:v>
                </c:pt>
                <c:pt idx="2138" formatCode="_(* #,##0.00_);_(* \(#,##0.00\);_(* &quot;-&quot;??_);_(@_)">
                  <c:v>63.380806830769856</c:v>
                </c:pt>
                <c:pt idx="2139" formatCode="_(* #,##0.00_);_(* \(#,##0.00\);_(* &quot;-&quot;??_);_(@_)">
                  <c:v>63.384446175140276</c:v>
                </c:pt>
                <c:pt idx="2140" formatCode="_(* #,##0.00_);_(* \(#,##0.00\);_(* &quot;-&quot;??_);_(@_)">
                  <c:v>63.388075382609109</c:v>
                </c:pt>
                <c:pt idx="2141" formatCode="_(* #,##0.00_);_(* \(#,##0.00\);_(* &quot;-&quot;??_);_(@_)">
                  <c:v>63.398900164722193</c:v>
                </c:pt>
                <c:pt idx="2142" formatCode="_(* #,##0.00_);_(* \(#,##0.00\);_(* &quot;-&quot;??_);_(@_)">
                  <c:v>63.402598785878425</c:v>
                </c:pt>
                <c:pt idx="2143" formatCode="_(* #,##0.00_);_(* \(#,##0.00\);_(* &quot;-&quot;??_);_(@_)">
                  <c:v>63.406221947343887</c:v>
                </c:pt>
                <c:pt idx="2144" formatCode="_(* #,##0.00_);_(* \(#,##0.00\);_(* &quot;-&quot;??_);_(@_)">
                  <c:v>63.409845916194875</c:v>
                </c:pt>
                <c:pt idx="2145" formatCode="_(* #,##0.00_);_(* \(#,##0.00\);_(* &quot;-&quot;??_);_(@_)">
                  <c:v>63.413493641301208</c:v>
                </c:pt>
                <c:pt idx="2146" formatCode="_(* #,##0.00_);_(* \(#,##0.00\);_(* &quot;-&quot;??_);_(@_)">
                  <c:v>63.424546263030443</c:v>
                </c:pt>
                <c:pt idx="2147" formatCode="_(* #,##0.00_);_(* \(#,##0.00\);_(* &quot;-&quot;??_);_(@_)">
                  <c:v>63.428298318673072</c:v>
                </c:pt>
                <c:pt idx="2148" formatCode="_(* #,##0.00_);_(* \(#,##0.00\);_(* &quot;-&quot;??_);_(@_)">
                  <c:v>63.431940294381697</c:v>
                </c:pt>
                <c:pt idx="2149" formatCode="_(* #,##0.00_);_(* \(#,##0.00\);_(* &quot;-&quot;??_);_(@_)">
                  <c:v>63.435594567126671</c:v>
                </c:pt>
                <c:pt idx="2150" formatCode="_(* #,##0.00_);_(* \(#,##0.00\);_(* &quot;-&quot;??_);_(@_)">
                  <c:v>63.439105241877215</c:v>
                </c:pt>
                <c:pt idx="2151" formatCode="_(* #,##0.00_);_(* \(#,##0.00\);_(* &quot;-&quot;??_);_(@_)">
                  <c:v>63.449946172730222</c:v>
                </c:pt>
                <c:pt idx="2152" formatCode="_(* #,##0.00_);_(* \(#,##0.00\);_(* &quot;-&quot;??_);_(@_)">
                  <c:v>63.453476505771569</c:v>
                </c:pt>
                <c:pt idx="2153" formatCode="_(* #,##0.00_);_(* \(#,##0.00\);_(* &quot;-&quot;??_);_(@_)">
                  <c:v>63.457220325869322</c:v>
                </c:pt>
                <c:pt idx="2154" formatCode="_(* #,##0.00_);_(* \(#,##0.00\);_(* &quot;-&quot;??_);_(@_)">
                  <c:v>63.461004946917967</c:v>
                </c:pt>
                <c:pt idx="2155" formatCode="_(* #,##0.00_);_(* \(#,##0.00\);_(* &quot;-&quot;??_);_(@_)">
                  <c:v>63.464767524314183</c:v>
                </c:pt>
                <c:pt idx="2156" formatCode="_(* #,##0.00_);_(* \(#,##0.00\);_(* &quot;-&quot;??_);_(@_)">
                  <c:v>63.475745039178037</c:v>
                </c:pt>
                <c:pt idx="2157" formatCode="_(* #,##0.00_);_(* \(#,##0.00\);_(* &quot;-&quot;??_);_(@_)">
                  <c:v>63.479732462015214</c:v>
                </c:pt>
                <c:pt idx="2158" formatCode="_(* #,##0.00_);_(* \(#,##0.00\);_(* &quot;-&quot;??_);_(@_)">
                  <c:v>63.483546813683759</c:v>
                </c:pt>
                <c:pt idx="2159" formatCode="_(* #,##0.00_);_(* \(#,##0.00\);_(* &quot;-&quot;??_);_(@_)">
                  <c:v>63.487338777939385</c:v>
                </c:pt>
                <c:pt idx="2160" formatCode="_(* #,##0.00_);_(* \(#,##0.00\);_(* &quot;-&quot;??_);_(@_)">
                  <c:v>63.491155118776533</c:v>
                </c:pt>
                <c:pt idx="2161" formatCode="_(* #,##0.00_);_(* \(#,##0.00\);_(* &quot;-&quot;??_);_(@_)">
                  <c:v>63.506054732590734</c:v>
                </c:pt>
                <c:pt idx="2162" formatCode="_(* #,##0.00_);_(* \(#,##0.00\);_(* &quot;-&quot;??_);_(@_)">
                  <c:v>63.5102100869818</c:v>
                </c:pt>
                <c:pt idx="2163" formatCode="_(* #,##0.00_);_(* \(#,##0.00\);_(* &quot;-&quot;??_);_(@_)">
                  <c:v>63.514032960496372</c:v>
                </c:pt>
                <c:pt idx="2164" formatCode="_(* #,##0.00_);_(* \(#,##0.00\);_(* &quot;-&quot;??_);_(@_)">
                  <c:v>63.518238755399679</c:v>
                </c:pt>
                <c:pt idx="2165" formatCode="_(* #,##0.00_);_(* \(#,##0.00\);_(* &quot;-&quot;??_);_(@_)">
                  <c:v>63.531045359228202</c:v>
                </c:pt>
                <c:pt idx="2166" formatCode="_(* #,##0.00_);_(* \(#,##0.00\);_(* &quot;-&quot;??_);_(@_)">
                  <c:v>63.535685644261783</c:v>
                </c:pt>
                <c:pt idx="2167" formatCode="_(* #,##0.00_);_(* \(#,##0.00\);_(* &quot;-&quot;??_);_(@_)">
                  <c:v>63.540048437269789</c:v>
                </c:pt>
                <c:pt idx="2168" formatCode="_(* #,##0.00_);_(* \(#,##0.00\);_(* &quot;-&quot;??_);_(@_)">
                  <c:v>63.54438921673141</c:v>
                </c:pt>
                <c:pt idx="2169" formatCode="_(* #,##0.00_);_(* \(#,##0.00\);_(* &quot;-&quot;??_);_(@_)">
                  <c:v>63.548673697383165</c:v>
                </c:pt>
                <c:pt idx="2170" formatCode="_(* #,##0.00_);_(* \(#,##0.00\);_(* &quot;-&quot;??_);_(@_)">
                  <c:v>63.561266036472297</c:v>
                </c:pt>
                <c:pt idx="2171" formatCode="_(* #,##0.00_);_(* \(#,##0.00\);_(* &quot;-&quot;??_);_(@_)">
                  <c:v>63.565843420523883</c:v>
                </c:pt>
                <c:pt idx="2172" formatCode="_(* #,##0.00_);_(* \(#,##0.00\);_(* &quot;-&quot;??_);_(@_)">
                  <c:v>63.570137904308602</c:v>
                </c:pt>
                <c:pt idx="2173" formatCode="_(* #,##0.00_);_(* \(#,##0.00\);_(* &quot;-&quot;??_);_(@_)">
                  <c:v>63.574433514285609</c:v>
                </c:pt>
                <c:pt idx="2174" formatCode="_(* #,##0.00_);_(* \(#,##0.00\);_(* &quot;-&quot;??_);_(@_)">
                  <c:v>63.578742341004059</c:v>
                </c:pt>
                <c:pt idx="2175" formatCode="_(* #,##0.00_);_(* \(#,##0.00\);_(* &quot;-&quot;??_);_(@_)">
                  <c:v>63.59140274951438</c:v>
                </c:pt>
                <c:pt idx="2176" formatCode="_(* #,##0.00_);_(* \(#,##0.00\);_(* &quot;-&quot;??_);_(@_)">
                  <c:v>63.59599721742908</c:v>
                </c:pt>
                <c:pt idx="2177" formatCode="_(* #,##0.00_);_(* \(#,##0.00\);_(* &quot;-&quot;??_);_(@_)">
                  <c:v>63.600335611116776</c:v>
                </c:pt>
                <c:pt idx="2178" formatCode="_(* #,##0.00_);_(* \(#,##0.00\);_(* &quot;-&quot;??_);_(@_)">
                  <c:v>63.604709475563006</c:v>
                </c:pt>
                <c:pt idx="2179" formatCode="_(* #,##0.00_);_(* \(#,##0.00\);_(* &quot;-&quot;??_);_(@_)">
                  <c:v>63.60907324150071</c:v>
                </c:pt>
                <c:pt idx="2180" formatCode="_(* #,##0.00_);_(* \(#,##0.00\);_(* &quot;-&quot;??_);_(@_)">
                  <c:v>63.621862967201317</c:v>
                </c:pt>
                <c:pt idx="2181" formatCode="_(* #,##0.00_);_(* \(#,##0.00\);_(* &quot;-&quot;??_);_(@_)">
                  <c:v>63.626478921720079</c:v>
                </c:pt>
                <c:pt idx="2182" formatCode="_(* #,##0.00_);_(* \(#,##0.00\);_(* &quot;-&quot;??_);_(@_)">
                  <c:v>63.630825845140372</c:v>
                </c:pt>
                <c:pt idx="2183" formatCode="_(* #,##0.00_);_(* \(#,##0.00\);_(* &quot;-&quot;??_);_(@_)">
                  <c:v>63.635185553354503</c:v>
                </c:pt>
                <c:pt idx="2184" formatCode="_(* #,##0.00_);_(* \(#,##0.00\);_(* &quot;-&quot;??_);_(@_)">
                  <c:v>63.639546996472788</c:v>
                </c:pt>
                <c:pt idx="2185" formatCode="_(* #,##0.00_);_(* \(#,##0.00\);_(* &quot;-&quot;??_);_(@_)">
                  <c:v>63.652465986243968</c:v>
                </c:pt>
                <c:pt idx="2186" formatCode="_(* #,##0.00_);_(* \(#,##0.00\);_(* &quot;-&quot;??_);_(@_)">
                  <c:v>63.657139138228715</c:v>
                </c:pt>
                <c:pt idx="2187" formatCode="_(* #,##0.00_);_(* \(#,##0.00\);_(* &quot;-&quot;??_);_(@_)">
                  <c:v>63.661622656278738</c:v>
                </c:pt>
                <c:pt idx="2188" formatCode="_(* #,##0.00_);_(* \(#,##0.00\);_(* &quot;-&quot;??_);_(@_)">
                  <c:v>63.666211852675438</c:v>
                </c:pt>
                <c:pt idx="2189" formatCode="_(* #,##0.00_);_(* \(#,##0.00\);_(* &quot;-&quot;??_);_(@_)">
                  <c:v>63.968338857637555</c:v>
                </c:pt>
                <c:pt idx="2190" formatCode="_(* #,##0.00_);_(* \(#,##0.00\);_(* &quot;-&quot;??_);_(@_)">
                  <c:v>63.981291125548402</c:v>
                </c:pt>
                <c:pt idx="2191" formatCode="_(* #,##0.00_);_(* \(#,##0.00\);_(* &quot;-&quot;??_);_(@_)">
                  <c:v>63.984899748088765</c:v>
                </c:pt>
                <c:pt idx="2192" formatCode="_(* #,##0.00_);_(* \(#,##0.00\);_(* &quot;-&quot;??_);_(@_)">
                  <c:v>63.988258043695502</c:v>
                </c:pt>
                <c:pt idx="2193" formatCode="_(* #,##0.00_);_(* \(#,##0.00\);_(* &quot;-&quot;??_);_(@_)">
                  <c:v>63.991525392230855</c:v>
                </c:pt>
                <c:pt idx="2194" formatCode="_(* #,##0.00_);_(* \(#,##0.00\);_(* &quot;-&quot;??_);_(@_)">
                  <c:v>64.00080460673513</c:v>
                </c:pt>
                <c:pt idx="2195" formatCode="_(* #,##0.00_);_(* \(#,##0.00\);_(* &quot;-&quot;??_);_(@_)">
                  <c:v>64.004307582135141</c:v>
                </c:pt>
                <c:pt idx="2196" formatCode="_(* #,##0.00_);_(* \(#,##0.00\);_(* &quot;-&quot;??_);_(@_)">
                  <c:v>64.007620892795302</c:v>
                </c:pt>
                <c:pt idx="2197" formatCode="_(* #,##0.00_);_(* \(#,##0.00\);_(* &quot;-&quot;??_);_(@_)">
                  <c:v>64.011120037489988</c:v>
                </c:pt>
                <c:pt idx="2198" formatCode="_(* #,##0.00_);_(* \(#,##0.00\);_(* &quot;-&quot;??_);_(@_)">
                  <c:v>64.014460332507781</c:v>
                </c:pt>
                <c:pt idx="2199" formatCode="_(* #,##0.00_);_(* \(#,##0.00\);_(* &quot;-&quot;??_);_(@_)">
                  <c:v>64.025185925045577</c:v>
                </c:pt>
                <c:pt idx="2200" formatCode="_(* #,##0.00_);_(* \(#,##0.00\);_(* &quot;-&quot;??_);_(@_)">
                  <c:v>64.028867054921122</c:v>
                </c:pt>
                <c:pt idx="2201" formatCode="_(* #,##0.00_);_(* \(#,##0.00\);_(* &quot;-&quot;??_);_(@_)">
                  <c:v>64.032541868960408</c:v>
                </c:pt>
                <c:pt idx="2202" formatCode="_(* #,##0.00_);_(* \(#,##0.00\);_(* &quot;-&quot;??_);_(@_)">
                  <c:v>64.036429452539181</c:v>
                </c:pt>
                <c:pt idx="2203" formatCode="_(* #,##0.00_);_(* \(#,##0.00\);_(* &quot;-&quot;??_);_(@_)">
                  <c:v>64.040232116918745</c:v>
                </c:pt>
                <c:pt idx="2204" formatCode="_(* #,##0.00_);_(* \(#,##0.00\);_(* &quot;-&quot;??_);_(@_)">
                  <c:v>64.050866600915597</c:v>
                </c:pt>
                <c:pt idx="2205" formatCode="_(* #,##0.00_);_(* \(#,##0.00\);_(* &quot;-&quot;??_);_(@_)">
                  <c:v>64.054919700425828</c:v>
                </c:pt>
                <c:pt idx="2206" formatCode="_(* #,##0.00_);_(* \(#,##0.00\);_(* &quot;-&quot;??_);_(@_)">
                  <c:v>64.058672225904218</c:v>
                </c:pt>
                <c:pt idx="2207" formatCode="_(* #,##0.00_);_(* \(#,##0.00\);_(* &quot;-&quot;??_);_(@_)">
                  <c:v>64.076665003726731</c:v>
                </c:pt>
                <c:pt idx="2208" formatCode="_(* #,##0.00_);_(* \(#,##0.00\);_(* &quot;-&quot;??_);_(@_)">
                  <c:v>64.081030843750156</c:v>
                </c:pt>
                <c:pt idx="2209" formatCode="_(* #,##0.00_);_(* \(#,##0.00\);_(* &quot;-&quot;??_);_(@_)">
                  <c:v>64.084606116360959</c:v>
                </c:pt>
                <c:pt idx="2210" formatCode="_(* #,##0.00_);_(* \(#,##0.00\);_(* &quot;-&quot;??_);_(@_)">
                  <c:v>64.088275643698694</c:v>
                </c:pt>
                <c:pt idx="2211" formatCode="_(* #,##0.00_);_(* \(#,##0.00\);_(* &quot;-&quot;??_);_(@_)">
                  <c:v>64.091967670596631</c:v>
                </c:pt>
                <c:pt idx="2212" formatCode="_(* #,##0.00_);_(* \(#,##0.00\);_(* &quot;-&quot;??_);_(@_)">
                  <c:v>64.102934706833608</c:v>
                </c:pt>
                <c:pt idx="2213" formatCode="_(* #,##0.00_);_(* \(#,##0.00\);_(* &quot;-&quot;??_);_(@_)">
                  <c:v>64.107170369901326</c:v>
                </c:pt>
                <c:pt idx="2214" formatCode="_(* #,##0.00_);_(* \(#,##0.00\);_(* &quot;-&quot;??_);_(@_)">
                  <c:v>64.111075289957839</c:v>
                </c:pt>
                <c:pt idx="2215" formatCode="_(* #,##0.00_);_(* \(#,##0.00\);_(* &quot;-&quot;??_);_(@_)">
                  <c:v>64.114774529185496</c:v>
                </c:pt>
                <c:pt idx="2216" formatCode="_(* #,##0.00_);_(* \(#,##0.00\);_(* &quot;-&quot;??_);_(@_)">
                  <c:v>64.11843346702841</c:v>
                </c:pt>
                <c:pt idx="2217" formatCode="_(* #,##0.00_);_(* \(#,##0.00\);_(* &quot;-&quot;??_);_(@_)">
                  <c:v>64.13211307240752</c:v>
                </c:pt>
                <c:pt idx="2218" formatCode="_(* #,##0.00_);_(* \(#,##0.00\);_(* &quot;-&quot;??_);_(@_)">
                  <c:v>64.136911778371072</c:v>
                </c:pt>
                <c:pt idx="2219" formatCode="_(* #,##0.00_);_(* \(#,##0.00\);_(* &quot;-&quot;??_);_(@_)">
                  <c:v>64.140938777158624</c:v>
                </c:pt>
                <c:pt idx="2220" formatCode="_(* #,##0.00_);_(* \(#,##0.00\);_(* &quot;-&quot;??_);_(@_)">
                  <c:v>64.144913609090082</c:v>
                </c:pt>
                <c:pt idx="2221" formatCode="_(* #,##0.00_);_(* \(#,##0.00\);_(* &quot;-&quot;??_);_(@_)">
                  <c:v>64.156505651117953</c:v>
                </c:pt>
                <c:pt idx="2222" formatCode="_(* #,##0.00_);_(* \(#,##0.00\);_(* &quot;-&quot;??_);_(@_)">
                  <c:v>64.160875361580551</c:v>
                </c:pt>
                <c:pt idx="2223" formatCode="_(* #,##0.00_);_(* \(#,##0.00\);_(* &quot;-&quot;??_);_(@_)">
                  <c:v>64.164931012016041</c:v>
                </c:pt>
                <c:pt idx="2224" formatCode="_(* #,##0.00_);_(* \(#,##0.00\);_(* &quot;-&quot;??_);_(@_)">
                  <c:v>64.168977655411169</c:v>
                </c:pt>
                <c:pt idx="2225" formatCode="_(* #,##0.00_);_(* \(#,##0.00\);_(* &quot;-&quot;??_);_(@_)">
                  <c:v>64.173046776143266</c:v>
                </c:pt>
                <c:pt idx="2226" formatCode="_(* #,##0.00_);_(* \(#,##0.00\);_(* &quot;-&quot;??_);_(@_)">
                  <c:v>64.184886090012569</c:v>
                </c:pt>
                <c:pt idx="2227" formatCode="_(* #,##0.00_);_(* \(#,##0.00\);_(* &quot;-&quot;??_);_(@_)">
                  <c:v>64.18933235691145</c:v>
                </c:pt>
                <c:pt idx="2228" formatCode="_(* #,##0.00_);_(* \(#,##0.00\);_(* &quot;-&quot;??_);_(@_)">
                  <c:v>64.193365039700097</c:v>
                </c:pt>
                <c:pt idx="2229" formatCode="_(* #,##0.00_);_(* \(#,##0.00\);_(* &quot;-&quot;??_);_(@_)">
                  <c:v>64.19736666461074</c:v>
                </c:pt>
                <c:pt idx="2230" formatCode="_(* #,##0.00_);_(* \(#,##0.00\);_(* &quot;-&quot;??_);_(@_)">
                  <c:v>64.201444739597903</c:v>
                </c:pt>
                <c:pt idx="2231" formatCode="_(* #,##0.00_);_(* \(#,##0.00\);_(* &quot;-&quot;??_);_(@_)">
                  <c:v>58.178327066591372</c:v>
                </c:pt>
                <c:pt idx="2232" formatCode="_(* #,##0.00_);_(* \(#,##0.00\);_(* &quot;-&quot;??_);_(@_)">
                  <c:v>58.178327066591372</c:v>
                </c:pt>
                <c:pt idx="2233" formatCode="_(* #,##0.00_);_(* \(#,##0.00\);_(* &quot;-&quot;??_);_(@_)">
                  <c:v>58.178327066591372</c:v>
                </c:pt>
                <c:pt idx="2234" formatCode="_(* #,##0.00_);_(* \(#,##0.00\);_(* &quot;-&quot;??_);_(@_)">
                  <c:v>58.178327066591372</c:v>
                </c:pt>
                <c:pt idx="2235" formatCode="_(* #,##0.00_);_(* \(#,##0.00\);_(* &quot;-&quot;??_);_(@_)">
                  <c:v>58.178327066591372</c:v>
                </c:pt>
                <c:pt idx="2236" formatCode="_(* #,##0.00_);_(* \(#,##0.00\);_(* &quot;-&quot;??_);_(@_)">
                  <c:v>58.178327066591372</c:v>
                </c:pt>
                <c:pt idx="2237" formatCode="_(* #,##0.00_);_(* \(#,##0.00\);_(* &quot;-&quot;??_);_(@_)">
                  <c:v>59.502042351542748</c:v>
                </c:pt>
                <c:pt idx="2238" formatCode="_(* #,##0.00_);_(* \(#,##0.00\);_(* &quot;-&quot;??_);_(@_)">
                  <c:v>59.502042351542748</c:v>
                </c:pt>
                <c:pt idx="2239" formatCode="_(* #,##0.00_);_(* \(#,##0.00\);_(* &quot;-&quot;??_);_(@_)">
                  <c:v>59.502042351542748</c:v>
                </c:pt>
                <c:pt idx="2240" formatCode="_(* #,##0.00_);_(* \(#,##0.00\);_(* &quot;-&quot;??_);_(@_)">
                  <c:v>61.429723845410265</c:v>
                </c:pt>
                <c:pt idx="2241" formatCode="_(* #,##0.00_);_(* \(#,##0.00\);_(* &quot;-&quot;??_);_(@_)">
                  <c:v>61.429723845410265</c:v>
                </c:pt>
                <c:pt idx="2242" formatCode="_(* #,##0.00_);_(* \(#,##0.00\);_(* &quot;-&quot;??_);_(@_)">
                  <c:v>61.657957336839885</c:v>
                </c:pt>
                <c:pt idx="2243" formatCode="_(* #,##0.00_);_(* \(#,##0.00\);_(* &quot;-&quot;??_);_(@_)">
                  <c:v>61.657957336839885</c:v>
                </c:pt>
                <c:pt idx="2244" formatCode="_(* #,##0.00_);_(* \(#,##0.00\);_(* &quot;-&quot;??_);_(@_)">
                  <c:v>61.657957336839885</c:v>
                </c:pt>
                <c:pt idx="2245" formatCode="_(* #,##0.00_);_(* \(#,##0.00\);_(* &quot;-&quot;??_);_(@_)">
                  <c:v>61.657957336839885</c:v>
                </c:pt>
                <c:pt idx="2246" formatCode="_(* #,##0.00_);_(* \(#,##0.00\);_(* &quot;-&quot;??_);_(@_)">
                  <c:v>61.657957336839885</c:v>
                </c:pt>
                <c:pt idx="2247" formatCode="_(* #,##0.00_);_(* \(#,##0.00\);_(* &quot;-&quot;??_);_(@_)">
                  <c:v>61.657957336839885</c:v>
                </c:pt>
                <c:pt idx="2248" formatCode="_(* #,##0.00_);_(* \(#,##0.00\);_(* &quot;-&quot;??_);_(@_)">
                  <c:v>61.657957336839885</c:v>
                </c:pt>
                <c:pt idx="2249" formatCode="_(* #,##0.00_);_(* \(#,##0.00\);_(* &quot;-&quot;??_);_(@_)">
                  <c:v>61.657957336839885</c:v>
                </c:pt>
                <c:pt idx="2250" formatCode="_(* #,##0.00_);_(* \(#,##0.00\);_(* &quot;-&quot;??_);_(@_)">
                  <c:v>61.657957336839885</c:v>
                </c:pt>
                <c:pt idx="2251" formatCode="_(* #,##0.00_);_(* \(#,##0.00\);_(* &quot;-&quot;??_);_(@_)">
                  <c:v>61.657957336839885</c:v>
                </c:pt>
                <c:pt idx="2252" formatCode="_(* #,##0.00_);_(* \(#,##0.00\);_(* &quot;-&quot;??_);_(@_)">
                  <c:v>61.657957336839885</c:v>
                </c:pt>
                <c:pt idx="2253" formatCode="_(* #,##0.00_);_(* \(#,##0.00\);_(* &quot;-&quot;??_);_(@_)">
                  <c:v>61.657957336839885</c:v>
                </c:pt>
                <c:pt idx="2254" formatCode="_(* #,##0.00_);_(* \(#,##0.00\);_(* &quot;-&quot;??_);_(@_)">
                  <c:v>61.657957336839885</c:v>
                </c:pt>
                <c:pt idx="2255" formatCode="_(* #,##0.00_);_(* \(#,##0.00\);_(* &quot;-&quot;??_);_(@_)">
                  <c:v>61.657957271271499</c:v>
                </c:pt>
                <c:pt idx="2256" formatCode="_(* #,##0.00_);_(* \(#,##0.00\);_(* &quot;-&quot;??_);_(@_)">
                  <c:v>61.657957271271499</c:v>
                </c:pt>
                <c:pt idx="2257" formatCode="_(* #,##0.00_);_(* \(#,##0.00\);_(* &quot;-&quot;??_);_(@_)">
                  <c:v>61.657957271271499</c:v>
                </c:pt>
                <c:pt idx="2258" formatCode="_(* #,##0.00_);_(* \(#,##0.00\);_(* &quot;-&quot;??_);_(@_)">
                  <c:v>61.657957271271499</c:v>
                </c:pt>
                <c:pt idx="2259" formatCode="_(* #,##0.00_);_(* \(#,##0.00\);_(* &quot;-&quot;??_);_(@_)">
                  <c:v>61.657957271271499</c:v>
                </c:pt>
                <c:pt idx="2260" formatCode="_(* #,##0.00_);_(* \(#,##0.00\);_(* &quot;-&quot;??_);_(@_)">
                  <c:v>61.657957271271499</c:v>
                </c:pt>
                <c:pt idx="2261" formatCode="_(* #,##0.00_);_(* \(#,##0.00\);_(* &quot;-&quot;??_);_(@_)">
                  <c:v>61.657957271271499</c:v>
                </c:pt>
                <c:pt idx="2262" formatCode="_(* #,##0.00_);_(* \(#,##0.00\);_(* &quot;-&quot;??_);_(@_)">
                  <c:v>61.657957271271499</c:v>
                </c:pt>
                <c:pt idx="2263" formatCode="_(* #,##0.00_);_(* \(#,##0.00\);_(* &quot;-&quot;??_);_(@_)">
                  <c:v>61.657957271271499</c:v>
                </c:pt>
                <c:pt idx="2264" formatCode="_(* #,##0.00_);_(* \(#,##0.00\);_(* &quot;-&quot;??_);_(@_)">
                  <c:v>61.657957271271499</c:v>
                </c:pt>
                <c:pt idx="2265" formatCode="_(* #,##0.00_);_(* \(#,##0.00\);_(* &quot;-&quot;??_);_(@_)">
                  <c:v>61.657957271271499</c:v>
                </c:pt>
                <c:pt idx="2266" formatCode="_(* #,##0.00_);_(* \(#,##0.00\);_(* &quot;-&quot;??_);_(@_)">
                  <c:v>61.657957271271499</c:v>
                </c:pt>
                <c:pt idx="2267" formatCode="_(* #,##0.00_);_(* \(#,##0.00\);_(* &quot;-&quot;??_);_(@_)">
                  <c:v>61.657957271271499</c:v>
                </c:pt>
                <c:pt idx="2268" formatCode="_(* #,##0.00_);_(* \(#,##0.00\);_(* &quot;-&quot;??_);_(@_)">
                  <c:v>61.657957271271499</c:v>
                </c:pt>
                <c:pt idx="2269" formatCode="_(* #,##0.00_);_(* \(#,##0.00\);_(* &quot;-&quot;??_);_(@_)">
                  <c:v>61.657957271271499</c:v>
                </c:pt>
                <c:pt idx="2270" formatCode="_(* #,##0.00_);_(* \(#,##0.00\);_(* &quot;-&quot;??_);_(@_)">
                  <c:v>61.657957271271499</c:v>
                </c:pt>
                <c:pt idx="2271" formatCode="_(* #,##0.00_);_(* \(#,##0.00\);_(* &quot;-&quot;??_);_(@_)">
                  <c:v>61.657957271271499</c:v>
                </c:pt>
                <c:pt idx="2272" formatCode="_(* #,##0.00_);_(* \(#,##0.00\);_(* &quot;-&quot;??_);_(@_)">
                  <c:v>61.657957271271499</c:v>
                </c:pt>
                <c:pt idx="2273" formatCode="_(* #,##0.00_);_(* \(#,##0.00\);_(* &quot;-&quot;??_);_(@_)">
                  <c:v>61.657957271271499</c:v>
                </c:pt>
                <c:pt idx="2274" formatCode="_(* #,##0.00_);_(* \(#,##0.00\);_(* &quot;-&quot;??_);_(@_)">
                  <c:v>61.657957271271499</c:v>
                </c:pt>
                <c:pt idx="2275" formatCode="_(* #,##0.00_);_(* \(#,##0.00\);_(* &quot;-&quot;??_);_(@_)">
                  <c:v>61.657957271271499</c:v>
                </c:pt>
                <c:pt idx="2276" formatCode="_(* #,##0.00_);_(* \(#,##0.00\);_(* &quot;-&quot;??_);_(@_)">
                  <c:v>61.657957271271499</c:v>
                </c:pt>
                <c:pt idx="2277" formatCode="_(* #,##0.00_);_(* \(#,##0.00\);_(* &quot;-&quot;??_);_(@_)">
                  <c:v>61.657957271271499</c:v>
                </c:pt>
                <c:pt idx="2278" formatCode="_(* #,##0.00_);_(* \(#,##0.00\);_(* &quot;-&quot;??_);_(@_)">
                  <c:v>61.657957271271499</c:v>
                </c:pt>
                <c:pt idx="2279" formatCode="_(* #,##0.00_);_(* \(#,##0.00\);_(* &quot;-&quot;??_);_(@_)">
                  <c:v>61.657957271271499</c:v>
                </c:pt>
                <c:pt idx="2280" formatCode="_(* #,##0.00_);_(* \(#,##0.00\);_(* &quot;-&quot;??_);_(@_)">
                  <c:v>61.657957271271499</c:v>
                </c:pt>
                <c:pt idx="2281" formatCode="_(* #,##0.00_);_(* \(#,##0.00\);_(* &quot;-&quot;??_);_(@_)">
                  <c:v>61.657957271271499</c:v>
                </c:pt>
              </c:numCache>
            </c:numRef>
          </c:val>
          <c:smooth val="0"/>
        </c:ser>
        <c:ser>
          <c:idx val="4"/>
          <c:order val="4"/>
          <c:tx>
            <c:strRef>
              <c:f>Indices!$F$1</c:f>
              <c:strCache>
                <c:ptCount val="1"/>
                <c:pt idx="0">
                  <c:v>Infraestructura</c:v>
                </c:pt>
              </c:strCache>
            </c:strRef>
          </c:tx>
          <c:spPr>
            <a:ln w="31750" cap="rnd">
              <a:solidFill>
                <a:srgbClr val="C00000"/>
              </a:solidFill>
              <a:round/>
            </a:ln>
            <a:effectLst/>
          </c:spPr>
          <c:marker>
            <c:symbol val="none"/>
          </c:marker>
          <c:cat>
            <c:numRef>
              <c:f>Indices!$A$2:$A$2283</c:f>
              <c:numCache>
                <c:formatCode>m/d/yyyy</c:formatCode>
                <c:ptCount val="2282"/>
                <c:pt idx="0">
                  <c:v>39633</c:v>
                </c:pt>
                <c:pt idx="1">
                  <c:v>39636</c:v>
                </c:pt>
                <c:pt idx="2">
                  <c:v>39637</c:v>
                </c:pt>
                <c:pt idx="3">
                  <c:v>39638</c:v>
                </c:pt>
                <c:pt idx="4">
                  <c:v>39639</c:v>
                </c:pt>
                <c:pt idx="5">
                  <c:v>39640</c:v>
                </c:pt>
                <c:pt idx="6">
                  <c:v>39643</c:v>
                </c:pt>
                <c:pt idx="7">
                  <c:v>39644</c:v>
                </c:pt>
                <c:pt idx="8">
                  <c:v>39645</c:v>
                </c:pt>
                <c:pt idx="9">
                  <c:v>39646</c:v>
                </c:pt>
                <c:pt idx="10">
                  <c:v>39647</c:v>
                </c:pt>
                <c:pt idx="11">
                  <c:v>39650</c:v>
                </c:pt>
                <c:pt idx="12">
                  <c:v>39651</c:v>
                </c:pt>
                <c:pt idx="13">
                  <c:v>39652</c:v>
                </c:pt>
                <c:pt idx="14">
                  <c:v>39653</c:v>
                </c:pt>
                <c:pt idx="15">
                  <c:v>39654</c:v>
                </c:pt>
                <c:pt idx="16">
                  <c:v>39657</c:v>
                </c:pt>
                <c:pt idx="17">
                  <c:v>39658</c:v>
                </c:pt>
                <c:pt idx="18">
                  <c:v>39659</c:v>
                </c:pt>
                <c:pt idx="19">
                  <c:v>39660</c:v>
                </c:pt>
                <c:pt idx="20">
                  <c:v>39661</c:v>
                </c:pt>
                <c:pt idx="21">
                  <c:v>39664</c:v>
                </c:pt>
                <c:pt idx="22">
                  <c:v>39665</c:v>
                </c:pt>
                <c:pt idx="23">
                  <c:v>39666</c:v>
                </c:pt>
                <c:pt idx="24">
                  <c:v>39667</c:v>
                </c:pt>
                <c:pt idx="25">
                  <c:v>39668</c:v>
                </c:pt>
                <c:pt idx="26">
                  <c:v>39671</c:v>
                </c:pt>
                <c:pt idx="27">
                  <c:v>39672</c:v>
                </c:pt>
                <c:pt idx="28">
                  <c:v>39673</c:v>
                </c:pt>
                <c:pt idx="29">
                  <c:v>39674</c:v>
                </c:pt>
                <c:pt idx="30">
                  <c:v>39675</c:v>
                </c:pt>
                <c:pt idx="31">
                  <c:v>39678</c:v>
                </c:pt>
                <c:pt idx="32">
                  <c:v>39679</c:v>
                </c:pt>
                <c:pt idx="33">
                  <c:v>39680</c:v>
                </c:pt>
                <c:pt idx="34">
                  <c:v>39681</c:v>
                </c:pt>
                <c:pt idx="35">
                  <c:v>39682</c:v>
                </c:pt>
                <c:pt idx="36">
                  <c:v>39685</c:v>
                </c:pt>
                <c:pt idx="37">
                  <c:v>39686</c:v>
                </c:pt>
                <c:pt idx="38">
                  <c:v>39687</c:v>
                </c:pt>
                <c:pt idx="39">
                  <c:v>39688</c:v>
                </c:pt>
                <c:pt idx="40">
                  <c:v>39689</c:v>
                </c:pt>
                <c:pt idx="41">
                  <c:v>39692</c:v>
                </c:pt>
                <c:pt idx="42">
                  <c:v>39693</c:v>
                </c:pt>
                <c:pt idx="43">
                  <c:v>39694</c:v>
                </c:pt>
                <c:pt idx="44">
                  <c:v>39695</c:v>
                </c:pt>
                <c:pt idx="45">
                  <c:v>39696</c:v>
                </c:pt>
                <c:pt idx="46">
                  <c:v>39699</c:v>
                </c:pt>
                <c:pt idx="47">
                  <c:v>39700</c:v>
                </c:pt>
                <c:pt idx="48">
                  <c:v>39701</c:v>
                </c:pt>
                <c:pt idx="49">
                  <c:v>39702</c:v>
                </c:pt>
                <c:pt idx="50">
                  <c:v>39703</c:v>
                </c:pt>
                <c:pt idx="51">
                  <c:v>39706</c:v>
                </c:pt>
                <c:pt idx="52">
                  <c:v>39708</c:v>
                </c:pt>
                <c:pt idx="53">
                  <c:v>39709</c:v>
                </c:pt>
                <c:pt idx="54">
                  <c:v>39710</c:v>
                </c:pt>
                <c:pt idx="55">
                  <c:v>39713</c:v>
                </c:pt>
                <c:pt idx="56">
                  <c:v>39714</c:v>
                </c:pt>
                <c:pt idx="57">
                  <c:v>39715</c:v>
                </c:pt>
                <c:pt idx="58">
                  <c:v>39716</c:v>
                </c:pt>
                <c:pt idx="59">
                  <c:v>39717</c:v>
                </c:pt>
                <c:pt idx="60">
                  <c:v>39720</c:v>
                </c:pt>
                <c:pt idx="61">
                  <c:v>39721</c:v>
                </c:pt>
                <c:pt idx="62">
                  <c:v>39722</c:v>
                </c:pt>
                <c:pt idx="63">
                  <c:v>39723</c:v>
                </c:pt>
                <c:pt idx="64">
                  <c:v>39724</c:v>
                </c:pt>
                <c:pt idx="65">
                  <c:v>39727</c:v>
                </c:pt>
                <c:pt idx="66">
                  <c:v>39728</c:v>
                </c:pt>
                <c:pt idx="67">
                  <c:v>39729</c:v>
                </c:pt>
                <c:pt idx="68">
                  <c:v>39730</c:v>
                </c:pt>
                <c:pt idx="69">
                  <c:v>39731</c:v>
                </c:pt>
                <c:pt idx="70">
                  <c:v>39734</c:v>
                </c:pt>
                <c:pt idx="71">
                  <c:v>39735</c:v>
                </c:pt>
                <c:pt idx="72">
                  <c:v>39736</c:v>
                </c:pt>
                <c:pt idx="73">
                  <c:v>39737</c:v>
                </c:pt>
                <c:pt idx="74">
                  <c:v>39738</c:v>
                </c:pt>
                <c:pt idx="75">
                  <c:v>39741</c:v>
                </c:pt>
                <c:pt idx="76">
                  <c:v>39742</c:v>
                </c:pt>
                <c:pt idx="77">
                  <c:v>39743</c:v>
                </c:pt>
                <c:pt idx="78">
                  <c:v>39744</c:v>
                </c:pt>
                <c:pt idx="79">
                  <c:v>39745</c:v>
                </c:pt>
                <c:pt idx="80">
                  <c:v>39748</c:v>
                </c:pt>
                <c:pt idx="81">
                  <c:v>39749</c:v>
                </c:pt>
                <c:pt idx="82">
                  <c:v>39750</c:v>
                </c:pt>
                <c:pt idx="83">
                  <c:v>39751</c:v>
                </c:pt>
                <c:pt idx="84">
                  <c:v>39752</c:v>
                </c:pt>
                <c:pt idx="85">
                  <c:v>39755</c:v>
                </c:pt>
                <c:pt idx="86">
                  <c:v>39756</c:v>
                </c:pt>
                <c:pt idx="87">
                  <c:v>39757</c:v>
                </c:pt>
                <c:pt idx="88">
                  <c:v>39758</c:v>
                </c:pt>
                <c:pt idx="89">
                  <c:v>39759</c:v>
                </c:pt>
                <c:pt idx="90">
                  <c:v>39762</c:v>
                </c:pt>
                <c:pt idx="91">
                  <c:v>39763</c:v>
                </c:pt>
                <c:pt idx="92">
                  <c:v>39764</c:v>
                </c:pt>
                <c:pt idx="93">
                  <c:v>39765</c:v>
                </c:pt>
                <c:pt idx="94">
                  <c:v>39766</c:v>
                </c:pt>
                <c:pt idx="95">
                  <c:v>39770</c:v>
                </c:pt>
                <c:pt idx="96">
                  <c:v>39771</c:v>
                </c:pt>
                <c:pt idx="97">
                  <c:v>39772</c:v>
                </c:pt>
                <c:pt idx="98">
                  <c:v>39773</c:v>
                </c:pt>
                <c:pt idx="99">
                  <c:v>39776</c:v>
                </c:pt>
                <c:pt idx="100">
                  <c:v>39777</c:v>
                </c:pt>
                <c:pt idx="101">
                  <c:v>39778</c:v>
                </c:pt>
                <c:pt idx="102">
                  <c:v>39779</c:v>
                </c:pt>
                <c:pt idx="103">
                  <c:v>39780</c:v>
                </c:pt>
                <c:pt idx="104">
                  <c:v>39783</c:v>
                </c:pt>
                <c:pt idx="105">
                  <c:v>39784</c:v>
                </c:pt>
                <c:pt idx="106">
                  <c:v>39785</c:v>
                </c:pt>
                <c:pt idx="107">
                  <c:v>39786</c:v>
                </c:pt>
                <c:pt idx="108">
                  <c:v>39787</c:v>
                </c:pt>
                <c:pt idx="109">
                  <c:v>39790</c:v>
                </c:pt>
                <c:pt idx="110">
                  <c:v>39791</c:v>
                </c:pt>
                <c:pt idx="111">
                  <c:v>39792</c:v>
                </c:pt>
                <c:pt idx="112">
                  <c:v>39793</c:v>
                </c:pt>
                <c:pt idx="113">
                  <c:v>39797</c:v>
                </c:pt>
                <c:pt idx="114">
                  <c:v>39798</c:v>
                </c:pt>
                <c:pt idx="115">
                  <c:v>39799</c:v>
                </c:pt>
                <c:pt idx="116">
                  <c:v>39800</c:v>
                </c:pt>
                <c:pt idx="117">
                  <c:v>39801</c:v>
                </c:pt>
                <c:pt idx="118">
                  <c:v>39804</c:v>
                </c:pt>
                <c:pt idx="119">
                  <c:v>39805</c:v>
                </c:pt>
                <c:pt idx="120">
                  <c:v>39806</c:v>
                </c:pt>
                <c:pt idx="121">
                  <c:v>39808</c:v>
                </c:pt>
                <c:pt idx="122">
                  <c:v>39811</c:v>
                </c:pt>
                <c:pt idx="123">
                  <c:v>39812</c:v>
                </c:pt>
                <c:pt idx="124">
                  <c:v>39813</c:v>
                </c:pt>
                <c:pt idx="125">
                  <c:v>39815</c:v>
                </c:pt>
                <c:pt idx="126">
                  <c:v>39818</c:v>
                </c:pt>
                <c:pt idx="127">
                  <c:v>39819</c:v>
                </c:pt>
                <c:pt idx="128">
                  <c:v>39820</c:v>
                </c:pt>
                <c:pt idx="129">
                  <c:v>39821</c:v>
                </c:pt>
                <c:pt idx="130">
                  <c:v>39822</c:v>
                </c:pt>
                <c:pt idx="131">
                  <c:v>39825</c:v>
                </c:pt>
                <c:pt idx="132">
                  <c:v>39826</c:v>
                </c:pt>
                <c:pt idx="133">
                  <c:v>39827</c:v>
                </c:pt>
                <c:pt idx="134">
                  <c:v>39828</c:v>
                </c:pt>
                <c:pt idx="135">
                  <c:v>39829</c:v>
                </c:pt>
                <c:pt idx="136">
                  <c:v>39832</c:v>
                </c:pt>
                <c:pt idx="137">
                  <c:v>39833</c:v>
                </c:pt>
                <c:pt idx="138">
                  <c:v>39834</c:v>
                </c:pt>
                <c:pt idx="139">
                  <c:v>39835</c:v>
                </c:pt>
                <c:pt idx="140">
                  <c:v>39836</c:v>
                </c:pt>
                <c:pt idx="141">
                  <c:v>39839</c:v>
                </c:pt>
                <c:pt idx="142">
                  <c:v>39840</c:v>
                </c:pt>
                <c:pt idx="143">
                  <c:v>39841</c:v>
                </c:pt>
                <c:pt idx="144">
                  <c:v>39842</c:v>
                </c:pt>
                <c:pt idx="145">
                  <c:v>39843</c:v>
                </c:pt>
                <c:pt idx="146">
                  <c:v>39847</c:v>
                </c:pt>
                <c:pt idx="147">
                  <c:v>39848</c:v>
                </c:pt>
                <c:pt idx="148">
                  <c:v>39849</c:v>
                </c:pt>
                <c:pt idx="149">
                  <c:v>39850</c:v>
                </c:pt>
                <c:pt idx="150">
                  <c:v>39853</c:v>
                </c:pt>
                <c:pt idx="151">
                  <c:v>39854</c:v>
                </c:pt>
                <c:pt idx="152">
                  <c:v>39855</c:v>
                </c:pt>
                <c:pt idx="153">
                  <c:v>39856</c:v>
                </c:pt>
                <c:pt idx="154">
                  <c:v>39857</c:v>
                </c:pt>
                <c:pt idx="155">
                  <c:v>39860</c:v>
                </c:pt>
                <c:pt idx="156">
                  <c:v>39861</c:v>
                </c:pt>
                <c:pt idx="157">
                  <c:v>39862</c:v>
                </c:pt>
                <c:pt idx="158">
                  <c:v>39863</c:v>
                </c:pt>
                <c:pt idx="159">
                  <c:v>39864</c:v>
                </c:pt>
                <c:pt idx="160">
                  <c:v>39867</c:v>
                </c:pt>
                <c:pt idx="161">
                  <c:v>39868</c:v>
                </c:pt>
                <c:pt idx="162">
                  <c:v>39869</c:v>
                </c:pt>
                <c:pt idx="163">
                  <c:v>39870</c:v>
                </c:pt>
                <c:pt idx="164">
                  <c:v>39871</c:v>
                </c:pt>
                <c:pt idx="165">
                  <c:v>39874</c:v>
                </c:pt>
                <c:pt idx="166">
                  <c:v>39875</c:v>
                </c:pt>
                <c:pt idx="167">
                  <c:v>39876</c:v>
                </c:pt>
                <c:pt idx="168">
                  <c:v>39877</c:v>
                </c:pt>
                <c:pt idx="169">
                  <c:v>39878</c:v>
                </c:pt>
                <c:pt idx="170">
                  <c:v>39881</c:v>
                </c:pt>
                <c:pt idx="171">
                  <c:v>39882</c:v>
                </c:pt>
                <c:pt idx="172">
                  <c:v>39883</c:v>
                </c:pt>
                <c:pt idx="173">
                  <c:v>39884</c:v>
                </c:pt>
                <c:pt idx="174">
                  <c:v>39885</c:v>
                </c:pt>
                <c:pt idx="175">
                  <c:v>39889</c:v>
                </c:pt>
                <c:pt idx="176">
                  <c:v>39890</c:v>
                </c:pt>
                <c:pt idx="177">
                  <c:v>39891</c:v>
                </c:pt>
                <c:pt idx="178">
                  <c:v>39892</c:v>
                </c:pt>
                <c:pt idx="179">
                  <c:v>39895</c:v>
                </c:pt>
                <c:pt idx="180">
                  <c:v>39896</c:v>
                </c:pt>
                <c:pt idx="181">
                  <c:v>39897</c:v>
                </c:pt>
                <c:pt idx="182">
                  <c:v>39898</c:v>
                </c:pt>
                <c:pt idx="183">
                  <c:v>39899</c:v>
                </c:pt>
                <c:pt idx="184">
                  <c:v>39902</c:v>
                </c:pt>
                <c:pt idx="185">
                  <c:v>39903</c:v>
                </c:pt>
                <c:pt idx="186">
                  <c:v>39904</c:v>
                </c:pt>
                <c:pt idx="187">
                  <c:v>39905</c:v>
                </c:pt>
                <c:pt idx="188">
                  <c:v>39906</c:v>
                </c:pt>
                <c:pt idx="189">
                  <c:v>39909</c:v>
                </c:pt>
                <c:pt idx="190">
                  <c:v>39910</c:v>
                </c:pt>
                <c:pt idx="191">
                  <c:v>39911</c:v>
                </c:pt>
                <c:pt idx="192">
                  <c:v>39916</c:v>
                </c:pt>
                <c:pt idx="193">
                  <c:v>39917</c:v>
                </c:pt>
                <c:pt idx="194">
                  <c:v>39918</c:v>
                </c:pt>
                <c:pt idx="195">
                  <c:v>39919</c:v>
                </c:pt>
                <c:pt idx="196">
                  <c:v>39920</c:v>
                </c:pt>
                <c:pt idx="197">
                  <c:v>39923</c:v>
                </c:pt>
                <c:pt idx="198">
                  <c:v>39924</c:v>
                </c:pt>
                <c:pt idx="199">
                  <c:v>39925</c:v>
                </c:pt>
                <c:pt idx="200">
                  <c:v>39926</c:v>
                </c:pt>
                <c:pt idx="201">
                  <c:v>39927</c:v>
                </c:pt>
                <c:pt idx="202">
                  <c:v>39930</c:v>
                </c:pt>
                <c:pt idx="203">
                  <c:v>39931</c:v>
                </c:pt>
                <c:pt idx="204">
                  <c:v>39932</c:v>
                </c:pt>
                <c:pt idx="205">
                  <c:v>39933</c:v>
                </c:pt>
                <c:pt idx="206">
                  <c:v>39937</c:v>
                </c:pt>
                <c:pt idx="207">
                  <c:v>39938</c:v>
                </c:pt>
                <c:pt idx="208">
                  <c:v>39939</c:v>
                </c:pt>
                <c:pt idx="209">
                  <c:v>39940</c:v>
                </c:pt>
                <c:pt idx="210">
                  <c:v>39941</c:v>
                </c:pt>
                <c:pt idx="211">
                  <c:v>39944</c:v>
                </c:pt>
                <c:pt idx="212">
                  <c:v>39945</c:v>
                </c:pt>
                <c:pt idx="213">
                  <c:v>39946</c:v>
                </c:pt>
                <c:pt idx="214">
                  <c:v>39947</c:v>
                </c:pt>
                <c:pt idx="215">
                  <c:v>39948</c:v>
                </c:pt>
                <c:pt idx="216">
                  <c:v>39951</c:v>
                </c:pt>
                <c:pt idx="217">
                  <c:v>39952</c:v>
                </c:pt>
                <c:pt idx="218">
                  <c:v>39953</c:v>
                </c:pt>
                <c:pt idx="219">
                  <c:v>39954</c:v>
                </c:pt>
                <c:pt idx="220">
                  <c:v>39955</c:v>
                </c:pt>
                <c:pt idx="221">
                  <c:v>39958</c:v>
                </c:pt>
                <c:pt idx="222">
                  <c:v>39959</c:v>
                </c:pt>
                <c:pt idx="223">
                  <c:v>39960</c:v>
                </c:pt>
                <c:pt idx="224">
                  <c:v>39961</c:v>
                </c:pt>
                <c:pt idx="225">
                  <c:v>39962</c:v>
                </c:pt>
                <c:pt idx="226">
                  <c:v>39965</c:v>
                </c:pt>
                <c:pt idx="227">
                  <c:v>39966</c:v>
                </c:pt>
                <c:pt idx="228">
                  <c:v>39967</c:v>
                </c:pt>
                <c:pt idx="229">
                  <c:v>39968</c:v>
                </c:pt>
                <c:pt idx="230">
                  <c:v>39969</c:v>
                </c:pt>
                <c:pt idx="231">
                  <c:v>39972</c:v>
                </c:pt>
                <c:pt idx="232">
                  <c:v>39973</c:v>
                </c:pt>
                <c:pt idx="233">
                  <c:v>39974</c:v>
                </c:pt>
                <c:pt idx="234">
                  <c:v>39975</c:v>
                </c:pt>
                <c:pt idx="235">
                  <c:v>39976</c:v>
                </c:pt>
                <c:pt idx="236">
                  <c:v>39979</c:v>
                </c:pt>
                <c:pt idx="237">
                  <c:v>39980</c:v>
                </c:pt>
                <c:pt idx="238">
                  <c:v>39981</c:v>
                </c:pt>
                <c:pt idx="239">
                  <c:v>39982</c:v>
                </c:pt>
                <c:pt idx="240">
                  <c:v>39983</c:v>
                </c:pt>
                <c:pt idx="241">
                  <c:v>39986</c:v>
                </c:pt>
                <c:pt idx="242">
                  <c:v>39987</c:v>
                </c:pt>
                <c:pt idx="243">
                  <c:v>39988</c:v>
                </c:pt>
                <c:pt idx="244">
                  <c:v>39989</c:v>
                </c:pt>
                <c:pt idx="245">
                  <c:v>39990</c:v>
                </c:pt>
                <c:pt idx="246">
                  <c:v>39993</c:v>
                </c:pt>
                <c:pt idx="247">
                  <c:v>39994</c:v>
                </c:pt>
                <c:pt idx="248">
                  <c:v>39995</c:v>
                </c:pt>
                <c:pt idx="249">
                  <c:v>39996</c:v>
                </c:pt>
                <c:pt idx="250">
                  <c:v>39997</c:v>
                </c:pt>
                <c:pt idx="251">
                  <c:v>40000</c:v>
                </c:pt>
                <c:pt idx="252">
                  <c:v>40001</c:v>
                </c:pt>
                <c:pt idx="253">
                  <c:v>40002</c:v>
                </c:pt>
                <c:pt idx="254">
                  <c:v>40003</c:v>
                </c:pt>
                <c:pt idx="255">
                  <c:v>40004</c:v>
                </c:pt>
                <c:pt idx="256">
                  <c:v>40007</c:v>
                </c:pt>
                <c:pt idx="257">
                  <c:v>40008</c:v>
                </c:pt>
                <c:pt idx="258">
                  <c:v>40009</c:v>
                </c:pt>
                <c:pt idx="259">
                  <c:v>40010</c:v>
                </c:pt>
                <c:pt idx="260">
                  <c:v>40011</c:v>
                </c:pt>
                <c:pt idx="261">
                  <c:v>40014</c:v>
                </c:pt>
                <c:pt idx="262">
                  <c:v>40015</c:v>
                </c:pt>
                <c:pt idx="263">
                  <c:v>40016</c:v>
                </c:pt>
                <c:pt idx="264">
                  <c:v>40017</c:v>
                </c:pt>
                <c:pt idx="265">
                  <c:v>40018</c:v>
                </c:pt>
                <c:pt idx="266">
                  <c:v>40021</c:v>
                </c:pt>
                <c:pt idx="267">
                  <c:v>40022</c:v>
                </c:pt>
                <c:pt idx="268">
                  <c:v>40023</c:v>
                </c:pt>
                <c:pt idx="269">
                  <c:v>40024</c:v>
                </c:pt>
                <c:pt idx="270">
                  <c:v>40025</c:v>
                </c:pt>
                <c:pt idx="271">
                  <c:v>40028</c:v>
                </c:pt>
                <c:pt idx="272">
                  <c:v>40029</c:v>
                </c:pt>
                <c:pt idx="273">
                  <c:v>40030</c:v>
                </c:pt>
                <c:pt idx="274">
                  <c:v>40031</c:v>
                </c:pt>
                <c:pt idx="275">
                  <c:v>40032</c:v>
                </c:pt>
                <c:pt idx="276">
                  <c:v>40035</c:v>
                </c:pt>
                <c:pt idx="277">
                  <c:v>40036</c:v>
                </c:pt>
                <c:pt idx="278">
                  <c:v>40037</c:v>
                </c:pt>
                <c:pt idx="279">
                  <c:v>40038</c:v>
                </c:pt>
                <c:pt idx="280">
                  <c:v>40039</c:v>
                </c:pt>
                <c:pt idx="281">
                  <c:v>40042</c:v>
                </c:pt>
                <c:pt idx="282">
                  <c:v>40043</c:v>
                </c:pt>
                <c:pt idx="283">
                  <c:v>40044</c:v>
                </c:pt>
                <c:pt idx="284">
                  <c:v>40045</c:v>
                </c:pt>
                <c:pt idx="285">
                  <c:v>40046</c:v>
                </c:pt>
                <c:pt idx="286">
                  <c:v>40049</c:v>
                </c:pt>
                <c:pt idx="287">
                  <c:v>40050</c:v>
                </c:pt>
                <c:pt idx="288">
                  <c:v>40051</c:v>
                </c:pt>
                <c:pt idx="289">
                  <c:v>40052</c:v>
                </c:pt>
                <c:pt idx="290">
                  <c:v>40053</c:v>
                </c:pt>
                <c:pt idx="291">
                  <c:v>40056</c:v>
                </c:pt>
                <c:pt idx="292">
                  <c:v>40057</c:v>
                </c:pt>
                <c:pt idx="293">
                  <c:v>40058</c:v>
                </c:pt>
                <c:pt idx="294">
                  <c:v>40059</c:v>
                </c:pt>
                <c:pt idx="295">
                  <c:v>40060</c:v>
                </c:pt>
                <c:pt idx="296">
                  <c:v>40063</c:v>
                </c:pt>
                <c:pt idx="297">
                  <c:v>40064</c:v>
                </c:pt>
                <c:pt idx="298">
                  <c:v>40065</c:v>
                </c:pt>
                <c:pt idx="299">
                  <c:v>40066</c:v>
                </c:pt>
                <c:pt idx="300">
                  <c:v>40067</c:v>
                </c:pt>
                <c:pt idx="301">
                  <c:v>40070</c:v>
                </c:pt>
                <c:pt idx="302">
                  <c:v>40071</c:v>
                </c:pt>
                <c:pt idx="303">
                  <c:v>40073</c:v>
                </c:pt>
                <c:pt idx="304">
                  <c:v>40074</c:v>
                </c:pt>
                <c:pt idx="305">
                  <c:v>40077</c:v>
                </c:pt>
                <c:pt idx="306">
                  <c:v>40078</c:v>
                </c:pt>
                <c:pt idx="307">
                  <c:v>40079</c:v>
                </c:pt>
                <c:pt idx="308">
                  <c:v>40080</c:v>
                </c:pt>
                <c:pt idx="309">
                  <c:v>40081</c:v>
                </c:pt>
                <c:pt idx="310">
                  <c:v>40084</c:v>
                </c:pt>
                <c:pt idx="311">
                  <c:v>40085</c:v>
                </c:pt>
                <c:pt idx="312">
                  <c:v>40086</c:v>
                </c:pt>
                <c:pt idx="313">
                  <c:v>40087</c:v>
                </c:pt>
                <c:pt idx="314">
                  <c:v>40088</c:v>
                </c:pt>
                <c:pt idx="315">
                  <c:v>40091</c:v>
                </c:pt>
                <c:pt idx="316">
                  <c:v>40092</c:v>
                </c:pt>
                <c:pt idx="317">
                  <c:v>40093</c:v>
                </c:pt>
                <c:pt idx="318">
                  <c:v>40094</c:v>
                </c:pt>
                <c:pt idx="319">
                  <c:v>40095</c:v>
                </c:pt>
                <c:pt idx="320">
                  <c:v>40098</c:v>
                </c:pt>
                <c:pt idx="321">
                  <c:v>40099</c:v>
                </c:pt>
                <c:pt idx="322">
                  <c:v>40100</c:v>
                </c:pt>
                <c:pt idx="323">
                  <c:v>40101</c:v>
                </c:pt>
                <c:pt idx="324">
                  <c:v>40102</c:v>
                </c:pt>
                <c:pt idx="325">
                  <c:v>40105</c:v>
                </c:pt>
                <c:pt idx="326">
                  <c:v>40106</c:v>
                </c:pt>
                <c:pt idx="327">
                  <c:v>40107</c:v>
                </c:pt>
                <c:pt idx="328">
                  <c:v>40108</c:v>
                </c:pt>
                <c:pt idx="329">
                  <c:v>40109</c:v>
                </c:pt>
                <c:pt idx="330">
                  <c:v>40112</c:v>
                </c:pt>
                <c:pt idx="331">
                  <c:v>40113</c:v>
                </c:pt>
                <c:pt idx="332">
                  <c:v>40114</c:v>
                </c:pt>
                <c:pt idx="333">
                  <c:v>40115</c:v>
                </c:pt>
                <c:pt idx="334">
                  <c:v>40116</c:v>
                </c:pt>
                <c:pt idx="335">
                  <c:v>40120</c:v>
                </c:pt>
                <c:pt idx="336">
                  <c:v>40121</c:v>
                </c:pt>
                <c:pt idx="337">
                  <c:v>40122</c:v>
                </c:pt>
                <c:pt idx="338">
                  <c:v>40123</c:v>
                </c:pt>
                <c:pt idx="339">
                  <c:v>40126</c:v>
                </c:pt>
                <c:pt idx="340">
                  <c:v>40127</c:v>
                </c:pt>
                <c:pt idx="341">
                  <c:v>40128</c:v>
                </c:pt>
                <c:pt idx="342">
                  <c:v>40129</c:v>
                </c:pt>
                <c:pt idx="343">
                  <c:v>40130</c:v>
                </c:pt>
                <c:pt idx="344">
                  <c:v>40134</c:v>
                </c:pt>
                <c:pt idx="345">
                  <c:v>40135</c:v>
                </c:pt>
                <c:pt idx="346">
                  <c:v>40136</c:v>
                </c:pt>
                <c:pt idx="347">
                  <c:v>40137</c:v>
                </c:pt>
                <c:pt idx="348">
                  <c:v>40140</c:v>
                </c:pt>
                <c:pt idx="349">
                  <c:v>40141</c:v>
                </c:pt>
                <c:pt idx="350">
                  <c:v>40142</c:v>
                </c:pt>
                <c:pt idx="351">
                  <c:v>40143</c:v>
                </c:pt>
                <c:pt idx="352">
                  <c:v>40144</c:v>
                </c:pt>
                <c:pt idx="353">
                  <c:v>40147</c:v>
                </c:pt>
                <c:pt idx="354">
                  <c:v>40148</c:v>
                </c:pt>
                <c:pt idx="355">
                  <c:v>40149</c:v>
                </c:pt>
                <c:pt idx="356">
                  <c:v>40150</c:v>
                </c:pt>
                <c:pt idx="357">
                  <c:v>40151</c:v>
                </c:pt>
                <c:pt idx="358">
                  <c:v>40154</c:v>
                </c:pt>
                <c:pt idx="359">
                  <c:v>40155</c:v>
                </c:pt>
                <c:pt idx="360">
                  <c:v>40156</c:v>
                </c:pt>
                <c:pt idx="361">
                  <c:v>40157</c:v>
                </c:pt>
                <c:pt idx="362">
                  <c:v>40158</c:v>
                </c:pt>
                <c:pt idx="363">
                  <c:v>40161</c:v>
                </c:pt>
                <c:pt idx="364">
                  <c:v>40162</c:v>
                </c:pt>
                <c:pt idx="365">
                  <c:v>40163</c:v>
                </c:pt>
                <c:pt idx="366">
                  <c:v>40164</c:v>
                </c:pt>
                <c:pt idx="367">
                  <c:v>40165</c:v>
                </c:pt>
                <c:pt idx="368">
                  <c:v>40168</c:v>
                </c:pt>
                <c:pt idx="369">
                  <c:v>40169</c:v>
                </c:pt>
                <c:pt idx="370">
                  <c:v>40170</c:v>
                </c:pt>
                <c:pt idx="371">
                  <c:v>40171</c:v>
                </c:pt>
                <c:pt idx="372">
                  <c:v>40175</c:v>
                </c:pt>
                <c:pt idx="373">
                  <c:v>40176</c:v>
                </c:pt>
                <c:pt idx="374">
                  <c:v>40177</c:v>
                </c:pt>
                <c:pt idx="375">
                  <c:v>40178</c:v>
                </c:pt>
                <c:pt idx="376">
                  <c:v>40182</c:v>
                </c:pt>
                <c:pt idx="377">
                  <c:v>40183</c:v>
                </c:pt>
                <c:pt idx="378">
                  <c:v>40184</c:v>
                </c:pt>
                <c:pt idx="379">
                  <c:v>40185</c:v>
                </c:pt>
                <c:pt idx="380">
                  <c:v>40186</c:v>
                </c:pt>
                <c:pt idx="381">
                  <c:v>40189</c:v>
                </c:pt>
                <c:pt idx="382">
                  <c:v>40190</c:v>
                </c:pt>
                <c:pt idx="383">
                  <c:v>40191</c:v>
                </c:pt>
                <c:pt idx="384">
                  <c:v>40192</c:v>
                </c:pt>
                <c:pt idx="385">
                  <c:v>40193</c:v>
                </c:pt>
                <c:pt idx="386">
                  <c:v>40196</c:v>
                </c:pt>
                <c:pt idx="387">
                  <c:v>40197</c:v>
                </c:pt>
                <c:pt idx="388">
                  <c:v>40198</c:v>
                </c:pt>
                <c:pt idx="389">
                  <c:v>40199</c:v>
                </c:pt>
                <c:pt idx="390">
                  <c:v>40200</c:v>
                </c:pt>
                <c:pt idx="391">
                  <c:v>40203</c:v>
                </c:pt>
                <c:pt idx="392">
                  <c:v>40204</c:v>
                </c:pt>
                <c:pt idx="393">
                  <c:v>40205</c:v>
                </c:pt>
                <c:pt idx="394">
                  <c:v>40206</c:v>
                </c:pt>
                <c:pt idx="395">
                  <c:v>40207</c:v>
                </c:pt>
                <c:pt idx="396">
                  <c:v>40211</c:v>
                </c:pt>
                <c:pt idx="397">
                  <c:v>40212</c:v>
                </c:pt>
                <c:pt idx="398">
                  <c:v>40213</c:v>
                </c:pt>
                <c:pt idx="399">
                  <c:v>40214</c:v>
                </c:pt>
                <c:pt idx="400">
                  <c:v>40217</c:v>
                </c:pt>
                <c:pt idx="401">
                  <c:v>40218</c:v>
                </c:pt>
                <c:pt idx="402">
                  <c:v>40219</c:v>
                </c:pt>
                <c:pt idx="403">
                  <c:v>40220</c:v>
                </c:pt>
                <c:pt idx="404">
                  <c:v>40221</c:v>
                </c:pt>
                <c:pt idx="405">
                  <c:v>40224</c:v>
                </c:pt>
                <c:pt idx="406">
                  <c:v>40225</c:v>
                </c:pt>
                <c:pt idx="407">
                  <c:v>40226</c:v>
                </c:pt>
                <c:pt idx="408">
                  <c:v>40227</c:v>
                </c:pt>
                <c:pt idx="409">
                  <c:v>40228</c:v>
                </c:pt>
                <c:pt idx="410">
                  <c:v>40231</c:v>
                </c:pt>
                <c:pt idx="411">
                  <c:v>40232</c:v>
                </c:pt>
                <c:pt idx="412">
                  <c:v>40233</c:v>
                </c:pt>
                <c:pt idx="413">
                  <c:v>40234</c:v>
                </c:pt>
                <c:pt idx="414">
                  <c:v>40235</c:v>
                </c:pt>
                <c:pt idx="415">
                  <c:v>40238</c:v>
                </c:pt>
                <c:pt idx="416">
                  <c:v>40239</c:v>
                </c:pt>
                <c:pt idx="417">
                  <c:v>40240</c:v>
                </c:pt>
                <c:pt idx="418">
                  <c:v>40241</c:v>
                </c:pt>
                <c:pt idx="419">
                  <c:v>40242</c:v>
                </c:pt>
                <c:pt idx="420">
                  <c:v>40245</c:v>
                </c:pt>
                <c:pt idx="421">
                  <c:v>40246</c:v>
                </c:pt>
                <c:pt idx="422">
                  <c:v>40247</c:v>
                </c:pt>
                <c:pt idx="423">
                  <c:v>40248</c:v>
                </c:pt>
                <c:pt idx="424">
                  <c:v>40249</c:v>
                </c:pt>
                <c:pt idx="425">
                  <c:v>40253</c:v>
                </c:pt>
                <c:pt idx="426">
                  <c:v>40254</c:v>
                </c:pt>
                <c:pt idx="427">
                  <c:v>40255</c:v>
                </c:pt>
                <c:pt idx="428">
                  <c:v>40256</c:v>
                </c:pt>
                <c:pt idx="429">
                  <c:v>40259</c:v>
                </c:pt>
                <c:pt idx="430">
                  <c:v>40260</c:v>
                </c:pt>
                <c:pt idx="431">
                  <c:v>40261</c:v>
                </c:pt>
                <c:pt idx="432">
                  <c:v>40262</c:v>
                </c:pt>
                <c:pt idx="433">
                  <c:v>40263</c:v>
                </c:pt>
                <c:pt idx="434">
                  <c:v>40266</c:v>
                </c:pt>
                <c:pt idx="435">
                  <c:v>40267</c:v>
                </c:pt>
                <c:pt idx="436">
                  <c:v>40268</c:v>
                </c:pt>
                <c:pt idx="437">
                  <c:v>40273</c:v>
                </c:pt>
                <c:pt idx="438">
                  <c:v>40274</c:v>
                </c:pt>
                <c:pt idx="439">
                  <c:v>40275</c:v>
                </c:pt>
                <c:pt idx="440">
                  <c:v>40276</c:v>
                </c:pt>
                <c:pt idx="441">
                  <c:v>40277</c:v>
                </c:pt>
                <c:pt idx="442">
                  <c:v>40280</c:v>
                </c:pt>
                <c:pt idx="443">
                  <c:v>40281</c:v>
                </c:pt>
                <c:pt idx="444">
                  <c:v>40282</c:v>
                </c:pt>
                <c:pt idx="445">
                  <c:v>40283</c:v>
                </c:pt>
                <c:pt idx="446">
                  <c:v>40284</c:v>
                </c:pt>
                <c:pt idx="447">
                  <c:v>40287</c:v>
                </c:pt>
                <c:pt idx="448">
                  <c:v>40288</c:v>
                </c:pt>
                <c:pt idx="449">
                  <c:v>40289</c:v>
                </c:pt>
                <c:pt idx="450">
                  <c:v>40290</c:v>
                </c:pt>
                <c:pt idx="451">
                  <c:v>40291</c:v>
                </c:pt>
                <c:pt idx="452">
                  <c:v>40294</c:v>
                </c:pt>
                <c:pt idx="453">
                  <c:v>40295</c:v>
                </c:pt>
                <c:pt idx="454">
                  <c:v>40296</c:v>
                </c:pt>
                <c:pt idx="455">
                  <c:v>40297</c:v>
                </c:pt>
                <c:pt idx="456">
                  <c:v>40298</c:v>
                </c:pt>
                <c:pt idx="457">
                  <c:v>40301</c:v>
                </c:pt>
                <c:pt idx="458">
                  <c:v>40302</c:v>
                </c:pt>
                <c:pt idx="459">
                  <c:v>40303</c:v>
                </c:pt>
                <c:pt idx="460">
                  <c:v>40304</c:v>
                </c:pt>
                <c:pt idx="461">
                  <c:v>40305</c:v>
                </c:pt>
                <c:pt idx="462">
                  <c:v>40308</c:v>
                </c:pt>
                <c:pt idx="463">
                  <c:v>40309</c:v>
                </c:pt>
                <c:pt idx="464">
                  <c:v>40310</c:v>
                </c:pt>
                <c:pt idx="465">
                  <c:v>40311</c:v>
                </c:pt>
                <c:pt idx="466">
                  <c:v>40312</c:v>
                </c:pt>
                <c:pt idx="467">
                  <c:v>40315</c:v>
                </c:pt>
                <c:pt idx="468">
                  <c:v>40316</c:v>
                </c:pt>
                <c:pt idx="469">
                  <c:v>40317</c:v>
                </c:pt>
                <c:pt idx="470">
                  <c:v>40318</c:v>
                </c:pt>
                <c:pt idx="471">
                  <c:v>40319</c:v>
                </c:pt>
                <c:pt idx="472">
                  <c:v>40322</c:v>
                </c:pt>
                <c:pt idx="473">
                  <c:v>40323</c:v>
                </c:pt>
                <c:pt idx="474">
                  <c:v>40324</c:v>
                </c:pt>
                <c:pt idx="475">
                  <c:v>40325</c:v>
                </c:pt>
                <c:pt idx="476">
                  <c:v>40326</c:v>
                </c:pt>
                <c:pt idx="477">
                  <c:v>40329</c:v>
                </c:pt>
                <c:pt idx="478">
                  <c:v>40330</c:v>
                </c:pt>
                <c:pt idx="479">
                  <c:v>40331</c:v>
                </c:pt>
                <c:pt idx="480">
                  <c:v>40332</c:v>
                </c:pt>
                <c:pt idx="481">
                  <c:v>40333</c:v>
                </c:pt>
                <c:pt idx="482">
                  <c:v>40336</c:v>
                </c:pt>
                <c:pt idx="483">
                  <c:v>40337</c:v>
                </c:pt>
                <c:pt idx="484">
                  <c:v>40338</c:v>
                </c:pt>
                <c:pt idx="485">
                  <c:v>40339</c:v>
                </c:pt>
                <c:pt idx="486">
                  <c:v>40340</c:v>
                </c:pt>
                <c:pt idx="487">
                  <c:v>40343</c:v>
                </c:pt>
                <c:pt idx="488">
                  <c:v>40344</c:v>
                </c:pt>
                <c:pt idx="489">
                  <c:v>40345</c:v>
                </c:pt>
                <c:pt idx="490">
                  <c:v>40346</c:v>
                </c:pt>
                <c:pt idx="491">
                  <c:v>40347</c:v>
                </c:pt>
                <c:pt idx="492">
                  <c:v>40350</c:v>
                </c:pt>
                <c:pt idx="493">
                  <c:v>40351</c:v>
                </c:pt>
                <c:pt idx="494">
                  <c:v>40352</c:v>
                </c:pt>
                <c:pt idx="495">
                  <c:v>40353</c:v>
                </c:pt>
                <c:pt idx="496">
                  <c:v>40354</c:v>
                </c:pt>
                <c:pt idx="497">
                  <c:v>40357</c:v>
                </c:pt>
                <c:pt idx="498">
                  <c:v>40358</c:v>
                </c:pt>
                <c:pt idx="499">
                  <c:v>40359</c:v>
                </c:pt>
                <c:pt idx="500">
                  <c:v>40360</c:v>
                </c:pt>
                <c:pt idx="501">
                  <c:v>40361</c:v>
                </c:pt>
                <c:pt idx="502">
                  <c:v>40362</c:v>
                </c:pt>
                <c:pt idx="503">
                  <c:v>40364</c:v>
                </c:pt>
                <c:pt idx="504">
                  <c:v>40365</c:v>
                </c:pt>
                <c:pt idx="505">
                  <c:v>40366</c:v>
                </c:pt>
                <c:pt idx="506">
                  <c:v>40367</c:v>
                </c:pt>
                <c:pt idx="507">
                  <c:v>40368</c:v>
                </c:pt>
                <c:pt idx="508">
                  <c:v>40371</c:v>
                </c:pt>
                <c:pt idx="509">
                  <c:v>40372</c:v>
                </c:pt>
                <c:pt idx="510">
                  <c:v>40373</c:v>
                </c:pt>
                <c:pt idx="511">
                  <c:v>40374</c:v>
                </c:pt>
                <c:pt idx="512">
                  <c:v>40375</c:v>
                </c:pt>
                <c:pt idx="513">
                  <c:v>40378</c:v>
                </c:pt>
                <c:pt idx="514">
                  <c:v>40379</c:v>
                </c:pt>
                <c:pt idx="515">
                  <c:v>40380</c:v>
                </c:pt>
                <c:pt idx="516">
                  <c:v>40381</c:v>
                </c:pt>
                <c:pt idx="517">
                  <c:v>40382</c:v>
                </c:pt>
                <c:pt idx="518">
                  <c:v>40385</c:v>
                </c:pt>
                <c:pt idx="519">
                  <c:v>40386</c:v>
                </c:pt>
                <c:pt idx="520">
                  <c:v>40387</c:v>
                </c:pt>
                <c:pt idx="521">
                  <c:v>40388</c:v>
                </c:pt>
                <c:pt idx="522">
                  <c:v>40389</c:v>
                </c:pt>
                <c:pt idx="523">
                  <c:v>40392</c:v>
                </c:pt>
                <c:pt idx="524">
                  <c:v>40393</c:v>
                </c:pt>
                <c:pt idx="525">
                  <c:v>40394</c:v>
                </c:pt>
                <c:pt idx="526">
                  <c:v>40395</c:v>
                </c:pt>
                <c:pt idx="527">
                  <c:v>40396</c:v>
                </c:pt>
                <c:pt idx="528">
                  <c:v>40399</c:v>
                </c:pt>
                <c:pt idx="529">
                  <c:v>40400</c:v>
                </c:pt>
                <c:pt idx="530">
                  <c:v>40401</c:v>
                </c:pt>
                <c:pt idx="531">
                  <c:v>40402</c:v>
                </c:pt>
                <c:pt idx="532">
                  <c:v>40403</c:v>
                </c:pt>
                <c:pt idx="533">
                  <c:v>40406</c:v>
                </c:pt>
                <c:pt idx="534">
                  <c:v>40407</c:v>
                </c:pt>
                <c:pt idx="535">
                  <c:v>40408</c:v>
                </c:pt>
                <c:pt idx="536">
                  <c:v>40409</c:v>
                </c:pt>
                <c:pt idx="537">
                  <c:v>40410</c:v>
                </c:pt>
                <c:pt idx="538">
                  <c:v>40413</c:v>
                </c:pt>
                <c:pt idx="539">
                  <c:v>40414</c:v>
                </c:pt>
                <c:pt idx="540">
                  <c:v>40415</c:v>
                </c:pt>
                <c:pt idx="541">
                  <c:v>40416</c:v>
                </c:pt>
                <c:pt idx="542">
                  <c:v>40417</c:v>
                </c:pt>
                <c:pt idx="543">
                  <c:v>40420</c:v>
                </c:pt>
                <c:pt idx="544">
                  <c:v>40421</c:v>
                </c:pt>
                <c:pt idx="545">
                  <c:v>40422</c:v>
                </c:pt>
                <c:pt idx="546">
                  <c:v>40423</c:v>
                </c:pt>
                <c:pt idx="547">
                  <c:v>40424</c:v>
                </c:pt>
                <c:pt idx="548">
                  <c:v>40427</c:v>
                </c:pt>
                <c:pt idx="549">
                  <c:v>40428</c:v>
                </c:pt>
                <c:pt idx="550">
                  <c:v>40429</c:v>
                </c:pt>
                <c:pt idx="551">
                  <c:v>40430</c:v>
                </c:pt>
                <c:pt idx="552">
                  <c:v>40431</c:v>
                </c:pt>
                <c:pt idx="553">
                  <c:v>40434</c:v>
                </c:pt>
                <c:pt idx="554">
                  <c:v>40435</c:v>
                </c:pt>
                <c:pt idx="555">
                  <c:v>40436</c:v>
                </c:pt>
                <c:pt idx="556">
                  <c:v>40441</c:v>
                </c:pt>
                <c:pt idx="557">
                  <c:v>40442</c:v>
                </c:pt>
                <c:pt idx="558">
                  <c:v>40443</c:v>
                </c:pt>
                <c:pt idx="559">
                  <c:v>40444</c:v>
                </c:pt>
                <c:pt idx="560">
                  <c:v>40445</c:v>
                </c:pt>
                <c:pt idx="561">
                  <c:v>40448</c:v>
                </c:pt>
                <c:pt idx="562">
                  <c:v>40449</c:v>
                </c:pt>
                <c:pt idx="563">
                  <c:v>40450</c:v>
                </c:pt>
                <c:pt idx="564">
                  <c:v>40451</c:v>
                </c:pt>
                <c:pt idx="565">
                  <c:v>40452</c:v>
                </c:pt>
                <c:pt idx="566">
                  <c:v>40455</c:v>
                </c:pt>
                <c:pt idx="567">
                  <c:v>40456</c:v>
                </c:pt>
                <c:pt idx="568">
                  <c:v>40457</c:v>
                </c:pt>
                <c:pt idx="569">
                  <c:v>40458</c:v>
                </c:pt>
                <c:pt idx="570">
                  <c:v>40459</c:v>
                </c:pt>
                <c:pt idx="571">
                  <c:v>40462</c:v>
                </c:pt>
                <c:pt idx="572">
                  <c:v>40463</c:v>
                </c:pt>
                <c:pt idx="573">
                  <c:v>40464</c:v>
                </c:pt>
                <c:pt idx="574">
                  <c:v>40465</c:v>
                </c:pt>
                <c:pt idx="575">
                  <c:v>40466</c:v>
                </c:pt>
                <c:pt idx="576">
                  <c:v>40469</c:v>
                </c:pt>
                <c:pt idx="577">
                  <c:v>40470</c:v>
                </c:pt>
                <c:pt idx="578">
                  <c:v>40471</c:v>
                </c:pt>
                <c:pt idx="579">
                  <c:v>40472</c:v>
                </c:pt>
                <c:pt idx="580">
                  <c:v>40473</c:v>
                </c:pt>
                <c:pt idx="581">
                  <c:v>40476</c:v>
                </c:pt>
                <c:pt idx="582">
                  <c:v>40477</c:v>
                </c:pt>
                <c:pt idx="583">
                  <c:v>40478</c:v>
                </c:pt>
                <c:pt idx="584">
                  <c:v>40479</c:v>
                </c:pt>
                <c:pt idx="585">
                  <c:v>40480</c:v>
                </c:pt>
                <c:pt idx="586">
                  <c:v>40483</c:v>
                </c:pt>
                <c:pt idx="587">
                  <c:v>40485</c:v>
                </c:pt>
                <c:pt idx="588">
                  <c:v>40486</c:v>
                </c:pt>
                <c:pt idx="589">
                  <c:v>40487</c:v>
                </c:pt>
                <c:pt idx="590">
                  <c:v>40490</c:v>
                </c:pt>
                <c:pt idx="591">
                  <c:v>40491</c:v>
                </c:pt>
                <c:pt idx="592">
                  <c:v>40492</c:v>
                </c:pt>
                <c:pt idx="593">
                  <c:v>40493</c:v>
                </c:pt>
                <c:pt idx="594">
                  <c:v>40494</c:v>
                </c:pt>
                <c:pt idx="595">
                  <c:v>40498</c:v>
                </c:pt>
                <c:pt idx="596">
                  <c:v>40499</c:v>
                </c:pt>
                <c:pt idx="597">
                  <c:v>40500</c:v>
                </c:pt>
                <c:pt idx="598">
                  <c:v>40501</c:v>
                </c:pt>
                <c:pt idx="599">
                  <c:v>40504</c:v>
                </c:pt>
                <c:pt idx="600">
                  <c:v>40505</c:v>
                </c:pt>
                <c:pt idx="601">
                  <c:v>40506</c:v>
                </c:pt>
                <c:pt idx="602">
                  <c:v>40508</c:v>
                </c:pt>
                <c:pt idx="603">
                  <c:v>40511</c:v>
                </c:pt>
                <c:pt idx="604">
                  <c:v>40512</c:v>
                </c:pt>
                <c:pt idx="605">
                  <c:v>40513</c:v>
                </c:pt>
                <c:pt idx="606">
                  <c:v>40514</c:v>
                </c:pt>
                <c:pt idx="607">
                  <c:v>40515</c:v>
                </c:pt>
                <c:pt idx="608">
                  <c:v>40518</c:v>
                </c:pt>
                <c:pt idx="609">
                  <c:v>40519</c:v>
                </c:pt>
                <c:pt idx="610">
                  <c:v>40520</c:v>
                </c:pt>
                <c:pt idx="611">
                  <c:v>40521</c:v>
                </c:pt>
                <c:pt idx="612">
                  <c:v>40522</c:v>
                </c:pt>
                <c:pt idx="613">
                  <c:v>40525</c:v>
                </c:pt>
                <c:pt idx="614">
                  <c:v>40526</c:v>
                </c:pt>
                <c:pt idx="615">
                  <c:v>40527</c:v>
                </c:pt>
                <c:pt idx="616">
                  <c:v>40528</c:v>
                </c:pt>
                <c:pt idx="617">
                  <c:v>40529</c:v>
                </c:pt>
                <c:pt idx="618">
                  <c:v>40532</c:v>
                </c:pt>
                <c:pt idx="619">
                  <c:v>40533</c:v>
                </c:pt>
                <c:pt idx="620">
                  <c:v>40534</c:v>
                </c:pt>
                <c:pt idx="621">
                  <c:v>40535</c:v>
                </c:pt>
                <c:pt idx="622">
                  <c:v>40536</c:v>
                </c:pt>
                <c:pt idx="623">
                  <c:v>40539</c:v>
                </c:pt>
                <c:pt idx="624">
                  <c:v>40540</c:v>
                </c:pt>
                <c:pt idx="625">
                  <c:v>40541</c:v>
                </c:pt>
                <c:pt idx="626">
                  <c:v>40542</c:v>
                </c:pt>
                <c:pt idx="627">
                  <c:v>40543</c:v>
                </c:pt>
                <c:pt idx="628">
                  <c:v>40546</c:v>
                </c:pt>
                <c:pt idx="629">
                  <c:v>40547</c:v>
                </c:pt>
                <c:pt idx="630">
                  <c:v>40548</c:v>
                </c:pt>
                <c:pt idx="631">
                  <c:v>40549</c:v>
                </c:pt>
                <c:pt idx="632">
                  <c:v>40550</c:v>
                </c:pt>
                <c:pt idx="633">
                  <c:v>40553</c:v>
                </c:pt>
                <c:pt idx="634">
                  <c:v>40554</c:v>
                </c:pt>
                <c:pt idx="635">
                  <c:v>40555</c:v>
                </c:pt>
                <c:pt idx="636">
                  <c:v>40556</c:v>
                </c:pt>
                <c:pt idx="637">
                  <c:v>40557</c:v>
                </c:pt>
                <c:pt idx="638">
                  <c:v>40560</c:v>
                </c:pt>
                <c:pt idx="639">
                  <c:v>40561</c:v>
                </c:pt>
                <c:pt idx="640">
                  <c:v>40562</c:v>
                </c:pt>
                <c:pt idx="641">
                  <c:v>40563</c:v>
                </c:pt>
                <c:pt idx="642">
                  <c:v>40564</c:v>
                </c:pt>
                <c:pt idx="643">
                  <c:v>40567</c:v>
                </c:pt>
                <c:pt idx="644">
                  <c:v>40568</c:v>
                </c:pt>
                <c:pt idx="645">
                  <c:v>40569</c:v>
                </c:pt>
                <c:pt idx="646">
                  <c:v>40570</c:v>
                </c:pt>
                <c:pt idx="647">
                  <c:v>40571</c:v>
                </c:pt>
                <c:pt idx="648">
                  <c:v>40574</c:v>
                </c:pt>
                <c:pt idx="649">
                  <c:v>40575</c:v>
                </c:pt>
                <c:pt idx="650">
                  <c:v>40576</c:v>
                </c:pt>
                <c:pt idx="651">
                  <c:v>40577</c:v>
                </c:pt>
                <c:pt idx="652">
                  <c:v>40578</c:v>
                </c:pt>
                <c:pt idx="653">
                  <c:v>40582</c:v>
                </c:pt>
                <c:pt idx="654">
                  <c:v>40583</c:v>
                </c:pt>
                <c:pt idx="655">
                  <c:v>40584</c:v>
                </c:pt>
                <c:pt idx="656">
                  <c:v>40585</c:v>
                </c:pt>
                <c:pt idx="657">
                  <c:v>40588</c:v>
                </c:pt>
                <c:pt idx="658">
                  <c:v>40589</c:v>
                </c:pt>
                <c:pt idx="659">
                  <c:v>40590</c:v>
                </c:pt>
                <c:pt idx="660">
                  <c:v>40591</c:v>
                </c:pt>
                <c:pt idx="661">
                  <c:v>40592</c:v>
                </c:pt>
                <c:pt idx="662">
                  <c:v>40595</c:v>
                </c:pt>
                <c:pt idx="663">
                  <c:v>40596</c:v>
                </c:pt>
                <c:pt idx="664">
                  <c:v>40597</c:v>
                </c:pt>
                <c:pt idx="665">
                  <c:v>40598</c:v>
                </c:pt>
                <c:pt idx="666">
                  <c:v>40599</c:v>
                </c:pt>
                <c:pt idx="667">
                  <c:v>40602</c:v>
                </c:pt>
                <c:pt idx="668">
                  <c:v>40603</c:v>
                </c:pt>
                <c:pt idx="669">
                  <c:v>40604</c:v>
                </c:pt>
                <c:pt idx="670">
                  <c:v>40605</c:v>
                </c:pt>
                <c:pt idx="671">
                  <c:v>40606</c:v>
                </c:pt>
                <c:pt idx="672">
                  <c:v>40609</c:v>
                </c:pt>
                <c:pt idx="673">
                  <c:v>40610</c:v>
                </c:pt>
                <c:pt idx="674">
                  <c:v>40611</c:v>
                </c:pt>
                <c:pt idx="675">
                  <c:v>40612</c:v>
                </c:pt>
                <c:pt idx="676">
                  <c:v>40613</c:v>
                </c:pt>
                <c:pt idx="677">
                  <c:v>40616</c:v>
                </c:pt>
                <c:pt idx="678">
                  <c:v>40617</c:v>
                </c:pt>
                <c:pt idx="679">
                  <c:v>40618</c:v>
                </c:pt>
                <c:pt idx="680">
                  <c:v>40619</c:v>
                </c:pt>
                <c:pt idx="681">
                  <c:v>40620</c:v>
                </c:pt>
                <c:pt idx="682">
                  <c:v>40624</c:v>
                </c:pt>
                <c:pt idx="683">
                  <c:v>40625</c:v>
                </c:pt>
                <c:pt idx="684">
                  <c:v>40626</c:v>
                </c:pt>
                <c:pt idx="685">
                  <c:v>40627</c:v>
                </c:pt>
                <c:pt idx="686">
                  <c:v>40630</c:v>
                </c:pt>
                <c:pt idx="687">
                  <c:v>40631</c:v>
                </c:pt>
                <c:pt idx="688">
                  <c:v>40632</c:v>
                </c:pt>
                <c:pt idx="689">
                  <c:v>40633</c:v>
                </c:pt>
                <c:pt idx="690">
                  <c:v>40634</c:v>
                </c:pt>
                <c:pt idx="691">
                  <c:v>40637</c:v>
                </c:pt>
                <c:pt idx="692">
                  <c:v>40638</c:v>
                </c:pt>
                <c:pt idx="693">
                  <c:v>40639</c:v>
                </c:pt>
                <c:pt idx="694">
                  <c:v>40640</c:v>
                </c:pt>
                <c:pt idx="695">
                  <c:v>40641</c:v>
                </c:pt>
                <c:pt idx="696">
                  <c:v>40644</c:v>
                </c:pt>
                <c:pt idx="697">
                  <c:v>40645</c:v>
                </c:pt>
                <c:pt idx="698">
                  <c:v>40646</c:v>
                </c:pt>
                <c:pt idx="699">
                  <c:v>40647</c:v>
                </c:pt>
                <c:pt idx="700">
                  <c:v>40648</c:v>
                </c:pt>
                <c:pt idx="701">
                  <c:v>40651</c:v>
                </c:pt>
                <c:pt idx="702">
                  <c:v>40652</c:v>
                </c:pt>
                <c:pt idx="703">
                  <c:v>40653</c:v>
                </c:pt>
                <c:pt idx="704">
                  <c:v>40658</c:v>
                </c:pt>
                <c:pt idx="705">
                  <c:v>40659</c:v>
                </c:pt>
                <c:pt idx="706">
                  <c:v>40660</c:v>
                </c:pt>
                <c:pt idx="707">
                  <c:v>40661</c:v>
                </c:pt>
                <c:pt idx="708">
                  <c:v>40662</c:v>
                </c:pt>
                <c:pt idx="709">
                  <c:v>40665</c:v>
                </c:pt>
                <c:pt idx="710">
                  <c:v>40666</c:v>
                </c:pt>
                <c:pt idx="711">
                  <c:v>40667</c:v>
                </c:pt>
                <c:pt idx="712">
                  <c:v>40668</c:v>
                </c:pt>
                <c:pt idx="713">
                  <c:v>40669</c:v>
                </c:pt>
                <c:pt idx="714">
                  <c:v>40672</c:v>
                </c:pt>
                <c:pt idx="715">
                  <c:v>40673</c:v>
                </c:pt>
                <c:pt idx="716">
                  <c:v>40674</c:v>
                </c:pt>
                <c:pt idx="717">
                  <c:v>40675</c:v>
                </c:pt>
                <c:pt idx="718">
                  <c:v>40676</c:v>
                </c:pt>
                <c:pt idx="719">
                  <c:v>40679</c:v>
                </c:pt>
                <c:pt idx="720">
                  <c:v>40680</c:v>
                </c:pt>
                <c:pt idx="721">
                  <c:v>40681</c:v>
                </c:pt>
                <c:pt idx="722">
                  <c:v>40682</c:v>
                </c:pt>
                <c:pt idx="723">
                  <c:v>40683</c:v>
                </c:pt>
                <c:pt idx="724">
                  <c:v>40686</c:v>
                </c:pt>
                <c:pt idx="725">
                  <c:v>40687</c:v>
                </c:pt>
                <c:pt idx="726">
                  <c:v>40688</c:v>
                </c:pt>
                <c:pt idx="727">
                  <c:v>40689</c:v>
                </c:pt>
                <c:pt idx="728">
                  <c:v>40690</c:v>
                </c:pt>
                <c:pt idx="729">
                  <c:v>40693</c:v>
                </c:pt>
                <c:pt idx="730">
                  <c:v>40694</c:v>
                </c:pt>
                <c:pt idx="731">
                  <c:v>40695</c:v>
                </c:pt>
                <c:pt idx="732">
                  <c:v>40696</c:v>
                </c:pt>
                <c:pt idx="733">
                  <c:v>40697</c:v>
                </c:pt>
                <c:pt idx="734">
                  <c:v>40700</c:v>
                </c:pt>
                <c:pt idx="735">
                  <c:v>40701</c:v>
                </c:pt>
                <c:pt idx="736">
                  <c:v>40702</c:v>
                </c:pt>
                <c:pt idx="737">
                  <c:v>40703</c:v>
                </c:pt>
                <c:pt idx="738">
                  <c:v>40704</c:v>
                </c:pt>
                <c:pt idx="739">
                  <c:v>40707</c:v>
                </c:pt>
                <c:pt idx="740">
                  <c:v>40708</c:v>
                </c:pt>
                <c:pt idx="741">
                  <c:v>40709</c:v>
                </c:pt>
                <c:pt idx="742">
                  <c:v>40710</c:v>
                </c:pt>
                <c:pt idx="743">
                  <c:v>40711</c:v>
                </c:pt>
                <c:pt idx="744">
                  <c:v>40714</c:v>
                </c:pt>
                <c:pt idx="745">
                  <c:v>40715</c:v>
                </c:pt>
                <c:pt idx="746">
                  <c:v>40716</c:v>
                </c:pt>
                <c:pt idx="747">
                  <c:v>40717</c:v>
                </c:pt>
                <c:pt idx="748">
                  <c:v>40718</c:v>
                </c:pt>
                <c:pt idx="749">
                  <c:v>40721</c:v>
                </c:pt>
                <c:pt idx="750">
                  <c:v>40722</c:v>
                </c:pt>
                <c:pt idx="751">
                  <c:v>40723</c:v>
                </c:pt>
                <c:pt idx="752">
                  <c:v>40724</c:v>
                </c:pt>
                <c:pt idx="753">
                  <c:v>40725</c:v>
                </c:pt>
                <c:pt idx="754">
                  <c:v>40728</c:v>
                </c:pt>
                <c:pt idx="755">
                  <c:v>40729</c:v>
                </c:pt>
                <c:pt idx="756">
                  <c:v>40730</c:v>
                </c:pt>
                <c:pt idx="757">
                  <c:v>40731</c:v>
                </c:pt>
                <c:pt idx="758">
                  <c:v>40732</c:v>
                </c:pt>
                <c:pt idx="759">
                  <c:v>40735</c:v>
                </c:pt>
                <c:pt idx="760">
                  <c:v>40736</c:v>
                </c:pt>
                <c:pt idx="761">
                  <c:v>40737</c:v>
                </c:pt>
                <c:pt idx="762">
                  <c:v>40738</c:v>
                </c:pt>
                <c:pt idx="763">
                  <c:v>40739</c:v>
                </c:pt>
                <c:pt idx="764">
                  <c:v>40742</c:v>
                </c:pt>
                <c:pt idx="765">
                  <c:v>40743</c:v>
                </c:pt>
                <c:pt idx="766">
                  <c:v>40744</c:v>
                </c:pt>
                <c:pt idx="767">
                  <c:v>40745</c:v>
                </c:pt>
                <c:pt idx="768">
                  <c:v>40746</c:v>
                </c:pt>
                <c:pt idx="769">
                  <c:v>40749</c:v>
                </c:pt>
                <c:pt idx="770">
                  <c:v>40750</c:v>
                </c:pt>
                <c:pt idx="771">
                  <c:v>40751</c:v>
                </c:pt>
                <c:pt idx="772">
                  <c:v>40752</c:v>
                </c:pt>
                <c:pt idx="773">
                  <c:v>40753</c:v>
                </c:pt>
                <c:pt idx="774">
                  <c:v>40756</c:v>
                </c:pt>
                <c:pt idx="775">
                  <c:v>40757</c:v>
                </c:pt>
                <c:pt idx="776">
                  <c:v>40758</c:v>
                </c:pt>
                <c:pt idx="777">
                  <c:v>40759</c:v>
                </c:pt>
                <c:pt idx="778">
                  <c:v>40760</c:v>
                </c:pt>
                <c:pt idx="779">
                  <c:v>40763</c:v>
                </c:pt>
                <c:pt idx="780">
                  <c:v>40764</c:v>
                </c:pt>
                <c:pt idx="781">
                  <c:v>40765</c:v>
                </c:pt>
                <c:pt idx="782">
                  <c:v>40766</c:v>
                </c:pt>
                <c:pt idx="783">
                  <c:v>40767</c:v>
                </c:pt>
                <c:pt idx="784">
                  <c:v>40770</c:v>
                </c:pt>
                <c:pt idx="785">
                  <c:v>40771</c:v>
                </c:pt>
                <c:pt idx="786">
                  <c:v>40772</c:v>
                </c:pt>
                <c:pt idx="787">
                  <c:v>40773</c:v>
                </c:pt>
                <c:pt idx="788">
                  <c:v>40774</c:v>
                </c:pt>
                <c:pt idx="789">
                  <c:v>40777</c:v>
                </c:pt>
                <c:pt idx="790">
                  <c:v>40778</c:v>
                </c:pt>
                <c:pt idx="791">
                  <c:v>40779</c:v>
                </c:pt>
                <c:pt idx="792">
                  <c:v>40780</c:v>
                </c:pt>
                <c:pt idx="793">
                  <c:v>40781</c:v>
                </c:pt>
                <c:pt idx="794">
                  <c:v>40784</c:v>
                </c:pt>
                <c:pt idx="795">
                  <c:v>40785</c:v>
                </c:pt>
                <c:pt idx="796">
                  <c:v>40786</c:v>
                </c:pt>
                <c:pt idx="797">
                  <c:v>40787</c:v>
                </c:pt>
                <c:pt idx="798">
                  <c:v>40788</c:v>
                </c:pt>
                <c:pt idx="799">
                  <c:v>40791</c:v>
                </c:pt>
                <c:pt idx="800">
                  <c:v>40792</c:v>
                </c:pt>
                <c:pt idx="801">
                  <c:v>40793</c:v>
                </c:pt>
                <c:pt idx="802">
                  <c:v>40794</c:v>
                </c:pt>
                <c:pt idx="803">
                  <c:v>40795</c:v>
                </c:pt>
                <c:pt idx="804">
                  <c:v>40798</c:v>
                </c:pt>
                <c:pt idx="805">
                  <c:v>40799</c:v>
                </c:pt>
                <c:pt idx="806">
                  <c:v>40800</c:v>
                </c:pt>
                <c:pt idx="807">
                  <c:v>40801</c:v>
                </c:pt>
                <c:pt idx="808">
                  <c:v>40805</c:v>
                </c:pt>
                <c:pt idx="809">
                  <c:v>40806</c:v>
                </c:pt>
                <c:pt idx="810">
                  <c:v>40807</c:v>
                </c:pt>
                <c:pt idx="811">
                  <c:v>40808</c:v>
                </c:pt>
                <c:pt idx="812">
                  <c:v>40809</c:v>
                </c:pt>
                <c:pt idx="813">
                  <c:v>40812</c:v>
                </c:pt>
                <c:pt idx="814">
                  <c:v>40813</c:v>
                </c:pt>
                <c:pt idx="815">
                  <c:v>40814</c:v>
                </c:pt>
                <c:pt idx="816">
                  <c:v>40815</c:v>
                </c:pt>
                <c:pt idx="817">
                  <c:v>40816</c:v>
                </c:pt>
                <c:pt idx="818">
                  <c:v>40819</c:v>
                </c:pt>
                <c:pt idx="819">
                  <c:v>40820</c:v>
                </c:pt>
                <c:pt idx="820">
                  <c:v>40821</c:v>
                </c:pt>
                <c:pt idx="821">
                  <c:v>40822</c:v>
                </c:pt>
                <c:pt idx="822">
                  <c:v>40823</c:v>
                </c:pt>
                <c:pt idx="823">
                  <c:v>40826</c:v>
                </c:pt>
                <c:pt idx="824">
                  <c:v>40827</c:v>
                </c:pt>
                <c:pt idx="825">
                  <c:v>40828</c:v>
                </c:pt>
                <c:pt idx="826">
                  <c:v>40829</c:v>
                </c:pt>
                <c:pt idx="827">
                  <c:v>40830</c:v>
                </c:pt>
                <c:pt idx="828">
                  <c:v>40833</c:v>
                </c:pt>
                <c:pt idx="829">
                  <c:v>40834</c:v>
                </c:pt>
                <c:pt idx="830">
                  <c:v>40835</c:v>
                </c:pt>
                <c:pt idx="831">
                  <c:v>40836</c:v>
                </c:pt>
                <c:pt idx="832">
                  <c:v>40837</c:v>
                </c:pt>
                <c:pt idx="833">
                  <c:v>40840</c:v>
                </c:pt>
                <c:pt idx="834">
                  <c:v>40841</c:v>
                </c:pt>
                <c:pt idx="835">
                  <c:v>40842</c:v>
                </c:pt>
                <c:pt idx="836">
                  <c:v>40843</c:v>
                </c:pt>
                <c:pt idx="837">
                  <c:v>40844</c:v>
                </c:pt>
                <c:pt idx="838">
                  <c:v>40847</c:v>
                </c:pt>
                <c:pt idx="839">
                  <c:v>40848</c:v>
                </c:pt>
                <c:pt idx="840">
                  <c:v>40850</c:v>
                </c:pt>
                <c:pt idx="841">
                  <c:v>40851</c:v>
                </c:pt>
                <c:pt idx="842">
                  <c:v>40854</c:v>
                </c:pt>
                <c:pt idx="843">
                  <c:v>40855</c:v>
                </c:pt>
                <c:pt idx="844">
                  <c:v>40856</c:v>
                </c:pt>
                <c:pt idx="845">
                  <c:v>40857</c:v>
                </c:pt>
                <c:pt idx="846">
                  <c:v>40858</c:v>
                </c:pt>
                <c:pt idx="847">
                  <c:v>40861</c:v>
                </c:pt>
                <c:pt idx="848">
                  <c:v>40862</c:v>
                </c:pt>
                <c:pt idx="849">
                  <c:v>40863</c:v>
                </c:pt>
                <c:pt idx="850">
                  <c:v>40864</c:v>
                </c:pt>
                <c:pt idx="851">
                  <c:v>40865</c:v>
                </c:pt>
                <c:pt idx="852">
                  <c:v>40869</c:v>
                </c:pt>
                <c:pt idx="853">
                  <c:v>40870</c:v>
                </c:pt>
                <c:pt idx="854">
                  <c:v>40871</c:v>
                </c:pt>
                <c:pt idx="855">
                  <c:v>40872</c:v>
                </c:pt>
                <c:pt idx="856">
                  <c:v>40875</c:v>
                </c:pt>
                <c:pt idx="857">
                  <c:v>40876</c:v>
                </c:pt>
                <c:pt idx="858">
                  <c:v>40877</c:v>
                </c:pt>
                <c:pt idx="859">
                  <c:v>40878</c:v>
                </c:pt>
                <c:pt idx="860">
                  <c:v>40879</c:v>
                </c:pt>
                <c:pt idx="861">
                  <c:v>40882</c:v>
                </c:pt>
                <c:pt idx="862">
                  <c:v>40883</c:v>
                </c:pt>
                <c:pt idx="863">
                  <c:v>40884</c:v>
                </c:pt>
                <c:pt idx="864">
                  <c:v>40885</c:v>
                </c:pt>
                <c:pt idx="865">
                  <c:v>40886</c:v>
                </c:pt>
                <c:pt idx="866">
                  <c:v>40890</c:v>
                </c:pt>
                <c:pt idx="867">
                  <c:v>40891</c:v>
                </c:pt>
                <c:pt idx="868">
                  <c:v>40892</c:v>
                </c:pt>
                <c:pt idx="869">
                  <c:v>40893</c:v>
                </c:pt>
                <c:pt idx="870">
                  <c:v>40896</c:v>
                </c:pt>
                <c:pt idx="871">
                  <c:v>40897</c:v>
                </c:pt>
                <c:pt idx="872">
                  <c:v>40898</c:v>
                </c:pt>
                <c:pt idx="873">
                  <c:v>40899</c:v>
                </c:pt>
                <c:pt idx="874">
                  <c:v>40900</c:v>
                </c:pt>
                <c:pt idx="875">
                  <c:v>40903</c:v>
                </c:pt>
                <c:pt idx="876">
                  <c:v>40904</c:v>
                </c:pt>
                <c:pt idx="877">
                  <c:v>40905</c:v>
                </c:pt>
                <c:pt idx="878">
                  <c:v>40906</c:v>
                </c:pt>
                <c:pt idx="879">
                  <c:v>40907</c:v>
                </c:pt>
                <c:pt idx="880">
                  <c:v>40910</c:v>
                </c:pt>
                <c:pt idx="881">
                  <c:v>40911</c:v>
                </c:pt>
                <c:pt idx="882">
                  <c:v>40912</c:v>
                </c:pt>
                <c:pt idx="883">
                  <c:v>40913</c:v>
                </c:pt>
                <c:pt idx="884">
                  <c:v>40914</c:v>
                </c:pt>
                <c:pt idx="885">
                  <c:v>40917</c:v>
                </c:pt>
                <c:pt idx="886">
                  <c:v>40918</c:v>
                </c:pt>
                <c:pt idx="887">
                  <c:v>40919</c:v>
                </c:pt>
                <c:pt idx="888">
                  <c:v>40920</c:v>
                </c:pt>
                <c:pt idx="889">
                  <c:v>40921</c:v>
                </c:pt>
                <c:pt idx="890">
                  <c:v>40924</c:v>
                </c:pt>
                <c:pt idx="891">
                  <c:v>40925</c:v>
                </c:pt>
                <c:pt idx="892">
                  <c:v>40926</c:v>
                </c:pt>
                <c:pt idx="893">
                  <c:v>40927</c:v>
                </c:pt>
                <c:pt idx="894">
                  <c:v>40928</c:v>
                </c:pt>
                <c:pt idx="895">
                  <c:v>40931</c:v>
                </c:pt>
                <c:pt idx="896">
                  <c:v>40932</c:v>
                </c:pt>
                <c:pt idx="897">
                  <c:v>40933</c:v>
                </c:pt>
                <c:pt idx="898">
                  <c:v>40934</c:v>
                </c:pt>
                <c:pt idx="899">
                  <c:v>40935</c:v>
                </c:pt>
                <c:pt idx="900">
                  <c:v>40938</c:v>
                </c:pt>
                <c:pt idx="901">
                  <c:v>40939</c:v>
                </c:pt>
                <c:pt idx="902">
                  <c:v>40940</c:v>
                </c:pt>
                <c:pt idx="903">
                  <c:v>40941</c:v>
                </c:pt>
                <c:pt idx="904">
                  <c:v>40942</c:v>
                </c:pt>
                <c:pt idx="905">
                  <c:v>40946</c:v>
                </c:pt>
                <c:pt idx="906">
                  <c:v>40947</c:v>
                </c:pt>
                <c:pt idx="907">
                  <c:v>40948</c:v>
                </c:pt>
                <c:pt idx="908">
                  <c:v>40949</c:v>
                </c:pt>
                <c:pt idx="909">
                  <c:v>40952</c:v>
                </c:pt>
                <c:pt idx="910">
                  <c:v>40953</c:v>
                </c:pt>
                <c:pt idx="911">
                  <c:v>40954</c:v>
                </c:pt>
                <c:pt idx="912">
                  <c:v>40955</c:v>
                </c:pt>
                <c:pt idx="913">
                  <c:v>40956</c:v>
                </c:pt>
                <c:pt idx="914">
                  <c:v>40959</c:v>
                </c:pt>
                <c:pt idx="915">
                  <c:v>40960</c:v>
                </c:pt>
                <c:pt idx="916">
                  <c:v>40961</c:v>
                </c:pt>
                <c:pt idx="917">
                  <c:v>40962</c:v>
                </c:pt>
                <c:pt idx="918">
                  <c:v>40963</c:v>
                </c:pt>
                <c:pt idx="919">
                  <c:v>40966</c:v>
                </c:pt>
                <c:pt idx="920">
                  <c:v>40967</c:v>
                </c:pt>
                <c:pt idx="921">
                  <c:v>40968</c:v>
                </c:pt>
                <c:pt idx="922">
                  <c:v>40969</c:v>
                </c:pt>
                <c:pt idx="923">
                  <c:v>40970</c:v>
                </c:pt>
                <c:pt idx="924">
                  <c:v>40973</c:v>
                </c:pt>
                <c:pt idx="925">
                  <c:v>40974</c:v>
                </c:pt>
                <c:pt idx="926">
                  <c:v>40975</c:v>
                </c:pt>
                <c:pt idx="927">
                  <c:v>40976</c:v>
                </c:pt>
                <c:pt idx="928">
                  <c:v>40977</c:v>
                </c:pt>
                <c:pt idx="929">
                  <c:v>40980</c:v>
                </c:pt>
                <c:pt idx="930">
                  <c:v>40981</c:v>
                </c:pt>
                <c:pt idx="931">
                  <c:v>40982</c:v>
                </c:pt>
                <c:pt idx="932">
                  <c:v>40983</c:v>
                </c:pt>
                <c:pt idx="933">
                  <c:v>40984</c:v>
                </c:pt>
                <c:pt idx="934">
                  <c:v>40988</c:v>
                </c:pt>
                <c:pt idx="935">
                  <c:v>40989</c:v>
                </c:pt>
                <c:pt idx="936">
                  <c:v>40990</c:v>
                </c:pt>
                <c:pt idx="937">
                  <c:v>40991</c:v>
                </c:pt>
                <c:pt idx="938">
                  <c:v>40994</c:v>
                </c:pt>
                <c:pt idx="939">
                  <c:v>40995</c:v>
                </c:pt>
                <c:pt idx="940">
                  <c:v>40996</c:v>
                </c:pt>
                <c:pt idx="941">
                  <c:v>40997</c:v>
                </c:pt>
                <c:pt idx="942">
                  <c:v>40998</c:v>
                </c:pt>
                <c:pt idx="943">
                  <c:v>41001</c:v>
                </c:pt>
                <c:pt idx="944">
                  <c:v>41002</c:v>
                </c:pt>
                <c:pt idx="945">
                  <c:v>41003</c:v>
                </c:pt>
                <c:pt idx="946">
                  <c:v>41008</c:v>
                </c:pt>
                <c:pt idx="947">
                  <c:v>41009</c:v>
                </c:pt>
                <c:pt idx="948">
                  <c:v>41010</c:v>
                </c:pt>
                <c:pt idx="949">
                  <c:v>41011</c:v>
                </c:pt>
                <c:pt idx="950">
                  <c:v>41012</c:v>
                </c:pt>
                <c:pt idx="951">
                  <c:v>41015</c:v>
                </c:pt>
                <c:pt idx="952">
                  <c:v>41016</c:v>
                </c:pt>
                <c:pt idx="953">
                  <c:v>41017</c:v>
                </c:pt>
                <c:pt idx="954">
                  <c:v>41018</c:v>
                </c:pt>
                <c:pt idx="955">
                  <c:v>41019</c:v>
                </c:pt>
                <c:pt idx="956">
                  <c:v>41022</c:v>
                </c:pt>
                <c:pt idx="957">
                  <c:v>41023</c:v>
                </c:pt>
                <c:pt idx="958">
                  <c:v>41024</c:v>
                </c:pt>
                <c:pt idx="959">
                  <c:v>41025</c:v>
                </c:pt>
                <c:pt idx="960">
                  <c:v>41026</c:v>
                </c:pt>
                <c:pt idx="961">
                  <c:v>41029</c:v>
                </c:pt>
                <c:pt idx="962">
                  <c:v>41031</c:v>
                </c:pt>
                <c:pt idx="963">
                  <c:v>41032</c:v>
                </c:pt>
                <c:pt idx="964">
                  <c:v>41033</c:v>
                </c:pt>
                <c:pt idx="965">
                  <c:v>41036</c:v>
                </c:pt>
                <c:pt idx="966">
                  <c:v>41037</c:v>
                </c:pt>
                <c:pt idx="967">
                  <c:v>41038</c:v>
                </c:pt>
                <c:pt idx="968">
                  <c:v>41039</c:v>
                </c:pt>
                <c:pt idx="969">
                  <c:v>41040</c:v>
                </c:pt>
                <c:pt idx="970">
                  <c:v>41043</c:v>
                </c:pt>
                <c:pt idx="971">
                  <c:v>41044</c:v>
                </c:pt>
                <c:pt idx="972">
                  <c:v>41045</c:v>
                </c:pt>
                <c:pt idx="973">
                  <c:v>41046</c:v>
                </c:pt>
                <c:pt idx="974">
                  <c:v>41047</c:v>
                </c:pt>
                <c:pt idx="975">
                  <c:v>41050</c:v>
                </c:pt>
                <c:pt idx="976">
                  <c:v>41051</c:v>
                </c:pt>
                <c:pt idx="977">
                  <c:v>41052</c:v>
                </c:pt>
                <c:pt idx="978">
                  <c:v>41053</c:v>
                </c:pt>
                <c:pt idx="979">
                  <c:v>41054</c:v>
                </c:pt>
                <c:pt idx="980">
                  <c:v>41057</c:v>
                </c:pt>
                <c:pt idx="981">
                  <c:v>41058</c:v>
                </c:pt>
                <c:pt idx="982">
                  <c:v>41059</c:v>
                </c:pt>
                <c:pt idx="983">
                  <c:v>41060</c:v>
                </c:pt>
                <c:pt idx="984">
                  <c:v>41061</c:v>
                </c:pt>
                <c:pt idx="985">
                  <c:v>41064</c:v>
                </c:pt>
                <c:pt idx="986">
                  <c:v>41065</c:v>
                </c:pt>
                <c:pt idx="987">
                  <c:v>41066</c:v>
                </c:pt>
                <c:pt idx="988">
                  <c:v>41067</c:v>
                </c:pt>
                <c:pt idx="989">
                  <c:v>41068</c:v>
                </c:pt>
                <c:pt idx="990">
                  <c:v>41071</c:v>
                </c:pt>
                <c:pt idx="991">
                  <c:v>41072</c:v>
                </c:pt>
                <c:pt idx="992">
                  <c:v>41073</c:v>
                </c:pt>
                <c:pt idx="993">
                  <c:v>41074</c:v>
                </c:pt>
                <c:pt idx="994">
                  <c:v>41075</c:v>
                </c:pt>
                <c:pt idx="995">
                  <c:v>41078</c:v>
                </c:pt>
                <c:pt idx="996">
                  <c:v>41079</c:v>
                </c:pt>
                <c:pt idx="997">
                  <c:v>41080</c:v>
                </c:pt>
                <c:pt idx="998">
                  <c:v>41081</c:v>
                </c:pt>
                <c:pt idx="999">
                  <c:v>41082</c:v>
                </c:pt>
                <c:pt idx="1000">
                  <c:v>41085</c:v>
                </c:pt>
                <c:pt idx="1001">
                  <c:v>41086</c:v>
                </c:pt>
                <c:pt idx="1002">
                  <c:v>41087</c:v>
                </c:pt>
                <c:pt idx="1003">
                  <c:v>41088</c:v>
                </c:pt>
                <c:pt idx="1004">
                  <c:v>41089</c:v>
                </c:pt>
                <c:pt idx="1005">
                  <c:v>41092</c:v>
                </c:pt>
                <c:pt idx="1006">
                  <c:v>41093</c:v>
                </c:pt>
                <c:pt idx="1007">
                  <c:v>41094</c:v>
                </c:pt>
                <c:pt idx="1008">
                  <c:v>41095</c:v>
                </c:pt>
                <c:pt idx="1009">
                  <c:v>41096</c:v>
                </c:pt>
                <c:pt idx="1010">
                  <c:v>41099</c:v>
                </c:pt>
                <c:pt idx="1011">
                  <c:v>41100</c:v>
                </c:pt>
                <c:pt idx="1012">
                  <c:v>41101</c:v>
                </c:pt>
                <c:pt idx="1013">
                  <c:v>41102</c:v>
                </c:pt>
                <c:pt idx="1014">
                  <c:v>41103</c:v>
                </c:pt>
                <c:pt idx="1015">
                  <c:v>41106</c:v>
                </c:pt>
                <c:pt idx="1016">
                  <c:v>41107</c:v>
                </c:pt>
                <c:pt idx="1017">
                  <c:v>41108</c:v>
                </c:pt>
                <c:pt idx="1018">
                  <c:v>41109</c:v>
                </c:pt>
                <c:pt idx="1019">
                  <c:v>41110</c:v>
                </c:pt>
                <c:pt idx="1020">
                  <c:v>41113</c:v>
                </c:pt>
                <c:pt idx="1021">
                  <c:v>41114</c:v>
                </c:pt>
                <c:pt idx="1022">
                  <c:v>41115</c:v>
                </c:pt>
                <c:pt idx="1023">
                  <c:v>41116</c:v>
                </c:pt>
                <c:pt idx="1024">
                  <c:v>41117</c:v>
                </c:pt>
                <c:pt idx="1025">
                  <c:v>41120</c:v>
                </c:pt>
                <c:pt idx="1026">
                  <c:v>41121</c:v>
                </c:pt>
                <c:pt idx="1027">
                  <c:v>41122</c:v>
                </c:pt>
                <c:pt idx="1028">
                  <c:v>41123</c:v>
                </c:pt>
                <c:pt idx="1029">
                  <c:v>41124</c:v>
                </c:pt>
                <c:pt idx="1030">
                  <c:v>41127</c:v>
                </c:pt>
                <c:pt idx="1031">
                  <c:v>41128</c:v>
                </c:pt>
                <c:pt idx="1032">
                  <c:v>41129</c:v>
                </c:pt>
                <c:pt idx="1033">
                  <c:v>41130</c:v>
                </c:pt>
                <c:pt idx="1034">
                  <c:v>41131</c:v>
                </c:pt>
                <c:pt idx="1035">
                  <c:v>41134</c:v>
                </c:pt>
                <c:pt idx="1036">
                  <c:v>41135</c:v>
                </c:pt>
                <c:pt idx="1037">
                  <c:v>41136</c:v>
                </c:pt>
                <c:pt idx="1038">
                  <c:v>41137</c:v>
                </c:pt>
                <c:pt idx="1039">
                  <c:v>41138</c:v>
                </c:pt>
                <c:pt idx="1040">
                  <c:v>41141</c:v>
                </c:pt>
                <c:pt idx="1041">
                  <c:v>41142</c:v>
                </c:pt>
                <c:pt idx="1042">
                  <c:v>41143</c:v>
                </c:pt>
                <c:pt idx="1043">
                  <c:v>41144</c:v>
                </c:pt>
                <c:pt idx="1044">
                  <c:v>41145</c:v>
                </c:pt>
                <c:pt idx="1045">
                  <c:v>41148</c:v>
                </c:pt>
                <c:pt idx="1046">
                  <c:v>41149</c:v>
                </c:pt>
                <c:pt idx="1047">
                  <c:v>41150</c:v>
                </c:pt>
                <c:pt idx="1048">
                  <c:v>41151</c:v>
                </c:pt>
                <c:pt idx="1049">
                  <c:v>41152</c:v>
                </c:pt>
                <c:pt idx="1050">
                  <c:v>41155</c:v>
                </c:pt>
                <c:pt idx="1051">
                  <c:v>41156</c:v>
                </c:pt>
                <c:pt idx="1052">
                  <c:v>41157</c:v>
                </c:pt>
                <c:pt idx="1053">
                  <c:v>41158</c:v>
                </c:pt>
                <c:pt idx="1054">
                  <c:v>41159</c:v>
                </c:pt>
                <c:pt idx="1055">
                  <c:v>41162</c:v>
                </c:pt>
                <c:pt idx="1056">
                  <c:v>41163</c:v>
                </c:pt>
                <c:pt idx="1057">
                  <c:v>41164</c:v>
                </c:pt>
                <c:pt idx="1058">
                  <c:v>41165</c:v>
                </c:pt>
                <c:pt idx="1059">
                  <c:v>41166</c:v>
                </c:pt>
                <c:pt idx="1060">
                  <c:v>41169</c:v>
                </c:pt>
                <c:pt idx="1061">
                  <c:v>41170</c:v>
                </c:pt>
                <c:pt idx="1062">
                  <c:v>41171</c:v>
                </c:pt>
                <c:pt idx="1063">
                  <c:v>41172</c:v>
                </c:pt>
                <c:pt idx="1064">
                  <c:v>41173</c:v>
                </c:pt>
                <c:pt idx="1065">
                  <c:v>41176</c:v>
                </c:pt>
                <c:pt idx="1066">
                  <c:v>41177</c:v>
                </c:pt>
                <c:pt idx="1067">
                  <c:v>41178</c:v>
                </c:pt>
                <c:pt idx="1068">
                  <c:v>41179</c:v>
                </c:pt>
                <c:pt idx="1069">
                  <c:v>41180</c:v>
                </c:pt>
                <c:pt idx="1070">
                  <c:v>41183</c:v>
                </c:pt>
                <c:pt idx="1071">
                  <c:v>41184</c:v>
                </c:pt>
                <c:pt idx="1072">
                  <c:v>41185</c:v>
                </c:pt>
                <c:pt idx="1073">
                  <c:v>41186</c:v>
                </c:pt>
                <c:pt idx="1074">
                  <c:v>41187</c:v>
                </c:pt>
                <c:pt idx="1075">
                  <c:v>41190</c:v>
                </c:pt>
                <c:pt idx="1076">
                  <c:v>41191</c:v>
                </c:pt>
                <c:pt idx="1077">
                  <c:v>41192</c:v>
                </c:pt>
                <c:pt idx="1078">
                  <c:v>41193</c:v>
                </c:pt>
                <c:pt idx="1079">
                  <c:v>41194</c:v>
                </c:pt>
                <c:pt idx="1080">
                  <c:v>41197</c:v>
                </c:pt>
                <c:pt idx="1081">
                  <c:v>41198</c:v>
                </c:pt>
                <c:pt idx="1082">
                  <c:v>41199</c:v>
                </c:pt>
                <c:pt idx="1083">
                  <c:v>41200</c:v>
                </c:pt>
                <c:pt idx="1084">
                  <c:v>41201</c:v>
                </c:pt>
                <c:pt idx="1085">
                  <c:v>41204</c:v>
                </c:pt>
                <c:pt idx="1086">
                  <c:v>41205</c:v>
                </c:pt>
                <c:pt idx="1087">
                  <c:v>41206</c:v>
                </c:pt>
                <c:pt idx="1088">
                  <c:v>41207</c:v>
                </c:pt>
                <c:pt idx="1089">
                  <c:v>41208</c:v>
                </c:pt>
                <c:pt idx="1090">
                  <c:v>41211</c:v>
                </c:pt>
                <c:pt idx="1091">
                  <c:v>41212</c:v>
                </c:pt>
                <c:pt idx="1092">
                  <c:v>41213</c:v>
                </c:pt>
                <c:pt idx="1093">
                  <c:v>41214</c:v>
                </c:pt>
                <c:pt idx="1094">
                  <c:v>41218</c:v>
                </c:pt>
                <c:pt idx="1095">
                  <c:v>41219</c:v>
                </c:pt>
                <c:pt idx="1096">
                  <c:v>41220</c:v>
                </c:pt>
                <c:pt idx="1097">
                  <c:v>41221</c:v>
                </c:pt>
                <c:pt idx="1098">
                  <c:v>41222</c:v>
                </c:pt>
                <c:pt idx="1099">
                  <c:v>41225</c:v>
                </c:pt>
                <c:pt idx="1100">
                  <c:v>41226</c:v>
                </c:pt>
                <c:pt idx="1101">
                  <c:v>41227</c:v>
                </c:pt>
                <c:pt idx="1102">
                  <c:v>41228</c:v>
                </c:pt>
                <c:pt idx="1103">
                  <c:v>41229</c:v>
                </c:pt>
                <c:pt idx="1104">
                  <c:v>41233</c:v>
                </c:pt>
                <c:pt idx="1105">
                  <c:v>41234</c:v>
                </c:pt>
                <c:pt idx="1106">
                  <c:v>41235</c:v>
                </c:pt>
                <c:pt idx="1107">
                  <c:v>41236</c:v>
                </c:pt>
                <c:pt idx="1108">
                  <c:v>41239</c:v>
                </c:pt>
                <c:pt idx="1109">
                  <c:v>41240</c:v>
                </c:pt>
                <c:pt idx="1110">
                  <c:v>41241</c:v>
                </c:pt>
                <c:pt idx="1111">
                  <c:v>41242</c:v>
                </c:pt>
                <c:pt idx="1112">
                  <c:v>41243</c:v>
                </c:pt>
                <c:pt idx="1113">
                  <c:v>41246</c:v>
                </c:pt>
                <c:pt idx="1114">
                  <c:v>41247</c:v>
                </c:pt>
                <c:pt idx="1115">
                  <c:v>41248</c:v>
                </c:pt>
                <c:pt idx="1116">
                  <c:v>41249</c:v>
                </c:pt>
                <c:pt idx="1117">
                  <c:v>41250</c:v>
                </c:pt>
                <c:pt idx="1118">
                  <c:v>41253</c:v>
                </c:pt>
                <c:pt idx="1119">
                  <c:v>41254</c:v>
                </c:pt>
                <c:pt idx="1120">
                  <c:v>41256</c:v>
                </c:pt>
                <c:pt idx="1121">
                  <c:v>41257</c:v>
                </c:pt>
                <c:pt idx="1122">
                  <c:v>41260</c:v>
                </c:pt>
                <c:pt idx="1123">
                  <c:v>41261</c:v>
                </c:pt>
                <c:pt idx="1124">
                  <c:v>41262</c:v>
                </c:pt>
                <c:pt idx="1125">
                  <c:v>41263</c:v>
                </c:pt>
                <c:pt idx="1126">
                  <c:v>41264</c:v>
                </c:pt>
                <c:pt idx="1127">
                  <c:v>41267</c:v>
                </c:pt>
                <c:pt idx="1128">
                  <c:v>41269</c:v>
                </c:pt>
                <c:pt idx="1129">
                  <c:v>41270</c:v>
                </c:pt>
                <c:pt idx="1130">
                  <c:v>41271</c:v>
                </c:pt>
                <c:pt idx="1131">
                  <c:v>41274</c:v>
                </c:pt>
                <c:pt idx="1132">
                  <c:v>41276</c:v>
                </c:pt>
                <c:pt idx="1133">
                  <c:v>41277</c:v>
                </c:pt>
                <c:pt idx="1134">
                  <c:v>41278</c:v>
                </c:pt>
                <c:pt idx="1135">
                  <c:v>41281</c:v>
                </c:pt>
                <c:pt idx="1136">
                  <c:v>41282</c:v>
                </c:pt>
                <c:pt idx="1137">
                  <c:v>41283</c:v>
                </c:pt>
                <c:pt idx="1138">
                  <c:v>41284</c:v>
                </c:pt>
                <c:pt idx="1139">
                  <c:v>41285</c:v>
                </c:pt>
                <c:pt idx="1140">
                  <c:v>41288</c:v>
                </c:pt>
                <c:pt idx="1141">
                  <c:v>41289</c:v>
                </c:pt>
                <c:pt idx="1142">
                  <c:v>41290</c:v>
                </c:pt>
                <c:pt idx="1143">
                  <c:v>41291</c:v>
                </c:pt>
                <c:pt idx="1144">
                  <c:v>41292</c:v>
                </c:pt>
                <c:pt idx="1145">
                  <c:v>41295</c:v>
                </c:pt>
                <c:pt idx="1146">
                  <c:v>41296</c:v>
                </c:pt>
                <c:pt idx="1147">
                  <c:v>41297</c:v>
                </c:pt>
                <c:pt idx="1148">
                  <c:v>41298</c:v>
                </c:pt>
                <c:pt idx="1149">
                  <c:v>41299</c:v>
                </c:pt>
                <c:pt idx="1150">
                  <c:v>41302</c:v>
                </c:pt>
                <c:pt idx="1151">
                  <c:v>41303</c:v>
                </c:pt>
                <c:pt idx="1152">
                  <c:v>41304</c:v>
                </c:pt>
                <c:pt idx="1153">
                  <c:v>41305</c:v>
                </c:pt>
                <c:pt idx="1154">
                  <c:v>41306</c:v>
                </c:pt>
                <c:pt idx="1155">
                  <c:v>41310</c:v>
                </c:pt>
                <c:pt idx="1156">
                  <c:v>41311</c:v>
                </c:pt>
                <c:pt idx="1157">
                  <c:v>41312</c:v>
                </c:pt>
                <c:pt idx="1158">
                  <c:v>41313</c:v>
                </c:pt>
                <c:pt idx="1159">
                  <c:v>41316</c:v>
                </c:pt>
                <c:pt idx="1160">
                  <c:v>41317</c:v>
                </c:pt>
                <c:pt idx="1161">
                  <c:v>41318</c:v>
                </c:pt>
                <c:pt idx="1162">
                  <c:v>41319</c:v>
                </c:pt>
                <c:pt idx="1163">
                  <c:v>41320</c:v>
                </c:pt>
                <c:pt idx="1164">
                  <c:v>41323</c:v>
                </c:pt>
                <c:pt idx="1165">
                  <c:v>41324</c:v>
                </c:pt>
                <c:pt idx="1166">
                  <c:v>41325</c:v>
                </c:pt>
                <c:pt idx="1167">
                  <c:v>41326</c:v>
                </c:pt>
                <c:pt idx="1168">
                  <c:v>41327</c:v>
                </c:pt>
                <c:pt idx="1169">
                  <c:v>41330</c:v>
                </c:pt>
                <c:pt idx="1170">
                  <c:v>41331</c:v>
                </c:pt>
                <c:pt idx="1171">
                  <c:v>41332</c:v>
                </c:pt>
                <c:pt idx="1172">
                  <c:v>41333</c:v>
                </c:pt>
                <c:pt idx="1173">
                  <c:v>41334</c:v>
                </c:pt>
                <c:pt idx="1174">
                  <c:v>41337</c:v>
                </c:pt>
                <c:pt idx="1175">
                  <c:v>41338</c:v>
                </c:pt>
                <c:pt idx="1176">
                  <c:v>41339</c:v>
                </c:pt>
                <c:pt idx="1177">
                  <c:v>41340</c:v>
                </c:pt>
                <c:pt idx="1178">
                  <c:v>41341</c:v>
                </c:pt>
                <c:pt idx="1179">
                  <c:v>41344</c:v>
                </c:pt>
                <c:pt idx="1180">
                  <c:v>41345</c:v>
                </c:pt>
                <c:pt idx="1181">
                  <c:v>41346</c:v>
                </c:pt>
                <c:pt idx="1182">
                  <c:v>41347</c:v>
                </c:pt>
                <c:pt idx="1183">
                  <c:v>41348</c:v>
                </c:pt>
                <c:pt idx="1184">
                  <c:v>41352</c:v>
                </c:pt>
                <c:pt idx="1185">
                  <c:v>41353</c:v>
                </c:pt>
                <c:pt idx="1186">
                  <c:v>41354</c:v>
                </c:pt>
                <c:pt idx="1187">
                  <c:v>41355</c:v>
                </c:pt>
                <c:pt idx="1188">
                  <c:v>41358</c:v>
                </c:pt>
                <c:pt idx="1189">
                  <c:v>41359</c:v>
                </c:pt>
                <c:pt idx="1190">
                  <c:v>41360</c:v>
                </c:pt>
                <c:pt idx="1191">
                  <c:v>41365</c:v>
                </c:pt>
                <c:pt idx="1192">
                  <c:v>41366</c:v>
                </c:pt>
                <c:pt idx="1193">
                  <c:v>41367</c:v>
                </c:pt>
                <c:pt idx="1194">
                  <c:v>41368</c:v>
                </c:pt>
                <c:pt idx="1195">
                  <c:v>41369</c:v>
                </c:pt>
                <c:pt idx="1196">
                  <c:v>41372</c:v>
                </c:pt>
                <c:pt idx="1197">
                  <c:v>41373</c:v>
                </c:pt>
                <c:pt idx="1198">
                  <c:v>41374</c:v>
                </c:pt>
                <c:pt idx="1199">
                  <c:v>41375</c:v>
                </c:pt>
                <c:pt idx="1200">
                  <c:v>41376</c:v>
                </c:pt>
                <c:pt idx="1201">
                  <c:v>41379</c:v>
                </c:pt>
                <c:pt idx="1202">
                  <c:v>41380</c:v>
                </c:pt>
                <c:pt idx="1203">
                  <c:v>41381</c:v>
                </c:pt>
                <c:pt idx="1204">
                  <c:v>41382</c:v>
                </c:pt>
                <c:pt idx="1205">
                  <c:v>41383</c:v>
                </c:pt>
                <c:pt idx="1206">
                  <c:v>41386</c:v>
                </c:pt>
                <c:pt idx="1207">
                  <c:v>41387</c:v>
                </c:pt>
                <c:pt idx="1208">
                  <c:v>41388</c:v>
                </c:pt>
                <c:pt idx="1209">
                  <c:v>41389</c:v>
                </c:pt>
                <c:pt idx="1210">
                  <c:v>41390</c:v>
                </c:pt>
                <c:pt idx="1211">
                  <c:v>41393</c:v>
                </c:pt>
                <c:pt idx="1212">
                  <c:v>41394</c:v>
                </c:pt>
                <c:pt idx="1213">
                  <c:v>41396</c:v>
                </c:pt>
                <c:pt idx="1214">
                  <c:v>41397</c:v>
                </c:pt>
                <c:pt idx="1215">
                  <c:v>41400</c:v>
                </c:pt>
                <c:pt idx="1216">
                  <c:v>41401</c:v>
                </c:pt>
                <c:pt idx="1217">
                  <c:v>41402</c:v>
                </c:pt>
                <c:pt idx="1218">
                  <c:v>41403</c:v>
                </c:pt>
                <c:pt idx="1219">
                  <c:v>41404</c:v>
                </c:pt>
                <c:pt idx="1220">
                  <c:v>41407</c:v>
                </c:pt>
                <c:pt idx="1221">
                  <c:v>41408</c:v>
                </c:pt>
                <c:pt idx="1222">
                  <c:v>41409</c:v>
                </c:pt>
                <c:pt idx="1223">
                  <c:v>41410</c:v>
                </c:pt>
                <c:pt idx="1224">
                  <c:v>41411</c:v>
                </c:pt>
                <c:pt idx="1225">
                  <c:v>41414</c:v>
                </c:pt>
                <c:pt idx="1226">
                  <c:v>41415</c:v>
                </c:pt>
                <c:pt idx="1227">
                  <c:v>41416</c:v>
                </c:pt>
                <c:pt idx="1228">
                  <c:v>41417</c:v>
                </c:pt>
                <c:pt idx="1229">
                  <c:v>41418</c:v>
                </c:pt>
                <c:pt idx="1230">
                  <c:v>41421</c:v>
                </c:pt>
                <c:pt idx="1231">
                  <c:v>41422</c:v>
                </c:pt>
                <c:pt idx="1232">
                  <c:v>41423</c:v>
                </c:pt>
                <c:pt idx="1233">
                  <c:v>41424</c:v>
                </c:pt>
                <c:pt idx="1234">
                  <c:v>41425</c:v>
                </c:pt>
                <c:pt idx="1235">
                  <c:v>41428</c:v>
                </c:pt>
                <c:pt idx="1236">
                  <c:v>41429</c:v>
                </c:pt>
                <c:pt idx="1237">
                  <c:v>41430</c:v>
                </c:pt>
                <c:pt idx="1238">
                  <c:v>41431</c:v>
                </c:pt>
                <c:pt idx="1239">
                  <c:v>41432</c:v>
                </c:pt>
                <c:pt idx="1240">
                  <c:v>41435</c:v>
                </c:pt>
                <c:pt idx="1241">
                  <c:v>41436</c:v>
                </c:pt>
                <c:pt idx="1242">
                  <c:v>41437</c:v>
                </c:pt>
                <c:pt idx="1243">
                  <c:v>41438</c:v>
                </c:pt>
                <c:pt idx="1244">
                  <c:v>41439</c:v>
                </c:pt>
                <c:pt idx="1245">
                  <c:v>41442</c:v>
                </c:pt>
                <c:pt idx="1246">
                  <c:v>41443</c:v>
                </c:pt>
                <c:pt idx="1247">
                  <c:v>41444</c:v>
                </c:pt>
                <c:pt idx="1248">
                  <c:v>41445</c:v>
                </c:pt>
                <c:pt idx="1249">
                  <c:v>41446</c:v>
                </c:pt>
                <c:pt idx="1250">
                  <c:v>41449</c:v>
                </c:pt>
                <c:pt idx="1251">
                  <c:v>41450</c:v>
                </c:pt>
                <c:pt idx="1252">
                  <c:v>41451</c:v>
                </c:pt>
                <c:pt idx="1253">
                  <c:v>41452</c:v>
                </c:pt>
                <c:pt idx="1254">
                  <c:v>41453</c:v>
                </c:pt>
                <c:pt idx="1255">
                  <c:v>41456</c:v>
                </c:pt>
                <c:pt idx="1256">
                  <c:v>41457</c:v>
                </c:pt>
                <c:pt idx="1257">
                  <c:v>41458</c:v>
                </c:pt>
                <c:pt idx="1258">
                  <c:v>41459</c:v>
                </c:pt>
                <c:pt idx="1259">
                  <c:v>41460</c:v>
                </c:pt>
                <c:pt idx="1260">
                  <c:v>41463</c:v>
                </c:pt>
                <c:pt idx="1261">
                  <c:v>41464</c:v>
                </c:pt>
                <c:pt idx="1262">
                  <c:v>41465</c:v>
                </c:pt>
                <c:pt idx="1263">
                  <c:v>41466</c:v>
                </c:pt>
                <c:pt idx="1264">
                  <c:v>41467</c:v>
                </c:pt>
                <c:pt idx="1265">
                  <c:v>41470</c:v>
                </c:pt>
                <c:pt idx="1266">
                  <c:v>41471</c:v>
                </c:pt>
                <c:pt idx="1267">
                  <c:v>41472</c:v>
                </c:pt>
                <c:pt idx="1268">
                  <c:v>41473</c:v>
                </c:pt>
                <c:pt idx="1269">
                  <c:v>41474</c:v>
                </c:pt>
                <c:pt idx="1270">
                  <c:v>41477</c:v>
                </c:pt>
                <c:pt idx="1271">
                  <c:v>41478</c:v>
                </c:pt>
                <c:pt idx="1272">
                  <c:v>41479</c:v>
                </c:pt>
                <c:pt idx="1273">
                  <c:v>41480</c:v>
                </c:pt>
                <c:pt idx="1274">
                  <c:v>41481</c:v>
                </c:pt>
                <c:pt idx="1275">
                  <c:v>41484</c:v>
                </c:pt>
                <c:pt idx="1276">
                  <c:v>41485</c:v>
                </c:pt>
                <c:pt idx="1277">
                  <c:v>41486</c:v>
                </c:pt>
                <c:pt idx="1278">
                  <c:v>41487</c:v>
                </c:pt>
                <c:pt idx="1279">
                  <c:v>41488</c:v>
                </c:pt>
                <c:pt idx="1280">
                  <c:v>41491</c:v>
                </c:pt>
                <c:pt idx="1281">
                  <c:v>41492</c:v>
                </c:pt>
                <c:pt idx="1282">
                  <c:v>41493</c:v>
                </c:pt>
                <c:pt idx="1283">
                  <c:v>41494</c:v>
                </c:pt>
                <c:pt idx="1284">
                  <c:v>41495</c:v>
                </c:pt>
                <c:pt idx="1285">
                  <c:v>41498</c:v>
                </c:pt>
                <c:pt idx="1286">
                  <c:v>41499</c:v>
                </c:pt>
                <c:pt idx="1287">
                  <c:v>41500</c:v>
                </c:pt>
                <c:pt idx="1288">
                  <c:v>41501</c:v>
                </c:pt>
                <c:pt idx="1289">
                  <c:v>41502</c:v>
                </c:pt>
                <c:pt idx="1290">
                  <c:v>41505</c:v>
                </c:pt>
                <c:pt idx="1291">
                  <c:v>41506</c:v>
                </c:pt>
                <c:pt idx="1292">
                  <c:v>41507</c:v>
                </c:pt>
                <c:pt idx="1293">
                  <c:v>41508</c:v>
                </c:pt>
                <c:pt idx="1294">
                  <c:v>41509</c:v>
                </c:pt>
                <c:pt idx="1295">
                  <c:v>41512</c:v>
                </c:pt>
                <c:pt idx="1296">
                  <c:v>41513</c:v>
                </c:pt>
                <c:pt idx="1297">
                  <c:v>41514</c:v>
                </c:pt>
                <c:pt idx="1298">
                  <c:v>41515</c:v>
                </c:pt>
                <c:pt idx="1299">
                  <c:v>41516</c:v>
                </c:pt>
                <c:pt idx="1300">
                  <c:v>41519</c:v>
                </c:pt>
                <c:pt idx="1301">
                  <c:v>41520</c:v>
                </c:pt>
                <c:pt idx="1302">
                  <c:v>41521</c:v>
                </c:pt>
                <c:pt idx="1303">
                  <c:v>41522</c:v>
                </c:pt>
                <c:pt idx="1304">
                  <c:v>41523</c:v>
                </c:pt>
                <c:pt idx="1305">
                  <c:v>41526</c:v>
                </c:pt>
                <c:pt idx="1306">
                  <c:v>41527</c:v>
                </c:pt>
                <c:pt idx="1307">
                  <c:v>41528</c:v>
                </c:pt>
                <c:pt idx="1308">
                  <c:v>41529</c:v>
                </c:pt>
                <c:pt idx="1309">
                  <c:v>41530</c:v>
                </c:pt>
                <c:pt idx="1310">
                  <c:v>41534</c:v>
                </c:pt>
                <c:pt idx="1311">
                  <c:v>41535</c:v>
                </c:pt>
                <c:pt idx="1312">
                  <c:v>41536</c:v>
                </c:pt>
                <c:pt idx="1313">
                  <c:v>41537</c:v>
                </c:pt>
                <c:pt idx="1314">
                  <c:v>41540</c:v>
                </c:pt>
                <c:pt idx="1315">
                  <c:v>41541</c:v>
                </c:pt>
                <c:pt idx="1316">
                  <c:v>41542</c:v>
                </c:pt>
                <c:pt idx="1317">
                  <c:v>41543</c:v>
                </c:pt>
                <c:pt idx="1318">
                  <c:v>41544</c:v>
                </c:pt>
                <c:pt idx="1319">
                  <c:v>41547</c:v>
                </c:pt>
                <c:pt idx="1320">
                  <c:v>41548</c:v>
                </c:pt>
                <c:pt idx="1321">
                  <c:v>41549</c:v>
                </c:pt>
                <c:pt idx="1322">
                  <c:v>41550</c:v>
                </c:pt>
                <c:pt idx="1323">
                  <c:v>41551</c:v>
                </c:pt>
                <c:pt idx="1324">
                  <c:v>41554</c:v>
                </c:pt>
                <c:pt idx="1325">
                  <c:v>41555</c:v>
                </c:pt>
                <c:pt idx="1326">
                  <c:v>41556</c:v>
                </c:pt>
                <c:pt idx="1327">
                  <c:v>41557</c:v>
                </c:pt>
                <c:pt idx="1328">
                  <c:v>41558</c:v>
                </c:pt>
                <c:pt idx="1329">
                  <c:v>41561</c:v>
                </c:pt>
                <c:pt idx="1330">
                  <c:v>41562</c:v>
                </c:pt>
                <c:pt idx="1331">
                  <c:v>41563</c:v>
                </c:pt>
                <c:pt idx="1332">
                  <c:v>41564</c:v>
                </c:pt>
                <c:pt idx="1333">
                  <c:v>41565</c:v>
                </c:pt>
                <c:pt idx="1334">
                  <c:v>41568</c:v>
                </c:pt>
                <c:pt idx="1335">
                  <c:v>41569</c:v>
                </c:pt>
                <c:pt idx="1336">
                  <c:v>41570</c:v>
                </c:pt>
                <c:pt idx="1337">
                  <c:v>41571</c:v>
                </c:pt>
                <c:pt idx="1338">
                  <c:v>41572</c:v>
                </c:pt>
                <c:pt idx="1339">
                  <c:v>41575</c:v>
                </c:pt>
                <c:pt idx="1340">
                  <c:v>41576</c:v>
                </c:pt>
                <c:pt idx="1341">
                  <c:v>41577</c:v>
                </c:pt>
                <c:pt idx="1342">
                  <c:v>41578</c:v>
                </c:pt>
                <c:pt idx="1343">
                  <c:v>41579</c:v>
                </c:pt>
                <c:pt idx="1344">
                  <c:v>41582</c:v>
                </c:pt>
                <c:pt idx="1345">
                  <c:v>41583</c:v>
                </c:pt>
                <c:pt idx="1346">
                  <c:v>41584</c:v>
                </c:pt>
                <c:pt idx="1347">
                  <c:v>41585</c:v>
                </c:pt>
                <c:pt idx="1348">
                  <c:v>41586</c:v>
                </c:pt>
                <c:pt idx="1349">
                  <c:v>41589</c:v>
                </c:pt>
                <c:pt idx="1350">
                  <c:v>41590</c:v>
                </c:pt>
                <c:pt idx="1351">
                  <c:v>41591</c:v>
                </c:pt>
                <c:pt idx="1352">
                  <c:v>41592</c:v>
                </c:pt>
                <c:pt idx="1353">
                  <c:v>41593</c:v>
                </c:pt>
                <c:pt idx="1354">
                  <c:v>41597</c:v>
                </c:pt>
                <c:pt idx="1355">
                  <c:v>41598</c:v>
                </c:pt>
                <c:pt idx="1356">
                  <c:v>41599</c:v>
                </c:pt>
                <c:pt idx="1357">
                  <c:v>41600</c:v>
                </c:pt>
                <c:pt idx="1358">
                  <c:v>41603</c:v>
                </c:pt>
                <c:pt idx="1359">
                  <c:v>41604</c:v>
                </c:pt>
                <c:pt idx="1360">
                  <c:v>41605</c:v>
                </c:pt>
                <c:pt idx="1361">
                  <c:v>41606</c:v>
                </c:pt>
                <c:pt idx="1362">
                  <c:v>41607</c:v>
                </c:pt>
                <c:pt idx="1363">
                  <c:v>41610</c:v>
                </c:pt>
                <c:pt idx="1364">
                  <c:v>41611</c:v>
                </c:pt>
                <c:pt idx="1365">
                  <c:v>41612</c:v>
                </c:pt>
                <c:pt idx="1366">
                  <c:v>41613</c:v>
                </c:pt>
                <c:pt idx="1367">
                  <c:v>41614</c:v>
                </c:pt>
                <c:pt idx="1368">
                  <c:v>41617</c:v>
                </c:pt>
                <c:pt idx="1369">
                  <c:v>41618</c:v>
                </c:pt>
                <c:pt idx="1370">
                  <c:v>41619</c:v>
                </c:pt>
                <c:pt idx="1371">
                  <c:v>41621</c:v>
                </c:pt>
                <c:pt idx="1372">
                  <c:v>41624</c:v>
                </c:pt>
                <c:pt idx="1373">
                  <c:v>41625</c:v>
                </c:pt>
                <c:pt idx="1374">
                  <c:v>41626</c:v>
                </c:pt>
                <c:pt idx="1375">
                  <c:v>41627</c:v>
                </c:pt>
                <c:pt idx="1376">
                  <c:v>41628</c:v>
                </c:pt>
                <c:pt idx="1377">
                  <c:v>41631</c:v>
                </c:pt>
                <c:pt idx="1378">
                  <c:v>41632</c:v>
                </c:pt>
                <c:pt idx="1379">
                  <c:v>41634</c:v>
                </c:pt>
                <c:pt idx="1380">
                  <c:v>41635</c:v>
                </c:pt>
                <c:pt idx="1381">
                  <c:v>41638</c:v>
                </c:pt>
                <c:pt idx="1382">
                  <c:v>41639</c:v>
                </c:pt>
                <c:pt idx="1383">
                  <c:v>41641</c:v>
                </c:pt>
                <c:pt idx="1384">
                  <c:v>41642</c:v>
                </c:pt>
                <c:pt idx="1385">
                  <c:v>41645</c:v>
                </c:pt>
                <c:pt idx="1386">
                  <c:v>41646</c:v>
                </c:pt>
                <c:pt idx="1387">
                  <c:v>41647</c:v>
                </c:pt>
                <c:pt idx="1388">
                  <c:v>41648</c:v>
                </c:pt>
                <c:pt idx="1389">
                  <c:v>41649</c:v>
                </c:pt>
                <c:pt idx="1390">
                  <c:v>41652</c:v>
                </c:pt>
                <c:pt idx="1391">
                  <c:v>41653</c:v>
                </c:pt>
                <c:pt idx="1392">
                  <c:v>41654</c:v>
                </c:pt>
                <c:pt idx="1393">
                  <c:v>41655</c:v>
                </c:pt>
                <c:pt idx="1394">
                  <c:v>41656</c:v>
                </c:pt>
                <c:pt idx="1395">
                  <c:v>41659</c:v>
                </c:pt>
                <c:pt idx="1396">
                  <c:v>41660</c:v>
                </c:pt>
                <c:pt idx="1397">
                  <c:v>41661</c:v>
                </c:pt>
                <c:pt idx="1398">
                  <c:v>41662</c:v>
                </c:pt>
                <c:pt idx="1399">
                  <c:v>41663</c:v>
                </c:pt>
                <c:pt idx="1400">
                  <c:v>41666</c:v>
                </c:pt>
                <c:pt idx="1401">
                  <c:v>41667</c:v>
                </c:pt>
                <c:pt idx="1402">
                  <c:v>41668</c:v>
                </c:pt>
                <c:pt idx="1403">
                  <c:v>41669</c:v>
                </c:pt>
                <c:pt idx="1404">
                  <c:v>41670</c:v>
                </c:pt>
                <c:pt idx="1405">
                  <c:v>41674</c:v>
                </c:pt>
                <c:pt idx="1406">
                  <c:v>41675</c:v>
                </c:pt>
                <c:pt idx="1407">
                  <c:v>41676</c:v>
                </c:pt>
                <c:pt idx="1408">
                  <c:v>41677</c:v>
                </c:pt>
                <c:pt idx="1409">
                  <c:v>41680</c:v>
                </c:pt>
                <c:pt idx="1410">
                  <c:v>41681</c:v>
                </c:pt>
                <c:pt idx="1411">
                  <c:v>41682</c:v>
                </c:pt>
                <c:pt idx="1412">
                  <c:v>41683</c:v>
                </c:pt>
                <c:pt idx="1413">
                  <c:v>41684</c:v>
                </c:pt>
                <c:pt idx="1414">
                  <c:v>41687</c:v>
                </c:pt>
                <c:pt idx="1415">
                  <c:v>41688</c:v>
                </c:pt>
                <c:pt idx="1416">
                  <c:v>41689</c:v>
                </c:pt>
                <c:pt idx="1417">
                  <c:v>41690</c:v>
                </c:pt>
                <c:pt idx="1418">
                  <c:v>41691</c:v>
                </c:pt>
                <c:pt idx="1419">
                  <c:v>41694</c:v>
                </c:pt>
                <c:pt idx="1420">
                  <c:v>41695</c:v>
                </c:pt>
                <c:pt idx="1421">
                  <c:v>41696</c:v>
                </c:pt>
                <c:pt idx="1422">
                  <c:v>41697</c:v>
                </c:pt>
                <c:pt idx="1423">
                  <c:v>41698</c:v>
                </c:pt>
                <c:pt idx="1424">
                  <c:v>41701</c:v>
                </c:pt>
                <c:pt idx="1425">
                  <c:v>41702</c:v>
                </c:pt>
                <c:pt idx="1426">
                  <c:v>41703</c:v>
                </c:pt>
                <c:pt idx="1427">
                  <c:v>41704</c:v>
                </c:pt>
                <c:pt idx="1428">
                  <c:v>41705</c:v>
                </c:pt>
                <c:pt idx="1429">
                  <c:v>41708</c:v>
                </c:pt>
                <c:pt idx="1430">
                  <c:v>41709</c:v>
                </c:pt>
                <c:pt idx="1431">
                  <c:v>41710</c:v>
                </c:pt>
                <c:pt idx="1432">
                  <c:v>41711</c:v>
                </c:pt>
                <c:pt idx="1433">
                  <c:v>41712</c:v>
                </c:pt>
                <c:pt idx="1434">
                  <c:v>41716</c:v>
                </c:pt>
                <c:pt idx="1435">
                  <c:v>41717</c:v>
                </c:pt>
                <c:pt idx="1436">
                  <c:v>41718</c:v>
                </c:pt>
                <c:pt idx="1437">
                  <c:v>41719</c:v>
                </c:pt>
                <c:pt idx="1438">
                  <c:v>41722</c:v>
                </c:pt>
                <c:pt idx="1439">
                  <c:v>41723</c:v>
                </c:pt>
                <c:pt idx="1440">
                  <c:v>41724</c:v>
                </c:pt>
                <c:pt idx="1441">
                  <c:v>41725</c:v>
                </c:pt>
                <c:pt idx="1442">
                  <c:v>41726</c:v>
                </c:pt>
                <c:pt idx="1443">
                  <c:v>41729</c:v>
                </c:pt>
                <c:pt idx="1444">
                  <c:v>41730</c:v>
                </c:pt>
                <c:pt idx="1445">
                  <c:v>41731</c:v>
                </c:pt>
                <c:pt idx="1446">
                  <c:v>41732</c:v>
                </c:pt>
                <c:pt idx="1447">
                  <c:v>41733</c:v>
                </c:pt>
                <c:pt idx="1448">
                  <c:v>41736</c:v>
                </c:pt>
                <c:pt idx="1449">
                  <c:v>41737</c:v>
                </c:pt>
                <c:pt idx="1450">
                  <c:v>41738</c:v>
                </c:pt>
                <c:pt idx="1451">
                  <c:v>41739</c:v>
                </c:pt>
                <c:pt idx="1452">
                  <c:v>41740</c:v>
                </c:pt>
                <c:pt idx="1453">
                  <c:v>41743</c:v>
                </c:pt>
                <c:pt idx="1454">
                  <c:v>41744</c:v>
                </c:pt>
                <c:pt idx="1455">
                  <c:v>41745</c:v>
                </c:pt>
                <c:pt idx="1456">
                  <c:v>41750</c:v>
                </c:pt>
                <c:pt idx="1457">
                  <c:v>41751</c:v>
                </c:pt>
                <c:pt idx="1458">
                  <c:v>41752</c:v>
                </c:pt>
                <c:pt idx="1459">
                  <c:v>41753</c:v>
                </c:pt>
                <c:pt idx="1460">
                  <c:v>41754</c:v>
                </c:pt>
                <c:pt idx="1461">
                  <c:v>41757</c:v>
                </c:pt>
                <c:pt idx="1462">
                  <c:v>41758</c:v>
                </c:pt>
                <c:pt idx="1463">
                  <c:v>41759</c:v>
                </c:pt>
                <c:pt idx="1464">
                  <c:v>41761</c:v>
                </c:pt>
                <c:pt idx="1465">
                  <c:v>41764</c:v>
                </c:pt>
                <c:pt idx="1466">
                  <c:v>41765</c:v>
                </c:pt>
                <c:pt idx="1467">
                  <c:v>41766</c:v>
                </c:pt>
                <c:pt idx="1468">
                  <c:v>41767</c:v>
                </c:pt>
                <c:pt idx="1469">
                  <c:v>41768</c:v>
                </c:pt>
                <c:pt idx="1470">
                  <c:v>41771</c:v>
                </c:pt>
                <c:pt idx="1471">
                  <c:v>41772</c:v>
                </c:pt>
                <c:pt idx="1472">
                  <c:v>41773</c:v>
                </c:pt>
                <c:pt idx="1473">
                  <c:v>41774</c:v>
                </c:pt>
                <c:pt idx="1474">
                  <c:v>41775</c:v>
                </c:pt>
                <c:pt idx="1475">
                  <c:v>41778</c:v>
                </c:pt>
                <c:pt idx="1476">
                  <c:v>41779</c:v>
                </c:pt>
                <c:pt idx="1477">
                  <c:v>41780</c:v>
                </c:pt>
                <c:pt idx="1478">
                  <c:v>41781</c:v>
                </c:pt>
                <c:pt idx="1479">
                  <c:v>41782</c:v>
                </c:pt>
                <c:pt idx="1480">
                  <c:v>41785</c:v>
                </c:pt>
                <c:pt idx="1481">
                  <c:v>41786</c:v>
                </c:pt>
                <c:pt idx="1482">
                  <c:v>41787</c:v>
                </c:pt>
                <c:pt idx="1483">
                  <c:v>41788</c:v>
                </c:pt>
                <c:pt idx="1484">
                  <c:v>41789</c:v>
                </c:pt>
                <c:pt idx="1485">
                  <c:v>41792</c:v>
                </c:pt>
                <c:pt idx="1486">
                  <c:v>41793</c:v>
                </c:pt>
                <c:pt idx="1487">
                  <c:v>41794</c:v>
                </c:pt>
                <c:pt idx="1488">
                  <c:v>41795</c:v>
                </c:pt>
                <c:pt idx="1489">
                  <c:v>41796</c:v>
                </c:pt>
                <c:pt idx="1490">
                  <c:v>41799</c:v>
                </c:pt>
                <c:pt idx="1491">
                  <c:v>41800</c:v>
                </c:pt>
                <c:pt idx="1492">
                  <c:v>41801</c:v>
                </c:pt>
                <c:pt idx="1493">
                  <c:v>41802</c:v>
                </c:pt>
                <c:pt idx="1494">
                  <c:v>41803</c:v>
                </c:pt>
                <c:pt idx="1495">
                  <c:v>41806</c:v>
                </c:pt>
                <c:pt idx="1496">
                  <c:v>41807</c:v>
                </c:pt>
                <c:pt idx="1497">
                  <c:v>41808</c:v>
                </c:pt>
                <c:pt idx="1498">
                  <c:v>41809</c:v>
                </c:pt>
                <c:pt idx="1499">
                  <c:v>41810</c:v>
                </c:pt>
                <c:pt idx="1500">
                  <c:v>41813</c:v>
                </c:pt>
                <c:pt idx="1501">
                  <c:v>41814</c:v>
                </c:pt>
                <c:pt idx="1502">
                  <c:v>41815</c:v>
                </c:pt>
                <c:pt idx="1503">
                  <c:v>41816</c:v>
                </c:pt>
                <c:pt idx="1504">
                  <c:v>41817</c:v>
                </c:pt>
                <c:pt idx="1505">
                  <c:v>41820</c:v>
                </c:pt>
                <c:pt idx="1506">
                  <c:v>41821</c:v>
                </c:pt>
                <c:pt idx="1507">
                  <c:v>41822</c:v>
                </c:pt>
                <c:pt idx="1508">
                  <c:v>41823</c:v>
                </c:pt>
                <c:pt idx="1509">
                  <c:v>41824</c:v>
                </c:pt>
                <c:pt idx="1510">
                  <c:v>41827</c:v>
                </c:pt>
                <c:pt idx="1511">
                  <c:v>41828</c:v>
                </c:pt>
                <c:pt idx="1512">
                  <c:v>41829</c:v>
                </c:pt>
                <c:pt idx="1513">
                  <c:v>41830</c:v>
                </c:pt>
                <c:pt idx="1514">
                  <c:v>41831</c:v>
                </c:pt>
                <c:pt idx="1515">
                  <c:v>41834</c:v>
                </c:pt>
                <c:pt idx="1516">
                  <c:v>41835</c:v>
                </c:pt>
                <c:pt idx="1517">
                  <c:v>41836</c:v>
                </c:pt>
                <c:pt idx="1518">
                  <c:v>41837</c:v>
                </c:pt>
                <c:pt idx="1519">
                  <c:v>41838</c:v>
                </c:pt>
                <c:pt idx="1520">
                  <c:v>41841</c:v>
                </c:pt>
                <c:pt idx="1521">
                  <c:v>41842</c:v>
                </c:pt>
                <c:pt idx="1522">
                  <c:v>41843</c:v>
                </c:pt>
                <c:pt idx="1523">
                  <c:v>41844</c:v>
                </c:pt>
                <c:pt idx="1524">
                  <c:v>41845</c:v>
                </c:pt>
                <c:pt idx="1525">
                  <c:v>41848</c:v>
                </c:pt>
                <c:pt idx="1526">
                  <c:v>41849</c:v>
                </c:pt>
                <c:pt idx="1527">
                  <c:v>41850</c:v>
                </c:pt>
                <c:pt idx="1528">
                  <c:v>41851</c:v>
                </c:pt>
                <c:pt idx="1529">
                  <c:v>41852</c:v>
                </c:pt>
                <c:pt idx="1530">
                  <c:v>41855</c:v>
                </c:pt>
                <c:pt idx="1531">
                  <c:v>41856</c:v>
                </c:pt>
                <c:pt idx="1532">
                  <c:v>41857</c:v>
                </c:pt>
                <c:pt idx="1533">
                  <c:v>41858</c:v>
                </c:pt>
                <c:pt idx="1534">
                  <c:v>41859</c:v>
                </c:pt>
                <c:pt idx="1535">
                  <c:v>41862</c:v>
                </c:pt>
                <c:pt idx="1536">
                  <c:v>41863</c:v>
                </c:pt>
                <c:pt idx="1537">
                  <c:v>41864</c:v>
                </c:pt>
                <c:pt idx="1538">
                  <c:v>41865</c:v>
                </c:pt>
                <c:pt idx="1539">
                  <c:v>41866</c:v>
                </c:pt>
                <c:pt idx="1540">
                  <c:v>41869</c:v>
                </c:pt>
                <c:pt idx="1541">
                  <c:v>41870</c:v>
                </c:pt>
                <c:pt idx="1542">
                  <c:v>41871</c:v>
                </c:pt>
                <c:pt idx="1543">
                  <c:v>41872</c:v>
                </c:pt>
                <c:pt idx="1544">
                  <c:v>41873</c:v>
                </c:pt>
                <c:pt idx="1545">
                  <c:v>41876</c:v>
                </c:pt>
                <c:pt idx="1546">
                  <c:v>41877</c:v>
                </c:pt>
                <c:pt idx="1547">
                  <c:v>41878</c:v>
                </c:pt>
                <c:pt idx="1548">
                  <c:v>41879</c:v>
                </c:pt>
                <c:pt idx="1549">
                  <c:v>41880</c:v>
                </c:pt>
                <c:pt idx="1550">
                  <c:v>41883</c:v>
                </c:pt>
                <c:pt idx="1551">
                  <c:v>41884</c:v>
                </c:pt>
                <c:pt idx="1552">
                  <c:v>41885</c:v>
                </c:pt>
                <c:pt idx="1553">
                  <c:v>41886</c:v>
                </c:pt>
                <c:pt idx="1554">
                  <c:v>41887</c:v>
                </c:pt>
                <c:pt idx="1555">
                  <c:v>41890</c:v>
                </c:pt>
                <c:pt idx="1556">
                  <c:v>41891</c:v>
                </c:pt>
                <c:pt idx="1557">
                  <c:v>41892</c:v>
                </c:pt>
                <c:pt idx="1558">
                  <c:v>41893</c:v>
                </c:pt>
                <c:pt idx="1559">
                  <c:v>41894</c:v>
                </c:pt>
                <c:pt idx="1560">
                  <c:v>41897</c:v>
                </c:pt>
                <c:pt idx="1561">
                  <c:v>41899</c:v>
                </c:pt>
                <c:pt idx="1562">
                  <c:v>41900</c:v>
                </c:pt>
                <c:pt idx="1563">
                  <c:v>41901</c:v>
                </c:pt>
                <c:pt idx="1564">
                  <c:v>41904</c:v>
                </c:pt>
                <c:pt idx="1565">
                  <c:v>41905</c:v>
                </c:pt>
                <c:pt idx="1566">
                  <c:v>41906</c:v>
                </c:pt>
                <c:pt idx="1567">
                  <c:v>41907</c:v>
                </c:pt>
                <c:pt idx="1568">
                  <c:v>41908</c:v>
                </c:pt>
                <c:pt idx="1569">
                  <c:v>41911</c:v>
                </c:pt>
                <c:pt idx="1570">
                  <c:v>41912</c:v>
                </c:pt>
                <c:pt idx="1571">
                  <c:v>41913</c:v>
                </c:pt>
                <c:pt idx="1572">
                  <c:v>41914</c:v>
                </c:pt>
                <c:pt idx="1573">
                  <c:v>41915</c:v>
                </c:pt>
                <c:pt idx="1574">
                  <c:v>41918</c:v>
                </c:pt>
                <c:pt idx="1575">
                  <c:v>41919</c:v>
                </c:pt>
                <c:pt idx="1576">
                  <c:v>41920</c:v>
                </c:pt>
                <c:pt idx="1577">
                  <c:v>41921</c:v>
                </c:pt>
                <c:pt idx="1578">
                  <c:v>41922</c:v>
                </c:pt>
                <c:pt idx="1579">
                  <c:v>41925</c:v>
                </c:pt>
                <c:pt idx="1580">
                  <c:v>41926</c:v>
                </c:pt>
                <c:pt idx="1581">
                  <c:v>41927</c:v>
                </c:pt>
                <c:pt idx="1582">
                  <c:v>41928</c:v>
                </c:pt>
                <c:pt idx="1583">
                  <c:v>41929</c:v>
                </c:pt>
                <c:pt idx="1584">
                  <c:v>41932</c:v>
                </c:pt>
                <c:pt idx="1585">
                  <c:v>41933</c:v>
                </c:pt>
                <c:pt idx="1586">
                  <c:v>41934</c:v>
                </c:pt>
                <c:pt idx="1587">
                  <c:v>41935</c:v>
                </c:pt>
                <c:pt idx="1588">
                  <c:v>41936</c:v>
                </c:pt>
                <c:pt idx="1589">
                  <c:v>41939</c:v>
                </c:pt>
                <c:pt idx="1590">
                  <c:v>41940</c:v>
                </c:pt>
                <c:pt idx="1591">
                  <c:v>41941</c:v>
                </c:pt>
                <c:pt idx="1592">
                  <c:v>41942</c:v>
                </c:pt>
                <c:pt idx="1593">
                  <c:v>41943</c:v>
                </c:pt>
                <c:pt idx="1594">
                  <c:v>41946</c:v>
                </c:pt>
                <c:pt idx="1595">
                  <c:v>41947</c:v>
                </c:pt>
                <c:pt idx="1596">
                  <c:v>41948</c:v>
                </c:pt>
                <c:pt idx="1597">
                  <c:v>41949</c:v>
                </c:pt>
                <c:pt idx="1598">
                  <c:v>41950</c:v>
                </c:pt>
                <c:pt idx="1599">
                  <c:v>41953</c:v>
                </c:pt>
                <c:pt idx="1600">
                  <c:v>41954</c:v>
                </c:pt>
                <c:pt idx="1601">
                  <c:v>41955</c:v>
                </c:pt>
                <c:pt idx="1602">
                  <c:v>41956</c:v>
                </c:pt>
                <c:pt idx="1603">
                  <c:v>41957</c:v>
                </c:pt>
                <c:pt idx="1604">
                  <c:v>41961</c:v>
                </c:pt>
                <c:pt idx="1605">
                  <c:v>41962</c:v>
                </c:pt>
                <c:pt idx="1606">
                  <c:v>41963</c:v>
                </c:pt>
                <c:pt idx="1607">
                  <c:v>41964</c:v>
                </c:pt>
                <c:pt idx="1608">
                  <c:v>41967</c:v>
                </c:pt>
                <c:pt idx="1609">
                  <c:v>41968</c:v>
                </c:pt>
                <c:pt idx="1610">
                  <c:v>41969</c:v>
                </c:pt>
                <c:pt idx="1611">
                  <c:v>41970</c:v>
                </c:pt>
                <c:pt idx="1612">
                  <c:v>41971</c:v>
                </c:pt>
                <c:pt idx="1613">
                  <c:v>41974</c:v>
                </c:pt>
                <c:pt idx="1614">
                  <c:v>41975</c:v>
                </c:pt>
                <c:pt idx="1615">
                  <c:v>41976</c:v>
                </c:pt>
                <c:pt idx="1616">
                  <c:v>41977</c:v>
                </c:pt>
                <c:pt idx="1617">
                  <c:v>41978</c:v>
                </c:pt>
                <c:pt idx="1618">
                  <c:v>41981</c:v>
                </c:pt>
                <c:pt idx="1619">
                  <c:v>41982</c:v>
                </c:pt>
                <c:pt idx="1620">
                  <c:v>41983</c:v>
                </c:pt>
                <c:pt idx="1621">
                  <c:v>41984</c:v>
                </c:pt>
                <c:pt idx="1622">
                  <c:v>41988</c:v>
                </c:pt>
                <c:pt idx="1623">
                  <c:v>41989</c:v>
                </c:pt>
                <c:pt idx="1624">
                  <c:v>41990</c:v>
                </c:pt>
                <c:pt idx="1625">
                  <c:v>41991</c:v>
                </c:pt>
                <c:pt idx="1626">
                  <c:v>41992</c:v>
                </c:pt>
                <c:pt idx="1627">
                  <c:v>41995</c:v>
                </c:pt>
                <c:pt idx="1628">
                  <c:v>41996</c:v>
                </c:pt>
                <c:pt idx="1629">
                  <c:v>41997</c:v>
                </c:pt>
                <c:pt idx="1630">
                  <c:v>41999</c:v>
                </c:pt>
                <c:pt idx="1631">
                  <c:v>42002</c:v>
                </c:pt>
                <c:pt idx="1632">
                  <c:v>42003</c:v>
                </c:pt>
                <c:pt idx="1633">
                  <c:v>42004</c:v>
                </c:pt>
                <c:pt idx="1634">
                  <c:v>42006</c:v>
                </c:pt>
                <c:pt idx="1635">
                  <c:v>42009</c:v>
                </c:pt>
                <c:pt idx="1636">
                  <c:v>42010</c:v>
                </c:pt>
                <c:pt idx="1637">
                  <c:v>42011</c:v>
                </c:pt>
                <c:pt idx="1638">
                  <c:v>42012</c:v>
                </c:pt>
                <c:pt idx="1639">
                  <c:v>42013</c:v>
                </c:pt>
                <c:pt idx="1640">
                  <c:v>42016</c:v>
                </c:pt>
                <c:pt idx="1641">
                  <c:v>42017</c:v>
                </c:pt>
                <c:pt idx="1642">
                  <c:v>42018</c:v>
                </c:pt>
                <c:pt idx="1643">
                  <c:v>42019</c:v>
                </c:pt>
                <c:pt idx="1644">
                  <c:v>42020</c:v>
                </c:pt>
                <c:pt idx="1645">
                  <c:v>42023</c:v>
                </c:pt>
                <c:pt idx="1646">
                  <c:v>42024</c:v>
                </c:pt>
                <c:pt idx="1647">
                  <c:v>42025</c:v>
                </c:pt>
                <c:pt idx="1648">
                  <c:v>42026</c:v>
                </c:pt>
                <c:pt idx="1649">
                  <c:v>42027</c:v>
                </c:pt>
                <c:pt idx="1650">
                  <c:v>42030</c:v>
                </c:pt>
                <c:pt idx="1651">
                  <c:v>42031</c:v>
                </c:pt>
                <c:pt idx="1652">
                  <c:v>42032</c:v>
                </c:pt>
                <c:pt idx="1653">
                  <c:v>42033</c:v>
                </c:pt>
                <c:pt idx="1654">
                  <c:v>42034</c:v>
                </c:pt>
                <c:pt idx="1655">
                  <c:v>42038</c:v>
                </c:pt>
                <c:pt idx="1656">
                  <c:v>42039</c:v>
                </c:pt>
                <c:pt idx="1657">
                  <c:v>42040</c:v>
                </c:pt>
                <c:pt idx="1658">
                  <c:v>42041</c:v>
                </c:pt>
                <c:pt idx="1659">
                  <c:v>42044</c:v>
                </c:pt>
                <c:pt idx="1660">
                  <c:v>42045</c:v>
                </c:pt>
                <c:pt idx="1661">
                  <c:v>42046</c:v>
                </c:pt>
                <c:pt idx="1662">
                  <c:v>42047</c:v>
                </c:pt>
                <c:pt idx="1663">
                  <c:v>42048</c:v>
                </c:pt>
                <c:pt idx="1664">
                  <c:v>42051</c:v>
                </c:pt>
                <c:pt idx="1665">
                  <c:v>42052</c:v>
                </c:pt>
                <c:pt idx="1666">
                  <c:v>42053</c:v>
                </c:pt>
                <c:pt idx="1667">
                  <c:v>42054</c:v>
                </c:pt>
                <c:pt idx="1668">
                  <c:v>42055</c:v>
                </c:pt>
                <c:pt idx="1669">
                  <c:v>42058</c:v>
                </c:pt>
                <c:pt idx="1670">
                  <c:v>42059</c:v>
                </c:pt>
                <c:pt idx="1671">
                  <c:v>42060</c:v>
                </c:pt>
                <c:pt idx="1672">
                  <c:v>42061</c:v>
                </c:pt>
                <c:pt idx="1673">
                  <c:v>42062</c:v>
                </c:pt>
                <c:pt idx="1674">
                  <c:v>42065</c:v>
                </c:pt>
                <c:pt idx="1675">
                  <c:v>42066</c:v>
                </c:pt>
                <c:pt idx="1676">
                  <c:v>42067</c:v>
                </c:pt>
                <c:pt idx="1677">
                  <c:v>42068</c:v>
                </c:pt>
                <c:pt idx="1678">
                  <c:v>42069</c:v>
                </c:pt>
                <c:pt idx="1679">
                  <c:v>42072</c:v>
                </c:pt>
                <c:pt idx="1680">
                  <c:v>42073</c:v>
                </c:pt>
                <c:pt idx="1681">
                  <c:v>42074</c:v>
                </c:pt>
                <c:pt idx="1682">
                  <c:v>42075</c:v>
                </c:pt>
                <c:pt idx="1683">
                  <c:v>42076</c:v>
                </c:pt>
                <c:pt idx="1684">
                  <c:v>42080</c:v>
                </c:pt>
                <c:pt idx="1685">
                  <c:v>42081</c:v>
                </c:pt>
                <c:pt idx="1686">
                  <c:v>42082</c:v>
                </c:pt>
                <c:pt idx="1687">
                  <c:v>42083</c:v>
                </c:pt>
                <c:pt idx="1688">
                  <c:v>42086</c:v>
                </c:pt>
                <c:pt idx="1689">
                  <c:v>42087</c:v>
                </c:pt>
                <c:pt idx="1690">
                  <c:v>42088</c:v>
                </c:pt>
                <c:pt idx="1691">
                  <c:v>42089</c:v>
                </c:pt>
                <c:pt idx="1692">
                  <c:v>42090</c:v>
                </c:pt>
                <c:pt idx="1693">
                  <c:v>42093</c:v>
                </c:pt>
                <c:pt idx="1694">
                  <c:v>42094</c:v>
                </c:pt>
                <c:pt idx="1695">
                  <c:v>42095</c:v>
                </c:pt>
                <c:pt idx="1696">
                  <c:v>42100</c:v>
                </c:pt>
                <c:pt idx="1697">
                  <c:v>42101</c:v>
                </c:pt>
                <c:pt idx="1698">
                  <c:v>42102</c:v>
                </c:pt>
                <c:pt idx="1699">
                  <c:v>42103</c:v>
                </c:pt>
                <c:pt idx="1700">
                  <c:v>42104</c:v>
                </c:pt>
                <c:pt idx="1701">
                  <c:v>42107</c:v>
                </c:pt>
                <c:pt idx="1702">
                  <c:v>42108</c:v>
                </c:pt>
                <c:pt idx="1703">
                  <c:v>42109</c:v>
                </c:pt>
                <c:pt idx="1704">
                  <c:v>42110</c:v>
                </c:pt>
                <c:pt idx="1705">
                  <c:v>42111</c:v>
                </c:pt>
                <c:pt idx="1706">
                  <c:v>42114</c:v>
                </c:pt>
                <c:pt idx="1707">
                  <c:v>42115</c:v>
                </c:pt>
                <c:pt idx="1708">
                  <c:v>42116</c:v>
                </c:pt>
                <c:pt idx="1709">
                  <c:v>42117</c:v>
                </c:pt>
                <c:pt idx="1710">
                  <c:v>42118</c:v>
                </c:pt>
                <c:pt idx="1711">
                  <c:v>42121</c:v>
                </c:pt>
                <c:pt idx="1712">
                  <c:v>42122</c:v>
                </c:pt>
                <c:pt idx="1713">
                  <c:v>42123</c:v>
                </c:pt>
                <c:pt idx="1714">
                  <c:v>42124</c:v>
                </c:pt>
                <c:pt idx="1715">
                  <c:v>42128</c:v>
                </c:pt>
                <c:pt idx="1716">
                  <c:v>42129</c:v>
                </c:pt>
                <c:pt idx="1717">
                  <c:v>42130</c:v>
                </c:pt>
                <c:pt idx="1718">
                  <c:v>42131</c:v>
                </c:pt>
                <c:pt idx="1719">
                  <c:v>42132</c:v>
                </c:pt>
                <c:pt idx="1720">
                  <c:v>42135</c:v>
                </c:pt>
                <c:pt idx="1721">
                  <c:v>42136</c:v>
                </c:pt>
                <c:pt idx="1722">
                  <c:v>42137</c:v>
                </c:pt>
                <c:pt idx="1723">
                  <c:v>42138</c:v>
                </c:pt>
                <c:pt idx="1724">
                  <c:v>42139</c:v>
                </c:pt>
                <c:pt idx="1725">
                  <c:v>42142</c:v>
                </c:pt>
                <c:pt idx="1726">
                  <c:v>42143</c:v>
                </c:pt>
                <c:pt idx="1727">
                  <c:v>42144</c:v>
                </c:pt>
                <c:pt idx="1728">
                  <c:v>42145</c:v>
                </c:pt>
                <c:pt idx="1729">
                  <c:v>42146</c:v>
                </c:pt>
                <c:pt idx="1730">
                  <c:v>42149</c:v>
                </c:pt>
                <c:pt idx="1731">
                  <c:v>42150</c:v>
                </c:pt>
                <c:pt idx="1732">
                  <c:v>42151</c:v>
                </c:pt>
                <c:pt idx="1733">
                  <c:v>42152</c:v>
                </c:pt>
                <c:pt idx="1734">
                  <c:v>42153</c:v>
                </c:pt>
                <c:pt idx="1735">
                  <c:v>42156</c:v>
                </c:pt>
                <c:pt idx="1736">
                  <c:v>42157</c:v>
                </c:pt>
                <c:pt idx="1737">
                  <c:v>42158</c:v>
                </c:pt>
                <c:pt idx="1738">
                  <c:v>42159</c:v>
                </c:pt>
                <c:pt idx="1739">
                  <c:v>42160</c:v>
                </c:pt>
                <c:pt idx="1740">
                  <c:v>42163</c:v>
                </c:pt>
                <c:pt idx="1741">
                  <c:v>42164</c:v>
                </c:pt>
                <c:pt idx="1742">
                  <c:v>42165</c:v>
                </c:pt>
                <c:pt idx="1743">
                  <c:v>42166</c:v>
                </c:pt>
                <c:pt idx="1744">
                  <c:v>42167</c:v>
                </c:pt>
                <c:pt idx="1745">
                  <c:v>42170</c:v>
                </c:pt>
                <c:pt idx="1746">
                  <c:v>42171</c:v>
                </c:pt>
                <c:pt idx="1747">
                  <c:v>42172</c:v>
                </c:pt>
                <c:pt idx="1748">
                  <c:v>42173</c:v>
                </c:pt>
                <c:pt idx="1749">
                  <c:v>42174</c:v>
                </c:pt>
                <c:pt idx="1750">
                  <c:v>42177</c:v>
                </c:pt>
                <c:pt idx="1751">
                  <c:v>42178</c:v>
                </c:pt>
                <c:pt idx="1752">
                  <c:v>42179</c:v>
                </c:pt>
                <c:pt idx="1753">
                  <c:v>42180</c:v>
                </c:pt>
                <c:pt idx="1754">
                  <c:v>42181</c:v>
                </c:pt>
                <c:pt idx="1755">
                  <c:v>42184</c:v>
                </c:pt>
                <c:pt idx="1756">
                  <c:v>42185</c:v>
                </c:pt>
                <c:pt idx="1757">
                  <c:v>42186</c:v>
                </c:pt>
                <c:pt idx="1758">
                  <c:v>42187</c:v>
                </c:pt>
                <c:pt idx="1759">
                  <c:v>42188</c:v>
                </c:pt>
                <c:pt idx="1760">
                  <c:v>42191</c:v>
                </c:pt>
                <c:pt idx="1761">
                  <c:v>42192</c:v>
                </c:pt>
                <c:pt idx="1762">
                  <c:v>42193</c:v>
                </c:pt>
                <c:pt idx="1763">
                  <c:v>42194</c:v>
                </c:pt>
                <c:pt idx="1764">
                  <c:v>42195</c:v>
                </c:pt>
                <c:pt idx="1765">
                  <c:v>42198</c:v>
                </c:pt>
                <c:pt idx="1766">
                  <c:v>42199</c:v>
                </c:pt>
                <c:pt idx="1767">
                  <c:v>42200</c:v>
                </c:pt>
                <c:pt idx="1768">
                  <c:v>42201</c:v>
                </c:pt>
                <c:pt idx="1769">
                  <c:v>42202</c:v>
                </c:pt>
                <c:pt idx="1770">
                  <c:v>42205</c:v>
                </c:pt>
                <c:pt idx="1771">
                  <c:v>42206</c:v>
                </c:pt>
                <c:pt idx="1772">
                  <c:v>42207</c:v>
                </c:pt>
                <c:pt idx="1773">
                  <c:v>42208</c:v>
                </c:pt>
                <c:pt idx="1774">
                  <c:v>42209</c:v>
                </c:pt>
                <c:pt idx="1775">
                  <c:v>42212</c:v>
                </c:pt>
                <c:pt idx="1776">
                  <c:v>42213</c:v>
                </c:pt>
                <c:pt idx="1777">
                  <c:v>42214</c:v>
                </c:pt>
                <c:pt idx="1778">
                  <c:v>42215</c:v>
                </c:pt>
                <c:pt idx="1779">
                  <c:v>42216</c:v>
                </c:pt>
                <c:pt idx="1780">
                  <c:v>42219</c:v>
                </c:pt>
                <c:pt idx="1781">
                  <c:v>42220</c:v>
                </c:pt>
                <c:pt idx="1782">
                  <c:v>42221</c:v>
                </c:pt>
                <c:pt idx="1783">
                  <c:v>42222</c:v>
                </c:pt>
                <c:pt idx="1784">
                  <c:v>42223</c:v>
                </c:pt>
                <c:pt idx="1785">
                  <c:v>42226</c:v>
                </c:pt>
                <c:pt idx="1786">
                  <c:v>42227</c:v>
                </c:pt>
                <c:pt idx="1787">
                  <c:v>42228</c:v>
                </c:pt>
                <c:pt idx="1788">
                  <c:v>42229</c:v>
                </c:pt>
                <c:pt idx="1789">
                  <c:v>42230</c:v>
                </c:pt>
                <c:pt idx="1790">
                  <c:v>42233</c:v>
                </c:pt>
                <c:pt idx="1791">
                  <c:v>42234</c:v>
                </c:pt>
                <c:pt idx="1792">
                  <c:v>42235</c:v>
                </c:pt>
                <c:pt idx="1793">
                  <c:v>42236</c:v>
                </c:pt>
                <c:pt idx="1794">
                  <c:v>42237</c:v>
                </c:pt>
                <c:pt idx="1795">
                  <c:v>42240</c:v>
                </c:pt>
                <c:pt idx="1796">
                  <c:v>42241</c:v>
                </c:pt>
                <c:pt idx="1797">
                  <c:v>42242</c:v>
                </c:pt>
                <c:pt idx="1798">
                  <c:v>42243</c:v>
                </c:pt>
                <c:pt idx="1799">
                  <c:v>42244</c:v>
                </c:pt>
                <c:pt idx="1800">
                  <c:v>42247</c:v>
                </c:pt>
                <c:pt idx="1801">
                  <c:v>42248</c:v>
                </c:pt>
                <c:pt idx="1802">
                  <c:v>42249</c:v>
                </c:pt>
                <c:pt idx="1803">
                  <c:v>42250</c:v>
                </c:pt>
                <c:pt idx="1804">
                  <c:v>42251</c:v>
                </c:pt>
                <c:pt idx="1805">
                  <c:v>42254</c:v>
                </c:pt>
                <c:pt idx="1806">
                  <c:v>42255</c:v>
                </c:pt>
                <c:pt idx="1807">
                  <c:v>42256</c:v>
                </c:pt>
                <c:pt idx="1808">
                  <c:v>42257</c:v>
                </c:pt>
                <c:pt idx="1809">
                  <c:v>42258</c:v>
                </c:pt>
                <c:pt idx="1810">
                  <c:v>42261</c:v>
                </c:pt>
                <c:pt idx="1811">
                  <c:v>42262</c:v>
                </c:pt>
                <c:pt idx="1812">
                  <c:v>42264</c:v>
                </c:pt>
                <c:pt idx="1813">
                  <c:v>42265</c:v>
                </c:pt>
                <c:pt idx="1814">
                  <c:v>42268</c:v>
                </c:pt>
                <c:pt idx="1815">
                  <c:v>42269</c:v>
                </c:pt>
                <c:pt idx="1816">
                  <c:v>42270</c:v>
                </c:pt>
                <c:pt idx="1817">
                  <c:v>42271</c:v>
                </c:pt>
                <c:pt idx="1818">
                  <c:v>42272</c:v>
                </c:pt>
                <c:pt idx="1819">
                  <c:v>42275</c:v>
                </c:pt>
                <c:pt idx="1820">
                  <c:v>42276</c:v>
                </c:pt>
                <c:pt idx="1821">
                  <c:v>42277</c:v>
                </c:pt>
                <c:pt idx="1822">
                  <c:v>42278</c:v>
                </c:pt>
                <c:pt idx="1823">
                  <c:v>42279</c:v>
                </c:pt>
                <c:pt idx="1824">
                  <c:v>42282</c:v>
                </c:pt>
                <c:pt idx="1825">
                  <c:v>42283</c:v>
                </c:pt>
                <c:pt idx="1826">
                  <c:v>42284</c:v>
                </c:pt>
                <c:pt idx="1827">
                  <c:v>42285</c:v>
                </c:pt>
                <c:pt idx="1828">
                  <c:v>42286</c:v>
                </c:pt>
                <c:pt idx="1829">
                  <c:v>42289</c:v>
                </c:pt>
                <c:pt idx="1830">
                  <c:v>42290</c:v>
                </c:pt>
                <c:pt idx="1831">
                  <c:v>42291</c:v>
                </c:pt>
                <c:pt idx="1832">
                  <c:v>42292</c:v>
                </c:pt>
                <c:pt idx="1833">
                  <c:v>42293</c:v>
                </c:pt>
                <c:pt idx="1834">
                  <c:v>42296</c:v>
                </c:pt>
                <c:pt idx="1835">
                  <c:v>42297</c:v>
                </c:pt>
                <c:pt idx="1836">
                  <c:v>42298</c:v>
                </c:pt>
                <c:pt idx="1837">
                  <c:v>42299</c:v>
                </c:pt>
                <c:pt idx="1838">
                  <c:v>42300</c:v>
                </c:pt>
                <c:pt idx="1839">
                  <c:v>42303</c:v>
                </c:pt>
                <c:pt idx="1840">
                  <c:v>42304</c:v>
                </c:pt>
                <c:pt idx="1841">
                  <c:v>42305</c:v>
                </c:pt>
                <c:pt idx="1842">
                  <c:v>42306</c:v>
                </c:pt>
                <c:pt idx="1843">
                  <c:v>42307</c:v>
                </c:pt>
                <c:pt idx="1844">
                  <c:v>42311</c:v>
                </c:pt>
                <c:pt idx="1845">
                  <c:v>42312</c:v>
                </c:pt>
                <c:pt idx="1846">
                  <c:v>42313</c:v>
                </c:pt>
                <c:pt idx="1847">
                  <c:v>42314</c:v>
                </c:pt>
                <c:pt idx="1848">
                  <c:v>42317</c:v>
                </c:pt>
                <c:pt idx="1849">
                  <c:v>42318</c:v>
                </c:pt>
                <c:pt idx="1850">
                  <c:v>42319</c:v>
                </c:pt>
                <c:pt idx="1851">
                  <c:v>42320</c:v>
                </c:pt>
                <c:pt idx="1852">
                  <c:v>42321</c:v>
                </c:pt>
                <c:pt idx="1853">
                  <c:v>42325</c:v>
                </c:pt>
                <c:pt idx="1854">
                  <c:v>42326</c:v>
                </c:pt>
                <c:pt idx="1855">
                  <c:v>42327</c:v>
                </c:pt>
                <c:pt idx="1856">
                  <c:v>42328</c:v>
                </c:pt>
                <c:pt idx="1857">
                  <c:v>42331</c:v>
                </c:pt>
                <c:pt idx="1858">
                  <c:v>42332</c:v>
                </c:pt>
                <c:pt idx="1859">
                  <c:v>42333</c:v>
                </c:pt>
                <c:pt idx="1860">
                  <c:v>42334</c:v>
                </c:pt>
                <c:pt idx="1861">
                  <c:v>42335</c:v>
                </c:pt>
                <c:pt idx="1862">
                  <c:v>42338</c:v>
                </c:pt>
                <c:pt idx="1863">
                  <c:v>42339</c:v>
                </c:pt>
                <c:pt idx="1864">
                  <c:v>42340</c:v>
                </c:pt>
                <c:pt idx="1865">
                  <c:v>42341</c:v>
                </c:pt>
                <c:pt idx="1866">
                  <c:v>42342</c:v>
                </c:pt>
                <c:pt idx="1867">
                  <c:v>42345</c:v>
                </c:pt>
                <c:pt idx="1868">
                  <c:v>42346</c:v>
                </c:pt>
                <c:pt idx="1869">
                  <c:v>42347</c:v>
                </c:pt>
                <c:pt idx="1870">
                  <c:v>42348</c:v>
                </c:pt>
                <c:pt idx="1871">
                  <c:v>42349</c:v>
                </c:pt>
                <c:pt idx="1872">
                  <c:v>42352</c:v>
                </c:pt>
                <c:pt idx="1873">
                  <c:v>42353</c:v>
                </c:pt>
                <c:pt idx="1874">
                  <c:v>42354</c:v>
                </c:pt>
                <c:pt idx="1875">
                  <c:v>42355</c:v>
                </c:pt>
                <c:pt idx="1876">
                  <c:v>42356</c:v>
                </c:pt>
                <c:pt idx="1877">
                  <c:v>42359</c:v>
                </c:pt>
                <c:pt idx="1878">
                  <c:v>42360</c:v>
                </c:pt>
                <c:pt idx="1879">
                  <c:v>42361</c:v>
                </c:pt>
                <c:pt idx="1880">
                  <c:v>42362</c:v>
                </c:pt>
                <c:pt idx="1881">
                  <c:v>42366</c:v>
                </c:pt>
                <c:pt idx="1882">
                  <c:v>42367</c:v>
                </c:pt>
                <c:pt idx="1883">
                  <c:v>42368</c:v>
                </c:pt>
                <c:pt idx="1884">
                  <c:v>42369</c:v>
                </c:pt>
                <c:pt idx="1885">
                  <c:v>42373</c:v>
                </c:pt>
                <c:pt idx="1886">
                  <c:v>42374</c:v>
                </c:pt>
                <c:pt idx="1887">
                  <c:v>42375</c:v>
                </c:pt>
                <c:pt idx="1888">
                  <c:v>42376</c:v>
                </c:pt>
                <c:pt idx="1889">
                  <c:v>42377</c:v>
                </c:pt>
                <c:pt idx="1890">
                  <c:v>42380</c:v>
                </c:pt>
                <c:pt idx="1891">
                  <c:v>42381</c:v>
                </c:pt>
                <c:pt idx="1892">
                  <c:v>42382</c:v>
                </c:pt>
                <c:pt idx="1893">
                  <c:v>42383</c:v>
                </c:pt>
                <c:pt idx="1894">
                  <c:v>42384</c:v>
                </c:pt>
                <c:pt idx="1895">
                  <c:v>42387</c:v>
                </c:pt>
                <c:pt idx="1896">
                  <c:v>42388</c:v>
                </c:pt>
                <c:pt idx="1897">
                  <c:v>42389</c:v>
                </c:pt>
                <c:pt idx="1898">
                  <c:v>42390</c:v>
                </c:pt>
                <c:pt idx="1899">
                  <c:v>42391</c:v>
                </c:pt>
                <c:pt idx="1900">
                  <c:v>42394</c:v>
                </c:pt>
                <c:pt idx="1901">
                  <c:v>42395</c:v>
                </c:pt>
                <c:pt idx="1902">
                  <c:v>42396</c:v>
                </c:pt>
                <c:pt idx="1903">
                  <c:v>42397</c:v>
                </c:pt>
                <c:pt idx="1904">
                  <c:v>42398</c:v>
                </c:pt>
                <c:pt idx="1905">
                  <c:v>42402</c:v>
                </c:pt>
                <c:pt idx="1906">
                  <c:v>42403</c:v>
                </c:pt>
                <c:pt idx="1907">
                  <c:v>42404</c:v>
                </c:pt>
                <c:pt idx="1908">
                  <c:v>42405</c:v>
                </c:pt>
                <c:pt idx="1909">
                  <c:v>42408</c:v>
                </c:pt>
                <c:pt idx="1910">
                  <c:v>42409</c:v>
                </c:pt>
                <c:pt idx="1911">
                  <c:v>42410</c:v>
                </c:pt>
                <c:pt idx="1912">
                  <c:v>42411</c:v>
                </c:pt>
                <c:pt idx="1913">
                  <c:v>42412</c:v>
                </c:pt>
                <c:pt idx="1914">
                  <c:v>42415</c:v>
                </c:pt>
                <c:pt idx="1915">
                  <c:v>42416</c:v>
                </c:pt>
                <c:pt idx="1916">
                  <c:v>42417</c:v>
                </c:pt>
                <c:pt idx="1917">
                  <c:v>42418</c:v>
                </c:pt>
                <c:pt idx="1918">
                  <c:v>42419</c:v>
                </c:pt>
                <c:pt idx="1919">
                  <c:v>42422</c:v>
                </c:pt>
                <c:pt idx="1920">
                  <c:v>42423</c:v>
                </c:pt>
                <c:pt idx="1921">
                  <c:v>42424</c:v>
                </c:pt>
                <c:pt idx="1922">
                  <c:v>42425</c:v>
                </c:pt>
                <c:pt idx="1923">
                  <c:v>42426</c:v>
                </c:pt>
                <c:pt idx="1924">
                  <c:v>42429</c:v>
                </c:pt>
                <c:pt idx="1925">
                  <c:v>42430</c:v>
                </c:pt>
                <c:pt idx="1926">
                  <c:v>42431</c:v>
                </c:pt>
                <c:pt idx="1927">
                  <c:v>42432</c:v>
                </c:pt>
                <c:pt idx="1928">
                  <c:v>42433</c:v>
                </c:pt>
                <c:pt idx="1929">
                  <c:v>42436</c:v>
                </c:pt>
                <c:pt idx="1930">
                  <c:v>42437</c:v>
                </c:pt>
                <c:pt idx="1931">
                  <c:v>42438</c:v>
                </c:pt>
                <c:pt idx="1932">
                  <c:v>42439</c:v>
                </c:pt>
                <c:pt idx="1933">
                  <c:v>42440</c:v>
                </c:pt>
                <c:pt idx="1934">
                  <c:v>42443</c:v>
                </c:pt>
                <c:pt idx="1935">
                  <c:v>42444</c:v>
                </c:pt>
                <c:pt idx="1936">
                  <c:v>42445</c:v>
                </c:pt>
                <c:pt idx="1937">
                  <c:v>42446</c:v>
                </c:pt>
                <c:pt idx="1938">
                  <c:v>42447</c:v>
                </c:pt>
                <c:pt idx="1939">
                  <c:v>42451</c:v>
                </c:pt>
                <c:pt idx="1940">
                  <c:v>42452</c:v>
                </c:pt>
                <c:pt idx="1941">
                  <c:v>42457</c:v>
                </c:pt>
                <c:pt idx="1942">
                  <c:v>42458</c:v>
                </c:pt>
                <c:pt idx="1943">
                  <c:v>42459</c:v>
                </c:pt>
                <c:pt idx="1944">
                  <c:v>42460</c:v>
                </c:pt>
                <c:pt idx="1945">
                  <c:v>42461</c:v>
                </c:pt>
                <c:pt idx="1946">
                  <c:v>42464</c:v>
                </c:pt>
                <c:pt idx="1947">
                  <c:v>42465</c:v>
                </c:pt>
                <c:pt idx="1948">
                  <c:v>42466</c:v>
                </c:pt>
                <c:pt idx="1949">
                  <c:v>42467</c:v>
                </c:pt>
                <c:pt idx="1950">
                  <c:v>42468</c:v>
                </c:pt>
                <c:pt idx="1951">
                  <c:v>42471</c:v>
                </c:pt>
                <c:pt idx="1952">
                  <c:v>42472</c:v>
                </c:pt>
                <c:pt idx="1953">
                  <c:v>42473</c:v>
                </c:pt>
                <c:pt idx="1954">
                  <c:v>42474</c:v>
                </c:pt>
                <c:pt idx="1955">
                  <c:v>42475</c:v>
                </c:pt>
                <c:pt idx="1956">
                  <c:v>42478</c:v>
                </c:pt>
                <c:pt idx="1957">
                  <c:v>42479</c:v>
                </c:pt>
                <c:pt idx="1958">
                  <c:v>42480</c:v>
                </c:pt>
                <c:pt idx="1959">
                  <c:v>42481</c:v>
                </c:pt>
                <c:pt idx="1960">
                  <c:v>42482</c:v>
                </c:pt>
                <c:pt idx="1961">
                  <c:v>42485</c:v>
                </c:pt>
                <c:pt idx="1962">
                  <c:v>42486</c:v>
                </c:pt>
                <c:pt idx="1963">
                  <c:v>42487</c:v>
                </c:pt>
                <c:pt idx="1964">
                  <c:v>42488</c:v>
                </c:pt>
                <c:pt idx="1965">
                  <c:v>42489</c:v>
                </c:pt>
                <c:pt idx="1966">
                  <c:v>42492</c:v>
                </c:pt>
                <c:pt idx="1967">
                  <c:v>42493</c:v>
                </c:pt>
                <c:pt idx="1968">
                  <c:v>42494</c:v>
                </c:pt>
                <c:pt idx="1969">
                  <c:v>42495</c:v>
                </c:pt>
                <c:pt idx="1970">
                  <c:v>42496</c:v>
                </c:pt>
                <c:pt idx="1971">
                  <c:v>42499</c:v>
                </c:pt>
                <c:pt idx="1972">
                  <c:v>42500</c:v>
                </c:pt>
                <c:pt idx="1973">
                  <c:v>42501</c:v>
                </c:pt>
                <c:pt idx="1974">
                  <c:v>42502</c:v>
                </c:pt>
                <c:pt idx="1975">
                  <c:v>42503</c:v>
                </c:pt>
                <c:pt idx="1976">
                  <c:v>42506</c:v>
                </c:pt>
                <c:pt idx="1977">
                  <c:v>42507</c:v>
                </c:pt>
                <c:pt idx="1978">
                  <c:v>42508</c:v>
                </c:pt>
                <c:pt idx="1979">
                  <c:v>42509</c:v>
                </c:pt>
                <c:pt idx="1980">
                  <c:v>42510</c:v>
                </c:pt>
                <c:pt idx="1981">
                  <c:v>42513</c:v>
                </c:pt>
                <c:pt idx="1982">
                  <c:v>42514</c:v>
                </c:pt>
                <c:pt idx="1983">
                  <c:v>42515</c:v>
                </c:pt>
                <c:pt idx="1984">
                  <c:v>42516</c:v>
                </c:pt>
                <c:pt idx="1985">
                  <c:v>42517</c:v>
                </c:pt>
                <c:pt idx="1986">
                  <c:v>42520</c:v>
                </c:pt>
                <c:pt idx="1987">
                  <c:v>42521</c:v>
                </c:pt>
                <c:pt idx="1988">
                  <c:v>42522</c:v>
                </c:pt>
                <c:pt idx="1989">
                  <c:v>42523</c:v>
                </c:pt>
                <c:pt idx="1990">
                  <c:v>42524</c:v>
                </c:pt>
                <c:pt idx="1991">
                  <c:v>42527</c:v>
                </c:pt>
                <c:pt idx="1992">
                  <c:v>42528</c:v>
                </c:pt>
                <c:pt idx="1993">
                  <c:v>42529</c:v>
                </c:pt>
                <c:pt idx="1994">
                  <c:v>42530</c:v>
                </c:pt>
                <c:pt idx="1995">
                  <c:v>42531</c:v>
                </c:pt>
                <c:pt idx="1996">
                  <c:v>42534</c:v>
                </c:pt>
                <c:pt idx="1997">
                  <c:v>42535</c:v>
                </c:pt>
                <c:pt idx="1998">
                  <c:v>42536</c:v>
                </c:pt>
                <c:pt idx="1999">
                  <c:v>42537</c:v>
                </c:pt>
                <c:pt idx="2000">
                  <c:v>42538</c:v>
                </c:pt>
                <c:pt idx="2001">
                  <c:v>42541</c:v>
                </c:pt>
                <c:pt idx="2002">
                  <c:v>42542</c:v>
                </c:pt>
                <c:pt idx="2003">
                  <c:v>42543</c:v>
                </c:pt>
                <c:pt idx="2004">
                  <c:v>42544</c:v>
                </c:pt>
                <c:pt idx="2005">
                  <c:v>42545</c:v>
                </c:pt>
                <c:pt idx="2006">
                  <c:v>42548</c:v>
                </c:pt>
                <c:pt idx="2007">
                  <c:v>42549</c:v>
                </c:pt>
                <c:pt idx="2008">
                  <c:v>42550</c:v>
                </c:pt>
                <c:pt idx="2009">
                  <c:v>42551</c:v>
                </c:pt>
                <c:pt idx="2010">
                  <c:v>42552</c:v>
                </c:pt>
                <c:pt idx="2011">
                  <c:v>42555</c:v>
                </c:pt>
                <c:pt idx="2012">
                  <c:v>42556</c:v>
                </c:pt>
                <c:pt idx="2013">
                  <c:v>42557</c:v>
                </c:pt>
                <c:pt idx="2014">
                  <c:v>42558</c:v>
                </c:pt>
                <c:pt idx="2015">
                  <c:v>42559</c:v>
                </c:pt>
                <c:pt idx="2016">
                  <c:v>42562</c:v>
                </c:pt>
                <c:pt idx="2017">
                  <c:v>42563</c:v>
                </c:pt>
                <c:pt idx="2018">
                  <c:v>42564</c:v>
                </c:pt>
                <c:pt idx="2019">
                  <c:v>42565</c:v>
                </c:pt>
                <c:pt idx="2020">
                  <c:v>42566</c:v>
                </c:pt>
                <c:pt idx="2021">
                  <c:v>42569</c:v>
                </c:pt>
                <c:pt idx="2022">
                  <c:v>42570</c:v>
                </c:pt>
                <c:pt idx="2023">
                  <c:v>42571</c:v>
                </c:pt>
                <c:pt idx="2024">
                  <c:v>42572</c:v>
                </c:pt>
                <c:pt idx="2025">
                  <c:v>42573</c:v>
                </c:pt>
                <c:pt idx="2026">
                  <c:v>42576</c:v>
                </c:pt>
                <c:pt idx="2027">
                  <c:v>42577</c:v>
                </c:pt>
                <c:pt idx="2028">
                  <c:v>42578</c:v>
                </c:pt>
                <c:pt idx="2029">
                  <c:v>42579</c:v>
                </c:pt>
                <c:pt idx="2030">
                  <c:v>42580</c:v>
                </c:pt>
                <c:pt idx="2031">
                  <c:v>42583</c:v>
                </c:pt>
                <c:pt idx="2032">
                  <c:v>42584</c:v>
                </c:pt>
                <c:pt idx="2033">
                  <c:v>42585</c:v>
                </c:pt>
                <c:pt idx="2034">
                  <c:v>42586</c:v>
                </c:pt>
                <c:pt idx="2035">
                  <c:v>42587</c:v>
                </c:pt>
                <c:pt idx="2036">
                  <c:v>42590</c:v>
                </c:pt>
                <c:pt idx="2037">
                  <c:v>42591</c:v>
                </c:pt>
                <c:pt idx="2038">
                  <c:v>42592</c:v>
                </c:pt>
                <c:pt idx="2039">
                  <c:v>42593</c:v>
                </c:pt>
                <c:pt idx="2040">
                  <c:v>42594</c:v>
                </c:pt>
                <c:pt idx="2041">
                  <c:v>42597</c:v>
                </c:pt>
                <c:pt idx="2042">
                  <c:v>42598</c:v>
                </c:pt>
                <c:pt idx="2043">
                  <c:v>42599</c:v>
                </c:pt>
                <c:pt idx="2044">
                  <c:v>42600</c:v>
                </c:pt>
                <c:pt idx="2045">
                  <c:v>42601</c:v>
                </c:pt>
                <c:pt idx="2046">
                  <c:v>42604</c:v>
                </c:pt>
                <c:pt idx="2047">
                  <c:v>42605</c:v>
                </c:pt>
                <c:pt idx="2048">
                  <c:v>42606</c:v>
                </c:pt>
                <c:pt idx="2049">
                  <c:v>42607</c:v>
                </c:pt>
                <c:pt idx="2050">
                  <c:v>42608</c:v>
                </c:pt>
                <c:pt idx="2051">
                  <c:v>42611</c:v>
                </c:pt>
                <c:pt idx="2052">
                  <c:v>42612</c:v>
                </c:pt>
                <c:pt idx="2053">
                  <c:v>42613</c:v>
                </c:pt>
                <c:pt idx="2054">
                  <c:v>42614</c:v>
                </c:pt>
                <c:pt idx="2055">
                  <c:v>42615</c:v>
                </c:pt>
                <c:pt idx="2056">
                  <c:v>42618</c:v>
                </c:pt>
                <c:pt idx="2057">
                  <c:v>42619</c:v>
                </c:pt>
                <c:pt idx="2058">
                  <c:v>42620</c:v>
                </c:pt>
                <c:pt idx="2059">
                  <c:v>42621</c:v>
                </c:pt>
                <c:pt idx="2060">
                  <c:v>42622</c:v>
                </c:pt>
                <c:pt idx="2061">
                  <c:v>42625</c:v>
                </c:pt>
                <c:pt idx="2062">
                  <c:v>42626</c:v>
                </c:pt>
                <c:pt idx="2063">
                  <c:v>42627</c:v>
                </c:pt>
                <c:pt idx="2064">
                  <c:v>42628</c:v>
                </c:pt>
                <c:pt idx="2065">
                  <c:v>42632</c:v>
                </c:pt>
                <c:pt idx="2066">
                  <c:v>42633</c:v>
                </c:pt>
                <c:pt idx="2067">
                  <c:v>42634</c:v>
                </c:pt>
                <c:pt idx="2068">
                  <c:v>42635</c:v>
                </c:pt>
                <c:pt idx="2069">
                  <c:v>42636</c:v>
                </c:pt>
                <c:pt idx="2070">
                  <c:v>42639</c:v>
                </c:pt>
                <c:pt idx="2071">
                  <c:v>42640</c:v>
                </c:pt>
                <c:pt idx="2072">
                  <c:v>42641</c:v>
                </c:pt>
                <c:pt idx="2073">
                  <c:v>42642</c:v>
                </c:pt>
                <c:pt idx="2074">
                  <c:v>42643</c:v>
                </c:pt>
                <c:pt idx="2075">
                  <c:v>42646</c:v>
                </c:pt>
                <c:pt idx="2076">
                  <c:v>42647</c:v>
                </c:pt>
                <c:pt idx="2077">
                  <c:v>42648</c:v>
                </c:pt>
                <c:pt idx="2078">
                  <c:v>42649</c:v>
                </c:pt>
                <c:pt idx="2079">
                  <c:v>42650</c:v>
                </c:pt>
                <c:pt idx="2080">
                  <c:v>42653</c:v>
                </c:pt>
                <c:pt idx="2081">
                  <c:v>42654</c:v>
                </c:pt>
                <c:pt idx="2082">
                  <c:v>42655</c:v>
                </c:pt>
                <c:pt idx="2083">
                  <c:v>42656</c:v>
                </c:pt>
                <c:pt idx="2084">
                  <c:v>42657</c:v>
                </c:pt>
                <c:pt idx="2085">
                  <c:v>42660</c:v>
                </c:pt>
                <c:pt idx="2086">
                  <c:v>42661</c:v>
                </c:pt>
                <c:pt idx="2087">
                  <c:v>42662</c:v>
                </c:pt>
                <c:pt idx="2088">
                  <c:v>42663</c:v>
                </c:pt>
                <c:pt idx="2089">
                  <c:v>42664</c:v>
                </c:pt>
                <c:pt idx="2090">
                  <c:v>42667</c:v>
                </c:pt>
                <c:pt idx="2091">
                  <c:v>42668</c:v>
                </c:pt>
                <c:pt idx="2092">
                  <c:v>42669</c:v>
                </c:pt>
                <c:pt idx="2093">
                  <c:v>42670</c:v>
                </c:pt>
                <c:pt idx="2094">
                  <c:v>42671</c:v>
                </c:pt>
                <c:pt idx="2095">
                  <c:v>42674</c:v>
                </c:pt>
                <c:pt idx="2096">
                  <c:v>42675</c:v>
                </c:pt>
                <c:pt idx="2097">
                  <c:v>42677</c:v>
                </c:pt>
                <c:pt idx="2098">
                  <c:v>42678</c:v>
                </c:pt>
                <c:pt idx="2099">
                  <c:v>42681</c:v>
                </c:pt>
                <c:pt idx="2100">
                  <c:v>42682</c:v>
                </c:pt>
                <c:pt idx="2101">
                  <c:v>42683</c:v>
                </c:pt>
                <c:pt idx="2102">
                  <c:v>42684</c:v>
                </c:pt>
                <c:pt idx="2103">
                  <c:v>42685</c:v>
                </c:pt>
                <c:pt idx="2104">
                  <c:v>42688</c:v>
                </c:pt>
                <c:pt idx="2105">
                  <c:v>42689</c:v>
                </c:pt>
                <c:pt idx="2106">
                  <c:v>42690</c:v>
                </c:pt>
                <c:pt idx="2107">
                  <c:v>42691</c:v>
                </c:pt>
                <c:pt idx="2108">
                  <c:v>42696</c:v>
                </c:pt>
                <c:pt idx="2109">
                  <c:v>42697</c:v>
                </c:pt>
                <c:pt idx="2110">
                  <c:v>42698</c:v>
                </c:pt>
                <c:pt idx="2111">
                  <c:v>42699</c:v>
                </c:pt>
                <c:pt idx="2112">
                  <c:v>42702</c:v>
                </c:pt>
                <c:pt idx="2113">
                  <c:v>42703</c:v>
                </c:pt>
                <c:pt idx="2114">
                  <c:v>42704</c:v>
                </c:pt>
                <c:pt idx="2115">
                  <c:v>42705</c:v>
                </c:pt>
                <c:pt idx="2116">
                  <c:v>42706</c:v>
                </c:pt>
                <c:pt idx="2117">
                  <c:v>42709</c:v>
                </c:pt>
                <c:pt idx="2118">
                  <c:v>42710</c:v>
                </c:pt>
                <c:pt idx="2119">
                  <c:v>42711</c:v>
                </c:pt>
                <c:pt idx="2120">
                  <c:v>42712</c:v>
                </c:pt>
                <c:pt idx="2121">
                  <c:v>42713</c:v>
                </c:pt>
                <c:pt idx="2122">
                  <c:v>42717</c:v>
                </c:pt>
                <c:pt idx="2123">
                  <c:v>42718</c:v>
                </c:pt>
                <c:pt idx="2124">
                  <c:v>42719</c:v>
                </c:pt>
                <c:pt idx="2125">
                  <c:v>42720</c:v>
                </c:pt>
                <c:pt idx="2126">
                  <c:v>42723</c:v>
                </c:pt>
                <c:pt idx="2127">
                  <c:v>42724</c:v>
                </c:pt>
                <c:pt idx="2128">
                  <c:v>42725</c:v>
                </c:pt>
                <c:pt idx="2129">
                  <c:v>42726</c:v>
                </c:pt>
                <c:pt idx="2130">
                  <c:v>42727</c:v>
                </c:pt>
                <c:pt idx="2131">
                  <c:v>42730</c:v>
                </c:pt>
                <c:pt idx="2132">
                  <c:v>42731</c:v>
                </c:pt>
                <c:pt idx="2133">
                  <c:v>42732</c:v>
                </c:pt>
                <c:pt idx="2134">
                  <c:v>42733</c:v>
                </c:pt>
                <c:pt idx="2135">
                  <c:v>42734</c:v>
                </c:pt>
                <c:pt idx="2136">
                  <c:v>42737</c:v>
                </c:pt>
                <c:pt idx="2137">
                  <c:v>42738</c:v>
                </c:pt>
                <c:pt idx="2138">
                  <c:v>42739</c:v>
                </c:pt>
                <c:pt idx="2139">
                  <c:v>42740</c:v>
                </c:pt>
                <c:pt idx="2140">
                  <c:v>42741</c:v>
                </c:pt>
                <c:pt idx="2141">
                  <c:v>42744</c:v>
                </c:pt>
                <c:pt idx="2142">
                  <c:v>42745</c:v>
                </c:pt>
                <c:pt idx="2143">
                  <c:v>42746</c:v>
                </c:pt>
                <c:pt idx="2144">
                  <c:v>42747</c:v>
                </c:pt>
                <c:pt idx="2145">
                  <c:v>42748</c:v>
                </c:pt>
                <c:pt idx="2146">
                  <c:v>42751</c:v>
                </c:pt>
                <c:pt idx="2147">
                  <c:v>42752</c:v>
                </c:pt>
                <c:pt idx="2148">
                  <c:v>42753</c:v>
                </c:pt>
                <c:pt idx="2149">
                  <c:v>42754</c:v>
                </c:pt>
                <c:pt idx="2150">
                  <c:v>42755</c:v>
                </c:pt>
                <c:pt idx="2151">
                  <c:v>42758</c:v>
                </c:pt>
                <c:pt idx="2152">
                  <c:v>42759</c:v>
                </c:pt>
                <c:pt idx="2153">
                  <c:v>42760</c:v>
                </c:pt>
                <c:pt idx="2154">
                  <c:v>42761</c:v>
                </c:pt>
                <c:pt idx="2155">
                  <c:v>42762</c:v>
                </c:pt>
                <c:pt idx="2156">
                  <c:v>42765</c:v>
                </c:pt>
                <c:pt idx="2157">
                  <c:v>42766</c:v>
                </c:pt>
                <c:pt idx="2158">
                  <c:v>42767</c:v>
                </c:pt>
                <c:pt idx="2159">
                  <c:v>42768</c:v>
                </c:pt>
                <c:pt idx="2160">
                  <c:v>42769</c:v>
                </c:pt>
                <c:pt idx="2161">
                  <c:v>42773</c:v>
                </c:pt>
                <c:pt idx="2162">
                  <c:v>42774</c:v>
                </c:pt>
                <c:pt idx="2163">
                  <c:v>42775</c:v>
                </c:pt>
                <c:pt idx="2164">
                  <c:v>42776</c:v>
                </c:pt>
                <c:pt idx="2165">
                  <c:v>42779</c:v>
                </c:pt>
                <c:pt idx="2166">
                  <c:v>42780</c:v>
                </c:pt>
                <c:pt idx="2167">
                  <c:v>42781</c:v>
                </c:pt>
                <c:pt idx="2168">
                  <c:v>42782</c:v>
                </c:pt>
                <c:pt idx="2169">
                  <c:v>42783</c:v>
                </c:pt>
                <c:pt idx="2170">
                  <c:v>42786</c:v>
                </c:pt>
                <c:pt idx="2171">
                  <c:v>42787</c:v>
                </c:pt>
                <c:pt idx="2172">
                  <c:v>42788</c:v>
                </c:pt>
                <c:pt idx="2173">
                  <c:v>42789</c:v>
                </c:pt>
                <c:pt idx="2174">
                  <c:v>42790</c:v>
                </c:pt>
                <c:pt idx="2175">
                  <c:v>42793</c:v>
                </c:pt>
                <c:pt idx="2176">
                  <c:v>42794</c:v>
                </c:pt>
                <c:pt idx="2177">
                  <c:v>42795</c:v>
                </c:pt>
                <c:pt idx="2178">
                  <c:v>42796</c:v>
                </c:pt>
                <c:pt idx="2179">
                  <c:v>42797</c:v>
                </c:pt>
                <c:pt idx="2180">
                  <c:v>42800</c:v>
                </c:pt>
                <c:pt idx="2181">
                  <c:v>42801</c:v>
                </c:pt>
                <c:pt idx="2182">
                  <c:v>42802</c:v>
                </c:pt>
                <c:pt idx="2183">
                  <c:v>42803</c:v>
                </c:pt>
                <c:pt idx="2184">
                  <c:v>42804</c:v>
                </c:pt>
                <c:pt idx="2185">
                  <c:v>42807</c:v>
                </c:pt>
                <c:pt idx="2186">
                  <c:v>42808</c:v>
                </c:pt>
                <c:pt idx="2187">
                  <c:v>42809</c:v>
                </c:pt>
                <c:pt idx="2188">
                  <c:v>42810</c:v>
                </c:pt>
                <c:pt idx="2189">
                  <c:v>42811</c:v>
                </c:pt>
                <c:pt idx="2190">
                  <c:v>42815</c:v>
                </c:pt>
                <c:pt idx="2191">
                  <c:v>42816</c:v>
                </c:pt>
                <c:pt idx="2192">
                  <c:v>42817</c:v>
                </c:pt>
                <c:pt idx="2193">
                  <c:v>42818</c:v>
                </c:pt>
                <c:pt idx="2194">
                  <c:v>42821</c:v>
                </c:pt>
                <c:pt idx="2195">
                  <c:v>42822</c:v>
                </c:pt>
                <c:pt idx="2196">
                  <c:v>42823</c:v>
                </c:pt>
                <c:pt idx="2197">
                  <c:v>42824</c:v>
                </c:pt>
                <c:pt idx="2198">
                  <c:v>42825</c:v>
                </c:pt>
                <c:pt idx="2199">
                  <c:v>42828</c:v>
                </c:pt>
                <c:pt idx="2200">
                  <c:v>42829</c:v>
                </c:pt>
                <c:pt idx="2201">
                  <c:v>42830</c:v>
                </c:pt>
                <c:pt idx="2202">
                  <c:v>42831</c:v>
                </c:pt>
                <c:pt idx="2203">
                  <c:v>42832</c:v>
                </c:pt>
                <c:pt idx="2204">
                  <c:v>42835</c:v>
                </c:pt>
                <c:pt idx="2205">
                  <c:v>42836</c:v>
                </c:pt>
                <c:pt idx="2206">
                  <c:v>42837</c:v>
                </c:pt>
                <c:pt idx="2207">
                  <c:v>42842</c:v>
                </c:pt>
                <c:pt idx="2208">
                  <c:v>42843</c:v>
                </c:pt>
                <c:pt idx="2209">
                  <c:v>42844</c:v>
                </c:pt>
                <c:pt idx="2210">
                  <c:v>42845</c:v>
                </c:pt>
                <c:pt idx="2211">
                  <c:v>42846</c:v>
                </c:pt>
                <c:pt idx="2212">
                  <c:v>42849</c:v>
                </c:pt>
                <c:pt idx="2213">
                  <c:v>42850</c:v>
                </c:pt>
                <c:pt idx="2214">
                  <c:v>42851</c:v>
                </c:pt>
                <c:pt idx="2215">
                  <c:v>42852</c:v>
                </c:pt>
                <c:pt idx="2216">
                  <c:v>42853</c:v>
                </c:pt>
                <c:pt idx="2217">
                  <c:v>42857</c:v>
                </c:pt>
                <c:pt idx="2218">
                  <c:v>42858</c:v>
                </c:pt>
                <c:pt idx="2219">
                  <c:v>42859</c:v>
                </c:pt>
                <c:pt idx="2220">
                  <c:v>42860</c:v>
                </c:pt>
                <c:pt idx="2221">
                  <c:v>42863</c:v>
                </c:pt>
                <c:pt idx="2222">
                  <c:v>42864</c:v>
                </c:pt>
                <c:pt idx="2223">
                  <c:v>42865</c:v>
                </c:pt>
                <c:pt idx="2224">
                  <c:v>42866</c:v>
                </c:pt>
                <c:pt idx="2225">
                  <c:v>42867</c:v>
                </c:pt>
                <c:pt idx="2226">
                  <c:v>42870</c:v>
                </c:pt>
                <c:pt idx="2227">
                  <c:v>42871</c:v>
                </c:pt>
                <c:pt idx="2228">
                  <c:v>42872</c:v>
                </c:pt>
                <c:pt idx="2229">
                  <c:v>42873</c:v>
                </c:pt>
                <c:pt idx="2230">
                  <c:v>42874</c:v>
                </c:pt>
                <c:pt idx="2231">
                  <c:v>42877</c:v>
                </c:pt>
                <c:pt idx="2232">
                  <c:v>42878</c:v>
                </c:pt>
                <c:pt idx="2233">
                  <c:v>42879</c:v>
                </c:pt>
                <c:pt idx="2234">
                  <c:v>42880</c:v>
                </c:pt>
                <c:pt idx="2235">
                  <c:v>42881</c:v>
                </c:pt>
                <c:pt idx="2236">
                  <c:v>42884</c:v>
                </c:pt>
                <c:pt idx="2237">
                  <c:v>42885</c:v>
                </c:pt>
                <c:pt idx="2238">
                  <c:v>42886</c:v>
                </c:pt>
                <c:pt idx="2239">
                  <c:v>42887</c:v>
                </c:pt>
                <c:pt idx="2240">
                  <c:v>42888</c:v>
                </c:pt>
                <c:pt idx="2241">
                  <c:v>42891</c:v>
                </c:pt>
                <c:pt idx="2242">
                  <c:v>42892</c:v>
                </c:pt>
                <c:pt idx="2243">
                  <c:v>42893</c:v>
                </c:pt>
                <c:pt idx="2244">
                  <c:v>42894</c:v>
                </c:pt>
                <c:pt idx="2245">
                  <c:v>42895</c:v>
                </c:pt>
                <c:pt idx="2246">
                  <c:v>42898</c:v>
                </c:pt>
                <c:pt idx="2247">
                  <c:v>42899</c:v>
                </c:pt>
                <c:pt idx="2248">
                  <c:v>42900</c:v>
                </c:pt>
                <c:pt idx="2249">
                  <c:v>42901</c:v>
                </c:pt>
                <c:pt idx="2250">
                  <c:v>42902</c:v>
                </c:pt>
                <c:pt idx="2251">
                  <c:v>42905</c:v>
                </c:pt>
                <c:pt idx="2252">
                  <c:v>42906</c:v>
                </c:pt>
                <c:pt idx="2253">
                  <c:v>42907</c:v>
                </c:pt>
                <c:pt idx="2254">
                  <c:v>42908</c:v>
                </c:pt>
                <c:pt idx="2255">
                  <c:v>42909</c:v>
                </c:pt>
                <c:pt idx="2256">
                  <c:v>42912</c:v>
                </c:pt>
                <c:pt idx="2257">
                  <c:v>42913</c:v>
                </c:pt>
                <c:pt idx="2258">
                  <c:v>42914</c:v>
                </c:pt>
                <c:pt idx="2259">
                  <c:v>42915</c:v>
                </c:pt>
                <c:pt idx="2260">
                  <c:v>42916</c:v>
                </c:pt>
                <c:pt idx="2261">
                  <c:v>42919</c:v>
                </c:pt>
                <c:pt idx="2262">
                  <c:v>42920</c:v>
                </c:pt>
                <c:pt idx="2263">
                  <c:v>42921</c:v>
                </c:pt>
                <c:pt idx="2264">
                  <c:v>42922</c:v>
                </c:pt>
                <c:pt idx="2265">
                  <c:v>42923</c:v>
                </c:pt>
                <c:pt idx="2266">
                  <c:v>42926</c:v>
                </c:pt>
                <c:pt idx="2267">
                  <c:v>42927</c:v>
                </c:pt>
                <c:pt idx="2268">
                  <c:v>42928</c:v>
                </c:pt>
                <c:pt idx="2269">
                  <c:v>42929</c:v>
                </c:pt>
                <c:pt idx="2270">
                  <c:v>42930</c:v>
                </c:pt>
                <c:pt idx="2271">
                  <c:v>42933</c:v>
                </c:pt>
                <c:pt idx="2272">
                  <c:v>42934</c:v>
                </c:pt>
                <c:pt idx="2273">
                  <c:v>42935</c:v>
                </c:pt>
                <c:pt idx="2274">
                  <c:v>42936</c:v>
                </c:pt>
                <c:pt idx="2275">
                  <c:v>42937</c:v>
                </c:pt>
                <c:pt idx="2276">
                  <c:v>42940</c:v>
                </c:pt>
                <c:pt idx="2277">
                  <c:v>42941</c:v>
                </c:pt>
                <c:pt idx="2278">
                  <c:v>42942</c:v>
                </c:pt>
                <c:pt idx="2279">
                  <c:v>42943</c:v>
                </c:pt>
                <c:pt idx="2280">
                  <c:v>42944</c:v>
                </c:pt>
                <c:pt idx="2281">
                  <c:v>42947</c:v>
                </c:pt>
              </c:numCache>
            </c:numRef>
          </c:cat>
          <c:val>
            <c:numRef>
              <c:f>Indices!$F$2:$F$2283</c:f>
              <c:numCache>
                <c:formatCode>General</c:formatCode>
                <c:ptCount val="2282"/>
                <c:pt idx="315" formatCode="_(* #,##0.00_);_(* \(#,##0.00\);_(* &quot;-&quot;??_);_(@_)">
                  <c:v>100</c:v>
                </c:pt>
                <c:pt idx="316" formatCode="_(* #,##0.00_);_(* \(#,##0.00\);_(* &quot;-&quot;??_);_(@_)">
                  <c:v>100</c:v>
                </c:pt>
                <c:pt idx="317" formatCode="_(* #,##0.00_);_(* \(#,##0.00\);_(* &quot;-&quot;??_);_(@_)">
                  <c:v>100</c:v>
                </c:pt>
                <c:pt idx="318" formatCode="_(* #,##0.00_);_(* \(#,##0.00\);_(* &quot;-&quot;??_);_(@_)">
                  <c:v>100</c:v>
                </c:pt>
                <c:pt idx="319" formatCode="_(* #,##0.00_);_(* \(#,##0.00\);_(* &quot;-&quot;??_);_(@_)">
                  <c:v>100</c:v>
                </c:pt>
                <c:pt idx="320" formatCode="_(* #,##0.00_);_(* \(#,##0.00\);_(* &quot;-&quot;??_);_(@_)">
                  <c:v>100</c:v>
                </c:pt>
                <c:pt idx="321" formatCode="_(* #,##0.00_);_(* \(#,##0.00\);_(* &quot;-&quot;??_);_(@_)">
                  <c:v>100</c:v>
                </c:pt>
                <c:pt idx="322" formatCode="_(* #,##0.00_);_(* \(#,##0.00\);_(* &quot;-&quot;??_);_(@_)">
                  <c:v>100</c:v>
                </c:pt>
                <c:pt idx="323" formatCode="_(* #,##0.00_);_(* \(#,##0.00\);_(* &quot;-&quot;??_);_(@_)">
                  <c:v>100</c:v>
                </c:pt>
                <c:pt idx="324" formatCode="_(* #,##0.00_);_(* \(#,##0.00\);_(* &quot;-&quot;??_);_(@_)">
                  <c:v>100</c:v>
                </c:pt>
                <c:pt idx="325" formatCode="_(* #,##0.00_);_(* \(#,##0.00\);_(* &quot;-&quot;??_);_(@_)">
                  <c:v>100</c:v>
                </c:pt>
                <c:pt idx="326" formatCode="_(* #,##0.00_);_(* \(#,##0.00\);_(* &quot;-&quot;??_);_(@_)">
                  <c:v>100</c:v>
                </c:pt>
                <c:pt idx="327" formatCode="_(* #,##0.00_);_(* \(#,##0.00\);_(* &quot;-&quot;??_);_(@_)">
                  <c:v>100</c:v>
                </c:pt>
                <c:pt idx="328" formatCode="_(* #,##0.00_);_(* \(#,##0.00\);_(* &quot;-&quot;??_);_(@_)">
                  <c:v>100</c:v>
                </c:pt>
                <c:pt idx="329" formatCode="_(* #,##0.00_);_(* \(#,##0.00\);_(* &quot;-&quot;??_);_(@_)">
                  <c:v>100</c:v>
                </c:pt>
                <c:pt idx="330" formatCode="_(* #,##0.00_);_(* \(#,##0.00\);_(* &quot;-&quot;??_);_(@_)">
                  <c:v>100</c:v>
                </c:pt>
                <c:pt idx="331" formatCode="_(* #,##0.00_);_(* \(#,##0.00\);_(* &quot;-&quot;??_);_(@_)">
                  <c:v>100</c:v>
                </c:pt>
                <c:pt idx="332" formatCode="_(* #,##0.00_);_(* \(#,##0.00\);_(* &quot;-&quot;??_);_(@_)">
                  <c:v>100</c:v>
                </c:pt>
                <c:pt idx="333" formatCode="_(* #,##0.00_);_(* \(#,##0.00\);_(* &quot;-&quot;??_);_(@_)">
                  <c:v>100</c:v>
                </c:pt>
                <c:pt idx="334" formatCode="_(* #,##0.00_);_(* \(#,##0.00\);_(* &quot;-&quot;??_);_(@_)">
                  <c:v>100</c:v>
                </c:pt>
                <c:pt idx="335" formatCode="_(* #,##0.00_);_(* \(#,##0.00\);_(* &quot;-&quot;??_);_(@_)">
                  <c:v>100</c:v>
                </c:pt>
                <c:pt idx="336" formatCode="_(* #,##0.00_);_(* \(#,##0.00\);_(* &quot;-&quot;??_);_(@_)">
                  <c:v>100</c:v>
                </c:pt>
                <c:pt idx="337" formatCode="_(* #,##0.00_);_(* \(#,##0.00\);_(* &quot;-&quot;??_);_(@_)">
                  <c:v>100</c:v>
                </c:pt>
                <c:pt idx="338" formatCode="_(* #,##0.00_);_(* \(#,##0.00\);_(* &quot;-&quot;??_);_(@_)">
                  <c:v>100</c:v>
                </c:pt>
                <c:pt idx="339" formatCode="_(* #,##0.00_);_(* \(#,##0.00\);_(* &quot;-&quot;??_);_(@_)">
                  <c:v>100</c:v>
                </c:pt>
                <c:pt idx="340" formatCode="_(* #,##0.00_);_(* \(#,##0.00\);_(* &quot;-&quot;??_);_(@_)">
                  <c:v>100</c:v>
                </c:pt>
                <c:pt idx="341" formatCode="_(* #,##0.00_);_(* \(#,##0.00\);_(* &quot;-&quot;??_);_(@_)">
                  <c:v>100</c:v>
                </c:pt>
                <c:pt idx="342" formatCode="_(* #,##0.00_);_(* \(#,##0.00\);_(* &quot;-&quot;??_);_(@_)">
                  <c:v>100</c:v>
                </c:pt>
                <c:pt idx="343" formatCode="_(* #,##0.00_);_(* \(#,##0.00\);_(* &quot;-&quot;??_);_(@_)">
                  <c:v>100</c:v>
                </c:pt>
                <c:pt idx="344" formatCode="_(* #,##0.00_);_(* \(#,##0.00\);_(* &quot;-&quot;??_);_(@_)">
                  <c:v>100</c:v>
                </c:pt>
                <c:pt idx="345" formatCode="_(* #,##0.00_);_(* \(#,##0.00\);_(* &quot;-&quot;??_);_(@_)">
                  <c:v>100</c:v>
                </c:pt>
                <c:pt idx="346" formatCode="_(* #,##0.00_);_(* \(#,##0.00\);_(* &quot;-&quot;??_);_(@_)">
                  <c:v>100</c:v>
                </c:pt>
                <c:pt idx="347" formatCode="_(* #,##0.00_);_(* \(#,##0.00\);_(* &quot;-&quot;??_);_(@_)">
                  <c:v>100</c:v>
                </c:pt>
                <c:pt idx="348" formatCode="_(* #,##0.00_);_(* \(#,##0.00\);_(* &quot;-&quot;??_);_(@_)">
                  <c:v>100</c:v>
                </c:pt>
                <c:pt idx="349" formatCode="_(* #,##0.00_);_(* \(#,##0.00\);_(* &quot;-&quot;??_);_(@_)">
                  <c:v>100</c:v>
                </c:pt>
                <c:pt idx="350" formatCode="_(* #,##0.00_);_(* \(#,##0.00\);_(* &quot;-&quot;??_);_(@_)">
                  <c:v>100</c:v>
                </c:pt>
                <c:pt idx="351" formatCode="_(* #,##0.00_);_(* \(#,##0.00\);_(* &quot;-&quot;??_);_(@_)">
                  <c:v>100</c:v>
                </c:pt>
                <c:pt idx="352" formatCode="_(* #,##0.00_);_(* \(#,##0.00\);_(* &quot;-&quot;??_);_(@_)">
                  <c:v>100</c:v>
                </c:pt>
                <c:pt idx="353" formatCode="_(* #,##0.00_);_(* \(#,##0.00\);_(* &quot;-&quot;??_);_(@_)">
                  <c:v>100</c:v>
                </c:pt>
                <c:pt idx="354" formatCode="_(* #,##0.00_);_(* \(#,##0.00\);_(* &quot;-&quot;??_);_(@_)">
                  <c:v>100</c:v>
                </c:pt>
                <c:pt idx="355" formatCode="_(* #,##0.00_);_(* \(#,##0.00\);_(* &quot;-&quot;??_);_(@_)">
                  <c:v>100</c:v>
                </c:pt>
                <c:pt idx="356" formatCode="_(* #,##0.00_);_(* \(#,##0.00\);_(* &quot;-&quot;??_);_(@_)">
                  <c:v>100</c:v>
                </c:pt>
                <c:pt idx="357" formatCode="_(* #,##0.00_);_(* \(#,##0.00\);_(* &quot;-&quot;??_);_(@_)">
                  <c:v>100</c:v>
                </c:pt>
                <c:pt idx="358" formatCode="_(* #,##0.00_);_(* \(#,##0.00\);_(* &quot;-&quot;??_);_(@_)">
                  <c:v>100</c:v>
                </c:pt>
                <c:pt idx="359" formatCode="_(* #,##0.00_);_(* \(#,##0.00\);_(* &quot;-&quot;??_);_(@_)">
                  <c:v>100</c:v>
                </c:pt>
                <c:pt idx="360" formatCode="_(* #,##0.00_);_(* \(#,##0.00\);_(* &quot;-&quot;??_);_(@_)">
                  <c:v>100</c:v>
                </c:pt>
                <c:pt idx="361" formatCode="_(* #,##0.00_);_(* \(#,##0.00\);_(* &quot;-&quot;??_);_(@_)">
                  <c:v>100</c:v>
                </c:pt>
                <c:pt idx="362" formatCode="_(* #,##0.00_);_(* \(#,##0.00\);_(* &quot;-&quot;??_);_(@_)">
                  <c:v>100</c:v>
                </c:pt>
                <c:pt idx="363" formatCode="_(* #,##0.00_);_(* \(#,##0.00\);_(* &quot;-&quot;??_);_(@_)">
                  <c:v>100</c:v>
                </c:pt>
                <c:pt idx="364" formatCode="_(* #,##0.00_);_(* \(#,##0.00\);_(* &quot;-&quot;??_);_(@_)">
                  <c:v>100</c:v>
                </c:pt>
                <c:pt idx="365" formatCode="_(* #,##0.00_);_(* \(#,##0.00\);_(* &quot;-&quot;??_);_(@_)">
                  <c:v>100</c:v>
                </c:pt>
                <c:pt idx="366" formatCode="_(* #,##0.00_);_(* \(#,##0.00\);_(* &quot;-&quot;??_);_(@_)">
                  <c:v>100</c:v>
                </c:pt>
                <c:pt idx="367" formatCode="_(* #,##0.00_);_(* \(#,##0.00\);_(* &quot;-&quot;??_);_(@_)">
                  <c:v>100</c:v>
                </c:pt>
                <c:pt idx="368" formatCode="_(* #,##0.00_);_(* \(#,##0.00\);_(* &quot;-&quot;??_);_(@_)">
                  <c:v>100</c:v>
                </c:pt>
                <c:pt idx="369" formatCode="_(* #,##0.00_);_(* \(#,##0.00\);_(* &quot;-&quot;??_);_(@_)">
                  <c:v>100</c:v>
                </c:pt>
                <c:pt idx="370" formatCode="_(* #,##0.00_);_(* \(#,##0.00\);_(* &quot;-&quot;??_);_(@_)">
                  <c:v>100</c:v>
                </c:pt>
                <c:pt idx="371" formatCode="_(* #,##0.00_);_(* \(#,##0.00\);_(* &quot;-&quot;??_);_(@_)">
                  <c:v>100</c:v>
                </c:pt>
                <c:pt idx="372" formatCode="_(* #,##0.00_);_(* \(#,##0.00\);_(* &quot;-&quot;??_);_(@_)">
                  <c:v>100</c:v>
                </c:pt>
                <c:pt idx="373" formatCode="_(* #,##0.00_);_(* \(#,##0.00\);_(* &quot;-&quot;??_);_(@_)">
                  <c:v>100</c:v>
                </c:pt>
                <c:pt idx="374" formatCode="_(* #,##0.00_);_(* \(#,##0.00\);_(* &quot;-&quot;??_);_(@_)">
                  <c:v>100</c:v>
                </c:pt>
                <c:pt idx="375" formatCode="_(* #,##0.00_);_(* \(#,##0.00\);_(* &quot;-&quot;??_);_(@_)">
                  <c:v>100</c:v>
                </c:pt>
                <c:pt idx="376" formatCode="_(* #,##0.00_);_(* \(#,##0.00\);_(* &quot;-&quot;??_);_(@_)">
                  <c:v>100</c:v>
                </c:pt>
                <c:pt idx="377" formatCode="_(* #,##0.00_);_(* \(#,##0.00\);_(* &quot;-&quot;??_);_(@_)">
                  <c:v>100</c:v>
                </c:pt>
                <c:pt idx="378" formatCode="_(* #,##0.00_);_(* \(#,##0.00\);_(* &quot;-&quot;??_);_(@_)">
                  <c:v>100</c:v>
                </c:pt>
                <c:pt idx="379" formatCode="_(* #,##0.00_);_(* \(#,##0.00\);_(* &quot;-&quot;??_);_(@_)">
                  <c:v>100</c:v>
                </c:pt>
                <c:pt idx="380" formatCode="_(* #,##0.00_);_(* \(#,##0.00\);_(* &quot;-&quot;??_);_(@_)">
                  <c:v>100</c:v>
                </c:pt>
                <c:pt idx="381" formatCode="_(* #,##0.00_);_(* \(#,##0.00\);_(* &quot;-&quot;??_);_(@_)">
                  <c:v>100</c:v>
                </c:pt>
                <c:pt idx="382" formatCode="_(* #,##0.00_);_(* \(#,##0.00\);_(* &quot;-&quot;??_);_(@_)">
                  <c:v>100</c:v>
                </c:pt>
                <c:pt idx="383" formatCode="_(* #,##0.00_);_(* \(#,##0.00\);_(* &quot;-&quot;??_);_(@_)">
                  <c:v>100</c:v>
                </c:pt>
                <c:pt idx="384" formatCode="_(* #,##0.00_);_(* \(#,##0.00\);_(* &quot;-&quot;??_);_(@_)">
                  <c:v>100</c:v>
                </c:pt>
                <c:pt idx="385" formatCode="_(* #,##0.00_);_(* \(#,##0.00\);_(* &quot;-&quot;??_);_(@_)">
                  <c:v>100</c:v>
                </c:pt>
                <c:pt idx="386" formatCode="_(* #,##0.00_);_(* \(#,##0.00\);_(* &quot;-&quot;??_);_(@_)">
                  <c:v>100</c:v>
                </c:pt>
                <c:pt idx="387" formatCode="_(* #,##0.00_);_(* \(#,##0.00\);_(* &quot;-&quot;??_);_(@_)">
                  <c:v>100</c:v>
                </c:pt>
                <c:pt idx="388" formatCode="_(* #,##0.00_);_(* \(#,##0.00\);_(* &quot;-&quot;??_);_(@_)">
                  <c:v>100</c:v>
                </c:pt>
                <c:pt idx="389" formatCode="_(* #,##0.00_);_(* \(#,##0.00\);_(* &quot;-&quot;??_);_(@_)">
                  <c:v>100</c:v>
                </c:pt>
                <c:pt idx="390" formatCode="_(* #,##0.00_);_(* \(#,##0.00\);_(* &quot;-&quot;??_);_(@_)">
                  <c:v>100</c:v>
                </c:pt>
                <c:pt idx="391" formatCode="_(* #,##0.00_);_(* \(#,##0.00\);_(* &quot;-&quot;??_);_(@_)">
                  <c:v>100</c:v>
                </c:pt>
                <c:pt idx="392" formatCode="_(* #,##0.00_);_(* \(#,##0.00\);_(* &quot;-&quot;??_);_(@_)">
                  <c:v>100</c:v>
                </c:pt>
                <c:pt idx="393" formatCode="_(* #,##0.00_);_(* \(#,##0.00\);_(* &quot;-&quot;??_);_(@_)">
                  <c:v>100</c:v>
                </c:pt>
                <c:pt idx="394" formatCode="_(* #,##0.00_);_(* \(#,##0.00\);_(* &quot;-&quot;??_);_(@_)">
                  <c:v>100</c:v>
                </c:pt>
                <c:pt idx="395" formatCode="_(* #,##0.00_);_(* \(#,##0.00\);_(* &quot;-&quot;??_);_(@_)">
                  <c:v>100</c:v>
                </c:pt>
                <c:pt idx="396" formatCode="_(* #,##0.00_);_(* \(#,##0.00\);_(* &quot;-&quot;??_);_(@_)">
                  <c:v>100</c:v>
                </c:pt>
                <c:pt idx="397" formatCode="_(* #,##0.00_);_(* \(#,##0.00\);_(* &quot;-&quot;??_);_(@_)">
                  <c:v>100</c:v>
                </c:pt>
                <c:pt idx="398" formatCode="_(* #,##0.00_);_(* \(#,##0.00\);_(* &quot;-&quot;??_);_(@_)">
                  <c:v>100</c:v>
                </c:pt>
                <c:pt idx="399" formatCode="_(* #,##0.00_);_(* \(#,##0.00\);_(* &quot;-&quot;??_);_(@_)">
                  <c:v>100</c:v>
                </c:pt>
                <c:pt idx="400" formatCode="_(* #,##0.00_);_(* \(#,##0.00\);_(* &quot;-&quot;??_);_(@_)">
                  <c:v>100</c:v>
                </c:pt>
                <c:pt idx="401" formatCode="_(* #,##0.00_);_(* \(#,##0.00\);_(* &quot;-&quot;??_);_(@_)">
                  <c:v>100</c:v>
                </c:pt>
                <c:pt idx="402" formatCode="_(* #,##0.00_);_(* \(#,##0.00\);_(* &quot;-&quot;??_);_(@_)">
                  <c:v>100</c:v>
                </c:pt>
                <c:pt idx="403" formatCode="_(* #,##0.00_);_(* \(#,##0.00\);_(* &quot;-&quot;??_);_(@_)">
                  <c:v>100</c:v>
                </c:pt>
                <c:pt idx="404" formatCode="_(* #,##0.00_);_(* \(#,##0.00\);_(* &quot;-&quot;??_);_(@_)">
                  <c:v>100</c:v>
                </c:pt>
                <c:pt idx="405" formatCode="_(* #,##0.00_);_(* \(#,##0.00\);_(* &quot;-&quot;??_);_(@_)">
                  <c:v>100</c:v>
                </c:pt>
                <c:pt idx="406" formatCode="_(* #,##0.00_);_(* \(#,##0.00\);_(* &quot;-&quot;??_);_(@_)">
                  <c:v>100</c:v>
                </c:pt>
                <c:pt idx="407" formatCode="_(* #,##0.00_);_(* \(#,##0.00\);_(* &quot;-&quot;??_);_(@_)">
                  <c:v>100</c:v>
                </c:pt>
                <c:pt idx="408" formatCode="_(* #,##0.00_);_(* \(#,##0.00\);_(* &quot;-&quot;??_);_(@_)">
                  <c:v>100</c:v>
                </c:pt>
                <c:pt idx="409" formatCode="_(* #,##0.00_);_(* \(#,##0.00\);_(* &quot;-&quot;??_);_(@_)">
                  <c:v>100</c:v>
                </c:pt>
                <c:pt idx="410" formatCode="_(* #,##0.00_);_(* \(#,##0.00\);_(* &quot;-&quot;??_);_(@_)">
                  <c:v>100</c:v>
                </c:pt>
                <c:pt idx="411" formatCode="_(* #,##0.00_);_(* \(#,##0.00\);_(* &quot;-&quot;??_);_(@_)">
                  <c:v>100</c:v>
                </c:pt>
                <c:pt idx="412" formatCode="_(* #,##0.00_);_(* \(#,##0.00\);_(* &quot;-&quot;??_);_(@_)">
                  <c:v>100</c:v>
                </c:pt>
                <c:pt idx="413" formatCode="_(* #,##0.00_);_(* \(#,##0.00\);_(* &quot;-&quot;??_);_(@_)">
                  <c:v>100</c:v>
                </c:pt>
                <c:pt idx="414" formatCode="_(* #,##0.00_);_(* \(#,##0.00\);_(* &quot;-&quot;??_);_(@_)">
                  <c:v>100</c:v>
                </c:pt>
                <c:pt idx="415" formatCode="_(* #,##0.00_);_(* \(#,##0.00\);_(* &quot;-&quot;??_);_(@_)">
                  <c:v>100</c:v>
                </c:pt>
                <c:pt idx="416" formatCode="_(* #,##0.00_);_(* \(#,##0.00\);_(* &quot;-&quot;??_);_(@_)">
                  <c:v>100</c:v>
                </c:pt>
                <c:pt idx="417" formatCode="_(* #,##0.00_);_(* \(#,##0.00\);_(* &quot;-&quot;??_);_(@_)">
                  <c:v>100</c:v>
                </c:pt>
                <c:pt idx="418" formatCode="_(* #,##0.00_);_(* \(#,##0.00\);_(* &quot;-&quot;??_);_(@_)">
                  <c:v>100</c:v>
                </c:pt>
                <c:pt idx="419" formatCode="_(* #,##0.00_);_(* \(#,##0.00\);_(* &quot;-&quot;??_);_(@_)">
                  <c:v>100</c:v>
                </c:pt>
                <c:pt idx="420" formatCode="_(* #,##0.00_);_(* \(#,##0.00\);_(* &quot;-&quot;??_);_(@_)">
                  <c:v>100</c:v>
                </c:pt>
                <c:pt idx="421" formatCode="_(* #,##0.00_);_(* \(#,##0.00\);_(* &quot;-&quot;??_);_(@_)">
                  <c:v>100</c:v>
                </c:pt>
                <c:pt idx="422" formatCode="_(* #,##0.00_);_(* \(#,##0.00\);_(* &quot;-&quot;??_);_(@_)">
                  <c:v>100</c:v>
                </c:pt>
                <c:pt idx="423" formatCode="_(* #,##0.00_);_(* \(#,##0.00\);_(* &quot;-&quot;??_);_(@_)">
                  <c:v>100</c:v>
                </c:pt>
                <c:pt idx="424" formatCode="_(* #,##0.00_);_(* \(#,##0.00\);_(* &quot;-&quot;??_);_(@_)">
                  <c:v>100</c:v>
                </c:pt>
                <c:pt idx="425" formatCode="_(* #,##0.00_);_(* \(#,##0.00\);_(* &quot;-&quot;??_);_(@_)">
                  <c:v>100</c:v>
                </c:pt>
                <c:pt idx="426" formatCode="_(* #,##0.00_);_(* \(#,##0.00\);_(* &quot;-&quot;??_);_(@_)">
                  <c:v>100</c:v>
                </c:pt>
                <c:pt idx="427" formatCode="_(* #,##0.00_);_(* \(#,##0.00\);_(* &quot;-&quot;??_);_(@_)">
                  <c:v>100</c:v>
                </c:pt>
                <c:pt idx="428" formatCode="_(* #,##0.00_);_(* \(#,##0.00\);_(* &quot;-&quot;??_);_(@_)">
                  <c:v>100</c:v>
                </c:pt>
                <c:pt idx="429" formatCode="_(* #,##0.00_);_(* \(#,##0.00\);_(* &quot;-&quot;??_);_(@_)">
                  <c:v>100</c:v>
                </c:pt>
                <c:pt idx="430" formatCode="_(* #,##0.00_);_(* \(#,##0.00\);_(* &quot;-&quot;??_);_(@_)">
                  <c:v>100</c:v>
                </c:pt>
                <c:pt idx="431" formatCode="_(* #,##0.00_);_(* \(#,##0.00\);_(* &quot;-&quot;??_);_(@_)">
                  <c:v>100</c:v>
                </c:pt>
                <c:pt idx="432" formatCode="_(* #,##0.00_);_(* \(#,##0.00\);_(* &quot;-&quot;??_);_(@_)">
                  <c:v>100</c:v>
                </c:pt>
                <c:pt idx="433" formatCode="_(* #,##0.00_);_(* \(#,##0.00\);_(* &quot;-&quot;??_);_(@_)">
                  <c:v>100</c:v>
                </c:pt>
                <c:pt idx="434" formatCode="_(* #,##0.00_);_(* \(#,##0.00\);_(* &quot;-&quot;??_);_(@_)">
                  <c:v>100</c:v>
                </c:pt>
                <c:pt idx="435" formatCode="_(* #,##0.00_);_(* \(#,##0.00\);_(* &quot;-&quot;??_);_(@_)">
                  <c:v>100</c:v>
                </c:pt>
                <c:pt idx="436" formatCode="_(* #,##0.00_);_(* \(#,##0.00\);_(* &quot;-&quot;??_);_(@_)">
                  <c:v>100</c:v>
                </c:pt>
                <c:pt idx="437" formatCode="_(* #,##0.00_);_(* \(#,##0.00\);_(* &quot;-&quot;??_);_(@_)">
                  <c:v>100</c:v>
                </c:pt>
                <c:pt idx="438" formatCode="_(* #,##0.00_);_(* \(#,##0.00\);_(* &quot;-&quot;??_);_(@_)">
                  <c:v>100</c:v>
                </c:pt>
                <c:pt idx="439" formatCode="_(* #,##0.00_);_(* \(#,##0.00\);_(* &quot;-&quot;??_);_(@_)">
                  <c:v>100</c:v>
                </c:pt>
                <c:pt idx="440" formatCode="_(* #,##0.00_);_(* \(#,##0.00\);_(* &quot;-&quot;??_);_(@_)">
                  <c:v>100</c:v>
                </c:pt>
                <c:pt idx="441" formatCode="_(* #,##0.00_);_(* \(#,##0.00\);_(* &quot;-&quot;??_);_(@_)">
                  <c:v>100</c:v>
                </c:pt>
                <c:pt idx="442" formatCode="_(* #,##0.00_);_(* \(#,##0.00\);_(* &quot;-&quot;??_);_(@_)">
                  <c:v>100</c:v>
                </c:pt>
                <c:pt idx="443" formatCode="_(* #,##0.00_);_(* \(#,##0.00\);_(* &quot;-&quot;??_);_(@_)">
                  <c:v>100</c:v>
                </c:pt>
                <c:pt idx="444" formatCode="_(* #,##0.00_);_(* \(#,##0.00\);_(* &quot;-&quot;??_);_(@_)">
                  <c:v>100</c:v>
                </c:pt>
                <c:pt idx="445" formatCode="_(* #,##0.00_);_(* \(#,##0.00\);_(* &quot;-&quot;??_);_(@_)">
                  <c:v>100</c:v>
                </c:pt>
                <c:pt idx="446" formatCode="_(* #,##0.00_);_(* \(#,##0.00\);_(* &quot;-&quot;??_);_(@_)">
                  <c:v>100</c:v>
                </c:pt>
                <c:pt idx="447" formatCode="_(* #,##0.00_);_(* \(#,##0.00\);_(* &quot;-&quot;??_);_(@_)">
                  <c:v>100</c:v>
                </c:pt>
                <c:pt idx="448" formatCode="_(* #,##0.00_);_(* \(#,##0.00\);_(* &quot;-&quot;??_);_(@_)">
                  <c:v>100</c:v>
                </c:pt>
                <c:pt idx="449" formatCode="_(* #,##0.00_);_(* \(#,##0.00\);_(* &quot;-&quot;??_);_(@_)">
                  <c:v>100</c:v>
                </c:pt>
                <c:pt idx="450" formatCode="_(* #,##0.00_);_(* \(#,##0.00\);_(* &quot;-&quot;??_);_(@_)">
                  <c:v>100</c:v>
                </c:pt>
                <c:pt idx="451" formatCode="_(* #,##0.00_);_(* \(#,##0.00\);_(* &quot;-&quot;??_);_(@_)">
                  <c:v>100</c:v>
                </c:pt>
                <c:pt idx="452" formatCode="_(* #,##0.00_);_(* \(#,##0.00\);_(* &quot;-&quot;??_);_(@_)">
                  <c:v>100</c:v>
                </c:pt>
                <c:pt idx="453" formatCode="_(* #,##0.00_);_(* \(#,##0.00\);_(* &quot;-&quot;??_);_(@_)">
                  <c:v>100</c:v>
                </c:pt>
                <c:pt idx="454" formatCode="_(* #,##0.00_);_(* \(#,##0.00\);_(* &quot;-&quot;??_);_(@_)">
                  <c:v>100</c:v>
                </c:pt>
                <c:pt idx="455" formatCode="_(* #,##0.00_);_(* \(#,##0.00\);_(* &quot;-&quot;??_);_(@_)">
                  <c:v>100</c:v>
                </c:pt>
                <c:pt idx="456" formatCode="_(* #,##0.00_);_(* \(#,##0.00\);_(* &quot;-&quot;??_);_(@_)">
                  <c:v>100</c:v>
                </c:pt>
                <c:pt idx="457" formatCode="_(* #,##0.00_);_(* \(#,##0.00\);_(* &quot;-&quot;??_);_(@_)">
                  <c:v>100</c:v>
                </c:pt>
                <c:pt idx="458" formatCode="_(* #,##0.00_);_(* \(#,##0.00\);_(* &quot;-&quot;??_);_(@_)">
                  <c:v>100</c:v>
                </c:pt>
                <c:pt idx="459" formatCode="_(* #,##0.00_);_(* \(#,##0.00\);_(* &quot;-&quot;??_);_(@_)">
                  <c:v>100</c:v>
                </c:pt>
                <c:pt idx="460" formatCode="_(* #,##0.00_);_(* \(#,##0.00\);_(* &quot;-&quot;??_);_(@_)">
                  <c:v>100</c:v>
                </c:pt>
                <c:pt idx="461" formatCode="_(* #,##0.00_);_(* \(#,##0.00\);_(* &quot;-&quot;??_);_(@_)">
                  <c:v>100</c:v>
                </c:pt>
                <c:pt idx="462" formatCode="_(* #,##0.00_);_(* \(#,##0.00\);_(* &quot;-&quot;??_);_(@_)">
                  <c:v>100</c:v>
                </c:pt>
                <c:pt idx="463" formatCode="_(* #,##0.00_);_(* \(#,##0.00\);_(* &quot;-&quot;??_);_(@_)">
                  <c:v>100</c:v>
                </c:pt>
                <c:pt idx="464" formatCode="_(* #,##0.00_);_(* \(#,##0.00\);_(* &quot;-&quot;??_);_(@_)">
                  <c:v>100</c:v>
                </c:pt>
                <c:pt idx="465" formatCode="_(* #,##0.00_);_(* \(#,##0.00\);_(* &quot;-&quot;??_);_(@_)">
                  <c:v>100</c:v>
                </c:pt>
                <c:pt idx="466" formatCode="_(* #,##0.00_);_(* \(#,##0.00\);_(* &quot;-&quot;??_);_(@_)">
                  <c:v>100</c:v>
                </c:pt>
                <c:pt idx="467" formatCode="_(* #,##0.00_);_(* \(#,##0.00\);_(* &quot;-&quot;??_);_(@_)">
                  <c:v>100</c:v>
                </c:pt>
                <c:pt idx="468" formatCode="_(* #,##0.00_);_(* \(#,##0.00\);_(* &quot;-&quot;??_);_(@_)">
                  <c:v>100</c:v>
                </c:pt>
                <c:pt idx="469" formatCode="_(* #,##0.00_);_(* \(#,##0.00\);_(* &quot;-&quot;??_);_(@_)">
                  <c:v>100</c:v>
                </c:pt>
                <c:pt idx="470" formatCode="_(* #,##0.00_);_(* \(#,##0.00\);_(* &quot;-&quot;??_);_(@_)">
                  <c:v>100</c:v>
                </c:pt>
                <c:pt idx="471" formatCode="_(* #,##0.00_);_(* \(#,##0.00\);_(* &quot;-&quot;??_);_(@_)">
                  <c:v>100</c:v>
                </c:pt>
                <c:pt idx="472" formatCode="_(* #,##0.00_);_(* \(#,##0.00\);_(* &quot;-&quot;??_);_(@_)">
                  <c:v>100</c:v>
                </c:pt>
                <c:pt idx="473" formatCode="_(* #,##0.00_);_(* \(#,##0.00\);_(* &quot;-&quot;??_);_(@_)">
                  <c:v>100</c:v>
                </c:pt>
                <c:pt idx="474" formatCode="_(* #,##0.00_);_(* \(#,##0.00\);_(* &quot;-&quot;??_);_(@_)">
                  <c:v>100</c:v>
                </c:pt>
                <c:pt idx="475" formatCode="_(* #,##0.00_);_(* \(#,##0.00\);_(* &quot;-&quot;??_);_(@_)">
                  <c:v>100</c:v>
                </c:pt>
                <c:pt idx="476" formatCode="_(* #,##0.00_);_(* \(#,##0.00\);_(* &quot;-&quot;??_);_(@_)">
                  <c:v>100</c:v>
                </c:pt>
                <c:pt idx="477" formatCode="_(* #,##0.00_);_(* \(#,##0.00\);_(* &quot;-&quot;??_);_(@_)">
                  <c:v>100</c:v>
                </c:pt>
                <c:pt idx="478" formatCode="_(* #,##0.00_);_(* \(#,##0.00\);_(* &quot;-&quot;??_);_(@_)">
                  <c:v>100</c:v>
                </c:pt>
                <c:pt idx="479" formatCode="_(* #,##0.00_);_(* \(#,##0.00\);_(* &quot;-&quot;??_);_(@_)">
                  <c:v>100</c:v>
                </c:pt>
                <c:pt idx="480" formatCode="_(* #,##0.00_);_(* \(#,##0.00\);_(* &quot;-&quot;??_);_(@_)">
                  <c:v>100</c:v>
                </c:pt>
                <c:pt idx="481" formatCode="_(* #,##0.00_);_(* \(#,##0.00\);_(* &quot;-&quot;??_);_(@_)">
                  <c:v>100</c:v>
                </c:pt>
                <c:pt idx="482" formatCode="_(* #,##0.00_);_(* \(#,##0.00\);_(* &quot;-&quot;??_);_(@_)">
                  <c:v>100</c:v>
                </c:pt>
                <c:pt idx="483" formatCode="_(* #,##0.00_);_(* \(#,##0.00\);_(* &quot;-&quot;??_);_(@_)">
                  <c:v>100</c:v>
                </c:pt>
                <c:pt idx="484" formatCode="_(* #,##0.00_);_(* \(#,##0.00\);_(* &quot;-&quot;??_);_(@_)">
                  <c:v>100</c:v>
                </c:pt>
                <c:pt idx="485" formatCode="_(* #,##0.00_);_(* \(#,##0.00\);_(* &quot;-&quot;??_);_(@_)">
                  <c:v>100</c:v>
                </c:pt>
                <c:pt idx="486" formatCode="_(* #,##0.00_);_(* \(#,##0.00\);_(* &quot;-&quot;??_);_(@_)">
                  <c:v>107.80012047199787</c:v>
                </c:pt>
                <c:pt idx="487" formatCode="_(* #,##0.00_);_(* \(#,##0.00\);_(* &quot;-&quot;??_);_(@_)">
                  <c:v>107.90297920349676</c:v>
                </c:pt>
                <c:pt idx="488" formatCode="_(* #,##0.00_);_(* \(#,##0.00\);_(* &quot;-&quot;??_);_(@_)">
                  <c:v>107.98012325212092</c:v>
                </c:pt>
                <c:pt idx="489" formatCode="_(* #,##0.00_);_(* \(#,##0.00\);_(* &quot;-&quot;??_);_(@_)">
                  <c:v>108.0572673007451</c:v>
                </c:pt>
                <c:pt idx="490" formatCode="_(* #,##0.00_);_(* \(#,##0.00\);_(* &quot;-&quot;??_);_(@_)">
                  <c:v>108.13441134936923</c:v>
                </c:pt>
                <c:pt idx="491" formatCode="_(* #,##0.00_);_(* \(#,##0.00\);_(* &quot;-&quot;??_);_(@_)">
                  <c:v>108.21155539799338</c:v>
                </c:pt>
                <c:pt idx="492" formatCode="_(* #,##0.00_);_(* \(#,##0.00\);_(* &quot;-&quot;??_);_(@_)">
                  <c:v>108.31441412949228</c:v>
                </c:pt>
                <c:pt idx="493" formatCode="_(* #,##0.00_);_(* \(#,##0.00\);_(* &quot;-&quot;??_);_(@_)">
                  <c:v>108.3829866171582</c:v>
                </c:pt>
                <c:pt idx="494" formatCode="_(* #,##0.00_);_(* \(#,##0.00\);_(* &quot;-&quot;??_);_(@_)">
                  <c:v>108.46870222674059</c:v>
                </c:pt>
                <c:pt idx="495" formatCode="_(* #,##0.00_);_(* \(#,##0.00\);_(* &quot;-&quot;??_);_(@_)">
                  <c:v>108.54584627536474</c:v>
                </c:pt>
                <c:pt idx="496" formatCode="_(* #,##0.00_);_(* \(#,##0.00\);_(* &quot;-&quot;??_);_(@_)">
                  <c:v>108.6229903239889</c:v>
                </c:pt>
                <c:pt idx="497" formatCode="_(* #,##0.00_);_(* \(#,##0.00\);_(* &quot;-&quot;??_);_(@_)">
                  <c:v>108.72584905548779</c:v>
                </c:pt>
                <c:pt idx="498" formatCode="_(* #,##0.00_);_(* \(#,##0.00\);_(* &quot;-&quot;??_);_(@_)">
                  <c:v>108.80299310411195</c:v>
                </c:pt>
                <c:pt idx="499" formatCode="_(* #,##0.00_);_(* \(#,##0.00\);_(* &quot;-&quot;??_);_(@_)">
                  <c:v>108.88870871369436</c:v>
                </c:pt>
                <c:pt idx="500" formatCode="_(* #,##0.00_);_(* \(#,##0.00\);_(* &quot;-&quot;??_);_(@_)">
                  <c:v>108.96585276231852</c:v>
                </c:pt>
                <c:pt idx="501" formatCode="_(* #,##0.00_);_(* \(#,##0.00\);_(* &quot;-&quot;??_);_(@_)">
                  <c:v>109.04299681094265</c:v>
                </c:pt>
                <c:pt idx="502" formatCode="_(* #,##0.00_);_(* \(#,##0.00\);_(* &quot;-&quot;??_);_(@_)">
                  <c:v>109.15442710339977</c:v>
                </c:pt>
                <c:pt idx="503" formatCode="_(* #,##0.00_);_(* \(#,##0.00\);_(* &quot;-&quot;??_);_(@_)">
                  <c:v>109.15442710339977</c:v>
                </c:pt>
                <c:pt idx="504" formatCode="_(* #,##0.00_);_(* \(#,##0.00\);_(* &quot;-&quot;??_);_(@_)">
                  <c:v>109.24014271298216</c:v>
                </c:pt>
                <c:pt idx="505" formatCode="_(* #,##0.00_);_(* \(#,##0.00\);_(* &quot;-&quot;??_);_(@_)">
                  <c:v>109.3172867616063</c:v>
                </c:pt>
                <c:pt idx="506" formatCode="_(* #,##0.00_);_(* \(#,##0.00\);_(* &quot;-&quot;??_);_(@_)">
                  <c:v>109.40300237118869</c:v>
                </c:pt>
                <c:pt idx="507" formatCode="_(* #,##0.00_);_(* \(#,##0.00\);_(* &quot;-&quot;??_);_(@_)">
                  <c:v>109.48014641981287</c:v>
                </c:pt>
                <c:pt idx="508" formatCode="_(* #,##0.00_);_(* \(#,##0.00\);_(* &quot;-&quot;??_);_(@_)">
                  <c:v>109.78872261430949</c:v>
                </c:pt>
                <c:pt idx="509" formatCode="_(* #,##0.00_);_(* \(#,##0.00\);_(* &quot;-&quot;??_);_(@_)">
                  <c:v>109.88300978485015</c:v>
                </c:pt>
                <c:pt idx="510" formatCode="_(* #,##0.00_);_(* \(#,##0.00\);_(* &quot;-&quot;??_);_(@_)">
                  <c:v>109.97729695539078</c:v>
                </c:pt>
                <c:pt idx="511" formatCode="_(* #,##0.00_);_(* \(#,##0.00\);_(* &quot;-&quot;??_);_(@_)">
                  <c:v>110.02015476018197</c:v>
                </c:pt>
                <c:pt idx="512" formatCode="_(* #,##0.00_);_(* \(#,##0.00\);_(* &quot;-&quot;??_);_(@_)">
                  <c:v>110.06301256497315</c:v>
                </c:pt>
                <c:pt idx="513" formatCode="_(* #,##0.00_);_(* \(#,##0.00\);_(* &quot;-&quot;??_);_(@_)">
                  <c:v>110.08015568688964</c:v>
                </c:pt>
                <c:pt idx="514" formatCode="_(* #,##0.00_);_(* \(#,##0.00\);_(* &quot;-&quot;??_);_(@_)">
                  <c:v>110.13158505263907</c:v>
                </c:pt>
                <c:pt idx="515" formatCode="_(* #,##0.00_);_(* \(#,##0.00\);_(* &quot;-&quot;??_);_(@_)">
                  <c:v>110.28587314988738</c:v>
                </c:pt>
                <c:pt idx="516" formatCode="_(* #,##0.00_);_(* \(#,##0.00\);_(* &quot;-&quot;??_);_(@_)">
                  <c:v>110.38016032042802</c:v>
                </c:pt>
                <c:pt idx="517" formatCode="_(* #,##0.00_);_(* \(#,##0.00\);_(* &quot;-&quot;??_);_(@_)">
                  <c:v>110.47444749096864</c:v>
                </c:pt>
                <c:pt idx="518" formatCode="_(* #,##0.00_);_(* \(#,##0.00\);_(* &quot;-&quot;??_);_(@_)">
                  <c:v>110.594449344384</c:v>
                </c:pt>
                <c:pt idx="519" formatCode="_(* #,##0.00_);_(* \(#,##0.00\);_(* &quot;-&quot;??_);_(@_)">
                  <c:v>110.68873651492464</c:v>
                </c:pt>
                <c:pt idx="520" formatCode="_(* #,##0.00_);_(* \(#,##0.00\);_(* &quot;-&quot;??_);_(@_)">
                  <c:v>110.78302368546528</c:v>
                </c:pt>
                <c:pt idx="521" formatCode="_(* #,##0.00_);_(* \(#,##0.00\);_(* &quot;-&quot;??_);_(@_)">
                  <c:v>110.87731085600592</c:v>
                </c:pt>
                <c:pt idx="522" formatCode="_(* #,##0.00_);_(* \(#,##0.00\);_(* &quot;-&quot;??_);_(@_)">
                  <c:v>110.98016958750479</c:v>
                </c:pt>
                <c:pt idx="523" formatCode="_(* #,##0.00_);_(* \(#,##0.00\);_(* &quot;-&quot;??_);_(@_)">
                  <c:v>111.10874300187838</c:v>
                </c:pt>
                <c:pt idx="524" formatCode="_(* #,##0.00_);_(* \(#,##0.00\);_(* &quot;-&quot;??_);_(@_)">
                  <c:v>111.21160173337725</c:v>
                </c:pt>
                <c:pt idx="525" formatCode="_(* #,##0.00_);_(* \(#,##0.00\);_(* &quot;-&quot;??_);_(@_)">
                  <c:v>111.30588890391789</c:v>
                </c:pt>
                <c:pt idx="526" formatCode="_(* #,##0.00_);_(* \(#,##0.00\);_(* &quot;-&quot;??_);_(@_)">
                  <c:v>111.39160451350027</c:v>
                </c:pt>
                <c:pt idx="527" formatCode="_(* #,##0.00_);_(* \(#,##0.00\);_(* &quot;-&quot;??_);_(@_)">
                  <c:v>111.48589168404091</c:v>
                </c:pt>
                <c:pt idx="528" formatCode="_(* #,##0.00_);_(* \(#,##0.00\);_(* &quot;-&quot;??_);_(@_)">
                  <c:v>111.60589353745624</c:v>
                </c:pt>
                <c:pt idx="529" formatCode="_(* #,##0.00_);_(* \(#,##0.00\);_(* &quot;-&quot;??_);_(@_)">
                  <c:v>111.70018070799688</c:v>
                </c:pt>
                <c:pt idx="530" formatCode="_(* #,##0.00_);_(* \(#,##0.00\);_(* &quot;-&quot;??_);_(@_)">
                  <c:v>111.79446787853753</c:v>
                </c:pt>
                <c:pt idx="531" formatCode="_(* #,##0.00_);_(* \(#,##0.00\);_(* &quot;-&quot;??_);_(@_)">
                  <c:v>111.88875504907818</c:v>
                </c:pt>
                <c:pt idx="532" formatCode="_(* #,##0.00_);_(* \(#,##0.00\);_(* &quot;-&quot;??_);_(@_)">
                  <c:v>112.25000603330086</c:v>
                </c:pt>
                <c:pt idx="533" formatCode="_(* #,##0.00_);_(* \(#,##0.00\);_(* &quot;-&quot;??_);_(@_)">
                  <c:v>112.39055090669487</c:v>
                </c:pt>
                <c:pt idx="534" formatCode="_(* #,##0.00_);_(* \(#,##0.00\);_(* &quot;-&quot;??_);_(@_)">
                  <c:v>112.49843766948413</c:v>
                </c:pt>
                <c:pt idx="535" formatCode="_(* #,##0.00_);_(* \(#,##0.00\);_(* &quot;-&quot;??_);_(@_)">
                  <c:v>112.61326786000339</c:v>
                </c:pt>
                <c:pt idx="536" formatCode="_(* #,##0.00_);_(* \(#,##0.00\);_(* &quot;-&quot;??_);_(@_)">
                  <c:v>112.71952648956443</c:v>
                </c:pt>
                <c:pt idx="537" formatCode="_(* #,##0.00_);_(* \(#,##0.00\);_(* &quot;-&quot;??_);_(@_)">
                  <c:v>112.84632813910409</c:v>
                </c:pt>
                <c:pt idx="538" formatCode="_(* #,##0.00_);_(* \(#,##0.00\);_(* &quot;-&quot;??_);_(@_)">
                  <c:v>112.86332762941487</c:v>
                </c:pt>
                <c:pt idx="539" formatCode="_(* #,##0.00_);_(* \(#,##0.00\);_(* &quot;-&quot;??_);_(@_)">
                  <c:v>112.85461243685093</c:v>
                </c:pt>
                <c:pt idx="540" formatCode="_(* #,##0.00_);_(* \(#,##0.00\);_(* &quot;-&quot;??_);_(@_)">
                  <c:v>112.68820924897653</c:v>
                </c:pt>
                <c:pt idx="541" formatCode="_(* #,##0.00_);_(* \(#,##0.00\);_(* &quot;-&quot;??_);_(@_)">
                  <c:v>112.21160173337728</c:v>
                </c:pt>
                <c:pt idx="542" formatCode="_(* #,##0.00_);_(* \(#,##0.00\);_(* &quot;-&quot;??_);_(@_)">
                  <c:v>112.32643192389655</c:v>
                </c:pt>
                <c:pt idx="543" formatCode="_(* #,##0.00_);_(* \(#,##0.00\);_(* &quot;-&quot;??_);_(@_)">
                  <c:v>111.89593847954495</c:v>
                </c:pt>
                <c:pt idx="544" formatCode="_(* #,##0.00_);_(* \(#,##0.00\);_(* &quot;-&quot;??_);_(@_)">
                  <c:v>112.01076867006424</c:v>
                </c:pt>
                <c:pt idx="545" formatCode="_(* #,##0.00_);_(* \(#,##0.00\);_(* &quot;-&quot;??_);_(@_)">
                  <c:v>112.12722699381172</c:v>
                </c:pt>
                <c:pt idx="546" formatCode="_(* #,##0.00_);_(* \(#,##0.00\);_(* &quot;-&quot;??_);_(@_)">
                  <c:v>112.24368531755921</c:v>
                </c:pt>
                <c:pt idx="547" formatCode="_(* #,##0.00_);_(* \(#,##0.00\);_(* &quot;-&quot;??_);_(@_)">
                  <c:v>112.34137238616199</c:v>
                </c:pt>
                <c:pt idx="548" formatCode="_(* #,##0.00_);_(* \(#,##0.00\);_(* &quot;-&quot;??_);_(@_)">
                  <c:v>112.48354539278422</c:v>
                </c:pt>
                <c:pt idx="549" formatCode="_(* #,##0.00_);_(* \(#,##0.00\);_(* &quot;-&quot;??_);_(@_)">
                  <c:v>112.59483205363563</c:v>
                </c:pt>
                <c:pt idx="550" formatCode="_(* #,##0.00_);_(* \(#,##0.00\);_(* &quot;-&quot;??_);_(@_)">
                  <c:v>112.70271881642489</c:v>
                </c:pt>
                <c:pt idx="551" formatCode="_(* #,##0.00_);_(* \(#,##0.00\);_(* &quot;-&quot;??_);_(@_)">
                  <c:v>112.66828894098622</c:v>
                </c:pt>
                <c:pt idx="552" formatCode="_(* #,##0.00_);_(* \(#,##0.00\);_(* &quot;-&quot;??_);_(@_)">
                  <c:v>112.64420239133975</c:v>
                </c:pt>
                <c:pt idx="553" formatCode="_(* #,##0.00_);_(* \(#,##0.00\);_(* &quot;-&quot;??_);_(@_)">
                  <c:v>112.53085670244299</c:v>
                </c:pt>
                <c:pt idx="554" formatCode="_(* #,##0.00_);_(* \(#,##0.00\);_(* &quot;-&quot;??_);_(@_)">
                  <c:v>112.46554048123352</c:v>
                </c:pt>
                <c:pt idx="555" formatCode="_(* #,##0.00_);_(* \(#,##0.00\);_(* &quot;-&quot;??_);_(@_)">
                  <c:v>112.39328083229402</c:v>
                </c:pt>
                <c:pt idx="556" formatCode="_(* #,##0.00_);_(* \(#,##0.00\);_(* &quot;-&quot;??_);_(@_)">
                  <c:v>112.58673957306</c:v>
                </c:pt>
                <c:pt idx="557" formatCode="_(* #,##0.00_);_(* \(#,##0.00\);_(* &quot;-&quot;??_);_(@_)">
                  <c:v>112.43407960903991</c:v>
                </c:pt>
                <c:pt idx="558" formatCode="_(* #,##0.00_);_(* \(#,##0.00\);_(* &quot;-&quot;??_);_(@_)">
                  <c:v>112.55733772891172</c:v>
                </c:pt>
                <c:pt idx="559" formatCode="_(* #,##0.00_);_(* \(#,##0.00\);_(* &quot;-&quot;??_);_(@_)">
                  <c:v>112.67379605265921</c:v>
                </c:pt>
                <c:pt idx="560" formatCode="_(* #,##0.00_);_(* \(#,##0.00\);_(* &quot;-&quot;??_);_(@_)">
                  <c:v>112.38576287814122</c:v>
                </c:pt>
                <c:pt idx="561" formatCode="_(* #,##0.00_);_(* \(#,##0.00\);_(* &quot;-&quot;??_);_(@_)">
                  <c:v>112.53650744572168</c:v>
                </c:pt>
                <c:pt idx="562" formatCode="_(* #,##0.00_);_(* \(#,##0.00\);_(* &quot;-&quot;??_);_(@_)">
                  <c:v>112.64276607528272</c:v>
                </c:pt>
                <c:pt idx="563" formatCode="_(* #,##0.00_);_(* \(#,##0.00\);_(* &quot;-&quot;??_);_(@_)">
                  <c:v>112.48330631513832</c:v>
                </c:pt>
                <c:pt idx="564" formatCode="_(* #,##0.00_);_(* \(#,##0.00\);_(* &quot;-&quot;??_);_(@_)">
                  <c:v>112.59296484276152</c:v>
                </c:pt>
                <c:pt idx="565" formatCode="_(* #,##0.00_);_(* \(#,##0.00\);_(* &quot;-&quot;??_);_(@_)">
                  <c:v>112.69065191136431</c:v>
                </c:pt>
                <c:pt idx="566" formatCode="_(* #,##0.00_);_(* \(#,##0.00\);_(* &quot;-&quot;??_);_(@_)">
                  <c:v>112.7642524303206</c:v>
                </c:pt>
                <c:pt idx="567" formatCode="_(* #,##0.00_);_(* \(#,##0.00\);_(* &quot;-&quot;??_);_(@_)">
                  <c:v>112.86193949892338</c:v>
                </c:pt>
                <c:pt idx="568" formatCode="_(* #,##0.00_);_(* \(#,##0.00\);_(* &quot;-&quot;??_);_(@_)">
                  <c:v>112.96819812848442</c:v>
                </c:pt>
                <c:pt idx="569" formatCode="_(* #,##0.00_);_(* \(#,##0.00\);_(* &quot;-&quot;??_);_(@_)">
                  <c:v>113.06928509514935</c:v>
                </c:pt>
                <c:pt idx="570" formatCode="_(* #,##0.00_);_(* \(#,##0.00\);_(* &quot;-&quot;??_);_(@_)">
                  <c:v>113.15840060279389</c:v>
                </c:pt>
                <c:pt idx="571" formatCode="_(* #,##0.00_);_(* \(#,##0.00\);_(* &quot;-&quot;??_);_(@_)">
                  <c:v>113.29200204845786</c:v>
                </c:pt>
                <c:pt idx="572" formatCode="_(* #,##0.00_);_(* \(#,##0.00\);_(* &quot;-&quot;??_);_(@_)">
                  <c:v>113.38968911706064</c:v>
                </c:pt>
                <c:pt idx="573" formatCode="_(* #,##0.00_);_(* \(#,##0.00\);_(* &quot;-&quot;??_);_(@_)">
                  <c:v>113.48737618566345</c:v>
                </c:pt>
                <c:pt idx="574" formatCode="_(* #,##0.00_);_(* \(#,##0.00\);_(* &quot;-&quot;??_);_(@_)">
                  <c:v>113.51131910370424</c:v>
                </c:pt>
                <c:pt idx="575" formatCode="_(* #,##0.00_);_(* \(#,##0.00\);_(* &quot;-&quot;??_);_(@_)">
                  <c:v>113.34328778260161</c:v>
                </c:pt>
                <c:pt idx="576" formatCode="_(* #,##0.00_);_(* \(#,##0.00\);_(* &quot;-&quot;??_);_(@_)">
                  <c:v>113.348315813892</c:v>
                </c:pt>
                <c:pt idx="577" formatCode="_(* #,##0.00_);_(* \(#,##0.00\);_(* &quot;-&quot;??_);_(@_)">
                  <c:v>113.43743132153654</c:v>
                </c:pt>
                <c:pt idx="578" formatCode="_(* #,##0.00_);_(* \(#,##0.00\);_(* &quot;-&quot;??_);_(@_)">
                  <c:v>113.53511839013932</c:v>
                </c:pt>
                <c:pt idx="579" formatCode="_(* #,##0.00_);_(* \(#,##0.00\);_(* &quot;-&quot;??_);_(@_)">
                  <c:v>113.56423297107618</c:v>
                </c:pt>
                <c:pt idx="580" formatCode="_(* #,##0.00_);_(* \(#,##0.00\);_(* &quot;-&quot;??_);_(@_)">
                  <c:v>113.66531993774115</c:v>
                </c:pt>
                <c:pt idx="581" formatCode="_(* #,##0.00_);_(* \(#,##0.00\);_(* &quot;-&quot;??_);_(@_)">
                  <c:v>113.7355205586353</c:v>
                </c:pt>
                <c:pt idx="582" formatCode="_(* #,##0.00_);_(* \(#,##0.00\);_(* &quot;-&quot;??_);_(@_)">
                  <c:v>113.57946069655304</c:v>
                </c:pt>
                <c:pt idx="583" formatCode="_(* #,##0.00_);_(* \(#,##0.00\);_(* &quot;-&quot;??_);_(@_)">
                  <c:v>113.55714591174049</c:v>
                </c:pt>
                <c:pt idx="584" formatCode="_(* #,##0.00_);_(* \(#,##0.00\);_(* &quot;-&quot;??_);_(@_)">
                  <c:v>113.6634045413015</c:v>
                </c:pt>
                <c:pt idx="585" formatCode="_(* #,##0.00_);_(* \(#,##0.00\);_(* &quot;-&quot;??_);_(@_)">
                  <c:v>113.64108975648894</c:v>
                </c:pt>
                <c:pt idx="586" formatCode="_(* #,##0.00_);_(* \(#,##0.00\);_(* &quot;-&quot;??_);_(@_)">
                  <c:v>113.58611686107164</c:v>
                </c:pt>
                <c:pt idx="587" formatCode="_(* #,##0.00_);_(* \(#,##0.00\);_(* &quot;-&quot;??_);_(@_)">
                  <c:v>113.51060094567571</c:v>
                </c:pt>
                <c:pt idx="588" formatCode="_(* #,##0.00_);_(* \(#,##0.00\);_(* &quot;-&quot;??_);_(@_)">
                  <c:v>113.47971459990491</c:v>
                </c:pt>
                <c:pt idx="589" formatCode="_(* #,##0.00_);_(* \(#,##0.00\);_(* &quot;-&quot;??_);_(@_)">
                  <c:v>113.44542835607197</c:v>
                </c:pt>
                <c:pt idx="590" formatCode="_(* #,##0.00_);_(* \(#,##0.00\);_(* &quot;-&quot;??_);_(@_)">
                  <c:v>113.37685586840604</c:v>
                </c:pt>
                <c:pt idx="591" formatCode="_(* #,##0.00_);_(* \(#,##0.00\);_(* &quot;-&quot;??_);_(@_)">
                  <c:v>113.40257055128077</c:v>
                </c:pt>
                <c:pt idx="592" formatCode="_(* #,##0.00_);_(* \(#,##0.00\);_(* &quot;-&quot;??_);_(@_)">
                  <c:v>113.23113933211599</c:v>
                </c:pt>
                <c:pt idx="593" formatCode="_(* #,##0.00_);_(* \(#,##0.00\);_(* &quot;-&quot;??_);_(@_)">
                  <c:v>113.24828245403246</c:v>
                </c:pt>
                <c:pt idx="594" formatCode="_(* #,##0.00_);_(* \(#,##0.00\);_(* &quot;-&quot;??_);_(@_)">
                  <c:v>113.19685308828302</c:v>
                </c:pt>
                <c:pt idx="595" formatCode="_(* #,##0.00_);_(* \(#,##0.00\);_(* &quot;-&quot;??_);_(@_)">
                  <c:v>112.93113469857761</c:v>
                </c:pt>
                <c:pt idx="596" formatCode="_(* #,##0.00_);_(* \(#,##0.00\);_(* &quot;-&quot;??_);_(@_)">
                  <c:v>112.87113377186992</c:v>
                </c:pt>
                <c:pt idx="597" formatCode="_(* #,##0.00_);_(* \(#,##0.00\);_(* &quot;-&quot;??_);_(@_)">
                  <c:v>112.65976556559347</c:v>
                </c:pt>
                <c:pt idx="598" formatCode="_(* #,##0.00_);_(* \(#,##0.00\);_(* &quot;-&quot;??_);_(@_)">
                  <c:v>112.83890655608229</c:v>
                </c:pt>
                <c:pt idx="599" formatCode="_(* #,##0.00_);_(* \(#,##0.00\);_(* &quot;-&quot;??_);_(@_)">
                  <c:v>112.6812185607718</c:v>
                </c:pt>
                <c:pt idx="600" formatCode="_(* #,##0.00_);_(* \(#,##0.00\);_(* &quot;-&quot;??_);_(@_)">
                  <c:v>112.76176250745813</c:v>
                </c:pt>
                <c:pt idx="601" formatCode="_(* #,##0.00_);_(* \(#,##0.00\);_(* &quot;-&quot;??_);_(@_)">
                  <c:v>112.70516147881263</c:v>
                </c:pt>
                <c:pt idx="602" formatCode="_(* #,##0.00_);_(* \(#,##0.00\);_(* &quot;-&quot;??_);_(@_)">
                  <c:v>112.65018858339531</c:v>
                </c:pt>
                <c:pt idx="603" formatCode="_(* #,##0.00_);_(* \(#,##0.00\);_(* &quot;-&quot;??_);_(@_)">
                  <c:v>112.53535839287605</c:v>
                </c:pt>
                <c:pt idx="604" formatCode="_(* #,##0.00_);_(* \(#,##0.00\);_(* &quot;-&quot;??_);_(@_)">
                  <c:v>112.59018765668768</c:v>
                </c:pt>
                <c:pt idx="605" formatCode="_(* #,##0.00_);_(* \(#,##0.00\);_(* &quot;-&quot;??_);_(@_)">
                  <c:v>112.58501599379159</c:v>
                </c:pt>
                <c:pt idx="606" formatCode="_(* #,##0.00_);_(* \(#,##0.00\);_(* &quot;-&quot;??_);_(@_)">
                  <c:v>112.56787287187511</c:v>
                </c:pt>
                <c:pt idx="607" formatCode="_(* #,##0.00_);_(* \(#,##0.00\);_(* &quot;-&quot;??_);_(@_)">
                  <c:v>112.62433026891492</c:v>
                </c:pt>
                <c:pt idx="608" formatCode="_(* #,##0.00_);_(* \(#,##0.00\);_(* &quot;-&quot;??_);_(@_)">
                  <c:v>112.70664598043518</c:v>
                </c:pt>
                <c:pt idx="609" formatCode="_(* #,##0.00_);_(* \(#,##0.00\);_(* &quot;-&quot;??_);_(@_)">
                  <c:v>112.69290275658086</c:v>
                </c:pt>
                <c:pt idx="610" formatCode="_(* #,##0.00_);_(* \(#,##0.00\);_(* &quot;-&quot;??_);_(@_)">
                  <c:v>112.6705879717683</c:v>
                </c:pt>
                <c:pt idx="611" formatCode="_(* #,##0.00_);_(* \(#,##0.00\);_(* &quot;-&quot;??_);_(@_)">
                  <c:v>112.65344484985182</c:v>
                </c:pt>
                <c:pt idx="612" formatCode="_(* #,##0.00_);_(* \(#,##0.00\);_(* &quot;-&quot;??_);_(@_)">
                  <c:v>112.64990132018397</c:v>
                </c:pt>
                <c:pt idx="613" formatCode="_(* #,##0.00_);_(* \(#,##0.00\);_(* &quot;-&quot;??_);_(@_)">
                  <c:v>112.72024557268384</c:v>
                </c:pt>
                <c:pt idx="614" formatCode="_(* #,##0.00_);_(* \(#,##0.00\);_(* &quot;-&quot;??_);_(@_)">
                  <c:v>112.70133068593341</c:v>
                </c:pt>
                <c:pt idx="615" formatCode="_(* #,##0.00_);_(* \(#,##0.00\);_(* &quot;-&quot;??_);_(@_)">
                  <c:v>112.67901590112086</c:v>
                </c:pt>
                <c:pt idx="616" formatCode="_(* #,##0.00_);_(* \(#,##0.00\);_(* &quot;-&quot;??_);_(@_)">
                  <c:v>112.7304452668703</c:v>
                </c:pt>
                <c:pt idx="617" formatCode="_(* #,##0.00_);_(* \(#,##0.00\);_(* &quot;-&quot;??_);_(@_)">
                  <c:v>112.79547422486836</c:v>
                </c:pt>
                <c:pt idx="618" formatCode="_(* #,##0.00_);_(* \(#,##0.00\);_(* &quot;-&quot;??_);_(@_)">
                  <c:v>112.88636149734683</c:v>
                </c:pt>
                <c:pt idx="619" formatCode="_(* #,##0.00_);_(* \(#,##0.00\);_(* &quot;-&quot;??_);_(@_)">
                  <c:v>112.94119076115842</c:v>
                </c:pt>
                <c:pt idx="620" formatCode="_(* #,##0.00_);_(* \(#,##0.00\);_(* &quot;-&quot;??_);_(@_)">
                  <c:v>112.99602002497002</c:v>
                </c:pt>
                <c:pt idx="621" formatCode="_(* #,##0.00_);_(* \(#,##0.00\);_(* &quot;-&quot;??_);_(@_)">
                  <c:v>113.03745719266544</c:v>
                </c:pt>
                <c:pt idx="622" formatCode="_(* #,##0.00_);_(* \(#,##0.00\);_(* &quot;-&quot;??_);_(@_)">
                  <c:v>113.09457969650576</c:v>
                </c:pt>
                <c:pt idx="623" formatCode="_(* #,##0.00_);_(* \(#,##0.00\);_(* &quot;-&quot;??_);_(@_)">
                  <c:v>113.15930663865323</c:v>
                </c:pt>
                <c:pt idx="624" formatCode="_(* #,##0.00_);_(* \(#,##0.00\);_(* &quot;-&quot;??_);_(@_)">
                  <c:v>113.20335488896266</c:v>
                </c:pt>
                <c:pt idx="625" formatCode="_(* #,##0.00_);_(* \(#,##0.00\);_(* &quot;-&quot;??_);_(@_)">
                  <c:v>113.24815213550437</c:v>
                </c:pt>
                <c:pt idx="626" formatCode="_(* #,##0.00_);_(* \(#,##0.00\);_(* &quot;-&quot;??_);_(@_)">
                  <c:v>113.2960911477068</c:v>
                </c:pt>
                <c:pt idx="627" formatCode="_(* #,##0.00_);_(* \(#,##0.00\);_(* &quot;-&quot;??_);_(@_)">
                  <c:v>113.36190922426981</c:v>
                </c:pt>
                <c:pt idx="628" formatCode="_(* #,##0.00_);_(* \(#,##0.00\);_(* &quot;-&quot;??_);_(@_)">
                  <c:v>113.42738516264951</c:v>
                </c:pt>
                <c:pt idx="629" formatCode="_(* #,##0.00_);_(* \(#,##0.00\);_(* &quot;-&quot;??_);_(@_)">
                  <c:v>113.477881996985</c:v>
                </c:pt>
                <c:pt idx="630" formatCode="_(* #,##0.00_);_(* \(#,##0.00\);_(* &quot;-&quot;??_);_(@_)">
                  <c:v>113.52398017508246</c:v>
                </c:pt>
                <c:pt idx="631" formatCode="_(* #,##0.00_);_(* \(#,##0.00\);_(* &quot;-&quot;??_);_(@_)">
                  <c:v>113.56547060325883</c:v>
                </c:pt>
                <c:pt idx="632" formatCode="_(* #,##0.00_);_(* \(#,##0.00\);_(* &quot;-&quot;??_);_(@_)">
                  <c:v>113.61914050800202</c:v>
                </c:pt>
                <c:pt idx="633" formatCode="_(* #,##0.00_);_(* \(#,##0.00\);_(* &quot;-&quot;??_);_(@_)">
                  <c:v>113.67741886612347</c:v>
                </c:pt>
                <c:pt idx="634" formatCode="_(* #,##0.00_);_(* \(#,##0.00\);_(* &quot;-&quot;??_);_(@_)">
                  <c:v>113.7150185324069</c:v>
                </c:pt>
                <c:pt idx="635" formatCode="_(* #,##0.00_);_(* \(#,##0.00\);_(* &quot;-&quot;??_);_(@_)">
                  <c:v>113.75261819869031</c:v>
                </c:pt>
                <c:pt idx="636" formatCode="_(* #,##0.00_);_(* \(#,##0.00\);_(* &quot;-&quot;??_);_(@_)">
                  <c:v>113.78766004284068</c:v>
                </c:pt>
                <c:pt idx="637" formatCode="_(* #,##0.00_);_(* \(#,##0.00\);_(* &quot;-&quot;??_);_(@_)">
                  <c:v>113.84132994758387</c:v>
                </c:pt>
                <c:pt idx="638" formatCode="_(* #,##0.00_);_(* \(#,##0.00\);_(* &quot;-&quot;??_);_(@_)">
                  <c:v>113.89960830570533</c:v>
                </c:pt>
                <c:pt idx="639" formatCode="_(* #,##0.00_);_(* \(#,##0.00\);_(* &quot;-&quot;??_);_(@_)">
                  <c:v>113.93075938796274</c:v>
                </c:pt>
                <c:pt idx="640" formatCode="_(* #,##0.00_);_(* \(#,##0.00\);_(* &quot;-&quot;??_);_(@_)">
                  <c:v>113.9691080504784</c:v>
                </c:pt>
                <c:pt idx="641" formatCode="_(* #,##0.00_);_(* \(#,##0.00\);_(* &quot;-&quot;??_);_(@_)">
                  <c:v>113.9997512383907</c:v>
                </c:pt>
                <c:pt idx="642" formatCode="_(* #,##0.00_);_(* \(#,##0.00\);_(* &quot;-&quot;??_);_(@_)">
                  <c:v>114.04417363508763</c:v>
                </c:pt>
                <c:pt idx="643" formatCode="_(* #,##0.00_);_(* \(#,##0.00\);_(* &quot;-&quot;??_);_(@_)">
                  <c:v>114.10320098944131</c:v>
                </c:pt>
                <c:pt idx="644" formatCode="_(* #,##0.00_);_(* \(#,##0.00\);_(* &quot;-&quot;??_);_(@_)">
                  <c:v>114.1428505835127</c:v>
                </c:pt>
                <c:pt idx="645" formatCode="_(* #,##0.00_);_(* \(#,##0.00\);_(* &quot;-&quot;??_);_(@_)">
                  <c:v>114.18045024979611</c:v>
                </c:pt>
                <c:pt idx="646" formatCode="_(* #,##0.00_);_(* \(#,##0.00\);_(* &quot;-&quot;??_);_(@_)">
                  <c:v>114.20624458590024</c:v>
                </c:pt>
                <c:pt idx="647" formatCode="_(* #,##0.00_);_(* \(#,##0.00\);_(* &quot;-&quot;??_);_(@_)">
                  <c:v>114.26015559253055</c:v>
                </c:pt>
                <c:pt idx="648" formatCode="_(* #,##0.00_);_(* \(#,##0.00\);_(* &quot;-&quot;??_);_(@_)">
                  <c:v>114.31454318875902</c:v>
                </c:pt>
                <c:pt idx="649" formatCode="_(* #,##0.00_);_(* \(#,##0.00\);_(* &quot;-&quot;??_);_(@_)">
                  <c:v>114.34569427101641</c:v>
                </c:pt>
                <c:pt idx="650" formatCode="_(* #,##0.00_);_(* \(#,##0.00\);_(* &quot;-&quot;??_);_(@_)">
                  <c:v>114.37428753114077</c:v>
                </c:pt>
                <c:pt idx="651" formatCode="_(* #,##0.00_);_(* \(#,##0.00\);_(* &quot;-&quot;??_);_(@_)">
                  <c:v>114.39973902560435</c:v>
                </c:pt>
                <c:pt idx="652" formatCode="_(* #,##0.00_);_(* \(#,##0.00\);_(* &quot;-&quot;??_);_(@_)">
                  <c:v>114.44511951221648</c:v>
                </c:pt>
                <c:pt idx="653" formatCode="_(* #,##0.00_);_(* \(#,##0.00\);_(* &quot;-&quot;??_);_(@_)">
                  <c:v>114.50339787033795</c:v>
                </c:pt>
                <c:pt idx="654" formatCode="_(* #,##0.00_);_(* \(#,##0.00\);_(* &quot;-&quot;??_);_(@_)">
                  <c:v>114.52189288643039</c:v>
                </c:pt>
                <c:pt idx="655" formatCode="_(* #,##0.00_);_(* \(#,##0.00\);_(* &quot;-&quot;??_);_(@_)">
                  <c:v>114.54659538466174</c:v>
                </c:pt>
                <c:pt idx="656" formatCode="_(* #,##0.00_);_(* \(#,##0.00\);_(* &quot;-&quot;??_);_(@_)">
                  <c:v>114.57191313116772</c:v>
                </c:pt>
                <c:pt idx="657" formatCode="_(* #,##0.00_);_(* \(#,##0.00\);_(* &quot;-&quot;??_);_(@_)">
                  <c:v>114.61340355934414</c:v>
                </c:pt>
                <c:pt idx="658" formatCode="_(* #,##0.00_);_(* \(#,##0.00\);_(* &quot;-&quot;??_);_(@_)">
                  <c:v>114.63165747354944</c:v>
                </c:pt>
                <c:pt idx="659" formatCode="_(* #,##0.00_);_(* \(#,##0.00\);_(* &quot;-&quot;??_);_(@_)">
                  <c:v>114.6473535656217</c:v>
                </c:pt>
                <c:pt idx="660" formatCode="_(* #,##0.00_);_(* \(#,##0.00\);_(* &quot;-&quot;??_);_(@_)">
                  <c:v>114.66560747982702</c:v>
                </c:pt>
                <c:pt idx="661" formatCode="_(* #,##0.00_);_(* \(#,##0.00\);_(* &quot;-&quot;??_);_(@_)">
                  <c:v>114.69737381035903</c:v>
                </c:pt>
                <c:pt idx="662" formatCode="_(* #,##0.00_);_(* \(#,##0.00\);_(* &quot;-&quot;??_);_(@_)">
                  <c:v>114.73886423853543</c:v>
                </c:pt>
                <c:pt idx="663" formatCode="_(* #,##0.00_);_(* \(#,##0.00\);_(* &quot;-&quot;??_);_(@_)">
                  <c:v>114.75066956871471</c:v>
                </c:pt>
                <c:pt idx="664" formatCode="_(* #,##0.00_);_(* \(#,##0.00\);_(* &quot;-&quot;??_);_(@_)">
                  <c:v>114.76636566078697</c:v>
                </c:pt>
                <c:pt idx="665" formatCode="_(* #,##0.00_);_(* \(#,##0.00\);_(* &quot;-&quot;??_);_(@_)">
                  <c:v>114.78096991498646</c:v>
                </c:pt>
                <c:pt idx="666" formatCode="_(* #,##0.00_);_(* \(#,##0.00\);_(* &quot;-&quot;??_);_(@_)">
                  <c:v>114.80993732149827</c:v>
                </c:pt>
                <c:pt idx="667" formatCode="_(* #,##0.00_);_(* \(#,##0.00\);_(* &quot;-&quot;??_);_(@_)">
                  <c:v>114.8514277496747</c:v>
                </c:pt>
                <c:pt idx="668" formatCode="_(* #,##0.00_);_(* \(#,##0.00\);_(* &quot;-&quot;??_);_(@_)">
                  <c:v>114.86528300764196</c:v>
                </c:pt>
                <c:pt idx="669" formatCode="_(* #,##0.00_);_(* \(#,##0.00\);_(* &quot;-&quot;??_);_(@_)">
                  <c:v>114.87527951192043</c:v>
                </c:pt>
                <c:pt idx="670" formatCode="_(* #,##0.00_);_(* \(#,##0.00\);_(* &quot;-&quot;??_);_(@_)">
                  <c:v>114.88063625807368</c:v>
                </c:pt>
                <c:pt idx="671" formatCode="_(* #,##0.00_);_(* \(#,##0.00\);_(* &quot;-&quot;??_);_(@_)">
                  <c:v>114.90520500834745</c:v>
                </c:pt>
                <c:pt idx="672" formatCode="_(* #,##0.00_);_(* \(#,##0.00\);_(* &quot;-&quot;??_);_(@_)">
                  <c:v>114.93454726470401</c:v>
                </c:pt>
                <c:pt idx="673" formatCode="_(* #,##0.00_);_(* \(#,##0.00\);_(* &quot;-&quot;??_);_(@_)">
                  <c:v>114.94379477275025</c:v>
                </c:pt>
                <c:pt idx="674" formatCode="_(* #,##0.00_);_(* \(#,##0.00\);_(* &quot;-&quot;??_);_(@_)">
                  <c:v>114.95560010292954</c:v>
                </c:pt>
                <c:pt idx="675" formatCode="_(* #,##0.00_);_(* \(#,##0.00\);_(* &quot;-&quot;??_);_(@_)">
                  <c:v>114.97385401713487</c:v>
                </c:pt>
                <c:pt idx="676" formatCode="_(* #,##0.00_);_(* \(#,##0.00\);_(* &quot;-&quot;??_);_(@_)">
                  <c:v>114.99917176364085</c:v>
                </c:pt>
                <c:pt idx="677" formatCode="_(* #,##0.00_);_(* \(#,##0.00\);_(* &quot;-&quot;??_);_(@_)">
                  <c:v>115.03421360779123</c:v>
                </c:pt>
                <c:pt idx="678" formatCode="_(* #,##0.00_);_(* \(#,##0.00\);_(* &quot;-&quot;??_);_(@_)">
                  <c:v>115.04990969986349</c:v>
                </c:pt>
                <c:pt idx="679" formatCode="_(* #,##0.00_);_(* \(#,##0.00\);_(* &quot;-&quot;??_);_(@_)">
                  <c:v>115.06171503004276</c:v>
                </c:pt>
                <c:pt idx="680" formatCode="_(* #,##0.00_);_(* \(#,##0.00\);_(* &quot;-&quot;??_);_(@_)">
                  <c:v>115.07557028801003</c:v>
                </c:pt>
                <c:pt idx="681" formatCode="_(* #,##0.00_);_(* \(#,##0.00\);_(* &quot;-&quot;??_);_(@_)">
                  <c:v>115.17798858316695</c:v>
                </c:pt>
                <c:pt idx="682" formatCode="_(* #,##0.00_);_(* \(#,##0.00\);_(* &quot;-&quot;??_);_(@_)">
                  <c:v>115.2266765916016</c:v>
                </c:pt>
                <c:pt idx="683" formatCode="_(* #,##0.00_);_(* \(#,##0.00\);_(* &quot;-&quot;??_);_(@_)">
                  <c:v>115.23797402743581</c:v>
                </c:pt>
                <c:pt idx="684" formatCode="_(* #,##0.00_);_(* \(#,##0.00\);_(* &quot;-&quot;??_);_(@_)">
                  <c:v>115.25622794164111</c:v>
                </c:pt>
                <c:pt idx="685" formatCode="_(* #,##0.00_);_(* \(#,##0.00\);_(* &quot;-&quot;??_);_(@_)">
                  <c:v>115.27949576035914</c:v>
                </c:pt>
                <c:pt idx="686" formatCode="_(* #,##0.00_);_(* \(#,##0.00\);_(* &quot;-&quot;??_);_(@_)">
                  <c:v>115.32303611632354</c:v>
                </c:pt>
                <c:pt idx="687" formatCode="_(* #,##0.00_);_(* \(#,##0.00\);_(* &quot;-&quot;??_);_(@_)">
                  <c:v>115.33484144650284</c:v>
                </c:pt>
                <c:pt idx="688" formatCode="_(* #,##0.00_);_(* \(#,##0.00\);_(* &quot;-&quot;??_);_(@_)">
                  <c:v>115.34664677668212</c:v>
                </c:pt>
                <c:pt idx="689" formatCode="_(* #,##0.00_);_(* \(#,##0.00\);_(* &quot;-&quot;??_);_(@_)">
                  <c:v>115.35664328096058</c:v>
                </c:pt>
                <c:pt idx="690" formatCode="_(* #,##0.00_);_(* \(#,##0.00\);_(* &quot;-&quot;??_);_(@_)">
                  <c:v>115.3837698533674</c:v>
                </c:pt>
                <c:pt idx="691" formatCode="_(* #,##0.00_);_(* \(#,##0.00\);_(* &quot;-&quot;??_);_(@_)">
                  <c:v>115.41881169751778</c:v>
                </c:pt>
                <c:pt idx="692" formatCode="_(* #,##0.00_);_(* \(#,##0.00\);_(* &quot;-&quot;??_);_(@_)">
                  <c:v>115.42243817244164</c:v>
                </c:pt>
                <c:pt idx="693" formatCode="_(* #,##0.00_);_(* \(#,##0.00\);_(* &quot;-&quot;??_);_(@_)">
                  <c:v>115.43464521223581</c:v>
                </c:pt>
                <c:pt idx="694" formatCode="_(* #,##0.00_);_(* \(#,##0.00\);_(* &quot;-&quot;??_);_(@_)">
                  <c:v>115.44719682739905</c:v>
                </c:pt>
                <c:pt idx="695" formatCode="_(* #,##0.00_);_(* \(#,##0.00\);_(* &quot;-&quot;??_);_(@_)">
                  <c:v>115.47258403017169</c:v>
                </c:pt>
                <c:pt idx="696" formatCode="_(* #,##0.00_);_(* \(#,##0.00\);_(* &quot;-&quot;??_);_(@_)">
                  <c:v>115.50708044621574</c:v>
                </c:pt>
                <c:pt idx="697" formatCode="_(* #,##0.00_);_(* \(#,##0.00\);_(* &quot;-&quot;??_);_(@_)">
                  <c:v>115.52376533138353</c:v>
                </c:pt>
                <c:pt idx="698" formatCode="_(* #,##0.00_);_(* \(#,##0.00\);_(* &quot;-&quot;??_);_(@_)">
                  <c:v>115.53573501955177</c:v>
                </c:pt>
                <c:pt idx="699" formatCode="_(* #,##0.00_);_(* \(#,##0.00\);_(* &quot;-&quot;??_);_(@_)">
                  <c:v>115.5552870015951</c:v>
                </c:pt>
                <c:pt idx="700" formatCode="_(* #,##0.00_);_(* \(#,##0.00\);_(* &quot;-&quot;??_);_(@_)">
                  <c:v>115.59126046349024</c:v>
                </c:pt>
                <c:pt idx="701" formatCode="_(* #,##0.00_);_(* \(#,##0.00\);_(* &quot;-&quot;??_);_(@_)">
                  <c:v>115.63516627111893</c:v>
                </c:pt>
                <c:pt idx="702" formatCode="_(* #,##0.00_);_(* \(#,##0.00\);_(* &quot;-&quot;??_);_(@_)">
                  <c:v>115.65090226057566</c:v>
                </c:pt>
                <c:pt idx="703" formatCode="_(* #,##0.00_);_(* \(#,##0.00\);_(* &quot;-&quot;??_);_(@_)">
                  <c:v>115.69143244714751</c:v>
                </c:pt>
                <c:pt idx="704" formatCode="_(* #,##0.00_);_(* \(#,##0.00\);_(* &quot;-&quot;??_);_(@_)">
                  <c:v>115.75022117760687</c:v>
                </c:pt>
                <c:pt idx="705" formatCode="_(* #,##0.00_);_(* \(#,##0.00\);_(* &quot;-&quot;??_);_(@_)">
                  <c:v>115.75986470060842</c:v>
                </c:pt>
                <c:pt idx="706" formatCode="_(* #,##0.00_);_(* \(#,##0.00\);_(* &quot;-&quot;??_);_(@_)">
                  <c:v>115.77589995997224</c:v>
                </c:pt>
                <c:pt idx="707" formatCode="_(* #,##0.00_);_(* \(#,##0.00\);_(* &quot;-&quot;??_);_(@_)">
                  <c:v>115.79129180951185</c:v>
                </c:pt>
                <c:pt idx="708" formatCode="_(* #,##0.00_);_(* \(#,##0.00\);_(* &quot;-&quot;??_);_(@_)">
                  <c:v>115.82124175629835</c:v>
                </c:pt>
                <c:pt idx="709" formatCode="_(* #,##0.00_);_(* \(#,##0.00\);_(* &quot;-&quot;??_);_(@_)">
                  <c:v>115.87152182445442</c:v>
                </c:pt>
                <c:pt idx="710" formatCode="_(* #,##0.00_);_(* \(#,##0.00\);_(* &quot;-&quot;??_);_(@_)">
                  <c:v>115.88732646932594</c:v>
                </c:pt>
                <c:pt idx="711" formatCode="_(* #,##0.00_);_(* \(#,##0.00\);_(* &quot;-&quot;??_);_(@_)">
                  <c:v>115.90672914099061</c:v>
                </c:pt>
                <c:pt idx="712" formatCode="_(* #,##0.00_);_(* \(#,##0.00\);_(* &quot;-&quot;??_);_(@_)">
                  <c:v>115.93017432896335</c:v>
                </c:pt>
                <c:pt idx="713" formatCode="_(* #,##0.00_);_(* \(#,##0.00\);_(* &quot;-&quot;??_);_(@_)">
                  <c:v>115.97822725907649</c:v>
                </c:pt>
                <c:pt idx="714" formatCode="_(* #,##0.00_);_(* \(#,##0.00\);_(* &quot;-&quot;??_);_(@_)">
                  <c:v>116.03036307451757</c:v>
                </c:pt>
                <c:pt idx="715" formatCode="_(* #,##0.00_);_(* \(#,##0.00\);_(* &quot;-&quot;??_);_(@_)">
                  <c:v>116.04910153733022</c:v>
                </c:pt>
                <c:pt idx="716" formatCode="_(* #,##0.00_);_(* \(#,##0.00\);_(* &quot;-&quot;??_);_(@_)">
                  <c:v>116.07363945993106</c:v>
                </c:pt>
                <c:pt idx="717" formatCode="_(* #,##0.00_);_(* \(#,##0.00\);_(* &quot;-&quot;??_);_(@_)">
                  <c:v>116.09223867384641</c:v>
                </c:pt>
                <c:pt idx="718" formatCode="_(* #,##0.00_);_(* \(#,##0.00\);_(* &quot;-&quot;??_);_(@_)">
                  <c:v>116.12274460605265</c:v>
                </c:pt>
                <c:pt idx="719" formatCode="_(* #,##0.00_);_(* \(#,##0.00\);_(* &quot;-&quot;??_);_(@_)">
                  <c:v>116.16358512093016</c:v>
                </c:pt>
                <c:pt idx="720" formatCode="_(* #,##0.00_);_(* \(#,##0.00\);_(* &quot;-&quot;??_);_(@_)">
                  <c:v>116.18680673854381</c:v>
                </c:pt>
                <c:pt idx="721" formatCode="_(* #,##0.00_);_(* \(#,##0.00\);_(* &quot;-&quot;??_);_(@_)">
                  <c:v>116.21384476722466</c:v>
                </c:pt>
                <c:pt idx="722" formatCode="_(* #,##0.00_);_(* \(#,##0.00\);_(* &quot;-&quot;??_);_(@_)">
                  <c:v>116.23804110570755</c:v>
                </c:pt>
                <c:pt idx="723" formatCode="_(* #,##0.00_);_(* \(#,##0.00\);_(* &quot;-&quot;??_);_(@_)">
                  <c:v>116.28335851407779</c:v>
                </c:pt>
                <c:pt idx="724" formatCode="_(* #,##0.00_);_(* \(#,##0.00\);_(* &quot;-&quot;??_);_(@_)">
                  <c:v>116.33064361649407</c:v>
                </c:pt>
                <c:pt idx="725" formatCode="_(* #,##0.00_);_(* \(#,##0.00\);_(* &quot;-&quot;??_);_(@_)">
                  <c:v>116.35557444835771</c:v>
                </c:pt>
                <c:pt idx="726" formatCode="_(* #,##0.00_);_(* \(#,##0.00\);_(* &quot;-&quot;??_);_(@_)">
                  <c:v>116.38052530483137</c:v>
                </c:pt>
                <c:pt idx="727" formatCode="_(* #,##0.00_);_(* \(#,##0.00\);_(* &quot;-&quot;??_);_(@_)">
                  <c:v>116.40368938676507</c:v>
                </c:pt>
                <c:pt idx="728" formatCode="_(* #,##0.00_);_(* \(#,##0.00\);_(* &quot;-&quot;??_);_(@_)">
                  <c:v>116.44718290276678</c:v>
                </c:pt>
                <c:pt idx="729" formatCode="_(* #,##0.00_);_(* \(#,##0.00\);_(* &quot;-&quot;??_);_(@_)">
                  <c:v>116.49554479607384</c:v>
                </c:pt>
                <c:pt idx="730" formatCode="_(* #,##0.00_);_(* \(#,##0.00\);_(* &quot;-&quot;??_);_(@_)">
                  <c:v>116.52545796242291</c:v>
                </c:pt>
                <c:pt idx="731" formatCode="_(* #,##0.00_);_(* \(#,##0.00\);_(* &quot;-&quot;??_);_(@_)">
                  <c:v>116.5534483043506</c:v>
                </c:pt>
                <c:pt idx="732" formatCode="_(* #,##0.00_);_(* \(#,##0.00\);_(* &quot;-&quot;??_);_(@_)">
                  <c:v>116.57246311505179</c:v>
                </c:pt>
                <c:pt idx="733" formatCode="_(* #,##0.00_);_(* \(#,##0.00\);_(* &quot;-&quot;??_);_(@_)">
                  <c:v>116.60725583979541</c:v>
                </c:pt>
                <c:pt idx="734" formatCode="_(* #,##0.00_);_(* \(#,##0.00\);_(* &quot;-&quot;??_);_(@_)">
                  <c:v>116.55787516738047</c:v>
                </c:pt>
                <c:pt idx="735" formatCode="_(* #,##0.00_);_(* \(#,##0.00\);_(* &quot;-&quot;??_);_(@_)">
                  <c:v>116.56842360759001</c:v>
                </c:pt>
                <c:pt idx="736" formatCode="_(* #,##0.00_);_(* \(#,##0.00\);_(* &quot;-&quot;??_);_(@_)">
                  <c:v>115.70326933583361</c:v>
                </c:pt>
                <c:pt idx="737" formatCode="_(* #,##0.00_);_(* \(#,##0.00\);_(* &quot;-&quot;??_);_(@_)">
                  <c:v>115.01140057064354</c:v>
                </c:pt>
                <c:pt idx="738" formatCode="_(* #,##0.00_);_(* \(#,##0.00\);_(* &quot;-&quot;??_);_(@_)">
                  <c:v>114.09211272398723</c:v>
                </c:pt>
                <c:pt idx="739" formatCode="_(* #,##0.00_);_(* \(#,##0.00\);_(* &quot;-&quot;??_);_(@_)">
                  <c:v>115.76765273288329</c:v>
                </c:pt>
                <c:pt idx="740" formatCode="_(* #,##0.00_);_(* \(#,##0.00\);_(* &quot;-&quot;??_);_(@_)">
                  <c:v>116.04459900436221</c:v>
                </c:pt>
                <c:pt idx="741" formatCode="_(* #,##0.00_);_(* \(#,##0.00\);_(* &quot;-&quot;??_);_(@_)">
                  <c:v>116.04419419587617</c:v>
                </c:pt>
                <c:pt idx="742" formatCode="_(* #,##0.00_);_(* \(#,##0.00\);_(* &quot;-&quot;??_);_(@_)">
                  <c:v>116.04709772317008</c:v>
                </c:pt>
                <c:pt idx="743" formatCode="_(* #,##0.00_);_(* \(#,##0.00\);_(* &quot;-&quot;??_);_(@_)">
                  <c:v>116.06433453796311</c:v>
                </c:pt>
                <c:pt idx="744" formatCode="_(* #,##0.00_);_(* \(#,##0.00\);_(* &quot;-&quot;??_);_(@_)">
                  <c:v>116.08871935704839</c:v>
                </c:pt>
                <c:pt idx="745" formatCode="_(* #,##0.00_);_(* \(#,##0.00\);_(* &quot;-&quot;??_);_(@_)">
                  <c:v>116.09595148540224</c:v>
                </c:pt>
                <c:pt idx="746" formatCode="_(* #,##0.00_);_(* \(#,##0.00\);_(* &quot;-&quot;??_);_(@_)">
                  <c:v>116.10906710588817</c:v>
                </c:pt>
                <c:pt idx="747" formatCode="_(* #,##0.00_);_(* \(#,##0.00\);_(* &quot;-&quot;??_);_(@_)">
                  <c:v>116.12211996789385</c:v>
                </c:pt>
                <c:pt idx="748" formatCode="_(* #,##0.00_);_(* \(#,##0.00\);_(* &quot;-&quot;??_);_(@_)">
                  <c:v>116.14999553653288</c:v>
                </c:pt>
                <c:pt idx="749" formatCode="_(* #,##0.00_);_(* \(#,##0.00\);_(* &quot;-&quot;??_);_(@_)">
                  <c:v>116.17777961316416</c:v>
                </c:pt>
                <c:pt idx="750" formatCode="_(* #,##0.00_);_(* \(#,##0.00\);_(* &quot;-&quot;??_);_(@_)">
                  <c:v>116.18662814012959</c:v>
                </c:pt>
                <c:pt idx="751" formatCode="_(* #,##0.00_);_(* \(#,##0.00\);_(* &quot;-&quot;??_);_(@_)">
                  <c:v>116.18824527348939</c:v>
                </c:pt>
                <c:pt idx="752" formatCode="_(* #,##0.00_);_(* \(#,##0.00\);_(* &quot;-&quot;??_);_(@_)">
                  <c:v>116.20501337713898</c:v>
                </c:pt>
                <c:pt idx="753" formatCode="_(* #,##0.00_);_(* \(#,##0.00\);_(* &quot;-&quot;??_);_(@_)">
                  <c:v>116.21219525783701</c:v>
                </c:pt>
                <c:pt idx="754" formatCode="_(* #,##0.00_);_(* \(#,##0.00\);_(* &quot;-&quot;??_);_(@_)">
                  <c:v>116.24290101193309</c:v>
                </c:pt>
                <c:pt idx="755" formatCode="_(* #,##0.00_);_(* \(#,##0.00\);_(* &quot;-&quot;??_);_(@_)">
                  <c:v>116.24746812118664</c:v>
                </c:pt>
                <c:pt idx="756" formatCode="_(* #,##0.00_);_(* \(#,##0.00\);_(* &quot;-&quot;??_);_(@_)">
                  <c:v>116.25179777992622</c:v>
                </c:pt>
                <c:pt idx="757" formatCode="_(* #,##0.00_);_(* \(#,##0.00\);_(* &quot;-&quot;??_);_(@_)">
                  <c:v>116.25453650215954</c:v>
                </c:pt>
                <c:pt idx="758" formatCode="_(* #,##0.00_);_(* \(#,##0.00\);_(* &quot;-&quot;??_);_(@_)">
                  <c:v>116.27156524617463</c:v>
                </c:pt>
                <c:pt idx="759" formatCode="_(* #,##0.00_);_(* \(#,##0.00\);_(* &quot;-&quot;??_);_(@_)">
                  <c:v>116.29852249979305</c:v>
                </c:pt>
                <c:pt idx="760" formatCode="_(* #,##0.00_);_(* \(#,##0.00\);_(* &quot;-&quot;??_);_(@_)">
                  <c:v>116.30406772694867</c:v>
                </c:pt>
                <c:pt idx="761" formatCode="_(* #,##0.00_);_(* \(#,##0.00\);_(* &quot;-&quot;??_);_(@_)">
                  <c:v>116.3088548338077</c:v>
                </c:pt>
                <c:pt idx="762" formatCode="_(* #,##0.00_);_(* \(#,##0.00\);_(* &quot;-&quot;??_);_(@_)">
                  <c:v>116.31386173046864</c:v>
                </c:pt>
                <c:pt idx="763" formatCode="_(* #,##0.00_);_(* \(#,##0.00\);_(* &quot;-&quot;??_);_(@_)">
                  <c:v>116.32962153018418</c:v>
                </c:pt>
                <c:pt idx="764" formatCode="_(* #,##0.00_);_(* \(#,##0.00\);_(* &quot;-&quot;??_);_(@_)">
                  <c:v>116.35269045501677</c:v>
                </c:pt>
                <c:pt idx="765" formatCode="_(* #,##0.00_);_(* \(#,##0.00\);_(* &quot;-&quot;??_);_(@_)">
                  <c:v>116.35213004437972</c:v>
                </c:pt>
                <c:pt idx="766" formatCode="_(* #,##0.00_);_(* \(#,##0.00\);_(* &quot;-&quot;??_);_(@_)">
                  <c:v>116.34820916996482</c:v>
                </c:pt>
                <c:pt idx="767" formatCode="_(* #,##0.00_);_(* \(#,##0.00\);_(* &quot;-&quot;??_);_(@_)">
                  <c:v>116.34026421856498</c:v>
                </c:pt>
                <c:pt idx="768" formatCode="_(* #,##0.00_);_(* \(#,##0.00\);_(* &quot;-&quot;??_);_(@_)">
                  <c:v>116.3429362584266</c:v>
                </c:pt>
                <c:pt idx="769" formatCode="_(* #,##0.00_);_(* \(#,##0.00\);_(* &quot;-&quot;??_);_(@_)">
                  <c:v>116.35549185611949</c:v>
                </c:pt>
                <c:pt idx="770" formatCode="_(* #,##0.00_);_(* \(#,##0.00\);_(* &quot;-&quot;??_);_(@_)">
                  <c:v>116.34870170655176</c:v>
                </c:pt>
                <c:pt idx="771" formatCode="_(* #,##0.00_);_(* \(#,##0.00\);_(* &quot;-&quot;??_);_(@_)">
                  <c:v>116.34576544245346</c:v>
                </c:pt>
                <c:pt idx="772" formatCode="_(* #,##0.00_);_(* \(#,##0.00\);_(* &quot;-&quot;??_);_(@_)">
                  <c:v>116.34594491487977</c:v>
                </c:pt>
                <c:pt idx="773" formatCode="_(* #,##0.00_);_(* \(#,##0.00\);_(* &quot;-&quot;??_);_(@_)">
                  <c:v>116.362890414064</c:v>
                </c:pt>
                <c:pt idx="774" formatCode="_(* #,##0.00_);_(* \(#,##0.00\);_(* &quot;-&quot;??_);_(@_)">
                  <c:v>116.39383043274817</c:v>
                </c:pt>
                <c:pt idx="775" formatCode="_(* #,##0.00_);_(* \(#,##0.00\);_(* &quot;-&quot;??_);_(@_)">
                  <c:v>116.40469414907113</c:v>
                </c:pt>
                <c:pt idx="776" formatCode="_(* #,##0.00_);_(* \(#,##0.00\);_(* &quot;-&quot;??_);_(@_)">
                  <c:v>116.41955762752494</c:v>
                </c:pt>
                <c:pt idx="777" formatCode="_(* #,##0.00_);_(* \(#,##0.00\);_(* &quot;-&quot;??_);_(@_)">
                  <c:v>116.43972955218305</c:v>
                </c:pt>
                <c:pt idx="778" formatCode="_(* #,##0.00_);_(* \(#,##0.00\);_(* &quot;-&quot;??_);_(@_)">
                  <c:v>116.47094153165507</c:v>
                </c:pt>
                <c:pt idx="779" formatCode="_(* #,##0.00_);_(* \(#,##0.00\);_(* &quot;-&quot;??_);_(@_)">
                  <c:v>116.50756900473287</c:v>
                </c:pt>
                <c:pt idx="780" formatCode="_(* #,##0.00_);_(* \(#,##0.00\);_(* &quot;-&quot;??_);_(@_)">
                  <c:v>116.60698618266423</c:v>
                </c:pt>
                <c:pt idx="781" formatCode="_(* #,##0.00_);_(* \(#,##0.00\);_(* &quot;-&quot;??_);_(@_)">
                  <c:v>116.62080746176721</c:v>
                </c:pt>
                <c:pt idx="782" formatCode="_(* #,##0.00_);_(* \(#,##0.00\);_(* &quot;-&quot;??_);_(@_)">
                  <c:v>116.63039401010393</c:v>
                </c:pt>
                <c:pt idx="783" formatCode="_(* #,##0.00_);_(* \(#,##0.00\);_(* &quot;-&quot;??_);_(@_)">
                  <c:v>116.6496406917374</c:v>
                </c:pt>
                <c:pt idx="784" formatCode="_(* #,##0.00_);_(* \(#,##0.00\);_(* &quot;-&quot;??_);_(@_)">
                  <c:v>116.67897646343471</c:v>
                </c:pt>
                <c:pt idx="785" formatCode="_(* #,##0.00_);_(* \(#,##0.00\);_(* &quot;-&quot;??_);_(@_)">
                  <c:v>116.68863394734115</c:v>
                </c:pt>
                <c:pt idx="786" formatCode="_(* #,##0.00_);_(* \(#,##0.00\);_(* &quot;-&quot;??_);_(@_)">
                  <c:v>116.70427461399895</c:v>
                </c:pt>
                <c:pt idx="787" formatCode="_(* #,##0.00_);_(* \(#,##0.00\);_(* &quot;-&quot;??_);_(@_)">
                  <c:v>116.72443367080648</c:v>
                </c:pt>
                <c:pt idx="788" formatCode="_(* #,##0.00_);_(* \(#,##0.00\);_(* &quot;-&quot;??_);_(@_)">
                  <c:v>116.7549447909194</c:v>
                </c:pt>
                <c:pt idx="789" formatCode="_(* #,##0.00_);_(* \(#,##0.00\);_(* &quot;-&quot;??_);_(@_)">
                  <c:v>116.79099027407209</c:v>
                </c:pt>
                <c:pt idx="790" formatCode="_(* #,##0.00_);_(* \(#,##0.00\);_(* &quot;-&quot;??_);_(@_)">
                  <c:v>116.80163883750015</c:v>
                </c:pt>
                <c:pt idx="791" formatCode="_(* #,##0.00_);_(* \(#,##0.00\);_(* &quot;-&quot;??_);_(@_)">
                  <c:v>116.80366110555921</c:v>
                </c:pt>
                <c:pt idx="792" formatCode="_(* #,##0.00_);_(* \(#,##0.00\);_(* &quot;-&quot;??_);_(@_)">
                  <c:v>116.80349354999369</c:v>
                </c:pt>
                <c:pt idx="793" formatCode="_(* #,##0.00_);_(* \(#,##0.00\);_(* &quot;-&quot;??_);_(@_)">
                  <c:v>116.83008039389205</c:v>
                </c:pt>
                <c:pt idx="794" formatCode="_(* #,##0.00_);_(* \(#,##0.00\);_(* &quot;-&quot;??_);_(@_)">
                  <c:v>116.8593943407992</c:v>
                </c:pt>
                <c:pt idx="795" formatCode="_(* #,##0.00_);_(* \(#,##0.00\);_(* &quot;-&quot;??_);_(@_)">
                  <c:v>116.86685756370103</c:v>
                </c:pt>
                <c:pt idx="796" formatCode="_(* #,##0.00_);_(* \(#,##0.00\);_(* &quot;-&quot;??_);_(@_)">
                  <c:v>116.87143717710309</c:v>
                </c:pt>
                <c:pt idx="797" formatCode="_(* #,##0.00_);_(* \(#,##0.00\);_(* &quot;-&quot;??_);_(@_)">
                  <c:v>116.88010462060723</c:v>
                </c:pt>
                <c:pt idx="798" formatCode="_(* #,##0.00_);_(* \(#,##0.00\);_(* &quot;-&quot;??_);_(@_)">
                  <c:v>116.80151906558571</c:v>
                </c:pt>
                <c:pt idx="799" formatCode="_(* #,##0.00_);_(* \(#,##0.00\);_(* &quot;-&quot;??_);_(@_)">
                  <c:v>116.71042141279895</c:v>
                </c:pt>
                <c:pt idx="800" formatCode="_(* #,##0.00_);_(* \(#,##0.00\);_(* &quot;-&quot;??_);_(@_)">
                  <c:v>116.61962813433423</c:v>
                </c:pt>
                <c:pt idx="801" formatCode="_(* #,##0.00_);_(* \(#,##0.00\);_(* &quot;-&quot;??_);_(@_)">
                  <c:v>116.52883559054669</c:v>
                </c:pt>
                <c:pt idx="802" formatCode="_(* #,##0.00_);_(* \(#,##0.00\);_(* &quot;-&quot;??_);_(@_)">
                  <c:v>116.43804378092841</c:v>
                </c:pt>
                <c:pt idx="803" formatCode="_(* #,##0.00_);_(* \(#,##0.00\);_(* &quot;-&quot;??_);_(@_)">
                  <c:v>116.35943172519445</c:v>
                </c:pt>
                <c:pt idx="804" formatCode="_(* #,##0.00_);_(* \(#,##0.00\);_(* &quot;-&quot;??_);_(@_)">
                  <c:v>116.38229470330921</c:v>
                </c:pt>
                <c:pt idx="805" formatCode="_(* #,##0.00_);_(* \(#,##0.00\);_(* &quot;-&quot;??_);_(@_)">
                  <c:v>116.38048760151183</c:v>
                </c:pt>
                <c:pt idx="806" formatCode="_(* #,##0.00_);_(* \(#,##0.00\);_(* &quot;-&quot;??_);_(@_)">
                  <c:v>116.37920520683352</c:v>
                </c:pt>
                <c:pt idx="807" formatCode="_(* #,##0.00_);_(* \(#,##0.00\);_(* &quot;-&quot;??_);_(@_)">
                  <c:v>116.39771672377368</c:v>
                </c:pt>
                <c:pt idx="808" formatCode="_(* #,##0.00_);_(* \(#,##0.00\);_(* &quot;-&quot;??_);_(@_)">
                  <c:v>116.42569684927678</c:v>
                </c:pt>
                <c:pt idx="809" formatCode="_(* #,##0.00_);_(* \(#,##0.00\);_(* &quot;-&quot;??_);_(@_)">
                  <c:v>116.42023640145176</c:v>
                </c:pt>
                <c:pt idx="810" formatCode="_(* #,##0.00_);_(* \(#,##0.00\);_(* &quot;-&quot;??_);_(@_)">
                  <c:v>116.4116646241397</c:v>
                </c:pt>
                <c:pt idx="811" formatCode="_(* #,##0.00_);_(* \(#,##0.00\);_(* &quot;-&quot;??_);_(@_)">
                  <c:v>116.39754621443839</c:v>
                </c:pt>
                <c:pt idx="812" formatCode="_(* #,##0.00_);_(* \(#,##0.00\);_(* &quot;-&quot;??_);_(@_)">
                  <c:v>116.39992699132273</c:v>
                </c:pt>
                <c:pt idx="813" formatCode="_(* #,##0.00_);_(* \(#,##0.00\);_(* &quot;-&quot;??_);_(@_)">
                  <c:v>116.4084221919977</c:v>
                </c:pt>
                <c:pt idx="814" formatCode="_(* #,##0.00_);_(* \(#,##0.00\);_(* &quot;-&quot;??_);_(@_)">
                  <c:v>116.39886858214929</c:v>
                </c:pt>
                <c:pt idx="815" formatCode="_(* #,##0.00_);_(* \(#,##0.00\);_(* &quot;-&quot;??_);_(@_)">
                  <c:v>116.39067322061155</c:v>
                </c:pt>
                <c:pt idx="816" formatCode="_(* #,##0.00_);_(* \(#,##0.00\);_(* &quot;-&quot;??_);_(@_)">
                  <c:v>116.38395745214191</c:v>
                </c:pt>
                <c:pt idx="817" formatCode="_(* #,##0.00_);_(* \(#,##0.00\);_(* &quot;-&quot;??_);_(@_)">
                  <c:v>116.39085796763631</c:v>
                </c:pt>
                <c:pt idx="818" formatCode="_(* #,##0.00_);_(* \(#,##0.00\);_(* &quot;-&quot;??_);_(@_)">
                  <c:v>116.40012222843883</c:v>
                </c:pt>
                <c:pt idx="819" formatCode="_(* #,##0.00_);_(* \(#,##0.00\);_(* &quot;-&quot;??_);_(@_)">
                  <c:v>116.38127697571818</c:v>
                </c:pt>
                <c:pt idx="820" formatCode="_(* #,##0.00_);_(* \(#,##0.00\);_(* &quot;-&quot;??_);_(@_)">
                  <c:v>116.36450032405305</c:v>
                </c:pt>
                <c:pt idx="821" formatCode="_(* #,##0.00_);_(* \(#,##0.00\);_(* &quot;-&quot;??_);_(@_)">
                  <c:v>116.3513778957311</c:v>
                </c:pt>
                <c:pt idx="822" formatCode="_(* #,##0.00_);_(* \(#,##0.00\);_(* &quot;-&quot;??_);_(@_)">
                  <c:v>116.34984998176211</c:v>
                </c:pt>
                <c:pt idx="823" formatCode="_(* #,##0.00_);_(* \(#,##0.00\);_(* &quot;-&quot;??_);_(@_)">
                  <c:v>116.36021740617417</c:v>
                </c:pt>
                <c:pt idx="824" formatCode="_(* #,##0.00_);_(* \(#,##0.00\);_(* &quot;-&quot;??_);_(@_)">
                  <c:v>116.35042669560258</c:v>
                </c:pt>
                <c:pt idx="825" formatCode="_(* #,##0.00_);_(* \(#,##0.00\);_(* &quot;-&quot;??_);_(@_)">
                  <c:v>116.34246473204075</c:v>
                </c:pt>
                <c:pt idx="826" formatCode="_(* #,##0.00_);_(* \(#,##0.00\);_(* &quot;-&quot;??_);_(@_)">
                  <c:v>116.33567543977128</c:v>
                </c:pt>
                <c:pt idx="827" formatCode="_(* #,##0.00_);_(* \(#,##0.00\);_(* &quot;-&quot;??_);_(@_)">
                  <c:v>116.34701874407334</c:v>
                </c:pt>
                <c:pt idx="828" formatCode="_(* #,##0.00_);_(* \(#,##0.00\);_(* &quot;-&quot;??_);_(@_)">
                  <c:v>116.36419469814412</c:v>
                </c:pt>
                <c:pt idx="829" formatCode="_(* #,##0.00_);_(* \(#,##0.00\);_(* &quot;-&quot;??_);_(@_)">
                  <c:v>116.35648049614311</c:v>
                </c:pt>
                <c:pt idx="830" formatCode="_(* #,##0.00_);_(* \(#,##0.00\);_(* &quot;-&quot;??_);_(@_)">
                  <c:v>116.34798576303504</c:v>
                </c:pt>
                <c:pt idx="831" formatCode="_(* #,##0.00_);_(* \(#,##0.00\);_(* &quot;-&quot;??_);_(@_)">
                  <c:v>116.33759471554758</c:v>
                </c:pt>
                <c:pt idx="832" formatCode="_(* #,##0.00_);_(* \(#,##0.00\);_(* &quot;-&quot;??_);_(@_)">
                  <c:v>116.34255945067488</c:v>
                </c:pt>
                <c:pt idx="833" formatCode="_(* #,##0.00_);_(* \(#,##0.00\);_(* &quot;-&quot;??_);_(@_)">
                  <c:v>116.36007357537292</c:v>
                </c:pt>
                <c:pt idx="834" formatCode="_(* #,##0.00_);_(* \(#,##0.00\);_(* &quot;-&quot;??_);_(@_)">
                  <c:v>116.35620397091044</c:v>
                </c:pt>
                <c:pt idx="835" formatCode="_(* #,##0.00_);_(* \(#,##0.00\);_(* &quot;-&quot;??_);_(@_)">
                  <c:v>116.35591653340569</c:v>
                </c:pt>
                <c:pt idx="836" formatCode="_(* #,##0.00_);_(* \(#,##0.00\);_(* &quot;-&quot;??_);_(@_)">
                  <c:v>116.35699968106761</c:v>
                </c:pt>
                <c:pt idx="837" formatCode="_(* #,##0.00_);_(* \(#,##0.00\);_(* &quot;-&quot;??_);_(@_)">
                  <c:v>116.37131801137184</c:v>
                </c:pt>
                <c:pt idx="838" formatCode="_(* #,##0.00_);_(* \(#,##0.00\);_(* &quot;-&quot;??_);_(@_)">
                  <c:v>116.39375922763344</c:v>
                </c:pt>
                <c:pt idx="839" formatCode="_(* #,##0.00_);_(* \(#,##0.00\);_(* &quot;-&quot;??_);_(@_)">
                  <c:v>116.40160539173141</c:v>
                </c:pt>
                <c:pt idx="840" formatCode="_(* #,##0.00_);_(* \(#,##0.00\);_(* &quot;-&quot;??_);_(@_)">
                  <c:v>116.41837990485639</c:v>
                </c:pt>
                <c:pt idx="841" formatCode="_(* #,##0.00_);_(* \(#,##0.00\);_(* &quot;-&quot;??_);_(@_)">
                  <c:v>116.43869789016441</c:v>
                </c:pt>
                <c:pt idx="842" formatCode="_(* #,##0.00_);_(* \(#,##0.00\);_(* &quot;-&quot;??_);_(@_)">
                  <c:v>116.46905523114339</c:v>
                </c:pt>
                <c:pt idx="843" formatCode="_(* #,##0.00_);_(* \(#,##0.00\);_(* &quot;-&quot;??_);_(@_)">
                  <c:v>116.47916034767221</c:v>
                </c:pt>
                <c:pt idx="844" formatCode="_(* #,##0.00_);_(* \(#,##0.00\);_(* &quot;-&quot;??_);_(@_)">
                  <c:v>116.48323067319524</c:v>
                </c:pt>
                <c:pt idx="845" formatCode="_(* #,##0.00_);_(* \(#,##0.00\);_(* &quot;-&quot;??_);_(@_)">
                  <c:v>116.48747272813577</c:v>
                </c:pt>
                <c:pt idx="846" formatCode="_(* #,##0.00_);_(* \(#,##0.00\);_(* &quot;-&quot;??_);_(@_)">
                  <c:v>116.59917926305523</c:v>
                </c:pt>
                <c:pt idx="847" formatCode="_(* #,##0.00_);_(* \(#,##0.00\);_(* &quot;-&quot;??_);_(@_)">
                  <c:v>116.63310283155275</c:v>
                </c:pt>
                <c:pt idx="848" formatCode="_(* #,##0.00_);_(* \(#,##0.00\);_(* &quot;-&quot;??_);_(@_)">
                  <c:v>116.64415300464287</c:v>
                </c:pt>
                <c:pt idx="849" formatCode="_(* #,##0.00_);_(* \(#,##0.00\);_(* &quot;-&quot;??_);_(@_)">
                  <c:v>116.65303130270142</c:v>
                </c:pt>
                <c:pt idx="850" formatCode="_(* #,##0.00_);_(* \(#,##0.00\);_(* &quot;-&quot;??_);_(@_)">
                  <c:v>116.65676270249665</c:v>
                </c:pt>
                <c:pt idx="851" formatCode="_(* #,##0.00_);_(* \(#,##0.00\);_(* &quot;-&quot;??_);_(@_)">
                  <c:v>116.67968363594024</c:v>
                </c:pt>
                <c:pt idx="852" formatCode="_(* #,##0.00_);_(* \(#,##0.00\);_(* &quot;-&quot;??_);_(@_)">
                  <c:v>116.71885221908383</c:v>
                </c:pt>
                <c:pt idx="853" formatCode="_(* #,##0.00_);_(* \(#,##0.00\);_(* &quot;-&quot;??_);_(@_)">
                  <c:v>116.72508152703503</c:v>
                </c:pt>
                <c:pt idx="854" formatCode="_(* #,##0.00_);_(* \(#,##0.00\);_(* &quot;-&quot;??_);_(@_)">
                  <c:v>116.7365684151554</c:v>
                </c:pt>
                <c:pt idx="855" formatCode="_(* #,##0.00_);_(* \(#,##0.00\);_(* &quot;-&quot;??_);_(@_)">
                  <c:v>116.76136501427357</c:v>
                </c:pt>
                <c:pt idx="856" formatCode="_(* #,##0.00_);_(* \(#,##0.00\);_(* &quot;-&quot;??_);_(@_)">
                  <c:v>116.79708892605041</c:v>
                </c:pt>
                <c:pt idx="857" formatCode="_(* #,##0.00_);_(* \(#,##0.00\);_(* &quot;-&quot;??_);_(@_)">
                  <c:v>116.81564248123924</c:v>
                </c:pt>
                <c:pt idx="858" formatCode="_(* #,##0.00_);_(* \(#,##0.00\);_(* &quot;-&quot;??_);_(@_)">
                  <c:v>116.84581131868023</c:v>
                </c:pt>
                <c:pt idx="859" formatCode="_(* #,##0.00_);_(* \(#,##0.00\);_(* &quot;-&quot;??_);_(@_)">
                  <c:v>116.87114524231754</c:v>
                </c:pt>
                <c:pt idx="860" formatCode="_(* #,##0.00_);_(* \(#,##0.00\);_(* &quot;-&quot;??_);_(@_)">
                  <c:v>116.90479156913784</c:v>
                </c:pt>
                <c:pt idx="861" formatCode="_(* #,##0.00_);_(* \(#,##0.00\);_(* &quot;-&quot;??_);_(@_)">
                  <c:v>116.95797604951628</c:v>
                </c:pt>
                <c:pt idx="862" formatCode="_(* #,##0.00_);_(* \(#,##0.00\);_(* &quot;-&quot;??_);_(@_)">
                  <c:v>116.99201348964199</c:v>
                </c:pt>
                <c:pt idx="863" formatCode="_(* #,##0.00_);_(* \(#,##0.00\);_(* &quot;-&quot;??_);_(@_)">
                  <c:v>117.02571036549239</c:v>
                </c:pt>
                <c:pt idx="864" formatCode="_(* #,##0.00_);_(* \(#,##0.00\);_(* &quot;-&quot;??_);_(@_)">
                  <c:v>117.05654951612662</c:v>
                </c:pt>
                <c:pt idx="865" formatCode="_(* #,##0.00_);_(* \(#,##0.00\);_(* &quot;-&quot;??_);_(@_)">
                  <c:v>117.10447498352062</c:v>
                </c:pt>
                <c:pt idx="866" formatCode="_(* #,##0.00_);_(* \(#,##0.00\);_(* &quot;-&quot;??_);_(@_)">
                  <c:v>117.16681998015474</c:v>
                </c:pt>
                <c:pt idx="867" formatCode="_(* #,##0.00_);_(* \(#,##0.00\);_(* &quot;-&quot;??_);_(@_)">
                  <c:v>117.19512849333556</c:v>
                </c:pt>
                <c:pt idx="868" formatCode="_(* #,##0.00_);_(* \(#,##0.00\);_(* &quot;-&quot;??_);_(@_)">
                  <c:v>117.21753093394476</c:v>
                </c:pt>
                <c:pt idx="869" formatCode="_(* #,##0.00_);_(* \(#,##0.00\);_(* &quot;-&quot;??_);_(@_)">
                  <c:v>117.2452213025694</c:v>
                </c:pt>
                <c:pt idx="870" formatCode="_(* #,##0.00_);_(* \(#,##0.00\);_(* &quot;-&quot;??_);_(@_)">
                  <c:v>117.28159876205223</c:v>
                </c:pt>
                <c:pt idx="871" formatCode="_(* #,##0.00_);_(* \(#,##0.00\);_(* &quot;-&quot;??_);_(@_)">
                  <c:v>117.30159660176491</c:v>
                </c:pt>
                <c:pt idx="872" formatCode="_(* #,##0.00_);_(* \(#,##0.00\);_(* &quot;-&quot;??_);_(@_)">
                  <c:v>117.32338798602564</c:v>
                </c:pt>
                <c:pt idx="873" formatCode="_(* #,##0.00_);_(* \(#,##0.00\);_(* &quot;-&quot;??_);_(@_)">
                  <c:v>117.34884205261045</c:v>
                </c:pt>
                <c:pt idx="874" formatCode="_(* #,##0.00_);_(* \(#,##0.00\);_(* &quot;-&quot;??_);_(@_)">
                  <c:v>117.39591694518772</c:v>
                </c:pt>
                <c:pt idx="875" formatCode="_(* #,##0.00_);_(* \(#,##0.00\);_(* &quot;-&quot;??_);_(@_)">
                  <c:v>117.44116418453618</c:v>
                </c:pt>
                <c:pt idx="876" formatCode="_(* #,##0.00_);_(* \(#,##0.00\);_(* &quot;-&quot;??_);_(@_)">
                  <c:v>117.46980523883911</c:v>
                </c:pt>
                <c:pt idx="877" formatCode="_(* #,##0.00_);_(* \(#,##0.00\);_(* &quot;-&quot;??_);_(@_)">
                  <c:v>117.49465806392357</c:v>
                </c:pt>
                <c:pt idx="878" formatCode="_(* #,##0.00_);_(* \(#,##0.00\);_(* &quot;-&quot;??_);_(@_)">
                  <c:v>117.51811221328407</c:v>
                </c:pt>
                <c:pt idx="879" formatCode="_(* #,##0.00_);_(* \(#,##0.00\);_(* &quot;-&quot;??_);_(@_)">
                  <c:v>117.55476446459583</c:v>
                </c:pt>
                <c:pt idx="880" formatCode="_(* #,##0.00_);_(* \(#,##0.00\);_(* &quot;-&quot;??_);_(@_)">
                  <c:v>117.601137192599</c:v>
                </c:pt>
                <c:pt idx="881" formatCode="_(* #,##0.00_);_(* \(#,##0.00\);_(* &quot;-&quot;??_);_(@_)">
                  <c:v>117.63016183295704</c:v>
                </c:pt>
                <c:pt idx="882" formatCode="_(* #,##0.00_);_(* \(#,##0.00\);_(* &quot;-&quot;??_);_(@_)">
                  <c:v>117.66446831259196</c:v>
                </c:pt>
                <c:pt idx="883" formatCode="_(* #,##0.00_);_(* \(#,##0.00\);_(* &quot;-&quot;??_);_(@_)">
                  <c:v>117.70024108258983</c:v>
                </c:pt>
                <c:pt idx="884" formatCode="_(* #,##0.00_);_(* \(#,##0.00\);_(* &quot;-&quot;??_);_(@_)">
                  <c:v>117.74686396492429</c:v>
                </c:pt>
                <c:pt idx="885" formatCode="_(* #,##0.00_);_(* \(#,##0.00\);_(* &quot;-&quot;??_);_(@_)">
                  <c:v>117.80365104827921</c:v>
                </c:pt>
                <c:pt idx="886" formatCode="_(* #,##0.00_);_(* \(#,##0.00\);_(* &quot;-&quot;??_);_(@_)">
                  <c:v>117.83990122549652</c:v>
                </c:pt>
                <c:pt idx="887" formatCode="_(* #,##0.00_);_(* \(#,##0.00\);_(* &quot;-&quot;??_);_(@_)">
                  <c:v>117.8722856699918</c:v>
                </c:pt>
                <c:pt idx="888" formatCode="_(* #,##0.00_);_(* \(#,##0.00\);_(* &quot;-&quot;??_);_(@_)">
                  <c:v>117.90568205786387</c:v>
                </c:pt>
                <c:pt idx="889" formatCode="_(* #,##0.00_);_(* \(#,##0.00\);_(* &quot;-&quot;??_);_(@_)">
                  <c:v>117.94247611043942</c:v>
                </c:pt>
                <c:pt idx="890" formatCode="_(* #,##0.00_);_(* \(#,##0.00\);_(* &quot;-&quot;??_);_(@_)">
                  <c:v>118.00827662160039</c:v>
                </c:pt>
                <c:pt idx="891" formatCode="_(* #,##0.00_);_(* \(#,##0.00\);_(* &quot;-&quot;??_);_(@_)">
                  <c:v>118.04744093218373</c:v>
                </c:pt>
                <c:pt idx="892" formatCode="_(* #,##0.00_);_(* \(#,##0.00\);_(* &quot;-&quot;??_);_(@_)">
                  <c:v>118.09171866297044</c:v>
                </c:pt>
                <c:pt idx="893" formatCode="_(* #,##0.00_);_(* \(#,##0.00\);_(* &quot;-&quot;??_);_(@_)">
                  <c:v>118.14087895452514</c:v>
                </c:pt>
                <c:pt idx="894" formatCode="_(* #,##0.00_);_(* \(#,##0.00\);_(* &quot;-&quot;??_);_(@_)">
                  <c:v>118.20508356702359</c:v>
                </c:pt>
                <c:pt idx="895" formatCode="_(* #,##0.00_);_(* \(#,##0.00\);_(* &quot;-&quot;??_);_(@_)">
                  <c:v>118.26189073236138</c:v>
                </c:pt>
                <c:pt idx="896" formatCode="_(* #,##0.00_);_(* \(#,##0.00\);_(* &quot;-&quot;??_);_(@_)">
                  <c:v>118.31019683098974</c:v>
                </c:pt>
                <c:pt idx="897" formatCode="_(* #,##0.00_);_(* \(#,##0.00\);_(* &quot;-&quot;??_);_(@_)">
                  <c:v>118.35799514361649</c:v>
                </c:pt>
                <c:pt idx="898" formatCode="_(* #,##0.00_);_(* \(#,##0.00\);_(* &quot;-&quot;??_);_(@_)">
                  <c:v>118.41002292838611</c:v>
                </c:pt>
                <c:pt idx="899" formatCode="_(* #,##0.00_);_(* \(#,##0.00\);_(* &quot;-&quot;??_);_(@_)">
                  <c:v>118.47516744426507</c:v>
                </c:pt>
                <c:pt idx="900" formatCode="_(* #,##0.00_);_(* \(#,##0.00\);_(* &quot;-&quot;??_);_(@_)">
                  <c:v>118.55015229157021</c:v>
                </c:pt>
                <c:pt idx="901" formatCode="_(* #,##0.00_);_(* \(#,##0.00\);_(* &quot;-&quot;??_);_(@_)">
                  <c:v>118.60431499039011</c:v>
                </c:pt>
                <c:pt idx="902" formatCode="_(* #,##0.00_);_(* \(#,##0.00\);_(* &quot;-&quot;??_);_(@_)">
                  <c:v>118.6582759959994</c:v>
                </c:pt>
                <c:pt idx="903" formatCode="_(* #,##0.00_);_(* \(#,##0.00\);_(* &quot;-&quot;??_);_(@_)">
                  <c:v>118.71072823227237</c:v>
                </c:pt>
                <c:pt idx="904" formatCode="_(* #,##0.00_);_(* \(#,##0.00\);_(* &quot;-&quot;??_);_(@_)">
                  <c:v>118.77922347631215</c:v>
                </c:pt>
                <c:pt idx="905" formatCode="_(* #,##0.00_);_(* \(#,##0.00\);_(* &quot;-&quot;??_);_(@_)">
                  <c:v>118.89855148762753</c:v>
                </c:pt>
                <c:pt idx="906" formatCode="_(* #,##0.00_);_(* \(#,##0.00\);_(* &quot;-&quot;??_);_(@_)">
                  <c:v>118.9447109151106</c:v>
                </c:pt>
                <c:pt idx="907" formatCode="_(* #,##0.00_);_(* \(#,##0.00\);_(* &quot;-&quot;??_);_(@_)">
                  <c:v>118.99543221361991</c:v>
                </c:pt>
                <c:pt idx="908" formatCode="_(* #,##0.00_);_(* \(#,##0.00\);_(* &quot;-&quot;??_);_(@_)">
                  <c:v>119.05642136757766</c:v>
                </c:pt>
                <c:pt idx="909" formatCode="_(* #,##0.00_);_(* \(#,##0.00\);_(* &quot;-&quot;??_);_(@_)">
                  <c:v>119.12994680330553</c:v>
                </c:pt>
                <c:pt idx="910" formatCode="_(* #,##0.00_);_(* \(#,##0.00\);_(* &quot;-&quot;??_);_(@_)">
                  <c:v>119.18403531611563</c:v>
                </c:pt>
                <c:pt idx="911" formatCode="_(* #,##0.00_);_(* \(#,##0.00\);_(* &quot;-&quot;??_);_(@_)">
                  <c:v>119.23597568706523</c:v>
                </c:pt>
                <c:pt idx="912" formatCode="_(* #,##0.00_);_(* \(#,##0.00\);_(* &quot;-&quot;??_);_(@_)">
                  <c:v>119.28856292826305</c:v>
                </c:pt>
                <c:pt idx="913" formatCode="_(* #,##0.00_);_(* \(#,##0.00\);_(* &quot;-&quot;??_);_(@_)">
                  <c:v>119.35468541094795</c:v>
                </c:pt>
                <c:pt idx="914" formatCode="_(* #,##0.00_);_(* \(#,##0.00\);_(* &quot;-&quot;??_);_(@_)">
                  <c:v>119.42968460084028</c:v>
                </c:pt>
                <c:pt idx="915" formatCode="_(* #,##0.00_);_(* \(#,##0.00\);_(* &quot;-&quot;??_);_(@_)">
                  <c:v>119.48041720487691</c:v>
                </c:pt>
                <c:pt idx="916" formatCode="_(* #,##0.00_);_(* \(#,##0.00\);_(* &quot;-&quot;??_);_(@_)">
                  <c:v>119.53556147517364</c:v>
                </c:pt>
                <c:pt idx="917" formatCode="_(* #,##0.00_);_(* \(#,##0.00\);_(* &quot;-&quot;??_);_(@_)">
                  <c:v>119.58320580999175</c:v>
                </c:pt>
                <c:pt idx="918" formatCode="_(* #,##0.00_);_(* \(#,##0.00\);_(* &quot;-&quot;??_);_(@_)">
                  <c:v>119.64340061613754</c:v>
                </c:pt>
                <c:pt idx="919" formatCode="_(* #,##0.00_);_(* \(#,##0.00\);_(* &quot;-&quot;??_);_(@_)">
                  <c:v>119.71731525990903</c:v>
                </c:pt>
                <c:pt idx="920" formatCode="_(* #,##0.00_);_(* \(#,##0.00\);_(* &quot;-&quot;??_);_(@_)">
                  <c:v>119.76806115020962</c:v>
                </c:pt>
                <c:pt idx="921" formatCode="_(* #,##0.00_);_(* \(#,##0.00\);_(* &quot;-&quot;??_);_(@_)">
                  <c:v>119.82050703344342</c:v>
                </c:pt>
                <c:pt idx="922" formatCode="_(* #,##0.00_);_(* \(#,##0.00\);_(* &quot;-&quot;??_);_(@_)">
                  <c:v>119.87911476614121</c:v>
                </c:pt>
                <c:pt idx="923" formatCode="_(* #,##0.00_);_(* \(#,##0.00\);_(* &quot;-&quot;??_);_(@_)">
                  <c:v>119.9473902998899</c:v>
                </c:pt>
                <c:pt idx="924" formatCode="_(* #,##0.00_);_(* \(#,##0.00\);_(* &quot;-&quot;??_);_(@_)">
                  <c:v>120.02432398451606</c:v>
                </c:pt>
                <c:pt idx="925" formatCode="_(* #,##0.00_);_(* \(#,##0.00\);_(* &quot;-&quot;??_);_(@_)">
                  <c:v>120.07898870777839</c:v>
                </c:pt>
                <c:pt idx="926" formatCode="_(* #,##0.00_);_(* \(#,##0.00\);_(* &quot;-&quot;??_);_(@_)">
                  <c:v>120.13656591775937</c:v>
                </c:pt>
                <c:pt idx="927" formatCode="_(* #,##0.00_);_(* \(#,##0.00\);_(* &quot;-&quot;??_);_(@_)">
                  <c:v>120.1957547235243</c:v>
                </c:pt>
                <c:pt idx="928" formatCode="_(* #,##0.00_);_(* \(#,##0.00\);_(* &quot;-&quot;??_);_(@_)">
                  <c:v>120.27056910100215</c:v>
                </c:pt>
                <c:pt idx="929" formatCode="_(* #,##0.00_);_(* \(#,##0.00\);_(* &quot;-&quot;??_);_(@_)">
                  <c:v>120.35763437002257</c:v>
                </c:pt>
                <c:pt idx="930" formatCode="_(* #,##0.00_);_(* \(#,##0.00\);_(* &quot;-&quot;??_);_(@_)">
                  <c:v>120.41757395807835</c:v>
                </c:pt>
                <c:pt idx="931" formatCode="_(* #,##0.00_);_(* \(#,##0.00\);_(* &quot;-&quot;??_);_(@_)">
                  <c:v>120.4756845315756</c:v>
                </c:pt>
                <c:pt idx="932" formatCode="_(* #,##0.00_);_(* \(#,##0.00\);_(* &quot;-&quot;??_);_(@_)">
                  <c:v>120.53654749164315</c:v>
                </c:pt>
                <c:pt idx="933" formatCode="_(* #,##0.00_);_(* \(#,##0.00\);_(* &quot;-&quot;??_);_(@_)">
                  <c:v>120.61644659798215</c:v>
                </c:pt>
                <c:pt idx="934" formatCode="_(* #,##0.00_);_(* \(#,##0.00\);_(* &quot;-&quot;??_);_(@_)">
                  <c:v>120.71491134763008</c:v>
                </c:pt>
                <c:pt idx="935" formatCode="_(* #,##0.00_);_(* \(#,##0.00\);_(* &quot;-&quot;??_);_(@_)">
                  <c:v>120.77458768052406</c:v>
                </c:pt>
                <c:pt idx="936" formatCode="_(* #,##0.00_);_(* \(#,##0.00\);_(* &quot;-&quot;??_);_(@_)">
                  <c:v>120.83404553998346</c:v>
                </c:pt>
                <c:pt idx="937" formatCode="_(* #,##0.00_);_(* \(#,##0.00\);_(* &quot;-&quot;??_);_(@_)">
                  <c:v>121.79307467241296</c:v>
                </c:pt>
                <c:pt idx="938" formatCode="_(* #,##0.00_);_(* \(#,##0.00\);_(* &quot;-&quot;??_);_(@_)">
                  <c:v>121.87594175291272</c:v>
                </c:pt>
                <c:pt idx="939" formatCode="_(* #,##0.00_);_(* \(#,##0.00\);_(* &quot;-&quot;??_);_(@_)">
                  <c:v>121.95137240966541</c:v>
                </c:pt>
                <c:pt idx="940" formatCode="_(* #,##0.00_);_(* \(#,##0.00\);_(* &quot;-&quot;??_);_(@_)">
                  <c:v>122.01443166823411</c:v>
                </c:pt>
                <c:pt idx="941" formatCode="_(* #,##0.00_);_(* \(#,##0.00\);_(* &quot;-&quot;??_);_(@_)">
                  <c:v>122.07714890804142</c:v>
                </c:pt>
                <c:pt idx="942" formatCode="_(* #,##0.00_);_(* \(#,##0.00\);_(* &quot;-&quot;??_);_(@_)">
                  <c:v>122.13939474003787</c:v>
                </c:pt>
                <c:pt idx="943" formatCode="_(* #,##0.00_);_(* \(#,##0.00\);_(* &quot;-&quot;??_);_(@_)">
                  <c:v>122.22782833523431</c:v>
                </c:pt>
                <c:pt idx="944" formatCode="_(* #,##0.00_);_(* \(#,##0.00\);_(* &quot;-&quot;??_);_(@_)">
                  <c:v>122.30053384261559</c:v>
                </c:pt>
                <c:pt idx="945" formatCode="_(* #,##0.00_);_(* \(#,##0.00\);_(* &quot;-&quot;??_);_(@_)">
                  <c:v>122.35727557035001</c:v>
                </c:pt>
                <c:pt idx="946" formatCode="_(* #,##0.00_);_(* \(#,##0.00\);_(* &quot;-&quot;??_);_(@_)">
                  <c:v>122.42971302195795</c:v>
                </c:pt>
                <c:pt idx="947" formatCode="_(* #,##0.00_);_(* \(#,##0.00\);_(* &quot;-&quot;??_);_(@_)">
                  <c:v>122.51307328533714</c:v>
                </c:pt>
                <c:pt idx="948" formatCode="_(* #,##0.00_);_(* \(#,##0.00\);_(* &quot;-&quot;??_);_(@_)">
                  <c:v>122.57207502646456</c:v>
                </c:pt>
                <c:pt idx="949" formatCode="_(* #,##0.00_);_(* \(#,##0.00\);_(* &quot;-&quot;??_);_(@_)">
                  <c:v>122.63046730134215</c:v>
                </c:pt>
                <c:pt idx="950" formatCode="_(* #,##0.00_);_(* \(#,##0.00\);_(* &quot;-&quot;??_);_(@_)">
                  <c:v>122.68743043540215</c:v>
                </c:pt>
                <c:pt idx="951" formatCode="_(* #,##0.00_);_(* \(#,##0.00\);_(* &quot;-&quot;??_);_(@_)">
                  <c:v>122.76710022173283</c:v>
                </c:pt>
                <c:pt idx="952" formatCode="_(* #,##0.00_);_(* \(#,##0.00\);_(* &quot;-&quot;??_);_(@_)">
                  <c:v>122.83546371599424</c:v>
                </c:pt>
                <c:pt idx="953" formatCode="_(* #,##0.00_);_(* \(#,##0.00\);_(* &quot;-&quot;??_);_(@_)">
                  <c:v>122.8906690337876</c:v>
                </c:pt>
                <c:pt idx="954" formatCode="_(* #,##0.00_);_(* \(#,##0.00\);_(* &quot;-&quot;??_);_(@_)">
                  <c:v>122.94830635025444</c:v>
                </c:pt>
                <c:pt idx="955" formatCode="_(* #,##0.00_);_(* \(#,##0.00\);_(* &quot;-&quot;??_);_(@_)">
                  <c:v>124.66947229123397</c:v>
                </c:pt>
                <c:pt idx="956" formatCode="_(* #,##0.00_);_(* \(#,##0.00\);_(* &quot;-&quot;??_);_(@_)">
                  <c:v>124.75359109592257</c:v>
                </c:pt>
                <c:pt idx="957" formatCode="_(* #,##0.00_);_(* \(#,##0.00\);_(* &quot;-&quot;??_);_(@_)">
                  <c:v>124.82197325499934</c:v>
                </c:pt>
                <c:pt idx="958" formatCode="_(* #,##0.00_);_(* \(#,##0.00\);_(* &quot;-&quot;??_);_(@_)">
                  <c:v>124.87602320557063</c:v>
                </c:pt>
                <c:pt idx="959" formatCode="_(* #,##0.00_);_(* \(#,##0.00\);_(* &quot;-&quot;??_);_(@_)">
                  <c:v>124.93341759110248</c:v>
                </c:pt>
                <c:pt idx="960" formatCode="_(* #,##0.00_);_(* \(#,##0.00\);_(* &quot;-&quot;??_);_(@_)">
                  <c:v>124.98685467739823</c:v>
                </c:pt>
                <c:pt idx="961" formatCode="_(* #,##0.00_);_(* \(#,##0.00\);_(* &quot;-&quot;??_);_(@_)">
                  <c:v>125.06487293936119</c:v>
                </c:pt>
                <c:pt idx="962" formatCode="_(* #,##0.00_);_(* \(#,##0.00\);_(* &quot;-&quot;??_);_(@_)">
                  <c:v>125.14422338613736</c:v>
                </c:pt>
                <c:pt idx="963" formatCode="_(* #,##0.00_);_(* \(#,##0.00\);_(* &quot;-&quot;??_);_(@_)">
                  <c:v>125.20678169327282</c:v>
                </c:pt>
                <c:pt idx="964" formatCode="_(* #,##0.00_);_(* \(#,##0.00\);_(* &quot;-&quot;??_);_(@_)">
                  <c:v>125.26464098582757</c:v>
                </c:pt>
                <c:pt idx="965" formatCode="_(* #,##0.00_);_(* \(#,##0.00\);_(* &quot;-&quot;??_);_(@_)">
                  <c:v>125.34606935622578</c:v>
                </c:pt>
                <c:pt idx="966" formatCode="_(* #,##0.00_);_(* \(#,##0.00\);_(* &quot;-&quot;??_);_(@_)">
                  <c:v>125.40964670225179</c:v>
                </c:pt>
                <c:pt idx="967" formatCode="_(* #,##0.00_);_(* \(#,##0.00\);_(* &quot;-&quot;??_);_(@_)">
                  <c:v>125.45864448045556</c:v>
                </c:pt>
                <c:pt idx="968" formatCode="_(* #,##0.00_);_(* \(#,##0.00\);_(* &quot;-&quot;??_);_(@_)">
                  <c:v>125.50875491617658</c:v>
                </c:pt>
                <c:pt idx="969" formatCode="_(* #,##0.00_);_(* \(#,##0.00\);_(* &quot;-&quot;??_);_(@_)">
                  <c:v>125.55779560522286</c:v>
                </c:pt>
                <c:pt idx="970" formatCode="_(* #,##0.00_);_(* \(#,##0.00\);_(* &quot;-&quot;??_);_(@_)">
                  <c:v>125.63101954712764</c:v>
                </c:pt>
                <c:pt idx="971" formatCode="_(* #,##0.00_);_(* \(#,##0.00\);_(* &quot;-&quot;??_);_(@_)">
                  <c:v>125.69104132749594</c:v>
                </c:pt>
                <c:pt idx="972" formatCode="_(* #,##0.00_);_(* \(#,##0.00\);_(* &quot;-&quot;??_);_(@_)">
                  <c:v>125.73970273308494</c:v>
                </c:pt>
                <c:pt idx="973" formatCode="_(* #,##0.00_);_(* \(#,##0.00\);_(* &quot;-&quot;??_);_(@_)">
                  <c:v>125.78521905012039</c:v>
                </c:pt>
                <c:pt idx="974" formatCode="_(* #,##0.00_);_(* \(#,##0.00\);_(* &quot;-&quot;??_);_(@_)">
                  <c:v>125.83384738823862</c:v>
                </c:pt>
                <c:pt idx="975" formatCode="_(* #,##0.00_);_(* \(#,##0.00\);_(* &quot;-&quot;??_);_(@_)">
                  <c:v>125.90338228596541</c:v>
                </c:pt>
                <c:pt idx="976" formatCode="_(* #,##0.00_);_(* \(#,##0.00\);_(* &quot;-&quot;??_);_(@_)">
                  <c:v>125.95716427941403</c:v>
                </c:pt>
                <c:pt idx="977" formatCode="_(* #,##0.00_);_(* \(#,##0.00\);_(* &quot;-&quot;??_);_(@_)">
                  <c:v>125.99684738249005</c:v>
                </c:pt>
                <c:pt idx="978" formatCode="_(* #,##0.00_);_(* \(#,##0.00\);_(* &quot;-&quot;??_);_(@_)">
                  <c:v>126.03723349099538</c:v>
                </c:pt>
                <c:pt idx="979" formatCode="_(* #,##0.00_);_(* \(#,##0.00\);_(* &quot;-&quot;??_);_(@_)">
                  <c:v>126.07654879978749</c:v>
                </c:pt>
                <c:pt idx="980" formatCode="_(* #,##0.00_);_(* \(#,##0.00\);_(* &quot;-&quot;??_);_(@_)">
                  <c:v>126.14064815923018</c:v>
                </c:pt>
                <c:pt idx="981" formatCode="_(* #,##0.00_);_(* \(#,##0.00\);_(* &quot;-&quot;??_);_(@_)">
                  <c:v>126.19419374475476</c:v>
                </c:pt>
                <c:pt idx="982" formatCode="_(* #,##0.00_);_(* \(#,##0.00\);_(* &quot;-&quot;??_);_(@_)">
                  <c:v>126.23350779185014</c:v>
                </c:pt>
                <c:pt idx="983" formatCode="_(* #,##0.00_);_(* \(#,##0.00\);_(* &quot;-&quot;??_);_(@_)">
                  <c:v>126.27039176214817</c:v>
                </c:pt>
                <c:pt idx="984" formatCode="_(* #,##0.00_);_(* \(#,##0.00\);_(* &quot;-&quot;??_);_(@_)">
                  <c:v>126.17387863905859</c:v>
                </c:pt>
                <c:pt idx="985" formatCode="_(* #,##0.00_);_(* \(#,##0.00\);_(* &quot;-&quot;??_);_(@_)">
                  <c:v>126.23900920187397</c:v>
                </c:pt>
                <c:pt idx="986" formatCode="_(* #,##0.00_);_(* \(#,##0.00\);_(* &quot;-&quot;??_);_(@_)">
                  <c:v>126.29172124026999</c:v>
                </c:pt>
                <c:pt idx="987" formatCode="_(* #,##0.00_);_(* \(#,##0.00\);_(* &quot;-&quot;??_);_(@_)">
                  <c:v>126.34234853548389</c:v>
                </c:pt>
                <c:pt idx="988" formatCode="_(* #,##0.00_);_(* \(#,##0.00\);_(* &quot;-&quot;??_);_(@_)">
                  <c:v>126.39191122223681</c:v>
                </c:pt>
                <c:pt idx="989" formatCode="_(* #,##0.00_);_(* \(#,##0.00\);_(* &quot;-&quot;??_);_(@_)">
                  <c:v>126.44213083413172</c:v>
                </c:pt>
                <c:pt idx="990" formatCode="_(* #,##0.00_);_(* \(#,##0.00\);_(* &quot;-&quot;??_);_(@_)">
                  <c:v>126.52144519823678</c:v>
                </c:pt>
                <c:pt idx="991" formatCode="_(* #,##0.00_);_(* \(#,##0.00\);_(* &quot;-&quot;??_);_(@_)">
                  <c:v>126.58512179898797</c:v>
                </c:pt>
                <c:pt idx="992" formatCode="_(* #,##0.00_);_(* \(#,##0.00\);_(* &quot;-&quot;??_);_(@_)">
                  <c:v>126.63805696484836</c:v>
                </c:pt>
                <c:pt idx="993" formatCode="_(* #,##0.00_);_(* \(#,##0.00\);_(* &quot;-&quot;??_);_(@_)">
                  <c:v>126.69570169096671</c:v>
                </c:pt>
                <c:pt idx="994" formatCode="_(* #,##0.00_);_(* \(#,##0.00\);_(* &quot;-&quot;??_);_(@_)">
                  <c:v>126.75456161171788</c:v>
                </c:pt>
                <c:pt idx="995" formatCode="_(* #,##0.00_);_(* \(#,##0.00\);_(* &quot;-&quot;??_);_(@_)">
                  <c:v>126.84773497382884</c:v>
                </c:pt>
                <c:pt idx="996" formatCode="_(* #,##0.00_);_(* \(#,##0.00\);_(* &quot;-&quot;??_);_(@_)">
                  <c:v>126.93100816812357</c:v>
                </c:pt>
                <c:pt idx="997" formatCode="_(* #,##0.00_);_(* \(#,##0.00\);_(* &quot;-&quot;??_);_(@_)">
                  <c:v>127.00353404143669</c:v>
                </c:pt>
                <c:pt idx="998" formatCode="_(* #,##0.00_);_(* \(#,##0.00\);_(* &quot;-&quot;??_);_(@_)">
                  <c:v>127.07663142821512</c:v>
                </c:pt>
                <c:pt idx="999" formatCode="_(* #,##0.00_);_(* \(#,##0.00\);_(* &quot;-&quot;??_);_(@_)">
                  <c:v>127.14761218815384</c:v>
                </c:pt>
                <c:pt idx="1000" formatCode="_(* #,##0.00_);_(* \(#,##0.00\);_(* &quot;-&quot;??_);_(@_)">
                  <c:v>127.23988724402138</c:v>
                </c:pt>
                <c:pt idx="1001" formatCode="_(* #,##0.00_);_(* \(#,##0.00\);_(* &quot;-&quot;??_);_(@_)">
                  <c:v>127.31603347055169</c:v>
                </c:pt>
                <c:pt idx="1002" formatCode="_(* #,##0.00_);_(* \(#,##0.00\);_(* &quot;-&quot;??_);_(@_)">
                  <c:v>127.39061320598901</c:v>
                </c:pt>
                <c:pt idx="1003" formatCode="_(* #,##0.00_);_(* \(#,##0.00\);_(* &quot;-&quot;??_);_(@_)">
                  <c:v>127.45855340017684</c:v>
                </c:pt>
                <c:pt idx="1004" formatCode="_(* #,##0.00_);_(* \(#,##0.00\);_(* &quot;-&quot;??_);_(@_)">
                  <c:v>127.5388045613757</c:v>
                </c:pt>
                <c:pt idx="1005" formatCode="_(* #,##0.00_);_(* \(#,##0.00\);_(* &quot;-&quot;??_);_(@_)">
                  <c:v>127.64296325951032</c:v>
                </c:pt>
                <c:pt idx="1006" formatCode="_(* #,##0.00_);_(* \(#,##0.00\);_(* &quot;-&quot;??_);_(@_)">
                  <c:v>127.73890436936097</c:v>
                </c:pt>
                <c:pt idx="1007" formatCode="_(* #,##0.00_);_(* \(#,##0.00\);_(* &quot;-&quot;??_);_(@_)">
                  <c:v>127.82621223737291</c:v>
                </c:pt>
                <c:pt idx="1008" formatCode="_(* #,##0.00_);_(* \(#,##0.00\);_(* &quot;-&quot;??_);_(@_)">
                  <c:v>127.92270212263234</c:v>
                </c:pt>
                <c:pt idx="1009" formatCode="_(* #,##0.00_);_(* \(#,##0.00\);_(* &quot;-&quot;??_);_(@_)">
                  <c:v>128.01762771852376</c:v>
                </c:pt>
                <c:pt idx="1010" formatCode="_(* #,##0.00_);_(* \(#,##0.00\);_(* &quot;-&quot;??_);_(@_)">
                  <c:v>128.14250328380098</c:v>
                </c:pt>
                <c:pt idx="1011" formatCode="_(* #,##0.00_);_(* \(#,##0.00\);_(* &quot;-&quot;??_);_(@_)">
                  <c:v>128.24982414747814</c:v>
                </c:pt>
                <c:pt idx="1012" formatCode="_(* #,##0.00_);_(* \(#,##0.00\);_(* &quot;-&quot;??_);_(@_)">
                  <c:v>128.3420353993329</c:v>
                </c:pt>
                <c:pt idx="1013" formatCode="_(* #,##0.00_);_(* \(#,##0.00\);_(* &quot;-&quot;??_);_(@_)">
                  <c:v>128.43744542627107</c:v>
                </c:pt>
                <c:pt idx="1014" formatCode="_(* #,##0.00_);_(* \(#,##0.00\);_(* &quot;-&quot;??_);_(@_)">
                  <c:v>128.53421445407525</c:v>
                </c:pt>
                <c:pt idx="1015" formatCode="_(* #,##0.00_);_(* \(#,##0.00\);_(* &quot;-&quot;??_);_(@_)">
                  <c:v>128.65596470502086</c:v>
                </c:pt>
                <c:pt idx="1016" formatCode="_(* #,##0.00_);_(* \(#,##0.00\);_(* &quot;-&quot;??_);_(@_)">
                  <c:v>128.76311879411878</c:v>
                </c:pt>
                <c:pt idx="1017" formatCode="_(* #,##0.00_);_(* \(#,##0.00\);_(* &quot;-&quot;??_);_(@_)">
                  <c:v>128.8582571816612</c:v>
                </c:pt>
                <c:pt idx="1018" formatCode="_(* #,##0.00_);_(* \(#,##0.00\);_(* &quot;-&quot;??_);_(@_)">
                  <c:v>128.95717038161308</c:v>
                </c:pt>
                <c:pt idx="1019" formatCode="_(* #,##0.00_);_(* \(#,##0.00\);_(* &quot;-&quot;??_);_(@_)">
                  <c:v>129.06342329462893</c:v>
                </c:pt>
                <c:pt idx="1020" formatCode="_(* #,##0.00_);_(* \(#,##0.00\);_(* &quot;-&quot;??_);_(@_)">
                  <c:v>129.19536691538644</c:v>
                </c:pt>
                <c:pt idx="1021" formatCode="_(* #,##0.00_);_(* \(#,##0.00\);_(* &quot;-&quot;??_);_(@_)">
                  <c:v>129.31148557667024</c:v>
                </c:pt>
                <c:pt idx="1022" formatCode="_(* #,##0.00_);_(* \(#,##0.00\);_(* &quot;-&quot;??_);_(@_)">
                  <c:v>129.41496273633265</c:v>
                </c:pt>
                <c:pt idx="1023" formatCode="_(* #,##0.00_);_(* \(#,##0.00\);_(* &quot;-&quot;??_);_(@_)">
                  <c:v>129.51356396894923</c:v>
                </c:pt>
                <c:pt idx="1024" formatCode="_(* #,##0.00_);_(* \(#,##0.00\);_(* &quot;-&quot;??_);_(@_)">
                  <c:v>129.60149938639674</c:v>
                </c:pt>
                <c:pt idx="1025" formatCode="_(* #,##0.00_);_(* \(#,##0.00\);_(* &quot;-&quot;??_);_(@_)">
                  <c:v>129.71499197663746</c:v>
                </c:pt>
                <c:pt idx="1026" formatCode="_(* #,##0.00_);_(* \(#,##0.00\);_(* &quot;-&quot;??_);_(@_)">
                  <c:v>129.80435879315618</c:v>
                </c:pt>
                <c:pt idx="1027" formatCode="_(* #,##0.00_);_(* \(#,##0.00\);_(* &quot;-&quot;??_);_(@_)">
                  <c:v>129.88012573764382</c:v>
                </c:pt>
                <c:pt idx="1028" formatCode="_(* #,##0.00_);_(* \(#,##0.00\);_(* &quot;-&quot;??_);_(@_)">
                  <c:v>129.95519678610074</c:v>
                </c:pt>
                <c:pt idx="1029" formatCode="_(* #,##0.00_);_(* \(#,##0.00\);_(* &quot;-&quot;??_);_(@_)">
                  <c:v>130.02274828449271</c:v>
                </c:pt>
                <c:pt idx="1030" formatCode="_(* #,##0.00_);_(* \(#,##0.00\);_(* &quot;-&quot;??_);_(@_)">
                  <c:v>130.11265384027737</c:v>
                </c:pt>
                <c:pt idx="1031" formatCode="_(* #,##0.00_);_(* \(#,##0.00\);_(* &quot;-&quot;??_);_(@_)">
                  <c:v>130.18820855401438</c:v>
                </c:pt>
                <c:pt idx="1032" formatCode="_(* #,##0.00_);_(* \(#,##0.00\);_(* &quot;-&quot;??_);_(@_)">
                  <c:v>130.2570635510113</c:v>
                </c:pt>
                <c:pt idx="1033" formatCode="_(* #,##0.00_);_(* \(#,##0.00\);_(* &quot;-&quot;??_);_(@_)">
                  <c:v>130.32787783276768</c:v>
                </c:pt>
                <c:pt idx="1034" formatCode="_(* #,##0.00_);_(* \(#,##0.00\);_(* &quot;-&quot;??_);_(@_)">
                  <c:v>130.39197389122424</c:v>
                </c:pt>
                <c:pt idx="1035" formatCode="_(* #,##0.00_);_(* \(#,##0.00\);_(* &quot;-&quot;??_);_(@_)">
                  <c:v>130.48709434318246</c:v>
                </c:pt>
                <c:pt idx="1036" formatCode="_(* #,##0.00_);_(* \(#,##0.00\);_(* &quot;-&quot;??_);_(@_)">
                  <c:v>130.56621187937466</c:v>
                </c:pt>
                <c:pt idx="1037" formatCode="_(* #,##0.00_);_(* \(#,##0.00\);_(* &quot;-&quot;??_);_(@_)">
                  <c:v>130.62758677640272</c:v>
                </c:pt>
                <c:pt idx="1038" formatCode="_(* #,##0.00_);_(* \(#,##0.00\);_(* &quot;-&quot;??_);_(@_)">
                  <c:v>130.67822789439955</c:v>
                </c:pt>
                <c:pt idx="1039" formatCode="_(* #,##0.00_);_(* \(#,##0.00\);_(* &quot;-&quot;??_);_(@_)">
                  <c:v>130.72242653275143</c:v>
                </c:pt>
                <c:pt idx="1040" formatCode="_(* #,##0.00_);_(* \(#,##0.00\);_(* &quot;-&quot;??_);_(@_)">
                  <c:v>130.78672113173721</c:v>
                </c:pt>
                <c:pt idx="1041" formatCode="_(* #,##0.00_);_(* \(#,##0.00\);_(* &quot;-&quot;??_);_(@_)">
                  <c:v>130.83414828147625</c:v>
                </c:pt>
                <c:pt idx="1042" formatCode="_(* #,##0.00_);_(* \(#,##0.00\);_(* &quot;-&quot;??_);_(@_)">
                  <c:v>130.87351761121982</c:v>
                </c:pt>
                <c:pt idx="1043" formatCode="_(* #,##0.00_);_(* \(#,##0.00\);_(* &quot;-&quot;??_);_(@_)">
                  <c:v>130.92105999085152</c:v>
                </c:pt>
                <c:pt idx="1044" formatCode="_(* #,##0.00_);_(* \(#,##0.00\);_(* &quot;-&quot;??_);_(@_)">
                  <c:v>131.16042454477196</c:v>
                </c:pt>
                <c:pt idx="1045" formatCode="_(* #,##0.00_);_(* \(#,##0.00\);_(* &quot;-&quot;??_);_(@_)">
                  <c:v>131.25436993373992</c:v>
                </c:pt>
                <c:pt idx="1046" formatCode="_(* #,##0.00_);_(* \(#,##0.00\);_(* &quot;-&quot;??_);_(@_)">
                  <c:v>131.32400378356169</c:v>
                </c:pt>
                <c:pt idx="1047" formatCode="_(* #,##0.00_);_(* \(#,##0.00\);_(* &quot;-&quot;??_);_(@_)">
                  <c:v>131.38561783050602</c:v>
                </c:pt>
                <c:pt idx="1048" formatCode="_(* #,##0.00_);_(* \(#,##0.00\);_(* &quot;-&quot;??_);_(@_)">
                  <c:v>131.45018672862966</c:v>
                </c:pt>
                <c:pt idx="1049" formatCode="_(* #,##0.00_);_(* \(#,##0.00\);_(* &quot;-&quot;??_);_(@_)">
                  <c:v>131.51645669404741</c:v>
                </c:pt>
                <c:pt idx="1050" formatCode="_(* #,##0.00_);_(* \(#,##0.00\);_(* &quot;-&quot;??_);_(@_)">
                  <c:v>131.60229734386476</c:v>
                </c:pt>
                <c:pt idx="1051" formatCode="_(* #,##0.00_);_(* \(#,##0.00\);_(* &quot;-&quot;??_);_(@_)">
                  <c:v>131.66634094461546</c:v>
                </c:pt>
                <c:pt idx="1052" formatCode="_(* #,##0.00_);_(* \(#,##0.00\);_(* &quot;-&quot;??_);_(@_)">
                  <c:v>131.72504488798012</c:v>
                </c:pt>
                <c:pt idx="1053" formatCode="_(* #,##0.00_);_(* \(#,##0.00\);_(* &quot;-&quot;??_);_(@_)">
                  <c:v>131.77621405810362</c:v>
                </c:pt>
                <c:pt idx="1054" formatCode="_(* #,##0.00_);_(* \(#,##0.00\);_(* &quot;-&quot;??_);_(@_)">
                  <c:v>131.83021713233694</c:v>
                </c:pt>
                <c:pt idx="1055" formatCode="_(* #,##0.00_);_(* \(#,##0.00\);_(* &quot;-&quot;??_);_(@_)">
                  <c:v>131.90626231689095</c:v>
                </c:pt>
                <c:pt idx="1056" formatCode="_(* #,##0.00_);_(* \(#,##0.00\);_(* &quot;-&quot;??_);_(@_)">
                  <c:v>131.96768370253426</c:v>
                </c:pt>
                <c:pt idx="1057" formatCode="_(* #,##0.00_);_(* \(#,##0.00\);_(* &quot;-&quot;??_);_(@_)">
                  <c:v>132.02672054369626</c:v>
                </c:pt>
                <c:pt idx="1058" formatCode="_(* #,##0.00_);_(* \(#,##0.00\);_(* &quot;-&quot;??_);_(@_)">
                  <c:v>132.08801760000492</c:v>
                </c:pt>
                <c:pt idx="1059" formatCode="_(* #,##0.00_);_(* \(#,##0.00\);_(* &quot;-&quot;??_);_(@_)">
                  <c:v>132.14234557847317</c:v>
                </c:pt>
                <c:pt idx="1060" formatCode="_(* #,##0.00_);_(* \(#,##0.00\);_(* &quot;-&quot;??_);_(@_)">
                  <c:v>132.22771373810986</c:v>
                </c:pt>
                <c:pt idx="1061" formatCode="_(* #,##0.00_);_(* \(#,##0.00\);_(* &quot;-&quot;??_);_(@_)">
                  <c:v>132.30554519469089</c:v>
                </c:pt>
                <c:pt idx="1062" formatCode="_(* #,##0.00_);_(* \(#,##0.00\);_(* &quot;-&quot;??_);_(@_)">
                  <c:v>132.37588418326629</c:v>
                </c:pt>
                <c:pt idx="1063" formatCode="_(* #,##0.00_);_(* \(#,##0.00\);_(* &quot;-&quot;??_);_(@_)">
                  <c:v>132.44846461523906</c:v>
                </c:pt>
                <c:pt idx="1064" formatCode="_(* #,##0.00_);_(* \(#,##0.00\);_(* &quot;-&quot;??_);_(@_)">
                  <c:v>132.52982596479293</c:v>
                </c:pt>
                <c:pt idx="1065" formatCode="_(* #,##0.00_);_(* \(#,##0.00\);_(* &quot;-&quot;??_);_(@_)">
                  <c:v>132.63854857178228</c:v>
                </c:pt>
                <c:pt idx="1066" formatCode="_(* #,##0.00_);_(* \(#,##0.00\);_(* &quot;-&quot;??_);_(@_)">
                  <c:v>132.73071417931797</c:v>
                </c:pt>
                <c:pt idx="1067" formatCode="_(* #,##0.00_);_(* \(#,##0.00\);_(* &quot;-&quot;??_);_(@_)">
                  <c:v>132.8095982197365</c:v>
                </c:pt>
                <c:pt idx="1068" formatCode="_(* #,##0.00_);_(* \(#,##0.00\);_(* &quot;-&quot;??_);_(@_)">
                  <c:v>132.88997140403339</c:v>
                </c:pt>
                <c:pt idx="1069" formatCode="_(* #,##0.00_);_(* \(#,##0.00\);_(* &quot;-&quot;??_);_(@_)">
                  <c:v>132.96430524661821</c:v>
                </c:pt>
                <c:pt idx="1070" formatCode="_(* #,##0.00_);_(* \(#,##0.00\);_(* &quot;-&quot;??_);_(@_)">
                  <c:v>133.07002500858999</c:v>
                </c:pt>
                <c:pt idx="1071" formatCode="_(* #,##0.00_);_(* \(#,##0.00\);_(* &quot;-&quot;??_);_(@_)">
                  <c:v>133.16582602997426</c:v>
                </c:pt>
                <c:pt idx="1072" formatCode="_(* #,##0.00_);_(* \(#,##0.00\);_(* &quot;-&quot;??_);_(@_)">
                  <c:v>133.25700436919266</c:v>
                </c:pt>
                <c:pt idx="1073" formatCode="_(* #,##0.00_);_(* \(#,##0.00\);_(* &quot;-&quot;??_);_(@_)">
                  <c:v>133.34424926095011</c:v>
                </c:pt>
                <c:pt idx="1074" formatCode="_(* #,##0.00_);_(* \(#,##0.00\);_(* &quot;-&quot;??_);_(@_)">
                  <c:v>133.42876056950595</c:v>
                </c:pt>
                <c:pt idx="1075" formatCode="_(* #,##0.00_);_(* \(#,##0.00\);_(* &quot;-&quot;??_);_(@_)">
                  <c:v>133.54310735036518</c:v>
                </c:pt>
                <c:pt idx="1076" formatCode="_(* #,##0.00_);_(* \(#,##0.00\);_(* &quot;-&quot;??_);_(@_)">
                  <c:v>133.63692073205385</c:v>
                </c:pt>
                <c:pt idx="1077" formatCode="_(* #,##0.00_);_(* \(#,##0.00\);_(* &quot;-&quot;??_);_(@_)">
                  <c:v>133.71671829803671</c:v>
                </c:pt>
                <c:pt idx="1078" formatCode="_(* #,##0.00_);_(* \(#,##0.00\);_(* &quot;-&quot;??_);_(@_)">
                  <c:v>133.79472774855157</c:v>
                </c:pt>
                <c:pt idx="1079" formatCode="_(* #,##0.00_);_(* \(#,##0.00\);_(* &quot;-&quot;??_);_(@_)">
                  <c:v>133.86722873440064</c:v>
                </c:pt>
                <c:pt idx="1080" formatCode="_(* #,##0.00_);_(* \(#,##0.00\);_(* &quot;-&quot;??_);_(@_)">
                  <c:v>133.96453885699907</c:v>
                </c:pt>
                <c:pt idx="1081" formatCode="_(* #,##0.00_);_(* \(#,##0.00\);_(* &quot;-&quot;??_);_(@_)">
                  <c:v>134.04876662679393</c:v>
                </c:pt>
                <c:pt idx="1082" formatCode="_(* #,##0.00_);_(* \(#,##0.00\);_(* &quot;-&quot;??_);_(@_)">
                  <c:v>134.12264572325427</c:v>
                </c:pt>
                <c:pt idx="1083" formatCode="_(* #,##0.00_);_(* \(#,##0.00\);_(* &quot;-&quot;??_);_(@_)">
                  <c:v>134.19606833066698</c:v>
                </c:pt>
                <c:pt idx="1084" formatCode="_(* #,##0.00_);_(* \(#,##0.00\);_(* &quot;-&quot;??_);_(@_)">
                  <c:v>134.27304405918713</c:v>
                </c:pt>
                <c:pt idx="1085" formatCode="_(* #,##0.00_);_(* \(#,##0.00\);_(* &quot;-&quot;??_);_(@_)">
                  <c:v>134.37454838994046</c:v>
                </c:pt>
                <c:pt idx="1086" formatCode="_(* #,##0.00_);_(* \(#,##0.00\);_(* &quot;-&quot;??_);_(@_)">
                  <c:v>134.4533730633562</c:v>
                </c:pt>
                <c:pt idx="1087" formatCode="_(* #,##0.00_);_(* \(#,##0.00\);_(* &quot;-&quot;??_);_(@_)">
                  <c:v>134.52044038639937</c:v>
                </c:pt>
                <c:pt idx="1088" formatCode="_(* #,##0.00_);_(* \(#,##0.00\);_(* &quot;-&quot;??_);_(@_)">
                  <c:v>134.58458933284464</c:v>
                </c:pt>
                <c:pt idx="1089" formatCode="_(* #,##0.00_);_(* \(#,##0.00\);_(* &quot;-&quot;??_);_(@_)">
                  <c:v>134.6449950456543</c:v>
                </c:pt>
                <c:pt idx="1090" formatCode="_(* #,##0.00_);_(* \(#,##0.00\);_(* &quot;-&quot;??_);_(@_)">
                  <c:v>134.73331717163293</c:v>
                </c:pt>
                <c:pt idx="1091" formatCode="_(* #,##0.00_);_(* \(#,##0.00\);_(* &quot;-&quot;??_);_(@_)">
                  <c:v>134.80766859982407</c:v>
                </c:pt>
                <c:pt idx="1092" formatCode="_(* #,##0.00_);_(* \(#,##0.00\);_(* &quot;-&quot;??_);_(@_)">
                  <c:v>134.87560340588735</c:v>
                </c:pt>
                <c:pt idx="1093" formatCode="_(* #,##0.00_);_(* \(#,##0.00\);_(* &quot;-&quot;??_);_(@_)">
                  <c:v>134.93580880134402</c:v>
                </c:pt>
                <c:pt idx="1094" formatCode="_(* #,##0.00_);_(* \(#,##0.00\);_(* &quot;-&quot;??_);_(@_)">
                  <c:v>135.03538916277518</c:v>
                </c:pt>
                <c:pt idx="1095" formatCode="_(* #,##0.00_);_(* \(#,##0.00\);_(* &quot;-&quot;??_);_(@_)">
                  <c:v>135.10742124476425</c:v>
                </c:pt>
                <c:pt idx="1096" formatCode="_(* #,##0.00_);_(* \(#,##0.00\);_(* &quot;-&quot;??_);_(@_)">
                  <c:v>135.16544864583523</c:v>
                </c:pt>
                <c:pt idx="1097" formatCode="_(* #,##0.00_);_(* \(#,##0.00\);_(* &quot;-&quot;??_);_(@_)">
                  <c:v>135.23456402267806</c:v>
                </c:pt>
                <c:pt idx="1098" formatCode="_(* #,##0.00_);_(* \(#,##0.00\);_(* &quot;-&quot;??_);_(@_)">
                  <c:v>135.30660246250119</c:v>
                </c:pt>
                <c:pt idx="1099" formatCode="_(* #,##0.00_);_(* \(#,##0.00\);_(* &quot;-&quot;??_);_(@_)">
                  <c:v>135.40879137366312</c:v>
                </c:pt>
                <c:pt idx="1100" formatCode="_(* #,##0.00_);_(* \(#,##0.00\);_(* &quot;-&quot;??_);_(@_)">
                  <c:v>135.49733680146883</c:v>
                </c:pt>
                <c:pt idx="1101" formatCode="_(* #,##0.00_);_(* \(#,##0.00\);_(* &quot;-&quot;??_);_(@_)">
                  <c:v>135.5785782962285</c:v>
                </c:pt>
                <c:pt idx="1102" formatCode="_(* #,##0.00_);_(* \(#,##0.00\);_(* &quot;-&quot;??_);_(@_)">
                  <c:v>135.65993513264402</c:v>
                </c:pt>
                <c:pt idx="1103" formatCode="_(* #,##0.00_);_(* \(#,##0.00\);_(* &quot;-&quot;??_);_(@_)">
                  <c:v>135.82781311730488</c:v>
                </c:pt>
                <c:pt idx="1104" formatCode="_(* #,##0.00_);_(* \(#,##0.00\);_(* &quot;-&quot;??_);_(@_)">
                  <c:v>135.95413530833324</c:v>
                </c:pt>
                <c:pt idx="1105" formatCode="_(* #,##0.00_);_(* \(#,##0.00\);_(* &quot;-&quot;??_);_(@_)">
                  <c:v>136.05320782793291</c:v>
                </c:pt>
                <c:pt idx="1106" formatCode="_(* #,##0.00_);_(* \(#,##0.00\);_(* &quot;-&quot;??_);_(@_)">
                  <c:v>136.13502127173118</c:v>
                </c:pt>
                <c:pt idx="1107" formatCode="_(* #,##0.00_);_(* \(#,##0.00\);_(* &quot;-&quot;??_);_(@_)">
                  <c:v>136.2175352433604</c:v>
                </c:pt>
                <c:pt idx="1108" formatCode="_(* #,##0.00_);_(* \(#,##0.00\);_(* &quot;-&quot;??_);_(@_)">
                  <c:v>136.33154732192043</c:v>
                </c:pt>
                <c:pt idx="1109" formatCode="_(* #,##0.00_);_(* \(#,##0.00\);_(* &quot;-&quot;??_);_(@_)">
                  <c:v>136.42529297519459</c:v>
                </c:pt>
                <c:pt idx="1110" formatCode="_(* #,##0.00_);_(* \(#,##0.00\);_(* &quot;-&quot;??_);_(@_)">
                  <c:v>136.5015833443648</c:v>
                </c:pt>
                <c:pt idx="1111" formatCode="_(* #,##0.00_);_(* \(#,##0.00\);_(* &quot;-&quot;??_);_(@_)">
                  <c:v>136.56665415708099</c:v>
                </c:pt>
                <c:pt idx="1112" formatCode="_(* #,##0.00_);_(* \(#,##0.00\);_(* &quot;-&quot;??_);_(@_)">
                  <c:v>136.63826615907163</c:v>
                </c:pt>
                <c:pt idx="1113" formatCode="_(* #,##0.00_);_(* \(#,##0.00\);_(* &quot;-&quot;??_);_(@_)">
                  <c:v>136.74239473919133</c:v>
                </c:pt>
                <c:pt idx="1114" formatCode="_(* #,##0.00_);_(* \(#,##0.00\);_(* &quot;-&quot;??_);_(@_)">
                  <c:v>136.77588656969334</c:v>
                </c:pt>
                <c:pt idx="1115" formatCode="_(* #,##0.00_);_(* \(#,##0.00\);_(* &quot;-&quot;??_);_(@_)">
                  <c:v>136.69337999245644</c:v>
                </c:pt>
                <c:pt idx="1116" formatCode="_(* #,##0.00_);_(* \(#,##0.00\);_(* &quot;-&quot;??_);_(@_)">
                  <c:v>136.67133060605278</c:v>
                </c:pt>
                <c:pt idx="1117" formatCode="_(* #,##0.00_);_(* \(#,##0.00\);_(* &quot;-&quot;??_);_(@_)">
                  <c:v>136.48347233605895</c:v>
                </c:pt>
                <c:pt idx="1118" formatCode="_(* #,##0.00_);_(* \(#,##0.00\);_(* &quot;-&quot;??_);_(@_)">
                  <c:v>136.46740085852059</c:v>
                </c:pt>
                <c:pt idx="1119" formatCode="_(* #,##0.00_);_(* \(#,##0.00\);_(* &quot;-&quot;??_);_(@_)">
                  <c:v>136.43791278381306</c:v>
                </c:pt>
                <c:pt idx="1120" formatCode="_(* #,##0.00_);_(* \(#,##0.00\);_(* &quot;-&quot;??_);_(@_)">
                  <c:v>136.41790282841345</c:v>
                </c:pt>
                <c:pt idx="1121" formatCode="_(* #,##0.00_);_(* \(#,##0.00\);_(* &quot;-&quot;??_);_(@_)">
                  <c:v>136.36696159292342</c:v>
                </c:pt>
                <c:pt idx="1122" formatCode="_(* #,##0.00_);_(* \(#,##0.00\);_(* &quot;-&quot;??_);_(@_)">
                  <c:v>136.32759190338905</c:v>
                </c:pt>
                <c:pt idx="1123" formatCode="_(* #,##0.00_);_(* \(#,##0.00\);_(* &quot;-&quot;??_);_(@_)">
                  <c:v>136.30665880954706</c:v>
                </c:pt>
                <c:pt idx="1124" formatCode="_(* #,##0.00_);_(* \(#,##0.00\);_(* &quot;-&quot;??_);_(@_)">
                  <c:v>136.26854069864615</c:v>
                </c:pt>
                <c:pt idx="1125" formatCode="_(* #,##0.00_);_(* \(#,##0.00\);_(* &quot;-&quot;??_);_(@_)">
                  <c:v>136.22887021284478</c:v>
                </c:pt>
                <c:pt idx="1126" formatCode="_(* #,##0.00_);_(* \(#,##0.00\);_(* &quot;-&quot;??_);_(@_)">
                  <c:v>136.1894643813005</c:v>
                </c:pt>
                <c:pt idx="1127" formatCode="_(* #,##0.00_);_(* \(#,##0.00\);_(* &quot;-&quot;??_);_(@_)">
                  <c:v>136.17798958951903</c:v>
                </c:pt>
                <c:pt idx="1128" formatCode="_(* #,##0.00_);_(* \(#,##0.00\);_(* &quot;-&quot;??_);_(@_)">
                  <c:v>136.1029529327536</c:v>
                </c:pt>
                <c:pt idx="1129" formatCode="_(* #,##0.00_);_(* \(#,##0.00\);_(* &quot;-&quot;??_);_(@_)">
                  <c:v>135.8355783257133</c:v>
                </c:pt>
                <c:pt idx="1130" formatCode="_(* #,##0.00_);_(* \(#,##0.00\);_(* &quot;-&quot;??_);_(@_)">
                  <c:v>135.8013529737033</c:v>
                </c:pt>
                <c:pt idx="1131" formatCode="_(* #,##0.00_);_(* \(#,##0.00\);_(* &quot;-&quot;??_);_(@_)">
                  <c:v>135.75999800442727</c:v>
                </c:pt>
                <c:pt idx="1132" formatCode="_(* #,##0.00_);_(* \(#,##0.00\);_(* &quot;-&quot;??_);_(@_)">
                  <c:v>135.74842476017548</c:v>
                </c:pt>
                <c:pt idx="1133" formatCode="_(* #,##0.00_);_(* \(#,##0.00\);_(* &quot;-&quot;??_);_(@_)">
                  <c:v>135.73371136490823</c:v>
                </c:pt>
                <c:pt idx="1134" formatCode="_(* #,##0.00_);_(* \(#,##0.00\);_(* &quot;-&quot;??_);_(@_)">
                  <c:v>135.68911093028305</c:v>
                </c:pt>
                <c:pt idx="1135" formatCode="_(* #,##0.00_);_(* \(#,##0.00\);_(* &quot;-&quot;??_);_(@_)">
                  <c:v>135.72146310608102</c:v>
                </c:pt>
                <c:pt idx="1136" formatCode="_(* #,##0.00_);_(* \(#,##0.00\);_(* &quot;-&quot;??_);_(@_)">
                  <c:v>135.74765010677862</c:v>
                </c:pt>
                <c:pt idx="1137" formatCode="_(* #,##0.00_);_(* \(#,##0.00\);_(* &quot;-&quot;??_);_(@_)">
                  <c:v>135.77849635524194</c:v>
                </c:pt>
                <c:pt idx="1138" formatCode="_(* #,##0.00_);_(* \(#,##0.00\);_(* &quot;-&quot;??_);_(@_)">
                  <c:v>135.80147432985538</c:v>
                </c:pt>
                <c:pt idx="1139" formatCode="_(* #,##0.00_);_(* \(#,##0.00\);_(* &quot;-&quot;??_);_(@_)">
                  <c:v>135.76461335285188</c:v>
                </c:pt>
                <c:pt idx="1140" formatCode="_(* #,##0.00_);_(* \(#,##0.00\);_(* &quot;-&quot;??_);_(@_)">
                  <c:v>135.82037759265526</c:v>
                </c:pt>
                <c:pt idx="1141" formatCode="_(* #,##0.00_);_(* \(#,##0.00\);_(* &quot;-&quot;??_);_(@_)">
                  <c:v>135.85686364671147</c:v>
                </c:pt>
                <c:pt idx="1142" formatCode="_(* #,##0.00_);_(* \(#,##0.00\);_(* &quot;-&quot;??_);_(@_)">
                  <c:v>135.84699988573271</c:v>
                </c:pt>
                <c:pt idx="1143" formatCode="_(* #,##0.00_);_(* \(#,##0.00\);_(* &quot;-&quot;??_);_(@_)">
                  <c:v>135.89397153183532</c:v>
                </c:pt>
                <c:pt idx="1144" formatCode="_(* #,##0.00_);_(* \(#,##0.00\);_(* &quot;-&quot;??_);_(@_)">
                  <c:v>135.9797997690296</c:v>
                </c:pt>
                <c:pt idx="1145" formatCode="_(* #,##0.00_);_(* \(#,##0.00\);_(* &quot;-&quot;??_);_(@_)">
                  <c:v>136.04752903929383</c:v>
                </c:pt>
                <c:pt idx="1146" formatCode="_(* #,##0.00_);_(* \(#,##0.00\);_(* &quot;-&quot;??_);_(@_)">
                  <c:v>136.02505727888666</c:v>
                </c:pt>
                <c:pt idx="1147" formatCode="_(* #,##0.00_);_(* \(#,##0.00\);_(* &quot;-&quot;??_);_(@_)">
                  <c:v>136.07682697870987</c:v>
                </c:pt>
                <c:pt idx="1148" formatCode="_(* #,##0.00_);_(* \(#,##0.00\);_(* &quot;-&quot;??_);_(@_)">
                  <c:v>136.11898109415401</c:v>
                </c:pt>
                <c:pt idx="1149" formatCode="_(* #,##0.00_);_(* \(#,##0.00\);_(* &quot;-&quot;??_);_(@_)">
                  <c:v>136.16766834145778</c:v>
                </c:pt>
                <c:pt idx="1150" formatCode="_(* #,##0.00_);_(* \(#,##0.00\);_(* &quot;-&quot;??_);_(@_)">
                  <c:v>136.15635244253426</c:v>
                </c:pt>
                <c:pt idx="1151" formatCode="_(* #,##0.00_);_(* \(#,##0.00\);_(* &quot;-&quot;??_);_(@_)">
                  <c:v>136.24362494031334</c:v>
                </c:pt>
                <c:pt idx="1152" formatCode="_(* #,##0.00_);_(* \(#,##0.00\);_(* &quot;-&quot;??_);_(@_)">
                  <c:v>136.23786464665574</c:v>
                </c:pt>
                <c:pt idx="1153" formatCode="_(* #,##0.00_);_(* \(#,##0.00\);_(* &quot;-&quot;??_);_(@_)">
                  <c:v>136.2771719529598</c:v>
                </c:pt>
                <c:pt idx="1154" formatCode="_(* #,##0.00_);_(* \(#,##0.00\);_(* &quot;-&quot;??_);_(@_)">
                  <c:v>136.35380271073751</c:v>
                </c:pt>
                <c:pt idx="1155" formatCode="_(* #,##0.00_);_(* \(#,##0.00\);_(* &quot;-&quot;??_);_(@_)">
                  <c:v>136.41656040803232</c:v>
                </c:pt>
                <c:pt idx="1156" formatCode="_(* #,##0.00_);_(* \(#,##0.00\);_(* &quot;-&quot;??_);_(@_)">
                  <c:v>136.45767944891091</c:v>
                </c:pt>
                <c:pt idx="1157" formatCode="_(* #,##0.00_);_(* \(#,##0.00\);_(* &quot;-&quot;??_);_(@_)">
                  <c:v>136.54169212922071</c:v>
                </c:pt>
                <c:pt idx="1158" formatCode="_(* #,##0.00_);_(* \(#,##0.00\);_(* &quot;-&quot;??_);_(@_)">
                  <c:v>136.56683519821121</c:v>
                </c:pt>
                <c:pt idx="1159" formatCode="_(* #,##0.00_);_(* \(#,##0.00\);_(* &quot;-&quot;??_);_(@_)">
                  <c:v>136.68690373699789</c:v>
                </c:pt>
                <c:pt idx="1160" formatCode="_(* #,##0.00_);_(* \(#,##0.00\);_(* &quot;-&quot;??_);_(@_)">
                  <c:v>136.79536714963976</c:v>
                </c:pt>
                <c:pt idx="1161" formatCode="_(* #,##0.00_);_(* \(#,##0.00\);_(* &quot;-&quot;??_);_(@_)">
                  <c:v>136.83026764154135</c:v>
                </c:pt>
                <c:pt idx="1162" formatCode="_(* #,##0.00_);_(* \(#,##0.00\);_(* &quot;-&quot;??_);_(@_)">
                  <c:v>136.81799466118213</c:v>
                </c:pt>
                <c:pt idx="1163" formatCode="_(* #,##0.00_);_(* \(#,##0.00\);_(* &quot;-&quot;??_);_(@_)">
                  <c:v>136.81149217243976</c:v>
                </c:pt>
                <c:pt idx="1164" formatCode="_(* #,##0.00_);_(* \(#,##0.00\);_(* &quot;-&quot;??_);_(@_)">
                  <c:v>136.79595531814113</c:v>
                </c:pt>
                <c:pt idx="1165" formatCode="_(* #,##0.00_);_(* \(#,##0.00\);_(* &quot;-&quot;??_);_(@_)">
                  <c:v>136.84845199604922</c:v>
                </c:pt>
                <c:pt idx="1166" formatCode="_(* #,##0.00_);_(* \(#,##0.00\);_(* &quot;-&quot;??_);_(@_)">
                  <c:v>136.86395550244467</c:v>
                </c:pt>
                <c:pt idx="1167" formatCode="_(* #,##0.00_);_(* \(#,##0.00\);_(* &quot;-&quot;??_);_(@_)">
                  <c:v>136.90451924414688</c:v>
                </c:pt>
                <c:pt idx="1168" formatCode="_(* #,##0.00_);_(* \(#,##0.00\);_(* &quot;-&quot;??_);_(@_)">
                  <c:v>136.96876662171223</c:v>
                </c:pt>
                <c:pt idx="1169" formatCode="_(* #,##0.00_);_(* \(#,##0.00\);_(* &quot;-&quot;??_);_(@_)">
                  <c:v>136.9802594113396</c:v>
                </c:pt>
                <c:pt idx="1170" formatCode="_(* #,##0.00_);_(* \(#,##0.00\);_(* &quot;-&quot;??_);_(@_)">
                  <c:v>137.05554336681084</c:v>
                </c:pt>
                <c:pt idx="1171" formatCode="_(* #,##0.00_);_(* \(#,##0.00\);_(* &quot;-&quot;??_);_(@_)">
                  <c:v>137.08853976875156</c:v>
                </c:pt>
                <c:pt idx="1172" formatCode="_(* #,##0.00_);_(* \(#,##0.00\);_(* &quot;-&quot;??_);_(@_)">
                  <c:v>137.11280202753937</c:v>
                </c:pt>
                <c:pt idx="1173" formatCode="_(* #,##0.00_);_(* \(#,##0.00\);_(* &quot;-&quot;??_);_(@_)">
                  <c:v>137.16040269624006</c:v>
                </c:pt>
                <c:pt idx="1174" formatCode="_(* #,##0.00_);_(* \(#,##0.00\);_(* &quot;-&quot;??_);_(@_)">
                  <c:v>137.24070269894924</c:v>
                </c:pt>
                <c:pt idx="1175" formatCode="_(* #,##0.00_);_(* \(#,##0.00\);_(* &quot;-&quot;??_);_(@_)">
                  <c:v>137.22116212015436</c:v>
                </c:pt>
                <c:pt idx="1176" formatCode="_(* #,##0.00_);_(* \(#,##0.00\);_(* &quot;-&quot;??_);_(@_)">
                  <c:v>137.28503273563388</c:v>
                </c:pt>
                <c:pt idx="1177" formatCode="_(* #,##0.00_);_(* \(#,##0.00\);_(* &quot;-&quot;??_);_(@_)">
                  <c:v>137.32802716353601</c:v>
                </c:pt>
                <c:pt idx="1178" formatCode="_(* #,##0.00_);_(* \(#,##0.00\);_(* &quot;-&quot;??_);_(@_)">
                  <c:v>135.79404215916327</c:v>
                </c:pt>
                <c:pt idx="1179" formatCode="_(* #,##0.00_);_(* \(#,##0.00\);_(* &quot;-&quot;??_);_(@_)">
                  <c:v>134.55894996591044</c:v>
                </c:pt>
                <c:pt idx="1180" formatCode="_(* #,##0.00_);_(* \(#,##0.00\);_(* &quot;-&quot;??_);_(@_)">
                  <c:v>133.37013607407025</c:v>
                </c:pt>
                <c:pt idx="1181" formatCode="_(* #,##0.00_);_(* \(#,##0.00\);_(* &quot;-&quot;??_);_(@_)">
                  <c:v>132.20399188604787</c:v>
                </c:pt>
                <c:pt idx="1182" formatCode="_(* #,##0.00_);_(* \(#,##0.00\);_(* &quot;-&quot;??_);_(@_)">
                  <c:v>131.01413579455354</c:v>
                </c:pt>
                <c:pt idx="1183" formatCode="_(* #,##0.00_);_(* \(#,##0.00\);_(* &quot;-&quot;??_);_(@_)">
                  <c:v>130.53505018863072</c:v>
                </c:pt>
                <c:pt idx="1184" formatCode="_(* #,##0.00_);_(* \(#,##0.00\);_(* &quot;-&quot;??_);_(@_)">
                  <c:v>130.5790033665586</c:v>
                </c:pt>
                <c:pt idx="1185" formatCode="_(* #,##0.00_);_(* \(#,##0.00\);_(* &quot;-&quot;??_);_(@_)">
                  <c:v>130.6146057539296</c:v>
                </c:pt>
                <c:pt idx="1186" formatCode="_(* #,##0.00_);_(* \(#,##0.00\);_(* &quot;-&quot;??_);_(@_)">
                  <c:v>130.59266341702943</c:v>
                </c:pt>
                <c:pt idx="1187" formatCode="_(* #,##0.00_);_(* \(#,##0.00\);_(* &quot;-&quot;??_);_(@_)">
                  <c:v>130.58163135253497</c:v>
                </c:pt>
                <c:pt idx="1188" formatCode="_(* #,##0.00_);_(* \(#,##0.00\);_(* &quot;-&quot;??_);_(@_)">
                  <c:v>130.56291356714053</c:v>
                </c:pt>
                <c:pt idx="1189" formatCode="_(* #,##0.00_);_(* \(#,##0.00\);_(* &quot;-&quot;??_);_(@_)">
                  <c:v>130.60486725808866</c:v>
                </c:pt>
                <c:pt idx="1190" formatCode="_(* #,##0.00_);_(* \(#,##0.00\);_(* &quot;-&quot;??_);_(@_)">
                  <c:v>130.64272099404263</c:v>
                </c:pt>
                <c:pt idx="1191" formatCode="_(* #,##0.00_);_(* \(#,##0.00\);_(* &quot;-&quot;??_);_(@_)">
                  <c:v>130.69055106383186</c:v>
                </c:pt>
                <c:pt idx="1192" formatCode="_(* #,##0.00_);_(* \(#,##0.00\);_(* &quot;-&quot;??_);_(@_)">
                  <c:v>130.73786294143056</c:v>
                </c:pt>
                <c:pt idx="1193" formatCode="_(* #,##0.00_);_(* \(#,##0.00\);_(* &quot;-&quot;??_);_(@_)">
                  <c:v>130.749629154736</c:v>
                </c:pt>
                <c:pt idx="1194" formatCode="_(* #,##0.00_);_(* \(#,##0.00\);_(* &quot;-&quot;??_);_(@_)">
                  <c:v>130.84849913101266</c:v>
                </c:pt>
                <c:pt idx="1195" formatCode="_(* #,##0.00_);_(* \(#,##0.00\);_(* &quot;-&quot;??_);_(@_)">
                  <c:v>130.95157605674146</c:v>
                </c:pt>
                <c:pt idx="1196" formatCode="_(* #,##0.00_);_(* \(#,##0.00\);_(* &quot;-&quot;??_);_(@_)">
                  <c:v>131.08580617747958</c:v>
                </c:pt>
                <c:pt idx="1197" formatCode="_(* #,##0.00_);_(* \(#,##0.00\);_(* &quot;-&quot;??_);_(@_)">
                  <c:v>131.16074594553032</c:v>
                </c:pt>
                <c:pt idx="1198" formatCode="_(* #,##0.00_);_(* \(#,##0.00\);_(* &quot;-&quot;??_);_(@_)">
                  <c:v>131.19709932258493</c:v>
                </c:pt>
                <c:pt idx="1199" formatCode="_(* #,##0.00_);_(* \(#,##0.00\);_(* &quot;-&quot;??_);_(@_)">
                  <c:v>131.21953862980143</c:v>
                </c:pt>
                <c:pt idx="1200" formatCode="_(* #,##0.00_);_(* \(#,##0.00\);_(* &quot;-&quot;??_);_(@_)">
                  <c:v>131.20613647303881</c:v>
                </c:pt>
                <c:pt idx="1201" formatCode="_(* #,##0.00_);_(* \(#,##0.00\);_(* &quot;-&quot;??_);_(@_)">
                  <c:v>131.23089297054341</c:v>
                </c:pt>
                <c:pt idx="1202" formatCode="_(* #,##0.00_);_(* \(#,##0.00\);_(* &quot;-&quot;??_);_(@_)">
                  <c:v>131.2951632483487</c:v>
                </c:pt>
                <c:pt idx="1203" formatCode="_(* #,##0.00_);_(* \(#,##0.00\);_(* &quot;-&quot;??_);_(@_)">
                  <c:v>131.31898913313435</c:v>
                </c:pt>
                <c:pt idx="1204" formatCode="_(* #,##0.00_);_(* \(#,##0.00\);_(* &quot;-&quot;??_);_(@_)">
                  <c:v>131.36017800217746</c:v>
                </c:pt>
                <c:pt idx="1205" formatCode="_(* #,##0.00_);_(* \(#,##0.00\);_(* &quot;-&quot;??_);_(@_)">
                  <c:v>131.43760670839072</c:v>
                </c:pt>
                <c:pt idx="1206" formatCode="_(* #,##0.00_);_(* \(#,##0.00\);_(* &quot;-&quot;??_);_(@_)">
                  <c:v>131.41188166315936</c:v>
                </c:pt>
                <c:pt idx="1207" formatCode="_(* #,##0.00_);_(* \(#,##0.00\);_(* &quot;-&quot;??_);_(@_)">
                  <c:v>131.40349172912161</c:v>
                </c:pt>
                <c:pt idx="1208" formatCode="_(* #,##0.00_);_(* \(#,##0.00\);_(* &quot;-&quot;??_);_(@_)">
                  <c:v>131.43992946854155</c:v>
                </c:pt>
                <c:pt idx="1209" formatCode="_(* #,##0.00_);_(* \(#,##0.00\);_(* &quot;-&quot;??_);_(@_)">
                  <c:v>131.50192012211363</c:v>
                </c:pt>
                <c:pt idx="1210" formatCode="_(* #,##0.00_);_(* \(#,##0.00\);_(* &quot;-&quot;??_);_(@_)">
                  <c:v>131.55374863520672</c:v>
                </c:pt>
                <c:pt idx="1211" formatCode="_(* #,##0.00_);_(* \(#,##0.00\);_(* &quot;-&quot;??_);_(@_)">
                  <c:v>131.55068541106141</c:v>
                </c:pt>
                <c:pt idx="1212" formatCode="_(* #,##0.00_);_(* \(#,##0.00\);_(* &quot;-&quot;??_);_(@_)">
                  <c:v>131.66769094847871</c:v>
                </c:pt>
                <c:pt idx="1213" formatCode="_(* #,##0.00_);_(* \(#,##0.00\);_(* &quot;-&quot;??_);_(@_)">
                  <c:v>131.70420763314317</c:v>
                </c:pt>
                <c:pt idx="1214" formatCode="_(* #,##0.00_);_(* \(#,##0.00\);_(* &quot;-&quot;??_);_(@_)">
                  <c:v>131.63386021495918</c:v>
                </c:pt>
                <c:pt idx="1215" formatCode="_(* #,##0.00_);_(* \(#,##0.00\);_(* &quot;-&quot;??_);_(@_)">
                  <c:v>131.58765461961036</c:v>
                </c:pt>
                <c:pt idx="1216" formatCode="_(* #,##0.00_);_(* \(#,##0.00\);_(* &quot;-&quot;??_);_(@_)">
                  <c:v>131.67359720196376</c:v>
                </c:pt>
                <c:pt idx="1217" formatCode="_(* #,##0.00_);_(* \(#,##0.00\);_(* &quot;-&quot;??_);_(@_)">
                  <c:v>131.70778778714404</c:v>
                </c:pt>
                <c:pt idx="1218" formatCode="_(* #,##0.00_);_(* \(#,##0.00\);_(* &quot;-&quot;??_);_(@_)">
                  <c:v>131.70864230323784</c:v>
                </c:pt>
                <c:pt idx="1219" formatCode="_(* #,##0.00_);_(* \(#,##0.00\);_(* &quot;-&quot;??_);_(@_)">
                  <c:v>131.63500462131543</c:v>
                </c:pt>
                <c:pt idx="1220" formatCode="_(* #,##0.00_);_(* \(#,##0.00\);_(* &quot;-&quot;??_);_(@_)">
                  <c:v>131.55237857002604</c:v>
                </c:pt>
                <c:pt idx="1221" formatCode="_(* #,##0.00_);_(* \(#,##0.00\);_(* &quot;-&quot;??_);_(@_)">
                  <c:v>131.5140904986651</c:v>
                </c:pt>
                <c:pt idx="1222" formatCode="_(* #,##0.00_);_(* \(#,##0.00\);_(* &quot;-&quot;??_);_(@_)">
                  <c:v>131.49683802516898</c:v>
                </c:pt>
                <c:pt idx="1223" formatCode="_(* #,##0.00_);_(* \(#,##0.00\);_(* &quot;-&quot;??_);_(@_)">
                  <c:v>131.57794869730469</c:v>
                </c:pt>
                <c:pt idx="1224" formatCode="_(* #,##0.00_);_(* \(#,##0.00\);_(* &quot;-&quot;??_);_(@_)">
                  <c:v>131.5201284231068</c:v>
                </c:pt>
                <c:pt idx="1225" formatCode="_(* #,##0.00_);_(* \(#,##0.00\);_(* &quot;-&quot;??_);_(@_)">
                  <c:v>129.54406661403911</c:v>
                </c:pt>
                <c:pt idx="1226" formatCode="_(* #,##0.00_);_(* \(#,##0.00\);_(* &quot;-&quot;??_);_(@_)">
                  <c:v>129.52558523278623</c:v>
                </c:pt>
                <c:pt idx="1227" formatCode="_(* #,##0.00_);_(* \(#,##0.00\);_(* &quot;-&quot;??_);_(@_)">
                  <c:v>129.46065040350067</c:v>
                </c:pt>
                <c:pt idx="1228" formatCode="_(* #,##0.00_);_(* \(#,##0.00\);_(* &quot;-&quot;??_);_(@_)">
                  <c:v>129.52386708307321</c:v>
                </c:pt>
                <c:pt idx="1229" formatCode="_(* #,##0.00_);_(* \(#,##0.00\);_(* &quot;-&quot;??_);_(@_)">
                  <c:v>129.45830985654933</c:v>
                </c:pt>
                <c:pt idx="1230" formatCode="_(* #,##0.00_);_(* \(#,##0.00\);_(* &quot;-&quot;??_);_(@_)">
                  <c:v>129.42608594170548</c:v>
                </c:pt>
                <c:pt idx="1231" formatCode="_(* #,##0.00_);_(* \(#,##0.00\);_(* &quot;-&quot;??_);_(@_)">
                  <c:v>129.38203312069339</c:v>
                </c:pt>
                <c:pt idx="1232" formatCode="_(* #,##0.00_);_(* \(#,##0.00\);_(* &quot;-&quot;??_);_(@_)">
                  <c:v>129.31051621758303</c:v>
                </c:pt>
                <c:pt idx="1233" formatCode="_(* #,##0.00_);_(* \(#,##0.00\);_(* &quot;-&quot;??_);_(@_)">
                  <c:v>129.27699971949974</c:v>
                </c:pt>
                <c:pt idx="1234" formatCode="_(* #,##0.00_);_(* \(#,##0.00\);_(* &quot;-&quot;??_);_(@_)">
                  <c:v>129.25389943267001</c:v>
                </c:pt>
                <c:pt idx="1235" formatCode="_(* #,##0.00_);_(* \(#,##0.00\);_(* &quot;-&quot;??_);_(@_)">
                  <c:v>129.2250366886669</c:v>
                </c:pt>
                <c:pt idx="1236" formatCode="_(* #,##0.00_);_(* \(#,##0.00\);_(* &quot;-&quot;??_);_(@_)">
                  <c:v>129.41847618697193</c:v>
                </c:pt>
                <c:pt idx="1237" formatCode="_(* #,##0.00_);_(* \(#,##0.00\);_(* &quot;-&quot;??_);_(@_)">
                  <c:v>129.32748158068122</c:v>
                </c:pt>
                <c:pt idx="1238" formatCode="_(* #,##0.00_);_(* \(#,##0.00\);_(* &quot;-&quot;??_);_(@_)">
                  <c:v>129.38674493508401</c:v>
                </c:pt>
                <c:pt idx="1239" formatCode="_(* #,##0.00_);_(* \(#,##0.00\);_(* &quot;-&quot;??_);_(@_)">
                  <c:v>129.3758303725179</c:v>
                </c:pt>
                <c:pt idx="1240" formatCode="_(* #,##0.00_);_(* \(#,##0.00\);_(* &quot;-&quot;??_);_(@_)">
                  <c:v>129.31289096993993</c:v>
                </c:pt>
                <c:pt idx="1241" formatCode="_(* #,##0.00_);_(* \(#,##0.00\);_(* &quot;-&quot;??_);_(@_)">
                  <c:v>130.28578455592725</c:v>
                </c:pt>
                <c:pt idx="1242" formatCode="_(* #,##0.00_);_(* \(#,##0.00\);_(* &quot;-&quot;??_);_(@_)">
                  <c:v>131.26250403986836</c:v>
                </c:pt>
                <c:pt idx="1243" formatCode="_(* #,##0.00_);_(* \(#,##0.00\);_(* &quot;-&quot;??_);_(@_)">
                  <c:v>132.23922393056074</c:v>
                </c:pt>
                <c:pt idx="1244" formatCode="_(* #,##0.00_);_(* \(#,##0.00\);_(* &quot;-&quot;??_);_(@_)">
                  <c:v>133.21594360704032</c:v>
                </c:pt>
                <c:pt idx="1245" formatCode="_(* #,##0.00_);_(* \(#,##0.00\);_(* &quot;-&quot;??_);_(@_)">
                  <c:v>136.13881640711253</c:v>
                </c:pt>
                <c:pt idx="1246" formatCode="_(* #,##0.00_);_(* \(#,##0.00\);_(* &quot;-&quot;??_);_(@_)">
                  <c:v>137.12283549159011</c:v>
                </c:pt>
                <c:pt idx="1247" formatCode="_(* #,##0.00_);_(* \(#,##0.00\);_(* &quot;-&quot;??_);_(@_)">
                  <c:v>138.09955782756154</c:v>
                </c:pt>
                <c:pt idx="1248" formatCode="_(* #,##0.00_);_(* \(#,##0.00\);_(* &quot;-&quot;??_);_(@_)">
                  <c:v>139.07627995205021</c:v>
                </c:pt>
                <c:pt idx="1249" formatCode="_(* #,##0.00_);_(* \(#,##0.00\);_(* &quot;-&quot;??_);_(@_)">
                  <c:v>141.99972915723023</c:v>
                </c:pt>
                <c:pt idx="1250" formatCode="_(* #,##0.00_);_(* \(#,##0.00\);_(* &quot;-&quot;??_);_(@_)">
                  <c:v>142.97586059550719</c:v>
                </c:pt>
                <c:pt idx="1251" formatCode="_(* #,##0.00_);_(* \(#,##0.00\);_(* &quot;-&quot;??_);_(@_)">
                  <c:v>143.95986098133906</c:v>
                </c:pt>
                <c:pt idx="1252" formatCode="_(* #,##0.00_);_(* \(#,##0.00\);_(* &quot;-&quot;??_);_(@_)">
                  <c:v>144.93656799570601</c:v>
                </c:pt>
                <c:pt idx="1253" formatCode="_(* #,##0.00_);_(* \(#,##0.00\);_(* &quot;-&quot;??_);_(@_)">
                  <c:v>145.91326631888361</c:v>
                </c:pt>
                <c:pt idx="1254" formatCode="_(* #,##0.00_);_(* \(#,##0.00\);_(* &quot;-&quot;??_);_(@_)">
                  <c:v>148.83669957526021</c:v>
                </c:pt>
                <c:pt idx="1255" formatCode="_(* #,##0.00_);_(* \(#,##0.00\);_(* &quot;-&quot;??_);_(@_)">
                  <c:v>149.00673092826347</c:v>
                </c:pt>
                <c:pt idx="1256" formatCode="_(* #,##0.00_);_(* \(#,##0.00\);_(* &quot;-&quot;??_);_(@_)">
                  <c:v>149.06713854776945</c:v>
                </c:pt>
                <c:pt idx="1257" formatCode="_(* #,##0.00_);_(* \(#,##0.00\);_(* &quot;-&quot;??_);_(@_)">
                  <c:v>149.11706870140512</c:v>
                </c:pt>
                <c:pt idx="1258" formatCode="_(* #,##0.00_);_(* \(#,##0.00\);_(* &quot;-&quot;??_);_(@_)">
                  <c:v>149.16528129887709</c:v>
                </c:pt>
                <c:pt idx="1259" formatCode="_(* #,##0.00_);_(* \(#,##0.00\);_(* &quot;-&quot;??_);_(@_)">
                  <c:v>149.20622781274037</c:v>
                </c:pt>
                <c:pt idx="1260" formatCode="_(* #,##0.00_);_(* \(#,##0.00\);_(* &quot;-&quot;??_);_(@_)">
                  <c:v>149.35765622610211</c:v>
                </c:pt>
                <c:pt idx="1261" formatCode="_(* #,##0.00_);_(* \(#,##0.00\);_(* &quot;-&quot;??_);_(@_)">
                  <c:v>149.40803781742417</c:v>
                </c:pt>
                <c:pt idx="1262" formatCode="_(* #,##0.00_);_(* \(#,##0.00\);_(* &quot;-&quot;??_);_(@_)">
                  <c:v>149.44693323527986</c:v>
                </c:pt>
                <c:pt idx="1263" formatCode="_(* #,##0.00_);_(* \(#,##0.00\);_(* &quot;-&quot;??_);_(@_)">
                  <c:v>149.4893263175027</c:v>
                </c:pt>
                <c:pt idx="1264" formatCode="_(* #,##0.00_);_(* \(#,##0.00\);_(* &quot;-&quot;??_);_(@_)">
                  <c:v>149.53485649825586</c:v>
                </c:pt>
                <c:pt idx="1265" formatCode="_(* #,##0.00_);_(* \(#,##0.00\);_(* &quot;-&quot;??_);_(@_)">
                  <c:v>149.69236122461888</c:v>
                </c:pt>
                <c:pt idx="1266" formatCode="_(* #,##0.00_);_(* \(#,##0.00\);_(* &quot;-&quot;??_);_(@_)">
                  <c:v>149.74636570012842</c:v>
                </c:pt>
                <c:pt idx="1267" formatCode="_(* #,##0.00_);_(* \(#,##0.00\);_(* &quot;-&quot;??_);_(@_)">
                  <c:v>149.79401423531831</c:v>
                </c:pt>
                <c:pt idx="1268" formatCode="_(* #,##0.00_);_(* \(#,##0.00\);_(* &quot;-&quot;??_);_(@_)">
                  <c:v>149.83824707837877</c:v>
                </c:pt>
                <c:pt idx="1269" formatCode="_(* #,##0.00_);_(* \(#,##0.00\);_(* &quot;-&quot;??_);_(@_)">
                  <c:v>149.88200824385183</c:v>
                </c:pt>
                <c:pt idx="1270" formatCode="_(* #,##0.00_);_(* \(#,##0.00\);_(* &quot;-&quot;??_);_(@_)">
                  <c:v>150.03836596503669</c:v>
                </c:pt>
                <c:pt idx="1271" formatCode="_(* #,##0.00_);_(* \(#,##0.00\);_(* &quot;-&quot;??_);_(@_)">
                  <c:v>150.08735458139307</c:v>
                </c:pt>
                <c:pt idx="1272" formatCode="_(* #,##0.00_);_(* \(#,##0.00\);_(* &quot;-&quot;??_);_(@_)">
                  <c:v>150.12639633034891</c:v>
                </c:pt>
                <c:pt idx="1273" formatCode="_(* #,##0.00_);_(* \(#,##0.00\);_(* &quot;-&quot;??_);_(@_)">
                  <c:v>150.16456821971738</c:v>
                </c:pt>
                <c:pt idx="1274" formatCode="_(* #,##0.00_);_(* \(#,##0.00\);_(* &quot;-&quot;??_);_(@_)">
                  <c:v>150.20293566418209</c:v>
                </c:pt>
                <c:pt idx="1275" formatCode="_(* #,##0.00_);_(* \(#,##0.00\);_(* &quot;-&quot;??_);_(@_)">
                  <c:v>150.35177962830423</c:v>
                </c:pt>
                <c:pt idx="1276" formatCode="_(* #,##0.00_);_(* \(#,##0.00\);_(* &quot;-&quot;??_);_(@_)">
                  <c:v>150.39797330617253</c:v>
                </c:pt>
                <c:pt idx="1277" formatCode="_(* #,##0.00_);_(* \(#,##0.00\);_(* &quot;-&quot;??_);_(@_)">
                  <c:v>150.43762334978084</c:v>
                </c:pt>
                <c:pt idx="1278" formatCode="_(* #,##0.00_);_(* \(#,##0.00\);_(* &quot;-&quot;??_);_(@_)">
                  <c:v>150.47787688657709</c:v>
                </c:pt>
                <c:pt idx="1279" formatCode="_(* #,##0.00_);_(* \(#,##0.00\);_(* &quot;-&quot;??_);_(@_)">
                  <c:v>150.522126362259</c:v>
                </c:pt>
                <c:pt idx="1280" formatCode="_(* #,##0.00_);_(* \(#,##0.00\);_(* &quot;-&quot;??_);_(@_)">
                  <c:v>150.68141459034337</c:v>
                </c:pt>
                <c:pt idx="1281" formatCode="_(* #,##0.00_);_(* \(#,##0.00\);_(* &quot;-&quot;??_);_(@_)">
                  <c:v>150.73499244160175</c:v>
                </c:pt>
                <c:pt idx="1282" formatCode="_(* #,##0.00_);_(* \(#,##0.00\);_(* &quot;-&quot;??_);_(@_)">
                  <c:v>150.78161428446367</c:v>
                </c:pt>
                <c:pt idx="1283" formatCode="_(* #,##0.00_);_(* \(#,##0.00\);_(* &quot;-&quot;??_);_(@_)">
                  <c:v>150.83075121473482</c:v>
                </c:pt>
                <c:pt idx="1284" formatCode="_(* #,##0.00_);_(* \(#,##0.00\);_(* &quot;-&quot;??_);_(@_)">
                  <c:v>150.88121745225175</c:v>
                </c:pt>
                <c:pt idx="1285" formatCode="_(* #,##0.00_);_(* \(#,##0.00\);_(* &quot;-&quot;??_);_(@_)">
                  <c:v>151.04647152861185</c:v>
                </c:pt>
                <c:pt idx="1286" formatCode="_(* #,##0.00_);_(* \(#,##0.00\);_(* &quot;-&quot;??_);_(@_)">
                  <c:v>151.09976180538695</c:v>
                </c:pt>
                <c:pt idx="1287" formatCode="_(* #,##0.00_);_(* \(#,##0.00\);_(* &quot;-&quot;??_);_(@_)">
                  <c:v>151.14246068654998</c:v>
                </c:pt>
                <c:pt idx="1288" formatCode="_(* #,##0.00_);_(* \(#,##0.00\);_(* &quot;-&quot;??_);_(@_)">
                  <c:v>151.18613573611859</c:v>
                </c:pt>
                <c:pt idx="1289" formatCode="_(* #,##0.00_);_(* \(#,##0.00\);_(* &quot;-&quot;??_);_(@_)">
                  <c:v>156.09840820777734</c:v>
                </c:pt>
                <c:pt idx="1290" formatCode="_(* #,##0.00_);_(* \(#,##0.00\);_(* &quot;-&quot;??_);_(@_)">
                  <c:v>156.25498717539864</c:v>
                </c:pt>
                <c:pt idx="1291" formatCode="_(* #,##0.00_);_(* \(#,##0.00\);_(* &quot;-&quot;??_);_(@_)">
                  <c:v>156.30535660588558</c:v>
                </c:pt>
                <c:pt idx="1292" formatCode="_(* #,##0.00_);_(* \(#,##0.00\);_(* &quot;-&quot;??_);_(@_)">
                  <c:v>156.34945762592685</c:v>
                </c:pt>
                <c:pt idx="1293" formatCode="_(* #,##0.00_);_(* \(#,##0.00\);_(* &quot;-&quot;??_);_(@_)">
                  <c:v>156.39325294464891</c:v>
                </c:pt>
                <c:pt idx="1294" formatCode="_(* #,##0.00_);_(* \(#,##0.00\);_(* &quot;-&quot;??_);_(@_)">
                  <c:v>156.43861169011507</c:v>
                </c:pt>
                <c:pt idx="1295" formatCode="_(* #,##0.00_);_(* \(#,##0.00\);_(* &quot;-&quot;??_);_(@_)">
                  <c:v>156.59360367587135</c:v>
                </c:pt>
                <c:pt idx="1296" formatCode="_(* #,##0.00_);_(* \(#,##0.00\);_(* &quot;-&quot;??_);_(@_)">
                  <c:v>156.63693257749637</c:v>
                </c:pt>
                <c:pt idx="1297" formatCode="_(* #,##0.00_);_(* \(#,##0.00\);_(* &quot;-&quot;??_);_(@_)">
                  <c:v>156.67019545643217</c:v>
                </c:pt>
                <c:pt idx="1298" formatCode="_(* #,##0.00_);_(* \(#,##0.00\);_(* &quot;-&quot;??_);_(@_)">
                  <c:v>156.70407387561374</c:v>
                </c:pt>
                <c:pt idx="1299" formatCode="_(* #,##0.00_);_(* \(#,##0.00\);_(* &quot;-&quot;??_);_(@_)">
                  <c:v>156.73879210560523</c:v>
                </c:pt>
                <c:pt idx="1300" formatCode="_(* #,##0.00_);_(* \(#,##0.00\);_(* &quot;-&quot;??_);_(@_)">
                  <c:v>156.88757355657373</c:v>
                </c:pt>
                <c:pt idx="1301" formatCode="_(* #,##0.00_);_(* \(#,##0.00\);_(* &quot;-&quot;??_);_(@_)">
                  <c:v>156.92238373839652</c:v>
                </c:pt>
                <c:pt idx="1302" formatCode="_(* #,##0.00_);_(* \(#,##0.00\);_(* &quot;-&quot;??_);_(@_)">
                  <c:v>156.95137212516966</c:v>
                </c:pt>
                <c:pt idx="1303" formatCode="_(* #,##0.00_);_(* \(#,##0.00\);_(* &quot;-&quot;??_);_(@_)">
                  <c:v>156.98063559894436</c:v>
                </c:pt>
                <c:pt idx="1304" formatCode="_(* #,##0.00_);_(* \(#,##0.00\);_(* &quot;-&quot;??_);_(@_)">
                  <c:v>157.01425163546853</c:v>
                </c:pt>
                <c:pt idx="1305" formatCode="_(* #,##0.00_);_(* \(#,##0.00\);_(* &quot;-&quot;??_);_(@_)">
                  <c:v>157.16781710506461</c:v>
                </c:pt>
                <c:pt idx="1306" formatCode="_(* #,##0.00_);_(* \(#,##0.00\);_(* &quot;-&quot;??_);_(@_)">
                  <c:v>157.21109898026685</c:v>
                </c:pt>
                <c:pt idx="1307" formatCode="_(* #,##0.00_);_(* \(#,##0.00\);_(* &quot;-&quot;??_);_(@_)">
                  <c:v>157.25008305075477</c:v>
                </c:pt>
                <c:pt idx="1308" formatCode="_(* #,##0.00_);_(* \(#,##0.00\);_(* &quot;-&quot;??_);_(@_)">
                  <c:v>157.29202507564807</c:v>
                </c:pt>
                <c:pt idx="1309" formatCode="_(* #,##0.00_);_(* \(#,##0.00\);_(* &quot;-&quot;??_);_(@_)">
                  <c:v>157.33820810209858</c:v>
                </c:pt>
                <c:pt idx="1310" formatCode="_(* #,##0.00_);_(* \(#,##0.00\);_(* &quot;-&quot;??_);_(@_)">
                  <c:v>157.55805662222795</c:v>
                </c:pt>
                <c:pt idx="1311" formatCode="_(* #,##0.00_);_(* \(#,##0.00\);_(* &quot;-&quot;??_);_(@_)">
                  <c:v>157.61896052174504</c:v>
                </c:pt>
                <c:pt idx="1312" formatCode="_(* #,##0.00_);_(* \(#,##0.00\);_(* &quot;-&quot;??_);_(@_)">
                  <c:v>157.674930279287</c:v>
                </c:pt>
                <c:pt idx="1313" formatCode="_(* #,##0.00_);_(* \(#,##0.00\);_(* &quot;-&quot;??_);_(@_)">
                  <c:v>157.72953613235893</c:v>
                </c:pt>
                <c:pt idx="1314" formatCode="_(* #,##0.00_);_(* \(#,##0.00\);_(* &quot;-&quot;??_);_(@_)">
                  <c:v>157.89843248295418</c:v>
                </c:pt>
                <c:pt idx="1315" formatCode="_(* #,##0.00_);_(* \(#,##0.00\);_(* &quot;-&quot;??_);_(@_)">
                  <c:v>157.95641072798387</c:v>
                </c:pt>
                <c:pt idx="1316" formatCode="_(* #,##0.00_);_(* \(#,##0.00\);_(* &quot;-&quot;??_);_(@_)">
                  <c:v>158.00525274799116</c:v>
                </c:pt>
                <c:pt idx="1317" formatCode="_(* #,##0.00_);_(* \(#,##0.00\);_(* &quot;-&quot;??_);_(@_)">
                  <c:v>158.05029548601328</c:v>
                </c:pt>
                <c:pt idx="1318" formatCode="_(* #,##0.00_);_(* \(#,##0.00\);_(* &quot;-&quot;??_);_(@_)">
                  <c:v>158.09466881807168</c:v>
                </c:pt>
                <c:pt idx="1319" formatCode="_(* #,##0.00_);_(* \(#,##0.00\);_(* &quot;-&quot;??_);_(@_)">
                  <c:v>158.25224571403592</c:v>
                </c:pt>
                <c:pt idx="1320" formatCode="_(* #,##0.00_);_(* \(#,##0.00\);_(* &quot;-&quot;??_);_(@_)">
                  <c:v>158.29702083161149</c:v>
                </c:pt>
                <c:pt idx="1321" formatCode="_(* #,##0.00_);_(* \(#,##0.00\);_(* &quot;-&quot;??_);_(@_)">
                  <c:v>158.3379737704964</c:v>
                </c:pt>
                <c:pt idx="1322" formatCode="_(* #,##0.00_);_(* \(#,##0.00\);_(* &quot;-&quot;??_);_(@_)">
                  <c:v>158.37852417527745</c:v>
                </c:pt>
                <c:pt idx="1323" formatCode="_(* #,##0.00_);_(* \(#,##0.00\);_(* &quot;-&quot;??_);_(@_)">
                  <c:v>158.4199492627813</c:v>
                </c:pt>
                <c:pt idx="1324" formatCode="_(* #,##0.00_);_(* \(#,##0.00\);_(* &quot;-&quot;??_);_(@_)">
                  <c:v>158.57684622585919</c:v>
                </c:pt>
                <c:pt idx="1325" formatCode="_(* #,##0.00_);_(* \(#,##0.00\);_(* &quot;-&quot;??_);_(@_)">
                  <c:v>158.62141427141214</c:v>
                </c:pt>
                <c:pt idx="1326" formatCode="_(* #,##0.00_);_(* \(#,##0.00\);_(* &quot;-&quot;??_);_(@_)">
                  <c:v>158.65715088887293</c:v>
                </c:pt>
                <c:pt idx="1327" formatCode="_(* #,##0.00_);_(* \(#,##0.00\);_(* &quot;-&quot;??_);_(@_)">
                  <c:v>158.69159768493543</c:v>
                </c:pt>
                <c:pt idx="1328" formatCode="_(* #,##0.00_);_(* \(#,##0.00\);_(* &quot;-&quot;??_);_(@_)">
                  <c:v>158.72885293809048</c:v>
                </c:pt>
                <c:pt idx="1329" formatCode="_(* #,##0.00_);_(* \(#,##0.00\);_(* &quot;-&quot;??_);_(@_)">
                  <c:v>158.88020554098961</c:v>
                </c:pt>
                <c:pt idx="1330" formatCode="_(* #,##0.00_);_(* \(#,##0.00\);_(* &quot;-&quot;??_);_(@_)">
                  <c:v>158.92066703796971</c:v>
                </c:pt>
                <c:pt idx="1331" formatCode="_(* #,##0.00_);_(* \(#,##0.00\);_(* &quot;-&quot;??_);_(@_)">
                  <c:v>158.95732821218459</c:v>
                </c:pt>
                <c:pt idx="1332" formatCode="_(* #,##0.00_);_(* \(#,##0.00\);_(* &quot;-&quot;??_);_(@_)">
                  <c:v>158.99793377108585</c:v>
                </c:pt>
                <c:pt idx="1333" formatCode="_(* #,##0.00_);_(* \(#,##0.00\);_(* &quot;-&quot;??_);_(@_)">
                  <c:v>159.04417248773095</c:v>
                </c:pt>
                <c:pt idx="1334" formatCode="_(* #,##0.00_);_(* \(#,##0.00\);_(* &quot;-&quot;??_);_(@_)">
                  <c:v>159.20874377097479</c:v>
                </c:pt>
                <c:pt idx="1335" formatCode="_(* #,##0.00_);_(* \(#,##0.00\);_(* &quot;-&quot;??_);_(@_)">
                  <c:v>159.26155521043501</c:v>
                </c:pt>
                <c:pt idx="1336" formatCode="_(* #,##0.00_);_(* \(#,##0.00\);_(* &quot;-&quot;??_);_(@_)">
                  <c:v>159.30974471659559</c:v>
                </c:pt>
                <c:pt idx="1337" formatCode="_(* #,##0.00_);_(* \(#,##0.00\);_(* &quot;-&quot;??_);_(@_)">
                  <c:v>159.35891807927945</c:v>
                </c:pt>
                <c:pt idx="1338" formatCode="_(* #,##0.00_);_(* \(#,##0.00\);_(* &quot;-&quot;??_);_(@_)">
                  <c:v>159.4082951213166</c:v>
                </c:pt>
                <c:pt idx="1339" formatCode="_(* #,##0.00_);_(* \(#,##0.00\);_(* &quot;-&quot;??_);_(@_)">
                  <c:v>159.57765087737155</c:v>
                </c:pt>
                <c:pt idx="1340" formatCode="_(* #,##0.00_);_(* \(#,##0.00\);_(* &quot;-&quot;??_);_(@_)">
                  <c:v>159.63310700257324</c:v>
                </c:pt>
                <c:pt idx="1341" formatCode="_(* #,##0.00_);_(* \(#,##0.00\);_(* &quot;-&quot;??_);_(@_)">
                  <c:v>159.67830748868639</c:v>
                </c:pt>
                <c:pt idx="1342" formatCode="_(* #,##0.00_);_(* \(#,##0.00\);_(* &quot;-&quot;??_);_(@_)">
                  <c:v>159.72245456319212</c:v>
                </c:pt>
                <c:pt idx="1343" formatCode="_(* #,##0.00_);_(* \(#,##0.00\);_(* &quot;-&quot;??_);_(@_)">
                  <c:v>159.76403741540614</c:v>
                </c:pt>
                <c:pt idx="1344" formatCode="_(* #,##0.00_);_(* \(#,##0.00\);_(* &quot;-&quot;??_);_(@_)">
                  <c:v>159.92243366361643</c:v>
                </c:pt>
                <c:pt idx="1345" formatCode="_(* #,##0.00_);_(* \(#,##0.00\);_(* &quot;-&quot;??_);_(@_)">
                  <c:v>159.97212463106075</c:v>
                </c:pt>
                <c:pt idx="1346" formatCode="_(* #,##0.00_);_(* \(#,##0.00\);_(* &quot;-&quot;??_);_(@_)">
                  <c:v>160.01346573630482</c:v>
                </c:pt>
                <c:pt idx="1347" formatCode="_(* #,##0.00_);_(* \(#,##0.00\);_(* &quot;-&quot;??_);_(@_)">
                  <c:v>160.05553495258621</c:v>
                </c:pt>
                <c:pt idx="1348" formatCode="_(* #,##0.00_);_(* \(#,##0.00\);_(* &quot;-&quot;??_);_(@_)">
                  <c:v>157.53605964394322</c:v>
                </c:pt>
                <c:pt idx="1349" formatCode="_(* #,##0.00_);_(* \(#,##0.00\);_(* &quot;-&quot;??_);_(@_)">
                  <c:v>157.53763083580418</c:v>
                </c:pt>
                <c:pt idx="1350" formatCode="_(* #,##0.00_);_(* \(#,##0.00\);_(* &quot;-&quot;??_);_(@_)">
                  <c:v>157.54444467632857</c:v>
                </c:pt>
                <c:pt idx="1351" formatCode="_(* #,##0.00_);_(* \(#,##0.00\);_(* &quot;-&quot;??_);_(@_)">
                  <c:v>157.54654339638492</c:v>
                </c:pt>
                <c:pt idx="1352" formatCode="_(* #,##0.00_);_(* \(#,##0.00\);_(* &quot;-&quot;??_);_(@_)">
                  <c:v>157.54865560600388</c:v>
                </c:pt>
                <c:pt idx="1353" formatCode="_(* #,##0.00_);_(* \(#,##0.00\);_(* &quot;-&quot;??_);_(@_)">
                  <c:v>157.55076143229766</c:v>
                </c:pt>
                <c:pt idx="1354" formatCode="_(* #,##0.00_);_(* \(#,##0.00\);_(* &quot;-&quot;??_);_(@_)">
                  <c:v>157.55210838398588</c:v>
                </c:pt>
                <c:pt idx="1355" formatCode="_(* #,##0.00_);_(* \(#,##0.00\);_(* &quot;-&quot;??_);_(@_)">
                  <c:v>157.56128676555053</c:v>
                </c:pt>
                <c:pt idx="1356" formatCode="_(* #,##0.00_);_(* \(#,##0.00\);_(* &quot;-&quot;??_);_(@_)">
                  <c:v>157.56339402094537</c:v>
                </c:pt>
                <c:pt idx="1357" formatCode="_(* #,##0.00_);_(* \(#,##0.00\);_(* &quot;-&quot;??_);_(@_)">
                  <c:v>157.56546833824447</c:v>
                </c:pt>
                <c:pt idx="1358" formatCode="_(* #,##0.00_);_(* \(#,##0.00\);_(* &quot;-&quot;??_);_(@_)">
                  <c:v>157.56700914220031</c:v>
                </c:pt>
                <c:pt idx="1359" formatCode="_(* #,##0.00_);_(* \(#,##0.00\);_(* &quot;-&quot;??_);_(@_)">
                  <c:v>157.57371415300241</c:v>
                </c:pt>
                <c:pt idx="1360" formatCode="_(* #,##0.00_);_(* \(#,##0.00\);_(* &quot;-&quot;??_);_(@_)">
                  <c:v>157.57577635033715</c:v>
                </c:pt>
                <c:pt idx="1361" formatCode="_(* #,##0.00_);_(* \(#,##0.00\);_(* &quot;-&quot;??_);_(@_)">
                  <c:v>157.57783877901906</c:v>
                </c:pt>
                <c:pt idx="1362" formatCode="_(* #,##0.00_);_(* \(#,##0.00\);_(* &quot;-&quot;??_);_(@_)">
                  <c:v>157.57990807847139</c:v>
                </c:pt>
                <c:pt idx="1363" formatCode="_(* #,##0.00_);_(* \(#,##0.00\);_(* &quot;-&quot;??_);_(@_)">
                  <c:v>157.58151133868557</c:v>
                </c:pt>
                <c:pt idx="1364" formatCode="_(* #,##0.00_);_(* \(#,##0.00\);_(* &quot;-&quot;??_);_(@_)">
                  <c:v>157.58826077224342</c:v>
                </c:pt>
                <c:pt idx="1365" formatCode="_(* #,##0.00_);_(* \(#,##0.00\);_(* &quot;-&quot;??_);_(@_)">
                  <c:v>157.59035780104585</c:v>
                </c:pt>
                <c:pt idx="1366" formatCode="_(* #,##0.00_);_(* \(#,##0.00\);_(* &quot;-&quot;??_);_(@_)">
                  <c:v>157.59248164215487</c:v>
                </c:pt>
                <c:pt idx="1367" formatCode="_(* #,##0.00_);_(* \(#,##0.00\);_(* &quot;-&quot;??_);_(@_)">
                  <c:v>157.59461900984485</c:v>
                </c:pt>
                <c:pt idx="1368" formatCode="_(* #,##0.00_);_(* \(#,##0.00\);_(* &quot;-&quot;??_);_(@_)">
                  <c:v>157.59619692937585</c:v>
                </c:pt>
                <c:pt idx="1369" formatCode="_(* #,##0.00_);_(* \(#,##0.00\);_(* &quot;-&quot;??_);_(@_)">
                  <c:v>157.60297108056656</c:v>
                </c:pt>
                <c:pt idx="1370" formatCode="_(* #,##0.00_);_(* \(#,##0.00\);_(* &quot;-&quot;??_);_(@_)">
                  <c:v>157.60504805684621</c:v>
                </c:pt>
                <c:pt idx="1371" formatCode="_(* #,##0.00_);_(* \(#,##0.00\);_(* &quot;-&quot;??_);_(@_)">
                  <c:v>157.60505822120035</c:v>
                </c:pt>
                <c:pt idx="1372" formatCode="_(* #,##0.00_);_(* \(#,##0.00\);_(* &quot;-&quot;??_);_(@_)">
                  <c:v>157.60961100584885</c:v>
                </c:pt>
                <c:pt idx="1373" formatCode="_(* #,##0.00_);_(* \(#,##0.00\);_(* &quot;-&quot;??_);_(@_)">
                  <c:v>157.6173124932032</c:v>
                </c:pt>
                <c:pt idx="1374" formatCode="_(* #,##0.00_);_(* \(#,##0.00\);_(* &quot;-&quot;??_);_(@_)">
                  <c:v>157.61968866555392</c:v>
                </c:pt>
                <c:pt idx="1375" formatCode="_(* #,##0.00_);_(* \(#,##0.00\);_(* &quot;-&quot;??_);_(@_)">
                  <c:v>157.62199969519767</c:v>
                </c:pt>
                <c:pt idx="1376" formatCode="_(* #,##0.00_);_(* \(#,##0.00\);_(* &quot;-&quot;??_);_(@_)">
                  <c:v>157.62430371167954</c:v>
                </c:pt>
                <c:pt idx="1377" formatCode="_(* #,##0.00_);_(* \(#,##0.00\);_(* &quot;-&quot;??_);_(@_)">
                  <c:v>157.62609647570739</c:v>
                </c:pt>
                <c:pt idx="1378" formatCode="_(* #,##0.00_);_(* \(#,##0.00\);_(* &quot;-&quot;??_);_(@_)">
                  <c:v>157.63365172701222</c:v>
                </c:pt>
                <c:pt idx="1379" formatCode="_(* #,##0.00_);_(* \(#,##0.00\);_(* &quot;-&quot;??_);_(@_)">
                  <c:v>157.63580390669472</c:v>
                </c:pt>
                <c:pt idx="1380" formatCode="_(* #,##0.00_);_(* \(#,##0.00\);_(* &quot;-&quot;??_);_(@_)">
                  <c:v>157.64083014596332</c:v>
                </c:pt>
                <c:pt idx="1381" formatCode="_(* #,##0.00_);_(* \(#,##0.00\);_(* &quot;-&quot;??_);_(@_)">
                  <c:v>157.64270606077915</c:v>
                </c:pt>
                <c:pt idx="1382" formatCode="_(* #,##0.00_);_(* \(#,##0.00\);_(* &quot;-&quot;??_);_(@_)">
                  <c:v>157.65037540332077</c:v>
                </c:pt>
                <c:pt idx="1383" formatCode="_(* #,##0.00_);_(* \(#,##0.00\);_(* &quot;-&quot;??_);_(@_)">
                  <c:v>157.65252217678466</c:v>
                </c:pt>
                <c:pt idx="1384" formatCode="_(* #,##0.00_);_(* \(#,##0.00\);_(* &quot;-&quot;??_);_(@_)">
                  <c:v>157.65745070925536</c:v>
                </c:pt>
                <c:pt idx="1385" formatCode="_(* #,##0.00_);_(* \(#,##0.00\);_(* &quot;-&quot;??_);_(@_)">
                  <c:v>157.65924718966372</c:v>
                </c:pt>
                <c:pt idx="1386" formatCode="_(* #,##0.00_);_(* \(#,##0.00\);_(* &quot;-&quot;??_);_(@_)">
                  <c:v>157.66661798979078</c:v>
                </c:pt>
                <c:pt idx="1387" formatCode="_(* #,##0.00_);_(* \(#,##0.00\);_(* &quot;-&quot;??_);_(@_)">
                  <c:v>157.66889050811679</c:v>
                </c:pt>
                <c:pt idx="1388" formatCode="_(* #,##0.00_);_(* \(#,##0.00\);_(* &quot;-&quot;??_);_(@_)">
                  <c:v>157.67114871414833</c:v>
                </c:pt>
                <c:pt idx="1389" formatCode="_(* #,##0.00_);_(* \(#,##0.00\);_(* &quot;-&quot;??_);_(@_)">
                  <c:v>157.67339988042443</c:v>
                </c:pt>
                <c:pt idx="1390" formatCode="_(* #,##0.00_);_(* \(#,##0.00\);_(* &quot;-&quot;??_);_(@_)">
                  <c:v>157.67513893626887</c:v>
                </c:pt>
                <c:pt idx="1391" formatCode="_(* #,##0.00_);_(* \(#,##0.00\);_(* &quot;-&quot;??_);_(@_)">
                  <c:v>157.68240624428671</c:v>
                </c:pt>
                <c:pt idx="1392" formatCode="_(* #,##0.00_);_(* \(#,##0.00\);_(* &quot;-&quot;??_);_(@_)">
                  <c:v>157.68465862651649</c:v>
                </c:pt>
                <c:pt idx="1393" formatCode="_(* #,##0.00_);_(* \(#,##0.00\);_(* &quot;-&quot;??_);_(@_)">
                  <c:v>157.68691125670645</c:v>
                </c:pt>
                <c:pt idx="1394" formatCode="_(* #,##0.00_);_(* \(#,##0.00\);_(* &quot;-&quot;??_);_(@_)">
                  <c:v>157.6891714141133</c:v>
                </c:pt>
                <c:pt idx="1395" formatCode="_(* #,##0.00_);_(* \(#,##0.00\);_(* &quot;-&quot;??_);_(@_)">
                  <c:v>157.69093442895465</c:v>
                </c:pt>
                <c:pt idx="1396" formatCode="_(* #,##0.00_);_(* \(#,##0.00\);_(* &quot;-&quot;??_);_(@_)">
                  <c:v>157.69825034316261</c:v>
                </c:pt>
                <c:pt idx="1397" formatCode="_(* #,##0.00_);_(* \(#,##0.00\);_(* &quot;-&quot;??_);_(@_)">
                  <c:v>157.70052631294271</c:v>
                </c:pt>
                <c:pt idx="1398" formatCode="_(* #,##0.00_);_(* \(#,##0.00\);_(* &quot;-&quot;??_);_(@_)">
                  <c:v>157.70282441422418</c:v>
                </c:pt>
                <c:pt idx="1399" formatCode="_(* #,##0.00_);_(* \(#,##0.00\);_(* &quot;-&quot;??_);_(@_)">
                  <c:v>157.70512276689934</c:v>
                </c:pt>
                <c:pt idx="1400" formatCode="_(* #,##0.00_);_(* \(#,##0.00\);_(* &quot;-&quot;??_);_(@_)">
                  <c:v>157.70692460373238</c:v>
                </c:pt>
                <c:pt idx="1401" formatCode="_(* #,##0.00_);_(* \(#,##0.00\);_(* &quot;-&quot;??_);_(@_)">
                  <c:v>157.7143545442666</c:v>
                </c:pt>
                <c:pt idx="1402" formatCode="_(* #,##0.00_);_(* \(#,##0.00\);_(* &quot;-&quot;??_);_(@_)">
                  <c:v>157.71664686393146</c:v>
                </c:pt>
                <c:pt idx="1403" formatCode="_(* #,##0.00_);_(* \(#,##0.00\);_(* &quot;-&quot;??_);_(@_)">
                  <c:v>157.71892484599118</c:v>
                </c:pt>
                <c:pt idx="1404" formatCode="_(* #,##0.00_);_(* \(#,##0.00\);_(* &quot;-&quot;??_);_(@_)">
                  <c:v>157.72121036876737</c:v>
                </c:pt>
                <c:pt idx="1405" formatCode="_(* #,##0.00_);_(* \(#,##0.00\);_(* &quot;-&quot;??_);_(@_)">
                  <c:v>157.72274339280204</c:v>
                </c:pt>
                <c:pt idx="1406" formatCode="_(* #,##0.00_);_(* \(#,##0.00\);_(* &quot;-&quot;??_);_(@_)">
                  <c:v>157.73265519476868</c:v>
                </c:pt>
                <c:pt idx="1407" formatCode="_(* #,##0.00_);_(* \(#,##0.00\);_(* &quot;-&quot;??_);_(@_)">
                  <c:v>157.73494221808022</c:v>
                </c:pt>
                <c:pt idx="1408" formatCode="_(* #,##0.00_);_(* \(#,##0.00\);_(* &quot;-&quot;??_);_(@_)">
                  <c:v>157.73722949546354</c:v>
                </c:pt>
                <c:pt idx="1409" formatCode="_(* #,##0.00_);_(* \(#,##0.00\);_(* &quot;-&quot;??_);_(@_)">
                  <c:v>157.7389978221006</c:v>
                </c:pt>
                <c:pt idx="1410" formatCode="_(* #,##0.00_);_(* \(#,##0.00\);_(* &quot;-&quot;??_);_(@_)">
                  <c:v>157.74637291835316</c:v>
                </c:pt>
                <c:pt idx="1411" formatCode="_(* #,##0.00_);_(* \(#,##0.00\);_(* &quot;-&quot;??_);_(@_)">
                  <c:v>157.74866143985696</c:v>
                </c:pt>
                <c:pt idx="1412" formatCode="_(* #,##0.00_);_(* \(#,##0.00\);_(* &quot;-&quot;??_);_(@_)">
                  <c:v>157.75095021548682</c:v>
                </c:pt>
                <c:pt idx="1413" formatCode="_(* #,##0.00_);_(* \(#,##0.00\);_(* &quot;-&quot;??_);_(@_)">
                  <c:v>157.7532392392628</c:v>
                </c:pt>
                <c:pt idx="1414" formatCode="_(* #,##0.00_);_(* \(#,##0.00\);_(* &quot;-&quot;??_);_(@_)">
                  <c:v>157.7550167722365</c:v>
                </c:pt>
                <c:pt idx="1415" formatCode="_(* #,##0.00_);_(* \(#,##0.00\);_(* &quot;-&quot;??_);_(@_)">
                  <c:v>157.76239708799071</c:v>
                </c:pt>
                <c:pt idx="1416" formatCode="_(* #,##0.00_);_(* \(#,##0.00\);_(* &quot;-&quot;??_);_(@_)">
                  <c:v>157.76468736673894</c:v>
                </c:pt>
                <c:pt idx="1417" formatCode="_(* #,##0.00_);_(* \(#,##0.00\);_(* &quot;-&quot;??_);_(@_)">
                  <c:v>157.76697788532113</c:v>
                </c:pt>
                <c:pt idx="1418" formatCode="_(* #,##0.00_);_(* \(#,##0.00\);_(* &quot;-&quot;??_);_(@_)">
                  <c:v>157.7692759740456</c:v>
                </c:pt>
                <c:pt idx="1419" formatCode="_(* #,##0.00_);_(* \(#,##0.00\);_(* &quot;-&quot;??_);_(@_)">
                  <c:v>157.77106271516578</c:v>
                </c:pt>
                <c:pt idx="1420" formatCode="_(* #,##0.00_);_(* \(#,##0.00\);_(* &quot;-&quot;??_);_(@_)">
                  <c:v>157.77847009657643</c:v>
                </c:pt>
                <c:pt idx="1421" formatCode="_(* #,##0.00_);_(* \(#,##0.00\);_(* &quot;-&quot;??_);_(@_)">
                  <c:v>157.78076944059541</c:v>
                </c:pt>
                <c:pt idx="1422" formatCode="_(* #,##0.00_);_(* \(#,##0.00\);_(* &quot;-&quot;??_);_(@_)">
                  <c:v>157.78307636122298</c:v>
                </c:pt>
                <c:pt idx="1423" formatCode="_(* #,##0.00_);_(* \(#,##0.00\);_(* &quot;-&quot;??_);_(@_)">
                  <c:v>157.78538352881182</c:v>
                </c:pt>
                <c:pt idx="1424" formatCode="_(* #,##0.00_);_(* \(#,##0.00\);_(* &quot;-&quot;??_);_(@_)">
                  <c:v>157.78723155388766</c:v>
                </c:pt>
                <c:pt idx="1425" formatCode="_(* #,##0.00_);_(* \(#,##0.00\);_(* &quot;-&quot;??_);_(@_)">
                  <c:v>157.7946660546304</c:v>
                </c:pt>
                <c:pt idx="1426" formatCode="_(* #,##0.00_);_(* \(#,##0.00\);_(* &quot;-&quot;??_);_(@_)">
                  <c:v>157.79695985747122</c:v>
                </c:pt>
                <c:pt idx="1427" formatCode="_(* #,##0.00_);_(* \(#,##0.00\);_(* &quot;-&quot;??_);_(@_)">
                  <c:v>157.7992539007474</c:v>
                </c:pt>
                <c:pt idx="1428" formatCode="_(* #,##0.00_);_(* \(#,##0.00\);_(* &quot;-&quot;??_);_(@_)">
                  <c:v>157.80155552802316</c:v>
                </c:pt>
                <c:pt idx="1429" formatCode="_(* #,##0.00_);_(* \(#,##0.00\);_(* &quot;-&quot;??_);_(@_)">
                  <c:v>157.80333841797716</c:v>
                </c:pt>
                <c:pt idx="1430" formatCode="_(* #,##0.00_);_(* \(#,##0.00\);_(* &quot;-&quot;??_);_(@_)">
                  <c:v>157.81074648486239</c:v>
                </c:pt>
                <c:pt idx="1431" formatCode="_(* #,##0.00_);_(* \(#,##0.00\);_(* &quot;-&quot;??_);_(@_)">
                  <c:v>157.81302079417085</c:v>
                </c:pt>
                <c:pt idx="1432" formatCode="_(* #,##0.00_);_(* \(#,##0.00\);_(* &quot;-&quot;??_);_(@_)">
                  <c:v>157.81530261994141</c:v>
                </c:pt>
                <c:pt idx="1433" formatCode="_(* #,##0.00_);_(* \(#,##0.00\);_(* &quot;-&quot;??_);_(@_)">
                  <c:v>157.8175774203313</c:v>
                </c:pt>
                <c:pt idx="1434" formatCode="_(* #,##0.00_);_(* \(#,##0.00\);_(* &quot;-&quot;??_);_(@_)">
                  <c:v>157.81910611372322</c:v>
                </c:pt>
                <c:pt idx="1435" formatCode="_(* #,##0.00_);_(* \(#,##0.00\);_(* &quot;-&quot;??_);_(@_)">
                  <c:v>157.82897601910807</c:v>
                </c:pt>
                <c:pt idx="1436" formatCode="_(* #,##0.00_);_(* \(#,##0.00\);_(* &quot;-&quot;??_);_(@_)">
                  <c:v>157.83125958972843</c:v>
                </c:pt>
                <c:pt idx="1437" formatCode="_(* #,##0.00_);_(* \(#,##0.00\);_(* &quot;-&quot;??_);_(@_)">
                  <c:v>157.83354341590288</c:v>
                </c:pt>
                <c:pt idx="1438" formatCode="_(* #,##0.00_);_(* \(#,##0.00\);_(* &quot;-&quot;??_);_(@_)">
                  <c:v>157.83531517142299</c:v>
                </c:pt>
                <c:pt idx="1439" formatCode="_(* #,##0.00_);_(* \(#,##0.00\);_(* &quot;-&quot;??_);_(@_)">
                  <c:v>157.8426804593802</c:v>
                </c:pt>
                <c:pt idx="1440" formatCode="_(* #,##0.00_);_(* \(#,##0.00\);_(* &quot;-&quot;??_);_(@_)">
                  <c:v>154.2763361020472</c:v>
                </c:pt>
                <c:pt idx="1441" formatCode="_(* #,##0.00_);_(* \(#,##0.00\);_(* &quot;-&quot;??_);_(@_)">
                  <c:v>154.2778661175692</c:v>
                </c:pt>
                <c:pt idx="1442" formatCode="_(* #,##0.00_);_(* \(#,##0.00\);_(* &quot;-&quot;??_);_(@_)">
                  <c:v>154.2793963147829</c:v>
                </c:pt>
                <c:pt idx="1443" formatCode="_(* #,##0.00_);_(* \(#,##0.00\);_(* &quot;-&quot;??_);_(@_)">
                  <c:v>154.28040740913212</c:v>
                </c:pt>
                <c:pt idx="1444" formatCode="_(* #,##0.00_);_(* \(#,##0.00\);_(* &quot;-&quot;??_);_(@_)">
                  <c:v>154.28560052615509</c:v>
                </c:pt>
                <c:pt idx="1445" formatCode="_(* #,##0.00_);_(* \(#,##0.00\);_(* &quot;-&quot;??_);_(@_)">
                  <c:v>154.28713161508333</c:v>
                </c:pt>
                <c:pt idx="1446" formatCode="_(* #,##0.00_);_(* \(#,##0.00\);_(* &quot;-&quot;??_);_(@_)">
                  <c:v>154.28867321569996</c:v>
                </c:pt>
                <c:pt idx="1447" formatCode="_(* #,##0.00_);_(* \(#,##0.00\);_(* &quot;-&quot;??_);_(@_)">
                  <c:v>154.29022533333273</c:v>
                </c:pt>
                <c:pt idx="1448" formatCode="_(* #,##0.00_);_(* \(#,##0.00\);_(* &quot;-&quot;??_);_(@_)">
                  <c:v>154.29125355484854</c:v>
                </c:pt>
                <c:pt idx="1449" formatCode="_(* #,##0.00_);_(* \(#,##0.00\);_(* &quot;-&quot;??_);_(@_)">
                  <c:v>154.29641967010369</c:v>
                </c:pt>
                <c:pt idx="1450" formatCode="_(* #,##0.00_);_(* \(#,##0.00\);_(* &quot;-&quot;??_);_(@_)">
                  <c:v>154.2979675108416</c:v>
                </c:pt>
                <c:pt idx="1451" formatCode="_(* #,##0.00_);_(* \(#,##0.00\);_(* &quot;-&quot;??_);_(@_)">
                  <c:v>154.29951554511828</c:v>
                </c:pt>
                <c:pt idx="1452" formatCode="_(* #,##0.00_);_(* \(#,##0.00\);_(* &quot;-&quot;??_);_(@_)">
                  <c:v>154.30106375014094</c:v>
                </c:pt>
                <c:pt idx="1453" formatCode="_(* #,##0.00_);_(* \(#,##0.00\);_(* &quot;-&quot;??_);_(@_)">
                  <c:v>154.30208797679293</c:v>
                </c:pt>
                <c:pt idx="1454" formatCode="_(* #,##0.00_);_(* \(#,##0.00\);_(* &quot;-&quot;??_);_(@_)">
                  <c:v>154.30725784062867</c:v>
                </c:pt>
                <c:pt idx="1455" formatCode="_(* #,##0.00_);_(* \(#,##0.00\);_(* &quot;-&quot;??_);_(@_)">
                  <c:v>154.30881212503553</c:v>
                </c:pt>
                <c:pt idx="1456" formatCode="_(* #,##0.00_);_(* \(#,##0.00\);_(* &quot;-&quot;??_);_(@_)">
                  <c:v>154.30932934681471</c:v>
                </c:pt>
                <c:pt idx="1457" formatCode="_(* #,##0.00_);_(* \(#,##0.00\);_(* &quot;-&quot;??_);_(@_)">
                  <c:v>154.31809933331974</c:v>
                </c:pt>
                <c:pt idx="1458" formatCode="_(* #,##0.00_);_(* \(#,##0.00\);_(* &quot;-&quot;??_);_(@_)">
                  <c:v>154.31963934614629</c:v>
                </c:pt>
                <c:pt idx="1459" formatCode="_(* #,##0.00_);_(* \(#,##0.00\);_(* &quot;-&quot;??_);_(@_)">
                  <c:v>154.32117436189196</c:v>
                </c:pt>
                <c:pt idx="1460" formatCode="_(* #,##0.00_);_(* \(#,##0.00\);_(* &quot;-&quot;??_);_(@_)">
                  <c:v>154.32270954890336</c:v>
                </c:pt>
                <c:pt idx="1461" formatCode="_(* #,##0.00_);_(* \(#,##0.00\);_(* &quot;-&quot;??_);_(@_)">
                  <c:v>154.32372046835056</c:v>
                </c:pt>
                <c:pt idx="1462" formatCode="_(* #,##0.00_);_(* \(#,##0.00\);_(* &quot;-&quot;??_);_(@_)">
                  <c:v>154.32885155510175</c:v>
                </c:pt>
                <c:pt idx="1463" formatCode="_(* #,##0.00_);_(* \(#,##0.00\);_(* &quot;-&quot;??_);_(@_)">
                  <c:v>154.3303928097736</c:v>
                </c:pt>
                <c:pt idx="1464" formatCode="_(* #,##0.00_);_(* \(#,##0.00\);_(* &quot;-&quot;??_);_(@_)">
                  <c:v>154.33169828678479</c:v>
                </c:pt>
                <c:pt idx="1465" formatCode="_(* #,##0.00_);_(* \(#,##0.00\);_(* &quot;-&quot;??_);_(@_)">
                  <c:v>154.33452979470641</c:v>
                </c:pt>
                <c:pt idx="1466" formatCode="_(* #,##0.00_);_(* \(#,##0.00\);_(* &quot;-&quot;??_);_(@_)">
                  <c:v>154.33968002214857</c:v>
                </c:pt>
                <c:pt idx="1467" formatCode="_(* #,##0.00_);_(* \(#,##0.00\);_(* &quot;-&quot;??_);_(@_)">
                  <c:v>154.3412277209394</c:v>
                </c:pt>
                <c:pt idx="1468" formatCode="_(* #,##0.00_);_(* \(#,##0.00\);_(* &quot;-&quot;??_);_(@_)">
                  <c:v>154.3427807761594</c:v>
                </c:pt>
                <c:pt idx="1469" formatCode="_(* #,##0.00_);_(* \(#,##0.00\);_(* &quot;-&quot;??_);_(@_)">
                  <c:v>154.3443340171049</c:v>
                </c:pt>
                <c:pt idx="1470" formatCode="_(* #,##0.00_);_(* \(#,##0.00\);_(* &quot;-&quot;??_);_(@_)">
                  <c:v>154.34535809212088</c:v>
                </c:pt>
                <c:pt idx="1471" formatCode="_(* #,##0.00_);_(* \(#,##0.00\);_(* &quot;-&quot;??_);_(@_)">
                  <c:v>154.35051205337896</c:v>
                </c:pt>
                <c:pt idx="1472" formatCode="_(* #,##0.00_);_(* \(#,##0.00\);_(* &quot;-&quot;??_);_(@_)">
                  <c:v>154.35206100481307</c:v>
                </c:pt>
                <c:pt idx="1473" formatCode="_(* #,##0.00_);_(* \(#,##0.00\);_(* &quot;-&quot;??_);_(@_)">
                  <c:v>154.35361013152195</c:v>
                </c:pt>
                <c:pt idx="1474" formatCode="_(* #,##0.00_);_(* \(#,##0.00\);_(* &quot;-&quot;??_);_(@_)">
                  <c:v>154.35516463067688</c:v>
                </c:pt>
                <c:pt idx="1475" formatCode="_(* #,##0.00_);_(* \(#,##0.00\);_(* &quot;-&quot;??_);_(@_)">
                  <c:v>154.35619528935106</c:v>
                </c:pt>
                <c:pt idx="1476" formatCode="_(* #,##0.00_);_(* \(#,##0.00\);_(* &quot;-&quot;??_);_(@_)">
                  <c:v>154.36136843533515</c:v>
                </c:pt>
                <c:pt idx="1477" formatCode="_(* #,##0.00_);_(* \(#,##0.00\);_(* &quot;-&quot;??_);_(@_)">
                  <c:v>154.36291345580474</c:v>
                </c:pt>
                <c:pt idx="1478" formatCode="_(* #,##0.00_);_(* \(#,##0.00\);_(* &quot;-&quot;??_);_(@_)">
                  <c:v>154.36445865208904</c:v>
                </c:pt>
                <c:pt idx="1479" formatCode="_(* #,##0.00_);_(* \(#,##0.00\);_(* &quot;-&quot;??_);_(@_)">
                  <c:v>154.36600921436906</c:v>
                </c:pt>
                <c:pt idx="1480" formatCode="_(* #,##0.00_);_(* \(#,##0.00\);_(* &quot;-&quot;??_);_(@_)">
                  <c:v>154.36703585893065</c:v>
                </c:pt>
                <c:pt idx="1481" formatCode="_(* #,##0.00_);_(* \(#,##0.00\);_(* &quot;-&quot;??_);_(@_)">
                  <c:v>154.37221274526445</c:v>
                </c:pt>
                <c:pt idx="1482" formatCode="_(* #,##0.00_);_(* \(#,##0.00\);_(* &quot;-&quot;??_);_(@_)">
                  <c:v>154.37376421459197</c:v>
                </c:pt>
                <c:pt idx="1483" formatCode="_(* #,##0.00_);_(* \(#,##0.00\);_(* &quot;-&quot;??_);_(@_)">
                  <c:v>154.37531585993719</c:v>
                </c:pt>
                <c:pt idx="1484" formatCode="_(* #,##0.00_);_(* \(#,##0.00\);_(* &quot;-&quot;??_);_(@_)">
                  <c:v>157.32065031662847</c:v>
                </c:pt>
                <c:pt idx="1485" formatCode="_(* #,##0.00_);_(* \(#,##0.00\);_(* &quot;-&quot;??_);_(@_)">
                  <c:v>157.3224901267798</c:v>
                </c:pt>
                <c:pt idx="1486" formatCode="_(* #,##0.00_);_(* \(#,##0.00\);_(* &quot;-&quot;??_);_(@_)">
                  <c:v>157.33009806381764</c:v>
                </c:pt>
                <c:pt idx="1487" formatCode="_(* #,##0.00_);_(* \(#,##0.00\);_(* &quot;-&quot;??_);_(@_)">
                  <c:v>157.33246264255376</c:v>
                </c:pt>
                <c:pt idx="1488" formatCode="_(* #,##0.00_);_(* \(#,##0.00\);_(* &quot;-&quot;??_);_(@_)">
                  <c:v>157.33482747491161</c:v>
                </c:pt>
                <c:pt idx="1489" formatCode="_(* #,##0.00_);_(* \(#,##0.00\);_(* &quot;-&quot;??_);_(@_)">
                  <c:v>157.33719257098412</c:v>
                </c:pt>
                <c:pt idx="1490" formatCode="_(* #,##0.00_);_(* \(#,##0.00\);_(* &quot;-&quot;??_);_(@_)">
                  <c:v>157.33863867428647</c:v>
                </c:pt>
                <c:pt idx="1491" formatCode="_(* #,##0.00_);_(* \(#,##0.00\);_(* &quot;-&quot;??_);_(@_)">
                  <c:v>157.34515503554499</c:v>
                </c:pt>
                <c:pt idx="1492" formatCode="_(* #,##0.00_);_(* \(#,##0.00\);_(* &quot;-&quot;??_);_(@_)">
                  <c:v>157.3471462790701</c:v>
                </c:pt>
                <c:pt idx="1493" formatCode="_(* #,##0.00_);_(* \(#,##0.00\);_(* &quot;-&quot;??_);_(@_)">
                  <c:v>157.3491452126558</c:v>
                </c:pt>
                <c:pt idx="1494" formatCode="_(* #,##0.00_);_(* \(#,##0.00\);_(* &quot;-&quot;??_);_(@_)">
                  <c:v>157.35115184537699</c:v>
                </c:pt>
                <c:pt idx="1495" formatCode="_(* #,##0.00_);_(* \(#,##0.00\);_(* &quot;-&quot;??_);_(@_)">
                  <c:v>157.35262976221443</c:v>
                </c:pt>
                <c:pt idx="1496" formatCode="_(* #,##0.00_);_(* \(#,##0.00\);_(* &quot;-&quot;??_);_(@_)">
                  <c:v>157.35919495561751</c:v>
                </c:pt>
                <c:pt idx="1497" formatCode="_(* #,##0.00_);_(* \(#,##0.00\);_(* &quot;-&quot;??_);_(@_)">
                  <c:v>157.36121757231649</c:v>
                </c:pt>
                <c:pt idx="1498" formatCode="_(* #,##0.00_);_(* \(#,##0.00\);_(* &quot;-&quot;??_);_(@_)">
                  <c:v>157.36324038585764</c:v>
                </c:pt>
                <c:pt idx="1499" formatCode="_(* #,##0.00_);_(* \(#,##0.00\);_(* &quot;-&quot;??_);_(@_)">
                  <c:v>157.36524839286417</c:v>
                </c:pt>
                <c:pt idx="1500" formatCode="_(* #,##0.00_);_(* \(#,##0.00\);_(* &quot;-&quot;??_);_(@_)">
                  <c:v>157.36670485488051</c:v>
                </c:pt>
                <c:pt idx="1501" formatCode="_(* #,##0.00_);_(* \(#,##0.00\);_(* &quot;-&quot;??_);_(@_)">
                  <c:v>157.37320689992032</c:v>
                </c:pt>
                <c:pt idx="1502" formatCode="_(* #,##0.00_);_(* \(#,##0.00\);_(* &quot;-&quot;??_);_(@_)">
                  <c:v>157.37519334357458</c:v>
                </c:pt>
                <c:pt idx="1503" formatCode="_(* #,##0.00_);_(* \(#,##0.00\);_(* &quot;-&quot;??_);_(@_)">
                  <c:v>157.37717246908821</c:v>
                </c:pt>
                <c:pt idx="1504" formatCode="_(* #,##0.00_);_(* \(#,##0.00\);_(* &quot;-&quot;??_);_(@_)">
                  <c:v>157.3791592922079</c:v>
                </c:pt>
                <c:pt idx="1505" formatCode="_(* #,##0.00_);_(* \(#,##0.00\);_(* &quot;-&quot;??_);_(@_)">
                  <c:v>157.38060188630732</c:v>
                </c:pt>
                <c:pt idx="1506" formatCode="_(* #,##0.00_);_(* \(#,##0.00\);_(* &quot;-&quot;??_);_(@_)">
                  <c:v>157.38722005977593</c:v>
                </c:pt>
                <c:pt idx="1507" formatCode="_(* #,##0.00_);_(* \(#,##0.00\);_(* &quot;-&quot;??_);_(@_)">
                  <c:v>157.38921536642641</c:v>
                </c:pt>
                <c:pt idx="1508" formatCode="_(* #,##0.00_);_(* \(#,##0.00\);_(* &quot;-&quot;??_);_(@_)">
                  <c:v>157.39121086683809</c:v>
                </c:pt>
                <c:pt idx="1509" formatCode="_(* #,##0.00_);_(* \(#,##0.00\);_(* &quot;-&quot;??_);_(@_)">
                  <c:v>157.39319904342798</c:v>
                </c:pt>
                <c:pt idx="1510" formatCode="_(* #,##0.00_);_(* \(#,##0.00\);_(* &quot;-&quot;??_);_(@_)">
                  <c:v>157.39464300848238</c:v>
                </c:pt>
                <c:pt idx="1511" formatCode="_(* #,##0.00_);_(* \(#,##0.00\);_(* &quot;-&quot;??_);_(@_)">
                  <c:v>157.40115309133259</c:v>
                </c:pt>
                <c:pt idx="1512" formatCode="_(* #,##0.00_);_(* \(#,##0.00\);_(* &quot;-&quot;??_);_(@_)">
                  <c:v>157.40313470833058</c:v>
                </c:pt>
                <c:pt idx="1513" formatCode="_(* #,##0.00_);_(* \(#,##0.00\);_(* &quot;-&quot;??_);_(@_)">
                  <c:v>157.40511651340859</c:v>
                </c:pt>
                <c:pt idx="1514" formatCode="_(* #,##0.00_);_(* \(#,##0.00\);_(* &quot;-&quot;??_);_(@_)">
                  <c:v>157.40709851517312</c:v>
                </c:pt>
                <c:pt idx="1515" formatCode="_(* #,##0.00_);_(* \(#,##0.00\);_(* &quot;-&quot;??_);_(@_)">
                  <c:v>157.40853620991552</c:v>
                </c:pt>
                <c:pt idx="1516" formatCode="_(* #,##0.00_);_(* \(#,##0.00\);_(* &quot;-&quot;??_);_(@_)">
                  <c:v>157.41502783874813</c:v>
                </c:pt>
                <c:pt idx="1517" formatCode="_(* #,##0.00_);_(* \(#,##0.00\);_(* &quot;-&quot;??_);_(@_)">
                  <c:v>157.41701079095824</c:v>
                </c:pt>
                <c:pt idx="1518" formatCode="_(* #,##0.00_);_(* \(#,##0.00\);_(* &quot;-&quot;??_);_(@_)">
                  <c:v>157.4189939319495</c:v>
                </c:pt>
                <c:pt idx="1519" formatCode="_(* #,##0.00_);_(* \(#,##0.00\);_(* &quot;-&quot;??_);_(@_)">
                  <c:v>157.4209772648355</c:v>
                </c:pt>
                <c:pt idx="1520" formatCode="_(* #,##0.00_);_(* \(#,##0.00\);_(* &quot;-&quot;??_);_(@_)">
                  <c:v>157.42241630920216</c:v>
                </c:pt>
                <c:pt idx="1521" formatCode="_(* #,##0.00_);_(* \(#,##0.00\);_(* &quot;-&quot;??_);_(@_)">
                  <c:v>157.42891192298023</c:v>
                </c:pt>
                <c:pt idx="1522" formatCode="_(* #,##0.00_);_(* \(#,##0.00\);_(* &quot;-&quot;??_);_(@_)">
                  <c:v>157.43089620701082</c:v>
                </c:pt>
                <c:pt idx="1523" formatCode="_(* #,##0.00_);_(* \(#,##0.00\);_(* &quot;-&quot;??_);_(@_)">
                  <c:v>157.43288068512368</c:v>
                </c:pt>
                <c:pt idx="1524" formatCode="_(* #,##0.00_);_(* \(#,##0.00\);_(* &quot;-&quot;??_);_(@_)">
                  <c:v>157.43486535201342</c:v>
                </c:pt>
                <c:pt idx="1525" formatCode="_(* #,##0.00_);_(* \(#,##0.00\);_(* &quot;-&quot;??_);_(@_)">
                  <c:v>157.43630575648845</c:v>
                </c:pt>
                <c:pt idx="1526" formatCode="_(* #,##0.00_);_(* \(#,##0.00\);_(* &quot;-&quot;??_);_(@_)">
                  <c:v>157.44280534990656</c:v>
                </c:pt>
                <c:pt idx="1527" formatCode="_(* #,##0.00_);_(* \(#,##0.00\);_(* &quot;-&quot;??_);_(@_)">
                  <c:v>157.4447909698483</c:v>
                </c:pt>
                <c:pt idx="1528" formatCode="_(* #,##0.00_);_(* \(#,##0.00\);_(* &quot;-&quot;??_);_(@_)">
                  <c:v>157.44677677787212</c:v>
                </c:pt>
                <c:pt idx="1529" formatCode="_(* #,##0.00_);_(* \(#,##0.00\);_(* &quot;-&quot;??_);_(@_)">
                  <c:v>157.44879291197788</c:v>
                </c:pt>
                <c:pt idx="1530" formatCode="_(* #,##0.00_);_(* \(#,##0.00\);_(* &quot;-&quot;??_);_(@_)">
                  <c:v>157.45024232020816</c:v>
                </c:pt>
                <c:pt idx="1531" formatCode="_(* #,##0.00_);_(* \(#,##0.00\);_(* &quot;-&quot;??_);_(@_)">
                  <c:v>157.4567684004721</c:v>
                </c:pt>
                <c:pt idx="1532" formatCode="_(* #,##0.00_);_(* \(#,##0.00\);_(* &quot;-&quot;??_);_(@_)">
                  <c:v>157.45877796883013</c:v>
                </c:pt>
                <c:pt idx="1533" formatCode="_(* #,##0.00_);_(* \(#,##0.00\);_(* &quot;-&quot;??_);_(@_)">
                  <c:v>157.46080280603138</c:v>
                </c:pt>
                <c:pt idx="1534" formatCode="_(* #,##0.00_);_(* \(#,##0.00\);_(* &quot;-&quot;??_);_(@_)">
                  <c:v>157.46282030306017</c:v>
                </c:pt>
                <c:pt idx="1535" formatCode="_(* #,##0.00_);_(* \(#,##0.00\);_(* &quot;-&quot;??_);_(@_)">
                  <c:v>157.46428637161557</c:v>
                </c:pt>
                <c:pt idx="1536" formatCode="_(* #,##0.00_);_(* \(#,##0.00\);_(* &quot;-&quot;??_);_(@_)">
                  <c:v>157.47083899890072</c:v>
                </c:pt>
                <c:pt idx="1537" formatCode="_(* #,##0.00_);_(* \(#,##0.00\);_(* &quot;-&quot;??_);_(@_)">
                  <c:v>157.4728423924355</c:v>
                </c:pt>
                <c:pt idx="1538" formatCode="_(* #,##0.00_);_(* \(#,##0.00\);_(* &quot;-&quot;??_);_(@_)">
                  <c:v>157.47468305840272</c:v>
                </c:pt>
                <c:pt idx="1539" formatCode="_(* #,##0.00_);_(* \(#,##0.00\);_(* &quot;-&quot;??_);_(@_)">
                  <c:v>157.47759471110723</c:v>
                </c:pt>
                <c:pt idx="1540" formatCode="_(* #,##0.00_);_(* \(#,##0.00\);_(* &quot;-&quot;??_);_(@_)">
                  <c:v>157.48217996215527</c:v>
                </c:pt>
                <c:pt idx="1541" formatCode="_(* #,##0.00_);_(* \(#,##0.00\);_(* &quot;-&quot;??_);_(@_)">
                  <c:v>157.48928514246876</c:v>
                </c:pt>
                <c:pt idx="1542" formatCode="_(* #,##0.00_);_(* \(#,##0.00\);_(* &quot;-&quot;??_);_(@_)">
                  <c:v>157.49221911847661</c:v>
                </c:pt>
                <c:pt idx="1543" formatCode="_(* #,##0.00_);_(* \(#,##0.00\);_(* &quot;-&quot;??_);_(@_)">
                  <c:v>157.49515335981664</c:v>
                </c:pt>
                <c:pt idx="1544" formatCode="_(* #,##0.00_);_(* \(#,##0.00\);_(* &quot;-&quot;??_);_(@_)">
                  <c:v>157.49810886328279</c:v>
                </c:pt>
                <c:pt idx="1545" formatCode="_(* #,##0.00_);_(* \(#,##0.00\);_(* &quot;-&quot;??_);_(@_)">
                  <c:v>157.50275044321694</c:v>
                </c:pt>
                <c:pt idx="1546" formatCode="_(* #,##0.00_);_(* \(#,##0.00\);_(* &quot;-&quot;??_);_(@_)">
                  <c:v>157.50990851745865</c:v>
                </c:pt>
                <c:pt idx="1547" formatCode="_(* #,##0.00_);_(* \(#,##0.00\);_(* &quot;-&quot;??_);_(@_)">
                  <c:v>157.51283389691685</c:v>
                </c:pt>
                <c:pt idx="1548" formatCode="_(* #,##0.00_);_(* \(#,##0.00\);_(* &quot;-&quot;??_);_(@_)">
                  <c:v>157.51575954704904</c:v>
                </c:pt>
                <c:pt idx="1549" formatCode="_(* #,##0.00_);_(* \(#,##0.00\);_(* &quot;-&quot;??_);_(@_)">
                  <c:v>157.51868546913573</c:v>
                </c:pt>
                <c:pt idx="1550" formatCode="_(* #,##0.00_);_(* \(#,##0.00\);_(* &quot;-&quot;??_);_(@_)">
                  <c:v>157.52338345289638</c:v>
                </c:pt>
                <c:pt idx="1551" formatCode="_(* #,##0.00_);_(* \(#,##0.00\);_(* &quot;-&quot;??_);_(@_)">
                  <c:v>157.53049739390903</c:v>
                </c:pt>
                <c:pt idx="1552" formatCode="_(* #,##0.00_);_(* \(#,##0.00\);_(* &quot;-&quot;??_);_(@_)">
                  <c:v>157.53342466989662</c:v>
                </c:pt>
                <c:pt idx="1553" formatCode="_(* #,##0.00_);_(* \(#,##0.00\);_(* &quot;-&quot;??_);_(@_)">
                  <c:v>157.53635221637759</c:v>
                </c:pt>
                <c:pt idx="1554" formatCode="_(* #,##0.00_);_(* \(#,##0.00\);_(* &quot;-&quot;??_);_(@_)">
                  <c:v>160.56816656890533</c:v>
                </c:pt>
                <c:pt idx="1555" formatCode="_(* #,##0.00_);_(* \(#,##0.00\);_(* &quot;-&quot;??_);_(@_)">
                  <c:v>160.57260116077452</c:v>
                </c:pt>
                <c:pt idx="1556" formatCode="_(* #,##0.00_);_(* \(#,##0.00\);_(* &quot;-&quot;??_);_(@_)">
                  <c:v>160.57963695377998</c:v>
                </c:pt>
                <c:pt idx="1557" formatCode="_(* #,##0.00_);_(* \(#,##0.00\);_(* &quot;-&quot;??_);_(@_)">
                  <c:v>160.5824904889075</c:v>
                </c:pt>
                <c:pt idx="1558" formatCode="_(* #,##0.00_);_(* \(#,##0.00\);_(* &quot;-&quot;??_);_(@_)">
                  <c:v>160.58534429041114</c:v>
                </c:pt>
                <c:pt idx="1559" formatCode="_(* #,##0.00_);_(* \(#,##0.00\);_(* &quot;-&quot;??_);_(@_)">
                  <c:v>160.58819835350781</c:v>
                </c:pt>
                <c:pt idx="1560" formatCode="_(* #,##0.00_);_(* \(#,##0.00\);_(* &quot;-&quot;??_);_(@_)">
                  <c:v>160.59260065094915</c:v>
                </c:pt>
                <c:pt idx="1561" formatCode="_(* #,##0.00_);_(* \(#,##0.00\);_(* &quot;-&quot;??_);_(@_)">
                  <c:v>160.60041864101706</c:v>
                </c:pt>
                <c:pt idx="1562" formatCode="_(* #,##0.00_);_(* \(#,##0.00\);_(* &quot;-&quot;??_);_(@_)">
                  <c:v>160.60535517885774</c:v>
                </c:pt>
                <c:pt idx="1563" formatCode="_(* #,##0.00_);_(* \(#,##0.00\);_(* &quot;-&quot;??_);_(@_)">
                  <c:v>160.60820060241835</c:v>
                </c:pt>
                <c:pt idx="1564" formatCode="_(* #,##0.00_);_(* \(#,##0.00\);_(* &quot;-&quot;??_);_(@_)">
                  <c:v>160.61258830256219</c:v>
                </c:pt>
                <c:pt idx="1565" formatCode="_(* #,##0.00_);_(* \(#,##0.00\);_(* &quot;-&quot;??_);_(@_)">
                  <c:v>160.61958413954699</c:v>
                </c:pt>
                <c:pt idx="1566" formatCode="_(* #,##0.00_);_(* \(#,##0.00\);_(* &quot;-&quot;??_);_(@_)">
                  <c:v>160.62242037093156</c:v>
                </c:pt>
                <c:pt idx="1567" formatCode="_(* #,##0.00_);_(* \(#,##0.00\);_(* &quot;-&quot;??_);_(@_)">
                  <c:v>160.62524635153122</c:v>
                </c:pt>
                <c:pt idx="1568" formatCode="_(* #,##0.00_);_(* \(#,##0.00\);_(* &quot;-&quot;??_);_(@_)">
                  <c:v>160.62807259564843</c:v>
                </c:pt>
                <c:pt idx="1569" formatCode="_(* #,##0.00_);_(* \(#,##0.00\);_(* &quot;-&quot;??_);_(@_)">
                  <c:v>160.63242789680871</c:v>
                </c:pt>
                <c:pt idx="1570" formatCode="_(* #,##0.00_);_(* \(#,##0.00\);_(* &quot;-&quot;??_);_(@_)">
                  <c:v>160.63937937861022</c:v>
                </c:pt>
                <c:pt idx="1571" formatCode="_(* #,##0.00_);_(* \(#,##0.00\);_(* &quot;-&quot;??_);_(@_)">
                  <c:v>160.64222796553139</c:v>
                </c:pt>
                <c:pt idx="1572" formatCode="_(* #,##0.00_);_(* \(#,##0.00\);_(* &quot;-&quot;??_);_(@_)">
                  <c:v>160.64507681980112</c:v>
                </c:pt>
                <c:pt idx="1573" formatCode="_(* #,##0.00_);_(* \(#,##0.00\);_(* &quot;-&quot;??_);_(@_)">
                  <c:v>160.64795749895433</c:v>
                </c:pt>
                <c:pt idx="1574" formatCode="_(* #,##0.00_);_(* \(#,##0.00\);_(* &quot;-&quot;??_);_(@_)">
                  <c:v>160.65242250261599</c:v>
                </c:pt>
                <c:pt idx="1575" formatCode="_(* #,##0.00_);_(* \(#,##0.00\);_(* &quot;-&quot;??_);_(@_)">
                  <c:v>160.65947555969936</c:v>
                </c:pt>
                <c:pt idx="1576" formatCode="_(* #,##0.00_);_(* \(#,##0.00\);_(* &quot;-&quot;??_);_(@_)">
                  <c:v>160.66234706222286</c:v>
                </c:pt>
                <c:pt idx="1577" formatCode="_(* #,##0.00_);_(* \(#,##0.00\);_(* &quot;-&quot;??_);_(@_)">
                  <c:v>160.6652188381037</c:v>
                </c:pt>
                <c:pt idx="1578" formatCode="_(* #,##0.00_);_(* \(#,##0.00\);_(* &quot;-&quot;??_);_(@_)">
                  <c:v>160.66809087751827</c:v>
                </c:pt>
                <c:pt idx="1579" formatCode="_(* #,##0.00_);_(* \(#,##0.00\);_(* &quot;-&quot;??_);_(@_)">
                  <c:v>160.67252352777791</c:v>
                </c:pt>
                <c:pt idx="1580" formatCode="_(* #,##0.00_);_(* \(#,##0.00\);_(* &quot;-&quot;??_);_(@_)">
                  <c:v>160.67958092518759</c:v>
                </c:pt>
                <c:pt idx="1581" formatCode="_(* #,##0.00_);_(* \(#,##0.00\);_(* &quot;-&quot;??_);_(@_)">
                  <c:v>160.68245430986238</c:v>
                </c:pt>
                <c:pt idx="1582" formatCode="_(* #,##0.00_);_(* \(#,##0.00\);_(* &quot;-&quot;??_);_(@_)">
                  <c:v>160.68533849541106</c:v>
                </c:pt>
                <c:pt idx="1583" formatCode="_(* #,##0.00_);_(* \(#,##0.00\);_(* &quot;-&quot;??_);_(@_)">
                  <c:v>160.68821241899187</c:v>
                </c:pt>
                <c:pt idx="1584" formatCode="_(* #,##0.00_);_(* \(#,##0.00\);_(* &quot;-&quot;??_);_(@_)">
                  <c:v>160.69268382140882</c:v>
                </c:pt>
                <c:pt idx="1585" formatCode="_(* #,##0.00_);_(* \(#,##0.00\);_(* &quot;-&quot;??_);_(@_)">
                  <c:v>160.69981863272901</c:v>
                </c:pt>
                <c:pt idx="1586" formatCode="_(* #,##0.00_);_(* \(#,##0.00\);_(* &quot;-&quot;??_);_(@_)">
                  <c:v>160.70270444792683</c:v>
                </c:pt>
                <c:pt idx="1587" formatCode="_(* #,##0.00_);_(* \(#,##0.00\);_(* &quot;-&quot;??_);_(@_)">
                  <c:v>160.70559053268124</c:v>
                </c:pt>
                <c:pt idx="1588" formatCode="_(* #,##0.00_);_(* \(#,##0.00\);_(* &quot;-&quot;??_);_(@_)">
                  <c:v>160.70846634536963</c:v>
                </c:pt>
                <c:pt idx="1589" formatCode="_(* #,##0.00_);_(* \(#,##0.00\);_(* &quot;-&quot;??_);_(@_)">
                  <c:v>160.71290537005422</c:v>
                </c:pt>
                <c:pt idx="1590" formatCode="_(* #,##0.00_);_(* \(#,##0.00\);_(* &quot;-&quot;??_);_(@_)">
                  <c:v>160.71999586018703</c:v>
                </c:pt>
                <c:pt idx="1591" formatCode="_(* #,##0.00_);_(* \(#,##0.00\);_(* &quot;-&quot;??_);_(@_)">
                  <c:v>160.72289410534916</c:v>
                </c:pt>
                <c:pt idx="1592" formatCode="_(* #,##0.00_);_(* \(#,##0.00\);_(* &quot;-&quot;??_);_(@_)">
                  <c:v>160.72577154083768</c:v>
                </c:pt>
                <c:pt idx="1593" formatCode="_(* #,##0.00_);_(* \(#,##0.00\);_(* &quot;-&quot;??_);_(@_)">
                  <c:v>160.72867033463027</c:v>
                </c:pt>
                <c:pt idx="1594" formatCode="_(* #,##0.00_);_(* \(#,##0.00\);_(* &quot;-&quot;??_);_(@_)">
                  <c:v>160.73320158714532</c:v>
                </c:pt>
                <c:pt idx="1595" formatCode="_(* #,##0.00_);_(* \(#,##0.00\);_(* &quot;-&quot;??_);_(@_)">
                  <c:v>160.74034523680692</c:v>
                </c:pt>
                <c:pt idx="1596" formatCode="_(* #,##0.00_);_(* \(#,##0.00\);_(* &quot;-&quot;??_);_(@_)">
                  <c:v>160.74326649988038</c:v>
                </c:pt>
                <c:pt idx="1597" formatCode="_(* #,##0.00_);_(* \(#,##0.00\);_(* &quot;-&quot;??_);_(@_)">
                  <c:v>160.74615638863975</c:v>
                </c:pt>
                <c:pt idx="1598" formatCode="_(* #,##0.00_);_(* \(#,##0.00\);_(* &quot;-&quot;??_);_(@_)">
                  <c:v>168.56091779319536</c:v>
                </c:pt>
                <c:pt idx="1599" formatCode="_(* #,##0.00_);_(* \(#,##0.00\);_(* &quot;-&quot;??_);_(@_)">
                  <c:v>168.56498971653045</c:v>
                </c:pt>
                <c:pt idx="1600" formatCode="_(* #,##0.00_);_(* \(#,##0.00\);_(* &quot;-&quot;??_);_(@_)">
                  <c:v>168.57177537256621</c:v>
                </c:pt>
                <c:pt idx="1601" formatCode="_(* #,##0.00_);_(* \(#,##0.00\);_(* &quot;-&quot;??_);_(@_)">
                  <c:v>168.57450509590001</c:v>
                </c:pt>
                <c:pt idx="1602" formatCode="_(* #,##0.00_);_(* \(#,##0.00\);_(* &quot;-&quot;??_);_(@_)">
                  <c:v>168.57412075817331</c:v>
                </c:pt>
                <c:pt idx="1603" formatCode="_(* #,##0.00_);_(* \(#,##0.00\);_(* &quot;-&quot;??_);_(@_)">
                  <c:v>168.57996532874046</c:v>
                </c:pt>
                <c:pt idx="1604" formatCode="_(* #,##0.00_);_(* \(#,##0.00\);_(* &quot;-&quot;??_);_(@_)">
                  <c:v>168.5847849025196</c:v>
                </c:pt>
                <c:pt idx="1605" formatCode="_(* #,##0.00_);_(* \(#,##0.00\);_(* &quot;-&quot;??_);_(@_)">
                  <c:v>168.59363967757457</c:v>
                </c:pt>
                <c:pt idx="1606" formatCode="_(* #,##0.00_);_(* \(#,##0.00\);_(* &quot;-&quot;??_);_(@_)">
                  <c:v>168.59638170122238</c:v>
                </c:pt>
                <c:pt idx="1607" formatCode="_(* #,##0.00_);_(* \(#,##0.00\);_(* &quot;-&quot;??_);_(@_)">
                  <c:v>168.59911381100892</c:v>
                </c:pt>
                <c:pt idx="1608" formatCode="_(* #,##0.00_);_(* \(#,##0.00\);_(* &quot;-&quot;??_);_(@_)">
                  <c:v>168.60319194491609</c:v>
                </c:pt>
                <c:pt idx="1609" formatCode="_(* #,##0.00_);_(* \(#,##0.00\);_(* &quot;-&quot;??_);_(@_)">
                  <c:v>168.60996260166081</c:v>
                </c:pt>
                <c:pt idx="1610" formatCode="_(* #,##0.00_);_(* \(#,##0.00\);_(* &quot;-&quot;??_);_(@_)">
                  <c:v>168.61266545403367</c:v>
                </c:pt>
                <c:pt idx="1611" formatCode="_(* #,##0.00_);_(* \(#,##0.00\);_(* &quot;-&quot;??_);_(@_)">
                  <c:v>168.61536857799925</c:v>
                </c:pt>
                <c:pt idx="1612" formatCode="_(* #,##0.00_);_(* \(#,##0.00\);_(* &quot;-&quot;??_);_(@_)">
                  <c:v>168.61808214249777</c:v>
                </c:pt>
                <c:pt idx="1613" formatCode="_(* #,##0.00_);_(* \(#,##0.00\);_(* &quot;-&quot;??_);_(@_)">
                  <c:v>168.6221805893031</c:v>
                </c:pt>
                <c:pt idx="1614" formatCode="_(* #,##0.00_);_(* \(#,##0.00\);_(* &quot;-&quot;??_);_(@_)">
                  <c:v>168.62893191866027</c:v>
                </c:pt>
                <c:pt idx="1615" formatCode="_(* #,##0.00_);_(* \(#,##0.00\);_(* &quot;-&quot;??_);_(@_)">
                  <c:v>168.63164679969691</c:v>
                </c:pt>
                <c:pt idx="1616" formatCode="_(* #,##0.00_);_(* \(#,##0.00\);_(* &quot;-&quot;??_);_(@_)">
                  <c:v>168.63435173596099</c:v>
                </c:pt>
                <c:pt idx="1617" formatCode="_(* #,##0.00_);_(* \(#,##0.00\);_(* &quot;-&quot;??_);_(@_)">
                  <c:v>168.63704021962258</c:v>
                </c:pt>
                <c:pt idx="1618" formatCode="_(* #,##0.00_);_(* \(#,##0.00\);_(* &quot;-&quot;??_);_(@_)">
                  <c:v>168.64121290976152</c:v>
                </c:pt>
                <c:pt idx="1619" formatCode="_(* #,##0.00_);_(* \(#,##0.00\);_(* &quot;-&quot;??_);_(@_)">
                  <c:v>168.64798800851619</c:v>
                </c:pt>
                <c:pt idx="1620" formatCode="_(* #,##0.00_);_(* \(#,##0.00\);_(* &quot;-&quot;??_);_(@_)">
                  <c:v>168.65072582378781</c:v>
                </c:pt>
                <c:pt idx="1621" formatCode="_(* #,##0.00_);_(* \(#,##0.00\);_(* &quot;-&quot;??_);_(@_)">
                  <c:v>168.65347428378473</c:v>
                </c:pt>
                <c:pt idx="1622" formatCode="_(* #,##0.00_);_(* \(#,##0.00\);_(* &quot;-&quot;??_);_(@_)">
                  <c:v>168.65843309462264</c:v>
                </c:pt>
                <c:pt idx="1623" formatCode="_(* #,##0.00_);_(* \(#,##0.00\);_(* &quot;-&quot;??_);_(@_)">
                  <c:v>168.66732287653917</c:v>
                </c:pt>
                <c:pt idx="1624" formatCode="_(* #,##0.00_);_(* \(#,##0.00\);_(* &quot;-&quot;??_);_(@_)">
                  <c:v>168.67010412866341</c:v>
                </c:pt>
                <c:pt idx="1625" formatCode="_(* #,##0.00_);_(* \(#,##0.00\);_(* &quot;-&quot;??_);_(@_)">
                  <c:v>168.67290642656613</c:v>
                </c:pt>
                <c:pt idx="1626" formatCode="_(* #,##0.00_);_(* \(#,##0.00\);_(* &quot;-&quot;??_);_(@_)">
                  <c:v>168.67569861721668</c:v>
                </c:pt>
                <c:pt idx="1627" formatCode="_(* #,##0.00_);_(* \(#,##0.00\);_(* &quot;-&quot;??_);_(@_)">
                  <c:v>168.67998504106737</c:v>
                </c:pt>
                <c:pt idx="1628" formatCode="_(* #,##0.00_);_(* \(#,##0.00\);_(* &quot;-&quot;??_);_(@_)">
                  <c:v>168.68691087777628</c:v>
                </c:pt>
                <c:pt idx="1629" formatCode="_(* #,##0.00_);_(* \(#,##0.00\);_(* &quot;-&quot;??_);_(@_)">
                  <c:v>179.0841267302535</c:v>
                </c:pt>
                <c:pt idx="1630" formatCode="_(* #,##0.00_);_(* \(#,##0.00\);_(* &quot;-&quot;??_);_(@_)">
                  <c:v>179.08774395981447</c:v>
                </c:pt>
                <c:pt idx="1631" formatCode="_(* #,##0.00_);_(* \(#,##0.00\);_(* &quot;-&quot;??_);_(@_)">
                  <c:v>179.09414478230266</c:v>
                </c:pt>
                <c:pt idx="1632" formatCode="_(* #,##0.00_);_(* \(#,##0.00\);_(* &quot;-&quot;??_);_(@_)">
                  <c:v>179.10112247553198</c:v>
                </c:pt>
                <c:pt idx="1633" formatCode="_(* #,##0.00_);_(* \(#,##0.00\);_(* &quot;-&quot;??_);_(@_)">
                  <c:v>179.10393880225462</c:v>
                </c:pt>
                <c:pt idx="1634" formatCode="_(* #,##0.00_);_(* \(#,##0.00\);_(* &quot;-&quot;??_);_(@_)">
                  <c:v>179.10765778443235</c:v>
                </c:pt>
                <c:pt idx="1635" formatCode="_(* #,##0.00_);_(* \(#,##0.00\);_(* &quot;-&quot;??_);_(@_)">
                  <c:v>179.11413694771244</c:v>
                </c:pt>
                <c:pt idx="1636" formatCode="_(* #,##0.00_);_(* \(#,##0.00\);_(* &quot;-&quot;??_);_(@_)">
                  <c:v>179.12107172366987</c:v>
                </c:pt>
                <c:pt idx="1637" formatCode="_(* #,##0.00_);_(* \(#,##0.00\);_(* &quot;-&quot;??_);_(@_)">
                  <c:v>179.12382758042389</c:v>
                </c:pt>
                <c:pt idx="1638" formatCode="_(* #,##0.00_);_(* \(#,##0.00\);_(* &quot;-&quot;??_);_(@_)">
                  <c:v>179.12656288303913</c:v>
                </c:pt>
                <c:pt idx="1639" formatCode="_(* #,##0.00_);_(* \(#,##0.00\);_(* &quot;-&quot;??_);_(@_)">
                  <c:v>179.12928804348243</c:v>
                </c:pt>
                <c:pt idx="1640" formatCode="_(* #,##0.00_);_(* \(#,##0.00\);_(* &quot;-&quot;??_);_(@_)">
                  <c:v>179.13345917203921</c:v>
                </c:pt>
                <c:pt idx="1641" formatCode="_(* #,##0.00_);_(* \(#,##0.00\);_(* &quot;-&quot;??_);_(@_)">
                  <c:v>179.14020844573292</c:v>
                </c:pt>
                <c:pt idx="1642" formatCode="_(* #,##0.00_);_(* \(#,##0.00\);_(* &quot;-&quot;??_);_(@_)">
                  <c:v>179.14293493104586</c:v>
                </c:pt>
                <c:pt idx="1643" formatCode="_(* #,##0.00_);_(* \(#,##0.00\);_(* &quot;-&quot;??_);_(@_)">
                  <c:v>179.14567208661904</c:v>
                </c:pt>
                <c:pt idx="1644" formatCode="_(* #,##0.00_);_(* \(#,##0.00\);_(* &quot;-&quot;??_);_(@_)">
                  <c:v>179.14840951332661</c:v>
                </c:pt>
                <c:pt idx="1645" formatCode="_(* #,##0.00_);_(* \(#,##0.00\);_(* &quot;-&quot;??_);_(@_)">
                  <c:v>179.15258383826301</c:v>
                </c:pt>
                <c:pt idx="1646" formatCode="_(* #,##0.00_);_(* \(#,##0.00\);_(* &quot;-&quot;??_);_(@_)">
                  <c:v>179.15933732902056</c:v>
                </c:pt>
                <c:pt idx="1647" formatCode="_(* #,##0.00_);_(* \(#,##0.00\);_(* &quot;-&quot;??_);_(@_)">
                  <c:v>179.16206565987002</c:v>
                </c:pt>
                <c:pt idx="1648" formatCode="_(* #,##0.00_);_(* \(#,##0.00\);_(* &quot;-&quot;??_);_(@_)">
                  <c:v>179.16480467657402</c:v>
                </c:pt>
                <c:pt idx="1649" formatCode="_(* #,##0.00_);_(* \(#,##0.00\);_(* &quot;-&quot;??_);_(@_)">
                  <c:v>179.1675335362774</c:v>
                </c:pt>
                <c:pt idx="1650" formatCode="_(* #,##0.00_);_(* \(#,##0.00\);_(* &quot;-&quot;??_);_(@_)">
                  <c:v>179.17167519050017</c:v>
                </c:pt>
                <c:pt idx="1651" formatCode="_(* #,##0.00_);_(* \(#,##0.00\);_(* &quot;-&quot;??_);_(@_)">
                  <c:v>179.17845665850058</c:v>
                </c:pt>
                <c:pt idx="1652" formatCode="_(* #,##0.00_);_(* \(#,##0.00\);_(* &quot;-&quot;??_);_(@_)">
                  <c:v>179.18118683722352</c:v>
                </c:pt>
                <c:pt idx="1653" formatCode="_(* #,##0.00_);_(* \(#,##0.00\);_(* &quot;-&quot;??_);_(@_)">
                  <c:v>179.18392771226743</c:v>
                </c:pt>
                <c:pt idx="1654" formatCode="_(* #,##0.00_);_(* \(#,##0.00\);_(* &quot;-&quot;??_);_(@_)">
                  <c:v>179.18664799502088</c:v>
                </c:pt>
                <c:pt idx="1655" formatCode="_(* #,##0.00_);_(* \(#,##0.00\);_(* &quot;-&quot;??_);_(@_)">
                  <c:v>179.19163514659147</c:v>
                </c:pt>
                <c:pt idx="1656" formatCode="_(* #,##0.00_);_(* \(#,##0.00\);_(* &quot;-&quot;??_);_(@_)">
                  <c:v>179.20044288289913</c:v>
                </c:pt>
                <c:pt idx="1657" formatCode="_(* #,##0.00_);_(* \(#,##0.00\);_(* &quot;-&quot;??_);_(@_)">
                  <c:v>179.20322735598023</c:v>
                </c:pt>
                <c:pt idx="1658" formatCode="_(* #,##0.00_);_(* \(#,##0.00\);_(* &quot;-&quot;??_);_(@_)">
                  <c:v>179.20598079791512</c:v>
                </c:pt>
                <c:pt idx="1659" formatCode="_(* #,##0.00_);_(* \(#,##0.00\);_(* &quot;-&quot;??_);_(@_)">
                  <c:v>179.21020064256089</c:v>
                </c:pt>
                <c:pt idx="1660" formatCode="_(* #,##0.00_);_(* \(#,##0.00\);_(* &quot;-&quot;??_);_(@_)">
                  <c:v>179.21703819397553</c:v>
                </c:pt>
                <c:pt idx="1661" formatCode="_(* #,##0.00_);_(* \(#,##0.00\);_(* &quot;-&quot;??_);_(@_)">
                  <c:v>179.21980342085078</c:v>
                </c:pt>
                <c:pt idx="1662" formatCode="_(* #,##0.00_);_(* \(#,##0.00\);_(* &quot;-&quot;??_);_(@_)">
                  <c:v>179.22258979622629</c:v>
                </c:pt>
                <c:pt idx="1663" formatCode="_(* #,##0.00_);_(* \(#,##0.00\);_(* &quot;-&quot;??_);_(@_)">
                  <c:v>179.22537644286075</c:v>
                </c:pt>
                <c:pt idx="1664" formatCode="_(* #,##0.00_);_(* \(#,##0.00\);_(* &quot;-&quot;??_);_(@_)">
                  <c:v>179.22965342852649</c:v>
                </c:pt>
                <c:pt idx="1665" formatCode="_(* #,##0.00_);_(* \(#,##0.00\);_(* &quot;-&quot;??_);_(@_)">
                  <c:v>179.23656671914222</c:v>
                </c:pt>
                <c:pt idx="1666" formatCode="_(* #,##0.00_);_(* \(#,##0.00\);_(* &quot;-&quot;??_);_(@_)">
                  <c:v>179.23934429067447</c:v>
                </c:pt>
                <c:pt idx="1667" formatCode="_(* #,##0.00_);_(* \(#,##0.00\);_(* &quot;-&quot;??_);_(@_)">
                  <c:v>179.24213258437328</c:v>
                </c:pt>
                <c:pt idx="1668" formatCode="_(* #,##0.00_);_(* \(#,##0.00\);_(* &quot;-&quot;??_);_(@_)">
                  <c:v>179.24491070278376</c:v>
                </c:pt>
                <c:pt idx="1669" formatCode="_(* #,##0.00_);_(* \(#,##0.00\);_(* &quot;-&quot;??_);_(@_)">
                  <c:v>179.24915504579644</c:v>
                </c:pt>
                <c:pt idx="1670" formatCode="_(* #,##0.00_);_(* \(#,##0.00\);_(* &quot;-&quot;??_);_(@_)">
                  <c:v>179.25597743764448</c:v>
                </c:pt>
                <c:pt idx="1671" formatCode="_(* #,##0.00_);_(* \(#,##0.00\);_(* &quot;-&quot;??_);_(@_)">
                  <c:v>179.25873717923827</c:v>
                </c:pt>
                <c:pt idx="1672" formatCode="_(* #,##0.00_);_(* \(#,##0.00\);_(* &quot;-&quot;??_);_(@_)">
                  <c:v>179.26145452568173</c:v>
                </c:pt>
                <c:pt idx="1673" formatCode="_(* #,##0.00_);_(* \(#,##0.00\);_(* &quot;-&quot;??_);_(@_)">
                  <c:v>179.26418119058943</c:v>
                </c:pt>
                <c:pt idx="1674" formatCode="_(* #,##0.00_);_(* \(#,##0.00\);_(* &quot;-&quot;??_);_(@_)">
                  <c:v>179.26862193273928</c:v>
                </c:pt>
                <c:pt idx="1675" formatCode="_(* #,##0.00_);_(* \(#,##0.00\);_(* &quot;-&quot;??_);_(@_)">
                  <c:v>179.2759899506529</c:v>
                </c:pt>
                <c:pt idx="1676" formatCode="_(* #,##0.00_);_(* \(#,##0.00\);_(* &quot;-&quot;??_);_(@_)">
                  <c:v>179.27898406941065</c:v>
                </c:pt>
                <c:pt idx="1677" formatCode="_(* #,##0.00_);_(* \(#,##0.00\);_(* &quot;-&quot;??_);_(@_)">
                  <c:v>179.28193464530665</c:v>
                </c:pt>
                <c:pt idx="1678" formatCode="_(* #,##0.00_);_(* \(#,##0.00\);_(* &quot;-&quot;??_);_(@_)">
                  <c:v>179.28491303418849</c:v>
                </c:pt>
                <c:pt idx="1679" formatCode="_(* #,##0.00_);_(* \(#,##0.00\);_(* &quot;-&quot;??_);_(@_)">
                  <c:v>179.28937807247561</c:v>
                </c:pt>
                <c:pt idx="1680" formatCode="_(* #,##0.00_);_(* \(#,##0.00\);_(* &quot;-&quot;??_);_(@_)">
                  <c:v>179.29684725702376</c:v>
                </c:pt>
                <c:pt idx="1681" formatCode="_(* #,##0.00_);_(* \(#,##0.00\);_(* &quot;-&quot;??_);_(@_)">
                  <c:v>179.29984930693143</c:v>
                </c:pt>
                <c:pt idx="1682" formatCode="_(* #,##0.00_);_(* \(#,##0.00\);_(* &quot;-&quot;??_);_(@_)">
                  <c:v>179.30286276368187</c:v>
                </c:pt>
                <c:pt idx="1683" formatCode="_(* #,##0.00_);_(* \(#,##0.00\);_(* &quot;-&quot;??_);_(@_)">
                  <c:v>179.30585429366133</c:v>
                </c:pt>
                <c:pt idx="1684" formatCode="_(* #,##0.00_);_(* \(#,##0.00\);_(* &quot;-&quot;??_);_(@_)">
                  <c:v>179.31112833442094</c:v>
                </c:pt>
                <c:pt idx="1685" formatCode="_(* #,##0.00_);_(* \(#,##0.00\);_(* &quot;-&quot;??_);_(@_)">
                  <c:v>179.99082745767134</c:v>
                </c:pt>
                <c:pt idx="1686" formatCode="_(* #,##0.00_);_(* \(#,##0.00\);_(* &quot;-&quot;??_);_(@_)">
                  <c:v>179.99232556774336</c:v>
                </c:pt>
                <c:pt idx="1687" formatCode="_(* #,##0.00_);_(* \(#,##0.00\);_(* &quot;-&quot;??_);_(@_)">
                  <c:v>179.99381176972506</c:v>
                </c:pt>
                <c:pt idx="1688" formatCode="_(* #,##0.00_);_(* \(#,##0.00\);_(* &quot;-&quot;??_);_(@_)">
                  <c:v>179.99482603207221</c:v>
                </c:pt>
                <c:pt idx="1689" formatCode="_(* #,##0.00_);_(* \(#,##0.00\);_(* &quot;-&quot;??_);_(@_)">
                  <c:v>179.99970235411612</c:v>
                </c:pt>
                <c:pt idx="1690" formatCode="_(* #,##0.00_);_(* \(#,##0.00\);_(* &quot;-&quot;??_);_(@_)">
                  <c:v>180.00118329900957</c:v>
                </c:pt>
                <c:pt idx="1691" formatCode="_(* #,##0.00_);_(* \(#,##0.00\);_(* &quot;-&quot;??_);_(@_)">
                  <c:v>180.00265836507486</c:v>
                </c:pt>
                <c:pt idx="1692" formatCode="_(* #,##0.00_);_(* \(#,##0.00\);_(* &quot;-&quot;??_);_(@_)">
                  <c:v>180.00413358686146</c:v>
                </c:pt>
                <c:pt idx="1693" formatCode="_(* #,##0.00_);_(* \(#,##0.00\);_(* &quot;-&quot;??_);_(@_)">
                  <c:v>180.00515612706542</c:v>
                </c:pt>
                <c:pt idx="1694" formatCode="_(* #,##0.00_);_(* \(#,##0.00\);_(* &quot;-&quot;??_);_(@_)">
                  <c:v>180.01002248199939</c:v>
                </c:pt>
                <c:pt idx="1695" formatCode="_(* #,##0.00_);_(* \(#,##0.00\);_(* &quot;-&quot;??_);_(@_)">
                  <c:v>180.01151976619761</c:v>
                </c:pt>
                <c:pt idx="1696" formatCode="_(* #,##0.00_);_(* \(#,##0.00\);_(* &quot;-&quot;??_);_(@_)">
                  <c:v>180.01234864757612</c:v>
                </c:pt>
                <c:pt idx="1697" formatCode="_(* #,##0.00_);_(* \(#,##0.00\);_(* &quot;-&quot;??_);_(@_)">
                  <c:v>180.02168424795312</c:v>
                </c:pt>
                <c:pt idx="1698" formatCode="_(* #,##0.00_);_(* \(#,##0.00\);_(* &quot;-&quot;??_);_(@_)">
                  <c:v>180.02334848540377</c:v>
                </c:pt>
                <c:pt idx="1699" formatCode="_(* #,##0.00_);_(* \(#,##0.00\);_(* &quot;-&quot;??_);_(@_)">
                  <c:v>180.0250062811466</c:v>
                </c:pt>
                <c:pt idx="1700" formatCode="_(* #,##0.00_);_(* \(#,##0.00\);_(* &quot;-&quot;??_);_(@_)">
                  <c:v>180.02666423988535</c:v>
                </c:pt>
                <c:pt idx="1701" formatCode="_(* #,##0.00_);_(* \(#,##0.00\);_(* &quot;-&quot;??_);_(@_)">
                  <c:v>180.02786709435844</c:v>
                </c:pt>
                <c:pt idx="1702" formatCode="_(* #,##0.00_);_(* \(#,##0.00\);_(* &quot;-&quot;??_);_(@_)">
                  <c:v>180.03328971554544</c:v>
                </c:pt>
                <c:pt idx="1703" formatCode="_(* #,##0.00_);_(* \(#,##0.00\);_(* &quot;-&quot;??_);_(@_)">
                  <c:v>180.03494191263428</c:v>
                </c:pt>
                <c:pt idx="1704" formatCode="_(* #,##0.00_);_(* \(#,##0.00\);_(* &quot;-&quot;??_);_(@_)">
                  <c:v>180.03659428172494</c:v>
                </c:pt>
                <c:pt idx="1705" formatCode="_(* #,##0.00_);_(* \(#,##0.00\);_(* &quot;-&quot;??_);_(@_)">
                  <c:v>180.038246817698</c:v>
                </c:pt>
                <c:pt idx="1706" formatCode="_(* #,##0.00_);_(* \(#,##0.00\);_(* &quot;-&quot;??_);_(@_)">
                  <c:v>180.03945104499928</c:v>
                </c:pt>
                <c:pt idx="1707" formatCode="_(* #,##0.00_);_(* \(#,##0.00\);_(* &quot;-&quot;??_);_(@_)">
                  <c:v>180.04483923128646</c:v>
                </c:pt>
                <c:pt idx="1708" formatCode="_(* #,##0.00_);_(* \(#,##0.00\);_(* &quot;-&quot;??_);_(@_)">
                  <c:v>180.04648530737001</c:v>
                </c:pt>
                <c:pt idx="1709" formatCode="_(* #,##0.00_);_(* \(#,##0.00\);_(* &quot;-&quot;??_);_(@_)">
                  <c:v>180.04813155714112</c:v>
                </c:pt>
                <c:pt idx="1710" formatCode="_(* #,##0.00_);_(* \(#,##0.00\);_(* &quot;-&quot;??_);_(@_)">
                  <c:v>180.04975145199711</c:v>
                </c:pt>
                <c:pt idx="1711" formatCode="_(* #,##0.00_);_(* \(#,##0.00\);_(* &quot;-&quot;??_);_(@_)">
                  <c:v>180.05090932732145</c:v>
                </c:pt>
                <c:pt idx="1712" formatCode="_(* #,##0.00_);_(* \(#,##0.00\);_(* &quot;-&quot;??_);_(@_)">
                  <c:v>180.05620566763761</c:v>
                </c:pt>
                <c:pt idx="1713" formatCode="_(* #,##0.00_);_(* \(#,##0.00\);_(* &quot;-&quot;??_);_(@_)">
                  <c:v>180.05781975380808</c:v>
                </c:pt>
                <c:pt idx="1714" formatCode="_(* #,##0.00_);_(* \(#,##0.00\);_(* &quot;-&quot;??_);_(@_)">
                  <c:v>180.05943400234062</c:v>
                </c:pt>
                <c:pt idx="1715" formatCode="_(* #,##0.00_);_(* \(#,##0.00\);_(* &quot;-&quot;??_);_(@_)">
                  <c:v>180.06042976109015</c:v>
                </c:pt>
                <c:pt idx="1716" formatCode="_(* #,##0.00_);_(* \(#,##0.00\);_(* &quot;-&quot;??_);_(@_)">
                  <c:v>180.06762146409952</c:v>
                </c:pt>
                <c:pt idx="1717" formatCode="_(* #,##0.00_);_(* \(#,##0.00\);_(* &quot;-&quot;??_);_(@_)">
                  <c:v>180.06927654287256</c:v>
                </c:pt>
                <c:pt idx="1718" formatCode="_(* #,##0.00_);_(* \(#,##0.00\);_(* &quot;-&quot;??_);_(@_)">
                  <c:v>180.07088908501035</c:v>
                </c:pt>
                <c:pt idx="1719" formatCode="_(* #,##0.00_);_(* \(#,##0.00\);_(* &quot;-&quot;??_);_(@_)">
                  <c:v>180.09828394004572</c:v>
                </c:pt>
                <c:pt idx="1720" formatCode="_(* #,##0.00_);_(* \(#,##0.00\);_(* &quot;-&quot;??_);_(@_)">
                  <c:v>180.09974695192889</c:v>
                </c:pt>
                <c:pt idx="1721" formatCode="_(* #,##0.00_);_(* \(#,##0.00\);_(* &quot;-&quot;??_);_(@_)">
                  <c:v>180.10513754332905</c:v>
                </c:pt>
                <c:pt idx="1722" formatCode="_(* #,##0.00_);_(* \(#,##0.00\);_(* &quot;-&quot;??_);_(@_)">
                  <c:v>180.10684670483889</c:v>
                </c:pt>
                <c:pt idx="1723" formatCode="_(* #,##0.00_);_(* \(#,##0.00\);_(* &quot;-&quot;??_);_(@_)">
                  <c:v>180.85121445786811</c:v>
                </c:pt>
                <c:pt idx="1724" formatCode="_(* #,##0.00_);_(* \(#,##0.00\);_(* &quot;-&quot;??_);_(@_)">
                  <c:v>180.85269876023708</c:v>
                </c:pt>
                <c:pt idx="1725" formatCode="_(* #,##0.00_);_(* \(#,##0.00\);_(* &quot;-&quot;??_);_(@_)">
                  <c:v>180.85422008838634</c:v>
                </c:pt>
                <c:pt idx="1726" formatCode="_(* #,##0.00_);_(* \(#,##0.00\);_(* &quot;-&quot;??_);_(@_)">
                  <c:v>180.85865875183805</c:v>
                </c:pt>
                <c:pt idx="1727" formatCode="_(* #,##0.00_);_(* \(#,##0.00\);_(* &quot;-&quot;??_);_(@_)">
                  <c:v>180.86014498391688</c:v>
                </c:pt>
                <c:pt idx="1728" formatCode="_(* #,##0.00_);_(* \(#,##0.00\);_(* &quot;-&quot;??_);_(@_)">
                  <c:v>180.86163137901281</c:v>
                </c:pt>
                <c:pt idx="1729" formatCode="_(* #,##0.00_);_(* \(#,##0.00\);_(* &quot;-&quot;??_);_(@_)">
                  <c:v>180.86311052927039</c:v>
                </c:pt>
                <c:pt idx="1730" formatCode="_(* #,##0.00_);_(* \(#,##0.00\);_(* &quot;-&quot;??_);_(@_)">
                  <c:v>180.86460631127551</c:v>
                </c:pt>
                <c:pt idx="1731" formatCode="_(* #,##0.00_);_(* \(#,##0.00\);_(* &quot;-&quot;??_);_(@_)">
                  <c:v>180.86899983355045</c:v>
                </c:pt>
                <c:pt idx="1732" formatCode="_(* #,##0.00_);_(* \(#,##0.00\);_(* &quot;-&quot;??_);_(@_)">
                  <c:v>180.87046838804815</c:v>
                </c:pt>
                <c:pt idx="1733" formatCode="_(* #,##0.00_);_(* \(#,##0.00\);_(* &quot;-&quot;??_);_(@_)">
                  <c:v>180.87193709350342</c:v>
                </c:pt>
                <c:pt idx="1734" formatCode="_(* #,##0.00_);_(* \(#,##0.00\);_(* &quot;-&quot;??_);_(@_)">
                  <c:v>180.87342361073038</c:v>
                </c:pt>
                <c:pt idx="1735" formatCode="_(* #,##0.00_);_(* \(#,##0.00\);_(* &quot;-&quot;??_);_(@_)">
                  <c:v>180.87501154238132</c:v>
                </c:pt>
                <c:pt idx="1736" formatCode="_(* #,##0.00_);_(* \(#,##0.00\);_(* &quot;-&quot;??_);_(@_)">
                  <c:v>180.87945588351948</c:v>
                </c:pt>
                <c:pt idx="1737" formatCode="_(* #,##0.00_);_(* \(#,##0.00\);_(* &quot;-&quot;??_);_(@_)">
                  <c:v>180.88097567378486</c:v>
                </c:pt>
                <c:pt idx="1738" formatCode="_(* #,##0.00_);_(* \(#,##0.00\);_(* &quot;-&quot;??_);_(@_)">
                  <c:v>180.88249562105332</c:v>
                </c:pt>
                <c:pt idx="1739" formatCode="_(* #,##0.00_);_(* \(#,##0.00\);_(* &quot;-&quot;??_);_(@_)">
                  <c:v>180.88402713242479</c:v>
                </c:pt>
                <c:pt idx="1740" formatCode="_(* #,##0.00_);_(* \(#,##0.00\);_(* &quot;-&quot;??_);_(@_)">
                  <c:v>180.88557480653446</c:v>
                </c:pt>
                <c:pt idx="1741" formatCode="_(* #,##0.00_);_(* \(#,##0.00\);_(* &quot;-&quot;??_);_(@_)">
                  <c:v>180.89014323590814</c:v>
                </c:pt>
                <c:pt idx="1742" formatCode="_(* #,##0.00_);_(* \(#,##0.00\);_(* &quot;-&quot;??_);_(@_)">
                  <c:v>180.89168274069783</c:v>
                </c:pt>
                <c:pt idx="1743" formatCode="_(* #,##0.00_);_(* \(#,##0.00\);_(* &quot;-&quot;??_);_(@_)">
                  <c:v>180.89321616774362</c:v>
                </c:pt>
                <c:pt idx="1744" formatCode="_(* #,##0.00_);_(* \(#,##0.00\);_(* &quot;-&quot;??_);_(@_)">
                  <c:v>180.8947173939689</c:v>
                </c:pt>
                <c:pt idx="1745" formatCode="_(* #,##0.00_);_(* \(#,##0.00\);_(* &quot;-&quot;??_);_(@_)">
                  <c:v>180.89628971321449</c:v>
                </c:pt>
                <c:pt idx="1746" formatCode="_(* #,##0.00_);_(* \(#,##0.00\);_(* &quot;-&quot;??_);_(@_)">
                  <c:v>180.90086112113553</c:v>
                </c:pt>
                <c:pt idx="1747" formatCode="_(* #,##0.00_);_(* \(#,##0.00\);_(* &quot;-&quot;??_);_(@_)">
                  <c:v>180.90247124752739</c:v>
                </c:pt>
                <c:pt idx="1748" formatCode="_(* #,##0.00_);_(* \(#,##0.00\);_(* &quot;-&quot;??_);_(@_)">
                  <c:v>180.9040314026748</c:v>
                </c:pt>
                <c:pt idx="1749" formatCode="_(* #,##0.00_);_(* \(#,##0.00\);_(* &quot;-&quot;??_);_(@_)">
                  <c:v>180.90559172552071</c:v>
                </c:pt>
                <c:pt idx="1750" formatCode="_(* #,##0.00_);_(* \(#,##0.00\);_(* &quot;-&quot;??_);_(@_)">
                  <c:v>180.90650601909047</c:v>
                </c:pt>
                <c:pt idx="1751" formatCode="_(* #,##0.00_);_(* \(#,##0.00\);_(* &quot;-&quot;??_);_(@_)">
                  <c:v>180.91099011777237</c:v>
                </c:pt>
                <c:pt idx="1752" formatCode="_(* #,##0.00_);_(* \(#,##0.00\);_(* &quot;-&quot;??_);_(@_)">
                  <c:v>180.91247075154442</c:v>
                </c:pt>
                <c:pt idx="1753" formatCode="_(* #,##0.00_);_(* \(#,##0.00\);_(* &quot;-&quot;??_);_(@_)">
                  <c:v>180.91395769026227</c:v>
                </c:pt>
                <c:pt idx="1754" formatCode="_(* #,##0.00_);_(* \(#,##0.00\);_(* &quot;-&quot;??_);_(@_)">
                  <c:v>180.91545092786217</c:v>
                </c:pt>
                <c:pt idx="1755" formatCode="_(* #,##0.00_);_(* \(#,##0.00\);_(* &quot;-&quot;??_);_(@_)">
                  <c:v>180.91859006011936</c:v>
                </c:pt>
                <c:pt idx="1756" formatCode="_(* #,##0.00_);_(* \(#,##0.00\);_(* &quot;-&quot;??_);_(@_)">
                  <c:v>180.92325111925325</c:v>
                </c:pt>
                <c:pt idx="1757" formatCode="_(* #,##0.00_);_(* \(#,##0.00\);_(* &quot;-&quot;??_);_(@_)">
                  <c:v>180.92491737067331</c:v>
                </c:pt>
                <c:pt idx="1758" formatCode="_(* #,##0.00_);_(* \(#,##0.00\);_(* &quot;-&quot;??_);_(@_)">
                  <c:v>180.92644862116919</c:v>
                </c:pt>
                <c:pt idx="1759" formatCode="_(* #,##0.00_);_(* \(#,##0.00\);_(* &quot;-&quot;??_);_(@_)">
                  <c:v>180.92796773768754</c:v>
                </c:pt>
                <c:pt idx="1760" formatCode="_(* #,##0.00_);_(* \(#,##0.00\);_(* &quot;-&quot;??_);_(@_)">
                  <c:v>180.92955196503536</c:v>
                </c:pt>
                <c:pt idx="1761" formatCode="_(* #,##0.00_);_(* \(#,##0.00\);_(* &quot;-&quot;??_);_(@_)">
                  <c:v>180.93426394569497</c:v>
                </c:pt>
                <c:pt idx="1762" formatCode="_(* #,##0.00_);_(* \(#,##0.00\);_(* &quot;-&quot;??_);_(@_)">
                  <c:v>180.93582692792168</c:v>
                </c:pt>
                <c:pt idx="1763" formatCode="_(* #,##0.00_);_(* \(#,##0.00\);_(* &quot;-&quot;??_);_(@_)">
                  <c:v>180.93739008933997</c:v>
                </c:pt>
                <c:pt idx="1764" formatCode="_(* #,##0.00_);_(* \(#,##0.00\);_(* &quot;-&quot;??_);_(@_)">
                  <c:v>180.93890421371418</c:v>
                </c:pt>
                <c:pt idx="1765" formatCode="_(* #,##0.00_);_(* \(#,##0.00\);_(* &quot;-&quot;??_);_(@_)">
                  <c:v>180.94042089707619</c:v>
                </c:pt>
                <c:pt idx="1766" formatCode="_(* #,##0.00_);_(* \(#,##0.00\);_(* &quot;-&quot;??_);_(@_)">
                  <c:v>180.94492859763093</c:v>
                </c:pt>
                <c:pt idx="1767" formatCode="_(* #,##0.00_);_(* \(#,##0.00\);_(* &quot;-&quot;??_);_(@_)">
                  <c:v>180.94645582755655</c:v>
                </c:pt>
                <c:pt idx="1768" formatCode="_(* #,##0.00_);_(* \(#,##0.00\);_(* &quot;-&quot;??_);_(@_)">
                  <c:v>180.94796476980824</c:v>
                </c:pt>
                <c:pt idx="1769" formatCode="_(* #,##0.00_);_(* \(#,##0.00\);_(* &quot;-&quot;??_);_(@_)">
                  <c:v>180.94947386900807</c:v>
                </c:pt>
                <c:pt idx="1770" formatCode="_(* #,##0.00_);_(* \(#,##0.00\);_(* &quot;-&quot;??_);_(@_)">
                  <c:v>180.95103539961195</c:v>
                </c:pt>
                <c:pt idx="1771" formatCode="_(* #,##0.00_);_(* \(#,##0.00\);_(* &quot;-&quot;??_);_(@_)">
                  <c:v>180.9555938950158</c:v>
                </c:pt>
                <c:pt idx="1772" formatCode="_(* #,##0.00_);_(* \(#,##0.00\);_(* &quot;-&quot;??_);_(@_)">
                  <c:v>180.95712843052391</c:v>
                </c:pt>
                <c:pt idx="1773" formatCode="_(* #,##0.00_);_(* \(#,##0.00\);_(* &quot;-&quot;??_);_(@_)">
                  <c:v>180.95866927983536</c:v>
                </c:pt>
                <c:pt idx="1774" formatCode="_(* #,##0.00_);_(* \(#,##0.00\);_(* &quot;-&quot;??_);_(@_)">
                  <c:v>180.96016719367481</c:v>
                </c:pt>
                <c:pt idx="1775" formatCode="_(* #,##0.00_);_(* \(#,##0.00\);_(* &quot;-&quot;??_);_(@_)">
                  <c:v>180.96168703772054</c:v>
                </c:pt>
                <c:pt idx="1776" formatCode="_(* #,##0.00_);_(* \(#,##0.00\);_(* &quot;-&quot;??_);_(@_)">
                  <c:v>180.96620057734003</c:v>
                </c:pt>
                <c:pt idx="1777" formatCode="_(* #,##0.00_);_(* \(#,##0.00\);_(* &quot;-&quot;??_);_(@_)">
                  <c:v>180.96772392807651</c:v>
                </c:pt>
                <c:pt idx="1778" formatCode="_(* #,##0.00_);_(* \(#,##0.00\);_(* &quot;-&quot;??_);_(@_)">
                  <c:v>180.96924743743372</c:v>
                </c:pt>
                <c:pt idx="1779" formatCode="_(* #,##0.00_);_(* \(#,##0.00\);_(* &quot;-&quot;??_);_(@_)">
                  <c:v>180.97078959396939</c:v>
                </c:pt>
                <c:pt idx="1780" formatCode="_(* #,##0.00_);_(* \(#,##0.00\);_(* &quot;-&quot;??_);_(@_)">
                  <c:v>180.97242366516988</c:v>
                </c:pt>
                <c:pt idx="1781" formatCode="_(* #,##0.00_);_(* \(#,##0.00\);_(* &quot;-&quot;??_);_(@_)">
                  <c:v>180.97695612394503</c:v>
                </c:pt>
                <c:pt idx="1782" formatCode="_(* #,##0.00_);_(* \(#,##0.00\);_(* &quot;-&quot;??_);_(@_)">
                  <c:v>180.97846829510647</c:v>
                </c:pt>
                <c:pt idx="1783" formatCode="_(* #,##0.00_);_(* \(#,##0.00\);_(* &quot;-&quot;??_);_(@_)">
                  <c:v>180.97998062116218</c:v>
                </c:pt>
                <c:pt idx="1784" formatCode="_(* #,##0.00_);_(* \(#,##0.00\);_(* &quot;-&quot;??_);_(@_)">
                  <c:v>180.98150543722829</c:v>
                </c:pt>
                <c:pt idx="1785" formatCode="_(* #,##0.00_);_(* \(#,##0.00\);_(* &quot;-&quot;??_);_(@_)">
                  <c:v>180.98308047350295</c:v>
                </c:pt>
                <c:pt idx="1786" formatCode="_(* #,##0.00_);_(* \(#,##0.00\);_(* &quot;-&quot;??_);_(@_)">
                  <c:v>180.98771181249512</c:v>
                </c:pt>
                <c:pt idx="1787" formatCode="_(* #,##0.00_);_(* \(#,##0.00\);_(* &quot;-&quot;??_);_(@_)">
                  <c:v>180.98929295672951</c:v>
                </c:pt>
                <c:pt idx="1788" formatCode="_(* #,##0.00_);_(* \(#,##0.00\);_(* &quot;-&quot;??_);_(@_)">
                  <c:v>180.99091744575153</c:v>
                </c:pt>
                <c:pt idx="1789" formatCode="_(* #,##0.00_);_(* \(#,##0.00\);_(* &quot;-&quot;??_);_(@_)">
                  <c:v>179.98148299144395</c:v>
                </c:pt>
                <c:pt idx="1790" formatCode="_(* #,##0.00_);_(* \(#,##0.00\);_(* &quot;-&quot;??_);_(@_)">
                  <c:v>179.9830632028189</c:v>
                </c:pt>
                <c:pt idx="1791" formatCode="_(* #,##0.00_);_(* \(#,##0.00\);_(* &quot;-&quot;??_);_(@_)">
                  <c:v>179.98584665830299</c:v>
                </c:pt>
                <c:pt idx="1792" formatCode="_(* #,##0.00_);_(* \(#,##0.00\);_(* &quot;-&quot;??_);_(@_)">
                  <c:v>179.98843178958509</c:v>
                </c:pt>
                <c:pt idx="1793" formatCode="_(* #,##0.00_);_(* \(#,##0.00\);_(* &quot;-&quot;??_);_(@_)">
                  <c:v>179.99100728805902</c:v>
                </c:pt>
                <c:pt idx="1794" formatCode="_(* #,##0.00_);_(* \(#,##0.00\);_(* &quot;-&quot;??_);_(@_)">
                  <c:v>179.99358303070792</c:v>
                </c:pt>
                <c:pt idx="1795" formatCode="_(* #,##0.00_);_(* \(#,##0.00\);_(* &quot;-&quot;??_);_(@_)">
                  <c:v>179.99958494370713</c:v>
                </c:pt>
                <c:pt idx="1796" formatCode="_(* #,##0.00_);_(* \(#,##0.00\);_(* &quot;-&quot;??_);_(@_)">
                  <c:v>180.00390337813016</c:v>
                </c:pt>
                <c:pt idx="1797" formatCode="_(* #,##0.00_);_(* \(#,##0.00\);_(* &quot;-&quot;??_);_(@_)">
                  <c:v>180.00649027175083</c:v>
                </c:pt>
                <c:pt idx="1798" formatCode="_(* #,##0.00_);_(* \(#,##0.00\);_(* &quot;-&quot;??_);_(@_)">
                  <c:v>180.0090873203082</c:v>
                </c:pt>
                <c:pt idx="1799" formatCode="_(* #,##0.00_);_(* \(#,##0.00\);_(* &quot;-&quot;??_);_(@_)">
                  <c:v>180.01169451616664</c:v>
                </c:pt>
                <c:pt idx="1800" formatCode="_(* #,##0.00_);_(* \(#,##0.00\);_(* &quot;-&quot;??_);_(@_)">
                  <c:v>180.01782875982636</c:v>
                </c:pt>
                <c:pt idx="1801" formatCode="_(* #,##0.00_);_(* \(#,##0.00\);_(* &quot;-&quot;??_);_(@_)">
                  <c:v>180.02231129913676</c:v>
                </c:pt>
                <c:pt idx="1802" formatCode="_(* #,##0.00_);_(* \(#,##0.00\);_(* &quot;-&quot;??_);_(@_)">
                  <c:v>180.02495216825946</c:v>
                </c:pt>
                <c:pt idx="1803" formatCode="_(* #,##0.00_);_(* \(#,##0.00\);_(* &quot;-&quot;??_);_(@_)">
                  <c:v>180.02765240571836</c:v>
                </c:pt>
                <c:pt idx="1804" formatCode="_(* #,##0.00_);_(* \(#,##0.00\);_(* &quot;-&quot;??_);_(@_)">
                  <c:v>180.03038246706663</c:v>
                </c:pt>
                <c:pt idx="1805" formatCode="_(* #,##0.00_);_(* \(#,##0.00\);_(* &quot;-&quot;??_);_(@_)">
                  <c:v>180.03650069432788</c:v>
                </c:pt>
                <c:pt idx="1806" formatCode="_(* #,##0.00_);_(* \(#,##0.00\);_(* &quot;-&quot;??_);_(@_)">
                  <c:v>180.04078535249732</c:v>
                </c:pt>
                <c:pt idx="1807" formatCode="_(* #,##0.00_);_(* \(#,##0.00\);_(* &quot;-&quot;??_);_(@_)">
                  <c:v>180.04336892776291</c:v>
                </c:pt>
                <c:pt idx="1808" formatCode="_(* #,##0.00_);_(* \(#,##0.00\);_(* &quot;-&quot;??_);_(@_)">
                  <c:v>180.04595275928236</c:v>
                </c:pt>
                <c:pt idx="1809" formatCode="_(* #,##0.00_);_(* \(#,##0.00\);_(* &quot;-&quot;??_);_(@_)">
                  <c:v>180.04854670024406</c:v>
                </c:pt>
                <c:pt idx="1810" formatCode="_(* #,##0.00_);_(* \(#,##0.00\);_(* &quot;-&quot;??_);_(@_)">
                  <c:v>180.05464531958225</c:v>
                </c:pt>
                <c:pt idx="1811" formatCode="_(* #,##0.00_);_(* \(#,##0.00\);_(* &quot;-&quot;??_);_(@_)">
                  <c:v>180.05897914189626</c:v>
                </c:pt>
                <c:pt idx="1812" formatCode="_(* #,##0.00_);_(* \(#,##0.00\);_(* &quot;-&quot;??_);_(@_)">
                  <c:v>180.06339992747866</c:v>
                </c:pt>
                <c:pt idx="1813" formatCode="_(* #,##0.00_);_(* \(#,##0.00\);_(* &quot;-&quot;??_);_(@_)">
                  <c:v>180.06684992444002</c:v>
                </c:pt>
                <c:pt idx="1814" formatCode="_(* #,##0.00_);_(* \(#,##0.00\);_(* &quot;-&quot;??_);_(@_)">
                  <c:v>180.07290495216725</c:v>
                </c:pt>
                <c:pt idx="1815" formatCode="_(* #,##0.00_);_(* \(#,##0.00\);_(* &quot;-&quot;??_);_(@_)">
                  <c:v>180.07719519621745</c:v>
                </c:pt>
                <c:pt idx="1816" formatCode="_(* #,##0.00_);_(* \(#,##0.00\);_(* &quot;-&quot;??_);_(@_)">
                  <c:v>180.07977246713759</c:v>
                </c:pt>
                <c:pt idx="1817" formatCode="_(* #,##0.00_);_(* \(#,##0.00\);_(* &quot;-&quot;??_);_(@_)">
                  <c:v>180.08235985998218</c:v>
                </c:pt>
                <c:pt idx="1818" formatCode="_(* #,##0.00_);_(* \(#,##0.00\);_(* &quot;-&quot;??_);_(@_)">
                  <c:v>180.08494750541303</c:v>
                </c:pt>
                <c:pt idx="1819" formatCode="_(* #,##0.00_);_(* \(#,##0.00\);_(* &quot;-&quot;??_);_(@_)">
                  <c:v>180.09100684033163</c:v>
                </c:pt>
                <c:pt idx="1820" formatCode="_(* #,##0.00_);_(* \(#,##0.00\);_(* &quot;-&quot;??_);_(@_)">
                  <c:v>180.09529986220255</c:v>
                </c:pt>
                <c:pt idx="1821" formatCode="_(* #,##0.00_);_(* \(#,##0.00\);_(* &quot;-&quot;??_);_(@_)">
                  <c:v>180.09788877281991</c:v>
                </c:pt>
                <c:pt idx="1822" formatCode="_(* #,##0.00_);_(* \(#,##0.00\);_(* &quot;-&quot;??_);_(@_)">
                  <c:v>180.10051743863426</c:v>
                </c:pt>
                <c:pt idx="1823" formatCode="_(* #,##0.00_);_(* \(#,##0.00\);_(* &quot;-&quot;??_);_(@_)">
                  <c:v>180.10312660715954</c:v>
                </c:pt>
                <c:pt idx="1824" formatCode="_(* #,##0.00_);_(* \(#,##0.00\);_(* &quot;-&quot;??_);_(@_)">
                  <c:v>180.10928633642936</c:v>
                </c:pt>
                <c:pt idx="1825" formatCode="_(* #,##0.00_);_(* \(#,##0.00\);_(* &quot;-&quot;??_);_(@_)">
                  <c:v>180.11358215862018</c:v>
                </c:pt>
                <c:pt idx="1826" formatCode="_(* #,##0.00_);_(* \(#,##0.00\);_(* &quot;-&quot;??_);_(@_)">
                  <c:v>180.11617285503348</c:v>
                </c:pt>
                <c:pt idx="1827" formatCode="_(* #,##0.00_);_(* \(#,##0.00\);_(* &quot;-&quot;??_);_(@_)">
                  <c:v>180.1187638113413</c:v>
                </c:pt>
                <c:pt idx="1828" formatCode="_(* #,##0.00_);_(* \(#,##0.00\);_(* &quot;-&quot;??_);_(@_)">
                  <c:v>180.1213352556137</c:v>
                </c:pt>
                <c:pt idx="1829" formatCode="_(* #,##0.00_);_(* \(#,##0.00\);_(* &quot;-&quot;??_);_(@_)">
                  <c:v>180.12730713122849</c:v>
                </c:pt>
                <c:pt idx="1830" formatCode="_(* #,##0.00_);_(* \(#,##0.00\);_(* &quot;-&quot;??_);_(@_)">
                  <c:v>180.1315282421819</c:v>
                </c:pt>
                <c:pt idx="1831" formatCode="_(* #,##0.00_);_(* \(#,##0.00\);_(* &quot;-&quot;??_);_(@_)">
                  <c:v>180.134081158653</c:v>
                </c:pt>
                <c:pt idx="1832" formatCode="_(* #,##0.00_);_(* \(#,##0.00\);_(* &quot;-&quot;??_);_(@_)">
                  <c:v>180.13663428637545</c:v>
                </c:pt>
                <c:pt idx="1833" formatCode="_(* #,##0.00_);_(* \(#,##0.00\);_(* &quot;-&quot;??_);_(@_)">
                  <c:v>180.13916812240646</c:v>
                </c:pt>
                <c:pt idx="1834" formatCode="_(* #,##0.00_);_(* \(#,##0.00\);_(* &quot;-&quot;??_);_(@_)">
                  <c:v>180.14527242936481</c:v>
                </c:pt>
                <c:pt idx="1835" formatCode="_(* #,##0.00_);_(* \(#,##0.00\);_(* &quot;-&quot;??_);_(@_)">
                  <c:v>180.14999787653099</c:v>
                </c:pt>
                <c:pt idx="1836" formatCode="_(* #,##0.00_);_(* \(#,##0.00\);_(* &quot;-&quot;??_);_(@_)">
                  <c:v>180.15270615866586</c:v>
                </c:pt>
                <c:pt idx="1837" formatCode="_(* #,##0.00_);_(* \(#,##0.00\);_(* &quot;-&quot;??_);_(@_)">
                  <c:v>180.1554457632329</c:v>
                </c:pt>
                <c:pt idx="1838" formatCode="_(* #,##0.00_);_(* \(#,##0.00\);_(* &quot;-&quot;??_);_(@_)">
                  <c:v>180.15815457160193</c:v>
                </c:pt>
                <c:pt idx="1839" formatCode="_(* #,##0.00_);_(* \(#,##0.00\);_(* &quot;-&quot;??_);_(@_)">
                  <c:v>180.16426317965988</c:v>
                </c:pt>
                <c:pt idx="1840" formatCode="_(* #,##0.00_);_(* \(#,##0.00\);_(* &quot;-&quot;??_);_(@_)">
                  <c:v>180.16897456645827</c:v>
                </c:pt>
                <c:pt idx="1841" formatCode="_(* #,##0.00_);_(* \(#,##0.00\);_(* &quot;-&quot;??_);_(@_)">
                  <c:v>180.17170539345636</c:v>
                </c:pt>
                <c:pt idx="1842" formatCode="_(* #,##0.00_);_(* \(#,##0.00\);_(* &quot;-&quot;??_);_(@_)">
                  <c:v>180.1744779212915</c:v>
                </c:pt>
                <c:pt idx="1843" formatCode="_(* #,##0.00_);_(* \(#,##0.00\);_(* &quot;-&quot;??_);_(@_)">
                  <c:v>180.17727143694603</c:v>
                </c:pt>
                <c:pt idx="1844" formatCode="_(* #,##0.00_);_(* \(#,##0.00\);_(* &quot;-&quot;??_);_(@_)">
                  <c:v>180.18565018136601</c:v>
                </c:pt>
                <c:pt idx="1845" formatCode="_(* #,##0.00_);_(* \(#,##0.00\);_(* &quot;-&quot;??_);_(@_)">
                  <c:v>180.19046699709679</c:v>
                </c:pt>
                <c:pt idx="1846" formatCode="_(* #,##0.00_);_(* \(#,##0.00\);_(* &quot;-&quot;??_);_(@_)">
                  <c:v>180.19289712061385</c:v>
                </c:pt>
                <c:pt idx="1847" formatCode="_(* #,##0.00_);_(* \(#,##0.00\);_(* &quot;-&quot;??_);_(@_)">
                  <c:v>180.1955858114566</c:v>
                </c:pt>
                <c:pt idx="1848" formatCode="_(* #,##0.00_);_(* \(#,##0.00\);_(* &quot;-&quot;??_);_(@_)">
                  <c:v>180.20292978421577</c:v>
                </c:pt>
                <c:pt idx="1849" formatCode="_(* #,##0.00_);_(* \(#,##0.00\);_(* &quot;-&quot;??_);_(@_)">
                  <c:v>180.20785173988568</c:v>
                </c:pt>
                <c:pt idx="1850" formatCode="_(* #,##0.00_);_(* \(#,##0.00\);_(* &quot;-&quot;??_);_(@_)">
                  <c:v>180.21074024630579</c:v>
                </c:pt>
                <c:pt idx="1851" formatCode="_(* #,##0.00_);_(* \(#,##0.00\);_(* &quot;-&quot;??_);_(@_)">
                  <c:v>181.85445315020254</c:v>
                </c:pt>
                <c:pt idx="1852" formatCode="_(* #,##0.00_);_(* \(#,##0.00\);_(* &quot;-&quot;??_);_(@_)">
                  <c:v>181.85773366858541</c:v>
                </c:pt>
                <c:pt idx="1853" formatCode="_(* #,##0.00_);_(* \(#,##0.00\);_(* &quot;-&quot;??_);_(@_)">
                  <c:v>181.86754526218058</c:v>
                </c:pt>
                <c:pt idx="1854" formatCode="_(* #,##0.00_);_(* \(#,##0.00\);_(* &quot;-&quot;??_);_(@_)">
                  <c:v>181.87359027291348</c:v>
                </c:pt>
                <c:pt idx="1855" formatCode="_(* #,##0.00_);_(* \(#,##0.00\);_(* &quot;-&quot;??_);_(@_)">
                  <c:v>181.87675537879534</c:v>
                </c:pt>
                <c:pt idx="1856" formatCode="_(* #,##0.00_);_(* \(#,##0.00\);_(* &quot;-&quot;??_);_(@_)">
                  <c:v>181.87993251591985</c:v>
                </c:pt>
                <c:pt idx="1857" formatCode="_(* #,##0.00_);_(* \(#,##0.00\);_(* &quot;-&quot;??_);_(@_)">
                  <c:v>181.88747947766893</c:v>
                </c:pt>
                <c:pt idx="1858" formatCode="_(* #,##0.00_);_(* \(#,##0.00\);_(* &quot;-&quot;??_);_(@_)">
                  <c:v>181.89254934098582</c:v>
                </c:pt>
                <c:pt idx="1859" formatCode="_(* #,##0.00_);_(* \(#,##0.00\);_(* &quot;-&quot;??_);_(@_)">
                  <c:v>181.89569278872213</c:v>
                </c:pt>
                <c:pt idx="1860" formatCode="_(* #,##0.00_);_(* \(#,##0.00\);_(* &quot;-&quot;??_);_(@_)">
                  <c:v>181.89883702042212</c:v>
                </c:pt>
                <c:pt idx="1861" formatCode="_(* #,##0.00_);_(* \(#,##0.00\);_(* &quot;-&quot;??_);_(@_)">
                  <c:v>181.90197918126216</c:v>
                </c:pt>
                <c:pt idx="1862" formatCode="_(* #,##0.00_);_(* \(#,##0.00\);_(* &quot;-&quot;??_);_(@_)">
                  <c:v>181.90947229197712</c:v>
                </c:pt>
                <c:pt idx="1863" formatCode="_(* #,##0.00_);_(* \(#,##0.00\);_(* &quot;-&quot;??_);_(@_)">
                  <c:v>181.91470125147188</c:v>
                </c:pt>
                <c:pt idx="1864" formatCode="_(* #,##0.00_);_(* \(#,##0.00\);_(* &quot;-&quot;??_);_(@_)">
                  <c:v>181.91790360776793</c:v>
                </c:pt>
                <c:pt idx="1865" formatCode="_(* #,##0.00_);_(* \(#,##0.00\);_(* &quot;-&quot;??_);_(@_)">
                  <c:v>181.92116496548664</c:v>
                </c:pt>
                <c:pt idx="1866" formatCode="_(* #,##0.00_);_(* \(#,##0.00\);_(* &quot;-&quot;??_);_(@_)">
                  <c:v>181.92439142538061</c:v>
                </c:pt>
                <c:pt idx="1867" formatCode="_(* #,##0.00_);_(* \(#,##0.00\);_(* &quot;-&quot;??_);_(@_)">
                  <c:v>181.932179043969</c:v>
                </c:pt>
                <c:pt idx="1868" formatCode="_(* #,##0.00_);_(* \(#,##0.00\);_(* &quot;-&quot;??_);_(@_)">
                  <c:v>181.93755982758049</c:v>
                </c:pt>
                <c:pt idx="1869" formatCode="_(* #,##0.00_);_(* \(#,##0.00\);_(* &quot;-&quot;??_);_(@_)">
                  <c:v>181.94115562807744</c:v>
                </c:pt>
                <c:pt idx="1870" formatCode="_(* #,##0.00_);_(* \(#,##0.00\);_(* &quot;-&quot;??_);_(@_)">
                  <c:v>181.94449058006225</c:v>
                </c:pt>
                <c:pt idx="1871" formatCode="_(* #,##0.00_);_(* \(#,##0.00\);_(* &quot;-&quot;??_);_(@_)">
                  <c:v>181.94774273154124</c:v>
                </c:pt>
                <c:pt idx="1872" formatCode="_(* #,##0.00_);_(* \(#,##0.00\);_(* &quot;-&quot;??_);_(@_)">
                  <c:v>181.95529927553704</c:v>
                </c:pt>
                <c:pt idx="1873" formatCode="_(* #,##0.00_);_(* \(#,##0.00\);_(* &quot;-&quot;??_);_(@_)">
                  <c:v>181.96037345487653</c:v>
                </c:pt>
                <c:pt idx="1874" formatCode="_(* #,##0.00_);_(* \(#,##0.00\);_(* &quot;-&quot;??_);_(@_)">
                  <c:v>181.96359150709503</c:v>
                </c:pt>
                <c:pt idx="1875" formatCode="_(* #,##0.00_);_(* \(#,##0.00\);_(* &quot;-&quot;??_);_(@_)">
                  <c:v>181.96714254260286</c:v>
                </c:pt>
                <c:pt idx="1876" formatCode="_(* #,##0.00_);_(* \(#,##0.00\);_(* &quot;-&quot;??_);_(@_)">
                  <c:v>181.97098503208522</c:v>
                </c:pt>
                <c:pt idx="1877" formatCode="_(* #,##0.00_);_(* \(#,##0.00\);_(* &quot;-&quot;??_);_(@_)">
                  <c:v>181.97942189647557</c:v>
                </c:pt>
                <c:pt idx="1878" formatCode="_(* #,##0.00_);_(* \(#,##0.00\);_(* &quot;-&quot;??_);_(@_)">
                  <c:v>181.98459340645326</c:v>
                </c:pt>
                <c:pt idx="1879" formatCode="_(* #,##0.00_);_(* \(#,##0.00\);_(* &quot;-&quot;??_);_(@_)">
                  <c:v>181.98417156836331</c:v>
                </c:pt>
                <c:pt idx="1880" formatCode="_(* #,##0.00_);_(* \(#,##0.00\);_(* &quot;-&quot;??_);_(@_)">
                  <c:v>181.99147555526278</c:v>
                </c:pt>
                <c:pt idx="1881" formatCode="_(* #,##0.00_);_(* \(#,##0.00\);_(* &quot;-&quot;??_);_(@_)">
                  <c:v>182.00281465470653</c:v>
                </c:pt>
                <c:pt idx="1882" formatCode="_(* #,##0.00_);_(* \(#,##0.00\);_(* &quot;-&quot;??_);_(@_)">
                  <c:v>182.00850693942988</c:v>
                </c:pt>
                <c:pt idx="1883" formatCode="_(* #,##0.00_);_(* \(#,##0.00\);_(* &quot;-&quot;??_);_(@_)">
                  <c:v>182.0117565918342</c:v>
                </c:pt>
                <c:pt idx="1884" formatCode="_(* #,##0.00_);_(* \(#,##0.00\);_(* &quot;-&quot;??_);_(@_)">
                  <c:v>182.01501782270634</c:v>
                </c:pt>
                <c:pt idx="1885" formatCode="_(* #,##0.00_);_(* \(#,##0.00\);_(* &quot;-&quot;??_);_(@_)">
                  <c:v>182.0258739302835</c:v>
                </c:pt>
                <c:pt idx="1886" formatCode="_(* #,##0.00_);_(* \(#,##0.00\);_(* &quot;-&quot;??_);_(@_)">
                  <c:v>182.03153339117713</c:v>
                </c:pt>
                <c:pt idx="1887" formatCode="_(* #,##0.00_);_(* \(#,##0.00\);_(* &quot;-&quot;??_);_(@_)">
                  <c:v>182.0348865980734</c:v>
                </c:pt>
                <c:pt idx="1888" formatCode="_(* #,##0.00_);_(* \(#,##0.00\);_(* &quot;-&quot;??_);_(@_)">
                  <c:v>182.03820642226799</c:v>
                </c:pt>
                <c:pt idx="1889" formatCode="_(* #,##0.00_);_(* \(#,##0.00\);_(* &quot;-&quot;??_);_(@_)">
                  <c:v>182.04149285731154</c:v>
                </c:pt>
                <c:pt idx="1890" formatCode="_(* #,##0.00_);_(* \(#,##0.00\);_(* &quot;-&quot;??_);_(@_)">
                  <c:v>182.04969465231949</c:v>
                </c:pt>
                <c:pt idx="1891" formatCode="_(* #,##0.00_);_(* \(#,##0.00\);_(* &quot;-&quot;??_);_(@_)">
                  <c:v>182.05445798317211</c:v>
                </c:pt>
                <c:pt idx="1892" formatCode="_(* #,##0.00_);_(* \(#,##0.00\);_(* &quot;-&quot;??_);_(@_)">
                  <c:v>182.05767860464542</c:v>
                </c:pt>
                <c:pt idx="1893" formatCode="_(* #,##0.00_);_(* \(#,##0.00\);_(* &quot;-&quot;??_);_(@_)">
                  <c:v>182.06089955396331</c:v>
                </c:pt>
                <c:pt idx="1894" formatCode="_(* #,##0.00_);_(* \(#,##0.00\);_(* &quot;-&quot;??_);_(@_)">
                  <c:v>182.06410957763742</c:v>
                </c:pt>
                <c:pt idx="1895" formatCode="_(* #,##0.00_);_(* \(#,##0.00\);_(* &quot;-&quot;??_);_(@_)">
                  <c:v>182.07220138798124</c:v>
                </c:pt>
                <c:pt idx="1896" formatCode="_(* #,##0.00_);_(* \(#,##0.00\);_(* &quot;-&quot;??_);_(@_)">
                  <c:v>182.07696798509755</c:v>
                </c:pt>
                <c:pt idx="1897" formatCode="_(* #,##0.00_);_(* \(#,##0.00\);_(* &quot;-&quot;??_);_(@_)">
                  <c:v>182.08021340961758</c:v>
                </c:pt>
                <c:pt idx="1898" formatCode="_(* #,##0.00_);_(* \(#,##0.00\);_(* &quot;-&quot;??_);_(@_)">
                  <c:v>182.08353797886267</c:v>
                </c:pt>
                <c:pt idx="1899" formatCode="_(* #,##0.00_);_(* \(#,##0.00\);_(* &quot;-&quot;??_);_(@_)">
                  <c:v>182.08681785514844</c:v>
                </c:pt>
                <c:pt idx="1900" formatCode="_(* #,##0.00_);_(* \(#,##0.00\);_(* &quot;-&quot;??_);_(@_)">
                  <c:v>182.09497362541342</c:v>
                </c:pt>
                <c:pt idx="1901" formatCode="_(* #,##0.00_);_(* \(#,##0.00\);_(* &quot;-&quot;??_);_(@_)">
                  <c:v>182.09975954735032</c:v>
                </c:pt>
                <c:pt idx="1902" formatCode="_(* #,##0.00_);_(* \(#,##0.00\);_(* &quot;-&quot;??_);_(@_)">
                  <c:v>182.10302983961307</c:v>
                </c:pt>
                <c:pt idx="1903" formatCode="_(* #,##0.00_);_(* \(#,##0.00\);_(* &quot;-&quot;??_);_(@_)">
                  <c:v>182.10632299674526</c:v>
                </c:pt>
                <c:pt idx="1904" formatCode="_(* #,##0.00_);_(* \(#,##0.00\);_(* &quot;-&quot;??_);_(@_)">
                  <c:v>182.1095714299226</c:v>
                </c:pt>
                <c:pt idx="1905" formatCode="_(* #,##0.00_);_(* \(#,##0.00\);_(* &quot;-&quot;??_);_(@_)">
                  <c:v>182.12057443343929</c:v>
                </c:pt>
                <c:pt idx="1906" formatCode="_(* #,##0.00_);_(* \(#,##0.00\);_(* &quot;-&quot;??_);_(@_)">
                  <c:v>182.12621311819095</c:v>
                </c:pt>
                <c:pt idx="1907" formatCode="_(* #,##0.00_);_(* \(#,##0.00\);_(* &quot;-&quot;??_);_(@_)">
                  <c:v>182.12948612915068</c:v>
                </c:pt>
                <c:pt idx="1908" formatCode="_(* #,##0.00_);_(* \(#,##0.00\);_(* &quot;-&quot;??_);_(@_)">
                  <c:v>182.13274819825153</c:v>
                </c:pt>
                <c:pt idx="1909" formatCode="_(* #,##0.00_);_(* \(#,##0.00\);_(* &quot;-&quot;??_);_(@_)">
                  <c:v>182.14094509353708</c:v>
                </c:pt>
                <c:pt idx="1910" formatCode="_(* #,##0.00_);_(* \(#,##0.00\);_(* &quot;-&quot;??_);_(@_)">
                  <c:v>182.14720615586444</c:v>
                </c:pt>
                <c:pt idx="1911" formatCode="_(* #,##0.00_);_(* \(#,##0.00\);_(* &quot;-&quot;??_);_(@_)">
                  <c:v>182.15027549653985</c:v>
                </c:pt>
                <c:pt idx="1912" formatCode="_(* #,##0.00_);_(* \(#,##0.00\);_(* &quot;-&quot;??_);_(@_)">
                  <c:v>182.15382497673698</c:v>
                </c:pt>
                <c:pt idx="1913" formatCode="_(* #,##0.00_);_(* \(#,##0.00\);_(* &quot;-&quot;??_);_(@_)">
                  <c:v>182.1573992355743</c:v>
                </c:pt>
                <c:pt idx="1914" formatCode="_(* #,##0.00_);_(* \(#,##0.00\);_(* &quot;-&quot;??_);_(@_)">
                  <c:v>182.1665980551071</c:v>
                </c:pt>
                <c:pt idx="1915" formatCode="_(* #,##0.00_);_(* \(#,##0.00\);_(* &quot;-&quot;??_);_(@_)">
                  <c:v>182.17169882319513</c:v>
                </c:pt>
                <c:pt idx="1916" formatCode="_(* #,##0.00_);_(* \(#,##0.00\);_(* &quot;-&quot;??_);_(@_)">
                  <c:v>182.17526025929391</c:v>
                </c:pt>
                <c:pt idx="1917" formatCode="_(* #,##0.00_);_(* \(#,##0.00\);_(* &quot;-&quot;??_);_(@_)">
                  <c:v>182.17883430809056</c:v>
                </c:pt>
                <c:pt idx="1918" formatCode="_(* #,##0.00_);_(* \(#,##0.00\);_(* &quot;-&quot;??_);_(@_)">
                  <c:v>182.18308268305339</c:v>
                </c:pt>
                <c:pt idx="1919" formatCode="_(* #,##0.00_);_(* \(#,##0.00\);_(* &quot;-&quot;??_);_(@_)">
                  <c:v>182.19404633335088</c:v>
                </c:pt>
                <c:pt idx="1920" formatCode="_(* #,##0.00_);_(* \(#,##0.00\);_(* &quot;-&quot;??_);_(@_)">
                  <c:v>182.20011352038603</c:v>
                </c:pt>
                <c:pt idx="1921" formatCode="_(* #,##0.00_);_(* \(#,##0.00\);_(* &quot;-&quot;??_);_(@_)">
                  <c:v>182.20433985180318</c:v>
                </c:pt>
                <c:pt idx="1922" formatCode="_(* #,##0.00_);_(* \(#,##0.00\);_(* &quot;-&quot;??_);_(@_)">
                  <c:v>182.20854278589619</c:v>
                </c:pt>
                <c:pt idx="1923" formatCode="_(* #,##0.00_);_(* \(#,##0.00\);_(* &quot;-&quot;??_);_(@_)">
                  <c:v>182.21274330795734</c:v>
                </c:pt>
                <c:pt idx="1924" formatCode="_(* #,##0.00_);_(* \(#,##0.00\);_(* &quot;-&quot;??_);_(@_)">
                  <c:v>182.22374684209262</c:v>
                </c:pt>
                <c:pt idx="1925" formatCode="_(* #,##0.00_);_(* \(#,##0.00\);_(* &quot;-&quot;??_);_(@_)">
                  <c:v>182.22996330629229</c:v>
                </c:pt>
                <c:pt idx="1926" formatCode="_(* #,##0.00_);_(* \(#,##0.00\);_(* &quot;-&quot;??_);_(@_)">
                  <c:v>182.23423987759813</c:v>
                </c:pt>
                <c:pt idx="1927" formatCode="_(* #,##0.00_);_(* \(#,##0.00\);_(* &quot;-&quot;??_);_(@_)">
                  <c:v>182.23855373896859</c:v>
                </c:pt>
                <c:pt idx="1928" formatCode="_(* #,##0.00_);_(* \(#,##0.00\);_(* &quot;-&quot;??_);_(@_)">
                  <c:v>182.24279451543342</c:v>
                </c:pt>
                <c:pt idx="1929" formatCode="_(* #,##0.00_);_(* \(#,##0.00\);_(* &quot;-&quot;??_);_(@_)">
                  <c:v>182.25371081367626</c:v>
                </c:pt>
                <c:pt idx="1930" formatCode="_(* #,##0.00_);_(* \(#,##0.00\);_(* &quot;-&quot;??_);_(@_)">
                  <c:v>182.25976030278687</c:v>
                </c:pt>
                <c:pt idx="1931" formatCode="_(* #,##0.00_);_(* \(#,##0.00\);_(* &quot;-&quot;??_);_(@_)">
                  <c:v>182.26401222236939</c:v>
                </c:pt>
                <c:pt idx="1932" formatCode="_(* #,##0.00_);_(* \(#,##0.00\);_(* &quot;-&quot;??_);_(@_)">
                  <c:v>182.26826462810857</c:v>
                </c:pt>
                <c:pt idx="1933" formatCode="_(* #,##0.00_);_(* \(#,##0.00\);_(* &quot;-&quot;??_);_(@_)">
                  <c:v>182.27252997129582</c:v>
                </c:pt>
                <c:pt idx="1934" formatCode="_(* #,##0.00_);_(* \(#,##0.00\);_(* &quot;-&quot;??_);_(@_)">
                  <c:v>182.28350794779186</c:v>
                </c:pt>
                <c:pt idx="1935" formatCode="_(* #,##0.00_);_(* \(#,##0.00\);_(* &quot;-&quot;??_);_(@_)">
                  <c:v>182.28956217555202</c:v>
                </c:pt>
                <c:pt idx="1936" formatCode="_(* #,##0.00_);_(* \(#,##0.00\);_(* &quot;-&quot;??_);_(@_)">
                  <c:v>182.29381751892396</c:v>
                </c:pt>
                <c:pt idx="1937" formatCode="_(* #,##0.00_);_(* \(#,##0.00\);_(* &quot;-&quot;??_);_(@_)">
                  <c:v>182.29809825771338</c:v>
                </c:pt>
                <c:pt idx="1938" formatCode="_(* #,##0.00_);_(* \(#,##0.00\);_(* &quot;-&quot;??_);_(@_)">
                  <c:v>182.3023013965435</c:v>
                </c:pt>
                <c:pt idx="1939" formatCode="_(* #,##0.00_);_(* \(#,##0.00\);_(* &quot;-&quot;??_);_(@_)">
                  <c:v>185.42218559343777</c:v>
                </c:pt>
                <c:pt idx="1940" formatCode="_(* #,##0.00_);_(* \(#,##0.00\);_(* &quot;-&quot;??_);_(@_)">
                  <c:v>185.42842074582009</c:v>
                </c:pt>
                <c:pt idx="1941" formatCode="_(* #,##0.00_);_(* \(#,##0.00\);_(* &quot;-&quot;??_);_(@_)">
                  <c:v>185.43939563077291</c:v>
                </c:pt>
                <c:pt idx="1942" formatCode="_(* #,##0.00_);_(* \(#,##0.00\);_(* &quot;-&quot;??_);_(@_)">
                  <c:v>185.44653522629901</c:v>
                </c:pt>
                <c:pt idx="1943" formatCode="_(* #,##0.00_);_(* \(#,##0.00\);_(* &quot;-&quot;??_);_(@_)">
                  <c:v>185.44952374967485</c:v>
                </c:pt>
                <c:pt idx="1944" formatCode="_(* #,##0.00_);_(* \(#,##0.00\);_(* &quot;-&quot;??_);_(@_)">
                  <c:v>185.45252099166154</c:v>
                </c:pt>
                <c:pt idx="1945" formatCode="_(* #,##0.00_);_(* \(#,##0.00\);_(* &quot;-&quot;??_);_(@_)">
                  <c:v>185.45556054998289</c:v>
                </c:pt>
                <c:pt idx="1946" formatCode="_(* #,##0.00_);_(* \(#,##0.00\);_(* &quot;-&quot;??_);_(@_)">
                  <c:v>185.46247080202895</c:v>
                </c:pt>
                <c:pt idx="1947" formatCode="_(* #,##0.00_);_(* \(#,##0.00\);_(* &quot;-&quot;??_);_(@_)">
                  <c:v>185.46751957730524</c:v>
                </c:pt>
                <c:pt idx="1948" formatCode="_(* #,##0.00_);_(* \(#,##0.00\);_(* &quot;-&quot;??_);_(@_)">
                  <c:v>185.47047679831692</c:v>
                </c:pt>
                <c:pt idx="1949" formatCode="_(* #,##0.00_);_(* \(#,##0.00\);_(* &quot;-&quot;??_);_(@_)">
                  <c:v>185.47336713157267</c:v>
                </c:pt>
                <c:pt idx="1950" formatCode="_(* #,##0.00_);_(* \(#,##0.00\);_(* &quot;-&quot;??_);_(@_)">
                  <c:v>185.47626064591293</c:v>
                </c:pt>
                <c:pt idx="1951" formatCode="_(* #,##0.00_);_(* \(#,##0.00\);_(* &quot;-&quot;??_);_(@_)">
                  <c:v>185.48299878616598</c:v>
                </c:pt>
                <c:pt idx="1952" formatCode="_(* #,##0.00_);_(* \(#,##0.00\);_(* &quot;-&quot;??_);_(@_)">
                  <c:v>185.48805129531237</c:v>
                </c:pt>
                <c:pt idx="1953" formatCode="_(* #,##0.00_);_(* \(#,##0.00\);_(* &quot;-&quot;??_);_(@_)">
                  <c:v>185.49105278397059</c:v>
                </c:pt>
                <c:pt idx="1954" formatCode="_(* #,##0.00_);_(* \(#,##0.00\);_(* &quot;-&quot;??_);_(@_)">
                  <c:v>185.49403778341699</c:v>
                </c:pt>
                <c:pt idx="1955" formatCode="_(* #,##0.00_);_(* \(#,##0.00\);_(* &quot;-&quot;??_);_(@_)">
                  <c:v>185.49701470155375</c:v>
                </c:pt>
                <c:pt idx="1956" formatCode="_(* #,##0.00_);_(* \(#,##0.00\);_(* &quot;-&quot;??_);_(@_)">
                  <c:v>185.50387643501671</c:v>
                </c:pt>
                <c:pt idx="1957" formatCode="_(* #,##0.00_);_(* \(#,##0.00\);_(* &quot;-&quot;??_);_(@_)">
                  <c:v>185.50890491856075</c:v>
                </c:pt>
                <c:pt idx="1958" formatCode="_(* #,##0.00_);_(* \(#,##0.00\);_(* &quot;-&quot;??_);_(@_)">
                  <c:v>185.51188346181365</c:v>
                </c:pt>
                <c:pt idx="1959" formatCode="_(* #,##0.00_);_(* \(#,##0.00\);_(* &quot;-&quot;??_);_(@_)">
                  <c:v>185.51487915442758</c:v>
                </c:pt>
                <c:pt idx="1960" formatCode="_(* #,##0.00_);_(* \(#,##0.00\);_(* &quot;-&quot;??_);_(@_)">
                  <c:v>185.51468615787513</c:v>
                </c:pt>
                <c:pt idx="1961" formatCode="_(* #,##0.00_);_(* \(#,##0.00\);_(* &quot;-&quot;??_);_(@_)">
                  <c:v>185.5246749063482</c:v>
                </c:pt>
                <c:pt idx="1962" formatCode="_(* #,##0.00_);_(* \(#,##0.00\);_(* &quot;-&quot;??_);_(@_)">
                  <c:v>185.52973497882533</c:v>
                </c:pt>
                <c:pt idx="1963" formatCode="_(* #,##0.00_);_(* \(#,##0.00\);_(* &quot;-&quot;??_);_(@_)">
                  <c:v>185.53278314708012</c:v>
                </c:pt>
                <c:pt idx="1964" formatCode="_(* #,##0.00_);_(* \(#,##0.00\);_(* &quot;-&quot;??_);_(@_)">
                  <c:v>185.53589900401789</c:v>
                </c:pt>
                <c:pt idx="1965" formatCode="_(* #,##0.00_);_(* \(#,##0.00\);_(* &quot;-&quot;??_);_(@_)">
                  <c:v>185.53898995811863</c:v>
                </c:pt>
                <c:pt idx="1966" formatCode="_(* #,##0.00_);_(* \(#,##0.00\);_(* &quot;-&quot;??_);_(@_)">
                  <c:v>185.54635638668663</c:v>
                </c:pt>
                <c:pt idx="1967" formatCode="_(* #,##0.00_);_(* \(#,##0.00\);_(* &quot;-&quot;??_);_(@_)">
                  <c:v>185.55155966460151</c:v>
                </c:pt>
                <c:pt idx="1968" formatCode="_(* #,##0.00_);_(* \(#,##0.00\);_(* &quot;-&quot;??_);_(@_)">
                  <c:v>185.55467765939215</c:v>
                </c:pt>
                <c:pt idx="1969" formatCode="_(* #,##0.00_);_(* \(#,##0.00\);_(* &quot;-&quot;??_);_(@_)">
                  <c:v>185.55776229937848</c:v>
                </c:pt>
                <c:pt idx="1970" formatCode="_(* #,##0.00_);_(* \(#,##0.00\);_(* &quot;-&quot;??_);_(@_)">
                  <c:v>185.56079673241368</c:v>
                </c:pt>
                <c:pt idx="1971" formatCode="_(* #,##0.00_);_(* \(#,##0.00\);_(* &quot;-&quot;??_);_(@_)">
                  <c:v>185.56773406453527</c:v>
                </c:pt>
                <c:pt idx="1972" formatCode="_(* #,##0.00_);_(* \(#,##0.00\);_(* &quot;-&quot;??_);_(@_)">
                  <c:v>185.57274617643273</c:v>
                </c:pt>
                <c:pt idx="1973" formatCode="_(* #,##0.00_);_(* \(#,##0.00\);_(* &quot;-&quot;??_);_(@_)">
                  <c:v>185.57579069914684</c:v>
                </c:pt>
                <c:pt idx="1974" formatCode="_(* #,##0.00_);_(* \(#,##0.00\);_(* &quot;-&quot;??_);_(@_)">
                  <c:v>185.57885242542702</c:v>
                </c:pt>
                <c:pt idx="1975" formatCode="_(* #,##0.00_);_(* \(#,##0.00\);_(* &quot;-&quot;??_);_(@_)">
                  <c:v>185.58192292176787</c:v>
                </c:pt>
                <c:pt idx="1976" formatCode="_(* #,##0.00_);_(* \(#,##0.00\);_(* &quot;-&quot;??_);_(@_)">
                  <c:v>185.58906358523976</c:v>
                </c:pt>
                <c:pt idx="1977" formatCode="_(* #,##0.00_);_(* \(#,##0.00\);_(* &quot;-&quot;??_);_(@_)">
                  <c:v>185.59426085445236</c:v>
                </c:pt>
                <c:pt idx="1978" formatCode="_(* #,##0.00_);_(* \(#,##0.00\);_(* &quot;-&quot;??_);_(@_)">
                  <c:v>185.59734151650218</c:v>
                </c:pt>
                <c:pt idx="1979" formatCode="_(* #,##0.00_);_(* \(#,##0.00\);_(* &quot;-&quot;??_);_(@_)">
                  <c:v>185.60038032783856</c:v>
                </c:pt>
                <c:pt idx="1980" formatCode="_(* #,##0.00_);_(* \(#,##0.00\);_(* &quot;-&quot;??_);_(@_)">
                  <c:v>185.60334549087713</c:v>
                </c:pt>
                <c:pt idx="1981" formatCode="_(* #,##0.00_);_(* \(#,##0.00\);_(* &quot;-&quot;??_);_(@_)">
                  <c:v>185.61007766499486</c:v>
                </c:pt>
                <c:pt idx="1982" formatCode="_(* #,##0.00_);_(* \(#,##0.00\);_(* &quot;-&quot;??_);_(@_)">
                  <c:v>185.61505464244618</c:v>
                </c:pt>
                <c:pt idx="1983" formatCode="_(* #,##0.00_);_(* \(#,##0.00\);_(* &quot;-&quot;??_);_(@_)">
                  <c:v>185.61791446234156</c:v>
                </c:pt>
                <c:pt idx="1984" formatCode="_(* #,##0.00_);_(* \(#,##0.00\);_(* &quot;-&quot;??_);_(@_)">
                  <c:v>185.62076766533582</c:v>
                </c:pt>
                <c:pt idx="1985" formatCode="_(* #,##0.00_);_(* \(#,##0.00\);_(* &quot;-&quot;??_);_(@_)">
                  <c:v>185.62365374495997</c:v>
                </c:pt>
                <c:pt idx="1986" formatCode="_(* #,##0.00_);_(* \(#,##0.00\);_(* &quot;-&quot;??_);_(@_)">
                  <c:v>185.63058883435249</c:v>
                </c:pt>
                <c:pt idx="1987" formatCode="_(* #,##0.00_);_(* \(#,##0.00\);_(* &quot;-&quot;??_);_(@_)">
                  <c:v>185.6363311915587</c:v>
                </c:pt>
                <c:pt idx="1988" formatCode="_(* #,##0.00_);_(* \(#,##0.00\);_(* &quot;-&quot;??_);_(@_)">
                  <c:v>185.63963060632767</c:v>
                </c:pt>
                <c:pt idx="1989" formatCode="_(* #,##0.00_);_(* \(#,##0.00\);_(* &quot;-&quot;??_);_(@_)">
                  <c:v>185.64280845361878</c:v>
                </c:pt>
                <c:pt idx="1990" formatCode="_(* #,##0.00_);_(* \(#,##0.00\);_(* &quot;-&quot;??_);_(@_)">
                  <c:v>185.18914918730306</c:v>
                </c:pt>
                <c:pt idx="1991" formatCode="_(* #,##0.00_);_(* \(#,##0.00\);_(* &quot;-&quot;??_);_(@_)">
                  <c:v>185.19304107972218</c:v>
                </c:pt>
                <c:pt idx="1992" formatCode="_(* #,##0.00_);_(* \(#,##0.00\);_(* &quot;-&quot;??_);_(@_)">
                  <c:v>185.19737485472817</c:v>
                </c:pt>
                <c:pt idx="1993" formatCode="_(* #,##0.00_);_(* \(#,##0.00\);_(* &quot;-&quot;??_);_(@_)">
                  <c:v>185.19876366598186</c:v>
                </c:pt>
                <c:pt idx="1994" formatCode="_(* #,##0.00_);_(* \(#,##0.00\);_(* &quot;-&quot;??_);_(@_)">
                  <c:v>185.20103513748637</c:v>
                </c:pt>
                <c:pt idx="1995" formatCode="_(* #,##0.00_);_(* \(#,##0.00\);_(* &quot;-&quot;??_);_(@_)">
                  <c:v>185.20329895491867</c:v>
                </c:pt>
                <c:pt idx="1996" formatCode="_(* #,##0.00_);_(* \(#,##0.00\);_(* &quot;-&quot;??_);_(@_)">
                  <c:v>185.20794375694047</c:v>
                </c:pt>
                <c:pt idx="1997" formatCode="_(* #,##0.00_);_(* \(#,##0.00\);_(* &quot;-&quot;??_);_(@_)">
                  <c:v>185.2125945891184</c:v>
                </c:pt>
                <c:pt idx="1998" formatCode="_(* #,##0.00_);_(* \(#,##0.00\);_(* &quot;-&quot;??_);_(@_)">
                  <c:v>185.21636423132978</c:v>
                </c:pt>
                <c:pt idx="1999" formatCode="_(* #,##0.00_);_(* \(#,##0.00\);_(* &quot;-&quot;??_);_(@_)">
                  <c:v>185.21870437118258</c:v>
                </c:pt>
                <c:pt idx="2000" formatCode="_(* #,##0.00_);_(* \(#,##0.00\);_(* &quot;-&quot;??_);_(@_)">
                  <c:v>185.22097997465571</c:v>
                </c:pt>
                <c:pt idx="2001" formatCode="_(* #,##0.00_);_(* \(#,##0.00\);_(* &quot;-&quot;??_);_(@_)">
                  <c:v>185.22543470391187</c:v>
                </c:pt>
                <c:pt idx="2002" formatCode="_(* #,##0.00_);_(* \(#,##0.00\);_(* &quot;-&quot;??_);_(@_)">
                  <c:v>185.22998251201881</c:v>
                </c:pt>
                <c:pt idx="2003" formatCode="_(* #,##0.00_);_(* \(#,##0.00\);_(* &quot;-&quot;??_);_(@_)">
                  <c:v>185.23225066648169</c:v>
                </c:pt>
                <c:pt idx="2004" formatCode="_(* #,##0.00_);_(* \(#,##0.00\);_(* &quot;-&quot;??_);_(@_)">
                  <c:v>185.23452846765412</c:v>
                </c:pt>
                <c:pt idx="2005" formatCode="_(* #,##0.00_);_(* \(#,##0.00\);_(* &quot;-&quot;??_);_(@_)">
                  <c:v>185.2368066366133</c:v>
                </c:pt>
                <c:pt idx="2006" formatCode="_(* #,##0.00_);_(* \(#,##0.00\);_(* &quot;-&quot;??_);_(@_)">
                  <c:v>185.24146346064578</c:v>
                </c:pt>
                <c:pt idx="2007" formatCode="_(* #,##0.00_);_(* \(#,##0.00\);_(* &quot;-&quot;??_);_(@_)">
                  <c:v>185.2460922161618</c:v>
                </c:pt>
                <c:pt idx="2008" formatCode="_(* #,##0.00_);_(* \(#,##0.00\);_(* &quot;-&quot;??_);_(@_)">
                  <c:v>185.24839081504601</c:v>
                </c:pt>
                <c:pt idx="2009" formatCode="_(* #,##0.00_);_(* \(#,##0.00\);_(* &quot;-&quot;??_);_(@_)">
                  <c:v>185.25068978610108</c:v>
                </c:pt>
                <c:pt idx="2010" formatCode="_(* #,##0.00_);_(* \(#,##0.00\);_(* &quot;-&quot;??_);_(@_)">
                  <c:v>185.25312845301488</c:v>
                </c:pt>
                <c:pt idx="2011" formatCode="_(* #,##0.00_);_(* \(#,##0.00\);_(* &quot;-&quot;??_);_(@_)">
                  <c:v>185.25875114002173</c:v>
                </c:pt>
                <c:pt idx="2012" formatCode="_(* #,##0.00_);_(* \(#,##0.00\);_(* &quot;-&quot;??_);_(@_)">
                  <c:v>185.26404439329218</c:v>
                </c:pt>
                <c:pt idx="2013" formatCode="_(* #,##0.00_);_(* \(#,##0.00\);_(* &quot;-&quot;??_);_(@_)">
                  <c:v>185.26676399334531</c:v>
                </c:pt>
                <c:pt idx="2014" formatCode="_(* #,##0.00_);_(* \(#,##0.00\);_(* &quot;-&quot;??_);_(@_)">
                  <c:v>185.26948406273354</c:v>
                </c:pt>
                <c:pt idx="2015" formatCode="_(* #,##0.00_);_(* \(#,##0.00\);_(* &quot;-&quot;??_);_(@_)">
                  <c:v>185.27220459088124</c:v>
                </c:pt>
                <c:pt idx="2016" formatCode="_(* #,##0.00_);_(* \(#,##0.00\);_(* &quot;-&quot;??_);_(@_)">
                  <c:v>185.27781316627861</c:v>
                </c:pt>
                <c:pt idx="2017" formatCode="_(* #,##0.00_);_(* \(#,##0.00\);_(* &quot;-&quot;??_);_(@_)">
                  <c:v>185.28312718256495</c:v>
                </c:pt>
                <c:pt idx="2018" formatCode="_(* #,##0.00_);_(* \(#,##0.00\);_(* &quot;-&quot;??_);_(@_)">
                  <c:v>185.28585935069887</c:v>
                </c:pt>
                <c:pt idx="2019" formatCode="_(* #,##0.00_);_(* \(#,##0.00\);_(* &quot;-&quot;??_);_(@_)">
                  <c:v>185.2885919871708</c:v>
                </c:pt>
                <c:pt idx="2020" formatCode="_(* #,##0.00_);_(* \(#,##0.00\);_(* &quot;-&quot;??_);_(@_)">
                  <c:v>185.29132509377922</c:v>
                </c:pt>
                <c:pt idx="2021" formatCode="_(* #,##0.00_);_(* \(#,##0.00\);_(* &quot;-&quot;??_);_(@_)">
                  <c:v>185.29694137585955</c:v>
                </c:pt>
                <c:pt idx="2022" formatCode="_(* #,##0.00_);_(* \(#,##0.00\);_(* &quot;-&quot;??_);_(@_)">
                  <c:v>185.30226080864566</c:v>
                </c:pt>
                <c:pt idx="2023" formatCode="_(* #,##0.00_);_(* \(#,##0.00\);_(* &quot;-&quot;??_);_(@_)">
                  <c:v>185.3049962627847</c:v>
                </c:pt>
                <c:pt idx="2024" formatCode="_(* #,##0.00_);_(* \(#,##0.00\);_(* &quot;-&quot;??_);_(@_)">
                  <c:v>185.3077321860853</c:v>
                </c:pt>
                <c:pt idx="2025" formatCode="_(* #,##0.00_);_(* \(#,##0.00\);_(* &quot;-&quot;??_);_(@_)">
                  <c:v>185.31046857796699</c:v>
                </c:pt>
                <c:pt idx="2026" formatCode="_(* #,##0.00_);_(* \(#,##0.00\);_(* &quot;-&quot;??_);_(@_)">
                  <c:v>185.31609256184939</c:v>
                </c:pt>
                <c:pt idx="2027" formatCode="_(* #,##0.00_);_(* \(#,##0.00\);_(* &quot;-&quot;??_);_(@_)">
                  <c:v>185.32141743048751</c:v>
                </c:pt>
                <c:pt idx="2028" formatCode="_(* #,##0.00_);_(* \(#,##0.00\);_(* &quot;-&quot;??_);_(@_)">
                  <c:v>185.32415616539282</c:v>
                </c:pt>
                <c:pt idx="2029" formatCode="_(* #,##0.00_);_(* \(#,##0.00\);_(* &quot;-&quot;??_);_(@_)">
                  <c:v>185.32690469490706</c:v>
                </c:pt>
                <c:pt idx="2030" formatCode="_(* #,##0.00_);_(* \(#,##0.00\);_(* &quot;-&quot;??_);_(@_)">
                  <c:v>185.32967232632433</c:v>
                </c:pt>
                <c:pt idx="2031" formatCode="_(* #,##0.00_);_(* \(#,##0.00\);_(* &quot;-&quot;??_);_(@_)">
                  <c:v>185.33554474634775</c:v>
                </c:pt>
                <c:pt idx="2032" formatCode="_(* #,##0.00_);_(* \(#,##0.00\);_(* &quot;-&quot;??_);_(@_)">
                  <c:v>185.34099828430723</c:v>
                </c:pt>
                <c:pt idx="2033" formatCode="_(* #,##0.00_);_(* \(#,##0.00\);_(* &quot;-&quot;??_);_(@_)">
                  <c:v>185.3437869794744</c:v>
                </c:pt>
                <c:pt idx="2034" formatCode="_(* #,##0.00_);_(* \(#,##0.00\);_(* &quot;-&quot;??_);_(@_)">
                  <c:v>185.34529055950642</c:v>
                </c:pt>
                <c:pt idx="2035" formatCode="_(* #,##0.00_);_(* \(#,##0.00\);_(* &quot;-&quot;??_);_(@_)">
                  <c:v>185.34822200636486</c:v>
                </c:pt>
                <c:pt idx="2036" formatCode="_(* #,##0.00_);_(* \(#,##0.00\);_(* &quot;-&quot;??_);_(@_)">
                  <c:v>185.35494008899983</c:v>
                </c:pt>
                <c:pt idx="2037" formatCode="_(* #,##0.00_);_(* \(#,##0.00\);_(* &quot;-&quot;??_);_(@_)">
                  <c:v>185.3605702617586</c:v>
                </c:pt>
                <c:pt idx="2038" formatCode="_(* #,##0.00_);_(* \(#,##0.00\);_(* &quot;-&quot;??_);_(@_)">
                  <c:v>185.3636760571971</c:v>
                </c:pt>
                <c:pt idx="2039" formatCode="_(* #,##0.00_);_(* \(#,##0.00\);_(* &quot;-&quot;??_);_(@_)">
                  <c:v>185.36673490106176</c:v>
                </c:pt>
                <c:pt idx="2040" formatCode="_(* #,##0.00_);_(* \(#,##0.00\);_(* &quot;-&quot;??_);_(@_)">
                  <c:v>193.98790884836458</c:v>
                </c:pt>
                <c:pt idx="2041" formatCode="_(* #,##0.00_);_(* \(#,##0.00\);_(* &quot;-&quot;??_);_(@_)">
                  <c:v>193.99093386121984</c:v>
                </c:pt>
                <c:pt idx="2042" formatCode="_(* #,##0.00_);_(* \(#,##0.00\);_(* &quot;-&quot;??_);_(@_)">
                  <c:v>193.99471188847716</c:v>
                </c:pt>
                <c:pt idx="2043" formatCode="_(* #,##0.00_);_(* \(#,##0.00\);_(* &quot;-&quot;??_);_(@_)">
                  <c:v>193.99641615779328</c:v>
                </c:pt>
                <c:pt idx="2044" formatCode="_(* #,##0.00_);_(* \(#,##0.00\);_(* &quot;-&quot;??_);_(@_)">
                  <c:v>193.99810573164726</c:v>
                </c:pt>
                <c:pt idx="2045" formatCode="_(* #,##0.00_);_(* \(#,##0.00\);_(* &quot;-&quot;??_);_(@_)">
                  <c:v>193.99977936660747</c:v>
                </c:pt>
                <c:pt idx="2046" formatCode="_(* #,##0.00_);_(* \(#,##0.00\);_(* &quot;-&quot;??_);_(@_)">
                  <c:v>194.00279294512018</c:v>
                </c:pt>
                <c:pt idx="2047" formatCode="_(* #,##0.00_);_(* \(#,##0.00\);_(* &quot;-&quot;??_);_(@_)">
                  <c:v>194.00653829459301</c:v>
                </c:pt>
                <c:pt idx="2048" formatCode="_(* #,##0.00_);_(* \(#,##0.00\);_(* &quot;-&quot;??_);_(@_)">
                  <c:v>194.00822261991038</c:v>
                </c:pt>
                <c:pt idx="2049" formatCode="_(* #,##0.00_);_(* \(#,##0.00\);_(* &quot;-&quot;??_);_(@_)">
                  <c:v>194.00992997034717</c:v>
                </c:pt>
                <c:pt idx="2050" formatCode="_(* #,##0.00_);_(* \(#,##0.00\);_(* &quot;-&quot;??_);_(@_)">
                  <c:v>194.0116138380443</c:v>
                </c:pt>
                <c:pt idx="2051" formatCode="_(* #,##0.00_);_(* \(#,##0.00\);_(* &quot;-&quot;??_);_(@_)">
                  <c:v>194.01463375533049</c:v>
                </c:pt>
                <c:pt idx="2052" formatCode="_(* #,##0.00_);_(* \(#,##0.00\);_(* &quot;-&quot;??_);_(@_)">
                  <c:v>194.01838349549112</c:v>
                </c:pt>
                <c:pt idx="2053" formatCode="_(* #,##0.00_);_(* \(#,##0.00\);_(* &quot;-&quot;??_);_(@_)">
                  <c:v>194.02008560990222</c:v>
                </c:pt>
                <c:pt idx="2054" formatCode="_(* #,##0.00_);_(* \(#,##0.00\);_(* &quot;-&quot;??_);_(@_)">
                  <c:v>194.0218107691087</c:v>
                </c:pt>
                <c:pt idx="2055" formatCode="_(* #,##0.00_);_(* \(#,##0.00\);_(* &quot;-&quot;??_);_(@_)">
                  <c:v>194.02351998918695</c:v>
                </c:pt>
                <c:pt idx="2056" formatCode="_(* #,##0.00_);_(* \(#,##0.00\);_(* &quot;-&quot;??_);_(@_)">
                  <c:v>194.02661757873534</c:v>
                </c:pt>
                <c:pt idx="2057" formatCode="_(* #,##0.00_);_(* \(#,##0.00\);_(* &quot;-&quot;??_);_(@_)">
                  <c:v>194.03042131034164</c:v>
                </c:pt>
                <c:pt idx="2058" formatCode="_(* #,##0.00_);_(* \(#,##0.00\);_(* &quot;-&quot;??_);_(@_)">
                  <c:v>194.03215637648148</c:v>
                </c:pt>
                <c:pt idx="2059" formatCode="_(* #,##0.00_);_(* \(#,##0.00\);_(* &quot;-&quot;??_);_(@_)">
                  <c:v>194.03388427463986</c:v>
                </c:pt>
                <c:pt idx="2060" formatCode="_(* #,##0.00_);_(* \(#,##0.00\);_(* &quot;-&quot;??_);_(@_)">
                  <c:v>194.03561413079257</c:v>
                </c:pt>
                <c:pt idx="2061" formatCode="_(* #,##0.00_);_(* \(#,##0.00\);_(* &quot;-&quot;??_);_(@_)">
                  <c:v>194.03868566169126</c:v>
                </c:pt>
                <c:pt idx="2062" formatCode="_(* #,##0.00_);_(* \(#,##0.00\);_(* &quot;-&quot;??_);_(@_)">
                  <c:v>194.0423998295939</c:v>
                </c:pt>
                <c:pt idx="2063" formatCode="_(* #,##0.00_);_(* \(#,##0.00\);_(* &quot;-&quot;??_);_(@_)">
                  <c:v>194.50831339673934</c:v>
                </c:pt>
                <c:pt idx="2064" formatCode="_(* #,##0.00_);_(* \(#,##0.00\);_(* &quot;-&quot;??_);_(@_)">
                  <c:v>194.51000011165581</c:v>
                </c:pt>
                <c:pt idx="2065" formatCode="_(* #,##0.00_);_(* \(#,##0.00\);_(* &quot;-&quot;??_);_(@_)">
                  <c:v>194.51391462034579</c:v>
                </c:pt>
                <c:pt idx="2066" formatCode="_(* #,##0.00_);_(* \(#,##0.00\);_(* &quot;-&quot;??_);_(@_)">
                  <c:v>194.5186545532755</c:v>
                </c:pt>
                <c:pt idx="2067" formatCode="_(* #,##0.00_);_(* \(#,##0.00\);_(* &quot;-&quot;??_);_(@_)">
                  <c:v>194.52032677888107</c:v>
                </c:pt>
                <c:pt idx="2068" formatCode="_(* #,##0.00_);_(* \(#,##0.00\);_(* &quot;-&quot;??_);_(@_)">
                  <c:v>194.52199187808165</c:v>
                </c:pt>
                <c:pt idx="2069" formatCode="_(* #,##0.00_);_(* \(#,##0.00\);_(* &quot;-&quot;??_);_(@_)">
                  <c:v>194.52363350870246</c:v>
                </c:pt>
                <c:pt idx="2070" formatCode="_(* #,##0.00_);_(* \(#,##0.00\);_(* &quot;-&quot;??_);_(@_)">
                  <c:v>194.52658248463641</c:v>
                </c:pt>
                <c:pt idx="2071" formatCode="_(* #,##0.00_);_(* \(#,##0.00\);_(* &quot;-&quot;??_);_(@_)">
                  <c:v>194.53022888316161</c:v>
                </c:pt>
                <c:pt idx="2072" formatCode="_(* #,##0.00_);_(* \(#,##0.00\);_(* &quot;-&quot;??_);_(@_)">
                  <c:v>194.53188120980769</c:v>
                </c:pt>
                <c:pt idx="2073" formatCode="_(* #,##0.00_);_(* \(#,##0.00\);_(* &quot;-&quot;??_);_(@_)">
                  <c:v>194.5335339126531</c:v>
                </c:pt>
                <c:pt idx="2074" formatCode="_(* #,##0.00_);_(* \(#,##0.00\);_(* &quot;-&quot;??_);_(@_)">
                  <c:v>194.53520374894353</c:v>
                </c:pt>
                <c:pt idx="2075" formatCode="_(* #,##0.00_);_(* \(#,##0.00\);_(* &quot;-&quot;??_);_(@_)">
                  <c:v>194.54096162727299</c:v>
                </c:pt>
                <c:pt idx="2076" formatCode="_(* #,##0.00_);_(* \(#,##0.00\);_(* &quot;-&quot;??_);_(@_)">
                  <c:v>194.5456629658444</c:v>
                </c:pt>
                <c:pt idx="2077" formatCode="_(* #,##0.00_);_(* \(#,##0.00\);_(* &quot;-&quot;??_);_(@_)">
                  <c:v>194.54820823207092</c:v>
                </c:pt>
                <c:pt idx="2078" formatCode="_(* #,##0.00_);_(* \(#,##0.00\);_(* &quot;-&quot;??_);_(@_)">
                  <c:v>194.55074460655305</c:v>
                </c:pt>
                <c:pt idx="2079" formatCode="_(* #,##0.00_);_(* \(#,##0.00\);_(* &quot;-&quot;??_);_(@_)">
                  <c:v>194.55325418266185</c:v>
                </c:pt>
                <c:pt idx="2080" formatCode="_(* #,##0.00_);_(* \(#,##0.00\);_(* &quot;-&quot;??_);_(@_)">
                  <c:v>194.55873509652645</c:v>
                </c:pt>
                <c:pt idx="2081" formatCode="_(* #,##0.00_);_(* \(#,##0.00\);_(* &quot;-&quot;??_);_(@_)">
                  <c:v>194.56341468454184</c:v>
                </c:pt>
                <c:pt idx="2082" formatCode="_(* #,##0.00_);_(* \(#,##0.00\);_(* &quot;-&quot;??_);_(@_)">
                  <c:v>194.56596415827235</c:v>
                </c:pt>
                <c:pt idx="2083" formatCode="_(* #,##0.00_);_(* \(#,##0.00\);_(* &quot;-&quot;??_);_(@_)">
                  <c:v>194.56851423212242</c:v>
                </c:pt>
                <c:pt idx="2084" formatCode="_(* #,##0.00_);_(* \(#,##0.00\);_(* &quot;-&quot;??_);_(@_)">
                  <c:v>194.57104699874498</c:v>
                </c:pt>
                <c:pt idx="2085" formatCode="_(* #,##0.00_);_(* \(#,##0.00\);_(* &quot;-&quot;??_);_(@_)">
                  <c:v>194.57653853879185</c:v>
                </c:pt>
                <c:pt idx="2086" formatCode="_(* #,##0.00_);_(* \(#,##0.00\);_(* &quot;-&quot;??_);_(@_)">
                  <c:v>194.58118232374304</c:v>
                </c:pt>
                <c:pt idx="2087" formatCode="_(* #,##0.00_);_(* \(#,##0.00\);_(* &quot;-&quot;??_);_(@_)">
                  <c:v>194.58375449610355</c:v>
                </c:pt>
                <c:pt idx="2088" formatCode="_(* #,##0.00_);_(* \(#,##0.00\);_(* &quot;-&quot;??_);_(@_)">
                  <c:v>194.58629927759742</c:v>
                </c:pt>
                <c:pt idx="2089" formatCode="_(* #,##0.00_);_(* \(#,##0.00\);_(* &quot;-&quot;??_);_(@_)">
                  <c:v>194.58882673057241</c:v>
                </c:pt>
                <c:pt idx="2090" formatCode="_(* #,##0.00_);_(* \(#,##0.00\);_(* &quot;-&quot;??_);_(@_)">
                  <c:v>194.59432889541731</c:v>
                </c:pt>
                <c:pt idx="2091" formatCode="_(* #,##0.00_);_(* \(#,##0.00\);_(* &quot;-&quot;??_);_(@_)">
                  <c:v>194.59900685495569</c:v>
                </c:pt>
                <c:pt idx="2092" formatCode="_(* #,##0.00_);_(* \(#,##0.00\);_(* &quot;-&quot;??_);_(@_)">
                  <c:v>194.60155523709298</c:v>
                </c:pt>
                <c:pt idx="2093" formatCode="_(* #,##0.00_);_(* \(#,##0.00\);_(* &quot;-&quot;??_);_(@_)">
                  <c:v>194.60409470190646</c:v>
                </c:pt>
                <c:pt idx="2094" formatCode="_(* #,##0.00_);_(* \(#,##0.00\);_(* &quot;-&quot;??_);_(@_)">
                  <c:v>194.60663587503774</c:v>
                </c:pt>
                <c:pt idx="2095" formatCode="_(* #,##0.00_);_(* \(#,##0.00\);_(* &quot;-&quot;??_);_(@_)">
                  <c:v>194.61214866978486</c:v>
                </c:pt>
                <c:pt idx="2096" formatCode="_(* #,##0.00_);_(* \(#,##0.00\);_(* &quot;-&quot;??_);_(@_)">
                  <c:v>194.6169267741513</c:v>
                </c:pt>
                <c:pt idx="2097" formatCode="_(* #,##0.00_);_(* \(#,##0.00\);_(* &quot;-&quot;??_);_(@_)">
                  <c:v>194.62094572510361</c:v>
                </c:pt>
                <c:pt idx="2098" formatCode="_(* #,##0.00_);_(* \(#,##0.00\);_(* &quot;-&quot;??_);_(@_)">
                  <c:v>194.62456478505237</c:v>
                </c:pt>
                <c:pt idx="2099" formatCode="_(* #,##0.00_);_(* \(#,##0.00\);_(* &quot;-&quot;??_);_(@_)">
                  <c:v>194.81272604961032</c:v>
                </c:pt>
                <c:pt idx="2100" formatCode="_(* #,##0.00_);_(* \(#,##0.00\);_(* &quot;-&quot;??_);_(@_)">
                  <c:v>194.63464582940455</c:v>
                </c:pt>
                <c:pt idx="2101" formatCode="_(* #,##0.00_);_(* \(#,##0.00\);_(* &quot;-&quot;??_);_(@_)">
                  <c:v>194.63730048621051</c:v>
                </c:pt>
                <c:pt idx="2102" formatCode="_(* #,##0.00_);_(* \(#,##0.00\);_(* &quot;-&quot;??_);_(@_)">
                  <c:v>194.63992155132038</c:v>
                </c:pt>
                <c:pt idx="2103" formatCode="_(* #,##0.00_);_(* \(#,##0.00\);_(* &quot;-&quot;??_);_(@_)">
                  <c:v>194.64241137982134</c:v>
                </c:pt>
                <c:pt idx="2104" formatCode="_(* #,##0.00_);_(* \(#,##0.00\);_(* &quot;-&quot;??_);_(@_)">
                  <c:v>194.64790244873149</c:v>
                </c:pt>
                <c:pt idx="2105" formatCode="_(* #,##0.00_);_(* \(#,##0.00\);_(* &quot;-&quot;??_);_(@_)">
                  <c:v>194.65254481947875</c:v>
                </c:pt>
                <c:pt idx="2106" formatCode="_(* #,##0.00_);_(* \(#,##0.00\);_(* &quot;-&quot;??_);_(@_)">
                  <c:v>194.65500376370301</c:v>
                </c:pt>
                <c:pt idx="2107" formatCode="_(* #,##0.00_);_(* \(#,##0.00\);_(* &quot;-&quot;??_);_(@_)">
                  <c:v>194.65826781485109</c:v>
                </c:pt>
                <c:pt idx="2108" formatCode="_(* #,##0.00_);_(* \(#,##0.00\);_(* &quot;-&quot;??_);_(@_)">
                  <c:v>194.67376465149758</c:v>
                </c:pt>
                <c:pt idx="2109" formatCode="_(* #,##0.00_);_(* \(#,##0.00\);_(* &quot;-&quot;??_);_(@_)">
                  <c:v>194.68093481167216</c:v>
                </c:pt>
                <c:pt idx="2110" formatCode="_(* #,##0.00_);_(* \(#,##0.00\);_(* &quot;-&quot;??_);_(@_)">
                  <c:v>194.68468468260934</c:v>
                </c:pt>
                <c:pt idx="2111" formatCode="_(* #,##0.00_);_(* \(#,##0.00\);_(* &quot;-&quot;??_);_(@_)">
                  <c:v>200.2863238547543</c:v>
                </c:pt>
                <c:pt idx="2112" formatCode="_(* #,##0.00_);_(* \(#,##0.00\);_(* &quot;-&quot;??_);_(@_)">
                  <c:v>200.2942110435697</c:v>
                </c:pt>
                <c:pt idx="2113" formatCode="_(* #,##0.00_);_(* \(#,##0.00\);_(* &quot;-&quot;??_);_(@_)">
                  <c:v>200.29835932661504</c:v>
                </c:pt>
                <c:pt idx="2114" formatCode="_(* #,##0.00_);_(* \(#,##0.00\);_(* &quot;-&quot;??_);_(@_)">
                  <c:v>200.30138664760821</c:v>
                </c:pt>
                <c:pt idx="2115" formatCode="_(* #,##0.00_);_(* \(#,##0.00\);_(* &quot;-&quot;??_);_(@_)">
                  <c:v>200.30444306009488</c:v>
                </c:pt>
                <c:pt idx="2116" formatCode="_(* #,##0.00_);_(* \(#,##0.00\);_(* &quot;-&quot;??_);_(@_)">
                  <c:v>200.30747178104664</c:v>
                </c:pt>
                <c:pt idx="2117" formatCode="_(* #,##0.00_);_(* \(#,##0.00\);_(* &quot;-&quot;??_);_(@_)">
                  <c:v>200.31535074478333</c:v>
                </c:pt>
                <c:pt idx="2118" formatCode="_(* #,##0.00_);_(* \(#,##0.00\);_(* &quot;-&quot;??_);_(@_)">
                  <c:v>200.31947769962639</c:v>
                </c:pt>
                <c:pt idx="2119" formatCode="_(* #,##0.00_);_(* \(#,##0.00\);_(* &quot;-&quot;??_);_(@_)">
                  <c:v>200.32247213566251</c:v>
                </c:pt>
                <c:pt idx="2120" formatCode="_(* #,##0.00_);_(* \(#,##0.00\);_(* &quot;-&quot;??_);_(@_)">
                  <c:v>200.32546729098843</c:v>
                </c:pt>
                <c:pt idx="2121" formatCode="_(* #,##0.00_);_(* \(#,##0.00\);_(* &quot;-&quot;??_);_(@_)">
                  <c:v>200.32835954443112</c:v>
                </c:pt>
                <c:pt idx="2122" formatCode="_(* #,##0.00_);_(* \(#,##0.00\);_(* &quot;-&quot;??_);_(@_)">
                  <c:v>200.33955727830471</c:v>
                </c:pt>
                <c:pt idx="2123" formatCode="_(* #,##0.00_);_(* \(#,##0.00\);_(* &quot;-&quot;??_);_(@_)">
                  <c:v>200.34447088599231</c:v>
                </c:pt>
                <c:pt idx="2124" formatCode="_(* #,##0.00_);_(* \(#,##0.00\);_(* &quot;-&quot;??_);_(@_)">
                  <c:v>200.34786100952809</c:v>
                </c:pt>
                <c:pt idx="2125" formatCode="_(* #,##0.00_);_(* \(#,##0.00\);_(* &quot;-&quot;??_);_(@_)">
                  <c:v>200.351584129245</c:v>
                </c:pt>
                <c:pt idx="2126" formatCode="_(* #,##0.00_);_(* \(#,##0.00\);_(* &quot;-&quot;??_);_(@_)">
                  <c:v>200.36225794288373</c:v>
                </c:pt>
                <c:pt idx="2127" formatCode="_(* #,##0.00_);_(* \(#,##0.00\);_(* &quot;-&quot;??_);_(@_)">
                  <c:v>200.36722412782262</c:v>
                </c:pt>
                <c:pt idx="2128" formatCode="_(* #,##0.00_);_(* \(#,##0.00\);_(* &quot;-&quot;??_);_(@_)">
                  <c:v>200.37126318697665</c:v>
                </c:pt>
                <c:pt idx="2129" formatCode="_(* #,##0.00_);_(* \(#,##0.00\);_(* &quot;-&quot;??_);_(@_)">
                  <c:v>200.3752929340084</c:v>
                </c:pt>
                <c:pt idx="2130" formatCode="_(* #,##0.00_);_(* \(#,##0.00\);_(* &quot;-&quot;??_);_(@_)">
                  <c:v>200.3793188812366</c:v>
                </c:pt>
                <c:pt idx="2131" formatCode="_(* #,##0.00_);_(* \(#,##0.00\);_(* &quot;-&quot;??_);_(@_)">
                  <c:v>200.39004008732354</c:v>
                </c:pt>
                <c:pt idx="2132" formatCode="_(* #,##0.00_);_(* \(#,##0.00\);_(* &quot;-&quot;??_);_(@_)">
                  <c:v>200.3951639471623</c:v>
                </c:pt>
                <c:pt idx="2133" formatCode="_(* #,##0.00_);_(* \(#,##0.00\);_(* &quot;-&quot;??_);_(@_)">
                  <c:v>200.39916010666809</c:v>
                </c:pt>
                <c:pt idx="2134" formatCode="_(* #,##0.00_);_(* \(#,##0.00\);_(* &quot;-&quot;??_);_(@_)">
                  <c:v>200.40314696724394</c:v>
                </c:pt>
                <c:pt idx="2135" formatCode="_(* #,##0.00_);_(* \(#,##0.00\);_(* &quot;-&quot;??_);_(@_)">
                  <c:v>200.40712455004598</c:v>
                </c:pt>
                <c:pt idx="2136" formatCode="_(* #,##0.00_);_(* \(#,##0.00\);_(* &quot;-&quot;??_);_(@_)">
                  <c:v>200.41783551550333</c:v>
                </c:pt>
                <c:pt idx="2137" formatCode="_(* #,##0.00_);_(* \(#,##0.00\);_(* &quot;-&quot;??_);_(@_)">
                  <c:v>200.42294284599998</c:v>
                </c:pt>
                <c:pt idx="2138" formatCode="_(* #,##0.00_);_(* \(#,##0.00\);_(* &quot;-&quot;??_);_(@_)">
                  <c:v>200.42693535257837</c:v>
                </c:pt>
                <c:pt idx="2139" formatCode="_(* #,##0.00_);_(* \(#,##0.00\);_(* &quot;-&quot;??_);_(@_)">
                  <c:v>200.43091851221382</c:v>
                </c:pt>
                <c:pt idx="2140" formatCode="_(* #,##0.00_);_(* \(#,##0.00\);_(* &quot;-&quot;??_);_(@_)">
                  <c:v>200.43489225608687</c:v>
                </c:pt>
                <c:pt idx="2141" formatCode="_(* #,##0.00_);_(* \(#,##0.00\);_(* &quot;-&quot;??_);_(@_)">
                  <c:v>200.44567957159535</c:v>
                </c:pt>
                <c:pt idx="2142" formatCode="_(* #,##0.00_);_(* \(#,##0.00\);_(* &quot;-&quot;??_);_(@_)">
                  <c:v>200.4507948190514</c:v>
                </c:pt>
                <c:pt idx="2143" formatCode="_(* #,##0.00_);_(* \(#,##0.00\);_(* &quot;-&quot;??_);_(@_)">
                  <c:v>200.45471173458841</c:v>
                </c:pt>
                <c:pt idx="2144" formatCode="_(* #,##0.00_);_(* \(#,##0.00\);_(* &quot;-&quot;??_);_(@_)">
                  <c:v>200.45862907687447</c:v>
                </c:pt>
                <c:pt idx="2145" formatCode="_(* #,##0.00_);_(* \(#,##0.00\);_(* &quot;-&quot;??_);_(@_)">
                  <c:v>200.46298625379708</c:v>
                </c:pt>
                <c:pt idx="2146" formatCode="_(* #,##0.00_);_(* \(#,##0.00\);_(* &quot;-&quot;??_);_(@_)">
                  <c:v>200.47424465522963</c:v>
                </c:pt>
                <c:pt idx="2147" formatCode="_(* #,##0.00_);_(* \(#,##0.00\);_(* &quot;-&quot;??_);_(@_)">
                  <c:v>200.48061208333601</c:v>
                </c:pt>
                <c:pt idx="2148" formatCode="_(* #,##0.00_);_(* \(#,##0.00\);_(* &quot;-&quot;??_);_(@_)">
                  <c:v>200.48496375693935</c:v>
                </c:pt>
                <c:pt idx="2149" formatCode="_(* #,##0.00_);_(* \(#,##0.00\);_(* &quot;-&quot;??_);_(@_)">
                  <c:v>200.48932711162948</c:v>
                </c:pt>
                <c:pt idx="2150" formatCode="_(* #,##0.00_);_(* \(#,##0.00\);_(* &quot;-&quot;??_);_(@_)">
                  <c:v>200.49369189557021</c:v>
                </c:pt>
                <c:pt idx="2151" formatCode="_(* #,##0.00_);_(* \(#,##0.00\);_(* &quot;-&quot;??_);_(@_)">
                  <c:v>200.50485202839079</c:v>
                </c:pt>
                <c:pt idx="2152" formatCode="_(* #,##0.00_);_(* \(#,##0.00\);_(* &quot;-&quot;??_);_(@_)">
                  <c:v>200.51118602795199</c:v>
                </c:pt>
                <c:pt idx="2153" formatCode="_(* #,##0.00_);_(* \(#,##0.00\);_(* &quot;-&quot;??_);_(@_)">
                  <c:v>200.51556595885211</c:v>
                </c:pt>
                <c:pt idx="2154" formatCode="_(* #,##0.00_);_(* \(#,##0.00\);_(* &quot;-&quot;??_);_(@_)">
                  <c:v>200.51996939779229</c:v>
                </c:pt>
                <c:pt idx="2155" formatCode="_(* #,##0.00_);_(* \(#,##0.00\);_(* &quot;-&quot;??_);_(@_)">
                  <c:v>200.52435160411471</c:v>
                </c:pt>
                <c:pt idx="2156" formatCode="_(* #,##0.00_);_(* \(#,##0.00\);_(* &quot;-&quot;??_);_(@_)">
                  <c:v>200.53547272495865</c:v>
                </c:pt>
                <c:pt idx="2157" formatCode="_(* #,##0.00_);_(* \(#,##0.00\);_(* &quot;-&quot;??_);_(@_)">
                  <c:v>200.5418018233045</c:v>
                </c:pt>
                <c:pt idx="2158" formatCode="_(* #,##0.00_);_(* \(#,##0.00\);_(* &quot;-&quot;??_);_(@_)">
                  <c:v>200.54623248854503</c:v>
                </c:pt>
                <c:pt idx="2159" formatCode="_(* #,##0.00_);_(* \(#,##0.00\);_(* &quot;-&quot;??_);_(@_)">
                  <c:v>200.55064307582842</c:v>
                </c:pt>
                <c:pt idx="2160" formatCode="_(* #,##0.00_);_(* \(#,##0.00\);_(* &quot;-&quot;??_);_(@_)">
                  <c:v>200.5550761619252</c:v>
                </c:pt>
                <c:pt idx="2161" formatCode="_(* #,##0.00_);_(* \(#,##0.00\);_(* &quot;-&quot;??_);_(@_)">
                  <c:v>200.56983246084647</c:v>
                </c:pt>
                <c:pt idx="2162" formatCode="_(* #,##0.00_);_(* \(#,##0.00\);_(* &quot;-&quot;??_);_(@_)">
                  <c:v>200.57720239545844</c:v>
                </c:pt>
                <c:pt idx="2163" formatCode="_(* #,##0.00_);_(* \(#,##0.00\);_(* &quot;-&quot;??_);_(@_)">
                  <c:v>200.58164182549157</c:v>
                </c:pt>
                <c:pt idx="2164" formatCode="_(* #,##0.00_);_(* \(#,##0.00\);_(* &quot;-&quot;??_);_(@_)">
                  <c:v>200.5864423744197</c:v>
                </c:pt>
                <c:pt idx="2165" formatCode="_(* #,##0.00_);_(* \(#,##0.00\);_(* &quot;-&quot;??_);_(@_)">
                  <c:v>200.59912649868235</c:v>
                </c:pt>
                <c:pt idx="2166" formatCode="_(* #,##0.00_);_(* \(#,##0.00\);_(* &quot;-&quot;??_);_(@_)">
                  <c:v>200.60623405538317</c:v>
                </c:pt>
                <c:pt idx="2167" formatCode="_(* #,##0.00_);_(* \(#,##0.00\);_(* &quot;-&quot;??_);_(@_)">
                  <c:v>200.61118242482419</c:v>
                </c:pt>
                <c:pt idx="2168" formatCode="_(* #,##0.00_);_(* \(#,##0.00\);_(* &quot;-&quot;??_);_(@_)">
                  <c:v>200.61610997816621</c:v>
                </c:pt>
                <c:pt idx="2169" formatCode="_(* #,##0.00_);_(* \(#,##0.00\);_(* &quot;-&quot;??_);_(@_)">
                  <c:v>200.62098412163243</c:v>
                </c:pt>
                <c:pt idx="2170" formatCode="_(* #,##0.00_);_(* \(#,##0.00\);_(* &quot;-&quot;??_);_(@_)">
                  <c:v>200.63348500031881</c:v>
                </c:pt>
                <c:pt idx="2171" formatCode="_(* #,##0.00_);_(* \(#,##0.00\);_(* &quot;-&quot;??_);_(@_)">
                  <c:v>200.64051776153033</c:v>
                </c:pt>
                <c:pt idx="2172" formatCode="_(* #,##0.00_);_(* \(#,##0.00\);_(* &quot;-&quot;??_);_(@_)">
                  <c:v>200.64545230758478</c:v>
                </c:pt>
                <c:pt idx="2173" formatCode="_(* #,##0.00_);_(* \(#,##0.00\);_(* &quot;-&quot;??_);_(@_)">
                  <c:v>200.65038884342101</c:v>
                </c:pt>
                <c:pt idx="2174" formatCode="_(* #,##0.00_);_(* \(#,##0.00\);_(* &quot;-&quot;??_);_(@_)">
                  <c:v>200.65532254023108</c:v>
                </c:pt>
                <c:pt idx="2175" formatCode="_(* #,##0.00_);_(* \(#,##0.00\);_(* &quot;-&quot;??_);_(@_)">
                  <c:v>200.66796773705059</c:v>
                </c:pt>
                <c:pt idx="2176" formatCode="_(* #,##0.00_);_(* \(#,##0.00\);_(* &quot;-&quot;??_);_(@_)">
                  <c:v>200.67504132957117</c:v>
                </c:pt>
                <c:pt idx="2177" formatCode="_(* #,##0.00_);_(* \(#,##0.00\);_(* &quot;-&quot;??_);_(@_)">
                  <c:v>200.67999297875079</c:v>
                </c:pt>
                <c:pt idx="2178" formatCode="_(* #,##0.00_);_(* \(#,##0.00\);_(* &quot;-&quot;??_);_(@_)">
                  <c:v>200.68497880286566</c:v>
                </c:pt>
                <c:pt idx="2179" formatCode="_(* #,##0.00_);_(* \(#,##0.00\);_(* &quot;-&quot;??_);_(@_)">
                  <c:v>200.68995444217799</c:v>
                </c:pt>
                <c:pt idx="2180" formatCode="_(* #,##0.00_);_(* \(#,##0.00\);_(* &quot;-&quot;??_);_(@_)">
                  <c:v>200.70271089419629</c:v>
                </c:pt>
                <c:pt idx="2181" formatCode="_(* #,##0.00_);_(* \(#,##0.00\);_(* &quot;-&quot;??_);_(@_)">
                  <c:v>200.70980910982578</c:v>
                </c:pt>
                <c:pt idx="2182" formatCode="_(* #,##0.00_);_(* \(#,##0.00\);_(* &quot;-&quot;??_);_(@_)">
                  <c:v>200.71476932881205</c:v>
                </c:pt>
                <c:pt idx="2183" formatCode="_(* #,##0.00_);_(* \(#,##0.00\);_(* &quot;-&quot;??_);_(@_)">
                  <c:v>200.71974151349039</c:v>
                </c:pt>
                <c:pt idx="2184" formatCode="_(* #,##0.00_);_(* \(#,##0.00\);_(* &quot;-&quot;??_);_(@_)">
                  <c:v>200.72470419964606</c:v>
                </c:pt>
                <c:pt idx="2185" formatCode="_(* #,##0.00_);_(* \(#,##0.00\);_(* &quot;-&quot;??_);_(@_)">
                  <c:v>200.73753666348782</c:v>
                </c:pt>
                <c:pt idx="2186" formatCode="_(* #,##0.00_);_(* \(#,##0.00\);_(* &quot;-&quot;??_);_(@_)">
                  <c:v>200.7446930901684</c:v>
                </c:pt>
                <c:pt idx="2187" formatCode="_(* #,##0.00_);_(* \(#,##0.00\);_(* &quot;-&quot;??_);_(@_)">
                  <c:v>200.74977114199143</c:v>
                </c:pt>
                <c:pt idx="2188" formatCode="_(* #,##0.00_);_(* \(#,##0.00\);_(* &quot;-&quot;??_);_(@_)">
                  <c:v>200.75494834917808</c:v>
                </c:pt>
                <c:pt idx="2189" formatCode="_(* #,##0.00_);_(* \(#,##0.00\);_(* &quot;-&quot;??_);_(@_)">
                  <c:v>210.12564551971326</c:v>
                </c:pt>
                <c:pt idx="2190" formatCode="_(* #,##0.00_);_(* \(#,##0.00\);_(* &quot;-&quot;??_);_(@_)">
                  <c:v>210.14009343287282</c:v>
                </c:pt>
                <c:pt idx="2191" formatCode="_(* #,##0.00_);_(* \(#,##0.00\);_(* &quot;-&quot;??_);_(@_)">
                  <c:v>210.146796141686</c:v>
                </c:pt>
                <c:pt idx="2192" formatCode="_(* #,##0.00_);_(* \(#,##0.00\);_(* &quot;-&quot;??_);_(@_)">
                  <c:v>210.15107448958403</c:v>
                </c:pt>
                <c:pt idx="2193" formatCode="_(* #,##0.00_);_(* \(#,##0.00\);_(* &quot;-&quot;??_);_(@_)">
                  <c:v>210.15526411269346</c:v>
                </c:pt>
                <c:pt idx="2194" formatCode="_(* #,##0.00_);_(* \(#,##0.00\);_(* &quot;-&quot;??_);_(@_)">
                  <c:v>210.16589431712313</c:v>
                </c:pt>
                <c:pt idx="2195" formatCode="_(* #,##0.00_);_(* \(#,##0.00\);_(* &quot;-&quot;??_);_(@_)">
                  <c:v>210.17177021649118</c:v>
                </c:pt>
                <c:pt idx="2196" formatCode="_(* #,##0.00_);_(* \(#,##0.00\);_(* &quot;-&quot;??_);_(@_)">
                  <c:v>210.17601214564854</c:v>
                </c:pt>
                <c:pt idx="2197" formatCode="_(* #,##0.00_);_(* \(#,##0.00\);_(* &quot;-&quot;??_);_(@_)">
                  <c:v>210.18106224721632</c:v>
                </c:pt>
                <c:pt idx="2198" formatCode="_(* #,##0.00_);_(* \(#,##0.00\);_(* &quot;-&quot;??_);_(@_)">
                  <c:v>210.18529716128765</c:v>
                </c:pt>
                <c:pt idx="2199" formatCode="_(* #,##0.00_);_(* \(#,##0.00\);_(* &quot;-&quot;??_);_(@_)">
                  <c:v>210.19864288340889</c:v>
                </c:pt>
                <c:pt idx="2200" formatCode="_(* #,##0.00_);_(* \(#,##0.00\);_(* &quot;-&quot;??_);_(@_)">
                  <c:v>210.20319062875873</c:v>
                </c:pt>
                <c:pt idx="2201" formatCode="_(* #,##0.00_);_(* \(#,##0.00\);_(* &quot;-&quot;??_);_(@_)">
                  <c:v>210.20696266247575</c:v>
                </c:pt>
                <c:pt idx="2202" formatCode="_(* #,##0.00_);_(* \(#,##0.00\);_(* &quot;-&quot;??_);_(@_)">
                  <c:v>210.21249126302294</c:v>
                </c:pt>
                <c:pt idx="2203" formatCode="_(* #,##0.00_);_(* \(#,##0.00\);_(* &quot;-&quot;??_);_(@_)">
                  <c:v>210.21707681658714</c:v>
                </c:pt>
                <c:pt idx="2204" formatCode="_(* #,##0.00_);_(* \(#,##0.00\);_(* &quot;-&quot;??_);_(@_)">
                  <c:v>210.22826205957986</c:v>
                </c:pt>
                <c:pt idx="2205" formatCode="_(* #,##0.00_);_(* \(#,##0.00\);_(* &quot;-&quot;??_);_(@_)">
                  <c:v>210.23438115359937</c:v>
                </c:pt>
                <c:pt idx="2206" formatCode="_(* #,##0.00_);_(* \(#,##0.00\);_(* &quot;-&quot;??_);_(@_)">
                  <c:v>210.23893945707295</c:v>
                </c:pt>
                <c:pt idx="2207" formatCode="_(* #,##0.00_);_(* \(#,##0.00\);_(* &quot;-&quot;??_);_(@_)">
                  <c:v>210.25841174671095</c:v>
                </c:pt>
                <c:pt idx="2208" formatCode="_(* #,##0.00_);_(* \(#,##0.00\);_(* &quot;-&quot;??_);_(@_)">
                  <c:v>210.26607823223736</c:v>
                </c:pt>
                <c:pt idx="2209" formatCode="_(* #,##0.00_);_(* \(#,##0.00\);_(* &quot;-&quot;??_);_(@_)">
                  <c:v>210.27046543941469</c:v>
                </c:pt>
                <c:pt idx="2210" formatCode="_(* #,##0.00_);_(* \(#,##0.00\);_(* &quot;-&quot;??_);_(@_)">
                  <c:v>210.27494330906049</c:v>
                </c:pt>
                <c:pt idx="2211" formatCode="_(* #,##0.00_);_(* \(#,##0.00\);_(* &quot;-&quot;??_);_(@_)">
                  <c:v>210.27944267586767</c:v>
                </c:pt>
                <c:pt idx="2212" formatCode="_(* #,##0.00_);_(* \(#,##0.00\);_(* &quot;-&quot;??_);_(@_)">
                  <c:v>210.29154294764058</c:v>
                </c:pt>
                <c:pt idx="2213" formatCode="_(* #,##0.00_);_(* \(#,##0.00\);_(* &quot;-&quot;??_);_(@_)">
                  <c:v>210.29787048516488</c:v>
                </c:pt>
                <c:pt idx="2214" formatCode="_(* #,##0.00_);_(* \(#,##0.00\);_(* &quot;-&quot;??_);_(@_)">
                  <c:v>210.30257534004656</c:v>
                </c:pt>
                <c:pt idx="2215" formatCode="_(* #,##0.00_);_(* \(#,##0.00\);_(* &quot;-&quot;??_);_(@_)">
                  <c:v>210.30708211201156</c:v>
                </c:pt>
                <c:pt idx="2216" formatCode="_(* #,##0.00_);_(* \(#,##0.00\);_(* &quot;-&quot;??_);_(@_)">
                  <c:v>210.31154942131366</c:v>
                </c:pt>
                <c:pt idx="2217" formatCode="_(* #,##0.00_);_(* \(#,##0.00\);_(* &quot;-&quot;??_);_(@_)">
                  <c:v>210.32768887316573</c:v>
                </c:pt>
                <c:pt idx="2218" formatCode="_(* #,##0.00_);_(* \(#,##0.00\);_(* &quot;-&quot;??_);_(@_)">
                  <c:v>210.33493981029952</c:v>
                </c:pt>
                <c:pt idx="2219" formatCode="_(* #,##0.00_);_(* \(#,##0.00\);_(* &quot;-&quot;??_);_(@_)">
                  <c:v>210.33944476083377</c:v>
                </c:pt>
                <c:pt idx="2220" formatCode="_(* #,##0.00_);_(* \(#,##0.00\);_(* &quot;-&quot;??_);_(@_)">
                  <c:v>210.34390122471444</c:v>
                </c:pt>
                <c:pt idx="2221" formatCode="_(* #,##0.00_);_(* \(#,##0.00\);_(* &quot;-&quot;??_);_(@_)">
                  <c:v>210.35566345322243</c:v>
                </c:pt>
                <c:pt idx="2222" formatCode="_(* #,##0.00_);_(* \(#,##0.00\);_(* &quot;-&quot;??_);_(@_)">
                  <c:v>210.36178622068675</c:v>
                </c:pt>
                <c:pt idx="2223" formatCode="_(* #,##0.00_);_(* \(#,##0.00\);_(* &quot;-&quot;??_);_(@_)">
                  <c:v>210.36631841509643</c:v>
                </c:pt>
                <c:pt idx="2224" formatCode="_(* #,##0.00_);_(* \(#,##0.00\);_(* &quot;-&quot;??_);_(@_)">
                  <c:v>210.37084138544859</c:v>
                </c:pt>
                <c:pt idx="2225" formatCode="_(* #,##0.00_);_(* \(#,##0.00\);_(* &quot;-&quot;??_);_(@_)">
                  <c:v>210.37538567931034</c:v>
                </c:pt>
                <c:pt idx="2226" formatCode="_(* #,##0.00_);_(* \(#,##0.00\);_(* &quot;-&quot;??_);_(@_)">
                  <c:v>210.38736336855516</c:v>
                </c:pt>
                <c:pt idx="2227" formatCode="_(* #,##0.00_);_(* \(#,##0.00\);_(* &quot;-&quot;??_);_(@_)">
                  <c:v>210.39357205621801</c:v>
                </c:pt>
                <c:pt idx="2228" formatCode="_(* #,##0.00_);_(* \(#,##0.00\);_(* &quot;-&quot;??_);_(@_)">
                  <c:v>210.39808213379848</c:v>
                </c:pt>
                <c:pt idx="2229" formatCode="_(* #,##0.00_);_(* \(#,##0.00\);_(* &quot;-&quot;??_);_(@_)">
                  <c:v>210.40256365736792</c:v>
                </c:pt>
                <c:pt idx="2230" formatCode="_(* #,##0.00_);_(* \(#,##0.00\);_(* &quot;-&quot;??_);_(@_)">
                  <c:v>210.40711639573922</c:v>
                </c:pt>
                <c:pt idx="2231" formatCode="_(* #,##0.00_);_(* \(#,##0.00\);_(* &quot;-&quot;??_);_(@_)">
                  <c:v>205.7588207411996</c:v>
                </c:pt>
                <c:pt idx="2232" formatCode="_(* #,##0.00_);_(* \(#,##0.00\);_(* &quot;-&quot;??_);_(@_)">
                  <c:v>205.7588207411996</c:v>
                </c:pt>
                <c:pt idx="2233" formatCode="_(* #,##0.00_);_(* \(#,##0.00\);_(* &quot;-&quot;??_);_(@_)">
                  <c:v>205.7588207411996</c:v>
                </c:pt>
                <c:pt idx="2234" formatCode="_(* #,##0.00_);_(* \(#,##0.00\);_(* &quot;-&quot;??_);_(@_)">
                  <c:v>205.7588207411996</c:v>
                </c:pt>
                <c:pt idx="2235" formatCode="_(* #,##0.00_);_(* \(#,##0.00\);_(* &quot;-&quot;??_);_(@_)">
                  <c:v>205.7588207411996</c:v>
                </c:pt>
                <c:pt idx="2236" formatCode="_(* #,##0.00_);_(* \(#,##0.00\);_(* &quot;-&quot;??_);_(@_)">
                  <c:v>205.7588207411996</c:v>
                </c:pt>
                <c:pt idx="2237" formatCode="_(* #,##0.00_);_(* \(#,##0.00\);_(* &quot;-&quot;??_);_(@_)">
                  <c:v>206.68212073509147</c:v>
                </c:pt>
                <c:pt idx="2238" formatCode="_(* #,##0.00_);_(* \(#,##0.00\);_(* &quot;-&quot;??_);_(@_)">
                  <c:v>206.68212073509147</c:v>
                </c:pt>
                <c:pt idx="2239" formatCode="_(* #,##0.00_);_(* \(#,##0.00\);_(* &quot;-&quot;??_);_(@_)">
                  <c:v>206.68212073509147</c:v>
                </c:pt>
                <c:pt idx="2240" formatCode="_(* #,##0.00_);_(* \(#,##0.00\);_(* &quot;-&quot;??_);_(@_)">
                  <c:v>206.68212073509147</c:v>
                </c:pt>
                <c:pt idx="2241" formatCode="_(* #,##0.00_);_(* \(#,##0.00\);_(* &quot;-&quot;??_);_(@_)">
                  <c:v>206.68212073509147</c:v>
                </c:pt>
                <c:pt idx="2242" formatCode="_(* #,##0.00_);_(* \(#,##0.00\);_(* &quot;-&quot;??_);_(@_)">
                  <c:v>206.68212073509147</c:v>
                </c:pt>
                <c:pt idx="2243" formatCode="_(* #,##0.00_);_(* \(#,##0.00\);_(* &quot;-&quot;??_);_(@_)">
                  <c:v>206.68212090407613</c:v>
                </c:pt>
                <c:pt idx="2244" formatCode="_(* #,##0.00_);_(* \(#,##0.00\);_(* &quot;-&quot;??_);_(@_)">
                  <c:v>206.68212090407613</c:v>
                </c:pt>
                <c:pt idx="2245" formatCode="_(* #,##0.00_);_(* \(#,##0.00\);_(* &quot;-&quot;??_);_(@_)">
                  <c:v>206.68212090407613</c:v>
                </c:pt>
                <c:pt idx="2246" formatCode="_(* #,##0.00_);_(* \(#,##0.00\);_(* &quot;-&quot;??_);_(@_)">
                  <c:v>206.68212090407613</c:v>
                </c:pt>
                <c:pt idx="2247" formatCode="_(* #,##0.00_);_(* \(#,##0.00\);_(* &quot;-&quot;??_);_(@_)">
                  <c:v>206.68212090407613</c:v>
                </c:pt>
                <c:pt idx="2248" formatCode="_(* #,##0.00_);_(* \(#,##0.00\);_(* &quot;-&quot;??_);_(@_)">
                  <c:v>206.68212090407613</c:v>
                </c:pt>
                <c:pt idx="2249" formatCode="_(* #,##0.00_);_(* \(#,##0.00\);_(* &quot;-&quot;??_);_(@_)">
                  <c:v>206.68212090407613</c:v>
                </c:pt>
                <c:pt idx="2250" formatCode="_(* #,##0.00_);_(* \(#,##0.00\);_(* &quot;-&quot;??_);_(@_)">
                  <c:v>206.68212090407613</c:v>
                </c:pt>
                <c:pt idx="2251" formatCode="_(* #,##0.00_);_(* \(#,##0.00\);_(* &quot;-&quot;??_);_(@_)">
                  <c:v>206.68212090407613</c:v>
                </c:pt>
                <c:pt idx="2252" formatCode="_(* #,##0.00_);_(* \(#,##0.00\);_(* &quot;-&quot;??_);_(@_)">
                  <c:v>206.68212089469975</c:v>
                </c:pt>
                <c:pt idx="2253" formatCode="_(* #,##0.00_);_(* \(#,##0.00\);_(* &quot;-&quot;??_);_(@_)">
                  <c:v>206.68212089469975</c:v>
                </c:pt>
                <c:pt idx="2254" formatCode="_(* #,##0.00_);_(* \(#,##0.00\);_(* &quot;-&quot;??_);_(@_)">
                  <c:v>206.68212089469975</c:v>
                </c:pt>
                <c:pt idx="2255" formatCode="_(* #,##0.00_);_(* \(#,##0.00\);_(* &quot;-&quot;??_);_(@_)">
                  <c:v>206.68212089469975</c:v>
                </c:pt>
                <c:pt idx="2256" formatCode="_(* #,##0.00_);_(* \(#,##0.00\);_(* &quot;-&quot;??_);_(@_)">
                  <c:v>206.68212089469975</c:v>
                </c:pt>
                <c:pt idx="2257" formatCode="_(* #,##0.00_);_(* \(#,##0.00\);_(* &quot;-&quot;??_);_(@_)">
                  <c:v>206.68212089469975</c:v>
                </c:pt>
                <c:pt idx="2258" formatCode="_(* #,##0.00_);_(* \(#,##0.00\);_(* &quot;-&quot;??_);_(@_)">
                  <c:v>206.68212089469975</c:v>
                </c:pt>
                <c:pt idx="2259" formatCode="_(* #,##0.00_);_(* \(#,##0.00\);_(* &quot;-&quot;??_);_(@_)">
                  <c:v>206.68212089469975</c:v>
                </c:pt>
                <c:pt idx="2260" formatCode="_(* #,##0.00_);_(* \(#,##0.00\);_(* &quot;-&quot;??_);_(@_)">
                  <c:v>206.68212089469975</c:v>
                </c:pt>
                <c:pt idx="2261" formatCode="_(* #,##0.00_);_(* \(#,##0.00\);_(* &quot;-&quot;??_);_(@_)">
                  <c:v>206.68212089469975</c:v>
                </c:pt>
                <c:pt idx="2262" formatCode="_(* #,##0.00_);_(* \(#,##0.00\);_(* &quot;-&quot;??_);_(@_)">
                  <c:v>206.68212089469975</c:v>
                </c:pt>
                <c:pt idx="2263" formatCode="_(* #,##0.00_);_(* \(#,##0.00\);_(* &quot;-&quot;??_);_(@_)">
                  <c:v>206.68212089469975</c:v>
                </c:pt>
                <c:pt idx="2264" formatCode="_(* #,##0.00_);_(* \(#,##0.00\);_(* &quot;-&quot;??_);_(@_)">
                  <c:v>206.68212089469975</c:v>
                </c:pt>
                <c:pt idx="2265" formatCode="_(* #,##0.00_);_(* \(#,##0.00\);_(* &quot;-&quot;??_);_(@_)">
                  <c:v>206.68212079193643</c:v>
                </c:pt>
                <c:pt idx="2266" formatCode="_(* #,##0.00_);_(* \(#,##0.00\);_(* &quot;-&quot;??_);_(@_)">
                  <c:v>206.68212079193643</c:v>
                </c:pt>
                <c:pt idx="2267" formatCode="_(* #,##0.00_);_(* \(#,##0.00\);_(* &quot;-&quot;??_);_(@_)">
                  <c:v>206.68212079193643</c:v>
                </c:pt>
                <c:pt idx="2268" formatCode="_(* #,##0.00_);_(* \(#,##0.00\);_(* &quot;-&quot;??_);_(@_)">
                  <c:v>206.68212079193643</c:v>
                </c:pt>
                <c:pt idx="2269" formatCode="_(* #,##0.00_);_(* \(#,##0.00\);_(* &quot;-&quot;??_);_(@_)">
                  <c:v>206.68212079193643</c:v>
                </c:pt>
                <c:pt idx="2270" formatCode="_(* #,##0.00_);_(* \(#,##0.00\);_(* &quot;-&quot;??_);_(@_)">
                  <c:v>206.68212079193643</c:v>
                </c:pt>
                <c:pt idx="2271" formatCode="_(* #,##0.00_);_(* \(#,##0.00\);_(* &quot;-&quot;??_);_(@_)">
                  <c:v>206.68212079193643</c:v>
                </c:pt>
                <c:pt idx="2272" formatCode="_(* #,##0.00_);_(* \(#,##0.00\);_(* &quot;-&quot;??_);_(@_)">
                  <c:v>206.68212079193643</c:v>
                </c:pt>
                <c:pt idx="2273" formatCode="_(* #,##0.00_);_(* \(#,##0.00\);_(* &quot;-&quot;??_);_(@_)">
                  <c:v>206.68212079193643</c:v>
                </c:pt>
                <c:pt idx="2274" formatCode="_(* #,##0.00_);_(* \(#,##0.00\);_(* &quot;-&quot;??_);_(@_)">
                  <c:v>206.68212079193643</c:v>
                </c:pt>
                <c:pt idx="2275" formatCode="_(* #,##0.00_);_(* \(#,##0.00\);_(* &quot;-&quot;??_);_(@_)">
                  <c:v>206.68212079193643</c:v>
                </c:pt>
                <c:pt idx="2276" formatCode="_(* #,##0.00_);_(* \(#,##0.00\);_(* &quot;-&quot;??_);_(@_)">
                  <c:v>206.68212079193643</c:v>
                </c:pt>
                <c:pt idx="2277" formatCode="_(* #,##0.00_);_(* \(#,##0.00\);_(* &quot;-&quot;??_);_(@_)">
                  <c:v>206.68212079193643</c:v>
                </c:pt>
                <c:pt idx="2278" formatCode="_(* #,##0.00_);_(* \(#,##0.00\);_(* &quot;-&quot;??_);_(@_)">
                  <c:v>206.68212079193643</c:v>
                </c:pt>
                <c:pt idx="2279" formatCode="_(* #,##0.00_);_(* \(#,##0.00\);_(* &quot;-&quot;??_);_(@_)">
                  <c:v>206.68212079193643</c:v>
                </c:pt>
                <c:pt idx="2280" formatCode="_(* #,##0.00_);_(* \(#,##0.00\);_(* &quot;-&quot;??_);_(@_)">
                  <c:v>206.68212079193643</c:v>
                </c:pt>
                <c:pt idx="2281" formatCode="_(* #,##0.00_);_(* \(#,##0.00\);_(* &quot;-&quot;??_);_(@_)">
                  <c:v>206.68212079193643</c:v>
                </c:pt>
              </c:numCache>
            </c:numRef>
          </c:val>
          <c:smooth val="0"/>
        </c:ser>
        <c:ser>
          <c:idx val="5"/>
          <c:order val="5"/>
          <c:tx>
            <c:strRef>
              <c:f>Indices!$G$1</c:f>
              <c:strCache>
                <c:ptCount val="1"/>
                <c:pt idx="0">
                  <c:v>Mezzanine y otros</c:v>
                </c:pt>
              </c:strCache>
            </c:strRef>
          </c:tx>
          <c:spPr>
            <a:ln w="31750" cap="rnd">
              <a:solidFill>
                <a:srgbClr val="00B050"/>
              </a:solidFill>
              <a:round/>
            </a:ln>
            <a:effectLst/>
          </c:spPr>
          <c:marker>
            <c:symbol val="none"/>
          </c:marker>
          <c:cat>
            <c:numRef>
              <c:f>Indices!$A$2:$A$2283</c:f>
              <c:numCache>
                <c:formatCode>m/d/yyyy</c:formatCode>
                <c:ptCount val="2282"/>
                <c:pt idx="0">
                  <c:v>39633</c:v>
                </c:pt>
                <c:pt idx="1">
                  <c:v>39636</c:v>
                </c:pt>
                <c:pt idx="2">
                  <c:v>39637</c:v>
                </c:pt>
                <c:pt idx="3">
                  <c:v>39638</c:v>
                </c:pt>
                <c:pt idx="4">
                  <c:v>39639</c:v>
                </c:pt>
                <c:pt idx="5">
                  <c:v>39640</c:v>
                </c:pt>
                <c:pt idx="6">
                  <c:v>39643</c:v>
                </c:pt>
                <c:pt idx="7">
                  <c:v>39644</c:v>
                </c:pt>
                <c:pt idx="8">
                  <c:v>39645</c:v>
                </c:pt>
                <c:pt idx="9">
                  <c:v>39646</c:v>
                </c:pt>
                <c:pt idx="10">
                  <c:v>39647</c:v>
                </c:pt>
                <c:pt idx="11">
                  <c:v>39650</c:v>
                </c:pt>
                <c:pt idx="12">
                  <c:v>39651</c:v>
                </c:pt>
                <c:pt idx="13">
                  <c:v>39652</c:v>
                </c:pt>
                <c:pt idx="14">
                  <c:v>39653</c:v>
                </c:pt>
                <c:pt idx="15">
                  <c:v>39654</c:v>
                </c:pt>
                <c:pt idx="16">
                  <c:v>39657</c:v>
                </c:pt>
                <c:pt idx="17">
                  <c:v>39658</c:v>
                </c:pt>
                <c:pt idx="18">
                  <c:v>39659</c:v>
                </c:pt>
                <c:pt idx="19">
                  <c:v>39660</c:v>
                </c:pt>
                <c:pt idx="20">
                  <c:v>39661</c:v>
                </c:pt>
                <c:pt idx="21">
                  <c:v>39664</c:v>
                </c:pt>
                <c:pt idx="22">
                  <c:v>39665</c:v>
                </c:pt>
                <c:pt idx="23">
                  <c:v>39666</c:v>
                </c:pt>
                <c:pt idx="24">
                  <c:v>39667</c:v>
                </c:pt>
                <c:pt idx="25">
                  <c:v>39668</c:v>
                </c:pt>
                <c:pt idx="26">
                  <c:v>39671</c:v>
                </c:pt>
                <c:pt idx="27">
                  <c:v>39672</c:v>
                </c:pt>
                <c:pt idx="28">
                  <c:v>39673</c:v>
                </c:pt>
                <c:pt idx="29">
                  <c:v>39674</c:v>
                </c:pt>
                <c:pt idx="30">
                  <c:v>39675</c:v>
                </c:pt>
                <c:pt idx="31">
                  <c:v>39678</c:v>
                </c:pt>
                <c:pt idx="32">
                  <c:v>39679</c:v>
                </c:pt>
                <c:pt idx="33">
                  <c:v>39680</c:v>
                </c:pt>
                <c:pt idx="34">
                  <c:v>39681</c:v>
                </c:pt>
                <c:pt idx="35">
                  <c:v>39682</c:v>
                </c:pt>
                <c:pt idx="36">
                  <c:v>39685</c:v>
                </c:pt>
                <c:pt idx="37">
                  <c:v>39686</c:v>
                </c:pt>
                <c:pt idx="38">
                  <c:v>39687</c:v>
                </c:pt>
                <c:pt idx="39">
                  <c:v>39688</c:v>
                </c:pt>
                <c:pt idx="40">
                  <c:v>39689</c:v>
                </c:pt>
                <c:pt idx="41">
                  <c:v>39692</c:v>
                </c:pt>
                <c:pt idx="42">
                  <c:v>39693</c:v>
                </c:pt>
                <c:pt idx="43">
                  <c:v>39694</c:v>
                </c:pt>
                <c:pt idx="44">
                  <c:v>39695</c:v>
                </c:pt>
                <c:pt idx="45">
                  <c:v>39696</c:v>
                </c:pt>
                <c:pt idx="46">
                  <c:v>39699</c:v>
                </c:pt>
                <c:pt idx="47">
                  <c:v>39700</c:v>
                </c:pt>
                <c:pt idx="48">
                  <c:v>39701</c:v>
                </c:pt>
                <c:pt idx="49">
                  <c:v>39702</c:v>
                </c:pt>
                <c:pt idx="50">
                  <c:v>39703</c:v>
                </c:pt>
                <c:pt idx="51">
                  <c:v>39706</c:v>
                </c:pt>
                <c:pt idx="52">
                  <c:v>39708</c:v>
                </c:pt>
                <c:pt idx="53">
                  <c:v>39709</c:v>
                </c:pt>
                <c:pt idx="54">
                  <c:v>39710</c:v>
                </c:pt>
                <c:pt idx="55">
                  <c:v>39713</c:v>
                </c:pt>
                <c:pt idx="56">
                  <c:v>39714</c:v>
                </c:pt>
                <c:pt idx="57">
                  <c:v>39715</c:v>
                </c:pt>
                <c:pt idx="58">
                  <c:v>39716</c:v>
                </c:pt>
                <c:pt idx="59">
                  <c:v>39717</c:v>
                </c:pt>
                <c:pt idx="60">
                  <c:v>39720</c:v>
                </c:pt>
                <c:pt idx="61">
                  <c:v>39721</c:v>
                </c:pt>
                <c:pt idx="62">
                  <c:v>39722</c:v>
                </c:pt>
                <c:pt idx="63">
                  <c:v>39723</c:v>
                </c:pt>
                <c:pt idx="64">
                  <c:v>39724</c:v>
                </c:pt>
                <c:pt idx="65">
                  <c:v>39727</c:v>
                </c:pt>
                <c:pt idx="66">
                  <c:v>39728</c:v>
                </c:pt>
                <c:pt idx="67">
                  <c:v>39729</c:v>
                </c:pt>
                <c:pt idx="68">
                  <c:v>39730</c:v>
                </c:pt>
                <c:pt idx="69">
                  <c:v>39731</c:v>
                </c:pt>
                <c:pt idx="70">
                  <c:v>39734</c:v>
                </c:pt>
                <c:pt idx="71">
                  <c:v>39735</c:v>
                </c:pt>
                <c:pt idx="72">
                  <c:v>39736</c:v>
                </c:pt>
                <c:pt idx="73">
                  <c:v>39737</c:v>
                </c:pt>
                <c:pt idx="74">
                  <c:v>39738</c:v>
                </c:pt>
                <c:pt idx="75">
                  <c:v>39741</c:v>
                </c:pt>
                <c:pt idx="76">
                  <c:v>39742</c:v>
                </c:pt>
                <c:pt idx="77">
                  <c:v>39743</c:v>
                </c:pt>
                <c:pt idx="78">
                  <c:v>39744</c:v>
                </c:pt>
                <c:pt idx="79">
                  <c:v>39745</c:v>
                </c:pt>
                <c:pt idx="80">
                  <c:v>39748</c:v>
                </c:pt>
                <c:pt idx="81">
                  <c:v>39749</c:v>
                </c:pt>
                <c:pt idx="82">
                  <c:v>39750</c:v>
                </c:pt>
                <c:pt idx="83">
                  <c:v>39751</c:v>
                </c:pt>
                <c:pt idx="84">
                  <c:v>39752</c:v>
                </c:pt>
                <c:pt idx="85">
                  <c:v>39755</c:v>
                </c:pt>
                <c:pt idx="86">
                  <c:v>39756</c:v>
                </c:pt>
                <c:pt idx="87">
                  <c:v>39757</c:v>
                </c:pt>
                <c:pt idx="88">
                  <c:v>39758</c:v>
                </c:pt>
                <c:pt idx="89">
                  <c:v>39759</c:v>
                </c:pt>
                <c:pt idx="90">
                  <c:v>39762</c:v>
                </c:pt>
                <c:pt idx="91">
                  <c:v>39763</c:v>
                </c:pt>
                <c:pt idx="92">
                  <c:v>39764</c:v>
                </c:pt>
                <c:pt idx="93">
                  <c:v>39765</c:v>
                </c:pt>
                <c:pt idx="94">
                  <c:v>39766</c:v>
                </c:pt>
                <c:pt idx="95">
                  <c:v>39770</c:v>
                </c:pt>
                <c:pt idx="96">
                  <c:v>39771</c:v>
                </c:pt>
                <c:pt idx="97">
                  <c:v>39772</c:v>
                </c:pt>
                <c:pt idx="98">
                  <c:v>39773</c:v>
                </c:pt>
                <c:pt idx="99">
                  <c:v>39776</c:v>
                </c:pt>
                <c:pt idx="100">
                  <c:v>39777</c:v>
                </c:pt>
                <c:pt idx="101">
                  <c:v>39778</c:v>
                </c:pt>
                <c:pt idx="102">
                  <c:v>39779</c:v>
                </c:pt>
                <c:pt idx="103">
                  <c:v>39780</c:v>
                </c:pt>
                <c:pt idx="104">
                  <c:v>39783</c:v>
                </c:pt>
                <c:pt idx="105">
                  <c:v>39784</c:v>
                </c:pt>
                <c:pt idx="106">
                  <c:v>39785</c:v>
                </c:pt>
                <c:pt idx="107">
                  <c:v>39786</c:v>
                </c:pt>
                <c:pt idx="108">
                  <c:v>39787</c:v>
                </c:pt>
                <c:pt idx="109">
                  <c:v>39790</c:v>
                </c:pt>
                <c:pt idx="110">
                  <c:v>39791</c:v>
                </c:pt>
                <c:pt idx="111">
                  <c:v>39792</c:v>
                </c:pt>
                <c:pt idx="112">
                  <c:v>39793</c:v>
                </c:pt>
                <c:pt idx="113">
                  <c:v>39797</c:v>
                </c:pt>
                <c:pt idx="114">
                  <c:v>39798</c:v>
                </c:pt>
                <c:pt idx="115">
                  <c:v>39799</c:v>
                </c:pt>
                <c:pt idx="116">
                  <c:v>39800</c:v>
                </c:pt>
                <c:pt idx="117">
                  <c:v>39801</c:v>
                </c:pt>
                <c:pt idx="118">
                  <c:v>39804</c:v>
                </c:pt>
                <c:pt idx="119">
                  <c:v>39805</c:v>
                </c:pt>
                <c:pt idx="120">
                  <c:v>39806</c:v>
                </c:pt>
                <c:pt idx="121">
                  <c:v>39808</c:v>
                </c:pt>
                <c:pt idx="122">
                  <c:v>39811</c:v>
                </c:pt>
                <c:pt idx="123">
                  <c:v>39812</c:v>
                </c:pt>
                <c:pt idx="124">
                  <c:v>39813</c:v>
                </c:pt>
                <c:pt idx="125">
                  <c:v>39815</c:v>
                </c:pt>
                <c:pt idx="126">
                  <c:v>39818</c:v>
                </c:pt>
                <c:pt idx="127">
                  <c:v>39819</c:v>
                </c:pt>
                <c:pt idx="128">
                  <c:v>39820</c:v>
                </c:pt>
                <c:pt idx="129">
                  <c:v>39821</c:v>
                </c:pt>
                <c:pt idx="130">
                  <c:v>39822</c:v>
                </c:pt>
                <c:pt idx="131">
                  <c:v>39825</c:v>
                </c:pt>
                <c:pt idx="132">
                  <c:v>39826</c:v>
                </c:pt>
                <c:pt idx="133">
                  <c:v>39827</c:v>
                </c:pt>
                <c:pt idx="134">
                  <c:v>39828</c:v>
                </c:pt>
                <c:pt idx="135">
                  <c:v>39829</c:v>
                </c:pt>
                <c:pt idx="136">
                  <c:v>39832</c:v>
                </c:pt>
                <c:pt idx="137">
                  <c:v>39833</c:v>
                </c:pt>
                <c:pt idx="138">
                  <c:v>39834</c:v>
                </c:pt>
                <c:pt idx="139">
                  <c:v>39835</c:v>
                </c:pt>
                <c:pt idx="140">
                  <c:v>39836</c:v>
                </c:pt>
                <c:pt idx="141">
                  <c:v>39839</c:v>
                </c:pt>
                <c:pt idx="142">
                  <c:v>39840</c:v>
                </c:pt>
                <c:pt idx="143">
                  <c:v>39841</c:v>
                </c:pt>
                <c:pt idx="144">
                  <c:v>39842</c:v>
                </c:pt>
                <c:pt idx="145">
                  <c:v>39843</c:v>
                </c:pt>
                <c:pt idx="146">
                  <c:v>39847</c:v>
                </c:pt>
                <c:pt idx="147">
                  <c:v>39848</c:v>
                </c:pt>
                <c:pt idx="148">
                  <c:v>39849</c:v>
                </c:pt>
                <c:pt idx="149">
                  <c:v>39850</c:v>
                </c:pt>
                <c:pt idx="150">
                  <c:v>39853</c:v>
                </c:pt>
                <c:pt idx="151">
                  <c:v>39854</c:v>
                </c:pt>
                <c:pt idx="152">
                  <c:v>39855</c:v>
                </c:pt>
                <c:pt idx="153">
                  <c:v>39856</c:v>
                </c:pt>
                <c:pt idx="154">
                  <c:v>39857</c:v>
                </c:pt>
                <c:pt idx="155">
                  <c:v>39860</c:v>
                </c:pt>
                <c:pt idx="156">
                  <c:v>39861</c:v>
                </c:pt>
                <c:pt idx="157">
                  <c:v>39862</c:v>
                </c:pt>
                <c:pt idx="158">
                  <c:v>39863</c:v>
                </c:pt>
                <c:pt idx="159">
                  <c:v>39864</c:v>
                </c:pt>
                <c:pt idx="160">
                  <c:v>39867</c:v>
                </c:pt>
                <c:pt idx="161">
                  <c:v>39868</c:v>
                </c:pt>
                <c:pt idx="162">
                  <c:v>39869</c:v>
                </c:pt>
                <c:pt idx="163">
                  <c:v>39870</c:v>
                </c:pt>
                <c:pt idx="164">
                  <c:v>39871</c:v>
                </c:pt>
                <c:pt idx="165">
                  <c:v>39874</c:v>
                </c:pt>
                <c:pt idx="166">
                  <c:v>39875</c:v>
                </c:pt>
                <c:pt idx="167">
                  <c:v>39876</c:v>
                </c:pt>
                <c:pt idx="168">
                  <c:v>39877</c:v>
                </c:pt>
                <c:pt idx="169">
                  <c:v>39878</c:v>
                </c:pt>
                <c:pt idx="170">
                  <c:v>39881</c:v>
                </c:pt>
                <c:pt idx="171">
                  <c:v>39882</c:v>
                </c:pt>
                <c:pt idx="172">
                  <c:v>39883</c:v>
                </c:pt>
                <c:pt idx="173">
                  <c:v>39884</c:v>
                </c:pt>
                <c:pt idx="174">
                  <c:v>39885</c:v>
                </c:pt>
                <c:pt idx="175">
                  <c:v>39889</c:v>
                </c:pt>
                <c:pt idx="176">
                  <c:v>39890</c:v>
                </c:pt>
                <c:pt idx="177">
                  <c:v>39891</c:v>
                </c:pt>
                <c:pt idx="178">
                  <c:v>39892</c:v>
                </c:pt>
                <c:pt idx="179">
                  <c:v>39895</c:v>
                </c:pt>
                <c:pt idx="180">
                  <c:v>39896</c:v>
                </c:pt>
                <c:pt idx="181">
                  <c:v>39897</c:v>
                </c:pt>
                <c:pt idx="182">
                  <c:v>39898</c:v>
                </c:pt>
                <c:pt idx="183">
                  <c:v>39899</c:v>
                </c:pt>
                <c:pt idx="184">
                  <c:v>39902</c:v>
                </c:pt>
                <c:pt idx="185">
                  <c:v>39903</c:v>
                </c:pt>
                <c:pt idx="186">
                  <c:v>39904</c:v>
                </c:pt>
                <c:pt idx="187">
                  <c:v>39905</c:v>
                </c:pt>
                <c:pt idx="188">
                  <c:v>39906</c:v>
                </c:pt>
                <c:pt idx="189">
                  <c:v>39909</c:v>
                </c:pt>
                <c:pt idx="190">
                  <c:v>39910</c:v>
                </c:pt>
                <c:pt idx="191">
                  <c:v>39911</c:v>
                </c:pt>
                <c:pt idx="192">
                  <c:v>39916</c:v>
                </c:pt>
                <c:pt idx="193">
                  <c:v>39917</c:v>
                </c:pt>
                <c:pt idx="194">
                  <c:v>39918</c:v>
                </c:pt>
                <c:pt idx="195">
                  <c:v>39919</c:v>
                </c:pt>
                <c:pt idx="196">
                  <c:v>39920</c:v>
                </c:pt>
                <c:pt idx="197">
                  <c:v>39923</c:v>
                </c:pt>
                <c:pt idx="198">
                  <c:v>39924</c:v>
                </c:pt>
                <c:pt idx="199">
                  <c:v>39925</c:v>
                </c:pt>
                <c:pt idx="200">
                  <c:v>39926</c:v>
                </c:pt>
                <c:pt idx="201">
                  <c:v>39927</c:v>
                </c:pt>
                <c:pt idx="202">
                  <c:v>39930</c:v>
                </c:pt>
                <c:pt idx="203">
                  <c:v>39931</c:v>
                </c:pt>
                <c:pt idx="204">
                  <c:v>39932</c:v>
                </c:pt>
                <c:pt idx="205">
                  <c:v>39933</c:v>
                </c:pt>
                <c:pt idx="206">
                  <c:v>39937</c:v>
                </c:pt>
                <c:pt idx="207">
                  <c:v>39938</c:v>
                </c:pt>
                <c:pt idx="208">
                  <c:v>39939</c:v>
                </c:pt>
                <c:pt idx="209">
                  <c:v>39940</c:v>
                </c:pt>
                <c:pt idx="210">
                  <c:v>39941</c:v>
                </c:pt>
                <c:pt idx="211">
                  <c:v>39944</c:v>
                </c:pt>
                <c:pt idx="212">
                  <c:v>39945</c:v>
                </c:pt>
                <c:pt idx="213">
                  <c:v>39946</c:v>
                </c:pt>
                <c:pt idx="214">
                  <c:v>39947</c:v>
                </c:pt>
                <c:pt idx="215">
                  <c:v>39948</c:v>
                </c:pt>
                <c:pt idx="216">
                  <c:v>39951</c:v>
                </c:pt>
                <c:pt idx="217">
                  <c:v>39952</c:v>
                </c:pt>
                <c:pt idx="218">
                  <c:v>39953</c:v>
                </c:pt>
                <c:pt idx="219">
                  <c:v>39954</c:v>
                </c:pt>
                <c:pt idx="220">
                  <c:v>39955</c:v>
                </c:pt>
                <c:pt idx="221">
                  <c:v>39958</c:v>
                </c:pt>
                <c:pt idx="222">
                  <c:v>39959</c:v>
                </c:pt>
                <c:pt idx="223">
                  <c:v>39960</c:v>
                </c:pt>
                <c:pt idx="224">
                  <c:v>39961</c:v>
                </c:pt>
                <c:pt idx="225">
                  <c:v>39962</c:v>
                </c:pt>
                <c:pt idx="226">
                  <c:v>39965</c:v>
                </c:pt>
                <c:pt idx="227">
                  <c:v>39966</c:v>
                </c:pt>
                <c:pt idx="228">
                  <c:v>39967</c:v>
                </c:pt>
                <c:pt idx="229">
                  <c:v>39968</c:v>
                </c:pt>
                <c:pt idx="230">
                  <c:v>39969</c:v>
                </c:pt>
                <c:pt idx="231">
                  <c:v>39972</c:v>
                </c:pt>
                <c:pt idx="232">
                  <c:v>39973</c:v>
                </c:pt>
                <c:pt idx="233">
                  <c:v>39974</c:v>
                </c:pt>
                <c:pt idx="234">
                  <c:v>39975</c:v>
                </c:pt>
                <c:pt idx="235">
                  <c:v>39976</c:v>
                </c:pt>
                <c:pt idx="236">
                  <c:v>39979</c:v>
                </c:pt>
                <c:pt idx="237">
                  <c:v>39980</c:v>
                </c:pt>
                <c:pt idx="238">
                  <c:v>39981</c:v>
                </c:pt>
                <c:pt idx="239">
                  <c:v>39982</c:v>
                </c:pt>
                <c:pt idx="240">
                  <c:v>39983</c:v>
                </c:pt>
                <c:pt idx="241">
                  <c:v>39986</c:v>
                </c:pt>
                <c:pt idx="242">
                  <c:v>39987</c:v>
                </c:pt>
                <c:pt idx="243">
                  <c:v>39988</c:v>
                </c:pt>
                <c:pt idx="244">
                  <c:v>39989</c:v>
                </c:pt>
                <c:pt idx="245">
                  <c:v>39990</c:v>
                </c:pt>
                <c:pt idx="246">
                  <c:v>39993</c:v>
                </c:pt>
                <c:pt idx="247">
                  <c:v>39994</c:v>
                </c:pt>
                <c:pt idx="248">
                  <c:v>39995</c:v>
                </c:pt>
                <c:pt idx="249">
                  <c:v>39996</c:v>
                </c:pt>
                <c:pt idx="250">
                  <c:v>39997</c:v>
                </c:pt>
                <c:pt idx="251">
                  <c:v>40000</c:v>
                </c:pt>
                <c:pt idx="252">
                  <c:v>40001</c:v>
                </c:pt>
                <c:pt idx="253">
                  <c:v>40002</c:v>
                </c:pt>
                <c:pt idx="254">
                  <c:v>40003</c:v>
                </c:pt>
                <c:pt idx="255">
                  <c:v>40004</c:v>
                </c:pt>
                <c:pt idx="256">
                  <c:v>40007</c:v>
                </c:pt>
                <c:pt idx="257">
                  <c:v>40008</c:v>
                </c:pt>
                <c:pt idx="258">
                  <c:v>40009</c:v>
                </c:pt>
                <c:pt idx="259">
                  <c:v>40010</c:v>
                </c:pt>
                <c:pt idx="260">
                  <c:v>40011</c:v>
                </c:pt>
                <c:pt idx="261">
                  <c:v>40014</c:v>
                </c:pt>
                <c:pt idx="262">
                  <c:v>40015</c:v>
                </c:pt>
                <c:pt idx="263">
                  <c:v>40016</c:v>
                </c:pt>
                <c:pt idx="264">
                  <c:v>40017</c:v>
                </c:pt>
                <c:pt idx="265">
                  <c:v>40018</c:v>
                </c:pt>
                <c:pt idx="266">
                  <c:v>40021</c:v>
                </c:pt>
                <c:pt idx="267">
                  <c:v>40022</c:v>
                </c:pt>
                <c:pt idx="268">
                  <c:v>40023</c:v>
                </c:pt>
                <c:pt idx="269">
                  <c:v>40024</c:v>
                </c:pt>
                <c:pt idx="270">
                  <c:v>40025</c:v>
                </c:pt>
                <c:pt idx="271">
                  <c:v>40028</c:v>
                </c:pt>
                <c:pt idx="272">
                  <c:v>40029</c:v>
                </c:pt>
                <c:pt idx="273">
                  <c:v>40030</c:v>
                </c:pt>
                <c:pt idx="274">
                  <c:v>40031</c:v>
                </c:pt>
                <c:pt idx="275">
                  <c:v>40032</c:v>
                </c:pt>
                <c:pt idx="276">
                  <c:v>40035</c:v>
                </c:pt>
                <c:pt idx="277">
                  <c:v>40036</c:v>
                </c:pt>
                <c:pt idx="278">
                  <c:v>40037</c:v>
                </c:pt>
                <c:pt idx="279">
                  <c:v>40038</c:v>
                </c:pt>
                <c:pt idx="280">
                  <c:v>40039</c:v>
                </c:pt>
                <c:pt idx="281">
                  <c:v>40042</c:v>
                </c:pt>
                <c:pt idx="282">
                  <c:v>40043</c:v>
                </c:pt>
                <c:pt idx="283">
                  <c:v>40044</c:v>
                </c:pt>
                <c:pt idx="284">
                  <c:v>40045</c:v>
                </c:pt>
                <c:pt idx="285">
                  <c:v>40046</c:v>
                </c:pt>
                <c:pt idx="286">
                  <c:v>40049</c:v>
                </c:pt>
                <c:pt idx="287">
                  <c:v>40050</c:v>
                </c:pt>
                <c:pt idx="288">
                  <c:v>40051</c:v>
                </c:pt>
                <c:pt idx="289">
                  <c:v>40052</c:v>
                </c:pt>
                <c:pt idx="290">
                  <c:v>40053</c:v>
                </c:pt>
                <c:pt idx="291">
                  <c:v>40056</c:v>
                </c:pt>
                <c:pt idx="292">
                  <c:v>40057</c:v>
                </c:pt>
                <c:pt idx="293">
                  <c:v>40058</c:v>
                </c:pt>
                <c:pt idx="294">
                  <c:v>40059</c:v>
                </c:pt>
                <c:pt idx="295">
                  <c:v>40060</c:v>
                </c:pt>
                <c:pt idx="296">
                  <c:v>40063</c:v>
                </c:pt>
                <c:pt idx="297">
                  <c:v>40064</c:v>
                </c:pt>
                <c:pt idx="298">
                  <c:v>40065</c:v>
                </c:pt>
                <c:pt idx="299">
                  <c:v>40066</c:v>
                </c:pt>
                <c:pt idx="300">
                  <c:v>40067</c:v>
                </c:pt>
                <c:pt idx="301">
                  <c:v>40070</c:v>
                </c:pt>
                <c:pt idx="302">
                  <c:v>40071</c:v>
                </c:pt>
                <c:pt idx="303">
                  <c:v>40073</c:v>
                </c:pt>
                <c:pt idx="304">
                  <c:v>40074</c:v>
                </c:pt>
                <c:pt idx="305">
                  <c:v>40077</c:v>
                </c:pt>
                <c:pt idx="306">
                  <c:v>40078</c:v>
                </c:pt>
                <c:pt idx="307">
                  <c:v>40079</c:v>
                </c:pt>
                <c:pt idx="308">
                  <c:v>40080</c:v>
                </c:pt>
                <c:pt idx="309">
                  <c:v>40081</c:v>
                </c:pt>
                <c:pt idx="310">
                  <c:v>40084</c:v>
                </c:pt>
                <c:pt idx="311">
                  <c:v>40085</c:v>
                </c:pt>
                <c:pt idx="312">
                  <c:v>40086</c:v>
                </c:pt>
                <c:pt idx="313">
                  <c:v>40087</c:v>
                </c:pt>
                <c:pt idx="314">
                  <c:v>40088</c:v>
                </c:pt>
                <c:pt idx="315">
                  <c:v>40091</c:v>
                </c:pt>
                <c:pt idx="316">
                  <c:v>40092</c:v>
                </c:pt>
                <c:pt idx="317">
                  <c:v>40093</c:v>
                </c:pt>
                <c:pt idx="318">
                  <c:v>40094</c:v>
                </c:pt>
                <c:pt idx="319">
                  <c:v>40095</c:v>
                </c:pt>
                <c:pt idx="320">
                  <c:v>40098</c:v>
                </c:pt>
                <c:pt idx="321">
                  <c:v>40099</c:v>
                </c:pt>
                <c:pt idx="322">
                  <c:v>40100</c:v>
                </c:pt>
                <c:pt idx="323">
                  <c:v>40101</c:v>
                </c:pt>
                <c:pt idx="324">
                  <c:v>40102</c:v>
                </c:pt>
                <c:pt idx="325">
                  <c:v>40105</c:v>
                </c:pt>
                <c:pt idx="326">
                  <c:v>40106</c:v>
                </c:pt>
                <c:pt idx="327">
                  <c:v>40107</c:v>
                </c:pt>
                <c:pt idx="328">
                  <c:v>40108</c:v>
                </c:pt>
                <c:pt idx="329">
                  <c:v>40109</c:v>
                </c:pt>
                <c:pt idx="330">
                  <c:v>40112</c:v>
                </c:pt>
                <c:pt idx="331">
                  <c:v>40113</c:v>
                </c:pt>
                <c:pt idx="332">
                  <c:v>40114</c:v>
                </c:pt>
                <c:pt idx="333">
                  <c:v>40115</c:v>
                </c:pt>
                <c:pt idx="334">
                  <c:v>40116</c:v>
                </c:pt>
                <c:pt idx="335">
                  <c:v>40120</c:v>
                </c:pt>
                <c:pt idx="336">
                  <c:v>40121</c:v>
                </c:pt>
                <c:pt idx="337">
                  <c:v>40122</c:v>
                </c:pt>
                <c:pt idx="338">
                  <c:v>40123</c:v>
                </c:pt>
                <c:pt idx="339">
                  <c:v>40126</c:v>
                </c:pt>
                <c:pt idx="340">
                  <c:v>40127</c:v>
                </c:pt>
                <c:pt idx="341">
                  <c:v>40128</c:v>
                </c:pt>
                <c:pt idx="342">
                  <c:v>40129</c:v>
                </c:pt>
                <c:pt idx="343">
                  <c:v>40130</c:v>
                </c:pt>
                <c:pt idx="344">
                  <c:v>40134</c:v>
                </c:pt>
                <c:pt idx="345">
                  <c:v>40135</c:v>
                </c:pt>
                <c:pt idx="346">
                  <c:v>40136</c:v>
                </c:pt>
                <c:pt idx="347">
                  <c:v>40137</c:v>
                </c:pt>
                <c:pt idx="348">
                  <c:v>40140</c:v>
                </c:pt>
                <c:pt idx="349">
                  <c:v>40141</c:v>
                </c:pt>
                <c:pt idx="350">
                  <c:v>40142</c:v>
                </c:pt>
                <c:pt idx="351">
                  <c:v>40143</c:v>
                </c:pt>
                <c:pt idx="352">
                  <c:v>40144</c:v>
                </c:pt>
                <c:pt idx="353">
                  <c:v>40147</c:v>
                </c:pt>
                <c:pt idx="354">
                  <c:v>40148</c:v>
                </c:pt>
                <c:pt idx="355">
                  <c:v>40149</c:v>
                </c:pt>
                <c:pt idx="356">
                  <c:v>40150</c:v>
                </c:pt>
                <c:pt idx="357">
                  <c:v>40151</c:v>
                </c:pt>
                <c:pt idx="358">
                  <c:v>40154</c:v>
                </c:pt>
                <c:pt idx="359">
                  <c:v>40155</c:v>
                </c:pt>
                <c:pt idx="360">
                  <c:v>40156</c:v>
                </c:pt>
                <c:pt idx="361">
                  <c:v>40157</c:v>
                </c:pt>
                <c:pt idx="362">
                  <c:v>40158</c:v>
                </c:pt>
                <c:pt idx="363">
                  <c:v>40161</c:v>
                </c:pt>
                <c:pt idx="364">
                  <c:v>40162</c:v>
                </c:pt>
                <c:pt idx="365">
                  <c:v>40163</c:v>
                </c:pt>
                <c:pt idx="366">
                  <c:v>40164</c:v>
                </c:pt>
                <c:pt idx="367">
                  <c:v>40165</c:v>
                </c:pt>
                <c:pt idx="368">
                  <c:v>40168</c:v>
                </c:pt>
                <c:pt idx="369">
                  <c:v>40169</c:v>
                </c:pt>
                <c:pt idx="370">
                  <c:v>40170</c:v>
                </c:pt>
                <c:pt idx="371">
                  <c:v>40171</c:v>
                </c:pt>
                <c:pt idx="372">
                  <c:v>40175</c:v>
                </c:pt>
                <c:pt idx="373">
                  <c:v>40176</c:v>
                </c:pt>
                <c:pt idx="374">
                  <c:v>40177</c:v>
                </c:pt>
                <c:pt idx="375">
                  <c:v>40178</c:v>
                </c:pt>
                <c:pt idx="376">
                  <c:v>40182</c:v>
                </c:pt>
                <c:pt idx="377">
                  <c:v>40183</c:v>
                </c:pt>
                <c:pt idx="378">
                  <c:v>40184</c:v>
                </c:pt>
                <c:pt idx="379">
                  <c:v>40185</c:v>
                </c:pt>
                <c:pt idx="380">
                  <c:v>40186</c:v>
                </c:pt>
                <c:pt idx="381">
                  <c:v>40189</c:v>
                </c:pt>
                <c:pt idx="382">
                  <c:v>40190</c:v>
                </c:pt>
                <c:pt idx="383">
                  <c:v>40191</c:v>
                </c:pt>
                <c:pt idx="384">
                  <c:v>40192</c:v>
                </c:pt>
                <c:pt idx="385">
                  <c:v>40193</c:v>
                </c:pt>
                <c:pt idx="386">
                  <c:v>40196</c:v>
                </c:pt>
                <c:pt idx="387">
                  <c:v>40197</c:v>
                </c:pt>
                <c:pt idx="388">
                  <c:v>40198</c:v>
                </c:pt>
                <c:pt idx="389">
                  <c:v>40199</c:v>
                </c:pt>
                <c:pt idx="390">
                  <c:v>40200</c:v>
                </c:pt>
                <c:pt idx="391">
                  <c:v>40203</c:v>
                </c:pt>
                <c:pt idx="392">
                  <c:v>40204</c:v>
                </c:pt>
                <c:pt idx="393">
                  <c:v>40205</c:v>
                </c:pt>
                <c:pt idx="394">
                  <c:v>40206</c:v>
                </c:pt>
                <c:pt idx="395">
                  <c:v>40207</c:v>
                </c:pt>
                <c:pt idx="396">
                  <c:v>40211</c:v>
                </c:pt>
                <c:pt idx="397">
                  <c:v>40212</c:v>
                </c:pt>
                <c:pt idx="398">
                  <c:v>40213</c:v>
                </c:pt>
                <c:pt idx="399">
                  <c:v>40214</c:v>
                </c:pt>
                <c:pt idx="400">
                  <c:v>40217</c:v>
                </c:pt>
                <c:pt idx="401">
                  <c:v>40218</c:v>
                </c:pt>
                <c:pt idx="402">
                  <c:v>40219</c:v>
                </c:pt>
                <c:pt idx="403">
                  <c:v>40220</c:v>
                </c:pt>
                <c:pt idx="404">
                  <c:v>40221</c:v>
                </c:pt>
                <c:pt idx="405">
                  <c:v>40224</c:v>
                </c:pt>
                <c:pt idx="406">
                  <c:v>40225</c:v>
                </c:pt>
                <c:pt idx="407">
                  <c:v>40226</c:v>
                </c:pt>
                <c:pt idx="408">
                  <c:v>40227</c:v>
                </c:pt>
                <c:pt idx="409">
                  <c:v>40228</c:v>
                </c:pt>
                <c:pt idx="410">
                  <c:v>40231</c:v>
                </c:pt>
                <c:pt idx="411">
                  <c:v>40232</c:v>
                </c:pt>
                <c:pt idx="412">
                  <c:v>40233</c:v>
                </c:pt>
                <c:pt idx="413">
                  <c:v>40234</c:v>
                </c:pt>
                <c:pt idx="414">
                  <c:v>40235</c:v>
                </c:pt>
                <c:pt idx="415">
                  <c:v>40238</c:v>
                </c:pt>
                <c:pt idx="416">
                  <c:v>40239</c:v>
                </c:pt>
                <c:pt idx="417">
                  <c:v>40240</c:v>
                </c:pt>
                <c:pt idx="418">
                  <c:v>40241</c:v>
                </c:pt>
                <c:pt idx="419">
                  <c:v>40242</c:v>
                </c:pt>
                <c:pt idx="420">
                  <c:v>40245</c:v>
                </c:pt>
                <c:pt idx="421">
                  <c:v>40246</c:v>
                </c:pt>
                <c:pt idx="422">
                  <c:v>40247</c:v>
                </c:pt>
                <c:pt idx="423">
                  <c:v>40248</c:v>
                </c:pt>
                <c:pt idx="424">
                  <c:v>40249</c:v>
                </c:pt>
                <c:pt idx="425">
                  <c:v>40253</c:v>
                </c:pt>
                <c:pt idx="426">
                  <c:v>40254</c:v>
                </c:pt>
                <c:pt idx="427">
                  <c:v>40255</c:v>
                </c:pt>
                <c:pt idx="428">
                  <c:v>40256</c:v>
                </c:pt>
                <c:pt idx="429">
                  <c:v>40259</c:v>
                </c:pt>
                <c:pt idx="430">
                  <c:v>40260</c:v>
                </c:pt>
                <c:pt idx="431">
                  <c:v>40261</c:v>
                </c:pt>
                <c:pt idx="432">
                  <c:v>40262</c:v>
                </c:pt>
                <c:pt idx="433">
                  <c:v>40263</c:v>
                </c:pt>
                <c:pt idx="434">
                  <c:v>40266</c:v>
                </c:pt>
                <c:pt idx="435">
                  <c:v>40267</c:v>
                </c:pt>
                <c:pt idx="436">
                  <c:v>40268</c:v>
                </c:pt>
                <c:pt idx="437">
                  <c:v>40273</c:v>
                </c:pt>
                <c:pt idx="438">
                  <c:v>40274</c:v>
                </c:pt>
                <c:pt idx="439">
                  <c:v>40275</c:v>
                </c:pt>
                <c:pt idx="440">
                  <c:v>40276</c:v>
                </c:pt>
                <c:pt idx="441">
                  <c:v>40277</c:v>
                </c:pt>
                <c:pt idx="442">
                  <c:v>40280</c:v>
                </c:pt>
                <c:pt idx="443">
                  <c:v>40281</c:v>
                </c:pt>
                <c:pt idx="444">
                  <c:v>40282</c:v>
                </c:pt>
                <c:pt idx="445">
                  <c:v>40283</c:v>
                </c:pt>
                <c:pt idx="446">
                  <c:v>40284</c:v>
                </c:pt>
                <c:pt idx="447">
                  <c:v>40287</c:v>
                </c:pt>
                <c:pt idx="448">
                  <c:v>40288</c:v>
                </c:pt>
                <c:pt idx="449">
                  <c:v>40289</c:v>
                </c:pt>
                <c:pt idx="450">
                  <c:v>40290</c:v>
                </c:pt>
                <c:pt idx="451">
                  <c:v>40291</c:v>
                </c:pt>
                <c:pt idx="452">
                  <c:v>40294</c:v>
                </c:pt>
                <c:pt idx="453">
                  <c:v>40295</c:v>
                </c:pt>
                <c:pt idx="454">
                  <c:v>40296</c:v>
                </c:pt>
                <c:pt idx="455">
                  <c:v>40297</c:v>
                </c:pt>
                <c:pt idx="456">
                  <c:v>40298</c:v>
                </c:pt>
                <c:pt idx="457">
                  <c:v>40301</c:v>
                </c:pt>
                <c:pt idx="458">
                  <c:v>40302</c:v>
                </c:pt>
                <c:pt idx="459">
                  <c:v>40303</c:v>
                </c:pt>
                <c:pt idx="460">
                  <c:v>40304</c:v>
                </c:pt>
                <c:pt idx="461">
                  <c:v>40305</c:v>
                </c:pt>
                <c:pt idx="462">
                  <c:v>40308</c:v>
                </c:pt>
                <c:pt idx="463">
                  <c:v>40309</c:v>
                </c:pt>
                <c:pt idx="464">
                  <c:v>40310</c:v>
                </c:pt>
                <c:pt idx="465">
                  <c:v>40311</c:v>
                </c:pt>
                <c:pt idx="466">
                  <c:v>40312</c:v>
                </c:pt>
                <c:pt idx="467">
                  <c:v>40315</c:v>
                </c:pt>
                <c:pt idx="468">
                  <c:v>40316</c:v>
                </c:pt>
                <c:pt idx="469">
                  <c:v>40317</c:v>
                </c:pt>
                <c:pt idx="470">
                  <c:v>40318</c:v>
                </c:pt>
                <c:pt idx="471">
                  <c:v>40319</c:v>
                </c:pt>
                <c:pt idx="472">
                  <c:v>40322</c:v>
                </c:pt>
                <c:pt idx="473">
                  <c:v>40323</c:v>
                </c:pt>
                <c:pt idx="474">
                  <c:v>40324</c:v>
                </c:pt>
                <c:pt idx="475">
                  <c:v>40325</c:v>
                </c:pt>
                <c:pt idx="476">
                  <c:v>40326</c:v>
                </c:pt>
                <c:pt idx="477">
                  <c:v>40329</c:v>
                </c:pt>
                <c:pt idx="478">
                  <c:v>40330</c:v>
                </c:pt>
                <c:pt idx="479">
                  <c:v>40331</c:v>
                </c:pt>
                <c:pt idx="480">
                  <c:v>40332</c:v>
                </c:pt>
                <c:pt idx="481">
                  <c:v>40333</c:v>
                </c:pt>
                <c:pt idx="482">
                  <c:v>40336</c:v>
                </c:pt>
                <c:pt idx="483">
                  <c:v>40337</c:v>
                </c:pt>
                <c:pt idx="484">
                  <c:v>40338</c:v>
                </c:pt>
                <c:pt idx="485">
                  <c:v>40339</c:v>
                </c:pt>
                <c:pt idx="486">
                  <c:v>40340</c:v>
                </c:pt>
                <c:pt idx="487">
                  <c:v>40343</c:v>
                </c:pt>
                <c:pt idx="488">
                  <c:v>40344</c:v>
                </c:pt>
                <c:pt idx="489">
                  <c:v>40345</c:v>
                </c:pt>
                <c:pt idx="490">
                  <c:v>40346</c:v>
                </c:pt>
                <c:pt idx="491">
                  <c:v>40347</c:v>
                </c:pt>
                <c:pt idx="492">
                  <c:v>40350</c:v>
                </c:pt>
                <c:pt idx="493">
                  <c:v>40351</c:v>
                </c:pt>
                <c:pt idx="494">
                  <c:v>40352</c:v>
                </c:pt>
                <c:pt idx="495">
                  <c:v>40353</c:v>
                </c:pt>
                <c:pt idx="496">
                  <c:v>40354</c:v>
                </c:pt>
                <c:pt idx="497">
                  <c:v>40357</c:v>
                </c:pt>
                <c:pt idx="498">
                  <c:v>40358</c:v>
                </c:pt>
                <c:pt idx="499">
                  <c:v>40359</c:v>
                </c:pt>
                <c:pt idx="500">
                  <c:v>40360</c:v>
                </c:pt>
                <c:pt idx="501">
                  <c:v>40361</c:v>
                </c:pt>
                <c:pt idx="502">
                  <c:v>40362</c:v>
                </c:pt>
                <c:pt idx="503">
                  <c:v>40364</c:v>
                </c:pt>
                <c:pt idx="504">
                  <c:v>40365</c:v>
                </c:pt>
                <c:pt idx="505">
                  <c:v>40366</c:v>
                </c:pt>
                <c:pt idx="506">
                  <c:v>40367</c:v>
                </c:pt>
                <c:pt idx="507">
                  <c:v>40368</c:v>
                </c:pt>
                <c:pt idx="508">
                  <c:v>40371</c:v>
                </c:pt>
                <c:pt idx="509">
                  <c:v>40372</c:v>
                </c:pt>
                <c:pt idx="510">
                  <c:v>40373</c:v>
                </c:pt>
                <c:pt idx="511">
                  <c:v>40374</c:v>
                </c:pt>
                <c:pt idx="512">
                  <c:v>40375</c:v>
                </c:pt>
                <c:pt idx="513">
                  <c:v>40378</c:v>
                </c:pt>
                <c:pt idx="514">
                  <c:v>40379</c:v>
                </c:pt>
                <c:pt idx="515">
                  <c:v>40380</c:v>
                </c:pt>
                <c:pt idx="516">
                  <c:v>40381</c:v>
                </c:pt>
                <c:pt idx="517">
                  <c:v>40382</c:v>
                </c:pt>
                <c:pt idx="518">
                  <c:v>40385</c:v>
                </c:pt>
                <c:pt idx="519">
                  <c:v>40386</c:v>
                </c:pt>
                <c:pt idx="520">
                  <c:v>40387</c:v>
                </c:pt>
                <c:pt idx="521">
                  <c:v>40388</c:v>
                </c:pt>
                <c:pt idx="522">
                  <c:v>40389</c:v>
                </c:pt>
                <c:pt idx="523">
                  <c:v>40392</c:v>
                </c:pt>
                <c:pt idx="524">
                  <c:v>40393</c:v>
                </c:pt>
                <c:pt idx="525">
                  <c:v>40394</c:v>
                </c:pt>
                <c:pt idx="526">
                  <c:v>40395</c:v>
                </c:pt>
                <c:pt idx="527">
                  <c:v>40396</c:v>
                </c:pt>
                <c:pt idx="528">
                  <c:v>40399</c:v>
                </c:pt>
                <c:pt idx="529">
                  <c:v>40400</c:v>
                </c:pt>
                <c:pt idx="530">
                  <c:v>40401</c:v>
                </c:pt>
                <c:pt idx="531">
                  <c:v>40402</c:v>
                </c:pt>
                <c:pt idx="532">
                  <c:v>40403</c:v>
                </c:pt>
                <c:pt idx="533">
                  <c:v>40406</c:v>
                </c:pt>
                <c:pt idx="534">
                  <c:v>40407</c:v>
                </c:pt>
                <c:pt idx="535">
                  <c:v>40408</c:v>
                </c:pt>
                <c:pt idx="536">
                  <c:v>40409</c:v>
                </c:pt>
                <c:pt idx="537">
                  <c:v>40410</c:v>
                </c:pt>
                <c:pt idx="538">
                  <c:v>40413</c:v>
                </c:pt>
                <c:pt idx="539">
                  <c:v>40414</c:v>
                </c:pt>
                <c:pt idx="540">
                  <c:v>40415</c:v>
                </c:pt>
                <c:pt idx="541">
                  <c:v>40416</c:v>
                </c:pt>
                <c:pt idx="542">
                  <c:v>40417</c:v>
                </c:pt>
                <c:pt idx="543">
                  <c:v>40420</c:v>
                </c:pt>
                <c:pt idx="544">
                  <c:v>40421</c:v>
                </c:pt>
                <c:pt idx="545">
                  <c:v>40422</c:v>
                </c:pt>
                <c:pt idx="546">
                  <c:v>40423</c:v>
                </c:pt>
                <c:pt idx="547">
                  <c:v>40424</c:v>
                </c:pt>
                <c:pt idx="548">
                  <c:v>40427</c:v>
                </c:pt>
                <c:pt idx="549">
                  <c:v>40428</c:v>
                </c:pt>
                <c:pt idx="550">
                  <c:v>40429</c:v>
                </c:pt>
                <c:pt idx="551">
                  <c:v>40430</c:v>
                </c:pt>
                <c:pt idx="552">
                  <c:v>40431</c:v>
                </c:pt>
                <c:pt idx="553">
                  <c:v>40434</c:v>
                </c:pt>
                <c:pt idx="554">
                  <c:v>40435</c:v>
                </c:pt>
                <c:pt idx="555">
                  <c:v>40436</c:v>
                </c:pt>
                <c:pt idx="556">
                  <c:v>40441</c:v>
                </c:pt>
                <c:pt idx="557">
                  <c:v>40442</c:v>
                </c:pt>
                <c:pt idx="558">
                  <c:v>40443</c:v>
                </c:pt>
                <c:pt idx="559">
                  <c:v>40444</c:v>
                </c:pt>
                <c:pt idx="560">
                  <c:v>40445</c:v>
                </c:pt>
                <c:pt idx="561">
                  <c:v>40448</c:v>
                </c:pt>
                <c:pt idx="562">
                  <c:v>40449</c:v>
                </c:pt>
                <c:pt idx="563">
                  <c:v>40450</c:v>
                </c:pt>
                <c:pt idx="564">
                  <c:v>40451</c:v>
                </c:pt>
                <c:pt idx="565">
                  <c:v>40452</c:v>
                </c:pt>
                <c:pt idx="566">
                  <c:v>40455</c:v>
                </c:pt>
                <c:pt idx="567">
                  <c:v>40456</c:v>
                </c:pt>
                <c:pt idx="568">
                  <c:v>40457</c:v>
                </c:pt>
                <c:pt idx="569">
                  <c:v>40458</c:v>
                </c:pt>
                <c:pt idx="570">
                  <c:v>40459</c:v>
                </c:pt>
                <c:pt idx="571">
                  <c:v>40462</c:v>
                </c:pt>
                <c:pt idx="572">
                  <c:v>40463</c:v>
                </c:pt>
                <c:pt idx="573">
                  <c:v>40464</c:v>
                </c:pt>
                <c:pt idx="574">
                  <c:v>40465</c:v>
                </c:pt>
                <c:pt idx="575">
                  <c:v>40466</c:v>
                </c:pt>
                <c:pt idx="576">
                  <c:v>40469</c:v>
                </c:pt>
                <c:pt idx="577">
                  <c:v>40470</c:v>
                </c:pt>
                <c:pt idx="578">
                  <c:v>40471</c:v>
                </c:pt>
                <c:pt idx="579">
                  <c:v>40472</c:v>
                </c:pt>
                <c:pt idx="580">
                  <c:v>40473</c:v>
                </c:pt>
                <c:pt idx="581">
                  <c:v>40476</c:v>
                </c:pt>
                <c:pt idx="582">
                  <c:v>40477</c:v>
                </c:pt>
                <c:pt idx="583">
                  <c:v>40478</c:v>
                </c:pt>
                <c:pt idx="584">
                  <c:v>40479</c:v>
                </c:pt>
                <c:pt idx="585">
                  <c:v>40480</c:v>
                </c:pt>
                <c:pt idx="586">
                  <c:v>40483</c:v>
                </c:pt>
                <c:pt idx="587">
                  <c:v>40485</c:v>
                </c:pt>
                <c:pt idx="588">
                  <c:v>40486</c:v>
                </c:pt>
                <c:pt idx="589">
                  <c:v>40487</c:v>
                </c:pt>
                <c:pt idx="590">
                  <c:v>40490</c:v>
                </c:pt>
                <c:pt idx="591">
                  <c:v>40491</c:v>
                </c:pt>
                <c:pt idx="592">
                  <c:v>40492</c:v>
                </c:pt>
                <c:pt idx="593">
                  <c:v>40493</c:v>
                </c:pt>
                <c:pt idx="594">
                  <c:v>40494</c:v>
                </c:pt>
                <c:pt idx="595">
                  <c:v>40498</c:v>
                </c:pt>
                <c:pt idx="596">
                  <c:v>40499</c:v>
                </c:pt>
                <c:pt idx="597">
                  <c:v>40500</c:v>
                </c:pt>
                <c:pt idx="598">
                  <c:v>40501</c:v>
                </c:pt>
                <c:pt idx="599">
                  <c:v>40504</c:v>
                </c:pt>
                <c:pt idx="600">
                  <c:v>40505</c:v>
                </c:pt>
                <c:pt idx="601">
                  <c:v>40506</c:v>
                </c:pt>
                <c:pt idx="602">
                  <c:v>40508</c:v>
                </c:pt>
                <c:pt idx="603">
                  <c:v>40511</c:v>
                </c:pt>
                <c:pt idx="604">
                  <c:v>40512</c:v>
                </c:pt>
                <c:pt idx="605">
                  <c:v>40513</c:v>
                </c:pt>
                <c:pt idx="606">
                  <c:v>40514</c:v>
                </c:pt>
                <c:pt idx="607">
                  <c:v>40515</c:v>
                </c:pt>
                <c:pt idx="608">
                  <c:v>40518</c:v>
                </c:pt>
                <c:pt idx="609">
                  <c:v>40519</c:v>
                </c:pt>
                <c:pt idx="610">
                  <c:v>40520</c:v>
                </c:pt>
                <c:pt idx="611">
                  <c:v>40521</c:v>
                </c:pt>
                <c:pt idx="612">
                  <c:v>40522</c:v>
                </c:pt>
                <c:pt idx="613">
                  <c:v>40525</c:v>
                </c:pt>
                <c:pt idx="614">
                  <c:v>40526</c:v>
                </c:pt>
                <c:pt idx="615">
                  <c:v>40527</c:v>
                </c:pt>
                <c:pt idx="616">
                  <c:v>40528</c:v>
                </c:pt>
                <c:pt idx="617">
                  <c:v>40529</c:v>
                </c:pt>
                <c:pt idx="618">
                  <c:v>40532</c:v>
                </c:pt>
                <c:pt idx="619">
                  <c:v>40533</c:v>
                </c:pt>
                <c:pt idx="620">
                  <c:v>40534</c:v>
                </c:pt>
                <c:pt idx="621">
                  <c:v>40535</c:v>
                </c:pt>
                <c:pt idx="622">
                  <c:v>40536</c:v>
                </c:pt>
                <c:pt idx="623">
                  <c:v>40539</c:v>
                </c:pt>
                <c:pt idx="624">
                  <c:v>40540</c:v>
                </c:pt>
                <c:pt idx="625">
                  <c:v>40541</c:v>
                </c:pt>
                <c:pt idx="626">
                  <c:v>40542</c:v>
                </c:pt>
                <c:pt idx="627">
                  <c:v>40543</c:v>
                </c:pt>
                <c:pt idx="628">
                  <c:v>40546</c:v>
                </c:pt>
                <c:pt idx="629">
                  <c:v>40547</c:v>
                </c:pt>
                <c:pt idx="630">
                  <c:v>40548</c:v>
                </c:pt>
                <c:pt idx="631">
                  <c:v>40549</c:v>
                </c:pt>
                <c:pt idx="632">
                  <c:v>40550</c:v>
                </c:pt>
                <c:pt idx="633">
                  <c:v>40553</c:v>
                </c:pt>
                <c:pt idx="634">
                  <c:v>40554</c:v>
                </c:pt>
                <c:pt idx="635">
                  <c:v>40555</c:v>
                </c:pt>
                <c:pt idx="636">
                  <c:v>40556</c:v>
                </c:pt>
                <c:pt idx="637">
                  <c:v>40557</c:v>
                </c:pt>
                <c:pt idx="638">
                  <c:v>40560</c:v>
                </c:pt>
                <c:pt idx="639">
                  <c:v>40561</c:v>
                </c:pt>
                <c:pt idx="640">
                  <c:v>40562</c:v>
                </c:pt>
                <c:pt idx="641">
                  <c:v>40563</c:v>
                </c:pt>
                <c:pt idx="642">
                  <c:v>40564</c:v>
                </c:pt>
                <c:pt idx="643">
                  <c:v>40567</c:v>
                </c:pt>
                <c:pt idx="644">
                  <c:v>40568</c:v>
                </c:pt>
                <c:pt idx="645">
                  <c:v>40569</c:v>
                </c:pt>
                <c:pt idx="646">
                  <c:v>40570</c:v>
                </c:pt>
                <c:pt idx="647">
                  <c:v>40571</c:v>
                </c:pt>
                <c:pt idx="648">
                  <c:v>40574</c:v>
                </c:pt>
                <c:pt idx="649">
                  <c:v>40575</c:v>
                </c:pt>
                <c:pt idx="650">
                  <c:v>40576</c:v>
                </c:pt>
                <c:pt idx="651">
                  <c:v>40577</c:v>
                </c:pt>
                <c:pt idx="652">
                  <c:v>40578</c:v>
                </c:pt>
                <c:pt idx="653">
                  <c:v>40582</c:v>
                </c:pt>
                <c:pt idx="654">
                  <c:v>40583</c:v>
                </c:pt>
                <c:pt idx="655">
                  <c:v>40584</c:v>
                </c:pt>
                <c:pt idx="656">
                  <c:v>40585</c:v>
                </c:pt>
                <c:pt idx="657">
                  <c:v>40588</c:v>
                </c:pt>
                <c:pt idx="658">
                  <c:v>40589</c:v>
                </c:pt>
                <c:pt idx="659">
                  <c:v>40590</c:v>
                </c:pt>
                <c:pt idx="660">
                  <c:v>40591</c:v>
                </c:pt>
                <c:pt idx="661">
                  <c:v>40592</c:v>
                </c:pt>
                <c:pt idx="662">
                  <c:v>40595</c:v>
                </c:pt>
                <c:pt idx="663">
                  <c:v>40596</c:v>
                </c:pt>
                <c:pt idx="664">
                  <c:v>40597</c:v>
                </c:pt>
                <c:pt idx="665">
                  <c:v>40598</c:v>
                </c:pt>
                <c:pt idx="666">
                  <c:v>40599</c:v>
                </c:pt>
                <c:pt idx="667">
                  <c:v>40602</c:v>
                </c:pt>
                <c:pt idx="668">
                  <c:v>40603</c:v>
                </c:pt>
                <c:pt idx="669">
                  <c:v>40604</c:v>
                </c:pt>
                <c:pt idx="670">
                  <c:v>40605</c:v>
                </c:pt>
                <c:pt idx="671">
                  <c:v>40606</c:v>
                </c:pt>
                <c:pt idx="672">
                  <c:v>40609</c:v>
                </c:pt>
                <c:pt idx="673">
                  <c:v>40610</c:v>
                </c:pt>
                <c:pt idx="674">
                  <c:v>40611</c:v>
                </c:pt>
                <c:pt idx="675">
                  <c:v>40612</c:v>
                </c:pt>
                <c:pt idx="676">
                  <c:v>40613</c:v>
                </c:pt>
                <c:pt idx="677">
                  <c:v>40616</c:v>
                </c:pt>
                <c:pt idx="678">
                  <c:v>40617</c:v>
                </c:pt>
                <c:pt idx="679">
                  <c:v>40618</c:v>
                </c:pt>
                <c:pt idx="680">
                  <c:v>40619</c:v>
                </c:pt>
                <c:pt idx="681">
                  <c:v>40620</c:v>
                </c:pt>
                <c:pt idx="682">
                  <c:v>40624</c:v>
                </c:pt>
                <c:pt idx="683">
                  <c:v>40625</c:v>
                </c:pt>
                <c:pt idx="684">
                  <c:v>40626</c:v>
                </c:pt>
                <c:pt idx="685">
                  <c:v>40627</c:v>
                </c:pt>
                <c:pt idx="686">
                  <c:v>40630</c:v>
                </c:pt>
                <c:pt idx="687">
                  <c:v>40631</c:v>
                </c:pt>
                <c:pt idx="688">
                  <c:v>40632</c:v>
                </c:pt>
                <c:pt idx="689">
                  <c:v>40633</c:v>
                </c:pt>
                <c:pt idx="690">
                  <c:v>40634</c:v>
                </c:pt>
                <c:pt idx="691">
                  <c:v>40637</c:v>
                </c:pt>
                <c:pt idx="692">
                  <c:v>40638</c:v>
                </c:pt>
                <c:pt idx="693">
                  <c:v>40639</c:v>
                </c:pt>
                <c:pt idx="694">
                  <c:v>40640</c:v>
                </c:pt>
                <c:pt idx="695">
                  <c:v>40641</c:v>
                </c:pt>
                <c:pt idx="696">
                  <c:v>40644</c:v>
                </c:pt>
                <c:pt idx="697">
                  <c:v>40645</c:v>
                </c:pt>
                <c:pt idx="698">
                  <c:v>40646</c:v>
                </c:pt>
                <c:pt idx="699">
                  <c:v>40647</c:v>
                </c:pt>
                <c:pt idx="700">
                  <c:v>40648</c:v>
                </c:pt>
                <c:pt idx="701">
                  <c:v>40651</c:v>
                </c:pt>
                <c:pt idx="702">
                  <c:v>40652</c:v>
                </c:pt>
                <c:pt idx="703">
                  <c:v>40653</c:v>
                </c:pt>
                <c:pt idx="704">
                  <c:v>40658</c:v>
                </c:pt>
                <c:pt idx="705">
                  <c:v>40659</c:v>
                </c:pt>
                <c:pt idx="706">
                  <c:v>40660</c:v>
                </c:pt>
                <c:pt idx="707">
                  <c:v>40661</c:v>
                </c:pt>
                <c:pt idx="708">
                  <c:v>40662</c:v>
                </c:pt>
                <c:pt idx="709">
                  <c:v>40665</c:v>
                </c:pt>
                <c:pt idx="710">
                  <c:v>40666</c:v>
                </c:pt>
                <c:pt idx="711">
                  <c:v>40667</c:v>
                </c:pt>
                <c:pt idx="712">
                  <c:v>40668</c:v>
                </c:pt>
                <c:pt idx="713">
                  <c:v>40669</c:v>
                </c:pt>
                <c:pt idx="714">
                  <c:v>40672</c:v>
                </c:pt>
                <c:pt idx="715">
                  <c:v>40673</c:v>
                </c:pt>
                <c:pt idx="716">
                  <c:v>40674</c:v>
                </c:pt>
                <c:pt idx="717">
                  <c:v>40675</c:v>
                </c:pt>
                <c:pt idx="718">
                  <c:v>40676</c:v>
                </c:pt>
                <c:pt idx="719">
                  <c:v>40679</c:v>
                </c:pt>
                <c:pt idx="720">
                  <c:v>40680</c:v>
                </c:pt>
                <c:pt idx="721">
                  <c:v>40681</c:v>
                </c:pt>
                <c:pt idx="722">
                  <c:v>40682</c:v>
                </c:pt>
                <c:pt idx="723">
                  <c:v>40683</c:v>
                </c:pt>
                <c:pt idx="724">
                  <c:v>40686</c:v>
                </c:pt>
                <c:pt idx="725">
                  <c:v>40687</c:v>
                </c:pt>
                <c:pt idx="726">
                  <c:v>40688</c:v>
                </c:pt>
                <c:pt idx="727">
                  <c:v>40689</c:v>
                </c:pt>
                <c:pt idx="728">
                  <c:v>40690</c:v>
                </c:pt>
                <c:pt idx="729">
                  <c:v>40693</c:v>
                </c:pt>
                <c:pt idx="730">
                  <c:v>40694</c:v>
                </c:pt>
                <c:pt idx="731">
                  <c:v>40695</c:v>
                </c:pt>
                <c:pt idx="732">
                  <c:v>40696</c:v>
                </c:pt>
                <c:pt idx="733">
                  <c:v>40697</c:v>
                </c:pt>
                <c:pt idx="734">
                  <c:v>40700</c:v>
                </c:pt>
                <c:pt idx="735">
                  <c:v>40701</c:v>
                </c:pt>
                <c:pt idx="736">
                  <c:v>40702</c:v>
                </c:pt>
                <c:pt idx="737">
                  <c:v>40703</c:v>
                </c:pt>
                <c:pt idx="738">
                  <c:v>40704</c:v>
                </c:pt>
                <c:pt idx="739">
                  <c:v>40707</c:v>
                </c:pt>
                <c:pt idx="740">
                  <c:v>40708</c:v>
                </c:pt>
                <c:pt idx="741">
                  <c:v>40709</c:v>
                </c:pt>
                <c:pt idx="742">
                  <c:v>40710</c:v>
                </c:pt>
                <c:pt idx="743">
                  <c:v>40711</c:v>
                </c:pt>
                <c:pt idx="744">
                  <c:v>40714</c:v>
                </c:pt>
                <c:pt idx="745">
                  <c:v>40715</c:v>
                </c:pt>
                <c:pt idx="746">
                  <c:v>40716</c:v>
                </c:pt>
                <c:pt idx="747">
                  <c:v>40717</c:v>
                </c:pt>
                <c:pt idx="748">
                  <c:v>40718</c:v>
                </c:pt>
                <c:pt idx="749">
                  <c:v>40721</c:v>
                </c:pt>
                <c:pt idx="750">
                  <c:v>40722</c:v>
                </c:pt>
                <c:pt idx="751">
                  <c:v>40723</c:v>
                </c:pt>
                <c:pt idx="752">
                  <c:v>40724</c:v>
                </c:pt>
                <c:pt idx="753">
                  <c:v>40725</c:v>
                </c:pt>
                <c:pt idx="754">
                  <c:v>40728</c:v>
                </c:pt>
                <c:pt idx="755">
                  <c:v>40729</c:v>
                </c:pt>
                <c:pt idx="756">
                  <c:v>40730</c:v>
                </c:pt>
                <c:pt idx="757">
                  <c:v>40731</c:v>
                </c:pt>
                <c:pt idx="758">
                  <c:v>40732</c:v>
                </c:pt>
                <c:pt idx="759">
                  <c:v>40735</c:v>
                </c:pt>
                <c:pt idx="760">
                  <c:v>40736</c:v>
                </c:pt>
                <c:pt idx="761">
                  <c:v>40737</c:v>
                </c:pt>
                <c:pt idx="762">
                  <c:v>40738</c:v>
                </c:pt>
                <c:pt idx="763">
                  <c:v>40739</c:v>
                </c:pt>
                <c:pt idx="764">
                  <c:v>40742</c:v>
                </c:pt>
                <c:pt idx="765">
                  <c:v>40743</c:v>
                </c:pt>
                <c:pt idx="766">
                  <c:v>40744</c:v>
                </c:pt>
                <c:pt idx="767">
                  <c:v>40745</c:v>
                </c:pt>
                <c:pt idx="768">
                  <c:v>40746</c:v>
                </c:pt>
                <c:pt idx="769">
                  <c:v>40749</c:v>
                </c:pt>
                <c:pt idx="770">
                  <c:v>40750</c:v>
                </c:pt>
                <c:pt idx="771">
                  <c:v>40751</c:v>
                </c:pt>
                <c:pt idx="772">
                  <c:v>40752</c:v>
                </c:pt>
                <c:pt idx="773">
                  <c:v>40753</c:v>
                </c:pt>
                <c:pt idx="774">
                  <c:v>40756</c:v>
                </c:pt>
                <c:pt idx="775">
                  <c:v>40757</c:v>
                </c:pt>
                <c:pt idx="776">
                  <c:v>40758</c:v>
                </c:pt>
                <c:pt idx="777">
                  <c:v>40759</c:v>
                </c:pt>
                <c:pt idx="778">
                  <c:v>40760</c:v>
                </c:pt>
                <c:pt idx="779">
                  <c:v>40763</c:v>
                </c:pt>
                <c:pt idx="780">
                  <c:v>40764</c:v>
                </c:pt>
                <c:pt idx="781">
                  <c:v>40765</c:v>
                </c:pt>
                <c:pt idx="782">
                  <c:v>40766</c:v>
                </c:pt>
                <c:pt idx="783">
                  <c:v>40767</c:v>
                </c:pt>
                <c:pt idx="784">
                  <c:v>40770</c:v>
                </c:pt>
                <c:pt idx="785">
                  <c:v>40771</c:v>
                </c:pt>
                <c:pt idx="786">
                  <c:v>40772</c:v>
                </c:pt>
                <c:pt idx="787">
                  <c:v>40773</c:v>
                </c:pt>
                <c:pt idx="788">
                  <c:v>40774</c:v>
                </c:pt>
                <c:pt idx="789">
                  <c:v>40777</c:v>
                </c:pt>
                <c:pt idx="790">
                  <c:v>40778</c:v>
                </c:pt>
                <c:pt idx="791">
                  <c:v>40779</c:v>
                </c:pt>
                <c:pt idx="792">
                  <c:v>40780</c:v>
                </c:pt>
                <c:pt idx="793">
                  <c:v>40781</c:v>
                </c:pt>
                <c:pt idx="794">
                  <c:v>40784</c:v>
                </c:pt>
                <c:pt idx="795">
                  <c:v>40785</c:v>
                </c:pt>
                <c:pt idx="796">
                  <c:v>40786</c:v>
                </c:pt>
                <c:pt idx="797">
                  <c:v>40787</c:v>
                </c:pt>
                <c:pt idx="798">
                  <c:v>40788</c:v>
                </c:pt>
                <c:pt idx="799">
                  <c:v>40791</c:v>
                </c:pt>
                <c:pt idx="800">
                  <c:v>40792</c:v>
                </c:pt>
                <c:pt idx="801">
                  <c:v>40793</c:v>
                </c:pt>
                <c:pt idx="802">
                  <c:v>40794</c:v>
                </c:pt>
                <c:pt idx="803">
                  <c:v>40795</c:v>
                </c:pt>
                <c:pt idx="804">
                  <c:v>40798</c:v>
                </c:pt>
                <c:pt idx="805">
                  <c:v>40799</c:v>
                </c:pt>
                <c:pt idx="806">
                  <c:v>40800</c:v>
                </c:pt>
                <c:pt idx="807">
                  <c:v>40801</c:v>
                </c:pt>
                <c:pt idx="808">
                  <c:v>40805</c:v>
                </c:pt>
                <c:pt idx="809">
                  <c:v>40806</c:v>
                </c:pt>
                <c:pt idx="810">
                  <c:v>40807</c:v>
                </c:pt>
                <c:pt idx="811">
                  <c:v>40808</c:v>
                </c:pt>
                <c:pt idx="812">
                  <c:v>40809</c:v>
                </c:pt>
                <c:pt idx="813">
                  <c:v>40812</c:v>
                </c:pt>
                <c:pt idx="814">
                  <c:v>40813</c:v>
                </c:pt>
                <c:pt idx="815">
                  <c:v>40814</c:v>
                </c:pt>
                <c:pt idx="816">
                  <c:v>40815</c:v>
                </c:pt>
                <c:pt idx="817">
                  <c:v>40816</c:v>
                </c:pt>
                <c:pt idx="818">
                  <c:v>40819</c:v>
                </c:pt>
                <c:pt idx="819">
                  <c:v>40820</c:v>
                </c:pt>
                <c:pt idx="820">
                  <c:v>40821</c:v>
                </c:pt>
                <c:pt idx="821">
                  <c:v>40822</c:v>
                </c:pt>
                <c:pt idx="822">
                  <c:v>40823</c:v>
                </c:pt>
                <c:pt idx="823">
                  <c:v>40826</c:v>
                </c:pt>
                <c:pt idx="824">
                  <c:v>40827</c:v>
                </c:pt>
                <c:pt idx="825">
                  <c:v>40828</c:v>
                </c:pt>
                <c:pt idx="826">
                  <c:v>40829</c:v>
                </c:pt>
                <c:pt idx="827">
                  <c:v>40830</c:v>
                </c:pt>
                <c:pt idx="828">
                  <c:v>40833</c:v>
                </c:pt>
                <c:pt idx="829">
                  <c:v>40834</c:v>
                </c:pt>
                <c:pt idx="830">
                  <c:v>40835</c:v>
                </c:pt>
                <c:pt idx="831">
                  <c:v>40836</c:v>
                </c:pt>
                <c:pt idx="832">
                  <c:v>40837</c:v>
                </c:pt>
                <c:pt idx="833">
                  <c:v>40840</c:v>
                </c:pt>
                <c:pt idx="834">
                  <c:v>40841</c:v>
                </c:pt>
                <c:pt idx="835">
                  <c:v>40842</c:v>
                </c:pt>
                <c:pt idx="836">
                  <c:v>40843</c:v>
                </c:pt>
                <c:pt idx="837">
                  <c:v>40844</c:v>
                </c:pt>
                <c:pt idx="838">
                  <c:v>40847</c:v>
                </c:pt>
                <c:pt idx="839">
                  <c:v>40848</c:v>
                </c:pt>
                <c:pt idx="840">
                  <c:v>40850</c:v>
                </c:pt>
                <c:pt idx="841">
                  <c:v>40851</c:v>
                </c:pt>
                <c:pt idx="842">
                  <c:v>40854</c:v>
                </c:pt>
                <c:pt idx="843">
                  <c:v>40855</c:v>
                </c:pt>
                <c:pt idx="844">
                  <c:v>40856</c:v>
                </c:pt>
                <c:pt idx="845">
                  <c:v>40857</c:v>
                </c:pt>
                <c:pt idx="846">
                  <c:v>40858</c:v>
                </c:pt>
                <c:pt idx="847">
                  <c:v>40861</c:v>
                </c:pt>
                <c:pt idx="848">
                  <c:v>40862</c:v>
                </c:pt>
                <c:pt idx="849">
                  <c:v>40863</c:v>
                </c:pt>
                <c:pt idx="850">
                  <c:v>40864</c:v>
                </c:pt>
                <c:pt idx="851">
                  <c:v>40865</c:v>
                </c:pt>
                <c:pt idx="852">
                  <c:v>40869</c:v>
                </c:pt>
                <c:pt idx="853">
                  <c:v>40870</c:v>
                </c:pt>
                <c:pt idx="854">
                  <c:v>40871</c:v>
                </c:pt>
                <c:pt idx="855">
                  <c:v>40872</c:v>
                </c:pt>
                <c:pt idx="856">
                  <c:v>40875</c:v>
                </c:pt>
                <c:pt idx="857">
                  <c:v>40876</c:v>
                </c:pt>
                <c:pt idx="858">
                  <c:v>40877</c:v>
                </c:pt>
                <c:pt idx="859">
                  <c:v>40878</c:v>
                </c:pt>
                <c:pt idx="860">
                  <c:v>40879</c:v>
                </c:pt>
                <c:pt idx="861">
                  <c:v>40882</c:v>
                </c:pt>
                <c:pt idx="862">
                  <c:v>40883</c:v>
                </c:pt>
                <c:pt idx="863">
                  <c:v>40884</c:v>
                </c:pt>
                <c:pt idx="864">
                  <c:v>40885</c:v>
                </c:pt>
                <c:pt idx="865">
                  <c:v>40886</c:v>
                </c:pt>
                <c:pt idx="866">
                  <c:v>40890</c:v>
                </c:pt>
                <c:pt idx="867">
                  <c:v>40891</c:v>
                </c:pt>
                <c:pt idx="868">
                  <c:v>40892</c:v>
                </c:pt>
                <c:pt idx="869">
                  <c:v>40893</c:v>
                </c:pt>
                <c:pt idx="870">
                  <c:v>40896</c:v>
                </c:pt>
                <c:pt idx="871">
                  <c:v>40897</c:v>
                </c:pt>
                <c:pt idx="872">
                  <c:v>40898</c:v>
                </c:pt>
                <c:pt idx="873">
                  <c:v>40899</c:v>
                </c:pt>
                <c:pt idx="874">
                  <c:v>40900</c:v>
                </c:pt>
                <c:pt idx="875">
                  <c:v>40903</c:v>
                </c:pt>
                <c:pt idx="876">
                  <c:v>40904</c:v>
                </c:pt>
                <c:pt idx="877">
                  <c:v>40905</c:v>
                </c:pt>
                <c:pt idx="878">
                  <c:v>40906</c:v>
                </c:pt>
                <c:pt idx="879">
                  <c:v>40907</c:v>
                </c:pt>
                <c:pt idx="880">
                  <c:v>40910</c:v>
                </c:pt>
                <c:pt idx="881">
                  <c:v>40911</c:v>
                </c:pt>
                <c:pt idx="882">
                  <c:v>40912</c:v>
                </c:pt>
                <c:pt idx="883">
                  <c:v>40913</c:v>
                </c:pt>
                <c:pt idx="884">
                  <c:v>40914</c:v>
                </c:pt>
                <c:pt idx="885">
                  <c:v>40917</c:v>
                </c:pt>
                <c:pt idx="886">
                  <c:v>40918</c:v>
                </c:pt>
                <c:pt idx="887">
                  <c:v>40919</c:v>
                </c:pt>
                <c:pt idx="888">
                  <c:v>40920</c:v>
                </c:pt>
                <c:pt idx="889">
                  <c:v>40921</c:v>
                </c:pt>
                <c:pt idx="890">
                  <c:v>40924</c:v>
                </c:pt>
                <c:pt idx="891">
                  <c:v>40925</c:v>
                </c:pt>
                <c:pt idx="892">
                  <c:v>40926</c:v>
                </c:pt>
                <c:pt idx="893">
                  <c:v>40927</c:v>
                </c:pt>
                <c:pt idx="894">
                  <c:v>40928</c:v>
                </c:pt>
                <c:pt idx="895">
                  <c:v>40931</c:v>
                </c:pt>
                <c:pt idx="896">
                  <c:v>40932</c:v>
                </c:pt>
                <c:pt idx="897">
                  <c:v>40933</c:v>
                </c:pt>
                <c:pt idx="898">
                  <c:v>40934</c:v>
                </c:pt>
                <c:pt idx="899">
                  <c:v>40935</c:v>
                </c:pt>
                <c:pt idx="900">
                  <c:v>40938</c:v>
                </c:pt>
                <c:pt idx="901">
                  <c:v>40939</c:v>
                </c:pt>
                <c:pt idx="902">
                  <c:v>40940</c:v>
                </c:pt>
                <c:pt idx="903">
                  <c:v>40941</c:v>
                </c:pt>
                <c:pt idx="904">
                  <c:v>40942</c:v>
                </c:pt>
                <c:pt idx="905">
                  <c:v>40946</c:v>
                </c:pt>
                <c:pt idx="906">
                  <c:v>40947</c:v>
                </c:pt>
                <c:pt idx="907">
                  <c:v>40948</c:v>
                </c:pt>
                <c:pt idx="908">
                  <c:v>40949</c:v>
                </c:pt>
                <c:pt idx="909">
                  <c:v>40952</c:v>
                </c:pt>
                <c:pt idx="910">
                  <c:v>40953</c:v>
                </c:pt>
                <c:pt idx="911">
                  <c:v>40954</c:v>
                </c:pt>
                <c:pt idx="912">
                  <c:v>40955</c:v>
                </c:pt>
                <c:pt idx="913">
                  <c:v>40956</c:v>
                </c:pt>
                <c:pt idx="914">
                  <c:v>40959</c:v>
                </c:pt>
                <c:pt idx="915">
                  <c:v>40960</c:v>
                </c:pt>
                <c:pt idx="916">
                  <c:v>40961</c:v>
                </c:pt>
                <c:pt idx="917">
                  <c:v>40962</c:v>
                </c:pt>
                <c:pt idx="918">
                  <c:v>40963</c:v>
                </c:pt>
                <c:pt idx="919">
                  <c:v>40966</c:v>
                </c:pt>
                <c:pt idx="920">
                  <c:v>40967</c:v>
                </c:pt>
                <c:pt idx="921">
                  <c:v>40968</c:v>
                </c:pt>
                <c:pt idx="922">
                  <c:v>40969</c:v>
                </c:pt>
                <c:pt idx="923">
                  <c:v>40970</c:v>
                </c:pt>
                <c:pt idx="924">
                  <c:v>40973</c:v>
                </c:pt>
                <c:pt idx="925">
                  <c:v>40974</c:v>
                </c:pt>
                <c:pt idx="926">
                  <c:v>40975</c:v>
                </c:pt>
                <c:pt idx="927">
                  <c:v>40976</c:v>
                </c:pt>
                <c:pt idx="928">
                  <c:v>40977</c:v>
                </c:pt>
                <c:pt idx="929">
                  <c:v>40980</c:v>
                </c:pt>
                <c:pt idx="930">
                  <c:v>40981</c:v>
                </c:pt>
                <c:pt idx="931">
                  <c:v>40982</c:v>
                </c:pt>
                <c:pt idx="932">
                  <c:v>40983</c:v>
                </c:pt>
                <c:pt idx="933">
                  <c:v>40984</c:v>
                </c:pt>
                <c:pt idx="934">
                  <c:v>40988</c:v>
                </c:pt>
                <c:pt idx="935">
                  <c:v>40989</c:v>
                </c:pt>
                <c:pt idx="936">
                  <c:v>40990</c:v>
                </c:pt>
                <c:pt idx="937">
                  <c:v>40991</c:v>
                </c:pt>
                <c:pt idx="938">
                  <c:v>40994</c:v>
                </c:pt>
                <c:pt idx="939">
                  <c:v>40995</c:v>
                </c:pt>
                <c:pt idx="940">
                  <c:v>40996</c:v>
                </c:pt>
                <c:pt idx="941">
                  <c:v>40997</c:v>
                </c:pt>
                <c:pt idx="942">
                  <c:v>40998</c:v>
                </c:pt>
                <c:pt idx="943">
                  <c:v>41001</c:v>
                </c:pt>
                <c:pt idx="944">
                  <c:v>41002</c:v>
                </c:pt>
                <c:pt idx="945">
                  <c:v>41003</c:v>
                </c:pt>
                <c:pt idx="946">
                  <c:v>41008</c:v>
                </c:pt>
                <c:pt idx="947">
                  <c:v>41009</c:v>
                </c:pt>
                <c:pt idx="948">
                  <c:v>41010</c:v>
                </c:pt>
                <c:pt idx="949">
                  <c:v>41011</c:v>
                </c:pt>
                <c:pt idx="950">
                  <c:v>41012</c:v>
                </c:pt>
                <c:pt idx="951">
                  <c:v>41015</c:v>
                </c:pt>
                <c:pt idx="952">
                  <c:v>41016</c:v>
                </c:pt>
                <c:pt idx="953">
                  <c:v>41017</c:v>
                </c:pt>
                <c:pt idx="954">
                  <c:v>41018</c:v>
                </c:pt>
                <c:pt idx="955">
                  <c:v>41019</c:v>
                </c:pt>
                <c:pt idx="956">
                  <c:v>41022</c:v>
                </c:pt>
                <c:pt idx="957">
                  <c:v>41023</c:v>
                </c:pt>
                <c:pt idx="958">
                  <c:v>41024</c:v>
                </c:pt>
                <c:pt idx="959">
                  <c:v>41025</c:v>
                </c:pt>
                <c:pt idx="960">
                  <c:v>41026</c:v>
                </c:pt>
                <c:pt idx="961">
                  <c:v>41029</c:v>
                </c:pt>
                <c:pt idx="962">
                  <c:v>41031</c:v>
                </c:pt>
                <c:pt idx="963">
                  <c:v>41032</c:v>
                </c:pt>
                <c:pt idx="964">
                  <c:v>41033</c:v>
                </c:pt>
                <c:pt idx="965">
                  <c:v>41036</c:v>
                </c:pt>
                <c:pt idx="966">
                  <c:v>41037</c:v>
                </c:pt>
                <c:pt idx="967">
                  <c:v>41038</c:v>
                </c:pt>
                <c:pt idx="968">
                  <c:v>41039</c:v>
                </c:pt>
                <c:pt idx="969">
                  <c:v>41040</c:v>
                </c:pt>
                <c:pt idx="970">
                  <c:v>41043</c:v>
                </c:pt>
                <c:pt idx="971">
                  <c:v>41044</c:v>
                </c:pt>
                <c:pt idx="972">
                  <c:v>41045</c:v>
                </c:pt>
                <c:pt idx="973">
                  <c:v>41046</c:v>
                </c:pt>
                <c:pt idx="974">
                  <c:v>41047</c:v>
                </c:pt>
                <c:pt idx="975">
                  <c:v>41050</c:v>
                </c:pt>
                <c:pt idx="976">
                  <c:v>41051</c:v>
                </c:pt>
                <c:pt idx="977">
                  <c:v>41052</c:v>
                </c:pt>
                <c:pt idx="978">
                  <c:v>41053</c:v>
                </c:pt>
                <c:pt idx="979">
                  <c:v>41054</c:v>
                </c:pt>
                <c:pt idx="980">
                  <c:v>41057</c:v>
                </c:pt>
                <c:pt idx="981">
                  <c:v>41058</c:v>
                </c:pt>
                <c:pt idx="982">
                  <c:v>41059</c:v>
                </c:pt>
                <c:pt idx="983">
                  <c:v>41060</c:v>
                </c:pt>
                <c:pt idx="984">
                  <c:v>41061</c:v>
                </c:pt>
                <c:pt idx="985">
                  <c:v>41064</c:v>
                </c:pt>
                <c:pt idx="986">
                  <c:v>41065</c:v>
                </c:pt>
                <c:pt idx="987">
                  <c:v>41066</c:v>
                </c:pt>
                <c:pt idx="988">
                  <c:v>41067</c:v>
                </c:pt>
                <c:pt idx="989">
                  <c:v>41068</c:v>
                </c:pt>
                <c:pt idx="990">
                  <c:v>41071</c:v>
                </c:pt>
                <c:pt idx="991">
                  <c:v>41072</c:v>
                </c:pt>
                <c:pt idx="992">
                  <c:v>41073</c:v>
                </c:pt>
                <c:pt idx="993">
                  <c:v>41074</c:v>
                </c:pt>
                <c:pt idx="994">
                  <c:v>41075</c:v>
                </c:pt>
                <c:pt idx="995">
                  <c:v>41078</c:v>
                </c:pt>
                <c:pt idx="996">
                  <c:v>41079</c:v>
                </c:pt>
                <c:pt idx="997">
                  <c:v>41080</c:v>
                </c:pt>
                <c:pt idx="998">
                  <c:v>41081</c:v>
                </c:pt>
                <c:pt idx="999">
                  <c:v>41082</c:v>
                </c:pt>
                <c:pt idx="1000">
                  <c:v>41085</c:v>
                </c:pt>
                <c:pt idx="1001">
                  <c:v>41086</c:v>
                </c:pt>
                <c:pt idx="1002">
                  <c:v>41087</c:v>
                </c:pt>
                <c:pt idx="1003">
                  <c:v>41088</c:v>
                </c:pt>
                <c:pt idx="1004">
                  <c:v>41089</c:v>
                </c:pt>
                <c:pt idx="1005">
                  <c:v>41092</c:v>
                </c:pt>
                <c:pt idx="1006">
                  <c:v>41093</c:v>
                </c:pt>
                <c:pt idx="1007">
                  <c:v>41094</c:v>
                </c:pt>
                <c:pt idx="1008">
                  <c:v>41095</c:v>
                </c:pt>
                <c:pt idx="1009">
                  <c:v>41096</c:v>
                </c:pt>
                <c:pt idx="1010">
                  <c:v>41099</c:v>
                </c:pt>
                <c:pt idx="1011">
                  <c:v>41100</c:v>
                </c:pt>
                <c:pt idx="1012">
                  <c:v>41101</c:v>
                </c:pt>
                <c:pt idx="1013">
                  <c:v>41102</c:v>
                </c:pt>
                <c:pt idx="1014">
                  <c:v>41103</c:v>
                </c:pt>
                <c:pt idx="1015">
                  <c:v>41106</c:v>
                </c:pt>
                <c:pt idx="1016">
                  <c:v>41107</c:v>
                </c:pt>
                <c:pt idx="1017">
                  <c:v>41108</c:v>
                </c:pt>
                <c:pt idx="1018">
                  <c:v>41109</c:v>
                </c:pt>
                <c:pt idx="1019">
                  <c:v>41110</c:v>
                </c:pt>
                <c:pt idx="1020">
                  <c:v>41113</c:v>
                </c:pt>
                <c:pt idx="1021">
                  <c:v>41114</c:v>
                </c:pt>
                <c:pt idx="1022">
                  <c:v>41115</c:v>
                </c:pt>
                <c:pt idx="1023">
                  <c:v>41116</c:v>
                </c:pt>
                <c:pt idx="1024">
                  <c:v>41117</c:v>
                </c:pt>
                <c:pt idx="1025">
                  <c:v>41120</c:v>
                </c:pt>
                <c:pt idx="1026">
                  <c:v>41121</c:v>
                </c:pt>
                <c:pt idx="1027">
                  <c:v>41122</c:v>
                </c:pt>
                <c:pt idx="1028">
                  <c:v>41123</c:v>
                </c:pt>
                <c:pt idx="1029">
                  <c:v>41124</c:v>
                </c:pt>
                <c:pt idx="1030">
                  <c:v>41127</c:v>
                </c:pt>
                <c:pt idx="1031">
                  <c:v>41128</c:v>
                </c:pt>
                <c:pt idx="1032">
                  <c:v>41129</c:v>
                </c:pt>
                <c:pt idx="1033">
                  <c:v>41130</c:v>
                </c:pt>
                <c:pt idx="1034">
                  <c:v>41131</c:v>
                </c:pt>
                <c:pt idx="1035">
                  <c:v>41134</c:v>
                </c:pt>
                <c:pt idx="1036">
                  <c:v>41135</c:v>
                </c:pt>
                <c:pt idx="1037">
                  <c:v>41136</c:v>
                </c:pt>
                <c:pt idx="1038">
                  <c:v>41137</c:v>
                </c:pt>
                <c:pt idx="1039">
                  <c:v>41138</c:v>
                </c:pt>
                <c:pt idx="1040">
                  <c:v>41141</c:v>
                </c:pt>
                <c:pt idx="1041">
                  <c:v>41142</c:v>
                </c:pt>
                <c:pt idx="1042">
                  <c:v>41143</c:v>
                </c:pt>
                <c:pt idx="1043">
                  <c:v>41144</c:v>
                </c:pt>
                <c:pt idx="1044">
                  <c:v>41145</c:v>
                </c:pt>
                <c:pt idx="1045">
                  <c:v>41148</c:v>
                </c:pt>
                <c:pt idx="1046">
                  <c:v>41149</c:v>
                </c:pt>
                <c:pt idx="1047">
                  <c:v>41150</c:v>
                </c:pt>
                <c:pt idx="1048">
                  <c:v>41151</c:v>
                </c:pt>
                <c:pt idx="1049">
                  <c:v>41152</c:v>
                </c:pt>
                <c:pt idx="1050">
                  <c:v>41155</c:v>
                </c:pt>
                <c:pt idx="1051">
                  <c:v>41156</c:v>
                </c:pt>
                <c:pt idx="1052">
                  <c:v>41157</c:v>
                </c:pt>
                <c:pt idx="1053">
                  <c:v>41158</c:v>
                </c:pt>
                <c:pt idx="1054">
                  <c:v>41159</c:v>
                </c:pt>
                <c:pt idx="1055">
                  <c:v>41162</c:v>
                </c:pt>
                <c:pt idx="1056">
                  <c:v>41163</c:v>
                </c:pt>
                <c:pt idx="1057">
                  <c:v>41164</c:v>
                </c:pt>
                <c:pt idx="1058">
                  <c:v>41165</c:v>
                </c:pt>
                <c:pt idx="1059">
                  <c:v>41166</c:v>
                </c:pt>
                <c:pt idx="1060">
                  <c:v>41169</c:v>
                </c:pt>
                <c:pt idx="1061">
                  <c:v>41170</c:v>
                </c:pt>
                <c:pt idx="1062">
                  <c:v>41171</c:v>
                </c:pt>
                <c:pt idx="1063">
                  <c:v>41172</c:v>
                </c:pt>
                <c:pt idx="1064">
                  <c:v>41173</c:v>
                </c:pt>
                <c:pt idx="1065">
                  <c:v>41176</c:v>
                </c:pt>
                <c:pt idx="1066">
                  <c:v>41177</c:v>
                </c:pt>
                <c:pt idx="1067">
                  <c:v>41178</c:v>
                </c:pt>
                <c:pt idx="1068">
                  <c:v>41179</c:v>
                </c:pt>
                <c:pt idx="1069">
                  <c:v>41180</c:v>
                </c:pt>
                <c:pt idx="1070">
                  <c:v>41183</c:v>
                </c:pt>
                <c:pt idx="1071">
                  <c:v>41184</c:v>
                </c:pt>
                <c:pt idx="1072">
                  <c:v>41185</c:v>
                </c:pt>
                <c:pt idx="1073">
                  <c:v>41186</c:v>
                </c:pt>
                <c:pt idx="1074">
                  <c:v>41187</c:v>
                </c:pt>
                <c:pt idx="1075">
                  <c:v>41190</c:v>
                </c:pt>
                <c:pt idx="1076">
                  <c:v>41191</c:v>
                </c:pt>
                <c:pt idx="1077">
                  <c:v>41192</c:v>
                </c:pt>
                <c:pt idx="1078">
                  <c:v>41193</c:v>
                </c:pt>
                <c:pt idx="1079">
                  <c:v>41194</c:v>
                </c:pt>
                <c:pt idx="1080">
                  <c:v>41197</c:v>
                </c:pt>
                <c:pt idx="1081">
                  <c:v>41198</c:v>
                </c:pt>
                <c:pt idx="1082">
                  <c:v>41199</c:v>
                </c:pt>
                <c:pt idx="1083">
                  <c:v>41200</c:v>
                </c:pt>
                <c:pt idx="1084">
                  <c:v>41201</c:v>
                </c:pt>
                <c:pt idx="1085">
                  <c:v>41204</c:v>
                </c:pt>
                <c:pt idx="1086">
                  <c:v>41205</c:v>
                </c:pt>
                <c:pt idx="1087">
                  <c:v>41206</c:v>
                </c:pt>
                <c:pt idx="1088">
                  <c:v>41207</c:v>
                </c:pt>
                <c:pt idx="1089">
                  <c:v>41208</c:v>
                </c:pt>
                <c:pt idx="1090">
                  <c:v>41211</c:v>
                </c:pt>
                <c:pt idx="1091">
                  <c:v>41212</c:v>
                </c:pt>
                <c:pt idx="1092">
                  <c:v>41213</c:v>
                </c:pt>
                <c:pt idx="1093">
                  <c:v>41214</c:v>
                </c:pt>
                <c:pt idx="1094">
                  <c:v>41218</c:v>
                </c:pt>
                <c:pt idx="1095">
                  <c:v>41219</c:v>
                </c:pt>
                <c:pt idx="1096">
                  <c:v>41220</c:v>
                </c:pt>
                <c:pt idx="1097">
                  <c:v>41221</c:v>
                </c:pt>
                <c:pt idx="1098">
                  <c:v>41222</c:v>
                </c:pt>
                <c:pt idx="1099">
                  <c:v>41225</c:v>
                </c:pt>
                <c:pt idx="1100">
                  <c:v>41226</c:v>
                </c:pt>
                <c:pt idx="1101">
                  <c:v>41227</c:v>
                </c:pt>
                <c:pt idx="1102">
                  <c:v>41228</c:v>
                </c:pt>
                <c:pt idx="1103">
                  <c:v>41229</c:v>
                </c:pt>
                <c:pt idx="1104">
                  <c:v>41233</c:v>
                </c:pt>
                <c:pt idx="1105">
                  <c:v>41234</c:v>
                </c:pt>
                <c:pt idx="1106">
                  <c:v>41235</c:v>
                </c:pt>
                <c:pt idx="1107">
                  <c:v>41236</c:v>
                </c:pt>
                <c:pt idx="1108">
                  <c:v>41239</c:v>
                </c:pt>
                <c:pt idx="1109">
                  <c:v>41240</c:v>
                </c:pt>
                <c:pt idx="1110">
                  <c:v>41241</c:v>
                </c:pt>
                <c:pt idx="1111">
                  <c:v>41242</c:v>
                </c:pt>
                <c:pt idx="1112">
                  <c:v>41243</c:v>
                </c:pt>
                <c:pt idx="1113">
                  <c:v>41246</c:v>
                </c:pt>
                <c:pt idx="1114">
                  <c:v>41247</c:v>
                </c:pt>
                <c:pt idx="1115">
                  <c:v>41248</c:v>
                </c:pt>
                <c:pt idx="1116">
                  <c:v>41249</c:v>
                </c:pt>
                <c:pt idx="1117">
                  <c:v>41250</c:v>
                </c:pt>
                <c:pt idx="1118">
                  <c:v>41253</c:v>
                </c:pt>
                <c:pt idx="1119">
                  <c:v>41254</c:v>
                </c:pt>
                <c:pt idx="1120">
                  <c:v>41256</c:v>
                </c:pt>
                <c:pt idx="1121">
                  <c:v>41257</c:v>
                </c:pt>
                <c:pt idx="1122">
                  <c:v>41260</c:v>
                </c:pt>
                <c:pt idx="1123">
                  <c:v>41261</c:v>
                </c:pt>
                <c:pt idx="1124">
                  <c:v>41262</c:v>
                </c:pt>
                <c:pt idx="1125">
                  <c:v>41263</c:v>
                </c:pt>
                <c:pt idx="1126">
                  <c:v>41264</c:v>
                </c:pt>
                <c:pt idx="1127">
                  <c:v>41267</c:v>
                </c:pt>
                <c:pt idx="1128">
                  <c:v>41269</c:v>
                </c:pt>
                <c:pt idx="1129">
                  <c:v>41270</c:v>
                </c:pt>
                <c:pt idx="1130">
                  <c:v>41271</c:v>
                </c:pt>
                <c:pt idx="1131">
                  <c:v>41274</c:v>
                </c:pt>
                <c:pt idx="1132">
                  <c:v>41276</c:v>
                </c:pt>
                <c:pt idx="1133">
                  <c:v>41277</c:v>
                </c:pt>
                <c:pt idx="1134">
                  <c:v>41278</c:v>
                </c:pt>
                <c:pt idx="1135">
                  <c:v>41281</c:v>
                </c:pt>
                <c:pt idx="1136">
                  <c:v>41282</c:v>
                </c:pt>
                <c:pt idx="1137">
                  <c:v>41283</c:v>
                </c:pt>
                <c:pt idx="1138">
                  <c:v>41284</c:v>
                </c:pt>
                <c:pt idx="1139">
                  <c:v>41285</c:v>
                </c:pt>
                <c:pt idx="1140">
                  <c:v>41288</c:v>
                </c:pt>
                <c:pt idx="1141">
                  <c:v>41289</c:v>
                </c:pt>
                <c:pt idx="1142">
                  <c:v>41290</c:v>
                </c:pt>
                <c:pt idx="1143">
                  <c:v>41291</c:v>
                </c:pt>
                <c:pt idx="1144">
                  <c:v>41292</c:v>
                </c:pt>
                <c:pt idx="1145">
                  <c:v>41295</c:v>
                </c:pt>
                <c:pt idx="1146">
                  <c:v>41296</c:v>
                </c:pt>
                <c:pt idx="1147">
                  <c:v>41297</c:v>
                </c:pt>
                <c:pt idx="1148">
                  <c:v>41298</c:v>
                </c:pt>
                <c:pt idx="1149">
                  <c:v>41299</c:v>
                </c:pt>
                <c:pt idx="1150">
                  <c:v>41302</c:v>
                </c:pt>
                <c:pt idx="1151">
                  <c:v>41303</c:v>
                </c:pt>
                <c:pt idx="1152">
                  <c:v>41304</c:v>
                </c:pt>
                <c:pt idx="1153">
                  <c:v>41305</c:v>
                </c:pt>
                <c:pt idx="1154">
                  <c:v>41306</c:v>
                </c:pt>
                <c:pt idx="1155">
                  <c:v>41310</c:v>
                </c:pt>
                <c:pt idx="1156">
                  <c:v>41311</c:v>
                </c:pt>
                <c:pt idx="1157">
                  <c:v>41312</c:v>
                </c:pt>
                <c:pt idx="1158">
                  <c:v>41313</c:v>
                </c:pt>
                <c:pt idx="1159">
                  <c:v>41316</c:v>
                </c:pt>
                <c:pt idx="1160">
                  <c:v>41317</c:v>
                </c:pt>
                <c:pt idx="1161">
                  <c:v>41318</c:v>
                </c:pt>
                <c:pt idx="1162">
                  <c:v>41319</c:v>
                </c:pt>
                <c:pt idx="1163">
                  <c:v>41320</c:v>
                </c:pt>
                <c:pt idx="1164">
                  <c:v>41323</c:v>
                </c:pt>
                <c:pt idx="1165">
                  <c:v>41324</c:v>
                </c:pt>
                <c:pt idx="1166">
                  <c:v>41325</c:v>
                </c:pt>
                <c:pt idx="1167">
                  <c:v>41326</c:v>
                </c:pt>
                <c:pt idx="1168">
                  <c:v>41327</c:v>
                </c:pt>
                <c:pt idx="1169">
                  <c:v>41330</c:v>
                </c:pt>
                <c:pt idx="1170">
                  <c:v>41331</c:v>
                </c:pt>
                <c:pt idx="1171">
                  <c:v>41332</c:v>
                </c:pt>
                <c:pt idx="1172">
                  <c:v>41333</c:v>
                </c:pt>
                <c:pt idx="1173">
                  <c:v>41334</c:v>
                </c:pt>
                <c:pt idx="1174">
                  <c:v>41337</c:v>
                </c:pt>
                <c:pt idx="1175">
                  <c:v>41338</c:v>
                </c:pt>
                <c:pt idx="1176">
                  <c:v>41339</c:v>
                </c:pt>
                <c:pt idx="1177">
                  <c:v>41340</c:v>
                </c:pt>
                <c:pt idx="1178">
                  <c:v>41341</c:v>
                </c:pt>
                <c:pt idx="1179">
                  <c:v>41344</c:v>
                </c:pt>
                <c:pt idx="1180">
                  <c:v>41345</c:v>
                </c:pt>
                <c:pt idx="1181">
                  <c:v>41346</c:v>
                </c:pt>
                <c:pt idx="1182">
                  <c:v>41347</c:v>
                </c:pt>
                <c:pt idx="1183">
                  <c:v>41348</c:v>
                </c:pt>
                <c:pt idx="1184">
                  <c:v>41352</c:v>
                </c:pt>
                <c:pt idx="1185">
                  <c:v>41353</c:v>
                </c:pt>
                <c:pt idx="1186">
                  <c:v>41354</c:v>
                </c:pt>
                <c:pt idx="1187">
                  <c:v>41355</c:v>
                </c:pt>
                <c:pt idx="1188">
                  <c:v>41358</c:v>
                </c:pt>
                <c:pt idx="1189">
                  <c:v>41359</c:v>
                </c:pt>
                <c:pt idx="1190">
                  <c:v>41360</c:v>
                </c:pt>
                <c:pt idx="1191">
                  <c:v>41365</c:v>
                </c:pt>
                <c:pt idx="1192">
                  <c:v>41366</c:v>
                </c:pt>
                <c:pt idx="1193">
                  <c:v>41367</c:v>
                </c:pt>
                <c:pt idx="1194">
                  <c:v>41368</c:v>
                </c:pt>
                <c:pt idx="1195">
                  <c:v>41369</c:v>
                </c:pt>
                <c:pt idx="1196">
                  <c:v>41372</c:v>
                </c:pt>
                <c:pt idx="1197">
                  <c:v>41373</c:v>
                </c:pt>
                <c:pt idx="1198">
                  <c:v>41374</c:v>
                </c:pt>
                <c:pt idx="1199">
                  <c:v>41375</c:v>
                </c:pt>
                <c:pt idx="1200">
                  <c:v>41376</c:v>
                </c:pt>
                <c:pt idx="1201">
                  <c:v>41379</c:v>
                </c:pt>
                <c:pt idx="1202">
                  <c:v>41380</c:v>
                </c:pt>
                <c:pt idx="1203">
                  <c:v>41381</c:v>
                </c:pt>
                <c:pt idx="1204">
                  <c:v>41382</c:v>
                </c:pt>
                <c:pt idx="1205">
                  <c:v>41383</c:v>
                </c:pt>
                <c:pt idx="1206">
                  <c:v>41386</c:v>
                </c:pt>
                <c:pt idx="1207">
                  <c:v>41387</c:v>
                </c:pt>
                <c:pt idx="1208">
                  <c:v>41388</c:v>
                </c:pt>
                <c:pt idx="1209">
                  <c:v>41389</c:v>
                </c:pt>
                <c:pt idx="1210">
                  <c:v>41390</c:v>
                </c:pt>
                <c:pt idx="1211">
                  <c:v>41393</c:v>
                </c:pt>
                <c:pt idx="1212">
                  <c:v>41394</c:v>
                </c:pt>
                <c:pt idx="1213">
                  <c:v>41396</c:v>
                </c:pt>
                <c:pt idx="1214">
                  <c:v>41397</c:v>
                </c:pt>
                <c:pt idx="1215">
                  <c:v>41400</c:v>
                </c:pt>
                <c:pt idx="1216">
                  <c:v>41401</c:v>
                </c:pt>
                <c:pt idx="1217">
                  <c:v>41402</c:v>
                </c:pt>
                <c:pt idx="1218">
                  <c:v>41403</c:v>
                </c:pt>
                <c:pt idx="1219">
                  <c:v>41404</c:v>
                </c:pt>
                <c:pt idx="1220">
                  <c:v>41407</c:v>
                </c:pt>
                <c:pt idx="1221">
                  <c:v>41408</c:v>
                </c:pt>
                <c:pt idx="1222">
                  <c:v>41409</c:v>
                </c:pt>
                <c:pt idx="1223">
                  <c:v>41410</c:v>
                </c:pt>
                <c:pt idx="1224">
                  <c:v>41411</c:v>
                </c:pt>
                <c:pt idx="1225">
                  <c:v>41414</c:v>
                </c:pt>
                <c:pt idx="1226">
                  <c:v>41415</c:v>
                </c:pt>
                <c:pt idx="1227">
                  <c:v>41416</c:v>
                </c:pt>
                <c:pt idx="1228">
                  <c:v>41417</c:v>
                </c:pt>
                <c:pt idx="1229">
                  <c:v>41418</c:v>
                </c:pt>
                <c:pt idx="1230">
                  <c:v>41421</c:v>
                </c:pt>
                <c:pt idx="1231">
                  <c:v>41422</c:v>
                </c:pt>
                <c:pt idx="1232">
                  <c:v>41423</c:v>
                </c:pt>
                <c:pt idx="1233">
                  <c:v>41424</c:v>
                </c:pt>
                <c:pt idx="1234">
                  <c:v>41425</c:v>
                </c:pt>
                <c:pt idx="1235">
                  <c:v>41428</c:v>
                </c:pt>
                <c:pt idx="1236">
                  <c:v>41429</c:v>
                </c:pt>
                <c:pt idx="1237">
                  <c:v>41430</c:v>
                </c:pt>
                <c:pt idx="1238">
                  <c:v>41431</c:v>
                </c:pt>
                <c:pt idx="1239">
                  <c:v>41432</c:v>
                </c:pt>
                <c:pt idx="1240">
                  <c:v>41435</c:v>
                </c:pt>
                <c:pt idx="1241">
                  <c:v>41436</c:v>
                </c:pt>
                <c:pt idx="1242">
                  <c:v>41437</c:v>
                </c:pt>
                <c:pt idx="1243">
                  <c:v>41438</c:v>
                </c:pt>
                <c:pt idx="1244">
                  <c:v>41439</c:v>
                </c:pt>
                <c:pt idx="1245">
                  <c:v>41442</c:v>
                </c:pt>
                <c:pt idx="1246">
                  <c:v>41443</c:v>
                </c:pt>
                <c:pt idx="1247">
                  <c:v>41444</c:v>
                </c:pt>
                <c:pt idx="1248">
                  <c:v>41445</c:v>
                </c:pt>
                <c:pt idx="1249">
                  <c:v>41446</c:v>
                </c:pt>
                <c:pt idx="1250">
                  <c:v>41449</c:v>
                </c:pt>
                <c:pt idx="1251">
                  <c:v>41450</c:v>
                </c:pt>
                <c:pt idx="1252">
                  <c:v>41451</c:v>
                </c:pt>
                <c:pt idx="1253">
                  <c:v>41452</c:v>
                </c:pt>
                <c:pt idx="1254">
                  <c:v>41453</c:v>
                </c:pt>
                <c:pt idx="1255">
                  <c:v>41456</c:v>
                </c:pt>
                <c:pt idx="1256">
                  <c:v>41457</c:v>
                </c:pt>
                <c:pt idx="1257">
                  <c:v>41458</c:v>
                </c:pt>
                <c:pt idx="1258">
                  <c:v>41459</c:v>
                </c:pt>
                <c:pt idx="1259">
                  <c:v>41460</c:v>
                </c:pt>
                <c:pt idx="1260">
                  <c:v>41463</c:v>
                </c:pt>
                <c:pt idx="1261">
                  <c:v>41464</c:v>
                </c:pt>
                <c:pt idx="1262">
                  <c:v>41465</c:v>
                </c:pt>
                <c:pt idx="1263">
                  <c:v>41466</c:v>
                </c:pt>
                <c:pt idx="1264">
                  <c:v>41467</c:v>
                </c:pt>
                <c:pt idx="1265">
                  <c:v>41470</c:v>
                </c:pt>
                <c:pt idx="1266">
                  <c:v>41471</c:v>
                </c:pt>
                <c:pt idx="1267">
                  <c:v>41472</c:v>
                </c:pt>
                <c:pt idx="1268">
                  <c:v>41473</c:v>
                </c:pt>
                <c:pt idx="1269">
                  <c:v>41474</c:v>
                </c:pt>
                <c:pt idx="1270">
                  <c:v>41477</c:v>
                </c:pt>
                <c:pt idx="1271">
                  <c:v>41478</c:v>
                </c:pt>
                <c:pt idx="1272">
                  <c:v>41479</c:v>
                </c:pt>
                <c:pt idx="1273">
                  <c:v>41480</c:v>
                </c:pt>
                <c:pt idx="1274">
                  <c:v>41481</c:v>
                </c:pt>
                <c:pt idx="1275">
                  <c:v>41484</c:v>
                </c:pt>
                <c:pt idx="1276">
                  <c:v>41485</c:v>
                </c:pt>
                <c:pt idx="1277">
                  <c:v>41486</c:v>
                </c:pt>
                <c:pt idx="1278">
                  <c:v>41487</c:v>
                </c:pt>
                <c:pt idx="1279">
                  <c:v>41488</c:v>
                </c:pt>
                <c:pt idx="1280">
                  <c:v>41491</c:v>
                </c:pt>
                <c:pt idx="1281">
                  <c:v>41492</c:v>
                </c:pt>
                <c:pt idx="1282">
                  <c:v>41493</c:v>
                </c:pt>
                <c:pt idx="1283">
                  <c:v>41494</c:v>
                </c:pt>
                <c:pt idx="1284">
                  <c:v>41495</c:v>
                </c:pt>
                <c:pt idx="1285">
                  <c:v>41498</c:v>
                </c:pt>
                <c:pt idx="1286">
                  <c:v>41499</c:v>
                </c:pt>
                <c:pt idx="1287">
                  <c:v>41500</c:v>
                </c:pt>
                <c:pt idx="1288">
                  <c:v>41501</c:v>
                </c:pt>
                <c:pt idx="1289">
                  <c:v>41502</c:v>
                </c:pt>
                <c:pt idx="1290">
                  <c:v>41505</c:v>
                </c:pt>
                <c:pt idx="1291">
                  <c:v>41506</c:v>
                </c:pt>
                <c:pt idx="1292">
                  <c:v>41507</c:v>
                </c:pt>
                <c:pt idx="1293">
                  <c:v>41508</c:v>
                </c:pt>
                <c:pt idx="1294">
                  <c:v>41509</c:v>
                </c:pt>
                <c:pt idx="1295">
                  <c:v>41512</c:v>
                </c:pt>
                <c:pt idx="1296">
                  <c:v>41513</c:v>
                </c:pt>
                <c:pt idx="1297">
                  <c:v>41514</c:v>
                </c:pt>
                <c:pt idx="1298">
                  <c:v>41515</c:v>
                </c:pt>
                <c:pt idx="1299">
                  <c:v>41516</c:v>
                </c:pt>
                <c:pt idx="1300">
                  <c:v>41519</c:v>
                </c:pt>
                <c:pt idx="1301">
                  <c:v>41520</c:v>
                </c:pt>
                <c:pt idx="1302">
                  <c:v>41521</c:v>
                </c:pt>
                <c:pt idx="1303">
                  <c:v>41522</c:v>
                </c:pt>
                <c:pt idx="1304">
                  <c:v>41523</c:v>
                </c:pt>
                <c:pt idx="1305">
                  <c:v>41526</c:v>
                </c:pt>
                <c:pt idx="1306">
                  <c:v>41527</c:v>
                </c:pt>
                <c:pt idx="1307">
                  <c:v>41528</c:v>
                </c:pt>
                <c:pt idx="1308">
                  <c:v>41529</c:v>
                </c:pt>
                <c:pt idx="1309">
                  <c:v>41530</c:v>
                </c:pt>
                <c:pt idx="1310">
                  <c:v>41534</c:v>
                </c:pt>
                <c:pt idx="1311">
                  <c:v>41535</c:v>
                </c:pt>
                <c:pt idx="1312">
                  <c:v>41536</c:v>
                </c:pt>
                <c:pt idx="1313">
                  <c:v>41537</c:v>
                </c:pt>
                <c:pt idx="1314">
                  <c:v>41540</c:v>
                </c:pt>
                <c:pt idx="1315">
                  <c:v>41541</c:v>
                </c:pt>
                <c:pt idx="1316">
                  <c:v>41542</c:v>
                </c:pt>
                <c:pt idx="1317">
                  <c:v>41543</c:v>
                </c:pt>
                <c:pt idx="1318">
                  <c:v>41544</c:v>
                </c:pt>
                <c:pt idx="1319">
                  <c:v>41547</c:v>
                </c:pt>
                <c:pt idx="1320">
                  <c:v>41548</c:v>
                </c:pt>
                <c:pt idx="1321">
                  <c:v>41549</c:v>
                </c:pt>
                <c:pt idx="1322">
                  <c:v>41550</c:v>
                </c:pt>
                <c:pt idx="1323">
                  <c:v>41551</c:v>
                </c:pt>
                <c:pt idx="1324">
                  <c:v>41554</c:v>
                </c:pt>
                <c:pt idx="1325">
                  <c:v>41555</c:v>
                </c:pt>
                <c:pt idx="1326">
                  <c:v>41556</c:v>
                </c:pt>
                <c:pt idx="1327">
                  <c:v>41557</c:v>
                </c:pt>
                <c:pt idx="1328">
                  <c:v>41558</c:v>
                </c:pt>
                <c:pt idx="1329">
                  <c:v>41561</c:v>
                </c:pt>
                <c:pt idx="1330">
                  <c:v>41562</c:v>
                </c:pt>
                <c:pt idx="1331">
                  <c:v>41563</c:v>
                </c:pt>
                <c:pt idx="1332">
                  <c:v>41564</c:v>
                </c:pt>
                <c:pt idx="1333">
                  <c:v>41565</c:v>
                </c:pt>
                <c:pt idx="1334">
                  <c:v>41568</c:v>
                </c:pt>
                <c:pt idx="1335">
                  <c:v>41569</c:v>
                </c:pt>
                <c:pt idx="1336">
                  <c:v>41570</c:v>
                </c:pt>
                <c:pt idx="1337">
                  <c:v>41571</c:v>
                </c:pt>
                <c:pt idx="1338">
                  <c:v>41572</c:v>
                </c:pt>
                <c:pt idx="1339">
                  <c:v>41575</c:v>
                </c:pt>
                <c:pt idx="1340">
                  <c:v>41576</c:v>
                </c:pt>
                <c:pt idx="1341">
                  <c:v>41577</c:v>
                </c:pt>
                <c:pt idx="1342">
                  <c:v>41578</c:v>
                </c:pt>
                <c:pt idx="1343">
                  <c:v>41579</c:v>
                </c:pt>
                <c:pt idx="1344">
                  <c:v>41582</c:v>
                </c:pt>
                <c:pt idx="1345">
                  <c:v>41583</c:v>
                </c:pt>
                <c:pt idx="1346">
                  <c:v>41584</c:v>
                </c:pt>
                <c:pt idx="1347">
                  <c:v>41585</c:v>
                </c:pt>
                <c:pt idx="1348">
                  <c:v>41586</c:v>
                </c:pt>
                <c:pt idx="1349">
                  <c:v>41589</c:v>
                </c:pt>
                <c:pt idx="1350">
                  <c:v>41590</c:v>
                </c:pt>
                <c:pt idx="1351">
                  <c:v>41591</c:v>
                </c:pt>
                <c:pt idx="1352">
                  <c:v>41592</c:v>
                </c:pt>
                <c:pt idx="1353">
                  <c:v>41593</c:v>
                </c:pt>
                <c:pt idx="1354">
                  <c:v>41597</c:v>
                </c:pt>
                <c:pt idx="1355">
                  <c:v>41598</c:v>
                </c:pt>
                <c:pt idx="1356">
                  <c:v>41599</c:v>
                </c:pt>
                <c:pt idx="1357">
                  <c:v>41600</c:v>
                </c:pt>
                <c:pt idx="1358">
                  <c:v>41603</c:v>
                </c:pt>
                <c:pt idx="1359">
                  <c:v>41604</c:v>
                </c:pt>
                <c:pt idx="1360">
                  <c:v>41605</c:v>
                </c:pt>
                <c:pt idx="1361">
                  <c:v>41606</c:v>
                </c:pt>
                <c:pt idx="1362">
                  <c:v>41607</c:v>
                </c:pt>
                <c:pt idx="1363">
                  <c:v>41610</c:v>
                </c:pt>
                <c:pt idx="1364">
                  <c:v>41611</c:v>
                </c:pt>
                <c:pt idx="1365">
                  <c:v>41612</c:v>
                </c:pt>
                <c:pt idx="1366">
                  <c:v>41613</c:v>
                </c:pt>
                <c:pt idx="1367">
                  <c:v>41614</c:v>
                </c:pt>
                <c:pt idx="1368">
                  <c:v>41617</c:v>
                </c:pt>
                <c:pt idx="1369">
                  <c:v>41618</c:v>
                </c:pt>
                <c:pt idx="1370">
                  <c:v>41619</c:v>
                </c:pt>
                <c:pt idx="1371">
                  <c:v>41621</c:v>
                </c:pt>
                <c:pt idx="1372">
                  <c:v>41624</c:v>
                </c:pt>
                <c:pt idx="1373">
                  <c:v>41625</c:v>
                </c:pt>
                <c:pt idx="1374">
                  <c:v>41626</c:v>
                </c:pt>
                <c:pt idx="1375">
                  <c:v>41627</c:v>
                </c:pt>
                <c:pt idx="1376">
                  <c:v>41628</c:v>
                </c:pt>
                <c:pt idx="1377">
                  <c:v>41631</c:v>
                </c:pt>
                <c:pt idx="1378">
                  <c:v>41632</c:v>
                </c:pt>
                <c:pt idx="1379">
                  <c:v>41634</c:v>
                </c:pt>
                <c:pt idx="1380">
                  <c:v>41635</c:v>
                </c:pt>
                <c:pt idx="1381">
                  <c:v>41638</c:v>
                </c:pt>
                <c:pt idx="1382">
                  <c:v>41639</c:v>
                </c:pt>
                <c:pt idx="1383">
                  <c:v>41641</c:v>
                </c:pt>
                <c:pt idx="1384">
                  <c:v>41642</c:v>
                </c:pt>
                <c:pt idx="1385">
                  <c:v>41645</c:v>
                </c:pt>
                <c:pt idx="1386">
                  <c:v>41646</c:v>
                </c:pt>
                <c:pt idx="1387">
                  <c:v>41647</c:v>
                </c:pt>
                <c:pt idx="1388">
                  <c:v>41648</c:v>
                </c:pt>
                <c:pt idx="1389">
                  <c:v>41649</c:v>
                </c:pt>
                <c:pt idx="1390">
                  <c:v>41652</c:v>
                </c:pt>
                <c:pt idx="1391">
                  <c:v>41653</c:v>
                </c:pt>
                <c:pt idx="1392">
                  <c:v>41654</c:v>
                </c:pt>
                <c:pt idx="1393">
                  <c:v>41655</c:v>
                </c:pt>
                <c:pt idx="1394">
                  <c:v>41656</c:v>
                </c:pt>
                <c:pt idx="1395">
                  <c:v>41659</c:v>
                </c:pt>
                <c:pt idx="1396">
                  <c:v>41660</c:v>
                </c:pt>
                <c:pt idx="1397">
                  <c:v>41661</c:v>
                </c:pt>
                <c:pt idx="1398">
                  <c:v>41662</c:v>
                </c:pt>
                <c:pt idx="1399">
                  <c:v>41663</c:v>
                </c:pt>
                <c:pt idx="1400">
                  <c:v>41666</c:v>
                </c:pt>
                <c:pt idx="1401">
                  <c:v>41667</c:v>
                </c:pt>
                <c:pt idx="1402">
                  <c:v>41668</c:v>
                </c:pt>
                <c:pt idx="1403">
                  <c:v>41669</c:v>
                </c:pt>
                <c:pt idx="1404">
                  <c:v>41670</c:v>
                </c:pt>
                <c:pt idx="1405">
                  <c:v>41674</c:v>
                </c:pt>
                <c:pt idx="1406">
                  <c:v>41675</c:v>
                </c:pt>
                <c:pt idx="1407">
                  <c:v>41676</c:v>
                </c:pt>
                <c:pt idx="1408">
                  <c:v>41677</c:v>
                </c:pt>
                <c:pt idx="1409">
                  <c:v>41680</c:v>
                </c:pt>
                <c:pt idx="1410">
                  <c:v>41681</c:v>
                </c:pt>
                <c:pt idx="1411">
                  <c:v>41682</c:v>
                </c:pt>
                <c:pt idx="1412">
                  <c:v>41683</c:v>
                </c:pt>
                <c:pt idx="1413">
                  <c:v>41684</c:v>
                </c:pt>
                <c:pt idx="1414">
                  <c:v>41687</c:v>
                </c:pt>
                <c:pt idx="1415">
                  <c:v>41688</c:v>
                </c:pt>
                <c:pt idx="1416">
                  <c:v>41689</c:v>
                </c:pt>
                <c:pt idx="1417">
                  <c:v>41690</c:v>
                </c:pt>
                <c:pt idx="1418">
                  <c:v>41691</c:v>
                </c:pt>
                <c:pt idx="1419">
                  <c:v>41694</c:v>
                </c:pt>
                <c:pt idx="1420">
                  <c:v>41695</c:v>
                </c:pt>
                <c:pt idx="1421">
                  <c:v>41696</c:v>
                </c:pt>
                <c:pt idx="1422">
                  <c:v>41697</c:v>
                </c:pt>
                <c:pt idx="1423">
                  <c:v>41698</c:v>
                </c:pt>
                <c:pt idx="1424">
                  <c:v>41701</c:v>
                </c:pt>
                <c:pt idx="1425">
                  <c:v>41702</c:v>
                </c:pt>
                <c:pt idx="1426">
                  <c:v>41703</c:v>
                </c:pt>
                <c:pt idx="1427">
                  <c:v>41704</c:v>
                </c:pt>
                <c:pt idx="1428">
                  <c:v>41705</c:v>
                </c:pt>
                <c:pt idx="1429">
                  <c:v>41708</c:v>
                </c:pt>
                <c:pt idx="1430">
                  <c:v>41709</c:v>
                </c:pt>
                <c:pt idx="1431">
                  <c:v>41710</c:v>
                </c:pt>
                <c:pt idx="1432">
                  <c:v>41711</c:v>
                </c:pt>
                <c:pt idx="1433">
                  <c:v>41712</c:v>
                </c:pt>
                <c:pt idx="1434">
                  <c:v>41716</c:v>
                </c:pt>
                <c:pt idx="1435">
                  <c:v>41717</c:v>
                </c:pt>
                <c:pt idx="1436">
                  <c:v>41718</c:v>
                </c:pt>
                <c:pt idx="1437">
                  <c:v>41719</c:v>
                </c:pt>
                <c:pt idx="1438">
                  <c:v>41722</c:v>
                </c:pt>
                <c:pt idx="1439">
                  <c:v>41723</c:v>
                </c:pt>
                <c:pt idx="1440">
                  <c:v>41724</c:v>
                </c:pt>
                <c:pt idx="1441">
                  <c:v>41725</c:v>
                </c:pt>
                <c:pt idx="1442">
                  <c:v>41726</c:v>
                </c:pt>
                <c:pt idx="1443">
                  <c:v>41729</c:v>
                </c:pt>
                <c:pt idx="1444">
                  <c:v>41730</c:v>
                </c:pt>
                <c:pt idx="1445">
                  <c:v>41731</c:v>
                </c:pt>
                <c:pt idx="1446">
                  <c:v>41732</c:v>
                </c:pt>
                <c:pt idx="1447">
                  <c:v>41733</c:v>
                </c:pt>
                <c:pt idx="1448">
                  <c:v>41736</c:v>
                </c:pt>
                <c:pt idx="1449">
                  <c:v>41737</c:v>
                </c:pt>
                <c:pt idx="1450">
                  <c:v>41738</c:v>
                </c:pt>
                <c:pt idx="1451">
                  <c:v>41739</c:v>
                </c:pt>
                <c:pt idx="1452">
                  <c:v>41740</c:v>
                </c:pt>
                <c:pt idx="1453">
                  <c:v>41743</c:v>
                </c:pt>
                <c:pt idx="1454">
                  <c:v>41744</c:v>
                </c:pt>
                <c:pt idx="1455">
                  <c:v>41745</c:v>
                </c:pt>
                <c:pt idx="1456">
                  <c:v>41750</c:v>
                </c:pt>
                <c:pt idx="1457">
                  <c:v>41751</c:v>
                </c:pt>
                <c:pt idx="1458">
                  <c:v>41752</c:v>
                </c:pt>
                <c:pt idx="1459">
                  <c:v>41753</c:v>
                </c:pt>
                <c:pt idx="1460">
                  <c:v>41754</c:v>
                </c:pt>
                <c:pt idx="1461">
                  <c:v>41757</c:v>
                </c:pt>
                <c:pt idx="1462">
                  <c:v>41758</c:v>
                </c:pt>
                <c:pt idx="1463">
                  <c:v>41759</c:v>
                </c:pt>
                <c:pt idx="1464">
                  <c:v>41761</c:v>
                </c:pt>
                <c:pt idx="1465">
                  <c:v>41764</c:v>
                </c:pt>
                <c:pt idx="1466">
                  <c:v>41765</c:v>
                </c:pt>
                <c:pt idx="1467">
                  <c:v>41766</c:v>
                </c:pt>
                <c:pt idx="1468">
                  <c:v>41767</c:v>
                </c:pt>
                <c:pt idx="1469">
                  <c:v>41768</c:v>
                </c:pt>
                <c:pt idx="1470">
                  <c:v>41771</c:v>
                </c:pt>
                <c:pt idx="1471">
                  <c:v>41772</c:v>
                </c:pt>
                <c:pt idx="1472">
                  <c:v>41773</c:v>
                </c:pt>
                <c:pt idx="1473">
                  <c:v>41774</c:v>
                </c:pt>
                <c:pt idx="1474">
                  <c:v>41775</c:v>
                </c:pt>
                <c:pt idx="1475">
                  <c:v>41778</c:v>
                </c:pt>
                <c:pt idx="1476">
                  <c:v>41779</c:v>
                </c:pt>
                <c:pt idx="1477">
                  <c:v>41780</c:v>
                </c:pt>
                <c:pt idx="1478">
                  <c:v>41781</c:v>
                </c:pt>
                <c:pt idx="1479">
                  <c:v>41782</c:v>
                </c:pt>
                <c:pt idx="1480">
                  <c:v>41785</c:v>
                </c:pt>
                <c:pt idx="1481">
                  <c:v>41786</c:v>
                </c:pt>
                <c:pt idx="1482">
                  <c:v>41787</c:v>
                </c:pt>
                <c:pt idx="1483">
                  <c:v>41788</c:v>
                </c:pt>
                <c:pt idx="1484">
                  <c:v>41789</c:v>
                </c:pt>
                <c:pt idx="1485">
                  <c:v>41792</c:v>
                </c:pt>
                <c:pt idx="1486">
                  <c:v>41793</c:v>
                </c:pt>
                <c:pt idx="1487">
                  <c:v>41794</c:v>
                </c:pt>
                <c:pt idx="1488">
                  <c:v>41795</c:v>
                </c:pt>
                <c:pt idx="1489">
                  <c:v>41796</c:v>
                </c:pt>
                <c:pt idx="1490">
                  <c:v>41799</c:v>
                </c:pt>
                <c:pt idx="1491">
                  <c:v>41800</c:v>
                </c:pt>
                <c:pt idx="1492">
                  <c:v>41801</c:v>
                </c:pt>
                <c:pt idx="1493">
                  <c:v>41802</c:v>
                </c:pt>
                <c:pt idx="1494">
                  <c:v>41803</c:v>
                </c:pt>
                <c:pt idx="1495">
                  <c:v>41806</c:v>
                </c:pt>
                <c:pt idx="1496">
                  <c:v>41807</c:v>
                </c:pt>
                <c:pt idx="1497">
                  <c:v>41808</c:v>
                </c:pt>
                <c:pt idx="1498">
                  <c:v>41809</c:v>
                </c:pt>
                <c:pt idx="1499">
                  <c:v>41810</c:v>
                </c:pt>
                <c:pt idx="1500">
                  <c:v>41813</c:v>
                </c:pt>
                <c:pt idx="1501">
                  <c:v>41814</c:v>
                </c:pt>
                <c:pt idx="1502">
                  <c:v>41815</c:v>
                </c:pt>
                <c:pt idx="1503">
                  <c:v>41816</c:v>
                </c:pt>
                <c:pt idx="1504">
                  <c:v>41817</c:v>
                </c:pt>
                <c:pt idx="1505">
                  <c:v>41820</c:v>
                </c:pt>
                <c:pt idx="1506">
                  <c:v>41821</c:v>
                </c:pt>
                <c:pt idx="1507">
                  <c:v>41822</c:v>
                </c:pt>
                <c:pt idx="1508">
                  <c:v>41823</c:v>
                </c:pt>
                <c:pt idx="1509">
                  <c:v>41824</c:v>
                </c:pt>
                <c:pt idx="1510">
                  <c:v>41827</c:v>
                </c:pt>
                <c:pt idx="1511">
                  <c:v>41828</c:v>
                </c:pt>
                <c:pt idx="1512">
                  <c:v>41829</c:v>
                </c:pt>
                <c:pt idx="1513">
                  <c:v>41830</c:v>
                </c:pt>
                <c:pt idx="1514">
                  <c:v>41831</c:v>
                </c:pt>
                <c:pt idx="1515">
                  <c:v>41834</c:v>
                </c:pt>
                <c:pt idx="1516">
                  <c:v>41835</c:v>
                </c:pt>
                <c:pt idx="1517">
                  <c:v>41836</c:v>
                </c:pt>
                <c:pt idx="1518">
                  <c:v>41837</c:v>
                </c:pt>
                <c:pt idx="1519">
                  <c:v>41838</c:v>
                </c:pt>
                <c:pt idx="1520">
                  <c:v>41841</c:v>
                </c:pt>
                <c:pt idx="1521">
                  <c:v>41842</c:v>
                </c:pt>
                <c:pt idx="1522">
                  <c:v>41843</c:v>
                </c:pt>
                <c:pt idx="1523">
                  <c:v>41844</c:v>
                </c:pt>
                <c:pt idx="1524">
                  <c:v>41845</c:v>
                </c:pt>
                <c:pt idx="1525">
                  <c:v>41848</c:v>
                </c:pt>
                <c:pt idx="1526">
                  <c:v>41849</c:v>
                </c:pt>
                <c:pt idx="1527">
                  <c:v>41850</c:v>
                </c:pt>
                <c:pt idx="1528">
                  <c:v>41851</c:v>
                </c:pt>
                <c:pt idx="1529">
                  <c:v>41852</c:v>
                </c:pt>
                <c:pt idx="1530">
                  <c:v>41855</c:v>
                </c:pt>
                <c:pt idx="1531">
                  <c:v>41856</c:v>
                </c:pt>
                <c:pt idx="1532">
                  <c:v>41857</c:v>
                </c:pt>
                <c:pt idx="1533">
                  <c:v>41858</c:v>
                </c:pt>
                <c:pt idx="1534">
                  <c:v>41859</c:v>
                </c:pt>
                <c:pt idx="1535">
                  <c:v>41862</c:v>
                </c:pt>
                <c:pt idx="1536">
                  <c:v>41863</c:v>
                </c:pt>
                <c:pt idx="1537">
                  <c:v>41864</c:v>
                </c:pt>
                <c:pt idx="1538">
                  <c:v>41865</c:v>
                </c:pt>
                <c:pt idx="1539">
                  <c:v>41866</c:v>
                </c:pt>
                <c:pt idx="1540">
                  <c:v>41869</c:v>
                </c:pt>
                <c:pt idx="1541">
                  <c:v>41870</c:v>
                </c:pt>
                <c:pt idx="1542">
                  <c:v>41871</c:v>
                </c:pt>
                <c:pt idx="1543">
                  <c:v>41872</c:v>
                </c:pt>
                <c:pt idx="1544">
                  <c:v>41873</c:v>
                </c:pt>
                <c:pt idx="1545">
                  <c:v>41876</c:v>
                </c:pt>
                <c:pt idx="1546">
                  <c:v>41877</c:v>
                </c:pt>
                <c:pt idx="1547">
                  <c:v>41878</c:v>
                </c:pt>
                <c:pt idx="1548">
                  <c:v>41879</c:v>
                </c:pt>
                <c:pt idx="1549">
                  <c:v>41880</c:v>
                </c:pt>
                <c:pt idx="1550">
                  <c:v>41883</c:v>
                </c:pt>
                <c:pt idx="1551">
                  <c:v>41884</c:v>
                </c:pt>
                <c:pt idx="1552">
                  <c:v>41885</c:v>
                </c:pt>
                <c:pt idx="1553">
                  <c:v>41886</c:v>
                </c:pt>
                <c:pt idx="1554">
                  <c:v>41887</c:v>
                </c:pt>
                <c:pt idx="1555">
                  <c:v>41890</c:v>
                </c:pt>
                <c:pt idx="1556">
                  <c:v>41891</c:v>
                </c:pt>
                <c:pt idx="1557">
                  <c:v>41892</c:v>
                </c:pt>
                <c:pt idx="1558">
                  <c:v>41893</c:v>
                </c:pt>
                <c:pt idx="1559">
                  <c:v>41894</c:v>
                </c:pt>
                <c:pt idx="1560">
                  <c:v>41897</c:v>
                </c:pt>
                <c:pt idx="1561">
                  <c:v>41899</c:v>
                </c:pt>
                <c:pt idx="1562">
                  <c:v>41900</c:v>
                </c:pt>
                <c:pt idx="1563">
                  <c:v>41901</c:v>
                </c:pt>
                <c:pt idx="1564">
                  <c:v>41904</c:v>
                </c:pt>
                <c:pt idx="1565">
                  <c:v>41905</c:v>
                </c:pt>
                <c:pt idx="1566">
                  <c:v>41906</c:v>
                </c:pt>
                <c:pt idx="1567">
                  <c:v>41907</c:v>
                </c:pt>
                <c:pt idx="1568">
                  <c:v>41908</c:v>
                </c:pt>
                <c:pt idx="1569">
                  <c:v>41911</c:v>
                </c:pt>
                <c:pt idx="1570">
                  <c:v>41912</c:v>
                </c:pt>
                <c:pt idx="1571">
                  <c:v>41913</c:v>
                </c:pt>
                <c:pt idx="1572">
                  <c:v>41914</c:v>
                </c:pt>
                <c:pt idx="1573">
                  <c:v>41915</c:v>
                </c:pt>
                <c:pt idx="1574">
                  <c:v>41918</c:v>
                </c:pt>
                <c:pt idx="1575">
                  <c:v>41919</c:v>
                </c:pt>
                <c:pt idx="1576">
                  <c:v>41920</c:v>
                </c:pt>
                <c:pt idx="1577">
                  <c:v>41921</c:v>
                </c:pt>
                <c:pt idx="1578">
                  <c:v>41922</c:v>
                </c:pt>
                <c:pt idx="1579">
                  <c:v>41925</c:v>
                </c:pt>
                <c:pt idx="1580">
                  <c:v>41926</c:v>
                </c:pt>
                <c:pt idx="1581">
                  <c:v>41927</c:v>
                </c:pt>
                <c:pt idx="1582">
                  <c:v>41928</c:v>
                </c:pt>
                <c:pt idx="1583">
                  <c:v>41929</c:v>
                </c:pt>
                <c:pt idx="1584">
                  <c:v>41932</c:v>
                </c:pt>
                <c:pt idx="1585">
                  <c:v>41933</c:v>
                </c:pt>
                <c:pt idx="1586">
                  <c:v>41934</c:v>
                </c:pt>
                <c:pt idx="1587">
                  <c:v>41935</c:v>
                </c:pt>
                <c:pt idx="1588">
                  <c:v>41936</c:v>
                </c:pt>
                <c:pt idx="1589">
                  <c:v>41939</c:v>
                </c:pt>
                <c:pt idx="1590">
                  <c:v>41940</c:v>
                </c:pt>
                <c:pt idx="1591">
                  <c:v>41941</c:v>
                </c:pt>
                <c:pt idx="1592">
                  <c:v>41942</c:v>
                </c:pt>
                <c:pt idx="1593">
                  <c:v>41943</c:v>
                </c:pt>
                <c:pt idx="1594">
                  <c:v>41946</c:v>
                </c:pt>
                <c:pt idx="1595">
                  <c:v>41947</c:v>
                </c:pt>
                <c:pt idx="1596">
                  <c:v>41948</c:v>
                </c:pt>
                <c:pt idx="1597">
                  <c:v>41949</c:v>
                </c:pt>
                <c:pt idx="1598">
                  <c:v>41950</c:v>
                </c:pt>
                <c:pt idx="1599">
                  <c:v>41953</c:v>
                </c:pt>
                <c:pt idx="1600">
                  <c:v>41954</c:v>
                </c:pt>
                <c:pt idx="1601">
                  <c:v>41955</c:v>
                </c:pt>
                <c:pt idx="1602">
                  <c:v>41956</c:v>
                </c:pt>
                <c:pt idx="1603">
                  <c:v>41957</c:v>
                </c:pt>
                <c:pt idx="1604">
                  <c:v>41961</c:v>
                </c:pt>
                <c:pt idx="1605">
                  <c:v>41962</c:v>
                </c:pt>
                <c:pt idx="1606">
                  <c:v>41963</c:v>
                </c:pt>
                <c:pt idx="1607">
                  <c:v>41964</c:v>
                </c:pt>
                <c:pt idx="1608">
                  <c:v>41967</c:v>
                </c:pt>
                <c:pt idx="1609">
                  <c:v>41968</c:v>
                </c:pt>
                <c:pt idx="1610">
                  <c:v>41969</c:v>
                </c:pt>
                <c:pt idx="1611">
                  <c:v>41970</c:v>
                </c:pt>
                <c:pt idx="1612">
                  <c:v>41971</c:v>
                </c:pt>
                <c:pt idx="1613">
                  <c:v>41974</c:v>
                </c:pt>
                <c:pt idx="1614">
                  <c:v>41975</c:v>
                </c:pt>
                <c:pt idx="1615">
                  <c:v>41976</c:v>
                </c:pt>
                <c:pt idx="1616">
                  <c:v>41977</c:v>
                </c:pt>
                <c:pt idx="1617">
                  <c:v>41978</c:v>
                </c:pt>
                <c:pt idx="1618">
                  <c:v>41981</c:v>
                </c:pt>
                <c:pt idx="1619">
                  <c:v>41982</c:v>
                </c:pt>
                <c:pt idx="1620">
                  <c:v>41983</c:v>
                </c:pt>
                <c:pt idx="1621">
                  <c:v>41984</c:v>
                </c:pt>
                <c:pt idx="1622">
                  <c:v>41988</c:v>
                </c:pt>
                <c:pt idx="1623">
                  <c:v>41989</c:v>
                </c:pt>
                <c:pt idx="1624">
                  <c:v>41990</c:v>
                </c:pt>
                <c:pt idx="1625">
                  <c:v>41991</c:v>
                </c:pt>
                <c:pt idx="1626">
                  <c:v>41992</c:v>
                </c:pt>
                <c:pt idx="1627">
                  <c:v>41995</c:v>
                </c:pt>
                <c:pt idx="1628">
                  <c:v>41996</c:v>
                </c:pt>
                <c:pt idx="1629">
                  <c:v>41997</c:v>
                </c:pt>
                <c:pt idx="1630">
                  <c:v>41999</c:v>
                </c:pt>
                <c:pt idx="1631">
                  <c:v>42002</c:v>
                </c:pt>
                <c:pt idx="1632">
                  <c:v>42003</c:v>
                </c:pt>
                <c:pt idx="1633">
                  <c:v>42004</c:v>
                </c:pt>
                <c:pt idx="1634">
                  <c:v>42006</c:v>
                </c:pt>
                <c:pt idx="1635">
                  <c:v>42009</c:v>
                </c:pt>
                <c:pt idx="1636">
                  <c:v>42010</c:v>
                </c:pt>
                <c:pt idx="1637">
                  <c:v>42011</c:v>
                </c:pt>
                <c:pt idx="1638">
                  <c:v>42012</c:v>
                </c:pt>
                <c:pt idx="1639">
                  <c:v>42013</c:v>
                </c:pt>
                <c:pt idx="1640">
                  <c:v>42016</c:v>
                </c:pt>
                <c:pt idx="1641">
                  <c:v>42017</c:v>
                </c:pt>
                <c:pt idx="1642">
                  <c:v>42018</c:v>
                </c:pt>
                <c:pt idx="1643">
                  <c:v>42019</c:v>
                </c:pt>
                <c:pt idx="1644">
                  <c:v>42020</c:v>
                </c:pt>
                <c:pt idx="1645">
                  <c:v>42023</c:v>
                </c:pt>
                <c:pt idx="1646">
                  <c:v>42024</c:v>
                </c:pt>
                <c:pt idx="1647">
                  <c:v>42025</c:v>
                </c:pt>
                <c:pt idx="1648">
                  <c:v>42026</c:v>
                </c:pt>
                <c:pt idx="1649">
                  <c:v>42027</c:v>
                </c:pt>
                <c:pt idx="1650">
                  <c:v>42030</c:v>
                </c:pt>
                <c:pt idx="1651">
                  <c:v>42031</c:v>
                </c:pt>
                <c:pt idx="1652">
                  <c:v>42032</c:v>
                </c:pt>
                <c:pt idx="1653">
                  <c:v>42033</c:v>
                </c:pt>
                <c:pt idx="1654">
                  <c:v>42034</c:v>
                </c:pt>
                <c:pt idx="1655">
                  <c:v>42038</c:v>
                </c:pt>
                <c:pt idx="1656">
                  <c:v>42039</c:v>
                </c:pt>
                <c:pt idx="1657">
                  <c:v>42040</c:v>
                </c:pt>
                <c:pt idx="1658">
                  <c:v>42041</c:v>
                </c:pt>
                <c:pt idx="1659">
                  <c:v>42044</c:v>
                </c:pt>
                <c:pt idx="1660">
                  <c:v>42045</c:v>
                </c:pt>
                <c:pt idx="1661">
                  <c:v>42046</c:v>
                </c:pt>
                <c:pt idx="1662">
                  <c:v>42047</c:v>
                </c:pt>
                <c:pt idx="1663">
                  <c:v>42048</c:v>
                </c:pt>
                <c:pt idx="1664">
                  <c:v>42051</c:v>
                </c:pt>
                <c:pt idx="1665">
                  <c:v>42052</c:v>
                </c:pt>
                <c:pt idx="1666">
                  <c:v>42053</c:v>
                </c:pt>
                <c:pt idx="1667">
                  <c:v>42054</c:v>
                </c:pt>
                <c:pt idx="1668">
                  <c:v>42055</c:v>
                </c:pt>
                <c:pt idx="1669">
                  <c:v>42058</c:v>
                </c:pt>
                <c:pt idx="1670">
                  <c:v>42059</c:v>
                </c:pt>
                <c:pt idx="1671">
                  <c:v>42060</c:v>
                </c:pt>
                <c:pt idx="1672">
                  <c:v>42061</c:v>
                </c:pt>
                <c:pt idx="1673">
                  <c:v>42062</c:v>
                </c:pt>
                <c:pt idx="1674">
                  <c:v>42065</c:v>
                </c:pt>
                <c:pt idx="1675">
                  <c:v>42066</c:v>
                </c:pt>
                <c:pt idx="1676">
                  <c:v>42067</c:v>
                </c:pt>
                <c:pt idx="1677">
                  <c:v>42068</c:v>
                </c:pt>
                <c:pt idx="1678">
                  <c:v>42069</c:v>
                </c:pt>
                <c:pt idx="1679">
                  <c:v>42072</c:v>
                </c:pt>
                <c:pt idx="1680">
                  <c:v>42073</c:v>
                </c:pt>
                <c:pt idx="1681">
                  <c:v>42074</c:v>
                </c:pt>
                <c:pt idx="1682">
                  <c:v>42075</c:v>
                </c:pt>
                <c:pt idx="1683">
                  <c:v>42076</c:v>
                </c:pt>
                <c:pt idx="1684">
                  <c:v>42080</c:v>
                </c:pt>
                <c:pt idx="1685">
                  <c:v>42081</c:v>
                </c:pt>
                <c:pt idx="1686">
                  <c:v>42082</c:v>
                </c:pt>
                <c:pt idx="1687">
                  <c:v>42083</c:v>
                </c:pt>
                <c:pt idx="1688">
                  <c:v>42086</c:v>
                </c:pt>
                <c:pt idx="1689">
                  <c:v>42087</c:v>
                </c:pt>
                <c:pt idx="1690">
                  <c:v>42088</c:v>
                </c:pt>
                <c:pt idx="1691">
                  <c:v>42089</c:v>
                </c:pt>
                <c:pt idx="1692">
                  <c:v>42090</c:v>
                </c:pt>
                <c:pt idx="1693">
                  <c:v>42093</c:v>
                </c:pt>
                <c:pt idx="1694">
                  <c:v>42094</c:v>
                </c:pt>
                <c:pt idx="1695">
                  <c:v>42095</c:v>
                </c:pt>
                <c:pt idx="1696">
                  <c:v>42100</c:v>
                </c:pt>
                <c:pt idx="1697">
                  <c:v>42101</c:v>
                </c:pt>
                <c:pt idx="1698">
                  <c:v>42102</c:v>
                </c:pt>
                <c:pt idx="1699">
                  <c:v>42103</c:v>
                </c:pt>
                <c:pt idx="1700">
                  <c:v>42104</c:v>
                </c:pt>
                <c:pt idx="1701">
                  <c:v>42107</c:v>
                </c:pt>
                <c:pt idx="1702">
                  <c:v>42108</c:v>
                </c:pt>
                <c:pt idx="1703">
                  <c:v>42109</c:v>
                </c:pt>
                <c:pt idx="1704">
                  <c:v>42110</c:v>
                </c:pt>
                <c:pt idx="1705">
                  <c:v>42111</c:v>
                </c:pt>
                <c:pt idx="1706">
                  <c:v>42114</c:v>
                </c:pt>
                <c:pt idx="1707">
                  <c:v>42115</c:v>
                </c:pt>
                <c:pt idx="1708">
                  <c:v>42116</c:v>
                </c:pt>
                <c:pt idx="1709">
                  <c:v>42117</c:v>
                </c:pt>
                <c:pt idx="1710">
                  <c:v>42118</c:v>
                </c:pt>
                <c:pt idx="1711">
                  <c:v>42121</c:v>
                </c:pt>
                <c:pt idx="1712">
                  <c:v>42122</c:v>
                </c:pt>
                <c:pt idx="1713">
                  <c:v>42123</c:v>
                </c:pt>
                <c:pt idx="1714">
                  <c:v>42124</c:v>
                </c:pt>
                <c:pt idx="1715">
                  <c:v>42128</c:v>
                </c:pt>
                <c:pt idx="1716">
                  <c:v>42129</c:v>
                </c:pt>
                <c:pt idx="1717">
                  <c:v>42130</c:v>
                </c:pt>
                <c:pt idx="1718">
                  <c:v>42131</c:v>
                </c:pt>
                <c:pt idx="1719">
                  <c:v>42132</c:v>
                </c:pt>
                <c:pt idx="1720">
                  <c:v>42135</c:v>
                </c:pt>
                <c:pt idx="1721">
                  <c:v>42136</c:v>
                </c:pt>
                <c:pt idx="1722">
                  <c:v>42137</c:v>
                </c:pt>
                <c:pt idx="1723">
                  <c:v>42138</c:v>
                </c:pt>
                <c:pt idx="1724">
                  <c:v>42139</c:v>
                </c:pt>
                <c:pt idx="1725">
                  <c:v>42142</c:v>
                </c:pt>
                <c:pt idx="1726">
                  <c:v>42143</c:v>
                </c:pt>
                <c:pt idx="1727">
                  <c:v>42144</c:v>
                </c:pt>
                <c:pt idx="1728">
                  <c:v>42145</c:v>
                </c:pt>
                <c:pt idx="1729">
                  <c:v>42146</c:v>
                </c:pt>
                <c:pt idx="1730">
                  <c:v>42149</c:v>
                </c:pt>
                <c:pt idx="1731">
                  <c:v>42150</c:v>
                </c:pt>
                <c:pt idx="1732">
                  <c:v>42151</c:v>
                </c:pt>
                <c:pt idx="1733">
                  <c:v>42152</c:v>
                </c:pt>
                <c:pt idx="1734">
                  <c:v>42153</c:v>
                </c:pt>
                <c:pt idx="1735">
                  <c:v>42156</c:v>
                </c:pt>
                <c:pt idx="1736">
                  <c:v>42157</c:v>
                </c:pt>
                <c:pt idx="1737">
                  <c:v>42158</c:v>
                </c:pt>
                <c:pt idx="1738">
                  <c:v>42159</c:v>
                </c:pt>
                <c:pt idx="1739">
                  <c:v>42160</c:v>
                </c:pt>
                <c:pt idx="1740">
                  <c:v>42163</c:v>
                </c:pt>
                <c:pt idx="1741">
                  <c:v>42164</c:v>
                </c:pt>
                <c:pt idx="1742">
                  <c:v>42165</c:v>
                </c:pt>
                <c:pt idx="1743">
                  <c:v>42166</c:v>
                </c:pt>
                <c:pt idx="1744">
                  <c:v>42167</c:v>
                </c:pt>
                <c:pt idx="1745">
                  <c:v>42170</c:v>
                </c:pt>
                <c:pt idx="1746">
                  <c:v>42171</c:v>
                </c:pt>
                <c:pt idx="1747">
                  <c:v>42172</c:v>
                </c:pt>
                <c:pt idx="1748">
                  <c:v>42173</c:v>
                </c:pt>
                <c:pt idx="1749">
                  <c:v>42174</c:v>
                </c:pt>
                <c:pt idx="1750">
                  <c:v>42177</c:v>
                </c:pt>
                <c:pt idx="1751">
                  <c:v>42178</c:v>
                </c:pt>
                <c:pt idx="1752">
                  <c:v>42179</c:v>
                </c:pt>
                <c:pt idx="1753">
                  <c:v>42180</c:v>
                </c:pt>
                <c:pt idx="1754">
                  <c:v>42181</c:v>
                </c:pt>
                <c:pt idx="1755">
                  <c:v>42184</c:v>
                </c:pt>
                <c:pt idx="1756">
                  <c:v>42185</c:v>
                </c:pt>
                <c:pt idx="1757">
                  <c:v>42186</c:v>
                </c:pt>
                <c:pt idx="1758">
                  <c:v>42187</c:v>
                </c:pt>
                <c:pt idx="1759">
                  <c:v>42188</c:v>
                </c:pt>
                <c:pt idx="1760">
                  <c:v>42191</c:v>
                </c:pt>
                <c:pt idx="1761">
                  <c:v>42192</c:v>
                </c:pt>
                <c:pt idx="1762">
                  <c:v>42193</c:v>
                </c:pt>
                <c:pt idx="1763">
                  <c:v>42194</c:v>
                </c:pt>
                <c:pt idx="1764">
                  <c:v>42195</c:v>
                </c:pt>
                <c:pt idx="1765">
                  <c:v>42198</c:v>
                </c:pt>
                <c:pt idx="1766">
                  <c:v>42199</c:v>
                </c:pt>
                <c:pt idx="1767">
                  <c:v>42200</c:v>
                </c:pt>
                <c:pt idx="1768">
                  <c:v>42201</c:v>
                </c:pt>
                <c:pt idx="1769">
                  <c:v>42202</c:v>
                </c:pt>
                <c:pt idx="1770">
                  <c:v>42205</c:v>
                </c:pt>
                <c:pt idx="1771">
                  <c:v>42206</c:v>
                </c:pt>
                <c:pt idx="1772">
                  <c:v>42207</c:v>
                </c:pt>
                <c:pt idx="1773">
                  <c:v>42208</c:v>
                </c:pt>
                <c:pt idx="1774">
                  <c:v>42209</c:v>
                </c:pt>
                <c:pt idx="1775">
                  <c:v>42212</c:v>
                </c:pt>
                <c:pt idx="1776">
                  <c:v>42213</c:v>
                </c:pt>
                <c:pt idx="1777">
                  <c:v>42214</c:v>
                </c:pt>
                <c:pt idx="1778">
                  <c:v>42215</c:v>
                </c:pt>
                <c:pt idx="1779">
                  <c:v>42216</c:v>
                </c:pt>
                <c:pt idx="1780">
                  <c:v>42219</c:v>
                </c:pt>
                <c:pt idx="1781">
                  <c:v>42220</c:v>
                </c:pt>
                <c:pt idx="1782">
                  <c:v>42221</c:v>
                </c:pt>
                <c:pt idx="1783">
                  <c:v>42222</c:v>
                </c:pt>
                <c:pt idx="1784">
                  <c:v>42223</c:v>
                </c:pt>
                <c:pt idx="1785">
                  <c:v>42226</c:v>
                </c:pt>
                <c:pt idx="1786">
                  <c:v>42227</c:v>
                </c:pt>
                <c:pt idx="1787">
                  <c:v>42228</c:v>
                </c:pt>
                <c:pt idx="1788">
                  <c:v>42229</c:v>
                </c:pt>
                <c:pt idx="1789">
                  <c:v>42230</c:v>
                </c:pt>
                <c:pt idx="1790">
                  <c:v>42233</c:v>
                </c:pt>
                <c:pt idx="1791">
                  <c:v>42234</c:v>
                </c:pt>
                <c:pt idx="1792">
                  <c:v>42235</c:v>
                </c:pt>
                <c:pt idx="1793">
                  <c:v>42236</c:v>
                </c:pt>
                <c:pt idx="1794">
                  <c:v>42237</c:v>
                </c:pt>
                <c:pt idx="1795">
                  <c:v>42240</c:v>
                </c:pt>
                <c:pt idx="1796">
                  <c:v>42241</c:v>
                </c:pt>
                <c:pt idx="1797">
                  <c:v>42242</c:v>
                </c:pt>
                <c:pt idx="1798">
                  <c:v>42243</c:v>
                </c:pt>
                <c:pt idx="1799">
                  <c:v>42244</c:v>
                </c:pt>
                <c:pt idx="1800">
                  <c:v>42247</c:v>
                </c:pt>
                <c:pt idx="1801">
                  <c:v>42248</c:v>
                </c:pt>
                <c:pt idx="1802">
                  <c:v>42249</c:v>
                </c:pt>
                <c:pt idx="1803">
                  <c:v>42250</c:v>
                </c:pt>
                <c:pt idx="1804">
                  <c:v>42251</c:v>
                </c:pt>
                <c:pt idx="1805">
                  <c:v>42254</c:v>
                </c:pt>
                <c:pt idx="1806">
                  <c:v>42255</c:v>
                </c:pt>
                <c:pt idx="1807">
                  <c:v>42256</c:v>
                </c:pt>
                <c:pt idx="1808">
                  <c:v>42257</c:v>
                </c:pt>
                <c:pt idx="1809">
                  <c:v>42258</c:v>
                </c:pt>
                <c:pt idx="1810">
                  <c:v>42261</c:v>
                </c:pt>
                <c:pt idx="1811">
                  <c:v>42262</c:v>
                </c:pt>
                <c:pt idx="1812">
                  <c:v>42264</c:v>
                </c:pt>
                <c:pt idx="1813">
                  <c:v>42265</c:v>
                </c:pt>
                <c:pt idx="1814">
                  <c:v>42268</c:v>
                </c:pt>
                <c:pt idx="1815">
                  <c:v>42269</c:v>
                </c:pt>
                <c:pt idx="1816">
                  <c:v>42270</c:v>
                </c:pt>
                <c:pt idx="1817">
                  <c:v>42271</c:v>
                </c:pt>
                <c:pt idx="1818">
                  <c:v>42272</c:v>
                </c:pt>
                <c:pt idx="1819">
                  <c:v>42275</c:v>
                </c:pt>
                <c:pt idx="1820">
                  <c:v>42276</c:v>
                </c:pt>
                <c:pt idx="1821">
                  <c:v>42277</c:v>
                </c:pt>
                <c:pt idx="1822">
                  <c:v>42278</c:v>
                </c:pt>
                <c:pt idx="1823">
                  <c:v>42279</c:v>
                </c:pt>
                <c:pt idx="1824">
                  <c:v>42282</c:v>
                </c:pt>
                <c:pt idx="1825">
                  <c:v>42283</c:v>
                </c:pt>
                <c:pt idx="1826">
                  <c:v>42284</c:v>
                </c:pt>
                <c:pt idx="1827">
                  <c:v>42285</c:v>
                </c:pt>
                <c:pt idx="1828">
                  <c:v>42286</c:v>
                </c:pt>
                <c:pt idx="1829">
                  <c:v>42289</c:v>
                </c:pt>
                <c:pt idx="1830">
                  <c:v>42290</c:v>
                </c:pt>
                <c:pt idx="1831">
                  <c:v>42291</c:v>
                </c:pt>
                <c:pt idx="1832">
                  <c:v>42292</c:v>
                </c:pt>
                <c:pt idx="1833">
                  <c:v>42293</c:v>
                </c:pt>
                <c:pt idx="1834">
                  <c:v>42296</c:v>
                </c:pt>
                <c:pt idx="1835">
                  <c:v>42297</c:v>
                </c:pt>
                <c:pt idx="1836">
                  <c:v>42298</c:v>
                </c:pt>
                <c:pt idx="1837">
                  <c:v>42299</c:v>
                </c:pt>
                <c:pt idx="1838">
                  <c:v>42300</c:v>
                </c:pt>
                <c:pt idx="1839">
                  <c:v>42303</c:v>
                </c:pt>
                <c:pt idx="1840">
                  <c:v>42304</c:v>
                </c:pt>
                <c:pt idx="1841">
                  <c:v>42305</c:v>
                </c:pt>
                <c:pt idx="1842">
                  <c:v>42306</c:v>
                </c:pt>
                <c:pt idx="1843">
                  <c:v>42307</c:v>
                </c:pt>
                <c:pt idx="1844">
                  <c:v>42311</c:v>
                </c:pt>
                <c:pt idx="1845">
                  <c:v>42312</c:v>
                </c:pt>
                <c:pt idx="1846">
                  <c:v>42313</c:v>
                </c:pt>
                <c:pt idx="1847">
                  <c:v>42314</c:v>
                </c:pt>
                <c:pt idx="1848">
                  <c:v>42317</c:v>
                </c:pt>
                <c:pt idx="1849">
                  <c:v>42318</c:v>
                </c:pt>
                <c:pt idx="1850">
                  <c:v>42319</c:v>
                </c:pt>
                <c:pt idx="1851">
                  <c:v>42320</c:v>
                </c:pt>
                <c:pt idx="1852">
                  <c:v>42321</c:v>
                </c:pt>
                <c:pt idx="1853">
                  <c:v>42325</c:v>
                </c:pt>
                <c:pt idx="1854">
                  <c:v>42326</c:v>
                </c:pt>
                <c:pt idx="1855">
                  <c:v>42327</c:v>
                </c:pt>
                <c:pt idx="1856">
                  <c:v>42328</c:v>
                </c:pt>
                <c:pt idx="1857">
                  <c:v>42331</c:v>
                </c:pt>
                <c:pt idx="1858">
                  <c:v>42332</c:v>
                </c:pt>
                <c:pt idx="1859">
                  <c:v>42333</c:v>
                </c:pt>
                <c:pt idx="1860">
                  <c:v>42334</c:v>
                </c:pt>
                <c:pt idx="1861">
                  <c:v>42335</c:v>
                </c:pt>
                <c:pt idx="1862">
                  <c:v>42338</c:v>
                </c:pt>
                <c:pt idx="1863">
                  <c:v>42339</c:v>
                </c:pt>
                <c:pt idx="1864">
                  <c:v>42340</c:v>
                </c:pt>
                <c:pt idx="1865">
                  <c:v>42341</c:v>
                </c:pt>
                <c:pt idx="1866">
                  <c:v>42342</c:v>
                </c:pt>
                <c:pt idx="1867">
                  <c:v>42345</c:v>
                </c:pt>
                <c:pt idx="1868">
                  <c:v>42346</c:v>
                </c:pt>
                <c:pt idx="1869">
                  <c:v>42347</c:v>
                </c:pt>
                <c:pt idx="1870">
                  <c:v>42348</c:v>
                </c:pt>
                <c:pt idx="1871">
                  <c:v>42349</c:v>
                </c:pt>
                <c:pt idx="1872">
                  <c:v>42352</c:v>
                </c:pt>
                <c:pt idx="1873">
                  <c:v>42353</c:v>
                </c:pt>
                <c:pt idx="1874">
                  <c:v>42354</c:v>
                </c:pt>
                <c:pt idx="1875">
                  <c:v>42355</c:v>
                </c:pt>
                <c:pt idx="1876">
                  <c:v>42356</c:v>
                </c:pt>
                <c:pt idx="1877">
                  <c:v>42359</c:v>
                </c:pt>
                <c:pt idx="1878">
                  <c:v>42360</c:v>
                </c:pt>
                <c:pt idx="1879">
                  <c:v>42361</c:v>
                </c:pt>
                <c:pt idx="1880">
                  <c:v>42362</c:v>
                </c:pt>
                <c:pt idx="1881">
                  <c:v>42366</c:v>
                </c:pt>
                <c:pt idx="1882">
                  <c:v>42367</c:v>
                </c:pt>
                <c:pt idx="1883">
                  <c:v>42368</c:v>
                </c:pt>
                <c:pt idx="1884">
                  <c:v>42369</c:v>
                </c:pt>
                <c:pt idx="1885">
                  <c:v>42373</c:v>
                </c:pt>
                <c:pt idx="1886">
                  <c:v>42374</c:v>
                </c:pt>
                <c:pt idx="1887">
                  <c:v>42375</c:v>
                </c:pt>
                <c:pt idx="1888">
                  <c:v>42376</c:v>
                </c:pt>
                <c:pt idx="1889">
                  <c:v>42377</c:v>
                </c:pt>
                <c:pt idx="1890">
                  <c:v>42380</c:v>
                </c:pt>
                <c:pt idx="1891">
                  <c:v>42381</c:v>
                </c:pt>
                <c:pt idx="1892">
                  <c:v>42382</c:v>
                </c:pt>
                <c:pt idx="1893">
                  <c:v>42383</c:v>
                </c:pt>
                <c:pt idx="1894">
                  <c:v>42384</c:v>
                </c:pt>
                <c:pt idx="1895">
                  <c:v>42387</c:v>
                </c:pt>
                <c:pt idx="1896">
                  <c:v>42388</c:v>
                </c:pt>
                <c:pt idx="1897">
                  <c:v>42389</c:v>
                </c:pt>
                <c:pt idx="1898">
                  <c:v>42390</c:v>
                </c:pt>
                <c:pt idx="1899">
                  <c:v>42391</c:v>
                </c:pt>
                <c:pt idx="1900">
                  <c:v>42394</c:v>
                </c:pt>
                <c:pt idx="1901">
                  <c:v>42395</c:v>
                </c:pt>
                <c:pt idx="1902">
                  <c:v>42396</c:v>
                </c:pt>
                <c:pt idx="1903">
                  <c:v>42397</c:v>
                </c:pt>
                <c:pt idx="1904">
                  <c:v>42398</c:v>
                </c:pt>
                <c:pt idx="1905">
                  <c:v>42402</c:v>
                </c:pt>
                <c:pt idx="1906">
                  <c:v>42403</c:v>
                </c:pt>
                <c:pt idx="1907">
                  <c:v>42404</c:v>
                </c:pt>
                <c:pt idx="1908">
                  <c:v>42405</c:v>
                </c:pt>
                <c:pt idx="1909">
                  <c:v>42408</c:v>
                </c:pt>
                <c:pt idx="1910">
                  <c:v>42409</c:v>
                </c:pt>
                <c:pt idx="1911">
                  <c:v>42410</c:v>
                </c:pt>
                <c:pt idx="1912">
                  <c:v>42411</c:v>
                </c:pt>
                <c:pt idx="1913">
                  <c:v>42412</c:v>
                </c:pt>
                <c:pt idx="1914">
                  <c:v>42415</c:v>
                </c:pt>
                <c:pt idx="1915">
                  <c:v>42416</c:v>
                </c:pt>
                <c:pt idx="1916">
                  <c:v>42417</c:v>
                </c:pt>
                <c:pt idx="1917">
                  <c:v>42418</c:v>
                </c:pt>
                <c:pt idx="1918">
                  <c:v>42419</c:v>
                </c:pt>
                <c:pt idx="1919">
                  <c:v>42422</c:v>
                </c:pt>
                <c:pt idx="1920">
                  <c:v>42423</c:v>
                </c:pt>
                <c:pt idx="1921">
                  <c:v>42424</c:v>
                </c:pt>
                <c:pt idx="1922">
                  <c:v>42425</c:v>
                </c:pt>
                <c:pt idx="1923">
                  <c:v>42426</c:v>
                </c:pt>
                <c:pt idx="1924">
                  <c:v>42429</c:v>
                </c:pt>
                <c:pt idx="1925">
                  <c:v>42430</c:v>
                </c:pt>
                <c:pt idx="1926">
                  <c:v>42431</c:v>
                </c:pt>
                <c:pt idx="1927">
                  <c:v>42432</c:v>
                </c:pt>
                <c:pt idx="1928">
                  <c:v>42433</c:v>
                </c:pt>
                <c:pt idx="1929">
                  <c:v>42436</c:v>
                </c:pt>
                <c:pt idx="1930">
                  <c:v>42437</c:v>
                </c:pt>
                <c:pt idx="1931">
                  <c:v>42438</c:v>
                </c:pt>
                <c:pt idx="1932">
                  <c:v>42439</c:v>
                </c:pt>
                <c:pt idx="1933">
                  <c:v>42440</c:v>
                </c:pt>
                <c:pt idx="1934">
                  <c:v>42443</c:v>
                </c:pt>
                <c:pt idx="1935">
                  <c:v>42444</c:v>
                </c:pt>
                <c:pt idx="1936">
                  <c:v>42445</c:v>
                </c:pt>
                <c:pt idx="1937">
                  <c:v>42446</c:v>
                </c:pt>
                <c:pt idx="1938">
                  <c:v>42447</c:v>
                </c:pt>
                <c:pt idx="1939">
                  <c:v>42451</c:v>
                </c:pt>
                <c:pt idx="1940">
                  <c:v>42452</c:v>
                </c:pt>
                <c:pt idx="1941">
                  <c:v>42457</c:v>
                </c:pt>
                <c:pt idx="1942">
                  <c:v>42458</c:v>
                </c:pt>
                <c:pt idx="1943">
                  <c:v>42459</c:v>
                </c:pt>
                <c:pt idx="1944">
                  <c:v>42460</c:v>
                </c:pt>
                <c:pt idx="1945">
                  <c:v>42461</c:v>
                </c:pt>
                <c:pt idx="1946">
                  <c:v>42464</c:v>
                </c:pt>
                <c:pt idx="1947">
                  <c:v>42465</c:v>
                </c:pt>
                <c:pt idx="1948">
                  <c:v>42466</c:v>
                </c:pt>
                <c:pt idx="1949">
                  <c:v>42467</c:v>
                </c:pt>
                <c:pt idx="1950">
                  <c:v>42468</c:v>
                </c:pt>
                <c:pt idx="1951">
                  <c:v>42471</c:v>
                </c:pt>
                <c:pt idx="1952">
                  <c:v>42472</c:v>
                </c:pt>
                <c:pt idx="1953">
                  <c:v>42473</c:v>
                </c:pt>
                <c:pt idx="1954">
                  <c:v>42474</c:v>
                </c:pt>
                <c:pt idx="1955">
                  <c:v>42475</c:v>
                </c:pt>
                <c:pt idx="1956">
                  <c:v>42478</c:v>
                </c:pt>
                <c:pt idx="1957">
                  <c:v>42479</c:v>
                </c:pt>
                <c:pt idx="1958">
                  <c:v>42480</c:v>
                </c:pt>
                <c:pt idx="1959">
                  <c:v>42481</c:v>
                </c:pt>
                <c:pt idx="1960">
                  <c:v>42482</c:v>
                </c:pt>
                <c:pt idx="1961">
                  <c:v>42485</c:v>
                </c:pt>
                <c:pt idx="1962">
                  <c:v>42486</c:v>
                </c:pt>
                <c:pt idx="1963">
                  <c:v>42487</c:v>
                </c:pt>
                <c:pt idx="1964">
                  <c:v>42488</c:v>
                </c:pt>
                <c:pt idx="1965">
                  <c:v>42489</c:v>
                </c:pt>
                <c:pt idx="1966">
                  <c:v>42492</c:v>
                </c:pt>
                <c:pt idx="1967">
                  <c:v>42493</c:v>
                </c:pt>
                <c:pt idx="1968">
                  <c:v>42494</c:v>
                </c:pt>
                <c:pt idx="1969">
                  <c:v>42495</c:v>
                </c:pt>
                <c:pt idx="1970">
                  <c:v>42496</c:v>
                </c:pt>
                <c:pt idx="1971">
                  <c:v>42499</c:v>
                </c:pt>
                <c:pt idx="1972">
                  <c:v>42500</c:v>
                </c:pt>
                <c:pt idx="1973">
                  <c:v>42501</c:v>
                </c:pt>
                <c:pt idx="1974">
                  <c:v>42502</c:v>
                </c:pt>
                <c:pt idx="1975">
                  <c:v>42503</c:v>
                </c:pt>
                <c:pt idx="1976">
                  <c:v>42506</c:v>
                </c:pt>
                <c:pt idx="1977">
                  <c:v>42507</c:v>
                </c:pt>
                <c:pt idx="1978">
                  <c:v>42508</c:v>
                </c:pt>
                <c:pt idx="1979">
                  <c:v>42509</c:v>
                </c:pt>
                <c:pt idx="1980">
                  <c:v>42510</c:v>
                </c:pt>
                <c:pt idx="1981">
                  <c:v>42513</c:v>
                </c:pt>
                <c:pt idx="1982">
                  <c:v>42514</c:v>
                </c:pt>
                <c:pt idx="1983">
                  <c:v>42515</c:v>
                </c:pt>
                <c:pt idx="1984">
                  <c:v>42516</c:v>
                </c:pt>
                <c:pt idx="1985">
                  <c:v>42517</c:v>
                </c:pt>
                <c:pt idx="1986">
                  <c:v>42520</c:v>
                </c:pt>
                <c:pt idx="1987">
                  <c:v>42521</c:v>
                </c:pt>
                <c:pt idx="1988">
                  <c:v>42522</c:v>
                </c:pt>
                <c:pt idx="1989">
                  <c:v>42523</c:v>
                </c:pt>
                <c:pt idx="1990">
                  <c:v>42524</c:v>
                </c:pt>
                <c:pt idx="1991">
                  <c:v>42527</c:v>
                </c:pt>
                <c:pt idx="1992">
                  <c:v>42528</c:v>
                </c:pt>
                <c:pt idx="1993">
                  <c:v>42529</c:v>
                </c:pt>
                <c:pt idx="1994">
                  <c:v>42530</c:v>
                </c:pt>
                <c:pt idx="1995">
                  <c:v>42531</c:v>
                </c:pt>
                <c:pt idx="1996">
                  <c:v>42534</c:v>
                </c:pt>
                <c:pt idx="1997">
                  <c:v>42535</c:v>
                </c:pt>
                <c:pt idx="1998">
                  <c:v>42536</c:v>
                </c:pt>
                <c:pt idx="1999">
                  <c:v>42537</c:v>
                </c:pt>
                <c:pt idx="2000">
                  <c:v>42538</c:v>
                </c:pt>
                <c:pt idx="2001">
                  <c:v>42541</c:v>
                </c:pt>
                <c:pt idx="2002">
                  <c:v>42542</c:v>
                </c:pt>
                <c:pt idx="2003">
                  <c:v>42543</c:v>
                </c:pt>
                <c:pt idx="2004">
                  <c:v>42544</c:v>
                </c:pt>
                <c:pt idx="2005">
                  <c:v>42545</c:v>
                </c:pt>
                <c:pt idx="2006">
                  <c:v>42548</c:v>
                </c:pt>
                <c:pt idx="2007">
                  <c:v>42549</c:v>
                </c:pt>
                <c:pt idx="2008">
                  <c:v>42550</c:v>
                </c:pt>
                <c:pt idx="2009">
                  <c:v>42551</c:v>
                </c:pt>
                <c:pt idx="2010">
                  <c:v>42552</c:v>
                </c:pt>
                <c:pt idx="2011">
                  <c:v>42555</c:v>
                </c:pt>
                <c:pt idx="2012">
                  <c:v>42556</c:v>
                </c:pt>
                <c:pt idx="2013">
                  <c:v>42557</c:v>
                </c:pt>
                <c:pt idx="2014">
                  <c:v>42558</c:v>
                </c:pt>
                <c:pt idx="2015">
                  <c:v>42559</c:v>
                </c:pt>
                <c:pt idx="2016">
                  <c:v>42562</c:v>
                </c:pt>
                <c:pt idx="2017">
                  <c:v>42563</c:v>
                </c:pt>
                <c:pt idx="2018">
                  <c:v>42564</c:v>
                </c:pt>
                <c:pt idx="2019">
                  <c:v>42565</c:v>
                </c:pt>
                <c:pt idx="2020">
                  <c:v>42566</c:v>
                </c:pt>
                <c:pt idx="2021">
                  <c:v>42569</c:v>
                </c:pt>
                <c:pt idx="2022">
                  <c:v>42570</c:v>
                </c:pt>
                <c:pt idx="2023">
                  <c:v>42571</c:v>
                </c:pt>
                <c:pt idx="2024">
                  <c:v>42572</c:v>
                </c:pt>
                <c:pt idx="2025">
                  <c:v>42573</c:v>
                </c:pt>
                <c:pt idx="2026">
                  <c:v>42576</c:v>
                </c:pt>
                <c:pt idx="2027">
                  <c:v>42577</c:v>
                </c:pt>
                <c:pt idx="2028">
                  <c:v>42578</c:v>
                </c:pt>
                <c:pt idx="2029">
                  <c:v>42579</c:v>
                </c:pt>
                <c:pt idx="2030">
                  <c:v>42580</c:v>
                </c:pt>
                <c:pt idx="2031">
                  <c:v>42583</c:v>
                </c:pt>
                <c:pt idx="2032">
                  <c:v>42584</c:v>
                </c:pt>
                <c:pt idx="2033">
                  <c:v>42585</c:v>
                </c:pt>
                <c:pt idx="2034">
                  <c:v>42586</c:v>
                </c:pt>
                <c:pt idx="2035">
                  <c:v>42587</c:v>
                </c:pt>
                <c:pt idx="2036">
                  <c:v>42590</c:v>
                </c:pt>
                <c:pt idx="2037">
                  <c:v>42591</c:v>
                </c:pt>
                <c:pt idx="2038">
                  <c:v>42592</c:v>
                </c:pt>
                <c:pt idx="2039">
                  <c:v>42593</c:v>
                </c:pt>
                <c:pt idx="2040">
                  <c:v>42594</c:v>
                </c:pt>
                <c:pt idx="2041">
                  <c:v>42597</c:v>
                </c:pt>
                <c:pt idx="2042">
                  <c:v>42598</c:v>
                </c:pt>
                <c:pt idx="2043">
                  <c:v>42599</c:v>
                </c:pt>
                <c:pt idx="2044">
                  <c:v>42600</c:v>
                </c:pt>
                <c:pt idx="2045">
                  <c:v>42601</c:v>
                </c:pt>
                <c:pt idx="2046">
                  <c:v>42604</c:v>
                </c:pt>
                <c:pt idx="2047">
                  <c:v>42605</c:v>
                </c:pt>
                <c:pt idx="2048">
                  <c:v>42606</c:v>
                </c:pt>
                <c:pt idx="2049">
                  <c:v>42607</c:v>
                </c:pt>
                <c:pt idx="2050">
                  <c:v>42608</c:v>
                </c:pt>
                <c:pt idx="2051">
                  <c:v>42611</c:v>
                </c:pt>
                <c:pt idx="2052">
                  <c:v>42612</c:v>
                </c:pt>
                <c:pt idx="2053">
                  <c:v>42613</c:v>
                </c:pt>
                <c:pt idx="2054">
                  <c:v>42614</c:v>
                </c:pt>
                <c:pt idx="2055">
                  <c:v>42615</c:v>
                </c:pt>
                <c:pt idx="2056">
                  <c:v>42618</c:v>
                </c:pt>
                <c:pt idx="2057">
                  <c:v>42619</c:v>
                </c:pt>
                <c:pt idx="2058">
                  <c:v>42620</c:v>
                </c:pt>
                <c:pt idx="2059">
                  <c:v>42621</c:v>
                </c:pt>
                <c:pt idx="2060">
                  <c:v>42622</c:v>
                </c:pt>
                <c:pt idx="2061">
                  <c:v>42625</c:v>
                </c:pt>
                <c:pt idx="2062">
                  <c:v>42626</c:v>
                </c:pt>
                <c:pt idx="2063">
                  <c:v>42627</c:v>
                </c:pt>
                <c:pt idx="2064">
                  <c:v>42628</c:v>
                </c:pt>
                <c:pt idx="2065">
                  <c:v>42632</c:v>
                </c:pt>
                <c:pt idx="2066">
                  <c:v>42633</c:v>
                </c:pt>
                <c:pt idx="2067">
                  <c:v>42634</c:v>
                </c:pt>
                <c:pt idx="2068">
                  <c:v>42635</c:v>
                </c:pt>
                <c:pt idx="2069">
                  <c:v>42636</c:v>
                </c:pt>
                <c:pt idx="2070">
                  <c:v>42639</c:v>
                </c:pt>
                <c:pt idx="2071">
                  <c:v>42640</c:v>
                </c:pt>
                <c:pt idx="2072">
                  <c:v>42641</c:v>
                </c:pt>
                <c:pt idx="2073">
                  <c:v>42642</c:v>
                </c:pt>
                <c:pt idx="2074">
                  <c:v>42643</c:v>
                </c:pt>
                <c:pt idx="2075">
                  <c:v>42646</c:v>
                </c:pt>
                <c:pt idx="2076">
                  <c:v>42647</c:v>
                </c:pt>
                <c:pt idx="2077">
                  <c:v>42648</c:v>
                </c:pt>
                <c:pt idx="2078">
                  <c:v>42649</c:v>
                </c:pt>
                <c:pt idx="2079">
                  <c:v>42650</c:v>
                </c:pt>
                <c:pt idx="2080">
                  <c:v>42653</c:v>
                </c:pt>
                <c:pt idx="2081">
                  <c:v>42654</c:v>
                </c:pt>
                <c:pt idx="2082">
                  <c:v>42655</c:v>
                </c:pt>
                <c:pt idx="2083">
                  <c:v>42656</c:v>
                </c:pt>
                <c:pt idx="2084">
                  <c:v>42657</c:v>
                </c:pt>
                <c:pt idx="2085">
                  <c:v>42660</c:v>
                </c:pt>
                <c:pt idx="2086">
                  <c:v>42661</c:v>
                </c:pt>
                <c:pt idx="2087">
                  <c:v>42662</c:v>
                </c:pt>
                <c:pt idx="2088">
                  <c:v>42663</c:v>
                </c:pt>
                <c:pt idx="2089">
                  <c:v>42664</c:v>
                </c:pt>
                <c:pt idx="2090">
                  <c:v>42667</c:v>
                </c:pt>
                <c:pt idx="2091">
                  <c:v>42668</c:v>
                </c:pt>
                <c:pt idx="2092">
                  <c:v>42669</c:v>
                </c:pt>
                <c:pt idx="2093">
                  <c:v>42670</c:v>
                </c:pt>
                <c:pt idx="2094">
                  <c:v>42671</c:v>
                </c:pt>
                <c:pt idx="2095">
                  <c:v>42674</c:v>
                </c:pt>
                <c:pt idx="2096">
                  <c:v>42675</c:v>
                </c:pt>
                <c:pt idx="2097">
                  <c:v>42677</c:v>
                </c:pt>
                <c:pt idx="2098">
                  <c:v>42678</c:v>
                </c:pt>
                <c:pt idx="2099">
                  <c:v>42681</c:v>
                </c:pt>
                <c:pt idx="2100">
                  <c:v>42682</c:v>
                </c:pt>
                <c:pt idx="2101">
                  <c:v>42683</c:v>
                </c:pt>
                <c:pt idx="2102">
                  <c:v>42684</c:v>
                </c:pt>
                <c:pt idx="2103">
                  <c:v>42685</c:v>
                </c:pt>
                <c:pt idx="2104">
                  <c:v>42688</c:v>
                </c:pt>
                <c:pt idx="2105">
                  <c:v>42689</c:v>
                </c:pt>
                <c:pt idx="2106">
                  <c:v>42690</c:v>
                </c:pt>
                <c:pt idx="2107">
                  <c:v>42691</c:v>
                </c:pt>
                <c:pt idx="2108">
                  <c:v>42696</c:v>
                </c:pt>
                <c:pt idx="2109">
                  <c:v>42697</c:v>
                </c:pt>
                <c:pt idx="2110">
                  <c:v>42698</c:v>
                </c:pt>
                <c:pt idx="2111">
                  <c:v>42699</c:v>
                </c:pt>
                <c:pt idx="2112">
                  <c:v>42702</c:v>
                </c:pt>
                <c:pt idx="2113">
                  <c:v>42703</c:v>
                </c:pt>
                <c:pt idx="2114">
                  <c:v>42704</c:v>
                </c:pt>
                <c:pt idx="2115">
                  <c:v>42705</c:v>
                </c:pt>
                <c:pt idx="2116">
                  <c:v>42706</c:v>
                </c:pt>
                <c:pt idx="2117">
                  <c:v>42709</c:v>
                </c:pt>
                <c:pt idx="2118">
                  <c:v>42710</c:v>
                </c:pt>
                <c:pt idx="2119">
                  <c:v>42711</c:v>
                </c:pt>
                <c:pt idx="2120">
                  <c:v>42712</c:v>
                </c:pt>
                <c:pt idx="2121">
                  <c:v>42713</c:v>
                </c:pt>
                <c:pt idx="2122">
                  <c:v>42717</c:v>
                </c:pt>
                <c:pt idx="2123">
                  <c:v>42718</c:v>
                </c:pt>
                <c:pt idx="2124">
                  <c:v>42719</c:v>
                </c:pt>
                <c:pt idx="2125">
                  <c:v>42720</c:v>
                </c:pt>
                <c:pt idx="2126">
                  <c:v>42723</c:v>
                </c:pt>
                <c:pt idx="2127">
                  <c:v>42724</c:v>
                </c:pt>
                <c:pt idx="2128">
                  <c:v>42725</c:v>
                </c:pt>
                <c:pt idx="2129">
                  <c:v>42726</c:v>
                </c:pt>
                <c:pt idx="2130">
                  <c:v>42727</c:v>
                </c:pt>
                <c:pt idx="2131">
                  <c:v>42730</c:v>
                </c:pt>
                <c:pt idx="2132">
                  <c:v>42731</c:v>
                </c:pt>
                <c:pt idx="2133">
                  <c:v>42732</c:v>
                </c:pt>
                <c:pt idx="2134">
                  <c:v>42733</c:v>
                </c:pt>
                <c:pt idx="2135">
                  <c:v>42734</c:v>
                </c:pt>
                <c:pt idx="2136">
                  <c:v>42737</c:v>
                </c:pt>
                <c:pt idx="2137">
                  <c:v>42738</c:v>
                </c:pt>
                <c:pt idx="2138">
                  <c:v>42739</c:v>
                </c:pt>
                <c:pt idx="2139">
                  <c:v>42740</c:v>
                </c:pt>
                <c:pt idx="2140">
                  <c:v>42741</c:v>
                </c:pt>
                <c:pt idx="2141">
                  <c:v>42744</c:v>
                </c:pt>
                <c:pt idx="2142">
                  <c:v>42745</c:v>
                </c:pt>
                <c:pt idx="2143">
                  <c:v>42746</c:v>
                </c:pt>
                <c:pt idx="2144">
                  <c:v>42747</c:v>
                </c:pt>
                <c:pt idx="2145">
                  <c:v>42748</c:v>
                </c:pt>
                <c:pt idx="2146">
                  <c:v>42751</c:v>
                </c:pt>
                <c:pt idx="2147">
                  <c:v>42752</c:v>
                </c:pt>
                <c:pt idx="2148">
                  <c:v>42753</c:v>
                </c:pt>
                <c:pt idx="2149">
                  <c:v>42754</c:v>
                </c:pt>
                <c:pt idx="2150">
                  <c:v>42755</c:v>
                </c:pt>
                <c:pt idx="2151">
                  <c:v>42758</c:v>
                </c:pt>
                <c:pt idx="2152">
                  <c:v>42759</c:v>
                </c:pt>
                <c:pt idx="2153">
                  <c:v>42760</c:v>
                </c:pt>
                <c:pt idx="2154">
                  <c:v>42761</c:v>
                </c:pt>
                <c:pt idx="2155">
                  <c:v>42762</c:v>
                </c:pt>
                <c:pt idx="2156">
                  <c:v>42765</c:v>
                </c:pt>
                <c:pt idx="2157">
                  <c:v>42766</c:v>
                </c:pt>
                <c:pt idx="2158">
                  <c:v>42767</c:v>
                </c:pt>
                <c:pt idx="2159">
                  <c:v>42768</c:v>
                </c:pt>
                <c:pt idx="2160">
                  <c:v>42769</c:v>
                </c:pt>
                <c:pt idx="2161">
                  <c:v>42773</c:v>
                </c:pt>
                <c:pt idx="2162">
                  <c:v>42774</c:v>
                </c:pt>
                <c:pt idx="2163">
                  <c:v>42775</c:v>
                </c:pt>
                <c:pt idx="2164">
                  <c:v>42776</c:v>
                </c:pt>
                <c:pt idx="2165">
                  <c:v>42779</c:v>
                </c:pt>
                <c:pt idx="2166">
                  <c:v>42780</c:v>
                </c:pt>
                <c:pt idx="2167">
                  <c:v>42781</c:v>
                </c:pt>
                <c:pt idx="2168">
                  <c:v>42782</c:v>
                </c:pt>
                <c:pt idx="2169">
                  <c:v>42783</c:v>
                </c:pt>
                <c:pt idx="2170">
                  <c:v>42786</c:v>
                </c:pt>
                <c:pt idx="2171">
                  <c:v>42787</c:v>
                </c:pt>
                <c:pt idx="2172">
                  <c:v>42788</c:v>
                </c:pt>
                <c:pt idx="2173">
                  <c:v>42789</c:v>
                </c:pt>
                <c:pt idx="2174">
                  <c:v>42790</c:v>
                </c:pt>
                <c:pt idx="2175">
                  <c:v>42793</c:v>
                </c:pt>
                <c:pt idx="2176">
                  <c:v>42794</c:v>
                </c:pt>
                <c:pt idx="2177">
                  <c:v>42795</c:v>
                </c:pt>
                <c:pt idx="2178">
                  <c:v>42796</c:v>
                </c:pt>
                <c:pt idx="2179">
                  <c:v>42797</c:v>
                </c:pt>
                <c:pt idx="2180">
                  <c:v>42800</c:v>
                </c:pt>
                <c:pt idx="2181">
                  <c:v>42801</c:v>
                </c:pt>
                <c:pt idx="2182">
                  <c:v>42802</c:v>
                </c:pt>
                <c:pt idx="2183">
                  <c:v>42803</c:v>
                </c:pt>
                <c:pt idx="2184">
                  <c:v>42804</c:v>
                </c:pt>
                <c:pt idx="2185">
                  <c:v>42807</c:v>
                </c:pt>
                <c:pt idx="2186">
                  <c:v>42808</c:v>
                </c:pt>
                <c:pt idx="2187">
                  <c:v>42809</c:v>
                </c:pt>
                <c:pt idx="2188">
                  <c:v>42810</c:v>
                </c:pt>
                <c:pt idx="2189">
                  <c:v>42811</c:v>
                </c:pt>
                <c:pt idx="2190">
                  <c:v>42815</c:v>
                </c:pt>
                <c:pt idx="2191">
                  <c:v>42816</c:v>
                </c:pt>
                <c:pt idx="2192">
                  <c:v>42817</c:v>
                </c:pt>
                <c:pt idx="2193">
                  <c:v>42818</c:v>
                </c:pt>
                <c:pt idx="2194">
                  <c:v>42821</c:v>
                </c:pt>
                <c:pt idx="2195">
                  <c:v>42822</c:v>
                </c:pt>
                <c:pt idx="2196">
                  <c:v>42823</c:v>
                </c:pt>
                <c:pt idx="2197">
                  <c:v>42824</c:v>
                </c:pt>
                <c:pt idx="2198">
                  <c:v>42825</c:v>
                </c:pt>
                <c:pt idx="2199">
                  <c:v>42828</c:v>
                </c:pt>
                <c:pt idx="2200">
                  <c:v>42829</c:v>
                </c:pt>
                <c:pt idx="2201">
                  <c:v>42830</c:v>
                </c:pt>
                <c:pt idx="2202">
                  <c:v>42831</c:v>
                </c:pt>
                <c:pt idx="2203">
                  <c:v>42832</c:v>
                </c:pt>
                <c:pt idx="2204">
                  <c:v>42835</c:v>
                </c:pt>
                <c:pt idx="2205">
                  <c:v>42836</c:v>
                </c:pt>
                <c:pt idx="2206">
                  <c:v>42837</c:v>
                </c:pt>
                <c:pt idx="2207">
                  <c:v>42842</c:v>
                </c:pt>
                <c:pt idx="2208">
                  <c:v>42843</c:v>
                </c:pt>
                <c:pt idx="2209">
                  <c:v>42844</c:v>
                </c:pt>
                <c:pt idx="2210">
                  <c:v>42845</c:v>
                </c:pt>
                <c:pt idx="2211">
                  <c:v>42846</c:v>
                </c:pt>
                <c:pt idx="2212">
                  <c:v>42849</c:v>
                </c:pt>
                <c:pt idx="2213">
                  <c:v>42850</c:v>
                </c:pt>
                <c:pt idx="2214">
                  <c:v>42851</c:v>
                </c:pt>
                <c:pt idx="2215">
                  <c:v>42852</c:v>
                </c:pt>
                <c:pt idx="2216">
                  <c:v>42853</c:v>
                </c:pt>
                <c:pt idx="2217">
                  <c:v>42857</c:v>
                </c:pt>
                <c:pt idx="2218">
                  <c:v>42858</c:v>
                </c:pt>
                <c:pt idx="2219">
                  <c:v>42859</c:v>
                </c:pt>
                <c:pt idx="2220">
                  <c:v>42860</c:v>
                </c:pt>
                <c:pt idx="2221">
                  <c:v>42863</c:v>
                </c:pt>
                <c:pt idx="2222">
                  <c:v>42864</c:v>
                </c:pt>
                <c:pt idx="2223">
                  <c:v>42865</c:v>
                </c:pt>
                <c:pt idx="2224">
                  <c:v>42866</c:v>
                </c:pt>
                <c:pt idx="2225">
                  <c:v>42867</c:v>
                </c:pt>
                <c:pt idx="2226">
                  <c:v>42870</c:v>
                </c:pt>
                <c:pt idx="2227">
                  <c:v>42871</c:v>
                </c:pt>
                <c:pt idx="2228">
                  <c:v>42872</c:v>
                </c:pt>
                <c:pt idx="2229">
                  <c:v>42873</c:v>
                </c:pt>
                <c:pt idx="2230">
                  <c:v>42874</c:v>
                </c:pt>
                <c:pt idx="2231">
                  <c:v>42877</c:v>
                </c:pt>
                <c:pt idx="2232">
                  <c:v>42878</c:v>
                </c:pt>
                <c:pt idx="2233">
                  <c:v>42879</c:v>
                </c:pt>
                <c:pt idx="2234">
                  <c:v>42880</c:v>
                </c:pt>
                <c:pt idx="2235">
                  <c:v>42881</c:v>
                </c:pt>
                <c:pt idx="2236">
                  <c:v>42884</c:v>
                </c:pt>
                <c:pt idx="2237">
                  <c:v>42885</c:v>
                </c:pt>
                <c:pt idx="2238">
                  <c:v>42886</c:v>
                </c:pt>
                <c:pt idx="2239">
                  <c:v>42887</c:v>
                </c:pt>
                <c:pt idx="2240">
                  <c:v>42888</c:v>
                </c:pt>
                <c:pt idx="2241">
                  <c:v>42891</c:v>
                </c:pt>
                <c:pt idx="2242">
                  <c:v>42892</c:v>
                </c:pt>
                <c:pt idx="2243">
                  <c:v>42893</c:v>
                </c:pt>
                <c:pt idx="2244">
                  <c:v>42894</c:v>
                </c:pt>
                <c:pt idx="2245">
                  <c:v>42895</c:v>
                </c:pt>
                <c:pt idx="2246">
                  <c:v>42898</c:v>
                </c:pt>
                <c:pt idx="2247">
                  <c:v>42899</c:v>
                </c:pt>
                <c:pt idx="2248">
                  <c:v>42900</c:v>
                </c:pt>
                <c:pt idx="2249">
                  <c:v>42901</c:v>
                </c:pt>
                <c:pt idx="2250">
                  <c:v>42902</c:v>
                </c:pt>
                <c:pt idx="2251">
                  <c:v>42905</c:v>
                </c:pt>
                <c:pt idx="2252">
                  <c:v>42906</c:v>
                </c:pt>
                <c:pt idx="2253">
                  <c:v>42907</c:v>
                </c:pt>
                <c:pt idx="2254">
                  <c:v>42908</c:v>
                </c:pt>
                <c:pt idx="2255">
                  <c:v>42909</c:v>
                </c:pt>
                <c:pt idx="2256">
                  <c:v>42912</c:v>
                </c:pt>
                <c:pt idx="2257">
                  <c:v>42913</c:v>
                </c:pt>
                <c:pt idx="2258">
                  <c:v>42914</c:v>
                </c:pt>
                <c:pt idx="2259">
                  <c:v>42915</c:v>
                </c:pt>
                <c:pt idx="2260">
                  <c:v>42916</c:v>
                </c:pt>
                <c:pt idx="2261">
                  <c:v>42919</c:v>
                </c:pt>
                <c:pt idx="2262">
                  <c:v>42920</c:v>
                </c:pt>
                <c:pt idx="2263">
                  <c:v>42921</c:v>
                </c:pt>
                <c:pt idx="2264">
                  <c:v>42922</c:v>
                </c:pt>
                <c:pt idx="2265">
                  <c:v>42923</c:v>
                </c:pt>
                <c:pt idx="2266">
                  <c:v>42926</c:v>
                </c:pt>
                <c:pt idx="2267">
                  <c:v>42927</c:v>
                </c:pt>
                <c:pt idx="2268">
                  <c:v>42928</c:v>
                </c:pt>
                <c:pt idx="2269">
                  <c:v>42929</c:v>
                </c:pt>
                <c:pt idx="2270">
                  <c:v>42930</c:v>
                </c:pt>
                <c:pt idx="2271">
                  <c:v>42933</c:v>
                </c:pt>
                <c:pt idx="2272">
                  <c:v>42934</c:v>
                </c:pt>
                <c:pt idx="2273">
                  <c:v>42935</c:v>
                </c:pt>
                <c:pt idx="2274">
                  <c:v>42936</c:v>
                </c:pt>
                <c:pt idx="2275">
                  <c:v>42937</c:v>
                </c:pt>
                <c:pt idx="2276">
                  <c:v>42940</c:v>
                </c:pt>
                <c:pt idx="2277">
                  <c:v>42941</c:v>
                </c:pt>
                <c:pt idx="2278">
                  <c:v>42942</c:v>
                </c:pt>
                <c:pt idx="2279">
                  <c:v>42943</c:v>
                </c:pt>
                <c:pt idx="2280">
                  <c:v>42944</c:v>
                </c:pt>
                <c:pt idx="2281">
                  <c:v>42947</c:v>
                </c:pt>
              </c:numCache>
            </c:numRef>
          </c:cat>
          <c:val>
            <c:numRef>
              <c:f>Indices!$G$2:$G$2283</c:f>
              <c:numCache>
                <c:formatCode>General</c:formatCode>
                <c:ptCount val="2282"/>
                <c:pt idx="524" formatCode="_(* #,##0.00_);_(* \(#,##0.00\);_(* &quot;-&quot;??_);_(@_)">
                  <c:v>100</c:v>
                </c:pt>
                <c:pt idx="525" formatCode="_(* #,##0.00_);_(* \(#,##0.00\);_(* &quot;-&quot;??_);_(@_)">
                  <c:v>100</c:v>
                </c:pt>
                <c:pt idx="526" formatCode="_(* #,##0.00_);_(* \(#,##0.00\);_(* &quot;-&quot;??_);_(@_)">
                  <c:v>100</c:v>
                </c:pt>
                <c:pt idx="527" formatCode="_(* #,##0.00_);_(* \(#,##0.00\);_(* &quot;-&quot;??_);_(@_)">
                  <c:v>100</c:v>
                </c:pt>
                <c:pt idx="528" formatCode="_(* #,##0.00_);_(* \(#,##0.00\);_(* &quot;-&quot;??_);_(@_)">
                  <c:v>100</c:v>
                </c:pt>
                <c:pt idx="529" formatCode="_(* #,##0.00_);_(* \(#,##0.00\);_(* &quot;-&quot;??_);_(@_)">
                  <c:v>100</c:v>
                </c:pt>
                <c:pt idx="530" formatCode="_(* #,##0.00_);_(* \(#,##0.00\);_(* &quot;-&quot;??_);_(@_)">
                  <c:v>100</c:v>
                </c:pt>
                <c:pt idx="531" formatCode="_(* #,##0.00_);_(* \(#,##0.00\);_(* &quot;-&quot;??_);_(@_)">
                  <c:v>100</c:v>
                </c:pt>
                <c:pt idx="532" formatCode="_(* #,##0.00_);_(* \(#,##0.00\);_(* &quot;-&quot;??_);_(@_)">
                  <c:v>100</c:v>
                </c:pt>
                <c:pt idx="533" formatCode="_(* #,##0.00_);_(* \(#,##0.00\);_(* &quot;-&quot;??_);_(@_)">
                  <c:v>100</c:v>
                </c:pt>
                <c:pt idx="534" formatCode="_(* #,##0.00_);_(* \(#,##0.00\);_(* &quot;-&quot;??_);_(@_)">
                  <c:v>100</c:v>
                </c:pt>
                <c:pt idx="535" formatCode="_(* #,##0.00_);_(* \(#,##0.00\);_(* &quot;-&quot;??_);_(@_)">
                  <c:v>100</c:v>
                </c:pt>
                <c:pt idx="536" formatCode="_(* #,##0.00_);_(* \(#,##0.00\);_(* &quot;-&quot;??_);_(@_)">
                  <c:v>100</c:v>
                </c:pt>
                <c:pt idx="537" formatCode="_(* #,##0.00_);_(* \(#,##0.00\);_(* &quot;-&quot;??_);_(@_)">
                  <c:v>100</c:v>
                </c:pt>
                <c:pt idx="538" formatCode="_(* #,##0.00_);_(* \(#,##0.00\);_(* &quot;-&quot;??_);_(@_)">
                  <c:v>100</c:v>
                </c:pt>
                <c:pt idx="539" formatCode="_(* #,##0.00_);_(* \(#,##0.00\);_(* &quot;-&quot;??_);_(@_)">
                  <c:v>100</c:v>
                </c:pt>
                <c:pt idx="540" formatCode="_(* #,##0.00_);_(* \(#,##0.00\);_(* &quot;-&quot;??_);_(@_)">
                  <c:v>100</c:v>
                </c:pt>
                <c:pt idx="541" formatCode="_(* #,##0.00_);_(* \(#,##0.00\);_(* &quot;-&quot;??_);_(@_)">
                  <c:v>100</c:v>
                </c:pt>
                <c:pt idx="542" formatCode="_(* #,##0.00_);_(* \(#,##0.00\);_(* &quot;-&quot;??_);_(@_)">
                  <c:v>100</c:v>
                </c:pt>
                <c:pt idx="543" formatCode="_(* #,##0.00_);_(* \(#,##0.00\);_(* &quot;-&quot;??_);_(@_)">
                  <c:v>100</c:v>
                </c:pt>
                <c:pt idx="544" formatCode="_(* #,##0.00_);_(* \(#,##0.00\);_(* &quot;-&quot;??_);_(@_)">
                  <c:v>100</c:v>
                </c:pt>
                <c:pt idx="545" formatCode="_(* #,##0.00_);_(* \(#,##0.00\);_(* &quot;-&quot;??_);_(@_)">
                  <c:v>100</c:v>
                </c:pt>
                <c:pt idx="546" formatCode="_(* #,##0.00_);_(* \(#,##0.00\);_(* &quot;-&quot;??_);_(@_)">
                  <c:v>100</c:v>
                </c:pt>
                <c:pt idx="547" formatCode="_(* #,##0.00_);_(* \(#,##0.00\);_(* &quot;-&quot;??_);_(@_)">
                  <c:v>100</c:v>
                </c:pt>
                <c:pt idx="548" formatCode="_(* #,##0.00_);_(* \(#,##0.00\);_(* &quot;-&quot;??_);_(@_)">
                  <c:v>100</c:v>
                </c:pt>
                <c:pt idx="549" formatCode="_(* #,##0.00_);_(* \(#,##0.00\);_(* &quot;-&quot;??_);_(@_)">
                  <c:v>100</c:v>
                </c:pt>
                <c:pt idx="550" formatCode="_(* #,##0.00_);_(* \(#,##0.00\);_(* &quot;-&quot;??_);_(@_)">
                  <c:v>100</c:v>
                </c:pt>
                <c:pt idx="551" formatCode="_(* #,##0.00_);_(* \(#,##0.00\);_(* &quot;-&quot;??_);_(@_)">
                  <c:v>100</c:v>
                </c:pt>
                <c:pt idx="552" formatCode="_(* #,##0.00_);_(* \(#,##0.00\);_(* &quot;-&quot;??_);_(@_)">
                  <c:v>100</c:v>
                </c:pt>
                <c:pt idx="553" formatCode="_(* #,##0.00_);_(* \(#,##0.00\);_(* &quot;-&quot;??_);_(@_)">
                  <c:v>100</c:v>
                </c:pt>
                <c:pt idx="554" formatCode="_(* #,##0.00_);_(* \(#,##0.00\);_(* &quot;-&quot;??_);_(@_)">
                  <c:v>100</c:v>
                </c:pt>
                <c:pt idx="555" formatCode="_(* #,##0.00_);_(* \(#,##0.00\);_(* &quot;-&quot;??_);_(@_)">
                  <c:v>100</c:v>
                </c:pt>
                <c:pt idx="556" formatCode="_(* #,##0.00_);_(* \(#,##0.00\);_(* &quot;-&quot;??_);_(@_)">
                  <c:v>100</c:v>
                </c:pt>
                <c:pt idx="557" formatCode="_(* #,##0.00_);_(* \(#,##0.00\);_(* &quot;-&quot;??_);_(@_)">
                  <c:v>100</c:v>
                </c:pt>
                <c:pt idx="558" formatCode="_(* #,##0.00_);_(* \(#,##0.00\);_(* &quot;-&quot;??_);_(@_)">
                  <c:v>100</c:v>
                </c:pt>
                <c:pt idx="559" formatCode="_(* #,##0.00_);_(* \(#,##0.00\);_(* &quot;-&quot;??_);_(@_)">
                  <c:v>100</c:v>
                </c:pt>
                <c:pt idx="560" formatCode="_(* #,##0.00_);_(* \(#,##0.00\);_(* &quot;-&quot;??_);_(@_)">
                  <c:v>100</c:v>
                </c:pt>
                <c:pt idx="561" formatCode="_(* #,##0.00_);_(* \(#,##0.00\);_(* &quot;-&quot;??_);_(@_)">
                  <c:v>100</c:v>
                </c:pt>
                <c:pt idx="562" formatCode="_(* #,##0.00_);_(* \(#,##0.00\);_(* &quot;-&quot;??_);_(@_)">
                  <c:v>100</c:v>
                </c:pt>
                <c:pt idx="563" formatCode="_(* #,##0.00_);_(* \(#,##0.00\);_(* &quot;-&quot;??_);_(@_)">
                  <c:v>100</c:v>
                </c:pt>
                <c:pt idx="564" formatCode="_(* #,##0.00_);_(* \(#,##0.00\);_(* &quot;-&quot;??_);_(@_)">
                  <c:v>100</c:v>
                </c:pt>
                <c:pt idx="565" formatCode="_(* #,##0.00_);_(* \(#,##0.00\);_(* &quot;-&quot;??_);_(@_)">
                  <c:v>100</c:v>
                </c:pt>
                <c:pt idx="566" formatCode="_(* #,##0.00_);_(* \(#,##0.00\);_(* &quot;-&quot;??_);_(@_)">
                  <c:v>100</c:v>
                </c:pt>
                <c:pt idx="567" formatCode="_(* #,##0.00_);_(* \(#,##0.00\);_(* &quot;-&quot;??_);_(@_)">
                  <c:v>100</c:v>
                </c:pt>
                <c:pt idx="568" formatCode="_(* #,##0.00_);_(* \(#,##0.00\);_(* &quot;-&quot;??_);_(@_)">
                  <c:v>100</c:v>
                </c:pt>
                <c:pt idx="569" formatCode="_(* #,##0.00_);_(* \(#,##0.00\);_(* &quot;-&quot;??_);_(@_)">
                  <c:v>100</c:v>
                </c:pt>
                <c:pt idx="570" formatCode="_(* #,##0.00_);_(* \(#,##0.00\);_(* &quot;-&quot;??_);_(@_)">
                  <c:v>100</c:v>
                </c:pt>
                <c:pt idx="571" formatCode="_(* #,##0.00_);_(* \(#,##0.00\);_(* &quot;-&quot;??_);_(@_)">
                  <c:v>100</c:v>
                </c:pt>
                <c:pt idx="572" formatCode="_(* #,##0.00_);_(* \(#,##0.00\);_(* &quot;-&quot;??_);_(@_)">
                  <c:v>100</c:v>
                </c:pt>
                <c:pt idx="573" formatCode="_(* #,##0.00_);_(* \(#,##0.00\);_(* &quot;-&quot;??_);_(@_)">
                  <c:v>100</c:v>
                </c:pt>
                <c:pt idx="574" formatCode="_(* #,##0.00_);_(* \(#,##0.00\);_(* &quot;-&quot;??_);_(@_)">
                  <c:v>100</c:v>
                </c:pt>
                <c:pt idx="575" formatCode="_(* #,##0.00_);_(* \(#,##0.00\);_(* &quot;-&quot;??_);_(@_)">
                  <c:v>100</c:v>
                </c:pt>
                <c:pt idx="576" formatCode="_(* #,##0.00_);_(* \(#,##0.00\);_(* &quot;-&quot;??_);_(@_)">
                  <c:v>100</c:v>
                </c:pt>
                <c:pt idx="577" formatCode="_(* #,##0.00_);_(* \(#,##0.00\);_(* &quot;-&quot;??_);_(@_)">
                  <c:v>100</c:v>
                </c:pt>
                <c:pt idx="578" formatCode="_(* #,##0.00_);_(* \(#,##0.00\);_(* &quot;-&quot;??_);_(@_)">
                  <c:v>100</c:v>
                </c:pt>
                <c:pt idx="579" formatCode="_(* #,##0.00_);_(* \(#,##0.00\);_(* &quot;-&quot;??_);_(@_)">
                  <c:v>100</c:v>
                </c:pt>
                <c:pt idx="580" formatCode="_(* #,##0.00_);_(* \(#,##0.00\);_(* &quot;-&quot;??_);_(@_)">
                  <c:v>100</c:v>
                </c:pt>
                <c:pt idx="581" formatCode="_(* #,##0.00_);_(* \(#,##0.00\);_(* &quot;-&quot;??_);_(@_)">
                  <c:v>100</c:v>
                </c:pt>
                <c:pt idx="582" formatCode="_(* #,##0.00_);_(* \(#,##0.00\);_(* &quot;-&quot;??_);_(@_)">
                  <c:v>100</c:v>
                </c:pt>
                <c:pt idx="583" formatCode="_(* #,##0.00_);_(* \(#,##0.00\);_(* &quot;-&quot;??_);_(@_)">
                  <c:v>100</c:v>
                </c:pt>
                <c:pt idx="584" formatCode="_(* #,##0.00_);_(* \(#,##0.00\);_(* &quot;-&quot;??_);_(@_)">
                  <c:v>100</c:v>
                </c:pt>
                <c:pt idx="585" formatCode="_(* #,##0.00_);_(* \(#,##0.00\);_(* &quot;-&quot;??_);_(@_)">
                  <c:v>100</c:v>
                </c:pt>
                <c:pt idx="586" formatCode="_(* #,##0.00_);_(* \(#,##0.00\);_(* &quot;-&quot;??_);_(@_)">
                  <c:v>100</c:v>
                </c:pt>
                <c:pt idx="587" formatCode="_(* #,##0.00_);_(* \(#,##0.00\);_(* &quot;-&quot;??_);_(@_)">
                  <c:v>100</c:v>
                </c:pt>
                <c:pt idx="588" formatCode="_(* #,##0.00_);_(* \(#,##0.00\);_(* &quot;-&quot;??_);_(@_)">
                  <c:v>100</c:v>
                </c:pt>
                <c:pt idx="589" formatCode="_(* #,##0.00_);_(* \(#,##0.00\);_(* &quot;-&quot;??_);_(@_)">
                  <c:v>100</c:v>
                </c:pt>
                <c:pt idx="590" formatCode="_(* #,##0.00_);_(* \(#,##0.00\);_(* &quot;-&quot;??_);_(@_)">
                  <c:v>100</c:v>
                </c:pt>
                <c:pt idx="591" formatCode="_(* #,##0.00_);_(* \(#,##0.00\);_(* &quot;-&quot;??_);_(@_)">
                  <c:v>100</c:v>
                </c:pt>
                <c:pt idx="592" formatCode="_(* #,##0.00_);_(* \(#,##0.00\);_(* &quot;-&quot;??_);_(@_)">
                  <c:v>100</c:v>
                </c:pt>
                <c:pt idx="593" formatCode="_(* #,##0.00_);_(* \(#,##0.00\);_(* &quot;-&quot;??_);_(@_)">
                  <c:v>100</c:v>
                </c:pt>
                <c:pt idx="594" formatCode="_(* #,##0.00_);_(* \(#,##0.00\);_(* &quot;-&quot;??_);_(@_)">
                  <c:v>100</c:v>
                </c:pt>
                <c:pt idx="595" formatCode="_(* #,##0.00_);_(* \(#,##0.00\);_(* &quot;-&quot;??_);_(@_)">
                  <c:v>100</c:v>
                </c:pt>
                <c:pt idx="596" formatCode="_(* #,##0.00_);_(* \(#,##0.00\);_(* &quot;-&quot;??_);_(@_)">
                  <c:v>100</c:v>
                </c:pt>
                <c:pt idx="597" formatCode="_(* #,##0.00_);_(* \(#,##0.00\);_(* &quot;-&quot;??_);_(@_)">
                  <c:v>100</c:v>
                </c:pt>
                <c:pt idx="598" formatCode="_(* #,##0.00_);_(* \(#,##0.00\);_(* &quot;-&quot;??_);_(@_)">
                  <c:v>100.98</c:v>
                </c:pt>
                <c:pt idx="599" formatCode="_(* #,##0.00_);_(* \(#,##0.00\);_(* &quot;-&quot;??_);_(@_)">
                  <c:v>100.99000000000002</c:v>
                </c:pt>
                <c:pt idx="600" formatCode="_(* #,##0.00_);_(* \(#,##0.00\);_(* &quot;-&quot;??_);_(@_)">
                  <c:v>101.00000000000003</c:v>
                </c:pt>
                <c:pt idx="601" formatCode="_(* #,##0.00_);_(* \(#,##0.00\);_(* &quot;-&quot;??_);_(@_)">
                  <c:v>101.01000000000002</c:v>
                </c:pt>
                <c:pt idx="602" formatCode="_(* #,##0.00_);_(* \(#,##0.00\);_(* &quot;-&quot;??_);_(@_)">
                  <c:v>101.06000000000002</c:v>
                </c:pt>
                <c:pt idx="603" formatCode="_(* #,##0.00_);_(* \(#,##0.00\);_(* &quot;-&quot;??_);_(@_)">
                  <c:v>101.07000000000002</c:v>
                </c:pt>
                <c:pt idx="604" formatCode="_(* #,##0.00_);_(* \(#,##0.00\);_(* &quot;-&quot;??_);_(@_)">
                  <c:v>101.08000000000001</c:v>
                </c:pt>
                <c:pt idx="605" formatCode="_(* #,##0.00_);_(* \(#,##0.00\);_(* &quot;-&quot;??_);_(@_)">
                  <c:v>101.09000000000002</c:v>
                </c:pt>
                <c:pt idx="606" formatCode="_(* #,##0.00_);_(* \(#,##0.00\);_(* &quot;-&quot;??_);_(@_)">
                  <c:v>101.11000000000001</c:v>
                </c:pt>
                <c:pt idx="607" formatCode="_(* #,##0.00_);_(* \(#,##0.00\);_(* &quot;-&quot;??_);_(@_)">
                  <c:v>101.14000000000001</c:v>
                </c:pt>
                <c:pt idx="608" formatCode="_(* #,##0.00_);_(* \(#,##0.00\);_(* &quot;-&quot;??_);_(@_)">
                  <c:v>101.16000000000001</c:v>
                </c:pt>
                <c:pt idx="609" formatCode="_(* #,##0.00_);_(* \(#,##0.00\);_(* &quot;-&quot;??_);_(@_)">
                  <c:v>101.17</c:v>
                </c:pt>
                <c:pt idx="610" formatCode="_(* #,##0.00_);_(* \(#,##0.00\);_(* &quot;-&quot;??_);_(@_)">
                  <c:v>101.18</c:v>
                </c:pt>
                <c:pt idx="611" formatCode="_(* #,##0.00_);_(* \(#,##0.00\);_(* &quot;-&quot;??_);_(@_)">
                  <c:v>101.19</c:v>
                </c:pt>
                <c:pt idx="612" formatCode="_(* #,##0.00_);_(* \(#,##0.00\);_(* &quot;-&quot;??_);_(@_)">
                  <c:v>101.23</c:v>
                </c:pt>
                <c:pt idx="613" formatCode="_(* #,##0.00_);_(* \(#,##0.00\);_(* &quot;-&quot;??_);_(@_)">
                  <c:v>101.23</c:v>
                </c:pt>
                <c:pt idx="614" formatCode="_(* #,##0.00_);_(* \(#,##0.00\);_(* &quot;-&quot;??_);_(@_)">
                  <c:v>101.24395208133461</c:v>
                </c:pt>
                <c:pt idx="615" formatCode="_(* #,##0.00_);_(* \(#,##0.00\);_(* &quot;-&quot;??_);_(@_)">
                  <c:v>101.25402739711834</c:v>
                </c:pt>
                <c:pt idx="616" formatCode="_(* #,##0.00_);_(* \(#,##0.00\);_(* &quot;-&quot;??_);_(@_)">
                  <c:v>101.2741780286858</c:v>
                </c:pt>
                <c:pt idx="617" formatCode="_(* #,##0.00_);_(* \(#,##0.00\);_(* &quot;-&quot;??_);_(@_)">
                  <c:v>101.30440397603695</c:v>
                </c:pt>
                <c:pt idx="618" formatCode="_(* #,##0.00_);_(* \(#,##0.00\);_(* &quot;-&quot;??_);_(@_)">
                  <c:v>101.31447929182067</c:v>
                </c:pt>
                <c:pt idx="619" formatCode="_(* #,##0.00_);_(* \(#,##0.00\);_(* &quot;-&quot;??_);_(@_)">
                  <c:v>101.33462992338811</c:v>
                </c:pt>
                <c:pt idx="620" formatCode="_(* #,##0.00_);_(* \(#,##0.00\);_(* &quot;-&quot;??_);_(@_)">
                  <c:v>101.34470523917183</c:v>
                </c:pt>
                <c:pt idx="621" formatCode="_(* #,##0.00_);_(* \(#,##0.00\);_(* &quot;-&quot;??_);_(@_)">
                  <c:v>101.35478055495555</c:v>
                </c:pt>
                <c:pt idx="622" formatCode="_(* #,##0.00_);_(* \(#,##0.00\);_(* &quot;-&quot;??_);_(@_)">
                  <c:v>101.39508181809045</c:v>
                </c:pt>
                <c:pt idx="623" formatCode="_(* #,##0.00_);_(* \(#,##0.00\);_(* &quot;-&quot;??_);_(@_)">
                  <c:v>101.40515713387417</c:v>
                </c:pt>
                <c:pt idx="624" formatCode="_(* #,##0.00_);_(* \(#,##0.00\);_(* &quot;-&quot;??_);_(@_)">
                  <c:v>101.41523244965791</c:v>
                </c:pt>
                <c:pt idx="625" formatCode="_(* #,##0.00_);_(* \(#,##0.00\);_(* &quot;-&quot;??_);_(@_)">
                  <c:v>101.42530776544163</c:v>
                </c:pt>
                <c:pt idx="626" formatCode="_(* #,##0.00_);_(* \(#,##0.00\);_(* &quot;-&quot;??_);_(@_)">
                  <c:v>101.43925984677624</c:v>
                </c:pt>
                <c:pt idx="627" formatCode="_(* #,##0.00_);_(* \(#,##0.00\);_(* &quot;-&quot;??_);_(@_)">
                  <c:v>101.47568434436023</c:v>
                </c:pt>
                <c:pt idx="628" formatCode="_(* #,##0.00_);_(* \(#,##0.00\);_(* &quot;-&quot;??_);_(@_)">
                  <c:v>101.48575966014394</c:v>
                </c:pt>
                <c:pt idx="629" formatCode="_(* #,##0.00_);_(* \(#,##0.00\);_(* &quot;-&quot;??_);_(@_)">
                  <c:v>101.49583497592766</c:v>
                </c:pt>
                <c:pt idx="630" formatCode="_(* #,##0.00_);_(* \(#,##0.00\);_(* &quot;-&quot;??_);_(@_)">
                  <c:v>101.51210884194424</c:v>
                </c:pt>
                <c:pt idx="631" formatCode="_(* #,##0.00_);_(* \(#,##0.00\);_(* &quot;-&quot;??_);_(@_)">
                  <c:v>101.52218415772796</c:v>
                </c:pt>
                <c:pt idx="632" formatCode="_(* #,##0.00_);_(* \(#,##0.00\);_(* &quot;-&quot;??_);_(@_)">
                  <c:v>101.55241010507912</c:v>
                </c:pt>
                <c:pt idx="633" formatCode="_(* #,##0.00_);_(* \(#,##0.00\);_(* &quot;-&quot;??_);_(@_)">
                  <c:v>101.56248542086286</c:v>
                </c:pt>
                <c:pt idx="634" formatCode="_(* #,##0.00_);_(* \(#,##0.00\);_(* &quot;-&quot;??_);_(@_)">
                  <c:v>101.57875928687943</c:v>
                </c:pt>
                <c:pt idx="635" formatCode="_(* #,##0.00_);_(* \(#,##0.00\);_(* &quot;-&quot;??_);_(@_)">
                  <c:v>101.58883460266314</c:v>
                </c:pt>
                <c:pt idx="636" formatCode="_(* #,##0.00_);_(* \(#,##0.00\);_(* &quot;-&quot;??_);_(@_)">
                  <c:v>101.59890991844686</c:v>
                </c:pt>
                <c:pt idx="637" formatCode="_(* #,##0.00_);_(* \(#,##0.00\);_(* &quot;-&quot;??_);_(@_)">
                  <c:v>101.63533441603086</c:v>
                </c:pt>
                <c:pt idx="638" formatCode="_(* #,##0.00_);_(* \(#,##0.00\);_(* &quot;-&quot;??_);_(@_)">
                  <c:v>101.64540973181457</c:v>
                </c:pt>
                <c:pt idx="639" formatCode="_(* #,##0.00_);_(* \(#,##0.00\);_(* &quot;-&quot;??_);_(@_)">
                  <c:v>101.65548504759832</c:v>
                </c:pt>
                <c:pt idx="640" formatCode="_(* #,##0.00_);_(* \(#,##0.00\);_(* &quot;-&quot;??_);_(@_)">
                  <c:v>101.66556036338204</c:v>
                </c:pt>
                <c:pt idx="641" formatCode="_(* #,##0.00_);_(* \(#,##0.00\);_(* &quot;-&quot;??_);_(@_)">
                  <c:v>101.67563567916575</c:v>
                </c:pt>
                <c:pt idx="642" formatCode="_(* #,##0.00_);_(* \(#,##0.00\);_(* &quot;-&quot;??_);_(@_)">
                  <c:v>101.71206017674976</c:v>
                </c:pt>
                <c:pt idx="643" formatCode="_(* #,##0.00_);_(* \(#,##0.00\);_(* &quot;-&quot;??_);_(@_)">
                  <c:v>101.72213549253348</c:v>
                </c:pt>
                <c:pt idx="644" formatCode="_(* #,##0.00_);_(* \(#,##0.00\);_(* &quot;-&quot;??_);_(@_)">
                  <c:v>101.73221080831721</c:v>
                </c:pt>
                <c:pt idx="645" formatCode="_(* #,##0.00_);_(* \(#,##0.00\);_(* &quot;-&quot;??_);_(@_)">
                  <c:v>101.74848467433377</c:v>
                </c:pt>
                <c:pt idx="646" formatCode="_(* #,##0.00_);_(* \(#,##0.00\);_(* &quot;-&quot;??_);_(@_)">
                  <c:v>101.74848467433377</c:v>
                </c:pt>
                <c:pt idx="647" formatCode="_(* #,##0.00_);_(* \(#,##0.00\);_(* &quot;-&quot;??_);_(@_)">
                  <c:v>101.78878593746867</c:v>
                </c:pt>
                <c:pt idx="648" formatCode="_(* #,##0.00_);_(* \(#,##0.00\);_(* &quot;-&quot;??_);_(@_)">
                  <c:v>101.7988612532524</c:v>
                </c:pt>
                <c:pt idx="649" formatCode="_(* #,##0.00_);_(* \(#,##0.00\);_(* &quot;-&quot;??_);_(@_)">
                  <c:v>101.81513511926894</c:v>
                </c:pt>
                <c:pt idx="650" formatCode="_(* #,##0.00_);_(* \(#,##0.00\);_(* &quot;-&quot;??_);_(@_)">
                  <c:v>101.82521043505265</c:v>
                </c:pt>
                <c:pt idx="651" formatCode="_(* #,##0.00_);_(* \(#,##0.00\);_(* &quot;-&quot;??_);_(@_)">
                  <c:v>101.83528575083641</c:v>
                </c:pt>
                <c:pt idx="652" formatCode="_(* #,##0.00_);_(* \(#,##0.00\);_(* &quot;-&quot;??_);_(@_)">
                  <c:v>101.88178556420414</c:v>
                </c:pt>
                <c:pt idx="653" formatCode="_(* #,##0.00_);_(* \(#,##0.00\);_(* &quot;-&quot;??_);_(@_)">
                  <c:v>101.89186087998785</c:v>
                </c:pt>
                <c:pt idx="654" formatCode="_(* #,##0.00_);_(* \(#,##0.00\);_(* &quot;-&quot;??_);_(@_)">
                  <c:v>101.90193619577157</c:v>
                </c:pt>
                <c:pt idx="655" formatCode="_(* #,##0.00_);_(* \(#,##0.00\);_(* &quot;-&quot;??_);_(@_)">
                  <c:v>101.91201151155529</c:v>
                </c:pt>
                <c:pt idx="656" formatCode="_(* #,##0.00_);_(* \(#,##0.00\);_(* &quot;-&quot;??_);_(@_)">
                  <c:v>101.9484360091393</c:v>
                </c:pt>
                <c:pt idx="657" formatCode="_(* #,##0.00_);_(* \(#,##0.00\);_(* &quot;-&quot;??_);_(@_)">
                  <c:v>101.95851132492302</c:v>
                </c:pt>
                <c:pt idx="658" formatCode="_(* #,##0.00_);_(* \(#,##0.00\);_(* &quot;-&quot;??_);_(@_)">
                  <c:v>101.96858664070673</c:v>
                </c:pt>
                <c:pt idx="659" formatCode="_(* #,##0.00_);_(* \(#,##0.00\);_(* &quot;-&quot;??_);_(@_)">
                  <c:v>101.98486050672328</c:v>
                </c:pt>
                <c:pt idx="660" formatCode="_(* #,##0.00_);_(* \(#,##0.00\);_(* &quot;-&quot;??_);_(@_)">
                  <c:v>101.99105905695612</c:v>
                </c:pt>
                <c:pt idx="661" formatCode="_(* #,##0.00_);_(* \(#,##0.00\);_(* &quot;-&quot;??_);_(@_)">
                  <c:v>102.02516176985816</c:v>
                </c:pt>
                <c:pt idx="662" formatCode="_(* #,##0.00_);_(* \(#,##0.00\);_(* &quot;-&quot;??_);_(@_)">
                  <c:v>102.031360320091</c:v>
                </c:pt>
                <c:pt idx="663" formatCode="_(* #,##0.00_);_(* \(#,##0.00\);_(* &quot;-&quot;??_);_(@_)">
                  <c:v>102.04763418610754</c:v>
                </c:pt>
                <c:pt idx="664" formatCode="_(* #,##0.00_);_(* \(#,##0.00\);_(* &quot;-&quot;??_);_(@_)">
                  <c:v>102.05770950189125</c:v>
                </c:pt>
                <c:pt idx="665" formatCode="_(* #,##0.00_);_(* \(#,##0.00\);_(* &quot;-&quot;??_);_(@_)">
                  <c:v>102.06778481767498</c:v>
                </c:pt>
                <c:pt idx="666" formatCode="_(* #,##0.00_);_(* \(#,##0.00\);_(* &quot;-&quot;??_);_(@_)">
                  <c:v>102.10808608080988</c:v>
                </c:pt>
                <c:pt idx="667" formatCode="_(* #,##0.00_);_(* \(#,##0.00\);_(* &quot;-&quot;??_);_(@_)">
                  <c:v>102.11428463104271</c:v>
                </c:pt>
                <c:pt idx="668" formatCode="_(* #,##0.00_);_(* \(#,##0.00\);_(* &quot;-&quot;??_);_(@_)">
                  <c:v>102.12435994682644</c:v>
                </c:pt>
                <c:pt idx="669" formatCode="_(* #,##0.00_);_(* \(#,##0.00\);_(* &quot;-&quot;??_);_(@_)">
                  <c:v>102.13443526261017</c:v>
                </c:pt>
                <c:pt idx="670" formatCode="_(* #,##0.00_);_(* \(#,##0.00\);_(* &quot;-&quot;??_);_(@_)">
                  <c:v>102.14451057839389</c:v>
                </c:pt>
                <c:pt idx="671" formatCode="_(* #,##0.00_);_(* \(#,##0.00\);_(* &quot;-&quot;??_);_(@_)">
                  <c:v>102.18093507597787</c:v>
                </c:pt>
                <c:pt idx="672" formatCode="_(* #,##0.00_);_(* \(#,##0.00\);_(* &quot;-&quot;??_);_(@_)">
                  <c:v>102.19101039176159</c:v>
                </c:pt>
                <c:pt idx="673" formatCode="_(* #,##0.00_);_(* \(#,##0.00\);_(* &quot;-&quot;??_);_(@_)">
                  <c:v>102.20108570754532</c:v>
                </c:pt>
                <c:pt idx="674" formatCode="_(* #,##0.00_);_(* \(#,##0.00\);_(* &quot;-&quot;??_);_(@_)">
                  <c:v>102.21116102332903</c:v>
                </c:pt>
                <c:pt idx="675" formatCode="_(* #,##0.00_);_(* \(#,##0.00\);_(* &quot;-&quot;??_);_(@_)">
                  <c:v>102.22123633911275</c:v>
                </c:pt>
                <c:pt idx="676" formatCode="_(* #,##0.00_);_(* \(#,##0.00\);_(* &quot;-&quot;??_);_(@_)">
                  <c:v>102.25766083669674</c:v>
                </c:pt>
                <c:pt idx="677" formatCode="_(* #,##0.00_);_(* \(#,##0.00\);_(* &quot;-&quot;??_);_(@_)">
                  <c:v>102.26773615248047</c:v>
                </c:pt>
                <c:pt idx="678" formatCode="_(* #,##0.00_);_(* \(#,##0.00\);_(* &quot;-&quot;??_);_(@_)">
                  <c:v>102.27781146826418</c:v>
                </c:pt>
                <c:pt idx="679" formatCode="_(* #,##0.00_);_(* \(#,##0.00\);_(* &quot;-&quot;??_);_(@_)">
                  <c:v>102.29408533428072</c:v>
                </c:pt>
                <c:pt idx="680" formatCode="_(* #,##0.00_);_(* \(#,##0.00\);_(* &quot;-&quot;??_);_(@_)">
                  <c:v>102.36924526330378</c:v>
                </c:pt>
                <c:pt idx="681" formatCode="_(* #,##0.00_);_(* \(#,##0.00\);_(* &quot;-&quot;??_);_(@_)">
                  <c:v>102.20476155337093</c:v>
                </c:pt>
                <c:pt idx="682" formatCode="_(* #,##0.00_);_(* \(#,##0.00\);_(* &quot;-&quot;??_);_(@_)">
                  <c:v>102.20708481514291</c:v>
                </c:pt>
                <c:pt idx="683" formatCode="_(* #,##0.00_);_(* \(#,##0.00\);_(* &quot;-&quot;??_);_(@_)">
                  <c:v>102.213287308815</c:v>
                </c:pt>
                <c:pt idx="684" formatCode="_(* #,##0.00_);_(* \(#,##0.00\);_(* &quot;-&quot;??_);_(@_)">
                  <c:v>102.22336903438722</c:v>
                </c:pt>
                <c:pt idx="685" formatCode="_(* #,##0.00_);_(* \(#,##0.00\);_(* &quot;-&quot;??_);_(@_)">
                  <c:v>102.25593747287584</c:v>
                </c:pt>
                <c:pt idx="686" formatCode="_(* #,##0.00_);_(* \(#,##0.00\);_(* &quot;-&quot;??_);_(@_)">
                  <c:v>102.25826073464783</c:v>
                </c:pt>
                <c:pt idx="687" formatCode="_(* #,##0.00_);_(* \(#,##0.00\);_(* &quot;-&quot;??_);_(@_)">
                  <c:v>102.26834246022005</c:v>
                </c:pt>
                <c:pt idx="688" formatCode="_(* #,##0.00_);_(* \(#,##0.00\);_(* &quot;-&quot;??_);_(@_)">
                  <c:v>102.27454495389215</c:v>
                </c:pt>
                <c:pt idx="689" formatCode="_(* #,##0.00_);_(* \(#,##0.00\);_(* &quot;-&quot;??_);_(@_)">
                  <c:v>102.28462667946434</c:v>
                </c:pt>
                <c:pt idx="690" formatCode="_(* #,##0.00_);_(* \(#,##0.00\);_(* &quot;-&quot;??_);_(@_)">
                  <c:v>102.31719511795293</c:v>
                </c:pt>
                <c:pt idx="691" formatCode="_(* #,##0.00_);_(* \(#,##0.00\);_(* &quot;-&quot;??_);_(@_)">
                  <c:v>102.31951837972493</c:v>
                </c:pt>
                <c:pt idx="692" formatCode="_(* #,##0.00_);_(* \(#,##0.00\);_(* &quot;-&quot;??_);_(@_)">
                  <c:v>102.32850215613492</c:v>
                </c:pt>
                <c:pt idx="693" formatCode="_(* #,##0.00_);_(* \(#,##0.00\);_(* &quot;-&quot;??_);_(@_)">
                  <c:v>102.33580259896922</c:v>
                </c:pt>
                <c:pt idx="694" formatCode="_(* #,##0.00_);_(* \(#,##0.00\);_(* &quot;-&quot;??_);_(@_)">
                  <c:v>102.34626827158245</c:v>
                </c:pt>
                <c:pt idx="695" formatCode="_(* #,##0.00_);_(* \(#,##0.00\);_(* &quot;-&quot;??_);_(@_)">
                  <c:v>102.37845276303005</c:v>
                </c:pt>
                <c:pt idx="696" formatCode="_(* #,##0.00_);_(* \(#,##0.00\);_(* &quot;-&quot;??_);_(@_)">
                  <c:v>102.38189238644222</c:v>
                </c:pt>
                <c:pt idx="697" formatCode="_(* #,##0.00_);_(* \(#,##0.00\);_(* &quot;-&quot;??_);_(@_)">
                  <c:v>102.39085775037424</c:v>
                </c:pt>
                <c:pt idx="698" formatCode="_(* #,##0.00_);_(* \(#,##0.00\);_(* &quot;-&quot;??_);_(@_)">
                  <c:v>102.39747458092636</c:v>
                </c:pt>
                <c:pt idx="699" formatCode="_(* #,##0.00_);_(* \(#,##0.00\);_(* &quot;-&quot;??_);_(@_)">
                  <c:v>102.41334446329064</c:v>
                </c:pt>
                <c:pt idx="700" formatCode="_(* #,##0.00_);_(* \(#,##0.00\);_(* &quot;-&quot;??_);_(@_)">
                  <c:v>102.44109788116944</c:v>
                </c:pt>
                <c:pt idx="701" formatCode="_(* #,##0.00_);_(* \(#,##0.00\);_(* &quot;-&quot;??_);_(@_)">
                  <c:v>102.44203366987914</c:v>
                </c:pt>
                <c:pt idx="702" formatCode="_(* #,##0.00_);_(* \(#,##0.00\);_(* &quot;-&quot;??_);_(@_)">
                  <c:v>102.45436680761691</c:v>
                </c:pt>
                <c:pt idx="703" formatCode="_(* #,##0.00_);_(* \(#,##0.00\);_(* &quot;-&quot;??_);_(@_)">
                  <c:v>102.50615813961114</c:v>
                </c:pt>
                <c:pt idx="704" formatCode="_(* #,##0.00_);_(* \(#,##0.00\);_(* &quot;-&quot;??_);_(@_)">
                  <c:v>102.50553464527259</c:v>
                </c:pt>
                <c:pt idx="705" formatCode="_(* #,##0.00_);_(* \(#,##0.00\);_(* &quot;-&quot;??_);_(@_)">
                  <c:v>102.51851158114658</c:v>
                </c:pt>
                <c:pt idx="706" formatCode="_(* #,##0.00_);_(* \(#,##0.00\);_(* &quot;-&quot;??_);_(@_)">
                  <c:v>102.52577802787269</c:v>
                </c:pt>
                <c:pt idx="707" formatCode="_(* #,##0.00_);_(* \(#,##0.00\);_(* &quot;-&quot;??_);_(@_)">
                  <c:v>102.53345807712353</c:v>
                </c:pt>
                <c:pt idx="708" formatCode="_(* #,##0.00_);_(* \(#,##0.00\);_(* &quot;-&quot;??_);_(@_)">
                  <c:v>102.56842819193352</c:v>
                </c:pt>
                <c:pt idx="709" formatCode="_(* #,##0.00_);_(* \(#,##0.00\);_(* &quot;-&quot;??_);_(@_)">
                  <c:v>102.57200434474922</c:v>
                </c:pt>
                <c:pt idx="710" formatCode="_(* #,##0.00_);_(* \(#,##0.00\);_(* &quot;-&quot;??_);_(@_)">
                  <c:v>102.57902299390452</c:v>
                </c:pt>
                <c:pt idx="711" formatCode="_(* #,##0.00_);_(* \(#,##0.00\);_(* &quot;-&quot;??_);_(@_)">
                  <c:v>102.58703567294982</c:v>
                </c:pt>
                <c:pt idx="712" formatCode="_(* #,##0.00_);_(* \(#,##0.00\);_(* &quot;-&quot;??_);_(@_)">
                  <c:v>102.59711739852202</c:v>
                </c:pt>
                <c:pt idx="713" formatCode="_(* #,##0.00_);_(* \(#,##0.00\);_(* &quot;-&quot;??_);_(@_)">
                  <c:v>102.62781637440538</c:v>
                </c:pt>
                <c:pt idx="714" formatCode="_(* #,##0.00_);_(* \(#,##0.00\);_(* &quot;-&quot;??_);_(@_)">
                  <c:v>102.63336269856569</c:v>
                </c:pt>
                <c:pt idx="715" formatCode="_(* #,##0.00_);_(* \(#,##0.00\);_(* &quot;-&quot;??_);_(@_)">
                  <c:v>102.64209082435482</c:v>
                </c:pt>
                <c:pt idx="716" formatCode="_(* #,##0.00_);_(* \(#,##0.00\);_(* &quot;-&quot;??_);_(@_)">
                  <c:v>102.64934053062103</c:v>
                </c:pt>
                <c:pt idx="717" formatCode="_(* #,##0.00_);_(* \(#,##0.00\);_(* &quot;-&quot;??_);_(@_)">
                  <c:v>102.65837504359914</c:v>
                </c:pt>
                <c:pt idx="718" formatCode="_(* #,##0.00_);_(* \(#,##0.00\);_(* &quot;-&quot;??_);_(@_)">
                  <c:v>102.69061075571545</c:v>
                </c:pt>
                <c:pt idx="719" formatCode="_(* #,##0.00_);_(* \(#,##0.00\);_(* &quot;-&quot;??_);_(@_)">
                  <c:v>102.6915503030492</c:v>
                </c:pt>
                <c:pt idx="720" formatCode="_(* #,##0.00_);_(* \(#,##0.00\);_(* &quot;-&quot;??_);_(@_)">
                  <c:v>102.70262557654316</c:v>
                </c:pt>
                <c:pt idx="721" formatCode="_(* #,##0.00_);_(* \(#,##0.00\);_(* &quot;-&quot;??_);_(@_)">
                  <c:v>102.70793120916633</c:v>
                </c:pt>
                <c:pt idx="722" formatCode="_(* #,##0.00_);_(* \(#,##0.00\);_(* &quot;-&quot;??_);_(@_)">
                  <c:v>102.72431211528348</c:v>
                </c:pt>
                <c:pt idx="723" formatCode="_(* #,##0.00_);_(* \(#,##0.00\);_(* &quot;-&quot;??_);_(@_)">
                  <c:v>102.75083460679807</c:v>
                </c:pt>
                <c:pt idx="724" formatCode="_(* #,##0.00_);_(* \(#,##0.00\);_(* &quot;-&quot;??_);_(@_)">
                  <c:v>102.7546639825071</c:v>
                </c:pt>
                <c:pt idx="725" formatCode="_(* #,##0.00_);_(* \(#,##0.00\);_(* &quot;-&quot;??_);_(@_)">
                  <c:v>102.76331324823744</c:v>
                </c:pt>
                <c:pt idx="726" formatCode="_(* #,##0.00_);_(* \(#,##0.00\);_(* &quot;-&quot;??_);_(@_)">
                  <c:v>102.77579188967681</c:v>
                </c:pt>
                <c:pt idx="727" formatCode="_(* #,##0.00_);_(* \(#,##0.00\);_(* &quot;-&quot;??_);_(@_)">
                  <c:v>102.78593347507426</c:v>
                </c:pt>
                <c:pt idx="728" formatCode="_(* #,##0.00_);_(* \(#,##0.00\);_(* &quot;-&quot;??_);_(@_)">
                  <c:v>102.81337412630798</c:v>
                </c:pt>
                <c:pt idx="729" formatCode="_(* #,##0.00_);_(* \(#,##0.00\);_(* &quot;-&quot;??_);_(@_)">
                  <c:v>102.81578100190411</c:v>
                </c:pt>
                <c:pt idx="730" formatCode="_(* #,##0.00_);_(* \(#,##0.00\);_(* &quot;-&quot;??_);_(@_)">
                  <c:v>102.82657321587152</c:v>
                </c:pt>
                <c:pt idx="731" formatCode="_(* #,##0.00_);_(* \(#,##0.00\);_(* &quot;-&quot;??_);_(@_)">
                  <c:v>102.83159135009818</c:v>
                </c:pt>
                <c:pt idx="732" formatCode="_(* #,##0.00_);_(* \(#,##0.00\);_(* &quot;-&quot;??_);_(@_)">
                  <c:v>102.84755483486501</c:v>
                </c:pt>
                <c:pt idx="733" formatCode="_(* #,##0.00_);_(* \(#,##0.00\);_(* &quot;-&quot;??_);_(@_)">
                  <c:v>102.87407732637961</c:v>
                </c:pt>
                <c:pt idx="734" formatCode="_(* #,##0.00_);_(* \(#,##0.00\);_(* &quot;-&quot;??_);_(@_)">
                  <c:v>102.99779441601196</c:v>
                </c:pt>
                <c:pt idx="735" formatCode="_(* #,##0.00_);_(* \(#,##0.00\);_(* &quot;-&quot;??_);_(@_)">
                  <c:v>103.00523075809555</c:v>
                </c:pt>
                <c:pt idx="736" formatCode="_(* #,##0.00_);_(* \(#,##0.00\);_(* &quot;-&quot;??_);_(@_)">
                  <c:v>103.01923296686356</c:v>
                </c:pt>
                <c:pt idx="737" formatCode="_(* #,##0.00_);_(* \(#,##0.00\);_(* &quot;-&quot;??_);_(@_)">
                  <c:v>103.02382099520086</c:v>
                </c:pt>
                <c:pt idx="738" formatCode="_(* #,##0.00_);_(* \(#,##0.00\);_(* &quot;-&quot;??_);_(@_)">
                  <c:v>103.05199477909781</c:v>
                </c:pt>
                <c:pt idx="739" formatCode="_(* #,##0.00_);_(* \(#,##0.00\);_(* &quot;-&quot;??_);_(@_)">
                  <c:v>103.05433183513971</c:v>
                </c:pt>
                <c:pt idx="740" formatCode="_(* #,##0.00_);_(* \(#,##0.00\);_(* &quot;-&quot;??_);_(@_)">
                  <c:v>103.06681047657906</c:v>
                </c:pt>
                <c:pt idx="741" formatCode="_(* #,##0.00_);_(* \(#,##0.00\);_(* &quot;-&quot;??_);_(@_)">
                  <c:v>103.07196203412448</c:v>
                </c:pt>
                <c:pt idx="742" formatCode="_(* #,##0.00_);_(* \(#,##0.00\);_(* &quot;-&quot;??_);_(@_)">
                  <c:v>103.01463812944243</c:v>
                </c:pt>
                <c:pt idx="743" formatCode="_(* #,##0.00_);_(* \(#,##0.00\);_(* &quot;-&quot;??_);_(@_)">
                  <c:v>103.04961469540818</c:v>
                </c:pt>
                <c:pt idx="744" formatCode="_(* #,##0.00_);_(* \(#,##0.00\);_(* &quot;-&quot;??_);_(@_)">
                  <c:v>103.04648613137617</c:v>
                </c:pt>
                <c:pt idx="745" formatCode="_(* #,##0.00_);_(* \(#,##0.00\);_(* &quot;-&quot;??_);_(@_)">
                  <c:v>103.05584469505069</c:v>
                </c:pt>
                <c:pt idx="746" formatCode="_(* #,##0.00_);_(* \(#,##0.00\);_(* &quot;-&quot;??_);_(@_)">
                  <c:v>103.06443039288942</c:v>
                </c:pt>
                <c:pt idx="747" formatCode="_(* #,##0.00_);_(* \(#,##0.00\);_(* &quot;-&quot;??_);_(@_)">
                  <c:v>103.07066971360909</c:v>
                </c:pt>
                <c:pt idx="748" formatCode="_(* #,##0.00_);_(* \(#,##0.00\);_(* &quot;-&quot;??_);_(@_)">
                  <c:v>103.10376651965692</c:v>
                </c:pt>
                <c:pt idx="749" formatCode="_(* #,##0.00_);_(* \(#,##0.00\);_(* &quot;-&quot;??_);_(@_)">
                  <c:v>103.10562612889666</c:v>
                </c:pt>
                <c:pt idx="750" formatCode="_(* #,##0.00_);_(* \(#,##0.00\);_(* &quot;-&quot;??_);_(@_)">
                  <c:v>103.11332991157384</c:v>
                </c:pt>
                <c:pt idx="751" formatCode="_(* #,##0.00_);_(* \(#,##0.00\);_(* &quot;-&quot;??_);_(@_)">
                  <c:v>103.11796582302379</c:v>
                </c:pt>
                <c:pt idx="752" formatCode="_(* #,##0.00_);_(* \(#,##0.00\);_(* &quot;-&quot;??_);_(@_)">
                  <c:v>103.13077359837646</c:v>
                </c:pt>
                <c:pt idx="753" formatCode="_(* #,##0.00_);_(* \(#,##0.00\);_(* &quot;-&quot;??_);_(@_)">
                  <c:v>103.15749820414119</c:v>
                </c:pt>
                <c:pt idx="754" formatCode="_(* #,##0.00_);_(* \(#,##0.00\);_(* &quot;-&quot;??_);_(@_)">
                  <c:v>103.16100112980848</c:v>
                </c:pt>
                <c:pt idx="755" formatCode="_(* #,##0.00_);_(* \(#,##0.00\);_(* &quot;-&quot;??_);_(@_)">
                  <c:v>103.16911784020868</c:v>
                </c:pt>
                <c:pt idx="756" formatCode="_(* #,##0.00_);_(* \(#,##0.00\);_(* &quot;-&quot;??_);_(@_)">
                  <c:v>103.17723602130495</c:v>
                </c:pt>
                <c:pt idx="757" formatCode="_(* #,##0.00_);_(* \(#,##0.00\);_(* &quot;-&quot;??_);_(@_)">
                  <c:v>103.18535567309732</c:v>
                </c:pt>
                <c:pt idx="758" formatCode="_(* #,##0.00_);_(* \(#,##0.00\);_(* &quot;-&quot;??_);_(@_)">
                  <c:v>103.21831498515141</c:v>
                </c:pt>
                <c:pt idx="759" formatCode="_(* #,##0.00_);_(* \(#,##0.00\);_(* &quot;-&quot;??_);_(@_)">
                  <c:v>103.21896175812917</c:v>
                </c:pt>
                <c:pt idx="760" formatCode="_(* #,##0.00_);_(* \(#,##0.00\);_(* &quot;-&quot;??_);_(@_)">
                  <c:v>103.22703592128781</c:v>
                </c:pt>
                <c:pt idx="761" formatCode="_(* #,##0.00_);_(* \(#,##0.00\);_(* &quot;-&quot;??_);_(@_)">
                  <c:v>103.2351115386368</c:v>
                </c:pt>
                <c:pt idx="762" formatCode="_(* #,##0.00_);_(* \(#,##0.00\);_(* &quot;-&quot;??_);_(@_)">
                  <c:v>103.24321510787469</c:v>
                </c:pt>
                <c:pt idx="763" formatCode="_(* #,##0.00_);_(* \(#,##0.00\);_(* &quot;-&quot;??_);_(@_)">
                  <c:v>103.27503562532854</c:v>
                </c:pt>
                <c:pt idx="764" formatCode="_(* #,##0.00_);_(* \(#,##0.00\);_(* &quot;-&quot;??_);_(@_)">
                  <c:v>103.27574563670395</c:v>
                </c:pt>
                <c:pt idx="765" formatCode="_(* #,##0.00_);_(* \(#,##0.00\);_(* &quot;-&quot;??_);_(@_)">
                  <c:v>103.28390956268341</c:v>
                </c:pt>
                <c:pt idx="766" formatCode="_(* #,##0.00_);_(* \(#,##0.00\);_(* &quot;-&quot;??_);_(@_)">
                  <c:v>103.29207496722297</c:v>
                </c:pt>
                <c:pt idx="767" formatCode="_(* #,##0.00_);_(* \(#,##0.00\);_(* &quot;-&quot;??_);_(@_)">
                  <c:v>103.3002683605949</c:v>
                </c:pt>
                <c:pt idx="768" formatCode="_(* #,##0.00_);_(* \(#,##0.00\);_(* &quot;-&quot;??_);_(@_)">
                  <c:v>103.33227893752898</c:v>
                </c:pt>
                <c:pt idx="769" formatCode="_(* #,##0.00_);_(* \(#,##0.00\);_(* &quot;-&quot;??_);_(@_)">
                  <c:v>103.3330523492268</c:v>
                </c:pt>
                <c:pt idx="770" formatCode="_(* #,##0.00_);_(* \(#,##0.00\);_(* &quot;-&quot;??_);_(@_)">
                  <c:v>103.34122664083316</c:v>
                </c:pt>
                <c:pt idx="771" formatCode="_(* #,##0.00_);_(* \(#,##0.00\);_(* &quot;-&quot;??_);_(@_)">
                  <c:v>103.34940240942248</c:v>
                </c:pt>
                <c:pt idx="772" formatCode="_(* #,##0.00_);_(* \(#,##0.00\);_(* &quot;-&quot;??_);_(@_)">
                  <c:v>103.35755311406581</c:v>
                </c:pt>
                <c:pt idx="773" formatCode="_(* #,##0.00_);_(* \(#,##0.00\);_(* &quot;-&quot;??_);_(@_)">
                  <c:v>103.3893559595747</c:v>
                </c:pt>
                <c:pt idx="774" formatCode="_(* #,##0.00_);_(* \(#,##0.00\);_(* &quot;-&quot;??_);_(@_)">
                  <c:v>103.39003351735801</c:v>
                </c:pt>
                <c:pt idx="775" formatCode="_(* #,##0.00_);_(* \(#,##0.00\);_(* &quot;-&quot;??_);_(@_)">
                  <c:v>103.39816501176023</c:v>
                </c:pt>
                <c:pt idx="776" formatCode="_(* #,##0.00_);_(* \(#,##0.00\);_(* &quot;-&quot;??_);_(@_)">
                  <c:v>103.40621832419288</c:v>
                </c:pt>
                <c:pt idx="777" formatCode="_(* #,##0.00_);_(* \(#,##0.00\);_(* &quot;-&quot;??_);_(@_)">
                  <c:v>103.41432618840172</c:v>
                </c:pt>
                <c:pt idx="778" formatCode="_(* #,##0.00_);_(* \(#,##0.00\);_(* &quot;-&quot;??_);_(@_)">
                  <c:v>103.44608008587666</c:v>
                </c:pt>
                <c:pt idx="779" formatCode="_(* #,##0.00_);_(* \(#,##0.00\);_(* &quot;-&quot;??_);_(@_)">
                  <c:v>103.44676786622269</c:v>
                </c:pt>
                <c:pt idx="780" formatCode="_(* #,##0.00_);_(* \(#,##0.00\);_(* &quot;-&quot;??_);_(@_)">
                  <c:v>102.25796552922024</c:v>
                </c:pt>
                <c:pt idx="781" formatCode="_(* #,##0.00_);_(* \(#,##0.00\);_(* &quot;-&quot;??_);_(@_)">
                  <c:v>102.26935684814495</c:v>
                </c:pt>
                <c:pt idx="782" formatCode="_(* #,##0.00_);_(* \(#,##0.00\);_(* &quot;-&quot;??_);_(@_)">
                  <c:v>102.28074958747082</c:v>
                </c:pt>
                <c:pt idx="783" formatCode="_(* #,##0.00_);_(* \(#,##0.00\);_(* &quot;-&quot;??_);_(@_)">
                  <c:v>102.31549776872066</c:v>
                </c:pt>
                <c:pt idx="784" formatCode="_(* #,##0.00_);_(* \(#,##0.00\);_(* &quot;-&quot;??_);_(@_)">
                  <c:v>102.32627807915358</c:v>
                </c:pt>
                <c:pt idx="785" formatCode="_(* #,##0.00_);_(* \(#,##0.00\);_(* &quot;-&quot;??_);_(@_)">
                  <c:v>102.33770441507278</c:v>
                </c:pt>
                <c:pt idx="786" formatCode="_(* #,##0.00_);_(* \(#,##0.00\);_(* &quot;-&quot;??_);_(@_)">
                  <c:v>102.34910585126062</c:v>
                </c:pt>
                <c:pt idx="787" formatCode="_(* #,##0.00_);_(* \(#,##0.00\);_(* &quot;-&quot;??_);_(@_)">
                  <c:v>102.36050874321595</c:v>
                </c:pt>
                <c:pt idx="788" formatCode="_(* #,##0.00_);_(* \(#,##0.00\);_(* &quot;-&quot;??_);_(@_)">
                  <c:v>102.39536632544657</c:v>
                </c:pt>
                <c:pt idx="789" formatCode="_(* #,##0.00_);_(* \(#,##0.00\);_(* &quot;-&quot;??_);_(@_)">
                  <c:v>102.40613044716098</c:v>
                </c:pt>
                <c:pt idx="790" formatCode="_(* #,##0.00_);_(* \(#,##0.00\);_(* &quot;-&quot;??_);_(@_)">
                  <c:v>102.41752459373356</c:v>
                </c:pt>
                <c:pt idx="791" formatCode="_(* #,##0.00_);_(* \(#,##0.00\);_(* &quot;-&quot;??_);_(@_)">
                  <c:v>102.42892034459545</c:v>
                </c:pt>
                <c:pt idx="792" formatCode="_(* #,##0.00_);_(* \(#,##0.00\);_(* &quot;-&quot;??_);_(@_)">
                  <c:v>102.44031721960528</c:v>
                </c:pt>
                <c:pt idx="793" formatCode="_(* #,##0.00_);_(* \(#,##0.00\);_(* &quot;-&quot;??_);_(@_)">
                  <c:v>102.47523702081027</c:v>
                </c:pt>
                <c:pt idx="794" formatCode="_(* #,##0.00_);_(* \(#,##0.00\);_(* &quot;-&quot;??_);_(@_)">
                  <c:v>102.48580985469695</c:v>
                </c:pt>
                <c:pt idx="795" formatCode="_(* #,##0.00_);_(* \(#,##0.00\);_(* &quot;-&quot;??_);_(@_)">
                  <c:v>102.49710845784443</c:v>
                </c:pt>
                <c:pt idx="796" formatCode="_(* #,##0.00_);_(* \(#,##0.00\);_(* &quot;-&quot;??_);_(@_)">
                  <c:v>102.50838207090838</c:v>
                </c:pt>
                <c:pt idx="797" formatCode="_(* #,##0.00_);_(* \(#,##0.00\);_(* &quot;-&quot;??_);_(@_)">
                  <c:v>102.51960425693937</c:v>
                </c:pt>
                <c:pt idx="798" formatCode="_(* #,##0.00_);_(* \(#,##0.00\);_(* &quot;-&quot;??_);_(@_)">
                  <c:v>102.55384091769757</c:v>
                </c:pt>
                <c:pt idx="799" formatCode="_(* #,##0.00_);_(* \(#,##0.00\);_(* &quot;-&quot;??_);_(@_)">
                  <c:v>102.56437068473747</c:v>
                </c:pt>
                <c:pt idx="800" formatCode="_(* #,##0.00_);_(* \(#,##0.00\);_(* &quot;-&quot;??_);_(@_)">
                  <c:v>102.57554699988654</c:v>
                </c:pt>
                <c:pt idx="801" formatCode="_(* #,##0.00_);_(* \(#,##0.00\);_(* &quot;-&quot;??_);_(@_)">
                  <c:v>102.58672469659685</c:v>
                </c:pt>
                <c:pt idx="802" formatCode="_(* #,##0.00_);_(* \(#,##0.00\);_(* &quot;-&quot;??_);_(@_)">
                  <c:v>102.59790378903213</c:v>
                </c:pt>
                <c:pt idx="803" formatCode="_(* #,##0.00_);_(* \(#,##0.00\);_(* &quot;-&quot;??_);_(@_)">
                  <c:v>102.63209038150521</c:v>
                </c:pt>
                <c:pt idx="804" formatCode="_(* #,##0.00_);_(* \(#,##0.00\);_(* &quot;-&quot;??_);_(@_)">
                  <c:v>102.64260342817271</c:v>
                </c:pt>
                <c:pt idx="805" formatCode="_(* #,##0.00_);_(* \(#,##0.00\);_(* &quot;-&quot;??_);_(@_)">
                  <c:v>102.65368363656826</c:v>
                </c:pt>
                <c:pt idx="806" formatCode="_(* #,##0.00_);_(* \(#,##0.00\);_(* &quot;-&quot;??_);_(@_)">
                  <c:v>102.6648445924498</c:v>
                </c:pt>
                <c:pt idx="807" formatCode="_(* #,##0.00_);_(* \(#,##0.00\);_(* &quot;-&quot;??_);_(@_)">
                  <c:v>102.71024998755898</c:v>
                </c:pt>
                <c:pt idx="808" formatCode="_(* #,##0.00_);_(* \(#,##0.00\);_(* &quot;-&quot;??_);_(@_)">
                  <c:v>102.72031772433168</c:v>
                </c:pt>
                <c:pt idx="809" formatCode="_(* #,##0.00_);_(* \(#,##0.00\);_(* &quot;-&quot;??_);_(@_)">
                  <c:v>102.731354551964</c:v>
                </c:pt>
                <c:pt idx="810" formatCode="_(* #,##0.00_);_(* \(#,##0.00\);_(* &quot;-&quot;??_);_(@_)">
                  <c:v>102.74252514495414</c:v>
                </c:pt>
                <c:pt idx="811" formatCode="_(* #,##0.00_);_(* \(#,##0.00\);_(* &quot;-&quot;??_);_(@_)">
                  <c:v>102.75390900570322</c:v>
                </c:pt>
                <c:pt idx="812" formatCode="_(* #,##0.00_);_(* \(#,##0.00\);_(* &quot;-&quot;??_);_(@_)">
                  <c:v>101.82190736283002</c:v>
                </c:pt>
                <c:pt idx="813" formatCode="_(* #,##0.00_);_(* \(#,##0.00\);_(* &quot;-&quot;??_);_(@_)">
                  <c:v>101.83279209416283</c:v>
                </c:pt>
                <c:pt idx="814" formatCode="_(* #,##0.00_);_(* \(#,##0.00\);_(* &quot;-&quot;??_);_(@_)">
                  <c:v>102.81200474660741</c:v>
                </c:pt>
                <c:pt idx="815" formatCode="_(* #,##0.00_);_(* \(#,##0.00\);_(* &quot;-&quot;??_);_(@_)">
                  <c:v>102.64183125051551</c:v>
                </c:pt>
                <c:pt idx="816" formatCode="_(* #,##0.00_);_(* \(#,##0.00\);_(* &quot;-&quot;??_);_(@_)">
                  <c:v>102.6530305547241</c:v>
                </c:pt>
                <c:pt idx="817" formatCode="_(* #,##0.00_);_(* \(#,##0.00\);_(* &quot;-&quot;??_);_(@_)">
                  <c:v>102.6872850625254</c:v>
                </c:pt>
                <c:pt idx="818" formatCode="_(* #,##0.00_);_(* \(#,##0.00\);_(* &quot;-&quot;??_);_(@_)">
                  <c:v>102.69794331434861</c:v>
                </c:pt>
                <c:pt idx="819" formatCode="_(* #,##0.00_);_(* \(#,##0.00\);_(* &quot;-&quot;??_);_(@_)">
                  <c:v>102.70920250275969</c:v>
                </c:pt>
                <c:pt idx="820" formatCode="_(* #,##0.00_);_(* \(#,##0.00\);_(* &quot;-&quot;??_);_(@_)">
                  <c:v>102.72054247031572</c:v>
                </c:pt>
                <c:pt idx="821" formatCode="_(* #,##0.00_);_(* \(#,##0.00\);_(* &quot;-&quot;??_);_(@_)">
                  <c:v>102.73185740642549</c:v>
                </c:pt>
                <c:pt idx="822" formatCode="_(* #,##0.00_);_(* \(#,##0.00\);_(* &quot;-&quot;??_);_(@_)">
                  <c:v>102.76637953135051</c:v>
                </c:pt>
                <c:pt idx="823" formatCode="_(* #,##0.00_);_(* \(#,##0.00\);_(* &quot;-&quot;??_);_(@_)">
                  <c:v>102.77696831794402</c:v>
                </c:pt>
                <c:pt idx="824" formatCode="_(* #,##0.00_);_(* \(#,##0.00\);_(* &quot;-&quot;??_);_(@_)">
                  <c:v>102.78818446095524</c:v>
                </c:pt>
                <c:pt idx="825" formatCode="_(* #,##0.00_);_(* \(#,##0.00\);_(* &quot;-&quot;??_);_(@_)">
                  <c:v>102.79942847264402</c:v>
                </c:pt>
                <c:pt idx="826" formatCode="_(* #,##0.00_);_(* \(#,##0.00\);_(* &quot;-&quot;??_);_(@_)">
                  <c:v>102.81064741151282</c:v>
                </c:pt>
                <c:pt idx="827" formatCode="_(* #,##0.00_);_(* \(#,##0.00\);_(* &quot;-&quot;??_);_(@_)">
                  <c:v>102.84496084398155</c:v>
                </c:pt>
                <c:pt idx="828" formatCode="_(* #,##0.00_);_(* \(#,##0.00\);_(* &quot;-&quot;??_);_(@_)">
                  <c:v>102.85553295328769</c:v>
                </c:pt>
                <c:pt idx="829" formatCode="_(* #,##0.00_);_(* \(#,##0.00\);_(* &quot;-&quot;??_);_(@_)">
                  <c:v>102.86670589972722</c:v>
                </c:pt>
                <c:pt idx="830" formatCode="_(* #,##0.00_);_(* \(#,##0.00\);_(* &quot;-&quot;??_);_(@_)">
                  <c:v>102.8778537256094</c:v>
                </c:pt>
                <c:pt idx="831" formatCode="_(* #,##0.00_);_(* \(#,##0.00\);_(* &quot;-&quot;??_);_(@_)">
                  <c:v>102.88900293191523</c:v>
                </c:pt>
                <c:pt idx="832" formatCode="_(* #,##0.00_);_(* \(#,##0.00\);_(* &quot;-&quot;??_);_(@_)">
                  <c:v>102.92302760567146</c:v>
                </c:pt>
                <c:pt idx="833" formatCode="_(* #,##0.00_);_(* \(#,##0.00\);_(* &quot;-&quot;??_);_(@_)">
                  <c:v>102.93363595850099</c:v>
                </c:pt>
                <c:pt idx="834" formatCode="_(* #,##0.00_);_(* \(#,##0.00\);_(* &quot;-&quot;??_);_(@_)">
                  <c:v>102.94495117865097</c:v>
                </c:pt>
                <c:pt idx="835" formatCode="_(* #,##0.00_);_(* \(#,##0.00\);_(* &quot;-&quot;??_);_(@_)">
                  <c:v>102.95632085916702</c:v>
                </c:pt>
                <c:pt idx="836" formatCode="_(* #,##0.00_);_(* \(#,##0.00\);_(* &quot;-&quot;??_);_(@_)">
                  <c:v>102.96769197977873</c:v>
                </c:pt>
                <c:pt idx="837" formatCode="_(* #,##0.00_);_(* \(#,##0.00\);_(* &quot;-&quot;??_);_(@_)">
                  <c:v>103.00221990599789</c:v>
                </c:pt>
                <c:pt idx="838" formatCode="_(* #,##0.00_);_(* \(#,##0.00\);_(* &quot;-&quot;??_);_(@_)">
                  <c:v>103.0128095236426</c:v>
                </c:pt>
                <c:pt idx="839" formatCode="_(* #,##0.00_);_(* \(#,##0.00\);_(* &quot;-&quot;??_);_(@_)">
                  <c:v>103.03599595973938</c:v>
                </c:pt>
                <c:pt idx="840" formatCode="_(* #,##0.00_);_(* \(#,##0.00\);_(* &quot;-&quot;??_);_(@_)">
                  <c:v>103.04702257811557</c:v>
                </c:pt>
                <c:pt idx="841" formatCode="_(* #,##0.00_);_(* \(#,##0.00\);_(* &quot;-&quot;??_);_(@_)">
                  <c:v>103.08173958667912</c:v>
                </c:pt>
                <c:pt idx="842" formatCode="_(* #,##0.00_);_(* \(#,##0.00\);_(* &quot;-&quot;??_);_(@_)">
                  <c:v>103.09241877920358</c:v>
                </c:pt>
                <c:pt idx="843" formatCode="_(* #,##0.00_);_(* \(#,##0.00\);_(* &quot;-&quot;??_);_(@_)">
                  <c:v>102.48123026367431</c:v>
                </c:pt>
                <c:pt idx="844" formatCode="_(* #,##0.00_);_(* \(#,##0.00\);_(* &quot;-&quot;??_);_(@_)">
                  <c:v>102.49248954580065</c:v>
                </c:pt>
                <c:pt idx="845" formatCode="_(* #,##0.00_);_(* \(#,##0.00\);_(* &quot;-&quot;??_);_(@_)">
                  <c:v>102.50369744284127</c:v>
                </c:pt>
                <c:pt idx="846" formatCode="_(* #,##0.00_);_(* \(#,##0.00\);_(* &quot;-&quot;??_);_(@_)">
                  <c:v>106.34547223167434</c:v>
                </c:pt>
                <c:pt idx="847" formatCode="_(* #,##0.00_);_(* \(#,##0.00\);_(* &quot;-&quot;??_);_(@_)">
                  <c:v>106.35235147821322</c:v>
                </c:pt>
                <c:pt idx="848" formatCode="_(* #,##0.00_);_(* \(#,##0.00\);_(* &quot;-&quot;??_);_(@_)">
                  <c:v>106.36259708166757</c:v>
                </c:pt>
                <c:pt idx="849" formatCode="_(* #,##0.00_);_(* \(#,##0.00\);_(* &quot;-&quot;??_);_(@_)">
                  <c:v>106.37284986829046</c:v>
                </c:pt>
                <c:pt idx="850" formatCode="_(* #,##0.00_);_(* \(#,##0.00\);_(* &quot;-&quot;??_);_(@_)">
                  <c:v>106.38313710209198</c:v>
                </c:pt>
                <c:pt idx="851" formatCode="_(* #,##0.00_);_(* \(#,##0.00\);_(* &quot;-&quot;??_);_(@_)">
                  <c:v>106.4297359808718</c:v>
                </c:pt>
                <c:pt idx="852" formatCode="_(* #,##0.00_);_(* \(#,##0.00\);_(* &quot;-&quot;??_);_(@_)">
                  <c:v>106.43513479917557</c:v>
                </c:pt>
                <c:pt idx="853" formatCode="_(* #,##0.00_);_(* \(#,##0.00\);_(* &quot;-&quot;??_);_(@_)">
                  <c:v>106.44551892362361</c:v>
                </c:pt>
                <c:pt idx="854" formatCode="_(* #,##0.00_);_(* \(#,##0.00\);_(* &quot;-&quot;??_);_(@_)">
                  <c:v>106.45593729601019</c:v>
                </c:pt>
                <c:pt idx="855" formatCode="_(* #,##0.00_);_(* \(#,##0.00\);_(* &quot;-&quot;??_);_(@_)">
                  <c:v>106.49054081132223</c:v>
                </c:pt>
                <c:pt idx="856" formatCode="_(* #,##0.00_);_(* \(#,##0.00\);_(* &quot;-&quot;??_);_(@_)">
                  <c:v>106.49781163812138</c:v>
                </c:pt>
                <c:pt idx="857" formatCode="_(* #,##0.00_);_(* \(#,##0.00\);_(* &quot;-&quot;??_);_(@_)">
                  <c:v>106.50831885891785</c:v>
                </c:pt>
                <c:pt idx="858" formatCode="_(* #,##0.00_);_(* \(#,##0.00\);_(* &quot;-&quot;??_);_(@_)">
                  <c:v>106.51899684606738</c:v>
                </c:pt>
                <c:pt idx="859" formatCode="_(* #,##0.00_);_(* \(#,##0.00\);_(* &quot;-&quot;??_);_(@_)">
                  <c:v>106.52992764734357</c:v>
                </c:pt>
                <c:pt idx="860" formatCode="_(* #,##0.00_);_(* \(#,##0.00\);_(* &quot;-&quot;??_);_(@_)">
                  <c:v>106.56476365499191</c:v>
                </c:pt>
                <c:pt idx="861" formatCode="_(* #,##0.00_);_(* \(#,##0.00\);_(* &quot;-&quot;??_);_(@_)">
                  <c:v>106.57218209594997</c:v>
                </c:pt>
                <c:pt idx="862" formatCode="_(* #,##0.00_);_(* \(#,##0.00\);_(* &quot;-&quot;??_);_(@_)">
                  <c:v>106.58273595621117</c:v>
                </c:pt>
                <c:pt idx="863" formatCode="_(* #,##0.00_);_(* \(#,##0.00\);_(* &quot;-&quot;??_);_(@_)">
                  <c:v>106.59329635494032</c:v>
                </c:pt>
                <c:pt idx="864" formatCode="_(* #,##0.00_);_(* \(#,##0.00\);_(* &quot;-&quot;??_);_(@_)">
                  <c:v>106.60380851235827</c:v>
                </c:pt>
                <c:pt idx="865" formatCode="_(* #,##0.00_);_(* \(#,##0.00\);_(* &quot;-&quot;??_);_(@_)">
                  <c:v>106.65064354216656</c:v>
                </c:pt>
                <c:pt idx="866" formatCode="_(* #,##0.00_);_(* \(#,##0.00\);_(* &quot;-&quot;??_);_(@_)">
                  <c:v>106.65675779441474</c:v>
                </c:pt>
                <c:pt idx="867" formatCode="_(* #,##0.00_);_(* \(#,##0.00\);_(* &quot;-&quot;??_);_(@_)">
                  <c:v>106.66747256735086</c:v>
                </c:pt>
                <c:pt idx="868" formatCode="_(* #,##0.00_);_(* \(#,##0.00\);_(* &quot;-&quot;??_);_(@_)">
                  <c:v>106.67827582766358</c:v>
                </c:pt>
                <c:pt idx="869" formatCode="_(* #,##0.00_);_(* \(#,##0.00\);_(* &quot;-&quot;??_);_(@_)">
                  <c:v>106.71414813760023</c:v>
                </c:pt>
                <c:pt idx="870" formatCode="_(* #,##0.00_);_(* \(#,##0.00\);_(* &quot;-&quot;??_);_(@_)">
                  <c:v>106.72206755591655</c:v>
                </c:pt>
                <c:pt idx="871" formatCode="_(* #,##0.00_);_(* \(#,##0.00\);_(* &quot;-&quot;??_);_(@_)">
                  <c:v>106.73303916690766</c:v>
                </c:pt>
                <c:pt idx="872" formatCode="_(* #,##0.00_);_(* \(#,##0.00\);_(* &quot;-&quot;??_);_(@_)">
                  <c:v>106.74401698483263</c:v>
                </c:pt>
                <c:pt idx="873" formatCode="_(* #,##0.00_);_(* \(#,##0.00\);_(* &quot;-&quot;??_);_(@_)">
                  <c:v>106.75500097304405</c:v>
                </c:pt>
                <c:pt idx="874" formatCode="_(* #,##0.00_);_(* \(#,##0.00\);_(* &quot;-&quot;??_);_(@_)">
                  <c:v>106.80330322160717</c:v>
                </c:pt>
                <c:pt idx="875" formatCode="_(* #,##0.00_);_(* \(#,##0.00\);_(* &quot;-&quot;??_);_(@_)">
                  <c:v>106.79883211307175</c:v>
                </c:pt>
                <c:pt idx="876" formatCode="_(* #,##0.00_);_(* \(#,##0.00\);_(* &quot;-&quot;??_);_(@_)">
                  <c:v>106.80978835352862</c:v>
                </c:pt>
                <c:pt idx="877" formatCode="_(* #,##0.00_);_(* \(#,##0.00\);_(* &quot;-&quot;??_);_(@_)">
                  <c:v>107.89278135628899</c:v>
                </c:pt>
                <c:pt idx="878" formatCode="_(* #,##0.00_);_(* \(#,##0.00\);_(* &quot;-&quot;??_);_(@_)">
                  <c:v>106.82101483078645</c:v>
                </c:pt>
                <c:pt idx="879" formatCode="_(* #,##0.00_);_(* \(#,##0.00\);_(* &quot;-&quot;??_);_(@_)">
                  <c:v>106.71091422575039</c:v>
                </c:pt>
                <c:pt idx="880" formatCode="_(* #,##0.00_);_(* \(#,##0.00\);_(* &quot;-&quot;??_);_(@_)">
                  <c:v>106.71909151162522</c:v>
                </c:pt>
                <c:pt idx="881" formatCode="_(* #,##0.00_);_(* \(#,##0.00\);_(* &quot;-&quot;??_);_(@_)">
                  <c:v>106.73017191066452</c:v>
                </c:pt>
                <c:pt idx="882" formatCode="_(* #,##0.00_);_(* \(#,##0.00\);_(* &quot;-&quot;??_);_(@_)">
                  <c:v>106.74125819573513</c:v>
                </c:pt>
                <c:pt idx="883" formatCode="_(* #,##0.00_);_(* \(#,##0.00\);_(* &quot;-&quot;??_);_(@_)">
                  <c:v>106.75229488101058</c:v>
                </c:pt>
                <c:pt idx="884" formatCode="_(* #,##0.00_);_(* \(#,##0.00\);_(* &quot;-&quot;??_);_(@_)">
                  <c:v>106.78829980420714</c:v>
                </c:pt>
                <c:pt idx="885" formatCode="_(* #,##0.00_);_(* \(#,##0.00\);_(* &quot;-&quot;??_);_(@_)">
                  <c:v>106.79646717209503</c:v>
                </c:pt>
                <c:pt idx="886" formatCode="_(* #,##0.00_);_(* \(#,##0.00\);_(* &quot;-&quot;??_);_(@_)">
                  <c:v>106.80747722630284</c:v>
                </c:pt>
                <c:pt idx="887" formatCode="_(* #,##0.00_);_(* \(#,##0.00\);_(* &quot;-&quot;??_);_(@_)">
                  <c:v>106.96463661297899</c:v>
                </c:pt>
                <c:pt idx="888" formatCode="_(* #,##0.00_);_(* \(#,##0.00\);_(* &quot;-&quot;??_);_(@_)">
                  <c:v>106.9756484069466</c:v>
                </c:pt>
                <c:pt idx="889" formatCode="_(* #,##0.00_);_(* \(#,##0.00\);_(* &quot;-&quot;??_);_(@_)">
                  <c:v>107.01135298654873</c:v>
                </c:pt>
                <c:pt idx="890" formatCode="_(* #,##0.00_);_(* \(#,##0.00\);_(* &quot;-&quot;??_);_(@_)">
                  <c:v>107.01955249212061</c:v>
                </c:pt>
                <c:pt idx="891" formatCode="_(* #,##0.00_);_(* \(#,##0.00\);_(* &quot;-&quot;??_);_(@_)">
                  <c:v>107.03053660733892</c:v>
                </c:pt>
                <c:pt idx="892" formatCode="_(* #,##0.00_);_(* \(#,##0.00\);_(* &quot;-&quot;??_);_(@_)">
                  <c:v>107.04152622739605</c:v>
                </c:pt>
                <c:pt idx="893" formatCode="_(* #,##0.00_);_(* \(#,##0.00\);_(* &quot;-&quot;??_);_(@_)">
                  <c:v>107.05243786933178</c:v>
                </c:pt>
                <c:pt idx="894" formatCode="_(* #,##0.00_);_(* \(#,##0.00\);_(* &quot;-&quot;??_);_(@_)">
                  <c:v>107.08786868713385</c:v>
                </c:pt>
                <c:pt idx="895" formatCode="_(* #,##0.00_);_(* \(#,##0.00\);_(* &quot;-&quot;??_);_(@_)">
                  <c:v>107.09605069769836</c:v>
                </c:pt>
                <c:pt idx="896" formatCode="_(* #,##0.00_);_(* \(#,##0.00\);_(* &quot;-&quot;??_);_(@_)">
                  <c:v>107.10718253827065</c:v>
                </c:pt>
                <c:pt idx="897" formatCode="_(* #,##0.00_);_(* \(#,##0.00\);_(* &quot;-&quot;??_);_(@_)">
                  <c:v>107.11843113355228</c:v>
                </c:pt>
                <c:pt idx="898" formatCode="_(* #,##0.00_);_(* \(#,##0.00\);_(* &quot;-&quot;??_);_(@_)">
                  <c:v>107.12962944072211</c:v>
                </c:pt>
                <c:pt idx="899" formatCode="_(* #,##0.00_);_(* \(#,##0.00\);_(* &quot;-&quot;??_);_(@_)">
                  <c:v>107.16586805828202</c:v>
                </c:pt>
                <c:pt idx="900" formatCode="_(* #,##0.00_);_(* \(#,##0.00\);_(* &quot;-&quot;??_);_(@_)">
                  <c:v>107.17435995086488</c:v>
                </c:pt>
                <c:pt idx="901" formatCode="_(* #,##0.00_);_(* \(#,##0.00\);_(* &quot;-&quot;??_);_(@_)">
                  <c:v>107.18558484954559</c:v>
                </c:pt>
                <c:pt idx="902" formatCode="_(* #,##0.00_);_(* \(#,##0.00\);_(* &quot;-&quot;??_);_(@_)">
                  <c:v>107.19689860315076</c:v>
                </c:pt>
                <c:pt idx="903" formatCode="_(* #,##0.00_);_(* \(#,##0.00\);_(* &quot;-&quot;??_);_(@_)">
                  <c:v>107.20813401002731</c:v>
                </c:pt>
                <c:pt idx="904" formatCode="_(* #,##0.00_);_(* \(#,##0.00\);_(* &quot;-&quot;??_);_(@_)">
                  <c:v>107.25697392608333</c:v>
                </c:pt>
                <c:pt idx="905" formatCode="_(* #,##0.00_);_(* \(#,##0.00\);_(* &quot;-&quot;??_);_(@_)">
                  <c:v>107.26421225775186</c:v>
                </c:pt>
                <c:pt idx="906" formatCode="_(* #,##0.00_);_(* \(#,##0.00\);_(* &quot;-&quot;??_);_(@_)">
                  <c:v>107.27545078780736</c:v>
                </c:pt>
                <c:pt idx="907" formatCode="_(* #,##0.00_);_(* \(#,##0.00\);_(* &quot;-&quot;??_);_(@_)">
                  <c:v>107.28669441952144</c:v>
                </c:pt>
                <c:pt idx="908" formatCode="_(* #,##0.00_);_(* \(#,##0.00\);_(* &quot;-&quot;??_);_(@_)">
                  <c:v>107.3230498449754</c:v>
                </c:pt>
                <c:pt idx="909" formatCode="_(* #,##0.00_);_(* \(#,##0.00\);_(* &quot;-&quot;??_);_(@_)">
                  <c:v>107.33171483689097</c:v>
                </c:pt>
                <c:pt idx="910" formatCode="_(* #,##0.00_);_(* \(#,##0.00\);_(* &quot;-&quot;??_);_(@_)">
                  <c:v>107.34298367846733</c:v>
                </c:pt>
                <c:pt idx="911" formatCode="_(* #,##0.00_);_(* \(#,##0.00\);_(* &quot;-&quot;??_);_(@_)">
                  <c:v>107.35425750474971</c:v>
                </c:pt>
                <c:pt idx="912" formatCode="_(* #,##0.00_);_(* \(#,##0.00\);_(* &quot;-&quot;??_);_(@_)">
                  <c:v>107.36550838375723</c:v>
                </c:pt>
                <c:pt idx="913" formatCode="_(* #,##0.00_);_(* \(#,##0.00\);_(* &quot;-&quot;??_);_(@_)">
                  <c:v>107.40183705290578</c:v>
                </c:pt>
                <c:pt idx="914" formatCode="_(* #,##0.00_);_(* \(#,##0.00\);_(* &quot;-&quot;??_);_(@_)">
                  <c:v>107.41055647964779</c:v>
                </c:pt>
                <c:pt idx="915" formatCode="_(* #,##0.00_);_(* \(#,##0.00\);_(* &quot;-&quot;??_);_(@_)">
                  <c:v>107.42183189746979</c:v>
                </c:pt>
                <c:pt idx="916" formatCode="_(* #,##0.00_);_(* \(#,##0.00\);_(* &quot;-&quot;??_);_(@_)">
                  <c:v>107.57937598678357</c:v>
                </c:pt>
                <c:pt idx="917" formatCode="_(* #,##0.00_);_(* \(#,##0.00\);_(* &quot;-&quot;??_);_(@_)">
                  <c:v>107.44373950099144</c:v>
                </c:pt>
                <c:pt idx="918" formatCode="_(* #,##0.00_);_(* \(#,##0.00\);_(* &quot;-&quot;??_);_(@_)">
                  <c:v>107.48019010175027</c:v>
                </c:pt>
                <c:pt idx="919" formatCode="_(* #,##0.00_);_(* \(#,##0.00\);_(* &quot;-&quot;??_);_(@_)">
                  <c:v>107.48899584112456</c:v>
                </c:pt>
                <c:pt idx="920" formatCode="_(* #,##0.00_);_(* \(#,##0.00\);_(* &quot;-&quot;??_);_(@_)">
                  <c:v>107.50029514034108</c:v>
                </c:pt>
                <c:pt idx="921" formatCode="_(* #,##0.00_);_(* \(#,##0.00\);_(* &quot;-&quot;??_);_(@_)">
                  <c:v>107.51159919611032</c:v>
                </c:pt>
                <c:pt idx="922" formatCode="_(* #,##0.00_);_(* \(#,##0.00\);_(* &quot;-&quot;??_);_(@_)">
                  <c:v>107.52296390123743</c:v>
                </c:pt>
                <c:pt idx="923" formatCode="_(* #,##0.00_);_(* \(#,##0.00\);_(* &quot;-&quot;??_);_(@_)">
                  <c:v>107.55938605899867</c:v>
                </c:pt>
                <c:pt idx="924" formatCode="_(* #,##0.00_);_(* \(#,##0.00\);_(* &quot;-&quot;??_);_(@_)">
                  <c:v>107.56826940776403</c:v>
                </c:pt>
                <c:pt idx="925" formatCode="_(* #,##0.00_);_(* \(#,##0.00\);_(* &quot;-&quot;??_);_(@_)">
                  <c:v>107.57962962229522</c:v>
                </c:pt>
                <c:pt idx="926" formatCode="_(* #,##0.00_);_(* \(#,##0.00\);_(* &quot;-&quot;??_);_(@_)">
                  <c:v>107.59099449451843</c:v>
                </c:pt>
                <c:pt idx="927" formatCode="_(* #,##0.00_);_(* \(#,##0.00\);_(* &quot;-&quot;??_);_(@_)">
                  <c:v>107.60239197042438</c:v>
                </c:pt>
                <c:pt idx="928" formatCode="_(* #,##0.00_);_(* \(#,##0.00\);_(* &quot;-&quot;??_);_(@_)">
                  <c:v>107.63895267157828</c:v>
                </c:pt>
                <c:pt idx="929" formatCode="_(* #,##0.00_);_(* \(#,##0.00\);_(* &quot;-&quot;??_);_(@_)">
                  <c:v>107.64791127662309</c:v>
                </c:pt>
                <c:pt idx="930" formatCode="_(* #,##0.00_);_(* \(#,##0.00\);_(* &quot;-&quot;??_);_(@_)">
                  <c:v>107.65930371498263</c:v>
                </c:pt>
                <c:pt idx="931" formatCode="_(* #,##0.00_);_(* \(#,##0.00\);_(* &quot;-&quot;??_);_(@_)">
                  <c:v>107.67070069354112</c:v>
                </c:pt>
                <c:pt idx="932" formatCode="_(* #,##0.00_);_(* \(#,##0.00\);_(* &quot;-&quot;??_);_(@_)">
                  <c:v>107.6821021977177</c:v>
                </c:pt>
                <c:pt idx="933" formatCode="_(* #,##0.00_);_(* \(#,##0.00\);_(* &quot;-&quot;??_);_(@_)">
                  <c:v>107.73120909924781</c:v>
                </c:pt>
                <c:pt idx="934" formatCode="_(* #,##0.00_);_(* \(#,##0.00\);_(* &quot;-&quot;??_);_(@_)">
                  <c:v>107.7390555850718</c:v>
                </c:pt>
                <c:pt idx="935" formatCode="_(* #,##0.00_);_(* \(#,##0.00\);_(* &quot;-&quot;??_);_(@_)">
                  <c:v>107.75048391963939</c:v>
                </c:pt>
                <c:pt idx="936" formatCode="_(* #,##0.00_);_(* \(#,##0.00\);_(* &quot;-&quot;??_);_(@_)">
                  <c:v>107.76191668758067</c:v>
                </c:pt>
                <c:pt idx="937" formatCode="_(* #,##0.00_);_(* \(#,##0.00\);_(* &quot;-&quot;??_);_(@_)">
                  <c:v>114.06708383390985</c:v>
                </c:pt>
                <c:pt idx="938" formatCode="_(* #,##0.00_);_(* \(#,##0.00\);_(* &quot;-&quot;??_);_(@_)">
                  <c:v>114.07561355334148</c:v>
                </c:pt>
                <c:pt idx="939" formatCode="_(* #,##0.00_);_(* \(#,##0.00\);_(* &quot;-&quot;??_);_(@_)">
                  <c:v>114.10591851967276</c:v>
                </c:pt>
                <c:pt idx="940" formatCode="_(* #,##0.00_);_(* \(#,##0.00\);_(* &quot;-&quot;??_);_(@_)">
                  <c:v>115.233476793961</c:v>
                </c:pt>
                <c:pt idx="941" formatCode="_(* #,##0.00_);_(* \(#,##0.00\);_(* &quot;-&quot;??_);_(@_)">
                  <c:v>115.24328714514569</c:v>
                </c:pt>
                <c:pt idx="942" formatCode="_(* #,##0.00_);_(* \(#,##0.00\);_(* &quot;-&quot;??_);_(@_)">
                  <c:v>115.2530990908388</c:v>
                </c:pt>
                <c:pt idx="943" formatCode="_(* #,##0.00_);_(* \(#,##0.00\);_(* &quot;-&quot;??_);_(@_)">
                  <c:v>115.26179735491404</c:v>
                </c:pt>
                <c:pt idx="944" formatCode="_(* #,##0.00_);_(* \(#,##0.00\);_(* &quot;-&quot;??_);_(@_)">
                  <c:v>115.29249811329969</c:v>
                </c:pt>
                <c:pt idx="945" formatCode="_(* #,##0.00_);_(* \(#,##0.00\);_(* &quot;-&quot;??_);_(@_)">
                  <c:v>115.30236446397653</c:v>
                </c:pt>
                <c:pt idx="946" formatCode="_(* #,##0.00_);_(* \(#,##0.00\);_(* &quot;-&quot;??_);_(@_)">
                  <c:v>115.30987008735276</c:v>
                </c:pt>
                <c:pt idx="947" formatCode="_(* #,##0.00_);_(* \(#,##0.00\);_(* &quot;-&quot;??_);_(@_)">
                  <c:v>115.36135143392514</c:v>
                </c:pt>
                <c:pt idx="948" formatCode="_(* #,##0.00_);_(* \(#,##0.00\);_(* &quot;-&quot;??_);_(@_)">
                  <c:v>115.37118263412212</c:v>
                </c:pt>
                <c:pt idx="949" formatCode="_(* #,##0.00_);_(* \(#,##0.00\);_(* &quot;-&quot;??_);_(@_)">
                  <c:v>115.3810154460311</c:v>
                </c:pt>
                <c:pt idx="950" formatCode="_(* #,##0.00_);_(* \(#,##0.00\);_(* &quot;-&quot;??_);_(@_)">
                  <c:v>115.39084986145565</c:v>
                </c:pt>
                <c:pt idx="951" formatCode="_(* #,##0.00_);_(* \(#,##0.00\);_(* &quot;-&quot;??_);_(@_)">
                  <c:v>115.39950955463721</c:v>
                </c:pt>
                <c:pt idx="952" formatCode="_(* #,##0.00_);_(* \(#,##0.00\);_(* &quot;-&quot;??_);_(@_)">
                  <c:v>115.43019964410625</c:v>
                </c:pt>
                <c:pt idx="953" formatCode="_(* #,##0.00_);_(* \(#,##0.00\);_(* &quot;-&quot;??_);_(@_)">
                  <c:v>114.3107665806633</c:v>
                </c:pt>
                <c:pt idx="954" formatCode="_(* #,##0.00_);_(* \(#,##0.00\);_(* &quot;-&quot;??_);_(@_)">
                  <c:v>114.32033425414383</c:v>
                </c:pt>
                <c:pt idx="955" formatCode="_(* #,##0.00_);_(* \(#,##0.00\);_(* &quot;-&quot;??_);_(@_)">
                  <c:v>112.27528709178513</c:v>
                </c:pt>
                <c:pt idx="956" formatCode="_(* #,##0.00_);_(* \(#,##0.00\);_(* &quot;-&quot;??_);_(@_)">
                  <c:v>111.5985967620837</c:v>
                </c:pt>
                <c:pt idx="957" formatCode="_(* #,##0.00_);_(* \(#,##0.00\);_(* &quot;-&quot;??_);_(@_)">
                  <c:v>110.9403591910405</c:v>
                </c:pt>
                <c:pt idx="958" formatCode="_(* #,##0.00_);_(* \(#,##0.00\);_(* &quot;-&quot;??_);_(@_)">
                  <c:v>110.26187936140212</c:v>
                </c:pt>
                <c:pt idx="959" formatCode="_(* #,##0.00_);_(* \(#,##0.00\);_(* &quot;-&quot;??_);_(@_)">
                  <c:v>109.58325039586396</c:v>
                </c:pt>
                <c:pt idx="960" formatCode="_(* #,##0.00_);_(* \(#,##0.00\);_(* &quot;-&quot;??_);_(@_)">
                  <c:v>107.52858972134062</c:v>
                </c:pt>
                <c:pt idx="961" formatCode="_(* #,##0.00_);_(* \(#,##0.00\);_(* &quot;-&quot;??_);_(@_)">
                  <c:v>107.53621084159842</c:v>
                </c:pt>
                <c:pt idx="962" formatCode="_(* #,##0.00_);_(* \(#,##0.00\);_(* &quot;-&quot;??_);_(@_)">
                  <c:v>107.56347473019363</c:v>
                </c:pt>
                <c:pt idx="963" formatCode="_(* #,##0.00_);_(* \(#,##0.00\);_(* &quot;-&quot;??_);_(@_)">
                  <c:v>107.58177713388461</c:v>
                </c:pt>
                <c:pt idx="964" formatCode="_(* #,##0.00_);_(* \(#,##0.00\);_(* &quot;-&quot;??_);_(@_)">
                  <c:v>107.59062563314856</c:v>
                </c:pt>
                <c:pt idx="965" formatCode="_(* #,##0.00_);_(* \(#,##0.00\);_(* &quot;-&quot;??_);_(@_)">
                  <c:v>107.59827605926064</c:v>
                </c:pt>
                <c:pt idx="966" formatCode="_(* #,##0.00_);_(* \(#,##0.00\);_(* &quot;-&quot;??_);_(@_)">
                  <c:v>107.62611200429674</c:v>
                </c:pt>
                <c:pt idx="967" formatCode="_(* #,##0.00_);_(* \(#,##0.00\);_(* &quot;-&quot;??_);_(@_)">
                  <c:v>107.63498745491371</c:v>
                </c:pt>
                <c:pt idx="968" formatCode="_(* #,##0.00_);_(* \(#,##0.00\);_(* &quot;-&quot;??_);_(@_)">
                  <c:v>107.64388512896433</c:v>
                </c:pt>
                <c:pt idx="969" formatCode="_(* #,##0.00_);_(* \(#,##0.00\);_(* &quot;-&quot;??_);_(@_)">
                  <c:v>107.65276296615302</c:v>
                </c:pt>
                <c:pt idx="970" formatCode="_(* #,##0.00_);_(* \(#,##0.00\);_(* &quot;-&quot;??_);_(@_)">
                  <c:v>107.66044274910669</c:v>
                </c:pt>
                <c:pt idx="971" formatCode="_(* #,##0.00_);_(* \(#,##0.00\);_(* &quot;-&quot;??_);_(@_)">
                  <c:v>107.68830366024562</c:v>
                </c:pt>
                <c:pt idx="972" formatCode="_(* #,##0.00_);_(* \(#,##0.00\);_(* &quot;-&quot;??_);_(@_)">
                  <c:v>107.6971874408448</c:v>
                </c:pt>
                <c:pt idx="973" formatCode="_(* #,##0.00_);_(* \(#,##0.00\);_(* &quot;-&quot;??_);_(@_)">
                  <c:v>107.70605135662494</c:v>
                </c:pt>
                <c:pt idx="974" formatCode="_(* #,##0.00_);_(* \(#,##0.00\);_(* &quot;-&quot;??_);_(@_)">
                  <c:v>107.71489540347272</c:v>
                </c:pt>
                <c:pt idx="975" formatCode="_(* #,##0.00_);_(* \(#,##0.00\);_(* &quot;-&quot;??_);_(@_)">
                  <c:v>107.72249929137942</c:v>
                </c:pt>
                <c:pt idx="976" formatCode="_(* #,##0.00_);_(* \(#,##0.00\);_(* &quot;-&quot;??_);_(@_)">
                  <c:v>107.75032194120891</c:v>
                </c:pt>
                <c:pt idx="977" formatCode="_(* #,##0.00_);_(* \(#,##0.00\);_(* &quot;-&quot;??_);_(@_)">
                  <c:v>107.75922188401358</c:v>
                </c:pt>
                <c:pt idx="978" formatCode="_(* #,##0.00_);_(* \(#,##0.00\);_(* &quot;-&quot;??_);_(@_)">
                  <c:v>107.76810013646542</c:v>
                </c:pt>
                <c:pt idx="979" formatCode="_(* #,##0.00_);_(* \(#,##0.00\);_(* &quot;-&quot;??_);_(@_)">
                  <c:v>107.77697958279462</c:v>
                </c:pt>
                <c:pt idx="980" formatCode="_(* #,##0.00_);_(* \(#,##0.00\);_(* &quot;-&quot;??_);_(@_)">
                  <c:v>107.78463596093634</c:v>
                </c:pt>
                <c:pt idx="981" formatCode="_(* #,##0.00_);_(* \(#,##0.00\);_(* &quot;-&quot;??_);_(@_)">
                  <c:v>107.81250568398528</c:v>
                </c:pt>
                <c:pt idx="982" formatCode="_(* #,##0.00_);_(* \(#,##0.00\);_(* &quot;-&quot;??_);_(@_)">
                  <c:v>107.82139107494069</c:v>
                </c:pt>
                <c:pt idx="983" formatCode="_(* #,##0.00_);_(* \(#,##0.00\);_(* &quot;-&quot;??_);_(@_)">
                  <c:v>107.83027766224494</c:v>
                </c:pt>
                <c:pt idx="984" formatCode="_(* #,##0.00_);_(* \(#,##0.00\);_(* &quot;-&quot;??_);_(@_)">
                  <c:v>108.09262992427873</c:v>
                </c:pt>
                <c:pt idx="985" formatCode="_(* #,##0.00_);_(* \(#,##0.00\);_(* &quot;-&quot;??_);_(@_)">
                  <c:v>108.09870178161245</c:v>
                </c:pt>
                <c:pt idx="986" formatCode="_(* #,##0.00_);_(* \(#,##0.00\);_(* &quot;-&quot;??_);_(@_)">
                  <c:v>108.12195800410393</c:v>
                </c:pt>
                <c:pt idx="987" formatCode="_(* #,##0.00_);_(* \(#,##0.00\);_(* &quot;-&quot;??_);_(@_)">
                  <c:v>108.12927560811858</c:v>
                </c:pt>
                <c:pt idx="988" formatCode="_(* #,##0.00_);_(* \(#,##0.00\);_(* &quot;-&quot;??_);_(@_)">
                  <c:v>108.13659420132818</c:v>
                </c:pt>
                <c:pt idx="989" formatCode="_(* #,##0.00_);_(* \(#,##0.00\);_(* &quot;-&quot;??_);_(@_)">
                  <c:v>108.14391379445772</c:v>
                </c:pt>
                <c:pt idx="990" formatCode="_(* #,##0.00_);_(* \(#,##0.00\);_(* &quot;-&quot;??_);_(@_)">
                  <c:v>108.14997495791516</c:v>
                </c:pt>
                <c:pt idx="991" formatCode="_(* #,##0.00_);_(* \(#,##0.00\);_(* &quot;-&quot;??_);_(@_)">
                  <c:v>108.17319909877779</c:v>
                </c:pt>
                <c:pt idx="992" formatCode="_(* #,##0.00_);_(* \(#,##0.00\);_(* &quot;-&quot;??_);_(@_)">
                  <c:v>108.18052365438906</c:v>
                </c:pt>
                <c:pt idx="993" formatCode="_(* #,##0.00_);_(* \(#,##0.00\);_(* &quot;-&quot;??_);_(@_)">
                  <c:v>108.18784920332205</c:v>
                </c:pt>
                <c:pt idx="994" formatCode="_(* #,##0.00_);_(* \(#,##0.00\);_(* &quot;-&quot;??_);_(@_)">
                  <c:v>108.19517575168899</c:v>
                </c:pt>
                <c:pt idx="995" formatCode="_(* #,##0.00_);_(* \(#,##0.00\);_(* &quot;-&quot;??_);_(@_)">
                  <c:v>108.20126575803957</c:v>
                </c:pt>
                <c:pt idx="996" formatCode="_(* #,##0.00_);_(* \(#,##0.00\);_(* &quot;-&quot;??_);_(@_)">
                  <c:v>108.22434245476178</c:v>
                </c:pt>
                <c:pt idx="997" formatCode="_(* #,##0.00_);_(* \(#,##0.00\);_(* &quot;-&quot;??_);_(@_)">
                  <c:v>108.23163396515531</c:v>
                </c:pt>
                <c:pt idx="998" formatCode="_(* #,##0.00_);_(* \(#,##0.00\);_(* &quot;-&quot;??_);_(@_)">
                  <c:v>108.23894411278225</c:v>
                </c:pt>
                <c:pt idx="999" formatCode="_(* #,##0.00_);_(* \(#,##0.00\);_(* &quot;-&quot;??_);_(@_)">
                  <c:v>108.24621994932248</c:v>
                </c:pt>
                <c:pt idx="1000" formatCode="_(* #,##0.00_);_(* \(#,##0.00\);_(* &quot;-&quot;??_);_(@_)">
                  <c:v>108.25223281271646</c:v>
                </c:pt>
                <c:pt idx="1001" formatCode="_(* #,##0.00_);_(* \(#,##0.00\);_(* &quot;-&quot;??_);_(@_)">
                  <c:v>108.27533018849446</c:v>
                </c:pt>
                <c:pt idx="1002" formatCode="_(* #,##0.00_);_(* \(#,##0.00\);_(* &quot;-&quot;??_);_(@_)">
                  <c:v>108.28261095139398</c:v>
                </c:pt>
                <c:pt idx="1003" formatCode="_(* #,##0.00_);_(* \(#,##0.00\);_(* &quot;-&quot;??_);_(@_)">
                  <c:v>108.28997908795546</c:v>
                </c:pt>
                <c:pt idx="1004" formatCode="_(* #,##0.00_);_(* \(#,##0.00\);_(* &quot;-&quot;??_);_(@_)">
                  <c:v>108.29718834571429</c:v>
                </c:pt>
                <c:pt idx="1005" formatCode="_(* #,##0.00_);_(* \(#,##0.00\);_(* &quot;-&quot;??_);_(@_)">
                  <c:v>108.30311962153543</c:v>
                </c:pt>
                <c:pt idx="1006" formatCode="_(* #,##0.00_);_(* \(#,##0.00\);_(* &quot;-&quot;??_);_(@_)">
                  <c:v>108.32603222004008</c:v>
                </c:pt>
                <c:pt idx="1007" formatCode="_(* #,##0.00_);_(* \(#,##0.00\);_(* &quot;-&quot;??_);_(@_)">
                  <c:v>108.33324636395562</c:v>
                </c:pt>
                <c:pt idx="1008" formatCode="_(* #,##0.00_);_(* \(#,##0.00\);_(* &quot;-&quot;??_);_(@_)">
                  <c:v>108.34046147722761</c:v>
                </c:pt>
                <c:pt idx="1009" formatCode="_(* #,##0.00_);_(* \(#,##0.00\);_(* &quot;-&quot;??_);_(@_)">
                  <c:v>108.34767757744797</c:v>
                </c:pt>
                <c:pt idx="1010" formatCode="_(* #,##0.00_);_(* \(#,##0.00\);_(* &quot;-&quot;??_);_(@_)">
                  <c:v>108.35361569741153</c:v>
                </c:pt>
                <c:pt idx="1011" formatCode="_(* #,##0.00_);_(* \(#,##0.00\);_(* &quot;-&quot;??_);_(@_)">
                  <c:v>108.37654881326139</c:v>
                </c:pt>
                <c:pt idx="1012" formatCode="_(* #,##0.00_);_(* \(#,##0.00\);_(* &quot;-&quot;??_);_(@_)">
                  <c:v>108.38376979712865</c:v>
                </c:pt>
                <c:pt idx="1013" formatCode="_(* #,##0.00_);_(* \(#,##0.00\);_(* &quot;-&quot;??_);_(@_)">
                  <c:v>108.39099176124367</c:v>
                </c:pt>
                <c:pt idx="1014" formatCode="_(* #,##0.00_);_(* \(#,##0.00\);_(* &quot;-&quot;??_);_(@_)">
                  <c:v>108.39817960854059</c:v>
                </c:pt>
                <c:pt idx="1015" formatCode="_(* #,##0.00_);_(* \(#,##0.00\);_(* &quot;-&quot;??_);_(@_)">
                  <c:v>108.40410701531766</c:v>
                </c:pt>
                <c:pt idx="1016" formatCode="_(* #,##0.00_);_(* \(#,##0.00\);_(* &quot;-&quot;??_);_(@_)">
                  <c:v>108.42700799243691</c:v>
                </c:pt>
                <c:pt idx="1017" formatCode="_(* #,##0.00_);_(* \(#,##0.00\);_(* &quot;-&quot;??_);_(@_)">
                  <c:v>108.43420069070658</c:v>
                </c:pt>
                <c:pt idx="1018" formatCode="_(* #,##0.00_);_(* \(#,##0.00\);_(* &quot;-&quot;??_);_(@_)">
                  <c:v>108.44139436503322</c:v>
                </c:pt>
                <c:pt idx="1019" formatCode="_(* #,##0.00_);_(* \(#,##0.00\);_(* &quot;-&quot;??_);_(@_)">
                  <c:v>108.44860657010626</c:v>
                </c:pt>
                <c:pt idx="1020" formatCode="_(* #,##0.00_);_(* \(#,##0.00\);_(* &quot;-&quot;??_);_(@_)">
                  <c:v>108.45457020167804</c:v>
                </c:pt>
                <c:pt idx="1021" formatCode="_(* #,##0.00_);_(* \(#,##0.00\);_(* &quot;-&quot;??_);_(@_)">
                  <c:v>108.47745755284699</c:v>
                </c:pt>
                <c:pt idx="1022" formatCode="_(* #,##0.00_);_(* \(#,##0.00\);_(* &quot;-&quot;??_);_(@_)">
                  <c:v>108.48469619387731</c:v>
                </c:pt>
                <c:pt idx="1023" formatCode="_(* #,##0.00_);_(* \(#,##0.00\);_(* &quot;-&quot;??_);_(@_)">
                  <c:v>108.49191830792688</c:v>
                </c:pt>
                <c:pt idx="1024" formatCode="_(* #,##0.00_);_(* \(#,##0.00\);_(* &quot;-&quot;??_);_(@_)">
                  <c:v>108.49914139865871</c:v>
                </c:pt>
                <c:pt idx="1025" formatCode="_(* #,##0.00_);_(* \(#,##0.00\);_(* &quot;-&quot;??_);_(@_)">
                  <c:v>108.50508017450507</c:v>
                </c:pt>
                <c:pt idx="1026" formatCode="_(* #,##0.00_);_(* \(#,##0.00\);_(* &quot;-&quot;??_);_(@_)">
                  <c:v>108.52804063119781</c:v>
                </c:pt>
                <c:pt idx="1027" formatCode="_(* #,##0.00_);_(* \(#,##0.00\);_(* &quot;-&quot;??_);_(@_)">
                  <c:v>108.53528615699683</c:v>
                </c:pt>
                <c:pt idx="1028" formatCode="_(* #,##0.00_);_(* \(#,##0.00\);_(* &quot;-&quot;??_);_(@_)">
                  <c:v>108.54207126308975</c:v>
                </c:pt>
                <c:pt idx="1029" formatCode="_(* #,##0.00_);_(* \(#,##0.00\);_(* &quot;-&quot;??_);_(@_)">
                  <c:v>108.54930992091141</c:v>
                </c:pt>
                <c:pt idx="1030" formatCode="_(* #,##0.00_);_(* \(#,##0.00\);_(* &quot;-&quot;??_);_(@_)">
                  <c:v>108.55624866466367</c:v>
                </c:pt>
                <c:pt idx="1031" formatCode="_(* #,##0.00_);_(* \(#,##0.00\);_(* &quot;-&quot;??_);_(@_)">
                  <c:v>108.57827164354418</c:v>
                </c:pt>
                <c:pt idx="1032" formatCode="_(* #,##0.00_);_(* \(#,##0.00\);_(* &quot;-&quot;??_);_(@_)">
                  <c:v>108.58551535788645</c:v>
                </c:pt>
                <c:pt idx="1033" formatCode="_(* #,##0.00_);_(* \(#,##0.00\);_(* &quot;-&quot;??_);_(@_)">
                  <c:v>108.59276007824219</c:v>
                </c:pt>
                <c:pt idx="1034" formatCode="_(* #,##0.00_);_(* \(#,##0.00\);_(* &quot;-&quot;??_);_(@_)">
                  <c:v>108.60000581488471</c:v>
                </c:pt>
                <c:pt idx="1035" formatCode="_(* #,##0.00_);_(* \(#,##0.00\);_(* &quot;-&quot;??_);_(@_)">
                  <c:v>108.60695287706341</c:v>
                </c:pt>
                <c:pt idx="1036" formatCode="_(* #,##0.00_);_(* \(#,##0.00\);_(* &quot;-&quot;??_);_(@_)">
                  <c:v>108.62899584459664</c:v>
                </c:pt>
                <c:pt idx="1037" formatCode="_(* #,##0.00_);_(* \(#,##0.00\);_(* &quot;-&quot;??_);_(@_)">
                  <c:v>108.63624663775973</c:v>
                </c:pt>
                <c:pt idx="1038" formatCode="_(* #,##0.00_);_(* \(#,##0.00\);_(* &quot;-&quot;??_);_(@_)">
                  <c:v>108.64349844325665</c:v>
                </c:pt>
                <c:pt idx="1039" formatCode="_(* #,##0.00_);_(* \(#,##0.00\);_(* &quot;-&quot;??_);_(@_)">
                  <c:v>108.65075126437391</c:v>
                </c:pt>
                <c:pt idx="1040" formatCode="_(* #,##0.00_);_(* \(#,##0.00\);_(* &quot;-&quot;??_);_(@_)">
                  <c:v>108.65770665159771</c:v>
                </c:pt>
                <c:pt idx="1041" formatCode="_(* #,##0.00_);_(* \(#,##0.00\);_(* &quot;-&quot;??_);_(@_)">
                  <c:v>108.67971856040302</c:v>
                </c:pt>
                <c:pt idx="1042" formatCode="_(* #,##0.00_);_(* \(#,##0.00\);_(* &quot;-&quot;??_);_(@_)">
                  <c:v>108.68697643475433</c:v>
                </c:pt>
                <c:pt idx="1043" formatCode="_(* #,##0.00_);_(* \(#,##0.00\);_(* &quot;-&quot;??_);_(@_)">
                  <c:v>108.69423532549747</c:v>
                </c:pt>
                <c:pt idx="1044" formatCode="_(* #,##0.00_);_(* \(#,##0.00\);_(* &quot;-&quot;??_);_(@_)">
                  <c:v>108.03281123016821</c:v>
                </c:pt>
                <c:pt idx="1045" formatCode="_(* #,##0.00_);_(* \(#,##0.00\);_(* &quot;-&quot;??_);_(@_)">
                  <c:v>108.03948385943664</c:v>
                </c:pt>
                <c:pt idx="1046" formatCode="_(* #,##0.00_);_(* \(#,##0.00\);_(* &quot;-&quot;??_);_(@_)">
                  <c:v>108.0608057391247</c:v>
                </c:pt>
                <c:pt idx="1047" formatCode="_(* #,##0.00_);_(* \(#,##0.00\);_(* &quot;-&quot;??_);_(@_)">
                  <c:v>108.06780756668368</c:v>
                </c:pt>
                <c:pt idx="1048" formatCode="_(* #,##0.00_);_(* \(#,##0.00\);_(* &quot;-&quot;??_);_(@_)">
                  <c:v>108.07481037654235</c:v>
                </c:pt>
                <c:pt idx="1049" formatCode="_(* #,##0.00_);_(* \(#,##0.00\);_(* &quot;-&quot;??_);_(@_)">
                  <c:v>108.08183169423788</c:v>
                </c:pt>
                <c:pt idx="1050" formatCode="_(* #,##0.00_);_(* \(#,##0.00\);_(* &quot;-&quot;??_);_(@_)">
                  <c:v>108.08855392100591</c:v>
                </c:pt>
                <c:pt idx="1051" formatCode="_(* #,##0.00_);_(* \(#,##0.00\);_(* &quot;-&quot;??_);_(@_)">
                  <c:v>108.10989525746604</c:v>
                </c:pt>
                <c:pt idx="1052" formatCode="_(* #,##0.00_);_(* \(#,##0.00\);_(* &quot;-&quot;??_);_(@_)">
                  <c:v>108.11690399296752</c:v>
                </c:pt>
                <c:pt idx="1053" formatCode="_(* #,##0.00_);_(* \(#,##0.00\);_(* &quot;-&quot;??_);_(@_)">
                  <c:v>108.12391371644144</c:v>
                </c:pt>
                <c:pt idx="1054" formatCode="_(* #,##0.00_);_(* \(#,##0.00\);_(* &quot;-&quot;??_);_(@_)">
                  <c:v>108.13092441983972</c:v>
                </c:pt>
                <c:pt idx="1055" formatCode="_(* #,##0.00_);_(* \(#,##0.00\);_(* &quot;-&quot;??_);_(@_)">
                  <c:v>108.13761337613774</c:v>
                </c:pt>
                <c:pt idx="1056" formatCode="_(* #,##0.00_);_(* \(#,##0.00\);_(* &quot;-&quot;??_);_(@_)">
                  <c:v>108.15897415839373</c:v>
                </c:pt>
                <c:pt idx="1057" formatCode="_(* #,##0.00_);_(* \(#,##0.00\);_(* &quot;-&quot;??_);_(@_)">
                  <c:v>108.16598980050038</c:v>
                </c:pt>
                <c:pt idx="1058" formatCode="_(* #,##0.00_);_(* \(#,##0.00\);_(* &quot;-&quot;??_);_(@_)">
                  <c:v>108.17300643057951</c:v>
                </c:pt>
                <c:pt idx="1059" formatCode="_(* #,##0.00_);_(* \(#,##0.00\);_(* &quot;-&quot;??_);_(@_)">
                  <c:v>108.18002404125163</c:v>
                </c:pt>
                <c:pt idx="1060" formatCode="_(* #,##0.00_);_(* \(#,##0.00\);_(* &quot;-&quot;??_);_(@_)">
                  <c:v>108.18672116456949</c:v>
                </c:pt>
                <c:pt idx="1061" formatCode="_(* #,##0.00_);_(* \(#,##0.00\);_(* &quot;-&quot;??_);_(@_)">
                  <c:v>108.20810141787128</c:v>
                </c:pt>
                <c:pt idx="1062" formatCode="_(* #,##0.00_);_(* \(#,##0.00\);_(* &quot;-&quot;??_);_(@_)">
                  <c:v>108.21512397359325</c:v>
                </c:pt>
                <c:pt idx="1063" formatCode="_(* #,##0.00_);_(* \(#,##0.00\);_(* &quot;-&quot;??_);_(@_)">
                  <c:v>108.22214751094621</c:v>
                </c:pt>
                <c:pt idx="1064" formatCode="_(* #,##0.00_);_(* \(#,##0.00\);_(* &quot;-&quot;??_);_(@_)">
                  <c:v>108.22917204423288</c:v>
                </c:pt>
                <c:pt idx="1065" formatCode="_(* #,##0.00_);_(* \(#,##0.00\);_(* &quot;-&quot;??_);_(@_)">
                  <c:v>108.23589711904687</c:v>
                </c:pt>
                <c:pt idx="1066" formatCode="_(* #,##0.00_);_(* \(#,##0.00\);_(* &quot;-&quot;??_);_(@_)">
                  <c:v>108.25724025257675</c:v>
                </c:pt>
                <c:pt idx="1067" formatCode="_(* #,##0.00_);_(* \(#,##0.00\);_(* &quot;-&quot;??_);_(@_)">
                  <c:v>108.26425053719888</c:v>
                </c:pt>
                <c:pt idx="1068" formatCode="_(* #,##0.00_);_(* \(#,##0.00\);_(* &quot;-&quot;??_);_(@_)">
                  <c:v>108.27134257928097</c:v>
                </c:pt>
                <c:pt idx="1069" formatCode="_(* #,##0.00_);_(* \(#,##0.00\);_(* &quot;-&quot;??_);_(@_)">
                  <c:v>108.27836189076218</c:v>
                </c:pt>
                <c:pt idx="1070" formatCode="_(* #,##0.00_);_(* \(#,##0.00\);_(* &quot;-&quot;??_);_(@_)">
                  <c:v>108.28267494191147</c:v>
                </c:pt>
                <c:pt idx="1071" formatCode="_(* #,##0.00_);_(* \(#,##0.00\);_(* &quot;-&quot;??_);_(@_)">
                  <c:v>108.30255692083084</c:v>
                </c:pt>
                <c:pt idx="1072" formatCode="_(* #,##0.00_);_(* \(#,##0.00\);_(* &quot;-&quot;??_);_(@_)">
                  <c:v>108.30861628215985</c:v>
                </c:pt>
                <c:pt idx="1073" formatCode="_(* #,##0.00_);_(* \(#,##0.00\);_(* &quot;-&quot;??_);_(@_)">
                  <c:v>108.31466099408405</c:v>
                </c:pt>
                <c:pt idx="1074" formatCode="_(* #,##0.00_);_(* \(#,##0.00\);_(* &quot;-&quot;??_);_(@_)">
                  <c:v>108.3207065760579</c:v>
                </c:pt>
                <c:pt idx="1075" formatCode="_(* #,##0.00_);_(* \(#,##0.00\);_(* &quot;-&quot;??_);_(@_)">
                  <c:v>108.3341933040432</c:v>
                </c:pt>
                <c:pt idx="1076" formatCode="_(* #,##0.00_);_(* \(#,##0.00\);_(* &quot;-&quot;??_);_(@_)">
                  <c:v>108.35506139485618</c:v>
                </c:pt>
                <c:pt idx="1077" formatCode="_(* #,##0.00_);_(* \(#,##0.00\);_(* &quot;-&quot;??_);_(@_)">
                  <c:v>108.36203059801532</c:v>
                </c:pt>
                <c:pt idx="1078" formatCode="_(* #,##0.00_);_(* \(#,##0.00\);_(* &quot;-&quot;??_);_(@_)">
                  <c:v>108.36900078971898</c:v>
                </c:pt>
                <c:pt idx="1079" formatCode="_(* #,##0.00_);_(* \(#,##0.00\);_(* &quot;-&quot;??_);_(@_)">
                  <c:v>108.37597197703263</c:v>
                </c:pt>
                <c:pt idx="1080" formatCode="_(* #,##0.00_);_(* \(#,##0.00\);_(* &quot;-&quot;??_);_(@_)">
                  <c:v>108.38302500791026</c:v>
                </c:pt>
                <c:pt idx="1081" formatCode="_(* #,##0.00_);_(* \(#,##0.00\);_(* &quot;-&quot;??_);_(@_)">
                  <c:v>108.40386364209888</c:v>
                </c:pt>
                <c:pt idx="1082" formatCode="_(* #,##0.00_);_(* \(#,##0.00\);_(* &quot;-&quot;??_);_(@_)">
                  <c:v>108.41083976333105</c:v>
                </c:pt>
                <c:pt idx="1083" formatCode="_(* #,##0.00_);_(* \(#,##0.00\);_(* &quot;-&quot;??_);_(@_)">
                  <c:v>108.41781688734696</c:v>
                </c:pt>
                <c:pt idx="1084" formatCode="_(* #,##0.00_);_(* \(#,##0.00\);_(* &quot;-&quot;??_);_(@_)">
                  <c:v>108.42479499753776</c:v>
                </c:pt>
                <c:pt idx="1085" formatCode="_(* #,##0.00_);_(* \(#,##0.00\);_(* &quot;-&quot;??_);_(@_)">
                  <c:v>108.43185656642005</c:v>
                </c:pt>
                <c:pt idx="1086" formatCode="_(* #,##0.00_);_(* \(#,##0.00\);_(* &quot;-&quot;??_);_(@_)">
                  <c:v>108.45271436270028</c:v>
                </c:pt>
                <c:pt idx="1087" formatCode="_(* #,##0.00_);_(* \(#,##0.00\);_(* &quot;-&quot;??_);_(@_)">
                  <c:v>108.45971503930711</c:v>
                </c:pt>
                <c:pt idx="1088" formatCode="_(* #,##0.00_);_(* \(#,##0.00\);_(* &quot;-&quot;??_);_(@_)">
                  <c:v>108.46672420520834</c:v>
                </c:pt>
                <c:pt idx="1089" formatCode="_(* #,##0.00_);_(* \(#,##0.00\);_(* &quot;-&quot;??_);_(@_)">
                  <c:v>108.47370317772717</c:v>
                </c:pt>
                <c:pt idx="1090" formatCode="_(* #,##0.00_);_(* \(#,##0.00\);_(* &quot;-&quot;??_);_(@_)">
                  <c:v>108.48077163587415</c:v>
                </c:pt>
                <c:pt idx="1091" formatCode="_(* #,##0.00_);_(* \(#,##0.00\);_(* &quot;-&quot;??_);_(@_)">
                  <c:v>108.50162602197099</c:v>
                </c:pt>
                <c:pt idx="1092" formatCode="_(* #,##0.00_);_(* \(#,##0.00\);_(* &quot;-&quot;??_);_(@_)">
                  <c:v>108.50860995906892</c:v>
                </c:pt>
                <c:pt idx="1093" formatCode="_(* #,##0.00_);_(* \(#,##0.00\);_(* &quot;-&quot;??_);_(@_)">
                  <c:v>108.51563005728389</c:v>
                </c:pt>
                <c:pt idx="1094" formatCode="_(* #,##0.00_);_(* \(#,##0.00\);_(* &quot;-&quot;??_);_(@_)">
                  <c:v>108.51959471542176</c:v>
                </c:pt>
                <c:pt idx="1095" formatCode="_(* #,##0.00_);_(* \(#,##0.00\);_(* &quot;-&quot;??_);_(@_)">
                  <c:v>108.54085700921141</c:v>
                </c:pt>
                <c:pt idx="1096" formatCode="_(* #,##0.00_);_(* \(#,##0.00\);_(* &quot;-&quot;??_);_(@_)">
                  <c:v>108.55039287059054</c:v>
                </c:pt>
                <c:pt idx="1097" formatCode="_(* #,##0.00_);_(* \(#,##0.00\);_(* &quot;-&quot;??_);_(@_)">
                  <c:v>108.5599760611412</c:v>
                </c:pt>
                <c:pt idx="1098" formatCode="_(* #,##0.00_);_(* \(#,##0.00\);_(* &quot;-&quot;??_);_(@_)">
                  <c:v>108.56956054601675</c:v>
                </c:pt>
                <c:pt idx="1099" formatCode="_(* #,##0.00_);_(* \(#,##0.00\);_(* &quot;-&quot;??_);_(@_)">
                  <c:v>108.59062391143969</c:v>
                </c:pt>
                <c:pt idx="1100" formatCode="_(* #,##0.00_);_(* \(#,##0.00\);_(* &quot;-&quot;??_);_(@_)">
                  <c:v>108.60797657630393</c:v>
                </c:pt>
                <c:pt idx="1101" formatCode="_(* #,##0.00_);_(* \(#,##0.00\);_(* &quot;-&quot;??_);_(@_)">
                  <c:v>108.61749850318586</c:v>
                </c:pt>
                <c:pt idx="1102" formatCode="_(* #,##0.00_);_(* \(#,##0.00\);_(* &quot;-&quot;??_);_(@_)">
                  <c:v>108.62709075138237</c:v>
                </c:pt>
                <c:pt idx="1103" formatCode="_(* #,##0.00_);_(* \(#,##0.00\);_(* &quot;-&quot;??_);_(@_)">
                  <c:v>109.07373851033704</c:v>
                </c:pt>
                <c:pt idx="1104" formatCode="_(* #,##0.00_);_(* \(#,##0.00\);_(* &quot;-&quot;??_);_(@_)">
                  <c:v>109.09843604658217</c:v>
                </c:pt>
                <c:pt idx="1105" formatCode="_(* #,##0.00_);_(* \(#,##0.00\);_(* &quot;-&quot;??_);_(@_)">
                  <c:v>109.13539654520241</c:v>
                </c:pt>
                <c:pt idx="1106" formatCode="_(* #,##0.00_);_(* \(#,##0.00\);_(* &quot;-&quot;??_);_(@_)">
                  <c:v>109.1448272155525</c:v>
                </c:pt>
                <c:pt idx="1107" formatCode="_(* #,##0.00_);_(* \(#,##0.00\);_(* &quot;-&quot;??_);_(@_)">
                  <c:v>109.15428183232585</c:v>
                </c:pt>
                <c:pt idx="1108" formatCode="_(* #,##0.00_);_(* \(#,##0.00\);_(* &quot;-&quot;??_);_(@_)">
                  <c:v>109.17529126858716</c:v>
                </c:pt>
                <c:pt idx="1109" formatCode="_(* #,##0.00_);_(* \(#,##0.00\);_(* &quot;-&quot;??_);_(@_)">
                  <c:v>109.19210298656867</c:v>
                </c:pt>
                <c:pt idx="1110" formatCode="_(* #,##0.00_);_(* \(#,##0.00\);_(* &quot;-&quot;??_);_(@_)">
                  <c:v>109.20155572674462</c:v>
                </c:pt>
                <c:pt idx="1111" formatCode="_(* #,##0.00_);_(* \(#,##0.00\);_(* &quot;-&quot;??_);_(@_)">
                  <c:v>109.21100974570936</c:v>
                </c:pt>
                <c:pt idx="1112" formatCode="_(* #,##0.00_);_(* \(#,##0.00\);_(* &quot;-&quot;??_);_(@_)">
                  <c:v>109.22046504604694</c:v>
                </c:pt>
                <c:pt idx="1113" formatCode="_(* #,##0.00_);_(* \(#,##0.00\);_(* &quot;-&quot;??_);_(@_)">
                  <c:v>109.24151977276553</c:v>
                </c:pt>
                <c:pt idx="1114" formatCode="_(* #,##0.00_);_(* \(#,##0.00\);_(* &quot;-&quot;??_);_(@_)">
                  <c:v>109.25830790134637</c:v>
                </c:pt>
                <c:pt idx="1115" formatCode="_(* #,##0.00_);_(* \(#,##0.00\);_(* &quot;-&quot;??_);_(@_)">
                  <c:v>109.2677469226476</c:v>
                </c:pt>
                <c:pt idx="1116" formatCode="_(* #,##0.00_);_(* \(#,##0.00\);_(* &quot;-&quot;??_);_(@_)">
                  <c:v>109.27718722179165</c:v>
                </c:pt>
                <c:pt idx="1117" formatCode="_(* #,##0.00_);_(* \(#,##0.00\);_(* &quot;-&quot;??_);_(@_)">
                  <c:v>109.28662879441227</c:v>
                </c:pt>
                <c:pt idx="1118" formatCode="_(* #,##0.00_);_(* \(#,##0.00\);_(* &quot;-&quot;??_);_(@_)">
                  <c:v>109.30760052370508</c:v>
                </c:pt>
                <c:pt idx="1119" formatCode="_(* #,##0.00_);_(* \(#,##0.00\);_(* &quot;-&quot;??_);_(@_)">
                  <c:v>109.32440402516355</c:v>
                </c:pt>
                <c:pt idx="1120" formatCode="_(* #,##0.00_);_(* \(#,##0.00\);_(* &quot;-&quot;??_);_(@_)">
                  <c:v>109.33961968842402</c:v>
                </c:pt>
                <c:pt idx="1121" formatCode="_(* #,##0.00_);_(* \(#,##0.00\);_(* &quot;-&quot;??_);_(@_)">
                  <c:v>109.35275045005753</c:v>
                </c:pt>
                <c:pt idx="1122" formatCode="_(* #,##0.00_);_(* \(#,##0.00\);_(* &quot;-&quot;??_);_(@_)">
                  <c:v>109.37379434816714</c:v>
                </c:pt>
                <c:pt idx="1123" formatCode="_(* #,##0.00_);_(* \(#,##0.00\);_(* &quot;-&quot;??_);_(@_)">
                  <c:v>109.39065232619289</c:v>
                </c:pt>
                <c:pt idx="1124" formatCode="_(* #,##0.00_);_(* \(#,##0.00\);_(* &quot;-&quot;??_);_(@_)">
                  <c:v>109.40017742192947</c:v>
                </c:pt>
                <c:pt idx="1125" formatCode="_(* #,##0.00_);_(* \(#,##0.00\);_(* &quot;-&quot;??_);_(@_)">
                  <c:v>109.40970381276784</c:v>
                </c:pt>
                <c:pt idx="1126" formatCode="_(* #,##0.00_);_(* \(#,##0.00\);_(* &quot;-&quot;??_);_(@_)">
                  <c:v>109.41920392917966</c:v>
                </c:pt>
                <c:pt idx="1127" formatCode="_(* #,##0.00_);_(* \(#,##0.00\);_(* &quot;-&quot;??_);_(@_)">
                  <c:v>109.4402822189632</c:v>
                </c:pt>
                <c:pt idx="1128" formatCode="_(* #,##0.00_);_(* \(#,##0.00\);_(* &quot;-&quot;??_);_(@_)">
                  <c:v>109.46291377668436</c:v>
                </c:pt>
                <c:pt idx="1129" formatCode="_(* #,##0.00_);_(* \(#,##0.00\);_(* &quot;-&quot;??_);_(@_)">
                  <c:v>109.4761516944619</c:v>
                </c:pt>
                <c:pt idx="1130" formatCode="_(* #,##0.00_);_(* \(#,##0.00\);_(* &quot;-&quot;??_);_(@_)">
                  <c:v>109.4856090810451</c:v>
                </c:pt>
                <c:pt idx="1131" formatCode="_(* #,##0.00_);_(* \(#,##0.00\);_(* &quot;-&quot;??_);_(@_)">
                  <c:v>109.50675302706689</c:v>
                </c:pt>
                <c:pt idx="1132" formatCode="_(* #,##0.00_);_(* \(#,##0.00\);_(* &quot;-&quot;??_);_(@_)">
                  <c:v>109.52939958251567</c:v>
                </c:pt>
                <c:pt idx="1133" formatCode="_(* #,##0.00_);_(* \(#,##0.00\);_(* &quot;-&quot;??_);_(@_)">
                  <c:v>109.54248207224302</c:v>
                </c:pt>
                <c:pt idx="1134" formatCode="_(* #,##0.00_);_(* \(#,##0.00\);_(* &quot;-&quot;??_);_(@_)">
                  <c:v>109.55192573763431</c:v>
                </c:pt>
                <c:pt idx="1135" formatCode="_(* #,##0.00_);_(* \(#,##0.00\);_(* &quot;-&quot;??_);_(@_)">
                  <c:v>109.57298610484526</c:v>
                </c:pt>
                <c:pt idx="1136" formatCode="_(* #,##0.00_);_(* \(#,##0.00\);_(* &quot;-&quot;??_);_(@_)">
                  <c:v>109.58961846992239</c:v>
                </c:pt>
                <c:pt idx="1137" formatCode="_(* #,##0.00_);_(* \(#,##0.00\);_(* &quot;-&quot;??_);_(@_)">
                  <c:v>109.59902306278615</c:v>
                </c:pt>
                <c:pt idx="1138" formatCode="_(* #,##0.00_);_(* \(#,##0.00\);_(* &quot;-&quot;??_);_(@_)">
                  <c:v>109.60840618611425</c:v>
                </c:pt>
                <c:pt idx="1139" formatCode="_(* #,##0.00_);_(* \(#,##0.00\);_(* &quot;-&quot;??_);_(@_)">
                  <c:v>109.61776785142459</c:v>
                </c:pt>
                <c:pt idx="1140" formatCode="_(* #,##0.00_);_(* \(#,##0.00\);_(* &quot;-&quot;??_);_(@_)">
                  <c:v>109.63890074645933</c:v>
                </c:pt>
                <c:pt idx="1141" formatCode="_(* #,##0.00_);_(* \(#,##0.00\);_(* &quot;-&quot;??_);_(@_)">
                  <c:v>109.65558709751635</c:v>
                </c:pt>
                <c:pt idx="1142" formatCode="_(* #,##0.00_);_(* \(#,##0.00\);_(* &quot;-&quot;??_);_(@_)">
                  <c:v>109.66504607249432</c:v>
                </c:pt>
                <c:pt idx="1143" formatCode="_(* #,##0.00_);_(* \(#,##0.00\);_(* &quot;-&quot;??_);_(@_)">
                  <c:v>109.67450631824921</c:v>
                </c:pt>
                <c:pt idx="1144" formatCode="_(* #,##0.00_);_(* \(#,##0.00\);_(* &quot;-&quot;??_);_(@_)">
                  <c:v>109.6839678507977</c:v>
                </c:pt>
                <c:pt idx="1145" formatCode="_(* #,##0.00_);_(* \(#,##0.00\);_(* &quot;-&quot;??_);_(@_)">
                  <c:v>109.70517346936919</c:v>
                </c:pt>
                <c:pt idx="1146" formatCode="_(* #,##0.00_);_(* \(#,##0.00\);_(* &quot;-&quot;??_);_(@_)">
                  <c:v>109.72187511680471</c:v>
                </c:pt>
                <c:pt idx="1147" formatCode="_(* #,##0.00_);_(* \(#,##0.00\);_(* &quot;-&quot;??_);_(@_)">
                  <c:v>109.73134305123801</c:v>
                </c:pt>
                <c:pt idx="1148" formatCode="_(* #,##0.00_);_(* \(#,##0.00\);_(* &quot;-&quot;??_);_(@_)">
                  <c:v>109.74081227022887</c:v>
                </c:pt>
                <c:pt idx="1149" formatCode="_(* #,##0.00_);_(* \(#,##0.00\);_(* &quot;-&quot;??_);_(@_)">
                  <c:v>109.75031523305543</c:v>
                </c:pt>
                <c:pt idx="1150" formatCode="_(* #,##0.00_);_(* \(#,##0.00\);_(* &quot;-&quot;??_);_(@_)">
                  <c:v>109.77151480155297</c:v>
                </c:pt>
                <c:pt idx="1151" formatCode="_(* #,##0.00_);_(* \(#,##0.00\);_(* &quot;-&quot;??_);_(@_)">
                  <c:v>109.78810926702123</c:v>
                </c:pt>
                <c:pt idx="1152" formatCode="_(* #,##0.00_);_(* \(#,##0.00\);_(* &quot;-&quot;??_);_(@_)">
                  <c:v>109.79752608795066</c:v>
                </c:pt>
                <c:pt idx="1153" formatCode="_(* #,##0.00_);_(* \(#,##0.00\);_(* &quot;-&quot;??_);_(@_)">
                  <c:v>109.80692140722405</c:v>
                </c:pt>
                <c:pt idx="1154" formatCode="_(* #,##0.00_);_(* \(#,##0.00\);_(* &quot;-&quot;??_);_(@_)">
                  <c:v>109.8163635319214</c:v>
                </c:pt>
                <c:pt idx="1155" formatCode="_(* #,##0.00_);_(* \(#,##0.00\);_(* &quot;-&quot;??_);_(@_)">
                  <c:v>109.84346063579827</c:v>
                </c:pt>
                <c:pt idx="1156" formatCode="_(* #,##0.00_);_(* \(#,##0.00\);_(* &quot;-&quot;??_);_(@_)">
                  <c:v>109.86369945522864</c:v>
                </c:pt>
                <c:pt idx="1157" formatCode="_(* #,##0.00_);_(* \(#,##0.00\);_(* &quot;-&quot;??_);_(@_)">
                  <c:v>109.87317202085683</c:v>
                </c:pt>
                <c:pt idx="1158" formatCode="_(* #,##0.00_);_(* \(#,##0.00\);_(* &quot;-&quot;??_);_(@_)">
                  <c:v>109.88264586827894</c:v>
                </c:pt>
                <c:pt idx="1159" formatCode="_(* #,##0.00_);_(* \(#,##0.00\);_(* &quot;-&quot;??_);_(@_)">
                  <c:v>109.90388661162356</c:v>
                </c:pt>
                <c:pt idx="1160" formatCode="_(* #,##0.00_);_(* \(#,##0.00\);_(* &quot;-&quot;??_);_(@_)">
                  <c:v>109.92051146563844</c:v>
                </c:pt>
                <c:pt idx="1161" formatCode="_(* #,##0.00_);_(* \(#,##0.00\);_(* &quot;-&quot;??_);_(@_)">
                  <c:v>109.92996891855962</c:v>
                </c:pt>
                <c:pt idx="1162" formatCode="_(* #,##0.00_);_(* \(#,##0.00\);_(* &quot;-&quot;??_);_(@_)">
                  <c:v>109.93942764885843</c:v>
                </c:pt>
                <c:pt idx="1163" formatCode="_(* #,##0.00_);_(* \(#,##0.00\);_(* &quot;-&quot;??_);_(@_)">
                  <c:v>109.94888765200747</c:v>
                </c:pt>
                <c:pt idx="1164" formatCode="_(* #,##0.00_);_(* \(#,##0.00\);_(* &quot;-&quot;??_);_(@_)">
                  <c:v>109.97009655824736</c:v>
                </c:pt>
                <c:pt idx="1165" formatCode="_(* #,##0.00_);_(* \(#,##0.00\);_(* &quot;-&quot;??_);_(@_)">
                  <c:v>109.98673661367002</c:v>
                </c:pt>
                <c:pt idx="1166" formatCode="_(* #,##0.00_);_(* \(#,##0.00\);_(* &quot;-&quot;??_);_(@_)">
                  <c:v>109.99620300624657</c:v>
                </c:pt>
                <c:pt idx="1167" formatCode="_(* #,##0.00_);_(* \(#,##0.00\);_(* &quot;-&quot;??_);_(@_)">
                  <c:v>110.005670674691</c:v>
                </c:pt>
                <c:pt idx="1168" formatCode="_(* #,##0.00_);_(* \(#,##0.00\);_(* &quot;-&quot;??_);_(@_)">
                  <c:v>110.01515402433806</c:v>
                </c:pt>
                <c:pt idx="1169" formatCode="_(* #,##0.00_);_(* \(#,##0.00\);_(* &quot;-&quot;??_);_(@_)">
                  <c:v>110.03644743638972</c:v>
                </c:pt>
                <c:pt idx="1170" formatCode="_(* #,##0.00_);_(* \(#,##0.00\);_(* &quot;-&quot;??_);_(@_)">
                  <c:v>110.05310419326992</c:v>
                </c:pt>
                <c:pt idx="1171" formatCode="_(* #,##0.00_);_(* \(#,##0.00\);_(* &quot;-&quot;??_);_(@_)">
                  <c:v>110.06259590786989</c:v>
                </c:pt>
                <c:pt idx="1172" formatCode="_(* #,##0.00_);_(* \(#,##0.00\);_(* &quot;-&quot;??_);_(@_)">
                  <c:v>110.07211173787815</c:v>
                </c:pt>
                <c:pt idx="1173" formatCode="_(* #,##0.00_);_(* \(#,##0.00\);_(* &quot;-&quot;??_);_(@_)">
                  <c:v>110.081651688676</c:v>
                </c:pt>
                <c:pt idx="1174" formatCode="_(* #,##0.00_);_(* \(#,##0.00\);_(* &quot;-&quot;??_);_(@_)">
                  <c:v>110.10301838238239</c:v>
                </c:pt>
                <c:pt idx="1175" formatCode="_(* #,##0.00_);_(* \(#,##0.00\);_(* &quot;-&quot;??_);_(@_)">
                  <c:v>110.11972920902117</c:v>
                </c:pt>
                <c:pt idx="1176" formatCode="_(* #,##0.00_);_(* \(#,##0.00\);_(* &quot;-&quot;??_);_(@_)">
                  <c:v>110.1292527837543</c:v>
                </c:pt>
                <c:pt idx="1177" formatCode="_(* #,##0.00_);_(* \(#,##0.00\);_(* &quot;-&quot;??_);_(@_)">
                  <c:v>110.13877764627232</c:v>
                </c:pt>
                <c:pt idx="1178" formatCode="_(* #,##0.00_);_(* \(#,##0.00\);_(* &quot;-&quot;??_);_(@_)">
                  <c:v>110.14828094664064</c:v>
                </c:pt>
                <c:pt idx="1179" formatCode="_(* #,##0.00_);_(* \(#,##0.00\);_(* &quot;-&quot;??_);_(@_)">
                  <c:v>110.16703764183116</c:v>
                </c:pt>
                <c:pt idx="1180" formatCode="_(* #,##0.00_);_(* \(#,##0.00\);_(* &quot;-&quot;??_);_(@_)">
                  <c:v>110.18182252223225</c:v>
                </c:pt>
                <c:pt idx="1181" formatCode="_(* #,##0.00_);_(* \(#,##0.00\);_(* &quot;-&quot;??_);_(@_)">
                  <c:v>110.19021123559385</c:v>
                </c:pt>
                <c:pt idx="1182" formatCode="_(* #,##0.00_);_(* \(#,##0.00\);_(* &quot;-&quot;??_);_(@_)">
                  <c:v>110.19857810422951</c:v>
                </c:pt>
                <c:pt idx="1183" formatCode="_(* #,##0.00_);_(* \(#,##0.00\);_(* &quot;-&quot;??_);_(@_)">
                  <c:v>110.17981199243457</c:v>
                </c:pt>
                <c:pt idx="1184" formatCode="_(* #,##0.00_);_(* \(#,##0.00\);_(* &quot;-&quot;??_);_(@_)">
                  <c:v>110.20111721646961</c:v>
                </c:pt>
                <c:pt idx="1185" formatCode="_(* #,##0.00_);_(* \(#,##0.00\);_(* &quot;-&quot;??_);_(@_)">
                  <c:v>110.21881747906343</c:v>
                </c:pt>
                <c:pt idx="1186" formatCode="_(* #,##0.00_);_(* \(#,##0.00\);_(* &quot;-&quot;??_);_(@_)">
                  <c:v>110.22659587942505</c:v>
                </c:pt>
                <c:pt idx="1187" formatCode="_(* #,##0.00_);_(* \(#,##0.00\);_(* &quot;-&quot;??_);_(@_)">
                  <c:v>110.23436005172485</c:v>
                </c:pt>
                <c:pt idx="1188" formatCode="_(* #,##0.00_);_(* \(#,##0.00\);_(* &quot;-&quot;??_);_(@_)">
                  <c:v>110.25105082952817</c:v>
                </c:pt>
                <c:pt idx="1189" formatCode="_(* #,##0.00_);_(* \(#,##0.00\);_(* &quot;-&quot;??_);_(@_)">
                  <c:v>110.2655436790464</c:v>
                </c:pt>
                <c:pt idx="1190" formatCode="_(* #,##0.00_);_(* \(#,##0.00\);_(* &quot;-&quot;??_);_(@_)">
                  <c:v>110.2733719571912</c:v>
                </c:pt>
                <c:pt idx="1191" formatCode="_(* #,##0.00_);_(* \(#,##0.00\);_(* &quot;-&quot;??_);_(@_)">
                  <c:v>110.29952521032018</c:v>
                </c:pt>
                <c:pt idx="1192" formatCode="_(* #,##0.00_);_(* \(#,##0.00\);_(* &quot;-&quot;??_);_(@_)">
                  <c:v>110.3202853117953</c:v>
                </c:pt>
                <c:pt idx="1193" formatCode="_(* #,##0.00_);_(* \(#,##0.00\);_(* &quot;-&quot;??_);_(@_)">
                  <c:v>110.32803516483096</c:v>
                </c:pt>
                <c:pt idx="1194" formatCode="_(* #,##0.00_);_(* \(#,##0.00\);_(* &quot;-&quot;??_);_(@_)">
                  <c:v>110.33584987951872</c:v>
                </c:pt>
                <c:pt idx="1195" formatCode="_(* #,##0.00_);_(* \(#,##0.00\);_(* &quot;-&quot;??_);_(@_)">
                  <c:v>112.14212179587557</c:v>
                </c:pt>
                <c:pt idx="1196" formatCode="_(* #,##0.00_);_(* \(#,##0.00\);_(* &quot;-&quot;??_);_(@_)">
                  <c:v>112.15837231683349</c:v>
                </c:pt>
                <c:pt idx="1197" formatCode="_(* #,##0.00_);_(* \(#,##0.00\);_(* &quot;-&quot;??_);_(@_)">
                  <c:v>112.17179190698887</c:v>
                </c:pt>
                <c:pt idx="1198" formatCode="_(* #,##0.00_);_(* \(#,##0.00\);_(* &quot;-&quot;??_);_(@_)">
                  <c:v>112.17927858410542</c:v>
                </c:pt>
                <c:pt idx="1199" formatCode="_(* #,##0.00_);_(* \(#,##0.00\);_(* &quot;-&quot;??_);_(@_)">
                  <c:v>112.18674563319489</c:v>
                </c:pt>
                <c:pt idx="1200" formatCode="_(* #,##0.00_);_(* \(#,##0.00\);_(* &quot;-&quot;??_);_(@_)">
                  <c:v>112.19421360060089</c:v>
                </c:pt>
                <c:pt idx="1201" formatCode="_(* #,##0.00_);_(* \(#,##0.00\);_(* &quot;-&quot;??_);_(@_)">
                  <c:v>112.21064956480409</c:v>
                </c:pt>
                <c:pt idx="1202" formatCode="_(* #,##0.00_);_(* \(#,##0.00\);_(* &quot;-&quot;??_);_(@_)">
                  <c:v>112.22404496190673</c:v>
                </c:pt>
                <c:pt idx="1203" formatCode="_(* #,##0.00_);_(* \(#,##0.00\);_(* &quot;-&quot;??_);_(@_)">
                  <c:v>112.231517537868</c:v>
                </c:pt>
                <c:pt idx="1204" formatCode="_(* #,##0.00_);_(* \(#,##0.00\);_(* &quot;-&quot;??_);_(@_)">
                  <c:v>112.23897046600658</c:v>
                </c:pt>
                <c:pt idx="1205" formatCode="_(* #,##0.00_);_(* \(#,##0.00\);_(* &quot;-&quot;??_);_(@_)">
                  <c:v>112.24642430344198</c:v>
                </c:pt>
                <c:pt idx="1206" formatCode="_(* #,##0.00_);_(* \(#,##0.00\);_(* &quot;-&quot;??_);_(@_)">
                  <c:v>112.26292197478421</c:v>
                </c:pt>
                <c:pt idx="1207" formatCode="_(* #,##0.00_);_(* \(#,##0.00\);_(* &quot;-&quot;??_);_(@_)">
                  <c:v>112.27632846568505</c:v>
                </c:pt>
                <c:pt idx="1208" formatCode="_(* #,##0.00_);_(* \(#,##0.00\);_(* &quot;-&quot;??_);_(@_)">
                  <c:v>112.28380336514296</c:v>
                </c:pt>
                <c:pt idx="1209" formatCode="_(* #,##0.00_);_(* \(#,##0.00\);_(* &quot;-&quot;??_);_(@_)">
                  <c:v>112.29125160227306</c:v>
                </c:pt>
                <c:pt idx="1210" formatCode="_(* #,##0.00_);_(* \(#,##0.00\);_(* &quot;-&quot;??_);_(@_)">
                  <c:v>112.29872133466772</c:v>
                </c:pt>
                <c:pt idx="1211" formatCode="_(* #,##0.00_);_(* \(#,##0.00\);_(* &quot;-&quot;??_);_(@_)">
                  <c:v>112.31524252321867</c:v>
                </c:pt>
                <c:pt idx="1212" formatCode="_(* #,##0.00_);_(* \(#,##0.00\);_(* &quot;-&quot;??_);_(@_)">
                  <c:v>112.32860672225671</c:v>
                </c:pt>
                <c:pt idx="1213" formatCode="_(* #,##0.00_);_(* \(#,##0.00\);_(* &quot;-&quot;??_);_(@_)">
                  <c:v>112.34074408512471</c:v>
                </c:pt>
                <c:pt idx="1214" formatCode="_(* #,##0.00_);_(* \(#,##0.00\);_(* &quot;-&quot;??_);_(@_)">
                  <c:v>112.35119492351771</c:v>
                </c:pt>
                <c:pt idx="1215" formatCode="_(* #,##0.00_);_(* \(#,##0.00\);_(* &quot;-&quot;??_);_(@_)">
                  <c:v>112.36773095527455</c:v>
                </c:pt>
                <c:pt idx="1216" formatCode="_(* #,##0.00_);_(* \(#,##0.00\);_(* &quot;-&quot;??_);_(@_)">
                  <c:v>112.38110626020708</c:v>
                </c:pt>
                <c:pt idx="1217" formatCode="_(* #,##0.00_);_(* \(#,##0.00\);_(* &quot;-&quot;??_);_(@_)">
                  <c:v>112.38858709646178</c:v>
                </c:pt>
                <c:pt idx="1218" formatCode="_(* #,##0.00_);_(* \(#,##0.00\);_(* &quot;-&quot;??_);_(@_)">
                  <c:v>112.39606886069575</c:v>
                </c:pt>
                <c:pt idx="1219" formatCode="_(* #,##0.00_);_(* \(#,##0.00\);_(* &quot;-&quot;??_);_(@_)">
                  <c:v>112.40355154391983</c:v>
                </c:pt>
                <c:pt idx="1220" formatCode="_(* #,##0.00_);_(* \(#,##0.00\);_(* &quot;-&quot;??_);_(@_)">
                  <c:v>112.42010238542785</c:v>
                </c:pt>
                <c:pt idx="1221" formatCode="_(* #,##0.00_);_(* \(#,##0.00\);_(* &quot;-&quot;??_);_(@_)">
                  <c:v>112.43348877409683</c:v>
                </c:pt>
                <c:pt idx="1222" formatCode="_(* #,##0.00_);_(* \(#,##0.00\);_(* &quot;-&quot;??_);_(@_)">
                  <c:v>112.44097608913333</c:v>
                </c:pt>
                <c:pt idx="1223" formatCode="_(* #,##0.00_);_(* \(#,##0.00\);_(* &quot;-&quot;??_);_(@_)">
                  <c:v>112.448484947346</c:v>
                </c:pt>
                <c:pt idx="1224" formatCode="_(* #,##0.00_);_(* \(#,##0.00\);_(* &quot;-&quot;??_);_(@_)">
                  <c:v>112.45599473940379</c:v>
                </c:pt>
                <c:pt idx="1225" formatCode="_(* #,##0.00_);_(* \(#,##0.00\);_(* &quot;-&quot;??_);_(@_)">
                  <c:v>115.16625987590956</c:v>
                </c:pt>
                <c:pt idx="1226" formatCode="_(* #,##0.00_);_(* \(#,##0.00\);_(* &quot;-&quot;??_);_(@_)">
                  <c:v>115.17337351096198</c:v>
                </c:pt>
                <c:pt idx="1227" formatCode="_(* #,##0.00_);_(* \(#,##0.00\);_(* &quot;-&quot;??_);_(@_)">
                  <c:v>115.19642709110256</c:v>
                </c:pt>
                <c:pt idx="1228" formatCode="_(* #,##0.00_);_(* \(#,##0.00\);_(* &quot;-&quot;??_);_(@_)">
                  <c:v>115.20354428083508</c:v>
                </c:pt>
                <c:pt idx="1229" formatCode="_(* #,##0.00_);_(* \(#,##0.00\);_(* &quot;-&quot;??_);_(@_)">
                  <c:v>115.21856718230022</c:v>
                </c:pt>
                <c:pt idx="1230" formatCode="_(* #,##0.00_);_(* \(#,##0.00\);_(* &quot;-&quot;??_);_(@_)">
                  <c:v>115.22402981753848</c:v>
                </c:pt>
                <c:pt idx="1231" formatCode="_(* #,##0.00_);_(* \(#,##0.00\);_(* &quot;-&quot;??_);_(@_)">
                  <c:v>115.24694545726059</c:v>
                </c:pt>
                <c:pt idx="1232" formatCode="_(* #,##0.00_);_(* \(#,##0.00\);_(* &quot;-&quot;??_);_(@_)">
                  <c:v>115.25405478827997</c:v>
                </c:pt>
                <c:pt idx="1233" formatCode="_(* #,##0.00_);_(* \(#,##0.00\);_(* &quot;-&quot;??_);_(@_)">
                  <c:v>115.2611847511903</c:v>
                </c:pt>
                <c:pt idx="1234" formatCode="_(* #,##0.00_);_(* \(#,##0.00\);_(* &quot;-&quot;??_);_(@_)">
                  <c:v>115.26829585729375</c:v>
                </c:pt>
                <c:pt idx="1235" formatCode="_(* #,##0.00_);_(* \(#,##0.00\);_(* &quot;-&quot;??_);_(@_)">
                  <c:v>115.27385180042087</c:v>
                </c:pt>
                <c:pt idx="1236" formatCode="_(* #,##0.00_);_(* \(#,##0.00\);_(* &quot;-&quot;??_);_(@_)">
                  <c:v>115.2969045300821</c:v>
                </c:pt>
                <c:pt idx="1237" formatCode="_(* #,##0.00_);_(* \(#,##0.00\);_(* &quot;-&quot;??_);_(@_)">
                  <c:v>115.30402008584714</c:v>
                </c:pt>
                <c:pt idx="1238" formatCode="_(* #,##0.00_);_(* \(#,##0.00\);_(* &quot;-&quot;??_);_(@_)">
                  <c:v>115.31113653273989</c:v>
                </c:pt>
                <c:pt idx="1239" formatCode="_(* #,##0.00_);_(* \(#,##0.00\);_(* &quot;-&quot;??_);_(@_)">
                  <c:v>115.31827362877661</c:v>
                </c:pt>
                <c:pt idx="1240" formatCode="_(* #,##0.00_);_(* \(#,##0.00\);_(* &quot;-&quot;??_);_(@_)">
                  <c:v>115.32375681068814</c:v>
                </c:pt>
                <c:pt idx="1241" formatCode="_(* #,##0.00_);_(* \(#,##0.00\);_(* &quot;-&quot;??_);_(@_)">
                  <c:v>115.34682824671734</c:v>
                </c:pt>
                <c:pt idx="1242" formatCode="_(* #,##0.00_);_(* \(#,##0.00\);_(* &quot;-&quot;??_);_(@_)">
                  <c:v>115.35395002895537</c:v>
                </c:pt>
                <c:pt idx="1243" formatCode="_(* #,##0.00_);_(* \(#,##0.00\);_(* &quot;-&quot;??_);_(@_)">
                  <c:v>115.36107269697618</c:v>
                </c:pt>
                <c:pt idx="1244" formatCode="_(* #,##0.00_);_(* \(#,##0.00\);_(* &quot;-&quot;??_);_(@_)">
                  <c:v>115.36819624669077</c:v>
                </c:pt>
                <c:pt idx="1245" formatCode="_(* #,##0.00_);_(* \(#,##0.00\);_(* &quot;-&quot;??_);_(@_)">
                  <c:v>115.37368567232826</c:v>
                </c:pt>
                <c:pt idx="1246" formatCode="_(* #,##0.00_);_(* \(#,##0.00\);_(* &quot;-&quot;??_);_(@_)">
                  <c:v>115.39671647113185</c:v>
                </c:pt>
                <c:pt idx="1247" formatCode="_(* #,##0.00_);_(* \(#,##0.00\);_(* &quot;-&quot;??_);_(@_)">
                  <c:v>114.77021069912435</c:v>
                </c:pt>
                <c:pt idx="1248" formatCode="_(* #,##0.00_);_(* \(#,##0.00\);_(* &quot;-&quot;??_);_(@_)">
                  <c:v>114.77733958008187</c:v>
                </c:pt>
                <c:pt idx="1249" formatCode="_(* #,##0.00_);_(* \(#,##0.00\);_(* &quot;-&quot;??_);_(@_)">
                  <c:v>114.78439860026424</c:v>
                </c:pt>
                <c:pt idx="1250" formatCode="_(* #,##0.00_);_(* \(#,##0.00\);_(* &quot;-&quot;??_);_(@_)">
                  <c:v>114.78978984691189</c:v>
                </c:pt>
                <c:pt idx="1251" formatCode="_(* #,##0.00_);_(* \(#,##0.00\);_(* &quot;-&quot;??_);_(@_)">
                  <c:v>114.81255141850755</c:v>
                </c:pt>
                <c:pt idx="1252" formatCode="_(* #,##0.00_);_(* \(#,##0.00\);_(* &quot;-&quot;??_);_(@_)">
                  <c:v>114.81956942312996</c:v>
                </c:pt>
                <c:pt idx="1253" formatCode="_(* #,##0.00_);_(* \(#,##0.00\);_(* &quot;-&quot;??_);_(@_)">
                  <c:v>114.82660831319993</c:v>
                </c:pt>
                <c:pt idx="1254" formatCode="_(* #,##0.00_);_(* \(#,##0.00\);_(* &quot;-&quot;??_);_(@_)">
                  <c:v>114.83359558030352</c:v>
                </c:pt>
                <c:pt idx="1255" formatCode="_(* #,##0.00_);_(* \(#,##0.00\);_(* &quot;-&quot;??_);_(@_)">
                  <c:v>114.83901552594378</c:v>
                </c:pt>
                <c:pt idx="1256" formatCode="_(* #,##0.00_);_(* \(#,##0.00\);_(* &quot;-&quot;??_);_(@_)">
                  <c:v>114.86170719550725</c:v>
                </c:pt>
                <c:pt idx="1257" formatCode="_(* #,##0.00_);_(* \(#,##0.00\);_(* &quot;-&quot;??_);_(@_)">
                  <c:v>114.86871838849449</c:v>
                </c:pt>
                <c:pt idx="1258" formatCode="_(* #,##0.00_);_(* \(#,##0.00\);_(* &quot;-&quot;??_);_(@_)">
                  <c:v>114.87573045090728</c:v>
                </c:pt>
                <c:pt idx="1259" formatCode="_(* #,##0.00_);_(* \(#,##0.00\);_(* &quot;-&quot;??_);_(@_)">
                  <c:v>114.8827433927311</c:v>
                </c:pt>
                <c:pt idx="1260" formatCode="_(* #,##0.00_);_(* \(#,##0.00\);_(* &quot;-&quot;??_);_(@_)">
                  <c:v>114.88811081887562</c:v>
                </c:pt>
                <c:pt idx="1261" formatCode="_(* #,##0.00_);_(* \(#,##0.00\);_(* &quot;-&quot;??_);_(@_)">
                  <c:v>114.91082084171818</c:v>
                </c:pt>
                <c:pt idx="1262" formatCode="_(* #,##0.00_);_(* \(#,##0.00\);_(* &quot;-&quot;??_);_(@_)">
                  <c:v>114.91783815338255</c:v>
                </c:pt>
                <c:pt idx="1263" formatCode="_(* #,##0.00_);_(* \(#,##0.00\);_(* &quot;-&quot;??_);_(@_)">
                  <c:v>114.92485633718739</c:v>
                </c:pt>
                <c:pt idx="1264" formatCode="_(* #,##0.00_);_(* \(#,##0.00\);_(* &quot;-&quot;??_);_(@_)">
                  <c:v>114.93187539905252</c:v>
                </c:pt>
                <c:pt idx="1265" formatCode="_(* #,##0.00_);_(* \(#,##0.00\);_(* &quot;-&quot;??_);_(@_)">
                  <c:v>114.93722937860862</c:v>
                </c:pt>
                <c:pt idx="1266" formatCode="_(* #,##0.00_);_(* \(#,##0.00\);_(* &quot;-&quot;??_);_(@_)">
                  <c:v>114.94664645416978</c:v>
                </c:pt>
                <c:pt idx="1267" formatCode="_(* #,##0.00_);_(* \(#,##0.00\);_(* &quot;-&quot;??_);_(@_)">
                  <c:v>114.95408099297609</c:v>
                </c:pt>
                <c:pt idx="1268" formatCode="_(* #,##0.00_);_(* \(#,##0.00\);_(* &quot;-&quot;??_);_(@_)">
                  <c:v>114.96151644989799</c:v>
                </c:pt>
                <c:pt idx="1269" formatCode="_(* #,##0.00_);_(* \(#,##0.00\);_(* &quot;-&quot;??_);_(@_)">
                  <c:v>114.96895282897681</c:v>
                </c:pt>
                <c:pt idx="1270" formatCode="_(* #,##0.00_);_(* \(#,##0.00\);_(* &quot;-&quot;??_);_(@_)">
                  <c:v>114.97477019876212</c:v>
                </c:pt>
                <c:pt idx="1271" formatCode="_(* #,##0.00_);_(* \(#,##0.00\);_(* &quot;-&quot;??_);_(@_)">
                  <c:v>114.99870476237759</c:v>
                </c:pt>
                <c:pt idx="1272" formatCode="_(* #,##0.00_);_(* \(#,##0.00\);_(* &quot;-&quot;??_);_(@_)">
                  <c:v>115.00614573586276</c:v>
                </c:pt>
                <c:pt idx="1273" formatCode="_(* #,##0.00_);_(* \(#,##0.00\);_(* &quot;-&quot;??_);_(@_)">
                  <c:v>115.01358755280917</c:v>
                </c:pt>
                <c:pt idx="1274" formatCode="_(* #,##0.00_);_(* \(#,##0.00\);_(* &quot;-&quot;??_);_(@_)">
                  <c:v>115.02099497876861</c:v>
                </c:pt>
                <c:pt idx="1275" formatCode="_(* #,##0.00_);_(* \(#,##0.00\);_(* &quot;-&quot;??_);_(@_)">
                  <c:v>115.0267789150526</c:v>
                </c:pt>
                <c:pt idx="1276" formatCode="_(* #,##0.00_);_(* \(#,##0.00\);_(* &quot;-&quot;??_);_(@_)">
                  <c:v>115.05063106498154</c:v>
                </c:pt>
                <c:pt idx="1277" formatCode="_(* #,##0.00_);_(* \(#,##0.00\);_(* &quot;-&quot;??_);_(@_)">
                  <c:v>115.05804305874068</c:v>
                </c:pt>
                <c:pt idx="1278" formatCode="_(* #,##0.00_);_(* \(#,##0.00\);_(* &quot;-&quot;??_);_(@_)">
                  <c:v>115.64628253354626</c:v>
                </c:pt>
                <c:pt idx="1279" formatCode="_(* #,##0.00_);_(* \(#,##0.00\);_(* &quot;-&quot;??_);_(@_)">
                  <c:v>115.65371691993869</c:v>
                </c:pt>
                <c:pt idx="1280" formatCode="_(* #,##0.00_);_(* \(#,##0.00\);_(* &quot;-&quot;??_);_(@_)">
                  <c:v>115.65959251878446</c:v>
                </c:pt>
                <c:pt idx="1281" formatCode="_(* #,##0.00_);_(* \(#,##0.00\);_(* &quot;-&quot;??_);_(@_)">
                  <c:v>115.68371969475855</c:v>
                </c:pt>
                <c:pt idx="1282" formatCode="_(* #,##0.00_);_(* \(#,##0.00\);_(* &quot;-&quot;??_);_(@_)">
                  <c:v>115.69122340270286</c:v>
                </c:pt>
                <c:pt idx="1283" formatCode="_(* #,##0.00_);_(* \(#,##0.00\);_(* &quot;-&quot;??_);_(@_)">
                  <c:v>115.69872802632047</c:v>
                </c:pt>
                <c:pt idx="1284" formatCode="_(* #,##0.00_);_(* \(#,##0.00\);_(* &quot;-&quot;??_);_(@_)">
                  <c:v>115.70623358547965</c:v>
                </c:pt>
                <c:pt idx="1285" formatCode="_(* #,##0.00_);_(* \(#,##0.00\);_(* &quot;-&quot;??_);_(@_)">
                  <c:v>115.71211567004814</c:v>
                </c:pt>
                <c:pt idx="1286" formatCode="_(* #,##0.00_);_(* \(#,##0.00\);_(* &quot;-&quot;??_);_(@_)">
                  <c:v>115.73626229572669</c:v>
                </c:pt>
                <c:pt idx="1287" formatCode="_(* #,##0.00_);_(* \(#,##0.00\);_(* &quot;-&quot;??_);_(@_)">
                  <c:v>115.74375173260101</c:v>
                </c:pt>
                <c:pt idx="1288" formatCode="_(* #,##0.00_);_(* \(#,##0.00\);_(* &quot;-&quot;??_);_(@_)">
                  <c:v>115.75060440323534</c:v>
                </c:pt>
                <c:pt idx="1289" formatCode="_(* #,##0.00_);_(* \(#,##0.00\);_(* &quot;-&quot;??_);_(@_)">
                  <c:v>116.6074433370148</c:v>
                </c:pt>
                <c:pt idx="1290" formatCode="_(* #,##0.00_);_(* \(#,##0.00\);_(* &quot;-&quot;??_);_(@_)">
                  <c:v>116.61634674524723</c:v>
                </c:pt>
                <c:pt idx="1291" formatCode="_(* #,##0.00_);_(* \(#,##0.00\);_(* &quot;-&quot;??_);_(@_)">
                  <c:v>116.64092237466852</c:v>
                </c:pt>
                <c:pt idx="1292" formatCode="_(* #,##0.00_);_(* \(#,##0.00\);_(* &quot;-&quot;??_);_(@_)">
                  <c:v>116.64930253503331</c:v>
                </c:pt>
                <c:pt idx="1293" formatCode="_(* #,##0.00_);_(* \(#,##0.00\);_(* &quot;-&quot;??_);_(@_)">
                  <c:v>116.65768372580743</c:v>
                </c:pt>
                <c:pt idx="1294" formatCode="_(* #,##0.00_);_(* \(#,##0.00\);_(* &quot;-&quot;??_);_(@_)">
                  <c:v>116.66606593785053</c:v>
                </c:pt>
                <c:pt idx="1295" formatCode="_(* #,##0.00_);_(* \(#,##0.00\);_(* &quot;-&quot;??_);_(@_)">
                  <c:v>116.67501714373212</c:v>
                </c:pt>
                <c:pt idx="1296" formatCode="_(* #,##0.00_);_(* \(#,##0.00\);_(* &quot;-&quot;??_);_(@_)">
                  <c:v>116.69959547216446</c:v>
                </c:pt>
                <c:pt idx="1297" formatCode="_(* #,##0.00_);_(* \(#,##0.00\);_(* &quot;-&quot;??_);_(@_)">
                  <c:v>116.7079773222903</c:v>
                </c:pt>
                <c:pt idx="1298" formatCode="_(* #,##0.00_);_(* \(#,##0.00\);_(* &quot;-&quot;??_);_(@_)">
                  <c:v>116.71636019729357</c:v>
                </c:pt>
                <c:pt idx="1299" formatCode="_(* #,##0.00_);_(* \(#,##0.00\);_(* &quot;-&quot;??_);_(@_)">
                  <c:v>116.72474409744879</c:v>
                </c:pt>
                <c:pt idx="1300" formatCode="_(* #,##0.00_);_(* \(#,##0.00\);_(* &quot;-&quot;??_);_(@_)">
                  <c:v>116.73371710120189</c:v>
                </c:pt>
                <c:pt idx="1301" formatCode="_(* #,##0.00_);_(* \(#,##0.00\);_(* &quot;-&quot;??_);_(@_)">
                  <c:v>116.75831523341176</c:v>
                </c:pt>
                <c:pt idx="1302" formatCode="_(* #,##0.00_);_(* \(#,##0.00\);_(* &quot;-&quot;??_);_(@_)">
                  <c:v>116.76672720098493</c:v>
                </c:pt>
                <c:pt idx="1303" formatCode="_(* #,##0.00_);_(* \(#,##0.00\);_(* &quot;-&quot;??_);_(@_)">
                  <c:v>116.77511725234444</c:v>
                </c:pt>
                <c:pt idx="1304" formatCode="_(* #,##0.00_);_(* \(#,##0.00\);_(* &quot;-&quot;??_);_(@_)">
                  <c:v>116.78350832488134</c:v>
                </c:pt>
                <c:pt idx="1305" formatCode="_(* #,##0.00_);_(* \(#,##0.00\);_(* &quot;-&quot;??_);_(@_)">
                  <c:v>116.79175221462535</c:v>
                </c:pt>
                <c:pt idx="1306" formatCode="_(* #,##0.00_);_(* \(#,##0.00\);_(* &quot;-&quot;??_);_(@_)">
                  <c:v>116.81478473075329</c:v>
                </c:pt>
                <c:pt idx="1307" formatCode="_(* #,##0.00_);_(* \(#,##0.00\);_(* &quot;-&quot;??_);_(@_)">
                  <c:v>116.82262972311099</c:v>
                </c:pt>
                <c:pt idx="1308" formatCode="_(* #,##0.00_);_(* \(#,##0.00\);_(* &quot;-&quot;??_);_(@_)">
                  <c:v>116.83047561742201</c:v>
                </c:pt>
                <c:pt idx="1309" formatCode="_(* #,##0.00_);_(* \(#,##0.00\);_(* &quot;-&quot;??_);_(@_)">
                  <c:v>116.83832241738071</c:v>
                </c:pt>
                <c:pt idx="1310" formatCode="_(* #,##0.00_);_(* \(#,##0.00\);_(* &quot;-&quot;??_);_(@_)">
                  <c:v>116.84681872286917</c:v>
                </c:pt>
                <c:pt idx="1311" formatCode="_(* #,##0.00_);_(* \(#,##0.00\);_(* &quot;-&quot;??_);_(@_)">
                  <c:v>116.8775645790209</c:v>
                </c:pt>
                <c:pt idx="1312" formatCode="_(* #,##0.00_);_(* \(#,##0.00\);_(* &quot;-&quot;??_);_(@_)">
                  <c:v>116.8854168186147</c:v>
                </c:pt>
                <c:pt idx="1313" formatCode="_(* #,##0.00_);_(* \(#,##0.00\);_(* &quot;-&quot;??_);_(@_)">
                  <c:v>116.8932699648671</c:v>
                </c:pt>
                <c:pt idx="1314" formatCode="_(* #,##0.00_);_(* \(#,##0.00\);_(* &quot;-&quot;??_);_(@_)">
                  <c:v>116.90152950079063</c:v>
                </c:pt>
                <c:pt idx="1315" formatCode="_(* #,##0.00_);_(* \(#,##0.00\);_(* &quot;-&quot;??_);_(@_)">
                  <c:v>116.9246246568181</c:v>
                </c:pt>
                <c:pt idx="1316" formatCode="_(* #,##0.00_);_(* \(#,##0.00\);_(* &quot;-&quot;??_);_(@_)">
                  <c:v>116.93247706817702</c:v>
                </c:pt>
                <c:pt idx="1317" formatCode="_(* #,##0.00_);_(* \(#,##0.00\);_(* &quot;-&quot;??_);_(@_)">
                  <c:v>116.94037223139718</c:v>
                </c:pt>
                <c:pt idx="1318" formatCode="_(* #,##0.00_);_(* \(#,##0.00\);_(* &quot;-&quot;??_);_(@_)">
                  <c:v>116.94820306102143</c:v>
                </c:pt>
                <c:pt idx="1319" formatCode="_(* #,##0.00_);_(* \(#,##0.00\);_(* &quot;-&quot;??_);_(@_)">
                  <c:v>116.95647305091452</c:v>
                </c:pt>
                <c:pt idx="1320" formatCode="_(* #,##0.00_);_(* \(#,##0.00\);_(* &quot;-&quot;??_);_(@_)">
                  <c:v>116.9798493494782</c:v>
                </c:pt>
                <c:pt idx="1321" formatCode="_(* #,##0.00_);_(* \(#,##0.00\);_(* &quot;-&quot;??_);_(@_)">
                  <c:v>116.98770768323476</c:v>
                </c:pt>
                <c:pt idx="1322" formatCode="_(* #,##0.00_);_(* \(#,##0.00\);_(* &quot;-&quot;??_);_(@_)">
                  <c:v>116.99558987781597</c:v>
                </c:pt>
                <c:pt idx="1323" formatCode="_(* #,##0.00_);_(* \(#,##0.00\);_(* &quot;-&quot;??_);_(@_)">
                  <c:v>117.00345003409547</c:v>
                </c:pt>
                <c:pt idx="1324" formatCode="_(* #,##0.00_);_(* \(#,##0.00\);_(* &quot;-&quot;??_);_(@_)">
                  <c:v>117.01175636798374</c:v>
                </c:pt>
                <c:pt idx="1325" formatCode="_(* #,##0.00_);_(* \(#,##0.00\);_(* &quot;-&quot;??_);_(@_)">
                  <c:v>117.03483366833338</c:v>
                </c:pt>
                <c:pt idx="1326" formatCode="_(* #,##0.00_);_(* \(#,##0.00\);_(* &quot;-&quot;??_);_(@_)">
                  <c:v>117.0426754089128</c:v>
                </c:pt>
                <c:pt idx="1327" formatCode="_(* #,##0.00_);_(* \(#,##0.00\);_(* &quot;-&quot;??_);_(@_)">
                  <c:v>117.0505180612596</c:v>
                </c:pt>
                <c:pt idx="1328" formatCode="_(* #,##0.00_);_(* \(#,##0.00\);_(* &quot;-&quot;??_);_(@_)">
                  <c:v>117.05836161781369</c:v>
                </c:pt>
                <c:pt idx="1329" formatCode="_(* #,##0.00_);_(* \(#,##0.00\);_(* &quot;-&quot;??_);_(@_)">
                  <c:v>117.0666473761864</c:v>
                </c:pt>
                <c:pt idx="1330" formatCode="_(* #,##0.00_);_(* \(#,##0.00\);_(* &quot;-&quot;??_);_(@_)">
                  <c:v>117.08974219553367</c:v>
                </c:pt>
                <c:pt idx="1331" formatCode="_(* #,##0.00_);_(* \(#,##0.00\);_(* &quot;-&quot;??_);_(@_)">
                  <c:v>117.09759028859486</c:v>
                </c:pt>
                <c:pt idx="1332" formatCode="_(* #,##0.00_);_(* \(#,##0.00\);_(* &quot;-&quot;??_);_(@_)">
                  <c:v>117.10546226484688</c:v>
                </c:pt>
                <c:pt idx="1333" formatCode="_(* #,##0.00_);_(* \(#,##0.00\);_(* &quot;-&quot;??_);_(@_)">
                  <c:v>117.11331217810941</c:v>
                </c:pt>
                <c:pt idx="1334" formatCode="_(* #,##0.00_);_(* \(#,##0.00\);_(* &quot;-&quot;??_);_(@_)">
                  <c:v>117.12163429124529</c:v>
                </c:pt>
                <c:pt idx="1335" formatCode="_(* #,##0.00_);_(* \(#,##0.00\);_(* &quot;-&quot;??_);_(@_)">
                  <c:v>117.1447466560419</c:v>
                </c:pt>
                <c:pt idx="1336" formatCode="_(* #,##0.00_);_(* \(#,##0.00\);_(* &quot;-&quot;??_);_(@_)">
                  <c:v>117.15262409588388</c:v>
                </c:pt>
                <c:pt idx="1337" formatCode="_(* #,##0.00_);_(* \(#,##0.00\);_(* &quot;-&quot;??_);_(@_)">
                  <c:v>117.16054845203413</c:v>
                </c:pt>
                <c:pt idx="1338" formatCode="_(* #,##0.00_);_(* \(#,##0.00\);_(* &quot;-&quot;??_);_(@_)">
                  <c:v>117.16851469272495</c:v>
                </c:pt>
                <c:pt idx="1339" formatCode="_(* #,##0.00_);_(* \(#,##0.00\);_(* &quot;-&quot;??_);_(@_)">
                  <c:v>117.17612336081567</c:v>
                </c:pt>
                <c:pt idx="1340" formatCode="_(* #,##0.00_);_(* \(#,##0.00\);_(* &quot;-&quot;??_);_(@_)">
                  <c:v>117.20854876016458</c:v>
                </c:pt>
                <c:pt idx="1341" formatCode="_(* #,##0.00_);_(* \(#,##0.00\);_(* &quot;-&quot;??_);_(@_)">
                  <c:v>117.21587055682198</c:v>
                </c:pt>
                <c:pt idx="1342" formatCode="_(* #,##0.00_);_(* \(#,##0.00\);_(* &quot;-&quot;??_);_(@_)">
                  <c:v>117.22317016022927</c:v>
                </c:pt>
                <c:pt idx="1343" formatCode="_(* #,##0.00_);_(* \(#,##0.00\);_(* &quot;-&quot;??_);_(@_)">
                  <c:v>117.23060852880283</c:v>
                </c:pt>
                <c:pt idx="1344" formatCode="_(* #,##0.00_);_(* \(#,##0.00\);_(* &quot;-&quot;??_);_(@_)">
                  <c:v>117.23824871614073</c:v>
                </c:pt>
                <c:pt idx="1345" formatCode="_(* #,##0.00_);_(* \(#,##0.00\);_(* &quot;-&quot;??_);_(@_)">
                  <c:v>117.25990775287707</c:v>
                </c:pt>
                <c:pt idx="1346" formatCode="_(* #,##0.00_);_(* \(#,##0.00\);_(* &quot;-&quot;??_);_(@_)">
                  <c:v>117.26725816471095</c:v>
                </c:pt>
                <c:pt idx="1347" formatCode="_(* #,##0.00_);_(* \(#,##0.00\);_(* &quot;-&quot;??_);_(@_)">
                  <c:v>117.27463239193223</c:v>
                </c:pt>
                <c:pt idx="1348" formatCode="_(* #,##0.00_);_(* \(#,##0.00\);_(* &quot;-&quot;??_);_(@_)">
                  <c:v>128.61723602153427</c:v>
                </c:pt>
                <c:pt idx="1349" formatCode="_(* #,##0.00_);_(* \(#,##0.00\);_(* &quot;-&quot;??_);_(@_)">
                  <c:v>116.49031125300633</c:v>
                </c:pt>
                <c:pt idx="1350" formatCode="_(* #,##0.00_);_(* \(#,##0.00\);_(* &quot;-&quot;??_);_(@_)">
                  <c:v>116.51147869646843</c:v>
                </c:pt>
                <c:pt idx="1351" formatCode="_(* #,##0.00_);_(* \(#,##0.00\);_(* &quot;-&quot;??_);_(@_)">
                  <c:v>116.51866879439294</c:v>
                </c:pt>
                <c:pt idx="1352" formatCode="_(* #,##0.00_);_(* \(#,##0.00\);_(* &quot;-&quot;??_);_(@_)">
                  <c:v>116.52590419524147</c:v>
                </c:pt>
                <c:pt idx="1353" formatCode="_(* #,##0.00_);_(* \(#,##0.00\);_(* &quot;-&quot;??_);_(@_)">
                  <c:v>116.53311815146039</c:v>
                </c:pt>
                <c:pt idx="1354" formatCode="_(* #,##0.00_);_(* \(#,##0.00\);_(* &quot;-&quot;??_);_(@_)">
                  <c:v>116.541028617222</c:v>
                </c:pt>
                <c:pt idx="1355" formatCode="_(* #,##0.00_);_(* \(#,##0.00\);_(* &quot;-&quot;??_);_(@_)">
                  <c:v>116.56920620603064</c:v>
                </c:pt>
                <c:pt idx="1356" formatCode="_(* #,##0.00_);_(* \(#,##0.00\);_(* &quot;-&quot;??_);_(@_)">
                  <c:v>116.5764249670335</c:v>
                </c:pt>
                <c:pt idx="1357" formatCode="_(* #,##0.00_);_(* \(#,##0.00\);_(* &quot;-&quot;??_);_(@_)">
                  <c:v>116.5835331781597</c:v>
                </c:pt>
                <c:pt idx="1358" formatCode="_(* #,##0.00_);_(* \(#,##0.00\);_(* &quot;-&quot;??_);_(@_)">
                  <c:v>116.59098929813592</c:v>
                </c:pt>
                <c:pt idx="1359" formatCode="_(* #,##0.00_);_(* \(#,##0.00\);_(* &quot;-&quot;??_);_(@_)">
                  <c:v>116.61177168928234</c:v>
                </c:pt>
                <c:pt idx="1360" formatCode="_(* #,##0.00_);_(* \(#,##0.00\);_(* &quot;-&quot;??_);_(@_)">
                  <c:v>116.61882361446843</c:v>
                </c:pt>
                <c:pt idx="1361" formatCode="_(* #,##0.00_);_(* \(#,##0.00\);_(* &quot;-&quot;??_);_(@_)">
                  <c:v>116.62587630928338</c:v>
                </c:pt>
                <c:pt idx="1362" formatCode="_(* #,##0.00_);_(* \(#,##0.00\);_(* &quot;-&quot;??_);_(@_)">
                  <c:v>116.63295202367263</c:v>
                </c:pt>
                <c:pt idx="1363" formatCode="_(* #,##0.00_);_(* \(#,##0.00\);_(* &quot;-&quot;??_);_(@_)">
                  <c:v>116.64062455700301</c:v>
                </c:pt>
                <c:pt idx="1364" formatCode="_(* #,##0.00_);_(* \(#,##0.00\);_(* &quot;-&quot;??_);_(@_)">
                  <c:v>116.6615442075084</c:v>
                </c:pt>
                <c:pt idx="1365" formatCode="_(* #,##0.00_);_(* \(#,##0.00\);_(* &quot;-&quot;??_);_(@_)">
                  <c:v>116.66871287215234</c:v>
                </c:pt>
                <c:pt idx="1366" formatCode="_(* #,##0.00_);_(* \(#,##0.00\);_(* &quot;-&quot;??_);_(@_)">
                  <c:v>116.67597138197343</c:v>
                </c:pt>
                <c:pt idx="1367" formatCode="_(* #,##0.00_);_(* \(#,##0.00\);_(* &quot;-&quot;??_);_(@_)">
                  <c:v>116.68327523673049</c:v>
                </c:pt>
                <c:pt idx="1368" formatCode="_(* #,##0.00_);_(* \(#,##0.00\);_(* &quot;-&quot;??_);_(@_)">
                  <c:v>116.69084339668983</c:v>
                </c:pt>
                <c:pt idx="1369" formatCode="_(* #,##0.00_);_(* \(#,##0.00\);_(* &quot;-&quot;??_);_(@_)">
                  <c:v>116.71183940713898</c:v>
                </c:pt>
                <c:pt idx="1370" formatCode="_(* #,##0.00_);_(* \(#,##0.00\);_(* &quot;-&quot;??_);_(@_)">
                  <c:v>116.71905817997865</c:v>
                </c:pt>
                <c:pt idx="1371" formatCode="_(* #,##0.00_);_(* \(#,##0.00\);_(* &quot;-&quot;??_);_(@_)">
                  <c:v>116.69554178041643</c:v>
                </c:pt>
                <c:pt idx="1372" formatCode="_(* #,##0.00_);_(* \(#,##0.00\);_(* &quot;-&quot;??_);_(@_)">
                  <c:v>116.710604266416</c:v>
                </c:pt>
                <c:pt idx="1373" formatCode="_(* #,##0.00_);_(* \(#,##0.00\);_(* &quot;-&quot;??_);_(@_)">
                  <c:v>116.73234768894845</c:v>
                </c:pt>
                <c:pt idx="1374" formatCode="_(* #,##0.00_);_(* \(#,##0.00\);_(* &quot;-&quot;??_);_(@_)">
                  <c:v>116.73968049560148</c:v>
                </c:pt>
                <c:pt idx="1375" formatCode="_(* #,##0.00_);_(* \(#,##0.00\);_(* &quot;-&quot;??_);_(@_)">
                  <c:v>116.74681355241469</c:v>
                </c:pt>
                <c:pt idx="1376" formatCode="_(* #,##0.00_);_(* \(#,##0.00\);_(* &quot;-&quot;??_);_(@_)">
                  <c:v>116.75392510103305</c:v>
                </c:pt>
                <c:pt idx="1377" formatCode="_(* #,##0.00_);_(* \(#,##0.00\);_(* &quot;-&quot;??_);_(@_)">
                  <c:v>116.76141443482058</c:v>
                </c:pt>
                <c:pt idx="1378" formatCode="_(* #,##0.00_);_(* \(#,##0.00\);_(* &quot;-&quot;??_);_(@_)">
                  <c:v>116.78277456703702</c:v>
                </c:pt>
                <c:pt idx="1379" formatCode="_(* #,##0.00_);_(* \(#,##0.00\);_(* &quot;-&quot;??_);_(@_)">
                  <c:v>116.79042412745663</c:v>
                </c:pt>
                <c:pt idx="1380" formatCode="_(* #,##0.00_);_(* \(#,##0.00\);_(* &quot;-&quot;??_);_(@_)">
                  <c:v>116.8049914619111</c:v>
                </c:pt>
                <c:pt idx="1381" formatCode="_(* #,##0.00_);_(* \(#,##0.00\);_(* &quot;-&quot;??_);_(@_)">
                  <c:v>116.81276722076367</c:v>
                </c:pt>
                <c:pt idx="1382" formatCode="_(* #,##0.00_);_(* \(#,##0.00\);_(* &quot;-&quot;??_);_(@_)">
                  <c:v>116.83432616995373</c:v>
                </c:pt>
                <c:pt idx="1383" formatCode="_(* #,##0.00_);_(* \(#,##0.00\);_(* &quot;-&quot;??_);_(@_)">
                  <c:v>116.84193442766852</c:v>
                </c:pt>
                <c:pt idx="1384" formatCode="_(* #,##0.00_);_(* \(#,##0.00\);_(* &quot;-&quot;??_);_(@_)">
                  <c:v>116.85609521506395</c:v>
                </c:pt>
                <c:pt idx="1385" formatCode="_(* #,##0.00_);_(* \(#,##0.00\);_(* &quot;-&quot;??_);_(@_)">
                  <c:v>116.86357158721454</c:v>
                </c:pt>
                <c:pt idx="1386" formatCode="_(* #,##0.00_);_(* \(#,##0.00\);_(* &quot;-&quot;??_);_(@_)">
                  <c:v>116.88429020519591</c:v>
                </c:pt>
                <c:pt idx="1387" formatCode="_(* #,##0.00_);_(* \(#,##0.00\);_(* &quot;-&quot;??_);_(@_)">
                  <c:v>116.89127601094083</c:v>
                </c:pt>
                <c:pt idx="1388" formatCode="_(* #,##0.00_);_(* \(#,##0.00\);_(* &quot;-&quot;??_);_(@_)">
                  <c:v>116.89821804713563</c:v>
                </c:pt>
                <c:pt idx="1389" formatCode="_(* #,##0.00_);_(* \(#,##0.00\);_(* &quot;-&quot;??_);_(@_)">
                  <c:v>116.90513856527798</c:v>
                </c:pt>
                <c:pt idx="1390" formatCode="_(* #,##0.00_);_(* \(#,##0.00\);_(* &quot;-&quot;??_);_(@_)">
                  <c:v>116.91239855151014</c:v>
                </c:pt>
                <c:pt idx="1391" formatCode="_(* #,##0.00_);_(* \(#,##0.00\);_(* &quot;-&quot;??_);_(@_)">
                  <c:v>116.93282584216705</c:v>
                </c:pt>
                <c:pt idx="1392" formatCode="_(* #,##0.00_);_(* \(#,##0.00\);_(* &quot;-&quot;??_);_(@_)">
                  <c:v>116.93975008316077</c:v>
                </c:pt>
                <c:pt idx="1393" formatCode="_(* #,##0.00_);_(* \(#,##0.00\);_(* &quot;-&quot;??_);_(@_)">
                  <c:v>116.94667506990891</c:v>
                </c:pt>
                <c:pt idx="1394" formatCode="_(* #,##0.00_);_(* \(#,##0.00\);_(* &quot;-&quot;??_);_(@_)">
                  <c:v>116.95362308492376</c:v>
                </c:pt>
                <c:pt idx="1395" formatCode="_(* #,##0.00_);_(* \(#,##0.00\);_(* &quot;-&quot;??_);_(@_)">
                  <c:v>116.96097334056286</c:v>
                </c:pt>
                <c:pt idx="1396" formatCode="_(* #,##0.00_);_(* \(#,##0.00\);_(* &quot;-&quot;??_);_(@_)">
                  <c:v>116.98153745881011</c:v>
                </c:pt>
                <c:pt idx="1397" formatCode="_(* #,##0.00_);_(* \(#,##0.00\);_(* &quot;-&quot;??_);_(@_)">
                  <c:v>116.98853001516053</c:v>
                </c:pt>
                <c:pt idx="1398" formatCode="_(* #,##0.00_);_(* \(#,##0.00\);_(* &quot;-&quot;??_);_(@_)">
                  <c:v>116.99559019171149</c:v>
                </c:pt>
                <c:pt idx="1399" formatCode="_(* #,##0.00_);_(* \(#,##0.00\);_(* &quot;-&quot;??_);_(@_)">
                  <c:v>117.00265113762913</c:v>
                </c:pt>
                <c:pt idx="1400" formatCode="_(* #,##0.00_);_(* \(#,##0.00\);_(* &quot;-&quot;??_);_(@_)">
                  <c:v>117.01014811998746</c:v>
                </c:pt>
                <c:pt idx="1401" formatCode="_(* #,##0.00_);_(* \(#,##0.00\);_(* &quot;-&quot;??_);_(@_)">
                  <c:v>117.03099764267446</c:v>
                </c:pt>
                <c:pt idx="1402" formatCode="_(* #,##0.00_);_(* \(#,##0.00\);_(* &quot;-&quot;??_);_(@_)">
                  <c:v>117.03802603769103</c:v>
                </c:pt>
                <c:pt idx="1403" formatCode="_(* #,##0.00_);_(* \(#,##0.00\);_(* &quot;-&quot;??_);_(@_)">
                  <c:v>117.04501065827719</c:v>
                </c:pt>
                <c:pt idx="1404" formatCode="_(* #,##0.00_);_(* \(#,##0.00\);_(* &quot;-&quot;??_);_(@_)">
                  <c:v>117.05201830433882</c:v>
                </c:pt>
                <c:pt idx="1405" formatCode="_(* #,##0.00_);_(* \(#,##0.00\);_(* &quot;-&quot;??_);_(@_)">
                  <c:v>117.05960832809691</c:v>
                </c:pt>
                <c:pt idx="1406" formatCode="_(* #,##0.00_);_(* \(#,##0.00\);_(* &quot;-&quot;??_);_(@_)">
                  <c:v>117.08712478396055</c:v>
                </c:pt>
                <c:pt idx="1407" formatCode="_(* #,##0.00_);_(* \(#,##0.00\);_(* &quot;-&quot;??_);_(@_)">
                  <c:v>117.0941370136303</c:v>
                </c:pt>
                <c:pt idx="1408" formatCode="_(* #,##0.00_);_(* \(#,##0.00\);_(* &quot;-&quot;??_);_(@_)">
                  <c:v>117.10115000126589</c:v>
                </c:pt>
                <c:pt idx="1409" formatCode="_(* #,##0.00_);_(* \(#,##0.00\);_(* &quot;-&quot;??_);_(@_)">
                  <c:v>117.10848404935707</c:v>
                </c:pt>
                <c:pt idx="1410" formatCode="_(* #,##0.00_);_(* \(#,##0.00\);_(* &quot;-&quot;??_);_(@_)">
                  <c:v>117.12917940890352</c:v>
                </c:pt>
                <c:pt idx="1411" formatCode="_(* #,##0.00_);_(* \(#,##0.00\);_(* &quot;-&quot;??_);_(@_)">
                  <c:v>117.13619621461639</c:v>
                </c:pt>
                <c:pt idx="1412" formatCode="_(* #,##0.00_);_(* \(#,##0.00\);_(* &quot;-&quot;??_);_(@_)">
                  <c:v>117.14321377871168</c:v>
                </c:pt>
                <c:pt idx="1413" formatCode="_(* #,##0.00_);_(* \(#,##0.00\);_(* &quot;-&quot;??_);_(@_)">
                  <c:v>117.15023210919715</c:v>
                </c:pt>
                <c:pt idx="1414" formatCode="_(* #,##0.00_);_(* \(#,##0.00\);_(* &quot;-&quot;??_);_(@_)">
                  <c:v>117.15760073242112</c:v>
                </c:pt>
                <c:pt idx="1415" formatCode="_(* #,##0.00_);_(* \(#,##0.00\);_(* &quot;-&quot;??_);_(@_)">
                  <c:v>117.17831077167062</c:v>
                </c:pt>
                <c:pt idx="1416" formatCode="_(* #,##0.00_);_(* \(#,##0.00\);_(* &quot;-&quot;??_);_(@_)">
                  <c:v>117.1853329188822</c:v>
                </c:pt>
                <c:pt idx="1417" formatCode="_(* #,##0.00_);_(* \(#,##0.00\);_(* &quot;-&quot;??_);_(@_)">
                  <c:v>117.19235582590264</c:v>
                </c:pt>
                <c:pt idx="1418" formatCode="_(* #,##0.00_);_(* \(#,##0.00\);_(* &quot;-&quot;??_);_(@_)">
                  <c:v>117.19940182061879</c:v>
                </c:pt>
                <c:pt idx="1419" formatCode="_(* #,##0.00_);_(* \(#,##0.00\);_(* &quot;-&quot;??_);_(@_)">
                  <c:v>117.20684510832629</c:v>
                </c:pt>
                <c:pt idx="1420" formatCode="_(* #,##0.00_);_(* \(#,##0.00\);_(* &quot;-&quot;??_);_(@_)">
                  <c:v>117.22755767744053</c:v>
                </c:pt>
                <c:pt idx="1421" formatCode="_(* #,##0.00_);_(* \(#,##0.00\);_(* &quot;-&quot;??_);_(@_)">
                  <c:v>117.23458363666788</c:v>
                </c:pt>
                <c:pt idx="1422" formatCode="_(* #,##0.00_);_(* \(#,##0.00\);_(* &quot;-&quot;??_);_(@_)">
                  <c:v>117.24163263585952</c:v>
                </c:pt>
                <c:pt idx="1423" formatCode="_(* #,##0.00_);_(* \(#,##0.00\);_(* &quot;-&quot;??_);_(@_)">
                  <c:v>117.2486824103234</c:v>
                </c:pt>
                <c:pt idx="1424" formatCode="_(* #,##0.00_);_(* \(#,##0.00\);_(* &quot;-&quot;??_);_(@_)">
                  <c:v>117.25629385312415</c:v>
                </c:pt>
                <c:pt idx="1425" formatCode="_(* #,##0.00_);_(* \(#,##0.00\);_(* &quot;-&quot;??_);_(@_)">
                  <c:v>117.27708242530568</c:v>
                </c:pt>
                <c:pt idx="1426" formatCode="_(* #,##0.00_);_(* \(#,##0.00\);_(* &quot;-&quot;??_);_(@_)">
                  <c:v>117.28409149296768</c:v>
                </c:pt>
                <c:pt idx="1427" formatCode="_(* #,##0.00_);_(* \(#,##0.00\);_(* &quot;-&quot;??_);_(@_)">
                  <c:v>117.29110133079324</c:v>
                </c:pt>
                <c:pt idx="1428" formatCode="_(* #,##0.00_);_(* \(#,##0.00\);_(* &quot;-&quot;??_);_(@_)">
                  <c:v>117.29813421470705</c:v>
                </c:pt>
                <c:pt idx="1429" formatCode="_(* #,##0.00_);_(* \(#,##0.00\);_(* &quot;-&quot;??_);_(@_)">
                  <c:v>117.30550107735942</c:v>
                </c:pt>
                <c:pt idx="1430" formatCode="_(* #,##0.00_);_(* \(#,##0.00\);_(* &quot;-&quot;??_);_(@_)">
                  <c:v>117.3261819545004</c:v>
                </c:pt>
                <c:pt idx="1431" formatCode="_(* #,##0.00_);_(* \(#,##0.00\);_(* &quot;-&quot;??_);_(@_)">
                  <c:v>117.33319636606345</c:v>
                </c:pt>
                <c:pt idx="1432" formatCode="_(* #,##0.00_);_(* \(#,##0.00\);_(* &quot;-&quot;??_);_(@_)">
                  <c:v>117.3402338481998</c:v>
                </c:pt>
                <c:pt idx="1433" formatCode="_(* #,##0.00_);_(* \(#,##0.00\);_(* &quot;-&quot;??_);_(@_)">
                  <c:v>117.34724979402603</c:v>
                </c:pt>
                <c:pt idx="1434" formatCode="_(* #,##0.00_);_(* \(#,##0.00\);_(* &quot;-&quot;??_);_(@_)">
                  <c:v>117.35489414903826</c:v>
                </c:pt>
                <c:pt idx="1435" formatCode="_(* #,##0.00_);_(* \(#,##0.00\);_(* &quot;-&quot;??_);_(@_)">
                  <c:v>117.38242877975796</c:v>
                </c:pt>
                <c:pt idx="1436" formatCode="_(* #,##0.00_);_(* \(#,##0.00\);_(* &quot;-&quot;??_);_(@_)">
                  <c:v>117.38947163400846</c:v>
                </c:pt>
                <c:pt idx="1437" formatCode="_(* #,##0.00_);_(* \(#,##0.00\);_(* &quot;-&quot;??_);_(@_)">
                  <c:v>117.39651525412592</c:v>
                </c:pt>
                <c:pt idx="1438" formatCode="_(* #,##0.00_);_(* \(#,##0.00\);_(* &quot;-&quot;??_);_(@_)">
                  <c:v>117.40392351267634</c:v>
                </c:pt>
                <c:pt idx="1439" formatCode="_(* #,##0.00_);_(* \(#,##0.00\);_(* &quot;-&quot;??_);_(@_)">
                  <c:v>117.4247204445807</c:v>
                </c:pt>
                <c:pt idx="1440" formatCode="_(* #,##0.00_);_(* \(#,##0.00\);_(* &quot;-&quot;??_);_(@_)">
                  <c:v>117.4596870158114</c:v>
                </c:pt>
                <c:pt idx="1441" formatCode="_(* #,##0.00_);_(* \(#,##0.00\);_(* &quot;-&quot;??_);_(@_)">
                  <c:v>117.46210847199103</c:v>
                </c:pt>
                <c:pt idx="1442" formatCode="_(* #,##0.00_);_(* \(#,##0.00\);_(* &quot;-&quot;??_);_(@_)">
                  <c:v>117.46449172123374</c:v>
                </c:pt>
                <c:pt idx="1443" formatCode="_(* #,##0.00_);_(* \(#,##0.00\);_(* &quot;-&quot;??_);_(@_)">
                  <c:v>117.46588105914803</c:v>
                </c:pt>
                <c:pt idx="1444" formatCode="_(* #,##0.00_);_(* \(#,##0.00\);_(* &quot;-&quot;??_);_(@_)">
                  <c:v>117.47416588740893</c:v>
                </c:pt>
                <c:pt idx="1445" formatCode="_(* #,##0.00_);_(* \(#,##0.00\);_(* &quot;-&quot;??_);_(@_)">
                  <c:v>117.47654151463816</c:v>
                </c:pt>
                <c:pt idx="1446" formatCode="_(* #,##0.00_);_(* \(#,##0.00\);_(* &quot;-&quot;??_);_(@_)">
                  <c:v>117.47893570643461</c:v>
                </c:pt>
                <c:pt idx="1447" formatCode="_(* #,##0.00_);_(* \(#,##0.00\);_(* &quot;-&quot;??_);_(@_)">
                  <c:v>117.48134847694449</c:v>
                </c:pt>
                <c:pt idx="1448" formatCode="_(* #,##0.00_);_(* \(#,##0.00\);_(* &quot;-&quot;??_);_(@_)">
                  <c:v>117.48273966380478</c:v>
                </c:pt>
                <c:pt idx="1449" formatCode="_(* #,##0.00_);_(* \(#,##0.00\);_(* &quot;-&quot;??_);_(@_)">
                  <c:v>117.49097618429552</c:v>
                </c:pt>
                <c:pt idx="1450" formatCode="_(* #,##0.00_);_(* \(#,##0.00\);_(* &quot;-&quot;??_);_(@_)">
                  <c:v>117.49338141613022</c:v>
                </c:pt>
                <c:pt idx="1451" formatCode="_(* #,##0.00_);_(* \(#,##0.00\);_(* &quot;-&quot;??_);_(@_)">
                  <c:v>117.495786964679</c:v>
                </c:pt>
                <c:pt idx="1452" formatCode="_(* #,##0.00_);_(* \(#,##0.00\);_(* &quot;-&quot;??_);_(@_)">
                  <c:v>117.49819283299907</c:v>
                </c:pt>
                <c:pt idx="1453" formatCode="_(* #,##0.00_);_(* \(#,##0.00\);_(* &quot;-&quot;??_);_(@_)">
                  <c:v>117.49957576917112</c:v>
                </c:pt>
                <c:pt idx="1454" formatCode="_(* #,##0.00_);_(* \(#,##0.00\);_(* &quot;-&quot;??_);_(@_)">
                  <c:v>117.50781852632659</c:v>
                </c:pt>
                <c:pt idx="1455" formatCode="_(* #,##0.00_);_(* \(#,##0.00\);_(* &quot;-&quot;??_);_(@_)">
                  <c:v>117.51023512581386</c:v>
                </c:pt>
                <c:pt idx="1456" formatCode="_(* #,##0.00_);_(* \(#,##0.00\);_(* &quot;-&quot;??_);_(@_)">
                  <c:v>117.51063517547161</c:v>
                </c:pt>
                <c:pt idx="1457" formatCode="_(* #,##0.00_);_(* \(#,##0.00\);_(* &quot;-&quot;??_);_(@_)">
                  <c:v>117.52467940697973</c:v>
                </c:pt>
                <c:pt idx="1458" formatCode="_(* #,##0.00_);_(* \(#,##0.00\);_(* &quot;-&quot;??_);_(@_)">
                  <c:v>117.5270708028483</c:v>
                </c:pt>
                <c:pt idx="1459" formatCode="_(* #,##0.00_);_(* \(#,##0.00\);_(* &quot;-&quot;??_);_(@_)">
                  <c:v>117.52945893629372</c:v>
                </c:pt>
                <c:pt idx="1460" formatCode="_(* #,##0.00_);_(* \(#,##0.00\);_(* &quot;-&quot;??_);_(@_)">
                  <c:v>117.53182057528507</c:v>
                </c:pt>
                <c:pt idx="1461" formatCode="_(* #,##0.00_);_(* \(#,##0.00\);_(* &quot;-&quot;??_);_(@_)">
                  <c:v>117.53315237208794</c:v>
                </c:pt>
                <c:pt idx="1462" formatCode="_(* #,##0.00_);_(* \(#,##0.00\);_(* &quot;-&quot;??_);_(@_)">
                  <c:v>117.54126930620632</c:v>
                </c:pt>
                <c:pt idx="1463" formatCode="_(* #,##0.00_);_(* \(#,##0.00\);_(* &quot;-&quot;??_);_(@_)">
                  <c:v>117.54364159819688</c:v>
                </c:pt>
                <c:pt idx="1464" formatCode="_(* #,##0.00_);_(* \(#,##0.00\);_(* &quot;-&quot;??_);_(@_)">
                  <c:v>117.54555015169674</c:v>
                </c:pt>
                <c:pt idx="1465" formatCode="_(* #,##0.00_);_(* \(#,##0.00\);_(* &quot;-&quot;??_);_(@_)">
                  <c:v>117.54980118920966</c:v>
                </c:pt>
                <c:pt idx="1466" formatCode="_(* #,##0.00_);_(* \(#,##0.00\);_(* &quot;-&quot;??_);_(@_)">
                  <c:v>117.55794976543194</c:v>
                </c:pt>
                <c:pt idx="1467" formatCode="_(* #,##0.00_);_(* \(#,##0.00\);_(* &quot;-&quot;??_);_(@_)">
                  <c:v>117.56033336066196</c:v>
                </c:pt>
                <c:pt idx="1468" formatCode="_(* #,##0.00_);_(* \(#,##0.00\);_(* &quot;-&quot;??_);_(@_)">
                  <c:v>117.56272637123786</c:v>
                </c:pt>
                <c:pt idx="1469" formatCode="_(* #,##0.00_);_(* \(#,##0.00\);_(* &quot;-&quot;??_);_(@_)">
                  <c:v>117.56511969787439</c:v>
                </c:pt>
                <c:pt idx="1470" formatCode="_(* #,##0.00_);_(* \(#,##0.00\);_(* &quot;-&quot;??_);_(@_)">
                  <c:v>117.5664785479369</c:v>
                </c:pt>
                <c:pt idx="1471" formatCode="_(* #,##0.00_);_(* \(#,##0.00\);_(* &quot;-&quot;??_);_(@_)">
                  <c:v>117.57463328238794</c:v>
                </c:pt>
                <c:pt idx="1472" formatCode="_(* #,##0.00_);_(* \(#,##0.00\);_(* &quot;-&quot;??_);_(@_)">
                  <c:v>117.57701907634303</c:v>
                </c:pt>
                <c:pt idx="1473" formatCode="_(* #,##0.00_);_(* \(#,##0.00\);_(* &quot;-&quot;??_);_(@_)">
                  <c:v>117.57939616340838</c:v>
                </c:pt>
                <c:pt idx="1474" formatCode="_(* #,##0.00_);_(* \(#,##0.00\);_(* &quot;-&quot;??_);_(@_)">
                  <c:v>117.58178264616018</c:v>
                </c:pt>
                <c:pt idx="1475" formatCode="_(* #,##0.00_);_(* \(#,##0.00\);_(* &quot;-&quot;??_);_(@_)">
                  <c:v>117.58312212057041</c:v>
                </c:pt>
                <c:pt idx="1476" formatCode="_(* #,##0.00_);_(* \(#,##0.00\);_(* &quot;-&quot;??_);_(@_)">
                  <c:v>117.59130526166699</c:v>
                </c:pt>
                <c:pt idx="1477" formatCode="_(* #,##0.00_);_(* \(#,##0.00\);_(* &quot;-&quot;??_);_(@_)">
                  <c:v>117.59367513757893</c:v>
                </c:pt>
                <c:pt idx="1478" formatCode="_(* #,##0.00_);_(* \(#,##0.00\);_(* &quot;-&quot;??_);_(@_)">
                  <c:v>117.59604532859895</c:v>
                </c:pt>
                <c:pt idx="1479" formatCode="_(* #,##0.00_);_(* \(#,##0.00\);_(* &quot;-&quot;??_);_(@_)">
                  <c:v>117.59842492854342</c:v>
                </c:pt>
                <c:pt idx="1480" formatCode="_(* #,##0.00_);_(* \(#,##0.00\);_(* &quot;-&quot;??_);_(@_)">
                  <c:v>117.59976519605908</c:v>
                </c:pt>
                <c:pt idx="1481" formatCode="_(* #,##0.00_);_(* \(#,##0.00\);_(* &quot;-&quot;??_);_(@_)">
                  <c:v>117.60777617606541</c:v>
                </c:pt>
                <c:pt idx="1482" formatCode="_(* #,##0.00_);_(* \(#,##0.00\);_(* &quot;-&quot;??_);_(@_)">
                  <c:v>117.61009552732773</c:v>
                </c:pt>
                <c:pt idx="1483" formatCode="_(* #,##0.00_);_(* \(#,##0.00\);_(* &quot;-&quot;??_);_(@_)">
                  <c:v>117.61241518709392</c:v>
                </c:pt>
                <c:pt idx="1484" formatCode="_(* #,##0.00_);_(* \(#,##0.00\);_(* &quot;-&quot;??_);_(@_)">
                  <c:v>119.10333796826799</c:v>
                </c:pt>
                <c:pt idx="1485" formatCode="_(* #,##0.00_);_(* \(#,##0.00\);_(* &quot;-&quot;??_);_(@_)">
                  <c:v>119.10418786566426</c:v>
                </c:pt>
                <c:pt idx="1486" formatCode="_(* #,##0.00_);_(* \(#,##0.00\);_(* &quot;-&quot;??_);_(@_)">
                  <c:v>119.42593764533879</c:v>
                </c:pt>
                <c:pt idx="1487" formatCode="_(* #,##0.00_);_(* \(#,##0.00\);_(* &quot;-&quot;??_);_(@_)">
                  <c:v>119.42901120553692</c:v>
                </c:pt>
                <c:pt idx="1488" formatCode="_(* #,##0.00_);_(* \(#,##0.00\);_(* &quot;-&quot;??_);_(@_)">
                  <c:v>119.43208516254953</c:v>
                </c:pt>
                <c:pt idx="1489" formatCode="_(* #,##0.00_);_(* \(#,##0.00\);_(* &quot;-&quot;??_);_(@_)">
                  <c:v>119.43515950584889</c:v>
                </c:pt>
                <c:pt idx="1490" formatCode="_(* #,##0.00_);_(* \(#,##0.00\);_(* &quot;-&quot;??_);_(@_)">
                  <c:v>119.43615019181692</c:v>
                </c:pt>
                <c:pt idx="1491" formatCode="_(* #,##0.00_);_(* \(#,##0.00\);_(* &quot;-&quot;??_);_(@_)">
                  <c:v>119.44523641760752</c:v>
                </c:pt>
                <c:pt idx="1492" formatCode="_(* #,##0.00_);_(* \(#,##0.00\);_(* &quot;-&quot;??_);_(@_)">
                  <c:v>119.44775657236266</c:v>
                </c:pt>
                <c:pt idx="1493" formatCode="_(* #,##0.00_);_(* \(#,##0.00\);_(* &quot;-&quot;??_);_(@_)">
                  <c:v>119.45028813189977</c:v>
                </c:pt>
                <c:pt idx="1494" formatCode="_(* #,##0.00_);_(* \(#,##0.00\);_(* &quot;-&quot;??_);_(@_)">
                  <c:v>119.45283110282929</c:v>
                </c:pt>
                <c:pt idx="1495" formatCode="_(* #,##0.00_);_(* \(#,##0.00\);_(* &quot;-&quot;??_);_(@_)">
                  <c:v>119.45387089906328</c:v>
                </c:pt>
                <c:pt idx="1496" formatCode="_(* #,##0.00_);_(* \(#,##0.00\);_(* &quot;-&quot;??_);_(@_)">
                  <c:v>119.46302849919886</c:v>
                </c:pt>
                <c:pt idx="1497" formatCode="_(* #,##0.00_);_(* \(#,##0.00\);_(* &quot;-&quot;??_);_(@_)">
                  <c:v>119.46559516462105</c:v>
                </c:pt>
                <c:pt idx="1498" formatCode="_(* #,##0.00_);_(* \(#,##0.00\);_(* &quot;-&quot;??_);_(@_)">
                  <c:v>119.46816212016857</c:v>
                </c:pt>
                <c:pt idx="1499" formatCode="_(* #,##0.00_);_(* \(#,##0.00\);_(* &quot;-&quot;??_);_(@_)">
                  <c:v>119.47070711836518</c:v>
                </c:pt>
                <c:pt idx="1500" formatCode="_(* #,##0.00_);_(* \(#,##0.00\);_(* &quot;-&quot;??_);_(@_)">
                  <c:v>119.47171380908999</c:v>
                </c:pt>
                <c:pt idx="1501" formatCode="_(* #,##0.00_);_(* \(#,##0.00\);_(* &quot;-&quot;??_);_(@_)">
                  <c:v>119.48081677146124</c:v>
                </c:pt>
                <c:pt idx="1502" formatCode="_(* #,##0.00_);_(* \(#,##0.00\);_(* &quot;-&quot;??_);_(@_)">
                  <c:v>119.48329848004941</c:v>
                </c:pt>
                <c:pt idx="1503" formatCode="_(* #,##0.00_);_(* \(#,##0.00\);_(* &quot;-&quot;??_);_(@_)">
                  <c:v>119.48576943111682</c:v>
                </c:pt>
                <c:pt idx="1504" formatCode="_(* #,##0.00_);_(* \(#,##0.00\);_(* &quot;-&quot;??_);_(@_)">
                  <c:v>119.48815677297746</c:v>
                </c:pt>
                <c:pt idx="1505" formatCode="_(* #,##0.00_);_(* \(#,##0.00\);_(* &quot;-&quot;??_);_(@_)">
                  <c:v>119.48904746855122</c:v>
                </c:pt>
                <c:pt idx="1506" formatCode="_(* #,##0.00_);_(* \(#,##0.00\);_(* &quot;-&quot;??_);_(@_)">
                  <c:v>119.49836544778158</c:v>
                </c:pt>
                <c:pt idx="1507" formatCode="_(* #,##0.00_);_(* \(#,##0.00\);_(* &quot;-&quot;??_);_(@_)">
                  <c:v>119.50092091336737</c:v>
                </c:pt>
                <c:pt idx="1508" formatCode="_(* #,##0.00_);_(* \(#,##0.00\);_(* &quot;-&quot;??_);_(@_)">
                  <c:v>119.50347666690296</c:v>
                </c:pt>
                <c:pt idx="1509" formatCode="_(* #,##0.00_);_(* \(#,##0.00\);_(* &quot;-&quot;??_);_(@_)">
                  <c:v>119.50609662857443</c:v>
                </c:pt>
                <c:pt idx="1510" formatCode="_(* #,##0.00_);_(* \(#,##0.00\);_(* &quot;-&quot;??_);_(@_)">
                  <c:v>119.50711915117145</c:v>
                </c:pt>
                <c:pt idx="1511" formatCode="_(* #,##0.00_);_(* \(#,##0.00\);_(* &quot;-&quot;??_);_(@_)">
                  <c:v>119.51627792527582</c:v>
                </c:pt>
                <c:pt idx="1512" formatCode="_(* #,##0.00_);_(* \(#,##0.00\);_(* &quot;-&quot;??_);_(@_)">
                  <c:v>119.51881294378023</c:v>
                </c:pt>
                <c:pt idx="1513" formatCode="_(* #,##0.00_);_(* \(#,##0.00\);_(* &quot;-&quot;??_);_(@_)">
                  <c:v>119.52134825224149</c:v>
                </c:pt>
                <c:pt idx="1514" formatCode="_(* #,##0.00_);_(* \(#,##0.00\);_(* &quot;-&quot;??_);_(@_)">
                  <c:v>119.52388384472923</c:v>
                </c:pt>
                <c:pt idx="1515" formatCode="_(* #,##0.00_);_(* \(#,##0.00\);_(* &quot;-&quot;??_);_(@_)">
                  <c:v>119.52489661893023</c:v>
                </c:pt>
                <c:pt idx="1516" formatCode="_(* #,##0.00_);_(* \(#,##0.00\);_(* &quot;-&quot;??_);_(@_)">
                  <c:v>119.53402820147268</c:v>
                </c:pt>
                <c:pt idx="1517" formatCode="_(* #,##0.00_);_(* \(#,##0.00\);_(* &quot;-&quot;??_);_(@_)">
                  <c:v>119.53656521616243</c:v>
                </c:pt>
                <c:pt idx="1518" formatCode="_(* #,##0.00_);_(* \(#,##0.00\);_(* &quot;-&quot;??_);_(@_)">
                  <c:v>119.53910251403398</c:v>
                </c:pt>
                <c:pt idx="1519" formatCode="_(* #,##0.00_);_(* \(#,##0.00\);_(* &quot;-&quot;??_);_(@_)">
                  <c:v>119.54164010301815</c:v>
                </c:pt>
                <c:pt idx="1520" formatCode="_(* #,##0.00_);_(* \(#,##0.00\);_(* &quot;-&quot;??_);_(@_)">
                  <c:v>119.54265497863837</c:v>
                </c:pt>
                <c:pt idx="1521" formatCode="_(* #,##0.00_);_(* \(#,##0.00\);_(* &quot;-&quot;??_);_(@_)">
                  <c:v>119.55179242654712</c:v>
                </c:pt>
                <c:pt idx="1522" formatCode="_(* #,##0.00_);_(* \(#,##0.00\);_(* &quot;-&quot;??_);_(@_)">
                  <c:v>119.55433143913352</c:v>
                </c:pt>
                <c:pt idx="1523" formatCode="_(* #,##0.00_);_(* \(#,##0.00\);_(* &quot;-&quot;??_);_(@_)">
                  <c:v>119.55687072900875</c:v>
                </c:pt>
                <c:pt idx="1524" formatCode="_(* #,##0.00_);_(* \(#,##0.00\);_(* &quot;-&quot;??_);_(@_)">
                  <c:v>119.55941809455986</c:v>
                </c:pt>
                <c:pt idx="1525" formatCode="_(* #,##0.00_);_(* \(#,##0.00\);_(* &quot;-&quot;??_);_(@_)">
                  <c:v>119.56040744934889</c:v>
                </c:pt>
                <c:pt idx="1526" formatCode="_(* #,##0.00_);_(* \(#,##0.00\);_(* &quot;-&quot;??_);_(@_)">
                  <c:v>119.56948657418742</c:v>
                </c:pt>
                <c:pt idx="1527" formatCode="_(* #,##0.00_);_(* \(#,##0.00\);_(* &quot;-&quot;??_);_(@_)">
                  <c:v>119.57200461348035</c:v>
                </c:pt>
                <c:pt idx="1528" formatCode="_(* #,##0.00_);_(* \(#,##0.00\);_(* &quot;-&quot;??_);_(@_)">
                  <c:v>119.57452293370187</c:v>
                </c:pt>
                <c:pt idx="1529" formatCode="_(* #,##0.00_);_(* \(#,##0.00\);_(* &quot;-&quot;??_);_(@_)">
                  <c:v>119.57708627842976</c:v>
                </c:pt>
                <c:pt idx="1530" formatCode="_(* #,##0.00_);_(* \(#,##0.00\);_(* &quot;-&quot;??_);_(@_)">
                  <c:v>119.57808955164475</c:v>
                </c:pt>
                <c:pt idx="1531" formatCode="_(* #,##0.00_);_(* \(#,##0.00\);_(* &quot;-&quot;??_);_(@_)">
                  <c:v>119.58720745227478</c:v>
                </c:pt>
                <c:pt idx="1532" formatCode="_(* #,##0.00_);_(* \(#,##0.00\);_(* &quot;-&quot;??_);_(@_)">
                  <c:v>119.58976104970114</c:v>
                </c:pt>
                <c:pt idx="1533" formatCode="_(* #,##0.00_);_(* \(#,##0.00\);_(* &quot;-&quot;??_);_(@_)">
                  <c:v>119.59233731737611</c:v>
                </c:pt>
                <c:pt idx="1534" formatCode="_(* #,##0.00_);_(* \(#,##0.00\);_(* &quot;-&quot;??_);_(@_)">
                  <c:v>119.59490268465345</c:v>
                </c:pt>
                <c:pt idx="1535" formatCode="_(* #,##0.00_);_(* \(#,##0.00\);_(* &quot;-&quot;??_);_(@_)">
                  <c:v>119.59593172657395</c:v>
                </c:pt>
                <c:pt idx="1536" formatCode="_(* #,##0.00_);_(* \(#,##0.00\);_(* &quot;-&quot;??_);_(@_)">
                  <c:v>119.60508536641487</c:v>
                </c:pt>
                <c:pt idx="1537" formatCode="_(* #,##0.00_);_(* \(#,##0.00\);_(* &quot;-&quot;??_);_(@_)">
                  <c:v>119.60760481696229</c:v>
                </c:pt>
                <c:pt idx="1538" formatCode="_(* #,##0.00_);_(* \(#,##0.00\);_(* &quot;-&quot;??_);_(@_)">
                  <c:v>119.61012455066609</c:v>
                </c:pt>
                <c:pt idx="1539" formatCode="_(* #,##0.00_);_(* \(#,##0.00\);_(* &quot;-&quot;??_);_(@_)">
                  <c:v>119.61263344530666</c:v>
                </c:pt>
                <c:pt idx="1540" formatCode="_(* #,##0.00_);_(* \(#,##0.00\);_(* &quot;-&quot;??_);_(@_)">
                  <c:v>119.61355596489281</c:v>
                </c:pt>
                <c:pt idx="1541" formatCode="_(* #,##0.00_);_(* \(#,##0.00\);_(* &quot;-&quot;??_);_(@_)">
                  <c:v>119.62271552783082</c:v>
                </c:pt>
                <c:pt idx="1542" formatCode="_(* #,##0.00_);_(* \(#,##0.00\);_(* &quot;-&quot;??_);_(@_)">
                  <c:v>119.62524809836334</c:v>
                </c:pt>
                <c:pt idx="1543" formatCode="_(* #,##0.00_);_(* \(#,##0.00\);_(* &quot;-&quot;??_);_(@_)">
                  <c:v>119.62778096374664</c:v>
                </c:pt>
                <c:pt idx="1544" formatCode="_(* #,##0.00_);_(* \(#,##0.00\);_(* &quot;-&quot;??_);_(@_)">
                  <c:v>119.63033637859984</c:v>
                </c:pt>
                <c:pt idx="1545" formatCode="_(* #,##0.00_);_(* \(#,##0.00\);_(* &quot;-&quot;??_);_(@_)">
                  <c:v>119.63129714561767</c:v>
                </c:pt>
                <c:pt idx="1546" formatCode="_(* #,##0.00_);_(* \(#,##0.00\);_(* &quot;-&quot;??_);_(@_)">
                  <c:v>119.64049478727557</c:v>
                </c:pt>
                <c:pt idx="1547" formatCode="_(* #,##0.00_);_(* \(#,##0.00\);_(* &quot;-&quot;??_);_(@_)">
                  <c:v>119.64300618927091</c:v>
                </c:pt>
                <c:pt idx="1548" formatCode="_(* #,##0.00_);_(* \(#,##0.00\);_(* &quot;-&quot;??_);_(@_)">
                  <c:v>119.64551788400951</c:v>
                </c:pt>
                <c:pt idx="1549" formatCode="_(* #,##0.00_);_(* \(#,##0.00\);_(* &quot;-&quot;??_);_(@_)">
                  <c:v>119.6480298539301</c:v>
                </c:pt>
                <c:pt idx="1550" formatCode="_(* #,##0.00_);_(* \(#,##0.00\);_(* &quot;-&quot;??_);_(@_)">
                  <c:v>119.64901105128065</c:v>
                </c:pt>
                <c:pt idx="1551" formatCode="_(* #,##0.00_);_(* \(#,##0.00\);_(* &quot;-&quot;??_);_(@_)">
                  <c:v>119.65814888020265</c:v>
                </c:pt>
                <c:pt idx="1552" formatCode="_(* #,##0.00_);_(* \(#,##0.00\);_(* &quot;-&quot;??_);_(@_)">
                  <c:v>119.660662285016</c:v>
                </c:pt>
                <c:pt idx="1553" formatCode="_(* #,##0.00_);_(* \(#,##0.00\);_(* &quot;-&quot;??_);_(@_)">
                  <c:v>119.66317598153704</c:v>
                </c:pt>
                <c:pt idx="1554" formatCode="_(* #,##0.00_);_(* \(#,##0.00\);_(* &quot;-&quot;??_);_(@_)">
                  <c:v>120.62533153034836</c:v>
                </c:pt>
                <c:pt idx="1555" formatCode="_(* #,##0.00_);_(* \(#,##0.00\);_(* &quot;-&quot;??_);_(@_)">
                  <c:v>120.62588267836981</c:v>
                </c:pt>
                <c:pt idx="1556" formatCode="_(* #,##0.00_);_(* \(#,##0.00\);_(* &quot;-&quot;??_);_(@_)">
                  <c:v>120.63372088890307</c:v>
                </c:pt>
                <c:pt idx="1557" formatCode="_(* #,##0.00_);_(* \(#,##0.00\);_(* &quot;-&quot;??_);_(@_)">
                  <c:v>120.63580660128972</c:v>
                </c:pt>
                <c:pt idx="1558" formatCode="_(* #,##0.00_);_(* \(#,##0.00\);_(* &quot;-&quot;??_);_(@_)">
                  <c:v>120.63789256567377</c:v>
                </c:pt>
                <c:pt idx="1559" formatCode="_(* #,##0.00_);_(* \(#,##0.00\);_(* &quot;-&quot;??_);_(@_)">
                  <c:v>120.63997877698355</c:v>
                </c:pt>
                <c:pt idx="1560" formatCode="_(* #,##0.00_);_(* \(#,##0.00\);_(* &quot;-&quot;??_);_(@_)">
                  <c:v>120.64051082312466</c:v>
                </c:pt>
                <c:pt idx="1561" formatCode="_(* #,##0.00_);_(* \(#,##0.00\);_(* &quot;-&quot;??_);_(@_)">
                  <c:v>120.64757731272677</c:v>
                </c:pt>
                <c:pt idx="1562" formatCode="_(* #,##0.00_);_(* \(#,##0.00\);_(* &quot;-&quot;??_);_(@_)">
                  <c:v>120.65252941323608</c:v>
                </c:pt>
                <c:pt idx="1563" formatCode="_(* #,##0.00_);_(* \(#,##0.00\);_(* &quot;-&quot;??_);_(@_)">
                  <c:v>120.65460754178065</c:v>
                </c:pt>
                <c:pt idx="1564" formatCode="_(* #,##0.00_);_(* \(#,##0.00\);_(* &quot;-&quot;??_);_(@_)">
                  <c:v>120.65513095010753</c:v>
                </c:pt>
                <c:pt idx="1565" formatCode="_(* #,##0.00_);_(* \(#,##0.00\);_(* &quot;-&quot;??_);_(@_)">
                  <c:v>120.66292180219229</c:v>
                </c:pt>
                <c:pt idx="1566" formatCode="_(* #,##0.00_);_(* \(#,##0.00\);_(* &quot;-&quot;??_);_(@_)">
                  <c:v>120.66499458365499</c:v>
                </c:pt>
                <c:pt idx="1567" formatCode="_(* #,##0.00_);_(* \(#,##0.00\);_(* &quot;-&quot;??_);_(@_)">
                  <c:v>120.66704206894221</c:v>
                </c:pt>
                <c:pt idx="1568" formatCode="_(* #,##0.00_);_(* \(#,##0.00\);_(* &quot;-&quot;??_);_(@_)">
                  <c:v>120.66910624694181</c:v>
                </c:pt>
                <c:pt idx="1569" formatCode="_(* #,##0.00_);_(* \(#,##0.00\);_(* &quot;-&quot;??_);_(@_)">
                  <c:v>120.66951902081662</c:v>
                </c:pt>
                <c:pt idx="1570" formatCode="_(* #,##0.00_);_(* \(#,##0.00\);_(* &quot;-&quot;??_);_(@_)">
                  <c:v>120.67704268480132</c:v>
                </c:pt>
                <c:pt idx="1571" formatCode="_(* #,##0.00_);_(* \(#,##0.00\);_(* &quot;-&quot;??_);_(@_)">
                  <c:v>120.67904678113641</c:v>
                </c:pt>
                <c:pt idx="1572" formatCode="_(* #,##0.00_);_(* \(#,##0.00\);_(* &quot;-&quot;??_);_(@_)">
                  <c:v>120.68105112126707</c:v>
                </c:pt>
                <c:pt idx="1573" formatCode="_(* #,##0.00_);_(* \(#,##0.00\);_(* &quot;-&quot;??_);_(@_)">
                  <c:v>120.68308452371836</c:v>
                </c:pt>
                <c:pt idx="1574" formatCode="_(* #,##0.00_);_(* \(#,##0.00\);_(* &quot;-&quot;??_);_(@_)">
                  <c:v>120.68356083682141</c:v>
                </c:pt>
                <c:pt idx="1575" formatCode="_(* #,##0.00_);_(* \(#,##0.00\);_(* &quot;-&quot;??_);_(@_)">
                  <c:v>120.69120202470521</c:v>
                </c:pt>
                <c:pt idx="1576" formatCode="_(* #,##0.00_);_(* \(#,##0.00\);_(* &quot;-&quot;??_);_(@_)">
                  <c:v>120.69322704766438</c:v>
                </c:pt>
                <c:pt idx="1577" formatCode="_(* #,##0.00_);_(* \(#,##0.00\);_(* &quot;-&quot;??_);_(@_)">
                  <c:v>120.69525231243949</c:v>
                </c:pt>
                <c:pt idx="1578" formatCode="_(* #,##0.00_);_(* \(#,##0.00\);_(* &quot;-&quot;??_);_(@_)">
                  <c:v>121.0330879213473</c:v>
                </c:pt>
                <c:pt idx="1579" formatCode="_(* #,##0.00_);_(* \(#,##0.00\);_(* &quot;-&quot;??_);_(@_)">
                  <c:v>121.03354548728606</c:v>
                </c:pt>
                <c:pt idx="1580" formatCode="_(* #,##0.00_);_(* \(#,##0.00\);_(* &quot;-&quot;??_);_(@_)">
                  <c:v>121.04127649295822</c:v>
                </c:pt>
                <c:pt idx="1581" formatCode="_(* #,##0.00_);_(* \(#,##0.00\);_(* &quot;-&quot;??_);_(@_)">
                  <c:v>121.04333150357567</c:v>
                </c:pt>
                <c:pt idx="1582" formatCode="_(* #,##0.00_);_(* \(#,##0.00\);_(* &quot;-&quot;??_);_(@_)">
                  <c:v>121.04539647450582</c:v>
                </c:pt>
                <c:pt idx="1583" formatCode="_(* #,##0.00_);_(* \(#,##0.00\);_(* &quot;-&quot;??_);_(@_)">
                  <c:v>121.04745198528144</c:v>
                </c:pt>
                <c:pt idx="1584" formatCode="_(* #,##0.00_);_(* \(#,##0.00\);_(* &quot;-&quot;??_);_(@_)">
                  <c:v>121.04796046183084</c:v>
                </c:pt>
                <c:pt idx="1585" formatCode="_(* #,##0.00_);_(* \(#,##0.00\);_(* &quot;-&quot;??_);_(@_)">
                  <c:v>121.05578192429071</c:v>
                </c:pt>
                <c:pt idx="1586" formatCode="_(* #,##0.00_);_(* \(#,##0.00\);_(* &quot;-&quot;??_);_(@_)">
                  <c:v>121.05784840060008</c:v>
                </c:pt>
                <c:pt idx="1587" formatCode="_(* #,##0.00_);_(* \(#,##0.00\);_(* &quot;-&quot;??_);_(@_)">
                  <c:v>121.05991512348533</c:v>
                </c:pt>
                <c:pt idx="1588" formatCode="_(* #,##0.00_);_(* \(#,##0.00\);_(* &quot;-&quot;??_);_(@_)">
                  <c:v>121.06197237763313</c:v>
                </c:pt>
                <c:pt idx="1589" formatCode="_(* #,##0.00_);_(* \(#,##0.00\);_(* &quot;-&quot;??_);_(@_)">
                  <c:v>121.06247091617348</c:v>
                </c:pt>
                <c:pt idx="1590" formatCode="_(* #,##0.00_);_(* \(#,##0.00\);_(* &quot;-&quot;??_);_(@_)">
                  <c:v>121.06982023301616</c:v>
                </c:pt>
                <c:pt idx="1591" formatCode="_(* #,##0.00_);_(* \(#,##0.00\);_(* &quot;-&quot;??_);_(@_)">
                  <c:v>121.07174798960116</c:v>
                </c:pt>
                <c:pt idx="1592" formatCode="_(* #,##0.00_);_(* \(#,##0.00\);_(* &quot;-&quot;??_);_(@_)">
                  <c:v>121.07361567480946</c:v>
                </c:pt>
                <c:pt idx="1593" formatCode="_(* #,##0.00_);_(* \(#,##0.00\);_(* &quot;-&quot;??_);_(@_)">
                  <c:v>121.07550268284855</c:v>
                </c:pt>
                <c:pt idx="1594" formatCode="_(* #,##0.00_);_(* \(#,##0.00\);_(* &quot;-&quot;??_);_(@_)">
                  <c:v>121.07607960650225</c:v>
                </c:pt>
                <c:pt idx="1595" formatCode="_(* #,##0.00_);_(* \(#,##0.00\);_(* &quot;-&quot;??_);_(@_)">
                  <c:v>121.08398992571267</c:v>
                </c:pt>
                <c:pt idx="1596" formatCode="_(* #,##0.00_);_(* \(#,##0.00\);_(* &quot;-&quot;??_);_(@_)">
                  <c:v>121.08611713010129</c:v>
                </c:pt>
                <c:pt idx="1597" formatCode="_(* #,##0.00_);_(* \(#,##0.00\);_(* &quot;-&quot;??_);_(@_)">
                  <c:v>121.08821516489377</c:v>
                </c:pt>
                <c:pt idx="1598" formatCode="_(* #,##0.00_);_(* \(#,##0.00\);_(* &quot;-&quot;??_);_(@_)">
                  <c:v>125.92754293102666</c:v>
                </c:pt>
                <c:pt idx="1599" formatCode="_(* #,##0.00_);_(* \(#,##0.00\);_(* &quot;-&quot;??_);_(@_)">
                  <c:v>125.92802747600165</c:v>
                </c:pt>
                <c:pt idx="1600" formatCode="_(* #,##0.00_);_(* \(#,##0.00\);_(* &quot;-&quot;??_);_(@_)">
                  <c:v>124.27794636426248</c:v>
                </c:pt>
                <c:pt idx="1601" formatCode="_(* #,##0.00_);_(* \(#,##0.00\);_(* &quot;-&quot;??_);_(@_)">
                  <c:v>124.27976901833466</c:v>
                </c:pt>
                <c:pt idx="1602" formatCode="_(* #,##0.00_);_(* \(#,##0.00\);_(* &quot;-&quot;??_);_(@_)">
                  <c:v>125.85908374400204</c:v>
                </c:pt>
                <c:pt idx="1603" formatCode="_(* #,##0.00_);_(* \(#,##0.00\);_(* &quot;-&quot;??_);_(@_)">
                  <c:v>125.86404905195056</c:v>
                </c:pt>
                <c:pt idx="1604" formatCode="_(* #,##0.00_);_(* \(#,##0.00\);_(* &quot;-&quot;??_);_(@_)">
                  <c:v>125.86315444059085</c:v>
                </c:pt>
                <c:pt idx="1605" formatCode="_(* #,##0.00_);_(* \(#,##0.00\);_(* &quot;-&quot;??_);_(@_)">
                  <c:v>125.87384954299803</c:v>
                </c:pt>
                <c:pt idx="1606" formatCode="_(* #,##0.00_);_(* \(#,##0.00\);_(* &quot;-&quot;??_);_(@_)">
                  <c:v>125.87581839560514</c:v>
                </c:pt>
                <c:pt idx="1607" formatCode="_(* #,##0.00_);_(* \(#,##0.00\);_(* &quot;-&quot;??_);_(@_)">
                  <c:v>125.87777766844862</c:v>
                </c:pt>
                <c:pt idx="1608" formatCode="_(* #,##0.00_);_(* \(#,##0.00\);_(* &quot;-&quot;??_);_(@_)">
                  <c:v>125.87780768401062</c:v>
                </c:pt>
                <c:pt idx="1609" formatCode="_(* #,##0.00_);_(* \(#,##0.00\);_(* &quot;-&quot;??_);_(@_)">
                  <c:v>125.88549848529445</c:v>
                </c:pt>
                <c:pt idx="1610" formatCode="_(* #,##0.00_);_(* \(#,##0.00\);_(* &quot;-&quot;??_);_(@_)">
                  <c:v>125.88741536911871</c:v>
                </c:pt>
                <c:pt idx="1611" formatCode="_(* #,##0.00_);_(* \(#,##0.00\);_(* &quot;-&quot;??_);_(@_)">
                  <c:v>125.8893206170476</c:v>
                </c:pt>
                <c:pt idx="1612" formatCode="_(* #,##0.00_);_(* \(#,##0.00\);_(* &quot;-&quot;??_);_(@_)">
                  <c:v>125.89123587878342</c:v>
                </c:pt>
                <c:pt idx="1613" formatCode="_(* #,##0.00_);_(* \(#,##0.00\);_(* &quot;-&quot;??_);_(@_)">
                  <c:v>125.89121705684623</c:v>
                </c:pt>
                <c:pt idx="1614" formatCode="_(* #,##0.00_);_(* \(#,##0.00\);_(* &quot;-&quot;??_);_(@_)">
                  <c:v>125.8988802212901</c:v>
                </c:pt>
                <c:pt idx="1615" formatCode="_(* #,##0.00_);_(* \(#,##0.00\);_(* &quot;-&quot;??_);_(@_)">
                  <c:v>125.90079674010532</c:v>
                </c:pt>
                <c:pt idx="1616" formatCode="_(* #,##0.00_);_(* \(#,##0.00\);_(* &quot;-&quot;??_);_(@_)">
                  <c:v>125.90270373423967</c:v>
                </c:pt>
                <c:pt idx="1617" formatCode="_(* #,##0.00_);_(* \(#,##0.00\);_(* &quot;-&quot;??_);_(@_)">
                  <c:v>125.9046109770227</c:v>
                </c:pt>
                <c:pt idx="1618" formatCode="_(* #,##0.00_);_(* \(#,##0.00\);_(* &quot;-&quot;??_);_(@_)">
                  <c:v>125.90458370038991</c:v>
                </c:pt>
                <c:pt idx="1619" formatCode="_(* #,##0.00_);_(* \(#,##0.00\);_(* &quot;-&quot;??_);_(@_)">
                  <c:v>125.91228079380718</c:v>
                </c:pt>
                <c:pt idx="1620" formatCode="_(* #,##0.00_);_(* \(#,##0.00\);_(* &quot;-&quot;??_);_(@_)">
                  <c:v>125.91419906253503</c:v>
                </c:pt>
                <c:pt idx="1621" formatCode="_(* #,##0.00_);_(* \(#,##0.00\);_(* &quot;-&quot;??_);_(@_)">
                  <c:v>125.91612736109245</c:v>
                </c:pt>
                <c:pt idx="1622" formatCode="_(* #,##0.00_);_(* \(#,##0.00\);_(* &quot;-&quot;??_);_(@_)">
                  <c:v>125.91516119020281</c:v>
                </c:pt>
                <c:pt idx="1623" formatCode="_(* #,##0.00_);_(* \(#,##0.00\);_(* &quot;-&quot;??_);_(@_)">
                  <c:v>125.92586892319034</c:v>
                </c:pt>
                <c:pt idx="1624" formatCode="_(* #,##0.00_);_(* \(#,##0.00\);_(* &quot;-&quot;??_);_(@_)">
                  <c:v>125.92782809070329</c:v>
                </c:pt>
                <c:pt idx="1625" formatCode="_(* #,##0.00_);_(* \(#,##0.00\);_(* &quot;-&quot;??_);_(@_)">
                  <c:v>125.9298070828218</c:v>
                </c:pt>
                <c:pt idx="1626" formatCode="_(* #,##0.00_);_(* \(#,##0.00\);_(* &quot;-&quot;??_);_(@_)">
                  <c:v>125.93177655378224</c:v>
                </c:pt>
                <c:pt idx="1627" formatCode="_(* #,##0.00_);_(* \(#,##0.00\);_(* &quot;-&quot;??_);_(@_)">
                  <c:v>125.93181493493302</c:v>
                </c:pt>
                <c:pt idx="1628" formatCode="_(* #,##0.00_);_(* \(#,##0.00\);_(* &quot;-&quot;??_);_(@_)">
                  <c:v>125.93969539551122</c:v>
                </c:pt>
                <c:pt idx="1629" formatCode="_(* #,##0.00_);_(* \(#,##0.00\);_(* &quot;-&quot;??_);_(@_)">
                  <c:v>125.94167906465499</c:v>
                </c:pt>
                <c:pt idx="1630" formatCode="_(* #,##0.00_);_(* \(#,##0.00\);_(* &quot;-&quot;??_);_(@_)">
                  <c:v>125.94272399638176</c:v>
                </c:pt>
                <c:pt idx="1631" formatCode="_(* #,##0.00_);_(* \(#,##0.00\);_(* &quot;-&quot;??_);_(@_)">
                  <c:v>125.94574028376748</c:v>
                </c:pt>
                <c:pt idx="1632" formatCode="_(* #,##0.00_);_(* \(#,##0.00\);_(* &quot;-&quot;??_);_(@_)">
                  <c:v>125.95352515248248</c:v>
                </c:pt>
                <c:pt idx="1633" formatCode="_(* #,##0.00_);_(* \(#,##0.00\);_(* &quot;-&quot;??_);_(@_)">
                  <c:v>125.95546047184069</c:v>
                </c:pt>
                <c:pt idx="1634" formatCode="_(* #,##0.00_);_(* \(#,##0.00\);_(* &quot;-&quot;??_);_(@_)">
                  <c:v>125.95652856861652</c:v>
                </c:pt>
                <c:pt idx="1635" formatCode="_(* #,##0.00_);_(* \(#,##0.00\);_(* &quot;-&quot;??_);_(@_)">
                  <c:v>125.95950202874829</c:v>
                </c:pt>
                <c:pt idx="1636" formatCode="_(* #,##0.00_);_(* \(#,##0.00\);_(* &quot;-&quot;??_);_(@_)">
                  <c:v>125.96723556682367</c:v>
                </c:pt>
                <c:pt idx="1637" formatCode="_(* #,##0.00_);_(* \(#,##0.00\);_(* &quot;-&quot;??_);_(@_)">
                  <c:v>125.96911487602178</c:v>
                </c:pt>
                <c:pt idx="1638" formatCode="_(* #,##0.00_);_(* \(#,##0.00\);_(* &quot;-&quot;??_);_(@_)">
                  <c:v>125.97097515353961</c:v>
                </c:pt>
                <c:pt idx="1639" formatCode="_(* #,##0.00_);_(* \(#,##0.00\);_(* &quot;-&quot;??_);_(@_)">
                  <c:v>125.97282603727314</c:v>
                </c:pt>
                <c:pt idx="1640" formatCode="_(* #,##0.00_);_(* \(#,##0.00\);_(* &quot;-&quot;??_);_(@_)">
                  <c:v>125.97272977654268</c:v>
                </c:pt>
                <c:pt idx="1641" formatCode="_(* #,##0.00_);_(* \(#,##0.00\);_(* &quot;-&quot;??_);_(@_)">
                  <c:v>125.98024147574503</c:v>
                </c:pt>
                <c:pt idx="1642" formatCode="_(* #,##0.00_);_(* \(#,##0.00\);_(* &quot;-&quot;??_);_(@_)">
                  <c:v>125.98209358313312</c:v>
                </c:pt>
                <c:pt idx="1643" formatCode="_(* #,##0.00_);_(* \(#,##0.00\);_(* &quot;-&quot;??_);_(@_)">
                  <c:v>125.98395557888136</c:v>
                </c:pt>
                <c:pt idx="1644" formatCode="_(* #,##0.00_);_(* \(#,##0.00\);_(* &quot;-&quot;??_);_(@_)">
                  <c:v>125.98581782181807</c:v>
                </c:pt>
                <c:pt idx="1645" formatCode="_(* #,##0.00_);_(* \(#,##0.00\);_(* &quot;-&quot;??_);_(@_)">
                  <c:v>125.98572337490526</c:v>
                </c:pt>
                <c:pt idx="1646" formatCode="_(* #,##0.00_);_(* \(#,##0.00\);_(* &quot;-&quot;??_);_(@_)">
                  <c:v>125.99324011261264</c:v>
                </c:pt>
                <c:pt idx="1647" formatCode="_(* #,##0.00_);_(* \(#,##0.00\);_(* &quot;-&quot;??_);_(@_)">
                  <c:v>125.9950939307154</c:v>
                </c:pt>
                <c:pt idx="1648" formatCode="_(* #,##0.00_);_(* \(#,##0.00\);_(* &quot;-&quot;??_);_(@_)">
                  <c:v>125.99695764773307</c:v>
                </c:pt>
                <c:pt idx="1649" formatCode="_(* #,##0.00_);_(* \(#,##0.00\);_(* &quot;-&quot;??_);_(@_)">
                  <c:v>125.9988119561164</c:v>
                </c:pt>
                <c:pt idx="1650" formatCode="_(* #,##0.00_);_(* \(#,##0.00\);_(* &quot;-&quot;??_);_(@_)">
                  <c:v>125.99869866496481</c:v>
                </c:pt>
                <c:pt idx="1651" formatCode="_(* #,##0.00_);_(* \(#,##0.00\);_(* &quot;-&quot;??_);_(@_)">
                  <c:v>126.00618933517336</c:v>
                </c:pt>
                <c:pt idx="1652" formatCode="_(* #,##0.00_);_(* \(#,##0.00\);_(* &quot;-&quot;??_);_(@_)">
                  <c:v>126.00802348632709</c:v>
                </c:pt>
                <c:pt idx="1653" formatCode="_(* #,##0.00_);_(* \(#,##0.00\);_(* &quot;-&quot;??_);_(@_)">
                  <c:v>126.0098674761505</c:v>
                </c:pt>
                <c:pt idx="1654" formatCode="_(* #,##0.00_);_(* \(#,##0.00\);_(* &quot;-&quot;??_);_(@_)">
                  <c:v>126.01169251544164</c:v>
                </c:pt>
                <c:pt idx="1655" formatCode="_(* #,##0.00_);_(* \(#,##0.00\);_(* &quot;-&quot;??_);_(@_)">
                  <c:v>126.01063632526291</c:v>
                </c:pt>
                <c:pt idx="1656" formatCode="_(* #,##0.00_);_(* \(#,##0.00\);_(* &quot;-&quot;??_);_(@_)">
                  <c:v>126.02095753675869</c:v>
                </c:pt>
                <c:pt idx="1657" formatCode="_(* #,##0.00_);_(* \(#,##0.00\);_(* &quot;-&quot;??_);_(@_)">
                  <c:v>126.02284163930942</c:v>
                </c:pt>
                <c:pt idx="1658" formatCode="_(* #,##0.00_);_(* \(#,##0.00\);_(* &quot;-&quot;??_);_(@_)">
                  <c:v>126.02469719519189</c:v>
                </c:pt>
                <c:pt idx="1659" formatCode="_(* #,##0.00_);_(* \(#,##0.00\);_(* &quot;-&quot;??_);_(@_)">
                  <c:v>126.02460223538034</c:v>
                </c:pt>
                <c:pt idx="1660" formatCode="_(* #,##0.00_);_(* \(#,##0.00\);_(* &quot;-&quot;??_);_(@_)">
                  <c:v>126.03215954010429</c:v>
                </c:pt>
                <c:pt idx="1661" formatCode="_(* #,##0.00_);_(* \(#,##0.00\);_(* &quot;-&quot;??_);_(@_)">
                  <c:v>126.0340259347312</c:v>
                </c:pt>
                <c:pt idx="1662" formatCode="_(* #,##0.00_);_(* \(#,##0.00\);_(* &quot;-&quot;??_);_(@_)">
                  <c:v>126.03591178839477</c:v>
                </c:pt>
                <c:pt idx="1663" formatCode="_(* #,##0.00_);_(* \(#,##0.00\);_(* &quot;-&quot;??_);_(@_)">
                  <c:v>126.03779788989394</c:v>
                </c:pt>
                <c:pt idx="1664" formatCode="_(* #,##0.00_);_(* \(#,##0.00\);_(* &quot;-&quot;??_);_(@_)">
                  <c:v>126.03773523338093</c:v>
                </c:pt>
                <c:pt idx="1665" formatCode="_(* #,##0.00_);_(* \(#,##0.00\);_(* &quot;-&quot;??_);_(@_)">
                  <c:v>126.04538250495143</c:v>
                </c:pt>
                <c:pt idx="1666" formatCode="_(* #,##0.00_);_(* \(#,##0.00\);_(* &quot;-&quot;??_);_(@_)">
                  <c:v>126.0472602613472</c:v>
                </c:pt>
                <c:pt idx="1667" formatCode="_(* #,##0.00_);_(* \(#,##0.00\);_(* &quot;-&quot;??_);_(@_)">
                  <c:v>126.0491478773978</c:v>
                </c:pt>
                <c:pt idx="1668" formatCode="_(* #,##0.00_);_(* \(#,##0.00\);_(* &quot;-&quot;??_);_(@_)">
                  <c:v>126.05102613375112</c:v>
                </c:pt>
                <c:pt idx="1669" formatCode="_(* #,##0.00_);_(* \(#,##0.00\);_(* &quot;-&quot;??_);_(@_)">
                  <c:v>126.05094442201225</c:v>
                </c:pt>
                <c:pt idx="1670" formatCode="_(* #,##0.00_);_(* \(#,##0.00\);_(* &quot;-&quot;??_);_(@_)">
                  <c:v>126.05830340196442</c:v>
                </c:pt>
                <c:pt idx="1671" formatCode="_(* #,##0.00_);_(* \(#,##0.00\);_(* &quot;-&quot;??_);_(@_)">
                  <c:v>126.06009871986143</c:v>
                </c:pt>
                <c:pt idx="1672" formatCode="_(* #,##0.00_);_(* \(#,##0.00\);_(* &quot;-&quot;??_);_(@_)">
                  <c:v>126.06189428169236</c:v>
                </c:pt>
                <c:pt idx="1673" formatCode="_(* #,##0.00_);_(* \(#,##0.00\);_(* &quot;-&quot;??_);_(@_)">
                  <c:v>126.06369951396923</c:v>
                </c:pt>
                <c:pt idx="1674" formatCode="_(* #,##0.00_);_(* \(#,##0.00\);_(* &quot;-&quot;??_);_(@_)">
                  <c:v>126.06357563227712</c:v>
                </c:pt>
                <c:pt idx="1675" formatCode="_(* #,##0.00_);_(* \(#,##0.00\);_(* &quot;-&quot;??_);_(@_)">
                  <c:v>126.07103836982638</c:v>
                </c:pt>
                <c:pt idx="1676" formatCode="_(* #,##0.00_);_(* \(#,##0.00\);_(* &quot;-&quot;??_);_(@_)">
                  <c:v>126.07317813342243</c:v>
                </c:pt>
                <c:pt idx="1677" formatCode="_(* #,##0.00_);_(* \(#,##0.00\);_(* &quot;-&quot;??_);_(@_)">
                  <c:v>126.07527662316282</c:v>
                </c:pt>
                <c:pt idx="1678" formatCode="_(* #,##0.00_);_(* \(#,##0.00\);_(* &quot;-&quot;??_);_(@_)">
                  <c:v>126.07736499832821</c:v>
                </c:pt>
                <c:pt idx="1679" formatCode="_(* #,##0.00_);_(* \(#,##0.00\);_(* &quot;-&quot;??_);_(@_)">
                  <c:v>126.07826612606982</c:v>
                </c:pt>
                <c:pt idx="1680" formatCode="_(* #,##0.00_);_(* \(#,##0.00\);_(* &quot;-&quot;??_);_(@_)">
                  <c:v>126.08573397098313</c:v>
                </c:pt>
                <c:pt idx="1681" formatCode="_(* #,##0.00_);_(* \(#,##0.00\);_(* &quot;-&quot;??_);_(@_)">
                  <c:v>126.08784448335568</c:v>
                </c:pt>
                <c:pt idx="1682" formatCode="_(* #,##0.00_);_(* \(#,##0.00\);_(* &quot;-&quot;??_);_(@_)">
                  <c:v>126.08996566587207</c:v>
                </c:pt>
                <c:pt idx="1683" formatCode="_(* #,##0.00_);_(* \(#,##0.00\);_(* &quot;-&quot;??_);_(@_)">
                  <c:v>126.09206632728286</c:v>
                </c:pt>
                <c:pt idx="1684" formatCode="_(* #,##0.00_);_(* \(#,##0.00\);_(* &quot;-&quot;??_);_(@_)">
                  <c:v>126.09234008383305</c:v>
                </c:pt>
                <c:pt idx="1685" formatCode="_(* #,##0.00_);_(* \(#,##0.00\);_(* &quot;-&quot;??_);_(@_)">
                  <c:v>131.18533962145932</c:v>
                </c:pt>
                <c:pt idx="1686" formatCode="_(* #,##0.00_);_(* \(#,##0.00\);_(* &quot;-&quot;??_);_(@_)">
                  <c:v>131.18728727006496</c:v>
                </c:pt>
                <c:pt idx="1687" formatCode="_(* #,##0.00_);_(* \(#,##0.00\);_(* &quot;-&quot;??_);_(@_)">
                  <c:v>131.18921651091279</c:v>
                </c:pt>
                <c:pt idx="1688" formatCode="_(* #,##0.00_);_(* \(#,##0.00\);_(* &quot;-&quot;??_);_(@_)">
                  <c:v>131.1906254229543</c:v>
                </c:pt>
                <c:pt idx="1689" formatCode="_(* #,##0.00_);_(* \(#,##0.00\);_(* &quot;-&quot;??_);_(@_)">
                  <c:v>131.1968466618996</c:v>
                </c:pt>
                <c:pt idx="1690" formatCode="_(* #,##0.00_);_(* \(#,##0.00\);_(* &quot;-&quot;??_);_(@_)">
                  <c:v>131.19877447766234</c:v>
                </c:pt>
                <c:pt idx="1691" formatCode="_(* #,##0.00_);_(* \(#,##0.00\);_(* &quot;-&quot;??_);_(@_)">
                  <c:v>131.20065439009085</c:v>
                </c:pt>
                <c:pt idx="1692" formatCode="_(* #,##0.00_);_(* \(#,##0.00\);_(* &quot;-&quot;??_);_(@_)">
                  <c:v>131.20254734619172</c:v>
                </c:pt>
                <c:pt idx="1693" formatCode="_(* #,##0.00_);_(* \(#,##0.00\);_(* &quot;-&quot;??_);_(@_)">
                  <c:v>131.20387235545888</c:v>
                </c:pt>
                <c:pt idx="1694" formatCode="_(* #,##0.00_);_(* \(#,##0.00\);_(* &quot;-&quot;??_);_(@_)">
                  <c:v>131.20988457792825</c:v>
                </c:pt>
                <c:pt idx="1695" formatCode="_(* #,##0.00_);_(* \(#,##0.00\);_(* &quot;-&quot;??_);_(@_)">
                  <c:v>131.21176614788882</c:v>
                </c:pt>
                <c:pt idx="1696" formatCode="_(* #,##0.00_);_(* \(#,##0.00\);_(* &quot;-&quot;??_);_(@_)">
                  <c:v>131.21274779333899</c:v>
                </c:pt>
                <c:pt idx="1697" formatCode="_(* #,##0.00_);_(* \(#,##0.00\);_(* &quot;-&quot;??_);_(@_)">
                  <c:v>131.22300450965113</c:v>
                </c:pt>
                <c:pt idx="1698" formatCode="_(* #,##0.00_);_(* \(#,##0.00\);_(* &quot;-&quot;??_);_(@_)">
                  <c:v>131.22483342986692</c:v>
                </c:pt>
                <c:pt idx="1699" formatCode="_(* #,##0.00_);_(* \(#,##0.00\);_(* &quot;-&quot;??_);_(@_)">
                  <c:v>131.22665352278668</c:v>
                </c:pt>
                <c:pt idx="1700" formatCode="_(* #,##0.00_);_(* \(#,##0.00\);_(* &quot;-&quot;??_);_(@_)">
                  <c:v>131.22847384495608</c:v>
                </c:pt>
                <c:pt idx="1701" formatCode="_(* #,##0.00_);_(* \(#,##0.00\);_(* &quot;-&quot;??_);_(@_)">
                  <c:v>131.22979021168803</c:v>
                </c:pt>
                <c:pt idx="1702" formatCode="_(* #,##0.00_);_(* \(#,##0.00\);_(* &quot;-&quot;??_);_(@_)">
                  <c:v>131.23574311062544</c:v>
                </c:pt>
                <c:pt idx="1703" formatCode="_(* #,##0.00_);_(* \(#,##0.00\);_(* &quot;-&quot;??_);_(@_)">
                  <c:v>131.23755555119894</c:v>
                </c:pt>
                <c:pt idx="1704" formatCode="_(* #,##0.00_);_(* \(#,##0.00\);_(* &quot;-&quot;??_);_(@_)">
                  <c:v>131.23936822395353</c:v>
                </c:pt>
                <c:pt idx="1705" formatCode="_(* #,##0.00_);_(* \(#,##0.00\);_(* &quot;-&quot;??_);_(@_)">
                  <c:v>131.24118112503652</c:v>
                </c:pt>
                <c:pt idx="1706" formatCode="_(* #,##0.00_);_(* \(#,##0.00\);_(* &quot;-&quot;??_);_(@_)">
                  <c:v>131.24249996665128</c:v>
                </c:pt>
                <c:pt idx="1707" formatCode="_(* #,##0.00_);_(* \(#,##0.00\);_(* &quot;-&quot;??_);_(@_)">
                  <c:v>131.24829568159754</c:v>
                </c:pt>
                <c:pt idx="1708" formatCode="_(* #,##0.00_);_(* \(#,##0.00\);_(* &quot;-&quot;??_);_(@_)">
                  <c:v>131.25006544140982</c:v>
                </c:pt>
                <c:pt idx="1709" formatCode="_(* #,##0.00_);_(* \(#,##0.00\);_(* &quot;-&quot;??_);_(@_)">
                  <c:v>131.25205181793601</c:v>
                </c:pt>
                <c:pt idx="1710" formatCode="_(* #,##0.00_);_(* \(#,##0.00\);_(* &quot;-&quot;??_);_(@_)">
                  <c:v>131.25400223876738</c:v>
                </c:pt>
                <c:pt idx="1711" formatCode="_(* #,##0.00_);_(* \(#,##0.00\);_(* &quot;-&quot;??_);_(@_)">
                  <c:v>131.25541908565927</c:v>
                </c:pt>
                <c:pt idx="1712" formatCode="_(* #,##0.00_);_(* \(#,##0.00\);_(* &quot;-&quot;??_);_(@_)">
                  <c:v>131.26171703384907</c:v>
                </c:pt>
                <c:pt idx="1713" formatCode="_(* #,##0.00_);_(* \(#,##0.00\);_(* &quot;-&quot;??_);_(@_)">
                  <c:v>131.2636465093301</c:v>
                </c:pt>
                <c:pt idx="1714" formatCode="_(* #,##0.00_);_(* \(#,##0.00\);_(* &quot;-&quot;??_);_(@_)">
                  <c:v>131.26557621772247</c:v>
                </c:pt>
                <c:pt idx="1715" formatCode="_(* #,##0.00_);_(* \(#,##0.00\);_(* &quot;-&quot;??_);_(@_)">
                  <c:v>131.26687094928613</c:v>
                </c:pt>
                <c:pt idx="1716" formatCode="_(* #,##0.00_);_(* \(#,##0.00\);_(* &quot;-&quot;??_);_(@_)">
                  <c:v>131.27542124515941</c:v>
                </c:pt>
                <c:pt idx="1717" formatCode="_(* #,##0.00_);_(* \(#,##0.00\);_(* &quot;-&quot;??_);_(@_)">
                  <c:v>131.27740992586229</c:v>
                </c:pt>
                <c:pt idx="1718" formatCode="_(* #,##0.00_);_(* \(#,##0.00\);_(* &quot;-&quot;??_);_(@_)">
                  <c:v>131.27936050563062</c:v>
                </c:pt>
                <c:pt idx="1719" formatCode="_(* #,##0.00_);_(* \(#,##0.00\);_(* &quot;-&quot;??_);_(@_)">
                  <c:v>131.28131131761839</c:v>
                </c:pt>
                <c:pt idx="1720" formatCode="_(* #,##0.00_);_(* \(#,##0.00\);_(* &quot;-&quot;??_);_(@_)">
                  <c:v>131.28274727319388</c:v>
                </c:pt>
                <c:pt idx="1721" formatCode="_(* #,##0.00_);_(* \(#,##0.00\);_(* &quot;-&quot;??_);_(@_)">
                  <c:v>131.28910213152508</c:v>
                </c:pt>
                <c:pt idx="1722" formatCode="_(* #,##0.00_);_(* \(#,##0.00\);_(* &quot;-&quot;??_);_(@_)">
                  <c:v>131.29104456267592</c:v>
                </c:pt>
                <c:pt idx="1723" formatCode="_(* #,##0.00_);_(* \(#,##0.00\);_(* &quot;-&quot;??_);_(@_)">
                  <c:v>135.40713825495715</c:v>
                </c:pt>
                <c:pt idx="1724" formatCode="_(* #,##0.00_);_(* \(#,##0.00\);_(* &quot;-&quot;??_);_(@_)">
                  <c:v>135.40941381850686</c:v>
                </c:pt>
                <c:pt idx="1725" formatCode="_(* #,##0.00_);_(* \(#,##0.00\);_(* &quot;-&quot;??_);_(@_)">
                  <c:v>135.41115004928452</c:v>
                </c:pt>
                <c:pt idx="1726" formatCode="_(* #,##0.00_);_(* \(#,##0.00\);_(* &quot;-&quot;??_);_(@_)">
                  <c:v>135.41854554205938</c:v>
                </c:pt>
                <c:pt idx="1727" formatCode="_(* #,##0.00_);_(* \(#,##0.00\);_(* &quot;-&quot;??_);_(@_)">
                  <c:v>135.42082246680403</c:v>
                </c:pt>
                <c:pt idx="1728" formatCode="_(* #,##0.00_);_(* \(#,##0.00\);_(* &quot;-&quot;??_);_(@_)">
                  <c:v>135.42309966118148</c:v>
                </c:pt>
                <c:pt idx="1729" formatCode="_(* #,##0.00_);_(* \(#,##0.00\);_(* &quot;-&quot;??_);_(@_)">
                  <c:v>135.42536641724493</c:v>
                </c:pt>
                <c:pt idx="1730" formatCode="_(* #,##0.00_);_(* \(#,##0.00\);_(* &quot;-&quot;??_);_(@_)">
                  <c:v>135.42707500268054</c:v>
                </c:pt>
                <c:pt idx="1731" formatCode="_(* #,##0.00_);_(* \(#,##0.00\);_(* &quot;-&quot;??_);_(@_)">
                  <c:v>135.43415028137375</c:v>
                </c:pt>
                <c:pt idx="1732" formatCode="_(* #,##0.00_);_(* \(#,##0.00\);_(* &quot;-&quot;??_);_(@_)">
                  <c:v>135.43630477290938</c:v>
                </c:pt>
                <c:pt idx="1733" formatCode="_(* #,##0.00_);_(* \(#,##0.00\);_(* &quot;-&quot;??_);_(@_)">
                  <c:v>135.43845952005196</c:v>
                </c:pt>
                <c:pt idx="1734" formatCode="_(* #,##0.00_);_(* \(#,##0.00\);_(* &quot;-&quot;??_);_(@_)">
                  <c:v>135.44064586448027</c:v>
                </c:pt>
                <c:pt idx="1735" formatCode="_(* #,##0.00_);_(* \(#,##0.00\);_(* &quot;-&quot;??_);_(@_)">
                  <c:v>135.44236888134313</c:v>
                </c:pt>
                <c:pt idx="1736" formatCode="_(* #,##0.00_);_(* \(#,##0.00\);_(* &quot;-&quot;??_);_(@_)">
                  <c:v>135.44952469879695</c:v>
                </c:pt>
                <c:pt idx="1737" formatCode="_(* #,##0.00_);_(* \(#,##0.00\);_(* &quot;-&quot;??_);_(@_)">
                  <c:v>135.45176461240268</c:v>
                </c:pt>
                <c:pt idx="1738" formatCode="_(* #,##0.00_);_(* \(#,##0.00\);_(* &quot;-&quot;??_);_(@_)">
                  <c:v>135.4540047993049</c:v>
                </c:pt>
                <c:pt idx="1739" formatCode="_(* #,##0.00_);_(* \(#,##0.00\);_(* &quot;-&quot;??_);_(@_)">
                  <c:v>135.45626616400241</c:v>
                </c:pt>
                <c:pt idx="1740" formatCode="_(* #,##0.00_);_(* \(#,##0.00\);_(* &quot;-&quot;??_);_(@_)">
                  <c:v>135.4580069209583</c:v>
                </c:pt>
                <c:pt idx="1741" formatCode="_(* #,##0.00_);_(* \(#,##0.00\);_(* &quot;-&quot;??_);_(@_)">
                  <c:v>135.46535535645162</c:v>
                </c:pt>
                <c:pt idx="1742" formatCode="_(* #,##0.00_);_(* \(#,##0.00\);_(* &quot;-&quot;??_);_(@_)">
                  <c:v>135.46764853009287</c:v>
                </c:pt>
                <c:pt idx="1743" formatCode="_(* #,##0.00_);_(* \(#,##0.00\);_(* &quot;-&quot;??_);_(@_)">
                  <c:v>135.46982928462731</c:v>
                </c:pt>
                <c:pt idx="1744" formatCode="_(* #,##0.00_);_(* \(#,##0.00\);_(* &quot;-&quot;??_);_(@_)">
                  <c:v>135.47195922465085</c:v>
                </c:pt>
                <c:pt idx="1745" formatCode="_(* #,##0.00_);_(* \(#,##0.00\);_(* &quot;-&quot;??_);_(@_)">
                  <c:v>135.47358600953891</c:v>
                </c:pt>
                <c:pt idx="1746" formatCode="_(* #,##0.00_);_(* \(#,##0.00\);_(* &quot;-&quot;??_);_(@_)">
                  <c:v>135.48069649963085</c:v>
                </c:pt>
                <c:pt idx="1747" formatCode="_(* #,##0.00_);_(* \(#,##0.00\);_(* &quot;-&quot;??_);_(@_)">
                  <c:v>135.48292998609077</c:v>
                </c:pt>
                <c:pt idx="1748" formatCode="_(* #,##0.00_);_(* \(#,##0.00\);_(* &quot;-&quot;??_);_(@_)">
                  <c:v>135.48515352541691</c:v>
                </c:pt>
                <c:pt idx="1749" formatCode="_(* #,##0.00_);_(* \(#,##0.00\);_(* &quot;-&quot;??_);_(@_)">
                  <c:v>135.48737735411126</c:v>
                </c:pt>
                <c:pt idx="1750" formatCode="_(* #,##0.00_);_(* \(#,##0.00\);_(* &quot;-&quot;??_);_(@_)">
                  <c:v>135.48906608425256</c:v>
                </c:pt>
                <c:pt idx="1751" formatCode="_(* #,##0.00_);_(* \(#,##0.00\);_(* &quot;-&quot;??_);_(@_)">
                  <c:v>135.49610316756545</c:v>
                </c:pt>
                <c:pt idx="1752" formatCode="_(* #,##0.00_);_(* \(#,##0.00\);_(* &quot;-&quot;??_);_(@_)">
                  <c:v>135.498285694375</c:v>
                </c:pt>
                <c:pt idx="1753" formatCode="_(* #,##0.00_);_(* \(#,##0.00\);_(* &quot;-&quot;??_);_(@_)">
                  <c:v>135.50037865172678</c:v>
                </c:pt>
                <c:pt idx="1754" formatCode="_(* #,##0.00_);_(* \(#,##0.00\);_(* &quot;-&quot;??_);_(@_)">
                  <c:v>135.50249299580017</c:v>
                </c:pt>
                <c:pt idx="1755" formatCode="_(* #,##0.00_);_(* \(#,##0.00\);_(* &quot;-&quot;??_);_(@_)">
                  <c:v>135.50402951217302</c:v>
                </c:pt>
                <c:pt idx="1756" formatCode="_(* #,##0.00_);_(* \(#,##0.00\);_(* &quot;-&quot;??_);_(@_)">
                  <c:v>135.51090939157183</c:v>
                </c:pt>
                <c:pt idx="1757" formatCode="_(* #,##0.00_);_(* \(#,##0.00\);_(* &quot;-&quot;??_);_(@_)">
                  <c:v>135.51319009995001</c:v>
                </c:pt>
                <c:pt idx="1758" formatCode="_(* #,##0.00_);_(* \(#,##0.00\);_(* &quot;-&quot;??_);_(@_)">
                  <c:v>135.51525436685787</c:v>
                </c:pt>
                <c:pt idx="1759" formatCode="_(* #,##0.00_);_(* \(#,##0.00\);_(* &quot;-&quot;??_);_(@_)">
                  <c:v>135.51729919276801</c:v>
                </c:pt>
                <c:pt idx="1760" formatCode="_(* #,##0.00_);_(* \(#,##0.00\);_(* &quot;-&quot;??_);_(@_)">
                  <c:v>135.51886746608639</c:v>
                </c:pt>
                <c:pt idx="1761" formatCode="_(* #,##0.00_);_(* \(#,##0.00\);_(* &quot;-&quot;??_);_(@_)">
                  <c:v>135.5258269284802</c:v>
                </c:pt>
                <c:pt idx="1762" formatCode="_(* #,##0.00_);_(* \(#,##0.00\);_(* &quot;-&quot;??_);_(@_)">
                  <c:v>135.5279420873066</c:v>
                </c:pt>
                <c:pt idx="1763" formatCode="_(* #,##0.00_);_(* \(#,##0.00\);_(* &quot;-&quot;??_);_(@_)">
                  <c:v>135.53005750931857</c:v>
                </c:pt>
                <c:pt idx="1764" formatCode="_(* #,##0.00_);_(* \(#,##0.00\);_(* &quot;-&quot;??_);_(@_)">
                  <c:v>135.53209433645429</c:v>
                </c:pt>
                <c:pt idx="1765" formatCode="_(* #,##0.00_);_(* \(#,##0.00\);_(* &quot;-&quot;??_);_(@_)">
                  <c:v>135.53354933790746</c:v>
                </c:pt>
                <c:pt idx="1766" formatCode="_(* #,##0.00_);_(* \(#,##0.00\);_(* &quot;-&quot;??_);_(@_)">
                  <c:v>135.54018950681089</c:v>
                </c:pt>
                <c:pt idx="1767" formatCode="_(* #,##0.00_);_(* \(#,##0.00\);_(* &quot;-&quot;??_);_(@_)">
                  <c:v>135.54224734601027</c:v>
                </c:pt>
                <c:pt idx="1768" formatCode="_(* #,##0.00_);_(* \(#,##0.00\);_(* &quot;-&quot;??_);_(@_)">
                  <c:v>135.54427585982768</c:v>
                </c:pt>
                <c:pt idx="1769" formatCode="_(* #,##0.00_);_(* \(#,##0.00\);_(* &quot;-&quot;??_);_(@_)">
                  <c:v>135.54630462318386</c:v>
                </c:pt>
                <c:pt idx="1770" formatCode="_(* #,##0.00_);_(* \(#,##0.00\);_(* &quot;-&quot;??_);_(@_)">
                  <c:v>135.54783482972931</c:v>
                </c:pt>
                <c:pt idx="1771" formatCode="_(* #,##0.00_);_(* \(#,##0.00\);_(* &quot;-&quot;??_);_(@_)">
                  <c:v>135.55455440570142</c:v>
                </c:pt>
                <c:pt idx="1772" formatCode="_(* #,##0.00_);_(* \(#,##0.00\);_(* &quot;-&quot;??_);_(@_)">
                  <c:v>135.55662394005549</c:v>
                </c:pt>
                <c:pt idx="1773" formatCode="_(* #,##0.00_);_(* \(#,##0.00\);_(* &quot;-&quot;??_);_(@_)">
                  <c:v>135.55870360992174</c:v>
                </c:pt>
                <c:pt idx="1774" formatCode="_(* #,##0.00_);_(* \(#,##0.00\);_(* &quot;-&quot;??_);_(@_)">
                  <c:v>135.56071445022405</c:v>
                </c:pt>
                <c:pt idx="1775" formatCode="_(* #,##0.00_);_(* \(#,##0.00\);_(* &quot;-&quot;??_);_(@_)">
                  <c:v>135.56215288859741</c:v>
                </c:pt>
                <c:pt idx="1776" formatCode="_(* #,##0.00_);_(* \(#,##0.00\);_(* &quot;-&quot;??_);_(@_)">
                  <c:v>135.56866449137701</c:v>
                </c:pt>
                <c:pt idx="1777" formatCode="_(* #,##0.00_);_(* \(#,##0.00\);_(* &quot;-&quot;??_);_(@_)">
                  <c:v>135.5708423008231</c:v>
                </c:pt>
                <c:pt idx="1778" formatCode="_(* #,##0.00_);_(* \(#,##0.00\);_(* &quot;-&quot;??_);_(@_)">
                  <c:v>135.57302037878679</c:v>
                </c:pt>
                <c:pt idx="1779" formatCode="_(* #,##0.00_);_(* \(#,##0.00\);_(* &quot;-&quot;??_);_(@_)">
                  <c:v>135.57522955792035</c:v>
                </c:pt>
                <c:pt idx="1780" formatCode="_(* #,##0.00_);_(* \(#,##0.00\);_(* &quot;-&quot;??_);_(@_)">
                  <c:v>135.57754564404001</c:v>
                </c:pt>
                <c:pt idx="1781" formatCode="_(* #,##0.00_);_(* \(#,##0.00\);_(* &quot;-&quot;??_);_(@_)">
                  <c:v>135.58408628201221</c:v>
                </c:pt>
                <c:pt idx="1782" formatCode="_(* #,##0.00_);_(* \(#,##0.00\);_(* &quot;-&quot;??_);_(@_)">
                  <c:v>135.58624543544568</c:v>
                </c:pt>
                <c:pt idx="1783" formatCode="_(* #,##0.00_);_(* \(#,##0.00\);_(* &quot;-&quot;??_);_(@_)">
                  <c:v>135.58840486726788</c:v>
                </c:pt>
                <c:pt idx="1784" formatCode="_(* #,##0.00_);_(* \(#,##0.00\);_(* &quot;-&quot;??_);_(@_)">
                  <c:v>135.5905851182761</c:v>
                </c:pt>
                <c:pt idx="1785" formatCode="_(* #,##0.00_);_(* \(#,##0.00\);_(* &quot;-&quot;??_);_(@_)">
                  <c:v>135.59278818846249</c:v>
                </c:pt>
                <c:pt idx="1786" formatCode="_(* #,##0.00_);_(* \(#,##0.00\);_(* &quot;-&quot;??_);_(@_)">
                  <c:v>135.59948052311819</c:v>
                </c:pt>
                <c:pt idx="1787" formatCode="_(* #,##0.00_);_(* \(#,##0.00\);_(* &quot;-&quot;??_);_(@_)">
                  <c:v>135.60175472805079</c:v>
                </c:pt>
                <c:pt idx="1788" formatCode="_(* #,##0.00_);_(* \(#,##0.00\);_(* &quot;-&quot;??_);_(@_)">
                  <c:v>135.60410122708026</c:v>
                </c:pt>
                <c:pt idx="1789" formatCode="_(* #,##0.00_);_(* \(#,##0.00\);_(* &quot;-&quot;??_);_(@_)">
                  <c:v>141.88052504465139</c:v>
                </c:pt>
                <c:pt idx="1790" formatCode="_(* #,##0.00_);_(* \(#,##0.00\);_(* &quot;-&quot;??_);_(@_)">
                  <c:v>141.88306170917684</c:v>
                </c:pt>
                <c:pt idx="1791" formatCode="_(* #,##0.00_);_(* \(#,##0.00\);_(* &quot;-&quot;??_);_(@_)">
                  <c:v>141.89103402450257</c:v>
                </c:pt>
                <c:pt idx="1792" formatCode="_(* #,##0.00_);_(* \(#,##0.00\);_(* &quot;-&quot;??_);_(@_)">
                  <c:v>141.8936457823192</c:v>
                </c:pt>
                <c:pt idx="1793" formatCode="_(* #,##0.00_);_(* \(#,##0.00\);_(* &quot;-&quot;??_);_(@_)">
                  <c:v>141.89624590645329</c:v>
                </c:pt>
                <c:pt idx="1794" formatCode="_(* #,##0.00_);_(* \(#,##0.00\);_(* &quot;-&quot;??_);_(@_)">
                  <c:v>141.89866623627475</c:v>
                </c:pt>
                <c:pt idx="1795" formatCode="_(* #,##0.00_);_(* \(#,##0.00\);_(* &quot;-&quot;??_);_(@_)">
                  <c:v>141.90050829513311</c:v>
                </c:pt>
                <c:pt idx="1796" formatCode="_(* #,##0.00_);_(* \(#,##0.00\);_(* &quot;-&quot;??_);_(@_)">
                  <c:v>141.90838840155604</c:v>
                </c:pt>
                <c:pt idx="1797" formatCode="_(* #,##0.00_);_(* \(#,##0.00\);_(* &quot;-&quot;??_);_(@_)">
                  <c:v>141.9108101616207</c:v>
                </c:pt>
                <c:pt idx="1798" formatCode="_(* #,##0.00_);_(* \(#,##0.00\);_(* &quot;-&quot;??_);_(@_)">
                  <c:v>141.91324357911986</c:v>
                </c:pt>
                <c:pt idx="1799" formatCode="_(* #,##0.00_);_(* \(#,##0.00\);_(* &quot;-&quot;??_);_(@_)">
                  <c:v>141.91568867508821</c:v>
                </c:pt>
                <c:pt idx="1800" formatCode="_(* #,##0.00_);_(* \(#,##0.00\);_(* &quot;-&quot;??_);_(@_)">
                  <c:v>141.91760279176518</c:v>
                </c:pt>
                <c:pt idx="1801" formatCode="_(* #,##0.00_);_(* \(#,##0.00\);_(* &quot;-&quot;??_);_(@_)">
                  <c:v>141.92585480009242</c:v>
                </c:pt>
                <c:pt idx="1802" formatCode="_(* #,##0.00_);_(* \(#,##0.00\);_(* &quot;-&quot;??_);_(@_)">
                  <c:v>141.928358307796</c:v>
                </c:pt>
                <c:pt idx="1803" formatCode="_(* #,##0.00_);_(* \(#,##0.00\);_(* &quot;-&quot;??_);_(@_)">
                  <c:v>141.93093042665527</c:v>
                </c:pt>
                <c:pt idx="1804" formatCode="_(* #,##0.00_);_(* \(#,##0.00\);_(* &quot;-&quot;??_);_(@_)">
                  <c:v>141.93353701087511</c:v>
                </c:pt>
                <c:pt idx="1805" formatCode="_(* #,##0.00_);_(* \(#,##0.00\);_(* &quot;-&quot;??_);_(@_)">
                  <c:v>141.93545417697854</c:v>
                </c:pt>
                <c:pt idx="1806" formatCode="_(* #,##0.00_);_(* \(#,##0.00\);_(* &quot;-&quot;??_);_(@_)">
                  <c:v>141.94333117027605</c:v>
                </c:pt>
                <c:pt idx="1807" formatCode="_(* #,##0.00_);_(* \(#,##0.00\);_(* &quot;-&quot;??_);_(@_)">
                  <c:v>141.94576846187994</c:v>
                </c:pt>
                <c:pt idx="1808" formatCode="_(* #,##0.00_);_(* \(#,##0.00\);_(* &quot;-&quot;??_);_(@_)">
                  <c:v>141.94820604953867</c:v>
                </c:pt>
                <c:pt idx="1809" formatCode="_(* #,##0.00_);_(* \(#,##0.00\);_(* &quot;-&quot;??_);_(@_)">
                  <c:v>141.95065532283508</c:v>
                </c:pt>
                <c:pt idx="1810" formatCode="_(* #,##0.00_);_(* \(#,##0.00\);_(* &quot;-&quot;??_);_(@_)">
                  <c:v>141.95255917332756</c:v>
                </c:pt>
                <c:pt idx="1811" formatCode="_(* #,##0.00_);_(* \(#,##0.00\);_(* &quot;-&quot;??_);_(@_)">
                  <c:v>141.96067822195144</c:v>
                </c:pt>
                <c:pt idx="1812" formatCode="_(* #,##0.00_);_(* \(#,##0.00\);_(* &quot;-&quot;??_);_(@_)">
                  <c:v>141.96295924097481</c:v>
                </c:pt>
                <c:pt idx="1813" formatCode="_(* #,##0.00_);_(* \(#,##0.00\);_(* &quot;-&quot;??_);_(@_)">
                  <c:v>141.96823889343369</c:v>
                </c:pt>
                <c:pt idx="1814" formatCode="_(* #,##0.00_);_(* \(#,##0.00\);_(* &quot;-&quot;??_);_(@_)">
                  <c:v>141.97014815660444</c:v>
                </c:pt>
                <c:pt idx="1815" formatCode="_(* #,##0.00_);_(* \(#,##0.00\);_(* &quot;-&quot;??_);_(@_)">
                  <c:v>141.97818307132161</c:v>
                </c:pt>
                <c:pt idx="1816" formatCode="_(* #,##0.00_);_(* \(#,##0.00\);_(* &quot;-&quot;??_);_(@_)">
                  <c:v>141.98065846890654</c:v>
                </c:pt>
                <c:pt idx="1817" formatCode="_(* #,##0.00_);_(* \(#,##0.00\);_(* &quot;-&quot;??_);_(@_)">
                  <c:v>141.98314865328641</c:v>
                </c:pt>
                <c:pt idx="1818" formatCode="_(* #,##0.00_);_(* \(#,##0.00\);_(* &quot;-&quot;??_);_(@_)">
                  <c:v>141.98551528993494</c:v>
                </c:pt>
                <c:pt idx="1819" formatCode="_(* #,##0.00_);_(* \(#,##0.00\);_(* &quot;-&quot;??_);_(@_)">
                  <c:v>141.98805350169644</c:v>
                </c:pt>
                <c:pt idx="1820" formatCode="_(* #,##0.00_);_(* \(#,##0.00\);_(* &quot;-&quot;??_);_(@_)">
                  <c:v>141.99626827481237</c:v>
                </c:pt>
                <c:pt idx="1821" formatCode="_(* #,##0.00_);_(* \(#,##0.00\);_(* &quot;-&quot;??_);_(@_)">
                  <c:v>141.99992678239818</c:v>
                </c:pt>
                <c:pt idx="1822" formatCode="_(* #,##0.00_);_(* \(#,##0.00\);_(* &quot;-&quot;??_);_(@_)">
                  <c:v>142.00364885478243</c:v>
                </c:pt>
                <c:pt idx="1823" formatCode="_(* #,##0.00_);_(* \(#,##0.00\);_(* &quot;-&quot;??_);_(@_)">
                  <c:v>142.00733976465904</c:v>
                </c:pt>
                <c:pt idx="1824" formatCode="_(* #,##0.00_);_(* \(#,##0.00\);_(* &quot;-&quot;??_);_(@_)">
                  <c:v>142.01388910908184</c:v>
                </c:pt>
                <c:pt idx="1825" formatCode="_(* #,##0.00_);_(* \(#,##0.00\);_(* &quot;-&quot;??_);_(@_)">
                  <c:v>142.02210944912377</c:v>
                </c:pt>
                <c:pt idx="1826" formatCode="_(* #,##0.00_);_(* \(#,##0.00\);_(* &quot;-&quot;??_);_(@_)">
                  <c:v>142.02577081045214</c:v>
                </c:pt>
                <c:pt idx="1827" formatCode="_(* #,##0.00_);_(* \(#,##0.00\);_(* &quot;-&quot;??_);_(@_)">
                  <c:v>142.02943257944401</c:v>
                </c:pt>
                <c:pt idx="1828" formatCode="_(* #,##0.00_);_(* \(#,##0.00\);_(* &quot;-&quot;??_);_(@_)">
                  <c:v>142.03306315245021</c:v>
                </c:pt>
                <c:pt idx="1829" formatCode="_(* #,##0.00_);_(* \(#,##0.00\);_(* &quot;-&quot;??_);_(@_)">
                  <c:v>142.03935920602376</c:v>
                </c:pt>
                <c:pt idx="1830" formatCode="_(* #,##0.00_);_(* \(#,##0.00\);_(* &quot;-&quot;??_);_(@_)">
                  <c:v>142.04743099143852</c:v>
                </c:pt>
                <c:pt idx="1831" formatCode="_(* #,##0.00_);_(* \(#,##0.00\);_(* &quot;-&quot;??_);_(@_)">
                  <c:v>142.05103193613877</c:v>
                </c:pt>
                <c:pt idx="1832" formatCode="_(* #,##0.00_);_(* \(#,##0.00\);_(* &quot;-&quot;??_);_(@_)">
                  <c:v>142.05468070010247</c:v>
                </c:pt>
                <c:pt idx="1833" formatCode="_(* #,##0.00_);_(* \(#,##0.00\);_(* &quot;-&quot;??_);_(@_)">
                  <c:v>142.05829825293361</c:v>
                </c:pt>
                <c:pt idx="1834" formatCode="_(* #,##0.00_);_(* \(#,##0.00\);_(* &quot;-&quot;??_);_(@_)">
                  <c:v>142.06463240397647</c:v>
                </c:pt>
                <c:pt idx="1835" formatCode="_(* #,##0.00_);_(* \(#,##0.00\);_(* &quot;-&quot;??_);_(@_)">
                  <c:v>142.0727712317167</c:v>
                </c:pt>
                <c:pt idx="1836" formatCode="_(* #,##0.00_);_(* \(#,##0.00\);_(* &quot;-&quot;??_);_(@_)">
                  <c:v>142.07639077273672</c:v>
                </c:pt>
                <c:pt idx="1837" formatCode="_(* #,##0.00_);_(* \(#,##0.00\);_(* &quot;-&quot;??_);_(@_)">
                  <c:v>142.08005816667969</c:v>
                </c:pt>
                <c:pt idx="1838" formatCode="_(* #,##0.00_);_(* \(#,##0.00\);_(* &quot;-&quot;??_);_(@_)">
                  <c:v>142.08367850727879</c:v>
                </c:pt>
                <c:pt idx="1839" formatCode="_(* #,##0.00_);_(* \(#,##0.00\);_(* &quot;-&quot;??_);_(@_)">
                  <c:v>142.09002455789664</c:v>
                </c:pt>
                <c:pt idx="1840" formatCode="_(* #,##0.00_);_(* \(#,##0.00\);_(* &quot;-&quot;??_);_(@_)">
                  <c:v>142.09811125093768</c:v>
                </c:pt>
                <c:pt idx="1841" formatCode="_(* #,##0.00_);_(* \(#,##0.00\);_(* &quot;-&quot;??_);_(@_)">
                  <c:v>142.10175713235276</c:v>
                </c:pt>
                <c:pt idx="1842" formatCode="_(* #,##0.00_);_(* \(#,##0.00\);_(* &quot;-&quot;??_);_(@_)">
                  <c:v>142.10546662862959</c:v>
                </c:pt>
                <c:pt idx="1843" formatCode="_(* #,##0.00_);_(* \(#,##0.00\);_(* &quot;-&quot;??_);_(@_)">
                  <c:v>142.10920815956405</c:v>
                </c:pt>
                <c:pt idx="1844" formatCode="_(* #,##0.00_);_(* \(#,##0.00\);_(* &quot;-&quot;??_);_(@_)">
                  <c:v>142.11764467785463</c:v>
                </c:pt>
                <c:pt idx="1845" formatCode="_(* #,##0.00_);_(* \(#,##0.00\);_(* &quot;-&quot;??_);_(@_)">
                  <c:v>142.12825081557469</c:v>
                </c:pt>
                <c:pt idx="1846" formatCode="_(* #,##0.00_);_(* \(#,##0.00\);_(* &quot;-&quot;??_);_(@_)">
                  <c:v>142.13196325873446</c:v>
                </c:pt>
                <c:pt idx="1847" formatCode="_(* #,##0.00_);_(* \(#,##0.00\);_(* &quot;-&quot;??_);_(@_)">
                  <c:v>142.13578682205318</c:v>
                </c:pt>
                <c:pt idx="1848" formatCode="_(* #,##0.00_);_(* \(#,##0.00\);_(* &quot;-&quot;??_);_(@_)">
                  <c:v>142.14239277987784</c:v>
                </c:pt>
                <c:pt idx="1849" formatCode="_(* #,##0.00_);_(* \(#,##0.00\);_(* &quot;-&quot;??_);_(@_)">
                  <c:v>142.15070613398137</c:v>
                </c:pt>
                <c:pt idx="1850" formatCode="_(* #,##0.00_);_(* \(#,##0.00\);_(* &quot;-&quot;??_);_(@_)">
                  <c:v>142.15443689651147</c:v>
                </c:pt>
                <c:pt idx="1851" formatCode="_(* #,##0.00_);_(* \(#,##0.00\);_(* &quot;-&quot;??_);_(@_)">
                  <c:v>146.64714175215784</c:v>
                </c:pt>
                <c:pt idx="1852" formatCode="_(* #,##0.00_);_(* \(#,##0.00\);_(* &quot;-&quot;??_);_(@_)">
                  <c:v>146.65073676336564</c:v>
                </c:pt>
                <c:pt idx="1853" formatCode="_(* #,##0.00_);_(* \(#,##0.00\);_(* &quot;-&quot;??_);_(@_)">
                  <c:v>146.65819730149133</c:v>
                </c:pt>
                <c:pt idx="1854" formatCode="_(* #,##0.00_);_(* \(#,##0.00\);_(* &quot;-&quot;??_);_(@_)">
                  <c:v>146.66777410139539</c:v>
                </c:pt>
                <c:pt idx="1855" formatCode="_(* #,##0.00_);_(* \(#,##0.00\);_(* &quot;-&quot;??_);_(@_)">
                  <c:v>146.67114097540019</c:v>
                </c:pt>
                <c:pt idx="1856" formatCode="_(* #,##0.00_);_(* \(#,##0.00\);_(* &quot;-&quot;??_);_(@_)">
                  <c:v>146.67481101103505</c:v>
                </c:pt>
                <c:pt idx="1857" formatCode="_(* #,##0.00_);_(* \(#,##0.00\);_(* &quot;-&quot;??_);_(@_)">
                  <c:v>146.68102678235186</c:v>
                </c:pt>
                <c:pt idx="1858" formatCode="_(* #,##0.00_);_(* \(#,##0.00\);_(* &quot;-&quot;??_);_(@_)">
                  <c:v>146.68937617926431</c:v>
                </c:pt>
                <c:pt idx="1859" formatCode="_(* #,##0.00_);_(* \(#,##0.00\);_(* &quot;-&quot;??_);_(@_)">
                  <c:v>146.69299312141271</c:v>
                </c:pt>
                <c:pt idx="1860" formatCode="_(* #,##0.00_);_(* \(#,##0.00\);_(* &quot;-&quot;??_);_(@_)">
                  <c:v>146.69661046003819</c:v>
                </c:pt>
                <c:pt idx="1861" formatCode="_(* #,##0.00_);_(* \(#,##0.00\);_(* &quot;-&quot;??_);_(@_)">
                  <c:v>146.70022820078944</c:v>
                </c:pt>
                <c:pt idx="1862" formatCode="_(* #,##0.00_);_(* \(#,##0.00\);_(* &quot;-&quot;??_);_(@_)">
                  <c:v>146.7063807384753</c:v>
                </c:pt>
                <c:pt idx="1863" formatCode="_(* #,##0.00_);_(* \(#,##0.00\);_(* &quot;-&quot;??_);_(@_)">
                  <c:v>146.71498127633535</c:v>
                </c:pt>
                <c:pt idx="1864" formatCode="_(* #,##0.00_);_(* \(#,##0.00\);_(* &quot;-&quot;??_);_(@_)">
                  <c:v>146.71867944272194</c:v>
                </c:pt>
                <c:pt idx="1865" formatCode="_(* #,##0.00_);_(* \(#,##0.00\);_(* &quot;-&quot;??_);_(@_)">
                  <c:v>146.72245642914149</c:v>
                </c:pt>
                <c:pt idx="1866" formatCode="_(* #,##0.00_);_(* \(#,##0.00\);_(* &quot;-&quot;??_);_(@_)">
                  <c:v>146.72618679342952</c:v>
                </c:pt>
                <c:pt idx="1867" formatCode="_(* #,##0.00_);_(* \(#,##0.00\);_(* &quot;-&quot;??_);_(@_)">
                  <c:v>146.73266133732903</c:v>
                </c:pt>
                <c:pt idx="1868" formatCode="_(* #,##0.00_);_(* \(#,##0.00\);_(* &quot;-&quot;??_);_(@_)">
                  <c:v>146.74142333215661</c:v>
                </c:pt>
                <c:pt idx="1869" formatCode="_(* #,##0.00_);_(* \(#,##0.00\);_(* &quot;-&quot;??_);_(@_)">
                  <c:v>146.74559512540475</c:v>
                </c:pt>
                <c:pt idx="1870" formatCode="_(* #,##0.00_);_(* \(#,##0.00\);_(* &quot;-&quot;??_);_(@_)">
                  <c:v>146.74942221300074</c:v>
                </c:pt>
                <c:pt idx="1871" formatCode="_(* #,##0.00_);_(* \(#,##0.00\);_(* &quot;-&quot;??_);_(@_)">
                  <c:v>146.7531398906641</c:v>
                </c:pt>
                <c:pt idx="1872" formatCode="_(* #,##0.00_);_(* \(#,##0.00\);_(* &quot;-&quot;??_);_(@_)">
                  <c:v>146.75927238158076</c:v>
                </c:pt>
                <c:pt idx="1873" formatCode="_(* #,##0.00_);_(* \(#,##0.00\);_(* &quot;-&quot;??_);_(@_)">
                  <c:v>146.76788105267997</c:v>
                </c:pt>
                <c:pt idx="1874" formatCode="_(* #,##0.00_);_(* \(#,##0.00\);_(* &quot;-&quot;??_);_(@_)">
                  <c:v>146.77117875205403</c:v>
                </c:pt>
                <c:pt idx="1875" formatCode="_(* #,##0.00_);_(* \(#,##0.00\);_(* &quot;-&quot;??_);_(@_)">
                  <c:v>146.77488743956869</c:v>
                </c:pt>
                <c:pt idx="1876" formatCode="_(* #,##0.00_);_(* \(#,##0.00\);_(* &quot;-&quot;??_);_(@_)">
                  <c:v>146.77890457332757</c:v>
                </c:pt>
                <c:pt idx="1877" formatCode="_(* #,##0.00_);_(* \(#,##0.00\);_(* &quot;-&quot;??_);_(@_)">
                  <c:v>146.78584146721104</c:v>
                </c:pt>
                <c:pt idx="1878" formatCode="_(* #,##0.00_);_(* \(#,##0.00\);_(* &quot;-&quot;??_);_(@_)">
                  <c:v>146.7937172285292</c:v>
                </c:pt>
                <c:pt idx="1879" formatCode="_(* #,##0.00_);_(* \(#,##0.00\);_(* &quot;-&quot;??_);_(@_)">
                  <c:v>146.7925819241392</c:v>
                </c:pt>
                <c:pt idx="1880" formatCode="_(* #,##0.00_);_(* \(#,##0.00\);_(* &quot;-&quot;??_);_(@_)">
                  <c:v>146.80143068686542</c:v>
                </c:pt>
                <c:pt idx="1881" formatCode="_(* #,##0.00_);_(* \(#,##0.00\);_(* &quot;-&quot;??_);_(@_)">
                  <c:v>146.81243902376028</c:v>
                </c:pt>
                <c:pt idx="1882" formatCode="_(* #,##0.00_);_(* \(#,##0.00\);_(* &quot;-&quot;??_);_(@_)">
                  <c:v>146.82253951924642</c:v>
                </c:pt>
                <c:pt idx="1883" formatCode="_(* #,##0.00_);_(* \(#,##0.00\);_(* &quot;-&quot;??_);_(@_)">
                  <c:v>146.82651652853403</c:v>
                </c:pt>
                <c:pt idx="1884" formatCode="_(* #,##0.00_);_(* \(#,##0.00\);_(* &quot;-&quot;??_);_(@_)">
                  <c:v>146.83050972703319</c:v>
                </c:pt>
                <c:pt idx="1885" formatCode="_(* #,##0.00_);_(* \(#,##0.00\);_(* &quot;-&quot;??_);_(@_)">
                  <c:v>146.84092662869679</c:v>
                </c:pt>
                <c:pt idx="1886" formatCode="_(* #,##0.00_);_(* \(#,##0.00\);_(* &quot;-&quot;??_);_(@_)">
                  <c:v>146.85076120260106</c:v>
                </c:pt>
                <c:pt idx="1887" formatCode="_(* #,##0.00_);_(* \(#,##0.00\);_(* &quot;-&quot;??_);_(@_)">
                  <c:v>146.85488308270428</c:v>
                </c:pt>
                <c:pt idx="1888" formatCode="_(* #,##0.00_);_(* \(#,##0.00\);_(* &quot;-&quot;??_);_(@_)">
                  <c:v>146.85895826041445</c:v>
                </c:pt>
                <c:pt idx="1889" formatCode="_(* #,##0.00_);_(* \(#,##0.00\);_(* &quot;-&quot;??_);_(@_)">
                  <c:v>146.86298672171046</c:v>
                </c:pt>
                <c:pt idx="1890" formatCode="_(* #,##0.00_);_(* \(#,##0.00\);_(* &quot;-&quot;??_);_(@_)">
                  <c:v>146.87111457157934</c:v>
                </c:pt>
                <c:pt idx="1891" formatCode="_(* #,##0.00_);_(* \(#,##0.00\);_(* &quot;-&quot;??_);_(@_)">
                  <c:v>146.87883284623487</c:v>
                </c:pt>
                <c:pt idx="1892" formatCode="_(* #,##0.00_);_(* \(#,##0.00\);_(* &quot;-&quot;??_);_(@_)">
                  <c:v>146.88276922472119</c:v>
                </c:pt>
                <c:pt idx="1893" formatCode="_(* #,##0.00_);_(* \(#,##0.00\);_(* &quot;-&quot;??_);_(@_)">
                  <c:v>146.88670607025216</c:v>
                </c:pt>
                <c:pt idx="1894" formatCode="_(* #,##0.00_);_(* \(#,##0.00\);_(* &quot;-&quot;??_);_(@_)">
                  <c:v>146.89062762180046</c:v>
                </c:pt>
                <c:pt idx="1895" formatCode="_(* #,##0.00_);_(* \(#,##0.00\);_(* &quot;-&quot;??_);_(@_)">
                  <c:v>146.89862061489475</c:v>
                </c:pt>
                <c:pt idx="1896" formatCode="_(* #,##0.00_);_(* \(#,##0.00\);_(* &quot;-&quot;??_);_(@_)">
                  <c:v>146.90634447703493</c:v>
                </c:pt>
                <c:pt idx="1897" formatCode="_(* #,##0.00_);_(* \(#,##0.00\);_(* &quot;-&quot;??_);_(@_)">
                  <c:v>146.91031556979794</c:v>
                </c:pt>
                <c:pt idx="1898" formatCode="_(* #,##0.00_);_(* \(#,##0.00\);_(* &quot;-&quot;??_);_(@_)">
                  <c:v>146.91439738053444</c:v>
                </c:pt>
                <c:pt idx="1899" formatCode="_(* #,##0.00_);_(* \(#,##0.00\);_(* &quot;-&quot;??_);_(@_)">
                  <c:v>146.91841666605967</c:v>
                </c:pt>
                <c:pt idx="1900" formatCode="_(* #,##0.00_);_(* \(#,##0.00\);_(* &quot;-&quot;??_);_(@_)">
                  <c:v>146.92649597006607</c:v>
                </c:pt>
                <c:pt idx="1901" formatCode="_(* #,##0.00_);_(* \(#,##0.00\);_(* &quot;-&quot;??_);_(@_)">
                  <c:v>146.9342216210444</c:v>
                </c:pt>
                <c:pt idx="1902" formatCode="_(* #,##0.00_);_(* \(#,##0.00\);_(* &quot;-&quot;??_);_(@_)">
                  <c:v>146.93821832331932</c:v>
                </c:pt>
                <c:pt idx="1903" formatCode="_(* #,##0.00_);_(* \(#,##0.00\);_(* &quot;-&quot;??_);_(@_)">
                  <c:v>146.94224697065803</c:v>
                </c:pt>
                <c:pt idx="1904" formatCode="_(* #,##0.00_);_(* \(#,##0.00\);_(* &quot;-&quot;??_);_(@_)">
                  <c:v>146.94621314307111</c:v>
                </c:pt>
                <c:pt idx="1905" formatCode="_(* #,##0.00_);_(* \(#,##0.00\);_(* &quot;-&quot;??_);_(@_)">
                  <c:v>146.95680337230596</c:v>
                </c:pt>
                <c:pt idx="1906" formatCode="_(* #,##0.00_);_(* \(#,##0.00\);_(* &quot;-&quot;??_);_(@_)">
                  <c:v>146.96655743790842</c:v>
                </c:pt>
                <c:pt idx="1907" formatCode="_(* #,##0.00_);_(* \(#,##0.00\);_(* &quot;-&quot;??_);_(@_)">
                  <c:v>146.97055793434831</c:v>
                </c:pt>
                <c:pt idx="1908" formatCode="_(* #,##0.00_);_(* \(#,##0.00\);_(* &quot;-&quot;??_);_(@_)">
                  <c:v>146.97454316136788</c:v>
                </c:pt>
                <c:pt idx="1909" formatCode="_(* #,##0.00_);_(* \(#,##0.00\);_(* &quot;-&quot;??_);_(@_)">
                  <c:v>146.98265990921558</c:v>
                </c:pt>
                <c:pt idx="1910" formatCode="_(* #,##0.00_);_(* \(#,##0.00\);_(* &quot;-&quot;??_);_(@_)">
                  <c:v>146.99039692398026</c:v>
                </c:pt>
                <c:pt idx="1911" formatCode="_(* #,##0.00_);_(* \(#,##0.00\);_(* &quot;-&quot;??_);_(@_)">
                  <c:v>146.99435296259387</c:v>
                </c:pt>
                <c:pt idx="1912" formatCode="_(* #,##0.00_);_(* \(#,##0.00\);_(* &quot;-&quot;??_);_(@_)">
                  <c:v>146.99830947000828</c:v>
                </c:pt>
                <c:pt idx="1913" formatCode="_(* #,##0.00_);_(* \(#,##0.00\);_(* &quot;-&quot;??_);_(@_)">
                  <c:v>147.00229795179854</c:v>
                </c:pt>
                <c:pt idx="1914" formatCode="_(* #,##0.00_);_(* \(#,##0.00\);_(* &quot;-&quot;??_);_(@_)">
                  <c:v>147.01045769096731</c:v>
                </c:pt>
                <c:pt idx="1915" formatCode="_(* #,##0.00_);_(* \(#,##0.00\);_(* &quot;-&quot;??_);_(@_)">
                  <c:v>147.01825515813672</c:v>
                </c:pt>
                <c:pt idx="1916" formatCode="_(* #,##0.00_);_(* \(#,##0.00\);_(* &quot;-&quot;??_);_(@_)">
                  <c:v>147.02221444897043</c:v>
                </c:pt>
                <c:pt idx="1917" formatCode="_(* #,##0.00_);_(* \(#,##0.00\);_(* &quot;-&quot;??_);_(@_)">
                  <c:v>147.02618997492579</c:v>
                </c:pt>
                <c:pt idx="1918" formatCode="_(* #,##0.00_);_(* \(#,##0.00\);_(* &quot;-&quot;??_);_(@_)">
                  <c:v>147.03103320268374</c:v>
                </c:pt>
                <c:pt idx="1919" formatCode="_(* #,##0.00_);_(* \(#,##0.00\);_(* &quot;-&quot;??_);_(@_)">
                  <c:v>147.04112611557431</c:v>
                </c:pt>
                <c:pt idx="1920" formatCode="_(* #,##0.00_);_(* \(#,##0.00\);_(* &quot;-&quot;??_);_(@_)">
                  <c:v>147.05047499129489</c:v>
                </c:pt>
                <c:pt idx="1921" formatCode="_(* #,##0.00_);_(* \(#,##0.00\);_(* &quot;-&quot;??_);_(@_)">
                  <c:v>147.05527894001776</c:v>
                </c:pt>
                <c:pt idx="1922" formatCode="_(* #,##0.00_);_(* \(#,##0.00\);_(* &quot;-&quot;??_);_(@_)">
                  <c:v>147.06005201370195</c:v>
                </c:pt>
                <c:pt idx="1923" formatCode="_(* #,##0.00_);_(* \(#,##0.00\);_(* &quot;-&quot;??_);_(@_)">
                  <c:v>147.06501984394455</c:v>
                </c:pt>
                <c:pt idx="1924" formatCode="_(* #,##0.00_);_(* \(#,##0.00\);_(* &quot;-&quot;??_);_(@_)">
                  <c:v>147.07556496692013</c:v>
                </c:pt>
                <c:pt idx="1925" formatCode="_(* #,##0.00_);_(* \(#,##0.00\);_(* &quot;-&quot;??_);_(@_)">
                  <c:v>147.0855082723219</c:v>
                </c:pt>
                <c:pt idx="1926" formatCode="_(* #,##0.00_);_(* \(#,##0.00\);_(* &quot;-&quot;??_);_(@_)">
                  <c:v>147.09057782555354</c:v>
                </c:pt>
                <c:pt idx="1927" formatCode="_(* #,##0.00_);_(* \(#,##0.00\);_(* &quot;-&quot;??_);_(@_)">
                  <c:v>147.09569726292506</c:v>
                </c:pt>
                <c:pt idx="1928" formatCode="_(* #,##0.00_);_(* \(#,##0.00\);_(* &quot;-&quot;??_);_(@_)">
                  <c:v>147.10071893612738</c:v>
                </c:pt>
                <c:pt idx="1929" formatCode="_(* #,##0.00_);_(* \(#,##0.00\);_(* &quot;-&quot;??_);_(@_)">
                  <c:v>147.11116318028442</c:v>
                </c:pt>
                <c:pt idx="1930" formatCode="_(* #,##0.00_);_(* \(#,##0.00\);_(* &quot;-&quot;??_);_(@_)">
                  <c:v>147.12071399374051</c:v>
                </c:pt>
                <c:pt idx="1931" formatCode="_(* #,##0.00_);_(* \(#,##0.00\);_(* &quot;-&quot;??_);_(@_)">
                  <c:v>147.12568701558808</c:v>
                </c:pt>
                <c:pt idx="1932" formatCode="_(* #,##0.00_);_(* \(#,##0.00\);_(* &quot;-&quot;??_);_(@_)">
                  <c:v>147.13066067924171</c:v>
                </c:pt>
                <c:pt idx="1933" formatCode="_(* #,##0.00_);_(* \(#,##0.00\);_(* &quot;-&quot;??_);_(@_)">
                  <c:v>147.13565256213641</c:v>
                </c:pt>
                <c:pt idx="1934" formatCode="_(* #,##0.00_);_(* \(#,##0.00\);_(* &quot;-&quot;??_);_(@_)">
                  <c:v>147.14602311898523</c:v>
                </c:pt>
                <c:pt idx="1935" formatCode="_(* #,##0.00_);_(* \(#,##0.00\);_(* &quot;-&quot;??_);_(@_)">
                  <c:v>147.1555736696107</c:v>
                </c:pt>
                <c:pt idx="1936" formatCode="_(* #,##0.00_);_(* \(#,##0.00\);_(* &quot;-&quot;??_);_(@_)">
                  <c:v>147.16054890336591</c:v>
                </c:pt>
                <c:pt idx="1937" formatCode="_(* #,##0.00_);_(* \(#,##0.00\);_(* &quot;-&quot;??_);_(@_)">
                  <c:v>147.16555773583642</c:v>
                </c:pt>
                <c:pt idx="1938" formatCode="_(* #,##0.00_);_(* \(#,##0.00\);_(* &quot;-&quot;??_);_(@_)">
                  <c:v>147.17060015420535</c:v>
                </c:pt>
                <c:pt idx="1939" formatCode="_(* #,##0.00_);_(* \(#,##0.00\);_(* &quot;-&quot;??_);_(@_)">
                  <c:v>146.54212116627684</c:v>
                </c:pt>
                <c:pt idx="1940" formatCode="_(* #,##0.00_);_(* \(#,##0.00\);_(* &quot;-&quot;??_);_(@_)">
                  <c:v>146.55059189903059</c:v>
                </c:pt>
                <c:pt idx="1941" formatCode="_(* #,##0.00_);_(* \(#,##0.00\);_(* &quot;-&quot;??_);_(@_)">
                  <c:v>146.56958583495532</c:v>
                </c:pt>
                <c:pt idx="1942" formatCode="_(* #,##0.00_);_(* \(#,##0.00\);_(* &quot;-&quot;??_);_(@_)">
                  <c:v>146.5790442262302</c:v>
                </c:pt>
                <c:pt idx="1943" formatCode="_(* #,##0.00_);_(* \(#,##0.00\);_(* &quot;-&quot;??_);_(@_)">
                  <c:v>146.58366730091325</c:v>
                </c:pt>
                <c:pt idx="1944" formatCode="_(* #,##0.00_);_(* \(#,##0.00\);_(* &quot;-&quot;??_);_(@_)">
                  <c:v>146.58830420229035</c:v>
                </c:pt>
                <c:pt idx="1945" formatCode="_(* #,##0.00_);_(* \(#,##0.00\);_(* &quot;-&quot;??_);_(@_)">
                  <c:v>146.59300820843566</c:v>
                </c:pt>
                <c:pt idx="1946" formatCode="_(* #,##0.00_);_(* \(#,##0.00\);_(* &quot;-&quot;??_);_(@_)">
                  <c:v>146.60469980606177</c:v>
                </c:pt>
                <c:pt idx="1947" formatCode="_(* #,##0.00_);_(* \(#,##0.00\);_(* &quot;-&quot;??_);_(@_)">
                  <c:v>146.61150833352005</c:v>
                </c:pt>
                <c:pt idx="1948" formatCode="_(* #,##0.00_);_(* \(#,##0.00\);_(* &quot;-&quot;??_);_(@_)">
                  <c:v>146.61608176062387</c:v>
                </c:pt>
                <c:pt idx="1949" formatCode="_(* #,##0.00_);_(* \(#,##0.00\);_(* &quot;-&quot;??_);_(@_)">
                  <c:v>146.62054911141024</c:v>
                </c:pt>
                <c:pt idx="1950" formatCode="_(* #,##0.00_);_(* \(#,##0.00\);_(* &quot;-&quot;??_);_(@_)">
                  <c:v>146.62501694517744</c:v>
                </c:pt>
                <c:pt idx="1951" formatCode="_(* #,##0.00_);_(* \(#,##0.00\);_(* &quot;-&quot;??_);_(@_)">
                  <c:v>146.63641036459254</c:v>
                </c:pt>
                <c:pt idx="1952" formatCode="_(* #,##0.00_);_(* \(#,##0.00\);_(* &quot;-&quot;??_);_(@_)">
                  <c:v>146.6432240367599</c:v>
                </c:pt>
                <c:pt idx="1953" formatCode="_(* #,##0.00_);_(* \(#,##0.00\);_(* &quot;-&quot;??_);_(@_)">
                  <c:v>146.64786766246701</c:v>
                </c:pt>
                <c:pt idx="1954" formatCode="_(* #,##0.00_);_(* \(#,##0.00\);_(* &quot;-&quot;??_);_(@_)">
                  <c:v>146.65248514533039</c:v>
                </c:pt>
                <c:pt idx="1955" formatCode="_(* #,##0.00_);_(* \(#,##0.00\);_(* &quot;-&quot;??_);_(@_)">
                  <c:v>146.65708980854382</c:v>
                </c:pt>
                <c:pt idx="1956" formatCode="_(* #,##0.00_);_(* \(#,##0.00\);_(* &quot;-&quot;??_);_(@_)">
                  <c:v>146.66869734022114</c:v>
                </c:pt>
                <c:pt idx="1957" formatCode="_(* #,##0.00_);_(* \(#,##0.00\);_(* &quot;-&quot;??_);_(@_)">
                  <c:v>146.67547789565535</c:v>
                </c:pt>
                <c:pt idx="1958" formatCode="_(* #,##0.00_);_(* \(#,##0.00\);_(* &quot;-&quot;??_);_(@_)">
                  <c:v>146.68008513595879</c:v>
                </c:pt>
                <c:pt idx="1959" formatCode="_(* #,##0.00_);_(* \(#,##0.00\);_(* &quot;-&quot;??_);_(@_)">
                  <c:v>146.68471958052851</c:v>
                </c:pt>
                <c:pt idx="1960" formatCode="_(* #,##0.00_);_(* \(#,##0.00\);_(* &quot;-&quot;??_);_(@_)">
                  <c:v>146.68486133735414</c:v>
                </c:pt>
                <c:pt idx="1961" formatCode="_(* #,##0.00_);_(* \(#,##0.00\);_(* &quot;-&quot;??_);_(@_)">
                  <c:v>146.64190736516886</c:v>
                </c:pt>
                <c:pt idx="1962" formatCode="_(* #,##0.00_);_(* \(#,##0.00\);_(* &quot;-&quot;??_);_(@_)">
                  <c:v>146.64883578668082</c:v>
                </c:pt>
                <c:pt idx="1963" formatCode="_(* #,##0.00_);_(* \(#,##0.00\);_(* &quot;-&quot;??_);_(@_)">
                  <c:v>146.6535557995405</c:v>
                </c:pt>
                <c:pt idx="1964" formatCode="_(* #,##0.00_);_(* \(#,##0.00\);_(* &quot;-&quot;??_);_(@_)">
                  <c:v>146.6583831236795</c:v>
                </c:pt>
                <c:pt idx="1965" formatCode="_(* #,##0.00_);_(* \(#,##0.00\);_(* &quot;-&quot;??_);_(@_)">
                  <c:v>146.66317095966926</c:v>
                </c:pt>
                <c:pt idx="1966" formatCode="_(* #,##0.00_);_(* \(#,##0.00\);_(* &quot;-&quot;??_);_(@_)">
                  <c:v>146.67555157735941</c:v>
                </c:pt>
                <c:pt idx="1967" formatCode="_(* #,##0.00_);_(* \(#,##0.00\);_(* &quot;-&quot;??_);_(@_)">
                  <c:v>146.6826800868123</c:v>
                </c:pt>
                <c:pt idx="1968" formatCode="_(* #,##0.00_);_(* \(#,##0.00\);_(* &quot;-&quot;??_);_(@_)">
                  <c:v>146.68751079162212</c:v>
                </c:pt>
                <c:pt idx="1969" formatCode="_(* #,##0.00_);_(* \(#,##0.00\);_(* &quot;-&quot;??_);_(@_)">
                  <c:v>146.69228863400082</c:v>
                </c:pt>
                <c:pt idx="1970" formatCode="_(* #,##0.00_);_(* \(#,##0.00\);_(* &quot;-&quot;??_);_(@_)">
                  <c:v>146.69698687854037</c:v>
                </c:pt>
                <c:pt idx="1971" formatCode="_(* #,##0.00_);_(* \(#,##0.00\);_(* &quot;-&quot;??_);_(@_)">
                  <c:v>146.70863049613416</c:v>
                </c:pt>
                <c:pt idx="1972" formatCode="_(* #,##0.00_);_(* \(#,##0.00\);_(* &quot;-&quot;??_);_(@_)">
                  <c:v>146.71549190838374</c:v>
                </c:pt>
                <c:pt idx="1973" formatCode="_(* #,##0.00_);_(* \(#,##0.00\);_(* &quot;-&quot;??_);_(@_)">
                  <c:v>146.72020614942801</c:v>
                </c:pt>
                <c:pt idx="1974" formatCode="_(* #,##0.00_);_(* \(#,##0.00\);_(* &quot;-&quot;??_);_(@_)">
                  <c:v>146.72494766776433</c:v>
                </c:pt>
                <c:pt idx="1975" formatCode="_(* #,##0.00_);_(* \(#,##0.00\);_(* &quot;-&quot;??_);_(@_)">
                  <c:v>146.72970308417686</c:v>
                </c:pt>
                <c:pt idx="1976" formatCode="_(* #,##0.00_);_(* \(#,##0.00\);_(* &quot;-&quot;??_);_(@_)">
                  <c:v>146.74169593652758</c:v>
                </c:pt>
                <c:pt idx="1977" formatCode="_(* #,##0.00_);_(* \(#,##0.00\);_(* &quot;-&quot;??_);_(@_)">
                  <c:v>146.74881605895038</c:v>
                </c:pt>
                <c:pt idx="1978" formatCode="_(* #,##0.00_);_(* \(#,##0.00\);_(* &quot;-&quot;??_);_(@_)">
                  <c:v>146.75358758564093</c:v>
                </c:pt>
                <c:pt idx="1979" formatCode="_(* #,##0.00_);_(* \(#,##0.00\);_(* &quot;-&quot;??_);_(@_)">
                  <c:v>146.75829278220439</c:v>
                </c:pt>
                <c:pt idx="1980" formatCode="_(* #,##0.00_);_(* \(#,##0.00\);_(* &quot;-&quot;??_);_(@_)">
                  <c:v>146.76301189028044</c:v>
                </c:pt>
                <c:pt idx="1981" formatCode="_(* #,##0.00_);_(* \(#,##0.00\);_(* &quot;-&quot;??_);_(@_)">
                  <c:v>146.77474238281658</c:v>
                </c:pt>
                <c:pt idx="1982" formatCode="_(* #,##0.00_);_(* \(#,##0.00\);_(* &quot;-&quot;??_);_(@_)">
                  <c:v>146.78165136124341</c:v>
                </c:pt>
                <c:pt idx="1983" formatCode="_(* #,##0.00_);_(* \(#,##0.00\);_(* &quot;-&quot;??_);_(@_)">
                  <c:v>146.7862009614766</c:v>
                </c:pt>
                <c:pt idx="1984" formatCode="_(* #,##0.00_);_(* \(#,##0.00\);_(* &quot;-&quot;??_);_(@_)">
                  <c:v>146.79077627694542</c:v>
                </c:pt>
                <c:pt idx="1985" formatCode="_(* #,##0.00_);_(* \(#,##0.00\);_(* &quot;-&quot;??_);_(@_)">
                  <c:v>146.79540551754479</c:v>
                </c:pt>
                <c:pt idx="1986" formatCode="_(* #,##0.00_);_(* \(#,##0.00\);_(* &quot;-&quot;??_);_(@_)">
                  <c:v>146.80723489937515</c:v>
                </c:pt>
                <c:pt idx="1987" formatCode="_(* #,##0.00_);_(* \(#,##0.00\);_(* &quot;-&quot;??_);_(@_)">
                  <c:v>146.81434371107008</c:v>
                </c:pt>
                <c:pt idx="1988" formatCode="_(* #,##0.00_);_(* \(#,##0.00\);_(* &quot;-&quot;??_);_(@_)">
                  <c:v>146.81928286542947</c:v>
                </c:pt>
                <c:pt idx="1989" formatCode="_(* #,##0.00_);_(* \(#,##0.00\);_(* &quot;-&quot;??_);_(@_)">
                  <c:v>146.82403554373323</c:v>
                </c:pt>
                <c:pt idx="1990" formatCode="_(* #,##0.00_);_(* \(#,##0.00\);_(* &quot;-&quot;??_);_(@_)">
                  <c:v>149.80131243770742</c:v>
                </c:pt>
                <c:pt idx="1991" formatCode="_(* #,##0.00_);_(* \(#,##0.00\);_(* &quot;-&quot;??_);_(@_)">
                  <c:v>149.8090859014948</c:v>
                </c:pt>
                <c:pt idx="1992" formatCode="_(* #,##0.00_);_(* \(#,##0.00\);_(* &quot;-&quot;??_);_(@_)">
                  <c:v>149.81624811617183</c:v>
                </c:pt>
                <c:pt idx="1993" formatCode="_(* #,##0.00_);_(* \(#,##0.00\);_(* &quot;-&quot;??_);_(@_)">
                  <c:v>149.81974769683205</c:v>
                </c:pt>
                <c:pt idx="1994" formatCode="_(* #,##0.00_);_(* \(#,##0.00\);_(* &quot;-&quot;??_);_(@_)">
                  <c:v>149.82323469000934</c:v>
                </c:pt>
                <c:pt idx="1995" formatCode="_(* #,##0.00_);_(* \(#,##0.00\);_(* &quot;-&quot;??_);_(@_)">
                  <c:v>149.82665581075182</c:v>
                </c:pt>
                <c:pt idx="1996" formatCode="_(* #,##0.00_);_(* \(#,##0.00\);_(* &quot;-&quot;??_);_(@_)">
                  <c:v>149.83435500234793</c:v>
                </c:pt>
                <c:pt idx="1997" formatCode="_(* #,##0.00_);_(* \(#,##0.00\);_(* &quot;-&quot;??_);_(@_)">
                  <c:v>149.84170988978096</c:v>
                </c:pt>
                <c:pt idx="1998" formatCode="_(* #,##0.00_);_(* \(#,##0.00\);_(* &quot;-&quot;??_);_(@_)">
                  <c:v>149.84534973152986</c:v>
                </c:pt>
                <c:pt idx="1999" formatCode="_(* #,##0.00_);_(* \(#,##0.00\);_(* &quot;-&quot;??_);_(@_)">
                  <c:v>149.84899011701944</c:v>
                </c:pt>
                <c:pt idx="2000" formatCode="_(* #,##0.00_);_(* \(#,##0.00\);_(* &quot;-&quot;??_);_(@_)">
                  <c:v>149.85253822400068</c:v>
                </c:pt>
                <c:pt idx="2001" formatCode="_(* #,##0.00_);_(* \(#,##0.00\);_(* &quot;-&quot;??_);_(@_)">
                  <c:v>149.85986368942102</c:v>
                </c:pt>
                <c:pt idx="2002" formatCode="_(* #,##0.00_);_(* \(#,##0.00\);_(* &quot;-&quot;??_);_(@_)">
                  <c:v>149.86656262515626</c:v>
                </c:pt>
                <c:pt idx="2003" formatCode="_(* #,##0.00_);_(* \(#,##0.00\);_(* &quot;-&quot;??_);_(@_)">
                  <c:v>149.87009392885611</c:v>
                </c:pt>
                <c:pt idx="2004" formatCode="_(* #,##0.00_);_(* \(#,##0.00\);_(* &quot;-&quot;??_);_(@_)">
                  <c:v>149.87363900280332</c:v>
                </c:pt>
                <c:pt idx="2005" formatCode="_(* #,##0.00_);_(* \(#,##0.00\);_(* &quot;-&quot;??_);_(@_)">
                  <c:v>149.87718909557111</c:v>
                </c:pt>
                <c:pt idx="2006" formatCode="_(* #,##0.00_);_(* \(#,##0.00\);_(* &quot;-&quot;??_);_(@_)">
                  <c:v>149.88479487054292</c:v>
                </c:pt>
                <c:pt idx="2007" formatCode="_(* #,##0.00_);_(* \(#,##0.00\);_(* &quot;-&quot;??_);_(@_)">
                  <c:v>149.89158354670283</c:v>
                </c:pt>
                <c:pt idx="2008" formatCode="_(* #,##0.00_);_(* \(#,##0.00\);_(* &quot;-&quot;??_);_(@_)">
                  <c:v>149.89509371880774</c:v>
                </c:pt>
                <c:pt idx="2009" formatCode="_(* #,##0.00_);_(* \(#,##0.00\);_(* &quot;-&quot;??_);_(@_)">
                  <c:v>149.89860441842902</c:v>
                </c:pt>
                <c:pt idx="2010" formatCode="_(* #,##0.00_);_(* \(#,##0.00\);_(* &quot;-&quot;??_);_(@_)">
                  <c:v>149.90231238828687</c:v>
                </c:pt>
                <c:pt idx="2011" formatCode="_(* #,##0.00_);_(* \(#,##0.00\);_(* &quot;-&quot;??_);_(@_)">
                  <c:v>149.91127236134821</c:v>
                </c:pt>
                <c:pt idx="2012" formatCode="_(* #,##0.00_);_(* \(#,##0.00\);_(* &quot;-&quot;??_);_(@_)">
                  <c:v>149.9187853401304</c:v>
                </c:pt>
                <c:pt idx="2013" formatCode="_(* #,##0.00_);_(* \(#,##0.00\);_(* &quot;-&quot;??_);_(@_)">
                  <c:v>149.92289005360345</c:v>
                </c:pt>
                <c:pt idx="2014" formatCode="_(* #,##0.00_);_(* \(#,##0.00\);_(* &quot;-&quot;??_);_(@_)">
                  <c:v>149.92699542798212</c:v>
                </c:pt>
                <c:pt idx="2015" formatCode="_(* #,##0.00_);_(* \(#,##0.00\);_(* &quot;-&quot;??_);_(@_)">
                  <c:v>149.93110146177838</c:v>
                </c:pt>
                <c:pt idx="2016" formatCode="_(* #,##0.00_);_(* \(#,##0.00\);_(* &quot;-&quot;??_);_(@_)">
                  <c:v>149.94004115919259</c:v>
                </c:pt>
                <c:pt idx="2017" formatCode="_(* #,##0.00_);_(* \(#,##0.00\);_(* &quot;-&quot;??_);_(@_)">
                  <c:v>149.94758272492851</c:v>
                </c:pt>
                <c:pt idx="2018" formatCode="_(* #,##0.00_);_(* \(#,##0.00\);_(* &quot;-&quot;??_);_(@_)">
                  <c:v>149.95170519339808</c:v>
                </c:pt>
                <c:pt idx="2019" formatCode="_(* #,##0.00_);_(* \(#,##0.00\);_(* &quot;-&quot;??_);_(@_)">
                  <c:v>149.95582832661475</c:v>
                </c:pt>
                <c:pt idx="2020" formatCode="_(* #,##0.00_);_(* \(#,##0.00\);_(* &quot;-&quot;??_);_(@_)">
                  <c:v>149.9599521120177</c:v>
                </c:pt>
                <c:pt idx="2021" formatCode="_(* #,##0.00_);_(* \(#,##0.00\);_(* &quot;-&quot;??_);_(@_)">
                  <c:v>149.96890288162174</c:v>
                </c:pt>
                <c:pt idx="2022" formatCode="_(* #,##0.00_);_(* \(#,##0.00\);_(* &quot;-&quot;??_);_(@_)">
                  <c:v>149.97645191890877</c:v>
                </c:pt>
                <c:pt idx="2023" formatCode="_(* #,##0.00_);_(* \(#,##0.00\);_(* &quot;-&quot;??_);_(@_)">
                  <c:v>149.98060680789592</c:v>
                </c:pt>
                <c:pt idx="2024" formatCode="_(* #,##0.00_);_(* \(#,##0.00\);_(* &quot;-&quot;??_);_(@_)">
                  <c:v>149.98464287556385</c:v>
                </c:pt>
                <c:pt idx="2025" formatCode="_(* #,##0.00_);_(* \(#,##0.00\);_(* &quot;-&quot;??_);_(@_)">
                  <c:v>149.9886795945848</c:v>
                </c:pt>
                <c:pt idx="2026" formatCode="_(* #,##0.00_);_(* \(#,##0.00\);_(* &quot;-&quot;??_);_(@_)">
                  <c:v>149.99760503233495</c:v>
                </c:pt>
                <c:pt idx="2027" formatCode="_(* #,##0.00_);_(* \(#,##0.00\);_(* &quot;-&quot;??_);_(@_)">
                  <c:v>150.00473614311579</c:v>
                </c:pt>
                <c:pt idx="2028" formatCode="_(* #,##0.00_);_(* \(#,##0.00\);_(* &quot;-&quot;??_);_(@_)">
                  <c:v>150.00874104378735</c:v>
                </c:pt>
                <c:pt idx="2029" formatCode="_(* #,##0.00_);_(* \(#,##0.00\);_(* &quot;-&quot;??_);_(@_)">
                  <c:v>150.01275948557262</c:v>
                </c:pt>
                <c:pt idx="2030" formatCode="_(* #,##0.00_);_(* \(#,##0.00\);_(* &quot;-&quot;??_);_(@_)">
                  <c:v>150.01680436543083</c:v>
                </c:pt>
                <c:pt idx="2031" formatCode="_(* #,##0.00_);_(* \(#,##0.00\);_(* &quot;-&quot;??_);_(@_)">
                  <c:v>150.0260402243826</c:v>
                </c:pt>
                <c:pt idx="2032" formatCode="_(* #,##0.00_);_(* \(#,##0.00\);_(* &quot;-&quot;??_);_(@_)">
                  <c:v>150.03334051120788</c:v>
                </c:pt>
                <c:pt idx="2033" formatCode="_(* #,##0.00_);_(* \(#,##0.00\);_(* &quot;-&quot;??_);_(@_)">
                  <c:v>150.03741453314623</c:v>
                </c:pt>
                <c:pt idx="2034" formatCode="_(* #,##0.00_);_(* \(#,##0.00\);_(* &quot;-&quot;??_);_(@_)">
                  <c:v>150.04146342169685</c:v>
                </c:pt>
                <c:pt idx="2035" formatCode="_(* #,##0.00_);_(* \(#,##0.00\);_(* &quot;-&quot;??_);_(@_)">
                  <c:v>150.04551296460414</c:v>
                </c:pt>
                <c:pt idx="2036" formatCode="_(* #,##0.00_);_(* \(#,##0.00\);_(* &quot;-&quot;??_);_(@_)">
                  <c:v>150.0545094285016</c:v>
                </c:pt>
                <c:pt idx="2037" formatCode="_(* #,##0.00_);_(* \(#,##0.00\);_(* &quot;-&quot;??_);_(@_)">
                  <c:v>150.06173602217706</c:v>
                </c:pt>
                <c:pt idx="2038" formatCode="_(* #,##0.00_);_(* \(#,##0.00\);_(* &quot;-&quot;??_);_(@_)">
                  <c:v>150.06581469682834</c:v>
                </c:pt>
                <c:pt idx="2039" formatCode="_(* #,##0.00_);_(* \(#,##0.00\);_(* &quot;-&quot;??_);_(@_)">
                  <c:v>150.06988111794541</c:v>
                </c:pt>
                <c:pt idx="2040" formatCode="_(* #,##0.00_);_(* \(#,##0.00\);_(* &quot;-&quot;??_);_(@_)">
                  <c:v>155.55465352348946</c:v>
                </c:pt>
                <c:pt idx="2041" formatCode="_(* #,##0.00_);_(* \(#,##0.00\);_(* &quot;-&quot;??_);_(@_)">
                  <c:v>155.56232858695708</c:v>
                </c:pt>
                <c:pt idx="2042" formatCode="_(* #,##0.00_);_(* \(#,##0.00\);_(* &quot;-&quot;??_);_(@_)">
                  <c:v>155.57096048535405</c:v>
                </c:pt>
                <c:pt idx="2043" formatCode="_(* #,##0.00_);_(* \(#,##0.00\);_(* &quot;-&quot;??_);_(@_)">
                  <c:v>155.57504673635503</c:v>
                </c:pt>
                <c:pt idx="2044" formatCode="_(* #,##0.00_);_(* \(#,##0.00\);_(* &quot;-&quot;??_);_(@_)">
                  <c:v>155.57910714490012</c:v>
                </c:pt>
                <c:pt idx="2045" formatCode="_(* #,##0.00_);_(* \(#,##0.00\);_(* &quot;-&quot;??_);_(@_)">
                  <c:v>155.58315495643166</c:v>
                </c:pt>
                <c:pt idx="2046" formatCode="_(* #,##0.00_);_(* \(#,##0.00\);_(* &quot;-&quot;??_);_(@_)">
                  <c:v>155.5908112460632</c:v>
                </c:pt>
                <c:pt idx="2047" formatCode="_(* #,##0.00_);_(* \(#,##0.00\);_(* &quot;-&quot;??_);_(@_)">
                  <c:v>155.59938013683259</c:v>
                </c:pt>
                <c:pt idx="2048" formatCode="_(* #,##0.00_);_(* \(#,##0.00\);_(* &quot;-&quot;??_);_(@_)">
                  <c:v>155.60343131342205</c:v>
                </c:pt>
                <c:pt idx="2049" formatCode="_(* #,##0.00_);_(* \(#,##0.00\);_(* &quot;-&quot;??_);_(@_)">
                  <c:v>155.60753025410128</c:v>
                </c:pt>
                <c:pt idx="2050" formatCode="_(* #,##0.00_);_(* \(#,##0.00\);_(* &quot;-&quot;??_);_(@_)">
                  <c:v>155.61157041706443</c:v>
                </c:pt>
                <c:pt idx="2051" formatCode="_(* #,##0.00_);_(* \(#,##0.00\);_(* &quot;-&quot;??_);_(@_)">
                  <c:v>155.61925073624619</c:v>
                </c:pt>
                <c:pt idx="2052" formatCode="_(* #,##0.00_);_(* \(#,##0.00\);_(* &quot;-&quot;??_);_(@_)">
                  <c:v>155.62761910088111</c:v>
                </c:pt>
                <c:pt idx="2053" formatCode="_(* #,##0.00_);_(* \(#,##0.00\);_(* &quot;-&quot;??_);_(@_)">
                  <c:v>155.63161895261089</c:v>
                </c:pt>
                <c:pt idx="2054" formatCode="_(* #,##0.00_);_(* \(#,##0.00\);_(* &quot;-&quot;??_);_(@_)">
                  <c:v>155.63565881493889</c:v>
                </c:pt>
                <c:pt idx="2055" formatCode="_(* #,##0.00_);_(* \(#,##0.00\);_(* &quot;-&quot;??_);_(@_)">
                  <c:v>155.63968624313961</c:v>
                </c:pt>
                <c:pt idx="2056" formatCode="_(* #,##0.00_);_(* \(#,##0.00\);_(* &quot;-&quot;??_);_(@_)">
                  <c:v>155.6474182602193</c:v>
                </c:pt>
                <c:pt idx="2057" formatCode="_(* #,##0.00_);_(* \(#,##0.00\);_(* &quot;-&quot;??_);_(@_)">
                  <c:v>155.65582988731657</c:v>
                </c:pt>
                <c:pt idx="2058" formatCode="_(* #,##0.00_);_(* \(#,##0.00\);_(* &quot;-&quot;??_);_(@_)">
                  <c:v>155.65946519966792</c:v>
                </c:pt>
                <c:pt idx="2059" formatCode="_(* #,##0.00_);_(* \(#,##0.00\);_(* &quot;-&quot;??_);_(@_)">
                  <c:v>155.66503111423955</c:v>
                </c:pt>
                <c:pt idx="2060" formatCode="_(* #,##0.00_);_(* \(#,##0.00\);_(* &quot;-&quot;??_);_(@_)">
                  <c:v>155.67061412817029</c:v>
                </c:pt>
                <c:pt idx="2061" formatCode="_(* #,##0.00_);_(* \(#,##0.00\);_(* &quot;-&quot;??_);_(@_)">
                  <c:v>155.68337850999279</c:v>
                </c:pt>
                <c:pt idx="2062" formatCode="_(* #,##0.00_);_(* \(#,##0.00\);_(* &quot;-&quot;??_);_(@_)">
                  <c:v>155.69288706456339</c:v>
                </c:pt>
                <c:pt idx="2063" formatCode="_(* #,##0.00_);_(* \(#,##0.00\);_(* &quot;-&quot;??_);_(@_)">
                  <c:v>155.69975255444407</c:v>
                </c:pt>
                <c:pt idx="2064" formatCode="_(* #,##0.00_);_(* \(#,##0.00\);_(* &quot;-&quot;??_);_(@_)">
                  <c:v>155.7053242653252</c:v>
                </c:pt>
                <c:pt idx="2065" formatCode="_(* #,##0.00_);_(* \(#,##0.00\);_(* &quot;-&quot;??_);_(@_)">
                  <c:v>155.72201097747978</c:v>
                </c:pt>
                <c:pt idx="2066" formatCode="_(* #,##0.00_);_(* \(#,##0.00\);_(* &quot;-&quot;??_);_(@_)">
                  <c:v>155.73349883135782</c:v>
                </c:pt>
                <c:pt idx="2067" formatCode="_(* #,##0.00_);_(* \(#,##0.00\);_(* &quot;-&quot;??_);_(@_)">
                  <c:v>155.73901051362949</c:v>
                </c:pt>
                <c:pt idx="2068" formatCode="_(* #,##0.00_);_(* \(#,##0.00\);_(* &quot;-&quot;??_);_(@_)">
                  <c:v>155.74450673160229</c:v>
                </c:pt>
                <c:pt idx="2069" formatCode="_(* #,##0.00_);_(* \(#,##0.00\);_(* &quot;-&quot;??_);_(@_)">
                  <c:v>155.7499712153641</c:v>
                </c:pt>
                <c:pt idx="2070" formatCode="_(* #,##0.00_);_(* \(#,##0.00\);_(* &quot;-&quot;??_);_(@_)">
                  <c:v>155.76246923055086</c:v>
                </c:pt>
                <c:pt idx="2071" formatCode="_(* #,##0.00_);_(* \(#,##0.00\);_(* &quot;-&quot;??_);_(@_)">
                  <c:v>155.77173372694409</c:v>
                </c:pt>
                <c:pt idx="2072" formatCode="_(* #,##0.00_);_(* \(#,##0.00\);_(* &quot;-&quot;??_);_(@_)">
                  <c:v>155.77725816029823</c:v>
                </c:pt>
                <c:pt idx="2073" formatCode="_(* #,##0.00_);_(* \(#,##0.00\);_(* &quot;-&quot;??_);_(@_)">
                  <c:v>155.78251432128607</c:v>
                </c:pt>
                <c:pt idx="2074" formatCode="_(* #,##0.00_);_(* \(#,##0.00\);_(* &quot;-&quot;??_);_(@_)">
                  <c:v>155.78799322968402</c:v>
                </c:pt>
                <c:pt idx="2075" formatCode="_(* #,##0.00_);_(* \(#,##0.00\);_(* &quot;-&quot;??_);_(@_)">
                  <c:v>155.80296629645045</c:v>
                </c:pt>
                <c:pt idx="2076" formatCode="_(* #,##0.00_);_(* \(#,##0.00\);_(* &quot;-&quot;??_);_(@_)">
                  <c:v>155.81284926145301</c:v>
                </c:pt>
                <c:pt idx="2077" formatCode="_(* #,##0.00_);_(* \(#,##0.00\);_(* &quot;-&quot;??_);_(@_)">
                  <c:v>155.81895146554186</c:v>
                </c:pt>
                <c:pt idx="2078" formatCode="_(* #,##0.00_);_(* \(#,##0.00\);_(* &quot;-&quot;??_);_(@_)">
                  <c:v>155.82503880670745</c:v>
                </c:pt>
                <c:pt idx="2079" formatCode="_(* #,##0.00_);_(* \(#,##0.00\);_(* &quot;-&quot;??_);_(@_)">
                  <c:v>155.83109542121034</c:v>
                </c:pt>
                <c:pt idx="2080" formatCode="_(* #,##0.00_);_(* \(#,##0.00\);_(* &quot;-&quot;??_);_(@_)">
                  <c:v>155.84560978900842</c:v>
                </c:pt>
                <c:pt idx="2081" formatCode="_(* #,##0.00_);_(* \(#,##0.00\);_(* &quot;-&quot;??_);_(@_)">
                  <c:v>155.85545581737</c:v>
                </c:pt>
                <c:pt idx="2082" formatCode="_(* #,##0.00_);_(* \(#,##0.00\);_(* &quot;-&quot;??_);_(@_)">
                  <c:v>155.86156505757035</c:v>
                </c:pt>
                <c:pt idx="2083" formatCode="_(* #,##0.00_);_(* \(#,##0.00\);_(* &quot;-&quot;??_);_(@_)">
                  <c:v>155.86767530056312</c:v>
                </c:pt>
                <c:pt idx="2084" formatCode="_(* #,##0.00_);_(* \(#,##0.00\);_(* &quot;-&quot;??_);_(@_)">
                  <c:v>155.87377067456995</c:v>
                </c:pt>
                <c:pt idx="2085" formatCode="_(* #,##0.00_);_(* \(#,##0.00\);_(* &quot;-&quot;??_);_(@_)">
                  <c:v>155.88830264450249</c:v>
                </c:pt>
                <c:pt idx="2086" formatCode="_(* #,##0.00_);_(* \(#,##0.00\);_(* &quot;-&quot;??_);_(@_)">
                  <c:v>155.89808787556501</c:v>
                </c:pt>
                <c:pt idx="2087" formatCode="_(* #,##0.00_);_(* \(#,##0.00\);_(* &quot;-&quot;??_);_(@_)">
                  <c:v>155.90423580339171</c:v>
                </c:pt>
                <c:pt idx="2088" formatCode="_(* #,##0.00_);_(* \(#,##0.00\);_(* &quot;-&quot;??_);_(@_)">
                  <c:v>155.91033719452358</c:v>
                </c:pt>
                <c:pt idx="2089" formatCode="_(* #,##0.00_);_(* \(#,##0.00\);_(* &quot;-&quot;??_);_(@_)">
                  <c:v>155.91642369294871</c:v>
                </c:pt>
                <c:pt idx="2090" formatCode="_(* #,##0.00_);_(* \(#,##0.00\);_(* &quot;-&quot;??_);_(@_)">
                  <c:v>155.93097325211787</c:v>
                </c:pt>
                <c:pt idx="2091" formatCode="_(* #,##0.00_);_(* \(#,##0.00\);_(* &quot;-&quot;??_);_(@_)">
                  <c:v>155.94083579271972</c:v>
                </c:pt>
                <c:pt idx="2092" formatCode="_(* #,##0.00_);_(* \(#,##0.00\);_(* &quot;-&quot;??_);_(@_)">
                  <c:v>155.94690772446484</c:v>
                </c:pt>
                <c:pt idx="2093" formatCode="_(* #,##0.00_);_(* \(#,##0.00\);_(* &quot;-&quot;??_);_(@_)">
                  <c:v>155.95296481543247</c:v>
                </c:pt>
                <c:pt idx="2094" formatCode="_(* #,##0.00_);_(* \(#,##0.00\);_(* &quot;-&quot;??_);_(@_)">
                  <c:v>155.9590387439392</c:v>
                </c:pt>
                <c:pt idx="2095" formatCode="_(* #,##0.00_);_(* \(#,##0.00\);_(* &quot;-&quot;??_);_(@_)">
                  <c:v>155.97358156920635</c:v>
                </c:pt>
                <c:pt idx="2096" formatCode="_(* #,##0.00_);_(* \(#,##0.00\);_(* &quot;-&quot;??_);_(@_)">
                  <c:v>155.98348292400399</c:v>
                </c:pt>
                <c:pt idx="2097" formatCode="_(* #,##0.00_);_(* \(#,##0.00\);_(* &quot;-&quot;??_);_(@_)">
                  <c:v>155.99377101798186</c:v>
                </c:pt>
                <c:pt idx="2098" formatCode="_(* #,##0.00_);_(* \(#,##0.00\);_(* &quot;-&quot;??_);_(@_)">
                  <c:v>156.0016939503067</c:v>
                </c:pt>
                <c:pt idx="2099" formatCode="_(* #,##0.00_);_(* \(#,##0.00\);_(* &quot;-&quot;??_);_(@_)">
                  <c:v>156.09501089939411</c:v>
                </c:pt>
                <c:pt idx="2100" formatCode="_(* #,##0.00_);_(* \(#,##0.00\);_(* &quot;-&quot;??_);_(@_)">
                  <c:v>156.02602258309892</c:v>
                </c:pt>
                <c:pt idx="2101" formatCode="_(* #,##0.00_);_(* \(#,##0.00\);_(* &quot;-&quot;??_);_(@_)">
                  <c:v>156.03234469970519</c:v>
                </c:pt>
                <c:pt idx="2102" formatCode="_(* #,##0.00_);_(* \(#,##0.00\);_(* &quot;-&quot;??_);_(@_)">
                  <c:v>156.03849017323122</c:v>
                </c:pt>
                <c:pt idx="2103" formatCode="_(* #,##0.00_);_(* \(#,##0.00\);_(* &quot;-&quot;??_);_(@_)">
                  <c:v>156.04443199494563</c:v>
                </c:pt>
                <c:pt idx="2104" formatCode="_(* #,##0.00_);_(* \(#,##0.00\);_(* &quot;-&quot;??_);_(@_)">
                  <c:v>156.05898569812285</c:v>
                </c:pt>
                <c:pt idx="2105" formatCode="_(* #,##0.00_);_(* \(#,##0.00\);_(* &quot;-&quot;??_);_(@_)">
                  <c:v>156.06841805779453</c:v>
                </c:pt>
                <c:pt idx="2106" formatCode="_(* #,##0.00_);_(* \(#,##0.00\);_(* &quot;-&quot;??_);_(@_)">
                  <c:v>156.07442782449567</c:v>
                </c:pt>
                <c:pt idx="2107" formatCode="_(* #,##0.00_);_(* \(#,##0.00\);_(* &quot;-&quot;??_);_(@_)">
                  <c:v>156.08042282676104</c:v>
                </c:pt>
                <c:pt idx="2108" formatCode="_(* #,##0.00_);_(* \(#,##0.00\);_(* &quot;-&quot;??_);_(@_)">
                  <c:v>156.10841113174746</c:v>
                </c:pt>
                <c:pt idx="2109" formatCode="_(* #,##0.00_);_(* \(#,##0.00\);_(* &quot;-&quot;??_);_(@_)">
                  <c:v>156.12084279003005</c:v>
                </c:pt>
                <c:pt idx="2110" formatCode="_(* #,##0.00_);_(* \(#,##0.00\);_(* &quot;-&quot;??_);_(@_)">
                  <c:v>156.12755343922402</c:v>
                </c:pt>
                <c:pt idx="2111" formatCode="_(* #,##0.00_);_(* \(#,##0.00\);_(* &quot;-&quot;??_);_(@_)">
                  <c:v>159.31925075518814</c:v>
                </c:pt>
                <c:pt idx="2112" formatCode="_(* #,##0.00_);_(* \(#,##0.00\);_(* &quot;-&quot;??_);_(@_)">
                  <c:v>159.33201076987694</c:v>
                </c:pt>
                <c:pt idx="2113" formatCode="_(* #,##0.00_);_(* \(#,##0.00\);_(* &quot;-&quot;??_);_(@_)">
                  <c:v>159.34062425751071</c:v>
                </c:pt>
                <c:pt idx="2114" formatCode="_(* #,##0.00_);_(* \(#,##0.00\);_(* &quot;-&quot;??_);_(@_)">
                  <c:v>159.34599307946661</c:v>
                </c:pt>
                <c:pt idx="2115" formatCode="_(* #,##0.00_);_(* \(#,##0.00\);_(* &quot;-&quot;??_);_(@_)">
                  <c:v>159.3514021440707</c:v>
                </c:pt>
                <c:pt idx="2116" formatCode="_(* #,##0.00_);_(* \(#,##0.00\);_(* &quot;-&quot;??_);_(@_)">
                  <c:v>159.35677257240096</c:v>
                </c:pt>
                <c:pt idx="2117" formatCode="_(* #,##0.00_);_(* \(#,##0.00\);_(* &quot;-&quot;??_);_(@_)">
                  <c:v>159.36961750145898</c:v>
                </c:pt>
                <c:pt idx="2118" formatCode="_(* #,##0.00_);_(* \(#,##0.00\);_(* &quot;-&quot;??_);_(@_)">
                  <c:v>159.37826135938914</c:v>
                </c:pt>
                <c:pt idx="2119" formatCode="_(* #,##0.00_);_(* \(#,##0.00\);_(* &quot;-&quot;??_);_(@_)">
                  <c:v>159.3836236361617</c:v>
                </c:pt>
                <c:pt idx="2120" formatCode="_(* #,##0.00_);_(* \(#,##0.00\);_(* &quot;-&quot;??_);_(@_)">
                  <c:v>159.38898694178013</c:v>
                </c:pt>
                <c:pt idx="2121" formatCode="_(* #,##0.00_);_(* \(#,##0.00\);_(* &quot;-&quot;??_);_(@_)">
                  <c:v>159.39436451782547</c:v>
                </c:pt>
                <c:pt idx="2122" formatCode="_(* #,##0.00_);_(* \(#,##0.00\);_(* &quot;-&quot;??_);_(@_)">
                  <c:v>159.41101344209656</c:v>
                </c:pt>
                <c:pt idx="2123" formatCode="_(* #,##0.00_);_(* \(#,##0.00\);_(* &quot;-&quot;??_);_(@_)">
                  <c:v>159.42135028290733</c:v>
                </c:pt>
                <c:pt idx="2124" formatCode="_(* #,##0.00_);_(* \(#,##0.00\);_(* &quot;-&quot;??_);_(@_)">
                  <c:v>159.42697254043608</c:v>
                </c:pt>
                <c:pt idx="2125" formatCode="_(* #,##0.00_);_(* \(#,##0.00\);_(* &quot;-&quot;??_);_(@_)">
                  <c:v>159.43295106155409</c:v>
                </c:pt>
                <c:pt idx="2126" formatCode="_(* #,##0.00_);_(* \(#,##0.00\);_(* &quot;-&quot;??_);_(@_)">
                  <c:v>159.44849569161644</c:v>
                </c:pt>
                <c:pt idx="2127" formatCode="_(* #,##0.00_);_(* \(#,##0.00\);_(* &quot;-&quot;??_);_(@_)">
                  <c:v>159.45840251220932</c:v>
                </c:pt>
                <c:pt idx="2128" formatCode="_(* #,##0.00_);_(* \(#,##0.00\);_(* &quot;-&quot;??_);_(@_)">
                  <c:v>159.46491626821955</c:v>
                </c:pt>
                <c:pt idx="2129" formatCode="_(* #,##0.00_);_(* \(#,##0.00\);_(* &quot;-&quot;??_);_(@_)">
                  <c:v>159.47141726120893</c:v>
                </c:pt>
                <c:pt idx="2130" formatCode="_(* #,##0.00_);_(* \(#,##0.00\);_(* &quot;-&quot;??_);_(@_)">
                  <c:v>159.477905471024</c:v>
                </c:pt>
                <c:pt idx="2131" formatCode="_(* #,##0.00_);_(* \(#,##0.00\);_(* &quot;-&quot;??_);_(@_)">
                  <c:v>159.49366002146849</c:v>
                </c:pt>
                <c:pt idx="2132" formatCode="_(* #,##0.00_);_(* \(#,##0.00\);_(* &quot;-&quot;??_);_(@_)">
                  <c:v>159.50369268345176</c:v>
                </c:pt>
                <c:pt idx="2133" formatCode="_(* #,##0.00_);_(* \(#,##0.00\);_(* &quot;-&quot;??_);_(@_)">
                  <c:v>159.51017639038056</c:v>
                </c:pt>
                <c:pt idx="2134" formatCode="_(* #,##0.00_);_(* \(#,##0.00\);_(* &quot;-&quot;??_);_(@_)">
                  <c:v>159.51666067987475</c:v>
                </c:pt>
                <c:pt idx="2135" formatCode="_(* #,##0.00_);_(* \(#,##0.00\);_(* &quot;-&quot;??_);_(@_)">
                  <c:v>159.52307951533697</c:v>
                </c:pt>
                <c:pt idx="2136" formatCode="_(* #,##0.00_);_(* \(#,##0.00\);_(* &quot;-&quot;??_);_(@_)">
                  <c:v>159.53876783761356</c:v>
                </c:pt>
                <c:pt idx="2137" formatCode="_(* #,##0.00_);_(* \(#,##0.00\);_(* &quot;-&quot;??_);_(@_)">
                  <c:v>159.54863595278727</c:v>
                </c:pt>
                <c:pt idx="2138" formatCode="_(* #,##0.00_);_(* \(#,##0.00\);_(* &quot;-&quot;??_);_(@_)">
                  <c:v>159.55507513423808</c:v>
                </c:pt>
                <c:pt idx="2139" formatCode="_(* #,##0.00_);_(* \(#,##0.00\);_(* &quot;-&quot;??_);_(@_)">
                  <c:v>159.56134209217711</c:v>
                </c:pt>
                <c:pt idx="2140" formatCode="_(* #,##0.00_);_(* \(#,##0.00\);_(* &quot;-&quot;??_);_(@_)">
                  <c:v>159.56762311929728</c:v>
                </c:pt>
                <c:pt idx="2141" formatCode="_(* #,##0.00_);_(* \(#,##0.00\);_(* &quot;-&quot;??_);_(@_)">
                  <c:v>159.58360894751388</c:v>
                </c:pt>
                <c:pt idx="2142" formatCode="_(* #,##0.00_);_(* \(#,##0.00\);_(* &quot;-&quot;??_);_(@_)">
                  <c:v>159.59487114625099</c:v>
                </c:pt>
                <c:pt idx="2143" formatCode="_(* #,##0.00_);_(* \(#,##0.00\);_(* &quot;-&quot;??_);_(@_)">
                  <c:v>159.60167251214671</c:v>
                </c:pt>
                <c:pt idx="2144" formatCode="_(* #,##0.00_);_(* \(#,##0.00\);_(* &quot;-&quot;??_);_(@_)">
                  <c:v>159.60847510812454</c:v>
                </c:pt>
                <c:pt idx="2145" formatCode="_(* #,##0.00_);_(* \(#,##0.00\);_(* &quot;-&quot;??_);_(@_)">
                  <c:v>159.61530918469791</c:v>
                </c:pt>
                <c:pt idx="2146" formatCode="_(* #,##0.00_);_(* \(#,##0.00\);_(* &quot;-&quot;??_);_(@_)">
                  <c:v>159.63153521145344</c:v>
                </c:pt>
                <c:pt idx="2147" formatCode="_(* #,##0.00_);_(* \(#,##0.00\);_(* &quot;-&quot;??_);_(@_)">
                  <c:v>159.64290158906911</c:v>
                </c:pt>
                <c:pt idx="2148" formatCode="_(* #,##0.00_);_(* \(#,##0.00\);_(* &quot;-&quot;??_);_(@_)">
                  <c:v>159.64972758575254</c:v>
                </c:pt>
                <c:pt idx="2149" formatCode="_(* #,##0.00_);_(* \(#,##0.00\);_(* &quot;-&quot;??_);_(@_)">
                  <c:v>159.65656921574194</c:v>
                </c:pt>
                <c:pt idx="2150" formatCode="_(* #,##0.00_);_(* \(#,##0.00\);_(* &quot;-&quot;??_);_(@_)">
                  <c:v>159.66341281957028</c:v>
                </c:pt>
                <c:pt idx="2151" formatCode="_(* #,##0.00_);_(* \(#,##0.00\);_(* &quot;-&quot;??_);_(@_)">
                  <c:v>159.67977897098777</c:v>
                </c:pt>
                <c:pt idx="2152" formatCode="_(* #,##0.00_);_(* \(#,##0.00\);_(* &quot;-&quot;??_);_(@_)">
                  <c:v>159.6912765511895</c:v>
                </c:pt>
                <c:pt idx="2153" formatCode="_(* #,##0.00_);_(* \(#,##0.00\);_(* &quot;-&quot;??_);_(@_)">
                  <c:v>159.69826225616052</c:v>
                </c:pt>
                <c:pt idx="2154" formatCode="_(* #,##0.00_);_(* \(#,##0.00\);_(* &quot;-&quot;??_);_(@_)">
                  <c:v>159.70524282249548</c:v>
                </c:pt>
                <c:pt idx="2155" formatCode="_(* #,##0.00_);_(* \(#,##0.00\);_(* &quot;-&quot;??_);_(@_)">
                  <c:v>159.71219518839879</c:v>
                </c:pt>
                <c:pt idx="2156" formatCode="_(* #,##0.00_);_(* \(#,##0.00\);_(* &quot;-&quot;??_);_(@_)">
                  <c:v>159.72827524115218</c:v>
                </c:pt>
                <c:pt idx="2157" formatCode="_(* #,##0.00_);_(* \(#,##0.00\);_(* &quot;-&quot;??_);_(@_)">
                  <c:v>159.73981791834751</c:v>
                </c:pt>
                <c:pt idx="2158" formatCode="_(* #,##0.00_);_(* \(#,##0.00\);_(* &quot;-&quot;??_);_(@_)">
                  <c:v>159.74708377022927</c:v>
                </c:pt>
                <c:pt idx="2159" formatCode="_(* #,##0.00_);_(* \(#,##0.00\);_(* &quot;-&quot;??_);_(@_)">
                  <c:v>159.75432094333428</c:v>
                </c:pt>
                <c:pt idx="2160" formatCode="_(* #,##0.00_);_(* \(#,##0.00\);_(* &quot;-&quot;??_);_(@_)">
                  <c:v>159.7615904402418</c:v>
                </c:pt>
                <c:pt idx="2161" formatCode="_(* #,##0.00_);_(* \(#,##0.00\);_(* &quot;-&quot;??_);_(@_)">
                  <c:v>159.78398620856967</c:v>
                </c:pt>
                <c:pt idx="2162" formatCode="_(* #,##0.00_);_(* \(#,##0.00\);_(* &quot;-&quot;??_);_(@_)">
                  <c:v>159.79786916869932</c:v>
                </c:pt>
                <c:pt idx="2163" formatCode="_(* #,##0.00_);_(* \(#,##0.00\);_(* &quot;-&quot;??_);_(@_)">
                  <c:v>159.80514686327541</c:v>
                </c:pt>
                <c:pt idx="2164" formatCode="_(* #,##0.00_);_(* \(#,##0.00\);_(* &quot;-&quot;??_);_(@_)">
                  <c:v>159.81293197657766</c:v>
                </c:pt>
                <c:pt idx="2165" formatCode="_(* #,##0.00_);_(* \(#,##0.00\);_(* &quot;-&quot;??_);_(@_)">
                  <c:v>159.83207360836803</c:v>
                </c:pt>
                <c:pt idx="2166" formatCode="_(* #,##0.00_);_(* \(#,##0.00\);_(* &quot;-&quot;??_);_(@_)">
                  <c:v>159.84490313287324</c:v>
                </c:pt>
                <c:pt idx="2167" formatCode="_(* #,##0.00_);_(* \(#,##0.00\);_(* &quot;-&quot;??_);_(@_)">
                  <c:v>159.85289561280561</c:v>
                </c:pt>
                <c:pt idx="2168" formatCode="_(* #,##0.00_);_(* \(#,##0.00\);_(* &quot;-&quot;??_);_(@_)">
                  <c:v>159.86085963829569</c:v>
                </c:pt>
                <c:pt idx="2169" formatCode="_(* #,##0.00_);_(* \(#,##0.00\);_(* &quot;-&quot;??_);_(@_)">
                  <c:v>159.86874824883333</c:v>
                </c:pt>
                <c:pt idx="2170" formatCode="_(* #,##0.00_);_(* \(#,##0.00\);_(* &quot;-&quot;??_);_(@_)">
                  <c:v>159.88765070423</c:v>
                </c:pt>
                <c:pt idx="2171" formatCode="_(* #,##0.00_);_(* \(#,##0.00\);_(* &quot;-&quot;??_);_(@_)">
                  <c:v>159.90035973886933</c:v>
                </c:pt>
                <c:pt idx="2172" formatCode="_(* #,##0.00_);_(* \(#,##0.00\);_(* &quot;-&quot;??_);_(@_)">
                  <c:v>159.90840660697876</c:v>
                </c:pt>
                <c:pt idx="2173" formatCode="_(* #,##0.00_);_(* \(#,##0.00\);_(* &quot;-&quot;??_);_(@_)">
                  <c:v>159.91622596619081</c:v>
                </c:pt>
                <c:pt idx="2174" formatCode="_(* #,##0.00_);_(* \(#,##0.00\);_(* &quot;-&quot;??_);_(@_)">
                  <c:v>159.92538245328637</c:v>
                </c:pt>
                <c:pt idx="2175" formatCode="_(* #,##0.00_);_(* \(#,##0.00\);_(* &quot;-&quot;??_);_(@_)">
                  <c:v>159.94821914791038</c:v>
                </c:pt>
                <c:pt idx="2176" formatCode="_(* #,##0.00_);_(* \(#,##0.00\);_(* &quot;-&quot;??_);_(@_)">
                  <c:v>159.96219376406927</c:v>
                </c:pt>
                <c:pt idx="2177" formatCode="_(* #,##0.00_);_(* \(#,##0.00\);_(* &quot;-&quot;??_);_(@_)">
                  <c:v>159.9714313122181</c:v>
                </c:pt>
                <c:pt idx="2178" formatCode="_(* #,##0.00_);_(* \(#,##0.00\);_(* &quot;-&quot;??_);_(@_)">
                  <c:v>159.9807225476107</c:v>
                </c:pt>
                <c:pt idx="2179" formatCode="_(* #,##0.00_);_(* \(#,##0.00\);_(* &quot;-&quot;??_);_(@_)">
                  <c:v>159.98999853823267</c:v>
                </c:pt>
                <c:pt idx="2180" formatCode="_(* #,##0.00_);_(* \(#,##0.00\);_(* &quot;-&quot;??_);_(@_)">
                  <c:v>160.01300181531397</c:v>
                </c:pt>
                <c:pt idx="2181" formatCode="_(* #,##0.00_);_(* \(#,##0.00\);_(* &quot;-&quot;??_);_(@_)">
                  <c:v>160.02702045979566</c:v>
                </c:pt>
                <c:pt idx="2182" formatCode="_(* #,##0.00_);_(* \(#,##0.00\);_(* &quot;-&quot;??_);_(@_)">
                  <c:v>160.03627071324857</c:v>
                </c:pt>
                <c:pt idx="2183" formatCode="_(* #,##0.00_);_(* \(#,##0.00\);_(* &quot;-&quot;??_);_(@_)">
                  <c:v>160.04554103798782</c:v>
                </c:pt>
                <c:pt idx="2184" formatCode="_(* #,##0.00_);_(* \(#,##0.00\);_(* &quot;-&quot;??_);_(@_)">
                  <c:v>160.05481245214094</c:v>
                </c:pt>
                <c:pt idx="2185" formatCode="_(* #,##0.00_);_(* \(#,##0.00\);_(* &quot;-&quot;??_);_(@_)">
                  <c:v>160.0780300430568</c:v>
                </c:pt>
                <c:pt idx="2186" formatCode="_(* #,##0.00_);_(* \(#,##0.00\);_(* &quot;-&quot;??_);_(@_)">
                  <c:v>160.09219602257551</c:v>
                </c:pt>
                <c:pt idx="2187" formatCode="_(* #,##0.00_);_(* \(#,##0.00\);_(* &quot;-&quot;??_);_(@_)">
                  <c:v>160.10167018520508</c:v>
                </c:pt>
                <c:pt idx="2188" formatCode="_(* #,##0.00_);_(* \(#,##0.00\);_(* &quot;-&quot;??_);_(@_)">
                  <c:v>160.11130170159396</c:v>
                </c:pt>
                <c:pt idx="2189" formatCode="_(* #,##0.00_);_(* \(#,##0.00\);_(* &quot;-&quot;??_);_(@_)">
                  <c:v>162.53311965919522</c:v>
                </c:pt>
                <c:pt idx="2190" formatCode="_(* #,##0.00_);_(* \(#,##0.00\);_(* &quot;-&quot;??_);_(@_)">
                  <c:v>162.55394742921229</c:v>
                </c:pt>
                <c:pt idx="2191" formatCode="_(* #,##0.00_);_(* \(#,##0.00\);_(* &quot;-&quot;??_);_(@_)">
                  <c:v>162.56911449857139</c:v>
                </c:pt>
                <c:pt idx="2192" formatCode="_(* #,##0.00_);_(* \(#,##0.00\);_(* &quot;-&quot;??_);_(@_)">
                  <c:v>162.57638946170522</c:v>
                </c:pt>
                <c:pt idx="2193" formatCode="_(* #,##0.00_);_(* \(#,##0.00\);_(* &quot;-&quot;??_);_(@_)">
                  <c:v>162.5835387899437</c:v>
                </c:pt>
                <c:pt idx="2194" formatCode="_(* #,##0.00_);_(* \(#,##0.00\);_(* &quot;-&quot;??_);_(@_)">
                  <c:v>162.59933911308315</c:v>
                </c:pt>
                <c:pt idx="2195" formatCode="_(* #,##0.00_);_(* \(#,##0.00\);_(* &quot;-&quot;??_);_(@_)">
                  <c:v>162.61172147689464</c:v>
                </c:pt>
                <c:pt idx="2196" formatCode="_(* #,##0.00_);_(* \(#,##0.00\);_(* &quot;-&quot;??_);_(@_)">
                  <c:v>162.61891220513064</c:v>
                </c:pt>
                <c:pt idx="2197" formatCode="_(* #,##0.00_);_(* \(#,##0.00\);_(* &quot;-&quot;??_);_(@_)">
                  <c:v>162.62876176759406</c:v>
                </c:pt>
                <c:pt idx="2198" formatCode="_(* #,##0.00_);_(* \(#,##0.00\);_(* &quot;-&quot;??_);_(@_)">
                  <c:v>162.63601827287758</c:v>
                </c:pt>
                <c:pt idx="2199" formatCode="_(* #,##0.00_);_(* \(#,##0.00\);_(* &quot;-&quot;??_);_(@_)">
                  <c:v>162.65860879331601</c:v>
                </c:pt>
                <c:pt idx="2200" formatCode="_(* #,##0.00_);_(* \(#,##0.00\);_(* &quot;-&quot;??_);_(@_)">
                  <c:v>162.66627297122463</c:v>
                </c:pt>
                <c:pt idx="2201" formatCode="_(* #,##0.00_);_(* \(#,##0.00\);_(* &quot;-&quot;??_);_(@_)">
                  <c:v>162.67124650134966</c:v>
                </c:pt>
                <c:pt idx="2202" formatCode="_(* #,##0.00_);_(* \(#,##0.00\);_(* &quot;-&quot;??_);_(@_)">
                  <c:v>162.68186153030877</c:v>
                </c:pt>
                <c:pt idx="2203" formatCode="_(* #,##0.00_);_(* \(#,##0.00\);_(* &quot;-&quot;??_);_(@_)">
                  <c:v>162.68951429731061</c:v>
                </c:pt>
                <c:pt idx="2204" formatCode="_(* #,##0.00_);_(* \(#,##0.00\);_(* &quot;-&quot;??_);_(@_)">
                  <c:v>162.7044481525848</c:v>
                </c:pt>
                <c:pt idx="2205" formatCode="_(* #,##0.00_);_(* \(#,##0.00\);_(* &quot;-&quot;??_);_(@_)">
                  <c:v>162.71704706553015</c:v>
                </c:pt>
                <c:pt idx="2206" formatCode="_(* #,##0.00_);_(* \(#,##0.00\);_(* &quot;-&quot;??_);_(@_)">
                  <c:v>162.72460389615918</c:v>
                </c:pt>
                <c:pt idx="2207" formatCode="_(* #,##0.00_);_(* \(#,##0.00\);_(* &quot;-&quot;??_);_(@_)">
                  <c:v>162.7519508702197</c:v>
                </c:pt>
                <c:pt idx="2208" formatCode="_(* #,##0.00_);_(* \(#,##0.00\);_(* &quot;-&quot;??_);_(@_)">
                  <c:v>162.7695168025154</c:v>
                </c:pt>
                <c:pt idx="2209" formatCode="_(* #,##0.00_);_(* \(#,##0.00\);_(* &quot;-&quot;??_);_(@_)">
                  <c:v>162.77683242271237</c:v>
                </c:pt>
                <c:pt idx="2210" formatCode="_(* #,##0.00_);_(* \(#,##0.00\);_(* &quot;-&quot;??_);_(@_)">
                  <c:v>162.78427656709917</c:v>
                </c:pt>
                <c:pt idx="2211" formatCode="_(* #,##0.00_);_(* \(#,##0.00\);_(* &quot;-&quot;??_);_(@_)">
                  <c:v>162.79175005847577</c:v>
                </c:pt>
                <c:pt idx="2212" formatCode="_(* #,##0.00_);_(* \(#,##0.00\);_(* &quot;-&quot;??_);_(@_)">
                  <c:v>162.80936679025714</c:v>
                </c:pt>
                <c:pt idx="2213" formatCode="_(* #,##0.00_);_(* \(#,##0.00\);_(* &quot;-&quot;??_);_(@_)">
                  <c:v>162.82089204755155</c:v>
                </c:pt>
                <c:pt idx="2214" formatCode="_(* #,##0.00_);_(* \(#,##0.00\);_(* &quot;-&quot;??_);_(@_)">
                  <c:v>162.83069076706934</c:v>
                </c:pt>
                <c:pt idx="2215" formatCode="_(* #,##0.00_);_(* \(#,##0.00\);_(* &quot;-&quot;??_);_(@_)">
                  <c:v>162.84015371097809</c:v>
                </c:pt>
                <c:pt idx="2216" formatCode="_(* #,##0.00_);_(* \(#,##0.00\);_(* &quot;-&quot;??_);_(@_)">
                  <c:v>162.8495515275213</c:v>
                </c:pt>
                <c:pt idx="2217" formatCode="_(* #,##0.00_);_(* \(#,##0.00\);_(* &quot;-&quot;??_);_(@_)">
                  <c:v>162.88152589869486</c:v>
                </c:pt>
                <c:pt idx="2218" formatCode="_(* #,##0.00_);_(* \(#,##0.00\);_(* &quot;-&quot;??_);_(@_)">
                  <c:v>162.89814368187626</c:v>
                </c:pt>
                <c:pt idx="2219" formatCode="_(* #,##0.00_);_(* \(#,##0.00\);_(* &quot;-&quot;??_);_(@_)">
                  <c:v>162.90780735309085</c:v>
                </c:pt>
                <c:pt idx="2220" formatCode="_(* #,##0.00_);_(* \(#,##0.00\);_(* &quot;-&quot;??_);_(@_)">
                  <c:v>162.91739784335624</c:v>
                </c:pt>
                <c:pt idx="2221" formatCode="_(* #,##0.00_);_(* \(#,##0.00\);_(* &quot;-&quot;??_);_(@_)">
                  <c:v>162.94176654269418</c:v>
                </c:pt>
                <c:pt idx="2222" formatCode="_(* #,##0.00_);_(* \(#,##0.00\);_(* &quot;-&quot;??_);_(@_)">
                  <c:v>162.95586749197253</c:v>
                </c:pt>
                <c:pt idx="2223" formatCode="_(* #,##0.00_);_(* \(#,##0.00\);_(* &quot;-&quot;??_);_(@_)">
                  <c:v>162.96558813287174</c:v>
                </c:pt>
                <c:pt idx="2224" formatCode="_(* #,##0.00_);_(* \(#,##0.00\);_(* &quot;-&quot;??_);_(@_)">
                  <c:v>162.97529501044775</c:v>
                </c:pt>
                <c:pt idx="2225" formatCode="_(* #,##0.00_);_(* \(#,##0.00\);_(* &quot;-&quot;??_);_(@_)">
                  <c:v>162.98503729568424</c:v>
                </c:pt>
                <c:pt idx="2226" formatCode="_(* #,##0.00_);_(* \(#,##0.00\);_(* &quot;-&quot;??_);_(@_)">
                  <c:v>163.00975780623386</c:v>
                </c:pt>
                <c:pt idx="2227" formatCode="_(* #,##0.00_);_(* \(#,##0.00\);_(* &quot;-&quot;??_);_(@_)">
                  <c:v>163.02402214870477</c:v>
                </c:pt>
                <c:pt idx="2228" formatCode="_(* #,##0.00_);_(* \(#,##0.00\);_(* &quot;-&quot;??_);_(@_)">
                  <c:v>163.03370665416381</c:v>
                </c:pt>
                <c:pt idx="2229" formatCode="_(* #,##0.00_);_(* \(#,##0.00\);_(* &quot;-&quot;??_);_(@_)">
                  <c:v>163.04334097014305</c:v>
                </c:pt>
                <c:pt idx="2230" formatCode="_(* #,##0.00_);_(* \(#,##0.00\);_(* &quot;-&quot;??_);_(@_)">
                  <c:v>163.05309743863779</c:v>
                </c:pt>
                <c:pt idx="2231" formatCode="_(* #,##0.00_);_(* \(#,##0.00\);_(* &quot;-&quot;??_);_(@_)">
                  <c:v>160.55431641397567</c:v>
                </c:pt>
                <c:pt idx="2232" formatCode="_(* #,##0.00_);_(* \(#,##0.00\);_(* &quot;-&quot;??_);_(@_)">
                  <c:v>160.55431641397567</c:v>
                </c:pt>
                <c:pt idx="2233" formatCode="_(* #,##0.00_);_(* \(#,##0.00\);_(* &quot;-&quot;??_);_(@_)">
                  <c:v>160.55431636491261</c:v>
                </c:pt>
                <c:pt idx="2234" formatCode="_(* #,##0.00_);_(* \(#,##0.00\);_(* &quot;-&quot;??_);_(@_)">
                  <c:v>160.55431652637324</c:v>
                </c:pt>
                <c:pt idx="2235" formatCode="_(* #,##0.00_);_(* \(#,##0.00\);_(* &quot;-&quot;??_);_(@_)">
                  <c:v>160.55431637643474</c:v>
                </c:pt>
                <c:pt idx="2236" formatCode="_(* #,##0.00_);_(* \(#,##0.00\);_(* &quot;-&quot;??_);_(@_)">
                  <c:v>160.55431637643474</c:v>
                </c:pt>
                <c:pt idx="2237" formatCode="_(* #,##0.00_);_(* \(#,##0.00\);_(* &quot;-&quot;??_);_(@_)">
                  <c:v>160.90831969782852</c:v>
                </c:pt>
                <c:pt idx="2238" formatCode="_(* #,##0.00_);_(* \(#,##0.00\);_(* &quot;-&quot;??_);_(@_)">
                  <c:v>160.90831969782852</c:v>
                </c:pt>
                <c:pt idx="2239" formatCode="_(* #,##0.00_);_(* \(#,##0.00\);_(* &quot;-&quot;??_);_(@_)">
                  <c:v>160.90831969782852</c:v>
                </c:pt>
                <c:pt idx="2240" formatCode="_(* #,##0.00_);_(* \(#,##0.00\);_(* &quot;-&quot;??_);_(@_)">
                  <c:v>160.90831969782852</c:v>
                </c:pt>
                <c:pt idx="2241" formatCode="_(* #,##0.00_);_(* \(#,##0.00\);_(* &quot;-&quot;??_);_(@_)">
                  <c:v>160.90831969782852</c:v>
                </c:pt>
                <c:pt idx="2242" formatCode="_(* #,##0.00_);_(* \(#,##0.00\);_(* &quot;-&quot;??_);_(@_)">
                  <c:v>160.90831969782852</c:v>
                </c:pt>
                <c:pt idx="2243" formatCode="_(* #,##0.00_);_(* \(#,##0.00\);_(* &quot;-&quot;??_);_(@_)">
                  <c:v>160.90831969782852</c:v>
                </c:pt>
                <c:pt idx="2244" formatCode="_(* #,##0.00_);_(* \(#,##0.00\);_(* &quot;-&quot;??_);_(@_)">
                  <c:v>160.90831969782852</c:v>
                </c:pt>
                <c:pt idx="2245" formatCode="_(* #,##0.00_);_(* \(#,##0.00\);_(* &quot;-&quot;??_);_(@_)">
                  <c:v>160.90831969782852</c:v>
                </c:pt>
                <c:pt idx="2246" formatCode="_(* #,##0.00_);_(* \(#,##0.00\);_(* &quot;-&quot;??_);_(@_)">
                  <c:v>160.90831969782852</c:v>
                </c:pt>
                <c:pt idx="2247" formatCode="_(* #,##0.00_);_(* \(#,##0.00\);_(* &quot;-&quot;??_);_(@_)">
                  <c:v>160.90831969782852</c:v>
                </c:pt>
                <c:pt idx="2248" formatCode="_(* #,##0.00_);_(* \(#,##0.00\);_(* &quot;-&quot;??_);_(@_)">
                  <c:v>160.90831970855081</c:v>
                </c:pt>
                <c:pt idx="2249" formatCode="_(* #,##0.00_);_(* \(#,##0.00\);_(* &quot;-&quot;??_);_(@_)">
                  <c:v>160.90831970855081</c:v>
                </c:pt>
                <c:pt idx="2250" formatCode="_(* #,##0.00_);_(* \(#,##0.00\);_(* &quot;-&quot;??_);_(@_)">
                  <c:v>160.90831970855081</c:v>
                </c:pt>
                <c:pt idx="2251" formatCode="_(* #,##0.00_);_(* \(#,##0.00\);_(* &quot;-&quot;??_);_(@_)">
                  <c:v>160.90831970855081</c:v>
                </c:pt>
                <c:pt idx="2252" formatCode="_(* #,##0.00_);_(* \(#,##0.00\);_(* &quot;-&quot;??_);_(@_)">
                  <c:v>160.90831970855081</c:v>
                </c:pt>
                <c:pt idx="2253" formatCode="_(* #,##0.00_);_(* \(#,##0.00\);_(* &quot;-&quot;??_);_(@_)">
                  <c:v>160.90831970855081</c:v>
                </c:pt>
                <c:pt idx="2254" formatCode="_(* #,##0.00_);_(* \(#,##0.00\);_(* &quot;-&quot;??_);_(@_)">
                  <c:v>160.90831970811197</c:v>
                </c:pt>
                <c:pt idx="2255" formatCode="_(* #,##0.00_);_(* \(#,##0.00\);_(* &quot;-&quot;??_);_(@_)">
                  <c:v>160.90831979594992</c:v>
                </c:pt>
                <c:pt idx="2256" formatCode="_(* #,##0.00_);_(* \(#,##0.00\);_(* &quot;-&quot;??_);_(@_)">
                  <c:v>160.90831979594992</c:v>
                </c:pt>
                <c:pt idx="2257" formatCode="_(* #,##0.00_);_(* \(#,##0.00\);_(* &quot;-&quot;??_);_(@_)">
                  <c:v>160.90831979360703</c:v>
                </c:pt>
                <c:pt idx="2258" formatCode="_(* #,##0.00_);_(* \(#,##0.00\);_(* &quot;-&quot;??_);_(@_)">
                  <c:v>160.90831979360703</c:v>
                </c:pt>
                <c:pt idx="2259" formatCode="_(* #,##0.00_);_(* \(#,##0.00\);_(* &quot;-&quot;??_);_(@_)">
                  <c:v>160.90831979360703</c:v>
                </c:pt>
                <c:pt idx="2260" formatCode="_(* #,##0.00_);_(* \(#,##0.00\);_(* &quot;-&quot;??_);_(@_)">
                  <c:v>160.98743202721855</c:v>
                </c:pt>
                <c:pt idx="2261" formatCode="_(* #,##0.00_);_(* \(#,##0.00\);_(* &quot;-&quot;??_);_(@_)">
                  <c:v>160.98743202721855</c:v>
                </c:pt>
                <c:pt idx="2262" formatCode="_(* #,##0.00_);_(* \(#,##0.00\);_(* &quot;-&quot;??_);_(@_)">
                  <c:v>160.98743202721855</c:v>
                </c:pt>
                <c:pt idx="2263" formatCode="_(* #,##0.00_);_(* \(#,##0.00\);_(* &quot;-&quot;??_);_(@_)">
                  <c:v>160.98743202721855</c:v>
                </c:pt>
                <c:pt idx="2264" formatCode="_(* #,##0.00_);_(* \(#,##0.00\);_(* &quot;-&quot;??_);_(@_)">
                  <c:v>160.98743202721855</c:v>
                </c:pt>
                <c:pt idx="2265" formatCode="_(* #,##0.00_);_(* \(#,##0.00\);_(* &quot;-&quot;??_);_(@_)">
                  <c:v>160.98743202721855</c:v>
                </c:pt>
                <c:pt idx="2266" formatCode="_(* #,##0.00_);_(* \(#,##0.00\);_(* &quot;-&quot;??_);_(@_)">
                  <c:v>160.98743202721855</c:v>
                </c:pt>
                <c:pt idx="2267" formatCode="_(* #,##0.00_);_(* \(#,##0.00\);_(* &quot;-&quot;??_);_(@_)">
                  <c:v>160.98743202721855</c:v>
                </c:pt>
                <c:pt idx="2268" formatCode="_(* #,##0.00_);_(* \(#,##0.00\);_(* &quot;-&quot;??_);_(@_)">
                  <c:v>160.98743202721855</c:v>
                </c:pt>
                <c:pt idx="2269" formatCode="_(* #,##0.00_);_(* \(#,##0.00\);_(* &quot;-&quot;??_);_(@_)">
                  <c:v>160.96478768585604</c:v>
                </c:pt>
                <c:pt idx="2270" formatCode="_(* #,##0.00_);_(* \(#,##0.00\);_(* &quot;-&quot;??_);_(@_)">
                  <c:v>160.96478768585604</c:v>
                </c:pt>
                <c:pt idx="2271" formatCode="_(* #,##0.00_);_(* \(#,##0.00\);_(* &quot;-&quot;??_);_(@_)">
                  <c:v>160.96478768585604</c:v>
                </c:pt>
                <c:pt idx="2272" formatCode="_(* #,##0.00_);_(* \(#,##0.00\);_(* &quot;-&quot;??_);_(@_)">
                  <c:v>160.96478768585604</c:v>
                </c:pt>
                <c:pt idx="2273" formatCode="_(* #,##0.00_);_(* \(#,##0.00\);_(* &quot;-&quot;??_);_(@_)">
                  <c:v>160.96478768585604</c:v>
                </c:pt>
                <c:pt idx="2274" formatCode="_(* #,##0.00_);_(* \(#,##0.00\);_(* &quot;-&quot;??_);_(@_)">
                  <c:v>160.96478768585604</c:v>
                </c:pt>
                <c:pt idx="2275" formatCode="_(* #,##0.00_);_(* \(#,##0.00\);_(* &quot;-&quot;??_);_(@_)">
                  <c:v>160.96478768585604</c:v>
                </c:pt>
                <c:pt idx="2276" formatCode="_(* #,##0.00_);_(* \(#,##0.00\);_(* &quot;-&quot;??_);_(@_)">
                  <c:v>160.96478762019723</c:v>
                </c:pt>
                <c:pt idx="2277" formatCode="_(* #,##0.00_);_(* \(#,##0.00\);_(* &quot;-&quot;??_);_(@_)">
                  <c:v>160.96478762019723</c:v>
                </c:pt>
                <c:pt idx="2278" formatCode="_(* #,##0.00_);_(* \(#,##0.00\);_(* &quot;-&quot;??_);_(@_)">
                  <c:v>160.96478762019723</c:v>
                </c:pt>
                <c:pt idx="2279" formatCode="_(* #,##0.00_);_(* \(#,##0.00\);_(* &quot;-&quot;??_);_(@_)">
                  <c:v>160.96478762019723</c:v>
                </c:pt>
                <c:pt idx="2280" formatCode="_(* #,##0.00_);_(* \(#,##0.00\);_(* &quot;-&quot;??_);_(@_)">
                  <c:v>160.96478762019723</c:v>
                </c:pt>
                <c:pt idx="2281" formatCode="_(* #,##0.00_);_(* \(#,##0.00\);_(* &quot;-&quot;??_);_(@_)">
                  <c:v>160.96478762019723</c:v>
                </c:pt>
              </c:numCache>
            </c:numRef>
          </c:val>
          <c:smooth val="0"/>
        </c:ser>
        <c:ser>
          <c:idx val="6"/>
          <c:order val="6"/>
          <c:tx>
            <c:strRef>
              <c:f>Indices!$H$1</c:f>
              <c:strCache>
                <c:ptCount val="1"/>
                <c:pt idx="0">
                  <c:v>Total</c:v>
                </c:pt>
              </c:strCache>
            </c:strRef>
          </c:tx>
          <c:spPr>
            <a:ln w="31750" cap="rnd">
              <a:solidFill>
                <a:schemeClr val="tx1"/>
              </a:solidFill>
              <a:round/>
            </a:ln>
            <a:effectLst/>
          </c:spPr>
          <c:marker>
            <c:symbol val="none"/>
          </c:marker>
          <c:cat>
            <c:numRef>
              <c:f>Indices!$A$2:$A$2283</c:f>
              <c:numCache>
                <c:formatCode>m/d/yyyy</c:formatCode>
                <c:ptCount val="2282"/>
                <c:pt idx="0">
                  <c:v>39633</c:v>
                </c:pt>
                <c:pt idx="1">
                  <c:v>39636</c:v>
                </c:pt>
                <c:pt idx="2">
                  <c:v>39637</c:v>
                </c:pt>
                <c:pt idx="3">
                  <c:v>39638</c:v>
                </c:pt>
                <c:pt idx="4">
                  <c:v>39639</c:v>
                </c:pt>
                <c:pt idx="5">
                  <c:v>39640</c:v>
                </c:pt>
                <c:pt idx="6">
                  <c:v>39643</c:v>
                </c:pt>
                <c:pt idx="7">
                  <c:v>39644</c:v>
                </c:pt>
                <c:pt idx="8">
                  <c:v>39645</c:v>
                </c:pt>
                <c:pt idx="9">
                  <c:v>39646</c:v>
                </c:pt>
                <c:pt idx="10">
                  <c:v>39647</c:v>
                </c:pt>
                <c:pt idx="11">
                  <c:v>39650</c:v>
                </c:pt>
                <c:pt idx="12">
                  <c:v>39651</c:v>
                </c:pt>
                <c:pt idx="13">
                  <c:v>39652</c:v>
                </c:pt>
                <c:pt idx="14">
                  <c:v>39653</c:v>
                </c:pt>
                <c:pt idx="15">
                  <c:v>39654</c:v>
                </c:pt>
                <c:pt idx="16">
                  <c:v>39657</c:v>
                </c:pt>
                <c:pt idx="17">
                  <c:v>39658</c:v>
                </c:pt>
                <c:pt idx="18">
                  <c:v>39659</c:v>
                </c:pt>
                <c:pt idx="19">
                  <c:v>39660</c:v>
                </c:pt>
                <c:pt idx="20">
                  <c:v>39661</c:v>
                </c:pt>
                <c:pt idx="21">
                  <c:v>39664</c:v>
                </c:pt>
                <c:pt idx="22">
                  <c:v>39665</c:v>
                </c:pt>
                <c:pt idx="23">
                  <c:v>39666</c:v>
                </c:pt>
                <c:pt idx="24">
                  <c:v>39667</c:v>
                </c:pt>
                <c:pt idx="25">
                  <c:v>39668</c:v>
                </c:pt>
                <c:pt idx="26">
                  <c:v>39671</c:v>
                </c:pt>
                <c:pt idx="27">
                  <c:v>39672</c:v>
                </c:pt>
                <c:pt idx="28">
                  <c:v>39673</c:v>
                </c:pt>
                <c:pt idx="29">
                  <c:v>39674</c:v>
                </c:pt>
                <c:pt idx="30">
                  <c:v>39675</c:v>
                </c:pt>
                <c:pt idx="31">
                  <c:v>39678</c:v>
                </c:pt>
                <c:pt idx="32">
                  <c:v>39679</c:v>
                </c:pt>
                <c:pt idx="33">
                  <c:v>39680</c:v>
                </c:pt>
                <c:pt idx="34">
                  <c:v>39681</c:v>
                </c:pt>
                <c:pt idx="35">
                  <c:v>39682</c:v>
                </c:pt>
                <c:pt idx="36">
                  <c:v>39685</c:v>
                </c:pt>
                <c:pt idx="37">
                  <c:v>39686</c:v>
                </c:pt>
                <c:pt idx="38">
                  <c:v>39687</c:v>
                </c:pt>
                <c:pt idx="39">
                  <c:v>39688</c:v>
                </c:pt>
                <c:pt idx="40">
                  <c:v>39689</c:v>
                </c:pt>
                <c:pt idx="41">
                  <c:v>39692</c:v>
                </c:pt>
                <c:pt idx="42">
                  <c:v>39693</c:v>
                </c:pt>
                <c:pt idx="43">
                  <c:v>39694</c:v>
                </c:pt>
                <c:pt idx="44">
                  <c:v>39695</c:v>
                </c:pt>
                <c:pt idx="45">
                  <c:v>39696</c:v>
                </c:pt>
                <c:pt idx="46">
                  <c:v>39699</c:v>
                </c:pt>
                <c:pt idx="47">
                  <c:v>39700</c:v>
                </c:pt>
                <c:pt idx="48">
                  <c:v>39701</c:v>
                </c:pt>
                <c:pt idx="49">
                  <c:v>39702</c:v>
                </c:pt>
                <c:pt idx="50">
                  <c:v>39703</c:v>
                </c:pt>
                <c:pt idx="51">
                  <c:v>39706</c:v>
                </c:pt>
                <c:pt idx="52">
                  <c:v>39708</c:v>
                </c:pt>
                <c:pt idx="53">
                  <c:v>39709</c:v>
                </c:pt>
                <c:pt idx="54">
                  <c:v>39710</c:v>
                </c:pt>
                <c:pt idx="55">
                  <c:v>39713</c:v>
                </c:pt>
                <c:pt idx="56">
                  <c:v>39714</c:v>
                </c:pt>
                <c:pt idx="57">
                  <c:v>39715</c:v>
                </c:pt>
                <c:pt idx="58">
                  <c:v>39716</c:v>
                </c:pt>
                <c:pt idx="59">
                  <c:v>39717</c:v>
                </c:pt>
                <c:pt idx="60">
                  <c:v>39720</c:v>
                </c:pt>
                <c:pt idx="61">
                  <c:v>39721</c:v>
                </c:pt>
                <c:pt idx="62">
                  <c:v>39722</c:v>
                </c:pt>
                <c:pt idx="63">
                  <c:v>39723</c:v>
                </c:pt>
                <c:pt idx="64">
                  <c:v>39724</c:v>
                </c:pt>
                <c:pt idx="65">
                  <c:v>39727</c:v>
                </c:pt>
                <c:pt idx="66">
                  <c:v>39728</c:v>
                </c:pt>
                <c:pt idx="67">
                  <c:v>39729</c:v>
                </c:pt>
                <c:pt idx="68">
                  <c:v>39730</c:v>
                </c:pt>
                <c:pt idx="69">
                  <c:v>39731</c:v>
                </c:pt>
                <c:pt idx="70">
                  <c:v>39734</c:v>
                </c:pt>
                <c:pt idx="71">
                  <c:v>39735</c:v>
                </c:pt>
                <c:pt idx="72">
                  <c:v>39736</c:v>
                </c:pt>
                <c:pt idx="73">
                  <c:v>39737</c:v>
                </c:pt>
                <c:pt idx="74">
                  <c:v>39738</c:v>
                </c:pt>
                <c:pt idx="75">
                  <c:v>39741</c:v>
                </c:pt>
                <c:pt idx="76">
                  <c:v>39742</c:v>
                </c:pt>
                <c:pt idx="77">
                  <c:v>39743</c:v>
                </c:pt>
                <c:pt idx="78">
                  <c:v>39744</c:v>
                </c:pt>
                <c:pt idx="79">
                  <c:v>39745</c:v>
                </c:pt>
                <c:pt idx="80">
                  <c:v>39748</c:v>
                </c:pt>
                <c:pt idx="81">
                  <c:v>39749</c:v>
                </c:pt>
                <c:pt idx="82">
                  <c:v>39750</c:v>
                </c:pt>
                <c:pt idx="83">
                  <c:v>39751</c:v>
                </c:pt>
                <c:pt idx="84">
                  <c:v>39752</c:v>
                </c:pt>
                <c:pt idx="85">
                  <c:v>39755</c:v>
                </c:pt>
                <c:pt idx="86">
                  <c:v>39756</c:v>
                </c:pt>
                <c:pt idx="87">
                  <c:v>39757</c:v>
                </c:pt>
                <c:pt idx="88">
                  <c:v>39758</c:v>
                </c:pt>
                <c:pt idx="89">
                  <c:v>39759</c:v>
                </c:pt>
                <c:pt idx="90">
                  <c:v>39762</c:v>
                </c:pt>
                <c:pt idx="91">
                  <c:v>39763</c:v>
                </c:pt>
                <c:pt idx="92">
                  <c:v>39764</c:v>
                </c:pt>
                <c:pt idx="93">
                  <c:v>39765</c:v>
                </c:pt>
                <c:pt idx="94">
                  <c:v>39766</c:v>
                </c:pt>
                <c:pt idx="95">
                  <c:v>39770</c:v>
                </c:pt>
                <c:pt idx="96">
                  <c:v>39771</c:v>
                </c:pt>
                <c:pt idx="97">
                  <c:v>39772</c:v>
                </c:pt>
                <c:pt idx="98">
                  <c:v>39773</c:v>
                </c:pt>
                <c:pt idx="99">
                  <c:v>39776</c:v>
                </c:pt>
                <c:pt idx="100">
                  <c:v>39777</c:v>
                </c:pt>
                <c:pt idx="101">
                  <c:v>39778</c:v>
                </c:pt>
                <c:pt idx="102">
                  <c:v>39779</c:v>
                </c:pt>
                <c:pt idx="103">
                  <c:v>39780</c:v>
                </c:pt>
                <c:pt idx="104">
                  <c:v>39783</c:v>
                </c:pt>
                <c:pt idx="105">
                  <c:v>39784</c:v>
                </c:pt>
                <c:pt idx="106">
                  <c:v>39785</c:v>
                </c:pt>
                <c:pt idx="107">
                  <c:v>39786</c:v>
                </c:pt>
                <c:pt idx="108">
                  <c:v>39787</c:v>
                </c:pt>
                <c:pt idx="109">
                  <c:v>39790</c:v>
                </c:pt>
                <c:pt idx="110">
                  <c:v>39791</c:v>
                </c:pt>
                <c:pt idx="111">
                  <c:v>39792</c:v>
                </c:pt>
                <c:pt idx="112">
                  <c:v>39793</c:v>
                </c:pt>
                <c:pt idx="113">
                  <c:v>39797</c:v>
                </c:pt>
                <c:pt idx="114">
                  <c:v>39798</c:v>
                </c:pt>
                <c:pt idx="115">
                  <c:v>39799</c:v>
                </c:pt>
                <c:pt idx="116">
                  <c:v>39800</c:v>
                </c:pt>
                <c:pt idx="117">
                  <c:v>39801</c:v>
                </c:pt>
                <c:pt idx="118">
                  <c:v>39804</c:v>
                </c:pt>
                <c:pt idx="119">
                  <c:v>39805</c:v>
                </c:pt>
                <c:pt idx="120">
                  <c:v>39806</c:v>
                </c:pt>
                <c:pt idx="121">
                  <c:v>39808</c:v>
                </c:pt>
                <c:pt idx="122">
                  <c:v>39811</c:v>
                </c:pt>
                <c:pt idx="123">
                  <c:v>39812</c:v>
                </c:pt>
                <c:pt idx="124">
                  <c:v>39813</c:v>
                </c:pt>
                <c:pt idx="125">
                  <c:v>39815</c:v>
                </c:pt>
                <c:pt idx="126">
                  <c:v>39818</c:v>
                </c:pt>
                <c:pt idx="127">
                  <c:v>39819</c:v>
                </c:pt>
                <c:pt idx="128">
                  <c:v>39820</c:v>
                </c:pt>
                <c:pt idx="129">
                  <c:v>39821</c:v>
                </c:pt>
                <c:pt idx="130">
                  <c:v>39822</c:v>
                </c:pt>
                <c:pt idx="131">
                  <c:v>39825</c:v>
                </c:pt>
                <c:pt idx="132">
                  <c:v>39826</c:v>
                </c:pt>
                <c:pt idx="133">
                  <c:v>39827</c:v>
                </c:pt>
                <c:pt idx="134">
                  <c:v>39828</c:v>
                </c:pt>
                <c:pt idx="135">
                  <c:v>39829</c:v>
                </c:pt>
                <c:pt idx="136">
                  <c:v>39832</c:v>
                </c:pt>
                <c:pt idx="137">
                  <c:v>39833</c:v>
                </c:pt>
                <c:pt idx="138">
                  <c:v>39834</c:v>
                </c:pt>
                <c:pt idx="139">
                  <c:v>39835</c:v>
                </c:pt>
                <c:pt idx="140">
                  <c:v>39836</c:v>
                </c:pt>
                <c:pt idx="141">
                  <c:v>39839</c:v>
                </c:pt>
                <c:pt idx="142">
                  <c:v>39840</c:v>
                </c:pt>
                <c:pt idx="143">
                  <c:v>39841</c:v>
                </c:pt>
                <c:pt idx="144">
                  <c:v>39842</c:v>
                </c:pt>
                <c:pt idx="145">
                  <c:v>39843</c:v>
                </c:pt>
                <c:pt idx="146">
                  <c:v>39847</c:v>
                </c:pt>
                <c:pt idx="147">
                  <c:v>39848</c:v>
                </c:pt>
                <c:pt idx="148">
                  <c:v>39849</c:v>
                </c:pt>
                <c:pt idx="149">
                  <c:v>39850</c:v>
                </c:pt>
                <c:pt idx="150">
                  <c:v>39853</c:v>
                </c:pt>
                <c:pt idx="151">
                  <c:v>39854</c:v>
                </c:pt>
                <c:pt idx="152">
                  <c:v>39855</c:v>
                </c:pt>
                <c:pt idx="153">
                  <c:v>39856</c:v>
                </c:pt>
                <c:pt idx="154">
                  <c:v>39857</c:v>
                </c:pt>
                <c:pt idx="155">
                  <c:v>39860</c:v>
                </c:pt>
                <c:pt idx="156">
                  <c:v>39861</c:v>
                </c:pt>
                <c:pt idx="157">
                  <c:v>39862</c:v>
                </c:pt>
                <c:pt idx="158">
                  <c:v>39863</c:v>
                </c:pt>
                <c:pt idx="159">
                  <c:v>39864</c:v>
                </c:pt>
                <c:pt idx="160">
                  <c:v>39867</c:v>
                </c:pt>
                <c:pt idx="161">
                  <c:v>39868</c:v>
                </c:pt>
                <c:pt idx="162">
                  <c:v>39869</c:v>
                </c:pt>
                <c:pt idx="163">
                  <c:v>39870</c:v>
                </c:pt>
                <c:pt idx="164">
                  <c:v>39871</c:v>
                </c:pt>
                <c:pt idx="165">
                  <c:v>39874</c:v>
                </c:pt>
                <c:pt idx="166">
                  <c:v>39875</c:v>
                </c:pt>
                <c:pt idx="167">
                  <c:v>39876</c:v>
                </c:pt>
                <c:pt idx="168">
                  <c:v>39877</c:v>
                </c:pt>
                <c:pt idx="169">
                  <c:v>39878</c:v>
                </c:pt>
                <c:pt idx="170">
                  <c:v>39881</c:v>
                </c:pt>
                <c:pt idx="171">
                  <c:v>39882</c:v>
                </c:pt>
                <c:pt idx="172">
                  <c:v>39883</c:v>
                </c:pt>
                <c:pt idx="173">
                  <c:v>39884</c:v>
                </c:pt>
                <c:pt idx="174">
                  <c:v>39885</c:v>
                </c:pt>
                <c:pt idx="175">
                  <c:v>39889</c:v>
                </c:pt>
                <c:pt idx="176">
                  <c:v>39890</c:v>
                </c:pt>
                <c:pt idx="177">
                  <c:v>39891</c:v>
                </c:pt>
                <c:pt idx="178">
                  <c:v>39892</c:v>
                </c:pt>
                <c:pt idx="179">
                  <c:v>39895</c:v>
                </c:pt>
                <c:pt idx="180">
                  <c:v>39896</c:v>
                </c:pt>
                <c:pt idx="181">
                  <c:v>39897</c:v>
                </c:pt>
                <c:pt idx="182">
                  <c:v>39898</c:v>
                </c:pt>
                <c:pt idx="183">
                  <c:v>39899</c:v>
                </c:pt>
                <c:pt idx="184">
                  <c:v>39902</c:v>
                </c:pt>
                <c:pt idx="185">
                  <c:v>39903</c:v>
                </c:pt>
                <c:pt idx="186">
                  <c:v>39904</c:v>
                </c:pt>
                <c:pt idx="187">
                  <c:v>39905</c:v>
                </c:pt>
                <c:pt idx="188">
                  <c:v>39906</c:v>
                </c:pt>
                <c:pt idx="189">
                  <c:v>39909</c:v>
                </c:pt>
                <c:pt idx="190">
                  <c:v>39910</c:v>
                </c:pt>
                <c:pt idx="191">
                  <c:v>39911</c:v>
                </c:pt>
                <c:pt idx="192">
                  <c:v>39916</c:v>
                </c:pt>
                <c:pt idx="193">
                  <c:v>39917</c:v>
                </c:pt>
                <c:pt idx="194">
                  <c:v>39918</c:v>
                </c:pt>
                <c:pt idx="195">
                  <c:v>39919</c:v>
                </c:pt>
                <c:pt idx="196">
                  <c:v>39920</c:v>
                </c:pt>
                <c:pt idx="197">
                  <c:v>39923</c:v>
                </c:pt>
                <c:pt idx="198">
                  <c:v>39924</c:v>
                </c:pt>
                <c:pt idx="199">
                  <c:v>39925</c:v>
                </c:pt>
                <c:pt idx="200">
                  <c:v>39926</c:v>
                </c:pt>
                <c:pt idx="201">
                  <c:v>39927</c:v>
                </c:pt>
                <c:pt idx="202">
                  <c:v>39930</c:v>
                </c:pt>
                <c:pt idx="203">
                  <c:v>39931</c:v>
                </c:pt>
                <c:pt idx="204">
                  <c:v>39932</c:v>
                </c:pt>
                <c:pt idx="205">
                  <c:v>39933</c:v>
                </c:pt>
                <c:pt idx="206">
                  <c:v>39937</c:v>
                </c:pt>
                <c:pt idx="207">
                  <c:v>39938</c:v>
                </c:pt>
                <c:pt idx="208">
                  <c:v>39939</c:v>
                </c:pt>
                <c:pt idx="209">
                  <c:v>39940</c:v>
                </c:pt>
                <c:pt idx="210">
                  <c:v>39941</c:v>
                </c:pt>
                <c:pt idx="211">
                  <c:v>39944</c:v>
                </c:pt>
                <c:pt idx="212">
                  <c:v>39945</c:v>
                </c:pt>
                <c:pt idx="213">
                  <c:v>39946</c:v>
                </c:pt>
                <c:pt idx="214">
                  <c:v>39947</c:v>
                </c:pt>
                <c:pt idx="215">
                  <c:v>39948</c:v>
                </c:pt>
                <c:pt idx="216">
                  <c:v>39951</c:v>
                </c:pt>
                <c:pt idx="217">
                  <c:v>39952</c:v>
                </c:pt>
                <c:pt idx="218">
                  <c:v>39953</c:v>
                </c:pt>
                <c:pt idx="219">
                  <c:v>39954</c:v>
                </c:pt>
                <c:pt idx="220">
                  <c:v>39955</c:v>
                </c:pt>
                <c:pt idx="221">
                  <c:v>39958</c:v>
                </c:pt>
                <c:pt idx="222">
                  <c:v>39959</c:v>
                </c:pt>
                <c:pt idx="223">
                  <c:v>39960</c:v>
                </c:pt>
                <c:pt idx="224">
                  <c:v>39961</c:v>
                </c:pt>
                <c:pt idx="225">
                  <c:v>39962</c:v>
                </c:pt>
                <c:pt idx="226">
                  <c:v>39965</c:v>
                </c:pt>
                <c:pt idx="227">
                  <c:v>39966</c:v>
                </c:pt>
                <c:pt idx="228">
                  <c:v>39967</c:v>
                </c:pt>
                <c:pt idx="229">
                  <c:v>39968</c:v>
                </c:pt>
                <c:pt idx="230">
                  <c:v>39969</c:v>
                </c:pt>
                <c:pt idx="231">
                  <c:v>39972</c:v>
                </c:pt>
                <c:pt idx="232">
                  <c:v>39973</c:v>
                </c:pt>
                <c:pt idx="233">
                  <c:v>39974</c:v>
                </c:pt>
                <c:pt idx="234">
                  <c:v>39975</c:v>
                </c:pt>
                <c:pt idx="235">
                  <c:v>39976</c:v>
                </c:pt>
                <c:pt idx="236">
                  <c:v>39979</c:v>
                </c:pt>
                <c:pt idx="237">
                  <c:v>39980</c:v>
                </c:pt>
                <c:pt idx="238">
                  <c:v>39981</c:v>
                </c:pt>
                <c:pt idx="239">
                  <c:v>39982</c:v>
                </c:pt>
                <c:pt idx="240">
                  <c:v>39983</c:v>
                </c:pt>
                <c:pt idx="241">
                  <c:v>39986</c:v>
                </c:pt>
                <c:pt idx="242">
                  <c:v>39987</c:v>
                </c:pt>
                <c:pt idx="243">
                  <c:v>39988</c:v>
                </c:pt>
                <c:pt idx="244">
                  <c:v>39989</c:v>
                </c:pt>
                <c:pt idx="245">
                  <c:v>39990</c:v>
                </c:pt>
                <c:pt idx="246">
                  <c:v>39993</c:v>
                </c:pt>
                <c:pt idx="247">
                  <c:v>39994</c:v>
                </c:pt>
                <c:pt idx="248">
                  <c:v>39995</c:v>
                </c:pt>
                <c:pt idx="249">
                  <c:v>39996</c:v>
                </c:pt>
                <c:pt idx="250">
                  <c:v>39997</c:v>
                </c:pt>
                <c:pt idx="251">
                  <c:v>40000</c:v>
                </c:pt>
                <c:pt idx="252">
                  <c:v>40001</c:v>
                </c:pt>
                <c:pt idx="253">
                  <c:v>40002</c:v>
                </c:pt>
                <c:pt idx="254">
                  <c:v>40003</c:v>
                </c:pt>
                <c:pt idx="255">
                  <c:v>40004</c:v>
                </c:pt>
                <c:pt idx="256">
                  <c:v>40007</c:v>
                </c:pt>
                <c:pt idx="257">
                  <c:v>40008</c:v>
                </c:pt>
                <c:pt idx="258">
                  <c:v>40009</c:v>
                </c:pt>
                <c:pt idx="259">
                  <c:v>40010</c:v>
                </c:pt>
                <c:pt idx="260">
                  <c:v>40011</c:v>
                </c:pt>
                <c:pt idx="261">
                  <c:v>40014</c:v>
                </c:pt>
                <c:pt idx="262">
                  <c:v>40015</c:v>
                </c:pt>
                <c:pt idx="263">
                  <c:v>40016</c:v>
                </c:pt>
                <c:pt idx="264">
                  <c:v>40017</c:v>
                </c:pt>
                <c:pt idx="265">
                  <c:v>40018</c:v>
                </c:pt>
                <c:pt idx="266">
                  <c:v>40021</c:v>
                </c:pt>
                <c:pt idx="267">
                  <c:v>40022</c:v>
                </c:pt>
                <c:pt idx="268">
                  <c:v>40023</c:v>
                </c:pt>
                <c:pt idx="269">
                  <c:v>40024</c:v>
                </c:pt>
                <c:pt idx="270">
                  <c:v>40025</c:v>
                </c:pt>
                <c:pt idx="271">
                  <c:v>40028</c:v>
                </c:pt>
                <c:pt idx="272">
                  <c:v>40029</c:v>
                </c:pt>
                <c:pt idx="273">
                  <c:v>40030</c:v>
                </c:pt>
                <c:pt idx="274">
                  <c:v>40031</c:v>
                </c:pt>
                <c:pt idx="275">
                  <c:v>40032</c:v>
                </c:pt>
                <c:pt idx="276">
                  <c:v>40035</c:v>
                </c:pt>
                <c:pt idx="277">
                  <c:v>40036</c:v>
                </c:pt>
                <c:pt idx="278">
                  <c:v>40037</c:v>
                </c:pt>
                <c:pt idx="279">
                  <c:v>40038</c:v>
                </c:pt>
                <c:pt idx="280">
                  <c:v>40039</c:v>
                </c:pt>
                <c:pt idx="281">
                  <c:v>40042</c:v>
                </c:pt>
                <c:pt idx="282">
                  <c:v>40043</c:v>
                </c:pt>
                <c:pt idx="283">
                  <c:v>40044</c:v>
                </c:pt>
                <c:pt idx="284">
                  <c:v>40045</c:v>
                </c:pt>
                <c:pt idx="285">
                  <c:v>40046</c:v>
                </c:pt>
                <c:pt idx="286">
                  <c:v>40049</c:v>
                </c:pt>
                <c:pt idx="287">
                  <c:v>40050</c:v>
                </c:pt>
                <c:pt idx="288">
                  <c:v>40051</c:v>
                </c:pt>
                <c:pt idx="289">
                  <c:v>40052</c:v>
                </c:pt>
                <c:pt idx="290">
                  <c:v>40053</c:v>
                </c:pt>
                <c:pt idx="291">
                  <c:v>40056</c:v>
                </c:pt>
                <c:pt idx="292">
                  <c:v>40057</c:v>
                </c:pt>
                <c:pt idx="293">
                  <c:v>40058</c:v>
                </c:pt>
                <c:pt idx="294">
                  <c:v>40059</c:v>
                </c:pt>
                <c:pt idx="295">
                  <c:v>40060</c:v>
                </c:pt>
                <c:pt idx="296">
                  <c:v>40063</c:v>
                </c:pt>
                <c:pt idx="297">
                  <c:v>40064</c:v>
                </c:pt>
                <c:pt idx="298">
                  <c:v>40065</c:v>
                </c:pt>
                <c:pt idx="299">
                  <c:v>40066</c:v>
                </c:pt>
                <c:pt idx="300">
                  <c:v>40067</c:v>
                </c:pt>
                <c:pt idx="301">
                  <c:v>40070</c:v>
                </c:pt>
                <c:pt idx="302">
                  <c:v>40071</c:v>
                </c:pt>
                <c:pt idx="303">
                  <c:v>40073</c:v>
                </c:pt>
                <c:pt idx="304">
                  <c:v>40074</c:v>
                </c:pt>
                <c:pt idx="305">
                  <c:v>40077</c:v>
                </c:pt>
                <c:pt idx="306">
                  <c:v>40078</c:v>
                </c:pt>
                <c:pt idx="307">
                  <c:v>40079</c:v>
                </c:pt>
                <c:pt idx="308">
                  <c:v>40080</c:v>
                </c:pt>
                <c:pt idx="309">
                  <c:v>40081</c:v>
                </c:pt>
                <c:pt idx="310">
                  <c:v>40084</c:v>
                </c:pt>
                <c:pt idx="311">
                  <c:v>40085</c:v>
                </c:pt>
                <c:pt idx="312">
                  <c:v>40086</c:v>
                </c:pt>
                <c:pt idx="313">
                  <c:v>40087</c:v>
                </c:pt>
                <c:pt idx="314">
                  <c:v>40088</c:v>
                </c:pt>
                <c:pt idx="315">
                  <c:v>40091</c:v>
                </c:pt>
                <c:pt idx="316">
                  <c:v>40092</c:v>
                </c:pt>
                <c:pt idx="317">
                  <c:v>40093</c:v>
                </c:pt>
                <c:pt idx="318">
                  <c:v>40094</c:v>
                </c:pt>
                <c:pt idx="319">
                  <c:v>40095</c:v>
                </c:pt>
                <c:pt idx="320">
                  <c:v>40098</c:v>
                </c:pt>
                <c:pt idx="321">
                  <c:v>40099</c:v>
                </c:pt>
                <c:pt idx="322">
                  <c:v>40100</c:v>
                </c:pt>
                <c:pt idx="323">
                  <c:v>40101</c:v>
                </c:pt>
                <c:pt idx="324">
                  <c:v>40102</c:v>
                </c:pt>
                <c:pt idx="325">
                  <c:v>40105</c:v>
                </c:pt>
                <c:pt idx="326">
                  <c:v>40106</c:v>
                </c:pt>
                <c:pt idx="327">
                  <c:v>40107</c:v>
                </c:pt>
                <c:pt idx="328">
                  <c:v>40108</c:v>
                </c:pt>
                <c:pt idx="329">
                  <c:v>40109</c:v>
                </c:pt>
                <c:pt idx="330">
                  <c:v>40112</c:v>
                </c:pt>
                <c:pt idx="331">
                  <c:v>40113</c:v>
                </c:pt>
                <c:pt idx="332">
                  <c:v>40114</c:v>
                </c:pt>
                <c:pt idx="333">
                  <c:v>40115</c:v>
                </c:pt>
                <c:pt idx="334">
                  <c:v>40116</c:v>
                </c:pt>
                <c:pt idx="335">
                  <c:v>40120</c:v>
                </c:pt>
                <c:pt idx="336">
                  <c:v>40121</c:v>
                </c:pt>
                <c:pt idx="337">
                  <c:v>40122</c:v>
                </c:pt>
                <c:pt idx="338">
                  <c:v>40123</c:v>
                </c:pt>
                <c:pt idx="339">
                  <c:v>40126</c:v>
                </c:pt>
                <c:pt idx="340">
                  <c:v>40127</c:v>
                </c:pt>
                <c:pt idx="341">
                  <c:v>40128</c:v>
                </c:pt>
                <c:pt idx="342">
                  <c:v>40129</c:v>
                </c:pt>
                <c:pt idx="343">
                  <c:v>40130</c:v>
                </c:pt>
                <c:pt idx="344">
                  <c:v>40134</c:v>
                </c:pt>
                <c:pt idx="345">
                  <c:v>40135</c:v>
                </c:pt>
                <c:pt idx="346">
                  <c:v>40136</c:v>
                </c:pt>
                <c:pt idx="347">
                  <c:v>40137</c:v>
                </c:pt>
                <c:pt idx="348">
                  <c:v>40140</c:v>
                </c:pt>
                <c:pt idx="349">
                  <c:v>40141</c:v>
                </c:pt>
                <c:pt idx="350">
                  <c:v>40142</c:v>
                </c:pt>
                <c:pt idx="351">
                  <c:v>40143</c:v>
                </c:pt>
                <c:pt idx="352">
                  <c:v>40144</c:v>
                </c:pt>
                <c:pt idx="353">
                  <c:v>40147</c:v>
                </c:pt>
                <c:pt idx="354">
                  <c:v>40148</c:v>
                </c:pt>
                <c:pt idx="355">
                  <c:v>40149</c:v>
                </c:pt>
                <c:pt idx="356">
                  <c:v>40150</c:v>
                </c:pt>
                <c:pt idx="357">
                  <c:v>40151</c:v>
                </c:pt>
                <c:pt idx="358">
                  <c:v>40154</c:v>
                </c:pt>
                <c:pt idx="359">
                  <c:v>40155</c:v>
                </c:pt>
                <c:pt idx="360">
                  <c:v>40156</c:v>
                </c:pt>
                <c:pt idx="361">
                  <c:v>40157</c:v>
                </c:pt>
                <c:pt idx="362">
                  <c:v>40158</c:v>
                </c:pt>
                <c:pt idx="363">
                  <c:v>40161</c:v>
                </c:pt>
                <c:pt idx="364">
                  <c:v>40162</c:v>
                </c:pt>
                <c:pt idx="365">
                  <c:v>40163</c:v>
                </c:pt>
                <c:pt idx="366">
                  <c:v>40164</c:v>
                </c:pt>
                <c:pt idx="367">
                  <c:v>40165</c:v>
                </c:pt>
                <c:pt idx="368">
                  <c:v>40168</c:v>
                </c:pt>
                <c:pt idx="369">
                  <c:v>40169</c:v>
                </c:pt>
                <c:pt idx="370">
                  <c:v>40170</c:v>
                </c:pt>
                <c:pt idx="371">
                  <c:v>40171</c:v>
                </c:pt>
                <c:pt idx="372">
                  <c:v>40175</c:v>
                </c:pt>
                <c:pt idx="373">
                  <c:v>40176</c:v>
                </c:pt>
                <c:pt idx="374">
                  <c:v>40177</c:v>
                </c:pt>
                <c:pt idx="375">
                  <c:v>40178</c:v>
                </c:pt>
                <c:pt idx="376">
                  <c:v>40182</c:v>
                </c:pt>
                <c:pt idx="377">
                  <c:v>40183</c:v>
                </c:pt>
                <c:pt idx="378">
                  <c:v>40184</c:v>
                </c:pt>
                <c:pt idx="379">
                  <c:v>40185</c:v>
                </c:pt>
                <c:pt idx="380">
                  <c:v>40186</c:v>
                </c:pt>
                <c:pt idx="381">
                  <c:v>40189</c:v>
                </c:pt>
                <c:pt idx="382">
                  <c:v>40190</c:v>
                </c:pt>
                <c:pt idx="383">
                  <c:v>40191</c:v>
                </c:pt>
                <c:pt idx="384">
                  <c:v>40192</c:v>
                </c:pt>
                <c:pt idx="385">
                  <c:v>40193</c:v>
                </c:pt>
                <c:pt idx="386">
                  <c:v>40196</c:v>
                </c:pt>
                <c:pt idx="387">
                  <c:v>40197</c:v>
                </c:pt>
                <c:pt idx="388">
                  <c:v>40198</c:v>
                </c:pt>
                <c:pt idx="389">
                  <c:v>40199</c:v>
                </c:pt>
                <c:pt idx="390">
                  <c:v>40200</c:v>
                </c:pt>
                <c:pt idx="391">
                  <c:v>40203</c:v>
                </c:pt>
                <c:pt idx="392">
                  <c:v>40204</c:v>
                </c:pt>
                <c:pt idx="393">
                  <c:v>40205</c:v>
                </c:pt>
                <c:pt idx="394">
                  <c:v>40206</c:v>
                </c:pt>
                <c:pt idx="395">
                  <c:v>40207</c:v>
                </c:pt>
                <c:pt idx="396">
                  <c:v>40211</c:v>
                </c:pt>
                <c:pt idx="397">
                  <c:v>40212</c:v>
                </c:pt>
                <c:pt idx="398">
                  <c:v>40213</c:v>
                </c:pt>
                <c:pt idx="399">
                  <c:v>40214</c:v>
                </c:pt>
                <c:pt idx="400">
                  <c:v>40217</c:v>
                </c:pt>
                <c:pt idx="401">
                  <c:v>40218</c:v>
                </c:pt>
                <c:pt idx="402">
                  <c:v>40219</c:v>
                </c:pt>
                <c:pt idx="403">
                  <c:v>40220</c:v>
                </c:pt>
                <c:pt idx="404">
                  <c:v>40221</c:v>
                </c:pt>
                <c:pt idx="405">
                  <c:v>40224</c:v>
                </c:pt>
                <c:pt idx="406">
                  <c:v>40225</c:v>
                </c:pt>
                <c:pt idx="407">
                  <c:v>40226</c:v>
                </c:pt>
                <c:pt idx="408">
                  <c:v>40227</c:v>
                </c:pt>
                <c:pt idx="409">
                  <c:v>40228</c:v>
                </c:pt>
                <c:pt idx="410">
                  <c:v>40231</c:v>
                </c:pt>
                <c:pt idx="411">
                  <c:v>40232</c:v>
                </c:pt>
                <c:pt idx="412">
                  <c:v>40233</c:v>
                </c:pt>
                <c:pt idx="413">
                  <c:v>40234</c:v>
                </c:pt>
                <c:pt idx="414">
                  <c:v>40235</c:v>
                </c:pt>
                <c:pt idx="415">
                  <c:v>40238</c:v>
                </c:pt>
                <c:pt idx="416">
                  <c:v>40239</c:v>
                </c:pt>
                <c:pt idx="417">
                  <c:v>40240</c:v>
                </c:pt>
                <c:pt idx="418">
                  <c:v>40241</c:v>
                </c:pt>
                <c:pt idx="419">
                  <c:v>40242</c:v>
                </c:pt>
                <c:pt idx="420">
                  <c:v>40245</c:v>
                </c:pt>
                <c:pt idx="421">
                  <c:v>40246</c:v>
                </c:pt>
                <c:pt idx="422">
                  <c:v>40247</c:v>
                </c:pt>
                <c:pt idx="423">
                  <c:v>40248</c:v>
                </c:pt>
                <c:pt idx="424">
                  <c:v>40249</c:v>
                </c:pt>
                <c:pt idx="425">
                  <c:v>40253</c:v>
                </c:pt>
                <c:pt idx="426">
                  <c:v>40254</c:v>
                </c:pt>
                <c:pt idx="427">
                  <c:v>40255</c:v>
                </c:pt>
                <c:pt idx="428">
                  <c:v>40256</c:v>
                </c:pt>
                <c:pt idx="429">
                  <c:v>40259</c:v>
                </c:pt>
                <c:pt idx="430">
                  <c:v>40260</c:v>
                </c:pt>
                <c:pt idx="431">
                  <c:v>40261</c:v>
                </c:pt>
                <c:pt idx="432">
                  <c:v>40262</c:v>
                </c:pt>
                <c:pt idx="433">
                  <c:v>40263</c:v>
                </c:pt>
                <c:pt idx="434">
                  <c:v>40266</c:v>
                </c:pt>
                <c:pt idx="435">
                  <c:v>40267</c:v>
                </c:pt>
                <c:pt idx="436">
                  <c:v>40268</c:v>
                </c:pt>
                <c:pt idx="437">
                  <c:v>40273</c:v>
                </c:pt>
                <c:pt idx="438">
                  <c:v>40274</c:v>
                </c:pt>
                <c:pt idx="439">
                  <c:v>40275</c:v>
                </c:pt>
                <c:pt idx="440">
                  <c:v>40276</c:v>
                </c:pt>
                <c:pt idx="441">
                  <c:v>40277</c:v>
                </c:pt>
                <c:pt idx="442">
                  <c:v>40280</c:v>
                </c:pt>
                <c:pt idx="443">
                  <c:v>40281</c:v>
                </c:pt>
                <c:pt idx="444">
                  <c:v>40282</c:v>
                </c:pt>
                <c:pt idx="445">
                  <c:v>40283</c:v>
                </c:pt>
                <c:pt idx="446">
                  <c:v>40284</c:v>
                </c:pt>
                <c:pt idx="447">
                  <c:v>40287</c:v>
                </c:pt>
                <c:pt idx="448">
                  <c:v>40288</c:v>
                </c:pt>
                <c:pt idx="449">
                  <c:v>40289</c:v>
                </c:pt>
                <c:pt idx="450">
                  <c:v>40290</c:v>
                </c:pt>
                <c:pt idx="451">
                  <c:v>40291</c:v>
                </c:pt>
                <c:pt idx="452">
                  <c:v>40294</c:v>
                </c:pt>
                <c:pt idx="453">
                  <c:v>40295</c:v>
                </c:pt>
                <c:pt idx="454">
                  <c:v>40296</c:v>
                </c:pt>
                <c:pt idx="455">
                  <c:v>40297</c:v>
                </c:pt>
                <c:pt idx="456">
                  <c:v>40298</c:v>
                </c:pt>
                <c:pt idx="457">
                  <c:v>40301</c:v>
                </c:pt>
                <c:pt idx="458">
                  <c:v>40302</c:v>
                </c:pt>
                <c:pt idx="459">
                  <c:v>40303</c:v>
                </c:pt>
                <c:pt idx="460">
                  <c:v>40304</c:v>
                </c:pt>
                <c:pt idx="461">
                  <c:v>40305</c:v>
                </c:pt>
                <c:pt idx="462">
                  <c:v>40308</c:v>
                </c:pt>
                <c:pt idx="463">
                  <c:v>40309</c:v>
                </c:pt>
                <c:pt idx="464">
                  <c:v>40310</c:v>
                </c:pt>
                <c:pt idx="465">
                  <c:v>40311</c:v>
                </c:pt>
                <c:pt idx="466">
                  <c:v>40312</c:v>
                </c:pt>
                <c:pt idx="467">
                  <c:v>40315</c:v>
                </c:pt>
                <c:pt idx="468">
                  <c:v>40316</c:v>
                </c:pt>
                <c:pt idx="469">
                  <c:v>40317</c:v>
                </c:pt>
                <c:pt idx="470">
                  <c:v>40318</c:v>
                </c:pt>
                <c:pt idx="471">
                  <c:v>40319</c:v>
                </c:pt>
                <c:pt idx="472">
                  <c:v>40322</c:v>
                </c:pt>
                <c:pt idx="473">
                  <c:v>40323</c:v>
                </c:pt>
                <c:pt idx="474">
                  <c:v>40324</c:v>
                </c:pt>
                <c:pt idx="475">
                  <c:v>40325</c:v>
                </c:pt>
                <c:pt idx="476">
                  <c:v>40326</c:v>
                </c:pt>
                <c:pt idx="477">
                  <c:v>40329</c:v>
                </c:pt>
                <c:pt idx="478">
                  <c:v>40330</c:v>
                </c:pt>
                <c:pt idx="479">
                  <c:v>40331</c:v>
                </c:pt>
                <c:pt idx="480">
                  <c:v>40332</c:v>
                </c:pt>
                <c:pt idx="481">
                  <c:v>40333</c:v>
                </c:pt>
                <c:pt idx="482">
                  <c:v>40336</c:v>
                </c:pt>
                <c:pt idx="483">
                  <c:v>40337</c:v>
                </c:pt>
                <c:pt idx="484">
                  <c:v>40338</c:v>
                </c:pt>
                <c:pt idx="485">
                  <c:v>40339</c:v>
                </c:pt>
                <c:pt idx="486">
                  <c:v>40340</c:v>
                </c:pt>
                <c:pt idx="487">
                  <c:v>40343</c:v>
                </c:pt>
                <c:pt idx="488">
                  <c:v>40344</c:v>
                </c:pt>
                <c:pt idx="489">
                  <c:v>40345</c:v>
                </c:pt>
                <c:pt idx="490">
                  <c:v>40346</c:v>
                </c:pt>
                <c:pt idx="491">
                  <c:v>40347</c:v>
                </c:pt>
                <c:pt idx="492">
                  <c:v>40350</c:v>
                </c:pt>
                <c:pt idx="493">
                  <c:v>40351</c:v>
                </c:pt>
                <c:pt idx="494">
                  <c:v>40352</c:v>
                </c:pt>
                <c:pt idx="495">
                  <c:v>40353</c:v>
                </c:pt>
                <c:pt idx="496">
                  <c:v>40354</c:v>
                </c:pt>
                <c:pt idx="497">
                  <c:v>40357</c:v>
                </c:pt>
                <c:pt idx="498">
                  <c:v>40358</c:v>
                </c:pt>
                <c:pt idx="499">
                  <c:v>40359</c:v>
                </c:pt>
                <c:pt idx="500">
                  <c:v>40360</c:v>
                </c:pt>
                <c:pt idx="501">
                  <c:v>40361</c:v>
                </c:pt>
                <c:pt idx="502">
                  <c:v>40362</c:v>
                </c:pt>
                <c:pt idx="503">
                  <c:v>40364</c:v>
                </c:pt>
                <c:pt idx="504">
                  <c:v>40365</c:v>
                </c:pt>
                <c:pt idx="505">
                  <c:v>40366</c:v>
                </c:pt>
                <c:pt idx="506">
                  <c:v>40367</c:v>
                </c:pt>
                <c:pt idx="507">
                  <c:v>40368</c:v>
                </c:pt>
                <c:pt idx="508">
                  <c:v>40371</c:v>
                </c:pt>
                <c:pt idx="509">
                  <c:v>40372</c:v>
                </c:pt>
                <c:pt idx="510">
                  <c:v>40373</c:v>
                </c:pt>
                <c:pt idx="511">
                  <c:v>40374</c:v>
                </c:pt>
                <c:pt idx="512">
                  <c:v>40375</c:v>
                </c:pt>
                <c:pt idx="513">
                  <c:v>40378</c:v>
                </c:pt>
                <c:pt idx="514">
                  <c:v>40379</c:v>
                </c:pt>
                <c:pt idx="515">
                  <c:v>40380</c:v>
                </c:pt>
                <c:pt idx="516">
                  <c:v>40381</c:v>
                </c:pt>
                <c:pt idx="517">
                  <c:v>40382</c:v>
                </c:pt>
                <c:pt idx="518">
                  <c:v>40385</c:v>
                </c:pt>
                <c:pt idx="519">
                  <c:v>40386</c:v>
                </c:pt>
                <c:pt idx="520">
                  <c:v>40387</c:v>
                </c:pt>
                <c:pt idx="521">
                  <c:v>40388</c:v>
                </c:pt>
                <c:pt idx="522">
                  <c:v>40389</c:v>
                </c:pt>
                <c:pt idx="523">
                  <c:v>40392</c:v>
                </c:pt>
                <c:pt idx="524">
                  <c:v>40393</c:v>
                </c:pt>
                <c:pt idx="525">
                  <c:v>40394</c:v>
                </c:pt>
                <c:pt idx="526">
                  <c:v>40395</c:v>
                </c:pt>
                <c:pt idx="527">
                  <c:v>40396</c:v>
                </c:pt>
                <c:pt idx="528">
                  <c:v>40399</c:v>
                </c:pt>
                <c:pt idx="529">
                  <c:v>40400</c:v>
                </c:pt>
                <c:pt idx="530">
                  <c:v>40401</c:v>
                </c:pt>
                <c:pt idx="531">
                  <c:v>40402</c:v>
                </c:pt>
                <c:pt idx="532">
                  <c:v>40403</c:v>
                </c:pt>
                <c:pt idx="533">
                  <c:v>40406</c:v>
                </c:pt>
                <c:pt idx="534">
                  <c:v>40407</c:v>
                </c:pt>
                <c:pt idx="535">
                  <c:v>40408</c:v>
                </c:pt>
                <c:pt idx="536">
                  <c:v>40409</c:v>
                </c:pt>
                <c:pt idx="537">
                  <c:v>40410</c:v>
                </c:pt>
                <c:pt idx="538">
                  <c:v>40413</c:v>
                </c:pt>
                <c:pt idx="539">
                  <c:v>40414</c:v>
                </c:pt>
                <c:pt idx="540">
                  <c:v>40415</c:v>
                </c:pt>
                <c:pt idx="541">
                  <c:v>40416</c:v>
                </c:pt>
                <c:pt idx="542">
                  <c:v>40417</c:v>
                </c:pt>
                <c:pt idx="543">
                  <c:v>40420</c:v>
                </c:pt>
                <c:pt idx="544">
                  <c:v>40421</c:v>
                </c:pt>
                <c:pt idx="545">
                  <c:v>40422</c:v>
                </c:pt>
                <c:pt idx="546">
                  <c:v>40423</c:v>
                </c:pt>
                <c:pt idx="547">
                  <c:v>40424</c:v>
                </c:pt>
                <c:pt idx="548">
                  <c:v>40427</c:v>
                </c:pt>
                <c:pt idx="549">
                  <c:v>40428</c:v>
                </c:pt>
                <c:pt idx="550">
                  <c:v>40429</c:v>
                </c:pt>
                <c:pt idx="551">
                  <c:v>40430</c:v>
                </c:pt>
                <c:pt idx="552">
                  <c:v>40431</c:v>
                </c:pt>
                <c:pt idx="553">
                  <c:v>40434</c:v>
                </c:pt>
                <c:pt idx="554">
                  <c:v>40435</c:v>
                </c:pt>
                <c:pt idx="555">
                  <c:v>40436</c:v>
                </c:pt>
                <c:pt idx="556">
                  <c:v>40441</c:v>
                </c:pt>
                <c:pt idx="557">
                  <c:v>40442</c:v>
                </c:pt>
                <c:pt idx="558">
                  <c:v>40443</c:v>
                </c:pt>
                <c:pt idx="559">
                  <c:v>40444</c:v>
                </c:pt>
                <c:pt idx="560">
                  <c:v>40445</c:v>
                </c:pt>
                <c:pt idx="561">
                  <c:v>40448</c:v>
                </c:pt>
                <c:pt idx="562">
                  <c:v>40449</c:v>
                </c:pt>
                <c:pt idx="563">
                  <c:v>40450</c:v>
                </c:pt>
                <c:pt idx="564">
                  <c:v>40451</c:v>
                </c:pt>
                <c:pt idx="565">
                  <c:v>40452</c:v>
                </c:pt>
                <c:pt idx="566">
                  <c:v>40455</c:v>
                </c:pt>
                <c:pt idx="567">
                  <c:v>40456</c:v>
                </c:pt>
                <c:pt idx="568">
                  <c:v>40457</c:v>
                </c:pt>
                <c:pt idx="569">
                  <c:v>40458</c:v>
                </c:pt>
                <c:pt idx="570">
                  <c:v>40459</c:v>
                </c:pt>
                <c:pt idx="571">
                  <c:v>40462</c:v>
                </c:pt>
                <c:pt idx="572">
                  <c:v>40463</c:v>
                </c:pt>
                <c:pt idx="573">
                  <c:v>40464</c:v>
                </c:pt>
                <c:pt idx="574">
                  <c:v>40465</c:v>
                </c:pt>
                <c:pt idx="575">
                  <c:v>40466</c:v>
                </c:pt>
                <c:pt idx="576">
                  <c:v>40469</c:v>
                </c:pt>
                <c:pt idx="577">
                  <c:v>40470</c:v>
                </c:pt>
                <c:pt idx="578">
                  <c:v>40471</c:v>
                </c:pt>
                <c:pt idx="579">
                  <c:v>40472</c:v>
                </c:pt>
                <c:pt idx="580">
                  <c:v>40473</c:v>
                </c:pt>
                <c:pt idx="581">
                  <c:v>40476</c:v>
                </c:pt>
                <c:pt idx="582">
                  <c:v>40477</c:v>
                </c:pt>
                <c:pt idx="583">
                  <c:v>40478</c:v>
                </c:pt>
                <c:pt idx="584">
                  <c:v>40479</c:v>
                </c:pt>
                <c:pt idx="585">
                  <c:v>40480</c:v>
                </c:pt>
                <c:pt idx="586">
                  <c:v>40483</c:v>
                </c:pt>
                <c:pt idx="587">
                  <c:v>40485</c:v>
                </c:pt>
                <c:pt idx="588">
                  <c:v>40486</c:v>
                </c:pt>
                <c:pt idx="589">
                  <c:v>40487</c:v>
                </c:pt>
                <c:pt idx="590">
                  <c:v>40490</c:v>
                </c:pt>
                <c:pt idx="591">
                  <c:v>40491</c:v>
                </c:pt>
                <c:pt idx="592">
                  <c:v>40492</c:v>
                </c:pt>
                <c:pt idx="593">
                  <c:v>40493</c:v>
                </c:pt>
                <c:pt idx="594">
                  <c:v>40494</c:v>
                </c:pt>
                <c:pt idx="595">
                  <c:v>40498</c:v>
                </c:pt>
                <c:pt idx="596">
                  <c:v>40499</c:v>
                </c:pt>
                <c:pt idx="597">
                  <c:v>40500</c:v>
                </c:pt>
                <c:pt idx="598">
                  <c:v>40501</c:v>
                </c:pt>
                <c:pt idx="599">
                  <c:v>40504</c:v>
                </c:pt>
                <c:pt idx="600">
                  <c:v>40505</c:v>
                </c:pt>
                <c:pt idx="601">
                  <c:v>40506</c:v>
                </c:pt>
                <c:pt idx="602">
                  <c:v>40508</c:v>
                </c:pt>
                <c:pt idx="603">
                  <c:v>40511</c:v>
                </c:pt>
                <c:pt idx="604">
                  <c:v>40512</c:v>
                </c:pt>
                <c:pt idx="605">
                  <c:v>40513</c:v>
                </c:pt>
                <c:pt idx="606">
                  <c:v>40514</c:v>
                </c:pt>
                <c:pt idx="607">
                  <c:v>40515</c:v>
                </c:pt>
                <c:pt idx="608">
                  <c:v>40518</c:v>
                </c:pt>
                <c:pt idx="609">
                  <c:v>40519</c:v>
                </c:pt>
                <c:pt idx="610">
                  <c:v>40520</c:v>
                </c:pt>
                <c:pt idx="611">
                  <c:v>40521</c:v>
                </c:pt>
                <c:pt idx="612">
                  <c:v>40522</c:v>
                </c:pt>
                <c:pt idx="613">
                  <c:v>40525</c:v>
                </c:pt>
                <c:pt idx="614">
                  <c:v>40526</c:v>
                </c:pt>
                <c:pt idx="615">
                  <c:v>40527</c:v>
                </c:pt>
                <c:pt idx="616">
                  <c:v>40528</c:v>
                </c:pt>
                <c:pt idx="617">
                  <c:v>40529</c:v>
                </c:pt>
                <c:pt idx="618">
                  <c:v>40532</c:v>
                </c:pt>
                <c:pt idx="619">
                  <c:v>40533</c:v>
                </c:pt>
                <c:pt idx="620">
                  <c:v>40534</c:v>
                </c:pt>
                <c:pt idx="621">
                  <c:v>40535</c:v>
                </c:pt>
                <c:pt idx="622">
                  <c:v>40536</c:v>
                </c:pt>
                <c:pt idx="623">
                  <c:v>40539</c:v>
                </c:pt>
                <c:pt idx="624">
                  <c:v>40540</c:v>
                </c:pt>
                <c:pt idx="625">
                  <c:v>40541</c:v>
                </c:pt>
                <c:pt idx="626">
                  <c:v>40542</c:v>
                </c:pt>
                <c:pt idx="627">
                  <c:v>40543</c:v>
                </c:pt>
                <c:pt idx="628">
                  <c:v>40546</c:v>
                </c:pt>
                <c:pt idx="629">
                  <c:v>40547</c:v>
                </c:pt>
                <c:pt idx="630">
                  <c:v>40548</c:v>
                </c:pt>
                <c:pt idx="631">
                  <c:v>40549</c:v>
                </c:pt>
                <c:pt idx="632">
                  <c:v>40550</c:v>
                </c:pt>
                <c:pt idx="633">
                  <c:v>40553</c:v>
                </c:pt>
                <c:pt idx="634">
                  <c:v>40554</c:v>
                </c:pt>
                <c:pt idx="635">
                  <c:v>40555</c:v>
                </c:pt>
                <c:pt idx="636">
                  <c:v>40556</c:v>
                </c:pt>
                <c:pt idx="637">
                  <c:v>40557</c:v>
                </c:pt>
                <c:pt idx="638">
                  <c:v>40560</c:v>
                </c:pt>
                <c:pt idx="639">
                  <c:v>40561</c:v>
                </c:pt>
                <c:pt idx="640">
                  <c:v>40562</c:v>
                </c:pt>
                <c:pt idx="641">
                  <c:v>40563</c:v>
                </c:pt>
                <c:pt idx="642">
                  <c:v>40564</c:v>
                </c:pt>
                <c:pt idx="643">
                  <c:v>40567</c:v>
                </c:pt>
                <c:pt idx="644">
                  <c:v>40568</c:v>
                </c:pt>
                <c:pt idx="645">
                  <c:v>40569</c:v>
                </c:pt>
                <c:pt idx="646">
                  <c:v>40570</c:v>
                </c:pt>
                <c:pt idx="647">
                  <c:v>40571</c:v>
                </c:pt>
                <c:pt idx="648">
                  <c:v>40574</c:v>
                </c:pt>
                <c:pt idx="649">
                  <c:v>40575</c:v>
                </c:pt>
                <c:pt idx="650">
                  <c:v>40576</c:v>
                </c:pt>
                <c:pt idx="651">
                  <c:v>40577</c:v>
                </c:pt>
                <c:pt idx="652">
                  <c:v>40578</c:v>
                </c:pt>
                <c:pt idx="653">
                  <c:v>40582</c:v>
                </c:pt>
                <c:pt idx="654">
                  <c:v>40583</c:v>
                </c:pt>
                <c:pt idx="655">
                  <c:v>40584</c:v>
                </c:pt>
                <c:pt idx="656">
                  <c:v>40585</c:v>
                </c:pt>
                <c:pt idx="657">
                  <c:v>40588</c:v>
                </c:pt>
                <c:pt idx="658">
                  <c:v>40589</c:v>
                </c:pt>
                <c:pt idx="659">
                  <c:v>40590</c:v>
                </c:pt>
                <c:pt idx="660">
                  <c:v>40591</c:v>
                </c:pt>
                <c:pt idx="661">
                  <c:v>40592</c:v>
                </c:pt>
                <c:pt idx="662">
                  <c:v>40595</c:v>
                </c:pt>
                <c:pt idx="663">
                  <c:v>40596</c:v>
                </c:pt>
                <c:pt idx="664">
                  <c:v>40597</c:v>
                </c:pt>
                <c:pt idx="665">
                  <c:v>40598</c:v>
                </c:pt>
                <c:pt idx="666">
                  <c:v>40599</c:v>
                </c:pt>
                <c:pt idx="667">
                  <c:v>40602</c:v>
                </c:pt>
                <c:pt idx="668">
                  <c:v>40603</c:v>
                </c:pt>
                <c:pt idx="669">
                  <c:v>40604</c:v>
                </c:pt>
                <c:pt idx="670">
                  <c:v>40605</c:v>
                </c:pt>
                <c:pt idx="671">
                  <c:v>40606</c:v>
                </c:pt>
                <c:pt idx="672">
                  <c:v>40609</c:v>
                </c:pt>
                <c:pt idx="673">
                  <c:v>40610</c:v>
                </c:pt>
                <c:pt idx="674">
                  <c:v>40611</c:v>
                </c:pt>
                <c:pt idx="675">
                  <c:v>40612</c:v>
                </c:pt>
                <c:pt idx="676">
                  <c:v>40613</c:v>
                </c:pt>
                <c:pt idx="677">
                  <c:v>40616</c:v>
                </c:pt>
                <c:pt idx="678">
                  <c:v>40617</c:v>
                </c:pt>
                <c:pt idx="679">
                  <c:v>40618</c:v>
                </c:pt>
                <c:pt idx="680">
                  <c:v>40619</c:v>
                </c:pt>
                <c:pt idx="681">
                  <c:v>40620</c:v>
                </c:pt>
                <c:pt idx="682">
                  <c:v>40624</c:v>
                </c:pt>
                <c:pt idx="683">
                  <c:v>40625</c:v>
                </c:pt>
                <c:pt idx="684">
                  <c:v>40626</c:v>
                </c:pt>
                <c:pt idx="685">
                  <c:v>40627</c:v>
                </c:pt>
                <c:pt idx="686">
                  <c:v>40630</c:v>
                </c:pt>
                <c:pt idx="687">
                  <c:v>40631</c:v>
                </c:pt>
                <c:pt idx="688">
                  <c:v>40632</c:v>
                </c:pt>
                <c:pt idx="689">
                  <c:v>40633</c:v>
                </c:pt>
                <c:pt idx="690">
                  <c:v>40634</c:v>
                </c:pt>
                <c:pt idx="691">
                  <c:v>40637</c:v>
                </c:pt>
                <c:pt idx="692">
                  <c:v>40638</c:v>
                </c:pt>
                <c:pt idx="693">
                  <c:v>40639</c:v>
                </c:pt>
                <c:pt idx="694">
                  <c:v>40640</c:v>
                </c:pt>
                <c:pt idx="695">
                  <c:v>40641</c:v>
                </c:pt>
                <c:pt idx="696">
                  <c:v>40644</c:v>
                </c:pt>
                <c:pt idx="697">
                  <c:v>40645</c:v>
                </c:pt>
                <c:pt idx="698">
                  <c:v>40646</c:v>
                </c:pt>
                <c:pt idx="699">
                  <c:v>40647</c:v>
                </c:pt>
                <c:pt idx="700">
                  <c:v>40648</c:v>
                </c:pt>
                <c:pt idx="701">
                  <c:v>40651</c:v>
                </c:pt>
                <c:pt idx="702">
                  <c:v>40652</c:v>
                </c:pt>
                <c:pt idx="703">
                  <c:v>40653</c:v>
                </c:pt>
                <c:pt idx="704">
                  <c:v>40658</c:v>
                </c:pt>
                <c:pt idx="705">
                  <c:v>40659</c:v>
                </c:pt>
                <c:pt idx="706">
                  <c:v>40660</c:v>
                </c:pt>
                <c:pt idx="707">
                  <c:v>40661</c:v>
                </c:pt>
                <c:pt idx="708">
                  <c:v>40662</c:v>
                </c:pt>
                <c:pt idx="709">
                  <c:v>40665</c:v>
                </c:pt>
                <c:pt idx="710">
                  <c:v>40666</c:v>
                </c:pt>
                <c:pt idx="711">
                  <c:v>40667</c:v>
                </c:pt>
                <c:pt idx="712">
                  <c:v>40668</c:v>
                </c:pt>
                <c:pt idx="713">
                  <c:v>40669</c:v>
                </c:pt>
                <c:pt idx="714">
                  <c:v>40672</c:v>
                </c:pt>
                <c:pt idx="715">
                  <c:v>40673</c:v>
                </c:pt>
                <c:pt idx="716">
                  <c:v>40674</c:v>
                </c:pt>
                <c:pt idx="717">
                  <c:v>40675</c:v>
                </c:pt>
                <c:pt idx="718">
                  <c:v>40676</c:v>
                </c:pt>
                <c:pt idx="719">
                  <c:v>40679</c:v>
                </c:pt>
                <c:pt idx="720">
                  <c:v>40680</c:v>
                </c:pt>
                <c:pt idx="721">
                  <c:v>40681</c:v>
                </c:pt>
                <c:pt idx="722">
                  <c:v>40682</c:v>
                </c:pt>
                <c:pt idx="723">
                  <c:v>40683</c:v>
                </c:pt>
                <c:pt idx="724">
                  <c:v>40686</c:v>
                </c:pt>
                <c:pt idx="725">
                  <c:v>40687</c:v>
                </c:pt>
                <c:pt idx="726">
                  <c:v>40688</c:v>
                </c:pt>
                <c:pt idx="727">
                  <c:v>40689</c:v>
                </c:pt>
                <c:pt idx="728">
                  <c:v>40690</c:v>
                </c:pt>
                <c:pt idx="729">
                  <c:v>40693</c:v>
                </c:pt>
                <c:pt idx="730">
                  <c:v>40694</c:v>
                </c:pt>
                <c:pt idx="731">
                  <c:v>40695</c:v>
                </c:pt>
                <c:pt idx="732">
                  <c:v>40696</c:v>
                </c:pt>
                <c:pt idx="733">
                  <c:v>40697</c:v>
                </c:pt>
                <c:pt idx="734">
                  <c:v>40700</c:v>
                </c:pt>
                <c:pt idx="735">
                  <c:v>40701</c:v>
                </c:pt>
                <c:pt idx="736">
                  <c:v>40702</c:v>
                </c:pt>
                <c:pt idx="737">
                  <c:v>40703</c:v>
                </c:pt>
                <c:pt idx="738">
                  <c:v>40704</c:v>
                </c:pt>
                <c:pt idx="739">
                  <c:v>40707</c:v>
                </c:pt>
                <c:pt idx="740">
                  <c:v>40708</c:v>
                </c:pt>
                <c:pt idx="741">
                  <c:v>40709</c:v>
                </c:pt>
                <c:pt idx="742">
                  <c:v>40710</c:v>
                </c:pt>
                <c:pt idx="743">
                  <c:v>40711</c:v>
                </c:pt>
                <c:pt idx="744">
                  <c:v>40714</c:v>
                </c:pt>
                <c:pt idx="745">
                  <c:v>40715</c:v>
                </c:pt>
                <c:pt idx="746">
                  <c:v>40716</c:v>
                </c:pt>
                <c:pt idx="747">
                  <c:v>40717</c:v>
                </c:pt>
                <c:pt idx="748">
                  <c:v>40718</c:v>
                </c:pt>
                <c:pt idx="749">
                  <c:v>40721</c:v>
                </c:pt>
                <c:pt idx="750">
                  <c:v>40722</c:v>
                </c:pt>
                <c:pt idx="751">
                  <c:v>40723</c:v>
                </c:pt>
                <c:pt idx="752">
                  <c:v>40724</c:v>
                </c:pt>
                <c:pt idx="753">
                  <c:v>40725</c:v>
                </c:pt>
                <c:pt idx="754">
                  <c:v>40728</c:v>
                </c:pt>
                <c:pt idx="755">
                  <c:v>40729</c:v>
                </c:pt>
                <c:pt idx="756">
                  <c:v>40730</c:v>
                </c:pt>
                <c:pt idx="757">
                  <c:v>40731</c:v>
                </c:pt>
                <c:pt idx="758">
                  <c:v>40732</c:v>
                </c:pt>
                <c:pt idx="759">
                  <c:v>40735</c:v>
                </c:pt>
                <c:pt idx="760">
                  <c:v>40736</c:v>
                </c:pt>
                <c:pt idx="761">
                  <c:v>40737</c:v>
                </c:pt>
                <c:pt idx="762">
                  <c:v>40738</c:v>
                </c:pt>
                <c:pt idx="763">
                  <c:v>40739</c:v>
                </c:pt>
                <c:pt idx="764">
                  <c:v>40742</c:v>
                </c:pt>
                <c:pt idx="765">
                  <c:v>40743</c:v>
                </c:pt>
                <c:pt idx="766">
                  <c:v>40744</c:v>
                </c:pt>
                <c:pt idx="767">
                  <c:v>40745</c:v>
                </c:pt>
                <c:pt idx="768">
                  <c:v>40746</c:v>
                </c:pt>
                <c:pt idx="769">
                  <c:v>40749</c:v>
                </c:pt>
                <c:pt idx="770">
                  <c:v>40750</c:v>
                </c:pt>
                <c:pt idx="771">
                  <c:v>40751</c:v>
                </c:pt>
                <c:pt idx="772">
                  <c:v>40752</c:v>
                </c:pt>
                <c:pt idx="773">
                  <c:v>40753</c:v>
                </c:pt>
                <c:pt idx="774">
                  <c:v>40756</c:v>
                </c:pt>
                <c:pt idx="775">
                  <c:v>40757</c:v>
                </c:pt>
                <c:pt idx="776">
                  <c:v>40758</c:v>
                </c:pt>
                <c:pt idx="777">
                  <c:v>40759</c:v>
                </c:pt>
                <c:pt idx="778">
                  <c:v>40760</c:v>
                </c:pt>
                <c:pt idx="779">
                  <c:v>40763</c:v>
                </c:pt>
                <c:pt idx="780">
                  <c:v>40764</c:v>
                </c:pt>
                <c:pt idx="781">
                  <c:v>40765</c:v>
                </c:pt>
                <c:pt idx="782">
                  <c:v>40766</c:v>
                </c:pt>
                <c:pt idx="783">
                  <c:v>40767</c:v>
                </c:pt>
                <c:pt idx="784">
                  <c:v>40770</c:v>
                </c:pt>
                <c:pt idx="785">
                  <c:v>40771</c:v>
                </c:pt>
                <c:pt idx="786">
                  <c:v>40772</c:v>
                </c:pt>
                <c:pt idx="787">
                  <c:v>40773</c:v>
                </c:pt>
                <c:pt idx="788">
                  <c:v>40774</c:v>
                </c:pt>
                <c:pt idx="789">
                  <c:v>40777</c:v>
                </c:pt>
                <c:pt idx="790">
                  <c:v>40778</c:v>
                </c:pt>
                <c:pt idx="791">
                  <c:v>40779</c:v>
                </c:pt>
                <c:pt idx="792">
                  <c:v>40780</c:v>
                </c:pt>
                <c:pt idx="793">
                  <c:v>40781</c:v>
                </c:pt>
                <c:pt idx="794">
                  <c:v>40784</c:v>
                </c:pt>
                <c:pt idx="795">
                  <c:v>40785</c:v>
                </c:pt>
                <c:pt idx="796">
                  <c:v>40786</c:v>
                </c:pt>
                <c:pt idx="797">
                  <c:v>40787</c:v>
                </c:pt>
                <c:pt idx="798">
                  <c:v>40788</c:v>
                </c:pt>
                <c:pt idx="799">
                  <c:v>40791</c:v>
                </c:pt>
                <c:pt idx="800">
                  <c:v>40792</c:v>
                </c:pt>
                <c:pt idx="801">
                  <c:v>40793</c:v>
                </c:pt>
                <c:pt idx="802">
                  <c:v>40794</c:v>
                </c:pt>
                <c:pt idx="803">
                  <c:v>40795</c:v>
                </c:pt>
                <c:pt idx="804">
                  <c:v>40798</c:v>
                </c:pt>
                <c:pt idx="805">
                  <c:v>40799</c:v>
                </c:pt>
                <c:pt idx="806">
                  <c:v>40800</c:v>
                </c:pt>
                <c:pt idx="807">
                  <c:v>40801</c:v>
                </c:pt>
                <c:pt idx="808">
                  <c:v>40805</c:v>
                </c:pt>
                <c:pt idx="809">
                  <c:v>40806</c:v>
                </c:pt>
                <c:pt idx="810">
                  <c:v>40807</c:v>
                </c:pt>
                <c:pt idx="811">
                  <c:v>40808</c:v>
                </c:pt>
                <c:pt idx="812">
                  <c:v>40809</c:v>
                </c:pt>
                <c:pt idx="813">
                  <c:v>40812</c:v>
                </c:pt>
                <c:pt idx="814">
                  <c:v>40813</c:v>
                </c:pt>
                <c:pt idx="815">
                  <c:v>40814</c:v>
                </c:pt>
                <c:pt idx="816">
                  <c:v>40815</c:v>
                </c:pt>
                <c:pt idx="817">
                  <c:v>40816</c:v>
                </c:pt>
                <c:pt idx="818">
                  <c:v>40819</c:v>
                </c:pt>
                <c:pt idx="819">
                  <c:v>40820</c:v>
                </c:pt>
                <c:pt idx="820">
                  <c:v>40821</c:v>
                </c:pt>
                <c:pt idx="821">
                  <c:v>40822</c:v>
                </c:pt>
                <c:pt idx="822">
                  <c:v>40823</c:v>
                </c:pt>
                <c:pt idx="823">
                  <c:v>40826</c:v>
                </c:pt>
                <c:pt idx="824">
                  <c:v>40827</c:v>
                </c:pt>
                <c:pt idx="825">
                  <c:v>40828</c:v>
                </c:pt>
                <c:pt idx="826">
                  <c:v>40829</c:v>
                </c:pt>
                <c:pt idx="827">
                  <c:v>40830</c:v>
                </c:pt>
                <c:pt idx="828">
                  <c:v>40833</c:v>
                </c:pt>
                <c:pt idx="829">
                  <c:v>40834</c:v>
                </c:pt>
                <c:pt idx="830">
                  <c:v>40835</c:v>
                </c:pt>
                <c:pt idx="831">
                  <c:v>40836</c:v>
                </c:pt>
                <c:pt idx="832">
                  <c:v>40837</c:v>
                </c:pt>
                <c:pt idx="833">
                  <c:v>40840</c:v>
                </c:pt>
                <c:pt idx="834">
                  <c:v>40841</c:v>
                </c:pt>
                <c:pt idx="835">
                  <c:v>40842</c:v>
                </c:pt>
                <c:pt idx="836">
                  <c:v>40843</c:v>
                </c:pt>
                <c:pt idx="837">
                  <c:v>40844</c:v>
                </c:pt>
                <c:pt idx="838">
                  <c:v>40847</c:v>
                </c:pt>
                <c:pt idx="839">
                  <c:v>40848</c:v>
                </c:pt>
                <c:pt idx="840">
                  <c:v>40850</c:v>
                </c:pt>
                <c:pt idx="841">
                  <c:v>40851</c:v>
                </c:pt>
                <c:pt idx="842">
                  <c:v>40854</c:v>
                </c:pt>
                <c:pt idx="843">
                  <c:v>40855</c:v>
                </c:pt>
                <c:pt idx="844">
                  <c:v>40856</c:v>
                </c:pt>
                <c:pt idx="845">
                  <c:v>40857</c:v>
                </c:pt>
                <c:pt idx="846">
                  <c:v>40858</c:v>
                </c:pt>
                <c:pt idx="847">
                  <c:v>40861</c:v>
                </c:pt>
                <c:pt idx="848">
                  <c:v>40862</c:v>
                </c:pt>
                <c:pt idx="849">
                  <c:v>40863</c:v>
                </c:pt>
                <c:pt idx="850">
                  <c:v>40864</c:v>
                </c:pt>
                <c:pt idx="851">
                  <c:v>40865</c:v>
                </c:pt>
                <c:pt idx="852">
                  <c:v>40869</c:v>
                </c:pt>
                <c:pt idx="853">
                  <c:v>40870</c:v>
                </c:pt>
                <c:pt idx="854">
                  <c:v>40871</c:v>
                </c:pt>
                <c:pt idx="855">
                  <c:v>40872</c:v>
                </c:pt>
                <c:pt idx="856">
                  <c:v>40875</c:v>
                </c:pt>
                <c:pt idx="857">
                  <c:v>40876</c:v>
                </c:pt>
                <c:pt idx="858">
                  <c:v>40877</c:v>
                </c:pt>
                <c:pt idx="859">
                  <c:v>40878</c:v>
                </c:pt>
                <c:pt idx="860">
                  <c:v>40879</c:v>
                </c:pt>
                <c:pt idx="861">
                  <c:v>40882</c:v>
                </c:pt>
                <c:pt idx="862">
                  <c:v>40883</c:v>
                </c:pt>
                <c:pt idx="863">
                  <c:v>40884</c:v>
                </c:pt>
                <c:pt idx="864">
                  <c:v>40885</c:v>
                </c:pt>
                <c:pt idx="865">
                  <c:v>40886</c:v>
                </c:pt>
                <c:pt idx="866">
                  <c:v>40890</c:v>
                </c:pt>
                <c:pt idx="867">
                  <c:v>40891</c:v>
                </c:pt>
                <c:pt idx="868">
                  <c:v>40892</c:v>
                </c:pt>
                <c:pt idx="869">
                  <c:v>40893</c:v>
                </c:pt>
                <c:pt idx="870">
                  <c:v>40896</c:v>
                </c:pt>
                <c:pt idx="871">
                  <c:v>40897</c:v>
                </c:pt>
                <c:pt idx="872">
                  <c:v>40898</c:v>
                </c:pt>
                <c:pt idx="873">
                  <c:v>40899</c:v>
                </c:pt>
                <c:pt idx="874">
                  <c:v>40900</c:v>
                </c:pt>
                <c:pt idx="875">
                  <c:v>40903</c:v>
                </c:pt>
                <c:pt idx="876">
                  <c:v>40904</c:v>
                </c:pt>
                <c:pt idx="877">
                  <c:v>40905</c:v>
                </c:pt>
                <c:pt idx="878">
                  <c:v>40906</c:v>
                </c:pt>
                <c:pt idx="879">
                  <c:v>40907</c:v>
                </c:pt>
                <c:pt idx="880">
                  <c:v>40910</c:v>
                </c:pt>
                <c:pt idx="881">
                  <c:v>40911</c:v>
                </c:pt>
                <c:pt idx="882">
                  <c:v>40912</c:v>
                </c:pt>
                <c:pt idx="883">
                  <c:v>40913</c:v>
                </c:pt>
                <c:pt idx="884">
                  <c:v>40914</c:v>
                </c:pt>
                <c:pt idx="885">
                  <c:v>40917</c:v>
                </c:pt>
                <c:pt idx="886">
                  <c:v>40918</c:v>
                </c:pt>
                <c:pt idx="887">
                  <c:v>40919</c:v>
                </c:pt>
                <c:pt idx="888">
                  <c:v>40920</c:v>
                </c:pt>
                <c:pt idx="889">
                  <c:v>40921</c:v>
                </c:pt>
                <c:pt idx="890">
                  <c:v>40924</c:v>
                </c:pt>
                <c:pt idx="891">
                  <c:v>40925</c:v>
                </c:pt>
                <c:pt idx="892">
                  <c:v>40926</c:v>
                </c:pt>
                <c:pt idx="893">
                  <c:v>40927</c:v>
                </c:pt>
                <c:pt idx="894">
                  <c:v>40928</c:v>
                </c:pt>
                <c:pt idx="895">
                  <c:v>40931</c:v>
                </c:pt>
                <c:pt idx="896">
                  <c:v>40932</c:v>
                </c:pt>
                <c:pt idx="897">
                  <c:v>40933</c:v>
                </c:pt>
                <c:pt idx="898">
                  <c:v>40934</c:v>
                </c:pt>
                <c:pt idx="899">
                  <c:v>40935</c:v>
                </c:pt>
                <c:pt idx="900">
                  <c:v>40938</c:v>
                </c:pt>
                <c:pt idx="901">
                  <c:v>40939</c:v>
                </c:pt>
                <c:pt idx="902">
                  <c:v>40940</c:v>
                </c:pt>
                <c:pt idx="903">
                  <c:v>40941</c:v>
                </c:pt>
                <c:pt idx="904">
                  <c:v>40942</c:v>
                </c:pt>
                <c:pt idx="905">
                  <c:v>40946</c:v>
                </c:pt>
                <c:pt idx="906">
                  <c:v>40947</c:v>
                </c:pt>
                <c:pt idx="907">
                  <c:v>40948</c:v>
                </c:pt>
                <c:pt idx="908">
                  <c:v>40949</c:v>
                </c:pt>
                <c:pt idx="909">
                  <c:v>40952</c:v>
                </c:pt>
                <c:pt idx="910">
                  <c:v>40953</c:v>
                </c:pt>
                <c:pt idx="911">
                  <c:v>40954</c:v>
                </c:pt>
                <c:pt idx="912">
                  <c:v>40955</c:v>
                </c:pt>
                <c:pt idx="913">
                  <c:v>40956</c:v>
                </c:pt>
                <c:pt idx="914">
                  <c:v>40959</c:v>
                </c:pt>
                <c:pt idx="915">
                  <c:v>40960</c:v>
                </c:pt>
                <c:pt idx="916">
                  <c:v>40961</c:v>
                </c:pt>
                <c:pt idx="917">
                  <c:v>40962</c:v>
                </c:pt>
                <c:pt idx="918">
                  <c:v>40963</c:v>
                </c:pt>
                <c:pt idx="919">
                  <c:v>40966</c:v>
                </c:pt>
                <c:pt idx="920">
                  <c:v>40967</c:v>
                </c:pt>
                <c:pt idx="921">
                  <c:v>40968</c:v>
                </c:pt>
                <c:pt idx="922">
                  <c:v>40969</c:v>
                </c:pt>
                <c:pt idx="923">
                  <c:v>40970</c:v>
                </c:pt>
                <c:pt idx="924">
                  <c:v>40973</c:v>
                </c:pt>
                <c:pt idx="925">
                  <c:v>40974</c:v>
                </c:pt>
                <c:pt idx="926">
                  <c:v>40975</c:v>
                </c:pt>
                <c:pt idx="927">
                  <c:v>40976</c:v>
                </c:pt>
                <c:pt idx="928">
                  <c:v>40977</c:v>
                </c:pt>
                <c:pt idx="929">
                  <c:v>40980</c:v>
                </c:pt>
                <c:pt idx="930">
                  <c:v>40981</c:v>
                </c:pt>
                <c:pt idx="931">
                  <c:v>40982</c:v>
                </c:pt>
                <c:pt idx="932">
                  <c:v>40983</c:v>
                </c:pt>
                <c:pt idx="933">
                  <c:v>40984</c:v>
                </c:pt>
                <c:pt idx="934">
                  <c:v>40988</c:v>
                </c:pt>
                <c:pt idx="935">
                  <c:v>40989</c:v>
                </c:pt>
                <c:pt idx="936">
                  <c:v>40990</c:v>
                </c:pt>
                <c:pt idx="937">
                  <c:v>40991</c:v>
                </c:pt>
                <c:pt idx="938">
                  <c:v>40994</c:v>
                </c:pt>
                <c:pt idx="939">
                  <c:v>40995</c:v>
                </c:pt>
                <c:pt idx="940">
                  <c:v>40996</c:v>
                </c:pt>
                <c:pt idx="941">
                  <c:v>40997</c:v>
                </c:pt>
                <c:pt idx="942">
                  <c:v>40998</c:v>
                </c:pt>
                <c:pt idx="943">
                  <c:v>41001</c:v>
                </c:pt>
                <c:pt idx="944">
                  <c:v>41002</c:v>
                </c:pt>
                <c:pt idx="945">
                  <c:v>41003</c:v>
                </c:pt>
                <c:pt idx="946">
                  <c:v>41008</c:v>
                </c:pt>
                <c:pt idx="947">
                  <c:v>41009</c:v>
                </c:pt>
                <c:pt idx="948">
                  <c:v>41010</c:v>
                </c:pt>
                <c:pt idx="949">
                  <c:v>41011</c:v>
                </c:pt>
                <c:pt idx="950">
                  <c:v>41012</c:v>
                </c:pt>
                <c:pt idx="951">
                  <c:v>41015</c:v>
                </c:pt>
                <c:pt idx="952">
                  <c:v>41016</c:v>
                </c:pt>
                <c:pt idx="953">
                  <c:v>41017</c:v>
                </c:pt>
                <c:pt idx="954">
                  <c:v>41018</c:v>
                </c:pt>
                <c:pt idx="955">
                  <c:v>41019</c:v>
                </c:pt>
                <c:pt idx="956">
                  <c:v>41022</c:v>
                </c:pt>
                <c:pt idx="957">
                  <c:v>41023</c:v>
                </c:pt>
                <c:pt idx="958">
                  <c:v>41024</c:v>
                </c:pt>
                <c:pt idx="959">
                  <c:v>41025</c:v>
                </c:pt>
                <c:pt idx="960">
                  <c:v>41026</c:v>
                </c:pt>
                <c:pt idx="961">
                  <c:v>41029</c:v>
                </c:pt>
                <c:pt idx="962">
                  <c:v>41031</c:v>
                </c:pt>
                <c:pt idx="963">
                  <c:v>41032</c:v>
                </c:pt>
                <c:pt idx="964">
                  <c:v>41033</c:v>
                </c:pt>
                <c:pt idx="965">
                  <c:v>41036</c:v>
                </c:pt>
                <c:pt idx="966">
                  <c:v>41037</c:v>
                </c:pt>
                <c:pt idx="967">
                  <c:v>41038</c:v>
                </c:pt>
                <c:pt idx="968">
                  <c:v>41039</c:v>
                </c:pt>
                <c:pt idx="969">
                  <c:v>41040</c:v>
                </c:pt>
                <c:pt idx="970">
                  <c:v>41043</c:v>
                </c:pt>
                <c:pt idx="971">
                  <c:v>41044</c:v>
                </c:pt>
                <c:pt idx="972">
                  <c:v>41045</c:v>
                </c:pt>
                <c:pt idx="973">
                  <c:v>41046</c:v>
                </c:pt>
                <c:pt idx="974">
                  <c:v>41047</c:v>
                </c:pt>
                <c:pt idx="975">
                  <c:v>41050</c:v>
                </c:pt>
                <c:pt idx="976">
                  <c:v>41051</c:v>
                </c:pt>
                <c:pt idx="977">
                  <c:v>41052</c:v>
                </c:pt>
                <c:pt idx="978">
                  <c:v>41053</c:v>
                </c:pt>
                <c:pt idx="979">
                  <c:v>41054</c:v>
                </c:pt>
                <c:pt idx="980">
                  <c:v>41057</c:v>
                </c:pt>
                <c:pt idx="981">
                  <c:v>41058</c:v>
                </c:pt>
                <c:pt idx="982">
                  <c:v>41059</c:v>
                </c:pt>
                <c:pt idx="983">
                  <c:v>41060</c:v>
                </c:pt>
                <c:pt idx="984">
                  <c:v>41061</c:v>
                </c:pt>
                <c:pt idx="985">
                  <c:v>41064</c:v>
                </c:pt>
                <c:pt idx="986">
                  <c:v>41065</c:v>
                </c:pt>
                <c:pt idx="987">
                  <c:v>41066</c:v>
                </c:pt>
                <c:pt idx="988">
                  <c:v>41067</c:v>
                </c:pt>
                <c:pt idx="989">
                  <c:v>41068</c:v>
                </c:pt>
                <c:pt idx="990">
                  <c:v>41071</c:v>
                </c:pt>
                <c:pt idx="991">
                  <c:v>41072</c:v>
                </c:pt>
                <c:pt idx="992">
                  <c:v>41073</c:v>
                </c:pt>
                <c:pt idx="993">
                  <c:v>41074</c:v>
                </c:pt>
                <c:pt idx="994">
                  <c:v>41075</c:v>
                </c:pt>
                <c:pt idx="995">
                  <c:v>41078</c:v>
                </c:pt>
                <c:pt idx="996">
                  <c:v>41079</c:v>
                </c:pt>
                <c:pt idx="997">
                  <c:v>41080</c:v>
                </c:pt>
                <c:pt idx="998">
                  <c:v>41081</c:v>
                </c:pt>
                <c:pt idx="999">
                  <c:v>41082</c:v>
                </c:pt>
                <c:pt idx="1000">
                  <c:v>41085</c:v>
                </c:pt>
                <c:pt idx="1001">
                  <c:v>41086</c:v>
                </c:pt>
                <c:pt idx="1002">
                  <c:v>41087</c:v>
                </c:pt>
                <c:pt idx="1003">
                  <c:v>41088</c:v>
                </c:pt>
                <c:pt idx="1004">
                  <c:v>41089</c:v>
                </c:pt>
                <c:pt idx="1005">
                  <c:v>41092</c:v>
                </c:pt>
                <c:pt idx="1006">
                  <c:v>41093</c:v>
                </c:pt>
                <c:pt idx="1007">
                  <c:v>41094</c:v>
                </c:pt>
                <c:pt idx="1008">
                  <c:v>41095</c:v>
                </c:pt>
                <c:pt idx="1009">
                  <c:v>41096</c:v>
                </c:pt>
                <c:pt idx="1010">
                  <c:v>41099</c:v>
                </c:pt>
                <c:pt idx="1011">
                  <c:v>41100</c:v>
                </c:pt>
                <c:pt idx="1012">
                  <c:v>41101</c:v>
                </c:pt>
                <c:pt idx="1013">
                  <c:v>41102</c:v>
                </c:pt>
                <c:pt idx="1014">
                  <c:v>41103</c:v>
                </c:pt>
                <c:pt idx="1015">
                  <c:v>41106</c:v>
                </c:pt>
                <c:pt idx="1016">
                  <c:v>41107</c:v>
                </c:pt>
                <c:pt idx="1017">
                  <c:v>41108</c:v>
                </c:pt>
                <c:pt idx="1018">
                  <c:v>41109</c:v>
                </c:pt>
                <c:pt idx="1019">
                  <c:v>41110</c:v>
                </c:pt>
                <c:pt idx="1020">
                  <c:v>41113</c:v>
                </c:pt>
                <c:pt idx="1021">
                  <c:v>41114</c:v>
                </c:pt>
                <c:pt idx="1022">
                  <c:v>41115</c:v>
                </c:pt>
                <c:pt idx="1023">
                  <c:v>41116</c:v>
                </c:pt>
                <c:pt idx="1024">
                  <c:v>41117</c:v>
                </c:pt>
                <c:pt idx="1025">
                  <c:v>41120</c:v>
                </c:pt>
                <c:pt idx="1026">
                  <c:v>41121</c:v>
                </c:pt>
                <c:pt idx="1027">
                  <c:v>41122</c:v>
                </c:pt>
                <c:pt idx="1028">
                  <c:v>41123</c:v>
                </c:pt>
                <c:pt idx="1029">
                  <c:v>41124</c:v>
                </c:pt>
                <c:pt idx="1030">
                  <c:v>41127</c:v>
                </c:pt>
                <c:pt idx="1031">
                  <c:v>41128</c:v>
                </c:pt>
                <c:pt idx="1032">
                  <c:v>41129</c:v>
                </c:pt>
                <c:pt idx="1033">
                  <c:v>41130</c:v>
                </c:pt>
                <c:pt idx="1034">
                  <c:v>41131</c:v>
                </c:pt>
                <c:pt idx="1035">
                  <c:v>41134</c:v>
                </c:pt>
                <c:pt idx="1036">
                  <c:v>41135</c:v>
                </c:pt>
                <c:pt idx="1037">
                  <c:v>41136</c:v>
                </c:pt>
                <c:pt idx="1038">
                  <c:v>41137</c:v>
                </c:pt>
                <c:pt idx="1039">
                  <c:v>41138</c:v>
                </c:pt>
                <c:pt idx="1040">
                  <c:v>41141</c:v>
                </c:pt>
                <c:pt idx="1041">
                  <c:v>41142</c:v>
                </c:pt>
                <c:pt idx="1042">
                  <c:v>41143</c:v>
                </c:pt>
                <c:pt idx="1043">
                  <c:v>41144</c:v>
                </c:pt>
                <c:pt idx="1044">
                  <c:v>41145</c:v>
                </c:pt>
                <c:pt idx="1045">
                  <c:v>41148</c:v>
                </c:pt>
                <c:pt idx="1046">
                  <c:v>41149</c:v>
                </c:pt>
                <c:pt idx="1047">
                  <c:v>41150</c:v>
                </c:pt>
                <c:pt idx="1048">
                  <c:v>41151</c:v>
                </c:pt>
                <c:pt idx="1049">
                  <c:v>41152</c:v>
                </c:pt>
                <c:pt idx="1050">
                  <c:v>41155</c:v>
                </c:pt>
                <c:pt idx="1051">
                  <c:v>41156</c:v>
                </c:pt>
                <c:pt idx="1052">
                  <c:v>41157</c:v>
                </c:pt>
                <c:pt idx="1053">
                  <c:v>41158</c:v>
                </c:pt>
                <c:pt idx="1054">
                  <c:v>41159</c:v>
                </c:pt>
                <c:pt idx="1055">
                  <c:v>41162</c:v>
                </c:pt>
                <c:pt idx="1056">
                  <c:v>41163</c:v>
                </c:pt>
                <c:pt idx="1057">
                  <c:v>41164</c:v>
                </c:pt>
                <c:pt idx="1058">
                  <c:v>41165</c:v>
                </c:pt>
                <c:pt idx="1059">
                  <c:v>41166</c:v>
                </c:pt>
                <c:pt idx="1060">
                  <c:v>41169</c:v>
                </c:pt>
                <c:pt idx="1061">
                  <c:v>41170</c:v>
                </c:pt>
                <c:pt idx="1062">
                  <c:v>41171</c:v>
                </c:pt>
                <c:pt idx="1063">
                  <c:v>41172</c:v>
                </c:pt>
                <c:pt idx="1064">
                  <c:v>41173</c:v>
                </c:pt>
                <c:pt idx="1065">
                  <c:v>41176</c:v>
                </c:pt>
                <c:pt idx="1066">
                  <c:v>41177</c:v>
                </c:pt>
                <c:pt idx="1067">
                  <c:v>41178</c:v>
                </c:pt>
                <c:pt idx="1068">
                  <c:v>41179</c:v>
                </c:pt>
                <c:pt idx="1069">
                  <c:v>41180</c:v>
                </c:pt>
                <c:pt idx="1070">
                  <c:v>41183</c:v>
                </c:pt>
                <c:pt idx="1071">
                  <c:v>41184</c:v>
                </c:pt>
                <c:pt idx="1072">
                  <c:v>41185</c:v>
                </c:pt>
                <c:pt idx="1073">
                  <c:v>41186</c:v>
                </c:pt>
                <c:pt idx="1074">
                  <c:v>41187</c:v>
                </c:pt>
                <c:pt idx="1075">
                  <c:v>41190</c:v>
                </c:pt>
                <c:pt idx="1076">
                  <c:v>41191</c:v>
                </c:pt>
                <c:pt idx="1077">
                  <c:v>41192</c:v>
                </c:pt>
                <c:pt idx="1078">
                  <c:v>41193</c:v>
                </c:pt>
                <c:pt idx="1079">
                  <c:v>41194</c:v>
                </c:pt>
                <c:pt idx="1080">
                  <c:v>41197</c:v>
                </c:pt>
                <c:pt idx="1081">
                  <c:v>41198</c:v>
                </c:pt>
                <c:pt idx="1082">
                  <c:v>41199</c:v>
                </c:pt>
                <c:pt idx="1083">
                  <c:v>41200</c:v>
                </c:pt>
                <c:pt idx="1084">
                  <c:v>41201</c:v>
                </c:pt>
                <c:pt idx="1085">
                  <c:v>41204</c:v>
                </c:pt>
                <c:pt idx="1086">
                  <c:v>41205</c:v>
                </c:pt>
                <c:pt idx="1087">
                  <c:v>41206</c:v>
                </c:pt>
                <c:pt idx="1088">
                  <c:v>41207</c:v>
                </c:pt>
                <c:pt idx="1089">
                  <c:v>41208</c:v>
                </c:pt>
                <c:pt idx="1090">
                  <c:v>41211</c:v>
                </c:pt>
                <c:pt idx="1091">
                  <c:v>41212</c:v>
                </c:pt>
                <c:pt idx="1092">
                  <c:v>41213</c:v>
                </c:pt>
                <c:pt idx="1093">
                  <c:v>41214</c:v>
                </c:pt>
                <c:pt idx="1094">
                  <c:v>41218</c:v>
                </c:pt>
                <c:pt idx="1095">
                  <c:v>41219</c:v>
                </c:pt>
                <c:pt idx="1096">
                  <c:v>41220</c:v>
                </c:pt>
                <c:pt idx="1097">
                  <c:v>41221</c:v>
                </c:pt>
                <c:pt idx="1098">
                  <c:v>41222</c:v>
                </c:pt>
                <c:pt idx="1099">
                  <c:v>41225</c:v>
                </c:pt>
                <c:pt idx="1100">
                  <c:v>41226</c:v>
                </c:pt>
                <c:pt idx="1101">
                  <c:v>41227</c:v>
                </c:pt>
                <c:pt idx="1102">
                  <c:v>41228</c:v>
                </c:pt>
                <c:pt idx="1103">
                  <c:v>41229</c:v>
                </c:pt>
                <c:pt idx="1104">
                  <c:v>41233</c:v>
                </c:pt>
                <c:pt idx="1105">
                  <c:v>41234</c:v>
                </c:pt>
                <c:pt idx="1106">
                  <c:v>41235</c:v>
                </c:pt>
                <c:pt idx="1107">
                  <c:v>41236</c:v>
                </c:pt>
                <c:pt idx="1108">
                  <c:v>41239</c:v>
                </c:pt>
                <c:pt idx="1109">
                  <c:v>41240</c:v>
                </c:pt>
                <c:pt idx="1110">
                  <c:v>41241</c:v>
                </c:pt>
                <c:pt idx="1111">
                  <c:v>41242</c:v>
                </c:pt>
                <c:pt idx="1112">
                  <c:v>41243</c:v>
                </c:pt>
                <c:pt idx="1113">
                  <c:v>41246</c:v>
                </c:pt>
                <c:pt idx="1114">
                  <c:v>41247</c:v>
                </c:pt>
                <c:pt idx="1115">
                  <c:v>41248</c:v>
                </c:pt>
                <c:pt idx="1116">
                  <c:v>41249</c:v>
                </c:pt>
                <c:pt idx="1117">
                  <c:v>41250</c:v>
                </c:pt>
                <c:pt idx="1118">
                  <c:v>41253</c:v>
                </c:pt>
                <c:pt idx="1119">
                  <c:v>41254</c:v>
                </c:pt>
                <c:pt idx="1120">
                  <c:v>41256</c:v>
                </c:pt>
                <c:pt idx="1121">
                  <c:v>41257</c:v>
                </c:pt>
                <c:pt idx="1122">
                  <c:v>41260</c:v>
                </c:pt>
                <c:pt idx="1123">
                  <c:v>41261</c:v>
                </c:pt>
                <c:pt idx="1124">
                  <c:v>41262</c:v>
                </c:pt>
                <c:pt idx="1125">
                  <c:v>41263</c:v>
                </c:pt>
                <c:pt idx="1126">
                  <c:v>41264</c:v>
                </c:pt>
                <c:pt idx="1127">
                  <c:v>41267</c:v>
                </c:pt>
                <c:pt idx="1128">
                  <c:v>41269</c:v>
                </c:pt>
                <c:pt idx="1129">
                  <c:v>41270</c:v>
                </c:pt>
                <c:pt idx="1130">
                  <c:v>41271</c:v>
                </c:pt>
                <c:pt idx="1131">
                  <c:v>41274</c:v>
                </c:pt>
                <c:pt idx="1132">
                  <c:v>41276</c:v>
                </c:pt>
                <c:pt idx="1133">
                  <c:v>41277</c:v>
                </c:pt>
                <c:pt idx="1134">
                  <c:v>41278</c:v>
                </c:pt>
                <c:pt idx="1135">
                  <c:v>41281</c:v>
                </c:pt>
                <c:pt idx="1136">
                  <c:v>41282</c:v>
                </c:pt>
                <c:pt idx="1137">
                  <c:v>41283</c:v>
                </c:pt>
                <c:pt idx="1138">
                  <c:v>41284</c:v>
                </c:pt>
                <c:pt idx="1139">
                  <c:v>41285</c:v>
                </c:pt>
                <c:pt idx="1140">
                  <c:v>41288</c:v>
                </c:pt>
                <c:pt idx="1141">
                  <c:v>41289</c:v>
                </c:pt>
                <c:pt idx="1142">
                  <c:v>41290</c:v>
                </c:pt>
                <c:pt idx="1143">
                  <c:v>41291</c:v>
                </c:pt>
                <c:pt idx="1144">
                  <c:v>41292</c:v>
                </c:pt>
                <c:pt idx="1145">
                  <c:v>41295</c:v>
                </c:pt>
                <c:pt idx="1146">
                  <c:v>41296</c:v>
                </c:pt>
                <c:pt idx="1147">
                  <c:v>41297</c:v>
                </c:pt>
                <c:pt idx="1148">
                  <c:v>41298</c:v>
                </c:pt>
                <c:pt idx="1149">
                  <c:v>41299</c:v>
                </c:pt>
                <c:pt idx="1150">
                  <c:v>41302</c:v>
                </c:pt>
                <c:pt idx="1151">
                  <c:v>41303</c:v>
                </c:pt>
                <c:pt idx="1152">
                  <c:v>41304</c:v>
                </c:pt>
                <c:pt idx="1153">
                  <c:v>41305</c:v>
                </c:pt>
                <c:pt idx="1154">
                  <c:v>41306</c:v>
                </c:pt>
                <c:pt idx="1155">
                  <c:v>41310</c:v>
                </c:pt>
                <c:pt idx="1156">
                  <c:v>41311</c:v>
                </c:pt>
                <c:pt idx="1157">
                  <c:v>41312</c:v>
                </c:pt>
                <c:pt idx="1158">
                  <c:v>41313</c:v>
                </c:pt>
                <c:pt idx="1159">
                  <c:v>41316</c:v>
                </c:pt>
                <c:pt idx="1160">
                  <c:v>41317</c:v>
                </c:pt>
                <c:pt idx="1161">
                  <c:v>41318</c:v>
                </c:pt>
                <c:pt idx="1162">
                  <c:v>41319</c:v>
                </c:pt>
                <c:pt idx="1163">
                  <c:v>41320</c:v>
                </c:pt>
                <c:pt idx="1164">
                  <c:v>41323</c:v>
                </c:pt>
                <c:pt idx="1165">
                  <c:v>41324</c:v>
                </c:pt>
                <c:pt idx="1166">
                  <c:v>41325</c:v>
                </c:pt>
                <c:pt idx="1167">
                  <c:v>41326</c:v>
                </c:pt>
                <c:pt idx="1168">
                  <c:v>41327</c:v>
                </c:pt>
                <c:pt idx="1169">
                  <c:v>41330</c:v>
                </c:pt>
                <c:pt idx="1170">
                  <c:v>41331</c:v>
                </c:pt>
                <c:pt idx="1171">
                  <c:v>41332</c:v>
                </c:pt>
                <c:pt idx="1172">
                  <c:v>41333</c:v>
                </c:pt>
                <c:pt idx="1173">
                  <c:v>41334</c:v>
                </c:pt>
                <c:pt idx="1174">
                  <c:v>41337</c:v>
                </c:pt>
                <c:pt idx="1175">
                  <c:v>41338</c:v>
                </c:pt>
                <c:pt idx="1176">
                  <c:v>41339</c:v>
                </c:pt>
                <c:pt idx="1177">
                  <c:v>41340</c:v>
                </c:pt>
                <c:pt idx="1178">
                  <c:v>41341</c:v>
                </c:pt>
                <c:pt idx="1179">
                  <c:v>41344</c:v>
                </c:pt>
                <c:pt idx="1180">
                  <c:v>41345</c:v>
                </c:pt>
                <c:pt idx="1181">
                  <c:v>41346</c:v>
                </c:pt>
                <c:pt idx="1182">
                  <c:v>41347</c:v>
                </c:pt>
                <c:pt idx="1183">
                  <c:v>41348</c:v>
                </c:pt>
                <c:pt idx="1184">
                  <c:v>41352</c:v>
                </c:pt>
                <c:pt idx="1185">
                  <c:v>41353</c:v>
                </c:pt>
                <c:pt idx="1186">
                  <c:v>41354</c:v>
                </c:pt>
                <c:pt idx="1187">
                  <c:v>41355</c:v>
                </c:pt>
                <c:pt idx="1188">
                  <c:v>41358</c:v>
                </c:pt>
                <c:pt idx="1189">
                  <c:v>41359</c:v>
                </c:pt>
                <c:pt idx="1190">
                  <c:v>41360</c:v>
                </c:pt>
                <c:pt idx="1191">
                  <c:v>41365</c:v>
                </c:pt>
                <c:pt idx="1192">
                  <c:v>41366</c:v>
                </c:pt>
                <c:pt idx="1193">
                  <c:v>41367</c:v>
                </c:pt>
                <c:pt idx="1194">
                  <c:v>41368</c:v>
                </c:pt>
                <c:pt idx="1195">
                  <c:v>41369</c:v>
                </c:pt>
                <c:pt idx="1196">
                  <c:v>41372</c:v>
                </c:pt>
                <c:pt idx="1197">
                  <c:v>41373</c:v>
                </c:pt>
                <c:pt idx="1198">
                  <c:v>41374</c:v>
                </c:pt>
                <c:pt idx="1199">
                  <c:v>41375</c:v>
                </c:pt>
                <c:pt idx="1200">
                  <c:v>41376</c:v>
                </c:pt>
                <c:pt idx="1201">
                  <c:v>41379</c:v>
                </c:pt>
                <c:pt idx="1202">
                  <c:v>41380</c:v>
                </c:pt>
                <c:pt idx="1203">
                  <c:v>41381</c:v>
                </c:pt>
                <c:pt idx="1204">
                  <c:v>41382</c:v>
                </c:pt>
                <c:pt idx="1205">
                  <c:v>41383</c:v>
                </c:pt>
                <c:pt idx="1206">
                  <c:v>41386</c:v>
                </c:pt>
                <c:pt idx="1207">
                  <c:v>41387</c:v>
                </c:pt>
                <c:pt idx="1208">
                  <c:v>41388</c:v>
                </c:pt>
                <c:pt idx="1209">
                  <c:v>41389</c:v>
                </c:pt>
                <c:pt idx="1210">
                  <c:v>41390</c:v>
                </c:pt>
                <c:pt idx="1211">
                  <c:v>41393</c:v>
                </c:pt>
                <c:pt idx="1212">
                  <c:v>41394</c:v>
                </c:pt>
                <c:pt idx="1213">
                  <c:v>41396</c:v>
                </c:pt>
                <c:pt idx="1214">
                  <c:v>41397</c:v>
                </c:pt>
                <c:pt idx="1215">
                  <c:v>41400</c:v>
                </c:pt>
                <c:pt idx="1216">
                  <c:v>41401</c:v>
                </c:pt>
                <c:pt idx="1217">
                  <c:v>41402</c:v>
                </c:pt>
                <c:pt idx="1218">
                  <c:v>41403</c:v>
                </c:pt>
                <c:pt idx="1219">
                  <c:v>41404</c:v>
                </c:pt>
                <c:pt idx="1220">
                  <c:v>41407</c:v>
                </c:pt>
                <c:pt idx="1221">
                  <c:v>41408</c:v>
                </c:pt>
                <c:pt idx="1222">
                  <c:v>41409</c:v>
                </c:pt>
                <c:pt idx="1223">
                  <c:v>41410</c:v>
                </c:pt>
                <c:pt idx="1224">
                  <c:v>41411</c:v>
                </c:pt>
                <c:pt idx="1225">
                  <c:v>41414</c:v>
                </c:pt>
                <c:pt idx="1226">
                  <c:v>41415</c:v>
                </c:pt>
                <c:pt idx="1227">
                  <c:v>41416</c:v>
                </c:pt>
                <c:pt idx="1228">
                  <c:v>41417</c:v>
                </c:pt>
                <c:pt idx="1229">
                  <c:v>41418</c:v>
                </c:pt>
                <c:pt idx="1230">
                  <c:v>41421</c:v>
                </c:pt>
                <c:pt idx="1231">
                  <c:v>41422</c:v>
                </c:pt>
                <c:pt idx="1232">
                  <c:v>41423</c:v>
                </c:pt>
                <c:pt idx="1233">
                  <c:v>41424</c:v>
                </c:pt>
                <c:pt idx="1234">
                  <c:v>41425</c:v>
                </c:pt>
                <c:pt idx="1235">
                  <c:v>41428</c:v>
                </c:pt>
                <c:pt idx="1236">
                  <c:v>41429</c:v>
                </c:pt>
                <c:pt idx="1237">
                  <c:v>41430</c:v>
                </c:pt>
                <c:pt idx="1238">
                  <c:v>41431</c:v>
                </c:pt>
                <c:pt idx="1239">
                  <c:v>41432</c:v>
                </c:pt>
                <c:pt idx="1240">
                  <c:v>41435</c:v>
                </c:pt>
                <c:pt idx="1241">
                  <c:v>41436</c:v>
                </c:pt>
                <c:pt idx="1242">
                  <c:v>41437</c:v>
                </c:pt>
                <c:pt idx="1243">
                  <c:v>41438</c:v>
                </c:pt>
                <c:pt idx="1244">
                  <c:v>41439</c:v>
                </c:pt>
                <c:pt idx="1245">
                  <c:v>41442</c:v>
                </c:pt>
                <c:pt idx="1246">
                  <c:v>41443</c:v>
                </c:pt>
                <c:pt idx="1247">
                  <c:v>41444</c:v>
                </c:pt>
                <c:pt idx="1248">
                  <c:v>41445</c:v>
                </c:pt>
                <c:pt idx="1249">
                  <c:v>41446</c:v>
                </c:pt>
                <c:pt idx="1250">
                  <c:v>41449</c:v>
                </c:pt>
                <c:pt idx="1251">
                  <c:v>41450</c:v>
                </c:pt>
                <c:pt idx="1252">
                  <c:v>41451</c:v>
                </c:pt>
                <c:pt idx="1253">
                  <c:v>41452</c:v>
                </c:pt>
                <c:pt idx="1254">
                  <c:v>41453</c:v>
                </c:pt>
                <c:pt idx="1255">
                  <c:v>41456</c:v>
                </c:pt>
                <c:pt idx="1256">
                  <c:v>41457</c:v>
                </c:pt>
                <c:pt idx="1257">
                  <c:v>41458</c:v>
                </c:pt>
                <c:pt idx="1258">
                  <c:v>41459</c:v>
                </c:pt>
                <c:pt idx="1259">
                  <c:v>41460</c:v>
                </c:pt>
                <c:pt idx="1260">
                  <c:v>41463</c:v>
                </c:pt>
                <c:pt idx="1261">
                  <c:v>41464</c:v>
                </c:pt>
                <c:pt idx="1262">
                  <c:v>41465</c:v>
                </c:pt>
                <c:pt idx="1263">
                  <c:v>41466</c:v>
                </c:pt>
                <c:pt idx="1264">
                  <c:v>41467</c:v>
                </c:pt>
                <c:pt idx="1265">
                  <c:v>41470</c:v>
                </c:pt>
                <c:pt idx="1266">
                  <c:v>41471</c:v>
                </c:pt>
                <c:pt idx="1267">
                  <c:v>41472</c:v>
                </c:pt>
                <c:pt idx="1268">
                  <c:v>41473</c:v>
                </c:pt>
                <c:pt idx="1269">
                  <c:v>41474</c:v>
                </c:pt>
                <c:pt idx="1270">
                  <c:v>41477</c:v>
                </c:pt>
                <c:pt idx="1271">
                  <c:v>41478</c:v>
                </c:pt>
                <c:pt idx="1272">
                  <c:v>41479</c:v>
                </c:pt>
                <c:pt idx="1273">
                  <c:v>41480</c:v>
                </c:pt>
                <c:pt idx="1274">
                  <c:v>41481</c:v>
                </c:pt>
                <c:pt idx="1275">
                  <c:v>41484</c:v>
                </c:pt>
                <c:pt idx="1276">
                  <c:v>41485</c:v>
                </c:pt>
                <c:pt idx="1277">
                  <c:v>41486</c:v>
                </c:pt>
                <c:pt idx="1278">
                  <c:v>41487</c:v>
                </c:pt>
                <c:pt idx="1279">
                  <c:v>41488</c:v>
                </c:pt>
                <c:pt idx="1280">
                  <c:v>41491</c:v>
                </c:pt>
                <c:pt idx="1281">
                  <c:v>41492</c:v>
                </c:pt>
                <c:pt idx="1282">
                  <c:v>41493</c:v>
                </c:pt>
                <c:pt idx="1283">
                  <c:v>41494</c:v>
                </c:pt>
                <c:pt idx="1284">
                  <c:v>41495</c:v>
                </c:pt>
                <c:pt idx="1285">
                  <c:v>41498</c:v>
                </c:pt>
                <c:pt idx="1286">
                  <c:v>41499</c:v>
                </c:pt>
                <c:pt idx="1287">
                  <c:v>41500</c:v>
                </c:pt>
                <c:pt idx="1288">
                  <c:v>41501</c:v>
                </c:pt>
                <c:pt idx="1289">
                  <c:v>41502</c:v>
                </c:pt>
                <c:pt idx="1290">
                  <c:v>41505</c:v>
                </c:pt>
                <c:pt idx="1291">
                  <c:v>41506</c:v>
                </c:pt>
                <c:pt idx="1292">
                  <c:v>41507</c:v>
                </c:pt>
                <c:pt idx="1293">
                  <c:v>41508</c:v>
                </c:pt>
                <c:pt idx="1294">
                  <c:v>41509</c:v>
                </c:pt>
                <c:pt idx="1295">
                  <c:v>41512</c:v>
                </c:pt>
                <c:pt idx="1296">
                  <c:v>41513</c:v>
                </c:pt>
                <c:pt idx="1297">
                  <c:v>41514</c:v>
                </c:pt>
                <c:pt idx="1298">
                  <c:v>41515</c:v>
                </c:pt>
                <c:pt idx="1299">
                  <c:v>41516</c:v>
                </c:pt>
                <c:pt idx="1300">
                  <c:v>41519</c:v>
                </c:pt>
                <c:pt idx="1301">
                  <c:v>41520</c:v>
                </c:pt>
                <c:pt idx="1302">
                  <c:v>41521</c:v>
                </c:pt>
                <c:pt idx="1303">
                  <c:v>41522</c:v>
                </c:pt>
                <c:pt idx="1304">
                  <c:v>41523</c:v>
                </c:pt>
                <c:pt idx="1305">
                  <c:v>41526</c:v>
                </c:pt>
                <c:pt idx="1306">
                  <c:v>41527</c:v>
                </c:pt>
                <c:pt idx="1307">
                  <c:v>41528</c:v>
                </c:pt>
                <c:pt idx="1308">
                  <c:v>41529</c:v>
                </c:pt>
                <c:pt idx="1309">
                  <c:v>41530</c:v>
                </c:pt>
                <c:pt idx="1310">
                  <c:v>41534</c:v>
                </c:pt>
                <c:pt idx="1311">
                  <c:v>41535</c:v>
                </c:pt>
                <c:pt idx="1312">
                  <c:v>41536</c:v>
                </c:pt>
                <c:pt idx="1313">
                  <c:v>41537</c:v>
                </c:pt>
                <c:pt idx="1314">
                  <c:v>41540</c:v>
                </c:pt>
                <c:pt idx="1315">
                  <c:v>41541</c:v>
                </c:pt>
                <c:pt idx="1316">
                  <c:v>41542</c:v>
                </c:pt>
                <c:pt idx="1317">
                  <c:v>41543</c:v>
                </c:pt>
                <c:pt idx="1318">
                  <c:v>41544</c:v>
                </c:pt>
                <c:pt idx="1319">
                  <c:v>41547</c:v>
                </c:pt>
                <c:pt idx="1320">
                  <c:v>41548</c:v>
                </c:pt>
                <c:pt idx="1321">
                  <c:v>41549</c:v>
                </c:pt>
                <c:pt idx="1322">
                  <c:v>41550</c:v>
                </c:pt>
                <c:pt idx="1323">
                  <c:v>41551</c:v>
                </c:pt>
                <c:pt idx="1324">
                  <c:v>41554</c:v>
                </c:pt>
                <c:pt idx="1325">
                  <c:v>41555</c:v>
                </c:pt>
                <c:pt idx="1326">
                  <c:v>41556</c:v>
                </c:pt>
                <c:pt idx="1327">
                  <c:v>41557</c:v>
                </c:pt>
                <c:pt idx="1328">
                  <c:v>41558</c:v>
                </c:pt>
                <c:pt idx="1329">
                  <c:v>41561</c:v>
                </c:pt>
                <c:pt idx="1330">
                  <c:v>41562</c:v>
                </c:pt>
                <c:pt idx="1331">
                  <c:v>41563</c:v>
                </c:pt>
                <c:pt idx="1332">
                  <c:v>41564</c:v>
                </c:pt>
                <c:pt idx="1333">
                  <c:v>41565</c:v>
                </c:pt>
                <c:pt idx="1334">
                  <c:v>41568</c:v>
                </c:pt>
                <c:pt idx="1335">
                  <c:v>41569</c:v>
                </c:pt>
                <c:pt idx="1336">
                  <c:v>41570</c:v>
                </c:pt>
                <c:pt idx="1337">
                  <c:v>41571</c:v>
                </c:pt>
                <c:pt idx="1338">
                  <c:v>41572</c:v>
                </c:pt>
                <c:pt idx="1339">
                  <c:v>41575</c:v>
                </c:pt>
                <c:pt idx="1340">
                  <c:v>41576</c:v>
                </c:pt>
                <c:pt idx="1341">
                  <c:v>41577</c:v>
                </c:pt>
                <c:pt idx="1342">
                  <c:v>41578</c:v>
                </c:pt>
                <c:pt idx="1343">
                  <c:v>41579</c:v>
                </c:pt>
                <c:pt idx="1344">
                  <c:v>41582</c:v>
                </c:pt>
                <c:pt idx="1345">
                  <c:v>41583</c:v>
                </c:pt>
                <c:pt idx="1346">
                  <c:v>41584</c:v>
                </c:pt>
                <c:pt idx="1347">
                  <c:v>41585</c:v>
                </c:pt>
                <c:pt idx="1348">
                  <c:v>41586</c:v>
                </c:pt>
                <c:pt idx="1349">
                  <c:v>41589</c:v>
                </c:pt>
                <c:pt idx="1350">
                  <c:v>41590</c:v>
                </c:pt>
                <c:pt idx="1351">
                  <c:v>41591</c:v>
                </c:pt>
                <c:pt idx="1352">
                  <c:v>41592</c:v>
                </c:pt>
                <c:pt idx="1353">
                  <c:v>41593</c:v>
                </c:pt>
                <c:pt idx="1354">
                  <c:v>41597</c:v>
                </c:pt>
                <c:pt idx="1355">
                  <c:v>41598</c:v>
                </c:pt>
                <c:pt idx="1356">
                  <c:v>41599</c:v>
                </c:pt>
                <c:pt idx="1357">
                  <c:v>41600</c:v>
                </c:pt>
                <c:pt idx="1358">
                  <c:v>41603</c:v>
                </c:pt>
                <c:pt idx="1359">
                  <c:v>41604</c:v>
                </c:pt>
                <c:pt idx="1360">
                  <c:v>41605</c:v>
                </c:pt>
                <c:pt idx="1361">
                  <c:v>41606</c:v>
                </c:pt>
                <c:pt idx="1362">
                  <c:v>41607</c:v>
                </c:pt>
                <c:pt idx="1363">
                  <c:v>41610</c:v>
                </c:pt>
                <c:pt idx="1364">
                  <c:v>41611</c:v>
                </c:pt>
                <c:pt idx="1365">
                  <c:v>41612</c:v>
                </c:pt>
                <c:pt idx="1366">
                  <c:v>41613</c:v>
                </c:pt>
                <c:pt idx="1367">
                  <c:v>41614</c:v>
                </c:pt>
                <c:pt idx="1368">
                  <c:v>41617</c:v>
                </c:pt>
                <c:pt idx="1369">
                  <c:v>41618</c:v>
                </c:pt>
                <c:pt idx="1370">
                  <c:v>41619</c:v>
                </c:pt>
                <c:pt idx="1371">
                  <c:v>41621</c:v>
                </c:pt>
                <c:pt idx="1372">
                  <c:v>41624</c:v>
                </c:pt>
                <c:pt idx="1373">
                  <c:v>41625</c:v>
                </c:pt>
                <c:pt idx="1374">
                  <c:v>41626</c:v>
                </c:pt>
                <c:pt idx="1375">
                  <c:v>41627</c:v>
                </c:pt>
                <c:pt idx="1376">
                  <c:v>41628</c:v>
                </c:pt>
                <c:pt idx="1377">
                  <c:v>41631</c:v>
                </c:pt>
                <c:pt idx="1378">
                  <c:v>41632</c:v>
                </c:pt>
                <c:pt idx="1379">
                  <c:v>41634</c:v>
                </c:pt>
                <c:pt idx="1380">
                  <c:v>41635</c:v>
                </c:pt>
                <c:pt idx="1381">
                  <c:v>41638</c:v>
                </c:pt>
                <c:pt idx="1382">
                  <c:v>41639</c:v>
                </c:pt>
                <c:pt idx="1383">
                  <c:v>41641</c:v>
                </c:pt>
                <c:pt idx="1384">
                  <c:v>41642</c:v>
                </c:pt>
                <c:pt idx="1385">
                  <c:v>41645</c:v>
                </c:pt>
                <c:pt idx="1386">
                  <c:v>41646</c:v>
                </c:pt>
                <c:pt idx="1387">
                  <c:v>41647</c:v>
                </c:pt>
                <c:pt idx="1388">
                  <c:v>41648</c:v>
                </c:pt>
                <c:pt idx="1389">
                  <c:v>41649</c:v>
                </c:pt>
                <c:pt idx="1390">
                  <c:v>41652</c:v>
                </c:pt>
                <c:pt idx="1391">
                  <c:v>41653</c:v>
                </c:pt>
                <c:pt idx="1392">
                  <c:v>41654</c:v>
                </c:pt>
                <c:pt idx="1393">
                  <c:v>41655</c:v>
                </c:pt>
                <c:pt idx="1394">
                  <c:v>41656</c:v>
                </c:pt>
                <c:pt idx="1395">
                  <c:v>41659</c:v>
                </c:pt>
                <c:pt idx="1396">
                  <c:v>41660</c:v>
                </c:pt>
                <c:pt idx="1397">
                  <c:v>41661</c:v>
                </c:pt>
                <c:pt idx="1398">
                  <c:v>41662</c:v>
                </c:pt>
                <c:pt idx="1399">
                  <c:v>41663</c:v>
                </c:pt>
                <c:pt idx="1400">
                  <c:v>41666</c:v>
                </c:pt>
                <c:pt idx="1401">
                  <c:v>41667</c:v>
                </c:pt>
                <c:pt idx="1402">
                  <c:v>41668</c:v>
                </c:pt>
                <c:pt idx="1403">
                  <c:v>41669</c:v>
                </c:pt>
                <c:pt idx="1404">
                  <c:v>41670</c:v>
                </c:pt>
                <c:pt idx="1405">
                  <c:v>41674</c:v>
                </c:pt>
                <c:pt idx="1406">
                  <c:v>41675</c:v>
                </c:pt>
                <c:pt idx="1407">
                  <c:v>41676</c:v>
                </c:pt>
                <c:pt idx="1408">
                  <c:v>41677</c:v>
                </c:pt>
                <c:pt idx="1409">
                  <c:v>41680</c:v>
                </c:pt>
                <c:pt idx="1410">
                  <c:v>41681</c:v>
                </c:pt>
                <c:pt idx="1411">
                  <c:v>41682</c:v>
                </c:pt>
                <c:pt idx="1412">
                  <c:v>41683</c:v>
                </c:pt>
                <c:pt idx="1413">
                  <c:v>41684</c:v>
                </c:pt>
                <c:pt idx="1414">
                  <c:v>41687</c:v>
                </c:pt>
                <c:pt idx="1415">
                  <c:v>41688</c:v>
                </c:pt>
                <c:pt idx="1416">
                  <c:v>41689</c:v>
                </c:pt>
                <c:pt idx="1417">
                  <c:v>41690</c:v>
                </c:pt>
                <c:pt idx="1418">
                  <c:v>41691</c:v>
                </c:pt>
                <c:pt idx="1419">
                  <c:v>41694</c:v>
                </c:pt>
                <c:pt idx="1420">
                  <c:v>41695</c:v>
                </c:pt>
                <c:pt idx="1421">
                  <c:v>41696</c:v>
                </c:pt>
                <c:pt idx="1422">
                  <c:v>41697</c:v>
                </c:pt>
                <c:pt idx="1423">
                  <c:v>41698</c:v>
                </c:pt>
                <c:pt idx="1424">
                  <c:v>41701</c:v>
                </c:pt>
                <c:pt idx="1425">
                  <c:v>41702</c:v>
                </c:pt>
                <c:pt idx="1426">
                  <c:v>41703</c:v>
                </c:pt>
                <c:pt idx="1427">
                  <c:v>41704</c:v>
                </c:pt>
                <c:pt idx="1428">
                  <c:v>41705</c:v>
                </c:pt>
                <c:pt idx="1429">
                  <c:v>41708</c:v>
                </c:pt>
                <c:pt idx="1430">
                  <c:v>41709</c:v>
                </c:pt>
                <c:pt idx="1431">
                  <c:v>41710</c:v>
                </c:pt>
                <c:pt idx="1432">
                  <c:v>41711</c:v>
                </c:pt>
                <c:pt idx="1433">
                  <c:v>41712</c:v>
                </c:pt>
                <c:pt idx="1434">
                  <c:v>41716</c:v>
                </c:pt>
                <c:pt idx="1435">
                  <c:v>41717</c:v>
                </c:pt>
                <c:pt idx="1436">
                  <c:v>41718</c:v>
                </c:pt>
                <c:pt idx="1437">
                  <c:v>41719</c:v>
                </c:pt>
                <c:pt idx="1438">
                  <c:v>41722</c:v>
                </c:pt>
                <c:pt idx="1439">
                  <c:v>41723</c:v>
                </c:pt>
                <c:pt idx="1440">
                  <c:v>41724</c:v>
                </c:pt>
                <c:pt idx="1441">
                  <c:v>41725</c:v>
                </c:pt>
                <c:pt idx="1442">
                  <c:v>41726</c:v>
                </c:pt>
                <c:pt idx="1443">
                  <c:v>41729</c:v>
                </c:pt>
                <c:pt idx="1444">
                  <c:v>41730</c:v>
                </c:pt>
                <c:pt idx="1445">
                  <c:v>41731</c:v>
                </c:pt>
                <c:pt idx="1446">
                  <c:v>41732</c:v>
                </c:pt>
                <c:pt idx="1447">
                  <c:v>41733</c:v>
                </c:pt>
                <c:pt idx="1448">
                  <c:v>41736</c:v>
                </c:pt>
                <c:pt idx="1449">
                  <c:v>41737</c:v>
                </c:pt>
                <c:pt idx="1450">
                  <c:v>41738</c:v>
                </c:pt>
                <c:pt idx="1451">
                  <c:v>41739</c:v>
                </c:pt>
                <c:pt idx="1452">
                  <c:v>41740</c:v>
                </c:pt>
                <c:pt idx="1453">
                  <c:v>41743</c:v>
                </c:pt>
                <c:pt idx="1454">
                  <c:v>41744</c:v>
                </c:pt>
                <c:pt idx="1455">
                  <c:v>41745</c:v>
                </c:pt>
                <c:pt idx="1456">
                  <c:v>41750</c:v>
                </c:pt>
                <c:pt idx="1457">
                  <c:v>41751</c:v>
                </c:pt>
                <c:pt idx="1458">
                  <c:v>41752</c:v>
                </c:pt>
                <c:pt idx="1459">
                  <c:v>41753</c:v>
                </c:pt>
                <c:pt idx="1460">
                  <c:v>41754</c:v>
                </c:pt>
                <c:pt idx="1461">
                  <c:v>41757</c:v>
                </c:pt>
                <c:pt idx="1462">
                  <c:v>41758</c:v>
                </c:pt>
                <c:pt idx="1463">
                  <c:v>41759</c:v>
                </c:pt>
                <c:pt idx="1464">
                  <c:v>41761</c:v>
                </c:pt>
                <c:pt idx="1465">
                  <c:v>41764</c:v>
                </c:pt>
                <c:pt idx="1466">
                  <c:v>41765</c:v>
                </c:pt>
                <c:pt idx="1467">
                  <c:v>41766</c:v>
                </c:pt>
                <c:pt idx="1468">
                  <c:v>41767</c:v>
                </c:pt>
                <c:pt idx="1469">
                  <c:v>41768</c:v>
                </c:pt>
                <c:pt idx="1470">
                  <c:v>41771</c:v>
                </c:pt>
                <c:pt idx="1471">
                  <c:v>41772</c:v>
                </c:pt>
                <c:pt idx="1472">
                  <c:v>41773</c:v>
                </c:pt>
                <c:pt idx="1473">
                  <c:v>41774</c:v>
                </c:pt>
                <c:pt idx="1474">
                  <c:v>41775</c:v>
                </c:pt>
                <c:pt idx="1475">
                  <c:v>41778</c:v>
                </c:pt>
                <c:pt idx="1476">
                  <c:v>41779</c:v>
                </c:pt>
                <c:pt idx="1477">
                  <c:v>41780</c:v>
                </c:pt>
                <c:pt idx="1478">
                  <c:v>41781</c:v>
                </c:pt>
                <c:pt idx="1479">
                  <c:v>41782</c:v>
                </c:pt>
                <c:pt idx="1480">
                  <c:v>41785</c:v>
                </c:pt>
                <c:pt idx="1481">
                  <c:v>41786</c:v>
                </c:pt>
                <c:pt idx="1482">
                  <c:v>41787</c:v>
                </c:pt>
                <c:pt idx="1483">
                  <c:v>41788</c:v>
                </c:pt>
                <c:pt idx="1484">
                  <c:v>41789</c:v>
                </c:pt>
                <c:pt idx="1485">
                  <c:v>41792</c:v>
                </c:pt>
                <c:pt idx="1486">
                  <c:v>41793</c:v>
                </c:pt>
                <c:pt idx="1487">
                  <c:v>41794</c:v>
                </c:pt>
                <c:pt idx="1488">
                  <c:v>41795</c:v>
                </c:pt>
                <c:pt idx="1489">
                  <c:v>41796</c:v>
                </c:pt>
                <c:pt idx="1490">
                  <c:v>41799</c:v>
                </c:pt>
                <c:pt idx="1491">
                  <c:v>41800</c:v>
                </c:pt>
                <c:pt idx="1492">
                  <c:v>41801</c:v>
                </c:pt>
                <c:pt idx="1493">
                  <c:v>41802</c:v>
                </c:pt>
                <c:pt idx="1494">
                  <c:v>41803</c:v>
                </c:pt>
                <c:pt idx="1495">
                  <c:v>41806</c:v>
                </c:pt>
                <c:pt idx="1496">
                  <c:v>41807</c:v>
                </c:pt>
                <c:pt idx="1497">
                  <c:v>41808</c:v>
                </c:pt>
                <c:pt idx="1498">
                  <c:v>41809</c:v>
                </c:pt>
                <c:pt idx="1499">
                  <c:v>41810</c:v>
                </c:pt>
                <c:pt idx="1500">
                  <c:v>41813</c:v>
                </c:pt>
                <c:pt idx="1501">
                  <c:v>41814</c:v>
                </c:pt>
                <c:pt idx="1502">
                  <c:v>41815</c:v>
                </c:pt>
                <c:pt idx="1503">
                  <c:v>41816</c:v>
                </c:pt>
                <c:pt idx="1504">
                  <c:v>41817</c:v>
                </c:pt>
                <c:pt idx="1505">
                  <c:v>41820</c:v>
                </c:pt>
                <c:pt idx="1506">
                  <c:v>41821</c:v>
                </c:pt>
                <c:pt idx="1507">
                  <c:v>41822</c:v>
                </c:pt>
                <c:pt idx="1508">
                  <c:v>41823</c:v>
                </c:pt>
                <c:pt idx="1509">
                  <c:v>41824</c:v>
                </c:pt>
                <c:pt idx="1510">
                  <c:v>41827</c:v>
                </c:pt>
                <c:pt idx="1511">
                  <c:v>41828</c:v>
                </c:pt>
                <c:pt idx="1512">
                  <c:v>41829</c:v>
                </c:pt>
                <c:pt idx="1513">
                  <c:v>41830</c:v>
                </c:pt>
                <c:pt idx="1514">
                  <c:v>41831</c:v>
                </c:pt>
                <c:pt idx="1515">
                  <c:v>41834</c:v>
                </c:pt>
                <c:pt idx="1516">
                  <c:v>41835</c:v>
                </c:pt>
                <c:pt idx="1517">
                  <c:v>41836</c:v>
                </c:pt>
                <c:pt idx="1518">
                  <c:v>41837</c:v>
                </c:pt>
                <c:pt idx="1519">
                  <c:v>41838</c:v>
                </c:pt>
                <c:pt idx="1520">
                  <c:v>41841</c:v>
                </c:pt>
                <c:pt idx="1521">
                  <c:v>41842</c:v>
                </c:pt>
                <c:pt idx="1522">
                  <c:v>41843</c:v>
                </c:pt>
                <c:pt idx="1523">
                  <c:v>41844</c:v>
                </c:pt>
                <c:pt idx="1524">
                  <c:v>41845</c:v>
                </c:pt>
                <c:pt idx="1525">
                  <c:v>41848</c:v>
                </c:pt>
                <c:pt idx="1526">
                  <c:v>41849</c:v>
                </c:pt>
                <c:pt idx="1527">
                  <c:v>41850</c:v>
                </c:pt>
                <c:pt idx="1528">
                  <c:v>41851</c:v>
                </c:pt>
                <c:pt idx="1529">
                  <c:v>41852</c:v>
                </c:pt>
                <c:pt idx="1530">
                  <c:v>41855</c:v>
                </c:pt>
                <c:pt idx="1531">
                  <c:v>41856</c:v>
                </c:pt>
                <c:pt idx="1532">
                  <c:v>41857</c:v>
                </c:pt>
                <c:pt idx="1533">
                  <c:v>41858</c:v>
                </c:pt>
                <c:pt idx="1534">
                  <c:v>41859</c:v>
                </c:pt>
                <c:pt idx="1535">
                  <c:v>41862</c:v>
                </c:pt>
                <c:pt idx="1536">
                  <c:v>41863</c:v>
                </c:pt>
                <c:pt idx="1537">
                  <c:v>41864</c:v>
                </c:pt>
                <c:pt idx="1538">
                  <c:v>41865</c:v>
                </c:pt>
                <c:pt idx="1539">
                  <c:v>41866</c:v>
                </c:pt>
                <c:pt idx="1540">
                  <c:v>41869</c:v>
                </c:pt>
                <c:pt idx="1541">
                  <c:v>41870</c:v>
                </c:pt>
                <c:pt idx="1542">
                  <c:v>41871</c:v>
                </c:pt>
                <c:pt idx="1543">
                  <c:v>41872</c:v>
                </c:pt>
                <c:pt idx="1544">
                  <c:v>41873</c:v>
                </c:pt>
                <c:pt idx="1545">
                  <c:v>41876</c:v>
                </c:pt>
                <c:pt idx="1546">
                  <c:v>41877</c:v>
                </c:pt>
                <c:pt idx="1547">
                  <c:v>41878</c:v>
                </c:pt>
                <c:pt idx="1548">
                  <c:v>41879</c:v>
                </c:pt>
                <c:pt idx="1549">
                  <c:v>41880</c:v>
                </c:pt>
                <c:pt idx="1550">
                  <c:v>41883</c:v>
                </c:pt>
                <c:pt idx="1551">
                  <c:v>41884</c:v>
                </c:pt>
                <c:pt idx="1552">
                  <c:v>41885</c:v>
                </c:pt>
                <c:pt idx="1553">
                  <c:v>41886</c:v>
                </c:pt>
                <c:pt idx="1554">
                  <c:v>41887</c:v>
                </c:pt>
                <c:pt idx="1555">
                  <c:v>41890</c:v>
                </c:pt>
                <c:pt idx="1556">
                  <c:v>41891</c:v>
                </c:pt>
                <c:pt idx="1557">
                  <c:v>41892</c:v>
                </c:pt>
                <c:pt idx="1558">
                  <c:v>41893</c:v>
                </c:pt>
                <c:pt idx="1559">
                  <c:v>41894</c:v>
                </c:pt>
                <c:pt idx="1560">
                  <c:v>41897</c:v>
                </c:pt>
                <c:pt idx="1561">
                  <c:v>41899</c:v>
                </c:pt>
                <c:pt idx="1562">
                  <c:v>41900</c:v>
                </c:pt>
                <c:pt idx="1563">
                  <c:v>41901</c:v>
                </c:pt>
                <c:pt idx="1564">
                  <c:v>41904</c:v>
                </c:pt>
                <c:pt idx="1565">
                  <c:v>41905</c:v>
                </c:pt>
                <c:pt idx="1566">
                  <c:v>41906</c:v>
                </c:pt>
                <c:pt idx="1567">
                  <c:v>41907</c:v>
                </c:pt>
                <c:pt idx="1568">
                  <c:v>41908</c:v>
                </c:pt>
                <c:pt idx="1569">
                  <c:v>41911</c:v>
                </c:pt>
                <c:pt idx="1570">
                  <c:v>41912</c:v>
                </c:pt>
                <c:pt idx="1571">
                  <c:v>41913</c:v>
                </c:pt>
                <c:pt idx="1572">
                  <c:v>41914</c:v>
                </c:pt>
                <c:pt idx="1573">
                  <c:v>41915</c:v>
                </c:pt>
                <c:pt idx="1574">
                  <c:v>41918</c:v>
                </c:pt>
                <c:pt idx="1575">
                  <c:v>41919</c:v>
                </c:pt>
                <c:pt idx="1576">
                  <c:v>41920</c:v>
                </c:pt>
                <c:pt idx="1577">
                  <c:v>41921</c:v>
                </c:pt>
                <c:pt idx="1578">
                  <c:v>41922</c:v>
                </c:pt>
                <c:pt idx="1579">
                  <c:v>41925</c:v>
                </c:pt>
                <c:pt idx="1580">
                  <c:v>41926</c:v>
                </c:pt>
                <c:pt idx="1581">
                  <c:v>41927</c:v>
                </c:pt>
                <c:pt idx="1582">
                  <c:v>41928</c:v>
                </c:pt>
                <c:pt idx="1583">
                  <c:v>41929</c:v>
                </c:pt>
                <c:pt idx="1584">
                  <c:v>41932</c:v>
                </c:pt>
                <c:pt idx="1585">
                  <c:v>41933</c:v>
                </c:pt>
                <c:pt idx="1586">
                  <c:v>41934</c:v>
                </c:pt>
                <c:pt idx="1587">
                  <c:v>41935</c:v>
                </c:pt>
                <c:pt idx="1588">
                  <c:v>41936</c:v>
                </c:pt>
                <c:pt idx="1589">
                  <c:v>41939</c:v>
                </c:pt>
                <c:pt idx="1590">
                  <c:v>41940</c:v>
                </c:pt>
                <c:pt idx="1591">
                  <c:v>41941</c:v>
                </c:pt>
                <c:pt idx="1592">
                  <c:v>41942</c:v>
                </c:pt>
                <c:pt idx="1593">
                  <c:v>41943</c:v>
                </c:pt>
                <c:pt idx="1594">
                  <c:v>41946</c:v>
                </c:pt>
                <c:pt idx="1595">
                  <c:v>41947</c:v>
                </c:pt>
                <c:pt idx="1596">
                  <c:v>41948</c:v>
                </c:pt>
                <c:pt idx="1597">
                  <c:v>41949</c:v>
                </c:pt>
                <c:pt idx="1598">
                  <c:v>41950</c:v>
                </c:pt>
                <c:pt idx="1599">
                  <c:v>41953</c:v>
                </c:pt>
                <c:pt idx="1600">
                  <c:v>41954</c:v>
                </c:pt>
                <c:pt idx="1601">
                  <c:v>41955</c:v>
                </c:pt>
                <c:pt idx="1602">
                  <c:v>41956</c:v>
                </c:pt>
                <c:pt idx="1603">
                  <c:v>41957</c:v>
                </c:pt>
                <c:pt idx="1604">
                  <c:v>41961</c:v>
                </c:pt>
                <c:pt idx="1605">
                  <c:v>41962</c:v>
                </c:pt>
                <c:pt idx="1606">
                  <c:v>41963</c:v>
                </c:pt>
                <c:pt idx="1607">
                  <c:v>41964</c:v>
                </c:pt>
                <c:pt idx="1608">
                  <c:v>41967</c:v>
                </c:pt>
                <c:pt idx="1609">
                  <c:v>41968</c:v>
                </c:pt>
                <c:pt idx="1610">
                  <c:v>41969</c:v>
                </c:pt>
                <c:pt idx="1611">
                  <c:v>41970</c:v>
                </c:pt>
                <c:pt idx="1612">
                  <c:v>41971</c:v>
                </c:pt>
                <c:pt idx="1613">
                  <c:v>41974</c:v>
                </c:pt>
                <c:pt idx="1614">
                  <c:v>41975</c:v>
                </c:pt>
                <c:pt idx="1615">
                  <c:v>41976</c:v>
                </c:pt>
                <c:pt idx="1616">
                  <c:v>41977</c:v>
                </c:pt>
                <c:pt idx="1617">
                  <c:v>41978</c:v>
                </c:pt>
                <c:pt idx="1618">
                  <c:v>41981</c:v>
                </c:pt>
                <c:pt idx="1619">
                  <c:v>41982</c:v>
                </c:pt>
                <c:pt idx="1620">
                  <c:v>41983</c:v>
                </c:pt>
                <c:pt idx="1621">
                  <c:v>41984</c:v>
                </c:pt>
                <c:pt idx="1622">
                  <c:v>41988</c:v>
                </c:pt>
                <c:pt idx="1623">
                  <c:v>41989</c:v>
                </c:pt>
                <c:pt idx="1624">
                  <c:v>41990</c:v>
                </c:pt>
                <c:pt idx="1625">
                  <c:v>41991</c:v>
                </c:pt>
                <c:pt idx="1626">
                  <c:v>41992</c:v>
                </c:pt>
                <c:pt idx="1627">
                  <c:v>41995</c:v>
                </c:pt>
                <c:pt idx="1628">
                  <c:v>41996</c:v>
                </c:pt>
                <c:pt idx="1629">
                  <c:v>41997</c:v>
                </c:pt>
                <c:pt idx="1630">
                  <c:v>41999</c:v>
                </c:pt>
                <c:pt idx="1631">
                  <c:v>42002</c:v>
                </c:pt>
                <c:pt idx="1632">
                  <c:v>42003</c:v>
                </c:pt>
                <c:pt idx="1633">
                  <c:v>42004</c:v>
                </c:pt>
                <c:pt idx="1634">
                  <c:v>42006</c:v>
                </c:pt>
                <c:pt idx="1635">
                  <c:v>42009</c:v>
                </c:pt>
                <c:pt idx="1636">
                  <c:v>42010</c:v>
                </c:pt>
                <c:pt idx="1637">
                  <c:v>42011</c:v>
                </c:pt>
                <c:pt idx="1638">
                  <c:v>42012</c:v>
                </c:pt>
                <c:pt idx="1639">
                  <c:v>42013</c:v>
                </c:pt>
                <c:pt idx="1640">
                  <c:v>42016</c:v>
                </c:pt>
                <c:pt idx="1641">
                  <c:v>42017</c:v>
                </c:pt>
                <c:pt idx="1642">
                  <c:v>42018</c:v>
                </c:pt>
                <c:pt idx="1643">
                  <c:v>42019</c:v>
                </c:pt>
                <c:pt idx="1644">
                  <c:v>42020</c:v>
                </c:pt>
                <c:pt idx="1645">
                  <c:v>42023</c:v>
                </c:pt>
                <c:pt idx="1646">
                  <c:v>42024</c:v>
                </c:pt>
                <c:pt idx="1647">
                  <c:v>42025</c:v>
                </c:pt>
                <c:pt idx="1648">
                  <c:v>42026</c:v>
                </c:pt>
                <c:pt idx="1649">
                  <c:v>42027</c:v>
                </c:pt>
                <c:pt idx="1650">
                  <c:v>42030</c:v>
                </c:pt>
                <c:pt idx="1651">
                  <c:v>42031</c:v>
                </c:pt>
                <c:pt idx="1652">
                  <c:v>42032</c:v>
                </c:pt>
                <c:pt idx="1653">
                  <c:v>42033</c:v>
                </c:pt>
                <c:pt idx="1654">
                  <c:v>42034</c:v>
                </c:pt>
                <c:pt idx="1655">
                  <c:v>42038</c:v>
                </c:pt>
                <c:pt idx="1656">
                  <c:v>42039</c:v>
                </c:pt>
                <c:pt idx="1657">
                  <c:v>42040</c:v>
                </c:pt>
                <c:pt idx="1658">
                  <c:v>42041</c:v>
                </c:pt>
                <c:pt idx="1659">
                  <c:v>42044</c:v>
                </c:pt>
                <c:pt idx="1660">
                  <c:v>42045</c:v>
                </c:pt>
                <c:pt idx="1661">
                  <c:v>42046</c:v>
                </c:pt>
                <c:pt idx="1662">
                  <c:v>42047</c:v>
                </c:pt>
                <c:pt idx="1663">
                  <c:v>42048</c:v>
                </c:pt>
                <c:pt idx="1664">
                  <c:v>42051</c:v>
                </c:pt>
                <c:pt idx="1665">
                  <c:v>42052</c:v>
                </c:pt>
                <c:pt idx="1666">
                  <c:v>42053</c:v>
                </c:pt>
                <c:pt idx="1667">
                  <c:v>42054</c:v>
                </c:pt>
                <c:pt idx="1668">
                  <c:v>42055</c:v>
                </c:pt>
                <c:pt idx="1669">
                  <c:v>42058</c:v>
                </c:pt>
                <c:pt idx="1670">
                  <c:v>42059</c:v>
                </c:pt>
                <c:pt idx="1671">
                  <c:v>42060</c:v>
                </c:pt>
                <c:pt idx="1672">
                  <c:v>42061</c:v>
                </c:pt>
                <c:pt idx="1673">
                  <c:v>42062</c:v>
                </c:pt>
                <c:pt idx="1674">
                  <c:v>42065</c:v>
                </c:pt>
                <c:pt idx="1675">
                  <c:v>42066</c:v>
                </c:pt>
                <c:pt idx="1676">
                  <c:v>42067</c:v>
                </c:pt>
                <c:pt idx="1677">
                  <c:v>42068</c:v>
                </c:pt>
                <c:pt idx="1678">
                  <c:v>42069</c:v>
                </c:pt>
                <c:pt idx="1679">
                  <c:v>42072</c:v>
                </c:pt>
                <c:pt idx="1680">
                  <c:v>42073</c:v>
                </c:pt>
                <c:pt idx="1681">
                  <c:v>42074</c:v>
                </c:pt>
                <c:pt idx="1682">
                  <c:v>42075</c:v>
                </c:pt>
                <c:pt idx="1683">
                  <c:v>42076</c:v>
                </c:pt>
                <c:pt idx="1684">
                  <c:v>42080</c:v>
                </c:pt>
                <c:pt idx="1685">
                  <c:v>42081</c:v>
                </c:pt>
                <c:pt idx="1686">
                  <c:v>42082</c:v>
                </c:pt>
                <c:pt idx="1687">
                  <c:v>42083</c:v>
                </c:pt>
                <c:pt idx="1688">
                  <c:v>42086</c:v>
                </c:pt>
                <c:pt idx="1689">
                  <c:v>42087</c:v>
                </c:pt>
                <c:pt idx="1690">
                  <c:v>42088</c:v>
                </c:pt>
                <c:pt idx="1691">
                  <c:v>42089</c:v>
                </c:pt>
                <c:pt idx="1692">
                  <c:v>42090</c:v>
                </c:pt>
                <c:pt idx="1693">
                  <c:v>42093</c:v>
                </c:pt>
                <c:pt idx="1694">
                  <c:v>42094</c:v>
                </c:pt>
                <c:pt idx="1695">
                  <c:v>42095</c:v>
                </c:pt>
                <c:pt idx="1696">
                  <c:v>42100</c:v>
                </c:pt>
                <c:pt idx="1697">
                  <c:v>42101</c:v>
                </c:pt>
                <c:pt idx="1698">
                  <c:v>42102</c:v>
                </c:pt>
                <c:pt idx="1699">
                  <c:v>42103</c:v>
                </c:pt>
                <c:pt idx="1700">
                  <c:v>42104</c:v>
                </c:pt>
                <c:pt idx="1701">
                  <c:v>42107</c:v>
                </c:pt>
                <c:pt idx="1702">
                  <c:v>42108</c:v>
                </c:pt>
                <c:pt idx="1703">
                  <c:v>42109</c:v>
                </c:pt>
                <c:pt idx="1704">
                  <c:v>42110</c:v>
                </c:pt>
                <c:pt idx="1705">
                  <c:v>42111</c:v>
                </c:pt>
                <c:pt idx="1706">
                  <c:v>42114</c:v>
                </c:pt>
                <c:pt idx="1707">
                  <c:v>42115</c:v>
                </c:pt>
                <c:pt idx="1708">
                  <c:v>42116</c:v>
                </c:pt>
                <c:pt idx="1709">
                  <c:v>42117</c:v>
                </c:pt>
                <c:pt idx="1710">
                  <c:v>42118</c:v>
                </c:pt>
                <c:pt idx="1711">
                  <c:v>42121</c:v>
                </c:pt>
                <c:pt idx="1712">
                  <c:v>42122</c:v>
                </c:pt>
                <c:pt idx="1713">
                  <c:v>42123</c:v>
                </c:pt>
                <c:pt idx="1714">
                  <c:v>42124</c:v>
                </c:pt>
                <c:pt idx="1715">
                  <c:v>42128</c:v>
                </c:pt>
                <c:pt idx="1716">
                  <c:v>42129</c:v>
                </c:pt>
                <c:pt idx="1717">
                  <c:v>42130</c:v>
                </c:pt>
                <c:pt idx="1718">
                  <c:v>42131</c:v>
                </c:pt>
                <c:pt idx="1719">
                  <c:v>42132</c:v>
                </c:pt>
                <c:pt idx="1720">
                  <c:v>42135</c:v>
                </c:pt>
                <c:pt idx="1721">
                  <c:v>42136</c:v>
                </c:pt>
                <c:pt idx="1722">
                  <c:v>42137</c:v>
                </c:pt>
                <c:pt idx="1723">
                  <c:v>42138</c:v>
                </c:pt>
                <c:pt idx="1724">
                  <c:v>42139</c:v>
                </c:pt>
                <c:pt idx="1725">
                  <c:v>42142</c:v>
                </c:pt>
                <c:pt idx="1726">
                  <c:v>42143</c:v>
                </c:pt>
                <c:pt idx="1727">
                  <c:v>42144</c:v>
                </c:pt>
                <c:pt idx="1728">
                  <c:v>42145</c:v>
                </c:pt>
                <c:pt idx="1729">
                  <c:v>42146</c:v>
                </c:pt>
                <c:pt idx="1730">
                  <c:v>42149</c:v>
                </c:pt>
                <c:pt idx="1731">
                  <c:v>42150</c:v>
                </c:pt>
                <c:pt idx="1732">
                  <c:v>42151</c:v>
                </c:pt>
                <c:pt idx="1733">
                  <c:v>42152</c:v>
                </c:pt>
                <c:pt idx="1734">
                  <c:v>42153</c:v>
                </c:pt>
                <c:pt idx="1735">
                  <c:v>42156</c:v>
                </c:pt>
                <c:pt idx="1736">
                  <c:v>42157</c:v>
                </c:pt>
                <c:pt idx="1737">
                  <c:v>42158</c:v>
                </c:pt>
                <c:pt idx="1738">
                  <c:v>42159</c:v>
                </c:pt>
                <c:pt idx="1739">
                  <c:v>42160</c:v>
                </c:pt>
                <c:pt idx="1740">
                  <c:v>42163</c:v>
                </c:pt>
                <c:pt idx="1741">
                  <c:v>42164</c:v>
                </c:pt>
                <c:pt idx="1742">
                  <c:v>42165</c:v>
                </c:pt>
                <c:pt idx="1743">
                  <c:v>42166</c:v>
                </c:pt>
                <c:pt idx="1744">
                  <c:v>42167</c:v>
                </c:pt>
                <c:pt idx="1745">
                  <c:v>42170</c:v>
                </c:pt>
                <c:pt idx="1746">
                  <c:v>42171</c:v>
                </c:pt>
                <c:pt idx="1747">
                  <c:v>42172</c:v>
                </c:pt>
                <c:pt idx="1748">
                  <c:v>42173</c:v>
                </c:pt>
                <c:pt idx="1749">
                  <c:v>42174</c:v>
                </c:pt>
                <c:pt idx="1750">
                  <c:v>42177</c:v>
                </c:pt>
                <c:pt idx="1751">
                  <c:v>42178</c:v>
                </c:pt>
                <c:pt idx="1752">
                  <c:v>42179</c:v>
                </c:pt>
                <c:pt idx="1753">
                  <c:v>42180</c:v>
                </c:pt>
                <c:pt idx="1754">
                  <c:v>42181</c:v>
                </c:pt>
                <c:pt idx="1755">
                  <c:v>42184</c:v>
                </c:pt>
                <c:pt idx="1756">
                  <c:v>42185</c:v>
                </c:pt>
                <c:pt idx="1757">
                  <c:v>42186</c:v>
                </c:pt>
                <c:pt idx="1758">
                  <c:v>42187</c:v>
                </c:pt>
                <c:pt idx="1759">
                  <c:v>42188</c:v>
                </c:pt>
                <c:pt idx="1760">
                  <c:v>42191</c:v>
                </c:pt>
                <c:pt idx="1761">
                  <c:v>42192</c:v>
                </c:pt>
                <c:pt idx="1762">
                  <c:v>42193</c:v>
                </c:pt>
                <c:pt idx="1763">
                  <c:v>42194</c:v>
                </c:pt>
                <c:pt idx="1764">
                  <c:v>42195</c:v>
                </c:pt>
                <c:pt idx="1765">
                  <c:v>42198</c:v>
                </c:pt>
                <c:pt idx="1766">
                  <c:v>42199</c:v>
                </c:pt>
                <c:pt idx="1767">
                  <c:v>42200</c:v>
                </c:pt>
                <c:pt idx="1768">
                  <c:v>42201</c:v>
                </c:pt>
                <c:pt idx="1769">
                  <c:v>42202</c:v>
                </c:pt>
                <c:pt idx="1770">
                  <c:v>42205</c:v>
                </c:pt>
                <c:pt idx="1771">
                  <c:v>42206</c:v>
                </c:pt>
                <c:pt idx="1772">
                  <c:v>42207</c:v>
                </c:pt>
                <c:pt idx="1773">
                  <c:v>42208</c:v>
                </c:pt>
                <c:pt idx="1774">
                  <c:v>42209</c:v>
                </c:pt>
                <c:pt idx="1775">
                  <c:v>42212</c:v>
                </c:pt>
                <c:pt idx="1776">
                  <c:v>42213</c:v>
                </c:pt>
                <c:pt idx="1777">
                  <c:v>42214</c:v>
                </c:pt>
                <c:pt idx="1778">
                  <c:v>42215</c:v>
                </c:pt>
                <c:pt idx="1779">
                  <c:v>42216</c:v>
                </c:pt>
                <c:pt idx="1780">
                  <c:v>42219</c:v>
                </c:pt>
                <c:pt idx="1781">
                  <c:v>42220</c:v>
                </c:pt>
                <c:pt idx="1782">
                  <c:v>42221</c:v>
                </c:pt>
                <c:pt idx="1783">
                  <c:v>42222</c:v>
                </c:pt>
                <c:pt idx="1784">
                  <c:v>42223</c:v>
                </c:pt>
                <c:pt idx="1785">
                  <c:v>42226</c:v>
                </c:pt>
                <c:pt idx="1786">
                  <c:v>42227</c:v>
                </c:pt>
                <c:pt idx="1787">
                  <c:v>42228</c:v>
                </c:pt>
                <c:pt idx="1788">
                  <c:v>42229</c:v>
                </c:pt>
                <c:pt idx="1789">
                  <c:v>42230</c:v>
                </c:pt>
                <c:pt idx="1790">
                  <c:v>42233</c:v>
                </c:pt>
                <c:pt idx="1791">
                  <c:v>42234</c:v>
                </c:pt>
                <c:pt idx="1792">
                  <c:v>42235</c:v>
                </c:pt>
                <c:pt idx="1793">
                  <c:v>42236</c:v>
                </c:pt>
                <c:pt idx="1794">
                  <c:v>42237</c:v>
                </c:pt>
                <c:pt idx="1795">
                  <c:v>42240</c:v>
                </c:pt>
                <c:pt idx="1796">
                  <c:v>42241</c:v>
                </c:pt>
                <c:pt idx="1797">
                  <c:v>42242</c:v>
                </c:pt>
                <c:pt idx="1798">
                  <c:v>42243</c:v>
                </c:pt>
                <c:pt idx="1799">
                  <c:v>42244</c:v>
                </c:pt>
                <c:pt idx="1800">
                  <c:v>42247</c:v>
                </c:pt>
                <c:pt idx="1801">
                  <c:v>42248</c:v>
                </c:pt>
                <c:pt idx="1802">
                  <c:v>42249</c:v>
                </c:pt>
                <c:pt idx="1803">
                  <c:v>42250</c:v>
                </c:pt>
                <c:pt idx="1804">
                  <c:v>42251</c:v>
                </c:pt>
                <c:pt idx="1805">
                  <c:v>42254</c:v>
                </c:pt>
                <c:pt idx="1806">
                  <c:v>42255</c:v>
                </c:pt>
                <c:pt idx="1807">
                  <c:v>42256</c:v>
                </c:pt>
                <c:pt idx="1808">
                  <c:v>42257</c:v>
                </c:pt>
                <c:pt idx="1809">
                  <c:v>42258</c:v>
                </c:pt>
                <c:pt idx="1810">
                  <c:v>42261</c:v>
                </c:pt>
                <c:pt idx="1811">
                  <c:v>42262</c:v>
                </c:pt>
                <c:pt idx="1812">
                  <c:v>42264</c:v>
                </c:pt>
                <c:pt idx="1813">
                  <c:v>42265</c:v>
                </c:pt>
                <c:pt idx="1814">
                  <c:v>42268</c:v>
                </c:pt>
                <c:pt idx="1815">
                  <c:v>42269</c:v>
                </c:pt>
                <c:pt idx="1816">
                  <c:v>42270</c:v>
                </c:pt>
                <c:pt idx="1817">
                  <c:v>42271</c:v>
                </c:pt>
                <c:pt idx="1818">
                  <c:v>42272</c:v>
                </c:pt>
                <c:pt idx="1819">
                  <c:v>42275</c:v>
                </c:pt>
                <c:pt idx="1820">
                  <c:v>42276</c:v>
                </c:pt>
                <c:pt idx="1821">
                  <c:v>42277</c:v>
                </c:pt>
                <c:pt idx="1822">
                  <c:v>42278</c:v>
                </c:pt>
                <c:pt idx="1823">
                  <c:v>42279</c:v>
                </c:pt>
                <c:pt idx="1824">
                  <c:v>42282</c:v>
                </c:pt>
                <c:pt idx="1825">
                  <c:v>42283</c:v>
                </c:pt>
                <c:pt idx="1826">
                  <c:v>42284</c:v>
                </c:pt>
                <c:pt idx="1827">
                  <c:v>42285</c:v>
                </c:pt>
                <c:pt idx="1828">
                  <c:v>42286</c:v>
                </c:pt>
                <c:pt idx="1829">
                  <c:v>42289</c:v>
                </c:pt>
                <c:pt idx="1830">
                  <c:v>42290</c:v>
                </c:pt>
                <c:pt idx="1831">
                  <c:v>42291</c:v>
                </c:pt>
                <c:pt idx="1832">
                  <c:v>42292</c:v>
                </c:pt>
                <c:pt idx="1833">
                  <c:v>42293</c:v>
                </c:pt>
                <c:pt idx="1834">
                  <c:v>42296</c:v>
                </c:pt>
                <c:pt idx="1835">
                  <c:v>42297</c:v>
                </c:pt>
                <c:pt idx="1836">
                  <c:v>42298</c:v>
                </c:pt>
                <c:pt idx="1837">
                  <c:v>42299</c:v>
                </c:pt>
                <c:pt idx="1838">
                  <c:v>42300</c:v>
                </c:pt>
                <c:pt idx="1839">
                  <c:v>42303</c:v>
                </c:pt>
                <c:pt idx="1840">
                  <c:v>42304</c:v>
                </c:pt>
                <c:pt idx="1841">
                  <c:v>42305</c:v>
                </c:pt>
                <c:pt idx="1842">
                  <c:v>42306</c:v>
                </c:pt>
                <c:pt idx="1843">
                  <c:v>42307</c:v>
                </c:pt>
                <c:pt idx="1844">
                  <c:v>42311</c:v>
                </c:pt>
                <c:pt idx="1845">
                  <c:v>42312</c:v>
                </c:pt>
                <c:pt idx="1846">
                  <c:v>42313</c:v>
                </c:pt>
                <c:pt idx="1847">
                  <c:v>42314</c:v>
                </c:pt>
                <c:pt idx="1848">
                  <c:v>42317</c:v>
                </c:pt>
                <c:pt idx="1849">
                  <c:v>42318</c:v>
                </c:pt>
                <c:pt idx="1850">
                  <c:v>42319</c:v>
                </c:pt>
                <c:pt idx="1851">
                  <c:v>42320</c:v>
                </c:pt>
                <c:pt idx="1852">
                  <c:v>42321</c:v>
                </c:pt>
                <c:pt idx="1853">
                  <c:v>42325</c:v>
                </c:pt>
                <c:pt idx="1854">
                  <c:v>42326</c:v>
                </c:pt>
                <c:pt idx="1855">
                  <c:v>42327</c:v>
                </c:pt>
                <c:pt idx="1856">
                  <c:v>42328</c:v>
                </c:pt>
                <c:pt idx="1857">
                  <c:v>42331</c:v>
                </c:pt>
                <c:pt idx="1858">
                  <c:v>42332</c:v>
                </c:pt>
                <c:pt idx="1859">
                  <c:v>42333</c:v>
                </c:pt>
                <c:pt idx="1860">
                  <c:v>42334</c:v>
                </c:pt>
                <c:pt idx="1861">
                  <c:v>42335</c:v>
                </c:pt>
                <c:pt idx="1862">
                  <c:v>42338</c:v>
                </c:pt>
                <c:pt idx="1863">
                  <c:v>42339</c:v>
                </c:pt>
                <c:pt idx="1864">
                  <c:v>42340</c:v>
                </c:pt>
                <c:pt idx="1865">
                  <c:v>42341</c:v>
                </c:pt>
                <c:pt idx="1866">
                  <c:v>42342</c:v>
                </c:pt>
                <c:pt idx="1867">
                  <c:v>42345</c:v>
                </c:pt>
                <c:pt idx="1868">
                  <c:v>42346</c:v>
                </c:pt>
                <c:pt idx="1869">
                  <c:v>42347</c:v>
                </c:pt>
                <c:pt idx="1870">
                  <c:v>42348</c:v>
                </c:pt>
                <c:pt idx="1871">
                  <c:v>42349</c:v>
                </c:pt>
                <c:pt idx="1872">
                  <c:v>42352</c:v>
                </c:pt>
                <c:pt idx="1873">
                  <c:v>42353</c:v>
                </c:pt>
                <c:pt idx="1874">
                  <c:v>42354</c:v>
                </c:pt>
                <c:pt idx="1875">
                  <c:v>42355</c:v>
                </c:pt>
                <c:pt idx="1876">
                  <c:v>42356</c:v>
                </c:pt>
                <c:pt idx="1877">
                  <c:v>42359</c:v>
                </c:pt>
                <c:pt idx="1878">
                  <c:v>42360</c:v>
                </c:pt>
                <c:pt idx="1879">
                  <c:v>42361</c:v>
                </c:pt>
                <c:pt idx="1880">
                  <c:v>42362</c:v>
                </c:pt>
                <c:pt idx="1881">
                  <c:v>42366</c:v>
                </c:pt>
                <c:pt idx="1882">
                  <c:v>42367</c:v>
                </c:pt>
                <c:pt idx="1883">
                  <c:v>42368</c:v>
                </c:pt>
                <c:pt idx="1884">
                  <c:v>42369</c:v>
                </c:pt>
                <c:pt idx="1885">
                  <c:v>42373</c:v>
                </c:pt>
                <c:pt idx="1886">
                  <c:v>42374</c:v>
                </c:pt>
                <c:pt idx="1887">
                  <c:v>42375</c:v>
                </c:pt>
                <c:pt idx="1888">
                  <c:v>42376</c:v>
                </c:pt>
                <c:pt idx="1889">
                  <c:v>42377</c:v>
                </c:pt>
                <c:pt idx="1890">
                  <c:v>42380</c:v>
                </c:pt>
                <c:pt idx="1891">
                  <c:v>42381</c:v>
                </c:pt>
                <c:pt idx="1892">
                  <c:v>42382</c:v>
                </c:pt>
                <c:pt idx="1893">
                  <c:v>42383</c:v>
                </c:pt>
                <c:pt idx="1894">
                  <c:v>42384</c:v>
                </c:pt>
                <c:pt idx="1895">
                  <c:v>42387</c:v>
                </c:pt>
                <c:pt idx="1896">
                  <c:v>42388</c:v>
                </c:pt>
                <c:pt idx="1897">
                  <c:v>42389</c:v>
                </c:pt>
                <c:pt idx="1898">
                  <c:v>42390</c:v>
                </c:pt>
                <c:pt idx="1899">
                  <c:v>42391</c:v>
                </c:pt>
                <c:pt idx="1900">
                  <c:v>42394</c:v>
                </c:pt>
                <c:pt idx="1901">
                  <c:v>42395</c:v>
                </c:pt>
                <c:pt idx="1902">
                  <c:v>42396</c:v>
                </c:pt>
                <c:pt idx="1903">
                  <c:v>42397</c:v>
                </c:pt>
                <c:pt idx="1904">
                  <c:v>42398</c:v>
                </c:pt>
                <c:pt idx="1905">
                  <c:v>42402</c:v>
                </c:pt>
                <c:pt idx="1906">
                  <c:v>42403</c:v>
                </c:pt>
                <c:pt idx="1907">
                  <c:v>42404</c:v>
                </c:pt>
                <c:pt idx="1908">
                  <c:v>42405</c:v>
                </c:pt>
                <c:pt idx="1909">
                  <c:v>42408</c:v>
                </c:pt>
                <c:pt idx="1910">
                  <c:v>42409</c:v>
                </c:pt>
                <c:pt idx="1911">
                  <c:v>42410</c:v>
                </c:pt>
                <c:pt idx="1912">
                  <c:v>42411</c:v>
                </c:pt>
                <c:pt idx="1913">
                  <c:v>42412</c:v>
                </c:pt>
                <c:pt idx="1914">
                  <c:v>42415</c:v>
                </c:pt>
                <c:pt idx="1915">
                  <c:v>42416</c:v>
                </c:pt>
                <c:pt idx="1916">
                  <c:v>42417</c:v>
                </c:pt>
                <c:pt idx="1917">
                  <c:v>42418</c:v>
                </c:pt>
                <c:pt idx="1918">
                  <c:v>42419</c:v>
                </c:pt>
                <c:pt idx="1919">
                  <c:v>42422</c:v>
                </c:pt>
                <c:pt idx="1920">
                  <c:v>42423</c:v>
                </c:pt>
                <c:pt idx="1921">
                  <c:v>42424</c:v>
                </c:pt>
                <c:pt idx="1922">
                  <c:v>42425</c:v>
                </c:pt>
                <c:pt idx="1923">
                  <c:v>42426</c:v>
                </c:pt>
                <c:pt idx="1924">
                  <c:v>42429</c:v>
                </c:pt>
                <c:pt idx="1925">
                  <c:v>42430</c:v>
                </c:pt>
                <c:pt idx="1926">
                  <c:v>42431</c:v>
                </c:pt>
                <c:pt idx="1927">
                  <c:v>42432</c:v>
                </c:pt>
                <c:pt idx="1928">
                  <c:v>42433</c:v>
                </c:pt>
                <c:pt idx="1929">
                  <c:v>42436</c:v>
                </c:pt>
                <c:pt idx="1930">
                  <c:v>42437</c:v>
                </c:pt>
                <c:pt idx="1931">
                  <c:v>42438</c:v>
                </c:pt>
                <c:pt idx="1932">
                  <c:v>42439</c:v>
                </c:pt>
                <c:pt idx="1933">
                  <c:v>42440</c:v>
                </c:pt>
                <c:pt idx="1934">
                  <c:v>42443</c:v>
                </c:pt>
                <c:pt idx="1935">
                  <c:v>42444</c:v>
                </c:pt>
                <c:pt idx="1936">
                  <c:v>42445</c:v>
                </c:pt>
                <c:pt idx="1937">
                  <c:v>42446</c:v>
                </c:pt>
                <c:pt idx="1938">
                  <c:v>42447</c:v>
                </c:pt>
                <c:pt idx="1939">
                  <c:v>42451</c:v>
                </c:pt>
                <c:pt idx="1940">
                  <c:v>42452</c:v>
                </c:pt>
                <c:pt idx="1941">
                  <c:v>42457</c:v>
                </c:pt>
                <c:pt idx="1942">
                  <c:v>42458</c:v>
                </c:pt>
                <c:pt idx="1943">
                  <c:v>42459</c:v>
                </c:pt>
                <c:pt idx="1944">
                  <c:v>42460</c:v>
                </c:pt>
                <c:pt idx="1945">
                  <c:v>42461</c:v>
                </c:pt>
                <c:pt idx="1946">
                  <c:v>42464</c:v>
                </c:pt>
                <c:pt idx="1947">
                  <c:v>42465</c:v>
                </c:pt>
                <c:pt idx="1948">
                  <c:v>42466</c:v>
                </c:pt>
                <c:pt idx="1949">
                  <c:v>42467</c:v>
                </c:pt>
                <c:pt idx="1950">
                  <c:v>42468</c:v>
                </c:pt>
                <c:pt idx="1951">
                  <c:v>42471</c:v>
                </c:pt>
                <c:pt idx="1952">
                  <c:v>42472</c:v>
                </c:pt>
                <c:pt idx="1953">
                  <c:v>42473</c:v>
                </c:pt>
                <c:pt idx="1954">
                  <c:v>42474</c:v>
                </c:pt>
                <c:pt idx="1955">
                  <c:v>42475</c:v>
                </c:pt>
                <c:pt idx="1956">
                  <c:v>42478</c:v>
                </c:pt>
                <c:pt idx="1957">
                  <c:v>42479</c:v>
                </c:pt>
                <c:pt idx="1958">
                  <c:v>42480</c:v>
                </c:pt>
                <c:pt idx="1959">
                  <c:v>42481</c:v>
                </c:pt>
                <c:pt idx="1960">
                  <c:v>42482</c:v>
                </c:pt>
                <c:pt idx="1961">
                  <c:v>42485</c:v>
                </c:pt>
                <c:pt idx="1962">
                  <c:v>42486</c:v>
                </c:pt>
                <c:pt idx="1963">
                  <c:v>42487</c:v>
                </c:pt>
                <c:pt idx="1964">
                  <c:v>42488</c:v>
                </c:pt>
                <c:pt idx="1965">
                  <c:v>42489</c:v>
                </c:pt>
                <c:pt idx="1966">
                  <c:v>42492</c:v>
                </c:pt>
                <c:pt idx="1967">
                  <c:v>42493</c:v>
                </c:pt>
                <c:pt idx="1968">
                  <c:v>42494</c:v>
                </c:pt>
                <c:pt idx="1969">
                  <c:v>42495</c:v>
                </c:pt>
                <c:pt idx="1970">
                  <c:v>42496</c:v>
                </c:pt>
                <c:pt idx="1971">
                  <c:v>42499</c:v>
                </c:pt>
                <c:pt idx="1972">
                  <c:v>42500</c:v>
                </c:pt>
                <c:pt idx="1973">
                  <c:v>42501</c:v>
                </c:pt>
                <c:pt idx="1974">
                  <c:v>42502</c:v>
                </c:pt>
                <c:pt idx="1975">
                  <c:v>42503</c:v>
                </c:pt>
                <c:pt idx="1976">
                  <c:v>42506</c:v>
                </c:pt>
                <c:pt idx="1977">
                  <c:v>42507</c:v>
                </c:pt>
                <c:pt idx="1978">
                  <c:v>42508</c:v>
                </c:pt>
                <c:pt idx="1979">
                  <c:v>42509</c:v>
                </c:pt>
                <c:pt idx="1980">
                  <c:v>42510</c:v>
                </c:pt>
                <c:pt idx="1981">
                  <c:v>42513</c:v>
                </c:pt>
                <c:pt idx="1982">
                  <c:v>42514</c:v>
                </c:pt>
                <c:pt idx="1983">
                  <c:v>42515</c:v>
                </c:pt>
                <c:pt idx="1984">
                  <c:v>42516</c:v>
                </c:pt>
                <c:pt idx="1985">
                  <c:v>42517</c:v>
                </c:pt>
                <c:pt idx="1986">
                  <c:v>42520</c:v>
                </c:pt>
                <c:pt idx="1987">
                  <c:v>42521</c:v>
                </c:pt>
                <c:pt idx="1988">
                  <c:v>42522</c:v>
                </c:pt>
                <c:pt idx="1989">
                  <c:v>42523</c:v>
                </c:pt>
                <c:pt idx="1990">
                  <c:v>42524</c:v>
                </c:pt>
                <c:pt idx="1991">
                  <c:v>42527</c:v>
                </c:pt>
                <c:pt idx="1992">
                  <c:v>42528</c:v>
                </c:pt>
                <c:pt idx="1993">
                  <c:v>42529</c:v>
                </c:pt>
                <c:pt idx="1994">
                  <c:v>42530</c:v>
                </c:pt>
                <c:pt idx="1995">
                  <c:v>42531</c:v>
                </c:pt>
                <c:pt idx="1996">
                  <c:v>42534</c:v>
                </c:pt>
                <c:pt idx="1997">
                  <c:v>42535</c:v>
                </c:pt>
                <c:pt idx="1998">
                  <c:v>42536</c:v>
                </c:pt>
                <c:pt idx="1999">
                  <c:v>42537</c:v>
                </c:pt>
                <c:pt idx="2000">
                  <c:v>42538</c:v>
                </c:pt>
                <c:pt idx="2001">
                  <c:v>42541</c:v>
                </c:pt>
                <c:pt idx="2002">
                  <c:v>42542</c:v>
                </c:pt>
                <c:pt idx="2003">
                  <c:v>42543</c:v>
                </c:pt>
                <c:pt idx="2004">
                  <c:v>42544</c:v>
                </c:pt>
                <c:pt idx="2005">
                  <c:v>42545</c:v>
                </c:pt>
                <c:pt idx="2006">
                  <c:v>42548</c:v>
                </c:pt>
                <c:pt idx="2007">
                  <c:v>42549</c:v>
                </c:pt>
                <c:pt idx="2008">
                  <c:v>42550</c:v>
                </c:pt>
                <c:pt idx="2009">
                  <c:v>42551</c:v>
                </c:pt>
                <c:pt idx="2010">
                  <c:v>42552</c:v>
                </c:pt>
                <c:pt idx="2011">
                  <c:v>42555</c:v>
                </c:pt>
                <c:pt idx="2012">
                  <c:v>42556</c:v>
                </c:pt>
                <c:pt idx="2013">
                  <c:v>42557</c:v>
                </c:pt>
                <c:pt idx="2014">
                  <c:v>42558</c:v>
                </c:pt>
                <c:pt idx="2015">
                  <c:v>42559</c:v>
                </c:pt>
                <c:pt idx="2016">
                  <c:v>42562</c:v>
                </c:pt>
                <c:pt idx="2017">
                  <c:v>42563</c:v>
                </c:pt>
                <c:pt idx="2018">
                  <c:v>42564</c:v>
                </c:pt>
                <c:pt idx="2019">
                  <c:v>42565</c:v>
                </c:pt>
                <c:pt idx="2020">
                  <c:v>42566</c:v>
                </c:pt>
                <c:pt idx="2021">
                  <c:v>42569</c:v>
                </c:pt>
                <c:pt idx="2022">
                  <c:v>42570</c:v>
                </c:pt>
                <c:pt idx="2023">
                  <c:v>42571</c:v>
                </c:pt>
                <c:pt idx="2024">
                  <c:v>42572</c:v>
                </c:pt>
                <c:pt idx="2025">
                  <c:v>42573</c:v>
                </c:pt>
                <c:pt idx="2026">
                  <c:v>42576</c:v>
                </c:pt>
                <c:pt idx="2027">
                  <c:v>42577</c:v>
                </c:pt>
                <c:pt idx="2028">
                  <c:v>42578</c:v>
                </c:pt>
                <c:pt idx="2029">
                  <c:v>42579</c:v>
                </c:pt>
                <c:pt idx="2030">
                  <c:v>42580</c:v>
                </c:pt>
                <c:pt idx="2031">
                  <c:v>42583</c:v>
                </c:pt>
                <c:pt idx="2032">
                  <c:v>42584</c:v>
                </c:pt>
                <c:pt idx="2033">
                  <c:v>42585</c:v>
                </c:pt>
                <c:pt idx="2034">
                  <c:v>42586</c:v>
                </c:pt>
                <c:pt idx="2035">
                  <c:v>42587</c:v>
                </c:pt>
                <c:pt idx="2036">
                  <c:v>42590</c:v>
                </c:pt>
                <c:pt idx="2037">
                  <c:v>42591</c:v>
                </c:pt>
                <c:pt idx="2038">
                  <c:v>42592</c:v>
                </c:pt>
                <c:pt idx="2039">
                  <c:v>42593</c:v>
                </c:pt>
                <c:pt idx="2040">
                  <c:v>42594</c:v>
                </c:pt>
                <c:pt idx="2041">
                  <c:v>42597</c:v>
                </c:pt>
                <c:pt idx="2042">
                  <c:v>42598</c:v>
                </c:pt>
                <c:pt idx="2043">
                  <c:v>42599</c:v>
                </c:pt>
                <c:pt idx="2044">
                  <c:v>42600</c:v>
                </c:pt>
                <c:pt idx="2045">
                  <c:v>42601</c:v>
                </c:pt>
                <c:pt idx="2046">
                  <c:v>42604</c:v>
                </c:pt>
                <c:pt idx="2047">
                  <c:v>42605</c:v>
                </c:pt>
                <c:pt idx="2048">
                  <c:v>42606</c:v>
                </c:pt>
                <c:pt idx="2049">
                  <c:v>42607</c:v>
                </c:pt>
                <c:pt idx="2050">
                  <c:v>42608</c:v>
                </c:pt>
                <c:pt idx="2051">
                  <c:v>42611</c:v>
                </c:pt>
                <c:pt idx="2052">
                  <c:v>42612</c:v>
                </c:pt>
                <c:pt idx="2053">
                  <c:v>42613</c:v>
                </c:pt>
                <c:pt idx="2054">
                  <c:v>42614</c:v>
                </c:pt>
                <c:pt idx="2055">
                  <c:v>42615</c:v>
                </c:pt>
                <c:pt idx="2056">
                  <c:v>42618</c:v>
                </c:pt>
                <c:pt idx="2057">
                  <c:v>42619</c:v>
                </c:pt>
                <c:pt idx="2058">
                  <c:v>42620</c:v>
                </c:pt>
                <c:pt idx="2059">
                  <c:v>42621</c:v>
                </c:pt>
                <c:pt idx="2060">
                  <c:v>42622</c:v>
                </c:pt>
                <c:pt idx="2061">
                  <c:v>42625</c:v>
                </c:pt>
                <c:pt idx="2062">
                  <c:v>42626</c:v>
                </c:pt>
                <c:pt idx="2063">
                  <c:v>42627</c:v>
                </c:pt>
                <c:pt idx="2064">
                  <c:v>42628</c:v>
                </c:pt>
                <c:pt idx="2065">
                  <c:v>42632</c:v>
                </c:pt>
                <c:pt idx="2066">
                  <c:v>42633</c:v>
                </c:pt>
                <c:pt idx="2067">
                  <c:v>42634</c:v>
                </c:pt>
                <c:pt idx="2068">
                  <c:v>42635</c:v>
                </c:pt>
                <c:pt idx="2069">
                  <c:v>42636</c:v>
                </c:pt>
                <c:pt idx="2070">
                  <c:v>42639</c:v>
                </c:pt>
                <c:pt idx="2071">
                  <c:v>42640</c:v>
                </c:pt>
                <c:pt idx="2072">
                  <c:v>42641</c:v>
                </c:pt>
                <c:pt idx="2073">
                  <c:v>42642</c:v>
                </c:pt>
                <c:pt idx="2074">
                  <c:v>42643</c:v>
                </c:pt>
                <c:pt idx="2075">
                  <c:v>42646</c:v>
                </c:pt>
                <c:pt idx="2076">
                  <c:v>42647</c:v>
                </c:pt>
                <c:pt idx="2077">
                  <c:v>42648</c:v>
                </c:pt>
                <c:pt idx="2078">
                  <c:v>42649</c:v>
                </c:pt>
                <c:pt idx="2079">
                  <c:v>42650</c:v>
                </c:pt>
                <c:pt idx="2080">
                  <c:v>42653</c:v>
                </c:pt>
                <c:pt idx="2081">
                  <c:v>42654</c:v>
                </c:pt>
                <c:pt idx="2082">
                  <c:v>42655</c:v>
                </c:pt>
                <c:pt idx="2083">
                  <c:v>42656</c:v>
                </c:pt>
                <c:pt idx="2084">
                  <c:v>42657</c:v>
                </c:pt>
                <c:pt idx="2085">
                  <c:v>42660</c:v>
                </c:pt>
                <c:pt idx="2086">
                  <c:v>42661</c:v>
                </c:pt>
                <c:pt idx="2087">
                  <c:v>42662</c:v>
                </c:pt>
                <c:pt idx="2088">
                  <c:v>42663</c:v>
                </c:pt>
                <c:pt idx="2089">
                  <c:v>42664</c:v>
                </c:pt>
                <c:pt idx="2090">
                  <c:v>42667</c:v>
                </c:pt>
                <c:pt idx="2091">
                  <c:v>42668</c:v>
                </c:pt>
                <c:pt idx="2092">
                  <c:v>42669</c:v>
                </c:pt>
                <c:pt idx="2093">
                  <c:v>42670</c:v>
                </c:pt>
                <c:pt idx="2094">
                  <c:v>42671</c:v>
                </c:pt>
                <c:pt idx="2095">
                  <c:v>42674</c:v>
                </c:pt>
                <c:pt idx="2096">
                  <c:v>42675</c:v>
                </c:pt>
                <c:pt idx="2097">
                  <c:v>42677</c:v>
                </c:pt>
                <c:pt idx="2098">
                  <c:v>42678</c:v>
                </c:pt>
                <c:pt idx="2099">
                  <c:v>42681</c:v>
                </c:pt>
                <c:pt idx="2100">
                  <c:v>42682</c:v>
                </c:pt>
                <c:pt idx="2101">
                  <c:v>42683</c:v>
                </c:pt>
                <c:pt idx="2102">
                  <c:v>42684</c:v>
                </c:pt>
                <c:pt idx="2103">
                  <c:v>42685</c:v>
                </c:pt>
                <c:pt idx="2104">
                  <c:v>42688</c:v>
                </c:pt>
                <c:pt idx="2105">
                  <c:v>42689</c:v>
                </c:pt>
                <c:pt idx="2106">
                  <c:v>42690</c:v>
                </c:pt>
                <c:pt idx="2107">
                  <c:v>42691</c:v>
                </c:pt>
                <c:pt idx="2108">
                  <c:v>42696</c:v>
                </c:pt>
                <c:pt idx="2109">
                  <c:v>42697</c:v>
                </c:pt>
                <c:pt idx="2110">
                  <c:v>42698</c:v>
                </c:pt>
                <c:pt idx="2111">
                  <c:v>42699</c:v>
                </c:pt>
                <c:pt idx="2112">
                  <c:v>42702</c:v>
                </c:pt>
                <c:pt idx="2113">
                  <c:v>42703</c:v>
                </c:pt>
                <c:pt idx="2114">
                  <c:v>42704</c:v>
                </c:pt>
                <c:pt idx="2115">
                  <c:v>42705</c:v>
                </c:pt>
                <c:pt idx="2116">
                  <c:v>42706</c:v>
                </c:pt>
                <c:pt idx="2117">
                  <c:v>42709</c:v>
                </c:pt>
                <c:pt idx="2118">
                  <c:v>42710</c:v>
                </c:pt>
                <c:pt idx="2119">
                  <c:v>42711</c:v>
                </c:pt>
                <c:pt idx="2120">
                  <c:v>42712</c:v>
                </c:pt>
                <c:pt idx="2121">
                  <c:v>42713</c:v>
                </c:pt>
                <c:pt idx="2122">
                  <c:v>42717</c:v>
                </c:pt>
                <c:pt idx="2123">
                  <c:v>42718</c:v>
                </c:pt>
                <c:pt idx="2124">
                  <c:v>42719</c:v>
                </c:pt>
                <c:pt idx="2125">
                  <c:v>42720</c:v>
                </c:pt>
                <c:pt idx="2126">
                  <c:v>42723</c:v>
                </c:pt>
                <c:pt idx="2127">
                  <c:v>42724</c:v>
                </c:pt>
                <c:pt idx="2128">
                  <c:v>42725</c:v>
                </c:pt>
                <c:pt idx="2129">
                  <c:v>42726</c:v>
                </c:pt>
                <c:pt idx="2130">
                  <c:v>42727</c:v>
                </c:pt>
                <c:pt idx="2131">
                  <c:v>42730</c:v>
                </c:pt>
                <c:pt idx="2132">
                  <c:v>42731</c:v>
                </c:pt>
                <c:pt idx="2133">
                  <c:v>42732</c:v>
                </c:pt>
                <c:pt idx="2134">
                  <c:v>42733</c:v>
                </c:pt>
                <c:pt idx="2135">
                  <c:v>42734</c:v>
                </c:pt>
                <c:pt idx="2136">
                  <c:v>42737</c:v>
                </c:pt>
                <c:pt idx="2137">
                  <c:v>42738</c:v>
                </c:pt>
                <c:pt idx="2138">
                  <c:v>42739</c:v>
                </c:pt>
                <c:pt idx="2139">
                  <c:v>42740</c:v>
                </c:pt>
                <c:pt idx="2140">
                  <c:v>42741</c:v>
                </c:pt>
                <c:pt idx="2141">
                  <c:v>42744</c:v>
                </c:pt>
                <c:pt idx="2142">
                  <c:v>42745</c:v>
                </c:pt>
                <c:pt idx="2143">
                  <c:v>42746</c:v>
                </c:pt>
                <c:pt idx="2144">
                  <c:v>42747</c:v>
                </c:pt>
                <c:pt idx="2145">
                  <c:v>42748</c:v>
                </c:pt>
                <c:pt idx="2146">
                  <c:v>42751</c:v>
                </c:pt>
                <c:pt idx="2147">
                  <c:v>42752</c:v>
                </c:pt>
                <c:pt idx="2148">
                  <c:v>42753</c:v>
                </c:pt>
                <c:pt idx="2149">
                  <c:v>42754</c:v>
                </c:pt>
                <c:pt idx="2150">
                  <c:v>42755</c:v>
                </c:pt>
                <c:pt idx="2151">
                  <c:v>42758</c:v>
                </c:pt>
                <c:pt idx="2152">
                  <c:v>42759</c:v>
                </c:pt>
                <c:pt idx="2153">
                  <c:v>42760</c:v>
                </c:pt>
                <c:pt idx="2154">
                  <c:v>42761</c:v>
                </c:pt>
                <c:pt idx="2155">
                  <c:v>42762</c:v>
                </c:pt>
                <c:pt idx="2156">
                  <c:v>42765</c:v>
                </c:pt>
                <c:pt idx="2157">
                  <c:v>42766</c:v>
                </c:pt>
                <c:pt idx="2158">
                  <c:v>42767</c:v>
                </c:pt>
                <c:pt idx="2159">
                  <c:v>42768</c:v>
                </c:pt>
                <c:pt idx="2160">
                  <c:v>42769</c:v>
                </c:pt>
                <c:pt idx="2161">
                  <c:v>42773</c:v>
                </c:pt>
                <c:pt idx="2162">
                  <c:v>42774</c:v>
                </c:pt>
                <c:pt idx="2163">
                  <c:v>42775</c:v>
                </c:pt>
                <c:pt idx="2164">
                  <c:v>42776</c:v>
                </c:pt>
                <c:pt idx="2165">
                  <c:v>42779</c:v>
                </c:pt>
                <c:pt idx="2166">
                  <c:v>42780</c:v>
                </c:pt>
                <c:pt idx="2167">
                  <c:v>42781</c:v>
                </c:pt>
                <c:pt idx="2168">
                  <c:v>42782</c:v>
                </c:pt>
                <c:pt idx="2169">
                  <c:v>42783</c:v>
                </c:pt>
                <c:pt idx="2170">
                  <c:v>42786</c:v>
                </c:pt>
                <c:pt idx="2171">
                  <c:v>42787</c:v>
                </c:pt>
                <c:pt idx="2172">
                  <c:v>42788</c:v>
                </c:pt>
                <c:pt idx="2173">
                  <c:v>42789</c:v>
                </c:pt>
                <c:pt idx="2174">
                  <c:v>42790</c:v>
                </c:pt>
                <c:pt idx="2175">
                  <c:v>42793</c:v>
                </c:pt>
                <c:pt idx="2176">
                  <c:v>42794</c:v>
                </c:pt>
                <c:pt idx="2177">
                  <c:v>42795</c:v>
                </c:pt>
                <c:pt idx="2178">
                  <c:v>42796</c:v>
                </c:pt>
                <c:pt idx="2179">
                  <c:v>42797</c:v>
                </c:pt>
                <c:pt idx="2180">
                  <c:v>42800</c:v>
                </c:pt>
                <c:pt idx="2181">
                  <c:v>42801</c:v>
                </c:pt>
                <c:pt idx="2182">
                  <c:v>42802</c:v>
                </c:pt>
                <c:pt idx="2183">
                  <c:v>42803</c:v>
                </c:pt>
                <c:pt idx="2184">
                  <c:v>42804</c:v>
                </c:pt>
                <c:pt idx="2185">
                  <c:v>42807</c:v>
                </c:pt>
                <c:pt idx="2186">
                  <c:v>42808</c:v>
                </c:pt>
                <c:pt idx="2187">
                  <c:v>42809</c:v>
                </c:pt>
                <c:pt idx="2188">
                  <c:v>42810</c:v>
                </c:pt>
                <c:pt idx="2189">
                  <c:v>42811</c:v>
                </c:pt>
                <c:pt idx="2190">
                  <c:v>42815</c:v>
                </c:pt>
                <c:pt idx="2191">
                  <c:v>42816</c:v>
                </c:pt>
                <c:pt idx="2192">
                  <c:v>42817</c:v>
                </c:pt>
                <c:pt idx="2193">
                  <c:v>42818</c:v>
                </c:pt>
                <c:pt idx="2194">
                  <c:v>42821</c:v>
                </c:pt>
                <c:pt idx="2195">
                  <c:v>42822</c:v>
                </c:pt>
                <c:pt idx="2196">
                  <c:v>42823</c:v>
                </c:pt>
                <c:pt idx="2197">
                  <c:v>42824</c:v>
                </c:pt>
                <c:pt idx="2198">
                  <c:v>42825</c:v>
                </c:pt>
                <c:pt idx="2199">
                  <c:v>42828</c:v>
                </c:pt>
                <c:pt idx="2200">
                  <c:v>42829</c:v>
                </c:pt>
                <c:pt idx="2201">
                  <c:v>42830</c:v>
                </c:pt>
                <c:pt idx="2202">
                  <c:v>42831</c:v>
                </c:pt>
                <c:pt idx="2203">
                  <c:v>42832</c:v>
                </c:pt>
                <c:pt idx="2204">
                  <c:v>42835</c:v>
                </c:pt>
                <c:pt idx="2205">
                  <c:v>42836</c:v>
                </c:pt>
                <c:pt idx="2206">
                  <c:v>42837</c:v>
                </c:pt>
                <c:pt idx="2207">
                  <c:v>42842</c:v>
                </c:pt>
                <c:pt idx="2208">
                  <c:v>42843</c:v>
                </c:pt>
                <c:pt idx="2209">
                  <c:v>42844</c:v>
                </c:pt>
                <c:pt idx="2210">
                  <c:v>42845</c:v>
                </c:pt>
                <c:pt idx="2211">
                  <c:v>42846</c:v>
                </c:pt>
                <c:pt idx="2212">
                  <c:v>42849</c:v>
                </c:pt>
                <c:pt idx="2213">
                  <c:v>42850</c:v>
                </c:pt>
                <c:pt idx="2214">
                  <c:v>42851</c:v>
                </c:pt>
                <c:pt idx="2215">
                  <c:v>42852</c:v>
                </c:pt>
                <c:pt idx="2216">
                  <c:v>42853</c:v>
                </c:pt>
                <c:pt idx="2217">
                  <c:v>42857</c:v>
                </c:pt>
                <c:pt idx="2218">
                  <c:v>42858</c:v>
                </c:pt>
                <c:pt idx="2219">
                  <c:v>42859</c:v>
                </c:pt>
                <c:pt idx="2220">
                  <c:v>42860</c:v>
                </c:pt>
                <c:pt idx="2221">
                  <c:v>42863</c:v>
                </c:pt>
                <c:pt idx="2222">
                  <c:v>42864</c:v>
                </c:pt>
                <c:pt idx="2223">
                  <c:v>42865</c:v>
                </c:pt>
                <c:pt idx="2224">
                  <c:v>42866</c:v>
                </c:pt>
                <c:pt idx="2225">
                  <c:v>42867</c:v>
                </c:pt>
                <c:pt idx="2226">
                  <c:v>42870</c:v>
                </c:pt>
                <c:pt idx="2227">
                  <c:v>42871</c:v>
                </c:pt>
                <c:pt idx="2228">
                  <c:v>42872</c:v>
                </c:pt>
                <c:pt idx="2229">
                  <c:v>42873</c:v>
                </c:pt>
                <c:pt idx="2230">
                  <c:v>42874</c:v>
                </c:pt>
                <c:pt idx="2231">
                  <c:v>42877</c:v>
                </c:pt>
                <c:pt idx="2232">
                  <c:v>42878</c:v>
                </c:pt>
                <c:pt idx="2233">
                  <c:v>42879</c:v>
                </c:pt>
                <c:pt idx="2234">
                  <c:v>42880</c:v>
                </c:pt>
                <c:pt idx="2235">
                  <c:v>42881</c:v>
                </c:pt>
                <c:pt idx="2236">
                  <c:v>42884</c:v>
                </c:pt>
                <c:pt idx="2237">
                  <c:v>42885</c:v>
                </c:pt>
                <c:pt idx="2238">
                  <c:v>42886</c:v>
                </c:pt>
                <c:pt idx="2239">
                  <c:v>42887</c:v>
                </c:pt>
                <c:pt idx="2240">
                  <c:v>42888</c:v>
                </c:pt>
                <c:pt idx="2241">
                  <c:v>42891</c:v>
                </c:pt>
                <c:pt idx="2242">
                  <c:v>42892</c:v>
                </c:pt>
                <c:pt idx="2243">
                  <c:v>42893</c:v>
                </c:pt>
                <c:pt idx="2244">
                  <c:v>42894</c:v>
                </c:pt>
                <c:pt idx="2245">
                  <c:v>42895</c:v>
                </c:pt>
                <c:pt idx="2246">
                  <c:v>42898</c:v>
                </c:pt>
                <c:pt idx="2247">
                  <c:v>42899</c:v>
                </c:pt>
                <c:pt idx="2248">
                  <c:v>42900</c:v>
                </c:pt>
                <c:pt idx="2249">
                  <c:v>42901</c:v>
                </c:pt>
                <c:pt idx="2250">
                  <c:v>42902</c:v>
                </c:pt>
                <c:pt idx="2251">
                  <c:v>42905</c:v>
                </c:pt>
                <c:pt idx="2252">
                  <c:v>42906</c:v>
                </c:pt>
                <c:pt idx="2253">
                  <c:v>42907</c:v>
                </c:pt>
                <c:pt idx="2254">
                  <c:v>42908</c:v>
                </c:pt>
                <c:pt idx="2255">
                  <c:v>42909</c:v>
                </c:pt>
                <c:pt idx="2256">
                  <c:v>42912</c:v>
                </c:pt>
                <c:pt idx="2257">
                  <c:v>42913</c:v>
                </c:pt>
                <c:pt idx="2258">
                  <c:v>42914</c:v>
                </c:pt>
                <c:pt idx="2259">
                  <c:v>42915</c:v>
                </c:pt>
                <c:pt idx="2260">
                  <c:v>42916</c:v>
                </c:pt>
                <c:pt idx="2261">
                  <c:v>42919</c:v>
                </c:pt>
                <c:pt idx="2262">
                  <c:v>42920</c:v>
                </c:pt>
                <c:pt idx="2263">
                  <c:v>42921</c:v>
                </c:pt>
                <c:pt idx="2264">
                  <c:v>42922</c:v>
                </c:pt>
                <c:pt idx="2265">
                  <c:v>42923</c:v>
                </c:pt>
                <c:pt idx="2266">
                  <c:v>42926</c:v>
                </c:pt>
                <c:pt idx="2267">
                  <c:v>42927</c:v>
                </c:pt>
                <c:pt idx="2268">
                  <c:v>42928</c:v>
                </c:pt>
                <c:pt idx="2269">
                  <c:v>42929</c:v>
                </c:pt>
                <c:pt idx="2270">
                  <c:v>42930</c:v>
                </c:pt>
                <c:pt idx="2271">
                  <c:v>42933</c:v>
                </c:pt>
                <c:pt idx="2272">
                  <c:v>42934</c:v>
                </c:pt>
                <c:pt idx="2273">
                  <c:v>42935</c:v>
                </c:pt>
                <c:pt idx="2274">
                  <c:v>42936</c:v>
                </c:pt>
                <c:pt idx="2275">
                  <c:v>42937</c:v>
                </c:pt>
                <c:pt idx="2276">
                  <c:v>42940</c:v>
                </c:pt>
                <c:pt idx="2277">
                  <c:v>42941</c:v>
                </c:pt>
                <c:pt idx="2278">
                  <c:v>42942</c:v>
                </c:pt>
                <c:pt idx="2279">
                  <c:v>42943</c:v>
                </c:pt>
                <c:pt idx="2280">
                  <c:v>42944</c:v>
                </c:pt>
                <c:pt idx="2281">
                  <c:v>42947</c:v>
                </c:pt>
              </c:numCache>
            </c:numRef>
          </c:cat>
          <c:val>
            <c:numRef>
              <c:f>Indices!$H$2:$H$2283</c:f>
              <c:numCache>
                <c:formatCode>_(* #,##0.00_);_(* \(#,##0.00\);_(* "-"??_);_(@_)</c:formatCode>
                <c:ptCount val="2282"/>
                <c:pt idx="0">
                  <c:v>99.835329030511417</c:v>
                </c:pt>
                <c:pt idx="1">
                  <c:v>97.975928311370524</c:v>
                </c:pt>
                <c:pt idx="2">
                  <c:v>98.297093389139107</c:v>
                </c:pt>
                <c:pt idx="3">
                  <c:v>100.43012041925863</c:v>
                </c:pt>
                <c:pt idx="4">
                  <c:v>101.50441962318617</c:v>
                </c:pt>
                <c:pt idx="5">
                  <c:v>100.38986440546971</c:v>
                </c:pt>
                <c:pt idx="6">
                  <c:v>99.536445169549211</c:v>
                </c:pt>
                <c:pt idx="7">
                  <c:v>100.44035836098611</c:v>
                </c:pt>
                <c:pt idx="8">
                  <c:v>102.0284375142914</c:v>
                </c:pt>
                <c:pt idx="9">
                  <c:v>103.38803375918997</c:v>
                </c:pt>
                <c:pt idx="10">
                  <c:v>103.30279846404294</c:v>
                </c:pt>
                <c:pt idx="11">
                  <c:v>102.12785570156795</c:v>
                </c:pt>
                <c:pt idx="12">
                  <c:v>104.54042244075472</c:v>
                </c:pt>
                <c:pt idx="13">
                  <c:v>105.96458477665189</c:v>
                </c:pt>
                <c:pt idx="14">
                  <c:v>107.20712030723334</c:v>
                </c:pt>
                <c:pt idx="15">
                  <c:v>107.58908373623417</c:v>
                </c:pt>
                <c:pt idx="16">
                  <c:v>109.96148004631405</c:v>
                </c:pt>
                <c:pt idx="17">
                  <c:v>108.53005509498807</c:v>
                </c:pt>
                <c:pt idx="18">
                  <c:v>107.64713330885549</c:v>
                </c:pt>
                <c:pt idx="19">
                  <c:v>105.75914327840366</c:v>
                </c:pt>
                <c:pt idx="20">
                  <c:v>106.21179864787888</c:v>
                </c:pt>
                <c:pt idx="21">
                  <c:v>108.23632141812658</c:v>
                </c:pt>
                <c:pt idx="22">
                  <c:v>109.04561822638783</c:v>
                </c:pt>
                <c:pt idx="23">
                  <c:v>110.25917276987825</c:v>
                </c:pt>
                <c:pt idx="24">
                  <c:v>110.55488294945526</c:v>
                </c:pt>
                <c:pt idx="25">
                  <c:v>110.14840907440096</c:v>
                </c:pt>
                <c:pt idx="26">
                  <c:v>110.52462221964828</c:v>
                </c:pt>
                <c:pt idx="27">
                  <c:v>110.29375099517374</c:v>
                </c:pt>
                <c:pt idx="28">
                  <c:v>110.33420737780646</c:v>
                </c:pt>
                <c:pt idx="29">
                  <c:v>110.61377729323209</c:v>
                </c:pt>
                <c:pt idx="30">
                  <c:v>114.03248762309582</c:v>
                </c:pt>
                <c:pt idx="31">
                  <c:v>114.17215779664684</c:v>
                </c:pt>
                <c:pt idx="32">
                  <c:v>113.75176483165939</c:v>
                </c:pt>
                <c:pt idx="33">
                  <c:v>115.08356921310778</c:v>
                </c:pt>
                <c:pt idx="34">
                  <c:v>115.0748486374487</c:v>
                </c:pt>
                <c:pt idx="35">
                  <c:v>115.23262953659493</c:v>
                </c:pt>
                <c:pt idx="36">
                  <c:v>115.6070021077394</c:v>
                </c:pt>
                <c:pt idx="37">
                  <c:v>115.19804325627052</c:v>
                </c:pt>
                <c:pt idx="38">
                  <c:v>115.40600597856339</c:v>
                </c:pt>
                <c:pt idx="39">
                  <c:v>117.00943701006683</c:v>
                </c:pt>
                <c:pt idx="40">
                  <c:v>116.86483313131669</c:v>
                </c:pt>
                <c:pt idx="41">
                  <c:v>116.55167072475679</c:v>
                </c:pt>
                <c:pt idx="42">
                  <c:v>118.01679388947133</c:v>
                </c:pt>
                <c:pt idx="43">
                  <c:v>117.97349206788093</c:v>
                </c:pt>
                <c:pt idx="44">
                  <c:v>116.96357973055902</c:v>
                </c:pt>
                <c:pt idx="45">
                  <c:v>117.61498891054116</c:v>
                </c:pt>
                <c:pt idx="46">
                  <c:v>117.75779148345433</c:v>
                </c:pt>
                <c:pt idx="47">
                  <c:v>117.15569317661941</c:v>
                </c:pt>
                <c:pt idx="48">
                  <c:v>116.80957663996527</c:v>
                </c:pt>
                <c:pt idx="49">
                  <c:v>116.88505528136142</c:v>
                </c:pt>
                <c:pt idx="50">
                  <c:v>117.3489675537195</c:v>
                </c:pt>
                <c:pt idx="51">
                  <c:v>117.1877672948067</c:v>
                </c:pt>
                <c:pt idx="52">
                  <c:v>113.42408726302801</c:v>
                </c:pt>
                <c:pt idx="53">
                  <c:v>111.57630692994896</c:v>
                </c:pt>
                <c:pt idx="54">
                  <c:v>116.93450409687848</c:v>
                </c:pt>
                <c:pt idx="55">
                  <c:v>116.42278724177683</c:v>
                </c:pt>
                <c:pt idx="56">
                  <c:v>116.1469810386031</c:v>
                </c:pt>
                <c:pt idx="57">
                  <c:v>117.21176020525357</c:v>
                </c:pt>
                <c:pt idx="58">
                  <c:v>119.14043517978305</c:v>
                </c:pt>
                <c:pt idx="59">
                  <c:v>119.32014690197865</c:v>
                </c:pt>
                <c:pt idx="60">
                  <c:v>117.65892305189998</c:v>
                </c:pt>
                <c:pt idx="61">
                  <c:v>118.77116748320175</c:v>
                </c:pt>
                <c:pt idx="62">
                  <c:v>120.11851001539151</c:v>
                </c:pt>
                <c:pt idx="63">
                  <c:v>120.1784847399191</c:v>
                </c:pt>
                <c:pt idx="64">
                  <c:v>119.66966266082714</c:v>
                </c:pt>
                <c:pt idx="65">
                  <c:v>117.26384502897704</c:v>
                </c:pt>
                <c:pt idx="66">
                  <c:v>116.45199074904113</c:v>
                </c:pt>
                <c:pt idx="67">
                  <c:v>116.26083283078361</c:v>
                </c:pt>
                <c:pt idx="68">
                  <c:v>115.85431868058484</c:v>
                </c:pt>
                <c:pt idx="69">
                  <c:v>109.83666636668414</c:v>
                </c:pt>
                <c:pt idx="70">
                  <c:v>111.98473414951067</c:v>
                </c:pt>
                <c:pt idx="71">
                  <c:v>111.72312191413121</c:v>
                </c:pt>
                <c:pt idx="72">
                  <c:v>109.1063591855393</c:v>
                </c:pt>
                <c:pt idx="73">
                  <c:v>104.09081388595978</c:v>
                </c:pt>
                <c:pt idx="74">
                  <c:v>104.7083264974668</c:v>
                </c:pt>
                <c:pt idx="75">
                  <c:v>100.842447279685</c:v>
                </c:pt>
                <c:pt idx="76">
                  <c:v>96.484991799678681</c:v>
                </c:pt>
                <c:pt idx="77">
                  <c:v>88.471608409442254</c:v>
                </c:pt>
                <c:pt idx="78">
                  <c:v>84.420781700682141</c:v>
                </c:pt>
                <c:pt idx="79">
                  <c:v>79.231817670232445</c:v>
                </c:pt>
                <c:pt idx="80">
                  <c:v>91.005105297452332</c:v>
                </c:pt>
                <c:pt idx="81">
                  <c:v>105.94403035666538</c:v>
                </c:pt>
                <c:pt idx="82">
                  <c:v>109.27894220716145</c:v>
                </c:pt>
                <c:pt idx="83">
                  <c:v>116.51058302923434</c:v>
                </c:pt>
                <c:pt idx="84">
                  <c:v>114.26898226461877</c:v>
                </c:pt>
                <c:pt idx="85">
                  <c:v>112.82932910127501</c:v>
                </c:pt>
                <c:pt idx="86">
                  <c:v>115.25484027189847</c:v>
                </c:pt>
                <c:pt idx="87">
                  <c:v>112.94528325599751</c:v>
                </c:pt>
                <c:pt idx="88">
                  <c:v>111.31625737017541</c:v>
                </c:pt>
                <c:pt idx="89">
                  <c:v>111.84841486798057</c:v>
                </c:pt>
                <c:pt idx="90">
                  <c:v>111.13613182087025</c:v>
                </c:pt>
                <c:pt idx="91">
                  <c:v>108.09120503816297</c:v>
                </c:pt>
                <c:pt idx="92">
                  <c:v>102.85150842196582</c:v>
                </c:pt>
                <c:pt idx="93">
                  <c:v>100.16553789197371</c:v>
                </c:pt>
                <c:pt idx="94">
                  <c:v>100.41658797071263</c:v>
                </c:pt>
                <c:pt idx="95">
                  <c:v>99.008545761394601</c:v>
                </c:pt>
                <c:pt idx="96">
                  <c:v>101.22491314111326</c:v>
                </c:pt>
                <c:pt idx="97">
                  <c:v>99.980547105215095</c:v>
                </c:pt>
                <c:pt idx="98">
                  <c:v>101.20563443632808</c:v>
                </c:pt>
                <c:pt idx="99">
                  <c:v>104.69526124059666</c:v>
                </c:pt>
                <c:pt idx="100">
                  <c:v>107.36158152759575</c:v>
                </c:pt>
                <c:pt idx="101">
                  <c:v>110.17773240022018</c:v>
                </c:pt>
                <c:pt idx="102">
                  <c:v>111.36065568257436</c:v>
                </c:pt>
                <c:pt idx="103">
                  <c:v>111.19854520539627</c:v>
                </c:pt>
                <c:pt idx="104">
                  <c:v>112.41360704616893</c:v>
                </c:pt>
                <c:pt idx="105">
                  <c:v>114.44201435410197</c:v>
                </c:pt>
                <c:pt idx="106">
                  <c:v>114.79243932433714</c:v>
                </c:pt>
                <c:pt idx="107">
                  <c:v>115.68202564000296</c:v>
                </c:pt>
                <c:pt idx="108">
                  <c:v>118.65868202529788</c:v>
                </c:pt>
                <c:pt idx="109">
                  <c:v>121.21889341664323</c:v>
                </c:pt>
                <c:pt idx="110">
                  <c:v>120.936802277173</c:v>
                </c:pt>
                <c:pt idx="111">
                  <c:v>121.6336357788598</c:v>
                </c:pt>
                <c:pt idx="112">
                  <c:v>124.89396309616725</c:v>
                </c:pt>
                <c:pt idx="113">
                  <c:v>124.96586631161195</c:v>
                </c:pt>
                <c:pt idx="114">
                  <c:v>127.69967163070599</c:v>
                </c:pt>
                <c:pt idx="115">
                  <c:v>132.51743073012477</c:v>
                </c:pt>
                <c:pt idx="116">
                  <c:v>131.71708406584614</c:v>
                </c:pt>
                <c:pt idx="117">
                  <c:v>128.78211044133346</c:v>
                </c:pt>
                <c:pt idx="118">
                  <c:v>127.93413338431117</c:v>
                </c:pt>
                <c:pt idx="119">
                  <c:v>126.71571964463895</c:v>
                </c:pt>
                <c:pt idx="120">
                  <c:v>126.95846196794972</c:v>
                </c:pt>
                <c:pt idx="121">
                  <c:v>127.08459365168294</c:v>
                </c:pt>
                <c:pt idx="122">
                  <c:v>126.73480603560921</c:v>
                </c:pt>
                <c:pt idx="123">
                  <c:v>127.71634755427898</c:v>
                </c:pt>
                <c:pt idx="124">
                  <c:v>128.37802588922557</c:v>
                </c:pt>
                <c:pt idx="125">
                  <c:v>130.17179826043213</c:v>
                </c:pt>
                <c:pt idx="126">
                  <c:v>134.36034179823588</c:v>
                </c:pt>
                <c:pt idx="127">
                  <c:v>134.71220257737184</c:v>
                </c:pt>
                <c:pt idx="128">
                  <c:v>137.75735792152406</c:v>
                </c:pt>
                <c:pt idx="129">
                  <c:v>137.90220848553417</c:v>
                </c:pt>
                <c:pt idx="130">
                  <c:v>141.12324135812722</c:v>
                </c:pt>
                <c:pt idx="131">
                  <c:v>140.12547096998819</c:v>
                </c:pt>
                <c:pt idx="132">
                  <c:v>138.84511003058736</c:v>
                </c:pt>
                <c:pt idx="133">
                  <c:v>137.51933584514663</c:v>
                </c:pt>
                <c:pt idx="134">
                  <c:v>137.6834711552136</c:v>
                </c:pt>
                <c:pt idx="135">
                  <c:v>137.96513336439511</c:v>
                </c:pt>
                <c:pt idx="136">
                  <c:v>139.08908477331937</c:v>
                </c:pt>
                <c:pt idx="137">
                  <c:v>138.33002415964981</c:v>
                </c:pt>
                <c:pt idx="138">
                  <c:v>140.23376680598739</c:v>
                </c:pt>
                <c:pt idx="139">
                  <c:v>142.00347377148702</c:v>
                </c:pt>
                <c:pt idx="140">
                  <c:v>141.38764868853383</c:v>
                </c:pt>
                <c:pt idx="141">
                  <c:v>140.27263735480608</c:v>
                </c:pt>
                <c:pt idx="142">
                  <c:v>139.36955584510278</c:v>
                </c:pt>
                <c:pt idx="143">
                  <c:v>137.84767392614759</c:v>
                </c:pt>
                <c:pt idx="144">
                  <c:v>136.74954996050141</c:v>
                </c:pt>
                <c:pt idx="145">
                  <c:v>134.74512952174359</c:v>
                </c:pt>
                <c:pt idx="146">
                  <c:v>131.6833858524576</c:v>
                </c:pt>
                <c:pt idx="147">
                  <c:v>131.28569397265773</c:v>
                </c:pt>
                <c:pt idx="148">
                  <c:v>133.94632036110559</c:v>
                </c:pt>
                <c:pt idx="149">
                  <c:v>131.84140034744183</c:v>
                </c:pt>
                <c:pt idx="150">
                  <c:v>130.41382771368561</c:v>
                </c:pt>
                <c:pt idx="151">
                  <c:v>125.61247167373595</c:v>
                </c:pt>
                <c:pt idx="152">
                  <c:v>122.55084278861175</c:v>
                </c:pt>
                <c:pt idx="153">
                  <c:v>123.19706050247009</c:v>
                </c:pt>
                <c:pt idx="154">
                  <c:v>129.30486268602331</c:v>
                </c:pt>
                <c:pt idx="155">
                  <c:v>128.97287064253922</c:v>
                </c:pt>
                <c:pt idx="156">
                  <c:v>127.36756480306011</c:v>
                </c:pt>
                <c:pt idx="157">
                  <c:v>128.93891265446877</c:v>
                </c:pt>
                <c:pt idx="158">
                  <c:v>129.02133775140953</c:v>
                </c:pt>
                <c:pt idx="159">
                  <c:v>121.72956412486697</c:v>
                </c:pt>
                <c:pt idx="160">
                  <c:v>115.70691366553598</c:v>
                </c:pt>
                <c:pt idx="161">
                  <c:v>118.15376764209935</c:v>
                </c:pt>
                <c:pt idx="162">
                  <c:v>119.76922181110945</c:v>
                </c:pt>
                <c:pt idx="163">
                  <c:v>122.42609656984875</c:v>
                </c:pt>
                <c:pt idx="164">
                  <c:v>120.09246609321194</c:v>
                </c:pt>
                <c:pt idx="165">
                  <c:v>115.00843693795429</c:v>
                </c:pt>
                <c:pt idx="166">
                  <c:v>116.86734831408974</c:v>
                </c:pt>
                <c:pt idx="167">
                  <c:v>117.4151486780119</c:v>
                </c:pt>
                <c:pt idx="168">
                  <c:v>116.92389562382183</c:v>
                </c:pt>
                <c:pt idx="169">
                  <c:v>116.6125828532723</c:v>
                </c:pt>
                <c:pt idx="170">
                  <c:v>114.84049562673373</c:v>
                </c:pt>
                <c:pt idx="171">
                  <c:v>116.66137014954123</c:v>
                </c:pt>
                <c:pt idx="172">
                  <c:v>120.13281473983317</c:v>
                </c:pt>
                <c:pt idx="173">
                  <c:v>122.09316208798373</c:v>
                </c:pt>
                <c:pt idx="174">
                  <c:v>122.5801489974945</c:v>
                </c:pt>
                <c:pt idx="175">
                  <c:v>123.30880892523004</c:v>
                </c:pt>
                <c:pt idx="176">
                  <c:v>124.76616301457388</c:v>
                </c:pt>
                <c:pt idx="177">
                  <c:v>124.69102469814864</c:v>
                </c:pt>
                <c:pt idx="178">
                  <c:v>129.59608118011198</c:v>
                </c:pt>
                <c:pt idx="179">
                  <c:v>130.78791936569738</c:v>
                </c:pt>
                <c:pt idx="180">
                  <c:v>133.83895488094404</c:v>
                </c:pt>
                <c:pt idx="181">
                  <c:v>135.82329211890564</c:v>
                </c:pt>
                <c:pt idx="182">
                  <c:v>137.74223863228539</c:v>
                </c:pt>
                <c:pt idx="183">
                  <c:v>135.88128429944607</c:v>
                </c:pt>
                <c:pt idx="184">
                  <c:v>135.7790871272002</c:v>
                </c:pt>
                <c:pt idx="185">
                  <c:v>137.00584688368781</c:v>
                </c:pt>
                <c:pt idx="186">
                  <c:v>140.73596261693339</c:v>
                </c:pt>
                <c:pt idx="187">
                  <c:v>139.04673445201738</c:v>
                </c:pt>
                <c:pt idx="188">
                  <c:v>139.0565011745544</c:v>
                </c:pt>
                <c:pt idx="189">
                  <c:v>138.44776955142316</c:v>
                </c:pt>
                <c:pt idx="190">
                  <c:v>137.86119529902902</c:v>
                </c:pt>
                <c:pt idx="191">
                  <c:v>138.35204660865287</c:v>
                </c:pt>
                <c:pt idx="192">
                  <c:v>141.36243846184499</c:v>
                </c:pt>
                <c:pt idx="193">
                  <c:v>141.01812524478504</c:v>
                </c:pt>
                <c:pt idx="194">
                  <c:v>140.12768207542035</c:v>
                </c:pt>
                <c:pt idx="195">
                  <c:v>142.30035495088987</c:v>
                </c:pt>
                <c:pt idx="196">
                  <c:v>142.82633826904583</c:v>
                </c:pt>
                <c:pt idx="197">
                  <c:v>139.73017948879951</c:v>
                </c:pt>
                <c:pt idx="198">
                  <c:v>139.8374382398282</c:v>
                </c:pt>
                <c:pt idx="199">
                  <c:v>141.27371936670019</c:v>
                </c:pt>
                <c:pt idx="200">
                  <c:v>140.44186545689288</c:v>
                </c:pt>
                <c:pt idx="201">
                  <c:v>138.80403139697245</c:v>
                </c:pt>
                <c:pt idx="202">
                  <c:v>136.24284635400923</c:v>
                </c:pt>
                <c:pt idx="203">
                  <c:v>138.4036118830125</c:v>
                </c:pt>
                <c:pt idx="204">
                  <c:v>140.09406843983521</c:v>
                </c:pt>
                <c:pt idx="205">
                  <c:v>139.40669657646595</c:v>
                </c:pt>
                <c:pt idx="206">
                  <c:v>140.49592074206012</c:v>
                </c:pt>
                <c:pt idx="207">
                  <c:v>142.17181078600208</c:v>
                </c:pt>
                <c:pt idx="208">
                  <c:v>143.13172656584197</c:v>
                </c:pt>
                <c:pt idx="209">
                  <c:v>142.42891925334979</c:v>
                </c:pt>
                <c:pt idx="210">
                  <c:v>143.0129440890982</c:v>
                </c:pt>
                <c:pt idx="211">
                  <c:v>141.05637857701453</c:v>
                </c:pt>
                <c:pt idx="212">
                  <c:v>139.66878405855027</c:v>
                </c:pt>
                <c:pt idx="213">
                  <c:v>141.07738206486215</c:v>
                </c:pt>
                <c:pt idx="214">
                  <c:v>142.3232463361351</c:v>
                </c:pt>
                <c:pt idx="215">
                  <c:v>142.13680161666065</c:v>
                </c:pt>
                <c:pt idx="216">
                  <c:v>142.38460149123981</c:v>
                </c:pt>
                <c:pt idx="217">
                  <c:v>141.35568935450829</c:v>
                </c:pt>
                <c:pt idx="218">
                  <c:v>139.67811379576969</c:v>
                </c:pt>
                <c:pt idx="219">
                  <c:v>137.6427590254134</c:v>
                </c:pt>
                <c:pt idx="220">
                  <c:v>136.7467055284223</c:v>
                </c:pt>
                <c:pt idx="221">
                  <c:v>137.29034345616222</c:v>
                </c:pt>
                <c:pt idx="222">
                  <c:v>136.96201141643297</c:v>
                </c:pt>
                <c:pt idx="223">
                  <c:v>133.13151894747216</c:v>
                </c:pt>
                <c:pt idx="224">
                  <c:v>131.59997200071979</c:v>
                </c:pt>
                <c:pt idx="225">
                  <c:v>133.79679687345688</c:v>
                </c:pt>
                <c:pt idx="226">
                  <c:v>132.2639641427169</c:v>
                </c:pt>
                <c:pt idx="227">
                  <c:v>132.89403957866662</c:v>
                </c:pt>
                <c:pt idx="228">
                  <c:v>134.22466188462448</c:v>
                </c:pt>
                <c:pt idx="229">
                  <c:v>134.82713172966726</c:v>
                </c:pt>
                <c:pt idx="230">
                  <c:v>133.82625713476725</c:v>
                </c:pt>
                <c:pt idx="231">
                  <c:v>133.00415081680333</c:v>
                </c:pt>
                <c:pt idx="232">
                  <c:v>132.3085829615319</c:v>
                </c:pt>
                <c:pt idx="233">
                  <c:v>130.8281471868851</c:v>
                </c:pt>
                <c:pt idx="234">
                  <c:v>131.73788617797143</c:v>
                </c:pt>
                <c:pt idx="235">
                  <c:v>133.23585573676868</c:v>
                </c:pt>
                <c:pt idx="236">
                  <c:v>133.01846258939523</c:v>
                </c:pt>
                <c:pt idx="237">
                  <c:v>131.69324420094836</c:v>
                </c:pt>
                <c:pt idx="238">
                  <c:v>129.86834317057119</c:v>
                </c:pt>
                <c:pt idx="239">
                  <c:v>131.41356352887539</c:v>
                </c:pt>
                <c:pt idx="240">
                  <c:v>131.80345310631037</c:v>
                </c:pt>
                <c:pt idx="241">
                  <c:v>130.87508887465813</c:v>
                </c:pt>
                <c:pt idx="242">
                  <c:v>129.5581067532579</c:v>
                </c:pt>
                <c:pt idx="243">
                  <c:v>130.4917430013229</c:v>
                </c:pt>
                <c:pt idx="244">
                  <c:v>133.52681546305394</c:v>
                </c:pt>
                <c:pt idx="245">
                  <c:v>132.48792918679129</c:v>
                </c:pt>
                <c:pt idx="246">
                  <c:v>133.01493952113157</c:v>
                </c:pt>
                <c:pt idx="247">
                  <c:v>132.93729911135532</c:v>
                </c:pt>
                <c:pt idx="248">
                  <c:v>132.91404726356691</c:v>
                </c:pt>
                <c:pt idx="249">
                  <c:v>133.12620766279349</c:v>
                </c:pt>
                <c:pt idx="250">
                  <c:v>133.19355072500414</c:v>
                </c:pt>
                <c:pt idx="251">
                  <c:v>134.80089650055129</c:v>
                </c:pt>
                <c:pt idx="252">
                  <c:v>135.5129791788178</c:v>
                </c:pt>
                <c:pt idx="253">
                  <c:v>136.32161648158817</c:v>
                </c:pt>
                <c:pt idx="254">
                  <c:v>137.15380165445882</c:v>
                </c:pt>
                <c:pt idx="255">
                  <c:v>137.22248185146631</c:v>
                </c:pt>
                <c:pt idx="256">
                  <c:v>137.84096106644091</c:v>
                </c:pt>
                <c:pt idx="257">
                  <c:v>135.91679388745763</c:v>
                </c:pt>
                <c:pt idx="258">
                  <c:v>135.28461810272313</c:v>
                </c:pt>
                <c:pt idx="259">
                  <c:v>135.07726454199056</c:v>
                </c:pt>
                <c:pt idx="260">
                  <c:v>134.77884183143266</c:v>
                </c:pt>
                <c:pt idx="261">
                  <c:v>136.43864497578971</c:v>
                </c:pt>
                <c:pt idx="262">
                  <c:v>136.76703843511433</c:v>
                </c:pt>
                <c:pt idx="263">
                  <c:v>138.53798587506404</c:v>
                </c:pt>
                <c:pt idx="264">
                  <c:v>137.87472674069653</c:v>
                </c:pt>
                <c:pt idx="265">
                  <c:v>137.3084118928557</c:v>
                </c:pt>
                <c:pt idx="266">
                  <c:v>136.30823909234829</c:v>
                </c:pt>
                <c:pt idx="267">
                  <c:v>136.17370198596154</c:v>
                </c:pt>
                <c:pt idx="268">
                  <c:v>135.57940396773427</c:v>
                </c:pt>
                <c:pt idx="269">
                  <c:v>135.77653670367579</c:v>
                </c:pt>
                <c:pt idx="270">
                  <c:v>135.62451011579751</c:v>
                </c:pt>
                <c:pt idx="271">
                  <c:v>135.37143319041252</c:v>
                </c:pt>
                <c:pt idx="272">
                  <c:v>136.11956715738395</c:v>
                </c:pt>
                <c:pt idx="273">
                  <c:v>136.96450344099785</c:v>
                </c:pt>
                <c:pt idx="274">
                  <c:v>136.70013235822131</c:v>
                </c:pt>
                <c:pt idx="275">
                  <c:v>136.93566845130556</c:v>
                </c:pt>
                <c:pt idx="276">
                  <c:v>136.97600501538346</c:v>
                </c:pt>
                <c:pt idx="277">
                  <c:v>137.5833934624462</c:v>
                </c:pt>
                <c:pt idx="278">
                  <c:v>136.24624557620356</c:v>
                </c:pt>
                <c:pt idx="279">
                  <c:v>135.48944339126086</c:v>
                </c:pt>
                <c:pt idx="280">
                  <c:v>137.47512179153375</c:v>
                </c:pt>
                <c:pt idx="281">
                  <c:v>138.55978278325804</c:v>
                </c:pt>
                <c:pt idx="282">
                  <c:v>137.88262368965096</c:v>
                </c:pt>
                <c:pt idx="283">
                  <c:v>137.54305991900412</c:v>
                </c:pt>
                <c:pt idx="284">
                  <c:v>136.92728215934568</c:v>
                </c:pt>
                <c:pt idx="285">
                  <c:v>137.44058082074687</c:v>
                </c:pt>
                <c:pt idx="286">
                  <c:v>137.22268725470323</c:v>
                </c:pt>
                <c:pt idx="287">
                  <c:v>137.45860193414558</c:v>
                </c:pt>
                <c:pt idx="288">
                  <c:v>136.45790253612407</c:v>
                </c:pt>
                <c:pt idx="289">
                  <c:v>137.93150160499493</c:v>
                </c:pt>
                <c:pt idx="290">
                  <c:v>138.1871027750604</c:v>
                </c:pt>
                <c:pt idx="291">
                  <c:v>137.24620491844516</c:v>
                </c:pt>
                <c:pt idx="292">
                  <c:v>136.56058301010373</c:v>
                </c:pt>
                <c:pt idx="293">
                  <c:v>136.96084041660711</c:v>
                </c:pt>
                <c:pt idx="294">
                  <c:v>138.28901399378043</c:v>
                </c:pt>
                <c:pt idx="295">
                  <c:v>140.74419183582972</c:v>
                </c:pt>
                <c:pt idx="296">
                  <c:v>142.52117047866571</c:v>
                </c:pt>
                <c:pt idx="297">
                  <c:v>141.36869621241891</c:v>
                </c:pt>
                <c:pt idx="298">
                  <c:v>141.57281064465647</c:v>
                </c:pt>
                <c:pt idx="299">
                  <c:v>142.3700017513649</c:v>
                </c:pt>
                <c:pt idx="300">
                  <c:v>141.75272978384615</c:v>
                </c:pt>
                <c:pt idx="301">
                  <c:v>140.82531906623953</c:v>
                </c:pt>
                <c:pt idx="302">
                  <c:v>140.97177258100001</c:v>
                </c:pt>
                <c:pt idx="303">
                  <c:v>140.71597506960524</c:v>
                </c:pt>
                <c:pt idx="304">
                  <c:v>139.90143343065373</c:v>
                </c:pt>
                <c:pt idx="305">
                  <c:v>139.70032050355874</c:v>
                </c:pt>
                <c:pt idx="306">
                  <c:v>140.9942803454941</c:v>
                </c:pt>
                <c:pt idx="307">
                  <c:v>142.1097981391637</c:v>
                </c:pt>
                <c:pt idx="308">
                  <c:v>143.23436877843437</c:v>
                </c:pt>
                <c:pt idx="309">
                  <c:v>143.59478097762258</c:v>
                </c:pt>
                <c:pt idx="310">
                  <c:v>144.00309139926526</c:v>
                </c:pt>
                <c:pt idx="311">
                  <c:v>144.36519314076452</c:v>
                </c:pt>
                <c:pt idx="312">
                  <c:v>144.53410407608848</c:v>
                </c:pt>
                <c:pt idx="313">
                  <c:v>144.21882420380743</c:v>
                </c:pt>
                <c:pt idx="314">
                  <c:v>145.65184707149075</c:v>
                </c:pt>
                <c:pt idx="315">
                  <c:v>146.1627415877023</c:v>
                </c:pt>
                <c:pt idx="316">
                  <c:v>146.12442519867216</c:v>
                </c:pt>
                <c:pt idx="317">
                  <c:v>146.28021628703991</c:v>
                </c:pt>
                <c:pt idx="318">
                  <c:v>146.50002768540773</c:v>
                </c:pt>
                <c:pt idx="319">
                  <c:v>146.35056788648234</c:v>
                </c:pt>
                <c:pt idx="320">
                  <c:v>146.70518939746046</c:v>
                </c:pt>
                <c:pt idx="321">
                  <c:v>146.65567936972641</c:v>
                </c:pt>
                <c:pt idx="322">
                  <c:v>146.70173734805329</c:v>
                </c:pt>
                <c:pt idx="323">
                  <c:v>146.37232637966099</c:v>
                </c:pt>
                <c:pt idx="324">
                  <c:v>146.42862589102558</c:v>
                </c:pt>
                <c:pt idx="325">
                  <c:v>146.18768798227154</c:v>
                </c:pt>
                <c:pt idx="326">
                  <c:v>145.81167128159271</c:v>
                </c:pt>
                <c:pt idx="327">
                  <c:v>145.78957827200563</c:v>
                </c:pt>
                <c:pt idx="328">
                  <c:v>145.98512510287424</c:v>
                </c:pt>
                <c:pt idx="329">
                  <c:v>145.36051126714881</c:v>
                </c:pt>
                <c:pt idx="330">
                  <c:v>145.00149652952189</c:v>
                </c:pt>
                <c:pt idx="331">
                  <c:v>144.98522410544206</c:v>
                </c:pt>
                <c:pt idx="332">
                  <c:v>145.34412875918315</c:v>
                </c:pt>
                <c:pt idx="333">
                  <c:v>145.78901532487043</c:v>
                </c:pt>
                <c:pt idx="334">
                  <c:v>145.59221225827827</c:v>
                </c:pt>
                <c:pt idx="335">
                  <c:v>145.68987052543488</c:v>
                </c:pt>
                <c:pt idx="336">
                  <c:v>145.50924845732249</c:v>
                </c:pt>
                <c:pt idx="337">
                  <c:v>145.45188515712428</c:v>
                </c:pt>
                <c:pt idx="338">
                  <c:v>145.69576995246891</c:v>
                </c:pt>
                <c:pt idx="339">
                  <c:v>145.77755487475034</c:v>
                </c:pt>
                <c:pt idx="340">
                  <c:v>145.77200337431324</c:v>
                </c:pt>
                <c:pt idx="341">
                  <c:v>145.95499176718013</c:v>
                </c:pt>
                <c:pt idx="342">
                  <c:v>146.18428692737479</c:v>
                </c:pt>
                <c:pt idx="343">
                  <c:v>146.30120423802026</c:v>
                </c:pt>
                <c:pt idx="344">
                  <c:v>145.92150918602167</c:v>
                </c:pt>
                <c:pt idx="345">
                  <c:v>145.96538724432918</c:v>
                </c:pt>
                <c:pt idx="346">
                  <c:v>146.11753589932653</c:v>
                </c:pt>
                <c:pt idx="347">
                  <c:v>146.08485075974622</c:v>
                </c:pt>
                <c:pt idx="348">
                  <c:v>146.37146808776023</c:v>
                </c:pt>
                <c:pt idx="349">
                  <c:v>146.75928934985387</c:v>
                </c:pt>
                <c:pt idx="350">
                  <c:v>146.79490191809296</c:v>
                </c:pt>
                <c:pt idx="351">
                  <c:v>146.60535230291862</c:v>
                </c:pt>
                <c:pt idx="352">
                  <c:v>146.7556242703543</c:v>
                </c:pt>
                <c:pt idx="353">
                  <c:v>146.85331028430716</c:v>
                </c:pt>
                <c:pt idx="354">
                  <c:v>147.00920860647506</c:v>
                </c:pt>
                <c:pt idx="355">
                  <c:v>146.80025040811952</c:v>
                </c:pt>
                <c:pt idx="356">
                  <c:v>146.87275108032745</c:v>
                </c:pt>
                <c:pt idx="357">
                  <c:v>146.82550388349546</c:v>
                </c:pt>
                <c:pt idx="358">
                  <c:v>146.94180474700411</c:v>
                </c:pt>
                <c:pt idx="359">
                  <c:v>146.82087519978725</c:v>
                </c:pt>
                <c:pt idx="360">
                  <c:v>146.87033419040642</c:v>
                </c:pt>
                <c:pt idx="361">
                  <c:v>146.83239719931683</c:v>
                </c:pt>
                <c:pt idx="362">
                  <c:v>146.86805750744696</c:v>
                </c:pt>
                <c:pt idx="363">
                  <c:v>146.87389892343597</c:v>
                </c:pt>
                <c:pt idx="364">
                  <c:v>146.81309174357017</c:v>
                </c:pt>
                <c:pt idx="365">
                  <c:v>146.88089212223326</c:v>
                </c:pt>
                <c:pt idx="366">
                  <c:v>147.0919003549393</c:v>
                </c:pt>
                <c:pt idx="367">
                  <c:v>147.0770941476537</c:v>
                </c:pt>
                <c:pt idx="368">
                  <c:v>147.02585550951648</c:v>
                </c:pt>
                <c:pt idx="369">
                  <c:v>146.95910882718445</c:v>
                </c:pt>
                <c:pt idx="370">
                  <c:v>146.89949445758617</c:v>
                </c:pt>
                <c:pt idx="371">
                  <c:v>146.835113494463</c:v>
                </c:pt>
                <c:pt idx="372">
                  <c:v>146.70574151700987</c:v>
                </c:pt>
                <c:pt idx="373">
                  <c:v>146.77782899272137</c:v>
                </c:pt>
                <c:pt idx="374">
                  <c:v>146.72658630396253</c:v>
                </c:pt>
                <c:pt idx="375">
                  <c:v>146.67864350361097</c:v>
                </c:pt>
                <c:pt idx="376">
                  <c:v>146.62280503125643</c:v>
                </c:pt>
                <c:pt idx="377">
                  <c:v>146.77975864451639</c:v>
                </c:pt>
                <c:pt idx="378">
                  <c:v>146.85514310593314</c:v>
                </c:pt>
                <c:pt idx="379">
                  <c:v>146.85452144391829</c:v>
                </c:pt>
                <c:pt idx="380">
                  <c:v>147.03213552255295</c:v>
                </c:pt>
                <c:pt idx="381">
                  <c:v>147.06532469486885</c:v>
                </c:pt>
                <c:pt idx="382">
                  <c:v>147.12549754637652</c:v>
                </c:pt>
                <c:pt idx="383">
                  <c:v>147.11201997839888</c:v>
                </c:pt>
                <c:pt idx="384">
                  <c:v>147.16586751969362</c:v>
                </c:pt>
                <c:pt idx="385">
                  <c:v>147.23591246075398</c:v>
                </c:pt>
                <c:pt idx="386">
                  <c:v>147.31122774110602</c:v>
                </c:pt>
                <c:pt idx="387">
                  <c:v>147.2268150701168</c:v>
                </c:pt>
                <c:pt idx="388">
                  <c:v>147.19084204530736</c:v>
                </c:pt>
                <c:pt idx="389">
                  <c:v>147.02720399309078</c:v>
                </c:pt>
                <c:pt idx="390">
                  <c:v>147.11274388002914</c:v>
                </c:pt>
                <c:pt idx="391">
                  <c:v>147.32270599244026</c:v>
                </c:pt>
                <c:pt idx="392">
                  <c:v>147.44161324534599</c:v>
                </c:pt>
                <c:pt idx="393">
                  <c:v>147.45714237860327</c:v>
                </c:pt>
                <c:pt idx="394">
                  <c:v>147.28217749934086</c:v>
                </c:pt>
                <c:pt idx="395">
                  <c:v>147.34916670148564</c:v>
                </c:pt>
                <c:pt idx="396">
                  <c:v>147.48559853402264</c:v>
                </c:pt>
                <c:pt idx="397">
                  <c:v>147.63771785833799</c:v>
                </c:pt>
                <c:pt idx="398">
                  <c:v>147.64682218320772</c:v>
                </c:pt>
                <c:pt idx="399">
                  <c:v>147.5550284247783</c:v>
                </c:pt>
                <c:pt idx="400">
                  <c:v>147.66697435320742</c:v>
                </c:pt>
                <c:pt idx="401">
                  <c:v>147.88580438153531</c:v>
                </c:pt>
                <c:pt idx="402">
                  <c:v>147.95099890752874</c:v>
                </c:pt>
                <c:pt idx="403">
                  <c:v>148.31602690932277</c:v>
                </c:pt>
                <c:pt idx="404">
                  <c:v>148.23827851963733</c:v>
                </c:pt>
                <c:pt idx="405">
                  <c:v>148.37646680941583</c:v>
                </c:pt>
                <c:pt idx="406">
                  <c:v>148.42940096714324</c:v>
                </c:pt>
                <c:pt idx="407">
                  <c:v>148.56006609834398</c:v>
                </c:pt>
                <c:pt idx="408">
                  <c:v>148.58288343257701</c:v>
                </c:pt>
                <c:pt idx="409">
                  <c:v>148.49762172124846</c:v>
                </c:pt>
                <c:pt idx="410">
                  <c:v>148.70487238745523</c:v>
                </c:pt>
                <c:pt idx="411">
                  <c:v>148.70400705973233</c:v>
                </c:pt>
                <c:pt idx="412">
                  <c:v>148.68617785765073</c:v>
                </c:pt>
                <c:pt idx="413">
                  <c:v>148.57365638791654</c:v>
                </c:pt>
                <c:pt idx="414">
                  <c:v>148.62691064917172</c:v>
                </c:pt>
                <c:pt idx="415">
                  <c:v>148.76345520330366</c:v>
                </c:pt>
                <c:pt idx="416">
                  <c:v>148.77281351459968</c:v>
                </c:pt>
                <c:pt idx="417">
                  <c:v>148.73122053616694</c:v>
                </c:pt>
                <c:pt idx="418">
                  <c:v>148.75416123523561</c:v>
                </c:pt>
                <c:pt idx="419">
                  <c:v>148.80614768062765</c:v>
                </c:pt>
                <c:pt idx="420">
                  <c:v>148.79768825505494</c:v>
                </c:pt>
                <c:pt idx="421">
                  <c:v>148.67632880980659</c:v>
                </c:pt>
                <c:pt idx="422">
                  <c:v>148.58332207544157</c:v>
                </c:pt>
                <c:pt idx="423">
                  <c:v>148.61337120424693</c:v>
                </c:pt>
                <c:pt idx="424">
                  <c:v>148.75452121079192</c:v>
                </c:pt>
                <c:pt idx="425">
                  <c:v>148.77028242999714</c:v>
                </c:pt>
                <c:pt idx="426">
                  <c:v>148.79124563447954</c:v>
                </c:pt>
                <c:pt idx="427">
                  <c:v>148.80293615708342</c:v>
                </c:pt>
                <c:pt idx="428">
                  <c:v>148.76823766287569</c:v>
                </c:pt>
                <c:pt idx="429">
                  <c:v>148.74464395835523</c:v>
                </c:pt>
                <c:pt idx="430">
                  <c:v>148.81193319128536</c:v>
                </c:pt>
                <c:pt idx="431">
                  <c:v>148.71255300580992</c:v>
                </c:pt>
                <c:pt idx="432">
                  <c:v>148.6412650419559</c:v>
                </c:pt>
                <c:pt idx="433">
                  <c:v>148.69285280632505</c:v>
                </c:pt>
                <c:pt idx="434">
                  <c:v>148.80805366731181</c:v>
                </c:pt>
                <c:pt idx="435">
                  <c:v>148.90642854083919</c:v>
                </c:pt>
                <c:pt idx="436">
                  <c:v>149.02077685137721</c:v>
                </c:pt>
                <c:pt idx="437">
                  <c:v>149.13289716929603</c:v>
                </c:pt>
                <c:pt idx="438">
                  <c:v>149.17604316838143</c:v>
                </c:pt>
                <c:pt idx="439">
                  <c:v>149.38623136513814</c:v>
                </c:pt>
                <c:pt idx="440">
                  <c:v>149.56641649700981</c:v>
                </c:pt>
                <c:pt idx="441">
                  <c:v>149.55926216678998</c:v>
                </c:pt>
                <c:pt idx="442">
                  <c:v>149.56650200224212</c:v>
                </c:pt>
                <c:pt idx="443">
                  <c:v>149.58166085842532</c:v>
                </c:pt>
                <c:pt idx="444">
                  <c:v>149.5141320342419</c:v>
                </c:pt>
                <c:pt idx="445">
                  <c:v>149.56741812973107</c:v>
                </c:pt>
                <c:pt idx="446">
                  <c:v>149.5031510137463</c:v>
                </c:pt>
                <c:pt idx="447">
                  <c:v>149.60264304771837</c:v>
                </c:pt>
                <c:pt idx="448">
                  <c:v>149.76479776042478</c:v>
                </c:pt>
                <c:pt idx="449">
                  <c:v>150.12251015068225</c:v>
                </c:pt>
                <c:pt idx="450">
                  <c:v>150.35383344540045</c:v>
                </c:pt>
                <c:pt idx="451">
                  <c:v>150.42200848899014</c:v>
                </c:pt>
                <c:pt idx="452">
                  <c:v>150.38958743621069</c:v>
                </c:pt>
                <c:pt idx="453">
                  <c:v>150.27716380282928</c:v>
                </c:pt>
                <c:pt idx="454">
                  <c:v>150.16208715254143</c:v>
                </c:pt>
                <c:pt idx="455">
                  <c:v>150.32779423236866</c:v>
                </c:pt>
                <c:pt idx="456">
                  <c:v>150.18319826194372</c:v>
                </c:pt>
                <c:pt idx="457">
                  <c:v>150.23935268269534</c:v>
                </c:pt>
                <c:pt idx="458">
                  <c:v>150.11818735345631</c:v>
                </c:pt>
                <c:pt idx="459">
                  <c:v>149.86903702723379</c:v>
                </c:pt>
                <c:pt idx="460">
                  <c:v>149.45202271122784</c:v>
                </c:pt>
                <c:pt idx="461">
                  <c:v>149.5745322827936</c:v>
                </c:pt>
                <c:pt idx="462">
                  <c:v>150.18487981578923</c:v>
                </c:pt>
                <c:pt idx="463">
                  <c:v>150.3045709524088</c:v>
                </c:pt>
                <c:pt idx="464">
                  <c:v>150.38877020633984</c:v>
                </c:pt>
                <c:pt idx="465">
                  <c:v>150.34868797304787</c:v>
                </c:pt>
                <c:pt idx="466">
                  <c:v>150.10406942413721</c:v>
                </c:pt>
                <c:pt idx="467">
                  <c:v>150.07606211907179</c:v>
                </c:pt>
                <c:pt idx="468">
                  <c:v>150.0044821717739</c:v>
                </c:pt>
                <c:pt idx="469">
                  <c:v>150.03920259417373</c:v>
                </c:pt>
                <c:pt idx="470">
                  <c:v>150.04818064356508</c:v>
                </c:pt>
                <c:pt idx="471">
                  <c:v>150.14754405176603</c:v>
                </c:pt>
                <c:pt idx="472">
                  <c:v>150.37603610782853</c:v>
                </c:pt>
                <c:pt idx="473">
                  <c:v>150.41447446255805</c:v>
                </c:pt>
                <c:pt idx="474">
                  <c:v>150.48899219892155</c:v>
                </c:pt>
                <c:pt idx="475">
                  <c:v>150.60649375405035</c:v>
                </c:pt>
                <c:pt idx="476">
                  <c:v>150.64854069448722</c:v>
                </c:pt>
                <c:pt idx="477">
                  <c:v>150.77503972532514</c:v>
                </c:pt>
                <c:pt idx="478">
                  <c:v>150.98051439096304</c:v>
                </c:pt>
                <c:pt idx="479">
                  <c:v>151.39072405047025</c:v>
                </c:pt>
                <c:pt idx="480">
                  <c:v>151.55336353810813</c:v>
                </c:pt>
                <c:pt idx="481">
                  <c:v>151.69981222001226</c:v>
                </c:pt>
                <c:pt idx="482">
                  <c:v>152.11955769970325</c:v>
                </c:pt>
                <c:pt idx="483">
                  <c:v>151.81615246397396</c:v>
                </c:pt>
                <c:pt idx="484">
                  <c:v>151.94312964713507</c:v>
                </c:pt>
                <c:pt idx="485">
                  <c:v>152.2000500589852</c:v>
                </c:pt>
                <c:pt idx="486">
                  <c:v>159.30638703257495</c:v>
                </c:pt>
                <c:pt idx="487">
                  <c:v>159.2721397967461</c:v>
                </c:pt>
                <c:pt idx="488">
                  <c:v>159.45936526809442</c:v>
                </c:pt>
                <c:pt idx="489">
                  <c:v>159.43257909012988</c:v>
                </c:pt>
                <c:pt idx="490">
                  <c:v>159.52156434765402</c:v>
                </c:pt>
                <c:pt idx="491">
                  <c:v>159.60004688417476</c:v>
                </c:pt>
                <c:pt idx="492">
                  <c:v>159.69931128558491</c:v>
                </c:pt>
                <c:pt idx="493">
                  <c:v>159.65488426930054</c:v>
                </c:pt>
                <c:pt idx="494">
                  <c:v>159.62894777564469</c:v>
                </c:pt>
                <c:pt idx="495">
                  <c:v>159.60868237239259</c:v>
                </c:pt>
                <c:pt idx="496">
                  <c:v>159.36176588193675</c:v>
                </c:pt>
                <c:pt idx="497">
                  <c:v>159.31456735547636</c:v>
                </c:pt>
                <c:pt idx="498">
                  <c:v>159.25164784811017</c:v>
                </c:pt>
                <c:pt idx="499">
                  <c:v>159.21031749574954</c:v>
                </c:pt>
                <c:pt idx="500">
                  <c:v>159.16782187118852</c:v>
                </c:pt>
                <c:pt idx="501">
                  <c:v>158.86699700141554</c:v>
                </c:pt>
                <c:pt idx="502">
                  <c:v>158.83396290305689</c:v>
                </c:pt>
                <c:pt idx="503">
                  <c:v>158.83396290305689</c:v>
                </c:pt>
                <c:pt idx="504">
                  <c:v>158.77753720679888</c:v>
                </c:pt>
                <c:pt idx="505">
                  <c:v>158.71214077032391</c:v>
                </c:pt>
                <c:pt idx="506">
                  <c:v>158.64958438423068</c:v>
                </c:pt>
                <c:pt idx="507">
                  <c:v>158.2995431898764</c:v>
                </c:pt>
                <c:pt idx="508">
                  <c:v>158.44266830614541</c:v>
                </c:pt>
                <c:pt idx="509">
                  <c:v>158.38780503696742</c:v>
                </c:pt>
                <c:pt idx="510">
                  <c:v>158.33639263534295</c:v>
                </c:pt>
                <c:pt idx="511">
                  <c:v>158.24687142747285</c:v>
                </c:pt>
                <c:pt idx="512">
                  <c:v>157.9157129555777</c:v>
                </c:pt>
                <c:pt idx="513">
                  <c:v>157.81252865110284</c:v>
                </c:pt>
                <c:pt idx="514">
                  <c:v>157.74083809875324</c:v>
                </c:pt>
                <c:pt idx="515">
                  <c:v>157.76253212385467</c:v>
                </c:pt>
                <c:pt idx="516">
                  <c:v>157.72727775046766</c:v>
                </c:pt>
                <c:pt idx="517">
                  <c:v>157.44442377728319</c:v>
                </c:pt>
                <c:pt idx="518">
                  <c:v>157.4329957524869</c:v>
                </c:pt>
                <c:pt idx="519">
                  <c:v>157.39338601482939</c:v>
                </c:pt>
                <c:pt idx="520">
                  <c:v>157.35658324323214</c:v>
                </c:pt>
                <c:pt idx="521">
                  <c:v>157.31894196700262</c:v>
                </c:pt>
                <c:pt idx="522">
                  <c:v>157.06860442022992</c:v>
                </c:pt>
                <c:pt idx="523">
                  <c:v>157.0700105844121</c:v>
                </c:pt>
                <c:pt idx="524">
                  <c:v>157.05719029956532</c:v>
                </c:pt>
                <c:pt idx="525">
                  <c:v>157.03581796186265</c:v>
                </c:pt>
                <c:pt idx="526">
                  <c:v>157.00876446152202</c:v>
                </c:pt>
                <c:pt idx="527">
                  <c:v>156.83590857365365</c:v>
                </c:pt>
                <c:pt idx="528">
                  <c:v>156.84376406447603</c:v>
                </c:pt>
                <c:pt idx="529">
                  <c:v>156.8375191997184</c:v>
                </c:pt>
                <c:pt idx="530">
                  <c:v>156.83888156237367</c:v>
                </c:pt>
                <c:pt idx="531">
                  <c:v>156.83947023127243</c:v>
                </c:pt>
                <c:pt idx="532">
                  <c:v>157.08799466879262</c:v>
                </c:pt>
                <c:pt idx="533">
                  <c:v>157.13947243719599</c:v>
                </c:pt>
                <c:pt idx="534">
                  <c:v>157.17172260954894</c:v>
                </c:pt>
                <c:pt idx="535">
                  <c:v>157.20637545350664</c:v>
                </c:pt>
                <c:pt idx="536">
                  <c:v>157.24531394807039</c:v>
                </c:pt>
                <c:pt idx="537">
                  <c:v>157.23542342783841</c:v>
                </c:pt>
                <c:pt idx="538">
                  <c:v>157.23395243436912</c:v>
                </c:pt>
                <c:pt idx="539">
                  <c:v>157.22581672706482</c:v>
                </c:pt>
                <c:pt idx="540">
                  <c:v>157.12394665345846</c:v>
                </c:pt>
                <c:pt idx="541">
                  <c:v>156.82521955777281</c:v>
                </c:pt>
                <c:pt idx="542">
                  <c:v>156.81407591787158</c:v>
                </c:pt>
                <c:pt idx="543">
                  <c:v>156.54901261491264</c:v>
                </c:pt>
                <c:pt idx="544">
                  <c:v>156.62921022429239</c:v>
                </c:pt>
                <c:pt idx="545">
                  <c:v>156.68299277633821</c:v>
                </c:pt>
                <c:pt idx="546">
                  <c:v>156.73453414965161</c:v>
                </c:pt>
                <c:pt idx="547">
                  <c:v>156.67459252545365</c:v>
                </c:pt>
                <c:pt idx="548">
                  <c:v>156.73891295035156</c:v>
                </c:pt>
                <c:pt idx="549">
                  <c:v>156.83800186949708</c:v>
                </c:pt>
                <c:pt idx="550">
                  <c:v>156.89992759812921</c:v>
                </c:pt>
                <c:pt idx="551">
                  <c:v>156.86326885784086</c:v>
                </c:pt>
                <c:pt idx="552">
                  <c:v>156.74618536029402</c:v>
                </c:pt>
                <c:pt idx="553">
                  <c:v>156.79668444162678</c:v>
                </c:pt>
                <c:pt idx="554">
                  <c:v>156.72290310262932</c:v>
                </c:pt>
                <c:pt idx="555">
                  <c:v>156.59928917893623</c:v>
                </c:pt>
                <c:pt idx="556">
                  <c:v>156.45620021757941</c:v>
                </c:pt>
                <c:pt idx="557">
                  <c:v>156.33063144252205</c:v>
                </c:pt>
                <c:pt idx="558">
                  <c:v>156.34357563068951</c:v>
                </c:pt>
                <c:pt idx="559">
                  <c:v>156.37210511591155</c:v>
                </c:pt>
                <c:pt idx="560">
                  <c:v>156.14846028937507</c:v>
                </c:pt>
                <c:pt idx="561">
                  <c:v>156.19537846443282</c:v>
                </c:pt>
                <c:pt idx="562">
                  <c:v>156.19844043969536</c:v>
                </c:pt>
                <c:pt idx="563">
                  <c:v>156.13815230652864</c:v>
                </c:pt>
                <c:pt idx="564">
                  <c:v>156.24945525527914</c:v>
                </c:pt>
                <c:pt idx="565">
                  <c:v>156.39917057867822</c:v>
                </c:pt>
                <c:pt idx="566">
                  <c:v>156.4864289383508</c:v>
                </c:pt>
                <c:pt idx="567">
                  <c:v>156.57705060100056</c:v>
                </c:pt>
                <c:pt idx="568">
                  <c:v>156.68879428114835</c:v>
                </c:pt>
                <c:pt idx="569">
                  <c:v>156.80501933257102</c:v>
                </c:pt>
                <c:pt idx="570">
                  <c:v>156.97867372080091</c:v>
                </c:pt>
                <c:pt idx="571">
                  <c:v>157.08122962472447</c:v>
                </c:pt>
                <c:pt idx="572">
                  <c:v>157.1337750237071</c:v>
                </c:pt>
                <c:pt idx="573">
                  <c:v>157.15334624191507</c:v>
                </c:pt>
                <c:pt idx="574">
                  <c:v>157.0627826333849</c:v>
                </c:pt>
                <c:pt idx="575">
                  <c:v>156.91251242066133</c:v>
                </c:pt>
                <c:pt idx="576">
                  <c:v>156.95675881283157</c:v>
                </c:pt>
                <c:pt idx="577">
                  <c:v>157.01990146462839</c:v>
                </c:pt>
                <c:pt idx="578">
                  <c:v>157.09914276749913</c:v>
                </c:pt>
                <c:pt idx="579">
                  <c:v>157.15743296296907</c:v>
                </c:pt>
                <c:pt idx="580">
                  <c:v>157.21735625533927</c:v>
                </c:pt>
                <c:pt idx="581">
                  <c:v>157.27795196309125</c:v>
                </c:pt>
                <c:pt idx="582">
                  <c:v>157.09471553717827</c:v>
                </c:pt>
                <c:pt idx="583">
                  <c:v>156.96563169315016</c:v>
                </c:pt>
                <c:pt idx="584">
                  <c:v>157.02479944445537</c:v>
                </c:pt>
                <c:pt idx="585">
                  <c:v>157.01976107988659</c:v>
                </c:pt>
                <c:pt idx="586">
                  <c:v>156.98443972390749</c:v>
                </c:pt>
                <c:pt idx="587">
                  <c:v>156.86456940288468</c:v>
                </c:pt>
                <c:pt idx="588">
                  <c:v>156.90094595237386</c:v>
                </c:pt>
                <c:pt idx="589">
                  <c:v>156.78691964303792</c:v>
                </c:pt>
                <c:pt idx="590">
                  <c:v>156.75677955871828</c:v>
                </c:pt>
                <c:pt idx="591">
                  <c:v>156.59502878835892</c:v>
                </c:pt>
                <c:pt idx="592">
                  <c:v>156.54357413245509</c:v>
                </c:pt>
                <c:pt idx="593">
                  <c:v>156.53824402479256</c:v>
                </c:pt>
                <c:pt idx="594">
                  <c:v>156.19189448873621</c:v>
                </c:pt>
                <c:pt idx="595">
                  <c:v>156.27789965615847</c:v>
                </c:pt>
                <c:pt idx="596">
                  <c:v>156.16687937847487</c:v>
                </c:pt>
                <c:pt idx="597">
                  <c:v>155.93816839564764</c:v>
                </c:pt>
                <c:pt idx="598">
                  <c:v>155.85656814094469</c:v>
                </c:pt>
                <c:pt idx="599">
                  <c:v>155.89247176941109</c:v>
                </c:pt>
                <c:pt idx="600">
                  <c:v>156.26927828312415</c:v>
                </c:pt>
                <c:pt idx="601">
                  <c:v>155.95545700426234</c:v>
                </c:pt>
                <c:pt idx="602">
                  <c:v>156.13778256657142</c:v>
                </c:pt>
                <c:pt idx="603">
                  <c:v>156.23829385495674</c:v>
                </c:pt>
                <c:pt idx="604">
                  <c:v>156.20239759425084</c:v>
                </c:pt>
                <c:pt idx="605">
                  <c:v>155.88919681559574</c:v>
                </c:pt>
                <c:pt idx="606">
                  <c:v>155.73341521520149</c:v>
                </c:pt>
                <c:pt idx="607">
                  <c:v>155.78999792670925</c:v>
                </c:pt>
                <c:pt idx="608">
                  <c:v>156.00644178148519</c:v>
                </c:pt>
                <c:pt idx="609">
                  <c:v>155.74401224291904</c:v>
                </c:pt>
                <c:pt idx="610">
                  <c:v>155.71619456586313</c:v>
                </c:pt>
                <c:pt idx="611">
                  <c:v>155.76715648128092</c:v>
                </c:pt>
                <c:pt idx="612">
                  <c:v>155.73639906302432</c:v>
                </c:pt>
                <c:pt idx="613">
                  <c:v>155.6887800403903</c:v>
                </c:pt>
                <c:pt idx="614">
                  <c:v>155.4635469718435</c:v>
                </c:pt>
                <c:pt idx="615">
                  <c:v>155.42666274906941</c:v>
                </c:pt>
                <c:pt idx="616">
                  <c:v>155.63106954160256</c:v>
                </c:pt>
                <c:pt idx="617">
                  <c:v>155.85380449193994</c:v>
                </c:pt>
                <c:pt idx="618">
                  <c:v>155.82584443275837</c:v>
                </c:pt>
                <c:pt idx="619">
                  <c:v>155.81312951548389</c:v>
                </c:pt>
                <c:pt idx="620">
                  <c:v>155.76647237403969</c:v>
                </c:pt>
                <c:pt idx="621">
                  <c:v>155.74792765110661</c:v>
                </c:pt>
                <c:pt idx="622">
                  <c:v>155.83763223521939</c:v>
                </c:pt>
                <c:pt idx="623">
                  <c:v>155.90607516180225</c:v>
                </c:pt>
                <c:pt idx="624">
                  <c:v>155.81144964945136</c:v>
                </c:pt>
                <c:pt idx="625">
                  <c:v>156.01189916947396</c:v>
                </c:pt>
                <c:pt idx="626">
                  <c:v>156.0732136865735</c:v>
                </c:pt>
                <c:pt idx="627">
                  <c:v>156.14220023187522</c:v>
                </c:pt>
                <c:pt idx="628">
                  <c:v>156.02596933886238</c:v>
                </c:pt>
                <c:pt idx="629">
                  <c:v>156.04025170127639</c:v>
                </c:pt>
                <c:pt idx="630">
                  <c:v>155.83736239342366</c:v>
                </c:pt>
                <c:pt idx="631">
                  <c:v>155.91343935410146</c:v>
                </c:pt>
                <c:pt idx="632">
                  <c:v>156.0291426654197</c:v>
                </c:pt>
                <c:pt idx="633">
                  <c:v>156.09874611279352</c:v>
                </c:pt>
                <c:pt idx="634">
                  <c:v>156.00667146824333</c:v>
                </c:pt>
                <c:pt idx="635">
                  <c:v>155.86893532382106</c:v>
                </c:pt>
                <c:pt idx="636">
                  <c:v>155.97915082037815</c:v>
                </c:pt>
                <c:pt idx="637">
                  <c:v>155.96028502681312</c:v>
                </c:pt>
                <c:pt idx="638">
                  <c:v>155.90951855027723</c:v>
                </c:pt>
                <c:pt idx="639">
                  <c:v>156.00748976138831</c:v>
                </c:pt>
                <c:pt idx="640">
                  <c:v>156.12299085718695</c:v>
                </c:pt>
                <c:pt idx="641">
                  <c:v>156.04579524876684</c:v>
                </c:pt>
                <c:pt idx="642">
                  <c:v>156.04558791291021</c:v>
                </c:pt>
                <c:pt idx="643">
                  <c:v>156.12201493604874</c:v>
                </c:pt>
                <c:pt idx="644">
                  <c:v>156.31463497610193</c:v>
                </c:pt>
                <c:pt idx="645">
                  <c:v>156.16796591843138</c:v>
                </c:pt>
                <c:pt idx="646">
                  <c:v>156.20326858364194</c:v>
                </c:pt>
                <c:pt idx="647">
                  <c:v>156.43987919336789</c:v>
                </c:pt>
                <c:pt idx="648">
                  <c:v>156.4602471634592</c:v>
                </c:pt>
                <c:pt idx="649">
                  <c:v>156.25397740096221</c:v>
                </c:pt>
                <c:pt idx="650">
                  <c:v>156.2394655274141</c:v>
                </c:pt>
                <c:pt idx="651">
                  <c:v>156.26466352660631</c:v>
                </c:pt>
                <c:pt idx="652">
                  <c:v>156.1296114622487</c:v>
                </c:pt>
                <c:pt idx="653">
                  <c:v>156.12383861738351</c:v>
                </c:pt>
                <c:pt idx="654">
                  <c:v>156.30262203202884</c:v>
                </c:pt>
                <c:pt idx="655">
                  <c:v>156.53979901367211</c:v>
                </c:pt>
                <c:pt idx="656">
                  <c:v>156.56994639832058</c:v>
                </c:pt>
                <c:pt idx="657">
                  <c:v>156.61575926080457</c:v>
                </c:pt>
                <c:pt idx="658">
                  <c:v>156.71441230530934</c:v>
                </c:pt>
                <c:pt idx="659">
                  <c:v>156.70188660584355</c:v>
                </c:pt>
                <c:pt idx="660">
                  <c:v>156.67700618710953</c:v>
                </c:pt>
                <c:pt idx="661">
                  <c:v>156.66205659802068</c:v>
                </c:pt>
                <c:pt idx="662">
                  <c:v>156.76884789243931</c:v>
                </c:pt>
                <c:pt idx="663">
                  <c:v>156.89911431715205</c:v>
                </c:pt>
                <c:pt idx="664">
                  <c:v>157.01637266258672</c:v>
                </c:pt>
                <c:pt idx="665">
                  <c:v>157.08902870434355</c:v>
                </c:pt>
                <c:pt idx="666">
                  <c:v>157.07158368352333</c:v>
                </c:pt>
                <c:pt idx="667">
                  <c:v>157.07215583632996</c:v>
                </c:pt>
                <c:pt idx="668">
                  <c:v>157.06090366446438</c:v>
                </c:pt>
                <c:pt idx="669">
                  <c:v>157.0064811804223</c:v>
                </c:pt>
                <c:pt idx="670">
                  <c:v>156.83640215927915</c:v>
                </c:pt>
                <c:pt idx="671">
                  <c:v>156.88354753399437</c:v>
                </c:pt>
                <c:pt idx="672">
                  <c:v>156.92310376568167</c:v>
                </c:pt>
                <c:pt idx="673">
                  <c:v>156.91578244279322</c:v>
                </c:pt>
                <c:pt idx="674">
                  <c:v>157.00893492876097</c:v>
                </c:pt>
                <c:pt idx="675">
                  <c:v>157.01572103039189</c:v>
                </c:pt>
                <c:pt idx="676">
                  <c:v>156.97968392513775</c:v>
                </c:pt>
                <c:pt idx="677">
                  <c:v>156.99212209172947</c:v>
                </c:pt>
                <c:pt idx="678">
                  <c:v>157.18868630246308</c:v>
                </c:pt>
                <c:pt idx="679">
                  <c:v>157.33235550031441</c:v>
                </c:pt>
                <c:pt idx="680">
                  <c:v>157.27903148790526</c:v>
                </c:pt>
                <c:pt idx="681">
                  <c:v>158.21698918580952</c:v>
                </c:pt>
                <c:pt idx="682">
                  <c:v>158.12812272468113</c:v>
                </c:pt>
                <c:pt idx="683">
                  <c:v>158.16563379315588</c:v>
                </c:pt>
                <c:pt idx="684">
                  <c:v>158.09133170316875</c:v>
                </c:pt>
                <c:pt idx="685">
                  <c:v>158.1002629136126</c:v>
                </c:pt>
                <c:pt idx="686">
                  <c:v>158.15367122554497</c:v>
                </c:pt>
                <c:pt idx="687">
                  <c:v>158.13288982857591</c:v>
                </c:pt>
                <c:pt idx="688">
                  <c:v>158.11584139390774</c:v>
                </c:pt>
                <c:pt idx="689">
                  <c:v>158.0972189439162</c:v>
                </c:pt>
                <c:pt idx="690">
                  <c:v>158.05158187960296</c:v>
                </c:pt>
                <c:pt idx="691">
                  <c:v>158.09713517427286</c:v>
                </c:pt>
                <c:pt idx="692">
                  <c:v>158.05894930346162</c:v>
                </c:pt>
                <c:pt idx="693">
                  <c:v>158.00510670136484</c:v>
                </c:pt>
                <c:pt idx="694">
                  <c:v>158.0027467954246</c:v>
                </c:pt>
                <c:pt idx="695">
                  <c:v>157.98883193678114</c:v>
                </c:pt>
                <c:pt idx="696">
                  <c:v>158.00097905077595</c:v>
                </c:pt>
                <c:pt idx="697">
                  <c:v>158.1752186437846</c:v>
                </c:pt>
                <c:pt idx="698">
                  <c:v>158.16000004701772</c:v>
                </c:pt>
                <c:pt idx="699">
                  <c:v>158.16659430583161</c:v>
                </c:pt>
                <c:pt idx="700">
                  <c:v>158.2393617211695</c:v>
                </c:pt>
                <c:pt idx="701">
                  <c:v>158.33482039825134</c:v>
                </c:pt>
                <c:pt idx="702">
                  <c:v>158.27807199804974</c:v>
                </c:pt>
                <c:pt idx="703">
                  <c:v>158.24509877802066</c:v>
                </c:pt>
                <c:pt idx="704">
                  <c:v>158.2580713406978</c:v>
                </c:pt>
                <c:pt idx="705">
                  <c:v>158.28357469284509</c:v>
                </c:pt>
                <c:pt idx="706">
                  <c:v>158.20899437639906</c:v>
                </c:pt>
                <c:pt idx="707">
                  <c:v>158.24926386473749</c:v>
                </c:pt>
                <c:pt idx="708">
                  <c:v>158.24799196668627</c:v>
                </c:pt>
                <c:pt idx="709">
                  <c:v>158.31443366440519</c:v>
                </c:pt>
                <c:pt idx="710">
                  <c:v>158.37818272200622</c:v>
                </c:pt>
                <c:pt idx="711">
                  <c:v>158.56096043843547</c:v>
                </c:pt>
                <c:pt idx="712">
                  <c:v>158.64402736822589</c:v>
                </c:pt>
                <c:pt idx="713">
                  <c:v>158.66402143176532</c:v>
                </c:pt>
                <c:pt idx="714">
                  <c:v>158.73513619925114</c:v>
                </c:pt>
                <c:pt idx="715">
                  <c:v>158.76791309903695</c:v>
                </c:pt>
                <c:pt idx="716">
                  <c:v>158.71372387029777</c:v>
                </c:pt>
                <c:pt idx="717">
                  <c:v>158.81904844879625</c:v>
                </c:pt>
                <c:pt idx="718">
                  <c:v>158.92565184474631</c:v>
                </c:pt>
                <c:pt idx="719">
                  <c:v>159.01253439601919</c:v>
                </c:pt>
                <c:pt idx="720">
                  <c:v>158.92685125402863</c:v>
                </c:pt>
                <c:pt idx="721">
                  <c:v>158.91684518631584</c:v>
                </c:pt>
                <c:pt idx="722">
                  <c:v>158.86824714274226</c:v>
                </c:pt>
                <c:pt idx="723">
                  <c:v>158.92426205216731</c:v>
                </c:pt>
                <c:pt idx="724">
                  <c:v>159.02362308524303</c:v>
                </c:pt>
                <c:pt idx="725">
                  <c:v>159.05731788510693</c:v>
                </c:pt>
                <c:pt idx="726">
                  <c:v>159.05702492985634</c:v>
                </c:pt>
                <c:pt idx="727">
                  <c:v>159.10616185598525</c:v>
                </c:pt>
                <c:pt idx="728">
                  <c:v>159.08681601805927</c:v>
                </c:pt>
                <c:pt idx="729">
                  <c:v>159.08897590002351</c:v>
                </c:pt>
                <c:pt idx="730">
                  <c:v>159.1000711009531</c:v>
                </c:pt>
                <c:pt idx="731">
                  <c:v>159.24043843983736</c:v>
                </c:pt>
                <c:pt idx="732">
                  <c:v>159.27432130528157</c:v>
                </c:pt>
                <c:pt idx="733">
                  <c:v>159.3147969378671</c:v>
                </c:pt>
                <c:pt idx="734">
                  <c:v>158.35440407908686</c:v>
                </c:pt>
                <c:pt idx="735">
                  <c:v>158.45001660305513</c:v>
                </c:pt>
                <c:pt idx="736">
                  <c:v>158.18578535424922</c:v>
                </c:pt>
                <c:pt idx="737">
                  <c:v>157.81019960124553</c:v>
                </c:pt>
                <c:pt idx="738">
                  <c:v>157.49137080186756</c:v>
                </c:pt>
                <c:pt idx="739">
                  <c:v>158.31439092025562</c:v>
                </c:pt>
                <c:pt idx="740">
                  <c:v>158.26750192662888</c:v>
                </c:pt>
                <c:pt idx="741">
                  <c:v>158.45174690162187</c:v>
                </c:pt>
                <c:pt idx="742">
                  <c:v>158.52509437540076</c:v>
                </c:pt>
                <c:pt idx="743">
                  <c:v>158.50301634232414</c:v>
                </c:pt>
                <c:pt idx="744">
                  <c:v>158.53018361771353</c:v>
                </c:pt>
                <c:pt idx="745">
                  <c:v>158.40508357316992</c:v>
                </c:pt>
                <c:pt idx="746">
                  <c:v>158.42131753428939</c:v>
                </c:pt>
                <c:pt idx="747">
                  <c:v>158.64109363277274</c:v>
                </c:pt>
                <c:pt idx="748">
                  <c:v>158.66199278241635</c:v>
                </c:pt>
                <c:pt idx="749">
                  <c:v>158.66077684439045</c:v>
                </c:pt>
                <c:pt idx="750">
                  <c:v>158.53682237998973</c:v>
                </c:pt>
                <c:pt idx="751">
                  <c:v>158.39241582523493</c:v>
                </c:pt>
                <c:pt idx="752">
                  <c:v>158.33984286992828</c:v>
                </c:pt>
                <c:pt idx="753">
                  <c:v>158.23582815978</c:v>
                </c:pt>
                <c:pt idx="754">
                  <c:v>158.18912899259342</c:v>
                </c:pt>
                <c:pt idx="755">
                  <c:v>158.26116380295886</c:v>
                </c:pt>
                <c:pt idx="756">
                  <c:v>158.35967763760544</c:v>
                </c:pt>
                <c:pt idx="757">
                  <c:v>158.25920732334785</c:v>
                </c:pt>
                <c:pt idx="758">
                  <c:v>158.47191496543826</c:v>
                </c:pt>
                <c:pt idx="759">
                  <c:v>158.52982721860133</c:v>
                </c:pt>
                <c:pt idx="760">
                  <c:v>158.77194957149283</c:v>
                </c:pt>
                <c:pt idx="761">
                  <c:v>158.70123123044607</c:v>
                </c:pt>
                <c:pt idx="762">
                  <c:v>158.66813953633741</c:v>
                </c:pt>
                <c:pt idx="763">
                  <c:v>158.74088487529221</c:v>
                </c:pt>
                <c:pt idx="764">
                  <c:v>158.84400489737016</c:v>
                </c:pt>
                <c:pt idx="765">
                  <c:v>158.77227983992083</c:v>
                </c:pt>
                <c:pt idx="766">
                  <c:v>158.68749619756005</c:v>
                </c:pt>
                <c:pt idx="767">
                  <c:v>158.58111891870698</c:v>
                </c:pt>
                <c:pt idx="768">
                  <c:v>158.66410793098589</c:v>
                </c:pt>
                <c:pt idx="769">
                  <c:v>158.69307795942134</c:v>
                </c:pt>
                <c:pt idx="770">
                  <c:v>158.67457334986682</c:v>
                </c:pt>
                <c:pt idx="771">
                  <c:v>158.71611066195129</c:v>
                </c:pt>
                <c:pt idx="772">
                  <c:v>158.82581698819857</c:v>
                </c:pt>
                <c:pt idx="773">
                  <c:v>159.09270687202297</c:v>
                </c:pt>
                <c:pt idx="774">
                  <c:v>159.30206653079679</c:v>
                </c:pt>
                <c:pt idx="775">
                  <c:v>159.35056333585345</c:v>
                </c:pt>
                <c:pt idx="776">
                  <c:v>159.53641406178923</c:v>
                </c:pt>
                <c:pt idx="777">
                  <c:v>159.85100105618875</c:v>
                </c:pt>
                <c:pt idx="778">
                  <c:v>159.84716940074009</c:v>
                </c:pt>
                <c:pt idx="779">
                  <c:v>159.7438196657597</c:v>
                </c:pt>
                <c:pt idx="780">
                  <c:v>159.17641633649075</c:v>
                </c:pt>
                <c:pt idx="781">
                  <c:v>159.93217438698937</c:v>
                </c:pt>
                <c:pt idx="782">
                  <c:v>159.87613546892229</c:v>
                </c:pt>
                <c:pt idx="783">
                  <c:v>159.84045513207752</c:v>
                </c:pt>
                <c:pt idx="784">
                  <c:v>159.77997195782766</c:v>
                </c:pt>
                <c:pt idx="785">
                  <c:v>159.89015557801216</c:v>
                </c:pt>
                <c:pt idx="786">
                  <c:v>159.88243826203572</c:v>
                </c:pt>
                <c:pt idx="787">
                  <c:v>160.3260117527833</c:v>
                </c:pt>
                <c:pt idx="788">
                  <c:v>160.20005453952027</c:v>
                </c:pt>
                <c:pt idx="789">
                  <c:v>160.27593905685436</c:v>
                </c:pt>
                <c:pt idx="790">
                  <c:v>160.27605736910255</c:v>
                </c:pt>
                <c:pt idx="791">
                  <c:v>160.19608727568169</c:v>
                </c:pt>
                <c:pt idx="792">
                  <c:v>160.28798230741356</c:v>
                </c:pt>
                <c:pt idx="793">
                  <c:v>160.50191008708637</c:v>
                </c:pt>
                <c:pt idx="794">
                  <c:v>160.33018580102686</c:v>
                </c:pt>
                <c:pt idx="795">
                  <c:v>160.48500392971599</c:v>
                </c:pt>
                <c:pt idx="796">
                  <c:v>160.27274683976839</c:v>
                </c:pt>
                <c:pt idx="797">
                  <c:v>160.23645169037718</c:v>
                </c:pt>
                <c:pt idx="798">
                  <c:v>160.41902587642406</c:v>
                </c:pt>
                <c:pt idx="799">
                  <c:v>160.72687824012556</c:v>
                </c:pt>
                <c:pt idx="800">
                  <c:v>160.72208684311659</c:v>
                </c:pt>
                <c:pt idx="801">
                  <c:v>160.52108283640169</c:v>
                </c:pt>
                <c:pt idx="802">
                  <c:v>160.58783788214487</c:v>
                </c:pt>
                <c:pt idx="803">
                  <c:v>160.7734892194128</c:v>
                </c:pt>
                <c:pt idx="804">
                  <c:v>160.91759083184317</c:v>
                </c:pt>
                <c:pt idx="805">
                  <c:v>161.05198228076347</c:v>
                </c:pt>
                <c:pt idx="806">
                  <c:v>161.19348751409274</c:v>
                </c:pt>
                <c:pt idx="807">
                  <c:v>161.12381170326583</c:v>
                </c:pt>
                <c:pt idx="808">
                  <c:v>161.60628447704059</c:v>
                </c:pt>
                <c:pt idx="809">
                  <c:v>161.5837144859502</c:v>
                </c:pt>
                <c:pt idx="810">
                  <c:v>162.02112549552825</c:v>
                </c:pt>
                <c:pt idx="811">
                  <c:v>162.8232460803346</c:v>
                </c:pt>
                <c:pt idx="812">
                  <c:v>162.36494471201505</c:v>
                </c:pt>
                <c:pt idx="813">
                  <c:v>162.14576102522955</c:v>
                </c:pt>
                <c:pt idx="814">
                  <c:v>161.86191209736248</c:v>
                </c:pt>
                <c:pt idx="815">
                  <c:v>161.94028556822809</c:v>
                </c:pt>
                <c:pt idx="816">
                  <c:v>161.98121440176516</c:v>
                </c:pt>
                <c:pt idx="817">
                  <c:v>162.58954554403107</c:v>
                </c:pt>
                <c:pt idx="818">
                  <c:v>162.85911158776844</c:v>
                </c:pt>
                <c:pt idx="819">
                  <c:v>162.95754997940693</c:v>
                </c:pt>
                <c:pt idx="820">
                  <c:v>162.49957909072646</c:v>
                </c:pt>
                <c:pt idx="821">
                  <c:v>162.28171952390295</c:v>
                </c:pt>
                <c:pt idx="822">
                  <c:v>161.95039870797572</c:v>
                </c:pt>
                <c:pt idx="823">
                  <c:v>161.94605173953903</c:v>
                </c:pt>
                <c:pt idx="824">
                  <c:v>162.04276336705729</c:v>
                </c:pt>
                <c:pt idx="825">
                  <c:v>161.78391651984904</c:v>
                </c:pt>
                <c:pt idx="826">
                  <c:v>162.03215556765164</c:v>
                </c:pt>
                <c:pt idx="827">
                  <c:v>161.91719794825596</c:v>
                </c:pt>
                <c:pt idx="828">
                  <c:v>161.9779461124204</c:v>
                </c:pt>
                <c:pt idx="829">
                  <c:v>162.20131356139478</c:v>
                </c:pt>
                <c:pt idx="830">
                  <c:v>162.11590906079263</c:v>
                </c:pt>
                <c:pt idx="831">
                  <c:v>162.46696736524896</c:v>
                </c:pt>
                <c:pt idx="832">
                  <c:v>162.38698367912917</c:v>
                </c:pt>
                <c:pt idx="833">
                  <c:v>162.27311795803413</c:v>
                </c:pt>
                <c:pt idx="834">
                  <c:v>162.31739842444688</c:v>
                </c:pt>
                <c:pt idx="835">
                  <c:v>162.34485488848159</c:v>
                </c:pt>
                <c:pt idx="836">
                  <c:v>161.80540919802681</c:v>
                </c:pt>
                <c:pt idx="837">
                  <c:v>161.86456526153029</c:v>
                </c:pt>
                <c:pt idx="838">
                  <c:v>162.08090920917027</c:v>
                </c:pt>
                <c:pt idx="839">
                  <c:v>162.78171848969478</c:v>
                </c:pt>
                <c:pt idx="840">
                  <c:v>162.49522017744815</c:v>
                </c:pt>
                <c:pt idx="841">
                  <c:v>162.65105905274285</c:v>
                </c:pt>
                <c:pt idx="842">
                  <c:v>162.7002638317017</c:v>
                </c:pt>
                <c:pt idx="843">
                  <c:v>162.44005640468191</c:v>
                </c:pt>
                <c:pt idx="844">
                  <c:v>162.69549685191387</c:v>
                </c:pt>
                <c:pt idx="845">
                  <c:v>162.70792628561802</c:v>
                </c:pt>
                <c:pt idx="846">
                  <c:v>163.17428781913276</c:v>
                </c:pt>
                <c:pt idx="847">
                  <c:v>163.35455618644352</c:v>
                </c:pt>
                <c:pt idx="848">
                  <c:v>163.38800434012737</c:v>
                </c:pt>
                <c:pt idx="849">
                  <c:v>163.44185627570741</c:v>
                </c:pt>
                <c:pt idx="850">
                  <c:v>163.56096512475199</c:v>
                </c:pt>
                <c:pt idx="851">
                  <c:v>163.68097003708863</c:v>
                </c:pt>
                <c:pt idx="852">
                  <c:v>164.1597943583146</c:v>
                </c:pt>
                <c:pt idx="853">
                  <c:v>164.41665173960951</c:v>
                </c:pt>
                <c:pt idx="854">
                  <c:v>164.49341109771601</c:v>
                </c:pt>
                <c:pt idx="855">
                  <c:v>164.61182073534448</c:v>
                </c:pt>
                <c:pt idx="856">
                  <c:v>164.33381147132812</c:v>
                </c:pt>
                <c:pt idx="857">
                  <c:v>164.25588295367677</c:v>
                </c:pt>
                <c:pt idx="858">
                  <c:v>163.770378112721</c:v>
                </c:pt>
                <c:pt idx="859">
                  <c:v>163.70229775501542</c:v>
                </c:pt>
                <c:pt idx="860">
                  <c:v>163.74968226880347</c:v>
                </c:pt>
                <c:pt idx="861">
                  <c:v>163.70569932205206</c:v>
                </c:pt>
                <c:pt idx="862">
                  <c:v>163.72565515908184</c:v>
                </c:pt>
                <c:pt idx="863">
                  <c:v>163.82955022907419</c:v>
                </c:pt>
                <c:pt idx="864">
                  <c:v>164.07244183009956</c:v>
                </c:pt>
                <c:pt idx="865">
                  <c:v>164.10017300735856</c:v>
                </c:pt>
                <c:pt idx="866">
                  <c:v>164.34395758496757</c:v>
                </c:pt>
                <c:pt idx="867">
                  <c:v>164.64098030145215</c:v>
                </c:pt>
                <c:pt idx="868">
                  <c:v>164.4938556015853</c:v>
                </c:pt>
                <c:pt idx="869">
                  <c:v>164.62217615249872</c:v>
                </c:pt>
                <c:pt idx="870">
                  <c:v>165.25934791047058</c:v>
                </c:pt>
                <c:pt idx="871">
                  <c:v>165.10573720294687</c:v>
                </c:pt>
                <c:pt idx="872">
                  <c:v>165.21656626260673</c:v>
                </c:pt>
                <c:pt idx="873">
                  <c:v>165.21654155342225</c:v>
                </c:pt>
                <c:pt idx="874">
                  <c:v>165.22577589764211</c:v>
                </c:pt>
                <c:pt idx="875">
                  <c:v>165.30109555000007</c:v>
                </c:pt>
                <c:pt idx="876">
                  <c:v>165.45811983739725</c:v>
                </c:pt>
                <c:pt idx="877">
                  <c:v>165.86262275956588</c:v>
                </c:pt>
                <c:pt idx="878">
                  <c:v>165.61877664599066</c:v>
                </c:pt>
                <c:pt idx="879">
                  <c:v>165.60315472723201</c:v>
                </c:pt>
                <c:pt idx="880">
                  <c:v>165.62411120489088</c:v>
                </c:pt>
                <c:pt idx="881">
                  <c:v>165.26049180614964</c:v>
                </c:pt>
                <c:pt idx="882">
                  <c:v>165.30198259738827</c:v>
                </c:pt>
                <c:pt idx="883">
                  <c:v>165.36933624540765</c:v>
                </c:pt>
                <c:pt idx="884">
                  <c:v>165.40371426068523</c:v>
                </c:pt>
                <c:pt idx="885">
                  <c:v>165.45428905797533</c:v>
                </c:pt>
                <c:pt idx="886">
                  <c:v>165.31348939230389</c:v>
                </c:pt>
                <c:pt idx="887">
                  <c:v>165.4593192289685</c:v>
                </c:pt>
                <c:pt idx="888">
                  <c:v>165.40812611088097</c:v>
                </c:pt>
                <c:pt idx="889">
                  <c:v>165.54401480150338</c:v>
                </c:pt>
                <c:pt idx="890">
                  <c:v>165.48017940258271</c:v>
                </c:pt>
                <c:pt idx="891">
                  <c:v>165.43294676673199</c:v>
                </c:pt>
                <c:pt idx="892">
                  <c:v>165.26476651164649</c:v>
                </c:pt>
                <c:pt idx="893">
                  <c:v>165.14049444623598</c:v>
                </c:pt>
                <c:pt idx="894">
                  <c:v>165.12230770139092</c:v>
                </c:pt>
                <c:pt idx="895">
                  <c:v>164.99306039304497</c:v>
                </c:pt>
                <c:pt idx="896">
                  <c:v>165.08825793554141</c:v>
                </c:pt>
                <c:pt idx="897">
                  <c:v>165.11314464527911</c:v>
                </c:pt>
                <c:pt idx="898">
                  <c:v>164.93655865686304</c:v>
                </c:pt>
                <c:pt idx="899">
                  <c:v>165.03589986127142</c:v>
                </c:pt>
                <c:pt idx="900">
                  <c:v>165.24329536641281</c:v>
                </c:pt>
                <c:pt idx="901">
                  <c:v>165.32880294767085</c:v>
                </c:pt>
                <c:pt idx="902">
                  <c:v>165.14537219472064</c:v>
                </c:pt>
                <c:pt idx="903">
                  <c:v>165.03450856775348</c:v>
                </c:pt>
                <c:pt idx="904">
                  <c:v>164.83031196119356</c:v>
                </c:pt>
                <c:pt idx="905">
                  <c:v>164.78558768111381</c:v>
                </c:pt>
                <c:pt idx="906">
                  <c:v>164.84632022359702</c:v>
                </c:pt>
                <c:pt idx="907">
                  <c:v>164.91100111960756</c:v>
                </c:pt>
                <c:pt idx="908">
                  <c:v>165.08712721920381</c:v>
                </c:pt>
                <c:pt idx="909">
                  <c:v>165.09956186359793</c:v>
                </c:pt>
                <c:pt idx="910">
                  <c:v>165.24715608512591</c:v>
                </c:pt>
                <c:pt idx="911">
                  <c:v>165.21192183608287</c:v>
                </c:pt>
                <c:pt idx="912">
                  <c:v>165.40354057737179</c:v>
                </c:pt>
                <c:pt idx="913">
                  <c:v>165.30294309429462</c:v>
                </c:pt>
                <c:pt idx="914">
                  <c:v>165.22078332659271</c:v>
                </c:pt>
                <c:pt idx="915">
                  <c:v>165.30120709148449</c:v>
                </c:pt>
                <c:pt idx="916">
                  <c:v>165.4506277035436</c:v>
                </c:pt>
                <c:pt idx="917">
                  <c:v>165.54709445467572</c:v>
                </c:pt>
                <c:pt idx="918">
                  <c:v>165.66910071093378</c:v>
                </c:pt>
                <c:pt idx="919">
                  <c:v>165.81284880710066</c:v>
                </c:pt>
                <c:pt idx="920">
                  <c:v>165.86123321757836</c:v>
                </c:pt>
                <c:pt idx="921">
                  <c:v>165.76712897038104</c:v>
                </c:pt>
                <c:pt idx="922">
                  <c:v>165.73302802497304</c:v>
                </c:pt>
                <c:pt idx="923">
                  <c:v>165.80004464041974</c:v>
                </c:pt>
                <c:pt idx="924">
                  <c:v>165.92774575161769</c:v>
                </c:pt>
                <c:pt idx="925">
                  <c:v>166.25664517187576</c:v>
                </c:pt>
                <c:pt idx="926">
                  <c:v>166.24715517942465</c:v>
                </c:pt>
                <c:pt idx="927">
                  <c:v>166.03844108852834</c:v>
                </c:pt>
                <c:pt idx="928">
                  <c:v>165.97562141096554</c:v>
                </c:pt>
                <c:pt idx="929">
                  <c:v>166.05041617848073</c:v>
                </c:pt>
                <c:pt idx="930">
                  <c:v>165.88749175182781</c:v>
                </c:pt>
                <c:pt idx="931">
                  <c:v>165.81364924987071</c:v>
                </c:pt>
                <c:pt idx="932">
                  <c:v>165.84605354313763</c:v>
                </c:pt>
                <c:pt idx="933">
                  <c:v>165.91885474920264</c:v>
                </c:pt>
                <c:pt idx="934">
                  <c:v>165.95939749255427</c:v>
                </c:pt>
                <c:pt idx="935">
                  <c:v>166.057715001216</c:v>
                </c:pt>
                <c:pt idx="936">
                  <c:v>166.33364731844463</c:v>
                </c:pt>
                <c:pt idx="937">
                  <c:v>167.87063253067092</c:v>
                </c:pt>
                <c:pt idx="938">
                  <c:v>167.73433607060809</c:v>
                </c:pt>
                <c:pt idx="939">
                  <c:v>167.84678786535682</c:v>
                </c:pt>
                <c:pt idx="940">
                  <c:v>168.32513751332596</c:v>
                </c:pt>
                <c:pt idx="941">
                  <c:v>168.45545919317175</c:v>
                </c:pt>
                <c:pt idx="942">
                  <c:v>168.39889718543006</c:v>
                </c:pt>
                <c:pt idx="943">
                  <c:v>168.41325799939156</c:v>
                </c:pt>
                <c:pt idx="944">
                  <c:v>168.3682923165843</c:v>
                </c:pt>
                <c:pt idx="945">
                  <c:v>168.53238011963441</c:v>
                </c:pt>
                <c:pt idx="946">
                  <c:v>169.00310741465475</c:v>
                </c:pt>
                <c:pt idx="947">
                  <c:v>169.35613553529137</c:v>
                </c:pt>
                <c:pt idx="948">
                  <c:v>169.34713600996571</c:v>
                </c:pt>
                <c:pt idx="949">
                  <c:v>169.28261849517287</c:v>
                </c:pt>
                <c:pt idx="950">
                  <c:v>169.46818780435279</c:v>
                </c:pt>
                <c:pt idx="951">
                  <c:v>169.62568636121856</c:v>
                </c:pt>
                <c:pt idx="952">
                  <c:v>169.49601449106012</c:v>
                </c:pt>
                <c:pt idx="953">
                  <c:v>169.37740968839736</c:v>
                </c:pt>
                <c:pt idx="954">
                  <c:v>169.57053223895596</c:v>
                </c:pt>
                <c:pt idx="955">
                  <c:v>170.02116955105703</c:v>
                </c:pt>
                <c:pt idx="956">
                  <c:v>170.0812345527643</c:v>
                </c:pt>
                <c:pt idx="957">
                  <c:v>169.8929339729753</c:v>
                </c:pt>
                <c:pt idx="958">
                  <c:v>169.78190378768821</c:v>
                </c:pt>
                <c:pt idx="959">
                  <c:v>169.76031592690995</c:v>
                </c:pt>
                <c:pt idx="960">
                  <c:v>169.14129610071967</c:v>
                </c:pt>
                <c:pt idx="961">
                  <c:v>169.17673333265932</c:v>
                </c:pt>
                <c:pt idx="962">
                  <c:v>169.23753309919809</c:v>
                </c:pt>
                <c:pt idx="963">
                  <c:v>169.31679547090894</c:v>
                </c:pt>
                <c:pt idx="964">
                  <c:v>169.59684802337014</c:v>
                </c:pt>
                <c:pt idx="965">
                  <c:v>169.68786621439185</c:v>
                </c:pt>
                <c:pt idx="966">
                  <c:v>169.97443929144583</c:v>
                </c:pt>
                <c:pt idx="967">
                  <c:v>170.21483629396494</c:v>
                </c:pt>
                <c:pt idx="968">
                  <c:v>170.15031053864175</c:v>
                </c:pt>
                <c:pt idx="969">
                  <c:v>170.27581000368301</c:v>
                </c:pt>
                <c:pt idx="970">
                  <c:v>170.57416639036433</c:v>
                </c:pt>
                <c:pt idx="971">
                  <c:v>170.71979680828656</c:v>
                </c:pt>
                <c:pt idx="972">
                  <c:v>170.83935486845783</c:v>
                </c:pt>
                <c:pt idx="973">
                  <c:v>171.00531749888657</c:v>
                </c:pt>
                <c:pt idx="974">
                  <c:v>171.03711580381895</c:v>
                </c:pt>
                <c:pt idx="975">
                  <c:v>171.08975614728604</c:v>
                </c:pt>
                <c:pt idx="976">
                  <c:v>170.98637569565773</c:v>
                </c:pt>
                <c:pt idx="977">
                  <c:v>171.44722244350334</c:v>
                </c:pt>
                <c:pt idx="978">
                  <c:v>171.41366722599392</c:v>
                </c:pt>
                <c:pt idx="979">
                  <c:v>171.36624199231198</c:v>
                </c:pt>
                <c:pt idx="980">
                  <c:v>171.33763555351925</c:v>
                </c:pt>
                <c:pt idx="981">
                  <c:v>171.3803070427704</c:v>
                </c:pt>
                <c:pt idx="982">
                  <c:v>171.77963280482103</c:v>
                </c:pt>
                <c:pt idx="983">
                  <c:v>172.14325524277865</c:v>
                </c:pt>
                <c:pt idx="984">
                  <c:v>171.88955520186695</c:v>
                </c:pt>
                <c:pt idx="985">
                  <c:v>171.57827677186782</c:v>
                </c:pt>
                <c:pt idx="986">
                  <c:v>171.55332703729496</c:v>
                </c:pt>
                <c:pt idx="987">
                  <c:v>171.36175267720631</c:v>
                </c:pt>
                <c:pt idx="988">
                  <c:v>171.16904763805812</c:v>
                </c:pt>
                <c:pt idx="989">
                  <c:v>171.32230251567199</c:v>
                </c:pt>
                <c:pt idx="990">
                  <c:v>171.32434573415526</c:v>
                </c:pt>
                <c:pt idx="991">
                  <c:v>171.3667692655728</c:v>
                </c:pt>
                <c:pt idx="992">
                  <c:v>171.40682841358995</c:v>
                </c:pt>
                <c:pt idx="993">
                  <c:v>171.46797862920062</c:v>
                </c:pt>
                <c:pt idx="994">
                  <c:v>171.46196993524597</c:v>
                </c:pt>
                <c:pt idx="995">
                  <c:v>171.55146517596594</c:v>
                </c:pt>
                <c:pt idx="996">
                  <c:v>171.36443695747641</c:v>
                </c:pt>
                <c:pt idx="997">
                  <c:v>171.44215862153462</c:v>
                </c:pt>
                <c:pt idx="998">
                  <c:v>171.74784257877431</c:v>
                </c:pt>
                <c:pt idx="999">
                  <c:v>171.83499779570019</c:v>
                </c:pt>
                <c:pt idx="1000">
                  <c:v>172.05575120555073</c:v>
                </c:pt>
                <c:pt idx="1001">
                  <c:v>172.05656469837868</c:v>
                </c:pt>
                <c:pt idx="1002">
                  <c:v>171.84147161192323</c:v>
                </c:pt>
                <c:pt idx="1003">
                  <c:v>171.88576919084119</c:v>
                </c:pt>
                <c:pt idx="1004">
                  <c:v>171.58657431979211</c:v>
                </c:pt>
                <c:pt idx="1005">
                  <c:v>171.71754222323972</c:v>
                </c:pt>
                <c:pt idx="1006">
                  <c:v>171.65564982590678</c:v>
                </c:pt>
                <c:pt idx="1007">
                  <c:v>171.76700908460217</c:v>
                </c:pt>
                <c:pt idx="1008">
                  <c:v>171.85074770249363</c:v>
                </c:pt>
                <c:pt idx="1009">
                  <c:v>172.09851058728998</c:v>
                </c:pt>
                <c:pt idx="1010">
                  <c:v>172.16628540822157</c:v>
                </c:pt>
                <c:pt idx="1011">
                  <c:v>172.0559754826559</c:v>
                </c:pt>
                <c:pt idx="1012">
                  <c:v>172.1245523079854</c:v>
                </c:pt>
                <c:pt idx="1013">
                  <c:v>172.42072969461756</c:v>
                </c:pt>
                <c:pt idx="1014">
                  <c:v>172.30765726819803</c:v>
                </c:pt>
                <c:pt idx="1015">
                  <c:v>172.33734606836197</c:v>
                </c:pt>
                <c:pt idx="1016">
                  <c:v>172.30318728532444</c:v>
                </c:pt>
                <c:pt idx="1017">
                  <c:v>172.2300210701749</c:v>
                </c:pt>
                <c:pt idx="1018">
                  <c:v>172.37088063086026</c:v>
                </c:pt>
                <c:pt idx="1019">
                  <c:v>172.65368898986293</c:v>
                </c:pt>
                <c:pt idx="1020">
                  <c:v>173.00330350990563</c:v>
                </c:pt>
                <c:pt idx="1021">
                  <c:v>173.28539993735862</c:v>
                </c:pt>
                <c:pt idx="1022">
                  <c:v>173.30243378074354</c:v>
                </c:pt>
                <c:pt idx="1023">
                  <c:v>173.06647142622063</c:v>
                </c:pt>
                <c:pt idx="1024">
                  <c:v>172.76940991527323</c:v>
                </c:pt>
                <c:pt idx="1025">
                  <c:v>172.86706336790036</c:v>
                </c:pt>
                <c:pt idx="1026">
                  <c:v>172.95169721120391</c:v>
                </c:pt>
                <c:pt idx="1027">
                  <c:v>172.97673018919659</c:v>
                </c:pt>
                <c:pt idx="1028">
                  <c:v>173.19125975329811</c:v>
                </c:pt>
                <c:pt idx="1029">
                  <c:v>172.79781379072656</c:v>
                </c:pt>
                <c:pt idx="1030">
                  <c:v>172.79633214353888</c:v>
                </c:pt>
                <c:pt idx="1031">
                  <c:v>172.92909251824904</c:v>
                </c:pt>
                <c:pt idx="1032">
                  <c:v>172.96400787627627</c:v>
                </c:pt>
                <c:pt idx="1033">
                  <c:v>172.89843169171345</c:v>
                </c:pt>
                <c:pt idx="1034">
                  <c:v>172.99736086306658</c:v>
                </c:pt>
                <c:pt idx="1035">
                  <c:v>173.10601452481404</c:v>
                </c:pt>
                <c:pt idx="1036">
                  <c:v>173.07443300551722</c:v>
                </c:pt>
                <c:pt idx="1037">
                  <c:v>173.06193157163929</c:v>
                </c:pt>
                <c:pt idx="1038">
                  <c:v>173.02707870613708</c:v>
                </c:pt>
                <c:pt idx="1039">
                  <c:v>173.10296329256266</c:v>
                </c:pt>
                <c:pt idx="1040">
                  <c:v>173.09657308006484</c:v>
                </c:pt>
                <c:pt idx="1041">
                  <c:v>173.09643088414589</c:v>
                </c:pt>
                <c:pt idx="1042">
                  <c:v>173.31580333094493</c:v>
                </c:pt>
                <c:pt idx="1043">
                  <c:v>173.35085937273425</c:v>
                </c:pt>
                <c:pt idx="1044">
                  <c:v>174.28595937019199</c:v>
                </c:pt>
                <c:pt idx="1045">
                  <c:v>174.36153083935258</c:v>
                </c:pt>
                <c:pt idx="1046">
                  <c:v>174.4629442567915</c:v>
                </c:pt>
                <c:pt idx="1047">
                  <c:v>174.49100456093856</c:v>
                </c:pt>
                <c:pt idx="1048">
                  <c:v>174.56636701324865</c:v>
                </c:pt>
                <c:pt idx="1049">
                  <c:v>174.41885010066267</c:v>
                </c:pt>
                <c:pt idx="1050">
                  <c:v>174.36502626237197</c:v>
                </c:pt>
                <c:pt idx="1051">
                  <c:v>174.31554934416684</c:v>
                </c:pt>
                <c:pt idx="1052">
                  <c:v>174.23188343427449</c:v>
                </c:pt>
                <c:pt idx="1053">
                  <c:v>174.04614895427102</c:v>
                </c:pt>
                <c:pt idx="1054">
                  <c:v>173.96155856870828</c:v>
                </c:pt>
                <c:pt idx="1055">
                  <c:v>173.93896654457933</c:v>
                </c:pt>
                <c:pt idx="1056">
                  <c:v>173.93586677517425</c:v>
                </c:pt>
                <c:pt idx="1057">
                  <c:v>173.90313880050991</c:v>
                </c:pt>
                <c:pt idx="1058">
                  <c:v>173.7899813354916</c:v>
                </c:pt>
                <c:pt idx="1059">
                  <c:v>173.4093526039768</c:v>
                </c:pt>
                <c:pt idx="1060">
                  <c:v>173.36643816818062</c:v>
                </c:pt>
                <c:pt idx="1061">
                  <c:v>173.34192730068079</c:v>
                </c:pt>
                <c:pt idx="1062">
                  <c:v>173.27488267404101</c:v>
                </c:pt>
                <c:pt idx="1063">
                  <c:v>173.29158926431128</c:v>
                </c:pt>
                <c:pt idx="1064">
                  <c:v>173.06620519019947</c:v>
                </c:pt>
                <c:pt idx="1065">
                  <c:v>173.10394845905569</c:v>
                </c:pt>
                <c:pt idx="1066">
                  <c:v>173.01130816809021</c:v>
                </c:pt>
                <c:pt idx="1067">
                  <c:v>172.97458623394292</c:v>
                </c:pt>
                <c:pt idx="1068">
                  <c:v>172.91706642369945</c:v>
                </c:pt>
                <c:pt idx="1069">
                  <c:v>172.88353519347842</c:v>
                </c:pt>
                <c:pt idx="1070">
                  <c:v>172.81328485821129</c:v>
                </c:pt>
                <c:pt idx="1071">
                  <c:v>172.82416507013838</c:v>
                </c:pt>
                <c:pt idx="1072">
                  <c:v>172.88201505593878</c:v>
                </c:pt>
                <c:pt idx="1073">
                  <c:v>172.82338246769905</c:v>
                </c:pt>
                <c:pt idx="1074">
                  <c:v>172.7953114029537</c:v>
                </c:pt>
                <c:pt idx="1075">
                  <c:v>173.01313113518407</c:v>
                </c:pt>
                <c:pt idx="1076">
                  <c:v>173.10225288400798</c:v>
                </c:pt>
                <c:pt idx="1077">
                  <c:v>173.19861712514222</c:v>
                </c:pt>
                <c:pt idx="1078">
                  <c:v>173.22458619899425</c:v>
                </c:pt>
                <c:pt idx="1079">
                  <c:v>173.26011133856994</c:v>
                </c:pt>
                <c:pt idx="1080">
                  <c:v>173.28194318675781</c:v>
                </c:pt>
                <c:pt idx="1081">
                  <c:v>173.33621232809148</c:v>
                </c:pt>
                <c:pt idx="1082">
                  <c:v>173.21891355394646</c:v>
                </c:pt>
                <c:pt idx="1083">
                  <c:v>173.27822322674965</c:v>
                </c:pt>
                <c:pt idx="1084">
                  <c:v>173.37700646622153</c:v>
                </c:pt>
                <c:pt idx="1085">
                  <c:v>173.41770324643943</c:v>
                </c:pt>
                <c:pt idx="1086">
                  <c:v>173.59633658368637</c:v>
                </c:pt>
                <c:pt idx="1087">
                  <c:v>173.62155400694698</c:v>
                </c:pt>
                <c:pt idx="1088">
                  <c:v>173.61798813490745</c:v>
                </c:pt>
                <c:pt idx="1089">
                  <c:v>173.73125630757968</c:v>
                </c:pt>
                <c:pt idx="1090">
                  <c:v>173.82351127399934</c:v>
                </c:pt>
                <c:pt idx="1091">
                  <c:v>173.89293804392832</c:v>
                </c:pt>
                <c:pt idx="1092">
                  <c:v>174.0014928896818</c:v>
                </c:pt>
                <c:pt idx="1093">
                  <c:v>173.96103877239653</c:v>
                </c:pt>
                <c:pt idx="1094">
                  <c:v>174.03460376568322</c:v>
                </c:pt>
                <c:pt idx="1095">
                  <c:v>173.99161947769093</c:v>
                </c:pt>
                <c:pt idx="1096">
                  <c:v>174.11903507335495</c:v>
                </c:pt>
                <c:pt idx="1097">
                  <c:v>174.25691882200417</c:v>
                </c:pt>
                <c:pt idx="1098">
                  <c:v>174.37892796021183</c:v>
                </c:pt>
                <c:pt idx="1099">
                  <c:v>174.45609906347187</c:v>
                </c:pt>
                <c:pt idx="1100">
                  <c:v>174.54518303716273</c:v>
                </c:pt>
                <c:pt idx="1101">
                  <c:v>174.58588869039616</c:v>
                </c:pt>
                <c:pt idx="1102">
                  <c:v>174.64105299484675</c:v>
                </c:pt>
                <c:pt idx="1103">
                  <c:v>174.39305103057245</c:v>
                </c:pt>
                <c:pt idx="1104">
                  <c:v>174.25633596996025</c:v>
                </c:pt>
                <c:pt idx="1105">
                  <c:v>174.31431229811059</c:v>
                </c:pt>
                <c:pt idx="1106">
                  <c:v>174.32942489871181</c:v>
                </c:pt>
                <c:pt idx="1107">
                  <c:v>174.32508588738844</c:v>
                </c:pt>
                <c:pt idx="1108">
                  <c:v>174.42135945608212</c:v>
                </c:pt>
                <c:pt idx="1109">
                  <c:v>174.48675667773685</c:v>
                </c:pt>
                <c:pt idx="1110">
                  <c:v>174.58680576209292</c:v>
                </c:pt>
                <c:pt idx="1111">
                  <c:v>174.54373539176879</c:v>
                </c:pt>
                <c:pt idx="1112">
                  <c:v>174.58116387208173</c:v>
                </c:pt>
                <c:pt idx="1113">
                  <c:v>174.6455573995049</c:v>
                </c:pt>
                <c:pt idx="1114">
                  <c:v>174.73117530324345</c:v>
                </c:pt>
                <c:pt idx="1115">
                  <c:v>174.67677682584548</c:v>
                </c:pt>
                <c:pt idx="1116">
                  <c:v>174.67632290430743</c:v>
                </c:pt>
                <c:pt idx="1117">
                  <c:v>174.53831642048641</c:v>
                </c:pt>
                <c:pt idx="1118">
                  <c:v>174.51147024574757</c:v>
                </c:pt>
                <c:pt idx="1119">
                  <c:v>174.47138384403848</c:v>
                </c:pt>
                <c:pt idx="1120">
                  <c:v>174.47254221770629</c:v>
                </c:pt>
                <c:pt idx="1121">
                  <c:v>174.47854050169866</c:v>
                </c:pt>
                <c:pt idx="1122">
                  <c:v>174.45209312341964</c:v>
                </c:pt>
                <c:pt idx="1123">
                  <c:v>174.39498958840451</c:v>
                </c:pt>
                <c:pt idx="1124">
                  <c:v>174.4080788944301</c:v>
                </c:pt>
                <c:pt idx="1125">
                  <c:v>174.44842923437062</c:v>
                </c:pt>
                <c:pt idx="1126">
                  <c:v>174.58993776131265</c:v>
                </c:pt>
                <c:pt idx="1127">
                  <c:v>174.68613389634953</c:v>
                </c:pt>
                <c:pt idx="1128">
                  <c:v>174.7219608156899</c:v>
                </c:pt>
                <c:pt idx="1129">
                  <c:v>174.66837862739618</c:v>
                </c:pt>
                <c:pt idx="1130">
                  <c:v>174.64411476385487</c:v>
                </c:pt>
                <c:pt idx="1131">
                  <c:v>174.59274291256023</c:v>
                </c:pt>
                <c:pt idx="1132">
                  <c:v>174.37822862230325</c:v>
                </c:pt>
                <c:pt idx="1133">
                  <c:v>174.35697696461577</c:v>
                </c:pt>
                <c:pt idx="1134">
                  <c:v>174.34861767491202</c:v>
                </c:pt>
                <c:pt idx="1135">
                  <c:v>174.40724926949048</c:v>
                </c:pt>
                <c:pt idx="1136">
                  <c:v>174.48251898338157</c:v>
                </c:pt>
                <c:pt idx="1137">
                  <c:v>174.46772267479747</c:v>
                </c:pt>
                <c:pt idx="1138">
                  <c:v>174.3986848639714</c:v>
                </c:pt>
                <c:pt idx="1139">
                  <c:v>174.39405382190506</c:v>
                </c:pt>
                <c:pt idx="1140">
                  <c:v>174.45714024741804</c:v>
                </c:pt>
                <c:pt idx="1141">
                  <c:v>174.51388279776307</c:v>
                </c:pt>
                <c:pt idx="1142">
                  <c:v>174.50326389591621</c:v>
                </c:pt>
                <c:pt idx="1143">
                  <c:v>174.48121424143733</c:v>
                </c:pt>
                <c:pt idx="1144">
                  <c:v>174.64325215497155</c:v>
                </c:pt>
                <c:pt idx="1145">
                  <c:v>174.76264688264169</c:v>
                </c:pt>
                <c:pt idx="1146">
                  <c:v>174.74025648131243</c:v>
                </c:pt>
                <c:pt idx="1147">
                  <c:v>174.7713636447379</c:v>
                </c:pt>
                <c:pt idx="1148">
                  <c:v>174.76840448793286</c:v>
                </c:pt>
                <c:pt idx="1149">
                  <c:v>174.79968605202828</c:v>
                </c:pt>
                <c:pt idx="1150">
                  <c:v>174.86853505423551</c:v>
                </c:pt>
                <c:pt idx="1151">
                  <c:v>174.87011285601929</c:v>
                </c:pt>
                <c:pt idx="1152">
                  <c:v>174.88927854252981</c:v>
                </c:pt>
                <c:pt idx="1153">
                  <c:v>174.89875886993772</c:v>
                </c:pt>
                <c:pt idx="1154">
                  <c:v>174.87379590088673</c:v>
                </c:pt>
                <c:pt idx="1155">
                  <c:v>174.93381926944417</c:v>
                </c:pt>
                <c:pt idx="1156">
                  <c:v>175.03351769193654</c:v>
                </c:pt>
                <c:pt idx="1157">
                  <c:v>175.09283523427351</c:v>
                </c:pt>
                <c:pt idx="1158">
                  <c:v>175.12652084088597</c:v>
                </c:pt>
                <c:pt idx="1159">
                  <c:v>175.24938419534519</c:v>
                </c:pt>
                <c:pt idx="1160">
                  <c:v>175.22566447368271</c:v>
                </c:pt>
                <c:pt idx="1161">
                  <c:v>175.21697317160806</c:v>
                </c:pt>
                <c:pt idx="1162">
                  <c:v>175.22315738578803</c:v>
                </c:pt>
                <c:pt idx="1163">
                  <c:v>175.22573225630896</c:v>
                </c:pt>
                <c:pt idx="1164">
                  <c:v>175.24758148731843</c:v>
                </c:pt>
                <c:pt idx="1165">
                  <c:v>175.2835510895315</c:v>
                </c:pt>
                <c:pt idx="1166">
                  <c:v>175.28016166751601</c:v>
                </c:pt>
                <c:pt idx="1167">
                  <c:v>175.42420452443028</c:v>
                </c:pt>
                <c:pt idx="1168">
                  <c:v>175.4565032858707</c:v>
                </c:pt>
                <c:pt idx="1169">
                  <c:v>175.43643101284326</c:v>
                </c:pt>
                <c:pt idx="1170">
                  <c:v>175.61353162781356</c:v>
                </c:pt>
                <c:pt idx="1171">
                  <c:v>175.60960216562137</c:v>
                </c:pt>
                <c:pt idx="1172">
                  <c:v>175.58491910792927</c:v>
                </c:pt>
                <c:pt idx="1173">
                  <c:v>175.64227076353089</c:v>
                </c:pt>
                <c:pt idx="1174">
                  <c:v>175.71813854666354</c:v>
                </c:pt>
                <c:pt idx="1175">
                  <c:v>175.69390339886741</c:v>
                </c:pt>
                <c:pt idx="1176">
                  <c:v>175.71775180309373</c:v>
                </c:pt>
                <c:pt idx="1177">
                  <c:v>175.77609285439314</c:v>
                </c:pt>
                <c:pt idx="1178">
                  <c:v>175.10489271249489</c:v>
                </c:pt>
                <c:pt idx="1179">
                  <c:v>174.57633848360652</c:v>
                </c:pt>
                <c:pt idx="1180">
                  <c:v>174.16181707117292</c:v>
                </c:pt>
                <c:pt idx="1181">
                  <c:v>173.70792254302748</c:v>
                </c:pt>
                <c:pt idx="1182">
                  <c:v>173.32985853135108</c:v>
                </c:pt>
                <c:pt idx="1183">
                  <c:v>174.10564387041495</c:v>
                </c:pt>
                <c:pt idx="1184">
                  <c:v>174.1862409593497</c:v>
                </c:pt>
                <c:pt idx="1185">
                  <c:v>174.1776820766938</c:v>
                </c:pt>
                <c:pt idx="1186">
                  <c:v>174.17223760063075</c:v>
                </c:pt>
                <c:pt idx="1187">
                  <c:v>174.17039570460901</c:v>
                </c:pt>
                <c:pt idx="1188">
                  <c:v>174.1596167098761</c:v>
                </c:pt>
                <c:pt idx="1189">
                  <c:v>174.2026597968302</c:v>
                </c:pt>
                <c:pt idx="1190">
                  <c:v>174.25672628692561</c:v>
                </c:pt>
                <c:pt idx="1191">
                  <c:v>174.28814341276367</c:v>
                </c:pt>
                <c:pt idx="1192">
                  <c:v>174.26538757532202</c:v>
                </c:pt>
                <c:pt idx="1193">
                  <c:v>174.35020240608725</c:v>
                </c:pt>
                <c:pt idx="1194">
                  <c:v>174.43305670573162</c:v>
                </c:pt>
                <c:pt idx="1195">
                  <c:v>174.97953090197143</c:v>
                </c:pt>
                <c:pt idx="1196">
                  <c:v>174.97785657493768</c:v>
                </c:pt>
                <c:pt idx="1197">
                  <c:v>175.00765474856729</c:v>
                </c:pt>
                <c:pt idx="1198">
                  <c:v>174.98921734916931</c:v>
                </c:pt>
                <c:pt idx="1199">
                  <c:v>174.98407409640831</c:v>
                </c:pt>
                <c:pt idx="1200">
                  <c:v>175.01022770573431</c:v>
                </c:pt>
                <c:pt idx="1201">
                  <c:v>175.12673476063708</c:v>
                </c:pt>
                <c:pt idx="1202">
                  <c:v>175.1736388492464</c:v>
                </c:pt>
                <c:pt idx="1203">
                  <c:v>175.2667750340006</c:v>
                </c:pt>
                <c:pt idx="1204">
                  <c:v>175.33433650703344</c:v>
                </c:pt>
                <c:pt idx="1205">
                  <c:v>175.35499934575313</c:v>
                </c:pt>
                <c:pt idx="1206">
                  <c:v>175.47020321947394</c:v>
                </c:pt>
                <c:pt idx="1207">
                  <c:v>175.40154052632877</c:v>
                </c:pt>
                <c:pt idx="1208">
                  <c:v>175.46211491688422</c:v>
                </c:pt>
                <c:pt idx="1209">
                  <c:v>175.35607261381082</c:v>
                </c:pt>
                <c:pt idx="1210">
                  <c:v>175.44111471833017</c:v>
                </c:pt>
                <c:pt idx="1211">
                  <c:v>175.43004581819699</c:v>
                </c:pt>
                <c:pt idx="1212">
                  <c:v>175.51396134193496</c:v>
                </c:pt>
                <c:pt idx="1213">
                  <c:v>175.58881206080756</c:v>
                </c:pt>
                <c:pt idx="1214">
                  <c:v>175.41860752477214</c:v>
                </c:pt>
                <c:pt idx="1215">
                  <c:v>175.42761189837771</c:v>
                </c:pt>
                <c:pt idx="1216">
                  <c:v>175.45544977171298</c:v>
                </c:pt>
                <c:pt idx="1217">
                  <c:v>175.46116448116982</c:v>
                </c:pt>
                <c:pt idx="1218">
                  <c:v>175.43206133553625</c:v>
                </c:pt>
                <c:pt idx="1219">
                  <c:v>175.46110554558325</c:v>
                </c:pt>
                <c:pt idx="1220">
                  <c:v>175.46019191979627</c:v>
                </c:pt>
                <c:pt idx="1221">
                  <c:v>175.44070853682015</c:v>
                </c:pt>
                <c:pt idx="1222">
                  <c:v>175.52373185387123</c:v>
                </c:pt>
                <c:pt idx="1223">
                  <c:v>175.62475020011246</c:v>
                </c:pt>
                <c:pt idx="1224">
                  <c:v>175.61406784962276</c:v>
                </c:pt>
                <c:pt idx="1225">
                  <c:v>175.39083005067616</c:v>
                </c:pt>
                <c:pt idx="1226">
                  <c:v>175.40799867346351</c:v>
                </c:pt>
                <c:pt idx="1227">
                  <c:v>175.30917564798813</c:v>
                </c:pt>
                <c:pt idx="1228">
                  <c:v>175.49165850834336</c:v>
                </c:pt>
                <c:pt idx="1229">
                  <c:v>175.49742997906259</c:v>
                </c:pt>
                <c:pt idx="1230">
                  <c:v>175.45081663374762</c:v>
                </c:pt>
                <c:pt idx="1231">
                  <c:v>175.4217579493201</c:v>
                </c:pt>
                <c:pt idx="1232">
                  <c:v>175.49268511856485</c:v>
                </c:pt>
                <c:pt idx="1233">
                  <c:v>175.60673030715841</c:v>
                </c:pt>
                <c:pt idx="1234">
                  <c:v>175.59591271781821</c:v>
                </c:pt>
                <c:pt idx="1235">
                  <c:v>175.59845773025606</c:v>
                </c:pt>
                <c:pt idx="1236">
                  <c:v>175.68696810944786</c:v>
                </c:pt>
                <c:pt idx="1237">
                  <c:v>175.73899576704352</c:v>
                </c:pt>
                <c:pt idx="1238">
                  <c:v>175.85978008950772</c:v>
                </c:pt>
                <c:pt idx="1239">
                  <c:v>175.6260459636062</c:v>
                </c:pt>
                <c:pt idx="1240">
                  <c:v>175.69125827825908</c:v>
                </c:pt>
                <c:pt idx="1241">
                  <c:v>176.11441833597817</c:v>
                </c:pt>
                <c:pt idx="1242">
                  <c:v>176.44633098055016</c:v>
                </c:pt>
                <c:pt idx="1243">
                  <c:v>176.80398156255836</c:v>
                </c:pt>
                <c:pt idx="1244">
                  <c:v>176.99772485225677</c:v>
                </c:pt>
                <c:pt idx="1245">
                  <c:v>178.08322569156763</c:v>
                </c:pt>
                <c:pt idx="1246">
                  <c:v>178.51106564873874</c:v>
                </c:pt>
                <c:pt idx="1247">
                  <c:v>178.60917217730074</c:v>
                </c:pt>
                <c:pt idx="1248">
                  <c:v>179.33775369862178</c:v>
                </c:pt>
                <c:pt idx="1249">
                  <c:v>180.33393659645611</c:v>
                </c:pt>
                <c:pt idx="1250">
                  <c:v>180.67429155120115</c:v>
                </c:pt>
                <c:pt idx="1251">
                  <c:v>180.85605049091956</c:v>
                </c:pt>
                <c:pt idx="1252">
                  <c:v>181.1810081410411</c:v>
                </c:pt>
                <c:pt idx="1253">
                  <c:v>181.44118205312188</c:v>
                </c:pt>
                <c:pt idx="1254">
                  <c:v>182.52180755830759</c:v>
                </c:pt>
                <c:pt idx="1255">
                  <c:v>182.51465359098393</c:v>
                </c:pt>
                <c:pt idx="1256">
                  <c:v>182.62014084847431</c:v>
                </c:pt>
                <c:pt idx="1257">
                  <c:v>182.65164395334926</c:v>
                </c:pt>
                <c:pt idx="1258">
                  <c:v>182.52851962455233</c:v>
                </c:pt>
                <c:pt idx="1259">
                  <c:v>182.59177250044056</c:v>
                </c:pt>
                <c:pt idx="1260">
                  <c:v>182.58521378635544</c:v>
                </c:pt>
                <c:pt idx="1261">
                  <c:v>182.58591888075028</c:v>
                </c:pt>
                <c:pt idx="1262">
                  <c:v>182.65896816050838</c:v>
                </c:pt>
                <c:pt idx="1263">
                  <c:v>182.66142993907189</c:v>
                </c:pt>
                <c:pt idx="1264">
                  <c:v>182.64040975002831</c:v>
                </c:pt>
                <c:pt idx="1265">
                  <c:v>182.63563199926233</c:v>
                </c:pt>
                <c:pt idx="1266">
                  <c:v>182.57654896706214</c:v>
                </c:pt>
                <c:pt idx="1267">
                  <c:v>182.54018804966151</c:v>
                </c:pt>
                <c:pt idx="1268">
                  <c:v>182.47723493406289</c:v>
                </c:pt>
                <c:pt idx="1269">
                  <c:v>182.55610401699934</c:v>
                </c:pt>
                <c:pt idx="1270">
                  <c:v>182.59790487474584</c:v>
                </c:pt>
                <c:pt idx="1271">
                  <c:v>182.65929033147751</c:v>
                </c:pt>
                <c:pt idx="1272">
                  <c:v>183.96326504919801</c:v>
                </c:pt>
                <c:pt idx="1273">
                  <c:v>183.96740357257303</c:v>
                </c:pt>
                <c:pt idx="1274">
                  <c:v>184.03505484877414</c:v>
                </c:pt>
                <c:pt idx="1275">
                  <c:v>184.09411363715682</c:v>
                </c:pt>
                <c:pt idx="1276">
                  <c:v>184.16453442594249</c:v>
                </c:pt>
                <c:pt idx="1277">
                  <c:v>184.26863467026288</c:v>
                </c:pt>
                <c:pt idx="1278">
                  <c:v>184.40816462885755</c:v>
                </c:pt>
                <c:pt idx="1279">
                  <c:v>184.36968689002967</c:v>
                </c:pt>
                <c:pt idx="1280">
                  <c:v>184.43316987793679</c:v>
                </c:pt>
                <c:pt idx="1281">
                  <c:v>184.41928497777832</c:v>
                </c:pt>
                <c:pt idx="1282">
                  <c:v>184.48715671011558</c:v>
                </c:pt>
                <c:pt idx="1283">
                  <c:v>184.48799887772438</c:v>
                </c:pt>
                <c:pt idx="1284">
                  <c:v>184.47071443526443</c:v>
                </c:pt>
                <c:pt idx="1285">
                  <c:v>184.50721458597863</c:v>
                </c:pt>
                <c:pt idx="1286">
                  <c:v>184.65849762990254</c:v>
                </c:pt>
                <c:pt idx="1287">
                  <c:v>184.62306336081585</c:v>
                </c:pt>
                <c:pt idx="1288">
                  <c:v>184.75550224372992</c:v>
                </c:pt>
                <c:pt idx="1289">
                  <c:v>188.46276615762179</c:v>
                </c:pt>
                <c:pt idx="1290">
                  <c:v>188.60683949412578</c:v>
                </c:pt>
                <c:pt idx="1291">
                  <c:v>188.6598910626341</c:v>
                </c:pt>
                <c:pt idx="1292">
                  <c:v>188.78346573028057</c:v>
                </c:pt>
                <c:pt idx="1293">
                  <c:v>188.80220064330317</c:v>
                </c:pt>
                <c:pt idx="1294">
                  <c:v>188.72659599324007</c:v>
                </c:pt>
                <c:pt idx="1295">
                  <c:v>188.89879235783908</c:v>
                </c:pt>
                <c:pt idx="1296">
                  <c:v>189.1436001020495</c:v>
                </c:pt>
                <c:pt idx="1297">
                  <c:v>189.07781379641403</c:v>
                </c:pt>
                <c:pt idx="1298">
                  <c:v>189.15800374118265</c:v>
                </c:pt>
                <c:pt idx="1299">
                  <c:v>189.20290561510336</c:v>
                </c:pt>
                <c:pt idx="1300">
                  <c:v>189.21917823387025</c:v>
                </c:pt>
                <c:pt idx="1301">
                  <c:v>189.35094100984904</c:v>
                </c:pt>
                <c:pt idx="1302">
                  <c:v>189.2183546016939</c:v>
                </c:pt>
                <c:pt idx="1303">
                  <c:v>189.30734621642495</c:v>
                </c:pt>
                <c:pt idx="1304">
                  <c:v>189.20434019833695</c:v>
                </c:pt>
                <c:pt idx="1305">
                  <c:v>189.20160526016005</c:v>
                </c:pt>
                <c:pt idx="1306">
                  <c:v>189.19533838524961</c:v>
                </c:pt>
                <c:pt idx="1307">
                  <c:v>189.20224005483078</c:v>
                </c:pt>
                <c:pt idx="1308">
                  <c:v>189.23053347659564</c:v>
                </c:pt>
                <c:pt idx="1309">
                  <c:v>189.25931723678417</c:v>
                </c:pt>
                <c:pt idx="1310">
                  <c:v>189.27847484214516</c:v>
                </c:pt>
                <c:pt idx="1311">
                  <c:v>189.38194135213016</c:v>
                </c:pt>
                <c:pt idx="1312">
                  <c:v>189.22711316743681</c:v>
                </c:pt>
                <c:pt idx="1313">
                  <c:v>189.31434675409909</c:v>
                </c:pt>
                <c:pt idx="1314">
                  <c:v>189.37239512195825</c:v>
                </c:pt>
                <c:pt idx="1315">
                  <c:v>189.52051263689162</c:v>
                </c:pt>
                <c:pt idx="1316">
                  <c:v>189.62619606440637</c:v>
                </c:pt>
                <c:pt idx="1317">
                  <c:v>189.69317105934002</c:v>
                </c:pt>
                <c:pt idx="1318">
                  <c:v>189.83826798135803</c:v>
                </c:pt>
                <c:pt idx="1319">
                  <c:v>189.92865234974542</c:v>
                </c:pt>
                <c:pt idx="1320">
                  <c:v>189.92577846502263</c:v>
                </c:pt>
                <c:pt idx="1321">
                  <c:v>189.97993923655949</c:v>
                </c:pt>
                <c:pt idx="1322">
                  <c:v>190.12166476727151</c:v>
                </c:pt>
                <c:pt idx="1323">
                  <c:v>190.00075053615205</c:v>
                </c:pt>
                <c:pt idx="1324">
                  <c:v>190.07169894751377</c:v>
                </c:pt>
                <c:pt idx="1325">
                  <c:v>190.12484236741798</c:v>
                </c:pt>
                <c:pt idx="1326">
                  <c:v>190.20189647488982</c:v>
                </c:pt>
                <c:pt idx="1327">
                  <c:v>190.10784929201486</c:v>
                </c:pt>
                <c:pt idx="1328">
                  <c:v>190.10754513919025</c:v>
                </c:pt>
                <c:pt idx="1329">
                  <c:v>190.16168758496656</c:v>
                </c:pt>
                <c:pt idx="1330">
                  <c:v>190.11540582461367</c:v>
                </c:pt>
                <c:pt idx="1331">
                  <c:v>190.08393997032258</c:v>
                </c:pt>
                <c:pt idx="1332">
                  <c:v>190.05946669675231</c:v>
                </c:pt>
                <c:pt idx="1333">
                  <c:v>190.13412778714522</c:v>
                </c:pt>
                <c:pt idx="1334">
                  <c:v>190.30134789084431</c:v>
                </c:pt>
                <c:pt idx="1335">
                  <c:v>190.31793229003952</c:v>
                </c:pt>
                <c:pt idx="1336">
                  <c:v>190.43117780552399</c:v>
                </c:pt>
                <c:pt idx="1337">
                  <c:v>190.49599534642365</c:v>
                </c:pt>
                <c:pt idx="1338">
                  <c:v>190.42557887643</c:v>
                </c:pt>
                <c:pt idx="1339">
                  <c:v>190.48232290092093</c:v>
                </c:pt>
                <c:pt idx="1340">
                  <c:v>190.5003789439503</c:v>
                </c:pt>
                <c:pt idx="1341">
                  <c:v>190.49850679395743</c:v>
                </c:pt>
                <c:pt idx="1342">
                  <c:v>190.61254095464241</c:v>
                </c:pt>
                <c:pt idx="1343">
                  <c:v>190.67737991692121</c:v>
                </c:pt>
                <c:pt idx="1344">
                  <c:v>190.6665032529115</c:v>
                </c:pt>
                <c:pt idx="1345">
                  <c:v>190.79339721270597</c:v>
                </c:pt>
                <c:pt idx="1346">
                  <c:v>190.8096692371561</c:v>
                </c:pt>
                <c:pt idx="1347">
                  <c:v>190.88950136189669</c:v>
                </c:pt>
                <c:pt idx="1348">
                  <c:v>194.55270920757411</c:v>
                </c:pt>
                <c:pt idx="1349">
                  <c:v>190.77392622741172</c:v>
                </c:pt>
                <c:pt idx="1350">
                  <c:v>190.7349875257537</c:v>
                </c:pt>
                <c:pt idx="1351">
                  <c:v>190.67278787994672</c:v>
                </c:pt>
                <c:pt idx="1352">
                  <c:v>190.6318587438322</c:v>
                </c:pt>
                <c:pt idx="1353">
                  <c:v>190.60640057825677</c:v>
                </c:pt>
                <c:pt idx="1354">
                  <c:v>190.57817527343065</c:v>
                </c:pt>
                <c:pt idx="1355">
                  <c:v>190.66823736242799</c:v>
                </c:pt>
                <c:pt idx="1356">
                  <c:v>190.72513755862869</c:v>
                </c:pt>
                <c:pt idx="1357">
                  <c:v>190.69466385799205</c:v>
                </c:pt>
                <c:pt idx="1358">
                  <c:v>190.7032810856166</c:v>
                </c:pt>
                <c:pt idx="1359">
                  <c:v>190.80074593987322</c:v>
                </c:pt>
                <c:pt idx="1360">
                  <c:v>190.82313009409376</c:v>
                </c:pt>
                <c:pt idx="1361">
                  <c:v>190.83604357620888</c:v>
                </c:pt>
                <c:pt idx="1362">
                  <c:v>190.85426849579915</c:v>
                </c:pt>
                <c:pt idx="1363">
                  <c:v>190.91578945234224</c:v>
                </c:pt>
                <c:pt idx="1364">
                  <c:v>190.95270590035202</c:v>
                </c:pt>
                <c:pt idx="1365">
                  <c:v>190.80348446929952</c:v>
                </c:pt>
                <c:pt idx="1366">
                  <c:v>190.72850290444163</c:v>
                </c:pt>
                <c:pt idx="1367">
                  <c:v>190.69165112137253</c:v>
                </c:pt>
                <c:pt idx="1368">
                  <c:v>190.6428895528249</c:v>
                </c:pt>
                <c:pt idx="1369">
                  <c:v>190.65587400063063</c:v>
                </c:pt>
                <c:pt idx="1370">
                  <c:v>190.72931393890693</c:v>
                </c:pt>
                <c:pt idx="1371">
                  <c:v>190.74408154241985</c:v>
                </c:pt>
                <c:pt idx="1372">
                  <c:v>190.75135284314737</c:v>
                </c:pt>
                <c:pt idx="1373">
                  <c:v>190.80130909163796</c:v>
                </c:pt>
                <c:pt idx="1374">
                  <c:v>190.83815568706171</c:v>
                </c:pt>
                <c:pt idx="1375">
                  <c:v>190.82415168794739</c:v>
                </c:pt>
                <c:pt idx="1376">
                  <c:v>190.85136094638966</c:v>
                </c:pt>
                <c:pt idx="1377">
                  <c:v>190.83960779142822</c:v>
                </c:pt>
                <c:pt idx="1378">
                  <c:v>190.85950610286557</c:v>
                </c:pt>
                <c:pt idx="1379">
                  <c:v>190.89543270664157</c:v>
                </c:pt>
                <c:pt idx="1380">
                  <c:v>190.96126970485327</c:v>
                </c:pt>
                <c:pt idx="1381">
                  <c:v>190.96183562169887</c:v>
                </c:pt>
                <c:pt idx="1382">
                  <c:v>190.98283933179673</c:v>
                </c:pt>
                <c:pt idx="1383">
                  <c:v>191.030507198489</c:v>
                </c:pt>
                <c:pt idx="1384">
                  <c:v>191.04546693121179</c:v>
                </c:pt>
                <c:pt idx="1385">
                  <c:v>191.05153183098173</c:v>
                </c:pt>
                <c:pt idx="1386">
                  <c:v>191.03890583395992</c:v>
                </c:pt>
                <c:pt idx="1387">
                  <c:v>191.06264857298737</c:v>
                </c:pt>
                <c:pt idx="1388">
                  <c:v>191.10826645032333</c:v>
                </c:pt>
                <c:pt idx="1389">
                  <c:v>191.04450114112743</c:v>
                </c:pt>
                <c:pt idx="1390">
                  <c:v>191.06748704166486</c:v>
                </c:pt>
                <c:pt idx="1391">
                  <c:v>191.17145851482113</c:v>
                </c:pt>
                <c:pt idx="1392">
                  <c:v>191.23329998850312</c:v>
                </c:pt>
                <c:pt idx="1393">
                  <c:v>191.35945461497602</c:v>
                </c:pt>
                <c:pt idx="1394">
                  <c:v>191.37462511751664</c:v>
                </c:pt>
                <c:pt idx="1395">
                  <c:v>191.34726198172331</c:v>
                </c:pt>
                <c:pt idx="1396">
                  <c:v>191.41743314395188</c:v>
                </c:pt>
                <c:pt idx="1397">
                  <c:v>191.43689741781785</c:v>
                </c:pt>
                <c:pt idx="1398">
                  <c:v>191.50306461836155</c:v>
                </c:pt>
                <c:pt idx="1399">
                  <c:v>191.56477554561567</c:v>
                </c:pt>
                <c:pt idx="1400">
                  <c:v>191.54347752875131</c:v>
                </c:pt>
                <c:pt idx="1401">
                  <c:v>191.46552415659869</c:v>
                </c:pt>
                <c:pt idx="1402">
                  <c:v>191.51030025075704</c:v>
                </c:pt>
                <c:pt idx="1403">
                  <c:v>191.46453027081941</c:v>
                </c:pt>
                <c:pt idx="1404">
                  <c:v>191.52989494029092</c:v>
                </c:pt>
                <c:pt idx="1405">
                  <c:v>191.57205657594315</c:v>
                </c:pt>
                <c:pt idx="1406">
                  <c:v>191.59229870181275</c:v>
                </c:pt>
                <c:pt idx="1407">
                  <c:v>191.47088723439043</c:v>
                </c:pt>
                <c:pt idx="1408">
                  <c:v>191.59382222649663</c:v>
                </c:pt>
                <c:pt idx="1409">
                  <c:v>191.59364470181612</c:v>
                </c:pt>
                <c:pt idx="1410">
                  <c:v>191.59775515357131</c:v>
                </c:pt>
                <c:pt idx="1411">
                  <c:v>191.59796616037286</c:v>
                </c:pt>
                <c:pt idx="1412">
                  <c:v>191.65361264865163</c:v>
                </c:pt>
                <c:pt idx="1413">
                  <c:v>191.58568079127969</c:v>
                </c:pt>
                <c:pt idx="1414">
                  <c:v>191.55253543103493</c:v>
                </c:pt>
                <c:pt idx="1415">
                  <c:v>191.61704421040807</c:v>
                </c:pt>
                <c:pt idx="1416">
                  <c:v>191.63457349375969</c:v>
                </c:pt>
                <c:pt idx="1417">
                  <c:v>191.67433592389054</c:v>
                </c:pt>
                <c:pt idx="1418">
                  <c:v>191.67315010271989</c:v>
                </c:pt>
                <c:pt idx="1419">
                  <c:v>191.63489870264411</c:v>
                </c:pt>
                <c:pt idx="1420">
                  <c:v>191.68646160317223</c:v>
                </c:pt>
                <c:pt idx="1421">
                  <c:v>191.77315569467626</c:v>
                </c:pt>
                <c:pt idx="1422">
                  <c:v>191.80009970911968</c:v>
                </c:pt>
                <c:pt idx="1423">
                  <c:v>191.75434643201203</c:v>
                </c:pt>
                <c:pt idx="1424">
                  <c:v>191.84124815957318</c:v>
                </c:pt>
                <c:pt idx="1425">
                  <c:v>191.83438942782303</c:v>
                </c:pt>
                <c:pt idx="1426">
                  <c:v>191.8224126022449</c:v>
                </c:pt>
                <c:pt idx="1427">
                  <c:v>191.72734876259844</c:v>
                </c:pt>
                <c:pt idx="1428">
                  <c:v>191.73991065416857</c:v>
                </c:pt>
                <c:pt idx="1429">
                  <c:v>191.78313730295073</c:v>
                </c:pt>
                <c:pt idx="1430">
                  <c:v>191.8357398509871</c:v>
                </c:pt>
                <c:pt idx="1431">
                  <c:v>191.87622532291601</c:v>
                </c:pt>
                <c:pt idx="1432">
                  <c:v>191.89191093066614</c:v>
                </c:pt>
                <c:pt idx="1433">
                  <c:v>191.92187302763639</c:v>
                </c:pt>
                <c:pt idx="1434">
                  <c:v>191.86274987988804</c:v>
                </c:pt>
                <c:pt idx="1435">
                  <c:v>191.86393019036484</c:v>
                </c:pt>
                <c:pt idx="1436">
                  <c:v>191.93822176631841</c:v>
                </c:pt>
                <c:pt idx="1437">
                  <c:v>191.91276218135354</c:v>
                </c:pt>
                <c:pt idx="1438">
                  <c:v>191.91951679162545</c:v>
                </c:pt>
                <c:pt idx="1439">
                  <c:v>191.90585792297654</c:v>
                </c:pt>
                <c:pt idx="1440">
                  <c:v>191.51785345780738</c:v>
                </c:pt>
                <c:pt idx="1441">
                  <c:v>191.50545764833572</c:v>
                </c:pt>
                <c:pt idx="1442">
                  <c:v>191.48402642784851</c:v>
                </c:pt>
                <c:pt idx="1443">
                  <c:v>191.44378163653866</c:v>
                </c:pt>
                <c:pt idx="1444">
                  <c:v>191.4203677291502</c:v>
                </c:pt>
                <c:pt idx="1445">
                  <c:v>191.4621824816698</c:v>
                </c:pt>
                <c:pt idx="1446">
                  <c:v>191.49109632355561</c:v>
                </c:pt>
                <c:pt idx="1447">
                  <c:v>191.43337443198698</c:v>
                </c:pt>
                <c:pt idx="1448">
                  <c:v>191.4626914273428</c:v>
                </c:pt>
                <c:pt idx="1449">
                  <c:v>191.44549923761011</c:v>
                </c:pt>
                <c:pt idx="1450">
                  <c:v>191.53143611812513</c:v>
                </c:pt>
                <c:pt idx="1451">
                  <c:v>191.54142202907815</c:v>
                </c:pt>
                <c:pt idx="1452">
                  <c:v>191.5958589052868</c:v>
                </c:pt>
                <c:pt idx="1453">
                  <c:v>191.56970586784664</c:v>
                </c:pt>
                <c:pt idx="1454">
                  <c:v>191.62458174768562</c:v>
                </c:pt>
                <c:pt idx="1455">
                  <c:v>191.59678242319728</c:v>
                </c:pt>
                <c:pt idx="1456">
                  <c:v>191.56030442069724</c:v>
                </c:pt>
                <c:pt idx="1457">
                  <c:v>191.59215379965423</c:v>
                </c:pt>
                <c:pt idx="1458">
                  <c:v>191.65337076185645</c:v>
                </c:pt>
                <c:pt idx="1459">
                  <c:v>191.67165438913545</c:v>
                </c:pt>
                <c:pt idx="1460">
                  <c:v>191.7225784799987</c:v>
                </c:pt>
                <c:pt idx="1461">
                  <c:v>191.72659467037306</c:v>
                </c:pt>
                <c:pt idx="1462">
                  <c:v>191.70149107048763</c:v>
                </c:pt>
                <c:pt idx="1463">
                  <c:v>191.71693812505478</c:v>
                </c:pt>
                <c:pt idx="1464">
                  <c:v>191.68581713383136</c:v>
                </c:pt>
                <c:pt idx="1465">
                  <c:v>191.70749871238584</c:v>
                </c:pt>
                <c:pt idx="1466">
                  <c:v>191.74767908196748</c:v>
                </c:pt>
                <c:pt idx="1467">
                  <c:v>191.73869395067521</c:v>
                </c:pt>
                <c:pt idx="1468">
                  <c:v>191.74683551280091</c:v>
                </c:pt>
                <c:pt idx="1469">
                  <c:v>191.77048280580647</c:v>
                </c:pt>
                <c:pt idx="1470">
                  <c:v>191.7278957376073</c:v>
                </c:pt>
                <c:pt idx="1471">
                  <c:v>191.75063197168484</c:v>
                </c:pt>
                <c:pt idx="1472">
                  <c:v>191.77926943392009</c:v>
                </c:pt>
                <c:pt idx="1473">
                  <c:v>191.87346350754908</c:v>
                </c:pt>
                <c:pt idx="1474">
                  <c:v>191.81692019572947</c:v>
                </c:pt>
                <c:pt idx="1475">
                  <c:v>191.80042645512344</c:v>
                </c:pt>
                <c:pt idx="1476">
                  <c:v>191.84746852283658</c:v>
                </c:pt>
                <c:pt idx="1477">
                  <c:v>191.82630235988444</c:v>
                </c:pt>
                <c:pt idx="1478">
                  <c:v>191.78803218425153</c:v>
                </c:pt>
                <c:pt idx="1479">
                  <c:v>191.78634400886381</c:v>
                </c:pt>
                <c:pt idx="1480">
                  <c:v>191.78419851500303</c:v>
                </c:pt>
                <c:pt idx="1481">
                  <c:v>191.85080035695918</c:v>
                </c:pt>
                <c:pt idx="1482">
                  <c:v>191.88837229681693</c:v>
                </c:pt>
                <c:pt idx="1483">
                  <c:v>191.89324682522798</c:v>
                </c:pt>
                <c:pt idx="1484">
                  <c:v>193.07456914430182</c:v>
                </c:pt>
                <c:pt idx="1485">
                  <c:v>193.10028403090851</c:v>
                </c:pt>
                <c:pt idx="1486">
                  <c:v>193.34810598993772</c:v>
                </c:pt>
                <c:pt idx="1487">
                  <c:v>193.34138621983271</c:v>
                </c:pt>
                <c:pt idx="1488">
                  <c:v>193.30480608501992</c:v>
                </c:pt>
                <c:pt idx="1489">
                  <c:v>193.3916022026728</c:v>
                </c:pt>
                <c:pt idx="1490">
                  <c:v>193.46572440193177</c:v>
                </c:pt>
                <c:pt idx="1491">
                  <c:v>193.5175048571443</c:v>
                </c:pt>
                <c:pt idx="1492">
                  <c:v>193.52069853685569</c:v>
                </c:pt>
                <c:pt idx="1493">
                  <c:v>193.4906937228196</c:v>
                </c:pt>
                <c:pt idx="1494">
                  <c:v>193.53071131723257</c:v>
                </c:pt>
                <c:pt idx="1495">
                  <c:v>193.53639654168393</c:v>
                </c:pt>
                <c:pt idx="1496">
                  <c:v>193.57563390879616</c:v>
                </c:pt>
                <c:pt idx="1497">
                  <c:v>193.57088004535325</c:v>
                </c:pt>
                <c:pt idx="1498">
                  <c:v>193.51434015406994</c:v>
                </c:pt>
                <c:pt idx="1499">
                  <c:v>193.55024102068253</c:v>
                </c:pt>
                <c:pt idx="1500">
                  <c:v>193.55844702516262</c:v>
                </c:pt>
                <c:pt idx="1501">
                  <c:v>193.60084687061027</c:v>
                </c:pt>
                <c:pt idx="1502">
                  <c:v>193.62150833739119</c:v>
                </c:pt>
                <c:pt idx="1503">
                  <c:v>193.64234653045327</c:v>
                </c:pt>
                <c:pt idx="1504">
                  <c:v>193.63328442133866</c:v>
                </c:pt>
                <c:pt idx="1505">
                  <c:v>193.63217024830647</c:v>
                </c:pt>
                <c:pt idx="1506">
                  <c:v>193.6081393404497</c:v>
                </c:pt>
                <c:pt idx="1507">
                  <c:v>193.57382484089032</c:v>
                </c:pt>
                <c:pt idx="1508">
                  <c:v>193.58534062610593</c:v>
                </c:pt>
                <c:pt idx="1509">
                  <c:v>193.58942772969351</c:v>
                </c:pt>
                <c:pt idx="1510">
                  <c:v>193.62684509784819</c:v>
                </c:pt>
                <c:pt idx="1511">
                  <c:v>193.6805578848313</c:v>
                </c:pt>
                <c:pt idx="1512">
                  <c:v>193.67460547111804</c:v>
                </c:pt>
                <c:pt idx="1513">
                  <c:v>193.70870177081747</c:v>
                </c:pt>
                <c:pt idx="1514">
                  <c:v>193.71466310432376</c:v>
                </c:pt>
                <c:pt idx="1515">
                  <c:v>193.70100293584602</c:v>
                </c:pt>
                <c:pt idx="1516">
                  <c:v>193.71415697877188</c:v>
                </c:pt>
                <c:pt idx="1517">
                  <c:v>193.71617301732812</c:v>
                </c:pt>
                <c:pt idx="1518">
                  <c:v>193.76453637486622</c:v>
                </c:pt>
                <c:pt idx="1519">
                  <c:v>193.77602487436593</c:v>
                </c:pt>
                <c:pt idx="1520">
                  <c:v>193.79795216116077</c:v>
                </c:pt>
                <c:pt idx="1521">
                  <c:v>193.80482051138895</c:v>
                </c:pt>
                <c:pt idx="1522">
                  <c:v>193.81387180970654</c:v>
                </c:pt>
                <c:pt idx="1523">
                  <c:v>193.80605647971529</c:v>
                </c:pt>
                <c:pt idx="1524">
                  <c:v>193.82893988537487</c:v>
                </c:pt>
                <c:pt idx="1525">
                  <c:v>193.84490270356642</c:v>
                </c:pt>
                <c:pt idx="1526">
                  <c:v>193.90770377965993</c:v>
                </c:pt>
                <c:pt idx="1527">
                  <c:v>193.90302138006274</c:v>
                </c:pt>
                <c:pt idx="1528">
                  <c:v>193.92093335188443</c:v>
                </c:pt>
                <c:pt idx="1529">
                  <c:v>193.93171086973447</c:v>
                </c:pt>
                <c:pt idx="1530">
                  <c:v>193.94655656416438</c:v>
                </c:pt>
                <c:pt idx="1531">
                  <c:v>193.9776274209421</c:v>
                </c:pt>
                <c:pt idx="1532">
                  <c:v>194.00562155130606</c:v>
                </c:pt>
                <c:pt idx="1533">
                  <c:v>194.03961371155333</c:v>
                </c:pt>
                <c:pt idx="1534">
                  <c:v>194.04499358888114</c:v>
                </c:pt>
                <c:pt idx="1535">
                  <c:v>194.04779983295163</c:v>
                </c:pt>
                <c:pt idx="1536">
                  <c:v>194.03431761952888</c:v>
                </c:pt>
                <c:pt idx="1537">
                  <c:v>194.03516313777715</c:v>
                </c:pt>
                <c:pt idx="1538">
                  <c:v>194.04136627711637</c:v>
                </c:pt>
                <c:pt idx="1539">
                  <c:v>194.08539076909551</c:v>
                </c:pt>
                <c:pt idx="1540">
                  <c:v>194.06529645440511</c:v>
                </c:pt>
                <c:pt idx="1541">
                  <c:v>194.07491361530288</c:v>
                </c:pt>
                <c:pt idx="1542">
                  <c:v>194.06654406001647</c:v>
                </c:pt>
                <c:pt idx="1543">
                  <c:v>194.08928491071023</c:v>
                </c:pt>
                <c:pt idx="1544">
                  <c:v>194.10660891474069</c:v>
                </c:pt>
                <c:pt idx="1545">
                  <c:v>194.12821903697503</c:v>
                </c:pt>
                <c:pt idx="1546">
                  <c:v>194.13051260236657</c:v>
                </c:pt>
                <c:pt idx="1547">
                  <c:v>194.13922678652423</c:v>
                </c:pt>
                <c:pt idx="1548">
                  <c:v>194.16897328987653</c:v>
                </c:pt>
                <c:pt idx="1549">
                  <c:v>194.18422645184324</c:v>
                </c:pt>
                <c:pt idx="1550">
                  <c:v>194.17694770073913</c:v>
                </c:pt>
                <c:pt idx="1551">
                  <c:v>194.2017825017673</c:v>
                </c:pt>
                <c:pt idx="1552">
                  <c:v>194.19044683817512</c:v>
                </c:pt>
                <c:pt idx="1553">
                  <c:v>194.19574492247597</c:v>
                </c:pt>
                <c:pt idx="1554">
                  <c:v>196.65322066629489</c:v>
                </c:pt>
                <c:pt idx="1555">
                  <c:v>196.65183127182274</c:v>
                </c:pt>
                <c:pt idx="1556">
                  <c:v>196.71715002173138</c:v>
                </c:pt>
                <c:pt idx="1557">
                  <c:v>196.72976351375772</c:v>
                </c:pt>
                <c:pt idx="1558">
                  <c:v>196.73174853773884</c:v>
                </c:pt>
                <c:pt idx="1559">
                  <c:v>196.74505120396063</c:v>
                </c:pt>
                <c:pt idx="1560">
                  <c:v>196.73443694311078</c:v>
                </c:pt>
                <c:pt idx="1561">
                  <c:v>196.74425892951848</c:v>
                </c:pt>
                <c:pt idx="1562">
                  <c:v>196.77894203288116</c:v>
                </c:pt>
                <c:pt idx="1563">
                  <c:v>196.79042850599774</c:v>
                </c:pt>
                <c:pt idx="1564">
                  <c:v>196.80586139762158</c:v>
                </c:pt>
                <c:pt idx="1565">
                  <c:v>196.82870576288042</c:v>
                </c:pt>
                <c:pt idx="1566">
                  <c:v>196.83739398912553</c:v>
                </c:pt>
                <c:pt idx="1567">
                  <c:v>196.88704135679669</c:v>
                </c:pt>
                <c:pt idx="1568">
                  <c:v>196.9046802355623</c:v>
                </c:pt>
                <c:pt idx="1569">
                  <c:v>196.91872250477743</c:v>
                </c:pt>
                <c:pt idx="1570">
                  <c:v>197.07080789373003</c:v>
                </c:pt>
                <c:pt idx="1571">
                  <c:v>197.08170281696505</c:v>
                </c:pt>
                <c:pt idx="1572">
                  <c:v>197.07992875525107</c:v>
                </c:pt>
                <c:pt idx="1573">
                  <c:v>197.11984191110747</c:v>
                </c:pt>
                <c:pt idx="1574">
                  <c:v>197.10434191612964</c:v>
                </c:pt>
                <c:pt idx="1575">
                  <c:v>197.13287580090957</c:v>
                </c:pt>
                <c:pt idx="1576">
                  <c:v>197.17579073281627</c:v>
                </c:pt>
                <c:pt idx="1577">
                  <c:v>197.13876215046352</c:v>
                </c:pt>
                <c:pt idx="1578">
                  <c:v>197.27003607552828</c:v>
                </c:pt>
                <c:pt idx="1579">
                  <c:v>197.28558237710004</c:v>
                </c:pt>
                <c:pt idx="1580">
                  <c:v>197.30994018508994</c:v>
                </c:pt>
                <c:pt idx="1581">
                  <c:v>197.38092390410335</c:v>
                </c:pt>
                <c:pt idx="1582">
                  <c:v>197.39416274148246</c:v>
                </c:pt>
                <c:pt idx="1583">
                  <c:v>197.37576064788655</c:v>
                </c:pt>
                <c:pt idx="1584">
                  <c:v>197.39612947618548</c:v>
                </c:pt>
                <c:pt idx="1585">
                  <c:v>197.38260597504512</c:v>
                </c:pt>
                <c:pt idx="1586">
                  <c:v>197.40825252521893</c:v>
                </c:pt>
                <c:pt idx="1587">
                  <c:v>197.40488778798436</c:v>
                </c:pt>
                <c:pt idx="1588">
                  <c:v>197.41934605671761</c:v>
                </c:pt>
                <c:pt idx="1589">
                  <c:v>197.45762126265484</c:v>
                </c:pt>
                <c:pt idx="1590">
                  <c:v>197.43703943162078</c:v>
                </c:pt>
                <c:pt idx="1591">
                  <c:v>197.40228745218957</c:v>
                </c:pt>
                <c:pt idx="1592">
                  <c:v>197.40791202561644</c:v>
                </c:pt>
                <c:pt idx="1593">
                  <c:v>197.43727101079648</c:v>
                </c:pt>
                <c:pt idx="1594">
                  <c:v>197.48075093850952</c:v>
                </c:pt>
                <c:pt idx="1595">
                  <c:v>197.53342355183773</c:v>
                </c:pt>
                <c:pt idx="1596">
                  <c:v>197.54044542439271</c:v>
                </c:pt>
                <c:pt idx="1597">
                  <c:v>197.5505142316083</c:v>
                </c:pt>
                <c:pt idx="1598">
                  <c:v>203.9507550778668</c:v>
                </c:pt>
                <c:pt idx="1599">
                  <c:v>203.95108203799421</c:v>
                </c:pt>
                <c:pt idx="1600">
                  <c:v>203.49932045868675</c:v>
                </c:pt>
                <c:pt idx="1601">
                  <c:v>203.49892811734125</c:v>
                </c:pt>
                <c:pt idx="1602">
                  <c:v>203.99877297183809</c:v>
                </c:pt>
                <c:pt idx="1603">
                  <c:v>203.98705771791623</c:v>
                </c:pt>
                <c:pt idx="1604">
                  <c:v>204.02332472056796</c:v>
                </c:pt>
                <c:pt idx="1605">
                  <c:v>204.04951816827887</c:v>
                </c:pt>
                <c:pt idx="1606">
                  <c:v>204.06164244235839</c:v>
                </c:pt>
                <c:pt idx="1607">
                  <c:v>204.09540256175583</c:v>
                </c:pt>
                <c:pt idx="1608">
                  <c:v>204.1249136894653</c:v>
                </c:pt>
                <c:pt idx="1609">
                  <c:v>204.16354327322753</c:v>
                </c:pt>
                <c:pt idx="1610">
                  <c:v>204.23946715665352</c:v>
                </c:pt>
                <c:pt idx="1611">
                  <c:v>204.26360753214058</c:v>
                </c:pt>
                <c:pt idx="1612">
                  <c:v>204.36397546747139</c:v>
                </c:pt>
                <c:pt idx="1613">
                  <c:v>204.38001401849246</c:v>
                </c:pt>
                <c:pt idx="1614">
                  <c:v>204.39227732210304</c:v>
                </c:pt>
                <c:pt idx="1615">
                  <c:v>204.40700454649505</c:v>
                </c:pt>
                <c:pt idx="1616">
                  <c:v>204.44877280613838</c:v>
                </c:pt>
                <c:pt idx="1617">
                  <c:v>204.51532844211351</c:v>
                </c:pt>
                <c:pt idx="1618">
                  <c:v>204.58749932213846</c:v>
                </c:pt>
                <c:pt idx="1619">
                  <c:v>204.61276684494183</c:v>
                </c:pt>
                <c:pt idx="1620">
                  <c:v>204.70253480692406</c:v>
                </c:pt>
                <c:pt idx="1621">
                  <c:v>204.78274455223021</c:v>
                </c:pt>
                <c:pt idx="1622">
                  <c:v>204.79111185336959</c:v>
                </c:pt>
                <c:pt idx="1623">
                  <c:v>204.80250191157884</c:v>
                </c:pt>
                <c:pt idx="1624">
                  <c:v>204.76546957086126</c:v>
                </c:pt>
                <c:pt idx="1625">
                  <c:v>204.72878531744939</c:v>
                </c:pt>
                <c:pt idx="1626">
                  <c:v>204.80830870738961</c:v>
                </c:pt>
                <c:pt idx="1627">
                  <c:v>204.8143821037464</c:v>
                </c:pt>
                <c:pt idx="1628">
                  <c:v>204.83049849401743</c:v>
                </c:pt>
                <c:pt idx="1629">
                  <c:v>208.56502761351848</c:v>
                </c:pt>
                <c:pt idx="1630">
                  <c:v>208.57248162707666</c:v>
                </c:pt>
                <c:pt idx="1631">
                  <c:v>208.60699336264744</c:v>
                </c:pt>
                <c:pt idx="1632">
                  <c:v>208.65244921269243</c:v>
                </c:pt>
                <c:pt idx="1633">
                  <c:v>208.62786505182461</c:v>
                </c:pt>
                <c:pt idx="1634">
                  <c:v>208.70686834247567</c:v>
                </c:pt>
                <c:pt idx="1635">
                  <c:v>208.81006768661453</c:v>
                </c:pt>
                <c:pt idx="1636">
                  <c:v>208.83157537158712</c:v>
                </c:pt>
                <c:pt idx="1637">
                  <c:v>208.83598405215446</c:v>
                </c:pt>
                <c:pt idx="1638">
                  <c:v>208.75369604152979</c:v>
                </c:pt>
                <c:pt idx="1639">
                  <c:v>208.75787630481551</c:v>
                </c:pt>
                <c:pt idx="1640">
                  <c:v>208.80979328527025</c:v>
                </c:pt>
                <c:pt idx="1641">
                  <c:v>208.79238838139202</c:v>
                </c:pt>
                <c:pt idx="1642">
                  <c:v>208.85276287231886</c:v>
                </c:pt>
                <c:pt idx="1643">
                  <c:v>208.90496471660845</c:v>
                </c:pt>
                <c:pt idx="1644">
                  <c:v>208.94448607911582</c:v>
                </c:pt>
                <c:pt idx="1645">
                  <c:v>208.97212508049168</c:v>
                </c:pt>
                <c:pt idx="1646">
                  <c:v>208.99245181617857</c:v>
                </c:pt>
                <c:pt idx="1647">
                  <c:v>208.98730260452686</c:v>
                </c:pt>
                <c:pt idx="1648">
                  <c:v>208.95278883447776</c:v>
                </c:pt>
                <c:pt idx="1649">
                  <c:v>209.02618926633662</c:v>
                </c:pt>
                <c:pt idx="1650">
                  <c:v>209.0057443587495</c:v>
                </c:pt>
                <c:pt idx="1651">
                  <c:v>209.02181694424061</c:v>
                </c:pt>
                <c:pt idx="1652">
                  <c:v>209.10451117061103</c:v>
                </c:pt>
                <c:pt idx="1653">
                  <c:v>209.16301174688553</c:v>
                </c:pt>
                <c:pt idx="1654">
                  <c:v>209.28130702004398</c:v>
                </c:pt>
                <c:pt idx="1655">
                  <c:v>209.127854814118</c:v>
                </c:pt>
                <c:pt idx="1656">
                  <c:v>209.15192259079021</c:v>
                </c:pt>
                <c:pt idx="1657">
                  <c:v>209.12462519266816</c:v>
                </c:pt>
                <c:pt idx="1658">
                  <c:v>209.12011711986162</c:v>
                </c:pt>
                <c:pt idx="1659">
                  <c:v>209.06924591687601</c:v>
                </c:pt>
                <c:pt idx="1660">
                  <c:v>209.11280706088488</c:v>
                </c:pt>
                <c:pt idx="1661">
                  <c:v>209.16229645944208</c:v>
                </c:pt>
                <c:pt idx="1662">
                  <c:v>209.10659575539179</c:v>
                </c:pt>
                <c:pt idx="1663">
                  <c:v>209.08606237148638</c:v>
                </c:pt>
                <c:pt idx="1664">
                  <c:v>209.10726068296114</c:v>
                </c:pt>
                <c:pt idx="1665">
                  <c:v>209.06267726935965</c:v>
                </c:pt>
                <c:pt idx="1666">
                  <c:v>209.10835994671228</c:v>
                </c:pt>
                <c:pt idx="1667">
                  <c:v>209.10920821194358</c:v>
                </c:pt>
                <c:pt idx="1668">
                  <c:v>209.17294752021149</c:v>
                </c:pt>
                <c:pt idx="1669">
                  <c:v>209.21821759249332</c:v>
                </c:pt>
                <c:pt idx="1670">
                  <c:v>209.19835996356721</c:v>
                </c:pt>
                <c:pt idx="1671">
                  <c:v>209.21255099751602</c:v>
                </c:pt>
                <c:pt idx="1672">
                  <c:v>209.23614381863223</c:v>
                </c:pt>
                <c:pt idx="1673">
                  <c:v>209.23796949228864</c:v>
                </c:pt>
                <c:pt idx="1674">
                  <c:v>209.19947953748797</c:v>
                </c:pt>
                <c:pt idx="1675">
                  <c:v>209.16227455313168</c:v>
                </c:pt>
                <c:pt idx="1676">
                  <c:v>209.22518262814989</c:v>
                </c:pt>
                <c:pt idx="1677">
                  <c:v>209.26359275364575</c:v>
                </c:pt>
                <c:pt idx="1678">
                  <c:v>209.28068326516151</c:v>
                </c:pt>
                <c:pt idx="1679">
                  <c:v>209.28514207330213</c:v>
                </c:pt>
                <c:pt idx="1680">
                  <c:v>209.40411540296648</c:v>
                </c:pt>
                <c:pt idx="1681">
                  <c:v>209.388314284285</c:v>
                </c:pt>
                <c:pt idx="1682">
                  <c:v>209.36477991919645</c:v>
                </c:pt>
                <c:pt idx="1683">
                  <c:v>205.36660748586999</c:v>
                </c:pt>
                <c:pt idx="1684">
                  <c:v>205.39130728063495</c:v>
                </c:pt>
                <c:pt idx="1685">
                  <c:v>207.87630642724673</c:v>
                </c:pt>
                <c:pt idx="1686">
                  <c:v>207.82860926390691</c:v>
                </c:pt>
                <c:pt idx="1687">
                  <c:v>207.79209964641691</c:v>
                </c:pt>
                <c:pt idx="1688">
                  <c:v>207.78988585530035</c:v>
                </c:pt>
                <c:pt idx="1689">
                  <c:v>207.80774153759432</c:v>
                </c:pt>
                <c:pt idx="1690">
                  <c:v>207.79796530426199</c:v>
                </c:pt>
                <c:pt idx="1691">
                  <c:v>207.80845899845249</c:v>
                </c:pt>
                <c:pt idx="1692">
                  <c:v>207.84868160951811</c:v>
                </c:pt>
                <c:pt idx="1693">
                  <c:v>207.87196322150615</c:v>
                </c:pt>
                <c:pt idx="1694">
                  <c:v>207.91938299631454</c:v>
                </c:pt>
                <c:pt idx="1695">
                  <c:v>207.89237400205479</c:v>
                </c:pt>
                <c:pt idx="1696">
                  <c:v>207.81327535040469</c:v>
                </c:pt>
                <c:pt idx="1697">
                  <c:v>207.86248800255436</c:v>
                </c:pt>
                <c:pt idx="1698">
                  <c:v>207.87350489368072</c:v>
                </c:pt>
                <c:pt idx="1699">
                  <c:v>207.92709527652335</c:v>
                </c:pt>
                <c:pt idx="1700">
                  <c:v>207.97444652811046</c:v>
                </c:pt>
                <c:pt idx="1701">
                  <c:v>204.70476930020612</c:v>
                </c:pt>
                <c:pt idx="1702">
                  <c:v>204.71734040365499</c:v>
                </c:pt>
                <c:pt idx="1703">
                  <c:v>204.79726885899447</c:v>
                </c:pt>
                <c:pt idx="1704">
                  <c:v>204.73572271219993</c:v>
                </c:pt>
                <c:pt idx="1705">
                  <c:v>204.7656320212262</c:v>
                </c:pt>
                <c:pt idx="1706">
                  <c:v>204.79589670863581</c:v>
                </c:pt>
                <c:pt idx="1707">
                  <c:v>204.79600063361994</c:v>
                </c:pt>
                <c:pt idx="1708">
                  <c:v>204.78911048555329</c:v>
                </c:pt>
                <c:pt idx="1709">
                  <c:v>204.76029023832902</c:v>
                </c:pt>
                <c:pt idx="1710">
                  <c:v>204.7942212439508</c:v>
                </c:pt>
                <c:pt idx="1711">
                  <c:v>204.78293605274888</c:v>
                </c:pt>
                <c:pt idx="1712">
                  <c:v>204.74135702616883</c:v>
                </c:pt>
                <c:pt idx="1713">
                  <c:v>204.70777333929919</c:v>
                </c:pt>
                <c:pt idx="1714">
                  <c:v>204.72814234666492</c:v>
                </c:pt>
                <c:pt idx="1715">
                  <c:v>204.73832456420791</c:v>
                </c:pt>
                <c:pt idx="1716">
                  <c:v>204.65439639408154</c:v>
                </c:pt>
                <c:pt idx="1717">
                  <c:v>204.60579580631517</c:v>
                </c:pt>
                <c:pt idx="1718">
                  <c:v>204.67193839880883</c:v>
                </c:pt>
                <c:pt idx="1719">
                  <c:v>204.67505671971563</c:v>
                </c:pt>
                <c:pt idx="1720">
                  <c:v>204.67732563771008</c:v>
                </c:pt>
                <c:pt idx="1721">
                  <c:v>204.68467641811841</c:v>
                </c:pt>
                <c:pt idx="1722">
                  <c:v>204.64718718250245</c:v>
                </c:pt>
                <c:pt idx="1723">
                  <c:v>205.40311032306647</c:v>
                </c:pt>
                <c:pt idx="1724">
                  <c:v>206.27483811587891</c:v>
                </c:pt>
                <c:pt idx="1725">
                  <c:v>206.29854530316982</c:v>
                </c:pt>
                <c:pt idx="1726">
                  <c:v>206.31683924002843</c:v>
                </c:pt>
                <c:pt idx="1727">
                  <c:v>206.33175162140068</c:v>
                </c:pt>
                <c:pt idx="1728">
                  <c:v>206.36354717841243</c:v>
                </c:pt>
                <c:pt idx="1729">
                  <c:v>206.39000089328462</c:v>
                </c:pt>
                <c:pt idx="1730">
                  <c:v>206.38742782799238</c:v>
                </c:pt>
                <c:pt idx="1731">
                  <c:v>206.50732911716059</c:v>
                </c:pt>
                <c:pt idx="1732">
                  <c:v>206.47780337366095</c:v>
                </c:pt>
                <c:pt idx="1733">
                  <c:v>206.42570070852395</c:v>
                </c:pt>
                <c:pt idx="1734">
                  <c:v>206.45398669792181</c:v>
                </c:pt>
                <c:pt idx="1735">
                  <c:v>206.47271040895023</c:v>
                </c:pt>
                <c:pt idx="1736">
                  <c:v>206.40081081761002</c:v>
                </c:pt>
                <c:pt idx="1737">
                  <c:v>206.39206847927088</c:v>
                </c:pt>
                <c:pt idx="1738">
                  <c:v>206.42708940806182</c:v>
                </c:pt>
                <c:pt idx="1739">
                  <c:v>206.55995684493183</c:v>
                </c:pt>
                <c:pt idx="1740">
                  <c:v>206.5731720030216</c:v>
                </c:pt>
                <c:pt idx="1741">
                  <c:v>206.52213541472534</c:v>
                </c:pt>
                <c:pt idx="1742">
                  <c:v>206.48763833469229</c:v>
                </c:pt>
                <c:pt idx="1743">
                  <c:v>206.49483288847685</c:v>
                </c:pt>
                <c:pt idx="1744">
                  <c:v>206.5375352048838</c:v>
                </c:pt>
                <c:pt idx="1745">
                  <c:v>206.55470319319838</c:v>
                </c:pt>
                <c:pt idx="1746">
                  <c:v>206.48410115471088</c:v>
                </c:pt>
                <c:pt idx="1747">
                  <c:v>206.48708033424253</c:v>
                </c:pt>
                <c:pt idx="1748">
                  <c:v>206.44520643208554</c:v>
                </c:pt>
                <c:pt idx="1749">
                  <c:v>206.51290995944998</c:v>
                </c:pt>
                <c:pt idx="1750">
                  <c:v>206.47256065576758</c:v>
                </c:pt>
                <c:pt idx="1751">
                  <c:v>206.50384712797862</c:v>
                </c:pt>
                <c:pt idx="1752">
                  <c:v>206.52948314581511</c:v>
                </c:pt>
                <c:pt idx="1753">
                  <c:v>206.53511660018785</c:v>
                </c:pt>
                <c:pt idx="1754">
                  <c:v>206.5337359221835</c:v>
                </c:pt>
                <c:pt idx="1755">
                  <c:v>206.65882210972262</c:v>
                </c:pt>
                <c:pt idx="1756">
                  <c:v>206.70104368976433</c:v>
                </c:pt>
                <c:pt idx="1757">
                  <c:v>206.68416260817418</c:v>
                </c:pt>
                <c:pt idx="1758">
                  <c:v>206.66821515356904</c:v>
                </c:pt>
                <c:pt idx="1759">
                  <c:v>206.68451660701845</c:v>
                </c:pt>
                <c:pt idx="1760">
                  <c:v>206.75818215698837</c:v>
                </c:pt>
                <c:pt idx="1761">
                  <c:v>206.84635871298894</c:v>
                </c:pt>
                <c:pt idx="1762">
                  <c:v>206.87893855007832</c:v>
                </c:pt>
                <c:pt idx="1763">
                  <c:v>206.83766638859544</c:v>
                </c:pt>
                <c:pt idx="1764">
                  <c:v>206.7874090779012</c:v>
                </c:pt>
                <c:pt idx="1765">
                  <c:v>206.76004400724403</c:v>
                </c:pt>
                <c:pt idx="1766">
                  <c:v>206.76034828330398</c:v>
                </c:pt>
                <c:pt idx="1767">
                  <c:v>206.76914916413386</c:v>
                </c:pt>
                <c:pt idx="1768">
                  <c:v>206.86348170577497</c:v>
                </c:pt>
                <c:pt idx="1769">
                  <c:v>206.91522951022043</c:v>
                </c:pt>
                <c:pt idx="1770">
                  <c:v>206.94793121667686</c:v>
                </c:pt>
                <c:pt idx="1771">
                  <c:v>206.96023035174943</c:v>
                </c:pt>
                <c:pt idx="1772">
                  <c:v>206.96924239759107</c:v>
                </c:pt>
                <c:pt idx="1773">
                  <c:v>206.97827299529422</c:v>
                </c:pt>
                <c:pt idx="1774">
                  <c:v>207.10724158161128</c:v>
                </c:pt>
                <c:pt idx="1775">
                  <c:v>207.12848716202902</c:v>
                </c:pt>
                <c:pt idx="1776">
                  <c:v>207.18014747914756</c:v>
                </c:pt>
                <c:pt idx="1777">
                  <c:v>207.14412589344917</c:v>
                </c:pt>
                <c:pt idx="1778">
                  <c:v>207.25927798980948</c:v>
                </c:pt>
                <c:pt idx="1779">
                  <c:v>207.14899461420032</c:v>
                </c:pt>
                <c:pt idx="1780">
                  <c:v>207.20726929648836</c:v>
                </c:pt>
                <c:pt idx="1781">
                  <c:v>207.22583931118277</c:v>
                </c:pt>
                <c:pt idx="1782">
                  <c:v>207.26857767323247</c:v>
                </c:pt>
                <c:pt idx="1783">
                  <c:v>207.29528668306068</c:v>
                </c:pt>
                <c:pt idx="1784">
                  <c:v>207.25501827791297</c:v>
                </c:pt>
                <c:pt idx="1785">
                  <c:v>207.23728963585896</c:v>
                </c:pt>
                <c:pt idx="1786">
                  <c:v>207.32379888243878</c:v>
                </c:pt>
                <c:pt idx="1787">
                  <c:v>207.38702904806306</c:v>
                </c:pt>
                <c:pt idx="1788">
                  <c:v>207.37462062401107</c:v>
                </c:pt>
                <c:pt idx="1789">
                  <c:v>213.5191267573874</c:v>
                </c:pt>
                <c:pt idx="1790">
                  <c:v>213.54093948714353</c:v>
                </c:pt>
                <c:pt idx="1791">
                  <c:v>213.55474556604932</c:v>
                </c:pt>
                <c:pt idx="1792">
                  <c:v>213.56404443557494</c:v>
                </c:pt>
                <c:pt idx="1793">
                  <c:v>213.57331732808004</c:v>
                </c:pt>
                <c:pt idx="1794">
                  <c:v>213.58256373468674</c:v>
                </c:pt>
                <c:pt idx="1795">
                  <c:v>213.91218009870903</c:v>
                </c:pt>
                <c:pt idx="1796">
                  <c:v>213.61966882588143</c:v>
                </c:pt>
                <c:pt idx="1797">
                  <c:v>213.62897750596494</c:v>
                </c:pt>
                <c:pt idx="1798">
                  <c:v>213.63830599680895</c:v>
                </c:pt>
                <c:pt idx="1799">
                  <c:v>213.64765424051942</c:v>
                </c:pt>
                <c:pt idx="1800">
                  <c:v>213.67051831202181</c:v>
                </c:pt>
                <c:pt idx="1801">
                  <c:v>213.68543120523776</c:v>
                </c:pt>
                <c:pt idx="1802">
                  <c:v>213.69491856394717</c:v>
                </c:pt>
                <c:pt idx="1803">
                  <c:v>213.70450323992389</c:v>
                </c:pt>
                <c:pt idx="1804">
                  <c:v>213.71413871828216</c:v>
                </c:pt>
                <c:pt idx="1805">
                  <c:v>213.73735762931142</c:v>
                </c:pt>
                <c:pt idx="1806">
                  <c:v>213.75188811538953</c:v>
                </c:pt>
                <c:pt idx="1807">
                  <c:v>213.76131510029208</c:v>
                </c:pt>
                <c:pt idx="1808">
                  <c:v>213.77074666659053</c:v>
                </c:pt>
                <c:pt idx="1809">
                  <c:v>213.78019829699429</c:v>
                </c:pt>
                <c:pt idx="1810">
                  <c:v>213.80348127640198</c:v>
                </c:pt>
                <c:pt idx="1811">
                  <c:v>213.81819069249843</c:v>
                </c:pt>
                <c:pt idx="1812">
                  <c:v>213.70964490305661</c:v>
                </c:pt>
                <c:pt idx="1813">
                  <c:v>213.84683201945444</c:v>
                </c:pt>
                <c:pt idx="1814">
                  <c:v>213.87022455447539</c:v>
                </c:pt>
                <c:pt idx="1815">
                  <c:v>213.95736078941039</c:v>
                </c:pt>
                <c:pt idx="1816">
                  <c:v>214.02174630080367</c:v>
                </c:pt>
                <c:pt idx="1817">
                  <c:v>214.03131278253821</c:v>
                </c:pt>
                <c:pt idx="1818">
                  <c:v>214.04176181632727</c:v>
                </c:pt>
                <c:pt idx="1819">
                  <c:v>214.06481094864807</c:v>
                </c:pt>
                <c:pt idx="1820">
                  <c:v>214.10772787870323</c:v>
                </c:pt>
                <c:pt idx="1821">
                  <c:v>214.11746906910275</c:v>
                </c:pt>
                <c:pt idx="1822">
                  <c:v>214.12721452973034</c:v>
                </c:pt>
                <c:pt idx="1823">
                  <c:v>214.13705762600847</c:v>
                </c:pt>
                <c:pt idx="1824">
                  <c:v>214.02763721448031</c:v>
                </c:pt>
                <c:pt idx="1825">
                  <c:v>214.04233903262241</c:v>
                </c:pt>
                <c:pt idx="1826">
                  <c:v>214.05212829658251</c:v>
                </c:pt>
                <c:pt idx="1827">
                  <c:v>214.06192219444321</c:v>
                </c:pt>
                <c:pt idx="1828">
                  <c:v>214.07168667647531</c:v>
                </c:pt>
                <c:pt idx="1829">
                  <c:v>214.09604916473751</c:v>
                </c:pt>
                <c:pt idx="1830">
                  <c:v>214.11062008010785</c:v>
                </c:pt>
                <c:pt idx="1831">
                  <c:v>214.12037353987699</c:v>
                </c:pt>
                <c:pt idx="1832">
                  <c:v>214.13014741388591</c:v>
                </c:pt>
                <c:pt idx="1833">
                  <c:v>214.13989198076933</c:v>
                </c:pt>
                <c:pt idx="1834">
                  <c:v>214.16435928982355</c:v>
                </c:pt>
                <c:pt idx="1835">
                  <c:v>214.17917147309046</c:v>
                </c:pt>
                <c:pt idx="1836">
                  <c:v>214.18900317682218</c:v>
                </c:pt>
                <c:pt idx="1837">
                  <c:v>214.19884587034929</c:v>
                </c:pt>
                <c:pt idx="1838">
                  <c:v>214.20872342432543</c:v>
                </c:pt>
                <c:pt idx="1839">
                  <c:v>214.23342186926862</c:v>
                </c:pt>
                <c:pt idx="1840">
                  <c:v>214.24824187822989</c:v>
                </c:pt>
                <c:pt idx="1841">
                  <c:v>214.25817568425956</c:v>
                </c:pt>
                <c:pt idx="1842">
                  <c:v>214.26819301622436</c:v>
                </c:pt>
                <c:pt idx="1843">
                  <c:v>214.2782323236743</c:v>
                </c:pt>
                <c:pt idx="1844">
                  <c:v>214.31128392032201</c:v>
                </c:pt>
                <c:pt idx="1845">
                  <c:v>214.32839442114221</c:v>
                </c:pt>
                <c:pt idx="1846">
                  <c:v>214.10825998273683</c:v>
                </c:pt>
                <c:pt idx="1847">
                  <c:v>214.15956509074437</c:v>
                </c:pt>
                <c:pt idx="1848">
                  <c:v>214.17433729244374</c:v>
                </c:pt>
                <c:pt idx="1849">
                  <c:v>214.15738141469487</c:v>
                </c:pt>
                <c:pt idx="1850">
                  <c:v>214.14109011820307</c:v>
                </c:pt>
                <c:pt idx="1851">
                  <c:v>217.70396424641461</c:v>
                </c:pt>
                <c:pt idx="1852">
                  <c:v>217.73371527954066</c:v>
                </c:pt>
                <c:pt idx="1853">
                  <c:v>217.77420836457208</c:v>
                </c:pt>
                <c:pt idx="1854">
                  <c:v>217.79156746235606</c:v>
                </c:pt>
                <c:pt idx="1855">
                  <c:v>217.74434870215836</c:v>
                </c:pt>
                <c:pt idx="1856">
                  <c:v>217.7302610633725</c:v>
                </c:pt>
                <c:pt idx="1857">
                  <c:v>217.75992027551229</c:v>
                </c:pt>
                <c:pt idx="1858">
                  <c:v>217.74511308288544</c:v>
                </c:pt>
                <c:pt idx="1859">
                  <c:v>217.78062543275576</c:v>
                </c:pt>
                <c:pt idx="1860">
                  <c:v>217.78468187691499</c:v>
                </c:pt>
                <c:pt idx="1861">
                  <c:v>217.81197095797609</c:v>
                </c:pt>
                <c:pt idx="1862">
                  <c:v>217.83559851809429</c:v>
                </c:pt>
                <c:pt idx="1863">
                  <c:v>217.85892147030586</c:v>
                </c:pt>
                <c:pt idx="1864">
                  <c:v>217.88886439231044</c:v>
                </c:pt>
                <c:pt idx="1865">
                  <c:v>217.85403165586229</c:v>
                </c:pt>
                <c:pt idx="1866">
                  <c:v>217.87206117862138</c:v>
                </c:pt>
                <c:pt idx="1867">
                  <c:v>218.00602295180863</c:v>
                </c:pt>
                <c:pt idx="1868">
                  <c:v>218.05040150764347</c:v>
                </c:pt>
                <c:pt idx="1869">
                  <c:v>218.05891591522101</c:v>
                </c:pt>
                <c:pt idx="1870">
                  <c:v>218.08429146707121</c:v>
                </c:pt>
                <c:pt idx="1871">
                  <c:v>218.21060964675655</c:v>
                </c:pt>
                <c:pt idx="1872">
                  <c:v>218.24523814070577</c:v>
                </c:pt>
                <c:pt idx="1873">
                  <c:v>218.13809913636993</c:v>
                </c:pt>
                <c:pt idx="1874">
                  <c:v>218.14283915448848</c:v>
                </c:pt>
                <c:pt idx="1875">
                  <c:v>218.1610321915532</c:v>
                </c:pt>
                <c:pt idx="1876">
                  <c:v>218.17580544096867</c:v>
                </c:pt>
                <c:pt idx="1877">
                  <c:v>218.23223600603555</c:v>
                </c:pt>
                <c:pt idx="1878">
                  <c:v>218.25051475426557</c:v>
                </c:pt>
                <c:pt idx="1879">
                  <c:v>218.23262191843943</c:v>
                </c:pt>
                <c:pt idx="1880">
                  <c:v>218.28912043109031</c:v>
                </c:pt>
                <c:pt idx="1881">
                  <c:v>218.31953941948856</c:v>
                </c:pt>
                <c:pt idx="1882">
                  <c:v>218.27556055380174</c:v>
                </c:pt>
                <c:pt idx="1883">
                  <c:v>214.64911161081966</c:v>
                </c:pt>
                <c:pt idx="1884">
                  <c:v>214.63645538474353</c:v>
                </c:pt>
                <c:pt idx="1885">
                  <c:v>214.727929574477</c:v>
                </c:pt>
                <c:pt idx="1886">
                  <c:v>214.73591465241674</c:v>
                </c:pt>
                <c:pt idx="1887">
                  <c:v>214.81332563566275</c:v>
                </c:pt>
                <c:pt idx="1888">
                  <c:v>214.89686293133929</c:v>
                </c:pt>
                <c:pt idx="1889">
                  <c:v>215.03524670591943</c:v>
                </c:pt>
                <c:pt idx="1890">
                  <c:v>215.04580849141473</c:v>
                </c:pt>
                <c:pt idx="1891">
                  <c:v>215.08222912614085</c:v>
                </c:pt>
                <c:pt idx="1892">
                  <c:v>215.06641460221795</c:v>
                </c:pt>
                <c:pt idx="1893">
                  <c:v>215.11587364845616</c:v>
                </c:pt>
                <c:pt idx="1894">
                  <c:v>215.25830082128206</c:v>
                </c:pt>
                <c:pt idx="1895">
                  <c:v>215.28060090704608</c:v>
                </c:pt>
                <c:pt idx="1896">
                  <c:v>215.28199405333569</c:v>
                </c:pt>
                <c:pt idx="1897">
                  <c:v>215.45683363505842</c:v>
                </c:pt>
                <c:pt idx="1898">
                  <c:v>215.44015232308476</c:v>
                </c:pt>
                <c:pt idx="1899">
                  <c:v>215.40357867531586</c:v>
                </c:pt>
                <c:pt idx="1900">
                  <c:v>215.46753512532732</c:v>
                </c:pt>
                <c:pt idx="1901">
                  <c:v>215.46348137349142</c:v>
                </c:pt>
                <c:pt idx="1902">
                  <c:v>215.46999440508213</c:v>
                </c:pt>
                <c:pt idx="1903">
                  <c:v>215.42834029040949</c:v>
                </c:pt>
                <c:pt idx="1904">
                  <c:v>215.45425895611129</c:v>
                </c:pt>
                <c:pt idx="1905">
                  <c:v>215.59680424776738</c:v>
                </c:pt>
                <c:pt idx="1906">
                  <c:v>215.63227341443425</c:v>
                </c:pt>
                <c:pt idx="1907">
                  <c:v>215.53619941571625</c:v>
                </c:pt>
                <c:pt idx="1908">
                  <c:v>215.62188681902813</c:v>
                </c:pt>
                <c:pt idx="1909">
                  <c:v>215.53142969118082</c:v>
                </c:pt>
                <c:pt idx="1910">
                  <c:v>215.44092868858104</c:v>
                </c:pt>
                <c:pt idx="1911">
                  <c:v>215.34551166949592</c:v>
                </c:pt>
                <c:pt idx="1912">
                  <c:v>215.25026043479176</c:v>
                </c:pt>
                <c:pt idx="1913">
                  <c:v>215.1550498019846</c:v>
                </c:pt>
                <c:pt idx="1914">
                  <c:v>215.06567091044175</c:v>
                </c:pt>
                <c:pt idx="1915">
                  <c:v>214.9748289648353</c:v>
                </c:pt>
                <c:pt idx="1916">
                  <c:v>214.87950471067182</c:v>
                </c:pt>
                <c:pt idx="1917">
                  <c:v>214.7842011601106</c:v>
                </c:pt>
                <c:pt idx="1918">
                  <c:v>214.69000075363689</c:v>
                </c:pt>
                <c:pt idx="1919">
                  <c:v>214.60308585156534</c:v>
                </c:pt>
                <c:pt idx="1920">
                  <c:v>214.51403296467112</c:v>
                </c:pt>
                <c:pt idx="1921">
                  <c:v>214.41977386158254</c:v>
                </c:pt>
                <c:pt idx="1922">
                  <c:v>214.32547131412645</c:v>
                </c:pt>
                <c:pt idx="1923">
                  <c:v>214.23046482729683</c:v>
                </c:pt>
                <c:pt idx="1924">
                  <c:v>214.14293545784093</c:v>
                </c:pt>
                <c:pt idx="1925">
                  <c:v>214.05350589593161</c:v>
                </c:pt>
                <c:pt idx="1926">
                  <c:v>213.95913930691205</c:v>
                </c:pt>
                <c:pt idx="1927">
                  <c:v>213.86431401522478</c:v>
                </c:pt>
                <c:pt idx="1928">
                  <c:v>213.76936831073107</c:v>
                </c:pt>
                <c:pt idx="1929">
                  <c:v>213.68187563774495</c:v>
                </c:pt>
                <c:pt idx="1930">
                  <c:v>213.59171365982075</c:v>
                </c:pt>
                <c:pt idx="1931">
                  <c:v>213.4964881670781</c:v>
                </c:pt>
                <c:pt idx="1932">
                  <c:v>213.40126338793434</c:v>
                </c:pt>
                <c:pt idx="1933">
                  <c:v>213.30605597577494</c:v>
                </c:pt>
                <c:pt idx="1934">
                  <c:v>213.21807579782052</c:v>
                </c:pt>
                <c:pt idx="1935">
                  <c:v>213.12804782479969</c:v>
                </c:pt>
                <c:pt idx="1936">
                  <c:v>213.03282307671321</c:v>
                </c:pt>
                <c:pt idx="1937">
                  <c:v>212.93777215829829</c:v>
                </c:pt>
                <c:pt idx="1938">
                  <c:v>212.84344171368903</c:v>
                </c:pt>
                <c:pt idx="1939">
                  <c:v>219.3557274855666</c:v>
                </c:pt>
                <c:pt idx="1940">
                  <c:v>219.26701093256202</c:v>
                </c:pt>
                <c:pt idx="1941">
                  <c:v>219.18727091724853</c:v>
                </c:pt>
                <c:pt idx="1942">
                  <c:v>219.09981417464778</c:v>
                </c:pt>
                <c:pt idx="1943">
                  <c:v>219.00421342757679</c:v>
                </c:pt>
                <c:pt idx="1944">
                  <c:v>218.90862893729059</c:v>
                </c:pt>
                <c:pt idx="1945">
                  <c:v>218.8131231538911</c:v>
                </c:pt>
                <c:pt idx="1946">
                  <c:v>218.72419791881006</c:v>
                </c:pt>
                <c:pt idx="1947">
                  <c:v>218.63258386131213</c:v>
                </c:pt>
                <c:pt idx="1948">
                  <c:v>218.53692489206864</c:v>
                </c:pt>
                <c:pt idx="1949">
                  <c:v>218.44222380842751</c:v>
                </c:pt>
                <c:pt idx="1950">
                  <c:v>216.14609846516558</c:v>
                </c:pt>
                <c:pt idx="1951">
                  <c:v>216.13752941696714</c:v>
                </c:pt>
                <c:pt idx="1952">
                  <c:v>216.13334994988693</c:v>
                </c:pt>
                <c:pt idx="1953">
                  <c:v>216.12477255164282</c:v>
                </c:pt>
                <c:pt idx="1954">
                  <c:v>216.10727514224982</c:v>
                </c:pt>
                <c:pt idx="1955">
                  <c:v>216.16382297966999</c:v>
                </c:pt>
                <c:pt idx="1956">
                  <c:v>216.14844902248737</c:v>
                </c:pt>
                <c:pt idx="1957">
                  <c:v>216.1223026572392</c:v>
                </c:pt>
                <c:pt idx="1958">
                  <c:v>216.12298771483353</c:v>
                </c:pt>
                <c:pt idx="1959">
                  <c:v>216.11568093198349</c:v>
                </c:pt>
                <c:pt idx="1960">
                  <c:v>216.11123062070362</c:v>
                </c:pt>
                <c:pt idx="1961">
                  <c:v>216.11574653975455</c:v>
                </c:pt>
                <c:pt idx="1962">
                  <c:v>216.08652763999586</c:v>
                </c:pt>
                <c:pt idx="1963">
                  <c:v>216.09607216731797</c:v>
                </c:pt>
                <c:pt idx="1964">
                  <c:v>216.08944325595743</c:v>
                </c:pt>
                <c:pt idx="1965">
                  <c:v>216.08718017192069</c:v>
                </c:pt>
                <c:pt idx="1966">
                  <c:v>216.1121328269339</c:v>
                </c:pt>
                <c:pt idx="1967">
                  <c:v>216.17978194492235</c:v>
                </c:pt>
                <c:pt idx="1968">
                  <c:v>216.22488751745129</c:v>
                </c:pt>
                <c:pt idx="1969">
                  <c:v>216.24122202341405</c:v>
                </c:pt>
                <c:pt idx="1970">
                  <c:v>216.27853429007254</c:v>
                </c:pt>
                <c:pt idx="1971">
                  <c:v>216.33018248477748</c:v>
                </c:pt>
                <c:pt idx="1972">
                  <c:v>216.32124322260239</c:v>
                </c:pt>
                <c:pt idx="1973">
                  <c:v>216.32171961736137</c:v>
                </c:pt>
                <c:pt idx="1974">
                  <c:v>216.33282348008569</c:v>
                </c:pt>
                <c:pt idx="1975">
                  <c:v>216.37008632140765</c:v>
                </c:pt>
                <c:pt idx="1976">
                  <c:v>216.37835308793458</c:v>
                </c:pt>
                <c:pt idx="1977">
                  <c:v>216.40466704333693</c:v>
                </c:pt>
                <c:pt idx="1978">
                  <c:v>216.3923924804231</c:v>
                </c:pt>
                <c:pt idx="1979">
                  <c:v>216.41712761983038</c:v>
                </c:pt>
                <c:pt idx="1980">
                  <c:v>216.39462895684076</c:v>
                </c:pt>
                <c:pt idx="1981">
                  <c:v>216.40905148316801</c:v>
                </c:pt>
                <c:pt idx="1982">
                  <c:v>216.42494628490789</c:v>
                </c:pt>
                <c:pt idx="1983">
                  <c:v>216.43022661436552</c:v>
                </c:pt>
                <c:pt idx="1984">
                  <c:v>216.45697012958234</c:v>
                </c:pt>
                <c:pt idx="1985">
                  <c:v>216.45161724307189</c:v>
                </c:pt>
                <c:pt idx="1986">
                  <c:v>216.46450026888982</c:v>
                </c:pt>
                <c:pt idx="1987">
                  <c:v>216.46371756347412</c:v>
                </c:pt>
                <c:pt idx="1988">
                  <c:v>216.49191309873376</c:v>
                </c:pt>
                <c:pt idx="1989">
                  <c:v>216.51711247951187</c:v>
                </c:pt>
                <c:pt idx="1990">
                  <c:v>220.16003467475826</c:v>
                </c:pt>
                <c:pt idx="1991">
                  <c:v>220.14503245786153</c:v>
                </c:pt>
                <c:pt idx="1992">
                  <c:v>220.15225849052129</c:v>
                </c:pt>
                <c:pt idx="1993">
                  <c:v>220.11046611812546</c:v>
                </c:pt>
                <c:pt idx="1994">
                  <c:v>220.1451346701794</c:v>
                </c:pt>
                <c:pt idx="1995">
                  <c:v>220.19188193033807</c:v>
                </c:pt>
                <c:pt idx="1996">
                  <c:v>220.24466020696437</c:v>
                </c:pt>
                <c:pt idx="1997">
                  <c:v>220.28942375611945</c:v>
                </c:pt>
                <c:pt idx="1998">
                  <c:v>220.28939736251209</c:v>
                </c:pt>
                <c:pt idx="1999">
                  <c:v>220.32279884174719</c:v>
                </c:pt>
                <c:pt idx="2000">
                  <c:v>220.29102676837923</c:v>
                </c:pt>
                <c:pt idx="2001">
                  <c:v>220.25194065421098</c:v>
                </c:pt>
                <c:pt idx="2002">
                  <c:v>220.25079643891706</c:v>
                </c:pt>
                <c:pt idx="2003">
                  <c:v>220.22839885456693</c:v>
                </c:pt>
                <c:pt idx="2004">
                  <c:v>220.18829946107809</c:v>
                </c:pt>
                <c:pt idx="2005">
                  <c:v>220.34658695457821</c:v>
                </c:pt>
                <c:pt idx="2006">
                  <c:v>220.43192173865407</c:v>
                </c:pt>
                <c:pt idx="2007">
                  <c:v>220.40515947920164</c:v>
                </c:pt>
                <c:pt idx="2008">
                  <c:v>221.84198023066605</c:v>
                </c:pt>
                <c:pt idx="2009">
                  <c:v>221.8279629283561</c:v>
                </c:pt>
                <c:pt idx="2010">
                  <c:v>221.76710270767637</c:v>
                </c:pt>
                <c:pt idx="2011">
                  <c:v>221.78982629033385</c:v>
                </c:pt>
                <c:pt idx="2012">
                  <c:v>221.88863032723108</c:v>
                </c:pt>
                <c:pt idx="2013">
                  <c:v>221.90758789291976</c:v>
                </c:pt>
                <c:pt idx="2014">
                  <c:v>221.91806422779473</c:v>
                </c:pt>
                <c:pt idx="2015">
                  <c:v>221.89276360048882</c:v>
                </c:pt>
                <c:pt idx="2016">
                  <c:v>221.86140466444058</c:v>
                </c:pt>
                <c:pt idx="2017">
                  <c:v>221.80599608712544</c:v>
                </c:pt>
                <c:pt idx="2018">
                  <c:v>221.83623090115341</c:v>
                </c:pt>
                <c:pt idx="2019">
                  <c:v>221.8061245321135</c:v>
                </c:pt>
                <c:pt idx="2020">
                  <c:v>221.82721622670874</c:v>
                </c:pt>
                <c:pt idx="2021">
                  <c:v>221.82231438908892</c:v>
                </c:pt>
                <c:pt idx="2022">
                  <c:v>221.86075576832823</c:v>
                </c:pt>
                <c:pt idx="2023">
                  <c:v>221.85621301539106</c:v>
                </c:pt>
                <c:pt idx="2024">
                  <c:v>221.87605766390647</c:v>
                </c:pt>
                <c:pt idx="2025">
                  <c:v>221.88973436550802</c:v>
                </c:pt>
                <c:pt idx="2026">
                  <c:v>221.92215250414026</c:v>
                </c:pt>
                <c:pt idx="2027">
                  <c:v>221.94233085198621</c:v>
                </c:pt>
                <c:pt idx="2028">
                  <c:v>221.96527825496619</c:v>
                </c:pt>
                <c:pt idx="2029">
                  <c:v>221.98311485126246</c:v>
                </c:pt>
                <c:pt idx="2030">
                  <c:v>221.97893922646381</c:v>
                </c:pt>
                <c:pt idx="2031">
                  <c:v>221.99037441983367</c:v>
                </c:pt>
                <c:pt idx="2032">
                  <c:v>221.9886164819593</c:v>
                </c:pt>
                <c:pt idx="2033">
                  <c:v>221.98872105034084</c:v>
                </c:pt>
                <c:pt idx="2034">
                  <c:v>222.00416684299941</c:v>
                </c:pt>
                <c:pt idx="2035">
                  <c:v>221.99544953693064</c:v>
                </c:pt>
                <c:pt idx="2036">
                  <c:v>221.9567967657527</c:v>
                </c:pt>
                <c:pt idx="2037">
                  <c:v>221.94068681165479</c:v>
                </c:pt>
                <c:pt idx="2038">
                  <c:v>221.95177192210292</c:v>
                </c:pt>
                <c:pt idx="2039">
                  <c:v>221.93592283088307</c:v>
                </c:pt>
                <c:pt idx="2040">
                  <c:v>230.45986949060446</c:v>
                </c:pt>
                <c:pt idx="2041">
                  <c:v>230.4210029745729</c:v>
                </c:pt>
                <c:pt idx="2042">
                  <c:v>230.41176846368714</c:v>
                </c:pt>
                <c:pt idx="2043">
                  <c:v>230.46891225308718</c:v>
                </c:pt>
                <c:pt idx="2044">
                  <c:v>230.44971160997551</c:v>
                </c:pt>
                <c:pt idx="2045">
                  <c:v>230.46704685412598</c:v>
                </c:pt>
                <c:pt idx="2046">
                  <c:v>230.48938488084008</c:v>
                </c:pt>
                <c:pt idx="2047">
                  <c:v>230.49865980783815</c:v>
                </c:pt>
                <c:pt idx="2048">
                  <c:v>230.53775583345586</c:v>
                </c:pt>
                <c:pt idx="2049">
                  <c:v>230.53374492973623</c:v>
                </c:pt>
                <c:pt idx="2050">
                  <c:v>230.51791105705331</c:v>
                </c:pt>
                <c:pt idx="2051">
                  <c:v>230.57396043346955</c:v>
                </c:pt>
                <c:pt idx="2052">
                  <c:v>230.61796956418218</c:v>
                </c:pt>
                <c:pt idx="2053">
                  <c:v>230.63623058287129</c:v>
                </c:pt>
                <c:pt idx="2054">
                  <c:v>230.63733505920294</c:v>
                </c:pt>
                <c:pt idx="2055">
                  <c:v>230.59830344265441</c:v>
                </c:pt>
                <c:pt idx="2056">
                  <c:v>230.59012608500393</c:v>
                </c:pt>
                <c:pt idx="2057">
                  <c:v>230.57910757067984</c:v>
                </c:pt>
                <c:pt idx="2058">
                  <c:v>230.59594351845658</c:v>
                </c:pt>
                <c:pt idx="2059">
                  <c:v>230.60876313623848</c:v>
                </c:pt>
                <c:pt idx="2060">
                  <c:v>230.62791190057882</c:v>
                </c:pt>
                <c:pt idx="2061">
                  <c:v>230.67052755761023</c:v>
                </c:pt>
                <c:pt idx="2062">
                  <c:v>230.67644189101904</c:v>
                </c:pt>
                <c:pt idx="2063">
                  <c:v>230.85728610197478</c:v>
                </c:pt>
                <c:pt idx="2064">
                  <c:v>230.85410098151473</c:v>
                </c:pt>
                <c:pt idx="2065">
                  <c:v>230.91898855257358</c:v>
                </c:pt>
                <c:pt idx="2066">
                  <c:v>230.96034211011136</c:v>
                </c:pt>
                <c:pt idx="2067">
                  <c:v>230.98516754406094</c:v>
                </c:pt>
                <c:pt idx="2068">
                  <c:v>230.97590542071777</c:v>
                </c:pt>
                <c:pt idx="2069">
                  <c:v>230.98833160785804</c:v>
                </c:pt>
                <c:pt idx="2070">
                  <c:v>231.02299464147583</c:v>
                </c:pt>
                <c:pt idx="2071">
                  <c:v>231.00417676928004</c:v>
                </c:pt>
                <c:pt idx="2072">
                  <c:v>231.4255457075335</c:v>
                </c:pt>
                <c:pt idx="2073">
                  <c:v>231.41624942028645</c:v>
                </c:pt>
                <c:pt idx="2074">
                  <c:v>231.4051795688942</c:v>
                </c:pt>
                <c:pt idx="2075">
                  <c:v>231.39829573833956</c:v>
                </c:pt>
                <c:pt idx="2076">
                  <c:v>231.37225106117936</c:v>
                </c:pt>
                <c:pt idx="2077">
                  <c:v>231.36216481034558</c:v>
                </c:pt>
                <c:pt idx="2078">
                  <c:v>231.36364989375613</c:v>
                </c:pt>
                <c:pt idx="2079">
                  <c:v>231.37326521858705</c:v>
                </c:pt>
                <c:pt idx="2080">
                  <c:v>231.31928287494264</c:v>
                </c:pt>
                <c:pt idx="2081">
                  <c:v>230.60373180354011</c:v>
                </c:pt>
                <c:pt idx="2082">
                  <c:v>230.60343482097713</c:v>
                </c:pt>
                <c:pt idx="2083">
                  <c:v>231.35874520710448</c:v>
                </c:pt>
                <c:pt idx="2084">
                  <c:v>231.35127232112089</c:v>
                </c:pt>
                <c:pt idx="2085">
                  <c:v>231.34617227137767</c:v>
                </c:pt>
                <c:pt idx="2086">
                  <c:v>231.32454155610253</c:v>
                </c:pt>
                <c:pt idx="2087">
                  <c:v>231.3133114866329</c:v>
                </c:pt>
                <c:pt idx="2088">
                  <c:v>231.31625158464368</c:v>
                </c:pt>
                <c:pt idx="2089">
                  <c:v>231.33500016226142</c:v>
                </c:pt>
                <c:pt idx="2090">
                  <c:v>231.32845307371502</c:v>
                </c:pt>
                <c:pt idx="2091">
                  <c:v>231.32421184106812</c:v>
                </c:pt>
                <c:pt idx="2092">
                  <c:v>231.34530895928319</c:v>
                </c:pt>
                <c:pt idx="2093">
                  <c:v>231.35868533246057</c:v>
                </c:pt>
                <c:pt idx="2094">
                  <c:v>231.33745456656328</c:v>
                </c:pt>
                <c:pt idx="2095">
                  <c:v>231.38586586457194</c:v>
                </c:pt>
                <c:pt idx="2096">
                  <c:v>231.4218119785273</c:v>
                </c:pt>
                <c:pt idx="2097">
                  <c:v>231.45598964639836</c:v>
                </c:pt>
                <c:pt idx="2098">
                  <c:v>231.4543605122075</c:v>
                </c:pt>
                <c:pt idx="2099">
                  <c:v>231.47139012432825</c:v>
                </c:pt>
                <c:pt idx="2100">
                  <c:v>231.3769484411329</c:v>
                </c:pt>
                <c:pt idx="2101">
                  <c:v>231.54774911410456</c:v>
                </c:pt>
                <c:pt idx="2102">
                  <c:v>231.55802153086222</c:v>
                </c:pt>
                <c:pt idx="2103">
                  <c:v>231.64577024447061</c:v>
                </c:pt>
                <c:pt idx="2104">
                  <c:v>231.61909717014612</c:v>
                </c:pt>
                <c:pt idx="2105">
                  <c:v>231.52670353492817</c:v>
                </c:pt>
                <c:pt idx="2106">
                  <c:v>231.52811786475712</c:v>
                </c:pt>
                <c:pt idx="2107">
                  <c:v>231.50076261107074</c:v>
                </c:pt>
                <c:pt idx="2108">
                  <c:v>231.53516692201293</c:v>
                </c:pt>
                <c:pt idx="2109">
                  <c:v>231.56069504255177</c:v>
                </c:pt>
                <c:pt idx="2110">
                  <c:v>231.56682733770967</c:v>
                </c:pt>
                <c:pt idx="2111">
                  <c:v>237.62749459336644</c:v>
                </c:pt>
                <c:pt idx="2112">
                  <c:v>237.64793335544621</c:v>
                </c:pt>
                <c:pt idx="2113">
                  <c:v>237.67753617769506</c:v>
                </c:pt>
                <c:pt idx="2114">
                  <c:v>237.6515606589748</c:v>
                </c:pt>
                <c:pt idx="2115">
                  <c:v>237.66928493289549</c:v>
                </c:pt>
                <c:pt idx="2116">
                  <c:v>237.66112608067621</c:v>
                </c:pt>
                <c:pt idx="2117">
                  <c:v>237.67811914618494</c:v>
                </c:pt>
                <c:pt idx="2118">
                  <c:v>237.65250891098725</c:v>
                </c:pt>
                <c:pt idx="2119">
                  <c:v>237.6565882330087</c:v>
                </c:pt>
                <c:pt idx="2120">
                  <c:v>237.67073946429184</c:v>
                </c:pt>
                <c:pt idx="2121">
                  <c:v>237.63931434236451</c:v>
                </c:pt>
                <c:pt idx="2122">
                  <c:v>237.63605690132366</c:v>
                </c:pt>
                <c:pt idx="2123">
                  <c:v>237.64430256855445</c:v>
                </c:pt>
                <c:pt idx="2124">
                  <c:v>237.6885623014156</c:v>
                </c:pt>
                <c:pt idx="2125">
                  <c:v>237.66240335853195</c:v>
                </c:pt>
                <c:pt idx="2126">
                  <c:v>237.70015903694772</c:v>
                </c:pt>
                <c:pt idx="2127">
                  <c:v>237.70195174885998</c:v>
                </c:pt>
                <c:pt idx="2128">
                  <c:v>237.72840976031131</c:v>
                </c:pt>
                <c:pt idx="2129">
                  <c:v>237.75797640657029</c:v>
                </c:pt>
                <c:pt idx="2130">
                  <c:v>237.75137067626778</c:v>
                </c:pt>
                <c:pt idx="2131">
                  <c:v>237.77001964743408</c:v>
                </c:pt>
                <c:pt idx="2132">
                  <c:v>237.76523547547245</c:v>
                </c:pt>
                <c:pt idx="2133">
                  <c:v>237.77966717387523</c:v>
                </c:pt>
                <c:pt idx="2134">
                  <c:v>237.80857555065643</c:v>
                </c:pt>
                <c:pt idx="2135">
                  <c:v>237.81445742046859</c:v>
                </c:pt>
                <c:pt idx="2136">
                  <c:v>237.85303757372498</c:v>
                </c:pt>
                <c:pt idx="2137">
                  <c:v>237.86751325445746</c:v>
                </c:pt>
                <c:pt idx="2138">
                  <c:v>237.95549422014761</c:v>
                </c:pt>
                <c:pt idx="2139">
                  <c:v>237.96621914772072</c:v>
                </c:pt>
                <c:pt idx="2140">
                  <c:v>237.984143381634</c:v>
                </c:pt>
                <c:pt idx="2141">
                  <c:v>238.00978439468494</c:v>
                </c:pt>
                <c:pt idx="2142">
                  <c:v>238.06078384167191</c:v>
                </c:pt>
                <c:pt idx="2143">
                  <c:v>238.12737168071595</c:v>
                </c:pt>
                <c:pt idx="2144">
                  <c:v>238.12377882513741</c:v>
                </c:pt>
                <c:pt idx="2145">
                  <c:v>238.10941504186496</c:v>
                </c:pt>
                <c:pt idx="2146">
                  <c:v>238.12470418030688</c:v>
                </c:pt>
                <c:pt idx="2147">
                  <c:v>238.12461462581496</c:v>
                </c:pt>
                <c:pt idx="2148">
                  <c:v>238.16140614870562</c:v>
                </c:pt>
                <c:pt idx="2149">
                  <c:v>238.15624416651809</c:v>
                </c:pt>
                <c:pt idx="2150">
                  <c:v>238.13212987546814</c:v>
                </c:pt>
                <c:pt idx="2151">
                  <c:v>238.13111715278862</c:v>
                </c:pt>
                <c:pt idx="2152">
                  <c:v>238.11853733093648</c:v>
                </c:pt>
                <c:pt idx="2153">
                  <c:v>238.0993838907537</c:v>
                </c:pt>
                <c:pt idx="2154">
                  <c:v>238.08942607506296</c:v>
                </c:pt>
                <c:pt idx="2155">
                  <c:v>238.08099418497881</c:v>
                </c:pt>
                <c:pt idx="2156">
                  <c:v>238.0646191964579</c:v>
                </c:pt>
                <c:pt idx="2157">
                  <c:v>238.09509409542451</c:v>
                </c:pt>
                <c:pt idx="2158">
                  <c:v>238.09051613110208</c:v>
                </c:pt>
                <c:pt idx="2159">
                  <c:v>238.06663342757122</c:v>
                </c:pt>
                <c:pt idx="2160">
                  <c:v>238.03652238559923</c:v>
                </c:pt>
                <c:pt idx="2161">
                  <c:v>238.13047772941096</c:v>
                </c:pt>
                <c:pt idx="2162">
                  <c:v>238.14691703341552</c:v>
                </c:pt>
                <c:pt idx="2163">
                  <c:v>238.12811598045189</c:v>
                </c:pt>
                <c:pt idx="2164">
                  <c:v>237.92763366265132</c:v>
                </c:pt>
                <c:pt idx="2165">
                  <c:v>237.94836831470744</c:v>
                </c:pt>
                <c:pt idx="2166">
                  <c:v>237.9587991213067</c:v>
                </c:pt>
                <c:pt idx="2167">
                  <c:v>237.9579898411836</c:v>
                </c:pt>
                <c:pt idx="2168">
                  <c:v>237.9685636937345</c:v>
                </c:pt>
                <c:pt idx="2169">
                  <c:v>237.99421840305905</c:v>
                </c:pt>
                <c:pt idx="2170">
                  <c:v>238.0094153823749</c:v>
                </c:pt>
                <c:pt idx="2171">
                  <c:v>238.03263633511764</c:v>
                </c:pt>
                <c:pt idx="2172">
                  <c:v>237.96632020245738</c:v>
                </c:pt>
                <c:pt idx="2173">
                  <c:v>237.94912661429052</c:v>
                </c:pt>
                <c:pt idx="2174">
                  <c:v>237.97580125945851</c:v>
                </c:pt>
                <c:pt idx="2175">
                  <c:v>237.98990019501588</c:v>
                </c:pt>
                <c:pt idx="2176">
                  <c:v>238.0212648692038</c:v>
                </c:pt>
                <c:pt idx="2177">
                  <c:v>238.02075003266924</c:v>
                </c:pt>
                <c:pt idx="2178">
                  <c:v>238.02930332759229</c:v>
                </c:pt>
                <c:pt idx="2179">
                  <c:v>238.00275345304973</c:v>
                </c:pt>
                <c:pt idx="2180">
                  <c:v>238.01239226474377</c:v>
                </c:pt>
                <c:pt idx="2181">
                  <c:v>238.02509734048752</c:v>
                </c:pt>
                <c:pt idx="2182">
                  <c:v>238.04176340180555</c:v>
                </c:pt>
                <c:pt idx="2183">
                  <c:v>238.0718373036176</c:v>
                </c:pt>
                <c:pt idx="2184">
                  <c:v>238.05888198368788</c:v>
                </c:pt>
                <c:pt idx="2185">
                  <c:v>238.07782729517041</c:v>
                </c:pt>
                <c:pt idx="2186">
                  <c:v>238.1005904282857</c:v>
                </c:pt>
                <c:pt idx="2187">
                  <c:v>238.08952214528395</c:v>
                </c:pt>
                <c:pt idx="2188">
                  <c:v>238.05230828402162</c:v>
                </c:pt>
                <c:pt idx="2189">
                  <c:v>245.10255514777609</c:v>
                </c:pt>
                <c:pt idx="2190">
                  <c:v>245.12767016062665</c:v>
                </c:pt>
                <c:pt idx="2191">
                  <c:v>245.14521431087309</c:v>
                </c:pt>
                <c:pt idx="2192">
                  <c:v>245.14566677676353</c:v>
                </c:pt>
                <c:pt idx="2193">
                  <c:v>245.13446527598092</c:v>
                </c:pt>
                <c:pt idx="2194">
                  <c:v>245.1496435160216</c:v>
                </c:pt>
                <c:pt idx="2195">
                  <c:v>245.15432914033175</c:v>
                </c:pt>
                <c:pt idx="2196">
                  <c:v>245.16171713537167</c:v>
                </c:pt>
                <c:pt idx="2197">
                  <c:v>245.15960363498749</c:v>
                </c:pt>
                <c:pt idx="2198">
                  <c:v>245.18163614687077</c:v>
                </c:pt>
                <c:pt idx="2199">
                  <c:v>245.18629889553529</c:v>
                </c:pt>
                <c:pt idx="2200">
                  <c:v>245.20483126567561</c:v>
                </c:pt>
                <c:pt idx="2201">
                  <c:v>245.20101565801832</c:v>
                </c:pt>
                <c:pt idx="2202">
                  <c:v>245.21516067163333</c:v>
                </c:pt>
                <c:pt idx="2203">
                  <c:v>245.22327223380466</c:v>
                </c:pt>
                <c:pt idx="2204">
                  <c:v>245.22040889742649</c:v>
                </c:pt>
                <c:pt idx="2205">
                  <c:v>245.35161340494821</c:v>
                </c:pt>
                <c:pt idx="2206">
                  <c:v>245.3718744277794</c:v>
                </c:pt>
                <c:pt idx="2207">
                  <c:v>245.38475297384159</c:v>
                </c:pt>
                <c:pt idx="2208">
                  <c:v>245.40409844906415</c:v>
                </c:pt>
                <c:pt idx="2209">
                  <c:v>245.46151108166319</c:v>
                </c:pt>
                <c:pt idx="2210">
                  <c:v>245.46619564371451</c:v>
                </c:pt>
                <c:pt idx="2211">
                  <c:v>245.46715968560031</c:v>
                </c:pt>
                <c:pt idx="2212">
                  <c:v>245.44537824958596</c:v>
                </c:pt>
                <c:pt idx="2213">
                  <c:v>245.49276591471084</c:v>
                </c:pt>
                <c:pt idx="2214">
                  <c:v>245.52261725930714</c:v>
                </c:pt>
                <c:pt idx="2215">
                  <c:v>245.53005094346162</c:v>
                </c:pt>
                <c:pt idx="2216">
                  <c:v>245.52605849267789</c:v>
                </c:pt>
                <c:pt idx="2217">
                  <c:v>245.52950950652058</c:v>
                </c:pt>
                <c:pt idx="2218">
                  <c:v>245.29884877690736</c:v>
                </c:pt>
                <c:pt idx="2219">
                  <c:v>245.31977503893737</c:v>
                </c:pt>
                <c:pt idx="2220">
                  <c:v>245.33059944918185</c:v>
                </c:pt>
                <c:pt idx="2221">
                  <c:v>245.36151766143894</c:v>
                </c:pt>
                <c:pt idx="2222">
                  <c:v>245.36606939608819</c:v>
                </c:pt>
                <c:pt idx="2223">
                  <c:v>245.35250894041849</c:v>
                </c:pt>
                <c:pt idx="2224">
                  <c:v>245.35390089379666</c:v>
                </c:pt>
                <c:pt idx="2225">
                  <c:v>245.34920386072079</c:v>
                </c:pt>
                <c:pt idx="2226">
                  <c:v>245.37046314523835</c:v>
                </c:pt>
                <c:pt idx="2227">
                  <c:v>245.38198744213878</c:v>
                </c:pt>
                <c:pt idx="2228">
                  <c:v>245.4173085135117</c:v>
                </c:pt>
                <c:pt idx="2229">
                  <c:v>245.45506785600259</c:v>
                </c:pt>
                <c:pt idx="2230">
                  <c:v>245.42439711753951</c:v>
                </c:pt>
                <c:pt idx="2231">
                  <c:v>237.44328120758661</c:v>
                </c:pt>
                <c:pt idx="2232">
                  <c:v>237.43189427495338</c:v>
                </c:pt>
                <c:pt idx="2233">
                  <c:v>237.42412533450019</c:v>
                </c:pt>
                <c:pt idx="2234">
                  <c:v>237.40424646824275</c:v>
                </c:pt>
                <c:pt idx="2235">
                  <c:v>237.41743703967916</c:v>
                </c:pt>
                <c:pt idx="2236">
                  <c:v>237.42138098546084</c:v>
                </c:pt>
                <c:pt idx="2237">
                  <c:v>238.76473088361917</c:v>
                </c:pt>
                <c:pt idx="2238">
                  <c:v>238.84075032157926</c:v>
                </c:pt>
                <c:pt idx="2239">
                  <c:v>238.82940340413441</c:v>
                </c:pt>
                <c:pt idx="2240">
                  <c:v>239.23693243649686</c:v>
                </c:pt>
                <c:pt idx="2241">
                  <c:v>239.20844710039538</c:v>
                </c:pt>
                <c:pt idx="2242">
                  <c:v>239.25780955129517</c:v>
                </c:pt>
                <c:pt idx="2243">
                  <c:v>239.24536465125107</c:v>
                </c:pt>
                <c:pt idx="2244">
                  <c:v>239.2410820037274</c:v>
                </c:pt>
                <c:pt idx="2245">
                  <c:v>239.16751442503482</c:v>
                </c:pt>
                <c:pt idx="2246">
                  <c:v>239.16445312243019</c:v>
                </c:pt>
                <c:pt idx="2247">
                  <c:v>239.1633428361566</c:v>
                </c:pt>
                <c:pt idx="2248">
                  <c:v>239.16928505310105</c:v>
                </c:pt>
                <c:pt idx="2249">
                  <c:v>239.19371359184214</c:v>
                </c:pt>
                <c:pt idx="2250">
                  <c:v>239.18021799999286</c:v>
                </c:pt>
                <c:pt idx="2251">
                  <c:v>239.17697486166861</c:v>
                </c:pt>
                <c:pt idx="2252">
                  <c:v>239.19749107815065</c:v>
                </c:pt>
                <c:pt idx="2253">
                  <c:v>239.19987471534543</c:v>
                </c:pt>
                <c:pt idx="2254">
                  <c:v>239.21862071915498</c:v>
                </c:pt>
                <c:pt idx="2255">
                  <c:v>239.21479321619324</c:v>
                </c:pt>
                <c:pt idx="2256">
                  <c:v>239.25649839452007</c:v>
                </c:pt>
                <c:pt idx="2257">
                  <c:v>239.25237323274607</c:v>
                </c:pt>
                <c:pt idx="2258">
                  <c:v>239.24285212937431</c:v>
                </c:pt>
                <c:pt idx="2259">
                  <c:v>239.24896428649575</c:v>
                </c:pt>
                <c:pt idx="2260">
                  <c:v>239.26459312712981</c:v>
                </c:pt>
                <c:pt idx="2261">
                  <c:v>239.27089936602948</c:v>
                </c:pt>
                <c:pt idx="2262">
                  <c:v>239.27383060135895</c:v>
                </c:pt>
                <c:pt idx="2263">
                  <c:v>239.29648622847876</c:v>
                </c:pt>
                <c:pt idx="2264">
                  <c:v>239.28310463848547</c:v>
                </c:pt>
                <c:pt idx="2265">
                  <c:v>239.22259516217622</c:v>
                </c:pt>
                <c:pt idx="2266">
                  <c:v>239.20284250622376</c:v>
                </c:pt>
                <c:pt idx="2267">
                  <c:v>239.23641273350395</c:v>
                </c:pt>
                <c:pt idx="2268">
                  <c:v>239.22000622946391</c:v>
                </c:pt>
                <c:pt idx="2269">
                  <c:v>239.20410782099734</c:v>
                </c:pt>
                <c:pt idx="2270">
                  <c:v>239.18823220396808</c:v>
                </c:pt>
                <c:pt idx="2271">
                  <c:v>239.24506836425144</c:v>
                </c:pt>
                <c:pt idx="2272">
                  <c:v>239.24212290802623</c:v>
                </c:pt>
                <c:pt idx="2273">
                  <c:v>239.23734918357775</c:v>
                </c:pt>
                <c:pt idx="2274">
                  <c:v>239.24416802476759</c:v>
                </c:pt>
                <c:pt idx="2275">
                  <c:v>239.25351315245601</c:v>
                </c:pt>
                <c:pt idx="2276">
                  <c:v>239.2666104023773</c:v>
                </c:pt>
                <c:pt idx="2277">
                  <c:v>239.26678846082945</c:v>
                </c:pt>
                <c:pt idx="2278">
                  <c:v>239.27148973472913</c:v>
                </c:pt>
                <c:pt idx="2279">
                  <c:v>239.25582289091557</c:v>
                </c:pt>
                <c:pt idx="2280">
                  <c:v>239.2662370230284</c:v>
                </c:pt>
                <c:pt idx="2281">
                  <c:v>239.28499988503251</c:v>
                </c:pt>
              </c:numCache>
            </c:numRef>
          </c:val>
          <c:smooth val="0"/>
        </c:ser>
        <c:dLbls>
          <c:showLegendKey val="0"/>
          <c:showVal val="0"/>
          <c:showCatName val="0"/>
          <c:showSerName val="0"/>
          <c:showPercent val="0"/>
          <c:showBubbleSize val="0"/>
        </c:dLbls>
        <c:marker val="1"/>
        <c:smooth val="0"/>
        <c:axId val="254646144"/>
        <c:axId val="254647680"/>
      </c:lineChart>
      <c:dateAx>
        <c:axId val="254646144"/>
        <c:scaling>
          <c:orientation val="minMax"/>
          <c:max val="42948"/>
          <c:min val="39632"/>
        </c:scaling>
        <c:delete val="0"/>
        <c:axPos val="b"/>
        <c:majorGridlines>
          <c:spPr>
            <a:ln w="9525" cap="flat" cmpd="sng" algn="ctr">
              <a:solidFill>
                <a:schemeClr val="tx1">
                  <a:lumMod val="15000"/>
                  <a:lumOff val="85000"/>
                </a:schemeClr>
              </a:solidFill>
              <a:round/>
            </a:ln>
            <a:effectLst/>
          </c:spPr>
        </c:majorGridlines>
        <c:numFmt formatCode="mmm\-yy" sourceLinked="0"/>
        <c:majorTickMark val="out"/>
        <c:minorTickMark val="none"/>
        <c:tickLblPos val="nextTo"/>
        <c:spPr>
          <a:noFill/>
          <a:ln w="9525" cap="flat" cmpd="sng" algn="ctr">
            <a:solidFill>
              <a:schemeClr val="tx1"/>
            </a:solidFill>
            <a:round/>
          </a:ln>
          <a:effectLst/>
        </c:spPr>
        <c:txPr>
          <a:bodyPr rot="-5400000" spcFirstLastPara="1" vertOverflow="ellipsis" wrap="square" anchor="ctr" anchorCtr="1"/>
          <a:lstStyle/>
          <a:p>
            <a:pPr>
              <a:defRPr sz="1400" b="0" i="0" u="none" strike="noStrike" kern="1200" baseline="0">
                <a:solidFill>
                  <a:sysClr val="windowText" lastClr="000000"/>
                </a:solidFill>
                <a:latin typeface="Century Gothic" panose="020B0502020202020204" pitchFamily="34" charset="0"/>
                <a:ea typeface="+mn-ea"/>
                <a:cs typeface="+mn-cs"/>
              </a:defRPr>
            </a:pPr>
            <a:endParaRPr lang="es-MX"/>
          </a:p>
        </c:txPr>
        <c:crossAx val="254647680"/>
        <c:crosses val="autoZero"/>
        <c:auto val="1"/>
        <c:lblOffset val="100"/>
        <c:baseTimeUnit val="days"/>
        <c:majorUnit val="6"/>
        <c:majorTimeUnit val="months"/>
      </c:dateAx>
      <c:valAx>
        <c:axId val="254647680"/>
        <c:scaling>
          <c:orientation val="minMax"/>
          <c:max val="300"/>
          <c:min val="50"/>
        </c:scaling>
        <c:delete val="0"/>
        <c:axPos val="l"/>
        <c:majorGridlines>
          <c:spPr>
            <a:ln w="9525" cap="flat" cmpd="sng" algn="ctr">
              <a:solidFill>
                <a:schemeClr val="tx1">
                  <a:lumMod val="15000"/>
                  <a:lumOff val="85000"/>
                </a:schemeClr>
              </a:solidFill>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1400" b="1" i="0" u="none" strike="noStrike" kern="1200" baseline="0">
                <a:solidFill>
                  <a:sysClr val="windowText" lastClr="000000"/>
                </a:solidFill>
                <a:latin typeface="Century Gothic" panose="020B0502020202020204" pitchFamily="34" charset="0"/>
                <a:ea typeface="+mn-ea"/>
                <a:cs typeface="+mn-cs"/>
              </a:defRPr>
            </a:pPr>
            <a:endParaRPr lang="es-MX"/>
          </a:p>
        </c:txPr>
        <c:crossAx val="254646144"/>
        <c:crosses val="autoZero"/>
        <c:crossBetween val="between"/>
        <c:majorUnit val="25"/>
      </c:valAx>
      <c:spPr>
        <a:noFill/>
        <a:ln>
          <a:noFill/>
        </a:ln>
        <a:effectLst/>
      </c:spPr>
    </c:plotArea>
    <c:plotVisOnly val="1"/>
    <c:dispBlanksAs val="gap"/>
    <c:showDLblsOverMax val="0"/>
  </c:chart>
  <c:spPr>
    <a:solidFill>
      <a:schemeClr val="bg1"/>
    </a:solidFill>
    <a:ln w="9525" cap="flat" cmpd="sng" algn="ctr">
      <a:noFill/>
      <a:round/>
    </a:ln>
    <a:effectLst/>
  </c:spPr>
  <c:txPr>
    <a:bodyPr/>
    <a:lstStyle/>
    <a:p>
      <a:pPr>
        <a:defRPr sz="1400">
          <a:solidFill>
            <a:sysClr val="windowText" lastClr="000000"/>
          </a:solidFill>
          <a:latin typeface="Century Gothic" panose="020B0502020202020204" pitchFamily="34" charset="0"/>
        </a:defRPr>
      </a:pPr>
      <a:endParaRPr lang="es-MX"/>
    </a:p>
  </c:txPr>
  <c:externalData r:id="rId2">
    <c:autoUpdate val="0"/>
  </c:externalData>
</c:chartSpace>
</file>

<file path=ppt/charts/chartEx1.xml><?xml version="1.0" encoding="utf-8"?>
<cx:chartSpace xmlns:a="http://schemas.openxmlformats.org/drawingml/2006/main" xmlns:r="http://schemas.openxmlformats.org/officeDocument/2006/relationships" xmlns:cx="http://schemas.microsoft.com/office/drawing/2014/chartex">
  <cx:chartData>
    <cx:externalData r:id="rId1" cx:autoUpdate="0"/>
    <cx:data id="0">
      <cx:strDim type="cat">
        <cx:f>'[Copia de comparacion hpr resultado 20170731 2.xlsx]Hoja1 (2)'!$K$4:$K$8</cx:f>
        <cx:lvl ptCount="5">
          <cx:pt idx="0">Guber</cx:pt>
          <cx:pt idx="1">Cuasiguber</cx:pt>
          <cx:pt idx="2">Otros</cx:pt>
          <cx:pt idx="3">Corps</cx:pt>
          <cx:pt idx="4">Liquidez</cx:pt>
        </cx:lvl>
      </cx:strDim>
      <cx:numDim type="size">
        <cx:f>'[Copia de comparacion hpr resultado 20170731 2.xlsx]Hoja1 (2)'!$L$4:$L$8</cx:f>
        <cx:lvl ptCount="5" formatCode="#,##0">
          <cx:pt idx="0">3466.7884761353539</cx:pt>
          <cx:pt idx="1">1117.0336557200003</cx:pt>
          <cx:pt idx="2">316.83389675690665</cx:pt>
          <cx:pt idx="3">967.10731874841906</cx:pt>
          <cx:pt idx="4">198.22999999999999</cx:pt>
        </cx:lvl>
      </cx:numDim>
    </cx:data>
  </cx:chartData>
  <cx:chart>
    <cx:title pos="t" align="ctr" overlay="0">
      <cx:tx>
        <cx:rich>
          <a:bodyPr spcFirstLastPara="1" vertOverflow="ellipsis" horzOverflow="overflow" wrap="square" lIns="0" tIns="0" rIns="0" bIns="0" anchor="ctr" anchorCtr="1"/>
          <a:lstStyle/>
          <a:p>
            <a:pPr algn="ctr" rtl="0">
              <a:defRPr>
                <a:latin typeface="Century Gothic" panose="020B0502020202020204" pitchFamily="34" charset="0"/>
                <a:ea typeface="Century Gothic" panose="020B0502020202020204" pitchFamily="34" charset="0"/>
                <a:cs typeface="Century Gothic" panose="020B0502020202020204" pitchFamily="34" charset="0"/>
              </a:defRPr>
            </a:pPr>
            <a:r>
              <a:rPr lang="es-ES" sz="1400" b="1" i="0" u="none" strike="noStrike" baseline="0" dirty="0">
                <a:solidFill>
                  <a:sysClr val="windowText" lastClr="000000"/>
                </a:solidFill>
                <a:latin typeface="Century Gothic" panose="020B0502020202020204" pitchFamily="34" charset="0"/>
              </a:rPr>
              <a:t>Composición del resultado del FANVIT por tipo de instrumento (</a:t>
            </a:r>
            <a:r>
              <a:rPr lang="es-ES" sz="1400" b="1" i="0" u="none" strike="noStrike" baseline="0" dirty="0" err="1">
                <a:solidFill>
                  <a:sysClr val="windowText" lastClr="000000"/>
                </a:solidFill>
                <a:latin typeface="Century Gothic" panose="020B0502020202020204" pitchFamily="34" charset="0"/>
              </a:rPr>
              <a:t>mdp</a:t>
            </a:r>
            <a:r>
              <a:rPr lang="es-ES" sz="1400" b="1" i="0" u="none" strike="noStrike" baseline="0" dirty="0">
                <a:solidFill>
                  <a:sysClr val="windowText" lastClr="000000"/>
                </a:solidFill>
                <a:latin typeface="Century Gothic" panose="020B0502020202020204" pitchFamily="34" charset="0"/>
              </a:rPr>
              <a:t>). 2017</a:t>
            </a:r>
          </a:p>
        </cx:rich>
      </cx:tx>
    </cx:title>
    <cx:plotArea>
      <cx:plotAreaRegion>
        <cx:series layoutId="treemap" uniqueId="{D6A80C6E-5164-469C-AB3E-84673D1C24CA}">
          <cx:dataPt idx="0">
            <cx:spPr>
              <a:solidFill>
                <a:srgbClr val="C00000"/>
              </a:solidFill>
            </cx:spPr>
          </cx:dataPt>
          <cx:dataPt idx="1">
            <cx:spPr>
              <a:solidFill>
                <a:sysClr val="window" lastClr="FFFFFF">
                  <a:lumMod val="65000"/>
                </a:sysClr>
              </a:solidFill>
            </cx:spPr>
          </cx:dataPt>
          <cx:dataPt idx="2">
            <cx:spPr>
              <a:solidFill>
                <a:srgbClr val="0070C0"/>
              </a:solidFill>
            </cx:spPr>
          </cx:dataPt>
          <cx:dataPt idx="3">
            <cx:spPr>
              <a:solidFill>
                <a:srgbClr val="00B050"/>
              </a:solidFill>
            </cx:spPr>
          </cx:dataPt>
          <cx:dataPt idx="4">
            <cx:spPr>
              <a:solidFill>
                <a:srgbClr val="FFC000"/>
              </a:solidFill>
            </cx:spPr>
          </cx:dataPt>
          <cx:dataLabels>
            <cx:txPr>
              <a:bodyPr spcFirstLastPara="1" vertOverflow="ellipsis" horzOverflow="overflow" wrap="square" lIns="0" tIns="0" rIns="0" bIns="0" anchor="ctr" anchorCtr="1"/>
              <a:lstStyle/>
              <a:p>
                <a:pPr algn="ctr" rtl="0">
                  <a:defRPr sz="1400" b="1">
                    <a:solidFill>
                      <a:sysClr val="windowText" lastClr="000000"/>
                    </a:solidFill>
                    <a:latin typeface="Century Gothic" panose="020B0502020202020204" pitchFamily="34" charset="0"/>
                    <a:ea typeface="Century Gothic" panose="020B0502020202020204" pitchFamily="34" charset="0"/>
                    <a:cs typeface="Century Gothic" panose="020B0502020202020204" pitchFamily="34" charset="0"/>
                  </a:defRPr>
                </a:pPr>
                <a:endParaRPr lang="es-ES" sz="1400" b="1" i="0" u="none" strike="noStrike" baseline="0">
                  <a:solidFill>
                    <a:sysClr val="windowText" lastClr="000000"/>
                  </a:solidFill>
                  <a:latin typeface="Century Gothic" panose="020B0502020202020204" pitchFamily="34" charset="0"/>
                </a:endParaRPr>
              </a:p>
            </cx:txPr>
            <cx:visibility seriesName="0" categoryName="1" value="1"/>
            <cx:separator>, </cx:separator>
            <cx:dataLabel idx="0">
              <cx:txPr>
                <a:bodyPr spcFirstLastPara="1" vertOverflow="ellipsis" horzOverflow="overflow" wrap="square" lIns="0" tIns="0" rIns="0" bIns="0" anchor="ctr" anchorCtr="1"/>
                <a:lstStyle/>
                <a:p>
                  <a:pPr algn="ctr" rtl="0">
                    <a:defRPr sz="1200" b="1"/>
                  </a:pPr>
                  <a:r>
                    <a:rPr lang="es-ES" sz="1200" b="1" i="0" u="none" strike="noStrike" baseline="0">
                      <a:solidFill>
                        <a:sysClr val="window" lastClr="FFFFFF"/>
                      </a:solidFill>
                      <a:latin typeface="Century Gothic" panose="020B0502020202020204" pitchFamily="34" charset="0"/>
                    </a:rPr>
                    <a:t>Guber, 3,467</a:t>
                  </a:r>
                </a:p>
              </cx:txPr>
              <cx:visibility seriesName="0" categoryName="1" value="1"/>
              <cx:separator>, </cx:separator>
            </cx:dataLabel>
            <cx:dataLabel idx="1">
              <cx:txPr>
                <a:bodyPr spcFirstLastPara="1" vertOverflow="ellipsis" horzOverflow="overflow" wrap="square" lIns="0" tIns="0" rIns="0" bIns="0" anchor="ctr" anchorCtr="1"/>
                <a:lstStyle/>
                <a:p>
                  <a:pPr algn="ctr" rtl="0">
                    <a:defRPr b="1"/>
                  </a:pPr>
                  <a:r>
                    <a:rPr lang="es-ES" sz="1050" b="1" i="0" u="none" strike="noStrike" baseline="0">
                      <a:solidFill>
                        <a:sysClr val="windowText" lastClr="000000"/>
                      </a:solidFill>
                      <a:latin typeface="Century Gothic" panose="020B0502020202020204" pitchFamily="34" charset="0"/>
                    </a:rPr>
                    <a:t>Cuasiguber, 1,117</a:t>
                  </a:r>
                </a:p>
              </cx:txPr>
              <cx:visibility seriesName="0" categoryName="1" value="1"/>
              <cx:separator>, </cx:separator>
            </cx:dataLabel>
            <cx:dataLabel idx="2">
              <cx:txPr>
                <a:bodyPr spcFirstLastPara="1" vertOverflow="ellipsis" horzOverflow="overflow" wrap="square" lIns="0" tIns="0" rIns="0" bIns="0" anchor="ctr" anchorCtr="1"/>
                <a:lstStyle/>
                <a:p>
                  <a:pPr algn="ctr" rtl="0">
                    <a:defRPr sz="1100" b="1">
                      <a:solidFill>
                        <a:schemeClr val="bg1"/>
                      </a:solidFill>
                    </a:defRPr>
                  </a:pPr>
                  <a:r>
                    <a:rPr lang="es-ES" sz="1100" b="1" i="0" u="none" strike="noStrike" baseline="0">
                      <a:solidFill>
                        <a:schemeClr val="bg1"/>
                      </a:solidFill>
                      <a:latin typeface="Century Gothic" panose="020B0502020202020204" pitchFamily="34" charset="0"/>
                    </a:rPr>
                    <a:t>Otros, 317</a:t>
                  </a:r>
                </a:p>
              </cx:txPr>
              <cx:visibility seriesName="0" categoryName="1" value="1"/>
              <cx:separator>, </cx:separator>
            </cx:dataLabel>
            <cx:dataLabel idx="3">
              <cx:txPr>
                <a:bodyPr spcFirstLastPara="1" vertOverflow="ellipsis" horzOverflow="overflow" wrap="square" lIns="0" tIns="0" rIns="0" bIns="0" anchor="ctr" anchorCtr="1"/>
                <a:lstStyle/>
                <a:p>
                  <a:pPr algn="ctr" rtl="0">
                    <a:defRPr sz="1100" b="1">
                      <a:solidFill>
                        <a:schemeClr val="bg1"/>
                      </a:solidFill>
                    </a:defRPr>
                  </a:pPr>
                  <a:r>
                    <a:rPr lang="es-ES" sz="1100" b="1" i="0" u="none" strike="noStrike" baseline="0">
                      <a:solidFill>
                        <a:schemeClr val="bg1"/>
                      </a:solidFill>
                      <a:latin typeface="Century Gothic" panose="020B0502020202020204" pitchFamily="34" charset="0"/>
                    </a:rPr>
                    <a:t>Corps, 967</a:t>
                  </a:r>
                </a:p>
              </cx:txPr>
              <cx:visibility seriesName="0" categoryName="1" value="1"/>
              <cx:separator>, </cx:separator>
            </cx:dataLabel>
            <cx:dataLabel idx="4">
              <cx:txPr>
                <a:bodyPr spcFirstLastPara="1" vertOverflow="ellipsis" horzOverflow="overflow" wrap="square" lIns="0" tIns="0" rIns="0" bIns="0" anchor="ctr" anchorCtr="1"/>
                <a:lstStyle/>
                <a:p>
                  <a:pPr algn="ctr" rtl="0">
                    <a:defRPr sz="900"/>
                  </a:pPr>
                  <a:r>
                    <a:rPr lang="es-ES" sz="900" b="0" i="0" u="none" strike="noStrike" baseline="0">
                      <a:solidFill>
                        <a:sysClr val="windowText" lastClr="000000"/>
                      </a:solidFill>
                      <a:latin typeface="Century Gothic" panose="020B0502020202020204" pitchFamily="34" charset="0"/>
                    </a:rPr>
                    <a:t>Liquidez, 198</a:t>
                  </a:r>
                </a:p>
              </cx:txPr>
              <cx:visibility seriesName="0" categoryName="1" value="1"/>
              <cx:separator>, </cx:separator>
            </cx:dataLabel>
          </cx:dataLabels>
          <cx:dataId val="0"/>
          <cx:layoutPr/>
        </cx:series>
      </cx:plotAreaRegion>
    </cx:plotArea>
  </cx:chart>
  <cx:spPr>
    <a:ln>
      <a:noFill/>
    </a:ln>
  </cx:spPr>
</cx:chartSpace>
</file>

<file path=ppt/charts/colors1.xml><?xml version="1.0" encoding="utf-8"?>
<cs:colorStyle xmlns:cs="http://schemas.microsoft.com/office/drawing/2012/chartStyle" xmlns:a="http://schemas.openxmlformats.org/drawingml/2006/main" meth="withinLinear" id="14">
  <a:schemeClr val="accent1"/>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410">
  <cs:axisTitle>
    <cs:lnRef idx="0"/>
    <cs:fillRef idx="0"/>
    <cs:effectRef idx="0"/>
    <cs:fontRef idx="minor">
      <a:schemeClr val="tx1">
        <a:lumMod val="65000"/>
        <a:lumOff val="35000"/>
      </a:schemeClr>
    </cs:fontRef>
    <cs:spPr>
      <a:solidFill>
        <a:schemeClr val="bg1">
          <a:lumMod val="65000"/>
        </a:schemeClr>
      </a:solidFill>
      <a:ln w="19050">
        <a:solidFill>
          <a:schemeClr val="bg1"/>
        </a:solidFill>
      </a:ln>
    </cs:spPr>
    <cs:defRPr sz="9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cs:chartArea>
  <cs:dataLabel>
    <cs:lnRef idx="0"/>
    <cs:fillRef idx="0"/>
    <cs:effectRef idx="0"/>
    <cs:fontRef idx="minor">
      <a:schemeClr val="lt1"/>
    </cs:fontRef>
    <cs:defRPr sz="9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tx1"/>
    </cs:fontRef>
    <cs:spPr>
      <a:solidFill>
        <a:schemeClr val="phClr"/>
      </a:solidFill>
      <a:ln w="19050">
        <a:solidFill>
          <a:schemeClr val="lt1"/>
        </a:solidFill>
      </a:ln>
    </cs:spPr>
  </cs:dataPoint>
  <cs:dataPoint3D>
    <cs:lnRef idx="0"/>
    <cs:fillRef idx="0">
      <cs:styleClr val="auto"/>
    </cs:fillRef>
    <cs:effectRef idx="0"/>
    <cs:fontRef idx="minor">
      <a:schemeClr val="tx1"/>
    </cs:fontRef>
    <cs:spPr>
      <a:solidFill>
        <a:schemeClr val="phClr"/>
      </a:solidFill>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fillRef idx="0">
      <cs:styleClr val="auto"/>
    </cs:fillRef>
    <cs:effectRef idx="0"/>
    <cs:fontRef idx="minor">
      <a:schemeClr val="tx1"/>
    </cs:fontRef>
    <cs:spPr>
      <a:solidFill>
        <a:schemeClr val="phClr"/>
      </a:solidFill>
      <a:ln w="9525">
        <a:solidFill>
          <a:schemeClr val="lt1"/>
        </a:solidFill>
      </a:ln>
    </cs:spPr>
  </cs:dataPointMarker>
  <cs:dataPointMarkerLayout symbol="circle" size="5"/>
  <cs:dataPointWireframe>
    <cs:lnRef idx="0">
      <cs:styleClr val="auto"/>
    </cs:lnRef>
    <cs:fillRef idx="0"/>
    <cs:effectRef idx="0"/>
    <cs:fontRef idx="minor">
      <a:schemeClr val="tx1"/>
    </cs:fontRef>
    <cs:spPr>
      <a:ln w="28575" cap="rnd">
        <a:solidFill>
          <a:schemeClr val="phClr"/>
        </a:solidFill>
        <a:round/>
      </a:ln>
    </cs:spPr>
  </cs:dataPointWireframe>
  <cs:dataTable>
    <cs:lnRef idx="0"/>
    <cs:fillRef idx="0"/>
    <cs:effectRef idx="0"/>
    <cs:fontRef idx="minor">
      <a:schemeClr val="tx1">
        <a:lumMod val="65000"/>
        <a:lumOff val="35000"/>
      </a:schemeClr>
    </cs:fontRef>
    <cs:spPr>
      <a:ln w="9525">
        <a:solidFill>
          <a:schemeClr val="tx1">
            <a:lumMod val="15000"/>
            <a:lumOff val="85000"/>
          </a:schemeClr>
        </a:solidFill>
      </a:ln>
    </cs:spPr>
    <cs:defRPr sz="9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15000"/>
            <a:lumOff val="8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cs:seriesAxis>
  <cs:seriesLine>
    <cs:lnRef idx="0"/>
    <cs:fillRef idx="0"/>
    <cs:effectRef idx="0"/>
    <cs:fontRef idx="minor">
      <a:schemeClr val="tx1"/>
    </cs:fontRef>
    <cs:spPr>
      <a:ln w="9525" cap="flat">
        <a:solidFill>
          <a:srgbClr val="D9D9D9"/>
        </a:solidFill>
        <a:round/>
      </a:ln>
    </cs:spPr>
  </cs:seriesLine>
  <cs:title>
    <cs:lnRef idx="0"/>
    <cs:fillRef idx="0"/>
    <cs:effectRef idx="0"/>
    <cs:fontRef idx="minor">
      <a:schemeClr val="tx1">
        <a:lumMod val="65000"/>
        <a:lumOff val="35000"/>
      </a:schemeClr>
    </cs:fontRef>
    <cs:defRPr sz="1400"/>
  </cs:title>
  <cs:trendline>
    <cs:lnRef idx="0">
      <cs:styleClr val="auto"/>
    </cs:lnRef>
    <cs:fillRef idx="0"/>
    <cs:effectRef idx="0"/>
    <cs:fontRef idx="minor">
      <a:schemeClr val="tx1"/>
    </cs:fontRef>
    <cs:spPr>
      <a:ln w="19050" cap="rnd">
        <a:solidFill>
          <a:schemeClr val="phClr"/>
        </a:solidFill>
        <a:prstDash val="sysDash"/>
      </a:ln>
    </cs:spPr>
  </cs:trendline>
  <cs:trendlineLabel>
    <cs:lnRef idx="0"/>
    <cs:fillRef idx="0"/>
    <cs:effectRef idx="0"/>
    <cs:fontRef idx="minor">
      <a:schemeClr val="tx1">
        <a:lumMod val="65000"/>
        <a:lumOff val="35000"/>
      </a:schemeClr>
    </cs:fontRef>
    <cs:defRPr sz="9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cs:valueAxis>
  <cs:wall>
    <cs:lnRef idx="0"/>
    <cs:fillRef idx="0"/>
    <cs:effectRef idx="0"/>
    <cs:fontRef idx="minor">
      <a:schemeClr val="tx1"/>
    </cs:fontRef>
  </cs:wall>
</cs:chartStyle>
</file>

<file path=ppt/diagrams/colors1.xml><?xml version="1.0" encoding="utf-8"?>
<dgm:colorsDef xmlns:dgm="http://schemas.openxmlformats.org/drawingml/2006/diagram" xmlns:a="http://schemas.openxmlformats.org/drawingml/2006/main" uniqueId="urn:microsoft.com/office/officeart/2005/8/colors/accent0_1">
  <dgm:title val=""/>
  <dgm:desc val=""/>
  <dgm:catLst>
    <dgm:cat type="mainScheme" pri="10100"/>
  </dgm:catLst>
  <dgm:styleLbl name="node0">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dk1">
        <a:shade val="80000"/>
      </a:schemeClr>
    </dgm:linClrLst>
    <dgm:effectClrLst/>
    <dgm:txLinClrLst/>
    <dgm:txFillClrLst/>
    <dgm:txEffectClrLst/>
  </dgm:styleLbl>
  <dgm:styleLbl name="node2">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dk1">
        <a:shade val="80000"/>
      </a:schemeClr>
    </dgm:linClrLst>
    <dgm:effectClrLst/>
    <dgm:txLinClrLst/>
    <dgm:txFillClrLst meth="repeat">
      <a:schemeClr val="dk1"/>
    </dgm:txFillClrLst>
    <dgm:txEffectClrLst/>
  </dgm:styleLbl>
  <dgm:styleLbl name="f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align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b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f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b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sibTrans1D1">
    <dgm:fillClrLst meth="repeat">
      <a:schemeClr val="dk1"/>
    </dgm:fillClrLst>
    <dgm:linClrLst meth="repeat">
      <a:schemeClr val="dk1"/>
    </dgm:linClrLst>
    <dgm:effectClrLst/>
    <dgm:txLinClrLst/>
    <dgm:txFillClrLst meth="repeat">
      <a:schemeClr val="tx1"/>
    </dgm:txFillClrLst>
    <dgm:txEffectClrLst/>
  </dgm:styleLbl>
  <dgm:styleLbl name="callout">
    <dgm:fillClrLst meth="repeat">
      <a:schemeClr val="dk1"/>
    </dgm:fillClrLst>
    <dgm:linClrLst meth="repeat">
      <a:schemeClr val="dk1"/>
    </dgm:linClrLst>
    <dgm:effectClrLst/>
    <dgm:txLinClrLst/>
    <dgm:txFillClrLst meth="repeat">
      <a:schemeClr val="tx1"/>
    </dgm:txFillClrLst>
    <dgm:txEffectClrLst/>
  </dgm:styleLbl>
  <dgm:styleLbl name="asst0">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dk1">
        <a:shade val="80000"/>
      </a:schemeClr>
    </dgm:linClrLst>
    <dgm:effectClrLst/>
    <dgm:txLinClrLst/>
    <dgm:txFillClrLst meth="repeat">
      <a:schemeClr val="dk1"/>
    </dgm:txFillClrLst>
    <dgm:txEffectClrLst/>
  </dgm:styleLbl>
  <dgm:styleLbl name="parChTrans2D1">
    <dgm:fillClrLst meth="repeat">
      <a:schemeClr val="dk1">
        <a:tint val="60000"/>
      </a:schemeClr>
    </dgm:fillClrLst>
    <dgm:linClrLst meth="repeat">
      <a:schemeClr val="dk1">
        <a:tint val="60000"/>
      </a:schemeClr>
    </dgm:linClrLst>
    <dgm:effectClrLst/>
    <dgm:txLinClrLst/>
    <dgm:txFillClrLst/>
    <dgm:txEffectClrLst/>
  </dgm:styleLbl>
  <dgm:styleLbl name="parChTrans2D2">
    <dgm:fillClrLst meth="repeat">
      <a:schemeClr val="dk1"/>
    </dgm:fillClrLst>
    <dgm:linClrLst meth="repeat">
      <a:schemeClr val="dk1"/>
    </dgm:linClrLst>
    <dgm:effectClrLst/>
    <dgm:txLinClrLst/>
    <dgm:txFillClrLst/>
    <dgm:txEffectClrLst/>
  </dgm:styleLbl>
  <dgm:styleLbl name="parChTrans2D3">
    <dgm:fillClrLst meth="repeat">
      <a:schemeClr val="dk1"/>
    </dgm:fillClrLst>
    <dgm:linClrLst meth="repeat">
      <a:schemeClr val="dk1"/>
    </dgm:linClrLst>
    <dgm:effectClrLst/>
    <dgm:txLinClrLst/>
    <dgm:txFillClrLst/>
    <dgm:txEffectClrLst/>
  </dgm:styleLbl>
  <dgm:styleLbl name="parChTrans2D4">
    <dgm:fillClrLst meth="repeat">
      <a:schemeClr val="dk1"/>
    </dgm:fillClrLst>
    <dgm:linClrLst meth="repeat">
      <a:schemeClr val="dk1"/>
    </dgm:linClrLst>
    <dgm:effectClrLst/>
    <dgm:txLinClrLst/>
    <dgm:txFillClrLst meth="repeat">
      <a:schemeClr val="lt1"/>
    </dgm:txFillClrLst>
    <dgm:txEffectClrLst/>
  </dgm:styleLbl>
  <dgm:styleLbl name="parChTrans1D1">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2">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3">
    <dgm:fillClrLst meth="repeat">
      <a:schemeClr val="dk1"/>
    </dgm:fillClrLst>
    <dgm:linClrLst meth="repeat">
      <a:schemeClr val="dk1">
        <a:shade val="80000"/>
      </a:schemeClr>
    </dgm:linClrLst>
    <dgm:effectClrLst/>
    <dgm:txLinClrLst/>
    <dgm:txFillClrLst meth="repeat">
      <a:schemeClr val="tx1"/>
    </dgm:txFillClrLst>
    <dgm:txEffectClrLst/>
  </dgm:styleLbl>
  <dgm:styleLbl name="parChTrans1D4">
    <dgm:fillClrLst meth="repeat">
      <a:schemeClr val="dk1"/>
    </dgm:fillClrLst>
    <dgm:linClrLst meth="repeat">
      <a:schemeClr val="dk1">
        <a:shade val="80000"/>
      </a:schemeClr>
    </dgm:linClrLst>
    <dgm:effectClrLst/>
    <dgm:txLinClrLst/>
    <dgm:txFillClrLst meth="repeat">
      <a:schemeClr val="tx1"/>
    </dgm:txFillClrLst>
    <dgm:txEffectClrLst/>
  </dgm:styleLbl>
  <dgm:styleLbl name="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con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align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trAlignAcc1">
    <dgm:fillClrLst meth="repeat">
      <a:schemeClr val="dk1">
        <a:alpha val="40000"/>
        <a:tint val="40000"/>
      </a:schemeClr>
    </dgm:fillClrLst>
    <dgm:linClrLst meth="repeat">
      <a:schemeClr val="dk1"/>
    </dgm:linClrLst>
    <dgm:effectClrLst/>
    <dgm:txLinClrLst/>
    <dgm:txFillClrLst meth="repeat">
      <a:schemeClr val="dk1"/>
    </dgm:txFillClrLst>
    <dgm:txEffectClrLst/>
  </dgm:styleLbl>
  <dgm:styleLbl name="b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solidFgAcc1">
    <dgm:fillClrLst meth="repeat">
      <a:schemeClr val="lt1"/>
    </dgm:fillClrLst>
    <dgm:linClrLst meth="repeat">
      <a:schemeClr val="dk1"/>
    </dgm:linClrLst>
    <dgm:effectClrLst/>
    <dgm:txLinClrLst/>
    <dgm:txFillClrLst meth="repeat">
      <a:schemeClr val="dk1"/>
    </dgm:txFillClrLst>
    <dgm:txEffectClrLst/>
  </dgm:styleLbl>
  <dgm:styleLbl name="solidAlignAcc1">
    <dgm:fillClrLst meth="repeat">
      <a:schemeClr val="lt1"/>
    </dgm:fillClrLst>
    <dgm:linClrLst meth="repeat">
      <a:schemeClr val="dk1"/>
    </dgm:linClrLst>
    <dgm:effectClrLst/>
    <dgm:txLinClrLst/>
    <dgm:txFillClrLst meth="repeat">
      <a:schemeClr val="dk1"/>
    </dgm:txFillClrLst>
    <dgm:txEffectClrLst/>
  </dgm:styleLbl>
  <dgm:styleLbl name="solidBgAcc1">
    <dgm:fillClrLst meth="repeat">
      <a:schemeClr val="lt1"/>
    </dgm:fillClrLst>
    <dgm:linClrLst meth="repeat">
      <a:schemeClr val="dk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fgAcc0">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2">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3">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4">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bgShp">
    <dgm:fillClrLst meth="repeat">
      <a:schemeClr val="dk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dk1">
        <a:shade val="80000"/>
      </a:schemeClr>
    </dgm:fillClrLst>
    <dgm:linClrLst meth="repeat">
      <a:schemeClr val="dk1"/>
    </dgm:linClrLst>
    <dgm:effectClrLst/>
    <dgm:txLinClrLst/>
    <dgm:txFillClrLst meth="repeat">
      <a:schemeClr val="lt1"/>
    </dgm:txFillClrLst>
    <dgm:txEffectClrLst/>
  </dgm:styleLbl>
  <dgm:styleLbl name="trBgShp">
    <dgm:fillClrLst meth="repeat">
      <a:schemeClr val="dk1">
        <a:tint val="50000"/>
        <a:alpha val="40000"/>
      </a:schemeClr>
    </dgm:fillClrLst>
    <dgm:linClrLst meth="repeat">
      <a:schemeClr val="dk1"/>
    </dgm:linClrLst>
    <dgm:effectClrLst/>
    <dgm:txLinClrLst/>
    <dgm:txFillClrLst meth="repeat">
      <a:schemeClr val="lt1"/>
    </dgm:txFillClrLst>
    <dgm:txEffectClrLst/>
  </dgm:styleLbl>
  <dgm:styleLbl name="fgShp">
    <dgm:fillClrLst meth="repeat">
      <a:schemeClr val="dk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CBEA75DE-5552-47A9-9930-0D3056FF5EAE}" type="doc">
      <dgm:prSet loTypeId="urn:microsoft.com/office/officeart/2005/8/layout/hProcess4" loCatId="process" qsTypeId="urn:microsoft.com/office/officeart/2005/8/quickstyle/simple1" qsCatId="simple" csTypeId="urn:microsoft.com/office/officeart/2005/8/colors/accent0_1" csCatId="mainScheme" phldr="1"/>
      <dgm:spPr/>
      <dgm:t>
        <a:bodyPr/>
        <a:lstStyle/>
        <a:p>
          <a:endParaRPr lang="es-MX"/>
        </a:p>
      </dgm:t>
    </dgm:pt>
    <dgm:pt modelId="{76AAA543-D20C-4B21-ACB3-778AB54A4C42}">
      <dgm:prSet phldrT="[Texto]"/>
      <dgm:spPr>
        <a:ln w="9525"/>
      </dgm:spPr>
      <dgm:t>
        <a:bodyPr/>
        <a:lstStyle/>
        <a:p>
          <a:r>
            <a:rPr lang="es-MX" dirty="0" smtClean="0">
              <a:latin typeface="Century Gothic" panose="020B0502020202020204" pitchFamily="34" charset="0"/>
            </a:rPr>
            <a:t>Retornos sin apalancamiento</a:t>
          </a:r>
          <a:endParaRPr lang="es-MX" dirty="0">
            <a:latin typeface="Century Gothic" panose="020B0502020202020204" pitchFamily="34" charset="0"/>
          </a:endParaRPr>
        </a:p>
      </dgm:t>
    </dgm:pt>
    <dgm:pt modelId="{AD7500C0-A375-4CA7-A16A-3E104CE14758}" type="parTrans" cxnId="{2DF6A4BD-4AA2-470C-945D-78C36FC98CE6}">
      <dgm:prSet/>
      <dgm:spPr/>
      <dgm:t>
        <a:bodyPr/>
        <a:lstStyle/>
        <a:p>
          <a:endParaRPr lang="es-MX">
            <a:latin typeface="Century Gothic" panose="020B0502020202020204" pitchFamily="34" charset="0"/>
          </a:endParaRPr>
        </a:p>
      </dgm:t>
    </dgm:pt>
    <dgm:pt modelId="{0D1D5395-3E47-46EF-A54D-1A9617F2E227}" type="sibTrans" cxnId="{2DF6A4BD-4AA2-470C-945D-78C36FC98CE6}">
      <dgm:prSet/>
      <dgm:spPr/>
      <dgm:t>
        <a:bodyPr/>
        <a:lstStyle/>
        <a:p>
          <a:endParaRPr lang="es-MX">
            <a:latin typeface="Century Gothic" panose="020B0502020202020204" pitchFamily="34" charset="0"/>
          </a:endParaRPr>
        </a:p>
      </dgm:t>
    </dgm:pt>
    <dgm:pt modelId="{57EFAF5E-8BD7-4A65-8FA0-DD721FD1143F}">
      <dgm:prSet phldrT="[Texto]"/>
      <dgm:spPr>
        <a:ln w="9525"/>
      </dgm:spPr>
      <dgm:t>
        <a:bodyPr/>
        <a:lstStyle/>
        <a:p>
          <a:r>
            <a:rPr lang="es-MX" dirty="0" smtClean="0">
              <a:latin typeface="Century Gothic" panose="020B0502020202020204" pitchFamily="34" charset="0"/>
            </a:rPr>
            <a:t>Apalancamiento</a:t>
          </a:r>
          <a:endParaRPr lang="es-MX" dirty="0">
            <a:latin typeface="Century Gothic" panose="020B0502020202020204" pitchFamily="34" charset="0"/>
          </a:endParaRPr>
        </a:p>
      </dgm:t>
    </dgm:pt>
    <dgm:pt modelId="{FBEBE624-0AD2-48B1-A2E1-20CA16431888}" type="parTrans" cxnId="{78CFD88A-5235-4CBE-A633-42270B267600}">
      <dgm:prSet/>
      <dgm:spPr/>
      <dgm:t>
        <a:bodyPr/>
        <a:lstStyle/>
        <a:p>
          <a:endParaRPr lang="es-MX">
            <a:latin typeface="Century Gothic" panose="020B0502020202020204" pitchFamily="34" charset="0"/>
          </a:endParaRPr>
        </a:p>
      </dgm:t>
    </dgm:pt>
    <dgm:pt modelId="{92E36742-1CC4-4770-A5F4-988F6E0A69DE}" type="sibTrans" cxnId="{78CFD88A-5235-4CBE-A633-42270B267600}">
      <dgm:prSet/>
      <dgm:spPr/>
      <dgm:t>
        <a:bodyPr/>
        <a:lstStyle/>
        <a:p>
          <a:endParaRPr lang="es-MX">
            <a:latin typeface="Century Gothic" panose="020B0502020202020204" pitchFamily="34" charset="0"/>
          </a:endParaRPr>
        </a:p>
      </dgm:t>
    </dgm:pt>
    <dgm:pt modelId="{1E77794A-41B0-4BE0-B461-AF2047671448}">
      <dgm:prSet phldrT="[Texto]"/>
      <dgm:spPr>
        <a:solidFill>
          <a:schemeClr val="bg1">
            <a:lumMod val="95000"/>
            <a:alpha val="90000"/>
          </a:schemeClr>
        </a:solidFill>
        <a:ln w="9525"/>
      </dgm:spPr>
      <dgm:t>
        <a:bodyPr/>
        <a:lstStyle/>
        <a:p>
          <a:r>
            <a:rPr lang="es-MX" dirty="0" smtClean="0">
              <a:latin typeface="Century Gothic" panose="020B0502020202020204" pitchFamily="34" charset="0"/>
            </a:rPr>
            <a:t>Costo 1x: 4.35%</a:t>
          </a:r>
          <a:endParaRPr lang="es-MX" dirty="0">
            <a:latin typeface="Century Gothic" panose="020B0502020202020204" pitchFamily="34" charset="0"/>
          </a:endParaRPr>
        </a:p>
      </dgm:t>
    </dgm:pt>
    <dgm:pt modelId="{3781D719-0EC8-42CF-A8DE-5ED90897808C}" type="parTrans" cxnId="{CDDA5F97-27E2-4CF5-BEE0-5E645E45B6BB}">
      <dgm:prSet/>
      <dgm:spPr/>
      <dgm:t>
        <a:bodyPr/>
        <a:lstStyle/>
        <a:p>
          <a:endParaRPr lang="es-MX">
            <a:latin typeface="Century Gothic" panose="020B0502020202020204" pitchFamily="34" charset="0"/>
          </a:endParaRPr>
        </a:p>
      </dgm:t>
    </dgm:pt>
    <dgm:pt modelId="{9F491899-A1BC-461E-BCD2-EFC2219F3D1F}" type="sibTrans" cxnId="{CDDA5F97-27E2-4CF5-BEE0-5E645E45B6BB}">
      <dgm:prSet/>
      <dgm:spPr/>
      <dgm:t>
        <a:bodyPr/>
        <a:lstStyle/>
        <a:p>
          <a:endParaRPr lang="es-MX">
            <a:latin typeface="Century Gothic" panose="020B0502020202020204" pitchFamily="34" charset="0"/>
          </a:endParaRPr>
        </a:p>
      </dgm:t>
    </dgm:pt>
    <dgm:pt modelId="{D2CB9591-96C7-448F-B51A-14E21B0BC2FA}">
      <dgm:prSet phldrT="[Texto]"/>
      <dgm:spPr>
        <a:ln w="9525"/>
      </dgm:spPr>
      <dgm:t>
        <a:bodyPr/>
        <a:lstStyle/>
        <a:p>
          <a:r>
            <a:rPr lang="es-MX" dirty="0" smtClean="0">
              <a:latin typeface="Century Gothic" panose="020B0502020202020204" pitchFamily="34" charset="0"/>
            </a:rPr>
            <a:t>Comisiones y gastos</a:t>
          </a:r>
          <a:endParaRPr lang="es-MX" dirty="0">
            <a:latin typeface="Century Gothic" panose="020B0502020202020204" pitchFamily="34" charset="0"/>
          </a:endParaRPr>
        </a:p>
      </dgm:t>
    </dgm:pt>
    <dgm:pt modelId="{243784E9-F647-4354-9F72-38B300A6231A}" type="parTrans" cxnId="{4A761293-595B-48FE-936D-94AF8DCA5529}">
      <dgm:prSet/>
      <dgm:spPr/>
      <dgm:t>
        <a:bodyPr/>
        <a:lstStyle/>
        <a:p>
          <a:endParaRPr lang="es-MX">
            <a:latin typeface="Century Gothic" panose="020B0502020202020204" pitchFamily="34" charset="0"/>
          </a:endParaRPr>
        </a:p>
      </dgm:t>
    </dgm:pt>
    <dgm:pt modelId="{0ECFA588-5217-49F2-8D22-57E40F042A22}" type="sibTrans" cxnId="{4A761293-595B-48FE-936D-94AF8DCA5529}">
      <dgm:prSet/>
      <dgm:spPr/>
      <dgm:t>
        <a:bodyPr/>
        <a:lstStyle/>
        <a:p>
          <a:endParaRPr lang="es-MX">
            <a:latin typeface="Century Gothic" panose="020B0502020202020204" pitchFamily="34" charset="0"/>
          </a:endParaRPr>
        </a:p>
      </dgm:t>
    </dgm:pt>
    <dgm:pt modelId="{13E14736-0A54-4D2E-9A80-11AD277D4AE0}">
      <dgm:prSet phldrT="[Texto]"/>
      <dgm:spPr>
        <a:ln w="19050"/>
      </dgm:spPr>
      <dgm:t>
        <a:bodyPr/>
        <a:lstStyle/>
        <a:p>
          <a:r>
            <a:rPr lang="es-MX" dirty="0" smtClean="0">
              <a:latin typeface="Century Gothic" panose="020B0502020202020204" pitchFamily="34" charset="0"/>
            </a:rPr>
            <a:t>Rendimiento neto</a:t>
          </a:r>
          <a:endParaRPr lang="es-MX" dirty="0">
            <a:latin typeface="Century Gothic" panose="020B0502020202020204" pitchFamily="34" charset="0"/>
          </a:endParaRPr>
        </a:p>
      </dgm:t>
    </dgm:pt>
    <dgm:pt modelId="{962C3773-939C-43D2-A009-DD523C41CCBC}" type="parTrans" cxnId="{58B91B49-68FC-44FE-BEAD-3D210B5F45C8}">
      <dgm:prSet/>
      <dgm:spPr/>
      <dgm:t>
        <a:bodyPr/>
        <a:lstStyle/>
        <a:p>
          <a:endParaRPr lang="es-MX">
            <a:latin typeface="Century Gothic" panose="020B0502020202020204" pitchFamily="34" charset="0"/>
          </a:endParaRPr>
        </a:p>
      </dgm:t>
    </dgm:pt>
    <dgm:pt modelId="{FBE7C00A-B07E-417D-A105-CF2B8C7A7663}" type="sibTrans" cxnId="{58B91B49-68FC-44FE-BEAD-3D210B5F45C8}">
      <dgm:prSet/>
      <dgm:spPr/>
      <dgm:t>
        <a:bodyPr/>
        <a:lstStyle/>
        <a:p>
          <a:endParaRPr lang="es-MX">
            <a:latin typeface="Century Gothic" panose="020B0502020202020204" pitchFamily="34" charset="0"/>
          </a:endParaRPr>
        </a:p>
      </dgm:t>
    </dgm:pt>
    <dgm:pt modelId="{9B51A50E-1C8E-4F96-B30F-7F5845C10033}">
      <dgm:prSet phldrT="[Texto]"/>
      <dgm:spPr>
        <a:solidFill>
          <a:schemeClr val="bg1">
            <a:lumMod val="95000"/>
            <a:alpha val="90000"/>
          </a:schemeClr>
        </a:solidFill>
        <a:ln w="9525"/>
      </dgm:spPr>
      <dgm:t>
        <a:bodyPr/>
        <a:lstStyle/>
        <a:p>
          <a:r>
            <a:rPr lang="es-MX" dirty="0" smtClean="0">
              <a:latin typeface="Century Gothic" panose="020B0502020202020204" pitchFamily="34" charset="0"/>
            </a:rPr>
            <a:t> Spread: 4.6%</a:t>
          </a:r>
          <a:endParaRPr lang="es-MX" dirty="0">
            <a:latin typeface="Century Gothic" panose="020B0502020202020204" pitchFamily="34" charset="0"/>
          </a:endParaRPr>
        </a:p>
      </dgm:t>
    </dgm:pt>
    <dgm:pt modelId="{FB4C442D-4167-48A1-B387-9382BFB5314E}" type="parTrans" cxnId="{E97FECC5-B58C-4619-B248-4B99E4C40DCA}">
      <dgm:prSet/>
      <dgm:spPr/>
      <dgm:t>
        <a:bodyPr/>
        <a:lstStyle/>
        <a:p>
          <a:endParaRPr lang="es-MX">
            <a:latin typeface="Century Gothic" panose="020B0502020202020204" pitchFamily="34" charset="0"/>
          </a:endParaRPr>
        </a:p>
      </dgm:t>
    </dgm:pt>
    <dgm:pt modelId="{39F78165-48AA-4D5B-9F65-FEB932CDE2DB}" type="sibTrans" cxnId="{E97FECC5-B58C-4619-B248-4B99E4C40DCA}">
      <dgm:prSet/>
      <dgm:spPr/>
      <dgm:t>
        <a:bodyPr/>
        <a:lstStyle/>
        <a:p>
          <a:endParaRPr lang="es-MX">
            <a:latin typeface="Century Gothic" panose="020B0502020202020204" pitchFamily="34" charset="0"/>
          </a:endParaRPr>
        </a:p>
      </dgm:t>
    </dgm:pt>
    <dgm:pt modelId="{C92053A7-D0DD-44A5-8208-32AD4EF8C57D}">
      <dgm:prSet phldrT="[Texto]"/>
      <dgm:spPr>
        <a:solidFill>
          <a:schemeClr val="bg1">
            <a:lumMod val="95000"/>
            <a:alpha val="90000"/>
          </a:schemeClr>
        </a:solidFill>
        <a:ln w="9525"/>
      </dgm:spPr>
      <dgm:t>
        <a:bodyPr/>
        <a:lstStyle/>
        <a:p>
          <a:r>
            <a:rPr lang="es-MX" dirty="0" smtClean="0">
              <a:latin typeface="Century Gothic" panose="020B0502020202020204" pitchFamily="34" charset="0"/>
            </a:rPr>
            <a:t> Comisión: 0.35%</a:t>
          </a:r>
          <a:endParaRPr lang="es-MX" dirty="0">
            <a:latin typeface="Century Gothic" panose="020B0502020202020204" pitchFamily="34" charset="0"/>
          </a:endParaRPr>
        </a:p>
      </dgm:t>
    </dgm:pt>
    <dgm:pt modelId="{D2558CC5-FF69-453A-9B77-B6A030F4F45E}" type="parTrans" cxnId="{BB13413C-8D52-49E8-9DEB-606EAD3120CD}">
      <dgm:prSet/>
      <dgm:spPr/>
      <dgm:t>
        <a:bodyPr/>
        <a:lstStyle/>
        <a:p>
          <a:endParaRPr lang="es-MX">
            <a:latin typeface="Century Gothic" panose="020B0502020202020204" pitchFamily="34" charset="0"/>
          </a:endParaRPr>
        </a:p>
      </dgm:t>
    </dgm:pt>
    <dgm:pt modelId="{38E77F3E-9C9E-4425-AE23-C94FE73011DB}" type="sibTrans" cxnId="{BB13413C-8D52-49E8-9DEB-606EAD3120CD}">
      <dgm:prSet/>
      <dgm:spPr/>
      <dgm:t>
        <a:bodyPr/>
        <a:lstStyle/>
        <a:p>
          <a:endParaRPr lang="es-MX">
            <a:latin typeface="Century Gothic" panose="020B0502020202020204" pitchFamily="34" charset="0"/>
          </a:endParaRPr>
        </a:p>
      </dgm:t>
    </dgm:pt>
    <dgm:pt modelId="{BC1912EF-D98F-4A0C-B7E5-86DF671F4AD8}">
      <dgm:prSet phldrT="[Texto]"/>
      <dgm:spPr>
        <a:solidFill>
          <a:schemeClr val="bg1">
            <a:lumMod val="95000"/>
            <a:alpha val="90000"/>
          </a:schemeClr>
        </a:solidFill>
        <a:ln w="9525"/>
      </dgm:spPr>
      <dgm:t>
        <a:bodyPr/>
        <a:lstStyle/>
        <a:p>
          <a:r>
            <a:rPr lang="es-MX" b="1" dirty="0" smtClean="0">
              <a:latin typeface="Century Gothic" panose="020B0502020202020204" pitchFamily="34" charset="0"/>
            </a:rPr>
            <a:t> Total: 7.1%</a:t>
          </a:r>
          <a:endParaRPr lang="es-MX" dirty="0">
            <a:latin typeface="Century Gothic" panose="020B0502020202020204" pitchFamily="34" charset="0"/>
          </a:endParaRPr>
        </a:p>
      </dgm:t>
    </dgm:pt>
    <dgm:pt modelId="{2C2FDC05-5EF7-4066-A4F4-36A3EA0D9D78}" type="parTrans" cxnId="{970DEEE3-B118-47CB-BF96-3F8C407F5D0A}">
      <dgm:prSet/>
      <dgm:spPr/>
      <dgm:t>
        <a:bodyPr/>
        <a:lstStyle/>
        <a:p>
          <a:endParaRPr lang="es-MX">
            <a:latin typeface="Century Gothic" panose="020B0502020202020204" pitchFamily="34" charset="0"/>
          </a:endParaRPr>
        </a:p>
      </dgm:t>
    </dgm:pt>
    <dgm:pt modelId="{ACDB831B-DF9B-4BA2-9746-228938CA9C32}" type="sibTrans" cxnId="{970DEEE3-B118-47CB-BF96-3F8C407F5D0A}">
      <dgm:prSet/>
      <dgm:spPr/>
      <dgm:t>
        <a:bodyPr/>
        <a:lstStyle/>
        <a:p>
          <a:endParaRPr lang="es-MX">
            <a:latin typeface="Century Gothic" panose="020B0502020202020204" pitchFamily="34" charset="0"/>
          </a:endParaRPr>
        </a:p>
      </dgm:t>
    </dgm:pt>
    <dgm:pt modelId="{88D6377F-5C13-49AD-B885-05230F10C3B2}">
      <dgm:prSet phldrT="[Texto]"/>
      <dgm:spPr>
        <a:solidFill>
          <a:schemeClr val="bg1">
            <a:lumMod val="95000"/>
            <a:alpha val="90000"/>
          </a:schemeClr>
        </a:solidFill>
        <a:ln w="9525"/>
      </dgm:spPr>
      <dgm:t>
        <a:bodyPr/>
        <a:lstStyle/>
        <a:p>
          <a:r>
            <a:rPr lang="es-MX" dirty="0" smtClean="0">
              <a:latin typeface="Century Gothic" panose="020B0502020202020204" pitchFamily="34" charset="0"/>
            </a:rPr>
            <a:t> Tasa base: 2.15%</a:t>
          </a:r>
          <a:endParaRPr lang="es-MX" dirty="0">
            <a:latin typeface="Century Gothic" panose="020B0502020202020204" pitchFamily="34" charset="0"/>
          </a:endParaRPr>
        </a:p>
      </dgm:t>
    </dgm:pt>
    <dgm:pt modelId="{B7310DF0-D8D2-48A1-A2B9-DBF8052C468A}" type="sibTrans" cxnId="{61B21410-7231-453C-92A2-506AEADDA3B7}">
      <dgm:prSet/>
      <dgm:spPr/>
      <dgm:t>
        <a:bodyPr/>
        <a:lstStyle/>
        <a:p>
          <a:endParaRPr lang="es-MX">
            <a:latin typeface="Century Gothic" panose="020B0502020202020204" pitchFamily="34" charset="0"/>
          </a:endParaRPr>
        </a:p>
      </dgm:t>
    </dgm:pt>
    <dgm:pt modelId="{08022F17-C13B-4B25-B60A-C6DAB676405D}" type="parTrans" cxnId="{61B21410-7231-453C-92A2-506AEADDA3B7}">
      <dgm:prSet/>
      <dgm:spPr/>
      <dgm:t>
        <a:bodyPr/>
        <a:lstStyle/>
        <a:p>
          <a:endParaRPr lang="es-MX">
            <a:latin typeface="Century Gothic" panose="020B0502020202020204" pitchFamily="34" charset="0"/>
          </a:endParaRPr>
        </a:p>
      </dgm:t>
    </dgm:pt>
    <dgm:pt modelId="{4B660B9E-488D-48FB-AC23-F60D637D8ECA}">
      <dgm:prSet phldrT="[Texto]"/>
      <dgm:spPr>
        <a:solidFill>
          <a:schemeClr val="bg1">
            <a:lumMod val="95000"/>
            <a:alpha val="90000"/>
          </a:schemeClr>
        </a:solidFill>
        <a:ln w="9525"/>
      </dgm:spPr>
      <dgm:t>
        <a:bodyPr/>
        <a:lstStyle/>
        <a:p>
          <a:r>
            <a:rPr lang="es-MX" dirty="0" smtClean="0">
              <a:latin typeface="Century Gothic" panose="020B0502020202020204" pitchFamily="34" charset="0"/>
            </a:rPr>
            <a:t>Costo 2x: 4.35% x 2</a:t>
          </a:r>
          <a:endParaRPr lang="es-MX" dirty="0">
            <a:latin typeface="Century Gothic" panose="020B0502020202020204" pitchFamily="34" charset="0"/>
          </a:endParaRPr>
        </a:p>
      </dgm:t>
    </dgm:pt>
    <dgm:pt modelId="{E3D9222C-7F59-4353-8024-2AF5337A1F1E}" type="parTrans" cxnId="{D6797648-F4D5-4133-98E0-2B93E3B14771}">
      <dgm:prSet/>
      <dgm:spPr/>
      <dgm:t>
        <a:bodyPr/>
        <a:lstStyle/>
        <a:p>
          <a:endParaRPr lang="es-MX"/>
        </a:p>
      </dgm:t>
    </dgm:pt>
    <dgm:pt modelId="{C00E0837-AD4C-439A-8E65-01BAC3831DE8}" type="sibTrans" cxnId="{D6797648-F4D5-4133-98E0-2B93E3B14771}">
      <dgm:prSet/>
      <dgm:spPr/>
      <dgm:t>
        <a:bodyPr/>
        <a:lstStyle/>
        <a:p>
          <a:endParaRPr lang="es-MX"/>
        </a:p>
      </dgm:t>
    </dgm:pt>
    <dgm:pt modelId="{6B309C70-1AD4-4F12-8451-418295D2D1FF}">
      <dgm:prSet phldrT="[Texto]"/>
      <dgm:spPr>
        <a:solidFill>
          <a:schemeClr val="bg1">
            <a:lumMod val="95000"/>
            <a:alpha val="90000"/>
          </a:schemeClr>
        </a:solidFill>
        <a:ln w="9525"/>
      </dgm:spPr>
      <dgm:t>
        <a:bodyPr/>
        <a:lstStyle/>
        <a:p>
          <a:endParaRPr lang="es-MX" dirty="0">
            <a:latin typeface="Century Gothic" panose="020B0502020202020204" pitchFamily="34" charset="0"/>
          </a:endParaRPr>
        </a:p>
      </dgm:t>
    </dgm:pt>
    <dgm:pt modelId="{C3D6F864-9CC8-41A7-84D7-DEA463962BC7}" type="parTrans" cxnId="{42203260-B31A-4BF6-BFB5-CA07A3F13025}">
      <dgm:prSet/>
      <dgm:spPr/>
      <dgm:t>
        <a:bodyPr/>
        <a:lstStyle/>
        <a:p>
          <a:endParaRPr lang="es-MX"/>
        </a:p>
      </dgm:t>
    </dgm:pt>
    <dgm:pt modelId="{2748BCA8-C047-4DF6-8584-62D0A753185D}" type="sibTrans" cxnId="{42203260-B31A-4BF6-BFB5-CA07A3F13025}">
      <dgm:prSet/>
      <dgm:spPr/>
      <dgm:t>
        <a:bodyPr/>
        <a:lstStyle/>
        <a:p>
          <a:endParaRPr lang="es-MX"/>
        </a:p>
      </dgm:t>
    </dgm:pt>
    <dgm:pt modelId="{95B9507D-3DA5-4DA6-8051-1DA5B5D51A43}">
      <dgm:prSet phldrT="[Texto]"/>
      <dgm:spPr>
        <a:solidFill>
          <a:schemeClr val="bg1">
            <a:lumMod val="95000"/>
            <a:alpha val="90000"/>
          </a:schemeClr>
        </a:solidFill>
        <a:ln w="9525"/>
      </dgm:spPr>
      <dgm:t>
        <a:bodyPr/>
        <a:lstStyle/>
        <a:p>
          <a:endParaRPr lang="es-MX" dirty="0">
            <a:latin typeface="Century Gothic" panose="020B0502020202020204" pitchFamily="34" charset="0"/>
          </a:endParaRPr>
        </a:p>
      </dgm:t>
    </dgm:pt>
    <dgm:pt modelId="{E1EE223C-0266-439F-A77F-AC01CDAFF380}" type="parTrans" cxnId="{6BFBF46B-B295-4C04-B8EB-A6742566FB4B}">
      <dgm:prSet/>
      <dgm:spPr/>
      <dgm:t>
        <a:bodyPr/>
        <a:lstStyle/>
        <a:p>
          <a:endParaRPr lang="es-MX"/>
        </a:p>
      </dgm:t>
    </dgm:pt>
    <dgm:pt modelId="{99E4CF3E-901E-4B7B-B45E-4ABD2EC80EAB}" type="sibTrans" cxnId="{6BFBF46B-B295-4C04-B8EB-A6742566FB4B}">
      <dgm:prSet/>
      <dgm:spPr/>
      <dgm:t>
        <a:bodyPr/>
        <a:lstStyle/>
        <a:p>
          <a:endParaRPr lang="es-MX"/>
        </a:p>
      </dgm:t>
    </dgm:pt>
    <dgm:pt modelId="{A52DFC7E-F897-4254-B1E2-16563A5AE34C}">
      <dgm:prSet phldrT="[Texto]"/>
      <dgm:spPr>
        <a:solidFill>
          <a:schemeClr val="bg1">
            <a:lumMod val="95000"/>
            <a:alpha val="90000"/>
          </a:schemeClr>
        </a:solidFill>
        <a:ln w="9525"/>
      </dgm:spPr>
      <dgm:t>
        <a:bodyPr/>
        <a:lstStyle/>
        <a:p>
          <a:r>
            <a:rPr lang="es-MX" dirty="0" smtClean="0">
              <a:latin typeface="Century Gothic" panose="020B0502020202020204" pitchFamily="34" charset="0"/>
            </a:rPr>
            <a:t>Otros: 0.1%</a:t>
          </a:r>
          <a:endParaRPr lang="es-MX" dirty="0">
            <a:latin typeface="Century Gothic" panose="020B0502020202020204" pitchFamily="34" charset="0"/>
          </a:endParaRPr>
        </a:p>
      </dgm:t>
    </dgm:pt>
    <dgm:pt modelId="{A234CAF1-7C05-47F6-BEDA-983596A12213}" type="parTrans" cxnId="{75DABE77-5196-4A35-BA67-14D7EAA2E3D8}">
      <dgm:prSet/>
      <dgm:spPr/>
      <dgm:t>
        <a:bodyPr/>
        <a:lstStyle/>
        <a:p>
          <a:endParaRPr lang="es-MX"/>
        </a:p>
      </dgm:t>
    </dgm:pt>
    <dgm:pt modelId="{C98E546C-1A44-4DFE-833C-07112ECE3668}" type="sibTrans" cxnId="{75DABE77-5196-4A35-BA67-14D7EAA2E3D8}">
      <dgm:prSet/>
      <dgm:spPr/>
      <dgm:t>
        <a:bodyPr/>
        <a:lstStyle/>
        <a:p>
          <a:endParaRPr lang="es-MX"/>
        </a:p>
      </dgm:t>
    </dgm:pt>
    <dgm:pt modelId="{57856591-40D9-4EBE-80EE-E5B8EE71B33E}">
      <dgm:prSet phldrT="[Texto]"/>
      <dgm:spPr>
        <a:solidFill>
          <a:schemeClr val="bg1">
            <a:lumMod val="95000"/>
            <a:alpha val="90000"/>
          </a:schemeClr>
        </a:solidFill>
        <a:ln w="9525"/>
      </dgm:spPr>
      <dgm:t>
        <a:bodyPr/>
        <a:lstStyle/>
        <a:p>
          <a:r>
            <a:rPr lang="es-MX" dirty="0" err="1" smtClean="0">
              <a:latin typeface="Century Gothic" panose="020B0502020202020204" pitchFamily="34" charset="0"/>
            </a:rPr>
            <a:t>Carry</a:t>
          </a:r>
          <a:r>
            <a:rPr lang="es-MX" dirty="0" smtClean="0">
              <a:latin typeface="Century Gothic" panose="020B0502020202020204" pitchFamily="34" charset="0"/>
            </a:rPr>
            <a:t>: -1.65%</a:t>
          </a:r>
          <a:endParaRPr lang="es-MX" dirty="0">
            <a:latin typeface="Century Gothic" panose="020B0502020202020204" pitchFamily="34" charset="0"/>
          </a:endParaRPr>
        </a:p>
      </dgm:t>
    </dgm:pt>
    <dgm:pt modelId="{E828C65C-9454-473E-8CA8-4487F9E81880}" type="parTrans" cxnId="{0537F8B8-5466-4525-A1E2-5F7EC800A5BA}">
      <dgm:prSet/>
      <dgm:spPr/>
      <dgm:t>
        <a:bodyPr/>
        <a:lstStyle/>
        <a:p>
          <a:endParaRPr lang="es-MX"/>
        </a:p>
      </dgm:t>
    </dgm:pt>
    <dgm:pt modelId="{93250BBE-54F4-4564-B99E-05584B131FA1}" type="sibTrans" cxnId="{0537F8B8-5466-4525-A1E2-5F7EC800A5BA}">
      <dgm:prSet/>
      <dgm:spPr/>
      <dgm:t>
        <a:bodyPr/>
        <a:lstStyle/>
        <a:p>
          <a:endParaRPr lang="es-MX"/>
        </a:p>
      </dgm:t>
    </dgm:pt>
    <dgm:pt modelId="{214ADF4F-D937-46A2-BB60-C525EA9E752F}">
      <dgm:prSet phldrT="[Texto]"/>
      <dgm:spPr>
        <a:solidFill>
          <a:schemeClr val="bg1">
            <a:lumMod val="95000"/>
            <a:alpha val="90000"/>
          </a:schemeClr>
        </a:solidFill>
        <a:ln w="9525"/>
      </dgm:spPr>
      <dgm:t>
        <a:bodyPr/>
        <a:lstStyle/>
        <a:p>
          <a:r>
            <a:rPr lang="es-MX" dirty="0" err="1" smtClean="0">
              <a:latin typeface="Century Gothic" panose="020B0502020202020204" pitchFamily="34" charset="0"/>
            </a:rPr>
            <a:t>Mgmt</a:t>
          </a:r>
          <a:r>
            <a:rPr lang="es-MX" dirty="0" smtClean="0">
              <a:latin typeface="Century Gothic" panose="020B0502020202020204" pitchFamily="34" charset="0"/>
            </a:rPr>
            <a:t> </a:t>
          </a:r>
          <a:r>
            <a:rPr lang="es-MX" dirty="0" err="1" smtClean="0">
              <a:latin typeface="Century Gothic" panose="020B0502020202020204" pitchFamily="34" charset="0"/>
            </a:rPr>
            <a:t>fee</a:t>
          </a:r>
          <a:r>
            <a:rPr lang="es-MX" dirty="0" smtClean="0">
              <a:latin typeface="Century Gothic" panose="020B0502020202020204" pitchFamily="34" charset="0"/>
            </a:rPr>
            <a:t>: 1.5%</a:t>
          </a:r>
          <a:endParaRPr lang="es-MX" dirty="0">
            <a:latin typeface="Century Gothic" panose="020B0502020202020204" pitchFamily="34" charset="0"/>
          </a:endParaRPr>
        </a:p>
      </dgm:t>
    </dgm:pt>
    <dgm:pt modelId="{EE08C91D-4D6E-449A-A514-85FF9C0FAEB1}" type="parTrans" cxnId="{AC9EF922-57CC-41FA-AA9B-E833BB305E5B}">
      <dgm:prSet/>
      <dgm:spPr/>
      <dgm:t>
        <a:bodyPr/>
        <a:lstStyle/>
        <a:p>
          <a:endParaRPr lang="es-MX"/>
        </a:p>
      </dgm:t>
    </dgm:pt>
    <dgm:pt modelId="{B213EC7D-16B8-45B7-9E23-64651E909B39}" type="sibTrans" cxnId="{AC9EF922-57CC-41FA-AA9B-E833BB305E5B}">
      <dgm:prSet/>
      <dgm:spPr/>
      <dgm:t>
        <a:bodyPr/>
        <a:lstStyle/>
        <a:p>
          <a:endParaRPr lang="es-MX"/>
        </a:p>
      </dgm:t>
    </dgm:pt>
    <dgm:pt modelId="{7C66AA42-E1D8-44D3-9620-224130E926BF}">
      <dgm:prSet phldrT="[Texto]"/>
      <dgm:spPr>
        <a:solidFill>
          <a:schemeClr val="bg1">
            <a:lumMod val="95000"/>
            <a:alpha val="90000"/>
          </a:schemeClr>
        </a:solidFill>
        <a:ln w="9525"/>
      </dgm:spPr>
      <dgm:t>
        <a:bodyPr/>
        <a:lstStyle/>
        <a:p>
          <a:endParaRPr lang="es-MX" dirty="0">
            <a:latin typeface="Century Gothic" panose="020B0502020202020204" pitchFamily="34" charset="0"/>
          </a:endParaRPr>
        </a:p>
      </dgm:t>
    </dgm:pt>
    <dgm:pt modelId="{38F9607E-A005-434F-9D16-F9B1B98979E0}" type="sibTrans" cxnId="{6097D30E-3AE4-40BC-928C-51ED089B8536}">
      <dgm:prSet/>
      <dgm:spPr/>
      <dgm:t>
        <a:bodyPr/>
        <a:lstStyle/>
        <a:p>
          <a:endParaRPr lang="es-MX"/>
        </a:p>
      </dgm:t>
    </dgm:pt>
    <dgm:pt modelId="{6D85DD28-69AC-411D-9E34-12706855E4C7}" type="parTrans" cxnId="{6097D30E-3AE4-40BC-928C-51ED089B8536}">
      <dgm:prSet/>
      <dgm:spPr/>
      <dgm:t>
        <a:bodyPr/>
        <a:lstStyle/>
        <a:p>
          <a:endParaRPr lang="es-MX"/>
        </a:p>
      </dgm:t>
    </dgm:pt>
    <dgm:pt modelId="{6C9B8A71-FC44-49F6-BDD6-0C42CC2D7C74}">
      <dgm:prSet phldrT="[Texto]"/>
      <dgm:spPr>
        <a:solidFill>
          <a:schemeClr val="bg1">
            <a:lumMod val="95000"/>
            <a:alpha val="90000"/>
          </a:schemeClr>
        </a:solidFill>
        <a:ln w="9525"/>
      </dgm:spPr>
      <dgm:t>
        <a:bodyPr/>
        <a:lstStyle/>
        <a:p>
          <a:r>
            <a:rPr lang="es-MX" dirty="0" smtClean="0">
              <a:latin typeface="Century Gothic" panose="020B0502020202020204" pitchFamily="34" charset="0"/>
            </a:rPr>
            <a:t>Total: 3.25%</a:t>
          </a:r>
          <a:endParaRPr lang="es-MX" dirty="0">
            <a:latin typeface="Century Gothic" panose="020B0502020202020204" pitchFamily="34" charset="0"/>
          </a:endParaRPr>
        </a:p>
      </dgm:t>
    </dgm:pt>
    <dgm:pt modelId="{F097DED4-9E4A-420B-A4F5-83B29F922651}" type="parTrans" cxnId="{5128F8CB-7186-4AF7-9B66-47A0AD8EE42B}">
      <dgm:prSet/>
      <dgm:spPr/>
      <dgm:t>
        <a:bodyPr/>
        <a:lstStyle/>
        <a:p>
          <a:endParaRPr lang="es-MX"/>
        </a:p>
      </dgm:t>
    </dgm:pt>
    <dgm:pt modelId="{E86D1B5B-1B23-4B00-8EE2-08F8505319EE}" type="sibTrans" cxnId="{5128F8CB-7186-4AF7-9B66-47A0AD8EE42B}">
      <dgm:prSet/>
      <dgm:spPr/>
      <dgm:t>
        <a:bodyPr/>
        <a:lstStyle/>
        <a:p>
          <a:endParaRPr lang="es-MX"/>
        </a:p>
      </dgm:t>
    </dgm:pt>
    <dgm:pt modelId="{1EBA6669-EBFE-494B-9417-FBAAA4EB30D5}">
      <dgm:prSet/>
      <dgm:spPr>
        <a:solidFill>
          <a:schemeClr val="accent2">
            <a:lumMod val="40000"/>
            <a:lumOff val="60000"/>
          </a:schemeClr>
        </a:solidFill>
        <a:ln w="19050"/>
      </dgm:spPr>
      <dgm:t>
        <a:bodyPr/>
        <a:lstStyle/>
        <a:p>
          <a:r>
            <a:rPr lang="es-MX" dirty="0" err="1" smtClean="0">
              <a:latin typeface="Century Gothic" panose="020B0502020202020204" pitchFamily="34" charset="0"/>
            </a:rPr>
            <a:t>Dlls</a:t>
          </a:r>
          <a:r>
            <a:rPr lang="es-MX" dirty="0" smtClean="0">
              <a:latin typeface="Century Gothic" panose="020B0502020202020204" pitchFamily="34" charset="0"/>
            </a:rPr>
            <a:t>: 9.35%</a:t>
          </a:r>
          <a:endParaRPr lang="es-MX" dirty="0">
            <a:latin typeface="Century Gothic" panose="020B0502020202020204" pitchFamily="34" charset="0"/>
          </a:endParaRPr>
        </a:p>
      </dgm:t>
    </dgm:pt>
    <dgm:pt modelId="{B8612B1E-B0FE-4BA9-9A57-D3B9E754975A}" type="parTrans" cxnId="{62835204-F68B-477E-B302-182192CD2A00}">
      <dgm:prSet/>
      <dgm:spPr/>
      <dgm:t>
        <a:bodyPr/>
        <a:lstStyle/>
        <a:p>
          <a:endParaRPr lang="es-MX"/>
        </a:p>
      </dgm:t>
    </dgm:pt>
    <dgm:pt modelId="{133A37F1-F83F-4264-A2EA-8630647DC153}" type="sibTrans" cxnId="{62835204-F68B-477E-B302-182192CD2A00}">
      <dgm:prSet/>
      <dgm:spPr/>
      <dgm:t>
        <a:bodyPr/>
        <a:lstStyle/>
        <a:p>
          <a:endParaRPr lang="es-MX"/>
        </a:p>
      </dgm:t>
    </dgm:pt>
    <dgm:pt modelId="{0CC81FC5-0A6A-4E0A-B72F-5F0D536D8FB5}">
      <dgm:prSet/>
      <dgm:spPr>
        <a:solidFill>
          <a:schemeClr val="accent2">
            <a:lumMod val="40000"/>
            <a:lumOff val="60000"/>
          </a:schemeClr>
        </a:solidFill>
        <a:ln w="19050"/>
      </dgm:spPr>
      <dgm:t>
        <a:bodyPr/>
        <a:lstStyle/>
        <a:p>
          <a:r>
            <a:rPr lang="es-MX" dirty="0" err="1" smtClean="0">
              <a:latin typeface="Century Gothic" panose="020B0502020202020204" pitchFamily="34" charset="0"/>
            </a:rPr>
            <a:t>Fwd</a:t>
          </a:r>
          <a:r>
            <a:rPr lang="es-MX" dirty="0" smtClean="0">
              <a:latin typeface="Century Gothic" panose="020B0502020202020204" pitchFamily="34" charset="0"/>
            </a:rPr>
            <a:t>:  6%</a:t>
          </a:r>
          <a:endParaRPr lang="es-MX" dirty="0">
            <a:latin typeface="Century Gothic" panose="020B0502020202020204" pitchFamily="34" charset="0"/>
          </a:endParaRPr>
        </a:p>
      </dgm:t>
    </dgm:pt>
    <dgm:pt modelId="{ED09C236-1D49-4183-A1BA-F6629D0B0FAF}" type="parTrans" cxnId="{5A0128E4-448F-4348-9AD3-C850B7D41222}">
      <dgm:prSet/>
      <dgm:spPr/>
      <dgm:t>
        <a:bodyPr/>
        <a:lstStyle/>
        <a:p>
          <a:endParaRPr lang="es-MX"/>
        </a:p>
      </dgm:t>
    </dgm:pt>
    <dgm:pt modelId="{6F971AFF-84F9-43D0-9FD3-66B1848DCDF0}" type="sibTrans" cxnId="{5A0128E4-448F-4348-9AD3-C850B7D41222}">
      <dgm:prSet/>
      <dgm:spPr/>
      <dgm:t>
        <a:bodyPr/>
        <a:lstStyle/>
        <a:p>
          <a:endParaRPr lang="es-MX"/>
        </a:p>
      </dgm:t>
    </dgm:pt>
    <dgm:pt modelId="{E2D69B8F-819A-42AA-B145-FBBD72E8D578}">
      <dgm:prSet/>
      <dgm:spPr>
        <a:solidFill>
          <a:schemeClr val="accent2">
            <a:lumMod val="40000"/>
            <a:lumOff val="60000"/>
          </a:schemeClr>
        </a:solidFill>
        <a:ln w="19050"/>
      </dgm:spPr>
      <dgm:t>
        <a:bodyPr/>
        <a:lstStyle/>
        <a:p>
          <a:r>
            <a:rPr lang="es-MX" dirty="0" err="1" smtClean="0">
              <a:latin typeface="Century Gothic" panose="020B0502020202020204" pitchFamily="34" charset="0"/>
            </a:rPr>
            <a:t>Mxn</a:t>
          </a:r>
          <a:r>
            <a:rPr lang="es-MX" dirty="0" smtClean="0">
              <a:latin typeface="Century Gothic" panose="020B0502020202020204" pitchFamily="34" charset="0"/>
            </a:rPr>
            <a:t>: 15.35%</a:t>
          </a:r>
          <a:endParaRPr lang="es-MX" dirty="0">
            <a:latin typeface="Century Gothic" panose="020B0502020202020204" pitchFamily="34" charset="0"/>
          </a:endParaRPr>
        </a:p>
      </dgm:t>
    </dgm:pt>
    <dgm:pt modelId="{3F8BC044-45F1-4980-98F5-7FDF7594E9FE}" type="parTrans" cxnId="{8EE1860E-4235-46B1-B861-024E0561BDA6}">
      <dgm:prSet/>
      <dgm:spPr/>
      <dgm:t>
        <a:bodyPr/>
        <a:lstStyle/>
        <a:p>
          <a:endParaRPr lang="es-MX"/>
        </a:p>
      </dgm:t>
    </dgm:pt>
    <dgm:pt modelId="{4A3064E1-4279-4B32-ADB0-8FD1CB736262}" type="sibTrans" cxnId="{8EE1860E-4235-46B1-B861-024E0561BDA6}">
      <dgm:prSet/>
      <dgm:spPr/>
      <dgm:t>
        <a:bodyPr/>
        <a:lstStyle/>
        <a:p>
          <a:endParaRPr lang="es-MX"/>
        </a:p>
      </dgm:t>
    </dgm:pt>
    <dgm:pt modelId="{381D2F7B-F291-4CD2-93DB-F805A46928C4}">
      <dgm:prSet/>
      <dgm:spPr>
        <a:solidFill>
          <a:schemeClr val="accent2">
            <a:lumMod val="40000"/>
            <a:lumOff val="60000"/>
          </a:schemeClr>
        </a:solidFill>
        <a:ln w="19050"/>
      </dgm:spPr>
      <dgm:t>
        <a:bodyPr/>
        <a:lstStyle/>
        <a:p>
          <a:endParaRPr lang="es-MX" dirty="0">
            <a:latin typeface="Century Gothic" panose="020B0502020202020204" pitchFamily="34" charset="0"/>
          </a:endParaRPr>
        </a:p>
      </dgm:t>
    </dgm:pt>
    <dgm:pt modelId="{FBD6D072-9C6D-485A-BE7F-1850F44E7803}" type="parTrans" cxnId="{9FBC0713-7558-4346-BCEB-5E2F9BE545DB}">
      <dgm:prSet/>
      <dgm:spPr/>
      <dgm:t>
        <a:bodyPr/>
        <a:lstStyle/>
        <a:p>
          <a:endParaRPr lang="es-MX"/>
        </a:p>
      </dgm:t>
    </dgm:pt>
    <dgm:pt modelId="{EBF9A677-C6DC-4AE8-A1D0-CD23ECA11C95}" type="sibTrans" cxnId="{9FBC0713-7558-4346-BCEB-5E2F9BE545DB}">
      <dgm:prSet/>
      <dgm:spPr/>
      <dgm:t>
        <a:bodyPr/>
        <a:lstStyle/>
        <a:p>
          <a:endParaRPr lang="es-MX"/>
        </a:p>
      </dgm:t>
    </dgm:pt>
    <dgm:pt modelId="{C745CD00-2289-4FB9-A4B3-03991B46FCD0}" type="pres">
      <dgm:prSet presAssocID="{CBEA75DE-5552-47A9-9930-0D3056FF5EAE}" presName="Name0" presStyleCnt="0">
        <dgm:presLayoutVars>
          <dgm:dir/>
          <dgm:animLvl val="lvl"/>
          <dgm:resizeHandles val="exact"/>
        </dgm:presLayoutVars>
      </dgm:prSet>
      <dgm:spPr/>
      <dgm:t>
        <a:bodyPr/>
        <a:lstStyle/>
        <a:p>
          <a:endParaRPr lang="es-MX"/>
        </a:p>
      </dgm:t>
    </dgm:pt>
    <dgm:pt modelId="{ED9B2540-7940-4CC4-87B6-B2DD2D5CD172}" type="pres">
      <dgm:prSet presAssocID="{CBEA75DE-5552-47A9-9930-0D3056FF5EAE}" presName="tSp" presStyleCnt="0"/>
      <dgm:spPr/>
      <dgm:t>
        <a:bodyPr/>
        <a:lstStyle/>
        <a:p>
          <a:endParaRPr lang="es-MX"/>
        </a:p>
      </dgm:t>
    </dgm:pt>
    <dgm:pt modelId="{9F1991DE-2FB4-4829-8D32-68F593BF6E1C}" type="pres">
      <dgm:prSet presAssocID="{CBEA75DE-5552-47A9-9930-0D3056FF5EAE}" presName="bSp" presStyleCnt="0"/>
      <dgm:spPr/>
      <dgm:t>
        <a:bodyPr/>
        <a:lstStyle/>
        <a:p>
          <a:endParaRPr lang="es-MX"/>
        </a:p>
      </dgm:t>
    </dgm:pt>
    <dgm:pt modelId="{206A8739-2E01-4F34-B87E-53A854253931}" type="pres">
      <dgm:prSet presAssocID="{CBEA75DE-5552-47A9-9930-0D3056FF5EAE}" presName="process" presStyleCnt="0"/>
      <dgm:spPr/>
      <dgm:t>
        <a:bodyPr/>
        <a:lstStyle/>
        <a:p>
          <a:endParaRPr lang="es-MX"/>
        </a:p>
      </dgm:t>
    </dgm:pt>
    <dgm:pt modelId="{9BBBB510-0275-41A9-A97E-DA76D248D482}" type="pres">
      <dgm:prSet presAssocID="{76AAA543-D20C-4B21-ACB3-778AB54A4C42}" presName="composite1" presStyleCnt="0"/>
      <dgm:spPr/>
      <dgm:t>
        <a:bodyPr/>
        <a:lstStyle/>
        <a:p>
          <a:endParaRPr lang="es-MX"/>
        </a:p>
      </dgm:t>
    </dgm:pt>
    <dgm:pt modelId="{6A3393B7-745C-4BF2-BC51-09BCD7977965}" type="pres">
      <dgm:prSet presAssocID="{76AAA543-D20C-4B21-ACB3-778AB54A4C42}" presName="dummyNode1" presStyleLbl="node1" presStyleIdx="0" presStyleCnt="4"/>
      <dgm:spPr/>
      <dgm:t>
        <a:bodyPr/>
        <a:lstStyle/>
        <a:p>
          <a:endParaRPr lang="es-MX"/>
        </a:p>
      </dgm:t>
    </dgm:pt>
    <dgm:pt modelId="{36F8D903-91FD-451F-8E9C-95F87DB98358}" type="pres">
      <dgm:prSet presAssocID="{76AAA543-D20C-4B21-ACB3-778AB54A4C42}" presName="childNode1" presStyleLbl="bgAcc1" presStyleIdx="0" presStyleCnt="4">
        <dgm:presLayoutVars>
          <dgm:bulletEnabled val="1"/>
        </dgm:presLayoutVars>
      </dgm:prSet>
      <dgm:spPr/>
      <dgm:t>
        <a:bodyPr/>
        <a:lstStyle/>
        <a:p>
          <a:endParaRPr lang="es-MX"/>
        </a:p>
      </dgm:t>
    </dgm:pt>
    <dgm:pt modelId="{64956A74-6A93-498F-99A7-DAEAF223983F}" type="pres">
      <dgm:prSet presAssocID="{76AAA543-D20C-4B21-ACB3-778AB54A4C42}" presName="childNode1tx" presStyleLbl="bgAcc1" presStyleIdx="0" presStyleCnt="4">
        <dgm:presLayoutVars>
          <dgm:bulletEnabled val="1"/>
        </dgm:presLayoutVars>
      </dgm:prSet>
      <dgm:spPr/>
      <dgm:t>
        <a:bodyPr/>
        <a:lstStyle/>
        <a:p>
          <a:endParaRPr lang="es-MX"/>
        </a:p>
      </dgm:t>
    </dgm:pt>
    <dgm:pt modelId="{8575374D-A652-4C2E-9BF0-3CB2F66C7EE3}" type="pres">
      <dgm:prSet presAssocID="{76AAA543-D20C-4B21-ACB3-778AB54A4C42}" presName="parentNode1" presStyleLbl="node1" presStyleIdx="0" presStyleCnt="4">
        <dgm:presLayoutVars>
          <dgm:chMax val="1"/>
          <dgm:bulletEnabled val="1"/>
        </dgm:presLayoutVars>
      </dgm:prSet>
      <dgm:spPr/>
      <dgm:t>
        <a:bodyPr/>
        <a:lstStyle/>
        <a:p>
          <a:endParaRPr lang="es-MX"/>
        </a:p>
      </dgm:t>
    </dgm:pt>
    <dgm:pt modelId="{E69B733B-88CB-4DC0-8995-9C50DC5D93E5}" type="pres">
      <dgm:prSet presAssocID="{76AAA543-D20C-4B21-ACB3-778AB54A4C42}" presName="connSite1" presStyleCnt="0"/>
      <dgm:spPr/>
      <dgm:t>
        <a:bodyPr/>
        <a:lstStyle/>
        <a:p>
          <a:endParaRPr lang="es-MX"/>
        </a:p>
      </dgm:t>
    </dgm:pt>
    <dgm:pt modelId="{11AB0734-8317-47C0-9E43-F8126A95E66E}" type="pres">
      <dgm:prSet presAssocID="{0D1D5395-3E47-46EF-A54D-1A9617F2E227}" presName="Name9" presStyleLbl="sibTrans2D1" presStyleIdx="0" presStyleCnt="3"/>
      <dgm:spPr/>
      <dgm:t>
        <a:bodyPr/>
        <a:lstStyle/>
        <a:p>
          <a:endParaRPr lang="es-MX"/>
        </a:p>
      </dgm:t>
    </dgm:pt>
    <dgm:pt modelId="{39FDA848-D19C-4411-AC09-CF6C3BBDBE1F}" type="pres">
      <dgm:prSet presAssocID="{57EFAF5E-8BD7-4A65-8FA0-DD721FD1143F}" presName="composite2" presStyleCnt="0"/>
      <dgm:spPr/>
      <dgm:t>
        <a:bodyPr/>
        <a:lstStyle/>
        <a:p>
          <a:endParaRPr lang="es-MX"/>
        </a:p>
      </dgm:t>
    </dgm:pt>
    <dgm:pt modelId="{C602AEAB-79A7-47E5-9472-B2149FFC39EE}" type="pres">
      <dgm:prSet presAssocID="{57EFAF5E-8BD7-4A65-8FA0-DD721FD1143F}" presName="dummyNode2" presStyleLbl="node1" presStyleIdx="0" presStyleCnt="4"/>
      <dgm:spPr/>
      <dgm:t>
        <a:bodyPr/>
        <a:lstStyle/>
        <a:p>
          <a:endParaRPr lang="es-MX"/>
        </a:p>
      </dgm:t>
    </dgm:pt>
    <dgm:pt modelId="{67A21FD6-239F-433E-B9B3-3DB6816DA89B}" type="pres">
      <dgm:prSet presAssocID="{57EFAF5E-8BD7-4A65-8FA0-DD721FD1143F}" presName="childNode2" presStyleLbl="bgAcc1" presStyleIdx="1" presStyleCnt="4">
        <dgm:presLayoutVars>
          <dgm:bulletEnabled val="1"/>
        </dgm:presLayoutVars>
      </dgm:prSet>
      <dgm:spPr/>
      <dgm:t>
        <a:bodyPr/>
        <a:lstStyle/>
        <a:p>
          <a:endParaRPr lang="es-MX"/>
        </a:p>
      </dgm:t>
    </dgm:pt>
    <dgm:pt modelId="{A5916A94-1949-4FB7-9A15-618B431E1C7A}" type="pres">
      <dgm:prSet presAssocID="{57EFAF5E-8BD7-4A65-8FA0-DD721FD1143F}" presName="childNode2tx" presStyleLbl="bgAcc1" presStyleIdx="1" presStyleCnt="4">
        <dgm:presLayoutVars>
          <dgm:bulletEnabled val="1"/>
        </dgm:presLayoutVars>
      </dgm:prSet>
      <dgm:spPr/>
      <dgm:t>
        <a:bodyPr/>
        <a:lstStyle/>
        <a:p>
          <a:endParaRPr lang="es-MX"/>
        </a:p>
      </dgm:t>
    </dgm:pt>
    <dgm:pt modelId="{58DDEE51-C121-4469-8032-0373B1AC4B9F}" type="pres">
      <dgm:prSet presAssocID="{57EFAF5E-8BD7-4A65-8FA0-DD721FD1143F}" presName="parentNode2" presStyleLbl="node1" presStyleIdx="1" presStyleCnt="4">
        <dgm:presLayoutVars>
          <dgm:chMax val="0"/>
          <dgm:bulletEnabled val="1"/>
        </dgm:presLayoutVars>
      </dgm:prSet>
      <dgm:spPr/>
      <dgm:t>
        <a:bodyPr/>
        <a:lstStyle/>
        <a:p>
          <a:endParaRPr lang="es-MX"/>
        </a:p>
      </dgm:t>
    </dgm:pt>
    <dgm:pt modelId="{5FF7B3C0-B0FB-4069-86D1-5D1377B584FF}" type="pres">
      <dgm:prSet presAssocID="{57EFAF5E-8BD7-4A65-8FA0-DD721FD1143F}" presName="connSite2" presStyleCnt="0"/>
      <dgm:spPr/>
      <dgm:t>
        <a:bodyPr/>
        <a:lstStyle/>
        <a:p>
          <a:endParaRPr lang="es-MX"/>
        </a:p>
      </dgm:t>
    </dgm:pt>
    <dgm:pt modelId="{E58ED9C0-E756-44A9-9897-B8FA055C2B47}" type="pres">
      <dgm:prSet presAssocID="{92E36742-1CC4-4770-A5F4-988F6E0A69DE}" presName="Name18" presStyleLbl="sibTrans2D1" presStyleIdx="1" presStyleCnt="3" custLinFactNeighborX="-1092" custLinFactNeighborY="1259"/>
      <dgm:spPr/>
      <dgm:t>
        <a:bodyPr/>
        <a:lstStyle/>
        <a:p>
          <a:endParaRPr lang="es-MX"/>
        </a:p>
      </dgm:t>
    </dgm:pt>
    <dgm:pt modelId="{3E3ECA7A-DF9C-4C42-8243-F43F0F508592}" type="pres">
      <dgm:prSet presAssocID="{D2CB9591-96C7-448F-B51A-14E21B0BC2FA}" presName="composite1" presStyleCnt="0"/>
      <dgm:spPr/>
      <dgm:t>
        <a:bodyPr/>
        <a:lstStyle/>
        <a:p>
          <a:endParaRPr lang="es-MX"/>
        </a:p>
      </dgm:t>
    </dgm:pt>
    <dgm:pt modelId="{5382025A-A94D-4D13-925D-D85DFF5E1F19}" type="pres">
      <dgm:prSet presAssocID="{D2CB9591-96C7-448F-B51A-14E21B0BC2FA}" presName="dummyNode1" presStyleLbl="node1" presStyleIdx="1" presStyleCnt="4"/>
      <dgm:spPr/>
      <dgm:t>
        <a:bodyPr/>
        <a:lstStyle/>
        <a:p>
          <a:endParaRPr lang="es-MX"/>
        </a:p>
      </dgm:t>
    </dgm:pt>
    <dgm:pt modelId="{DA45087A-8BA0-420A-B8A7-CBE0C47BD778}" type="pres">
      <dgm:prSet presAssocID="{D2CB9591-96C7-448F-B51A-14E21B0BC2FA}" presName="childNode1" presStyleLbl="bgAcc1" presStyleIdx="2" presStyleCnt="4">
        <dgm:presLayoutVars>
          <dgm:bulletEnabled val="1"/>
        </dgm:presLayoutVars>
      </dgm:prSet>
      <dgm:spPr/>
      <dgm:t>
        <a:bodyPr/>
        <a:lstStyle/>
        <a:p>
          <a:endParaRPr lang="es-MX"/>
        </a:p>
      </dgm:t>
    </dgm:pt>
    <dgm:pt modelId="{0B71ECE7-8B3A-4B82-9307-FFAB07111FA6}" type="pres">
      <dgm:prSet presAssocID="{D2CB9591-96C7-448F-B51A-14E21B0BC2FA}" presName="childNode1tx" presStyleLbl="bgAcc1" presStyleIdx="2" presStyleCnt="4">
        <dgm:presLayoutVars>
          <dgm:bulletEnabled val="1"/>
        </dgm:presLayoutVars>
      </dgm:prSet>
      <dgm:spPr/>
      <dgm:t>
        <a:bodyPr/>
        <a:lstStyle/>
        <a:p>
          <a:endParaRPr lang="es-MX"/>
        </a:p>
      </dgm:t>
    </dgm:pt>
    <dgm:pt modelId="{D1A25D02-590C-43D7-BC6A-C8C646A7D16B}" type="pres">
      <dgm:prSet presAssocID="{D2CB9591-96C7-448F-B51A-14E21B0BC2FA}" presName="parentNode1" presStyleLbl="node1" presStyleIdx="2" presStyleCnt="4">
        <dgm:presLayoutVars>
          <dgm:chMax val="1"/>
          <dgm:bulletEnabled val="1"/>
        </dgm:presLayoutVars>
      </dgm:prSet>
      <dgm:spPr/>
      <dgm:t>
        <a:bodyPr/>
        <a:lstStyle/>
        <a:p>
          <a:endParaRPr lang="es-MX"/>
        </a:p>
      </dgm:t>
    </dgm:pt>
    <dgm:pt modelId="{E9C88EF5-7CE1-4E79-8AEC-36DF9189A6A7}" type="pres">
      <dgm:prSet presAssocID="{D2CB9591-96C7-448F-B51A-14E21B0BC2FA}" presName="connSite1" presStyleCnt="0"/>
      <dgm:spPr/>
      <dgm:t>
        <a:bodyPr/>
        <a:lstStyle/>
        <a:p>
          <a:endParaRPr lang="es-MX"/>
        </a:p>
      </dgm:t>
    </dgm:pt>
    <dgm:pt modelId="{3DEEDBA8-50FF-40DE-95A1-A4CB440B92E4}" type="pres">
      <dgm:prSet presAssocID="{0ECFA588-5217-49F2-8D22-57E40F042A22}" presName="Name9" presStyleLbl="sibTrans2D1" presStyleIdx="2" presStyleCnt="3"/>
      <dgm:spPr/>
      <dgm:t>
        <a:bodyPr/>
        <a:lstStyle/>
        <a:p>
          <a:endParaRPr lang="es-MX"/>
        </a:p>
      </dgm:t>
    </dgm:pt>
    <dgm:pt modelId="{026CDD77-E1B3-49AF-B946-6CA45926148B}" type="pres">
      <dgm:prSet presAssocID="{13E14736-0A54-4D2E-9A80-11AD277D4AE0}" presName="composite2" presStyleCnt="0"/>
      <dgm:spPr/>
      <dgm:t>
        <a:bodyPr/>
        <a:lstStyle/>
        <a:p>
          <a:endParaRPr lang="es-MX"/>
        </a:p>
      </dgm:t>
    </dgm:pt>
    <dgm:pt modelId="{6C8F4741-3901-49A1-B2DC-1604F18BE53A}" type="pres">
      <dgm:prSet presAssocID="{13E14736-0A54-4D2E-9A80-11AD277D4AE0}" presName="dummyNode2" presStyleLbl="node1" presStyleIdx="2" presStyleCnt="4"/>
      <dgm:spPr/>
      <dgm:t>
        <a:bodyPr/>
        <a:lstStyle/>
        <a:p>
          <a:endParaRPr lang="es-MX"/>
        </a:p>
      </dgm:t>
    </dgm:pt>
    <dgm:pt modelId="{CFE0FF97-146C-4591-A34A-24658C04870A}" type="pres">
      <dgm:prSet presAssocID="{13E14736-0A54-4D2E-9A80-11AD277D4AE0}" presName="childNode2" presStyleLbl="bgAcc1" presStyleIdx="3" presStyleCnt="4" custLinFactNeighborX="-656" custLinFactNeighborY="2386">
        <dgm:presLayoutVars>
          <dgm:bulletEnabled val="1"/>
        </dgm:presLayoutVars>
      </dgm:prSet>
      <dgm:spPr/>
      <dgm:t>
        <a:bodyPr/>
        <a:lstStyle/>
        <a:p>
          <a:endParaRPr lang="es-MX"/>
        </a:p>
      </dgm:t>
    </dgm:pt>
    <dgm:pt modelId="{4C6B29DE-7141-4A3F-8CE9-EA0A329D3F4B}" type="pres">
      <dgm:prSet presAssocID="{13E14736-0A54-4D2E-9A80-11AD277D4AE0}" presName="childNode2tx" presStyleLbl="bgAcc1" presStyleIdx="3" presStyleCnt="4">
        <dgm:presLayoutVars>
          <dgm:bulletEnabled val="1"/>
        </dgm:presLayoutVars>
      </dgm:prSet>
      <dgm:spPr/>
      <dgm:t>
        <a:bodyPr/>
        <a:lstStyle/>
        <a:p>
          <a:endParaRPr lang="es-MX"/>
        </a:p>
      </dgm:t>
    </dgm:pt>
    <dgm:pt modelId="{AC5792B6-26FF-4801-A1F9-442E640D6F24}" type="pres">
      <dgm:prSet presAssocID="{13E14736-0A54-4D2E-9A80-11AD277D4AE0}" presName="parentNode2" presStyleLbl="node1" presStyleIdx="3" presStyleCnt="4">
        <dgm:presLayoutVars>
          <dgm:chMax val="0"/>
          <dgm:bulletEnabled val="1"/>
        </dgm:presLayoutVars>
      </dgm:prSet>
      <dgm:spPr/>
      <dgm:t>
        <a:bodyPr/>
        <a:lstStyle/>
        <a:p>
          <a:endParaRPr lang="es-MX"/>
        </a:p>
      </dgm:t>
    </dgm:pt>
    <dgm:pt modelId="{B77B67D0-AED7-4758-BF8B-69A17C0BBA66}" type="pres">
      <dgm:prSet presAssocID="{13E14736-0A54-4D2E-9A80-11AD277D4AE0}" presName="connSite2" presStyleCnt="0"/>
      <dgm:spPr/>
      <dgm:t>
        <a:bodyPr/>
        <a:lstStyle/>
        <a:p>
          <a:endParaRPr lang="es-MX"/>
        </a:p>
      </dgm:t>
    </dgm:pt>
  </dgm:ptLst>
  <dgm:cxnLst>
    <dgm:cxn modelId="{E97FECC5-B58C-4619-B248-4B99E4C40DCA}" srcId="{76AAA543-D20C-4B21-ACB3-778AB54A4C42}" destId="{9B51A50E-1C8E-4F96-B30F-7F5845C10033}" srcOrd="1" destOrd="0" parTransId="{FB4C442D-4167-48A1-B387-9382BFB5314E}" sibTransId="{39F78165-48AA-4D5B-9F65-FEB932CDE2DB}"/>
    <dgm:cxn modelId="{1027466B-20EC-41F8-A25C-6A77CCEA07E1}" type="presOf" srcId="{6B309C70-1AD4-4F12-8451-418295D2D1FF}" destId="{A5916A94-1949-4FB7-9A15-618B431E1C7A}" srcOrd="1" destOrd="3" presId="urn:microsoft.com/office/officeart/2005/8/layout/hProcess4"/>
    <dgm:cxn modelId="{78CFD88A-5235-4CBE-A633-42270B267600}" srcId="{CBEA75DE-5552-47A9-9930-0D3056FF5EAE}" destId="{57EFAF5E-8BD7-4A65-8FA0-DD721FD1143F}" srcOrd="1" destOrd="0" parTransId="{FBEBE624-0AD2-48B1-A2E1-20CA16431888}" sibTransId="{92E36742-1CC4-4770-A5F4-988F6E0A69DE}"/>
    <dgm:cxn modelId="{F9844DF2-0F02-4434-8B01-AEF3E4DBD36E}" type="presOf" srcId="{92E36742-1CC4-4770-A5F4-988F6E0A69DE}" destId="{E58ED9C0-E756-44A9-9897-B8FA055C2B47}" srcOrd="0" destOrd="0" presId="urn:microsoft.com/office/officeart/2005/8/layout/hProcess4"/>
    <dgm:cxn modelId="{7D1660F2-CDEC-4035-9D21-E8D9D7C68DD2}" type="presOf" srcId="{1EBA6669-EBFE-494B-9417-FBAAA4EB30D5}" destId="{CFE0FF97-146C-4591-A34A-24658C04870A}" srcOrd="0" destOrd="0" presId="urn:microsoft.com/office/officeart/2005/8/layout/hProcess4"/>
    <dgm:cxn modelId="{FD9F98DF-1FFD-4CBF-91C7-55BBE32FDD59}" type="presOf" srcId="{4B660B9E-488D-48FB-AC23-F60D637D8ECA}" destId="{67A21FD6-239F-433E-B9B3-3DB6816DA89B}" srcOrd="0" destOrd="2" presId="urn:microsoft.com/office/officeart/2005/8/layout/hProcess4"/>
    <dgm:cxn modelId="{17028102-67E0-4549-9B35-E955614A39BE}" type="presOf" srcId="{A52DFC7E-F897-4254-B1E2-16563A5AE34C}" destId="{DA45087A-8BA0-420A-B8A7-CBE0C47BD778}" srcOrd="0" destOrd="1" presId="urn:microsoft.com/office/officeart/2005/8/layout/hProcess4"/>
    <dgm:cxn modelId="{DF286089-6023-4593-A43E-FADC00117AC2}" type="presOf" srcId="{9B51A50E-1C8E-4F96-B30F-7F5845C10033}" destId="{36F8D903-91FD-451F-8E9C-95F87DB98358}" srcOrd="0" destOrd="1" presId="urn:microsoft.com/office/officeart/2005/8/layout/hProcess4"/>
    <dgm:cxn modelId="{DA72D2B5-0F12-4BC9-A00A-D61DF91966D2}" type="presOf" srcId="{6C9B8A71-FC44-49F6-BDD6-0C42CC2D7C74}" destId="{0B71ECE7-8B3A-4B82-9307-FFAB07111FA6}" srcOrd="1" destOrd="3" presId="urn:microsoft.com/office/officeart/2005/8/layout/hProcess4"/>
    <dgm:cxn modelId="{1DA1DB6F-35F8-444C-89CF-B695BECB7ED8}" type="presOf" srcId="{CBEA75DE-5552-47A9-9930-0D3056FF5EAE}" destId="{C745CD00-2289-4FB9-A4B3-03991B46FCD0}" srcOrd="0" destOrd="0" presId="urn:microsoft.com/office/officeart/2005/8/layout/hProcess4"/>
    <dgm:cxn modelId="{62835204-F68B-477E-B302-182192CD2A00}" srcId="{13E14736-0A54-4D2E-9A80-11AD277D4AE0}" destId="{1EBA6669-EBFE-494B-9417-FBAAA4EB30D5}" srcOrd="0" destOrd="0" parTransId="{B8612B1E-B0FE-4BA9-9A57-D3B9E754975A}" sibTransId="{133A37F1-F83F-4264-A2EA-8630647DC153}"/>
    <dgm:cxn modelId="{2DF6A4BD-4AA2-470C-945D-78C36FC98CE6}" srcId="{CBEA75DE-5552-47A9-9930-0D3056FF5EAE}" destId="{76AAA543-D20C-4B21-ACB3-778AB54A4C42}" srcOrd="0" destOrd="0" parTransId="{AD7500C0-A375-4CA7-A16A-3E104CE14758}" sibTransId="{0D1D5395-3E47-46EF-A54D-1A9617F2E227}"/>
    <dgm:cxn modelId="{BB13413C-8D52-49E8-9DEB-606EAD3120CD}" srcId="{76AAA543-D20C-4B21-ACB3-778AB54A4C42}" destId="{C92053A7-D0DD-44A5-8208-32AD4EF8C57D}" srcOrd="2" destOrd="0" parTransId="{D2558CC5-FF69-453A-9B77-B6A030F4F45E}" sibTransId="{38E77F3E-9C9E-4425-AE23-C94FE73011DB}"/>
    <dgm:cxn modelId="{BA113E78-7DC1-472B-B1B0-9BB89233F537}" type="presOf" srcId="{7C66AA42-E1D8-44D3-9620-224130E926BF}" destId="{DA45087A-8BA0-420A-B8A7-CBE0C47BD778}" srcOrd="0" destOrd="4" presId="urn:microsoft.com/office/officeart/2005/8/layout/hProcess4"/>
    <dgm:cxn modelId="{4A761293-595B-48FE-936D-94AF8DCA5529}" srcId="{CBEA75DE-5552-47A9-9930-0D3056FF5EAE}" destId="{D2CB9591-96C7-448F-B51A-14E21B0BC2FA}" srcOrd="2" destOrd="0" parTransId="{243784E9-F647-4354-9F72-38B300A6231A}" sibTransId="{0ECFA588-5217-49F2-8D22-57E40F042A22}"/>
    <dgm:cxn modelId="{42203260-B31A-4BF6-BFB5-CA07A3F13025}" srcId="{57EFAF5E-8BD7-4A65-8FA0-DD721FD1143F}" destId="{6B309C70-1AD4-4F12-8451-418295D2D1FF}" srcOrd="3" destOrd="0" parTransId="{C3D6F864-9CC8-41A7-84D7-DEA463962BC7}" sibTransId="{2748BCA8-C047-4DF6-8584-62D0A753185D}"/>
    <dgm:cxn modelId="{DE8D5EA7-34D4-4600-A461-8B131EADACC7}" type="presOf" srcId="{9B51A50E-1C8E-4F96-B30F-7F5845C10033}" destId="{64956A74-6A93-498F-99A7-DAEAF223983F}" srcOrd="1" destOrd="1" presId="urn:microsoft.com/office/officeart/2005/8/layout/hProcess4"/>
    <dgm:cxn modelId="{5450C5A7-5362-4756-B7BA-0F8B17858FDB}" type="presOf" srcId="{7C66AA42-E1D8-44D3-9620-224130E926BF}" destId="{0B71ECE7-8B3A-4B82-9307-FFAB07111FA6}" srcOrd="1" destOrd="4" presId="urn:microsoft.com/office/officeart/2005/8/layout/hProcess4"/>
    <dgm:cxn modelId="{5A0128E4-448F-4348-9AD3-C850B7D41222}" srcId="{13E14736-0A54-4D2E-9A80-11AD277D4AE0}" destId="{0CC81FC5-0A6A-4E0A-B72F-5F0D536D8FB5}" srcOrd="1" destOrd="0" parTransId="{ED09C236-1D49-4183-A1BA-F6629D0B0FAF}" sibTransId="{6F971AFF-84F9-43D0-9FD3-66B1848DCDF0}"/>
    <dgm:cxn modelId="{DE11DC9B-5083-4CD1-8F37-4244B484CF3F}" type="presOf" srcId="{88D6377F-5C13-49AD-B885-05230F10C3B2}" destId="{64956A74-6A93-498F-99A7-DAEAF223983F}" srcOrd="1" destOrd="0" presId="urn:microsoft.com/office/officeart/2005/8/layout/hProcess4"/>
    <dgm:cxn modelId="{C0C47659-40BE-4EB8-ADFD-EA78C1A6E8DC}" type="presOf" srcId="{76AAA543-D20C-4B21-ACB3-778AB54A4C42}" destId="{8575374D-A652-4C2E-9BF0-3CB2F66C7EE3}" srcOrd="0" destOrd="0" presId="urn:microsoft.com/office/officeart/2005/8/layout/hProcess4"/>
    <dgm:cxn modelId="{5B4518D4-4FFE-4041-916D-F989C028ED2C}" type="presOf" srcId="{4B660B9E-488D-48FB-AC23-F60D637D8ECA}" destId="{A5916A94-1949-4FB7-9A15-618B431E1C7A}" srcOrd="1" destOrd="2" presId="urn:microsoft.com/office/officeart/2005/8/layout/hProcess4"/>
    <dgm:cxn modelId="{58B91B49-68FC-44FE-BEAD-3D210B5F45C8}" srcId="{CBEA75DE-5552-47A9-9930-0D3056FF5EAE}" destId="{13E14736-0A54-4D2E-9A80-11AD277D4AE0}" srcOrd="3" destOrd="0" parTransId="{962C3773-939C-43D2-A009-DD523C41CCBC}" sibTransId="{FBE7C00A-B07E-417D-A105-CF2B8C7A7663}"/>
    <dgm:cxn modelId="{61B21410-7231-453C-92A2-506AEADDA3B7}" srcId="{76AAA543-D20C-4B21-ACB3-778AB54A4C42}" destId="{88D6377F-5C13-49AD-B885-05230F10C3B2}" srcOrd="0" destOrd="0" parTransId="{08022F17-C13B-4B25-B60A-C6DAB676405D}" sibTransId="{B7310DF0-D8D2-48A1-A2B9-DBF8052C468A}"/>
    <dgm:cxn modelId="{3EEAA9C5-53CC-4223-A9CD-62691007167A}" type="presOf" srcId="{0ECFA588-5217-49F2-8D22-57E40F042A22}" destId="{3DEEDBA8-50FF-40DE-95A1-A4CB440B92E4}" srcOrd="0" destOrd="0" presId="urn:microsoft.com/office/officeart/2005/8/layout/hProcess4"/>
    <dgm:cxn modelId="{CF3EABDA-1343-4D30-B8B9-AA9F034F0DFE}" type="presOf" srcId="{381D2F7B-F291-4CD2-93DB-F805A46928C4}" destId="{CFE0FF97-146C-4591-A34A-24658C04870A}" srcOrd="0" destOrd="2" presId="urn:microsoft.com/office/officeart/2005/8/layout/hProcess4"/>
    <dgm:cxn modelId="{0DAF9C55-09ED-40CB-8DEB-8B141FC9F4AD}" type="presOf" srcId="{57856591-40D9-4EBE-80EE-E5B8EE71B33E}" destId="{0B71ECE7-8B3A-4B82-9307-FFAB07111FA6}" srcOrd="1" destOrd="2" presId="urn:microsoft.com/office/officeart/2005/8/layout/hProcess4"/>
    <dgm:cxn modelId="{50A0770A-2220-44A9-8A20-E054FFEBACDB}" type="presOf" srcId="{BC1912EF-D98F-4A0C-B7E5-86DF671F4AD8}" destId="{36F8D903-91FD-451F-8E9C-95F87DB98358}" srcOrd="0" destOrd="3" presId="urn:microsoft.com/office/officeart/2005/8/layout/hProcess4"/>
    <dgm:cxn modelId="{8EE1860E-4235-46B1-B861-024E0561BDA6}" srcId="{13E14736-0A54-4D2E-9A80-11AD277D4AE0}" destId="{E2D69B8F-819A-42AA-B145-FBBD72E8D578}" srcOrd="3" destOrd="0" parTransId="{3F8BC044-45F1-4980-98F5-7FDF7594E9FE}" sibTransId="{4A3064E1-4279-4B32-ADB0-8FD1CB736262}"/>
    <dgm:cxn modelId="{552D32DA-816E-4C4C-ABEA-4095934775FA}" type="presOf" srcId="{C92053A7-D0DD-44A5-8208-32AD4EF8C57D}" destId="{36F8D903-91FD-451F-8E9C-95F87DB98358}" srcOrd="0" destOrd="2" presId="urn:microsoft.com/office/officeart/2005/8/layout/hProcess4"/>
    <dgm:cxn modelId="{566FC2DD-9DD2-4322-B30D-FF78CB52BD93}" type="presOf" srcId="{88D6377F-5C13-49AD-B885-05230F10C3B2}" destId="{36F8D903-91FD-451F-8E9C-95F87DB98358}" srcOrd="0" destOrd="0" presId="urn:microsoft.com/office/officeart/2005/8/layout/hProcess4"/>
    <dgm:cxn modelId="{AC9EF922-57CC-41FA-AA9B-E833BB305E5B}" srcId="{D2CB9591-96C7-448F-B51A-14E21B0BC2FA}" destId="{214ADF4F-D937-46A2-BB60-C525EA9E752F}" srcOrd="0" destOrd="0" parTransId="{EE08C91D-4D6E-449A-A514-85FF9C0FAEB1}" sibTransId="{B213EC7D-16B8-45B7-9E23-64651E909B39}"/>
    <dgm:cxn modelId="{AF59BBD9-A6FA-4970-80B1-41ACDA7AF2A6}" type="presOf" srcId="{A52DFC7E-F897-4254-B1E2-16563A5AE34C}" destId="{0B71ECE7-8B3A-4B82-9307-FFAB07111FA6}" srcOrd="1" destOrd="1" presId="urn:microsoft.com/office/officeart/2005/8/layout/hProcess4"/>
    <dgm:cxn modelId="{8EA25511-3754-4592-98DD-5FE640BE33B9}" type="presOf" srcId="{95B9507D-3DA5-4DA6-8051-1DA5B5D51A43}" destId="{A5916A94-1949-4FB7-9A15-618B431E1C7A}" srcOrd="1" destOrd="0" presId="urn:microsoft.com/office/officeart/2005/8/layout/hProcess4"/>
    <dgm:cxn modelId="{7B2319F2-747D-4A1D-9361-EC2AD4303B6F}" type="presOf" srcId="{E2D69B8F-819A-42AA-B145-FBBD72E8D578}" destId="{CFE0FF97-146C-4591-A34A-24658C04870A}" srcOrd="0" destOrd="3" presId="urn:microsoft.com/office/officeart/2005/8/layout/hProcess4"/>
    <dgm:cxn modelId="{9FBC0713-7558-4346-BCEB-5E2F9BE545DB}" srcId="{13E14736-0A54-4D2E-9A80-11AD277D4AE0}" destId="{381D2F7B-F291-4CD2-93DB-F805A46928C4}" srcOrd="2" destOrd="0" parTransId="{FBD6D072-9C6D-485A-BE7F-1850F44E7803}" sibTransId="{EBF9A677-C6DC-4AE8-A1D0-CD23ECA11C95}"/>
    <dgm:cxn modelId="{C38998F0-C59B-4910-9DA2-9F2CEB078716}" type="presOf" srcId="{1E77794A-41B0-4BE0-B461-AF2047671448}" destId="{A5916A94-1949-4FB7-9A15-618B431E1C7A}" srcOrd="1" destOrd="1" presId="urn:microsoft.com/office/officeart/2005/8/layout/hProcess4"/>
    <dgm:cxn modelId="{A70E65A6-DC6E-470D-A7B4-49BF565C286F}" type="presOf" srcId="{214ADF4F-D937-46A2-BB60-C525EA9E752F}" destId="{DA45087A-8BA0-420A-B8A7-CBE0C47BD778}" srcOrd="0" destOrd="0" presId="urn:microsoft.com/office/officeart/2005/8/layout/hProcess4"/>
    <dgm:cxn modelId="{E84EC218-7C78-4E2C-9AD2-208F92E7A177}" type="presOf" srcId="{381D2F7B-F291-4CD2-93DB-F805A46928C4}" destId="{4C6B29DE-7141-4A3F-8CE9-EA0A329D3F4B}" srcOrd="1" destOrd="2" presId="urn:microsoft.com/office/officeart/2005/8/layout/hProcess4"/>
    <dgm:cxn modelId="{2082B235-F760-4320-B395-91B67F88B284}" type="presOf" srcId="{E2D69B8F-819A-42AA-B145-FBBD72E8D578}" destId="{4C6B29DE-7141-4A3F-8CE9-EA0A329D3F4B}" srcOrd="1" destOrd="3" presId="urn:microsoft.com/office/officeart/2005/8/layout/hProcess4"/>
    <dgm:cxn modelId="{75DABE77-5196-4A35-BA67-14D7EAA2E3D8}" srcId="{D2CB9591-96C7-448F-B51A-14E21B0BC2FA}" destId="{A52DFC7E-F897-4254-B1E2-16563A5AE34C}" srcOrd="1" destOrd="0" parTransId="{A234CAF1-7C05-47F6-BEDA-983596A12213}" sibTransId="{C98E546C-1A44-4DFE-833C-07112ECE3668}"/>
    <dgm:cxn modelId="{32EC42AB-993C-40EB-9FCC-706EBF023F3C}" type="presOf" srcId="{0CC81FC5-0A6A-4E0A-B72F-5F0D536D8FB5}" destId="{4C6B29DE-7141-4A3F-8CE9-EA0A329D3F4B}" srcOrd="1" destOrd="1" presId="urn:microsoft.com/office/officeart/2005/8/layout/hProcess4"/>
    <dgm:cxn modelId="{6BFBF46B-B295-4C04-B8EB-A6742566FB4B}" srcId="{57EFAF5E-8BD7-4A65-8FA0-DD721FD1143F}" destId="{95B9507D-3DA5-4DA6-8051-1DA5B5D51A43}" srcOrd="0" destOrd="0" parTransId="{E1EE223C-0266-439F-A77F-AC01CDAFF380}" sibTransId="{99E4CF3E-901E-4B7B-B45E-4ABD2EC80EAB}"/>
    <dgm:cxn modelId="{F2D111D7-574D-4EE2-BFA4-E9C5350488C6}" type="presOf" srcId="{C92053A7-D0DD-44A5-8208-32AD4EF8C57D}" destId="{64956A74-6A93-498F-99A7-DAEAF223983F}" srcOrd="1" destOrd="2" presId="urn:microsoft.com/office/officeart/2005/8/layout/hProcess4"/>
    <dgm:cxn modelId="{DD106BE3-E1DF-4248-AD38-AB458E233D98}" type="presOf" srcId="{1EBA6669-EBFE-494B-9417-FBAAA4EB30D5}" destId="{4C6B29DE-7141-4A3F-8CE9-EA0A329D3F4B}" srcOrd="1" destOrd="0" presId="urn:microsoft.com/office/officeart/2005/8/layout/hProcess4"/>
    <dgm:cxn modelId="{3AD901DF-F58E-4456-96CE-1A471C585169}" type="presOf" srcId="{6B309C70-1AD4-4F12-8451-418295D2D1FF}" destId="{67A21FD6-239F-433E-B9B3-3DB6816DA89B}" srcOrd="0" destOrd="3" presId="urn:microsoft.com/office/officeart/2005/8/layout/hProcess4"/>
    <dgm:cxn modelId="{D6797648-F4D5-4133-98E0-2B93E3B14771}" srcId="{57EFAF5E-8BD7-4A65-8FA0-DD721FD1143F}" destId="{4B660B9E-488D-48FB-AC23-F60D637D8ECA}" srcOrd="2" destOrd="0" parTransId="{E3D9222C-7F59-4353-8024-2AF5337A1F1E}" sibTransId="{C00E0837-AD4C-439A-8E65-01BAC3831DE8}"/>
    <dgm:cxn modelId="{16E0C67E-7CBD-4187-9B6E-2FD724F13A3A}" type="presOf" srcId="{214ADF4F-D937-46A2-BB60-C525EA9E752F}" destId="{0B71ECE7-8B3A-4B82-9307-FFAB07111FA6}" srcOrd="1" destOrd="0" presId="urn:microsoft.com/office/officeart/2005/8/layout/hProcess4"/>
    <dgm:cxn modelId="{73BAC9EE-AE31-4EE5-B419-CAD6FB46BA60}" type="presOf" srcId="{57EFAF5E-8BD7-4A65-8FA0-DD721FD1143F}" destId="{58DDEE51-C121-4469-8032-0373B1AC4B9F}" srcOrd="0" destOrd="0" presId="urn:microsoft.com/office/officeart/2005/8/layout/hProcess4"/>
    <dgm:cxn modelId="{6097D30E-3AE4-40BC-928C-51ED089B8536}" srcId="{D2CB9591-96C7-448F-B51A-14E21B0BC2FA}" destId="{7C66AA42-E1D8-44D3-9620-224130E926BF}" srcOrd="4" destOrd="0" parTransId="{6D85DD28-69AC-411D-9E34-12706855E4C7}" sibTransId="{38F9607E-A005-434F-9D16-F9B1B98979E0}"/>
    <dgm:cxn modelId="{0537F8B8-5466-4525-A1E2-5F7EC800A5BA}" srcId="{D2CB9591-96C7-448F-B51A-14E21B0BC2FA}" destId="{57856591-40D9-4EBE-80EE-E5B8EE71B33E}" srcOrd="2" destOrd="0" parTransId="{E828C65C-9454-473E-8CA8-4487F9E81880}" sibTransId="{93250BBE-54F4-4564-B99E-05584B131FA1}"/>
    <dgm:cxn modelId="{AEFAF118-E161-4A92-98B5-07605D8F2335}" type="presOf" srcId="{57856591-40D9-4EBE-80EE-E5B8EE71B33E}" destId="{DA45087A-8BA0-420A-B8A7-CBE0C47BD778}" srcOrd="0" destOrd="2" presId="urn:microsoft.com/office/officeart/2005/8/layout/hProcess4"/>
    <dgm:cxn modelId="{9DC5E2C8-81DC-4E81-956A-529E33CF6760}" type="presOf" srcId="{0CC81FC5-0A6A-4E0A-B72F-5F0D536D8FB5}" destId="{CFE0FF97-146C-4591-A34A-24658C04870A}" srcOrd="0" destOrd="1" presId="urn:microsoft.com/office/officeart/2005/8/layout/hProcess4"/>
    <dgm:cxn modelId="{29429DF8-D95E-4B2C-8D55-4E4F15748733}" type="presOf" srcId="{0D1D5395-3E47-46EF-A54D-1A9617F2E227}" destId="{11AB0734-8317-47C0-9E43-F8126A95E66E}" srcOrd="0" destOrd="0" presId="urn:microsoft.com/office/officeart/2005/8/layout/hProcess4"/>
    <dgm:cxn modelId="{B860FFA0-3EAA-49BA-82AC-89FDA8076D0C}" type="presOf" srcId="{95B9507D-3DA5-4DA6-8051-1DA5B5D51A43}" destId="{67A21FD6-239F-433E-B9B3-3DB6816DA89B}" srcOrd="0" destOrd="0" presId="urn:microsoft.com/office/officeart/2005/8/layout/hProcess4"/>
    <dgm:cxn modelId="{CCBC10FE-5149-4E2F-AD11-3C86604A80E6}" type="presOf" srcId="{6C9B8A71-FC44-49F6-BDD6-0C42CC2D7C74}" destId="{DA45087A-8BA0-420A-B8A7-CBE0C47BD778}" srcOrd="0" destOrd="3" presId="urn:microsoft.com/office/officeart/2005/8/layout/hProcess4"/>
    <dgm:cxn modelId="{CDDA5F97-27E2-4CF5-BEE0-5E645E45B6BB}" srcId="{57EFAF5E-8BD7-4A65-8FA0-DD721FD1143F}" destId="{1E77794A-41B0-4BE0-B461-AF2047671448}" srcOrd="1" destOrd="0" parTransId="{3781D719-0EC8-42CF-A8DE-5ED90897808C}" sibTransId="{9F491899-A1BC-461E-BCD2-EFC2219F3D1F}"/>
    <dgm:cxn modelId="{A23DE555-71FF-4AEC-8F8B-2CF51C654FD1}" type="presOf" srcId="{13E14736-0A54-4D2E-9A80-11AD277D4AE0}" destId="{AC5792B6-26FF-4801-A1F9-442E640D6F24}" srcOrd="0" destOrd="0" presId="urn:microsoft.com/office/officeart/2005/8/layout/hProcess4"/>
    <dgm:cxn modelId="{970DEEE3-B118-47CB-BF96-3F8C407F5D0A}" srcId="{76AAA543-D20C-4B21-ACB3-778AB54A4C42}" destId="{BC1912EF-D98F-4A0C-B7E5-86DF671F4AD8}" srcOrd="3" destOrd="0" parTransId="{2C2FDC05-5EF7-4066-A4F4-36A3EA0D9D78}" sibTransId="{ACDB831B-DF9B-4BA2-9746-228938CA9C32}"/>
    <dgm:cxn modelId="{AFF718A4-337E-4500-A033-E943F64351DC}" type="presOf" srcId="{D2CB9591-96C7-448F-B51A-14E21B0BC2FA}" destId="{D1A25D02-590C-43D7-BC6A-C8C646A7D16B}" srcOrd="0" destOrd="0" presId="urn:microsoft.com/office/officeart/2005/8/layout/hProcess4"/>
    <dgm:cxn modelId="{9BC10CB8-D1A8-448A-94B1-35B60BA4D247}" type="presOf" srcId="{1E77794A-41B0-4BE0-B461-AF2047671448}" destId="{67A21FD6-239F-433E-B9B3-3DB6816DA89B}" srcOrd="0" destOrd="1" presId="urn:microsoft.com/office/officeart/2005/8/layout/hProcess4"/>
    <dgm:cxn modelId="{78A4E99F-F954-4BBF-9A95-F88EA6636DDB}" type="presOf" srcId="{BC1912EF-D98F-4A0C-B7E5-86DF671F4AD8}" destId="{64956A74-6A93-498F-99A7-DAEAF223983F}" srcOrd="1" destOrd="3" presId="urn:microsoft.com/office/officeart/2005/8/layout/hProcess4"/>
    <dgm:cxn modelId="{5128F8CB-7186-4AF7-9B66-47A0AD8EE42B}" srcId="{D2CB9591-96C7-448F-B51A-14E21B0BC2FA}" destId="{6C9B8A71-FC44-49F6-BDD6-0C42CC2D7C74}" srcOrd="3" destOrd="0" parTransId="{F097DED4-9E4A-420B-A4F5-83B29F922651}" sibTransId="{E86D1B5B-1B23-4B00-8EE2-08F8505319EE}"/>
    <dgm:cxn modelId="{E3D72E68-0601-4B98-A440-114B3D869AE9}" type="presParOf" srcId="{C745CD00-2289-4FB9-A4B3-03991B46FCD0}" destId="{ED9B2540-7940-4CC4-87B6-B2DD2D5CD172}" srcOrd="0" destOrd="0" presId="urn:microsoft.com/office/officeart/2005/8/layout/hProcess4"/>
    <dgm:cxn modelId="{80A56F6C-9296-4B73-BE1B-C1E618AFDD4D}" type="presParOf" srcId="{C745CD00-2289-4FB9-A4B3-03991B46FCD0}" destId="{9F1991DE-2FB4-4829-8D32-68F593BF6E1C}" srcOrd="1" destOrd="0" presId="urn:microsoft.com/office/officeart/2005/8/layout/hProcess4"/>
    <dgm:cxn modelId="{9B7556E0-5BBC-44A0-B12A-F151890FF6B9}" type="presParOf" srcId="{C745CD00-2289-4FB9-A4B3-03991B46FCD0}" destId="{206A8739-2E01-4F34-B87E-53A854253931}" srcOrd="2" destOrd="0" presId="urn:microsoft.com/office/officeart/2005/8/layout/hProcess4"/>
    <dgm:cxn modelId="{664F6850-0B32-4341-9EF4-9521A616DC42}" type="presParOf" srcId="{206A8739-2E01-4F34-B87E-53A854253931}" destId="{9BBBB510-0275-41A9-A97E-DA76D248D482}" srcOrd="0" destOrd="0" presId="urn:microsoft.com/office/officeart/2005/8/layout/hProcess4"/>
    <dgm:cxn modelId="{F3898191-4668-476C-B7DE-A96412B089A0}" type="presParOf" srcId="{9BBBB510-0275-41A9-A97E-DA76D248D482}" destId="{6A3393B7-745C-4BF2-BC51-09BCD7977965}" srcOrd="0" destOrd="0" presId="urn:microsoft.com/office/officeart/2005/8/layout/hProcess4"/>
    <dgm:cxn modelId="{AD5206FF-5A4D-4A09-9B4C-F212DDAFD07E}" type="presParOf" srcId="{9BBBB510-0275-41A9-A97E-DA76D248D482}" destId="{36F8D903-91FD-451F-8E9C-95F87DB98358}" srcOrd="1" destOrd="0" presId="urn:microsoft.com/office/officeart/2005/8/layout/hProcess4"/>
    <dgm:cxn modelId="{8224CE3E-E921-4AC0-9AE4-7DCC1EAEE12E}" type="presParOf" srcId="{9BBBB510-0275-41A9-A97E-DA76D248D482}" destId="{64956A74-6A93-498F-99A7-DAEAF223983F}" srcOrd="2" destOrd="0" presId="urn:microsoft.com/office/officeart/2005/8/layout/hProcess4"/>
    <dgm:cxn modelId="{317A5BD6-7B6B-4EA0-8123-032C180879DF}" type="presParOf" srcId="{9BBBB510-0275-41A9-A97E-DA76D248D482}" destId="{8575374D-A652-4C2E-9BF0-3CB2F66C7EE3}" srcOrd="3" destOrd="0" presId="urn:microsoft.com/office/officeart/2005/8/layout/hProcess4"/>
    <dgm:cxn modelId="{049AD15F-57F8-411F-9A59-D76908386C54}" type="presParOf" srcId="{9BBBB510-0275-41A9-A97E-DA76D248D482}" destId="{E69B733B-88CB-4DC0-8995-9C50DC5D93E5}" srcOrd="4" destOrd="0" presId="urn:microsoft.com/office/officeart/2005/8/layout/hProcess4"/>
    <dgm:cxn modelId="{EF842755-72BF-4D65-A971-8E6C781DAA24}" type="presParOf" srcId="{206A8739-2E01-4F34-B87E-53A854253931}" destId="{11AB0734-8317-47C0-9E43-F8126A95E66E}" srcOrd="1" destOrd="0" presId="urn:microsoft.com/office/officeart/2005/8/layout/hProcess4"/>
    <dgm:cxn modelId="{1A4AE4C0-A0BD-47B4-88C8-B62C81E62E9E}" type="presParOf" srcId="{206A8739-2E01-4F34-B87E-53A854253931}" destId="{39FDA848-D19C-4411-AC09-CF6C3BBDBE1F}" srcOrd="2" destOrd="0" presId="urn:microsoft.com/office/officeart/2005/8/layout/hProcess4"/>
    <dgm:cxn modelId="{151DCE2C-23DE-4F60-B4B6-5ACF2BCBC04B}" type="presParOf" srcId="{39FDA848-D19C-4411-AC09-CF6C3BBDBE1F}" destId="{C602AEAB-79A7-47E5-9472-B2149FFC39EE}" srcOrd="0" destOrd="0" presId="urn:microsoft.com/office/officeart/2005/8/layout/hProcess4"/>
    <dgm:cxn modelId="{DA4429E2-6DBE-4D70-9D06-7B93DD21F80A}" type="presParOf" srcId="{39FDA848-D19C-4411-AC09-CF6C3BBDBE1F}" destId="{67A21FD6-239F-433E-B9B3-3DB6816DA89B}" srcOrd="1" destOrd="0" presId="urn:microsoft.com/office/officeart/2005/8/layout/hProcess4"/>
    <dgm:cxn modelId="{296C4F03-0E72-41C2-95D2-331FE9DE3DFE}" type="presParOf" srcId="{39FDA848-D19C-4411-AC09-CF6C3BBDBE1F}" destId="{A5916A94-1949-4FB7-9A15-618B431E1C7A}" srcOrd="2" destOrd="0" presId="urn:microsoft.com/office/officeart/2005/8/layout/hProcess4"/>
    <dgm:cxn modelId="{75FD7D8D-C201-440E-BD11-A46471042204}" type="presParOf" srcId="{39FDA848-D19C-4411-AC09-CF6C3BBDBE1F}" destId="{58DDEE51-C121-4469-8032-0373B1AC4B9F}" srcOrd="3" destOrd="0" presId="urn:microsoft.com/office/officeart/2005/8/layout/hProcess4"/>
    <dgm:cxn modelId="{0DA41398-76CB-4DB9-9204-AEC6FF17D2C4}" type="presParOf" srcId="{39FDA848-D19C-4411-AC09-CF6C3BBDBE1F}" destId="{5FF7B3C0-B0FB-4069-86D1-5D1377B584FF}" srcOrd="4" destOrd="0" presId="urn:microsoft.com/office/officeart/2005/8/layout/hProcess4"/>
    <dgm:cxn modelId="{ED78268B-C7E6-4508-8C7B-386FC66156A0}" type="presParOf" srcId="{206A8739-2E01-4F34-B87E-53A854253931}" destId="{E58ED9C0-E756-44A9-9897-B8FA055C2B47}" srcOrd="3" destOrd="0" presId="urn:microsoft.com/office/officeart/2005/8/layout/hProcess4"/>
    <dgm:cxn modelId="{502A78B0-FDA2-4434-847E-8DBD5338D88C}" type="presParOf" srcId="{206A8739-2E01-4F34-B87E-53A854253931}" destId="{3E3ECA7A-DF9C-4C42-8243-F43F0F508592}" srcOrd="4" destOrd="0" presId="urn:microsoft.com/office/officeart/2005/8/layout/hProcess4"/>
    <dgm:cxn modelId="{2B931A56-95C0-48D2-9901-9DA72DBE6AED}" type="presParOf" srcId="{3E3ECA7A-DF9C-4C42-8243-F43F0F508592}" destId="{5382025A-A94D-4D13-925D-D85DFF5E1F19}" srcOrd="0" destOrd="0" presId="urn:microsoft.com/office/officeart/2005/8/layout/hProcess4"/>
    <dgm:cxn modelId="{7EA3F828-9D0F-4EE4-814B-800DFCFEA101}" type="presParOf" srcId="{3E3ECA7A-DF9C-4C42-8243-F43F0F508592}" destId="{DA45087A-8BA0-420A-B8A7-CBE0C47BD778}" srcOrd="1" destOrd="0" presId="urn:microsoft.com/office/officeart/2005/8/layout/hProcess4"/>
    <dgm:cxn modelId="{482384E5-6C63-428B-B3AB-6743FD518BF0}" type="presParOf" srcId="{3E3ECA7A-DF9C-4C42-8243-F43F0F508592}" destId="{0B71ECE7-8B3A-4B82-9307-FFAB07111FA6}" srcOrd="2" destOrd="0" presId="urn:microsoft.com/office/officeart/2005/8/layout/hProcess4"/>
    <dgm:cxn modelId="{966AA6EE-FF25-4D5C-BE92-FA75AFFD68DD}" type="presParOf" srcId="{3E3ECA7A-DF9C-4C42-8243-F43F0F508592}" destId="{D1A25D02-590C-43D7-BC6A-C8C646A7D16B}" srcOrd="3" destOrd="0" presId="urn:microsoft.com/office/officeart/2005/8/layout/hProcess4"/>
    <dgm:cxn modelId="{CEB617EC-74F0-48CD-B36D-11A59F5A0CAF}" type="presParOf" srcId="{3E3ECA7A-DF9C-4C42-8243-F43F0F508592}" destId="{E9C88EF5-7CE1-4E79-8AEC-36DF9189A6A7}" srcOrd="4" destOrd="0" presId="urn:microsoft.com/office/officeart/2005/8/layout/hProcess4"/>
    <dgm:cxn modelId="{76554911-6D94-4593-A24F-ED5642B98231}" type="presParOf" srcId="{206A8739-2E01-4F34-B87E-53A854253931}" destId="{3DEEDBA8-50FF-40DE-95A1-A4CB440B92E4}" srcOrd="5" destOrd="0" presId="urn:microsoft.com/office/officeart/2005/8/layout/hProcess4"/>
    <dgm:cxn modelId="{E17A18B4-0232-4A5B-AE26-4C3531936066}" type="presParOf" srcId="{206A8739-2E01-4F34-B87E-53A854253931}" destId="{026CDD77-E1B3-49AF-B946-6CA45926148B}" srcOrd="6" destOrd="0" presId="urn:microsoft.com/office/officeart/2005/8/layout/hProcess4"/>
    <dgm:cxn modelId="{89EE8C34-6AD5-4363-AE3E-131494AA12D4}" type="presParOf" srcId="{026CDD77-E1B3-49AF-B946-6CA45926148B}" destId="{6C8F4741-3901-49A1-B2DC-1604F18BE53A}" srcOrd="0" destOrd="0" presId="urn:microsoft.com/office/officeart/2005/8/layout/hProcess4"/>
    <dgm:cxn modelId="{69055F1F-0088-4AE3-BC90-7AF39EF7BEFE}" type="presParOf" srcId="{026CDD77-E1B3-49AF-B946-6CA45926148B}" destId="{CFE0FF97-146C-4591-A34A-24658C04870A}" srcOrd="1" destOrd="0" presId="urn:microsoft.com/office/officeart/2005/8/layout/hProcess4"/>
    <dgm:cxn modelId="{3DA4E89F-603D-405D-92B5-19B23C116A4E}" type="presParOf" srcId="{026CDD77-E1B3-49AF-B946-6CA45926148B}" destId="{4C6B29DE-7141-4A3F-8CE9-EA0A329D3F4B}" srcOrd="2" destOrd="0" presId="urn:microsoft.com/office/officeart/2005/8/layout/hProcess4"/>
    <dgm:cxn modelId="{B56810FB-91C9-433A-B757-1BB6A0C2DF6A}" type="presParOf" srcId="{026CDD77-E1B3-49AF-B946-6CA45926148B}" destId="{AC5792B6-26FF-4801-A1F9-442E640D6F24}" srcOrd="3" destOrd="0" presId="urn:microsoft.com/office/officeart/2005/8/layout/hProcess4"/>
    <dgm:cxn modelId="{44846201-50D0-45B0-9146-E750AD2A38ED}" type="presParOf" srcId="{026CDD77-E1B3-49AF-B946-6CA45926148B}" destId="{B77B67D0-AED7-4758-BF8B-69A17C0BBA66}" srcOrd="4" destOrd="0" presId="urn:microsoft.com/office/officeart/2005/8/layout/hProcess4"/>
  </dgm:cxnLst>
  <dgm:bg/>
  <dgm:whole>
    <a:ln w="9525"/>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6F8D903-91FD-451F-8E9C-95F87DB98358}">
      <dsp:nvSpPr>
        <dsp:cNvPr id="0" name=""/>
        <dsp:cNvSpPr/>
      </dsp:nvSpPr>
      <dsp:spPr>
        <a:xfrm>
          <a:off x="2910" y="1673386"/>
          <a:ext cx="1699906" cy="1402067"/>
        </a:xfrm>
        <a:prstGeom prst="roundRect">
          <a:avLst>
            <a:gd name="adj" fmla="val 10000"/>
          </a:avLst>
        </a:prstGeom>
        <a:solidFill>
          <a:schemeClr val="bg1">
            <a:lumMod val="95000"/>
            <a:alpha val="90000"/>
          </a:schemeClr>
        </a:solidFill>
        <a:ln w="9525" cap="flat" cmpd="sng" algn="ctr">
          <a:solidFill>
            <a:scrgbClr r="0" g="0" b="0"/>
          </a:solidFill>
          <a:prstDash val="solid"/>
        </a:ln>
        <a:effectLst/>
      </dsp:spPr>
      <dsp:style>
        <a:lnRef idx="2">
          <a:scrgbClr r="0" g="0" b="0"/>
        </a:lnRef>
        <a:fillRef idx="1">
          <a:scrgbClr r="0" g="0" b="0"/>
        </a:fillRef>
        <a:effectRef idx="0">
          <a:scrgbClr r="0" g="0" b="0"/>
        </a:effectRef>
        <a:fontRef idx="minor"/>
      </dsp:style>
      <dsp:txBody>
        <a:bodyPr spcFirstLastPara="0" vert="horz" wrap="square" lIns="22860" tIns="22860" rIns="22860" bIns="22860" numCol="1" spcCol="1270" anchor="t" anchorCtr="0">
          <a:noAutofit/>
        </a:bodyPr>
        <a:lstStyle/>
        <a:p>
          <a:pPr marL="114300" lvl="1" indent="-114300" algn="l" defTabSz="533400">
            <a:lnSpc>
              <a:spcPct val="90000"/>
            </a:lnSpc>
            <a:spcBef>
              <a:spcPct val="0"/>
            </a:spcBef>
            <a:spcAft>
              <a:spcPct val="15000"/>
            </a:spcAft>
            <a:buChar char="••"/>
          </a:pPr>
          <a:r>
            <a:rPr lang="es-MX" sz="1200" kern="1200" dirty="0" smtClean="0">
              <a:latin typeface="Century Gothic" panose="020B0502020202020204" pitchFamily="34" charset="0"/>
            </a:rPr>
            <a:t> Tasa base: 2.15%</a:t>
          </a:r>
          <a:endParaRPr lang="es-MX" sz="1200" kern="1200" dirty="0">
            <a:latin typeface="Century Gothic" panose="020B0502020202020204" pitchFamily="34" charset="0"/>
          </a:endParaRPr>
        </a:p>
        <a:p>
          <a:pPr marL="114300" lvl="1" indent="-114300" algn="l" defTabSz="533400">
            <a:lnSpc>
              <a:spcPct val="90000"/>
            </a:lnSpc>
            <a:spcBef>
              <a:spcPct val="0"/>
            </a:spcBef>
            <a:spcAft>
              <a:spcPct val="15000"/>
            </a:spcAft>
            <a:buChar char="••"/>
          </a:pPr>
          <a:r>
            <a:rPr lang="es-MX" sz="1200" kern="1200" dirty="0" smtClean="0">
              <a:latin typeface="Century Gothic" panose="020B0502020202020204" pitchFamily="34" charset="0"/>
            </a:rPr>
            <a:t> Spread: 4.6%</a:t>
          </a:r>
          <a:endParaRPr lang="es-MX" sz="1200" kern="1200" dirty="0">
            <a:latin typeface="Century Gothic" panose="020B0502020202020204" pitchFamily="34" charset="0"/>
          </a:endParaRPr>
        </a:p>
        <a:p>
          <a:pPr marL="114300" lvl="1" indent="-114300" algn="l" defTabSz="533400">
            <a:lnSpc>
              <a:spcPct val="90000"/>
            </a:lnSpc>
            <a:spcBef>
              <a:spcPct val="0"/>
            </a:spcBef>
            <a:spcAft>
              <a:spcPct val="15000"/>
            </a:spcAft>
            <a:buChar char="••"/>
          </a:pPr>
          <a:r>
            <a:rPr lang="es-MX" sz="1200" kern="1200" dirty="0" smtClean="0">
              <a:latin typeface="Century Gothic" panose="020B0502020202020204" pitchFamily="34" charset="0"/>
            </a:rPr>
            <a:t> Comisión: 0.35%</a:t>
          </a:r>
          <a:endParaRPr lang="es-MX" sz="1200" kern="1200" dirty="0">
            <a:latin typeface="Century Gothic" panose="020B0502020202020204" pitchFamily="34" charset="0"/>
          </a:endParaRPr>
        </a:p>
        <a:p>
          <a:pPr marL="114300" lvl="1" indent="-114300" algn="l" defTabSz="533400">
            <a:lnSpc>
              <a:spcPct val="90000"/>
            </a:lnSpc>
            <a:spcBef>
              <a:spcPct val="0"/>
            </a:spcBef>
            <a:spcAft>
              <a:spcPct val="15000"/>
            </a:spcAft>
            <a:buChar char="••"/>
          </a:pPr>
          <a:r>
            <a:rPr lang="es-MX" sz="1200" b="1" kern="1200" dirty="0" smtClean="0">
              <a:latin typeface="Century Gothic" panose="020B0502020202020204" pitchFamily="34" charset="0"/>
            </a:rPr>
            <a:t> Total: 7.1%</a:t>
          </a:r>
          <a:endParaRPr lang="es-MX" sz="1200" kern="1200" dirty="0">
            <a:latin typeface="Century Gothic" panose="020B0502020202020204" pitchFamily="34" charset="0"/>
          </a:endParaRPr>
        </a:p>
      </dsp:txBody>
      <dsp:txXfrm>
        <a:off x="35175" y="1705651"/>
        <a:ext cx="1635376" cy="1037094"/>
      </dsp:txXfrm>
    </dsp:sp>
    <dsp:sp modelId="{11AB0734-8317-47C0-9E43-F8126A95E66E}">
      <dsp:nvSpPr>
        <dsp:cNvPr id="0" name=""/>
        <dsp:cNvSpPr/>
      </dsp:nvSpPr>
      <dsp:spPr>
        <a:xfrm>
          <a:off x="967642" y="2041178"/>
          <a:ext cx="1824654" cy="1824654"/>
        </a:xfrm>
        <a:prstGeom prst="leftCircularArrow">
          <a:avLst>
            <a:gd name="adj1" fmla="val 2882"/>
            <a:gd name="adj2" fmla="val 352418"/>
            <a:gd name="adj3" fmla="val 2127928"/>
            <a:gd name="adj4" fmla="val 9024489"/>
            <a:gd name="adj5" fmla="val 3362"/>
          </a:avLst>
        </a:prstGeom>
        <a:solidFill>
          <a:schemeClr val="dk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8575374D-A652-4C2E-9BF0-3CB2F66C7EE3}">
      <dsp:nvSpPr>
        <dsp:cNvPr id="0" name=""/>
        <dsp:cNvSpPr/>
      </dsp:nvSpPr>
      <dsp:spPr>
        <a:xfrm>
          <a:off x="380667" y="2775010"/>
          <a:ext cx="1511027" cy="600885"/>
        </a:xfrm>
        <a:prstGeom prst="roundRect">
          <a:avLst>
            <a:gd name="adj" fmla="val 10000"/>
          </a:avLst>
        </a:prstGeom>
        <a:solidFill>
          <a:schemeClr val="lt1">
            <a:hueOff val="0"/>
            <a:satOff val="0"/>
            <a:lumOff val="0"/>
            <a:alphaOff val="0"/>
          </a:schemeClr>
        </a:solidFill>
        <a:ln w="9525" cap="flat" cmpd="sng" algn="ctr">
          <a:solidFill>
            <a:scrgbClr r="0" g="0" b="0"/>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4765" tIns="16510" rIns="24765" bIns="16510" numCol="1" spcCol="1270" anchor="ctr" anchorCtr="0">
          <a:noAutofit/>
        </a:bodyPr>
        <a:lstStyle/>
        <a:p>
          <a:pPr lvl="0" algn="ctr" defTabSz="577850">
            <a:lnSpc>
              <a:spcPct val="90000"/>
            </a:lnSpc>
            <a:spcBef>
              <a:spcPct val="0"/>
            </a:spcBef>
            <a:spcAft>
              <a:spcPct val="35000"/>
            </a:spcAft>
          </a:pPr>
          <a:r>
            <a:rPr lang="es-MX" sz="1300" kern="1200" dirty="0" smtClean="0">
              <a:latin typeface="Century Gothic" panose="020B0502020202020204" pitchFamily="34" charset="0"/>
            </a:rPr>
            <a:t>Retornos sin apalancamiento</a:t>
          </a:r>
          <a:endParaRPr lang="es-MX" sz="1300" kern="1200" dirty="0">
            <a:latin typeface="Century Gothic" panose="020B0502020202020204" pitchFamily="34" charset="0"/>
          </a:endParaRPr>
        </a:p>
      </dsp:txBody>
      <dsp:txXfrm>
        <a:off x="398266" y="2792609"/>
        <a:ext cx="1475829" cy="565687"/>
      </dsp:txXfrm>
    </dsp:sp>
    <dsp:sp modelId="{67A21FD6-239F-433E-B9B3-3DB6816DA89B}">
      <dsp:nvSpPr>
        <dsp:cNvPr id="0" name=""/>
        <dsp:cNvSpPr/>
      </dsp:nvSpPr>
      <dsp:spPr>
        <a:xfrm>
          <a:off x="2142117" y="1673386"/>
          <a:ext cx="1699906" cy="1402067"/>
        </a:xfrm>
        <a:prstGeom prst="roundRect">
          <a:avLst>
            <a:gd name="adj" fmla="val 10000"/>
          </a:avLst>
        </a:prstGeom>
        <a:solidFill>
          <a:schemeClr val="bg1">
            <a:lumMod val="95000"/>
            <a:alpha val="90000"/>
          </a:schemeClr>
        </a:solidFill>
        <a:ln w="9525" cap="flat" cmpd="sng" algn="ctr">
          <a:solidFill>
            <a:scrgbClr r="0" g="0" b="0"/>
          </a:solidFill>
          <a:prstDash val="solid"/>
        </a:ln>
        <a:effectLst/>
      </dsp:spPr>
      <dsp:style>
        <a:lnRef idx="2">
          <a:scrgbClr r="0" g="0" b="0"/>
        </a:lnRef>
        <a:fillRef idx="1">
          <a:scrgbClr r="0" g="0" b="0"/>
        </a:fillRef>
        <a:effectRef idx="0">
          <a:scrgbClr r="0" g="0" b="0"/>
        </a:effectRef>
        <a:fontRef idx="minor"/>
      </dsp:style>
      <dsp:txBody>
        <a:bodyPr spcFirstLastPara="0" vert="horz" wrap="square" lIns="22860" tIns="22860" rIns="22860" bIns="22860" numCol="1" spcCol="1270" anchor="t" anchorCtr="0">
          <a:noAutofit/>
        </a:bodyPr>
        <a:lstStyle/>
        <a:p>
          <a:pPr marL="114300" lvl="1" indent="-114300" algn="l" defTabSz="533400">
            <a:lnSpc>
              <a:spcPct val="90000"/>
            </a:lnSpc>
            <a:spcBef>
              <a:spcPct val="0"/>
            </a:spcBef>
            <a:spcAft>
              <a:spcPct val="15000"/>
            </a:spcAft>
            <a:buChar char="••"/>
          </a:pPr>
          <a:endParaRPr lang="es-MX" sz="1200" kern="1200" dirty="0">
            <a:latin typeface="Century Gothic" panose="020B0502020202020204" pitchFamily="34" charset="0"/>
          </a:endParaRPr>
        </a:p>
        <a:p>
          <a:pPr marL="114300" lvl="1" indent="-114300" algn="l" defTabSz="533400">
            <a:lnSpc>
              <a:spcPct val="90000"/>
            </a:lnSpc>
            <a:spcBef>
              <a:spcPct val="0"/>
            </a:spcBef>
            <a:spcAft>
              <a:spcPct val="15000"/>
            </a:spcAft>
            <a:buChar char="••"/>
          </a:pPr>
          <a:r>
            <a:rPr lang="es-MX" sz="1200" kern="1200" dirty="0" smtClean="0">
              <a:latin typeface="Century Gothic" panose="020B0502020202020204" pitchFamily="34" charset="0"/>
            </a:rPr>
            <a:t>Costo 1x: 4.35%</a:t>
          </a:r>
          <a:endParaRPr lang="es-MX" sz="1200" kern="1200" dirty="0">
            <a:latin typeface="Century Gothic" panose="020B0502020202020204" pitchFamily="34" charset="0"/>
          </a:endParaRPr>
        </a:p>
        <a:p>
          <a:pPr marL="114300" lvl="1" indent="-114300" algn="l" defTabSz="533400">
            <a:lnSpc>
              <a:spcPct val="90000"/>
            </a:lnSpc>
            <a:spcBef>
              <a:spcPct val="0"/>
            </a:spcBef>
            <a:spcAft>
              <a:spcPct val="15000"/>
            </a:spcAft>
            <a:buChar char="••"/>
          </a:pPr>
          <a:r>
            <a:rPr lang="es-MX" sz="1200" kern="1200" dirty="0" smtClean="0">
              <a:latin typeface="Century Gothic" panose="020B0502020202020204" pitchFamily="34" charset="0"/>
            </a:rPr>
            <a:t>Costo 2x: 4.35% x 2</a:t>
          </a:r>
          <a:endParaRPr lang="es-MX" sz="1200" kern="1200" dirty="0">
            <a:latin typeface="Century Gothic" panose="020B0502020202020204" pitchFamily="34" charset="0"/>
          </a:endParaRPr>
        </a:p>
        <a:p>
          <a:pPr marL="114300" lvl="1" indent="-114300" algn="l" defTabSz="533400">
            <a:lnSpc>
              <a:spcPct val="90000"/>
            </a:lnSpc>
            <a:spcBef>
              <a:spcPct val="0"/>
            </a:spcBef>
            <a:spcAft>
              <a:spcPct val="15000"/>
            </a:spcAft>
            <a:buChar char="••"/>
          </a:pPr>
          <a:endParaRPr lang="es-MX" sz="1200" kern="1200" dirty="0">
            <a:latin typeface="Century Gothic" panose="020B0502020202020204" pitchFamily="34" charset="0"/>
          </a:endParaRPr>
        </a:p>
      </dsp:txBody>
      <dsp:txXfrm>
        <a:off x="2174382" y="2006094"/>
        <a:ext cx="1635376" cy="1037094"/>
      </dsp:txXfrm>
    </dsp:sp>
    <dsp:sp modelId="{E58ED9C0-E756-44A9-9897-B8FA055C2B47}">
      <dsp:nvSpPr>
        <dsp:cNvPr id="0" name=""/>
        <dsp:cNvSpPr/>
      </dsp:nvSpPr>
      <dsp:spPr>
        <a:xfrm>
          <a:off x="3070385" y="853739"/>
          <a:ext cx="2041864" cy="2041864"/>
        </a:xfrm>
        <a:prstGeom prst="circularArrow">
          <a:avLst>
            <a:gd name="adj1" fmla="val 2576"/>
            <a:gd name="adj2" fmla="val 312683"/>
            <a:gd name="adj3" fmla="val 19511806"/>
            <a:gd name="adj4" fmla="val 12575511"/>
            <a:gd name="adj5" fmla="val 3005"/>
          </a:avLst>
        </a:prstGeom>
        <a:solidFill>
          <a:schemeClr val="dk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58DDEE51-C121-4469-8032-0373B1AC4B9F}">
      <dsp:nvSpPr>
        <dsp:cNvPr id="0" name=""/>
        <dsp:cNvSpPr/>
      </dsp:nvSpPr>
      <dsp:spPr>
        <a:xfrm>
          <a:off x="2519874" y="1372943"/>
          <a:ext cx="1511027" cy="600885"/>
        </a:xfrm>
        <a:prstGeom prst="roundRect">
          <a:avLst>
            <a:gd name="adj" fmla="val 10000"/>
          </a:avLst>
        </a:prstGeom>
        <a:solidFill>
          <a:schemeClr val="lt1">
            <a:hueOff val="0"/>
            <a:satOff val="0"/>
            <a:lumOff val="0"/>
            <a:alphaOff val="0"/>
          </a:schemeClr>
        </a:solidFill>
        <a:ln w="9525" cap="flat" cmpd="sng" algn="ctr">
          <a:solidFill>
            <a:scrgbClr r="0" g="0" b="0"/>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4765" tIns="16510" rIns="24765" bIns="16510" numCol="1" spcCol="1270" anchor="ctr" anchorCtr="0">
          <a:noAutofit/>
        </a:bodyPr>
        <a:lstStyle/>
        <a:p>
          <a:pPr lvl="0" algn="ctr" defTabSz="577850">
            <a:lnSpc>
              <a:spcPct val="90000"/>
            </a:lnSpc>
            <a:spcBef>
              <a:spcPct val="0"/>
            </a:spcBef>
            <a:spcAft>
              <a:spcPct val="35000"/>
            </a:spcAft>
          </a:pPr>
          <a:r>
            <a:rPr lang="es-MX" sz="1300" kern="1200" dirty="0" smtClean="0">
              <a:latin typeface="Century Gothic" panose="020B0502020202020204" pitchFamily="34" charset="0"/>
            </a:rPr>
            <a:t>Apalancamiento</a:t>
          </a:r>
          <a:endParaRPr lang="es-MX" sz="1300" kern="1200" dirty="0">
            <a:latin typeface="Century Gothic" panose="020B0502020202020204" pitchFamily="34" charset="0"/>
          </a:endParaRPr>
        </a:p>
      </dsp:txBody>
      <dsp:txXfrm>
        <a:off x="2537473" y="1390542"/>
        <a:ext cx="1475829" cy="565687"/>
      </dsp:txXfrm>
    </dsp:sp>
    <dsp:sp modelId="{DA45087A-8BA0-420A-B8A7-CBE0C47BD778}">
      <dsp:nvSpPr>
        <dsp:cNvPr id="0" name=""/>
        <dsp:cNvSpPr/>
      </dsp:nvSpPr>
      <dsp:spPr>
        <a:xfrm>
          <a:off x="4281324" y="1673386"/>
          <a:ext cx="1699906" cy="1402067"/>
        </a:xfrm>
        <a:prstGeom prst="roundRect">
          <a:avLst>
            <a:gd name="adj" fmla="val 10000"/>
          </a:avLst>
        </a:prstGeom>
        <a:solidFill>
          <a:schemeClr val="bg1">
            <a:lumMod val="95000"/>
            <a:alpha val="90000"/>
          </a:schemeClr>
        </a:solidFill>
        <a:ln w="9525" cap="flat" cmpd="sng" algn="ctr">
          <a:solidFill>
            <a:scrgbClr r="0" g="0" b="0"/>
          </a:solidFill>
          <a:prstDash val="solid"/>
        </a:ln>
        <a:effectLst/>
      </dsp:spPr>
      <dsp:style>
        <a:lnRef idx="2">
          <a:scrgbClr r="0" g="0" b="0"/>
        </a:lnRef>
        <a:fillRef idx="1">
          <a:scrgbClr r="0" g="0" b="0"/>
        </a:fillRef>
        <a:effectRef idx="0">
          <a:scrgbClr r="0" g="0" b="0"/>
        </a:effectRef>
        <a:fontRef idx="minor"/>
      </dsp:style>
      <dsp:txBody>
        <a:bodyPr spcFirstLastPara="0" vert="horz" wrap="square" lIns="22860" tIns="22860" rIns="22860" bIns="22860" numCol="1" spcCol="1270" anchor="t" anchorCtr="0">
          <a:noAutofit/>
        </a:bodyPr>
        <a:lstStyle/>
        <a:p>
          <a:pPr marL="114300" lvl="1" indent="-114300" algn="l" defTabSz="533400">
            <a:lnSpc>
              <a:spcPct val="90000"/>
            </a:lnSpc>
            <a:spcBef>
              <a:spcPct val="0"/>
            </a:spcBef>
            <a:spcAft>
              <a:spcPct val="15000"/>
            </a:spcAft>
            <a:buChar char="••"/>
          </a:pPr>
          <a:r>
            <a:rPr lang="es-MX" sz="1200" kern="1200" dirty="0" err="1" smtClean="0">
              <a:latin typeface="Century Gothic" panose="020B0502020202020204" pitchFamily="34" charset="0"/>
            </a:rPr>
            <a:t>Mgmt</a:t>
          </a:r>
          <a:r>
            <a:rPr lang="es-MX" sz="1200" kern="1200" dirty="0" smtClean="0">
              <a:latin typeface="Century Gothic" panose="020B0502020202020204" pitchFamily="34" charset="0"/>
            </a:rPr>
            <a:t> </a:t>
          </a:r>
          <a:r>
            <a:rPr lang="es-MX" sz="1200" kern="1200" dirty="0" err="1" smtClean="0">
              <a:latin typeface="Century Gothic" panose="020B0502020202020204" pitchFamily="34" charset="0"/>
            </a:rPr>
            <a:t>fee</a:t>
          </a:r>
          <a:r>
            <a:rPr lang="es-MX" sz="1200" kern="1200" dirty="0" smtClean="0">
              <a:latin typeface="Century Gothic" panose="020B0502020202020204" pitchFamily="34" charset="0"/>
            </a:rPr>
            <a:t>: 1.5%</a:t>
          </a:r>
          <a:endParaRPr lang="es-MX" sz="1200" kern="1200" dirty="0">
            <a:latin typeface="Century Gothic" panose="020B0502020202020204" pitchFamily="34" charset="0"/>
          </a:endParaRPr>
        </a:p>
        <a:p>
          <a:pPr marL="114300" lvl="1" indent="-114300" algn="l" defTabSz="533400">
            <a:lnSpc>
              <a:spcPct val="90000"/>
            </a:lnSpc>
            <a:spcBef>
              <a:spcPct val="0"/>
            </a:spcBef>
            <a:spcAft>
              <a:spcPct val="15000"/>
            </a:spcAft>
            <a:buChar char="••"/>
          </a:pPr>
          <a:r>
            <a:rPr lang="es-MX" sz="1200" kern="1200" dirty="0" smtClean="0">
              <a:latin typeface="Century Gothic" panose="020B0502020202020204" pitchFamily="34" charset="0"/>
            </a:rPr>
            <a:t>Otros: 0.1%</a:t>
          </a:r>
          <a:endParaRPr lang="es-MX" sz="1200" kern="1200" dirty="0">
            <a:latin typeface="Century Gothic" panose="020B0502020202020204" pitchFamily="34" charset="0"/>
          </a:endParaRPr>
        </a:p>
        <a:p>
          <a:pPr marL="114300" lvl="1" indent="-114300" algn="l" defTabSz="533400">
            <a:lnSpc>
              <a:spcPct val="90000"/>
            </a:lnSpc>
            <a:spcBef>
              <a:spcPct val="0"/>
            </a:spcBef>
            <a:spcAft>
              <a:spcPct val="15000"/>
            </a:spcAft>
            <a:buChar char="••"/>
          </a:pPr>
          <a:r>
            <a:rPr lang="es-MX" sz="1200" kern="1200" dirty="0" err="1" smtClean="0">
              <a:latin typeface="Century Gothic" panose="020B0502020202020204" pitchFamily="34" charset="0"/>
            </a:rPr>
            <a:t>Carry</a:t>
          </a:r>
          <a:r>
            <a:rPr lang="es-MX" sz="1200" kern="1200" dirty="0" smtClean="0">
              <a:latin typeface="Century Gothic" panose="020B0502020202020204" pitchFamily="34" charset="0"/>
            </a:rPr>
            <a:t>: -1.65%</a:t>
          </a:r>
          <a:endParaRPr lang="es-MX" sz="1200" kern="1200" dirty="0">
            <a:latin typeface="Century Gothic" panose="020B0502020202020204" pitchFamily="34" charset="0"/>
          </a:endParaRPr>
        </a:p>
        <a:p>
          <a:pPr marL="114300" lvl="1" indent="-114300" algn="l" defTabSz="533400">
            <a:lnSpc>
              <a:spcPct val="90000"/>
            </a:lnSpc>
            <a:spcBef>
              <a:spcPct val="0"/>
            </a:spcBef>
            <a:spcAft>
              <a:spcPct val="15000"/>
            </a:spcAft>
            <a:buChar char="••"/>
          </a:pPr>
          <a:r>
            <a:rPr lang="es-MX" sz="1200" kern="1200" dirty="0" smtClean="0">
              <a:latin typeface="Century Gothic" panose="020B0502020202020204" pitchFamily="34" charset="0"/>
            </a:rPr>
            <a:t>Total: 3.25%</a:t>
          </a:r>
          <a:endParaRPr lang="es-MX" sz="1200" kern="1200" dirty="0">
            <a:latin typeface="Century Gothic" panose="020B0502020202020204" pitchFamily="34" charset="0"/>
          </a:endParaRPr>
        </a:p>
        <a:p>
          <a:pPr marL="114300" lvl="1" indent="-114300" algn="l" defTabSz="533400">
            <a:lnSpc>
              <a:spcPct val="90000"/>
            </a:lnSpc>
            <a:spcBef>
              <a:spcPct val="0"/>
            </a:spcBef>
            <a:spcAft>
              <a:spcPct val="15000"/>
            </a:spcAft>
            <a:buChar char="••"/>
          </a:pPr>
          <a:endParaRPr lang="es-MX" sz="1200" kern="1200" dirty="0">
            <a:latin typeface="Century Gothic" panose="020B0502020202020204" pitchFamily="34" charset="0"/>
          </a:endParaRPr>
        </a:p>
      </dsp:txBody>
      <dsp:txXfrm>
        <a:off x="4313589" y="1705651"/>
        <a:ext cx="1635376" cy="1037094"/>
      </dsp:txXfrm>
    </dsp:sp>
    <dsp:sp modelId="{3DEEDBA8-50FF-40DE-95A1-A4CB440B92E4}">
      <dsp:nvSpPr>
        <dsp:cNvPr id="0" name=""/>
        <dsp:cNvSpPr/>
      </dsp:nvSpPr>
      <dsp:spPr>
        <a:xfrm>
          <a:off x="5256173" y="2067266"/>
          <a:ext cx="1812266" cy="1812266"/>
        </a:xfrm>
        <a:prstGeom prst="leftCircularArrow">
          <a:avLst>
            <a:gd name="adj1" fmla="val 2902"/>
            <a:gd name="adj2" fmla="val 354991"/>
            <a:gd name="adj3" fmla="val 2208382"/>
            <a:gd name="adj4" fmla="val 9102370"/>
            <a:gd name="adj5" fmla="val 3385"/>
          </a:avLst>
        </a:prstGeom>
        <a:solidFill>
          <a:schemeClr val="dk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D1A25D02-590C-43D7-BC6A-C8C646A7D16B}">
      <dsp:nvSpPr>
        <dsp:cNvPr id="0" name=""/>
        <dsp:cNvSpPr/>
      </dsp:nvSpPr>
      <dsp:spPr>
        <a:xfrm>
          <a:off x="4659080" y="2775010"/>
          <a:ext cx="1511027" cy="600885"/>
        </a:xfrm>
        <a:prstGeom prst="roundRect">
          <a:avLst>
            <a:gd name="adj" fmla="val 10000"/>
          </a:avLst>
        </a:prstGeom>
        <a:solidFill>
          <a:schemeClr val="lt1">
            <a:hueOff val="0"/>
            <a:satOff val="0"/>
            <a:lumOff val="0"/>
            <a:alphaOff val="0"/>
          </a:schemeClr>
        </a:solidFill>
        <a:ln w="9525" cap="flat" cmpd="sng" algn="ctr">
          <a:solidFill>
            <a:scrgbClr r="0" g="0" b="0"/>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4765" tIns="16510" rIns="24765" bIns="16510" numCol="1" spcCol="1270" anchor="ctr" anchorCtr="0">
          <a:noAutofit/>
        </a:bodyPr>
        <a:lstStyle/>
        <a:p>
          <a:pPr lvl="0" algn="ctr" defTabSz="577850">
            <a:lnSpc>
              <a:spcPct val="90000"/>
            </a:lnSpc>
            <a:spcBef>
              <a:spcPct val="0"/>
            </a:spcBef>
            <a:spcAft>
              <a:spcPct val="35000"/>
            </a:spcAft>
          </a:pPr>
          <a:r>
            <a:rPr lang="es-MX" sz="1300" kern="1200" dirty="0" smtClean="0">
              <a:latin typeface="Century Gothic" panose="020B0502020202020204" pitchFamily="34" charset="0"/>
            </a:rPr>
            <a:t>Comisiones y gastos</a:t>
          </a:r>
          <a:endParaRPr lang="es-MX" sz="1300" kern="1200" dirty="0">
            <a:latin typeface="Century Gothic" panose="020B0502020202020204" pitchFamily="34" charset="0"/>
          </a:endParaRPr>
        </a:p>
      </dsp:txBody>
      <dsp:txXfrm>
        <a:off x="4676679" y="2792609"/>
        <a:ext cx="1475829" cy="565687"/>
      </dsp:txXfrm>
    </dsp:sp>
    <dsp:sp modelId="{CFE0FF97-146C-4591-A34A-24658C04870A}">
      <dsp:nvSpPr>
        <dsp:cNvPr id="0" name=""/>
        <dsp:cNvSpPr/>
      </dsp:nvSpPr>
      <dsp:spPr>
        <a:xfrm>
          <a:off x="6409379" y="1706839"/>
          <a:ext cx="1699906" cy="1402067"/>
        </a:xfrm>
        <a:prstGeom prst="roundRect">
          <a:avLst>
            <a:gd name="adj" fmla="val 10000"/>
          </a:avLst>
        </a:prstGeom>
        <a:solidFill>
          <a:schemeClr val="accent2">
            <a:lumMod val="40000"/>
            <a:lumOff val="60000"/>
          </a:schemeClr>
        </a:solidFill>
        <a:ln w="19050" cap="flat" cmpd="sng" algn="ctr">
          <a:solidFill>
            <a:scrgbClr r="0" g="0" b="0"/>
          </a:solidFill>
          <a:prstDash val="solid"/>
        </a:ln>
        <a:effectLst/>
      </dsp:spPr>
      <dsp:style>
        <a:lnRef idx="2">
          <a:scrgbClr r="0" g="0" b="0"/>
        </a:lnRef>
        <a:fillRef idx="1">
          <a:scrgbClr r="0" g="0" b="0"/>
        </a:fillRef>
        <a:effectRef idx="0">
          <a:scrgbClr r="0" g="0" b="0"/>
        </a:effectRef>
        <a:fontRef idx="minor"/>
      </dsp:style>
      <dsp:txBody>
        <a:bodyPr spcFirstLastPara="0" vert="horz" wrap="square" lIns="22860" tIns="22860" rIns="22860" bIns="22860" numCol="1" spcCol="1270" anchor="t" anchorCtr="0">
          <a:noAutofit/>
        </a:bodyPr>
        <a:lstStyle/>
        <a:p>
          <a:pPr marL="114300" lvl="1" indent="-114300" algn="l" defTabSz="533400">
            <a:lnSpc>
              <a:spcPct val="90000"/>
            </a:lnSpc>
            <a:spcBef>
              <a:spcPct val="0"/>
            </a:spcBef>
            <a:spcAft>
              <a:spcPct val="15000"/>
            </a:spcAft>
            <a:buChar char="••"/>
          </a:pPr>
          <a:r>
            <a:rPr lang="es-MX" sz="1200" kern="1200" dirty="0" err="1" smtClean="0">
              <a:latin typeface="Century Gothic" panose="020B0502020202020204" pitchFamily="34" charset="0"/>
            </a:rPr>
            <a:t>Dlls</a:t>
          </a:r>
          <a:r>
            <a:rPr lang="es-MX" sz="1200" kern="1200" dirty="0" smtClean="0">
              <a:latin typeface="Century Gothic" panose="020B0502020202020204" pitchFamily="34" charset="0"/>
            </a:rPr>
            <a:t>: 9.35%</a:t>
          </a:r>
          <a:endParaRPr lang="es-MX" sz="1200" kern="1200" dirty="0">
            <a:latin typeface="Century Gothic" panose="020B0502020202020204" pitchFamily="34" charset="0"/>
          </a:endParaRPr>
        </a:p>
        <a:p>
          <a:pPr marL="114300" lvl="1" indent="-114300" algn="l" defTabSz="533400">
            <a:lnSpc>
              <a:spcPct val="90000"/>
            </a:lnSpc>
            <a:spcBef>
              <a:spcPct val="0"/>
            </a:spcBef>
            <a:spcAft>
              <a:spcPct val="15000"/>
            </a:spcAft>
            <a:buChar char="••"/>
          </a:pPr>
          <a:r>
            <a:rPr lang="es-MX" sz="1200" kern="1200" dirty="0" err="1" smtClean="0">
              <a:latin typeface="Century Gothic" panose="020B0502020202020204" pitchFamily="34" charset="0"/>
            </a:rPr>
            <a:t>Fwd</a:t>
          </a:r>
          <a:r>
            <a:rPr lang="es-MX" sz="1200" kern="1200" dirty="0" smtClean="0">
              <a:latin typeface="Century Gothic" panose="020B0502020202020204" pitchFamily="34" charset="0"/>
            </a:rPr>
            <a:t>:  6%</a:t>
          </a:r>
          <a:endParaRPr lang="es-MX" sz="1200" kern="1200" dirty="0">
            <a:latin typeface="Century Gothic" panose="020B0502020202020204" pitchFamily="34" charset="0"/>
          </a:endParaRPr>
        </a:p>
        <a:p>
          <a:pPr marL="114300" lvl="1" indent="-114300" algn="l" defTabSz="533400">
            <a:lnSpc>
              <a:spcPct val="90000"/>
            </a:lnSpc>
            <a:spcBef>
              <a:spcPct val="0"/>
            </a:spcBef>
            <a:spcAft>
              <a:spcPct val="15000"/>
            </a:spcAft>
            <a:buChar char="••"/>
          </a:pPr>
          <a:endParaRPr lang="es-MX" sz="1200" kern="1200" dirty="0">
            <a:latin typeface="Century Gothic" panose="020B0502020202020204" pitchFamily="34" charset="0"/>
          </a:endParaRPr>
        </a:p>
        <a:p>
          <a:pPr marL="114300" lvl="1" indent="-114300" algn="l" defTabSz="533400">
            <a:lnSpc>
              <a:spcPct val="90000"/>
            </a:lnSpc>
            <a:spcBef>
              <a:spcPct val="0"/>
            </a:spcBef>
            <a:spcAft>
              <a:spcPct val="15000"/>
            </a:spcAft>
            <a:buChar char="••"/>
          </a:pPr>
          <a:r>
            <a:rPr lang="es-MX" sz="1200" kern="1200" dirty="0" err="1" smtClean="0">
              <a:latin typeface="Century Gothic" panose="020B0502020202020204" pitchFamily="34" charset="0"/>
            </a:rPr>
            <a:t>Mxn</a:t>
          </a:r>
          <a:r>
            <a:rPr lang="es-MX" sz="1200" kern="1200" dirty="0" smtClean="0">
              <a:latin typeface="Century Gothic" panose="020B0502020202020204" pitchFamily="34" charset="0"/>
            </a:rPr>
            <a:t>: 15.35%</a:t>
          </a:r>
          <a:endParaRPr lang="es-MX" sz="1200" kern="1200" dirty="0">
            <a:latin typeface="Century Gothic" panose="020B0502020202020204" pitchFamily="34" charset="0"/>
          </a:endParaRPr>
        </a:p>
      </dsp:txBody>
      <dsp:txXfrm>
        <a:off x="6441644" y="2039547"/>
        <a:ext cx="1635376" cy="1037094"/>
      </dsp:txXfrm>
    </dsp:sp>
    <dsp:sp modelId="{AC5792B6-26FF-4801-A1F9-442E640D6F24}">
      <dsp:nvSpPr>
        <dsp:cNvPr id="0" name=""/>
        <dsp:cNvSpPr/>
      </dsp:nvSpPr>
      <dsp:spPr>
        <a:xfrm>
          <a:off x="6798287" y="1372943"/>
          <a:ext cx="1511027" cy="600885"/>
        </a:xfrm>
        <a:prstGeom prst="roundRect">
          <a:avLst>
            <a:gd name="adj" fmla="val 10000"/>
          </a:avLst>
        </a:prstGeom>
        <a:solidFill>
          <a:schemeClr val="lt1">
            <a:hueOff val="0"/>
            <a:satOff val="0"/>
            <a:lumOff val="0"/>
            <a:alphaOff val="0"/>
          </a:schemeClr>
        </a:solidFill>
        <a:ln w="19050" cap="flat" cmpd="sng" algn="ctr">
          <a:solidFill>
            <a:scrgbClr r="0" g="0" b="0"/>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4765" tIns="16510" rIns="24765" bIns="16510" numCol="1" spcCol="1270" anchor="ctr" anchorCtr="0">
          <a:noAutofit/>
        </a:bodyPr>
        <a:lstStyle/>
        <a:p>
          <a:pPr lvl="0" algn="ctr" defTabSz="577850">
            <a:lnSpc>
              <a:spcPct val="90000"/>
            </a:lnSpc>
            <a:spcBef>
              <a:spcPct val="0"/>
            </a:spcBef>
            <a:spcAft>
              <a:spcPct val="35000"/>
            </a:spcAft>
          </a:pPr>
          <a:r>
            <a:rPr lang="es-MX" sz="1300" kern="1200" dirty="0" smtClean="0">
              <a:latin typeface="Century Gothic" panose="020B0502020202020204" pitchFamily="34" charset="0"/>
            </a:rPr>
            <a:t>Rendimiento neto</a:t>
          </a:r>
          <a:endParaRPr lang="es-MX" sz="1300" kern="1200" dirty="0">
            <a:latin typeface="Century Gothic" panose="020B0502020202020204" pitchFamily="34" charset="0"/>
          </a:endParaRPr>
        </a:p>
      </dsp:txBody>
      <dsp:txXfrm>
        <a:off x="6815886" y="1390542"/>
        <a:ext cx="1475829" cy="565687"/>
      </dsp:txXfrm>
    </dsp:sp>
  </dsp:spTree>
</dsp:drawing>
</file>

<file path=ppt/diagrams/layout1.xml><?xml version="1.0" encoding="utf-8"?>
<dgm:layoutDef xmlns:dgm="http://schemas.openxmlformats.org/drawingml/2006/diagram" xmlns:a="http://schemas.openxmlformats.org/drawingml/2006/main" uniqueId="urn:microsoft.com/office/officeart/2005/8/layout/hProcess4">
  <dgm:title val=""/>
  <dgm:desc val=""/>
  <dgm:catLst>
    <dgm:cat type="process" pri="4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alg type="composite"/>
    <dgm:shape xmlns:r="http://schemas.openxmlformats.org/officeDocument/2006/relationships" r:blip="">
      <dgm:adjLst/>
    </dgm:shape>
    <dgm:presOf/>
    <dgm:constrLst>
      <dgm:constr type="w" for="ch" forName="tSp" refType="w"/>
      <dgm:constr type="h" for="ch" forName="tSp" refType="h" fact="0.15"/>
      <dgm:constr type="l" for="ch" forName="tSp"/>
      <dgm:constr type="t" for="ch" forName="tSp"/>
      <dgm:constr type="w" for="ch" forName="bSp" refType="w"/>
      <dgm:constr type="h" for="ch" forName="bSp" refType="h" fact="0.15"/>
      <dgm:constr type="l" for="ch" forName="bSp"/>
      <dgm:constr type="t" for="ch" forName="bSp" refType="h" fact="0.85"/>
      <dgm:constr type="w" for="ch" forName="process" refType="w"/>
      <dgm:constr type="h" for="ch" forName="process" refType="h" fact="0.7"/>
      <dgm:constr type="l" for="ch" forName="process"/>
      <dgm:constr type="t" for="ch" forName="process" refType="h" fact="0.15"/>
    </dgm:constrLst>
    <dgm:ruleLst/>
    <dgm:layoutNode name="tSp">
      <dgm:alg type="sp"/>
      <dgm:shape xmlns:r="http://schemas.openxmlformats.org/officeDocument/2006/relationships" r:blip="">
        <dgm:adjLst/>
      </dgm:shape>
      <dgm:presOf/>
      <dgm:constrLst/>
      <dgm:ruleLst/>
    </dgm:layoutNode>
    <dgm:layoutNode name="bSp">
      <dgm:alg type="sp"/>
      <dgm:shape xmlns:r="http://schemas.openxmlformats.org/officeDocument/2006/relationships" r:blip="">
        <dgm:adjLst/>
      </dgm:shape>
      <dgm:presOf/>
      <dgm:constrLst/>
      <dgm:ruleLst/>
    </dgm:layoutNode>
    <dgm:layoutNode name="process">
      <dgm:choose name="Name1">
        <dgm:if name="Name2" func="var" arg="dir" op="equ" val="norm">
          <dgm:alg type="lin">
            <dgm:param type="linDir" val="fromL"/>
          </dgm:alg>
        </dgm:if>
        <dgm:else name="Name3">
          <dgm:alg type="lin">
            <dgm:param type="linDir" val="fromR"/>
          </dgm:alg>
        </dgm:else>
      </dgm:choose>
      <dgm:shape xmlns:r="http://schemas.openxmlformats.org/officeDocument/2006/relationships" r:blip="">
        <dgm:adjLst/>
      </dgm:shape>
      <dgm:presOf/>
      <dgm:constrLst>
        <dgm:constr type="w" for="ch" forName="composite1" refType="w"/>
        <dgm:constr type="w" for="ch" forName="composite2" refType="w" refFor="ch" refForName="composite1" op="equ"/>
        <dgm:constr type="h" for="ch" forName="composite1" refType="h"/>
        <dgm:constr type="h" for="ch" forName="composite2" refType="h" refFor="ch" refForName="composite1" op="equ"/>
        <dgm:constr type="primFontSz" for="des" forName="parentNode1" val="65"/>
        <dgm:constr type="primFontSz" for="des" forName="parentNode2" refType="primFontSz" refFor="des" refForName="parentNode1" op="equ"/>
        <dgm:constr type="secFontSz" for="des" forName="childNode1tx" val="65"/>
        <dgm:constr type="secFontSz" for="des" forName="childNode2tx" refType="secFontSz" refFor="des" refForName="childNode1tx" op="equ"/>
        <dgm:constr type="w" for="des" ptType="sibTrans" refType="w" refFor="ch" refForName="composite1" op="equ" fact="0.05"/>
      </dgm:constrLst>
      <dgm:ruleLst/>
      <dgm:forEach name="Name4" axis="ch" ptType="node" step="2">
        <dgm:layoutNode name="composite1">
          <dgm:alg type="composite">
            <dgm:param type="ar" val="0.943"/>
          </dgm:alg>
          <dgm:shape xmlns:r="http://schemas.openxmlformats.org/officeDocument/2006/relationships" r:blip="">
            <dgm:adjLst/>
          </dgm:shape>
          <dgm:presOf/>
          <dgm:choose name="Name5">
            <dgm:if name="Name6" func="var" arg="dir" op="equ" val="norm">
              <dgm:constrLst>
                <dgm:constr type="h" refType="w" fact="1.06"/>
                <dgm:constr type="w" for="ch" forName="dummyNode1" refType="w"/>
                <dgm:constr type="h" for="ch" forName="dummyNode1" refType="h"/>
                <dgm:constr type="t" for="ch" forName="dummyNode1"/>
                <dgm:constr type="l" for="ch" forName="dummyNode1"/>
                <dgm:constr type="w" for="ch" forName="childNode1" refType="w" fact="0.9"/>
                <dgm:constr type="h" for="ch" forName="childNode1" refType="h" fact="0.7"/>
                <dgm:constr type="t" for="ch" forName="childNode1" refType="h" fact="0.15"/>
                <dgm:constr type="l" for="ch" forName="childNode1"/>
                <dgm:constr type="w" for="ch" forName="childNode1tx" refType="w" fact="0.9"/>
                <dgm:constr type="h" for="ch" forName="childNode1tx" refType="h" fact="0.55"/>
                <dgm:constr type="t" for="ch" forName="childNode1tx" refType="h" fact="0.15"/>
                <dgm:constr type="l" for="ch" forName="childNode1tx"/>
                <dgm:constr type="w" for="ch" forName="parentNode1" refType="w" fact="0.8"/>
                <dgm:constr type="h" for="ch" forName="parentNode1" refType="h" fact="0.3"/>
                <dgm:constr type="t" for="ch" forName="parentNode1" refType="h" fact="0.7"/>
                <dgm:constr type="l" for="ch" forName="parentNode1" refType="w" fact="0.2"/>
                <dgm:constr type="w" for="ch" forName="connSite1" refType="w" fact="0.01"/>
                <dgm:constr type="h" for="ch" forName="connSite1" refType="h" fact="0.01"/>
                <dgm:constr type="t" for="ch" forName="connSite1"/>
                <dgm:constr type="l" for="ch" forName="connSite1" refType="w" fact="0.35"/>
              </dgm:constrLst>
            </dgm:if>
            <dgm:else name="Name7">
              <dgm:constrLst>
                <dgm:constr type="h" refType="w" fact="1.06"/>
                <dgm:constr type="w" for="ch" forName="dummyNode1" refType="w"/>
                <dgm:constr type="h" for="ch" forName="dummyNode1" refType="h"/>
                <dgm:constr type="t" for="ch" forName="dummyNode1"/>
                <dgm:constr type="l" for="ch" forName="dummyNode1"/>
                <dgm:constr type="w" for="ch" forName="childNode1" refType="w" fact="0.9"/>
                <dgm:constr type="h" for="ch" forName="childNode1" refType="h" fact="0.7"/>
                <dgm:constr type="t" for="ch" forName="childNode1" refType="h" fact="0.15"/>
                <dgm:constr type="l" for="ch" forName="childNode1" refType="w" fact="0.1"/>
                <dgm:constr type="w" for="ch" forName="childNode1tx" refType="w" fact="0.9"/>
                <dgm:constr type="h" for="ch" forName="childNode1tx" refType="h" fact="0.55"/>
                <dgm:constr type="t" for="ch" forName="childNode1tx" refType="h" fact="0.15"/>
                <dgm:constr type="l" for="ch" forName="childNode1tx" refType="w" fact="0.1"/>
                <dgm:constr type="w" for="ch" forName="parentNode1" refType="w" fact="0.8"/>
                <dgm:constr type="h" for="ch" forName="parentNode1" refType="h" fact="0.3"/>
                <dgm:constr type="t" for="ch" forName="parentNode1" refType="h" fact="0.7"/>
                <dgm:constr type="l" for="ch" forName="parentNode1"/>
                <dgm:constr type="w" for="ch" forName="connSite1" refType="w" fact="0.01"/>
                <dgm:constr type="h" for="ch" forName="connSite1" refType="h" fact="0.01"/>
                <dgm:constr type="t" for="ch" forName="connSite1"/>
                <dgm:constr type="l" for="ch" forName="connSite1" refType="w" fact="0.65"/>
              </dgm:constrLst>
            </dgm:else>
          </dgm:choose>
          <dgm:ruleLst/>
          <dgm:layoutNode name="dummyNode1">
            <dgm:alg type="sp"/>
            <dgm:shape xmlns:r="http://schemas.openxmlformats.org/officeDocument/2006/relationships" type="rect" r:blip="" hideGeom="1">
              <dgm:adjLst/>
            </dgm:shape>
            <dgm:presOf/>
            <dgm:constrLst/>
            <dgm:ruleLst/>
          </dgm:layoutNode>
          <dgm:layoutNode name="childNode1" styleLbl="bgAcc1">
            <dgm:varLst>
              <dgm:bulletEnabled val="1"/>
            </dgm:varLst>
            <dgm:alg type="sp"/>
            <dgm:shape xmlns:r="http://schemas.openxmlformats.org/officeDocument/2006/relationships" type="roundRect" r:blip="">
              <dgm:adjLst>
                <dgm:adj idx="1" val="0.1"/>
              </dgm:adjLst>
            </dgm:shape>
            <dgm:presOf axis="des" ptType="node"/>
            <dgm:constrLst/>
            <dgm:ruleLst/>
          </dgm:layoutNode>
          <dgm:layoutNode name="childNode1tx" styleLbl="bgAcc1">
            <dgm:varLst>
              <dgm:bulletEnabled val="1"/>
            </dgm:varLst>
            <dgm:alg type="tx">
              <dgm:param type="stBulletLvl" val="1"/>
            </dgm:alg>
            <dgm:shape xmlns:r="http://schemas.openxmlformats.org/officeDocument/2006/relationships" type="roundRect" r:blip="" hideGeom="1">
              <dgm:adjLst>
                <dgm:adj idx="1" val="0.1"/>
              </dgm:adjLst>
            </dgm:shape>
            <dgm:presOf axis="des" ptType="node"/>
            <dgm:constrLst>
              <dgm:constr type="secFontSz" val="65"/>
              <dgm:constr type="primFontSz" refType="secFontSz"/>
              <dgm:constr type="tMarg" refType="secFontSz" fact="0.15"/>
              <dgm:constr type="bMarg" refType="secFontSz" fact="0.15"/>
              <dgm:constr type="lMarg" refType="secFontSz" fact="0.15"/>
              <dgm:constr type="rMarg" refType="secFontSz" fact="0.15"/>
            </dgm:constrLst>
            <dgm:ruleLst>
              <dgm:rule type="secFontSz" val="5" fact="NaN" max="NaN"/>
            </dgm:ruleLst>
          </dgm:layoutNode>
          <dgm:layoutNode name="parentNode1" styleLbl="node1">
            <dgm:varLst>
              <dgm:chMax val="1"/>
              <dgm:bulletEnabled val="1"/>
            </dgm:varLst>
            <dgm:alg type="tx"/>
            <dgm:shape xmlns:r="http://schemas.openxmlformats.org/officeDocument/2006/relationships" type="roundRect" r:blip="">
              <dgm:adjLst>
                <dgm:adj idx="1" val="0.1"/>
              </dgm:adjLst>
            </dgm:shape>
            <dgm:presOf axis="self"/>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layoutNode name="connSite1" moveWith="childNode1">
            <dgm:alg type="sp"/>
            <dgm:shape xmlns:r="http://schemas.openxmlformats.org/officeDocument/2006/relationships" r:blip="">
              <dgm:adjLst/>
            </dgm:shape>
            <dgm:presOf/>
            <dgm:constrLst/>
            <dgm:ruleLst/>
          </dgm:layoutNode>
        </dgm:layoutNode>
        <dgm:forEach name="Name8" axis="followSib" ptType="sibTrans" cnt="1">
          <dgm:layoutNode name="Name9">
            <dgm:alg type="conn">
              <dgm:param type="connRout" val="curve"/>
              <dgm:param type="srcNode" val="parentNode1"/>
              <dgm:param type="dstNode" val="connSite2"/>
              <dgm:param type="begPts" val="bCtr"/>
              <dgm:param type="endPts" val="bCtr"/>
            </dgm:alg>
            <dgm:shape xmlns:r="http://schemas.openxmlformats.org/officeDocument/2006/relationships" type="conn" r:blip="" zOrderOff="-2">
              <dgm:adjLst/>
            </dgm:shape>
            <dgm:presOf axis="self"/>
            <dgm:choose name="Name10">
              <dgm:if name="Name11" func="var" arg="dir" op="equ" val="norm">
                <dgm:constrLst>
                  <dgm:constr type="h" refType="w" fact="0.35"/>
                  <dgm:constr type="wArH" refType="h"/>
                  <dgm:constr type="hArH" refType="h"/>
                  <dgm:constr type="connDist"/>
                  <dgm:constr type="diam" refType="connDist" fact="-1.15"/>
                  <dgm:constr type="begPad"/>
                  <dgm:constr type="endPad"/>
                </dgm:constrLst>
              </dgm:if>
              <dgm:else name="Name12">
                <dgm:constrLst>
                  <dgm:constr type="h" refType="w" fact="0.35"/>
                  <dgm:constr type="wArH" refType="h"/>
                  <dgm:constr type="hArH" refType="h"/>
                  <dgm:constr type="connDist"/>
                  <dgm:constr type="diam" refType="connDist" fact="1.15"/>
                  <dgm:constr type="begPad"/>
                  <dgm:constr type="endPad"/>
                </dgm:constrLst>
              </dgm:else>
            </dgm:choose>
            <dgm:ruleLst/>
          </dgm:layoutNode>
        </dgm:forEach>
        <dgm:forEach name="Name13" axis="followSib" ptType="node" cnt="1">
          <dgm:layoutNode name="composite2">
            <dgm:alg type="composite">
              <dgm:param type="ar" val="0.943"/>
            </dgm:alg>
            <dgm:shape xmlns:r="http://schemas.openxmlformats.org/officeDocument/2006/relationships" r:blip="">
              <dgm:adjLst/>
            </dgm:shape>
            <dgm:presOf/>
            <dgm:choose name="Name14">
              <dgm:if name="Name15" func="var" arg="dir" op="equ" val="norm">
                <dgm:constrLst>
                  <dgm:constr type="h" refType="w" fact="1.06"/>
                  <dgm:constr type="w" for="ch" forName="dummyNode2" refType="w"/>
                  <dgm:constr type="h" for="ch" forName="dummyNode2" refType="h"/>
                  <dgm:constr type="t" for="ch" forName="dummyNode2"/>
                  <dgm:constr type="l" for="ch" forName="dummyNode2"/>
                  <dgm:constr type="w" for="ch" forName="childNode2" refType="w" fact="0.9"/>
                  <dgm:constr type="h" for="ch" forName="childNode2" refType="h" fact="0.7"/>
                  <dgm:constr type="t" for="ch" forName="childNode2" refType="h" fact="0.15"/>
                  <dgm:constr type="l" for="ch" forName="childNode2"/>
                  <dgm:constr type="w" for="ch" forName="childNode2tx" refType="w" fact="0.9"/>
                  <dgm:constr type="h" for="ch" forName="childNode2tx" refType="h" fact="0.55"/>
                  <dgm:constr type="t" for="ch" forName="childNode2tx" refType="h" fact="0.3"/>
                  <dgm:constr type="l" for="ch" forName="childNode2tx"/>
                  <dgm:constr type="w" for="ch" forName="parentNode2" refType="w" fact="0.8"/>
                  <dgm:constr type="h" for="ch" forName="parentNode2" refType="h" fact="0.3"/>
                  <dgm:constr type="t" for="ch" forName="parentNode2"/>
                  <dgm:constr type="l" for="ch" forName="parentNode2" refType="w" fact="0.2"/>
                  <dgm:constr type="w" for="ch" forName="connSite2" refType="w" fact="0.01"/>
                  <dgm:constr type="h" for="ch" forName="connSite2" refType="h" fact="0.01"/>
                  <dgm:constr type="t" for="ch" forName="connSite2" refType="h" fact="0.99"/>
                  <dgm:constr type="l" for="ch" forName="connSite2" refType="w" fact="0.25"/>
                </dgm:constrLst>
              </dgm:if>
              <dgm:else name="Name16">
                <dgm:constrLst>
                  <dgm:constr type="h" refType="w" fact="1.06"/>
                  <dgm:constr type="w" for="ch" forName="dummyNode2" refType="w"/>
                  <dgm:constr type="h" for="ch" forName="dummyNode2" refType="h"/>
                  <dgm:constr type="t" for="ch" forName="dummyNode2"/>
                  <dgm:constr type="l" for="ch" forName="dummyNode2"/>
                  <dgm:constr type="w" for="ch" forName="childNode2" refType="w" fact="0.9"/>
                  <dgm:constr type="h" for="ch" forName="childNode2" refType="h" fact="0.7"/>
                  <dgm:constr type="t" for="ch" forName="childNode2" refType="h" fact="0.15"/>
                  <dgm:constr type="l" for="ch" forName="childNode2" refType="w" fact="0.1"/>
                  <dgm:constr type="w" for="ch" forName="childNode2tx" refType="w" fact="0.9"/>
                  <dgm:constr type="h" for="ch" forName="childNode2tx" refType="h" fact="0.55"/>
                  <dgm:constr type="t" for="ch" forName="childNode2tx" refType="h" fact="0.3"/>
                  <dgm:constr type="l" for="ch" forName="childNode2tx" refType="w" fact="0.1"/>
                  <dgm:constr type="w" for="ch" forName="parentNode2" refType="w" fact="0.8"/>
                  <dgm:constr type="h" for="ch" forName="parentNode2" refType="h" fact="0.3"/>
                  <dgm:constr type="t" for="ch" forName="parentNode2"/>
                  <dgm:constr type="l" for="ch" forName="parentNode2"/>
                  <dgm:constr type="w" for="ch" forName="connSite2" refType="w" fact="0.01"/>
                  <dgm:constr type="h" for="ch" forName="connSite2" refType="h" fact="0.01"/>
                  <dgm:constr type="t" for="ch" forName="connSite2" refType="h" fact="0.99"/>
                  <dgm:constr type="l" for="ch" forName="connSite2" refType="w" fact="0.85"/>
                </dgm:constrLst>
              </dgm:else>
            </dgm:choose>
            <dgm:ruleLst/>
            <dgm:layoutNode name="dummyNode2">
              <dgm:alg type="sp"/>
              <dgm:shape xmlns:r="http://schemas.openxmlformats.org/officeDocument/2006/relationships" type="rect" r:blip="" hideGeom="1">
                <dgm:adjLst/>
              </dgm:shape>
              <dgm:presOf/>
              <dgm:constrLst/>
              <dgm:ruleLst/>
            </dgm:layoutNode>
            <dgm:layoutNode name="childNode2" styleLbl="bgAcc1">
              <dgm:varLst>
                <dgm:bulletEnabled val="1"/>
              </dgm:varLst>
              <dgm:alg type="sp"/>
              <dgm:shape xmlns:r="http://schemas.openxmlformats.org/officeDocument/2006/relationships" type="roundRect" r:blip="">
                <dgm:adjLst>
                  <dgm:adj idx="1" val="0.1"/>
                </dgm:adjLst>
              </dgm:shape>
              <dgm:presOf axis="des" ptType="node"/>
              <dgm:constrLst/>
              <dgm:ruleLst/>
            </dgm:layoutNode>
            <dgm:layoutNode name="childNode2tx" styleLbl="bgAcc1">
              <dgm:varLst>
                <dgm:bulletEnabled val="1"/>
              </dgm:varLst>
              <dgm:alg type="tx">
                <dgm:param type="stBulletLvl" val="1"/>
              </dgm:alg>
              <dgm:shape xmlns:r="http://schemas.openxmlformats.org/officeDocument/2006/relationships" type="roundRect" r:blip="" hideGeom="1">
                <dgm:adjLst>
                  <dgm:adj idx="1" val="0.1"/>
                </dgm:adjLst>
              </dgm:shape>
              <dgm:presOf axis="des" ptType="node"/>
              <dgm:constrLst>
                <dgm:constr type="secFontSz" val="65"/>
                <dgm:constr type="primFontSz" refType="secFontSz"/>
                <dgm:constr type="tMarg" refType="secFontSz" fact="0.15"/>
                <dgm:constr type="bMarg" refType="secFontSz" fact="0.15"/>
                <dgm:constr type="lMarg" refType="secFontSz" fact="0.15"/>
                <dgm:constr type="rMarg" refType="secFontSz" fact="0.15"/>
              </dgm:constrLst>
              <dgm:ruleLst>
                <dgm:rule type="secFontSz" val="5" fact="NaN" max="NaN"/>
              </dgm:ruleLst>
            </dgm:layoutNode>
            <dgm:layoutNode name="parentNode2" styleLbl="node1">
              <dgm:varLst>
                <dgm:chMax val="0"/>
                <dgm:bulletEnabled val="1"/>
              </dgm:varLst>
              <dgm:alg type="tx"/>
              <dgm:shape xmlns:r="http://schemas.openxmlformats.org/officeDocument/2006/relationships" type="roundRect" r:blip="">
                <dgm:adjLst>
                  <dgm:adj idx="1" val="0.1"/>
                </dgm:adjLst>
              </dgm:shape>
              <dgm:presOf axis="self"/>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layoutNode name="connSite2" moveWith="childNode2">
              <dgm:alg type="sp"/>
              <dgm:shape xmlns:r="http://schemas.openxmlformats.org/officeDocument/2006/relationships" r:blip="">
                <dgm:adjLst/>
              </dgm:shape>
              <dgm:presOf/>
              <dgm:constrLst/>
              <dgm:ruleLst/>
            </dgm:layoutNode>
          </dgm:layoutNode>
          <dgm:forEach name="Name17" axis="followSib" ptType="sibTrans" cnt="1">
            <dgm:layoutNode name="Name18">
              <dgm:alg type="conn">
                <dgm:param type="connRout" val="curve"/>
                <dgm:param type="srcNode" val="parentNode2"/>
                <dgm:param type="dstNode" val="connSite1"/>
                <dgm:param type="begPts" val="tCtr"/>
                <dgm:param type="endPts" val="tCtr"/>
              </dgm:alg>
              <dgm:shape xmlns:r="http://schemas.openxmlformats.org/officeDocument/2006/relationships" type="conn" r:blip="" zOrderOff="-2">
                <dgm:adjLst/>
              </dgm:shape>
              <dgm:presOf axis="self"/>
              <dgm:choose name="Name19">
                <dgm:if name="Name20" func="var" arg="dir" op="equ" val="norm">
                  <dgm:constrLst>
                    <dgm:constr type="h" refType="w" fact="0.35"/>
                    <dgm:constr type="wArH" refType="h"/>
                    <dgm:constr type="hArH" refType="h"/>
                    <dgm:constr type="connDist"/>
                    <dgm:constr type="diam" refType="connDist" fact="1.15"/>
                    <dgm:constr type="begPad"/>
                    <dgm:constr type="endPad"/>
                  </dgm:constrLst>
                </dgm:if>
                <dgm:else name="Name21">
                  <dgm:constrLst>
                    <dgm:constr type="h" refType="w" fact="0.35"/>
                    <dgm:constr type="wArH" refType="h"/>
                    <dgm:constr type="hArH" refType="h"/>
                    <dgm:constr type="connDist"/>
                    <dgm:constr type="diam" refType="connDist" fact="-1.15"/>
                    <dgm:constr type="begPad"/>
                    <dgm:constr type="endPad"/>
                  </dgm:constrLst>
                </dgm:else>
              </dgm:choose>
              <dgm:ruleLst/>
            </dgm:layoutNode>
          </dgm:forEach>
        </dgm:forEach>
      </dgm:forEach>
    </dgm:layoutNod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_rels/vmlDrawing1.vml.rels><?xml version="1.0" encoding="UTF-8" standalone="yes"?>
<Relationships xmlns="http://schemas.openxmlformats.org/package/2006/relationships"><Relationship Id="rId1" Type="http://schemas.openxmlformats.org/officeDocument/2006/relationships/image" Target="../media/image62.emf"/></Relationships>
</file>

<file path=ppt/drawings/drawing1.xml><?xml version="1.0" encoding="utf-8"?>
<c:userShapes xmlns:c="http://schemas.openxmlformats.org/drawingml/2006/chart">
  <cdr:relSizeAnchor xmlns:cdr="http://schemas.openxmlformats.org/drawingml/2006/chartDrawing">
    <cdr:from>
      <cdr:x>0.9018</cdr:x>
      <cdr:y>0.20365</cdr:y>
    </cdr:from>
    <cdr:to>
      <cdr:x>0.97895</cdr:x>
      <cdr:y>0.28863</cdr:y>
    </cdr:to>
    <cdr:sp macro="" textlink="">
      <cdr:nvSpPr>
        <cdr:cNvPr id="18" name="1 CuadroTexto"/>
        <cdr:cNvSpPr txBox="1"/>
      </cdr:nvSpPr>
      <cdr:spPr>
        <a:xfrm xmlns:a="http://schemas.openxmlformats.org/drawingml/2006/main">
          <a:off x="7351252" y="1088069"/>
          <a:ext cx="628908" cy="454036"/>
        </a:xfrm>
        <a:prstGeom xmlns:a="http://schemas.openxmlformats.org/drawingml/2006/main" prst="rect">
          <a:avLst/>
        </a:prstGeom>
      </cdr:spPr>
      <cdr:txBody>
        <a:bodyPr xmlns:a="http://schemas.openxmlformats.org/drawingml/2006/main" wrap="squar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pPr algn="ctr"/>
          <a:r>
            <a:rPr lang="es-MX" sz="800" b="1" i="0" u="none" strike="noStrike" kern="1200" baseline="0" dirty="0">
              <a:solidFill>
                <a:srgbClr val="C00000"/>
              </a:solidFill>
              <a:latin typeface="Century Gothic" pitchFamily="34" charset="0"/>
              <a:ea typeface="+mn-ea"/>
              <a:cs typeface="+mn-cs"/>
            </a:rPr>
            <a:t>FANVIT</a:t>
          </a:r>
          <a:r>
            <a:rPr lang="es-MX" sz="1100" b="1" dirty="0"/>
            <a:t> </a:t>
          </a:r>
        </a:p>
        <a:p xmlns:a="http://schemas.openxmlformats.org/drawingml/2006/main">
          <a:pPr algn="ctr"/>
          <a:r>
            <a:rPr lang="es-MX" sz="800" b="1" i="0" u="none" strike="noStrike" kern="1200" baseline="0" dirty="0" smtClean="0">
              <a:solidFill>
                <a:srgbClr val="C00000"/>
              </a:solidFill>
              <a:latin typeface="Century Gothic" pitchFamily="34" charset="0"/>
              <a:ea typeface="+mn-ea"/>
              <a:cs typeface="+mn-cs"/>
            </a:rPr>
            <a:t>31-Julio</a:t>
          </a:r>
        </a:p>
        <a:p xmlns:a="http://schemas.openxmlformats.org/drawingml/2006/main">
          <a:pPr algn="ctr"/>
          <a:r>
            <a:rPr lang="es-MX" sz="800" b="1" i="0" u="none" strike="noStrike" kern="1200" baseline="0" dirty="0" smtClean="0">
              <a:solidFill>
                <a:srgbClr val="C00000"/>
              </a:solidFill>
              <a:latin typeface="Century Gothic" pitchFamily="34" charset="0"/>
              <a:ea typeface="+mn-ea"/>
              <a:cs typeface="+mn-cs"/>
            </a:rPr>
            <a:t>7,109</a:t>
          </a:r>
        </a:p>
      </cdr:txBody>
    </cdr:sp>
  </cdr:relSizeAnchor>
  <cdr:relSizeAnchor xmlns:cdr="http://schemas.openxmlformats.org/drawingml/2006/chartDrawing">
    <cdr:from>
      <cdr:x>0.89962</cdr:x>
      <cdr:y>0.08634</cdr:y>
    </cdr:from>
    <cdr:to>
      <cdr:x>0.97744</cdr:x>
      <cdr:y>0.16846</cdr:y>
    </cdr:to>
    <cdr:sp macro="" textlink="">
      <cdr:nvSpPr>
        <cdr:cNvPr id="3" name="1 CuadroTexto"/>
        <cdr:cNvSpPr txBox="1"/>
      </cdr:nvSpPr>
      <cdr:spPr>
        <a:xfrm xmlns:a="http://schemas.openxmlformats.org/drawingml/2006/main">
          <a:off x="7333471" y="461287"/>
          <a:ext cx="634370" cy="438755"/>
        </a:xfrm>
        <a:prstGeom xmlns:a="http://schemas.openxmlformats.org/drawingml/2006/main" prst="rect">
          <a:avLst/>
        </a:prstGeom>
      </cdr:spPr>
      <cdr:txBody>
        <a:bodyPr xmlns:a="http://schemas.openxmlformats.org/drawingml/2006/main" wrap="squar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pPr algn="ctr"/>
          <a:r>
            <a:rPr lang="es-MX" sz="800" b="1" i="0" u="none" strike="noStrike" kern="1200" baseline="0" dirty="0" smtClean="0">
              <a:solidFill>
                <a:srgbClr val="1F497D"/>
              </a:solidFill>
              <a:latin typeface="Century Gothic" pitchFamily="34" charset="0"/>
              <a:ea typeface="+mn-ea"/>
              <a:cs typeface="+mn-cs"/>
            </a:rPr>
            <a:t>Fondeo</a:t>
          </a:r>
        </a:p>
        <a:p xmlns:a="http://schemas.openxmlformats.org/drawingml/2006/main">
          <a:pPr algn="ctr"/>
          <a:r>
            <a:rPr lang="es-MX" sz="800" b="1" i="0" u="none" strike="noStrike" kern="1200" baseline="0" dirty="0" smtClean="0">
              <a:solidFill>
                <a:srgbClr val="1F497D"/>
              </a:solidFill>
              <a:latin typeface="Century Gothic" pitchFamily="34" charset="0"/>
              <a:ea typeface="+mn-ea"/>
              <a:cs typeface="+mn-cs"/>
            </a:rPr>
            <a:t> 31-</a:t>
          </a:r>
          <a:r>
            <a:rPr lang="es-MX" sz="800" b="1" i="0" u="none" strike="noStrike" kern="1200" dirty="0" smtClean="0">
              <a:solidFill>
                <a:srgbClr val="1F497D"/>
              </a:solidFill>
              <a:latin typeface="Century Gothic" pitchFamily="34" charset="0"/>
              <a:ea typeface="+mn-ea"/>
              <a:cs typeface="+mn-cs"/>
            </a:rPr>
            <a:t>Julio</a:t>
          </a:r>
        </a:p>
        <a:p xmlns:a="http://schemas.openxmlformats.org/drawingml/2006/main">
          <a:pPr algn="ctr"/>
          <a:r>
            <a:rPr lang="es-MX" sz="800" b="1" i="0" u="none" strike="noStrike" kern="1200" baseline="0" dirty="0" smtClean="0">
              <a:solidFill>
                <a:srgbClr val="1F497D"/>
              </a:solidFill>
              <a:latin typeface="Century Gothic" pitchFamily="34" charset="0"/>
              <a:ea typeface="+mn-ea"/>
              <a:cs typeface="+mn-cs"/>
            </a:rPr>
            <a:t>8,559</a:t>
          </a:r>
          <a:endParaRPr lang="es-MX" sz="800" b="1" i="0" u="none" strike="noStrike" kern="1200" baseline="0" dirty="0">
            <a:solidFill>
              <a:srgbClr val="1F497D"/>
            </a:solidFill>
            <a:latin typeface="Century Gothic" pitchFamily="34" charset="0"/>
            <a:ea typeface="+mn-ea"/>
            <a:cs typeface="+mn-cs"/>
          </a:endParaRPr>
        </a:p>
      </cdr:txBody>
    </cdr:sp>
  </cdr:relSizeAnchor>
</c:userShapes>
</file>

<file path=ppt/drawings/drawing2.xml><?xml version="1.0" encoding="utf-8"?>
<c:userShapes xmlns:c="http://schemas.openxmlformats.org/drawingml/2006/chart">
  <cdr:relSizeAnchor xmlns:cdr="http://schemas.openxmlformats.org/drawingml/2006/chartDrawing">
    <cdr:from>
      <cdr:x>0.0917</cdr:x>
      <cdr:y>0.20299</cdr:y>
    </cdr:from>
    <cdr:to>
      <cdr:x>0.24066</cdr:x>
      <cdr:y>0.24999</cdr:y>
    </cdr:to>
    <cdr:sp macro="" textlink="">
      <cdr:nvSpPr>
        <cdr:cNvPr id="2" name="1 CuadroTexto"/>
        <cdr:cNvSpPr txBox="1"/>
      </cdr:nvSpPr>
      <cdr:spPr>
        <a:xfrm xmlns:a="http://schemas.openxmlformats.org/drawingml/2006/main">
          <a:off x="794817" y="1277719"/>
          <a:ext cx="1291159" cy="295838"/>
        </a:xfrm>
        <a:prstGeom xmlns:a="http://schemas.openxmlformats.org/drawingml/2006/main" prst="rect">
          <a:avLst/>
        </a:prstGeom>
      </cdr:spPr>
      <cdr:txBody>
        <a:bodyPr xmlns:a="http://schemas.openxmlformats.org/drawingml/2006/main" wrap="squar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pPr algn="ctr"/>
          <a:r>
            <a:rPr lang="es-MX" sz="1100" b="1" dirty="0">
              <a:latin typeface="Century Gothic" panose="020B0502020202020204" pitchFamily="34" charset="0"/>
            </a:rPr>
            <a:t>ETAPA</a:t>
          </a:r>
          <a:r>
            <a:rPr lang="es-MX" sz="1100" b="1" baseline="0" dirty="0">
              <a:latin typeface="Century Gothic" panose="020B0502020202020204" pitchFamily="34" charset="0"/>
            </a:rPr>
            <a:t> INICIAL</a:t>
          </a:r>
          <a:endParaRPr lang="es-MX" sz="1100" b="1" dirty="0">
            <a:latin typeface="Century Gothic" panose="020B0502020202020204" pitchFamily="34" charset="0"/>
          </a:endParaRPr>
        </a:p>
      </cdr:txBody>
    </cdr:sp>
  </cdr:relSizeAnchor>
  <cdr:relSizeAnchor xmlns:cdr="http://schemas.openxmlformats.org/drawingml/2006/chartDrawing">
    <cdr:from>
      <cdr:x>0.24066</cdr:x>
      <cdr:y>0.20299</cdr:y>
    </cdr:from>
    <cdr:to>
      <cdr:x>0.32967</cdr:x>
      <cdr:y>0.28101</cdr:y>
    </cdr:to>
    <cdr:sp macro="" textlink="">
      <cdr:nvSpPr>
        <cdr:cNvPr id="3" name="2 CuadroTexto"/>
        <cdr:cNvSpPr txBox="1"/>
      </cdr:nvSpPr>
      <cdr:spPr>
        <a:xfrm xmlns:a="http://schemas.openxmlformats.org/drawingml/2006/main">
          <a:off x="2085980" y="1277708"/>
          <a:ext cx="771519" cy="491092"/>
        </a:xfrm>
        <a:prstGeom xmlns:a="http://schemas.openxmlformats.org/drawingml/2006/main" prst="rect">
          <a:avLst/>
        </a:prstGeom>
      </cdr:spPr>
      <cdr:txBody>
        <a:bodyPr xmlns:a="http://schemas.openxmlformats.org/drawingml/2006/main" wrap="squar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pPr algn="ctr"/>
          <a:r>
            <a:rPr lang="es-MX" sz="1100" b="1" dirty="0">
              <a:latin typeface="Century Gothic" panose="020B0502020202020204" pitchFamily="34" charset="0"/>
            </a:rPr>
            <a:t>ETAPA HÍBRIDA</a:t>
          </a:r>
        </a:p>
      </cdr:txBody>
    </cdr:sp>
  </cdr:relSizeAnchor>
  <cdr:relSizeAnchor xmlns:cdr="http://schemas.openxmlformats.org/drawingml/2006/chartDrawing">
    <cdr:from>
      <cdr:x>0.32967</cdr:x>
      <cdr:y>0.20299</cdr:y>
    </cdr:from>
    <cdr:to>
      <cdr:x>0.90584</cdr:x>
      <cdr:y>0.24385</cdr:y>
    </cdr:to>
    <cdr:sp macro="" textlink="">
      <cdr:nvSpPr>
        <cdr:cNvPr id="4" name="3 CuadroTexto"/>
        <cdr:cNvSpPr txBox="1"/>
      </cdr:nvSpPr>
      <cdr:spPr>
        <a:xfrm xmlns:a="http://schemas.openxmlformats.org/drawingml/2006/main">
          <a:off x="2857499" y="1277719"/>
          <a:ext cx="4994101" cy="257191"/>
        </a:xfrm>
        <a:prstGeom xmlns:a="http://schemas.openxmlformats.org/drawingml/2006/main" prst="rect">
          <a:avLst/>
        </a:prstGeom>
      </cdr:spPr>
      <cdr:txBody>
        <a:bodyPr xmlns:a="http://schemas.openxmlformats.org/drawingml/2006/main" wrap="squar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pPr algn="ctr"/>
          <a:r>
            <a:rPr lang="es-MX" sz="1100" b="1" dirty="0">
              <a:latin typeface="Century Gothic" panose="020B0502020202020204" pitchFamily="34" charset="0"/>
            </a:rPr>
            <a:t>ETAPA INTERNA</a:t>
          </a:r>
        </a:p>
      </cdr:txBody>
    </cdr:sp>
  </cdr:relSizeAnchor>
</c:userShapes>
</file>

<file path=ppt/handoutMasters/_rels/handoutMaster1.xml.rels><?xml version="1.0" encoding="UTF-8" standalone="yes"?>
<Relationships xmlns="http://schemas.openxmlformats.org/package/2006/relationships"><Relationship Id="rId1" Type="http://schemas.openxmlformats.org/officeDocument/2006/relationships/theme" Target="../theme/theme16.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3" y="2"/>
            <a:ext cx="3038604" cy="464820"/>
          </a:xfrm>
          <a:prstGeom prst="rect">
            <a:avLst/>
          </a:prstGeom>
        </p:spPr>
        <p:txBody>
          <a:bodyPr vert="horz" lIns="89135" tIns="44568" rIns="89135" bIns="44568" rtlCol="0"/>
          <a:lstStyle>
            <a:lvl1pPr algn="l">
              <a:defRPr sz="1100"/>
            </a:lvl1pPr>
          </a:lstStyle>
          <a:p>
            <a:endParaRPr lang="es-MX" dirty="0">
              <a:latin typeface="Century Gothic" panose="020B0502020202020204" pitchFamily="34" charset="0"/>
            </a:endParaRPr>
          </a:p>
        </p:txBody>
      </p:sp>
      <p:sp>
        <p:nvSpPr>
          <p:cNvPr id="3" name="2 Marcador de fecha"/>
          <p:cNvSpPr>
            <a:spLocks noGrp="1"/>
          </p:cNvSpPr>
          <p:nvPr>
            <p:ph type="dt" sz="quarter" idx="1"/>
          </p:nvPr>
        </p:nvSpPr>
        <p:spPr>
          <a:xfrm>
            <a:off x="3970162" y="2"/>
            <a:ext cx="3038604" cy="464820"/>
          </a:xfrm>
          <a:prstGeom prst="rect">
            <a:avLst/>
          </a:prstGeom>
        </p:spPr>
        <p:txBody>
          <a:bodyPr vert="horz" lIns="89135" tIns="44568" rIns="89135" bIns="44568" rtlCol="0"/>
          <a:lstStyle>
            <a:lvl1pPr algn="r">
              <a:defRPr sz="1100"/>
            </a:lvl1pPr>
          </a:lstStyle>
          <a:p>
            <a:fld id="{75218F68-8D36-49C9-B3D5-4EE89629CB6E}" type="datetimeFigureOut">
              <a:rPr lang="es-MX" smtClean="0">
                <a:latin typeface="Century Gothic" panose="020B0502020202020204" pitchFamily="34" charset="0"/>
              </a:rPr>
              <a:t>16/08/2017</a:t>
            </a:fld>
            <a:endParaRPr lang="es-MX" dirty="0">
              <a:latin typeface="Century Gothic" panose="020B0502020202020204" pitchFamily="34" charset="0"/>
            </a:endParaRPr>
          </a:p>
        </p:txBody>
      </p:sp>
      <p:sp>
        <p:nvSpPr>
          <p:cNvPr id="4" name="3 Marcador de pie de página"/>
          <p:cNvSpPr>
            <a:spLocks noGrp="1"/>
          </p:cNvSpPr>
          <p:nvPr>
            <p:ph type="ftr" sz="quarter" idx="2"/>
          </p:nvPr>
        </p:nvSpPr>
        <p:spPr>
          <a:xfrm>
            <a:off x="3" y="8830087"/>
            <a:ext cx="3038604" cy="464820"/>
          </a:xfrm>
          <a:prstGeom prst="rect">
            <a:avLst/>
          </a:prstGeom>
        </p:spPr>
        <p:txBody>
          <a:bodyPr vert="horz" lIns="89135" tIns="44568" rIns="89135" bIns="44568" rtlCol="0" anchor="b"/>
          <a:lstStyle>
            <a:lvl1pPr algn="l">
              <a:defRPr sz="1100"/>
            </a:lvl1pPr>
          </a:lstStyle>
          <a:p>
            <a:endParaRPr lang="es-MX" dirty="0">
              <a:latin typeface="Century Gothic" panose="020B0502020202020204" pitchFamily="34" charset="0"/>
            </a:endParaRPr>
          </a:p>
        </p:txBody>
      </p:sp>
      <p:sp>
        <p:nvSpPr>
          <p:cNvPr id="5" name="4 Marcador de número de diapositiva"/>
          <p:cNvSpPr>
            <a:spLocks noGrp="1"/>
          </p:cNvSpPr>
          <p:nvPr>
            <p:ph type="sldNum" sz="quarter" idx="3"/>
          </p:nvPr>
        </p:nvSpPr>
        <p:spPr>
          <a:xfrm>
            <a:off x="3970162" y="8830087"/>
            <a:ext cx="3038604" cy="464820"/>
          </a:xfrm>
          <a:prstGeom prst="rect">
            <a:avLst/>
          </a:prstGeom>
        </p:spPr>
        <p:txBody>
          <a:bodyPr vert="horz" lIns="89135" tIns="44568" rIns="89135" bIns="44568" rtlCol="0" anchor="b"/>
          <a:lstStyle>
            <a:lvl1pPr algn="r">
              <a:defRPr sz="1100"/>
            </a:lvl1pPr>
          </a:lstStyle>
          <a:p>
            <a:fld id="{5780F4B7-B45D-4694-BBDD-93BDC13791C8}" type="slidenum">
              <a:rPr lang="es-MX" smtClean="0">
                <a:latin typeface="Century Gothic" panose="020B0502020202020204" pitchFamily="34" charset="0"/>
              </a:rPr>
              <a:t>‹Nº›</a:t>
            </a:fld>
            <a:endParaRPr lang="es-MX" dirty="0">
              <a:latin typeface="Century Gothic" panose="020B0502020202020204" pitchFamily="34" charset="0"/>
            </a:endParaRPr>
          </a:p>
        </p:txBody>
      </p:sp>
    </p:spTree>
    <p:extLst>
      <p:ext uri="{BB962C8B-B14F-4D97-AF65-F5344CB8AC3E}">
        <p14:creationId xmlns:p14="http://schemas.microsoft.com/office/powerpoint/2010/main" val="180551832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1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5" y="2"/>
            <a:ext cx="3037840" cy="464820"/>
          </a:xfrm>
          <a:prstGeom prst="rect">
            <a:avLst/>
          </a:prstGeom>
        </p:spPr>
        <p:txBody>
          <a:bodyPr vert="horz" lIns="89117" tIns="44559" rIns="89117" bIns="44559" rtlCol="0"/>
          <a:lstStyle>
            <a:lvl1pPr algn="l">
              <a:defRPr sz="1100">
                <a:latin typeface="Century Gothic" panose="020B0502020202020204" pitchFamily="34" charset="0"/>
              </a:defRPr>
            </a:lvl1pPr>
          </a:lstStyle>
          <a:p>
            <a:endParaRPr lang="es-MX" dirty="0"/>
          </a:p>
        </p:txBody>
      </p:sp>
      <p:sp>
        <p:nvSpPr>
          <p:cNvPr id="3" name="2 Marcador de fecha"/>
          <p:cNvSpPr>
            <a:spLocks noGrp="1"/>
          </p:cNvSpPr>
          <p:nvPr>
            <p:ph type="dt" idx="1"/>
          </p:nvPr>
        </p:nvSpPr>
        <p:spPr>
          <a:xfrm>
            <a:off x="3970945" y="2"/>
            <a:ext cx="3037840" cy="464820"/>
          </a:xfrm>
          <a:prstGeom prst="rect">
            <a:avLst/>
          </a:prstGeom>
        </p:spPr>
        <p:txBody>
          <a:bodyPr vert="horz" lIns="89117" tIns="44559" rIns="89117" bIns="44559" rtlCol="0"/>
          <a:lstStyle>
            <a:lvl1pPr algn="r">
              <a:defRPr sz="1100">
                <a:latin typeface="Century Gothic" panose="020B0502020202020204" pitchFamily="34" charset="0"/>
              </a:defRPr>
            </a:lvl1pPr>
          </a:lstStyle>
          <a:p>
            <a:fld id="{3BEBD073-40EC-4AC4-9A2A-D75A2D0CF7A8}" type="datetimeFigureOut">
              <a:rPr lang="es-MX" smtClean="0"/>
              <a:pPr/>
              <a:t>16/08/2017</a:t>
            </a:fld>
            <a:endParaRPr lang="es-MX" dirty="0"/>
          </a:p>
        </p:txBody>
      </p:sp>
      <p:sp>
        <p:nvSpPr>
          <p:cNvPr id="4" name="3 Marcador de imagen de diapositiva"/>
          <p:cNvSpPr>
            <a:spLocks noGrp="1" noRot="1" noChangeAspect="1"/>
          </p:cNvSpPr>
          <p:nvPr>
            <p:ph type="sldImg" idx="2"/>
          </p:nvPr>
        </p:nvSpPr>
        <p:spPr>
          <a:xfrm>
            <a:off x="1181100" y="696913"/>
            <a:ext cx="4648200" cy="3486150"/>
          </a:xfrm>
          <a:prstGeom prst="rect">
            <a:avLst/>
          </a:prstGeom>
          <a:noFill/>
          <a:ln w="12700">
            <a:solidFill>
              <a:prstClr val="black"/>
            </a:solidFill>
          </a:ln>
        </p:spPr>
        <p:txBody>
          <a:bodyPr vert="horz" lIns="89117" tIns="44559" rIns="89117" bIns="44559" rtlCol="0" anchor="ctr"/>
          <a:lstStyle/>
          <a:p>
            <a:endParaRPr lang="es-MX" dirty="0"/>
          </a:p>
        </p:txBody>
      </p:sp>
      <p:sp>
        <p:nvSpPr>
          <p:cNvPr id="5" name="4 Marcador de notas"/>
          <p:cNvSpPr>
            <a:spLocks noGrp="1"/>
          </p:cNvSpPr>
          <p:nvPr>
            <p:ph type="body" sz="quarter" idx="3"/>
          </p:nvPr>
        </p:nvSpPr>
        <p:spPr>
          <a:xfrm>
            <a:off x="701041" y="4415794"/>
            <a:ext cx="5608320" cy="4183381"/>
          </a:xfrm>
          <a:prstGeom prst="rect">
            <a:avLst/>
          </a:prstGeom>
        </p:spPr>
        <p:txBody>
          <a:bodyPr vert="horz" lIns="89117" tIns="44559" rIns="89117" bIns="44559" rtlCol="0"/>
          <a:lstStyle/>
          <a:p>
            <a:pPr lvl="0"/>
            <a:r>
              <a:rPr lang="es-ES" dirty="0"/>
              <a:t>Haga clic para modificar el estilo de texto del patrón</a:t>
            </a:r>
          </a:p>
          <a:p>
            <a:pPr lvl="1"/>
            <a:r>
              <a:rPr lang="es-ES" dirty="0"/>
              <a:t>Segundo nivel</a:t>
            </a:r>
          </a:p>
          <a:p>
            <a:pPr lvl="2"/>
            <a:r>
              <a:rPr lang="es-ES" dirty="0"/>
              <a:t>Tercer nivel</a:t>
            </a:r>
          </a:p>
          <a:p>
            <a:pPr lvl="3"/>
            <a:r>
              <a:rPr lang="es-ES" dirty="0"/>
              <a:t>Cuarto nivel</a:t>
            </a:r>
          </a:p>
          <a:p>
            <a:pPr lvl="4"/>
            <a:r>
              <a:rPr lang="es-ES" dirty="0"/>
              <a:t>Quinto nivel</a:t>
            </a:r>
            <a:endParaRPr lang="es-MX" dirty="0"/>
          </a:p>
        </p:txBody>
      </p:sp>
      <p:sp>
        <p:nvSpPr>
          <p:cNvPr id="6" name="5 Marcador de pie de página"/>
          <p:cNvSpPr>
            <a:spLocks noGrp="1"/>
          </p:cNvSpPr>
          <p:nvPr>
            <p:ph type="ftr" sz="quarter" idx="4"/>
          </p:nvPr>
        </p:nvSpPr>
        <p:spPr>
          <a:xfrm>
            <a:off x="5" y="8829968"/>
            <a:ext cx="3037840" cy="464820"/>
          </a:xfrm>
          <a:prstGeom prst="rect">
            <a:avLst/>
          </a:prstGeom>
        </p:spPr>
        <p:txBody>
          <a:bodyPr vert="horz" lIns="89117" tIns="44559" rIns="89117" bIns="44559" rtlCol="0" anchor="b"/>
          <a:lstStyle>
            <a:lvl1pPr algn="l">
              <a:defRPr sz="1100">
                <a:latin typeface="Century Gothic" panose="020B0502020202020204" pitchFamily="34" charset="0"/>
              </a:defRPr>
            </a:lvl1pPr>
          </a:lstStyle>
          <a:p>
            <a:endParaRPr lang="es-MX" dirty="0"/>
          </a:p>
        </p:txBody>
      </p:sp>
      <p:sp>
        <p:nvSpPr>
          <p:cNvPr id="7" name="6 Marcador de número de diapositiva"/>
          <p:cNvSpPr>
            <a:spLocks noGrp="1"/>
          </p:cNvSpPr>
          <p:nvPr>
            <p:ph type="sldNum" sz="quarter" idx="5"/>
          </p:nvPr>
        </p:nvSpPr>
        <p:spPr>
          <a:xfrm>
            <a:off x="3970945" y="8829968"/>
            <a:ext cx="3037840" cy="464820"/>
          </a:xfrm>
          <a:prstGeom prst="rect">
            <a:avLst/>
          </a:prstGeom>
        </p:spPr>
        <p:txBody>
          <a:bodyPr vert="horz" lIns="89117" tIns="44559" rIns="89117" bIns="44559" rtlCol="0" anchor="b"/>
          <a:lstStyle>
            <a:lvl1pPr algn="r">
              <a:defRPr sz="1100">
                <a:latin typeface="Century Gothic" panose="020B0502020202020204" pitchFamily="34" charset="0"/>
              </a:defRPr>
            </a:lvl1pPr>
          </a:lstStyle>
          <a:p>
            <a:fld id="{2A800D66-B5D4-4504-A2B2-CDF88B324EC5}" type="slidenum">
              <a:rPr lang="es-MX" smtClean="0"/>
              <a:pPr/>
              <a:t>‹Nº›</a:t>
            </a:fld>
            <a:endParaRPr lang="es-MX" dirty="0"/>
          </a:p>
        </p:txBody>
      </p:sp>
    </p:spTree>
    <p:extLst>
      <p:ext uri="{BB962C8B-B14F-4D97-AF65-F5344CB8AC3E}">
        <p14:creationId xmlns:p14="http://schemas.microsoft.com/office/powerpoint/2010/main" val="336259057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Century Gothic" panose="020B0502020202020204" pitchFamily="34" charset="0"/>
        <a:ea typeface="+mn-ea"/>
        <a:cs typeface="+mn-cs"/>
      </a:defRPr>
    </a:lvl1pPr>
    <a:lvl2pPr marL="457200" algn="l" defTabSz="914400" rtl="0" eaLnBrk="1" latinLnBrk="0" hangingPunct="1">
      <a:defRPr sz="1200" kern="1200">
        <a:solidFill>
          <a:schemeClr val="tx1"/>
        </a:solidFill>
        <a:latin typeface="Century Gothic" panose="020B0502020202020204" pitchFamily="34" charset="0"/>
        <a:ea typeface="+mn-ea"/>
        <a:cs typeface="+mn-cs"/>
      </a:defRPr>
    </a:lvl2pPr>
    <a:lvl3pPr marL="914400" algn="l" defTabSz="914400" rtl="0" eaLnBrk="1" latinLnBrk="0" hangingPunct="1">
      <a:defRPr sz="1200" kern="1200">
        <a:solidFill>
          <a:schemeClr val="tx1"/>
        </a:solidFill>
        <a:latin typeface="Century Gothic" panose="020B0502020202020204" pitchFamily="34" charset="0"/>
        <a:ea typeface="+mn-ea"/>
        <a:cs typeface="+mn-cs"/>
      </a:defRPr>
    </a:lvl3pPr>
    <a:lvl4pPr marL="1371600" algn="l" defTabSz="914400" rtl="0" eaLnBrk="1" latinLnBrk="0" hangingPunct="1">
      <a:defRPr sz="1200" kern="1200">
        <a:solidFill>
          <a:schemeClr val="tx1"/>
        </a:solidFill>
        <a:latin typeface="Century Gothic" panose="020B0502020202020204" pitchFamily="34" charset="0"/>
        <a:ea typeface="+mn-ea"/>
        <a:cs typeface="+mn-cs"/>
      </a:defRPr>
    </a:lvl4pPr>
    <a:lvl5pPr marL="1828800" algn="l" defTabSz="914400" rtl="0" eaLnBrk="1" latinLnBrk="0" hangingPunct="1">
      <a:defRPr sz="1200" kern="1200">
        <a:solidFill>
          <a:schemeClr val="tx1"/>
        </a:solidFill>
        <a:latin typeface="Century Gothic" panose="020B0502020202020204"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MX" dirty="0"/>
          </a:p>
        </p:txBody>
      </p:sp>
      <p:sp>
        <p:nvSpPr>
          <p:cNvPr id="4" name="3 Marcador de número de diapositiva"/>
          <p:cNvSpPr>
            <a:spLocks noGrp="1"/>
          </p:cNvSpPr>
          <p:nvPr>
            <p:ph type="sldNum" sz="quarter" idx="10"/>
          </p:nvPr>
        </p:nvSpPr>
        <p:spPr/>
        <p:txBody>
          <a:bodyPr/>
          <a:lstStyle/>
          <a:p>
            <a:fld id="{2A800D66-B5D4-4504-A2B2-CDF88B324EC5}" type="slidenum">
              <a:rPr lang="es-MX" smtClean="0"/>
              <a:pPr/>
              <a:t>2</a:t>
            </a:fld>
            <a:endParaRPr lang="es-MX" dirty="0"/>
          </a:p>
        </p:txBody>
      </p:sp>
    </p:spTree>
    <p:extLst>
      <p:ext uri="{BB962C8B-B14F-4D97-AF65-F5344CB8AC3E}">
        <p14:creationId xmlns:p14="http://schemas.microsoft.com/office/powerpoint/2010/main" val="181662398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MX" dirty="0"/>
          </a:p>
        </p:txBody>
      </p:sp>
      <p:sp>
        <p:nvSpPr>
          <p:cNvPr id="4" name="3 Marcador de número de diapositiva"/>
          <p:cNvSpPr>
            <a:spLocks noGrp="1"/>
          </p:cNvSpPr>
          <p:nvPr>
            <p:ph type="sldNum" sz="quarter" idx="10"/>
          </p:nvPr>
        </p:nvSpPr>
        <p:spPr/>
        <p:txBody>
          <a:bodyPr/>
          <a:lstStyle/>
          <a:p>
            <a:fld id="{2A800D66-B5D4-4504-A2B2-CDF88B324EC5}" type="slidenum">
              <a:rPr lang="es-MX" smtClean="0"/>
              <a:pPr/>
              <a:t>9</a:t>
            </a:fld>
            <a:endParaRPr lang="es-MX" dirty="0"/>
          </a:p>
        </p:txBody>
      </p:sp>
    </p:spTree>
    <p:extLst>
      <p:ext uri="{BB962C8B-B14F-4D97-AF65-F5344CB8AC3E}">
        <p14:creationId xmlns:p14="http://schemas.microsoft.com/office/powerpoint/2010/main" val="181662398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MX" dirty="0"/>
          </a:p>
        </p:txBody>
      </p:sp>
      <p:sp>
        <p:nvSpPr>
          <p:cNvPr id="4" name="3 Marcador de número de diapositiva"/>
          <p:cNvSpPr>
            <a:spLocks noGrp="1"/>
          </p:cNvSpPr>
          <p:nvPr>
            <p:ph type="sldNum" sz="quarter" idx="10"/>
          </p:nvPr>
        </p:nvSpPr>
        <p:spPr/>
        <p:txBody>
          <a:bodyPr/>
          <a:lstStyle/>
          <a:p>
            <a:fld id="{2A800D66-B5D4-4504-A2B2-CDF88B324EC5}" type="slidenum">
              <a:rPr lang="es-MX" smtClean="0"/>
              <a:pPr/>
              <a:t>26</a:t>
            </a:fld>
            <a:endParaRPr lang="es-MX" dirty="0"/>
          </a:p>
        </p:txBody>
      </p:sp>
    </p:spTree>
    <p:extLst>
      <p:ext uri="{BB962C8B-B14F-4D97-AF65-F5344CB8AC3E}">
        <p14:creationId xmlns:p14="http://schemas.microsoft.com/office/powerpoint/2010/main" val="181662398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MX" dirty="0"/>
          </a:p>
        </p:txBody>
      </p:sp>
      <p:sp>
        <p:nvSpPr>
          <p:cNvPr id="4" name="3 Marcador de número de diapositiva"/>
          <p:cNvSpPr>
            <a:spLocks noGrp="1"/>
          </p:cNvSpPr>
          <p:nvPr>
            <p:ph type="sldNum" sz="quarter" idx="10"/>
          </p:nvPr>
        </p:nvSpPr>
        <p:spPr/>
        <p:txBody>
          <a:bodyPr/>
          <a:lstStyle/>
          <a:p>
            <a:fld id="{2A800D66-B5D4-4504-A2B2-CDF88B324EC5}" type="slidenum">
              <a:rPr lang="es-MX" smtClean="0"/>
              <a:pPr/>
              <a:t>41</a:t>
            </a:fld>
            <a:endParaRPr lang="es-MX" dirty="0"/>
          </a:p>
        </p:txBody>
      </p:sp>
    </p:spTree>
    <p:extLst>
      <p:ext uri="{BB962C8B-B14F-4D97-AF65-F5344CB8AC3E}">
        <p14:creationId xmlns:p14="http://schemas.microsoft.com/office/powerpoint/2010/main" val="181662398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MX" dirty="0"/>
          </a:p>
        </p:txBody>
      </p:sp>
      <p:sp>
        <p:nvSpPr>
          <p:cNvPr id="4" name="Marcador de número de diapositiva 3"/>
          <p:cNvSpPr>
            <a:spLocks noGrp="1"/>
          </p:cNvSpPr>
          <p:nvPr>
            <p:ph type="sldNum" sz="quarter" idx="10"/>
          </p:nvPr>
        </p:nvSpPr>
        <p:spPr/>
        <p:txBody>
          <a:bodyPr/>
          <a:lstStyle/>
          <a:p>
            <a:fld id="{2A800D66-B5D4-4504-A2B2-CDF88B324EC5}" type="slidenum">
              <a:rPr lang="es-MX" smtClean="0"/>
              <a:t>42</a:t>
            </a:fld>
            <a:endParaRPr lang="es-MX" dirty="0"/>
          </a:p>
        </p:txBody>
      </p:sp>
    </p:spTree>
    <p:extLst>
      <p:ext uri="{BB962C8B-B14F-4D97-AF65-F5344CB8AC3E}">
        <p14:creationId xmlns:p14="http://schemas.microsoft.com/office/powerpoint/2010/main" val="35630765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MX" dirty="0"/>
          </a:p>
        </p:txBody>
      </p:sp>
      <p:sp>
        <p:nvSpPr>
          <p:cNvPr id="4" name="3 Marcador de número de diapositiva"/>
          <p:cNvSpPr>
            <a:spLocks noGrp="1"/>
          </p:cNvSpPr>
          <p:nvPr>
            <p:ph type="sldNum" sz="quarter" idx="10"/>
          </p:nvPr>
        </p:nvSpPr>
        <p:spPr/>
        <p:txBody>
          <a:bodyPr/>
          <a:lstStyle/>
          <a:p>
            <a:fld id="{2A800D66-B5D4-4504-A2B2-CDF88B324EC5}" type="slidenum">
              <a:rPr lang="es-MX" smtClean="0"/>
              <a:pPr/>
              <a:t>53</a:t>
            </a:fld>
            <a:endParaRPr lang="es-MX" dirty="0"/>
          </a:p>
        </p:txBody>
      </p:sp>
    </p:spTree>
    <p:extLst>
      <p:ext uri="{BB962C8B-B14F-4D97-AF65-F5344CB8AC3E}">
        <p14:creationId xmlns:p14="http://schemas.microsoft.com/office/powerpoint/2010/main" val="181662398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MX" dirty="0"/>
          </a:p>
        </p:txBody>
      </p:sp>
      <p:sp>
        <p:nvSpPr>
          <p:cNvPr id="4" name="3 Marcador de número de diapositiva"/>
          <p:cNvSpPr>
            <a:spLocks noGrp="1"/>
          </p:cNvSpPr>
          <p:nvPr>
            <p:ph type="sldNum" sz="quarter" idx="10"/>
          </p:nvPr>
        </p:nvSpPr>
        <p:spPr/>
        <p:txBody>
          <a:bodyPr/>
          <a:lstStyle/>
          <a:p>
            <a:fld id="{2A800D66-B5D4-4504-A2B2-CDF88B324EC5}" type="slidenum">
              <a:rPr lang="es-MX" smtClean="0"/>
              <a:pPr/>
              <a:t>59</a:t>
            </a:fld>
            <a:endParaRPr lang="es-MX" dirty="0"/>
          </a:p>
        </p:txBody>
      </p:sp>
    </p:spTree>
    <p:extLst>
      <p:ext uri="{BB962C8B-B14F-4D97-AF65-F5344CB8AC3E}">
        <p14:creationId xmlns:p14="http://schemas.microsoft.com/office/powerpoint/2010/main" val="181662398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MX" dirty="0"/>
          </a:p>
        </p:txBody>
      </p:sp>
      <p:sp>
        <p:nvSpPr>
          <p:cNvPr id="4" name="3 Marcador de número de diapositiva"/>
          <p:cNvSpPr>
            <a:spLocks noGrp="1"/>
          </p:cNvSpPr>
          <p:nvPr>
            <p:ph type="sldNum" sz="quarter" idx="10"/>
          </p:nvPr>
        </p:nvSpPr>
        <p:spPr/>
        <p:txBody>
          <a:bodyPr/>
          <a:lstStyle/>
          <a:p>
            <a:fld id="{2A800D66-B5D4-4504-A2B2-CDF88B324EC5}" type="slidenum">
              <a:rPr lang="es-MX" smtClean="0"/>
              <a:pPr/>
              <a:t>74</a:t>
            </a:fld>
            <a:endParaRPr lang="es-MX" dirty="0"/>
          </a:p>
        </p:txBody>
      </p:sp>
    </p:spTree>
    <p:extLst>
      <p:ext uri="{BB962C8B-B14F-4D97-AF65-F5344CB8AC3E}">
        <p14:creationId xmlns:p14="http://schemas.microsoft.com/office/powerpoint/2010/main" val="181662398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MX" dirty="0"/>
          </a:p>
        </p:txBody>
      </p:sp>
      <p:sp>
        <p:nvSpPr>
          <p:cNvPr id="4" name="3 Marcador de número de diapositiva"/>
          <p:cNvSpPr>
            <a:spLocks noGrp="1"/>
          </p:cNvSpPr>
          <p:nvPr>
            <p:ph type="sldNum" sz="quarter" idx="10"/>
          </p:nvPr>
        </p:nvSpPr>
        <p:spPr/>
        <p:txBody>
          <a:bodyPr/>
          <a:lstStyle/>
          <a:p>
            <a:fld id="{2A800D66-B5D4-4504-A2B2-CDF88B324EC5}" type="slidenum">
              <a:rPr lang="es-MX" smtClean="0"/>
              <a:pPr/>
              <a:t>84</a:t>
            </a:fld>
            <a:endParaRPr lang="es-MX" dirty="0"/>
          </a:p>
        </p:txBody>
      </p:sp>
    </p:spTree>
    <p:extLst>
      <p:ext uri="{BB962C8B-B14F-4D97-AF65-F5344CB8AC3E}">
        <p14:creationId xmlns:p14="http://schemas.microsoft.com/office/powerpoint/2010/main" val="181662398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MX" dirty="0"/>
          </a:p>
        </p:txBody>
      </p:sp>
      <p:sp>
        <p:nvSpPr>
          <p:cNvPr id="4" name="3 Marcador de número de diapositiva"/>
          <p:cNvSpPr>
            <a:spLocks noGrp="1"/>
          </p:cNvSpPr>
          <p:nvPr>
            <p:ph type="sldNum" sz="quarter" idx="10"/>
          </p:nvPr>
        </p:nvSpPr>
        <p:spPr/>
        <p:txBody>
          <a:bodyPr/>
          <a:lstStyle/>
          <a:p>
            <a:fld id="{0B1C575A-FA3C-4170-BDE2-E20A38399392}" type="slidenum">
              <a:rPr lang="en-US" smtClean="0">
                <a:solidFill>
                  <a:prstClr val="black"/>
                </a:solidFill>
              </a:rPr>
              <a:pPr/>
              <a:t>86</a:t>
            </a:fld>
            <a:endParaRPr lang="en-US" dirty="0">
              <a:solidFill>
                <a:prstClr val="black"/>
              </a:solidFill>
            </a:endParaRPr>
          </a:p>
        </p:txBody>
      </p:sp>
    </p:spTree>
    <p:extLst>
      <p:ext uri="{BB962C8B-B14F-4D97-AF65-F5344CB8AC3E}">
        <p14:creationId xmlns:p14="http://schemas.microsoft.com/office/powerpoint/2010/main" val="119518760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MX" dirty="0"/>
          </a:p>
        </p:txBody>
      </p:sp>
      <p:sp>
        <p:nvSpPr>
          <p:cNvPr id="4" name="3 Marcador de número de diapositiva"/>
          <p:cNvSpPr>
            <a:spLocks noGrp="1"/>
          </p:cNvSpPr>
          <p:nvPr>
            <p:ph type="sldNum" sz="quarter" idx="10"/>
          </p:nvPr>
        </p:nvSpPr>
        <p:spPr/>
        <p:txBody>
          <a:bodyPr/>
          <a:lstStyle/>
          <a:p>
            <a:fld id="{36F41B48-4DDB-4493-9226-EF0576B76913}" type="slidenum">
              <a:rPr lang="es-MX" smtClean="0">
                <a:solidFill>
                  <a:prstClr val="black"/>
                </a:solidFill>
              </a:rPr>
              <a:pPr/>
              <a:t>88</a:t>
            </a:fld>
            <a:endParaRPr lang="es-MX" dirty="0">
              <a:solidFill>
                <a:prstClr val="black"/>
              </a:solidFill>
            </a:endParaRPr>
          </a:p>
        </p:txBody>
      </p:sp>
    </p:spTree>
    <p:extLst>
      <p:ext uri="{BB962C8B-B14F-4D97-AF65-F5344CB8AC3E}">
        <p14:creationId xmlns:p14="http://schemas.microsoft.com/office/powerpoint/2010/main" val="56627900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MX" dirty="0"/>
          </a:p>
        </p:txBody>
      </p:sp>
      <p:sp>
        <p:nvSpPr>
          <p:cNvPr id="4" name="3 Marcador de número de diapositiva"/>
          <p:cNvSpPr>
            <a:spLocks noGrp="1"/>
          </p:cNvSpPr>
          <p:nvPr>
            <p:ph type="sldNum" sz="quarter" idx="10"/>
          </p:nvPr>
        </p:nvSpPr>
        <p:spPr/>
        <p:txBody>
          <a:bodyPr/>
          <a:lstStyle/>
          <a:p>
            <a:fld id="{2A800D66-B5D4-4504-A2B2-CDF88B324EC5}" type="slidenum">
              <a:rPr lang="es-MX" smtClean="0"/>
              <a:t>119</a:t>
            </a:fld>
            <a:endParaRPr lang="es-MX" dirty="0"/>
          </a:p>
        </p:txBody>
      </p:sp>
    </p:spTree>
    <p:extLst>
      <p:ext uri="{BB962C8B-B14F-4D97-AF65-F5344CB8AC3E}">
        <p14:creationId xmlns:p14="http://schemas.microsoft.com/office/powerpoint/2010/main" val="4239267520"/>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0.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4.xml"/></Relationships>
</file>

<file path=ppt/slideLayouts/_rels/slideLayout51.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4.xml"/></Relationships>
</file>

<file path=ppt/slideLayouts/_rels/slideLayout52.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jpeg"/><Relationship Id="rId1" Type="http://schemas.openxmlformats.org/officeDocument/2006/relationships/slideMaster" Target="../slideMasters/slideMaster7.xml"/><Relationship Id="rId5" Type="http://schemas.openxmlformats.org/officeDocument/2006/relationships/image" Target="../media/image12.wmf"/><Relationship Id="rId4" Type="http://schemas.openxmlformats.org/officeDocument/2006/relationships/image" Target="../media/image11.wmf"/></Relationships>
</file>

<file path=ppt/slideLayouts/_rels/slideLayout6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jpeg"/><Relationship Id="rId1" Type="http://schemas.openxmlformats.org/officeDocument/2006/relationships/slideMaster" Target="../slideMasters/slideMaster7.xml"/><Relationship Id="rId5" Type="http://schemas.openxmlformats.org/officeDocument/2006/relationships/image" Target="../media/image12.wmf"/><Relationship Id="rId4" Type="http://schemas.openxmlformats.org/officeDocument/2006/relationships/image" Target="../media/image11.wmf"/></Relationships>
</file>

<file path=ppt/slideLayouts/_rels/slideLayout6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jpeg"/><Relationship Id="rId1" Type="http://schemas.openxmlformats.org/officeDocument/2006/relationships/slideMaster" Target="../slideMasters/slideMaster7.xml"/><Relationship Id="rId5" Type="http://schemas.openxmlformats.org/officeDocument/2006/relationships/image" Target="../media/image12.wmf"/><Relationship Id="rId4" Type="http://schemas.openxmlformats.org/officeDocument/2006/relationships/image" Target="../media/image11.wmf"/></Relationships>
</file>

<file path=ppt/slideLayouts/_rels/slideLayout6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jpeg"/><Relationship Id="rId1" Type="http://schemas.openxmlformats.org/officeDocument/2006/relationships/slideMaster" Target="../slideMasters/slideMaster7.xml"/><Relationship Id="rId5" Type="http://schemas.openxmlformats.org/officeDocument/2006/relationships/image" Target="../media/image12.wmf"/><Relationship Id="rId4" Type="http://schemas.openxmlformats.org/officeDocument/2006/relationships/image" Target="../media/image11.wmf"/></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jpeg"/><Relationship Id="rId1" Type="http://schemas.openxmlformats.org/officeDocument/2006/relationships/slideMaster" Target="../slideMasters/slideMaster8.xml"/><Relationship Id="rId4" Type="http://schemas.openxmlformats.org/officeDocument/2006/relationships/image" Target="../media/image12.wmf"/></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1.xml.rels><?xml version="1.0" encoding="UTF-8" standalone="yes"?>
<Relationships xmlns="http://schemas.openxmlformats.org/package/2006/relationships"><Relationship Id="rId3" Type="http://schemas.openxmlformats.org/officeDocument/2006/relationships/tags" Target="../tags/tag3.xml"/><Relationship Id="rId2" Type="http://schemas.openxmlformats.org/officeDocument/2006/relationships/tags" Target="../tags/tag2.xml"/><Relationship Id="rId1" Type="http://schemas.openxmlformats.org/officeDocument/2006/relationships/tags" Target="../tags/tag1.xml"/><Relationship Id="rId5" Type="http://schemas.openxmlformats.org/officeDocument/2006/relationships/slideMaster" Target="../slideMasters/slideMaster8.xml"/><Relationship Id="rId4" Type="http://schemas.openxmlformats.org/officeDocument/2006/relationships/tags" Target="../tags/tag4.xml"/></Relationships>
</file>

<file path=ppt/slideLayouts/_rels/slideLayout7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jpeg"/><Relationship Id="rId1" Type="http://schemas.openxmlformats.org/officeDocument/2006/relationships/slideMaster" Target="../slideMasters/slideMaster9.xml"/><Relationship Id="rId5" Type="http://schemas.openxmlformats.org/officeDocument/2006/relationships/image" Target="../media/image12.wmf"/><Relationship Id="rId4" Type="http://schemas.openxmlformats.org/officeDocument/2006/relationships/image" Target="../media/image11.wmf"/></Relationships>
</file>

<file path=ppt/slideLayouts/_rels/slideLayout7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jpeg"/><Relationship Id="rId1" Type="http://schemas.openxmlformats.org/officeDocument/2006/relationships/slideMaster" Target="../slideMasters/slideMaster9.xml"/><Relationship Id="rId5" Type="http://schemas.openxmlformats.org/officeDocument/2006/relationships/image" Target="../media/image12.wmf"/><Relationship Id="rId4" Type="http://schemas.openxmlformats.org/officeDocument/2006/relationships/image" Target="../media/image11.wmf"/></Relationships>
</file>

<file path=ppt/slideLayouts/_rels/slideLayout7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jpeg"/><Relationship Id="rId1" Type="http://schemas.openxmlformats.org/officeDocument/2006/relationships/slideMaster" Target="../slideMasters/slideMaster9.xml"/><Relationship Id="rId5" Type="http://schemas.openxmlformats.org/officeDocument/2006/relationships/image" Target="../media/image12.wmf"/><Relationship Id="rId4" Type="http://schemas.openxmlformats.org/officeDocument/2006/relationships/image" Target="../media/image11.wmf"/></Relationships>
</file>

<file path=ppt/slideLayouts/_rels/slideLayout7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jpeg"/><Relationship Id="rId1" Type="http://schemas.openxmlformats.org/officeDocument/2006/relationships/slideMaster" Target="../slideMasters/slideMaster9.xml"/><Relationship Id="rId5" Type="http://schemas.openxmlformats.org/officeDocument/2006/relationships/image" Target="../media/image12.wmf"/><Relationship Id="rId4" Type="http://schemas.openxmlformats.org/officeDocument/2006/relationships/image" Target="../media/image11.wmf"/></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4.xml.rels><?xml version="1.0" encoding="UTF-8" standalone="yes"?>
<Relationships xmlns="http://schemas.openxmlformats.org/package/2006/relationships"><Relationship Id="rId3" Type="http://schemas.openxmlformats.org/officeDocument/2006/relationships/tags" Target="../tags/tag7.xml"/><Relationship Id="rId2" Type="http://schemas.openxmlformats.org/officeDocument/2006/relationships/tags" Target="../tags/tag6.xml"/><Relationship Id="rId1" Type="http://schemas.openxmlformats.org/officeDocument/2006/relationships/tags" Target="../tags/tag5.xml"/><Relationship Id="rId5" Type="http://schemas.openxmlformats.org/officeDocument/2006/relationships/slideMaster" Target="../slideMasters/slideMaster9.xml"/><Relationship Id="rId4" Type="http://schemas.openxmlformats.org/officeDocument/2006/relationships/tags" Target="../tags/tag8.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jpeg"/><Relationship Id="rId1" Type="http://schemas.openxmlformats.org/officeDocument/2006/relationships/slideMaster" Target="../slideMasters/slideMaster10.xml"/><Relationship Id="rId5" Type="http://schemas.openxmlformats.org/officeDocument/2006/relationships/image" Target="../media/image12.wmf"/><Relationship Id="rId4" Type="http://schemas.openxmlformats.org/officeDocument/2006/relationships/image" Target="../media/image11.wmf"/></Relationships>
</file>

<file path=ppt/slideLayouts/_rels/slideLayout8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jpeg"/><Relationship Id="rId1" Type="http://schemas.openxmlformats.org/officeDocument/2006/relationships/slideMaster" Target="../slideMasters/slideMaster10.xml"/><Relationship Id="rId5" Type="http://schemas.openxmlformats.org/officeDocument/2006/relationships/image" Target="../media/image12.wmf"/><Relationship Id="rId4" Type="http://schemas.openxmlformats.org/officeDocument/2006/relationships/image" Target="../media/image11.wmf"/></Relationships>
</file>

<file path=ppt/slideLayouts/_rels/slideLayout8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jpeg"/><Relationship Id="rId1" Type="http://schemas.openxmlformats.org/officeDocument/2006/relationships/slideMaster" Target="../slideMasters/slideMaster10.xml"/><Relationship Id="rId5" Type="http://schemas.openxmlformats.org/officeDocument/2006/relationships/image" Target="../media/image12.wmf"/><Relationship Id="rId4" Type="http://schemas.openxmlformats.org/officeDocument/2006/relationships/image" Target="../media/image11.wmf"/></Relationships>
</file>

<file path=ppt/slideLayouts/_rels/slideLayout8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jpeg"/><Relationship Id="rId1" Type="http://schemas.openxmlformats.org/officeDocument/2006/relationships/slideMaster" Target="../slideMasters/slideMaster10.xml"/><Relationship Id="rId5" Type="http://schemas.openxmlformats.org/officeDocument/2006/relationships/image" Target="../media/image12.wmf"/><Relationship Id="rId4" Type="http://schemas.openxmlformats.org/officeDocument/2006/relationships/image" Target="../media/image11.wmf"/></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jpeg"/><Relationship Id="rId1" Type="http://schemas.openxmlformats.org/officeDocument/2006/relationships/slideMaster" Target="../slideMasters/slideMaster11.xml"/><Relationship Id="rId4" Type="http://schemas.openxmlformats.org/officeDocument/2006/relationships/image" Target="../media/image12.wmf"/></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95.xml.rels><?xml version="1.0" encoding="UTF-8" standalone="yes"?>
<Relationships xmlns="http://schemas.openxmlformats.org/package/2006/relationships"><Relationship Id="rId3" Type="http://schemas.openxmlformats.org/officeDocument/2006/relationships/tags" Target="../tags/tag11.xml"/><Relationship Id="rId2" Type="http://schemas.openxmlformats.org/officeDocument/2006/relationships/tags" Target="../tags/tag10.xml"/><Relationship Id="rId1" Type="http://schemas.openxmlformats.org/officeDocument/2006/relationships/tags" Target="../tags/tag9.xml"/><Relationship Id="rId5" Type="http://schemas.openxmlformats.org/officeDocument/2006/relationships/slideMaster" Target="../slideMasters/slideMaster11.xml"/><Relationship Id="rId4" Type="http://schemas.openxmlformats.org/officeDocument/2006/relationships/tags" Target="../tags/tag12.xml"/></Relationships>
</file>

<file path=ppt/slideLayouts/_rels/slideLayout96.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2.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0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jpeg"/><Relationship Id="rId1" Type="http://schemas.openxmlformats.org/officeDocument/2006/relationships/slideMaster" Target="../slideMasters/slideMaster13.xml"/><Relationship Id="rId5" Type="http://schemas.openxmlformats.org/officeDocument/2006/relationships/image" Target="../media/image12.wmf"/><Relationship Id="rId4" Type="http://schemas.openxmlformats.org/officeDocument/2006/relationships/image" Target="../media/image11.wmf"/></Relationships>
</file>

<file path=ppt/slideLayouts/_rels/slideLayout10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jpeg"/><Relationship Id="rId1" Type="http://schemas.openxmlformats.org/officeDocument/2006/relationships/slideMaster" Target="../slideMasters/slideMaster13.xml"/><Relationship Id="rId5" Type="http://schemas.openxmlformats.org/officeDocument/2006/relationships/image" Target="../media/image12.wmf"/><Relationship Id="rId4" Type="http://schemas.openxmlformats.org/officeDocument/2006/relationships/image" Target="../media/image11.wmf"/></Relationships>
</file>

<file path=ppt/slideLayouts/_rels/slideLayout10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jpeg"/><Relationship Id="rId1" Type="http://schemas.openxmlformats.org/officeDocument/2006/relationships/slideMaster" Target="../slideMasters/slideMaster13.xml"/><Relationship Id="rId5" Type="http://schemas.openxmlformats.org/officeDocument/2006/relationships/image" Target="../media/image12.wmf"/><Relationship Id="rId4" Type="http://schemas.openxmlformats.org/officeDocument/2006/relationships/image" Target="../media/image11.wmf"/></Relationships>
</file>

<file path=ppt/slideLayouts/_rels/slideLayout10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jpeg"/><Relationship Id="rId1" Type="http://schemas.openxmlformats.org/officeDocument/2006/relationships/slideMaster" Target="../slideMasters/slideMaster13.xml"/><Relationship Id="rId5" Type="http://schemas.openxmlformats.org/officeDocument/2006/relationships/image" Target="../media/image12.wmf"/><Relationship Id="rId4" Type="http://schemas.openxmlformats.org/officeDocument/2006/relationships/image" Target="../media/image11.wmf"/></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1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jpeg"/><Relationship Id="rId1" Type="http://schemas.openxmlformats.org/officeDocument/2006/relationships/slideMaster" Target="../slideMasters/slideMaster14.xml"/><Relationship Id="rId4" Type="http://schemas.openxmlformats.org/officeDocument/2006/relationships/image" Target="../media/image12.wmf"/></Relationships>
</file>

<file path=ppt/slideLayouts/_rels/slideLayout112.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14.xml.rels><?xml version="1.0" encoding="UTF-8" standalone="yes"?>
<Relationships xmlns="http://schemas.openxmlformats.org/package/2006/relationships"><Relationship Id="rId3" Type="http://schemas.openxmlformats.org/officeDocument/2006/relationships/tags" Target="../tags/tag15.xml"/><Relationship Id="rId2" Type="http://schemas.openxmlformats.org/officeDocument/2006/relationships/tags" Target="../tags/tag14.xml"/><Relationship Id="rId1" Type="http://schemas.openxmlformats.org/officeDocument/2006/relationships/tags" Target="../tags/tag13.xml"/><Relationship Id="rId5" Type="http://schemas.openxmlformats.org/officeDocument/2006/relationships/slideMaster" Target="../slideMasters/slideMaster14.xml"/><Relationship Id="rId4" Type="http://schemas.openxmlformats.org/officeDocument/2006/relationships/tags" Target="../tags/tag16.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2" name="Título 1"/>
          <p:cNvSpPr>
            <a:spLocks noGrp="1"/>
          </p:cNvSpPr>
          <p:nvPr>
            <p:ph type="ctrTitle"/>
          </p:nvPr>
        </p:nvSpPr>
        <p:spPr>
          <a:xfrm>
            <a:off x="2433595" y="2897935"/>
            <a:ext cx="5725984" cy="711164"/>
          </a:xfrm>
        </p:spPr>
        <p:txBody>
          <a:bodyPr/>
          <a:lstStyle/>
          <a:p>
            <a:r>
              <a:rPr lang="es-ES_tradnl" dirty="0"/>
              <a:t>Clic para editar título</a:t>
            </a:r>
            <a:endParaRPr lang="es-ES" dirty="0"/>
          </a:p>
        </p:txBody>
      </p:sp>
      <p:sp>
        <p:nvSpPr>
          <p:cNvPr id="3" name="Subtítulo 2"/>
          <p:cNvSpPr>
            <a:spLocks noGrp="1"/>
          </p:cNvSpPr>
          <p:nvPr>
            <p:ph type="subTitle" idx="1"/>
          </p:nvPr>
        </p:nvSpPr>
        <p:spPr>
          <a:xfrm>
            <a:off x="2433595" y="3609099"/>
            <a:ext cx="6253205" cy="558919"/>
          </a:xfrm>
        </p:spPr>
        <p:txBody>
          <a:bodyPr>
            <a:normAutofit/>
          </a:bodyPr>
          <a:lstStyle>
            <a:lvl1pPr marL="0" indent="0" algn="l">
              <a:buNone/>
              <a:defRPr sz="2000" b="0" i="0">
                <a:solidFill>
                  <a:schemeClr val="tx1">
                    <a:tint val="75000"/>
                  </a:schemeClr>
                </a:solidFill>
                <a:latin typeface="Myriad Pro"/>
                <a:cs typeface="Myriad Pro"/>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_tradnl" dirty="0"/>
              <a:t>Haga clic para modificar el estilo de subtítulo del patrón</a:t>
            </a:r>
            <a:endParaRPr lang="es-ES" dirty="0"/>
          </a:p>
        </p:txBody>
      </p:sp>
      <p:sp>
        <p:nvSpPr>
          <p:cNvPr id="4" name="Marcador de fecha 3"/>
          <p:cNvSpPr>
            <a:spLocks noGrp="1"/>
          </p:cNvSpPr>
          <p:nvPr>
            <p:ph type="dt" sz="half" idx="10"/>
          </p:nvPr>
        </p:nvSpPr>
        <p:spPr/>
        <p:txBody>
          <a:bodyPr/>
          <a:lstStyle>
            <a:lvl1pPr>
              <a:defRPr/>
            </a:lvl1pPr>
          </a:lstStyle>
          <a:p>
            <a:pPr>
              <a:defRPr/>
            </a:pPr>
            <a:endParaRPr lang="es-ES" dirty="0"/>
          </a:p>
        </p:txBody>
      </p:sp>
      <p:sp>
        <p:nvSpPr>
          <p:cNvPr id="5" name="Marcador de pie de página 4"/>
          <p:cNvSpPr>
            <a:spLocks noGrp="1"/>
          </p:cNvSpPr>
          <p:nvPr>
            <p:ph type="ftr" sz="quarter" idx="11"/>
          </p:nvPr>
        </p:nvSpPr>
        <p:spPr/>
        <p:txBody>
          <a:bodyPr/>
          <a:lstStyle>
            <a:lvl1pPr>
              <a:defRPr/>
            </a:lvl1pPr>
          </a:lstStyle>
          <a:p>
            <a:pPr>
              <a:defRPr/>
            </a:pPr>
            <a:endParaRPr lang="es-ES" dirty="0"/>
          </a:p>
        </p:txBody>
      </p:sp>
      <p:sp>
        <p:nvSpPr>
          <p:cNvPr id="6" name="Marcador de número de diapositiva 5"/>
          <p:cNvSpPr>
            <a:spLocks noGrp="1"/>
          </p:cNvSpPr>
          <p:nvPr>
            <p:ph type="sldNum" sz="quarter" idx="12"/>
          </p:nvPr>
        </p:nvSpPr>
        <p:spPr/>
        <p:txBody>
          <a:bodyPr/>
          <a:lstStyle>
            <a:lvl1pPr>
              <a:defRPr/>
            </a:lvl1pPr>
          </a:lstStyle>
          <a:p>
            <a:fld id="{21EE9629-61C0-4AE9-AE8D-6DED52AC865E}" type="slidenum">
              <a:rPr lang="es-ES" altLang="es-MX"/>
              <a:pPr/>
              <a:t>‹Nº›</a:t>
            </a:fld>
            <a:endParaRPr lang="es-ES" altLang="es-MX" dirty="0"/>
          </a:p>
        </p:txBody>
      </p:sp>
    </p:spTree>
    <p:extLst>
      <p:ext uri="{BB962C8B-B14F-4D97-AF65-F5344CB8AC3E}">
        <p14:creationId xmlns:p14="http://schemas.microsoft.com/office/powerpoint/2010/main" val="42637951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_tradnl"/>
              <a:t>Clic para editar título</a:t>
            </a:r>
            <a:endParaRPr lang="es-ES"/>
          </a:p>
        </p:txBody>
      </p:sp>
      <p:sp>
        <p:nvSpPr>
          <p:cNvPr id="3" name="Marcador de contenido 2"/>
          <p:cNvSpPr>
            <a:spLocks noGrp="1"/>
          </p:cNvSpPr>
          <p:nvPr>
            <p:ph idx="1"/>
          </p:nvPr>
        </p:nvSpPr>
        <p:spPr/>
        <p:txBody>
          <a:bodyPr/>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endParaRPr lang="es-ES"/>
          </a:p>
        </p:txBody>
      </p:sp>
      <p:sp>
        <p:nvSpPr>
          <p:cNvPr id="4" name="Marcador de fecha 3"/>
          <p:cNvSpPr>
            <a:spLocks noGrp="1"/>
          </p:cNvSpPr>
          <p:nvPr>
            <p:ph type="dt" sz="half" idx="10"/>
          </p:nvPr>
        </p:nvSpPr>
        <p:spPr/>
        <p:txBody>
          <a:bodyPr/>
          <a:lstStyle>
            <a:lvl1pPr>
              <a:defRPr/>
            </a:lvl1pPr>
          </a:lstStyle>
          <a:p>
            <a:pPr>
              <a:defRPr/>
            </a:pPr>
            <a:endParaRPr lang="es-ES" dirty="0"/>
          </a:p>
        </p:txBody>
      </p:sp>
      <p:sp>
        <p:nvSpPr>
          <p:cNvPr id="5" name="Marcador de pie de página 4"/>
          <p:cNvSpPr>
            <a:spLocks noGrp="1"/>
          </p:cNvSpPr>
          <p:nvPr>
            <p:ph type="ftr" sz="quarter" idx="11"/>
          </p:nvPr>
        </p:nvSpPr>
        <p:spPr/>
        <p:txBody>
          <a:bodyPr/>
          <a:lstStyle>
            <a:lvl1pPr>
              <a:defRPr/>
            </a:lvl1pPr>
          </a:lstStyle>
          <a:p>
            <a:pPr>
              <a:defRPr/>
            </a:pPr>
            <a:endParaRPr lang="es-ES" dirty="0"/>
          </a:p>
        </p:txBody>
      </p:sp>
      <p:sp>
        <p:nvSpPr>
          <p:cNvPr id="6" name="Marcador de número de diapositiva 5"/>
          <p:cNvSpPr>
            <a:spLocks noGrp="1"/>
          </p:cNvSpPr>
          <p:nvPr>
            <p:ph type="sldNum" sz="quarter" idx="12"/>
          </p:nvPr>
        </p:nvSpPr>
        <p:spPr/>
        <p:txBody>
          <a:bodyPr/>
          <a:lstStyle>
            <a:lvl1pPr>
              <a:defRPr/>
            </a:lvl1pPr>
          </a:lstStyle>
          <a:p>
            <a:fld id="{05E83AA4-A00D-4AA0-8FE8-B93C9F3EC141}" type="slidenum">
              <a:rPr lang="es-ES" altLang="es-MX"/>
              <a:pPr/>
              <a:t>‹Nº›</a:t>
            </a:fld>
            <a:endParaRPr lang="es-ES" altLang="es-MX" dirty="0"/>
          </a:p>
        </p:txBody>
      </p:sp>
    </p:spTree>
    <p:extLst>
      <p:ext uri="{BB962C8B-B14F-4D97-AF65-F5344CB8AC3E}">
        <p14:creationId xmlns:p14="http://schemas.microsoft.com/office/powerpoint/2010/main" val="247102810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p:cNvSpPr>
            <a:spLocks noGrp="1"/>
          </p:cNvSpPr>
          <p:nvPr>
            <p:ph type="title"/>
          </p:nvPr>
        </p:nvSpPr>
        <p:spPr>
          <a:xfrm>
            <a:off x="722313" y="4406900"/>
            <a:ext cx="7772400" cy="1362075"/>
          </a:xfrm>
        </p:spPr>
        <p:txBody>
          <a:bodyPr anchor="t"/>
          <a:lstStyle>
            <a:lvl1pPr algn="l">
              <a:defRPr sz="4000" b="1" cap="all"/>
            </a:lvl1pPr>
          </a:lstStyle>
          <a:p>
            <a:r>
              <a:rPr lang="es-ES_tradnl"/>
              <a:t>Clic para editar título</a:t>
            </a:r>
            <a:endParaRPr lang="es-ES"/>
          </a:p>
        </p:txBody>
      </p:sp>
      <p:sp>
        <p:nvSpPr>
          <p:cNvPr id="3" name="Marcador de texto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_tradnl"/>
              <a:t>Haga clic para modificar el estilo de texto del patrón</a:t>
            </a:r>
          </a:p>
        </p:txBody>
      </p:sp>
      <p:sp>
        <p:nvSpPr>
          <p:cNvPr id="4" name="Marcador de fecha 3"/>
          <p:cNvSpPr>
            <a:spLocks noGrp="1"/>
          </p:cNvSpPr>
          <p:nvPr>
            <p:ph type="dt" sz="half" idx="10"/>
          </p:nvPr>
        </p:nvSpPr>
        <p:spPr/>
        <p:txBody>
          <a:bodyPr/>
          <a:lstStyle>
            <a:lvl1pPr>
              <a:defRPr/>
            </a:lvl1pPr>
          </a:lstStyle>
          <a:p>
            <a:pPr>
              <a:defRPr/>
            </a:pPr>
            <a:endParaRPr lang="es-ES" dirty="0"/>
          </a:p>
        </p:txBody>
      </p:sp>
      <p:sp>
        <p:nvSpPr>
          <p:cNvPr id="5" name="Marcador de pie de página 4"/>
          <p:cNvSpPr>
            <a:spLocks noGrp="1"/>
          </p:cNvSpPr>
          <p:nvPr>
            <p:ph type="ftr" sz="quarter" idx="11"/>
          </p:nvPr>
        </p:nvSpPr>
        <p:spPr/>
        <p:txBody>
          <a:bodyPr/>
          <a:lstStyle>
            <a:lvl1pPr>
              <a:defRPr/>
            </a:lvl1pPr>
          </a:lstStyle>
          <a:p>
            <a:pPr>
              <a:defRPr/>
            </a:pPr>
            <a:endParaRPr lang="es-ES" dirty="0"/>
          </a:p>
        </p:txBody>
      </p:sp>
      <p:sp>
        <p:nvSpPr>
          <p:cNvPr id="6" name="Marcador de número de diapositiva 5"/>
          <p:cNvSpPr>
            <a:spLocks noGrp="1"/>
          </p:cNvSpPr>
          <p:nvPr>
            <p:ph type="sldNum" sz="quarter" idx="12"/>
          </p:nvPr>
        </p:nvSpPr>
        <p:spPr/>
        <p:txBody>
          <a:bodyPr/>
          <a:lstStyle>
            <a:lvl1pPr>
              <a:defRPr/>
            </a:lvl1pPr>
          </a:lstStyle>
          <a:p>
            <a:fld id="{8640ACE9-3940-4B9F-89A4-B07ACE88126F}" type="slidenum">
              <a:rPr lang="es-ES" altLang="es-MX"/>
              <a:pPr/>
              <a:t>‹Nº›</a:t>
            </a:fld>
            <a:endParaRPr lang="es-ES" altLang="es-MX" dirty="0"/>
          </a:p>
        </p:txBody>
      </p:sp>
    </p:spTree>
    <p:extLst>
      <p:ext uri="{BB962C8B-B14F-4D97-AF65-F5344CB8AC3E}">
        <p14:creationId xmlns:p14="http://schemas.microsoft.com/office/powerpoint/2010/main" val="98736872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_tradnl"/>
              <a:t>Clic para editar título</a:t>
            </a:r>
            <a:endParaRPr lang="es-ES"/>
          </a:p>
        </p:txBody>
      </p:sp>
      <p:sp>
        <p:nvSpPr>
          <p:cNvPr id="3" name="Marcador de contenido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endParaRPr lang="es-ES"/>
          </a:p>
        </p:txBody>
      </p:sp>
      <p:sp>
        <p:nvSpPr>
          <p:cNvPr id="4" name="Marcador de contenido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endParaRPr lang="es-ES"/>
          </a:p>
        </p:txBody>
      </p:sp>
      <p:sp>
        <p:nvSpPr>
          <p:cNvPr id="5" name="Marcador de fecha 3"/>
          <p:cNvSpPr>
            <a:spLocks noGrp="1"/>
          </p:cNvSpPr>
          <p:nvPr>
            <p:ph type="dt" sz="half" idx="10"/>
          </p:nvPr>
        </p:nvSpPr>
        <p:spPr/>
        <p:txBody>
          <a:bodyPr/>
          <a:lstStyle>
            <a:lvl1pPr>
              <a:defRPr/>
            </a:lvl1pPr>
          </a:lstStyle>
          <a:p>
            <a:pPr>
              <a:defRPr/>
            </a:pPr>
            <a:endParaRPr lang="es-ES" dirty="0"/>
          </a:p>
        </p:txBody>
      </p:sp>
      <p:sp>
        <p:nvSpPr>
          <p:cNvPr id="6" name="Marcador de pie de página 4"/>
          <p:cNvSpPr>
            <a:spLocks noGrp="1"/>
          </p:cNvSpPr>
          <p:nvPr>
            <p:ph type="ftr" sz="quarter" idx="11"/>
          </p:nvPr>
        </p:nvSpPr>
        <p:spPr/>
        <p:txBody>
          <a:bodyPr/>
          <a:lstStyle>
            <a:lvl1pPr>
              <a:defRPr/>
            </a:lvl1pPr>
          </a:lstStyle>
          <a:p>
            <a:pPr>
              <a:defRPr/>
            </a:pPr>
            <a:endParaRPr lang="es-ES" dirty="0"/>
          </a:p>
        </p:txBody>
      </p:sp>
      <p:sp>
        <p:nvSpPr>
          <p:cNvPr id="7" name="Marcador de número de diapositiva 5"/>
          <p:cNvSpPr>
            <a:spLocks noGrp="1"/>
          </p:cNvSpPr>
          <p:nvPr>
            <p:ph type="sldNum" sz="quarter" idx="12"/>
          </p:nvPr>
        </p:nvSpPr>
        <p:spPr/>
        <p:txBody>
          <a:bodyPr/>
          <a:lstStyle>
            <a:lvl1pPr>
              <a:defRPr/>
            </a:lvl1pPr>
          </a:lstStyle>
          <a:p>
            <a:fld id="{8503B30B-4ADD-4473-A488-02207506C9FD}" type="slidenum">
              <a:rPr lang="es-ES" altLang="es-MX"/>
              <a:pPr/>
              <a:t>‹Nº›</a:t>
            </a:fld>
            <a:endParaRPr lang="es-ES" altLang="es-MX" dirty="0"/>
          </a:p>
        </p:txBody>
      </p:sp>
    </p:spTree>
    <p:extLst>
      <p:ext uri="{BB962C8B-B14F-4D97-AF65-F5344CB8AC3E}">
        <p14:creationId xmlns:p14="http://schemas.microsoft.com/office/powerpoint/2010/main" val="43391346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lvl1pPr>
              <a:defRPr/>
            </a:lvl1pPr>
          </a:lstStyle>
          <a:p>
            <a:r>
              <a:rPr lang="es-ES_tradnl"/>
              <a:t>Clic para editar título</a:t>
            </a:r>
            <a:endParaRPr lang="es-ES"/>
          </a:p>
        </p:txBody>
      </p:sp>
      <p:sp>
        <p:nvSpPr>
          <p:cNvPr id="3" name="Marcador de texto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_tradnl"/>
              <a:t>Haga clic para modificar el estilo de texto del patrón</a:t>
            </a:r>
          </a:p>
        </p:txBody>
      </p:sp>
      <p:sp>
        <p:nvSpPr>
          <p:cNvPr id="4" name="Marcador de contenido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endParaRPr lang="es-ES"/>
          </a:p>
        </p:txBody>
      </p:sp>
      <p:sp>
        <p:nvSpPr>
          <p:cNvPr id="5" name="Marcador de texto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_tradnl"/>
              <a:t>Haga clic para modificar el estilo de texto del patrón</a:t>
            </a:r>
          </a:p>
        </p:txBody>
      </p:sp>
      <p:sp>
        <p:nvSpPr>
          <p:cNvPr id="6" name="Marcador de contenido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endParaRPr lang="es-ES"/>
          </a:p>
        </p:txBody>
      </p:sp>
      <p:sp>
        <p:nvSpPr>
          <p:cNvPr id="7" name="Marcador de fecha 3"/>
          <p:cNvSpPr>
            <a:spLocks noGrp="1"/>
          </p:cNvSpPr>
          <p:nvPr>
            <p:ph type="dt" sz="half" idx="10"/>
          </p:nvPr>
        </p:nvSpPr>
        <p:spPr/>
        <p:txBody>
          <a:bodyPr/>
          <a:lstStyle>
            <a:lvl1pPr>
              <a:defRPr/>
            </a:lvl1pPr>
          </a:lstStyle>
          <a:p>
            <a:pPr>
              <a:defRPr/>
            </a:pPr>
            <a:endParaRPr lang="es-ES" dirty="0"/>
          </a:p>
        </p:txBody>
      </p:sp>
      <p:sp>
        <p:nvSpPr>
          <p:cNvPr id="8" name="Marcador de pie de página 4"/>
          <p:cNvSpPr>
            <a:spLocks noGrp="1"/>
          </p:cNvSpPr>
          <p:nvPr>
            <p:ph type="ftr" sz="quarter" idx="11"/>
          </p:nvPr>
        </p:nvSpPr>
        <p:spPr/>
        <p:txBody>
          <a:bodyPr/>
          <a:lstStyle>
            <a:lvl1pPr>
              <a:defRPr/>
            </a:lvl1pPr>
          </a:lstStyle>
          <a:p>
            <a:pPr>
              <a:defRPr/>
            </a:pPr>
            <a:endParaRPr lang="es-ES" dirty="0"/>
          </a:p>
        </p:txBody>
      </p:sp>
      <p:sp>
        <p:nvSpPr>
          <p:cNvPr id="9" name="Marcador de número de diapositiva 5"/>
          <p:cNvSpPr>
            <a:spLocks noGrp="1"/>
          </p:cNvSpPr>
          <p:nvPr>
            <p:ph type="sldNum" sz="quarter" idx="12"/>
          </p:nvPr>
        </p:nvSpPr>
        <p:spPr/>
        <p:txBody>
          <a:bodyPr/>
          <a:lstStyle>
            <a:lvl1pPr>
              <a:defRPr/>
            </a:lvl1pPr>
          </a:lstStyle>
          <a:p>
            <a:fld id="{1D6AD301-B7DE-463A-832C-8D8B45796FA4}" type="slidenum">
              <a:rPr lang="es-ES" altLang="es-MX"/>
              <a:pPr/>
              <a:t>‹Nº›</a:t>
            </a:fld>
            <a:endParaRPr lang="es-ES" altLang="es-MX" dirty="0"/>
          </a:p>
        </p:txBody>
      </p:sp>
    </p:spTree>
    <p:extLst>
      <p:ext uri="{BB962C8B-B14F-4D97-AF65-F5344CB8AC3E}">
        <p14:creationId xmlns:p14="http://schemas.microsoft.com/office/powerpoint/2010/main" val="248976348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_tradnl"/>
              <a:t>Clic para editar título</a:t>
            </a:r>
            <a:endParaRPr lang="es-ES"/>
          </a:p>
        </p:txBody>
      </p:sp>
      <p:sp>
        <p:nvSpPr>
          <p:cNvPr id="3" name="Marcador de fecha 3"/>
          <p:cNvSpPr>
            <a:spLocks noGrp="1"/>
          </p:cNvSpPr>
          <p:nvPr>
            <p:ph type="dt" sz="half" idx="10"/>
          </p:nvPr>
        </p:nvSpPr>
        <p:spPr/>
        <p:txBody>
          <a:bodyPr/>
          <a:lstStyle>
            <a:lvl1pPr>
              <a:defRPr/>
            </a:lvl1pPr>
          </a:lstStyle>
          <a:p>
            <a:pPr>
              <a:defRPr/>
            </a:pPr>
            <a:endParaRPr lang="es-ES" dirty="0"/>
          </a:p>
        </p:txBody>
      </p:sp>
      <p:sp>
        <p:nvSpPr>
          <p:cNvPr id="4" name="Marcador de pie de página 4"/>
          <p:cNvSpPr>
            <a:spLocks noGrp="1"/>
          </p:cNvSpPr>
          <p:nvPr>
            <p:ph type="ftr" sz="quarter" idx="11"/>
          </p:nvPr>
        </p:nvSpPr>
        <p:spPr/>
        <p:txBody>
          <a:bodyPr/>
          <a:lstStyle>
            <a:lvl1pPr>
              <a:defRPr/>
            </a:lvl1pPr>
          </a:lstStyle>
          <a:p>
            <a:pPr>
              <a:defRPr/>
            </a:pPr>
            <a:endParaRPr lang="es-ES" dirty="0"/>
          </a:p>
        </p:txBody>
      </p:sp>
      <p:sp>
        <p:nvSpPr>
          <p:cNvPr id="5" name="Marcador de número de diapositiva 5"/>
          <p:cNvSpPr>
            <a:spLocks noGrp="1"/>
          </p:cNvSpPr>
          <p:nvPr>
            <p:ph type="sldNum" sz="quarter" idx="12"/>
          </p:nvPr>
        </p:nvSpPr>
        <p:spPr/>
        <p:txBody>
          <a:bodyPr/>
          <a:lstStyle>
            <a:lvl1pPr>
              <a:defRPr/>
            </a:lvl1pPr>
          </a:lstStyle>
          <a:p>
            <a:fld id="{1DCAB7C3-4061-419A-821A-47A295093677}" type="slidenum">
              <a:rPr lang="es-ES" altLang="es-MX"/>
              <a:pPr/>
              <a:t>‹Nº›</a:t>
            </a:fld>
            <a:endParaRPr lang="es-ES" altLang="es-MX" dirty="0"/>
          </a:p>
        </p:txBody>
      </p:sp>
    </p:spTree>
    <p:extLst>
      <p:ext uri="{BB962C8B-B14F-4D97-AF65-F5344CB8AC3E}">
        <p14:creationId xmlns:p14="http://schemas.microsoft.com/office/powerpoint/2010/main" val="427960504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3"/>
          <p:cNvSpPr>
            <a:spLocks noGrp="1"/>
          </p:cNvSpPr>
          <p:nvPr>
            <p:ph type="dt" sz="half" idx="10"/>
          </p:nvPr>
        </p:nvSpPr>
        <p:spPr/>
        <p:txBody>
          <a:bodyPr/>
          <a:lstStyle>
            <a:lvl1pPr>
              <a:defRPr/>
            </a:lvl1pPr>
          </a:lstStyle>
          <a:p>
            <a:pPr>
              <a:defRPr/>
            </a:pPr>
            <a:endParaRPr lang="es-ES" dirty="0"/>
          </a:p>
        </p:txBody>
      </p:sp>
      <p:sp>
        <p:nvSpPr>
          <p:cNvPr id="3" name="Marcador de pie de página 4"/>
          <p:cNvSpPr>
            <a:spLocks noGrp="1"/>
          </p:cNvSpPr>
          <p:nvPr>
            <p:ph type="ftr" sz="quarter" idx="11"/>
          </p:nvPr>
        </p:nvSpPr>
        <p:spPr/>
        <p:txBody>
          <a:bodyPr/>
          <a:lstStyle>
            <a:lvl1pPr>
              <a:defRPr/>
            </a:lvl1pPr>
          </a:lstStyle>
          <a:p>
            <a:pPr>
              <a:defRPr/>
            </a:pPr>
            <a:endParaRPr lang="es-ES" dirty="0"/>
          </a:p>
        </p:txBody>
      </p:sp>
      <p:sp>
        <p:nvSpPr>
          <p:cNvPr id="4" name="Marcador de número de diapositiva 5"/>
          <p:cNvSpPr>
            <a:spLocks noGrp="1"/>
          </p:cNvSpPr>
          <p:nvPr>
            <p:ph type="sldNum" sz="quarter" idx="12"/>
          </p:nvPr>
        </p:nvSpPr>
        <p:spPr/>
        <p:txBody>
          <a:bodyPr/>
          <a:lstStyle>
            <a:lvl1pPr>
              <a:defRPr/>
            </a:lvl1pPr>
          </a:lstStyle>
          <a:p>
            <a:fld id="{BC7D04D0-5D0B-4CB5-9490-502C40AF8990}" type="slidenum">
              <a:rPr lang="es-ES" altLang="es-MX"/>
              <a:pPr/>
              <a:t>‹Nº›</a:t>
            </a:fld>
            <a:endParaRPr lang="es-ES" altLang="es-MX" dirty="0"/>
          </a:p>
        </p:txBody>
      </p:sp>
    </p:spTree>
    <p:extLst>
      <p:ext uri="{BB962C8B-B14F-4D97-AF65-F5344CB8AC3E}">
        <p14:creationId xmlns:p14="http://schemas.microsoft.com/office/powerpoint/2010/main" val="245260087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457200" y="273050"/>
            <a:ext cx="3008313" cy="1162050"/>
          </a:xfrm>
        </p:spPr>
        <p:txBody>
          <a:bodyPr anchor="b"/>
          <a:lstStyle>
            <a:lvl1pPr algn="l">
              <a:defRPr sz="2000" b="1"/>
            </a:lvl1pPr>
          </a:lstStyle>
          <a:p>
            <a:r>
              <a:rPr lang="es-ES_tradnl"/>
              <a:t>Clic para editar título</a:t>
            </a:r>
            <a:endParaRPr lang="es-ES"/>
          </a:p>
        </p:txBody>
      </p:sp>
      <p:sp>
        <p:nvSpPr>
          <p:cNvPr id="3" name="Marcador de contenido 2"/>
          <p:cNvSpPr>
            <a:spLocks noGrp="1"/>
          </p:cNvSpPr>
          <p:nvPr>
            <p:ph idx="1"/>
          </p:nvPr>
        </p:nvSpPr>
        <p:spPr>
          <a:xfrm>
            <a:off x="3575050" y="1435099"/>
            <a:ext cx="5111750" cy="469106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_tradnl" dirty="0"/>
              <a:t>Haga clic para modificar el estilo de texto del patrón</a:t>
            </a:r>
          </a:p>
          <a:p>
            <a:pPr lvl="1"/>
            <a:r>
              <a:rPr lang="es-ES_tradnl" dirty="0"/>
              <a:t>Segundo nivel</a:t>
            </a:r>
          </a:p>
          <a:p>
            <a:pPr lvl="2"/>
            <a:r>
              <a:rPr lang="es-ES_tradnl" dirty="0"/>
              <a:t>Tercer nivel</a:t>
            </a:r>
          </a:p>
          <a:p>
            <a:pPr lvl="3"/>
            <a:r>
              <a:rPr lang="es-ES_tradnl" dirty="0"/>
              <a:t>Cuarto nivel</a:t>
            </a:r>
          </a:p>
          <a:p>
            <a:pPr lvl="4"/>
            <a:r>
              <a:rPr lang="es-ES_tradnl" dirty="0"/>
              <a:t>Quinto nivel</a:t>
            </a:r>
            <a:endParaRPr lang="es-ES" dirty="0"/>
          </a:p>
        </p:txBody>
      </p:sp>
      <p:sp>
        <p:nvSpPr>
          <p:cNvPr id="4" name="Marcador de texto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_tradnl"/>
              <a:t>Haga clic para modificar el estilo de texto del patrón</a:t>
            </a:r>
          </a:p>
        </p:txBody>
      </p:sp>
      <p:sp>
        <p:nvSpPr>
          <p:cNvPr id="5" name="Marcador de fecha 3"/>
          <p:cNvSpPr>
            <a:spLocks noGrp="1"/>
          </p:cNvSpPr>
          <p:nvPr>
            <p:ph type="dt" sz="half" idx="10"/>
          </p:nvPr>
        </p:nvSpPr>
        <p:spPr/>
        <p:txBody>
          <a:bodyPr/>
          <a:lstStyle>
            <a:lvl1pPr>
              <a:defRPr/>
            </a:lvl1pPr>
          </a:lstStyle>
          <a:p>
            <a:pPr>
              <a:defRPr/>
            </a:pPr>
            <a:endParaRPr lang="es-ES" dirty="0"/>
          </a:p>
        </p:txBody>
      </p:sp>
      <p:sp>
        <p:nvSpPr>
          <p:cNvPr id="6" name="Marcador de pie de página 4"/>
          <p:cNvSpPr>
            <a:spLocks noGrp="1"/>
          </p:cNvSpPr>
          <p:nvPr>
            <p:ph type="ftr" sz="quarter" idx="11"/>
          </p:nvPr>
        </p:nvSpPr>
        <p:spPr/>
        <p:txBody>
          <a:bodyPr/>
          <a:lstStyle>
            <a:lvl1pPr>
              <a:defRPr/>
            </a:lvl1pPr>
          </a:lstStyle>
          <a:p>
            <a:pPr>
              <a:defRPr/>
            </a:pPr>
            <a:endParaRPr lang="es-ES" dirty="0"/>
          </a:p>
        </p:txBody>
      </p:sp>
      <p:sp>
        <p:nvSpPr>
          <p:cNvPr id="7" name="Marcador de número de diapositiva 5"/>
          <p:cNvSpPr>
            <a:spLocks noGrp="1"/>
          </p:cNvSpPr>
          <p:nvPr>
            <p:ph type="sldNum" sz="quarter" idx="12"/>
          </p:nvPr>
        </p:nvSpPr>
        <p:spPr/>
        <p:txBody>
          <a:bodyPr/>
          <a:lstStyle>
            <a:lvl1pPr>
              <a:defRPr/>
            </a:lvl1pPr>
          </a:lstStyle>
          <a:p>
            <a:fld id="{9FE521A7-02DF-4FB1-B6DC-BA022B05E6FE}" type="slidenum">
              <a:rPr lang="es-ES" altLang="es-MX"/>
              <a:pPr/>
              <a:t>‹Nº›</a:t>
            </a:fld>
            <a:endParaRPr lang="es-ES" altLang="es-MX" dirty="0"/>
          </a:p>
        </p:txBody>
      </p:sp>
    </p:spTree>
    <p:extLst>
      <p:ext uri="{BB962C8B-B14F-4D97-AF65-F5344CB8AC3E}">
        <p14:creationId xmlns:p14="http://schemas.microsoft.com/office/powerpoint/2010/main" val="163682148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1792288" y="4800600"/>
            <a:ext cx="5486400" cy="566738"/>
          </a:xfrm>
        </p:spPr>
        <p:txBody>
          <a:bodyPr anchor="b"/>
          <a:lstStyle>
            <a:lvl1pPr algn="l">
              <a:defRPr sz="2000" b="1"/>
            </a:lvl1pPr>
          </a:lstStyle>
          <a:p>
            <a:r>
              <a:rPr lang="es-ES_tradnl"/>
              <a:t>Clic para editar título</a:t>
            </a:r>
            <a:endParaRPr lang="es-ES"/>
          </a:p>
        </p:txBody>
      </p:sp>
      <p:sp>
        <p:nvSpPr>
          <p:cNvPr id="3" name="Marcador de posición de imagen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s-ES" noProof="0" dirty="0"/>
          </a:p>
        </p:txBody>
      </p:sp>
      <p:sp>
        <p:nvSpPr>
          <p:cNvPr id="4" name="Marcador de texto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_tradnl"/>
              <a:t>Haga clic para modificar el estilo de texto del patrón</a:t>
            </a:r>
          </a:p>
        </p:txBody>
      </p:sp>
      <p:sp>
        <p:nvSpPr>
          <p:cNvPr id="5" name="Marcador de fecha 3"/>
          <p:cNvSpPr>
            <a:spLocks noGrp="1"/>
          </p:cNvSpPr>
          <p:nvPr>
            <p:ph type="dt" sz="half" idx="10"/>
          </p:nvPr>
        </p:nvSpPr>
        <p:spPr/>
        <p:txBody>
          <a:bodyPr/>
          <a:lstStyle>
            <a:lvl1pPr>
              <a:defRPr/>
            </a:lvl1pPr>
          </a:lstStyle>
          <a:p>
            <a:pPr>
              <a:defRPr/>
            </a:pPr>
            <a:endParaRPr lang="es-ES" dirty="0"/>
          </a:p>
        </p:txBody>
      </p:sp>
      <p:sp>
        <p:nvSpPr>
          <p:cNvPr id="6" name="Marcador de pie de página 4"/>
          <p:cNvSpPr>
            <a:spLocks noGrp="1"/>
          </p:cNvSpPr>
          <p:nvPr>
            <p:ph type="ftr" sz="quarter" idx="11"/>
          </p:nvPr>
        </p:nvSpPr>
        <p:spPr/>
        <p:txBody>
          <a:bodyPr/>
          <a:lstStyle>
            <a:lvl1pPr>
              <a:defRPr/>
            </a:lvl1pPr>
          </a:lstStyle>
          <a:p>
            <a:pPr>
              <a:defRPr/>
            </a:pPr>
            <a:endParaRPr lang="es-ES" dirty="0"/>
          </a:p>
        </p:txBody>
      </p:sp>
      <p:sp>
        <p:nvSpPr>
          <p:cNvPr id="7" name="Marcador de número de diapositiva 5"/>
          <p:cNvSpPr>
            <a:spLocks noGrp="1"/>
          </p:cNvSpPr>
          <p:nvPr>
            <p:ph type="sldNum" sz="quarter" idx="12"/>
          </p:nvPr>
        </p:nvSpPr>
        <p:spPr/>
        <p:txBody>
          <a:bodyPr/>
          <a:lstStyle>
            <a:lvl1pPr>
              <a:defRPr/>
            </a:lvl1pPr>
          </a:lstStyle>
          <a:p>
            <a:fld id="{9E908B34-A43B-4F56-AD31-9B1DB9CBD568}" type="slidenum">
              <a:rPr lang="es-ES" altLang="es-MX"/>
              <a:pPr/>
              <a:t>‹Nº›</a:t>
            </a:fld>
            <a:endParaRPr lang="es-ES" altLang="es-MX" dirty="0"/>
          </a:p>
        </p:txBody>
      </p:sp>
    </p:spTree>
    <p:extLst>
      <p:ext uri="{BB962C8B-B14F-4D97-AF65-F5344CB8AC3E}">
        <p14:creationId xmlns:p14="http://schemas.microsoft.com/office/powerpoint/2010/main" val="250461429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userDrawn="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310018360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userDrawn="1">
  <p:cSld name="1_Título y objetos">
    <p:spTree>
      <p:nvGrpSpPr>
        <p:cNvPr id="1" name=""/>
        <p:cNvGrpSpPr/>
        <p:nvPr/>
      </p:nvGrpSpPr>
      <p:grpSpPr>
        <a:xfrm>
          <a:off x="0" y="0"/>
          <a:ext cx="0" cy="0"/>
          <a:chOff x="0" y="0"/>
          <a:chExt cx="0" cy="0"/>
        </a:xfrm>
      </p:grpSpPr>
      <p:sp>
        <p:nvSpPr>
          <p:cNvPr id="3" name="Marcador de contenido 2"/>
          <p:cNvSpPr>
            <a:spLocks noGrp="1"/>
          </p:cNvSpPr>
          <p:nvPr>
            <p:ph idx="1"/>
          </p:nvPr>
        </p:nvSpPr>
        <p:spPr>
          <a:xfrm>
            <a:off x="457200" y="283336"/>
            <a:ext cx="8229600" cy="5842832"/>
          </a:xfrm>
        </p:spPr>
        <p:txBody>
          <a:bodyPr/>
          <a:lstStyle/>
          <a:p>
            <a:pPr lvl="0"/>
            <a:r>
              <a:rPr lang="es-ES_tradnl" dirty="0"/>
              <a:t>Haga clic para modificar el estilo de texto del patrón</a:t>
            </a:r>
          </a:p>
          <a:p>
            <a:pPr lvl="1"/>
            <a:r>
              <a:rPr lang="es-ES_tradnl" dirty="0"/>
              <a:t>Segundo nivel</a:t>
            </a:r>
          </a:p>
          <a:p>
            <a:pPr lvl="2"/>
            <a:r>
              <a:rPr lang="es-ES_tradnl" dirty="0"/>
              <a:t>Tercer nivel</a:t>
            </a:r>
          </a:p>
          <a:p>
            <a:pPr lvl="3"/>
            <a:r>
              <a:rPr lang="es-ES_tradnl" dirty="0"/>
              <a:t>Cuarto nivel</a:t>
            </a:r>
          </a:p>
          <a:p>
            <a:pPr lvl="4"/>
            <a:r>
              <a:rPr lang="es-ES_tradnl" dirty="0"/>
              <a:t>Quinto nivel</a:t>
            </a:r>
            <a:endParaRPr lang="es-ES" dirty="0"/>
          </a:p>
        </p:txBody>
      </p:sp>
    </p:spTree>
    <p:extLst>
      <p:ext uri="{BB962C8B-B14F-4D97-AF65-F5344CB8AC3E}">
        <p14:creationId xmlns:p14="http://schemas.microsoft.com/office/powerpoint/2010/main" val="157504670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2_Título y objetos">
    <p:spTree>
      <p:nvGrpSpPr>
        <p:cNvPr id="1" name=""/>
        <p:cNvGrpSpPr/>
        <p:nvPr/>
      </p:nvGrpSpPr>
      <p:grpSpPr>
        <a:xfrm>
          <a:off x="0" y="0"/>
          <a:ext cx="0" cy="0"/>
          <a:chOff x="0" y="0"/>
          <a:chExt cx="0" cy="0"/>
        </a:xfrm>
      </p:grpSpPr>
      <p:sp>
        <p:nvSpPr>
          <p:cNvPr id="3" name="Marcador de contenido 2"/>
          <p:cNvSpPr>
            <a:spLocks noGrp="1"/>
          </p:cNvSpPr>
          <p:nvPr>
            <p:ph idx="1"/>
          </p:nvPr>
        </p:nvSpPr>
        <p:spPr>
          <a:xfrm>
            <a:off x="457200" y="283336"/>
            <a:ext cx="8229600" cy="5842832"/>
          </a:xfrm>
        </p:spPr>
        <p:txBody>
          <a:bodyPr/>
          <a:lstStyle/>
          <a:p>
            <a:pPr lvl="0"/>
            <a:r>
              <a:rPr lang="es-ES_tradnl" dirty="0"/>
              <a:t>Haga clic para modificar el estilo de texto del patrón</a:t>
            </a:r>
          </a:p>
          <a:p>
            <a:pPr lvl="1"/>
            <a:r>
              <a:rPr lang="es-ES_tradnl" dirty="0"/>
              <a:t>Segundo nivel</a:t>
            </a:r>
          </a:p>
          <a:p>
            <a:pPr lvl="2"/>
            <a:r>
              <a:rPr lang="es-ES_tradnl" dirty="0"/>
              <a:t>Tercer nivel</a:t>
            </a:r>
          </a:p>
          <a:p>
            <a:pPr lvl="3"/>
            <a:r>
              <a:rPr lang="es-ES_tradnl" dirty="0"/>
              <a:t>Cuarto nivel</a:t>
            </a:r>
          </a:p>
          <a:p>
            <a:pPr lvl="4"/>
            <a:r>
              <a:rPr lang="es-ES_tradnl" dirty="0"/>
              <a:t>Quinto nivel</a:t>
            </a:r>
            <a:endParaRPr lang="es-ES" dirty="0"/>
          </a:p>
        </p:txBody>
      </p:sp>
    </p:spTree>
    <p:extLst>
      <p:ext uri="{BB962C8B-B14F-4D97-AF65-F5344CB8AC3E}">
        <p14:creationId xmlns:p14="http://schemas.microsoft.com/office/powerpoint/2010/main" val="12876882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3_Título y objetos">
    <p:spTree>
      <p:nvGrpSpPr>
        <p:cNvPr id="1" name=""/>
        <p:cNvGrpSpPr/>
        <p:nvPr/>
      </p:nvGrpSpPr>
      <p:grpSpPr>
        <a:xfrm>
          <a:off x="0" y="0"/>
          <a:ext cx="0" cy="0"/>
          <a:chOff x="0" y="0"/>
          <a:chExt cx="0" cy="0"/>
        </a:xfrm>
      </p:grpSpPr>
      <p:sp>
        <p:nvSpPr>
          <p:cNvPr id="3" name="Marcador de contenido 2"/>
          <p:cNvSpPr>
            <a:spLocks noGrp="1"/>
          </p:cNvSpPr>
          <p:nvPr>
            <p:ph idx="1"/>
          </p:nvPr>
        </p:nvSpPr>
        <p:spPr>
          <a:xfrm>
            <a:off x="457200" y="283336"/>
            <a:ext cx="8229600" cy="5842832"/>
          </a:xfrm>
        </p:spPr>
        <p:txBody>
          <a:bodyPr/>
          <a:lstStyle/>
          <a:p>
            <a:pPr lvl="0"/>
            <a:r>
              <a:rPr lang="es-ES_tradnl" dirty="0"/>
              <a:t>Haga clic para modificar el estilo de texto del patrón</a:t>
            </a:r>
          </a:p>
          <a:p>
            <a:pPr lvl="1"/>
            <a:r>
              <a:rPr lang="es-ES_tradnl" dirty="0"/>
              <a:t>Segundo nivel</a:t>
            </a:r>
          </a:p>
          <a:p>
            <a:pPr lvl="2"/>
            <a:r>
              <a:rPr lang="es-ES_tradnl" dirty="0"/>
              <a:t>Tercer nivel</a:t>
            </a:r>
          </a:p>
          <a:p>
            <a:pPr lvl="3"/>
            <a:r>
              <a:rPr lang="es-ES_tradnl" dirty="0"/>
              <a:t>Cuarto nivel</a:t>
            </a:r>
          </a:p>
          <a:p>
            <a:pPr lvl="4"/>
            <a:r>
              <a:rPr lang="es-ES_tradnl" dirty="0"/>
              <a:t>Quinto nivel</a:t>
            </a:r>
            <a:endParaRPr lang="es-ES" dirty="0"/>
          </a:p>
        </p:txBody>
      </p:sp>
    </p:spTree>
    <p:extLst>
      <p:ext uri="{BB962C8B-B14F-4D97-AF65-F5344CB8AC3E}">
        <p14:creationId xmlns:p14="http://schemas.microsoft.com/office/powerpoint/2010/main" val="12876882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4_Título y objetos">
    <p:spTree>
      <p:nvGrpSpPr>
        <p:cNvPr id="1" name=""/>
        <p:cNvGrpSpPr/>
        <p:nvPr/>
      </p:nvGrpSpPr>
      <p:grpSpPr>
        <a:xfrm>
          <a:off x="0" y="0"/>
          <a:ext cx="0" cy="0"/>
          <a:chOff x="0" y="0"/>
          <a:chExt cx="0" cy="0"/>
        </a:xfrm>
      </p:grpSpPr>
      <p:sp>
        <p:nvSpPr>
          <p:cNvPr id="3" name="Marcador de contenido 2"/>
          <p:cNvSpPr>
            <a:spLocks noGrp="1"/>
          </p:cNvSpPr>
          <p:nvPr>
            <p:ph idx="1"/>
          </p:nvPr>
        </p:nvSpPr>
        <p:spPr>
          <a:xfrm>
            <a:off x="457200" y="283336"/>
            <a:ext cx="8229600" cy="5842832"/>
          </a:xfrm>
        </p:spPr>
        <p:txBody>
          <a:bodyPr/>
          <a:lstStyle/>
          <a:p>
            <a:pPr lvl="0"/>
            <a:r>
              <a:rPr lang="es-ES_tradnl" dirty="0"/>
              <a:t>Haga clic para modificar el estilo de texto del patrón</a:t>
            </a:r>
          </a:p>
          <a:p>
            <a:pPr lvl="1"/>
            <a:r>
              <a:rPr lang="es-ES_tradnl" dirty="0"/>
              <a:t>Segundo nivel</a:t>
            </a:r>
          </a:p>
          <a:p>
            <a:pPr lvl="2"/>
            <a:r>
              <a:rPr lang="es-ES_tradnl" dirty="0"/>
              <a:t>Tercer nivel</a:t>
            </a:r>
          </a:p>
          <a:p>
            <a:pPr lvl="3"/>
            <a:r>
              <a:rPr lang="es-ES_tradnl" dirty="0"/>
              <a:t>Cuarto nivel</a:t>
            </a:r>
          </a:p>
          <a:p>
            <a:pPr lvl="4"/>
            <a:r>
              <a:rPr lang="es-ES_tradnl" dirty="0"/>
              <a:t>Quinto nivel</a:t>
            </a:r>
            <a:endParaRPr lang="es-ES" dirty="0"/>
          </a:p>
        </p:txBody>
      </p:sp>
    </p:spTree>
    <p:extLst>
      <p:ext uri="{BB962C8B-B14F-4D97-AF65-F5344CB8AC3E}">
        <p14:creationId xmlns:p14="http://schemas.microsoft.com/office/powerpoint/2010/main" val="12876882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5_Título y objetos">
    <p:spTree>
      <p:nvGrpSpPr>
        <p:cNvPr id="1" name=""/>
        <p:cNvGrpSpPr/>
        <p:nvPr/>
      </p:nvGrpSpPr>
      <p:grpSpPr>
        <a:xfrm>
          <a:off x="0" y="0"/>
          <a:ext cx="0" cy="0"/>
          <a:chOff x="0" y="0"/>
          <a:chExt cx="0" cy="0"/>
        </a:xfrm>
      </p:grpSpPr>
      <p:sp>
        <p:nvSpPr>
          <p:cNvPr id="3" name="Marcador de contenido 2"/>
          <p:cNvSpPr>
            <a:spLocks noGrp="1"/>
          </p:cNvSpPr>
          <p:nvPr>
            <p:ph idx="1"/>
          </p:nvPr>
        </p:nvSpPr>
        <p:spPr>
          <a:xfrm>
            <a:off x="457200" y="283336"/>
            <a:ext cx="8229600" cy="5842832"/>
          </a:xfrm>
        </p:spPr>
        <p:txBody>
          <a:bodyPr/>
          <a:lstStyle/>
          <a:p>
            <a:pPr lvl="0"/>
            <a:r>
              <a:rPr lang="es-ES_tradnl" dirty="0"/>
              <a:t>Haga clic para modificar el estilo de texto del patrón</a:t>
            </a:r>
          </a:p>
          <a:p>
            <a:pPr lvl="1"/>
            <a:r>
              <a:rPr lang="es-ES_tradnl" dirty="0"/>
              <a:t>Segundo nivel</a:t>
            </a:r>
          </a:p>
          <a:p>
            <a:pPr lvl="2"/>
            <a:r>
              <a:rPr lang="es-ES_tradnl" dirty="0"/>
              <a:t>Tercer nivel</a:t>
            </a:r>
          </a:p>
          <a:p>
            <a:pPr lvl="3"/>
            <a:r>
              <a:rPr lang="es-ES_tradnl" dirty="0"/>
              <a:t>Cuarto nivel</a:t>
            </a:r>
          </a:p>
          <a:p>
            <a:pPr lvl="4"/>
            <a:r>
              <a:rPr lang="es-ES_tradnl" dirty="0"/>
              <a:t>Quinto nivel</a:t>
            </a:r>
            <a:endParaRPr lang="es-ES" dirty="0"/>
          </a:p>
        </p:txBody>
      </p:sp>
    </p:spTree>
    <p:extLst>
      <p:ext uri="{BB962C8B-B14F-4D97-AF65-F5344CB8AC3E}">
        <p14:creationId xmlns:p14="http://schemas.microsoft.com/office/powerpoint/2010/main" val="12876882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itle" preserve="1">
  <p:cSld name="Diapositiva de título">
    <p:bg>
      <p:bgPr>
        <a:blipFill dpi="0" rotWithShape="1">
          <a:blip r:embed="rId2"/>
          <a:srcRect/>
          <a:stretch>
            <a:fillRect/>
          </a:stretch>
        </a:blipFill>
        <a:effectLst/>
      </p:bgPr>
    </p:bg>
    <p:spTree>
      <p:nvGrpSpPr>
        <p:cNvPr id="1" name=""/>
        <p:cNvGrpSpPr/>
        <p:nvPr/>
      </p:nvGrpSpPr>
      <p:grpSpPr>
        <a:xfrm>
          <a:off x="0" y="0"/>
          <a:ext cx="0" cy="0"/>
          <a:chOff x="0" y="0"/>
          <a:chExt cx="0" cy="0"/>
        </a:xfrm>
      </p:grpSpPr>
      <p:sp>
        <p:nvSpPr>
          <p:cNvPr id="2" name="Título 1"/>
          <p:cNvSpPr>
            <a:spLocks noGrp="1"/>
          </p:cNvSpPr>
          <p:nvPr>
            <p:ph type="ctrTitle"/>
          </p:nvPr>
        </p:nvSpPr>
        <p:spPr>
          <a:xfrm>
            <a:off x="685800" y="2339632"/>
            <a:ext cx="5725984" cy="1051612"/>
          </a:xfrm>
        </p:spPr>
        <p:txBody>
          <a:bodyPr/>
          <a:lstStyle/>
          <a:p>
            <a:r>
              <a:rPr lang="es-ES"/>
              <a:t>Haga clic para modificar el estilo de título del patrón</a:t>
            </a:r>
            <a:endParaRPr lang="es-ES" dirty="0"/>
          </a:p>
        </p:txBody>
      </p:sp>
      <p:sp>
        <p:nvSpPr>
          <p:cNvPr id="3" name="Subtítulo 2"/>
          <p:cNvSpPr>
            <a:spLocks noGrp="1"/>
          </p:cNvSpPr>
          <p:nvPr>
            <p:ph type="subTitle" idx="1"/>
          </p:nvPr>
        </p:nvSpPr>
        <p:spPr>
          <a:xfrm>
            <a:off x="685800" y="3501768"/>
            <a:ext cx="4119605" cy="980989"/>
          </a:xfrm>
        </p:spPr>
        <p:txBody>
          <a:bodyPr>
            <a:normAutofit/>
          </a:bodyPr>
          <a:lstStyle>
            <a:lvl1pPr marL="0" indent="0" algn="l">
              <a:buNone/>
              <a:defRPr sz="2200" b="0" i="0">
                <a:solidFill>
                  <a:schemeClr val="tx1">
                    <a:tint val="75000"/>
                  </a:schemeClr>
                </a:solidFill>
                <a:latin typeface="Myriad Pro"/>
                <a:cs typeface="Myriad Pro"/>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a:t>Haga clic para modificar el estilo de subtítulo del patrón</a:t>
            </a:r>
            <a:endParaRPr lang="es-ES" dirty="0"/>
          </a:p>
        </p:txBody>
      </p:sp>
      <p:sp>
        <p:nvSpPr>
          <p:cNvPr id="4" name="Marcador de fecha 3"/>
          <p:cNvSpPr>
            <a:spLocks noGrp="1"/>
          </p:cNvSpPr>
          <p:nvPr>
            <p:ph type="dt" sz="half" idx="10"/>
          </p:nvPr>
        </p:nvSpPr>
        <p:spPr/>
        <p:txBody>
          <a:bodyPr/>
          <a:lstStyle/>
          <a:p>
            <a:endParaRPr lang="es-ES" dirty="0">
              <a:solidFill>
                <a:prstClr val="black">
                  <a:tint val="75000"/>
                </a:prstClr>
              </a:solidFill>
            </a:endParaRPr>
          </a:p>
        </p:txBody>
      </p:sp>
      <p:sp>
        <p:nvSpPr>
          <p:cNvPr id="5" name="Marcador de pie de página 4"/>
          <p:cNvSpPr>
            <a:spLocks noGrp="1"/>
          </p:cNvSpPr>
          <p:nvPr>
            <p:ph type="ftr" sz="quarter" idx="11"/>
          </p:nvPr>
        </p:nvSpPr>
        <p:spPr/>
        <p:txBody>
          <a:bodyPr/>
          <a:lstStyle/>
          <a:p>
            <a:endParaRPr lang="es-ES" dirty="0">
              <a:solidFill>
                <a:prstClr val="black">
                  <a:tint val="75000"/>
                </a:prstClr>
              </a:solidFill>
            </a:endParaRPr>
          </a:p>
        </p:txBody>
      </p:sp>
      <p:sp>
        <p:nvSpPr>
          <p:cNvPr id="6" name="Marcador de número de diapositiva 5"/>
          <p:cNvSpPr>
            <a:spLocks noGrp="1"/>
          </p:cNvSpPr>
          <p:nvPr>
            <p:ph type="sldNum" sz="quarter" idx="12"/>
          </p:nvPr>
        </p:nvSpPr>
        <p:spPr/>
        <p:txBody>
          <a:bodyPr/>
          <a:lstStyle>
            <a:lvl1pPr>
              <a:defRPr>
                <a:latin typeface="Century Gothic" panose="020B0502020202020204" pitchFamily="34" charset="0"/>
              </a:defRPr>
            </a:lvl1pPr>
          </a:lstStyle>
          <a:p>
            <a:pPr algn="ctr"/>
            <a:fld id="{C0DD11E7-DE26-3544-ADD9-B909B5A09C33}" type="slidenum">
              <a:rPr lang="es-ES" sz="1050" smtClean="0">
                <a:solidFill>
                  <a:prstClr val="black"/>
                </a:solidFill>
                <a:cs typeface="Arial" pitchFamily="34" charset="0"/>
              </a:rPr>
              <a:pPr algn="ctr"/>
              <a:t>‹Nº›</a:t>
            </a:fld>
            <a:endParaRPr lang="es-ES" sz="1050" dirty="0">
              <a:solidFill>
                <a:prstClr val="black"/>
              </a:solidFill>
              <a:cs typeface="Arial" pitchFamily="34" charset="0"/>
            </a:endParaRPr>
          </a:p>
        </p:txBody>
      </p:sp>
    </p:spTree>
    <p:extLst>
      <p:ext uri="{BB962C8B-B14F-4D97-AF65-F5344CB8AC3E}">
        <p14:creationId xmlns:p14="http://schemas.microsoft.com/office/powerpoint/2010/main" val="246845068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a:t>Haga clic para modificar el estilo de título del patrón</a:t>
            </a:r>
          </a:p>
        </p:txBody>
      </p:sp>
      <p:sp>
        <p:nvSpPr>
          <p:cNvPr id="3" name="Marcador de contenido 2"/>
          <p:cNvSpPr>
            <a:spLocks noGrp="1"/>
          </p:cNvSpPr>
          <p:nvPr>
            <p:ph idx="1"/>
          </p:nvPr>
        </p:nvSpPr>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p:cNvSpPr>
            <a:spLocks noGrp="1"/>
          </p:cNvSpPr>
          <p:nvPr>
            <p:ph type="dt" sz="half" idx="10"/>
          </p:nvPr>
        </p:nvSpPr>
        <p:spPr/>
        <p:txBody>
          <a:bodyPr/>
          <a:lstStyle/>
          <a:p>
            <a:endParaRPr lang="es-ES" dirty="0">
              <a:solidFill>
                <a:prstClr val="black">
                  <a:tint val="75000"/>
                </a:prstClr>
              </a:solidFill>
            </a:endParaRPr>
          </a:p>
        </p:txBody>
      </p:sp>
      <p:sp>
        <p:nvSpPr>
          <p:cNvPr id="5" name="Marcador de pie de página 4"/>
          <p:cNvSpPr>
            <a:spLocks noGrp="1"/>
          </p:cNvSpPr>
          <p:nvPr>
            <p:ph type="ftr" sz="quarter" idx="11"/>
          </p:nvPr>
        </p:nvSpPr>
        <p:spPr/>
        <p:txBody>
          <a:bodyPr/>
          <a:lstStyle/>
          <a:p>
            <a:endParaRPr lang="es-ES" dirty="0">
              <a:solidFill>
                <a:prstClr val="black">
                  <a:tint val="75000"/>
                </a:prstClr>
              </a:solidFill>
            </a:endParaRPr>
          </a:p>
        </p:txBody>
      </p:sp>
      <p:sp>
        <p:nvSpPr>
          <p:cNvPr id="6" name="Marcador de número de diapositiva 5"/>
          <p:cNvSpPr>
            <a:spLocks noGrp="1"/>
          </p:cNvSpPr>
          <p:nvPr>
            <p:ph type="sldNum" sz="quarter" idx="12"/>
          </p:nvPr>
        </p:nvSpPr>
        <p:spPr/>
        <p:txBody>
          <a:bodyPr/>
          <a:lstStyle>
            <a:lvl1pPr>
              <a:defRPr>
                <a:latin typeface="Century Gothic" panose="020B0502020202020204" pitchFamily="34" charset="0"/>
              </a:defRPr>
            </a:lvl1pPr>
          </a:lstStyle>
          <a:p>
            <a:fld id="{994D2B2F-BC50-EF4E-8B6C-BAC6A0A8BB6B}" type="slidenum">
              <a:rPr lang="es-ES" smtClean="0">
                <a:solidFill>
                  <a:prstClr val="black">
                    <a:tint val="75000"/>
                  </a:prstClr>
                </a:solidFill>
              </a:rPr>
              <a:pPr/>
              <a:t>‹Nº›</a:t>
            </a:fld>
            <a:endParaRPr lang="es-ES" dirty="0">
              <a:solidFill>
                <a:prstClr val="black">
                  <a:tint val="75000"/>
                </a:prstClr>
              </a:solidFill>
            </a:endParaRPr>
          </a:p>
        </p:txBody>
      </p:sp>
    </p:spTree>
    <p:extLst>
      <p:ext uri="{BB962C8B-B14F-4D97-AF65-F5344CB8AC3E}">
        <p14:creationId xmlns:p14="http://schemas.microsoft.com/office/powerpoint/2010/main" val="186220236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p:cNvSpPr>
            <a:spLocks noGrp="1"/>
          </p:cNvSpPr>
          <p:nvPr>
            <p:ph type="title"/>
          </p:nvPr>
        </p:nvSpPr>
        <p:spPr>
          <a:xfrm>
            <a:off x="722313" y="4406900"/>
            <a:ext cx="7772400" cy="1362075"/>
          </a:xfrm>
        </p:spPr>
        <p:txBody>
          <a:bodyPr anchor="t"/>
          <a:lstStyle>
            <a:lvl1pPr algn="l">
              <a:defRPr sz="4000" b="1" cap="all"/>
            </a:lvl1pPr>
          </a:lstStyle>
          <a:p>
            <a:r>
              <a:rPr lang="es-ES"/>
              <a:t>Haga clic para modificar el estilo de título del patrón</a:t>
            </a:r>
          </a:p>
        </p:txBody>
      </p:sp>
      <p:sp>
        <p:nvSpPr>
          <p:cNvPr id="3" name="Marcador de texto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Haga clic para modificar el estilo de texto del patrón</a:t>
            </a:r>
          </a:p>
        </p:txBody>
      </p:sp>
      <p:sp>
        <p:nvSpPr>
          <p:cNvPr id="4" name="Marcador de fecha 3"/>
          <p:cNvSpPr>
            <a:spLocks noGrp="1"/>
          </p:cNvSpPr>
          <p:nvPr>
            <p:ph type="dt" sz="half" idx="10"/>
          </p:nvPr>
        </p:nvSpPr>
        <p:spPr/>
        <p:txBody>
          <a:bodyPr/>
          <a:lstStyle/>
          <a:p>
            <a:endParaRPr lang="es-ES" dirty="0">
              <a:solidFill>
                <a:prstClr val="black">
                  <a:tint val="75000"/>
                </a:prstClr>
              </a:solidFill>
            </a:endParaRPr>
          </a:p>
        </p:txBody>
      </p:sp>
      <p:sp>
        <p:nvSpPr>
          <p:cNvPr id="5" name="Marcador de pie de página 4"/>
          <p:cNvSpPr>
            <a:spLocks noGrp="1"/>
          </p:cNvSpPr>
          <p:nvPr>
            <p:ph type="ftr" sz="quarter" idx="11"/>
          </p:nvPr>
        </p:nvSpPr>
        <p:spPr/>
        <p:txBody>
          <a:bodyPr/>
          <a:lstStyle/>
          <a:p>
            <a:endParaRPr lang="es-ES" dirty="0">
              <a:solidFill>
                <a:prstClr val="black">
                  <a:tint val="75000"/>
                </a:prstClr>
              </a:solidFill>
            </a:endParaRPr>
          </a:p>
        </p:txBody>
      </p:sp>
      <p:sp>
        <p:nvSpPr>
          <p:cNvPr id="6" name="Marcador de número de diapositiva 5"/>
          <p:cNvSpPr>
            <a:spLocks noGrp="1"/>
          </p:cNvSpPr>
          <p:nvPr>
            <p:ph type="sldNum" sz="quarter" idx="12"/>
          </p:nvPr>
        </p:nvSpPr>
        <p:spPr/>
        <p:txBody>
          <a:bodyPr/>
          <a:lstStyle>
            <a:lvl1pPr>
              <a:defRPr>
                <a:latin typeface="Century Gothic" panose="020B0502020202020204" pitchFamily="34" charset="0"/>
              </a:defRPr>
            </a:lvl1pPr>
          </a:lstStyle>
          <a:p>
            <a:pPr algn="ctr"/>
            <a:fld id="{C0DD11E7-DE26-3544-ADD9-B909B5A09C33}" type="slidenum">
              <a:rPr lang="es-ES" sz="1050" smtClean="0">
                <a:solidFill>
                  <a:prstClr val="black"/>
                </a:solidFill>
                <a:cs typeface="Arial" pitchFamily="34" charset="0"/>
              </a:rPr>
              <a:pPr algn="ctr"/>
              <a:t>‹Nº›</a:t>
            </a:fld>
            <a:endParaRPr lang="es-ES" sz="1050" dirty="0">
              <a:solidFill>
                <a:prstClr val="black"/>
              </a:solidFill>
              <a:cs typeface="Arial" pitchFamily="34" charset="0"/>
            </a:endParaRPr>
          </a:p>
        </p:txBody>
      </p:sp>
    </p:spTree>
    <p:extLst>
      <p:ext uri="{BB962C8B-B14F-4D97-AF65-F5344CB8AC3E}">
        <p14:creationId xmlns:p14="http://schemas.microsoft.com/office/powerpoint/2010/main" val="91974806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a:t>Haga clic para modificar el estilo de título del patrón</a:t>
            </a:r>
          </a:p>
        </p:txBody>
      </p:sp>
      <p:sp>
        <p:nvSpPr>
          <p:cNvPr id="3" name="Marcador de contenido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contenido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fecha 4"/>
          <p:cNvSpPr>
            <a:spLocks noGrp="1"/>
          </p:cNvSpPr>
          <p:nvPr>
            <p:ph type="dt" sz="half" idx="10"/>
          </p:nvPr>
        </p:nvSpPr>
        <p:spPr/>
        <p:txBody>
          <a:bodyPr/>
          <a:lstStyle/>
          <a:p>
            <a:endParaRPr lang="es-ES" dirty="0">
              <a:solidFill>
                <a:prstClr val="black">
                  <a:tint val="75000"/>
                </a:prstClr>
              </a:solidFill>
            </a:endParaRPr>
          </a:p>
        </p:txBody>
      </p:sp>
      <p:sp>
        <p:nvSpPr>
          <p:cNvPr id="6" name="Marcador de pie de página 5"/>
          <p:cNvSpPr>
            <a:spLocks noGrp="1"/>
          </p:cNvSpPr>
          <p:nvPr>
            <p:ph type="ftr" sz="quarter" idx="11"/>
          </p:nvPr>
        </p:nvSpPr>
        <p:spPr/>
        <p:txBody>
          <a:bodyPr/>
          <a:lstStyle/>
          <a:p>
            <a:endParaRPr lang="es-ES" dirty="0">
              <a:solidFill>
                <a:prstClr val="black">
                  <a:tint val="75000"/>
                </a:prstClr>
              </a:solidFill>
            </a:endParaRPr>
          </a:p>
        </p:txBody>
      </p:sp>
      <p:sp>
        <p:nvSpPr>
          <p:cNvPr id="7" name="Marcador de número de diapositiva 6"/>
          <p:cNvSpPr>
            <a:spLocks noGrp="1"/>
          </p:cNvSpPr>
          <p:nvPr>
            <p:ph type="sldNum" sz="quarter" idx="12"/>
          </p:nvPr>
        </p:nvSpPr>
        <p:spPr/>
        <p:txBody>
          <a:bodyPr/>
          <a:lstStyle>
            <a:lvl1pPr>
              <a:defRPr>
                <a:latin typeface="Century Gothic" panose="020B0502020202020204" pitchFamily="34" charset="0"/>
              </a:defRPr>
            </a:lvl1pPr>
          </a:lstStyle>
          <a:p>
            <a:pPr algn="ctr"/>
            <a:fld id="{C0DD11E7-DE26-3544-ADD9-B909B5A09C33}" type="slidenum">
              <a:rPr lang="es-ES" sz="1050" smtClean="0">
                <a:solidFill>
                  <a:prstClr val="black"/>
                </a:solidFill>
                <a:cs typeface="Arial" pitchFamily="34" charset="0"/>
              </a:rPr>
              <a:pPr algn="ctr"/>
              <a:t>‹Nº›</a:t>
            </a:fld>
            <a:endParaRPr lang="es-ES" sz="1050" dirty="0">
              <a:solidFill>
                <a:prstClr val="black"/>
              </a:solidFill>
              <a:cs typeface="Arial" pitchFamily="34" charset="0"/>
            </a:endParaRPr>
          </a:p>
        </p:txBody>
      </p:sp>
    </p:spTree>
    <p:extLst>
      <p:ext uri="{BB962C8B-B14F-4D97-AF65-F5344CB8AC3E}">
        <p14:creationId xmlns:p14="http://schemas.microsoft.com/office/powerpoint/2010/main" val="3932499873"/>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lvl1pPr>
              <a:defRPr/>
            </a:lvl1pPr>
          </a:lstStyle>
          <a:p>
            <a:r>
              <a:rPr lang="es-ES"/>
              <a:t>Haga clic para modificar el estilo de título del patrón</a:t>
            </a:r>
          </a:p>
        </p:txBody>
      </p:sp>
      <p:sp>
        <p:nvSpPr>
          <p:cNvPr id="3" name="Marcador de texto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el estilo de texto del patrón</a:t>
            </a:r>
          </a:p>
        </p:txBody>
      </p:sp>
      <p:sp>
        <p:nvSpPr>
          <p:cNvPr id="4" name="Marcador de contenido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texto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el estilo de texto del patrón</a:t>
            </a:r>
          </a:p>
        </p:txBody>
      </p:sp>
      <p:sp>
        <p:nvSpPr>
          <p:cNvPr id="6" name="Marcador de contenido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7" name="Marcador de fecha 6"/>
          <p:cNvSpPr>
            <a:spLocks noGrp="1"/>
          </p:cNvSpPr>
          <p:nvPr>
            <p:ph type="dt" sz="half" idx="10"/>
          </p:nvPr>
        </p:nvSpPr>
        <p:spPr/>
        <p:txBody>
          <a:bodyPr/>
          <a:lstStyle/>
          <a:p>
            <a:endParaRPr lang="es-ES" dirty="0">
              <a:solidFill>
                <a:prstClr val="black">
                  <a:tint val="75000"/>
                </a:prstClr>
              </a:solidFill>
            </a:endParaRPr>
          </a:p>
        </p:txBody>
      </p:sp>
      <p:sp>
        <p:nvSpPr>
          <p:cNvPr id="8" name="Marcador de pie de página 7"/>
          <p:cNvSpPr>
            <a:spLocks noGrp="1"/>
          </p:cNvSpPr>
          <p:nvPr>
            <p:ph type="ftr" sz="quarter" idx="11"/>
          </p:nvPr>
        </p:nvSpPr>
        <p:spPr/>
        <p:txBody>
          <a:bodyPr/>
          <a:lstStyle/>
          <a:p>
            <a:endParaRPr lang="es-ES" dirty="0">
              <a:solidFill>
                <a:prstClr val="black">
                  <a:tint val="75000"/>
                </a:prstClr>
              </a:solidFill>
            </a:endParaRPr>
          </a:p>
        </p:txBody>
      </p:sp>
      <p:sp>
        <p:nvSpPr>
          <p:cNvPr id="9" name="Marcador de número de diapositiva 8"/>
          <p:cNvSpPr>
            <a:spLocks noGrp="1"/>
          </p:cNvSpPr>
          <p:nvPr>
            <p:ph type="sldNum" sz="quarter" idx="12"/>
          </p:nvPr>
        </p:nvSpPr>
        <p:spPr/>
        <p:txBody>
          <a:bodyPr/>
          <a:lstStyle>
            <a:lvl1pPr>
              <a:defRPr>
                <a:latin typeface="Century Gothic" panose="020B0502020202020204" pitchFamily="34" charset="0"/>
              </a:defRPr>
            </a:lvl1pPr>
          </a:lstStyle>
          <a:p>
            <a:pPr algn="ctr"/>
            <a:fld id="{C0DD11E7-DE26-3544-ADD9-B909B5A09C33}" type="slidenum">
              <a:rPr lang="es-ES" sz="1050" smtClean="0">
                <a:solidFill>
                  <a:prstClr val="black"/>
                </a:solidFill>
                <a:cs typeface="Arial" pitchFamily="34" charset="0"/>
              </a:rPr>
              <a:pPr algn="ctr"/>
              <a:t>‹Nº›</a:t>
            </a:fld>
            <a:endParaRPr lang="es-ES" sz="1050" dirty="0">
              <a:solidFill>
                <a:prstClr val="black"/>
              </a:solidFill>
              <a:cs typeface="Arial" pitchFamily="34" charset="0"/>
            </a:endParaRPr>
          </a:p>
        </p:txBody>
      </p:sp>
    </p:spTree>
    <p:extLst>
      <p:ext uri="{BB962C8B-B14F-4D97-AF65-F5344CB8AC3E}">
        <p14:creationId xmlns:p14="http://schemas.microsoft.com/office/powerpoint/2010/main" val="2385809756"/>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a:t>Haga clic para modificar el estilo de título del patrón</a:t>
            </a:r>
          </a:p>
        </p:txBody>
      </p:sp>
      <p:sp>
        <p:nvSpPr>
          <p:cNvPr id="3" name="Marcador de fecha 2"/>
          <p:cNvSpPr>
            <a:spLocks noGrp="1"/>
          </p:cNvSpPr>
          <p:nvPr>
            <p:ph type="dt" sz="half" idx="10"/>
          </p:nvPr>
        </p:nvSpPr>
        <p:spPr/>
        <p:txBody>
          <a:bodyPr/>
          <a:lstStyle/>
          <a:p>
            <a:endParaRPr lang="es-ES" dirty="0">
              <a:solidFill>
                <a:prstClr val="black">
                  <a:tint val="75000"/>
                </a:prstClr>
              </a:solidFill>
            </a:endParaRPr>
          </a:p>
        </p:txBody>
      </p:sp>
      <p:sp>
        <p:nvSpPr>
          <p:cNvPr id="4" name="Marcador de pie de página 3"/>
          <p:cNvSpPr>
            <a:spLocks noGrp="1"/>
          </p:cNvSpPr>
          <p:nvPr>
            <p:ph type="ftr" sz="quarter" idx="11"/>
          </p:nvPr>
        </p:nvSpPr>
        <p:spPr/>
        <p:txBody>
          <a:bodyPr/>
          <a:lstStyle/>
          <a:p>
            <a:endParaRPr lang="es-ES" dirty="0">
              <a:solidFill>
                <a:prstClr val="black">
                  <a:tint val="75000"/>
                </a:prstClr>
              </a:solidFill>
            </a:endParaRPr>
          </a:p>
        </p:txBody>
      </p:sp>
      <p:sp>
        <p:nvSpPr>
          <p:cNvPr id="5" name="Marcador de número de diapositiva 4"/>
          <p:cNvSpPr>
            <a:spLocks noGrp="1"/>
          </p:cNvSpPr>
          <p:nvPr>
            <p:ph type="sldNum" sz="quarter" idx="12"/>
          </p:nvPr>
        </p:nvSpPr>
        <p:spPr/>
        <p:txBody>
          <a:bodyPr/>
          <a:lstStyle>
            <a:lvl1pPr>
              <a:defRPr>
                <a:latin typeface="Century Gothic" panose="020B0502020202020204" pitchFamily="34" charset="0"/>
              </a:defRPr>
            </a:lvl1pPr>
          </a:lstStyle>
          <a:p>
            <a:pPr algn="ctr"/>
            <a:fld id="{C0DD11E7-DE26-3544-ADD9-B909B5A09C33}" type="slidenum">
              <a:rPr lang="es-ES" sz="1050" smtClean="0">
                <a:solidFill>
                  <a:prstClr val="black"/>
                </a:solidFill>
                <a:cs typeface="Arial" pitchFamily="34" charset="0"/>
              </a:rPr>
              <a:pPr algn="ctr"/>
              <a:t>‹Nº›</a:t>
            </a:fld>
            <a:endParaRPr lang="es-ES" sz="1050" dirty="0">
              <a:solidFill>
                <a:prstClr val="black"/>
              </a:solidFill>
              <a:cs typeface="Arial" pitchFamily="34" charset="0"/>
            </a:endParaRPr>
          </a:p>
        </p:txBody>
      </p:sp>
    </p:spTree>
    <p:extLst>
      <p:ext uri="{BB962C8B-B14F-4D97-AF65-F5344CB8AC3E}">
        <p14:creationId xmlns:p14="http://schemas.microsoft.com/office/powerpoint/2010/main" val="3061765245"/>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p:cNvSpPr>
            <a:spLocks noGrp="1"/>
          </p:cNvSpPr>
          <p:nvPr>
            <p:ph type="dt" sz="half" idx="10"/>
          </p:nvPr>
        </p:nvSpPr>
        <p:spPr/>
        <p:txBody>
          <a:bodyPr/>
          <a:lstStyle/>
          <a:p>
            <a:endParaRPr lang="es-ES" dirty="0">
              <a:solidFill>
                <a:prstClr val="black">
                  <a:tint val="75000"/>
                </a:prstClr>
              </a:solidFill>
            </a:endParaRPr>
          </a:p>
        </p:txBody>
      </p:sp>
      <p:sp>
        <p:nvSpPr>
          <p:cNvPr id="3" name="Marcador de pie de página 2"/>
          <p:cNvSpPr>
            <a:spLocks noGrp="1"/>
          </p:cNvSpPr>
          <p:nvPr>
            <p:ph type="ftr" sz="quarter" idx="11"/>
          </p:nvPr>
        </p:nvSpPr>
        <p:spPr/>
        <p:txBody>
          <a:bodyPr/>
          <a:lstStyle/>
          <a:p>
            <a:endParaRPr lang="es-ES" dirty="0">
              <a:solidFill>
                <a:prstClr val="black">
                  <a:tint val="75000"/>
                </a:prstClr>
              </a:solidFill>
            </a:endParaRPr>
          </a:p>
        </p:txBody>
      </p:sp>
      <p:sp>
        <p:nvSpPr>
          <p:cNvPr id="4" name="Marcador de número de diapositiva 3"/>
          <p:cNvSpPr>
            <a:spLocks noGrp="1"/>
          </p:cNvSpPr>
          <p:nvPr>
            <p:ph type="sldNum" sz="quarter" idx="12"/>
          </p:nvPr>
        </p:nvSpPr>
        <p:spPr/>
        <p:txBody>
          <a:bodyPr/>
          <a:lstStyle>
            <a:lvl1pPr>
              <a:defRPr>
                <a:latin typeface="Century Gothic" panose="020B0502020202020204" pitchFamily="34" charset="0"/>
              </a:defRPr>
            </a:lvl1pPr>
          </a:lstStyle>
          <a:p>
            <a:pPr algn="ctr"/>
            <a:fld id="{C0DD11E7-DE26-3544-ADD9-B909B5A09C33}" type="slidenum">
              <a:rPr lang="es-ES" sz="1050" smtClean="0">
                <a:solidFill>
                  <a:prstClr val="black"/>
                </a:solidFill>
                <a:cs typeface="Arial" pitchFamily="34" charset="0"/>
              </a:rPr>
              <a:pPr algn="ctr"/>
              <a:t>‹Nº›</a:t>
            </a:fld>
            <a:endParaRPr lang="es-ES" sz="1050" dirty="0">
              <a:solidFill>
                <a:prstClr val="black"/>
              </a:solidFill>
              <a:cs typeface="Arial" pitchFamily="34" charset="0"/>
            </a:endParaRPr>
          </a:p>
        </p:txBody>
      </p:sp>
    </p:spTree>
    <p:extLst>
      <p:ext uri="{BB962C8B-B14F-4D97-AF65-F5344CB8AC3E}">
        <p14:creationId xmlns:p14="http://schemas.microsoft.com/office/powerpoint/2010/main" val="2033284023"/>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457200" y="273050"/>
            <a:ext cx="3008313" cy="1162050"/>
          </a:xfrm>
        </p:spPr>
        <p:txBody>
          <a:bodyPr anchor="b"/>
          <a:lstStyle>
            <a:lvl1pPr algn="l">
              <a:defRPr sz="2000" b="1"/>
            </a:lvl1pPr>
          </a:lstStyle>
          <a:p>
            <a:r>
              <a:rPr lang="es-ES"/>
              <a:t>Haga clic para modificar el estilo de título del patrón</a:t>
            </a:r>
          </a:p>
        </p:txBody>
      </p:sp>
      <p:sp>
        <p:nvSpPr>
          <p:cNvPr id="3" name="Marcador de contenido 2"/>
          <p:cNvSpPr>
            <a:spLocks noGrp="1"/>
          </p:cNvSpPr>
          <p:nvPr>
            <p:ph idx="1"/>
          </p:nvPr>
        </p:nvSpPr>
        <p:spPr>
          <a:xfrm>
            <a:off x="3575050" y="1435099"/>
            <a:ext cx="5111750" cy="469106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ES" dirty="0"/>
          </a:p>
        </p:txBody>
      </p:sp>
      <p:sp>
        <p:nvSpPr>
          <p:cNvPr id="4" name="Marcador de texto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el estilo de texto del patrón</a:t>
            </a:r>
          </a:p>
        </p:txBody>
      </p:sp>
      <p:sp>
        <p:nvSpPr>
          <p:cNvPr id="5" name="Marcador de fecha 4"/>
          <p:cNvSpPr>
            <a:spLocks noGrp="1"/>
          </p:cNvSpPr>
          <p:nvPr>
            <p:ph type="dt" sz="half" idx="10"/>
          </p:nvPr>
        </p:nvSpPr>
        <p:spPr/>
        <p:txBody>
          <a:bodyPr/>
          <a:lstStyle/>
          <a:p>
            <a:endParaRPr lang="es-ES" dirty="0">
              <a:solidFill>
                <a:prstClr val="black">
                  <a:tint val="75000"/>
                </a:prstClr>
              </a:solidFill>
            </a:endParaRPr>
          </a:p>
        </p:txBody>
      </p:sp>
      <p:sp>
        <p:nvSpPr>
          <p:cNvPr id="6" name="Marcador de pie de página 5"/>
          <p:cNvSpPr>
            <a:spLocks noGrp="1"/>
          </p:cNvSpPr>
          <p:nvPr>
            <p:ph type="ftr" sz="quarter" idx="11"/>
          </p:nvPr>
        </p:nvSpPr>
        <p:spPr/>
        <p:txBody>
          <a:bodyPr/>
          <a:lstStyle/>
          <a:p>
            <a:endParaRPr lang="es-ES" dirty="0">
              <a:solidFill>
                <a:prstClr val="black">
                  <a:tint val="75000"/>
                </a:prstClr>
              </a:solidFill>
            </a:endParaRPr>
          </a:p>
        </p:txBody>
      </p:sp>
      <p:sp>
        <p:nvSpPr>
          <p:cNvPr id="7" name="Marcador de número de diapositiva 6"/>
          <p:cNvSpPr>
            <a:spLocks noGrp="1"/>
          </p:cNvSpPr>
          <p:nvPr>
            <p:ph type="sldNum" sz="quarter" idx="12"/>
          </p:nvPr>
        </p:nvSpPr>
        <p:spPr/>
        <p:txBody>
          <a:bodyPr/>
          <a:lstStyle>
            <a:lvl1pPr>
              <a:defRPr>
                <a:latin typeface="Century Gothic" panose="020B0502020202020204" pitchFamily="34" charset="0"/>
              </a:defRPr>
            </a:lvl1pPr>
          </a:lstStyle>
          <a:p>
            <a:pPr algn="ctr"/>
            <a:fld id="{C0DD11E7-DE26-3544-ADD9-B909B5A09C33}" type="slidenum">
              <a:rPr lang="es-ES" sz="1050" smtClean="0">
                <a:solidFill>
                  <a:prstClr val="black"/>
                </a:solidFill>
                <a:cs typeface="Arial" pitchFamily="34" charset="0"/>
              </a:rPr>
              <a:pPr algn="ctr"/>
              <a:t>‹Nº›</a:t>
            </a:fld>
            <a:endParaRPr lang="es-ES" sz="1050" dirty="0">
              <a:solidFill>
                <a:prstClr val="black"/>
              </a:solidFill>
              <a:cs typeface="Arial" pitchFamily="34" charset="0"/>
            </a:endParaRPr>
          </a:p>
        </p:txBody>
      </p:sp>
    </p:spTree>
    <p:extLst>
      <p:ext uri="{BB962C8B-B14F-4D97-AF65-F5344CB8AC3E}">
        <p14:creationId xmlns:p14="http://schemas.microsoft.com/office/powerpoint/2010/main" val="1444089594"/>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1792288" y="4800600"/>
            <a:ext cx="5486400" cy="566738"/>
          </a:xfrm>
        </p:spPr>
        <p:txBody>
          <a:bodyPr anchor="b"/>
          <a:lstStyle>
            <a:lvl1pPr algn="l">
              <a:defRPr sz="2000" b="1"/>
            </a:lvl1pPr>
          </a:lstStyle>
          <a:p>
            <a:r>
              <a:rPr lang="es-ES"/>
              <a:t>Haga clic para modificar el estilo de título del patrón</a:t>
            </a:r>
          </a:p>
        </p:txBody>
      </p:sp>
      <p:sp>
        <p:nvSpPr>
          <p:cNvPr id="3" name="Marcador de posición de imagen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s-ES" dirty="0"/>
              <a:t>Haga clic en el icono para agregar una imagen</a:t>
            </a:r>
          </a:p>
        </p:txBody>
      </p:sp>
      <p:sp>
        <p:nvSpPr>
          <p:cNvPr id="4" name="Marcador de texto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el estilo de texto del patrón</a:t>
            </a:r>
          </a:p>
        </p:txBody>
      </p:sp>
      <p:sp>
        <p:nvSpPr>
          <p:cNvPr id="5" name="Marcador de fecha 4"/>
          <p:cNvSpPr>
            <a:spLocks noGrp="1"/>
          </p:cNvSpPr>
          <p:nvPr>
            <p:ph type="dt" sz="half" idx="10"/>
          </p:nvPr>
        </p:nvSpPr>
        <p:spPr/>
        <p:txBody>
          <a:bodyPr/>
          <a:lstStyle/>
          <a:p>
            <a:endParaRPr lang="es-ES" dirty="0">
              <a:solidFill>
                <a:prstClr val="black">
                  <a:tint val="75000"/>
                </a:prstClr>
              </a:solidFill>
            </a:endParaRPr>
          </a:p>
        </p:txBody>
      </p:sp>
      <p:sp>
        <p:nvSpPr>
          <p:cNvPr id="6" name="Marcador de pie de página 5"/>
          <p:cNvSpPr>
            <a:spLocks noGrp="1"/>
          </p:cNvSpPr>
          <p:nvPr>
            <p:ph type="ftr" sz="quarter" idx="11"/>
          </p:nvPr>
        </p:nvSpPr>
        <p:spPr/>
        <p:txBody>
          <a:bodyPr/>
          <a:lstStyle/>
          <a:p>
            <a:endParaRPr lang="es-ES" dirty="0">
              <a:solidFill>
                <a:prstClr val="black">
                  <a:tint val="75000"/>
                </a:prstClr>
              </a:solidFill>
            </a:endParaRPr>
          </a:p>
        </p:txBody>
      </p:sp>
      <p:sp>
        <p:nvSpPr>
          <p:cNvPr id="7" name="Marcador de número de diapositiva 6"/>
          <p:cNvSpPr>
            <a:spLocks noGrp="1"/>
          </p:cNvSpPr>
          <p:nvPr>
            <p:ph type="sldNum" sz="quarter" idx="12"/>
          </p:nvPr>
        </p:nvSpPr>
        <p:spPr/>
        <p:txBody>
          <a:bodyPr/>
          <a:lstStyle>
            <a:lvl1pPr>
              <a:defRPr>
                <a:latin typeface="Century Gothic" panose="020B0502020202020204" pitchFamily="34" charset="0"/>
              </a:defRPr>
            </a:lvl1pPr>
          </a:lstStyle>
          <a:p>
            <a:pPr algn="ctr"/>
            <a:fld id="{C0DD11E7-DE26-3544-ADD9-B909B5A09C33}" type="slidenum">
              <a:rPr lang="es-ES" sz="1050" smtClean="0">
                <a:solidFill>
                  <a:prstClr val="black"/>
                </a:solidFill>
                <a:cs typeface="Arial" pitchFamily="34" charset="0"/>
              </a:rPr>
              <a:pPr algn="ctr"/>
              <a:t>‹Nº›</a:t>
            </a:fld>
            <a:endParaRPr lang="es-ES" sz="1050" dirty="0">
              <a:solidFill>
                <a:prstClr val="black"/>
              </a:solidFill>
              <a:cs typeface="Arial" pitchFamily="34" charset="0"/>
            </a:endParaRPr>
          </a:p>
        </p:txBody>
      </p:sp>
    </p:spTree>
    <p:extLst>
      <p:ext uri="{BB962C8B-B14F-4D97-AF65-F5344CB8AC3E}">
        <p14:creationId xmlns:p14="http://schemas.microsoft.com/office/powerpoint/2010/main" val="56175254"/>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cSld name="Título y texto">
    <p:spTree>
      <p:nvGrpSpPr>
        <p:cNvPr id="1" name=""/>
        <p:cNvGrpSpPr/>
        <p:nvPr/>
      </p:nvGrpSpPr>
      <p:grpSpPr>
        <a:xfrm>
          <a:off x="0" y="0"/>
          <a:ext cx="0" cy="0"/>
          <a:chOff x="0" y="0"/>
          <a:chExt cx="0" cy="0"/>
        </a:xfrm>
      </p:grpSpPr>
      <p:sp>
        <p:nvSpPr>
          <p:cNvPr id="2" name="Title 1"/>
          <p:cNvSpPr>
            <a:spLocks noGrp="1"/>
          </p:cNvSpPr>
          <p:nvPr>
            <p:ph type="title"/>
          </p:nvPr>
        </p:nvSpPr>
        <p:spPr/>
        <p:txBody>
          <a:bodyPr rIns="0"/>
          <a:lstStyle>
            <a:lvl1pPr>
              <a:defRPr sz="2400"/>
            </a:lvl1pPr>
          </a:lstStyle>
          <a:p>
            <a:r>
              <a:rPr lang="es-ES"/>
              <a:t>Haga clic para modificar el estilo de título del patrón</a:t>
            </a:r>
            <a:endParaRPr lang="en-US" dirty="0"/>
          </a:p>
        </p:txBody>
      </p:sp>
      <p:sp>
        <p:nvSpPr>
          <p:cNvPr id="6" name="Text Placeholder 5"/>
          <p:cNvSpPr>
            <a:spLocks noGrp="1"/>
          </p:cNvSpPr>
          <p:nvPr>
            <p:ph type="body" sz="quarter" idx="10"/>
          </p:nvPr>
        </p:nvSpPr>
        <p:spPr>
          <a:xfrm>
            <a:off x="322264" y="1379538"/>
            <a:ext cx="8496299" cy="4792662"/>
          </a:xfrm>
        </p:spPr>
        <p:txBody>
          <a:bodyPr/>
          <a:lstStyle>
            <a:lvl1pPr>
              <a:spcBef>
                <a:spcPts val="0"/>
              </a:spcBef>
              <a:defRPr/>
            </a:lvl1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Tree>
    <p:extLst>
      <p:ext uri="{BB962C8B-B14F-4D97-AF65-F5344CB8AC3E}">
        <p14:creationId xmlns:p14="http://schemas.microsoft.com/office/powerpoint/2010/main" val="545450193"/>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showMasterSp="0">
  <p:cSld name="Title slide">
    <p:bg>
      <p:bgPr>
        <a:blipFill dpi="0" rotWithShape="1">
          <a:blip r:embed="rId2" cstate="print">
            <a:lum/>
          </a:blip>
          <a:srcRect/>
          <a:stretch>
            <a:fillRect t="-3000" b="-3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10896" y="3447288"/>
            <a:ext cx="5916168" cy="585216"/>
          </a:xfrm>
        </p:spPr>
        <p:txBody>
          <a:bodyPr lIns="91440" tIns="45720" rIns="91440" bIns="45720"/>
          <a:lstStyle>
            <a:lvl1pPr>
              <a:defRPr>
                <a:solidFill>
                  <a:srgbClr val="FF0000"/>
                </a:solidFill>
              </a:defRPr>
            </a:lvl1pPr>
          </a:lstStyle>
          <a:p>
            <a:r>
              <a:rPr lang="es-ES"/>
              <a:t>Haga clic para modificar el estilo de título del patrón</a:t>
            </a:r>
            <a:endParaRPr lang="en-US" dirty="0"/>
          </a:p>
        </p:txBody>
      </p:sp>
      <p:sp>
        <p:nvSpPr>
          <p:cNvPr id="4" name="Text Placeholder 3"/>
          <p:cNvSpPr>
            <a:spLocks noGrp="1"/>
          </p:cNvSpPr>
          <p:nvPr>
            <p:ph type="body" sz="quarter" idx="10"/>
          </p:nvPr>
        </p:nvSpPr>
        <p:spPr>
          <a:xfrm>
            <a:off x="310896" y="4160520"/>
            <a:ext cx="5861304" cy="457200"/>
          </a:xfrm>
        </p:spPr>
        <p:txBody>
          <a:bodyPr lIns="91440" tIns="45720" rIns="91440" bIns="45720" anchor="ctr" anchorCtr="0">
            <a:normAutofit/>
          </a:bodyPr>
          <a:lstStyle>
            <a:lvl1pPr>
              <a:defRPr sz="1800" b="0">
                <a:solidFill>
                  <a:srgbClr val="808080"/>
                </a:solidFill>
              </a:defRPr>
            </a:lvl1pPr>
          </a:lstStyle>
          <a:p>
            <a:pPr lvl="0"/>
            <a:r>
              <a:rPr lang="es-ES"/>
              <a:t>Haga clic para modificar el estilo de texto del patrón</a:t>
            </a:r>
          </a:p>
        </p:txBody>
      </p:sp>
    </p:spTree>
    <p:extLst>
      <p:ext uri="{BB962C8B-B14F-4D97-AF65-F5344CB8AC3E}">
        <p14:creationId xmlns:p14="http://schemas.microsoft.com/office/powerpoint/2010/main" val="3136273550"/>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cSld name="1_Título y objetos">
    <p:spTree>
      <p:nvGrpSpPr>
        <p:cNvPr id="1" name=""/>
        <p:cNvGrpSpPr/>
        <p:nvPr/>
      </p:nvGrpSpPr>
      <p:grpSpPr>
        <a:xfrm>
          <a:off x="0" y="0"/>
          <a:ext cx="0" cy="0"/>
          <a:chOff x="0" y="0"/>
          <a:chExt cx="0" cy="0"/>
        </a:xfrm>
      </p:grpSpPr>
      <p:sp>
        <p:nvSpPr>
          <p:cNvPr id="8" name="7 Rectángulo"/>
          <p:cNvSpPr/>
          <p:nvPr/>
        </p:nvSpPr>
        <p:spPr>
          <a:xfrm>
            <a:off x="1" y="224752"/>
            <a:ext cx="8676456" cy="972000"/>
          </a:xfrm>
          <a:prstGeom prst="rect">
            <a:avLst/>
          </a:prstGeom>
          <a:solidFill>
            <a:schemeClr val="bg1">
              <a:lumMod val="8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913881" eaLnBrk="1" fontAlgn="auto" hangingPunct="1">
              <a:spcBef>
                <a:spcPts val="0"/>
              </a:spcBef>
              <a:spcAft>
                <a:spcPts val="0"/>
              </a:spcAft>
            </a:pPr>
            <a:endParaRPr lang="es-MX" dirty="0">
              <a:solidFill>
                <a:prstClr val="white"/>
              </a:solidFill>
              <a:latin typeface="Century Gothic" panose="020B0502020202020204" pitchFamily="34" charset="0"/>
            </a:endParaRPr>
          </a:p>
        </p:txBody>
      </p:sp>
      <p:sp>
        <p:nvSpPr>
          <p:cNvPr id="3" name="Marcador de contenido 2"/>
          <p:cNvSpPr>
            <a:spLocks noGrp="1"/>
          </p:cNvSpPr>
          <p:nvPr>
            <p:ph idx="1"/>
          </p:nvPr>
        </p:nvSpPr>
        <p:spPr>
          <a:xfrm>
            <a:off x="323527" y="1556792"/>
            <a:ext cx="8352929" cy="4785396"/>
          </a:xfrm>
          <a:solidFill>
            <a:schemeClr val="bg1">
              <a:lumMod val="85000"/>
            </a:schemeClr>
          </a:solidFill>
        </p:spPr>
        <p:txBody>
          <a:bodyPr/>
          <a:lstStyle>
            <a:lvl1pPr>
              <a:defRPr>
                <a:solidFill>
                  <a:schemeClr val="tx2">
                    <a:lumMod val="50000"/>
                  </a:schemeClr>
                </a:solidFill>
              </a:defRPr>
            </a:lvl1pPr>
            <a:lvl2pPr>
              <a:defRPr>
                <a:solidFill>
                  <a:schemeClr val="tx2">
                    <a:lumMod val="50000"/>
                  </a:schemeClr>
                </a:solidFill>
              </a:defRPr>
            </a:lvl2pPr>
            <a:lvl3pPr>
              <a:defRPr>
                <a:solidFill>
                  <a:schemeClr val="tx2">
                    <a:lumMod val="50000"/>
                  </a:schemeClr>
                </a:solidFill>
              </a:defRPr>
            </a:lvl3pPr>
            <a:lvl4pPr>
              <a:defRPr>
                <a:solidFill>
                  <a:schemeClr val="tx2">
                    <a:lumMod val="50000"/>
                  </a:schemeClr>
                </a:solidFill>
              </a:defRPr>
            </a:lvl4pPr>
            <a:lvl5pPr>
              <a:defRPr>
                <a:solidFill>
                  <a:schemeClr val="tx2">
                    <a:lumMod val="50000"/>
                  </a:schemeClr>
                </a:solidFill>
              </a:defRPr>
            </a:lvl5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ES" dirty="0"/>
          </a:p>
        </p:txBody>
      </p:sp>
      <p:sp>
        <p:nvSpPr>
          <p:cNvPr id="7" name="Marcador de número de diapositiva 5"/>
          <p:cNvSpPr>
            <a:spLocks noGrp="1"/>
          </p:cNvSpPr>
          <p:nvPr>
            <p:ph type="sldNum" sz="quarter" idx="12"/>
          </p:nvPr>
        </p:nvSpPr>
        <p:spPr>
          <a:xfrm>
            <a:off x="8244408" y="6684766"/>
            <a:ext cx="442392" cy="128610"/>
          </a:xfrm>
        </p:spPr>
        <p:txBody>
          <a:bodyPr/>
          <a:lstStyle>
            <a:lvl1pPr>
              <a:defRPr sz="1050">
                <a:latin typeface="Century Gothic" panose="020B0502020202020204" pitchFamily="34" charset="0"/>
              </a:defRPr>
            </a:lvl1pPr>
          </a:lstStyle>
          <a:p>
            <a:pPr algn="ctr"/>
            <a:fld id="{C0DD11E7-DE26-3544-ADD9-B909B5A09C33}" type="slidenum">
              <a:rPr lang="es-ES" smtClean="0">
                <a:solidFill>
                  <a:prstClr val="black"/>
                </a:solidFill>
                <a:cs typeface="Arial" pitchFamily="34" charset="0"/>
              </a:rPr>
              <a:pPr algn="ctr"/>
              <a:t>‹Nº›</a:t>
            </a:fld>
            <a:endParaRPr lang="es-ES" dirty="0">
              <a:solidFill>
                <a:prstClr val="black"/>
              </a:solidFill>
              <a:cs typeface="Arial" pitchFamily="34" charset="0"/>
            </a:endParaRPr>
          </a:p>
        </p:txBody>
      </p:sp>
      <p:sp>
        <p:nvSpPr>
          <p:cNvPr id="10" name="Marcador de texto 2"/>
          <p:cNvSpPr>
            <a:spLocks noGrp="1"/>
          </p:cNvSpPr>
          <p:nvPr>
            <p:ph type="body" idx="13" hasCustomPrompt="1"/>
          </p:nvPr>
        </p:nvSpPr>
        <p:spPr>
          <a:xfrm>
            <a:off x="323528" y="679484"/>
            <a:ext cx="7128793" cy="360000"/>
          </a:xfrm>
          <a:noFill/>
        </p:spPr>
        <p:txBody>
          <a:bodyPr anchor="t"/>
          <a:lstStyle>
            <a:lvl1pPr marL="0" indent="0">
              <a:buNone/>
              <a:defRPr sz="2000" b="0" u="none" baseline="0">
                <a:solidFill>
                  <a:srgbClr val="C00000"/>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_tradnl" dirty="0"/>
              <a:t>Introduzca el nombre del evento</a:t>
            </a:r>
          </a:p>
        </p:txBody>
      </p:sp>
      <p:pic>
        <p:nvPicPr>
          <p:cNvPr id="11"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560813" y="224752"/>
            <a:ext cx="1115643" cy="972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3" name="12 Marcador de contenido"/>
          <p:cNvSpPr>
            <a:spLocks noGrp="1"/>
          </p:cNvSpPr>
          <p:nvPr>
            <p:ph sz="quarter" idx="14" hasCustomPrompt="1"/>
          </p:nvPr>
        </p:nvSpPr>
        <p:spPr>
          <a:xfrm>
            <a:off x="323528" y="225425"/>
            <a:ext cx="6335713" cy="485775"/>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marL="0" indent="0">
              <a:buNone/>
              <a:defRPr lang="es-ES_tradnl" cap="small" baseline="0" dirty="0" smtClean="0">
                <a:solidFill>
                  <a:schemeClr val="tx2">
                    <a:lumMod val="50000"/>
                  </a:schemeClr>
                </a:solidFill>
              </a:defRPr>
            </a:lvl1pPr>
          </a:lstStyle>
          <a:p>
            <a:pPr marL="0" lvl="0" latinLnBrk="0">
              <a:spcBef>
                <a:spcPct val="0"/>
              </a:spcBef>
            </a:pPr>
            <a:r>
              <a:rPr lang="es-ES_tradnl" dirty="0"/>
              <a:t>Clic para editar título</a:t>
            </a:r>
          </a:p>
        </p:txBody>
      </p:sp>
    </p:spTree>
    <p:extLst>
      <p:ext uri="{BB962C8B-B14F-4D97-AF65-F5344CB8AC3E}">
        <p14:creationId xmlns:p14="http://schemas.microsoft.com/office/powerpoint/2010/main" val="1185011833"/>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 preserve="1">
  <p:cSld name="Diapositiva de título">
    <p:bg>
      <p:bgPr>
        <a:blipFill dpi="0" rotWithShape="1">
          <a:blip r:embed="rId2"/>
          <a:srcRect/>
          <a:stretch>
            <a:fillRect/>
          </a:stretch>
        </a:blipFill>
        <a:effectLst/>
      </p:bgPr>
    </p:bg>
    <p:spTree>
      <p:nvGrpSpPr>
        <p:cNvPr id="1" name=""/>
        <p:cNvGrpSpPr/>
        <p:nvPr/>
      </p:nvGrpSpPr>
      <p:grpSpPr>
        <a:xfrm>
          <a:off x="0" y="0"/>
          <a:ext cx="0" cy="0"/>
          <a:chOff x="0" y="0"/>
          <a:chExt cx="0" cy="0"/>
        </a:xfrm>
      </p:grpSpPr>
      <p:sp>
        <p:nvSpPr>
          <p:cNvPr id="2" name="Título 1"/>
          <p:cNvSpPr>
            <a:spLocks noGrp="1"/>
          </p:cNvSpPr>
          <p:nvPr>
            <p:ph type="ctrTitle"/>
          </p:nvPr>
        </p:nvSpPr>
        <p:spPr>
          <a:xfrm>
            <a:off x="685800" y="2339632"/>
            <a:ext cx="5725984" cy="1051612"/>
          </a:xfrm>
        </p:spPr>
        <p:txBody>
          <a:bodyPr/>
          <a:lstStyle/>
          <a:p>
            <a:r>
              <a:rPr lang="es-ES"/>
              <a:t>Haga clic para modificar el estilo de título del patrón</a:t>
            </a:r>
            <a:endParaRPr lang="es-ES" dirty="0"/>
          </a:p>
        </p:txBody>
      </p:sp>
      <p:sp>
        <p:nvSpPr>
          <p:cNvPr id="3" name="Subtítulo 2"/>
          <p:cNvSpPr>
            <a:spLocks noGrp="1"/>
          </p:cNvSpPr>
          <p:nvPr>
            <p:ph type="subTitle" idx="1"/>
          </p:nvPr>
        </p:nvSpPr>
        <p:spPr>
          <a:xfrm>
            <a:off x="685800" y="3501768"/>
            <a:ext cx="4119605" cy="980989"/>
          </a:xfrm>
        </p:spPr>
        <p:txBody>
          <a:bodyPr>
            <a:normAutofit/>
          </a:bodyPr>
          <a:lstStyle>
            <a:lvl1pPr marL="0" indent="0" algn="l">
              <a:buNone/>
              <a:defRPr sz="2200" b="0" i="0">
                <a:solidFill>
                  <a:schemeClr val="tx1">
                    <a:tint val="75000"/>
                  </a:schemeClr>
                </a:solidFill>
                <a:latin typeface="Myriad Pro"/>
                <a:cs typeface="Myriad Pro"/>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a:t>Haga clic para modificar el estilo de subtítulo del patrón</a:t>
            </a:r>
            <a:endParaRPr lang="es-ES" dirty="0"/>
          </a:p>
        </p:txBody>
      </p:sp>
      <p:sp>
        <p:nvSpPr>
          <p:cNvPr id="4" name="Marcador de fecha 3"/>
          <p:cNvSpPr>
            <a:spLocks noGrp="1"/>
          </p:cNvSpPr>
          <p:nvPr>
            <p:ph type="dt" sz="half" idx="10"/>
          </p:nvPr>
        </p:nvSpPr>
        <p:spPr/>
        <p:txBody>
          <a:bodyPr/>
          <a:lstStyle/>
          <a:p>
            <a:endParaRPr lang="es-ES" dirty="0">
              <a:solidFill>
                <a:prstClr val="black">
                  <a:tint val="75000"/>
                </a:prstClr>
              </a:solidFill>
            </a:endParaRPr>
          </a:p>
        </p:txBody>
      </p:sp>
      <p:sp>
        <p:nvSpPr>
          <p:cNvPr id="5" name="Marcador de pie de página 4"/>
          <p:cNvSpPr>
            <a:spLocks noGrp="1"/>
          </p:cNvSpPr>
          <p:nvPr>
            <p:ph type="ftr" sz="quarter" idx="11"/>
          </p:nvPr>
        </p:nvSpPr>
        <p:spPr/>
        <p:txBody>
          <a:bodyPr/>
          <a:lstStyle/>
          <a:p>
            <a:endParaRPr lang="es-ES" dirty="0">
              <a:solidFill>
                <a:prstClr val="black">
                  <a:tint val="75000"/>
                </a:prstClr>
              </a:solidFill>
            </a:endParaRPr>
          </a:p>
        </p:txBody>
      </p:sp>
      <p:sp>
        <p:nvSpPr>
          <p:cNvPr id="6" name="Marcador de número de diapositiva 5"/>
          <p:cNvSpPr>
            <a:spLocks noGrp="1"/>
          </p:cNvSpPr>
          <p:nvPr>
            <p:ph type="sldNum" sz="quarter" idx="12"/>
          </p:nvPr>
        </p:nvSpPr>
        <p:spPr/>
        <p:txBody>
          <a:bodyPr/>
          <a:lstStyle>
            <a:lvl1pPr>
              <a:defRPr>
                <a:latin typeface="Century Gothic" panose="020B0502020202020204" pitchFamily="34" charset="0"/>
              </a:defRPr>
            </a:lvl1pPr>
          </a:lstStyle>
          <a:p>
            <a:pPr algn="ctr"/>
            <a:fld id="{C0DD11E7-DE26-3544-ADD9-B909B5A09C33}" type="slidenum">
              <a:rPr lang="es-ES" sz="1050" smtClean="0">
                <a:solidFill>
                  <a:prstClr val="black"/>
                </a:solidFill>
                <a:cs typeface="Arial" pitchFamily="34" charset="0"/>
              </a:rPr>
              <a:pPr algn="ctr"/>
              <a:t>‹Nº›</a:t>
            </a:fld>
            <a:endParaRPr lang="es-ES" sz="1050" dirty="0">
              <a:solidFill>
                <a:prstClr val="black"/>
              </a:solidFill>
              <a:cs typeface="Arial" pitchFamily="34" charset="0"/>
            </a:endParaRPr>
          </a:p>
        </p:txBody>
      </p:sp>
    </p:spTree>
    <p:extLst>
      <p:ext uri="{BB962C8B-B14F-4D97-AF65-F5344CB8AC3E}">
        <p14:creationId xmlns:p14="http://schemas.microsoft.com/office/powerpoint/2010/main" val="3628785936"/>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a:t>Haga clic para modificar el estilo de título del patrón</a:t>
            </a:r>
          </a:p>
        </p:txBody>
      </p:sp>
      <p:sp>
        <p:nvSpPr>
          <p:cNvPr id="3" name="Marcador de contenido 2"/>
          <p:cNvSpPr>
            <a:spLocks noGrp="1"/>
          </p:cNvSpPr>
          <p:nvPr>
            <p:ph idx="1"/>
          </p:nvPr>
        </p:nvSpPr>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p:cNvSpPr>
            <a:spLocks noGrp="1"/>
          </p:cNvSpPr>
          <p:nvPr>
            <p:ph type="dt" sz="half" idx="10"/>
          </p:nvPr>
        </p:nvSpPr>
        <p:spPr/>
        <p:txBody>
          <a:bodyPr/>
          <a:lstStyle/>
          <a:p>
            <a:endParaRPr lang="es-ES" dirty="0">
              <a:solidFill>
                <a:prstClr val="black">
                  <a:tint val="75000"/>
                </a:prstClr>
              </a:solidFill>
            </a:endParaRPr>
          </a:p>
        </p:txBody>
      </p:sp>
      <p:sp>
        <p:nvSpPr>
          <p:cNvPr id="5" name="Marcador de pie de página 4"/>
          <p:cNvSpPr>
            <a:spLocks noGrp="1"/>
          </p:cNvSpPr>
          <p:nvPr>
            <p:ph type="ftr" sz="quarter" idx="11"/>
          </p:nvPr>
        </p:nvSpPr>
        <p:spPr/>
        <p:txBody>
          <a:bodyPr/>
          <a:lstStyle/>
          <a:p>
            <a:endParaRPr lang="es-ES" dirty="0">
              <a:solidFill>
                <a:prstClr val="black">
                  <a:tint val="75000"/>
                </a:prstClr>
              </a:solidFill>
            </a:endParaRPr>
          </a:p>
        </p:txBody>
      </p:sp>
      <p:sp>
        <p:nvSpPr>
          <p:cNvPr id="6" name="Marcador de número de diapositiva 5"/>
          <p:cNvSpPr>
            <a:spLocks noGrp="1"/>
          </p:cNvSpPr>
          <p:nvPr>
            <p:ph type="sldNum" sz="quarter" idx="12"/>
          </p:nvPr>
        </p:nvSpPr>
        <p:spPr/>
        <p:txBody>
          <a:bodyPr/>
          <a:lstStyle>
            <a:lvl1pPr>
              <a:defRPr>
                <a:latin typeface="Century Gothic" panose="020B0502020202020204" pitchFamily="34" charset="0"/>
              </a:defRPr>
            </a:lvl1pPr>
          </a:lstStyle>
          <a:p>
            <a:fld id="{994D2B2F-BC50-EF4E-8B6C-BAC6A0A8BB6B}" type="slidenum">
              <a:rPr lang="es-ES" smtClean="0">
                <a:solidFill>
                  <a:prstClr val="black">
                    <a:tint val="75000"/>
                  </a:prstClr>
                </a:solidFill>
              </a:rPr>
              <a:pPr/>
              <a:t>‹Nº›</a:t>
            </a:fld>
            <a:endParaRPr lang="es-ES" dirty="0">
              <a:solidFill>
                <a:prstClr val="black">
                  <a:tint val="75000"/>
                </a:prstClr>
              </a:solidFill>
            </a:endParaRPr>
          </a:p>
        </p:txBody>
      </p:sp>
    </p:spTree>
    <p:extLst>
      <p:ext uri="{BB962C8B-B14F-4D97-AF65-F5344CB8AC3E}">
        <p14:creationId xmlns:p14="http://schemas.microsoft.com/office/powerpoint/2010/main" val="2534827025"/>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p:cNvSpPr>
            <a:spLocks noGrp="1"/>
          </p:cNvSpPr>
          <p:nvPr>
            <p:ph type="title"/>
          </p:nvPr>
        </p:nvSpPr>
        <p:spPr>
          <a:xfrm>
            <a:off x="722313" y="4406900"/>
            <a:ext cx="7772400" cy="1362075"/>
          </a:xfrm>
        </p:spPr>
        <p:txBody>
          <a:bodyPr anchor="t"/>
          <a:lstStyle>
            <a:lvl1pPr algn="l">
              <a:defRPr sz="4000" b="1" cap="all"/>
            </a:lvl1pPr>
          </a:lstStyle>
          <a:p>
            <a:r>
              <a:rPr lang="es-ES"/>
              <a:t>Haga clic para modificar el estilo de título del patrón</a:t>
            </a:r>
          </a:p>
        </p:txBody>
      </p:sp>
      <p:sp>
        <p:nvSpPr>
          <p:cNvPr id="3" name="Marcador de texto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Haga clic para modificar el estilo de texto del patrón</a:t>
            </a:r>
          </a:p>
        </p:txBody>
      </p:sp>
      <p:sp>
        <p:nvSpPr>
          <p:cNvPr id="4" name="Marcador de fecha 3"/>
          <p:cNvSpPr>
            <a:spLocks noGrp="1"/>
          </p:cNvSpPr>
          <p:nvPr>
            <p:ph type="dt" sz="half" idx="10"/>
          </p:nvPr>
        </p:nvSpPr>
        <p:spPr/>
        <p:txBody>
          <a:bodyPr/>
          <a:lstStyle/>
          <a:p>
            <a:endParaRPr lang="es-ES" dirty="0">
              <a:solidFill>
                <a:prstClr val="black">
                  <a:tint val="75000"/>
                </a:prstClr>
              </a:solidFill>
            </a:endParaRPr>
          </a:p>
        </p:txBody>
      </p:sp>
      <p:sp>
        <p:nvSpPr>
          <p:cNvPr id="5" name="Marcador de pie de página 4"/>
          <p:cNvSpPr>
            <a:spLocks noGrp="1"/>
          </p:cNvSpPr>
          <p:nvPr>
            <p:ph type="ftr" sz="quarter" idx="11"/>
          </p:nvPr>
        </p:nvSpPr>
        <p:spPr/>
        <p:txBody>
          <a:bodyPr/>
          <a:lstStyle/>
          <a:p>
            <a:endParaRPr lang="es-ES" dirty="0">
              <a:solidFill>
                <a:prstClr val="black">
                  <a:tint val="75000"/>
                </a:prstClr>
              </a:solidFill>
            </a:endParaRPr>
          </a:p>
        </p:txBody>
      </p:sp>
      <p:sp>
        <p:nvSpPr>
          <p:cNvPr id="6" name="Marcador de número de diapositiva 5"/>
          <p:cNvSpPr>
            <a:spLocks noGrp="1"/>
          </p:cNvSpPr>
          <p:nvPr>
            <p:ph type="sldNum" sz="quarter" idx="12"/>
          </p:nvPr>
        </p:nvSpPr>
        <p:spPr/>
        <p:txBody>
          <a:bodyPr/>
          <a:lstStyle>
            <a:lvl1pPr>
              <a:defRPr>
                <a:latin typeface="Century Gothic" panose="020B0502020202020204" pitchFamily="34" charset="0"/>
              </a:defRPr>
            </a:lvl1pPr>
          </a:lstStyle>
          <a:p>
            <a:pPr algn="ctr"/>
            <a:fld id="{C0DD11E7-DE26-3544-ADD9-B909B5A09C33}" type="slidenum">
              <a:rPr lang="es-ES" sz="1050" smtClean="0">
                <a:solidFill>
                  <a:prstClr val="black"/>
                </a:solidFill>
                <a:cs typeface="Arial" pitchFamily="34" charset="0"/>
              </a:rPr>
              <a:pPr algn="ctr"/>
              <a:t>‹Nº›</a:t>
            </a:fld>
            <a:endParaRPr lang="es-ES" sz="1050" dirty="0">
              <a:solidFill>
                <a:prstClr val="black"/>
              </a:solidFill>
              <a:cs typeface="Arial" pitchFamily="34" charset="0"/>
            </a:endParaRPr>
          </a:p>
        </p:txBody>
      </p:sp>
    </p:spTree>
    <p:extLst>
      <p:ext uri="{BB962C8B-B14F-4D97-AF65-F5344CB8AC3E}">
        <p14:creationId xmlns:p14="http://schemas.microsoft.com/office/powerpoint/2010/main" val="2411776139"/>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a:t>Haga clic para modificar el estilo de título del patrón</a:t>
            </a:r>
          </a:p>
        </p:txBody>
      </p:sp>
      <p:sp>
        <p:nvSpPr>
          <p:cNvPr id="3" name="Marcador de contenido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contenido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fecha 4"/>
          <p:cNvSpPr>
            <a:spLocks noGrp="1"/>
          </p:cNvSpPr>
          <p:nvPr>
            <p:ph type="dt" sz="half" idx="10"/>
          </p:nvPr>
        </p:nvSpPr>
        <p:spPr/>
        <p:txBody>
          <a:bodyPr/>
          <a:lstStyle/>
          <a:p>
            <a:endParaRPr lang="es-ES" dirty="0">
              <a:solidFill>
                <a:prstClr val="black">
                  <a:tint val="75000"/>
                </a:prstClr>
              </a:solidFill>
            </a:endParaRPr>
          </a:p>
        </p:txBody>
      </p:sp>
      <p:sp>
        <p:nvSpPr>
          <p:cNvPr id="6" name="Marcador de pie de página 5"/>
          <p:cNvSpPr>
            <a:spLocks noGrp="1"/>
          </p:cNvSpPr>
          <p:nvPr>
            <p:ph type="ftr" sz="quarter" idx="11"/>
          </p:nvPr>
        </p:nvSpPr>
        <p:spPr/>
        <p:txBody>
          <a:bodyPr/>
          <a:lstStyle/>
          <a:p>
            <a:endParaRPr lang="es-ES" dirty="0">
              <a:solidFill>
                <a:prstClr val="black">
                  <a:tint val="75000"/>
                </a:prstClr>
              </a:solidFill>
            </a:endParaRPr>
          </a:p>
        </p:txBody>
      </p:sp>
      <p:sp>
        <p:nvSpPr>
          <p:cNvPr id="7" name="Marcador de número de diapositiva 6"/>
          <p:cNvSpPr>
            <a:spLocks noGrp="1"/>
          </p:cNvSpPr>
          <p:nvPr>
            <p:ph type="sldNum" sz="quarter" idx="12"/>
          </p:nvPr>
        </p:nvSpPr>
        <p:spPr/>
        <p:txBody>
          <a:bodyPr/>
          <a:lstStyle>
            <a:lvl1pPr>
              <a:defRPr>
                <a:latin typeface="Century Gothic" panose="020B0502020202020204" pitchFamily="34" charset="0"/>
              </a:defRPr>
            </a:lvl1pPr>
          </a:lstStyle>
          <a:p>
            <a:pPr algn="ctr"/>
            <a:fld id="{C0DD11E7-DE26-3544-ADD9-B909B5A09C33}" type="slidenum">
              <a:rPr lang="es-ES" sz="1050" smtClean="0">
                <a:solidFill>
                  <a:prstClr val="black"/>
                </a:solidFill>
                <a:cs typeface="Arial" pitchFamily="34" charset="0"/>
              </a:rPr>
              <a:pPr algn="ctr"/>
              <a:t>‹Nº›</a:t>
            </a:fld>
            <a:endParaRPr lang="es-ES" sz="1050" dirty="0">
              <a:solidFill>
                <a:prstClr val="black"/>
              </a:solidFill>
              <a:cs typeface="Arial" pitchFamily="34" charset="0"/>
            </a:endParaRPr>
          </a:p>
        </p:txBody>
      </p:sp>
    </p:spTree>
    <p:extLst>
      <p:ext uri="{BB962C8B-B14F-4D97-AF65-F5344CB8AC3E}">
        <p14:creationId xmlns:p14="http://schemas.microsoft.com/office/powerpoint/2010/main" val="3580204589"/>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lvl1pPr>
              <a:defRPr/>
            </a:lvl1pPr>
          </a:lstStyle>
          <a:p>
            <a:r>
              <a:rPr lang="es-ES"/>
              <a:t>Haga clic para modificar el estilo de título del patrón</a:t>
            </a:r>
          </a:p>
        </p:txBody>
      </p:sp>
      <p:sp>
        <p:nvSpPr>
          <p:cNvPr id="3" name="Marcador de texto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el estilo de texto del patrón</a:t>
            </a:r>
          </a:p>
        </p:txBody>
      </p:sp>
      <p:sp>
        <p:nvSpPr>
          <p:cNvPr id="4" name="Marcador de contenido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texto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el estilo de texto del patrón</a:t>
            </a:r>
          </a:p>
        </p:txBody>
      </p:sp>
      <p:sp>
        <p:nvSpPr>
          <p:cNvPr id="6" name="Marcador de contenido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7" name="Marcador de fecha 6"/>
          <p:cNvSpPr>
            <a:spLocks noGrp="1"/>
          </p:cNvSpPr>
          <p:nvPr>
            <p:ph type="dt" sz="half" idx="10"/>
          </p:nvPr>
        </p:nvSpPr>
        <p:spPr/>
        <p:txBody>
          <a:bodyPr/>
          <a:lstStyle/>
          <a:p>
            <a:endParaRPr lang="es-ES" dirty="0">
              <a:solidFill>
                <a:prstClr val="black">
                  <a:tint val="75000"/>
                </a:prstClr>
              </a:solidFill>
            </a:endParaRPr>
          </a:p>
        </p:txBody>
      </p:sp>
      <p:sp>
        <p:nvSpPr>
          <p:cNvPr id="8" name="Marcador de pie de página 7"/>
          <p:cNvSpPr>
            <a:spLocks noGrp="1"/>
          </p:cNvSpPr>
          <p:nvPr>
            <p:ph type="ftr" sz="quarter" idx="11"/>
          </p:nvPr>
        </p:nvSpPr>
        <p:spPr/>
        <p:txBody>
          <a:bodyPr/>
          <a:lstStyle/>
          <a:p>
            <a:endParaRPr lang="es-ES" dirty="0">
              <a:solidFill>
                <a:prstClr val="black">
                  <a:tint val="75000"/>
                </a:prstClr>
              </a:solidFill>
            </a:endParaRPr>
          </a:p>
        </p:txBody>
      </p:sp>
      <p:sp>
        <p:nvSpPr>
          <p:cNvPr id="9" name="Marcador de número de diapositiva 8"/>
          <p:cNvSpPr>
            <a:spLocks noGrp="1"/>
          </p:cNvSpPr>
          <p:nvPr>
            <p:ph type="sldNum" sz="quarter" idx="12"/>
          </p:nvPr>
        </p:nvSpPr>
        <p:spPr/>
        <p:txBody>
          <a:bodyPr/>
          <a:lstStyle>
            <a:lvl1pPr>
              <a:defRPr>
                <a:latin typeface="Century Gothic" panose="020B0502020202020204" pitchFamily="34" charset="0"/>
              </a:defRPr>
            </a:lvl1pPr>
          </a:lstStyle>
          <a:p>
            <a:pPr algn="ctr"/>
            <a:fld id="{C0DD11E7-DE26-3544-ADD9-B909B5A09C33}" type="slidenum">
              <a:rPr lang="es-ES" sz="1050" smtClean="0">
                <a:solidFill>
                  <a:prstClr val="black"/>
                </a:solidFill>
                <a:cs typeface="Arial" pitchFamily="34" charset="0"/>
              </a:rPr>
              <a:pPr algn="ctr"/>
              <a:t>‹Nº›</a:t>
            </a:fld>
            <a:endParaRPr lang="es-ES" sz="1050" dirty="0">
              <a:solidFill>
                <a:prstClr val="black"/>
              </a:solidFill>
              <a:cs typeface="Arial" pitchFamily="34" charset="0"/>
            </a:endParaRPr>
          </a:p>
        </p:txBody>
      </p:sp>
    </p:spTree>
    <p:extLst>
      <p:ext uri="{BB962C8B-B14F-4D97-AF65-F5344CB8AC3E}">
        <p14:creationId xmlns:p14="http://schemas.microsoft.com/office/powerpoint/2010/main" val="269169329"/>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a:t>Haga clic para modificar el estilo de título del patrón</a:t>
            </a:r>
          </a:p>
        </p:txBody>
      </p:sp>
      <p:sp>
        <p:nvSpPr>
          <p:cNvPr id="3" name="Marcador de fecha 2"/>
          <p:cNvSpPr>
            <a:spLocks noGrp="1"/>
          </p:cNvSpPr>
          <p:nvPr>
            <p:ph type="dt" sz="half" idx="10"/>
          </p:nvPr>
        </p:nvSpPr>
        <p:spPr/>
        <p:txBody>
          <a:bodyPr/>
          <a:lstStyle/>
          <a:p>
            <a:endParaRPr lang="es-ES" dirty="0">
              <a:solidFill>
                <a:prstClr val="black">
                  <a:tint val="75000"/>
                </a:prstClr>
              </a:solidFill>
            </a:endParaRPr>
          </a:p>
        </p:txBody>
      </p:sp>
      <p:sp>
        <p:nvSpPr>
          <p:cNvPr id="4" name="Marcador de pie de página 3"/>
          <p:cNvSpPr>
            <a:spLocks noGrp="1"/>
          </p:cNvSpPr>
          <p:nvPr>
            <p:ph type="ftr" sz="quarter" idx="11"/>
          </p:nvPr>
        </p:nvSpPr>
        <p:spPr/>
        <p:txBody>
          <a:bodyPr/>
          <a:lstStyle/>
          <a:p>
            <a:endParaRPr lang="es-ES" dirty="0">
              <a:solidFill>
                <a:prstClr val="black">
                  <a:tint val="75000"/>
                </a:prstClr>
              </a:solidFill>
            </a:endParaRPr>
          </a:p>
        </p:txBody>
      </p:sp>
      <p:sp>
        <p:nvSpPr>
          <p:cNvPr id="5" name="Marcador de número de diapositiva 4"/>
          <p:cNvSpPr>
            <a:spLocks noGrp="1"/>
          </p:cNvSpPr>
          <p:nvPr>
            <p:ph type="sldNum" sz="quarter" idx="12"/>
          </p:nvPr>
        </p:nvSpPr>
        <p:spPr/>
        <p:txBody>
          <a:bodyPr/>
          <a:lstStyle>
            <a:lvl1pPr>
              <a:defRPr>
                <a:latin typeface="Century Gothic" panose="020B0502020202020204" pitchFamily="34" charset="0"/>
              </a:defRPr>
            </a:lvl1pPr>
          </a:lstStyle>
          <a:p>
            <a:pPr algn="ctr"/>
            <a:fld id="{C0DD11E7-DE26-3544-ADD9-B909B5A09C33}" type="slidenum">
              <a:rPr lang="es-ES" sz="1050" smtClean="0">
                <a:solidFill>
                  <a:prstClr val="black"/>
                </a:solidFill>
                <a:cs typeface="Arial" pitchFamily="34" charset="0"/>
              </a:rPr>
              <a:pPr algn="ctr"/>
              <a:t>‹Nº›</a:t>
            </a:fld>
            <a:endParaRPr lang="es-ES" sz="1050" dirty="0">
              <a:solidFill>
                <a:prstClr val="black"/>
              </a:solidFill>
              <a:cs typeface="Arial" pitchFamily="34" charset="0"/>
            </a:endParaRPr>
          </a:p>
        </p:txBody>
      </p:sp>
    </p:spTree>
    <p:extLst>
      <p:ext uri="{BB962C8B-B14F-4D97-AF65-F5344CB8AC3E}">
        <p14:creationId xmlns:p14="http://schemas.microsoft.com/office/powerpoint/2010/main" val="3582642809"/>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p:cNvSpPr>
            <a:spLocks noGrp="1"/>
          </p:cNvSpPr>
          <p:nvPr>
            <p:ph type="dt" sz="half" idx="10"/>
          </p:nvPr>
        </p:nvSpPr>
        <p:spPr/>
        <p:txBody>
          <a:bodyPr/>
          <a:lstStyle/>
          <a:p>
            <a:endParaRPr lang="es-ES" dirty="0">
              <a:solidFill>
                <a:prstClr val="black">
                  <a:tint val="75000"/>
                </a:prstClr>
              </a:solidFill>
            </a:endParaRPr>
          </a:p>
        </p:txBody>
      </p:sp>
      <p:sp>
        <p:nvSpPr>
          <p:cNvPr id="3" name="Marcador de pie de página 2"/>
          <p:cNvSpPr>
            <a:spLocks noGrp="1"/>
          </p:cNvSpPr>
          <p:nvPr>
            <p:ph type="ftr" sz="quarter" idx="11"/>
          </p:nvPr>
        </p:nvSpPr>
        <p:spPr/>
        <p:txBody>
          <a:bodyPr/>
          <a:lstStyle/>
          <a:p>
            <a:endParaRPr lang="es-ES" dirty="0">
              <a:solidFill>
                <a:prstClr val="black">
                  <a:tint val="75000"/>
                </a:prstClr>
              </a:solidFill>
            </a:endParaRPr>
          </a:p>
        </p:txBody>
      </p:sp>
      <p:sp>
        <p:nvSpPr>
          <p:cNvPr id="4" name="Marcador de número de diapositiva 3"/>
          <p:cNvSpPr>
            <a:spLocks noGrp="1"/>
          </p:cNvSpPr>
          <p:nvPr>
            <p:ph type="sldNum" sz="quarter" idx="12"/>
          </p:nvPr>
        </p:nvSpPr>
        <p:spPr/>
        <p:txBody>
          <a:bodyPr/>
          <a:lstStyle>
            <a:lvl1pPr>
              <a:defRPr>
                <a:latin typeface="Century Gothic" panose="020B0502020202020204" pitchFamily="34" charset="0"/>
              </a:defRPr>
            </a:lvl1pPr>
          </a:lstStyle>
          <a:p>
            <a:pPr algn="ctr"/>
            <a:fld id="{C0DD11E7-DE26-3544-ADD9-B909B5A09C33}" type="slidenum">
              <a:rPr lang="es-ES" sz="1050" smtClean="0">
                <a:solidFill>
                  <a:prstClr val="black"/>
                </a:solidFill>
                <a:cs typeface="Arial" pitchFamily="34" charset="0"/>
              </a:rPr>
              <a:pPr algn="ctr"/>
              <a:t>‹Nº›</a:t>
            </a:fld>
            <a:endParaRPr lang="es-ES" sz="1050" dirty="0">
              <a:solidFill>
                <a:prstClr val="black"/>
              </a:solidFill>
              <a:cs typeface="Arial" pitchFamily="34" charset="0"/>
            </a:endParaRPr>
          </a:p>
        </p:txBody>
      </p:sp>
    </p:spTree>
    <p:extLst>
      <p:ext uri="{BB962C8B-B14F-4D97-AF65-F5344CB8AC3E}">
        <p14:creationId xmlns:p14="http://schemas.microsoft.com/office/powerpoint/2010/main" val="2783009467"/>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457200" y="273050"/>
            <a:ext cx="3008313" cy="1162050"/>
          </a:xfrm>
        </p:spPr>
        <p:txBody>
          <a:bodyPr anchor="b"/>
          <a:lstStyle>
            <a:lvl1pPr algn="l">
              <a:defRPr sz="2000" b="1"/>
            </a:lvl1pPr>
          </a:lstStyle>
          <a:p>
            <a:r>
              <a:rPr lang="es-ES"/>
              <a:t>Haga clic para modificar el estilo de título del patrón</a:t>
            </a:r>
          </a:p>
        </p:txBody>
      </p:sp>
      <p:sp>
        <p:nvSpPr>
          <p:cNvPr id="3" name="Marcador de contenido 2"/>
          <p:cNvSpPr>
            <a:spLocks noGrp="1"/>
          </p:cNvSpPr>
          <p:nvPr>
            <p:ph idx="1"/>
          </p:nvPr>
        </p:nvSpPr>
        <p:spPr>
          <a:xfrm>
            <a:off x="3575050" y="1435099"/>
            <a:ext cx="5111750" cy="469106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ES" dirty="0"/>
          </a:p>
        </p:txBody>
      </p:sp>
      <p:sp>
        <p:nvSpPr>
          <p:cNvPr id="4" name="Marcador de texto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el estilo de texto del patrón</a:t>
            </a:r>
          </a:p>
        </p:txBody>
      </p:sp>
      <p:sp>
        <p:nvSpPr>
          <p:cNvPr id="5" name="Marcador de fecha 4"/>
          <p:cNvSpPr>
            <a:spLocks noGrp="1"/>
          </p:cNvSpPr>
          <p:nvPr>
            <p:ph type="dt" sz="half" idx="10"/>
          </p:nvPr>
        </p:nvSpPr>
        <p:spPr/>
        <p:txBody>
          <a:bodyPr/>
          <a:lstStyle/>
          <a:p>
            <a:endParaRPr lang="es-ES" dirty="0">
              <a:solidFill>
                <a:prstClr val="black">
                  <a:tint val="75000"/>
                </a:prstClr>
              </a:solidFill>
            </a:endParaRPr>
          </a:p>
        </p:txBody>
      </p:sp>
      <p:sp>
        <p:nvSpPr>
          <p:cNvPr id="6" name="Marcador de pie de página 5"/>
          <p:cNvSpPr>
            <a:spLocks noGrp="1"/>
          </p:cNvSpPr>
          <p:nvPr>
            <p:ph type="ftr" sz="quarter" idx="11"/>
          </p:nvPr>
        </p:nvSpPr>
        <p:spPr/>
        <p:txBody>
          <a:bodyPr/>
          <a:lstStyle/>
          <a:p>
            <a:endParaRPr lang="es-ES" dirty="0">
              <a:solidFill>
                <a:prstClr val="black">
                  <a:tint val="75000"/>
                </a:prstClr>
              </a:solidFill>
            </a:endParaRPr>
          </a:p>
        </p:txBody>
      </p:sp>
      <p:sp>
        <p:nvSpPr>
          <p:cNvPr id="7" name="Marcador de número de diapositiva 6"/>
          <p:cNvSpPr>
            <a:spLocks noGrp="1"/>
          </p:cNvSpPr>
          <p:nvPr>
            <p:ph type="sldNum" sz="quarter" idx="12"/>
          </p:nvPr>
        </p:nvSpPr>
        <p:spPr/>
        <p:txBody>
          <a:bodyPr/>
          <a:lstStyle>
            <a:lvl1pPr>
              <a:defRPr>
                <a:latin typeface="Century Gothic" panose="020B0502020202020204" pitchFamily="34" charset="0"/>
              </a:defRPr>
            </a:lvl1pPr>
          </a:lstStyle>
          <a:p>
            <a:pPr algn="ctr"/>
            <a:fld id="{C0DD11E7-DE26-3544-ADD9-B909B5A09C33}" type="slidenum">
              <a:rPr lang="es-ES" sz="1050" smtClean="0">
                <a:solidFill>
                  <a:prstClr val="black"/>
                </a:solidFill>
                <a:cs typeface="Arial" pitchFamily="34" charset="0"/>
              </a:rPr>
              <a:pPr algn="ctr"/>
              <a:t>‹Nº›</a:t>
            </a:fld>
            <a:endParaRPr lang="es-ES" sz="1050" dirty="0">
              <a:solidFill>
                <a:prstClr val="black"/>
              </a:solidFill>
              <a:cs typeface="Arial" pitchFamily="34" charset="0"/>
            </a:endParaRPr>
          </a:p>
        </p:txBody>
      </p:sp>
    </p:spTree>
    <p:extLst>
      <p:ext uri="{BB962C8B-B14F-4D97-AF65-F5344CB8AC3E}">
        <p14:creationId xmlns:p14="http://schemas.microsoft.com/office/powerpoint/2010/main" val="1155955057"/>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1792288" y="4800600"/>
            <a:ext cx="5486400" cy="566738"/>
          </a:xfrm>
        </p:spPr>
        <p:txBody>
          <a:bodyPr anchor="b"/>
          <a:lstStyle>
            <a:lvl1pPr algn="l">
              <a:defRPr sz="2000" b="1"/>
            </a:lvl1pPr>
          </a:lstStyle>
          <a:p>
            <a:r>
              <a:rPr lang="es-ES"/>
              <a:t>Haga clic para modificar el estilo de título del patrón</a:t>
            </a:r>
          </a:p>
        </p:txBody>
      </p:sp>
      <p:sp>
        <p:nvSpPr>
          <p:cNvPr id="3" name="Marcador de posición de imagen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s-ES" dirty="0"/>
              <a:t>Haga clic en el icono para agregar una imagen</a:t>
            </a:r>
          </a:p>
        </p:txBody>
      </p:sp>
      <p:sp>
        <p:nvSpPr>
          <p:cNvPr id="4" name="Marcador de texto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el estilo de texto del patrón</a:t>
            </a:r>
          </a:p>
        </p:txBody>
      </p:sp>
      <p:sp>
        <p:nvSpPr>
          <p:cNvPr id="5" name="Marcador de fecha 4"/>
          <p:cNvSpPr>
            <a:spLocks noGrp="1"/>
          </p:cNvSpPr>
          <p:nvPr>
            <p:ph type="dt" sz="half" idx="10"/>
          </p:nvPr>
        </p:nvSpPr>
        <p:spPr/>
        <p:txBody>
          <a:bodyPr/>
          <a:lstStyle/>
          <a:p>
            <a:endParaRPr lang="es-ES" dirty="0">
              <a:solidFill>
                <a:prstClr val="black">
                  <a:tint val="75000"/>
                </a:prstClr>
              </a:solidFill>
            </a:endParaRPr>
          </a:p>
        </p:txBody>
      </p:sp>
      <p:sp>
        <p:nvSpPr>
          <p:cNvPr id="6" name="Marcador de pie de página 5"/>
          <p:cNvSpPr>
            <a:spLocks noGrp="1"/>
          </p:cNvSpPr>
          <p:nvPr>
            <p:ph type="ftr" sz="quarter" idx="11"/>
          </p:nvPr>
        </p:nvSpPr>
        <p:spPr/>
        <p:txBody>
          <a:bodyPr/>
          <a:lstStyle/>
          <a:p>
            <a:endParaRPr lang="es-ES" dirty="0">
              <a:solidFill>
                <a:prstClr val="black">
                  <a:tint val="75000"/>
                </a:prstClr>
              </a:solidFill>
            </a:endParaRPr>
          </a:p>
        </p:txBody>
      </p:sp>
      <p:sp>
        <p:nvSpPr>
          <p:cNvPr id="7" name="Marcador de número de diapositiva 6"/>
          <p:cNvSpPr>
            <a:spLocks noGrp="1"/>
          </p:cNvSpPr>
          <p:nvPr>
            <p:ph type="sldNum" sz="quarter" idx="12"/>
          </p:nvPr>
        </p:nvSpPr>
        <p:spPr/>
        <p:txBody>
          <a:bodyPr/>
          <a:lstStyle>
            <a:lvl1pPr>
              <a:defRPr>
                <a:latin typeface="Century Gothic" panose="020B0502020202020204" pitchFamily="34" charset="0"/>
              </a:defRPr>
            </a:lvl1pPr>
          </a:lstStyle>
          <a:p>
            <a:pPr algn="ctr"/>
            <a:fld id="{C0DD11E7-DE26-3544-ADD9-B909B5A09C33}" type="slidenum">
              <a:rPr lang="es-ES" sz="1050" smtClean="0">
                <a:solidFill>
                  <a:prstClr val="black"/>
                </a:solidFill>
                <a:cs typeface="Arial" pitchFamily="34" charset="0"/>
              </a:rPr>
              <a:pPr algn="ctr"/>
              <a:t>‹Nº›</a:t>
            </a:fld>
            <a:endParaRPr lang="es-ES" sz="1050" dirty="0">
              <a:solidFill>
                <a:prstClr val="black"/>
              </a:solidFill>
              <a:cs typeface="Arial" pitchFamily="34" charset="0"/>
            </a:endParaRPr>
          </a:p>
        </p:txBody>
      </p:sp>
    </p:spTree>
    <p:extLst>
      <p:ext uri="{BB962C8B-B14F-4D97-AF65-F5344CB8AC3E}">
        <p14:creationId xmlns:p14="http://schemas.microsoft.com/office/powerpoint/2010/main" val="574880375"/>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cSld name="Título y texto">
    <p:spTree>
      <p:nvGrpSpPr>
        <p:cNvPr id="1" name=""/>
        <p:cNvGrpSpPr/>
        <p:nvPr/>
      </p:nvGrpSpPr>
      <p:grpSpPr>
        <a:xfrm>
          <a:off x="0" y="0"/>
          <a:ext cx="0" cy="0"/>
          <a:chOff x="0" y="0"/>
          <a:chExt cx="0" cy="0"/>
        </a:xfrm>
      </p:grpSpPr>
      <p:sp>
        <p:nvSpPr>
          <p:cNvPr id="2" name="Title 1"/>
          <p:cNvSpPr>
            <a:spLocks noGrp="1"/>
          </p:cNvSpPr>
          <p:nvPr>
            <p:ph type="title"/>
          </p:nvPr>
        </p:nvSpPr>
        <p:spPr/>
        <p:txBody>
          <a:bodyPr rIns="0"/>
          <a:lstStyle>
            <a:lvl1pPr>
              <a:defRPr sz="2400"/>
            </a:lvl1pPr>
          </a:lstStyle>
          <a:p>
            <a:r>
              <a:rPr lang="es-ES"/>
              <a:t>Haga clic para modificar el estilo de título del patrón</a:t>
            </a:r>
            <a:endParaRPr lang="en-US" dirty="0"/>
          </a:p>
        </p:txBody>
      </p:sp>
      <p:sp>
        <p:nvSpPr>
          <p:cNvPr id="6" name="Text Placeholder 5"/>
          <p:cNvSpPr>
            <a:spLocks noGrp="1"/>
          </p:cNvSpPr>
          <p:nvPr>
            <p:ph type="body" sz="quarter" idx="10"/>
          </p:nvPr>
        </p:nvSpPr>
        <p:spPr>
          <a:xfrm>
            <a:off x="322264" y="1379538"/>
            <a:ext cx="8496299" cy="4792662"/>
          </a:xfrm>
        </p:spPr>
        <p:txBody>
          <a:bodyPr/>
          <a:lstStyle>
            <a:lvl1pPr>
              <a:spcBef>
                <a:spcPts val="0"/>
              </a:spcBef>
              <a:defRPr/>
            </a:lvl1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Tree>
    <p:extLst>
      <p:ext uri="{BB962C8B-B14F-4D97-AF65-F5344CB8AC3E}">
        <p14:creationId xmlns:p14="http://schemas.microsoft.com/office/powerpoint/2010/main" val="2233447429"/>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showMasterSp="0">
  <p:cSld name="Title slide">
    <p:bg>
      <p:bgPr>
        <a:blipFill dpi="0" rotWithShape="1">
          <a:blip r:embed="rId2" cstate="print">
            <a:lum/>
          </a:blip>
          <a:srcRect/>
          <a:stretch>
            <a:fillRect t="-3000" b="-3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10896" y="3447288"/>
            <a:ext cx="5916168" cy="585216"/>
          </a:xfrm>
        </p:spPr>
        <p:txBody>
          <a:bodyPr lIns="91440" tIns="45720" rIns="91440" bIns="45720"/>
          <a:lstStyle>
            <a:lvl1pPr>
              <a:defRPr>
                <a:solidFill>
                  <a:srgbClr val="FF0000"/>
                </a:solidFill>
              </a:defRPr>
            </a:lvl1pPr>
          </a:lstStyle>
          <a:p>
            <a:r>
              <a:rPr lang="es-ES"/>
              <a:t>Haga clic para modificar el estilo de título del patrón</a:t>
            </a:r>
            <a:endParaRPr lang="en-US" dirty="0"/>
          </a:p>
        </p:txBody>
      </p:sp>
      <p:sp>
        <p:nvSpPr>
          <p:cNvPr id="4" name="Text Placeholder 3"/>
          <p:cNvSpPr>
            <a:spLocks noGrp="1"/>
          </p:cNvSpPr>
          <p:nvPr>
            <p:ph type="body" sz="quarter" idx="10"/>
          </p:nvPr>
        </p:nvSpPr>
        <p:spPr>
          <a:xfrm>
            <a:off x="310896" y="4160520"/>
            <a:ext cx="5861304" cy="457200"/>
          </a:xfrm>
        </p:spPr>
        <p:txBody>
          <a:bodyPr lIns="91440" tIns="45720" rIns="91440" bIns="45720" anchor="ctr" anchorCtr="0">
            <a:normAutofit/>
          </a:bodyPr>
          <a:lstStyle>
            <a:lvl1pPr>
              <a:defRPr sz="1800" b="0">
                <a:solidFill>
                  <a:srgbClr val="808080"/>
                </a:solidFill>
              </a:defRPr>
            </a:lvl1pPr>
          </a:lstStyle>
          <a:p>
            <a:pPr lvl="0"/>
            <a:r>
              <a:rPr lang="es-ES"/>
              <a:t>Haga clic para modificar el estilo de texto del patrón</a:t>
            </a:r>
          </a:p>
        </p:txBody>
      </p:sp>
    </p:spTree>
    <p:extLst>
      <p:ext uri="{BB962C8B-B14F-4D97-AF65-F5344CB8AC3E}">
        <p14:creationId xmlns:p14="http://schemas.microsoft.com/office/powerpoint/2010/main" val="487170000"/>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cSld name="1_Título y objetos">
    <p:spTree>
      <p:nvGrpSpPr>
        <p:cNvPr id="1" name=""/>
        <p:cNvGrpSpPr/>
        <p:nvPr/>
      </p:nvGrpSpPr>
      <p:grpSpPr>
        <a:xfrm>
          <a:off x="0" y="0"/>
          <a:ext cx="0" cy="0"/>
          <a:chOff x="0" y="0"/>
          <a:chExt cx="0" cy="0"/>
        </a:xfrm>
      </p:grpSpPr>
      <p:sp>
        <p:nvSpPr>
          <p:cNvPr id="8" name="7 Rectángulo"/>
          <p:cNvSpPr/>
          <p:nvPr/>
        </p:nvSpPr>
        <p:spPr>
          <a:xfrm>
            <a:off x="1" y="224752"/>
            <a:ext cx="8676456" cy="972000"/>
          </a:xfrm>
          <a:prstGeom prst="rect">
            <a:avLst/>
          </a:prstGeom>
          <a:solidFill>
            <a:schemeClr val="bg1">
              <a:lumMod val="8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913881" eaLnBrk="1" fontAlgn="auto" hangingPunct="1">
              <a:spcBef>
                <a:spcPts val="0"/>
              </a:spcBef>
              <a:spcAft>
                <a:spcPts val="0"/>
              </a:spcAft>
            </a:pPr>
            <a:endParaRPr lang="es-MX" dirty="0">
              <a:solidFill>
                <a:prstClr val="white"/>
              </a:solidFill>
              <a:latin typeface="Century Gothic" panose="020B0502020202020204" pitchFamily="34" charset="0"/>
            </a:endParaRPr>
          </a:p>
        </p:txBody>
      </p:sp>
      <p:sp>
        <p:nvSpPr>
          <p:cNvPr id="3" name="Marcador de contenido 2"/>
          <p:cNvSpPr>
            <a:spLocks noGrp="1"/>
          </p:cNvSpPr>
          <p:nvPr>
            <p:ph idx="1"/>
          </p:nvPr>
        </p:nvSpPr>
        <p:spPr>
          <a:xfrm>
            <a:off x="323527" y="1556792"/>
            <a:ext cx="8352929" cy="4785396"/>
          </a:xfrm>
          <a:solidFill>
            <a:schemeClr val="bg1">
              <a:lumMod val="85000"/>
            </a:schemeClr>
          </a:solidFill>
        </p:spPr>
        <p:txBody>
          <a:bodyPr/>
          <a:lstStyle>
            <a:lvl1pPr>
              <a:defRPr>
                <a:solidFill>
                  <a:schemeClr val="tx2">
                    <a:lumMod val="50000"/>
                  </a:schemeClr>
                </a:solidFill>
              </a:defRPr>
            </a:lvl1pPr>
            <a:lvl2pPr>
              <a:defRPr>
                <a:solidFill>
                  <a:schemeClr val="tx2">
                    <a:lumMod val="50000"/>
                  </a:schemeClr>
                </a:solidFill>
              </a:defRPr>
            </a:lvl2pPr>
            <a:lvl3pPr>
              <a:defRPr>
                <a:solidFill>
                  <a:schemeClr val="tx2">
                    <a:lumMod val="50000"/>
                  </a:schemeClr>
                </a:solidFill>
              </a:defRPr>
            </a:lvl3pPr>
            <a:lvl4pPr>
              <a:defRPr>
                <a:solidFill>
                  <a:schemeClr val="tx2">
                    <a:lumMod val="50000"/>
                  </a:schemeClr>
                </a:solidFill>
              </a:defRPr>
            </a:lvl4pPr>
            <a:lvl5pPr>
              <a:defRPr>
                <a:solidFill>
                  <a:schemeClr val="tx2">
                    <a:lumMod val="50000"/>
                  </a:schemeClr>
                </a:solidFill>
              </a:defRPr>
            </a:lvl5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ES" dirty="0"/>
          </a:p>
        </p:txBody>
      </p:sp>
      <p:sp>
        <p:nvSpPr>
          <p:cNvPr id="7" name="Marcador de número de diapositiva 5"/>
          <p:cNvSpPr>
            <a:spLocks noGrp="1"/>
          </p:cNvSpPr>
          <p:nvPr>
            <p:ph type="sldNum" sz="quarter" idx="12"/>
          </p:nvPr>
        </p:nvSpPr>
        <p:spPr>
          <a:xfrm>
            <a:off x="8244408" y="6684766"/>
            <a:ext cx="442392" cy="128610"/>
          </a:xfrm>
        </p:spPr>
        <p:txBody>
          <a:bodyPr/>
          <a:lstStyle>
            <a:lvl1pPr>
              <a:defRPr sz="1050">
                <a:latin typeface="Century Gothic" panose="020B0502020202020204" pitchFamily="34" charset="0"/>
              </a:defRPr>
            </a:lvl1pPr>
          </a:lstStyle>
          <a:p>
            <a:pPr algn="ctr"/>
            <a:fld id="{C0DD11E7-DE26-3544-ADD9-B909B5A09C33}" type="slidenum">
              <a:rPr lang="es-ES" smtClean="0">
                <a:solidFill>
                  <a:prstClr val="black"/>
                </a:solidFill>
                <a:cs typeface="Arial" pitchFamily="34" charset="0"/>
              </a:rPr>
              <a:pPr algn="ctr"/>
              <a:t>‹Nº›</a:t>
            </a:fld>
            <a:endParaRPr lang="es-ES" dirty="0">
              <a:solidFill>
                <a:prstClr val="black"/>
              </a:solidFill>
              <a:cs typeface="Arial" pitchFamily="34" charset="0"/>
            </a:endParaRPr>
          </a:p>
        </p:txBody>
      </p:sp>
      <p:sp>
        <p:nvSpPr>
          <p:cNvPr id="10" name="Marcador de texto 2"/>
          <p:cNvSpPr>
            <a:spLocks noGrp="1"/>
          </p:cNvSpPr>
          <p:nvPr>
            <p:ph type="body" idx="13" hasCustomPrompt="1"/>
          </p:nvPr>
        </p:nvSpPr>
        <p:spPr>
          <a:xfrm>
            <a:off x="323528" y="679484"/>
            <a:ext cx="7128793" cy="360000"/>
          </a:xfrm>
          <a:noFill/>
        </p:spPr>
        <p:txBody>
          <a:bodyPr anchor="t"/>
          <a:lstStyle>
            <a:lvl1pPr marL="0" indent="0">
              <a:buNone/>
              <a:defRPr sz="2000" b="0" u="none" baseline="0">
                <a:solidFill>
                  <a:srgbClr val="C00000"/>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_tradnl" dirty="0"/>
              <a:t>Introduzca el nombre del evento</a:t>
            </a:r>
          </a:p>
        </p:txBody>
      </p:sp>
      <p:pic>
        <p:nvPicPr>
          <p:cNvPr id="11"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560813" y="224752"/>
            <a:ext cx="1115643" cy="972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3" name="12 Marcador de contenido"/>
          <p:cNvSpPr>
            <a:spLocks noGrp="1"/>
          </p:cNvSpPr>
          <p:nvPr>
            <p:ph sz="quarter" idx="14" hasCustomPrompt="1"/>
          </p:nvPr>
        </p:nvSpPr>
        <p:spPr>
          <a:xfrm>
            <a:off x="323528" y="225425"/>
            <a:ext cx="6335713" cy="485775"/>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marL="0" indent="0">
              <a:buNone/>
              <a:defRPr lang="es-ES_tradnl" cap="small" baseline="0" dirty="0" smtClean="0">
                <a:solidFill>
                  <a:schemeClr val="tx2">
                    <a:lumMod val="50000"/>
                  </a:schemeClr>
                </a:solidFill>
              </a:defRPr>
            </a:lvl1pPr>
          </a:lstStyle>
          <a:p>
            <a:pPr marL="0" lvl="0" latinLnBrk="0">
              <a:spcBef>
                <a:spcPct val="0"/>
              </a:spcBef>
            </a:pPr>
            <a:r>
              <a:rPr lang="es-ES_tradnl" dirty="0"/>
              <a:t>Clic para editar título</a:t>
            </a:r>
          </a:p>
        </p:txBody>
      </p:sp>
    </p:spTree>
    <p:extLst>
      <p:ext uri="{BB962C8B-B14F-4D97-AF65-F5344CB8AC3E}">
        <p14:creationId xmlns:p14="http://schemas.microsoft.com/office/powerpoint/2010/main" val="3071728085"/>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title" preserve="1">
  <p:cSld name="Diapositiva de título">
    <p:bg>
      <p:bgPr>
        <a:blipFill dpi="0" rotWithShape="1">
          <a:blip r:embed="rId2"/>
          <a:srcRect/>
          <a:stretch>
            <a:fillRect/>
          </a:stretch>
        </a:blipFill>
        <a:effectLst/>
      </p:bgPr>
    </p:bg>
    <p:spTree>
      <p:nvGrpSpPr>
        <p:cNvPr id="1" name=""/>
        <p:cNvGrpSpPr/>
        <p:nvPr/>
      </p:nvGrpSpPr>
      <p:grpSpPr>
        <a:xfrm>
          <a:off x="0" y="0"/>
          <a:ext cx="0" cy="0"/>
          <a:chOff x="0" y="0"/>
          <a:chExt cx="0" cy="0"/>
        </a:xfrm>
      </p:grpSpPr>
      <p:sp>
        <p:nvSpPr>
          <p:cNvPr id="2" name="Título 1"/>
          <p:cNvSpPr>
            <a:spLocks noGrp="1"/>
          </p:cNvSpPr>
          <p:nvPr>
            <p:ph type="ctrTitle"/>
          </p:nvPr>
        </p:nvSpPr>
        <p:spPr>
          <a:xfrm>
            <a:off x="685800" y="2339632"/>
            <a:ext cx="5725984" cy="1051612"/>
          </a:xfrm>
        </p:spPr>
        <p:txBody>
          <a:bodyPr/>
          <a:lstStyle/>
          <a:p>
            <a:r>
              <a:rPr lang="es-ES"/>
              <a:t>Haga clic para modificar el estilo de título del patrón</a:t>
            </a:r>
            <a:endParaRPr lang="es-ES" dirty="0"/>
          </a:p>
        </p:txBody>
      </p:sp>
      <p:sp>
        <p:nvSpPr>
          <p:cNvPr id="3" name="Subtítulo 2"/>
          <p:cNvSpPr>
            <a:spLocks noGrp="1"/>
          </p:cNvSpPr>
          <p:nvPr>
            <p:ph type="subTitle" idx="1"/>
          </p:nvPr>
        </p:nvSpPr>
        <p:spPr>
          <a:xfrm>
            <a:off x="685800" y="3501768"/>
            <a:ext cx="4119605" cy="980989"/>
          </a:xfrm>
        </p:spPr>
        <p:txBody>
          <a:bodyPr>
            <a:normAutofit/>
          </a:bodyPr>
          <a:lstStyle>
            <a:lvl1pPr marL="0" indent="0" algn="l">
              <a:buNone/>
              <a:defRPr sz="2200" b="0" i="0">
                <a:solidFill>
                  <a:schemeClr val="tx1">
                    <a:tint val="75000"/>
                  </a:schemeClr>
                </a:solidFill>
                <a:latin typeface="Myriad Pro"/>
                <a:cs typeface="Myriad Pro"/>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a:t>Haga clic para modificar el estilo de subtítulo del patrón</a:t>
            </a:r>
            <a:endParaRPr lang="es-ES" dirty="0"/>
          </a:p>
        </p:txBody>
      </p:sp>
      <p:sp>
        <p:nvSpPr>
          <p:cNvPr id="4" name="Marcador de fecha 3"/>
          <p:cNvSpPr>
            <a:spLocks noGrp="1"/>
          </p:cNvSpPr>
          <p:nvPr>
            <p:ph type="dt" sz="half" idx="10"/>
          </p:nvPr>
        </p:nvSpPr>
        <p:spPr/>
        <p:txBody>
          <a:bodyPr/>
          <a:lstStyle/>
          <a:p>
            <a:endParaRPr lang="es-ES" dirty="0">
              <a:solidFill>
                <a:prstClr val="black">
                  <a:tint val="75000"/>
                </a:prstClr>
              </a:solidFill>
            </a:endParaRPr>
          </a:p>
        </p:txBody>
      </p:sp>
      <p:sp>
        <p:nvSpPr>
          <p:cNvPr id="5" name="Marcador de pie de página 4"/>
          <p:cNvSpPr>
            <a:spLocks noGrp="1"/>
          </p:cNvSpPr>
          <p:nvPr>
            <p:ph type="ftr" sz="quarter" idx="11"/>
          </p:nvPr>
        </p:nvSpPr>
        <p:spPr/>
        <p:txBody>
          <a:bodyPr/>
          <a:lstStyle/>
          <a:p>
            <a:endParaRPr lang="es-ES" dirty="0">
              <a:solidFill>
                <a:prstClr val="black">
                  <a:tint val="75000"/>
                </a:prstClr>
              </a:solidFill>
            </a:endParaRPr>
          </a:p>
        </p:txBody>
      </p:sp>
      <p:sp>
        <p:nvSpPr>
          <p:cNvPr id="6" name="Marcador de número de diapositiva 5"/>
          <p:cNvSpPr>
            <a:spLocks noGrp="1"/>
          </p:cNvSpPr>
          <p:nvPr>
            <p:ph type="sldNum" sz="quarter" idx="12"/>
          </p:nvPr>
        </p:nvSpPr>
        <p:spPr/>
        <p:txBody>
          <a:bodyPr/>
          <a:lstStyle>
            <a:lvl1pPr>
              <a:defRPr>
                <a:latin typeface="Century Gothic" panose="020B0502020202020204" pitchFamily="34" charset="0"/>
              </a:defRPr>
            </a:lvl1pPr>
          </a:lstStyle>
          <a:p>
            <a:pPr algn="ctr"/>
            <a:fld id="{C0DD11E7-DE26-3544-ADD9-B909B5A09C33}" type="slidenum">
              <a:rPr lang="es-ES" sz="1050" smtClean="0">
                <a:solidFill>
                  <a:prstClr val="black"/>
                </a:solidFill>
                <a:cs typeface="Arial" pitchFamily="34" charset="0"/>
              </a:rPr>
              <a:pPr algn="ctr"/>
              <a:t>‹Nº›</a:t>
            </a:fld>
            <a:endParaRPr lang="es-ES" sz="1050" dirty="0">
              <a:solidFill>
                <a:prstClr val="black"/>
              </a:solidFill>
              <a:cs typeface="Arial" pitchFamily="34" charset="0"/>
            </a:endParaRPr>
          </a:p>
        </p:txBody>
      </p:sp>
    </p:spTree>
    <p:extLst>
      <p:ext uri="{BB962C8B-B14F-4D97-AF65-F5344CB8AC3E}">
        <p14:creationId xmlns:p14="http://schemas.microsoft.com/office/powerpoint/2010/main" val="1364348934"/>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a:t>Haga clic para modificar el estilo de título del patrón</a:t>
            </a:r>
          </a:p>
        </p:txBody>
      </p:sp>
      <p:sp>
        <p:nvSpPr>
          <p:cNvPr id="3" name="Marcador de contenido 2"/>
          <p:cNvSpPr>
            <a:spLocks noGrp="1"/>
          </p:cNvSpPr>
          <p:nvPr>
            <p:ph idx="1"/>
          </p:nvPr>
        </p:nvSpPr>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p:cNvSpPr>
            <a:spLocks noGrp="1"/>
          </p:cNvSpPr>
          <p:nvPr>
            <p:ph type="dt" sz="half" idx="10"/>
          </p:nvPr>
        </p:nvSpPr>
        <p:spPr/>
        <p:txBody>
          <a:bodyPr/>
          <a:lstStyle/>
          <a:p>
            <a:endParaRPr lang="es-ES" dirty="0">
              <a:solidFill>
                <a:prstClr val="black">
                  <a:tint val="75000"/>
                </a:prstClr>
              </a:solidFill>
            </a:endParaRPr>
          </a:p>
        </p:txBody>
      </p:sp>
      <p:sp>
        <p:nvSpPr>
          <p:cNvPr id="5" name="Marcador de pie de página 4"/>
          <p:cNvSpPr>
            <a:spLocks noGrp="1"/>
          </p:cNvSpPr>
          <p:nvPr>
            <p:ph type="ftr" sz="quarter" idx="11"/>
          </p:nvPr>
        </p:nvSpPr>
        <p:spPr/>
        <p:txBody>
          <a:bodyPr/>
          <a:lstStyle/>
          <a:p>
            <a:endParaRPr lang="es-ES" dirty="0">
              <a:solidFill>
                <a:prstClr val="black">
                  <a:tint val="75000"/>
                </a:prstClr>
              </a:solidFill>
            </a:endParaRPr>
          </a:p>
        </p:txBody>
      </p:sp>
      <p:sp>
        <p:nvSpPr>
          <p:cNvPr id="6" name="Marcador de número de diapositiva 5"/>
          <p:cNvSpPr>
            <a:spLocks noGrp="1"/>
          </p:cNvSpPr>
          <p:nvPr>
            <p:ph type="sldNum" sz="quarter" idx="12"/>
          </p:nvPr>
        </p:nvSpPr>
        <p:spPr/>
        <p:txBody>
          <a:bodyPr/>
          <a:lstStyle>
            <a:lvl1pPr>
              <a:defRPr>
                <a:latin typeface="Century Gothic" panose="020B0502020202020204" pitchFamily="34" charset="0"/>
              </a:defRPr>
            </a:lvl1pPr>
          </a:lstStyle>
          <a:p>
            <a:fld id="{994D2B2F-BC50-EF4E-8B6C-BAC6A0A8BB6B}" type="slidenum">
              <a:rPr lang="es-ES" smtClean="0">
                <a:solidFill>
                  <a:prstClr val="black">
                    <a:tint val="75000"/>
                  </a:prstClr>
                </a:solidFill>
              </a:rPr>
              <a:pPr/>
              <a:t>‹Nº›</a:t>
            </a:fld>
            <a:endParaRPr lang="es-ES" dirty="0">
              <a:solidFill>
                <a:prstClr val="black">
                  <a:tint val="75000"/>
                </a:prstClr>
              </a:solidFill>
            </a:endParaRPr>
          </a:p>
        </p:txBody>
      </p:sp>
    </p:spTree>
    <p:extLst>
      <p:ext uri="{BB962C8B-B14F-4D97-AF65-F5344CB8AC3E}">
        <p14:creationId xmlns:p14="http://schemas.microsoft.com/office/powerpoint/2010/main" val="2174075341"/>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p:cNvSpPr>
            <a:spLocks noGrp="1"/>
          </p:cNvSpPr>
          <p:nvPr>
            <p:ph type="title"/>
          </p:nvPr>
        </p:nvSpPr>
        <p:spPr>
          <a:xfrm>
            <a:off x="722313" y="4406900"/>
            <a:ext cx="7772400" cy="1362075"/>
          </a:xfrm>
        </p:spPr>
        <p:txBody>
          <a:bodyPr anchor="t"/>
          <a:lstStyle>
            <a:lvl1pPr algn="l">
              <a:defRPr sz="4000" b="1" cap="all"/>
            </a:lvl1pPr>
          </a:lstStyle>
          <a:p>
            <a:r>
              <a:rPr lang="es-ES"/>
              <a:t>Haga clic para modificar el estilo de título del patrón</a:t>
            </a:r>
          </a:p>
        </p:txBody>
      </p:sp>
      <p:sp>
        <p:nvSpPr>
          <p:cNvPr id="3" name="Marcador de texto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Haga clic para modificar el estilo de texto del patrón</a:t>
            </a:r>
          </a:p>
        </p:txBody>
      </p:sp>
      <p:sp>
        <p:nvSpPr>
          <p:cNvPr id="4" name="Marcador de fecha 3"/>
          <p:cNvSpPr>
            <a:spLocks noGrp="1"/>
          </p:cNvSpPr>
          <p:nvPr>
            <p:ph type="dt" sz="half" idx="10"/>
          </p:nvPr>
        </p:nvSpPr>
        <p:spPr/>
        <p:txBody>
          <a:bodyPr/>
          <a:lstStyle/>
          <a:p>
            <a:endParaRPr lang="es-ES" dirty="0">
              <a:solidFill>
                <a:prstClr val="black">
                  <a:tint val="75000"/>
                </a:prstClr>
              </a:solidFill>
            </a:endParaRPr>
          </a:p>
        </p:txBody>
      </p:sp>
      <p:sp>
        <p:nvSpPr>
          <p:cNvPr id="5" name="Marcador de pie de página 4"/>
          <p:cNvSpPr>
            <a:spLocks noGrp="1"/>
          </p:cNvSpPr>
          <p:nvPr>
            <p:ph type="ftr" sz="quarter" idx="11"/>
          </p:nvPr>
        </p:nvSpPr>
        <p:spPr/>
        <p:txBody>
          <a:bodyPr/>
          <a:lstStyle/>
          <a:p>
            <a:endParaRPr lang="es-ES" dirty="0">
              <a:solidFill>
                <a:prstClr val="black">
                  <a:tint val="75000"/>
                </a:prstClr>
              </a:solidFill>
            </a:endParaRPr>
          </a:p>
        </p:txBody>
      </p:sp>
      <p:sp>
        <p:nvSpPr>
          <p:cNvPr id="6" name="Marcador de número de diapositiva 5"/>
          <p:cNvSpPr>
            <a:spLocks noGrp="1"/>
          </p:cNvSpPr>
          <p:nvPr>
            <p:ph type="sldNum" sz="quarter" idx="12"/>
          </p:nvPr>
        </p:nvSpPr>
        <p:spPr/>
        <p:txBody>
          <a:bodyPr/>
          <a:lstStyle>
            <a:lvl1pPr>
              <a:defRPr>
                <a:latin typeface="Century Gothic" panose="020B0502020202020204" pitchFamily="34" charset="0"/>
              </a:defRPr>
            </a:lvl1pPr>
          </a:lstStyle>
          <a:p>
            <a:pPr algn="ctr"/>
            <a:fld id="{C0DD11E7-DE26-3544-ADD9-B909B5A09C33}" type="slidenum">
              <a:rPr lang="es-ES" sz="1050" smtClean="0">
                <a:solidFill>
                  <a:prstClr val="black"/>
                </a:solidFill>
                <a:cs typeface="Arial" pitchFamily="34" charset="0"/>
              </a:rPr>
              <a:pPr algn="ctr"/>
              <a:t>‹Nº›</a:t>
            </a:fld>
            <a:endParaRPr lang="es-ES" sz="1050" dirty="0">
              <a:solidFill>
                <a:prstClr val="black"/>
              </a:solidFill>
              <a:cs typeface="Arial" pitchFamily="34" charset="0"/>
            </a:endParaRPr>
          </a:p>
        </p:txBody>
      </p:sp>
    </p:spTree>
    <p:extLst>
      <p:ext uri="{BB962C8B-B14F-4D97-AF65-F5344CB8AC3E}">
        <p14:creationId xmlns:p14="http://schemas.microsoft.com/office/powerpoint/2010/main" val="3565684349"/>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a:t>Haga clic para modificar el estilo de título del patrón</a:t>
            </a:r>
          </a:p>
        </p:txBody>
      </p:sp>
      <p:sp>
        <p:nvSpPr>
          <p:cNvPr id="3" name="Marcador de contenido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contenido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fecha 4"/>
          <p:cNvSpPr>
            <a:spLocks noGrp="1"/>
          </p:cNvSpPr>
          <p:nvPr>
            <p:ph type="dt" sz="half" idx="10"/>
          </p:nvPr>
        </p:nvSpPr>
        <p:spPr/>
        <p:txBody>
          <a:bodyPr/>
          <a:lstStyle/>
          <a:p>
            <a:endParaRPr lang="es-ES" dirty="0">
              <a:solidFill>
                <a:prstClr val="black">
                  <a:tint val="75000"/>
                </a:prstClr>
              </a:solidFill>
            </a:endParaRPr>
          </a:p>
        </p:txBody>
      </p:sp>
      <p:sp>
        <p:nvSpPr>
          <p:cNvPr id="6" name="Marcador de pie de página 5"/>
          <p:cNvSpPr>
            <a:spLocks noGrp="1"/>
          </p:cNvSpPr>
          <p:nvPr>
            <p:ph type="ftr" sz="quarter" idx="11"/>
          </p:nvPr>
        </p:nvSpPr>
        <p:spPr/>
        <p:txBody>
          <a:bodyPr/>
          <a:lstStyle/>
          <a:p>
            <a:endParaRPr lang="es-ES" dirty="0">
              <a:solidFill>
                <a:prstClr val="black">
                  <a:tint val="75000"/>
                </a:prstClr>
              </a:solidFill>
            </a:endParaRPr>
          </a:p>
        </p:txBody>
      </p:sp>
      <p:sp>
        <p:nvSpPr>
          <p:cNvPr id="7" name="Marcador de número de diapositiva 6"/>
          <p:cNvSpPr>
            <a:spLocks noGrp="1"/>
          </p:cNvSpPr>
          <p:nvPr>
            <p:ph type="sldNum" sz="quarter" idx="12"/>
          </p:nvPr>
        </p:nvSpPr>
        <p:spPr/>
        <p:txBody>
          <a:bodyPr/>
          <a:lstStyle>
            <a:lvl1pPr>
              <a:defRPr>
                <a:latin typeface="Century Gothic" panose="020B0502020202020204" pitchFamily="34" charset="0"/>
              </a:defRPr>
            </a:lvl1pPr>
          </a:lstStyle>
          <a:p>
            <a:pPr algn="ctr"/>
            <a:fld id="{C0DD11E7-DE26-3544-ADD9-B909B5A09C33}" type="slidenum">
              <a:rPr lang="es-ES" sz="1050" smtClean="0">
                <a:solidFill>
                  <a:prstClr val="black"/>
                </a:solidFill>
                <a:cs typeface="Arial" pitchFamily="34" charset="0"/>
              </a:rPr>
              <a:pPr algn="ctr"/>
              <a:t>‹Nº›</a:t>
            </a:fld>
            <a:endParaRPr lang="es-ES" sz="1050" dirty="0">
              <a:solidFill>
                <a:prstClr val="black"/>
              </a:solidFill>
              <a:cs typeface="Arial" pitchFamily="34" charset="0"/>
            </a:endParaRPr>
          </a:p>
        </p:txBody>
      </p:sp>
    </p:spTree>
    <p:extLst>
      <p:ext uri="{BB962C8B-B14F-4D97-AF65-F5344CB8AC3E}">
        <p14:creationId xmlns:p14="http://schemas.microsoft.com/office/powerpoint/2010/main" val="2680655917"/>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lvl1pPr>
              <a:defRPr/>
            </a:lvl1pPr>
          </a:lstStyle>
          <a:p>
            <a:r>
              <a:rPr lang="es-ES"/>
              <a:t>Haga clic para modificar el estilo de título del patrón</a:t>
            </a:r>
          </a:p>
        </p:txBody>
      </p:sp>
      <p:sp>
        <p:nvSpPr>
          <p:cNvPr id="3" name="Marcador de texto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el estilo de texto del patrón</a:t>
            </a:r>
          </a:p>
        </p:txBody>
      </p:sp>
      <p:sp>
        <p:nvSpPr>
          <p:cNvPr id="4" name="Marcador de contenido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texto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el estilo de texto del patrón</a:t>
            </a:r>
          </a:p>
        </p:txBody>
      </p:sp>
      <p:sp>
        <p:nvSpPr>
          <p:cNvPr id="6" name="Marcador de contenido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7" name="Marcador de fecha 6"/>
          <p:cNvSpPr>
            <a:spLocks noGrp="1"/>
          </p:cNvSpPr>
          <p:nvPr>
            <p:ph type="dt" sz="half" idx="10"/>
          </p:nvPr>
        </p:nvSpPr>
        <p:spPr/>
        <p:txBody>
          <a:bodyPr/>
          <a:lstStyle/>
          <a:p>
            <a:endParaRPr lang="es-ES" dirty="0">
              <a:solidFill>
                <a:prstClr val="black">
                  <a:tint val="75000"/>
                </a:prstClr>
              </a:solidFill>
            </a:endParaRPr>
          </a:p>
        </p:txBody>
      </p:sp>
      <p:sp>
        <p:nvSpPr>
          <p:cNvPr id="8" name="Marcador de pie de página 7"/>
          <p:cNvSpPr>
            <a:spLocks noGrp="1"/>
          </p:cNvSpPr>
          <p:nvPr>
            <p:ph type="ftr" sz="quarter" idx="11"/>
          </p:nvPr>
        </p:nvSpPr>
        <p:spPr/>
        <p:txBody>
          <a:bodyPr/>
          <a:lstStyle/>
          <a:p>
            <a:endParaRPr lang="es-ES" dirty="0">
              <a:solidFill>
                <a:prstClr val="black">
                  <a:tint val="75000"/>
                </a:prstClr>
              </a:solidFill>
            </a:endParaRPr>
          </a:p>
        </p:txBody>
      </p:sp>
      <p:sp>
        <p:nvSpPr>
          <p:cNvPr id="9" name="Marcador de número de diapositiva 8"/>
          <p:cNvSpPr>
            <a:spLocks noGrp="1"/>
          </p:cNvSpPr>
          <p:nvPr>
            <p:ph type="sldNum" sz="quarter" idx="12"/>
          </p:nvPr>
        </p:nvSpPr>
        <p:spPr/>
        <p:txBody>
          <a:bodyPr/>
          <a:lstStyle>
            <a:lvl1pPr>
              <a:defRPr>
                <a:latin typeface="Century Gothic" panose="020B0502020202020204" pitchFamily="34" charset="0"/>
              </a:defRPr>
            </a:lvl1pPr>
          </a:lstStyle>
          <a:p>
            <a:pPr algn="ctr"/>
            <a:fld id="{C0DD11E7-DE26-3544-ADD9-B909B5A09C33}" type="slidenum">
              <a:rPr lang="es-ES" sz="1050" smtClean="0">
                <a:solidFill>
                  <a:prstClr val="black"/>
                </a:solidFill>
                <a:cs typeface="Arial" pitchFamily="34" charset="0"/>
              </a:rPr>
              <a:pPr algn="ctr"/>
              <a:t>‹Nº›</a:t>
            </a:fld>
            <a:endParaRPr lang="es-ES" sz="1050" dirty="0">
              <a:solidFill>
                <a:prstClr val="black"/>
              </a:solidFill>
              <a:cs typeface="Arial" pitchFamily="34" charset="0"/>
            </a:endParaRPr>
          </a:p>
        </p:txBody>
      </p:sp>
    </p:spTree>
    <p:extLst>
      <p:ext uri="{BB962C8B-B14F-4D97-AF65-F5344CB8AC3E}">
        <p14:creationId xmlns:p14="http://schemas.microsoft.com/office/powerpoint/2010/main" val="1576562232"/>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a:t>Haga clic para modificar el estilo de título del patrón</a:t>
            </a:r>
          </a:p>
        </p:txBody>
      </p:sp>
      <p:sp>
        <p:nvSpPr>
          <p:cNvPr id="3" name="Marcador de fecha 2"/>
          <p:cNvSpPr>
            <a:spLocks noGrp="1"/>
          </p:cNvSpPr>
          <p:nvPr>
            <p:ph type="dt" sz="half" idx="10"/>
          </p:nvPr>
        </p:nvSpPr>
        <p:spPr/>
        <p:txBody>
          <a:bodyPr/>
          <a:lstStyle/>
          <a:p>
            <a:endParaRPr lang="es-ES" dirty="0">
              <a:solidFill>
                <a:prstClr val="black">
                  <a:tint val="75000"/>
                </a:prstClr>
              </a:solidFill>
            </a:endParaRPr>
          </a:p>
        </p:txBody>
      </p:sp>
      <p:sp>
        <p:nvSpPr>
          <p:cNvPr id="4" name="Marcador de pie de página 3"/>
          <p:cNvSpPr>
            <a:spLocks noGrp="1"/>
          </p:cNvSpPr>
          <p:nvPr>
            <p:ph type="ftr" sz="quarter" idx="11"/>
          </p:nvPr>
        </p:nvSpPr>
        <p:spPr/>
        <p:txBody>
          <a:bodyPr/>
          <a:lstStyle/>
          <a:p>
            <a:endParaRPr lang="es-ES" dirty="0">
              <a:solidFill>
                <a:prstClr val="black">
                  <a:tint val="75000"/>
                </a:prstClr>
              </a:solidFill>
            </a:endParaRPr>
          </a:p>
        </p:txBody>
      </p:sp>
      <p:sp>
        <p:nvSpPr>
          <p:cNvPr id="5" name="Marcador de número de diapositiva 4"/>
          <p:cNvSpPr>
            <a:spLocks noGrp="1"/>
          </p:cNvSpPr>
          <p:nvPr>
            <p:ph type="sldNum" sz="quarter" idx="12"/>
          </p:nvPr>
        </p:nvSpPr>
        <p:spPr/>
        <p:txBody>
          <a:bodyPr/>
          <a:lstStyle>
            <a:lvl1pPr>
              <a:defRPr>
                <a:latin typeface="Century Gothic" panose="020B0502020202020204" pitchFamily="34" charset="0"/>
              </a:defRPr>
            </a:lvl1pPr>
          </a:lstStyle>
          <a:p>
            <a:pPr algn="ctr"/>
            <a:fld id="{C0DD11E7-DE26-3544-ADD9-B909B5A09C33}" type="slidenum">
              <a:rPr lang="es-ES" sz="1050" smtClean="0">
                <a:solidFill>
                  <a:prstClr val="black"/>
                </a:solidFill>
                <a:cs typeface="Arial" pitchFamily="34" charset="0"/>
              </a:rPr>
              <a:pPr algn="ctr"/>
              <a:t>‹Nº›</a:t>
            </a:fld>
            <a:endParaRPr lang="es-ES" sz="1050" dirty="0">
              <a:solidFill>
                <a:prstClr val="black"/>
              </a:solidFill>
              <a:cs typeface="Arial" pitchFamily="34" charset="0"/>
            </a:endParaRPr>
          </a:p>
        </p:txBody>
      </p:sp>
    </p:spTree>
    <p:extLst>
      <p:ext uri="{BB962C8B-B14F-4D97-AF65-F5344CB8AC3E}">
        <p14:creationId xmlns:p14="http://schemas.microsoft.com/office/powerpoint/2010/main" val="2731231259"/>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p:cNvSpPr>
            <a:spLocks noGrp="1"/>
          </p:cNvSpPr>
          <p:nvPr>
            <p:ph type="dt" sz="half" idx="10"/>
          </p:nvPr>
        </p:nvSpPr>
        <p:spPr/>
        <p:txBody>
          <a:bodyPr/>
          <a:lstStyle/>
          <a:p>
            <a:endParaRPr lang="es-ES" dirty="0">
              <a:solidFill>
                <a:prstClr val="black">
                  <a:tint val="75000"/>
                </a:prstClr>
              </a:solidFill>
            </a:endParaRPr>
          </a:p>
        </p:txBody>
      </p:sp>
      <p:sp>
        <p:nvSpPr>
          <p:cNvPr id="3" name="Marcador de pie de página 2"/>
          <p:cNvSpPr>
            <a:spLocks noGrp="1"/>
          </p:cNvSpPr>
          <p:nvPr>
            <p:ph type="ftr" sz="quarter" idx="11"/>
          </p:nvPr>
        </p:nvSpPr>
        <p:spPr/>
        <p:txBody>
          <a:bodyPr/>
          <a:lstStyle/>
          <a:p>
            <a:endParaRPr lang="es-ES" dirty="0">
              <a:solidFill>
                <a:prstClr val="black">
                  <a:tint val="75000"/>
                </a:prstClr>
              </a:solidFill>
            </a:endParaRPr>
          </a:p>
        </p:txBody>
      </p:sp>
      <p:sp>
        <p:nvSpPr>
          <p:cNvPr id="4" name="Marcador de número de diapositiva 3"/>
          <p:cNvSpPr>
            <a:spLocks noGrp="1"/>
          </p:cNvSpPr>
          <p:nvPr>
            <p:ph type="sldNum" sz="quarter" idx="12"/>
          </p:nvPr>
        </p:nvSpPr>
        <p:spPr/>
        <p:txBody>
          <a:bodyPr/>
          <a:lstStyle>
            <a:lvl1pPr>
              <a:defRPr>
                <a:latin typeface="Century Gothic" panose="020B0502020202020204" pitchFamily="34" charset="0"/>
              </a:defRPr>
            </a:lvl1pPr>
          </a:lstStyle>
          <a:p>
            <a:pPr algn="ctr"/>
            <a:fld id="{C0DD11E7-DE26-3544-ADD9-B909B5A09C33}" type="slidenum">
              <a:rPr lang="es-ES" sz="1050" smtClean="0">
                <a:solidFill>
                  <a:prstClr val="black"/>
                </a:solidFill>
                <a:cs typeface="Arial" pitchFamily="34" charset="0"/>
              </a:rPr>
              <a:pPr algn="ctr"/>
              <a:t>‹Nº›</a:t>
            </a:fld>
            <a:endParaRPr lang="es-ES" sz="1050" dirty="0">
              <a:solidFill>
                <a:prstClr val="black"/>
              </a:solidFill>
              <a:cs typeface="Arial" pitchFamily="34" charset="0"/>
            </a:endParaRPr>
          </a:p>
        </p:txBody>
      </p:sp>
    </p:spTree>
    <p:extLst>
      <p:ext uri="{BB962C8B-B14F-4D97-AF65-F5344CB8AC3E}">
        <p14:creationId xmlns:p14="http://schemas.microsoft.com/office/powerpoint/2010/main" val="3798202421"/>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457200" y="273050"/>
            <a:ext cx="3008313" cy="1162050"/>
          </a:xfrm>
        </p:spPr>
        <p:txBody>
          <a:bodyPr anchor="b"/>
          <a:lstStyle>
            <a:lvl1pPr algn="l">
              <a:defRPr sz="2000" b="1"/>
            </a:lvl1pPr>
          </a:lstStyle>
          <a:p>
            <a:r>
              <a:rPr lang="es-ES"/>
              <a:t>Haga clic para modificar el estilo de título del patrón</a:t>
            </a:r>
          </a:p>
        </p:txBody>
      </p:sp>
      <p:sp>
        <p:nvSpPr>
          <p:cNvPr id="3" name="Marcador de contenido 2"/>
          <p:cNvSpPr>
            <a:spLocks noGrp="1"/>
          </p:cNvSpPr>
          <p:nvPr>
            <p:ph idx="1"/>
          </p:nvPr>
        </p:nvSpPr>
        <p:spPr>
          <a:xfrm>
            <a:off x="3575050" y="1435099"/>
            <a:ext cx="5111750" cy="469106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ES" dirty="0"/>
          </a:p>
        </p:txBody>
      </p:sp>
      <p:sp>
        <p:nvSpPr>
          <p:cNvPr id="4" name="Marcador de texto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el estilo de texto del patrón</a:t>
            </a:r>
          </a:p>
        </p:txBody>
      </p:sp>
      <p:sp>
        <p:nvSpPr>
          <p:cNvPr id="5" name="Marcador de fecha 4"/>
          <p:cNvSpPr>
            <a:spLocks noGrp="1"/>
          </p:cNvSpPr>
          <p:nvPr>
            <p:ph type="dt" sz="half" idx="10"/>
          </p:nvPr>
        </p:nvSpPr>
        <p:spPr/>
        <p:txBody>
          <a:bodyPr/>
          <a:lstStyle/>
          <a:p>
            <a:endParaRPr lang="es-ES" dirty="0">
              <a:solidFill>
                <a:prstClr val="black">
                  <a:tint val="75000"/>
                </a:prstClr>
              </a:solidFill>
            </a:endParaRPr>
          </a:p>
        </p:txBody>
      </p:sp>
      <p:sp>
        <p:nvSpPr>
          <p:cNvPr id="6" name="Marcador de pie de página 5"/>
          <p:cNvSpPr>
            <a:spLocks noGrp="1"/>
          </p:cNvSpPr>
          <p:nvPr>
            <p:ph type="ftr" sz="quarter" idx="11"/>
          </p:nvPr>
        </p:nvSpPr>
        <p:spPr/>
        <p:txBody>
          <a:bodyPr/>
          <a:lstStyle/>
          <a:p>
            <a:endParaRPr lang="es-ES" dirty="0">
              <a:solidFill>
                <a:prstClr val="black">
                  <a:tint val="75000"/>
                </a:prstClr>
              </a:solidFill>
            </a:endParaRPr>
          </a:p>
        </p:txBody>
      </p:sp>
      <p:sp>
        <p:nvSpPr>
          <p:cNvPr id="7" name="Marcador de número de diapositiva 6"/>
          <p:cNvSpPr>
            <a:spLocks noGrp="1"/>
          </p:cNvSpPr>
          <p:nvPr>
            <p:ph type="sldNum" sz="quarter" idx="12"/>
          </p:nvPr>
        </p:nvSpPr>
        <p:spPr/>
        <p:txBody>
          <a:bodyPr/>
          <a:lstStyle>
            <a:lvl1pPr>
              <a:defRPr>
                <a:latin typeface="Century Gothic" panose="020B0502020202020204" pitchFamily="34" charset="0"/>
              </a:defRPr>
            </a:lvl1pPr>
          </a:lstStyle>
          <a:p>
            <a:pPr algn="ctr"/>
            <a:fld id="{C0DD11E7-DE26-3544-ADD9-B909B5A09C33}" type="slidenum">
              <a:rPr lang="es-ES" sz="1050" smtClean="0">
                <a:solidFill>
                  <a:prstClr val="black"/>
                </a:solidFill>
                <a:cs typeface="Arial" pitchFamily="34" charset="0"/>
              </a:rPr>
              <a:pPr algn="ctr"/>
              <a:t>‹Nº›</a:t>
            </a:fld>
            <a:endParaRPr lang="es-ES" sz="1050" dirty="0">
              <a:solidFill>
                <a:prstClr val="black"/>
              </a:solidFill>
              <a:cs typeface="Arial" pitchFamily="34" charset="0"/>
            </a:endParaRPr>
          </a:p>
        </p:txBody>
      </p:sp>
    </p:spTree>
    <p:extLst>
      <p:ext uri="{BB962C8B-B14F-4D97-AF65-F5344CB8AC3E}">
        <p14:creationId xmlns:p14="http://schemas.microsoft.com/office/powerpoint/2010/main" val="4261657506"/>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1792288" y="4800600"/>
            <a:ext cx="5486400" cy="566738"/>
          </a:xfrm>
        </p:spPr>
        <p:txBody>
          <a:bodyPr anchor="b"/>
          <a:lstStyle>
            <a:lvl1pPr algn="l">
              <a:defRPr sz="2000" b="1"/>
            </a:lvl1pPr>
          </a:lstStyle>
          <a:p>
            <a:r>
              <a:rPr lang="es-ES"/>
              <a:t>Haga clic para modificar el estilo de título del patrón</a:t>
            </a:r>
          </a:p>
        </p:txBody>
      </p:sp>
      <p:sp>
        <p:nvSpPr>
          <p:cNvPr id="3" name="Marcador de posición de imagen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s-ES" dirty="0"/>
              <a:t>Haga clic en el icono para agregar una imagen</a:t>
            </a:r>
          </a:p>
        </p:txBody>
      </p:sp>
      <p:sp>
        <p:nvSpPr>
          <p:cNvPr id="4" name="Marcador de texto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el estilo de texto del patrón</a:t>
            </a:r>
          </a:p>
        </p:txBody>
      </p:sp>
      <p:sp>
        <p:nvSpPr>
          <p:cNvPr id="5" name="Marcador de fecha 4"/>
          <p:cNvSpPr>
            <a:spLocks noGrp="1"/>
          </p:cNvSpPr>
          <p:nvPr>
            <p:ph type="dt" sz="half" idx="10"/>
          </p:nvPr>
        </p:nvSpPr>
        <p:spPr/>
        <p:txBody>
          <a:bodyPr/>
          <a:lstStyle/>
          <a:p>
            <a:endParaRPr lang="es-ES" dirty="0">
              <a:solidFill>
                <a:prstClr val="black">
                  <a:tint val="75000"/>
                </a:prstClr>
              </a:solidFill>
            </a:endParaRPr>
          </a:p>
        </p:txBody>
      </p:sp>
      <p:sp>
        <p:nvSpPr>
          <p:cNvPr id="6" name="Marcador de pie de página 5"/>
          <p:cNvSpPr>
            <a:spLocks noGrp="1"/>
          </p:cNvSpPr>
          <p:nvPr>
            <p:ph type="ftr" sz="quarter" idx="11"/>
          </p:nvPr>
        </p:nvSpPr>
        <p:spPr/>
        <p:txBody>
          <a:bodyPr/>
          <a:lstStyle/>
          <a:p>
            <a:endParaRPr lang="es-ES" dirty="0">
              <a:solidFill>
                <a:prstClr val="black">
                  <a:tint val="75000"/>
                </a:prstClr>
              </a:solidFill>
            </a:endParaRPr>
          </a:p>
        </p:txBody>
      </p:sp>
      <p:sp>
        <p:nvSpPr>
          <p:cNvPr id="7" name="Marcador de número de diapositiva 6"/>
          <p:cNvSpPr>
            <a:spLocks noGrp="1"/>
          </p:cNvSpPr>
          <p:nvPr>
            <p:ph type="sldNum" sz="quarter" idx="12"/>
          </p:nvPr>
        </p:nvSpPr>
        <p:spPr/>
        <p:txBody>
          <a:bodyPr/>
          <a:lstStyle>
            <a:lvl1pPr>
              <a:defRPr>
                <a:latin typeface="Century Gothic" panose="020B0502020202020204" pitchFamily="34" charset="0"/>
              </a:defRPr>
            </a:lvl1pPr>
          </a:lstStyle>
          <a:p>
            <a:pPr algn="ctr"/>
            <a:fld id="{C0DD11E7-DE26-3544-ADD9-B909B5A09C33}" type="slidenum">
              <a:rPr lang="es-ES" sz="1050" smtClean="0">
                <a:solidFill>
                  <a:prstClr val="black"/>
                </a:solidFill>
                <a:cs typeface="Arial" pitchFamily="34" charset="0"/>
              </a:rPr>
              <a:pPr algn="ctr"/>
              <a:t>‹Nº›</a:t>
            </a:fld>
            <a:endParaRPr lang="es-ES" sz="1050" dirty="0">
              <a:solidFill>
                <a:prstClr val="black"/>
              </a:solidFill>
              <a:cs typeface="Arial" pitchFamily="34" charset="0"/>
            </a:endParaRPr>
          </a:p>
        </p:txBody>
      </p:sp>
    </p:spTree>
    <p:extLst>
      <p:ext uri="{BB962C8B-B14F-4D97-AF65-F5344CB8AC3E}">
        <p14:creationId xmlns:p14="http://schemas.microsoft.com/office/powerpoint/2010/main" val="2183208537"/>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p:cSld name="Título y texto">
    <p:spTree>
      <p:nvGrpSpPr>
        <p:cNvPr id="1" name=""/>
        <p:cNvGrpSpPr/>
        <p:nvPr/>
      </p:nvGrpSpPr>
      <p:grpSpPr>
        <a:xfrm>
          <a:off x="0" y="0"/>
          <a:ext cx="0" cy="0"/>
          <a:chOff x="0" y="0"/>
          <a:chExt cx="0" cy="0"/>
        </a:xfrm>
      </p:grpSpPr>
      <p:sp>
        <p:nvSpPr>
          <p:cNvPr id="2" name="Title 1"/>
          <p:cNvSpPr>
            <a:spLocks noGrp="1"/>
          </p:cNvSpPr>
          <p:nvPr>
            <p:ph type="title"/>
          </p:nvPr>
        </p:nvSpPr>
        <p:spPr/>
        <p:txBody>
          <a:bodyPr rIns="0"/>
          <a:lstStyle>
            <a:lvl1pPr>
              <a:defRPr sz="2400"/>
            </a:lvl1pPr>
          </a:lstStyle>
          <a:p>
            <a:r>
              <a:rPr lang="es-ES"/>
              <a:t>Haga clic para modificar el estilo de título del patrón</a:t>
            </a:r>
            <a:endParaRPr lang="en-US" dirty="0"/>
          </a:p>
        </p:txBody>
      </p:sp>
      <p:sp>
        <p:nvSpPr>
          <p:cNvPr id="6" name="Text Placeholder 5"/>
          <p:cNvSpPr>
            <a:spLocks noGrp="1"/>
          </p:cNvSpPr>
          <p:nvPr>
            <p:ph type="body" sz="quarter" idx="10"/>
          </p:nvPr>
        </p:nvSpPr>
        <p:spPr>
          <a:xfrm>
            <a:off x="322264" y="1379538"/>
            <a:ext cx="8496299" cy="4792662"/>
          </a:xfrm>
        </p:spPr>
        <p:txBody>
          <a:bodyPr/>
          <a:lstStyle>
            <a:lvl1pPr>
              <a:spcBef>
                <a:spcPts val="0"/>
              </a:spcBef>
              <a:defRPr/>
            </a:lvl1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Tree>
    <p:extLst>
      <p:ext uri="{BB962C8B-B14F-4D97-AF65-F5344CB8AC3E}">
        <p14:creationId xmlns:p14="http://schemas.microsoft.com/office/powerpoint/2010/main" val="3911801535"/>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showMasterSp="0">
  <p:cSld name="Title slide">
    <p:bg>
      <p:bgPr>
        <a:blipFill dpi="0" rotWithShape="1">
          <a:blip r:embed="rId2" cstate="print">
            <a:lum/>
          </a:blip>
          <a:srcRect/>
          <a:stretch>
            <a:fillRect t="-3000" b="-3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10896" y="3447288"/>
            <a:ext cx="5916168" cy="585216"/>
          </a:xfrm>
        </p:spPr>
        <p:txBody>
          <a:bodyPr lIns="91440" tIns="45720" rIns="91440" bIns="45720"/>
          <a:lstStyle>
            <a:lvl1pPr>
              <a:defRPr>
                <a:solidFill>
                  <a:srgbClr val="FF0000"/>
                </a:solidFill>
              </a:defRPr>
            </a:lvl1pPr>
          </a:lstStyle>
          <a:p>
            <a:r>
              <a:rPr lang="es-ES"/>
              <a:t>Haga clic para modificar el estilo de título del patrón</a:t>
            </a:r>
            <a:endParaRPr lang="en-US" dirty="0"/>
          </a:p>
        </p:txBody>
      </p:sp>
      <p:sp>
        <p:nvSpPr>
          <p:cNvPr id="4" name="Text Placeholder 3"/>
          <p:cNvSpPr>
            <a:spLocks noGrp="1"/>
          </p:cNvSpPr>
          <p:nvPr>
            <p:ph type="body" sz="quarter" idx="10"/>
          </p:nvPr>
        </p:nvSpPr>
        <p:spPr>
          <a:xfrm>
            <a:off x="310896" y="4160520"/>
            <a:ext cx="5861304" cy="457200"/>
          </a:xfrm>
        </p:spPr>
        <p:txBody>
          <a:bodyPr lIns="91440" tIns="45720" rIns="91440" bIns="45720" anchor="ctr" anchorCtr="0">
            <a:normAutofit/>
          </a:bodyPr>
          <a:lstStyle>
            <a:lvl1pPr>
              <a:defRPr sz="1800" b="0">
                <a:solidFill>
                  <a:srgbClr val="808080"/>
                </a:solidFill>
              </a:defRPr>
            </a:lvl1pPr>
          </a:lstStyle>
          <a:p>
            <a:pPr lvl="0"/>
            <a:r>
              <a:rPr lang="es-ES"/>
              <a:t>Haga clic para modificar el estilo de texto del patrón</a:t>
            </a:r>
          </a:p>
        </p:txBody>
      </p:sp>
    </p:spTree>
    <p:extLst>
      <p:ext uri="{BB962C8B-B14F-4D97-AF65-F5344CB8AC3E}">
        <p14:creationId xmlns:p14="http://schemas.microsoft.com/office/powerpoint/2010/main" val="101477944"/>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p:cSld name="1_Título y objetos">
    <p:spTree>
      <p:nvGrpSpPr>
        <p:cNvPr id="1" name=""/>
        <p:cNvGrpSpPr/>
        <p:nvPr/>
      </p:nvGrpSpPr>
      <p:grpSpPr>
        <a:xfrm>
          <a:off x="0" y="0"/>
          <a:ext cx="0" cy="0"/>
          <a:chOff x="0" y="0"/>
          <a:chExt cx="0" cy="0"/>
        </a:xfrm>
      </p:grpSpPr>
      <p:sp>
        <p:nvSpPr>
          <p:cNvPr id="8" name="7 Rectángulo"/>
          <p:cNvSpPr/>
          <p:nvPr/>
        </p:nvSpPr>
        <p:spPr>
          <a:xfrm>
            <a:off x="1" y="224752"/>
            <a:ext cx="8676456" cy="972000"/>
          </a:xfrm>
          <a:prstGeom prst="rect">
            <a:avLst/>
          </a:prstGeom>
          <a:solidFill>
            <a:schemeClr val="bg1">
              <a:lumMod val="8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913881" eaLnBrk="1" fontAlgn="auto" hangingPunct="1">
              <a:spcBef>
                <a:spcPts val="0"/>
              </a:spcBef>
              <a:spcAft>
                <a:spcPts val="0"/>
              </a:spcAft>
            </a:pPr>
            <a:endParaRPr lang="es-MX" dirty="0">
              <a:solidFill>
                <a:prstClr val="white"/>
              </a:solidFill>
              <a:latin typeface="Century Gothic" panose="020B0502020202020204" pitchFamily="34" charset="0"/>
            </a:endParaRPr>
          </a:p>
        </p:txBody>
      </p:sp>
      <p:sp>
        <p:nvSpPr>
          <p:cNvPr id="3" name="Marcador de contenido 2"/>
          <p:cNvSpPr>
            <a:spLocks noGrp="1"/>
          </p:cNvSpPr>
          <p:nvPr>
            <p:ph idx="1"/>
          </p:nvPr>
        </p:nvSpPr>
        <p:spPr>
          <a:xfrm>
            <a:off x="323527" y="1556792"/>
            <a:ext cx="8352929" cy="4785396"/>
          </a:xfrm>
          <a:solidFill>
            <a:schemeClr val="bg1">
              <a:lumMod val="85000"/>
            </a:schemeClr>
          </a:solidFill>
        </p:spPr>
        <p:txBody>
          <a:bodyPr/>
          <a:lstStyle>
            <a:lvl1pPr>
              <a:defRPr>
                <a:solidFill>
                  <a:schemeClr val="tx2">
                    <a:lumMod val="50000"/>
                  </a:schemeClr>
                </a:solidFill>
              </a:defRPr>
            </a:lvl1pPr>
            <a:lvl2pPr>
              <a:defRPr>
                <a:solidFill>
                  <a:schemeClr val="tx2">
                    <a:lumMod val="50000"/>
                  </a:schemeClr>
                </a:solidFill>
              </a:defRPr>
            </a:lvl2pPr>
            <a:lvl3pPr>
              <a:defRPr>
                <a:solidFill>
                  <a:schemeClr val="tx2">
                    <a:lumMod val="50000"/>
                  </a:schemeClr>
                </a:solidFill>
              </a:defRPr>
            </a:lvl3pPr>
            <a:lvl4pPr>
              <a:defRPr>
                <a:solidFill>
                  <a:schemeClr val="tx2">
                    <a:lumMod val="50000"/>
                  </a:schemeClr>
                </a:solidFill>
              </a:defRPr>
            </a:lvl4pPr>
            <a:lvl5pPr>
              <a:defRPr>
                <a:solidFill>
                  <a:schemeClr val="tx2">
                    <a:lumMod val="50000"/>
                  </a:schemeClr>
                </a:solidFill>
              </a:defRPr>
            </a:lvl5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ES" dirty="0"/>
          </a:p>
        </p:txBody>
      </p:sp>
      <p:sp>
        <p:nvSpPr>
          <p:cNvPr id="7" name="Marcador de número de diapositiva 5"/>
          <p:cNvSpPr>
            <a:spLocks noGrp="1"/>
          </p:cNvSpPr>
          <p:nvPr>
            <p:ph type="sldNum" sz="quarter" idx="12"/>
          </p:nvPr>
        </p:nvSpPr>
        <p:spPr>
          <a:xfrm>
            <a:off x="8244408" y="6684766"/>
            <a:ext cx="442392" cy="128610"/>
          </a:xfrm>
        </p:spPr>
        <p:txBody>
          <a:bodyPr/>
          <a:lstStyle>
            <a:lvl1pPr>
              <a:defRPr sz="1050">
                <a:latin typeface="Century Gothic" panose="020B0502020202020204" pitchFamily="34" charset="0"/>
              </a:defRPr>
            </a:lvl1pPr>
          </a:lstStyle>
          <a:p>
            <a:pPr algn="ctr"/>
            <a:fld id="{C0DD11E7-DE26-3544-ADD9-B909B5A09C33}" type="slidenum">
              <a:rPr lang="es-ES" smtClean="0">
                <a:solidFill>
                  <a:prstClr val="black"/>
                </a:solidFill>
                <a:cs typeface="Arial" pitchFamily="34" charset="0"/>
              </a:rPr>
              <a:pPr algn="ctr"/>
              <a:t>‹Nº›</a:t>
            </a:fld>
            <a:endParaRPr lang="es-ES" dirty="0">
              <a:solidFill>
                <a:prstClr val="black"/>
              </a:solidFill>
              <a:cs typeface="Arial" pitchFamily="34" charset="0"/>
            </a:endParaRPr>
          </a:p>
        </p:txBody>
      </p:sp>
      <p:sp>
        <p:nvSpPr>
          <p:cNvPr id="10" name="Marcador de texto 2"/>
          <p:cNvSpPr>
            <a:spLocks noGrp="1"/>
          </p:cNvSpPr>
          <p:nvPr>
            <p:ph type="body" idx="13" hasCustomPrompt="1"/>
          </p:nvPr>
        </p:nvSpPr>
        <p:spPr>
          <a:xfrm>
            <a:off x="323528" y="679484"/>
            <a:ext cx="7128793" cy="360000"/>
          </a:xfrm>
          <a:noFill/>
        </p:spPr>
        <p:txBody>
          <a:bodyPr anchor="t"/>
          <a:lstStyle>
            <a:lvl1pPr marL="0" indent="0">
              <a:buNone/>
              <a:defRPr sz="2000" b="0" u="none" baseline="0">
                <a:solidFill>
                  <a:srgbClr val="C00000"/>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_tradnl" dirty="0"/>
              <a:t>Introduzca el nombre del evento</a:t>
            </a:r>
          </a:p>
        </p:txBody>
      </p:sp>
      <p:pic>
        <p:nvPicPr>
          <p:cNvPr id="11"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560813" y="224752"/>
            <a:ext cx="1115643" cy="972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3" name="12 Marcador de contenido"/>
          <p:cNvSpPr>
            <a:spLocks noGrp="1"/>
          </p:cNvSpPr>
          <p:nvPr>
            <p:ph sz="quarter" idx="14" hasCustomPrompt="1"/>
          </p:nvPr>
        </p:nvSpPr>
        <p:spPr>
          <a:xfrm>
            <a:off x="323528" y="225425"/>
            <a:ext cx="6335713" cy="485775"/>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marL="0" indent="0">
              <a:buNone/>
              <a:defRPr lang="es-ES_tradnl" cap="small" baseline="0" dirty="0" smtClean="0">
                <a:solidFill>
                  <a:schemeClr val="tx2">
                    <a:lumMod val="50000"/>
                  </a:schemeClr>
                </a:solidFill>
              </a:defRPr>
            </a:lvl1pPr>
          </a:lstStyle>
          <a:p>
            <a:pPr marL="0" lvl="0" latinLnBrk="0">
              <a:spcBef>
                <a:spcPct val="0"/>
              </a:spcBef>
            </a:pPr>
            <a:r>
              <a:rPr lang="es-ES_tradnl" dirty="0"/>
              <a:t>Clic para editar título</a:t>
            </a:r>
          </a:p>
        </p:txBody>
      </p:sp>
    </p:spTree>
    <p:extLst>
      <p:ext uri="{BB962C8B-B14F-4D97-AF65-F5344CB8AC3E}">
        <p14:creationId xmlns:p14="http://schemas.microsoft.com/office/powerpoint/2010/main" val="2925731310"/>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bg>
      <p:bgRef idx="1001">
        <a:schemeClr val="bg1"/>
      </p:bgRef>
    </p:bg>
    <p:spTree>
      <p:nvGrpSpPr>
        <p:cNvPr id="1" name=""/>
        <p:cNvGrpSpPr/>
        <p:nvPr/>
      </p:nvGrpSpPr>
      <p:grpSpPr>
        <a:xfrm>
          <a:off x="0" y="0"/>
          <a:ext cx="0" cy="0"/>
          <a:chOff x="0" y="0"/>
          <a:chExt cx="0" cy="0"/>
        </a:xfrm>
      </p:grpSpPr>
      <p:pic>
        <p:nvPicPr>
          <p:cNvPr id="8" name="Imagen 1"/>
          <p:cNvPicPr>
            <a:picLocks noChangeAspect="1"/>
          </p:cNvPicPr>
          <p:nvPr/>
        </p:nvPicPr>
        <p:blipFill>
          <a:blip r:embed="rId2">
            <a:extLst>
              <a:ext uri="{28A0092B-C50C-407E-A947-70E740481C1C}">
                <a14:useLocalDpi xmlns:a14="http://schemas.microsoft.com/office/drawing/2010/main" val="0"/>
              </a:ext>
            </a:extLst>
          </a:blip>
          <a:srcRect l="65343"/>
          <a:stretch>
            <a:fillRect/>
          </a:stretch>
        </p:blipFill>
        <p:spPr bwMode="auto">
          <a:xfrm>
            <a:off x="5973764" y="0"/>
            <a:ext cx="3170237"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ctrTitle"/>
          </p:nvPr>
        </p:nvSpPr>
        <p:spPr>
          <a:xfrm>
            <a:off x="414885" y="732414"/>
            <a:ext cx="5209418" cy="1504844"/>
          </a:xfrm>
          <a:effectLst/>
        </p:spPr>
        <p:txBody>
          <a:bodyPr anchor="t" anchorCtr="0">
            <a:noAutofit/>
          </a:bodyPr>
          <a:lstStyle>
            <a:lvl1pPr>
              <a:defRPr sz="4800" b="1">
                <a:solidFill>
                  <a:schemeClr val="accent1"/>
                </a:solidFill>
                <a:latin typeface="Calibri" panose="020F0502020204030204" pitchFamily="34" charset="0"/>
              </a:defRPr>
            </a:lvl1pPr>
          </a:lstStyle>
          <a:p>
            <a:r>
              <a:rPr lang="es-ES" dirty="0"/>
              <a:t>Haga clic para modificar el estilo de título del patrón</a:t>
            </a:r>
            <a:endParaRPr lang="en-US" dirty="0"/>
          </a:p>
        </p:txBody>
      </p:sp>
      <p:sp>
        <p:nvSpPr>
          <p:cNvPr id="3" name="Subtitle 2"/>
          <p:cNvSpPr>
            <a:spLocks noGrp="1"/>
          </p:cNvSpPr>
          <p:nvPr>
            <p:ph type="subTitle" idx="1"/>
          </p:nvPr>
        </p:nvSpPr>
        <p:spPr>
          <a:xfrm>
            <a:off x="414884" y="5050588"/>
            <a:ext cx="5375726" cy="590321"/>
          </a:xfrm>
        </p:spPr>
        <p:txBody>
          <a:bodyPr anchor="t">
            <a:noAutofit/>
          </a:bodyPr>
          <a:lstStyle>
            <a:lvl1pPr marL="0" indent="0" algn="l">
              <a:buNone/>
              <a:defRPr sz="2400" b="1" cap="all">
                <a:solidFill>
                  <a:schemeClr val="accent1"/>
                </a:solidFill>
                <a:latin typeface="Calibri" panose="020F0502020204030204"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a:t>Haga clic para modificar el estilo de subtítulo del patrón</a:t>
            </a:r>
            <a:endParaRPr lang="en-US" dirty="0"/>
          </a:p>
        </p:txBody>
      </p:sp>
      <p:sp>
        <p:nvSpPr>
          <p:cNvPr id="5" name="Date Placeholder 3"/>
          <p:cNvSpPr>
            <a:spLocks noGrp="1"/>
          </p:cNvSpPr>
          <p:nvPr>
            <p:ph type="dt" sz="half" idx="10"/>
          </p:nvPr>
        </p:nvSpPr>
        <p:spPr>
          <a:xfrm>
            <a:off x="1486808" y="6089651"/>
            <a:ext cx="2133600" cy="365125"/>
          </a:xfrm>
          <a:prstGeom prst="rect">
            <a:avLst/>
          </a:prstGeom>
        </p:spPr>
        <p:txBody>
          <a:bodyPr/>
          <a:lstStyle>
            <a:lvl1pPr>
              <a:defRPr>
                <a:solidFill>
                  <a:schemeClr val="accent1">
                    <a:lumMod val="75000"/>
                    <a:lumOff val="25000"/>
                  </a:schemeClr>
                </a:solidFill>
              </a:defRPr>
            </a:lvl1pPr>
          </a:lstStyle>
          <a:p>
            <a:pPr defTabSz="914400" eaLnBrk="1" fontAlgn="auto" hangingPunct="1">
              <a:spcBef>
                <a:spcPts val="0"/>
              </a:spcBef>
              <a:spcAft>
                <a:spcPts val="0"/>
              </a:spcAft>
            </a:pPr>
            <a:endParaRPr lang="es-MX" dirty="0">
              <a:solidFill>
                <a:srgbClr val="1A3260">
                  <a:lumMod val="75000"/>
                  <a:lumOff val="25000"/>
                </a:srgbClr>
              </a:solidFill>
              <a:latin typeface="Gill Sans MT" panose="020B0502020104020203"/>
            </a:endParaRPr>
          </a:p>
        </p:txBody>
      </p:sp>
    </p:spTree>
    <p:extLst>
      <p:ext uri="{BB962C8B-B14F-4D97-AF65-F5344CB8AC3E}">
        <p14:creationId xmlns:p14="http://schemas.microsoft.com/office/powerpoint/2010/main" val="3356261152"/>
      </p:ext>
    </p:extLst>
  </p:cSld>
  <p:clrMapOvr>
    <a:overrideClrMapping bg1="lt1" tx1="dk1" bg2="lt2" tx2="dk2" accent1="accent1" accent2="accent2" accent3="accent3" accent4="accent4" accent5="accent5" accent6="accent6" hlink="hlink" folHlink="folHlink"/>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itle 1"/>
          <p:cNvSpPr>
            <a:spLocks noGrp="1"/>
          </p:cNvSpPr>
          <p:nvPr>
            <p:ph type="title"/>
          </p:nvPr>
        </p:nvSpPr>
        <p:spPr bwMode="white">
          <a:xfrm>
            <a:off x="338139" y="213479"/>
            <a:ext cx="8482012" cy="520849"/>
          </a:xfrm>
        </p:spPr>
        <p:txBody>
          <a:bodyPr/>
          <a:lstStyle/>
          <a:p>
            <a:r>
              <a:rPr lang="es-ES"/>
              <a:t>Haga clic para modificar el estilo de título del patrón</a:t>
            </a:r>
            <a:endParaRPr lang="en-US" dirty="0"/>
          </a:p>
        </p:txBody>
      </p:sp>
      <p:sp>
        <p:nvSpPr>
          <p:cNvPr id="3" name="Content Placeholder 2"/>
          <p:cNvSpPr>
            <a:spLocks noGrp="1"/>
          </p:cNvSpPr>
          <p:nvPr>
            <p:ph idx="1"/>
          </p:nvPr>
        </p:nvSpPr>
        <p:spPr bwMode="black">
          <a:xfrm>
            <a:off x="235528" y="1288474"/>
            <a:ext cx="8700655" cy="4946072"/>
          </a:xfrm>
        </p:spPr>
        <p:txBody>
          <a:bodyPr/>
          <a:lstStyle>
            <a:lvl1pPr>
              <a:defRPr>
                <a:latin typeface="Calibri" panose="020F0502020204030204" pitchFamily="34" charset="0"/>
              </a:defRPr>
            </a:lvl1pPr>
            <a:lvl2pPr>
              <a:defRPr>
                <a:latin typeface="Calibri" panose="020F0502020204030204" pitchFamily="34" charset="0"/>
              </a:defRPr>
            </a:lvl2pPr>
            <a:lvl3pPr>
              <a:defRPr>
                <a:latin typeface="Calibri" panose="020F0502020204030204" pitchFamily="34" charset="0"/>
              </a:defRPr>
            </a:lvl3pPr>
            <a:lvl4pPr>
              <a:defRPr>
                <a:latin typeface="Calibri" panose="020F0502020204030204" pitchFamily="34" charset="0"/>
              </a:defRPr>
            </a:lvl4pPr>
            <a:lvl5pPr>
              <a:defRPr>
                <a:latin typeface="Calibri" panose="020F0502020204030204" pitchFamily="34" charset="0"/>
              </a:defRPr>
            </a:lvl5pPr>
          </a:lstStyle>
          <a:p>
            <a:pPr lvl="0"/>
            <a:r>
              <a:rPr lang="es-ES" dirty="0"/>
              <a:t>Haga clic para modificar el estilo de texto del patrón</a:t>
            </a:r>
          </a:p>
          <a:p>
            <a:pPr lvl="1"/>
            <a:r>
              <a:rPr lang="es-ES" dirty="0"/>
              <a:t>Segundo nivel</a:t>
            </a:r>
          </a:p>
          <a:p>
            <a:pPr lvl="2"/>
            <a:r>
              <a:rPr lang="es-ES" dirty="0"/>
              <a:t>Tercer nivel</a:t>
            </a:r>
          </a:p>
          <a:p>
            <a:pPr lvl="3"/>
            <a:r>
              <a:rPr lang="es-ES" dirty="0"/>
              <a:t>Cuarto nivel</a:t>
            </a:r>
          </a:p>
          <a:p>
            <a:pPr lvl="4"/>
            <a:r>
              <a:rPr lang="es-ES" dirty="0"/>
              <a:t>Quinto nivel</a:t>
            </a:r>
            <a:endParaRPr lang="en-US" dirty="0"/>
          </a:p>
        </p:txBody>
      </p:sp>
      <p:sp>
        <p:nvSpPr>
          <p:cNvPr id="9" name="Slide Number Placeholder 5"/>
          <p:cNvSpPr txBox="1">
            <a:spLocks/>
          </p:cNvSpPr>
          <p:nvPr/>
        </p:nvSpPr>
        <p:spPr>
          <a:xfrm>
            <a:off x="8654144" y="6473146"/>
            <a:ext cx="489856" cy="365125"/>
          </a:xfrm>
          <a:prstGeom prst="rect">
            <a:avLst/>
          </a:prstGeom>
        </p:spPr>
        <p:txBody>
          <a:bodyPr vert="horz" wrap="square" lIns="91440" tIns="45720" rIns="91440" bIns="45720" numCol="1" anchor="ctr" anchorCtr="0" compatLnSpc="1">
            <a:prstTxWarp prst="textNoShape">
              <a:avLst/>
            </a:prstTxWarp>
          </a:bodyPr>
          <a:lstStyle>
            <a:defPPr>
              <a:defRPr lang="es-ES_tradnl"/>
            </a:defPPr>
            <a:lvl1pPr algn="r" defTabSz="457200" rtl="0" eaLnBrk="1" fontAlgn="base" hangingPunct="1">
              <a:spcBef>
                <a:spcPct val="0"/>
              </a:spcBef>
              <a:spcAft>
                <a:spcPct val="0"/>
              </a:spcAft>
              <a:defRPr sz="900" kern="1200">
                <a:solidFill>
                  <a:schemeClr val="accent2"/>
                </a:solidFill>
                <a:latin typeface="Gill Sans MT" panose="020B0502020104020203" pitchFamily="34" charset="0"/>
                <a:ea typeface="+mn-ea"/>
                <a:cs typeface="Arial" panose="020B0604020202020204" pitchFamily="34" charset="0"/>
              </a:defRPr>
            </a:lvl1pPr>
            <a:lvl2pPr marL="457200" algn="l" defTabSz="457200" rtl="0" eaLnBrk="0" fontAlgn="base" hangingPunct="0">
              <a:spcBef>
                <a:spcPct val="0"/>
              </a:spcBef>
              <a:spcAft>
                <a:spcPct val="0"/>
              </a:spcAft>
              <a:defRPr kern="1200">
                <a:solidFill>
                  <a:schemeClr val="tx1"/>
                </a:solidFill>
                <a:latin typeface="Gill Sans MT" panose="020B0502020104020203" pitchFamily="34" charset="0"/>
                <a:ea typeface="+mn-ea"/>
                <a:cs typeface="Arial" panose="020B0604020202020204" pitchFamily="34" charset="0"/>
              </a:defRPr>
            </a:lvl2pPr>
            <a:lvl3pPr marL="914400" algn="l" defTabSz="457200" rtl="0" eaLnBrk="0" fontAlgn="base" hangingPunct="0">
              <a:spcBef>
                <a:spcPct val="0"/>
              </a:spcBef>
              <a:spcAft>
                <a:spcPct val="0"/>
              </a:spcAft>
              <a:defRPr kern="1200">
                <a:solidFill>
                  <a:schemeClr val="tx1"/>
                </a:solidFill>
                <a:latin typeface="Gill Sans MT" panose="020B0502020104020203" pitchFamily="34" charset="0"/>
                <a:ea typeface="+mn-ea"/>
                <a:cs typeface="Arial" panose="020B0604020202020204" pitchFamily="34" charset="0"/>
              </a:defRPr>
            </a:lvl3pPr>
            <a:lvl4pPr marL="1371600" algn="l" defTabSz="457200" rtl="0" eaLnBrk="0" fontAlgn="base" hangingPunct="0">
              <a:spcBef>
                <a:spcPct val="0"/>
              </a:spcBef>
              <a:spcAft>
                <a:spcPct val="0"/>
              </a:spcAft>
              <a:defRPr kern="1200">
                <a:solidFill>
                  <a:schemeClr val="tx1"/>
                </a:solidFill>
                <a:latin typeface="Gill Sans MT" panose="020B0502020104020203" pitchFamily="34" charset="0"/>
                <a:ea typeface="+mn-ea"/>
                <a:cs typeface="Arial" panose="020B0604020202020204" pitchFamily="34" charset="0"/>
              </a:defRPr>
            </a:lvl4pPr>
            <a:lvl5pPr marL="1828800" algn="l" defTabSz="457200" rtl="0" eaLnBrk="0" fontAlgn="base" hangingPunct="0">
              <a:spcBef>
                <a:spcPct val="0"/>
              </a:spcBef>
              <a:spcAft>
                <a:spcPct val="0"/>
              </a:spcAft>
              <a:defRPr kern="1200">
                <a:solidFill>
                  <a:schemeClr val="tx1"/>
                </a:solidFill>
                <a:latin typeface="Gill Sans MT" panose="020B0502020104020203"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Gill Sans MT" panose="020B0502020104020203"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Gill Sans MT" panose="020B0502020104020203"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Gill Sans MT" panose="020B0502020104020203"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Gill Sans MT" panose="020B0502020104020203" pitchFamily="34" charset="0"/>
                <a:ea typeface="+mn-ea"/>
                <a:cs typeface="Arial" panose="020B0604020202020204" pitchFamily="34" charset="0"/>
              </a:defRPr>
            </a:lvl9pPr>
          </a:lstStyle>
          <a:p>
            <a:pPr>
              <a:defRPr/>
            </a:pPr>
            <a:fld id="{678C3A87-2245-4297-BF39-106410934779}" type="slidenum">
              <a:rPr lang="es-ES_tradnl" altLang="es-MX" smtClean="0">
                <a:solidFill>
                  <a:srgbClr val="4590B8"/>
                </a:solidFill>
              </a:rPr>
              <a:pPr>
                <a:defRPr/>
              </a:pPr>
              <a:t>‹Nº›</a:t>
            </a:fld>
            <a:endParaRPr lang="es-ES_tradnl" altLang="es-MX" dirty="0">
              <a:solidFill>
                <a:srgbClr val="4590B8"/>
              </a:solidFill>
            </a:endParaRPr>
          </a:p>
        </p:txBody>
      </p:sp>
    </p:spTree>
    <p:extLst>
      <p:ext uri="{BB962C8B-B14F-4D97-AF65-F5344CB8AC3E}">
        <p14:creationId xmlns:p14="http://schemas.microsoft.com/office/powerpoint/2010/main" val="1515470270"/>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itle 1"/>
          <p:cNvSpPr>
            <a:spLocks noGrp="1"/>
          </p:cNvSpPr>
          <p:nvPr>
            <p:ph type="title"/>
          </p:nvPr>
        </p:nvSpPr>
        <p:spPr>
          <a:xfrm>
            <a:off x="581194" y="3036573"/>
            <a:ext cx="7989751" cy="1504844"/>
          </a:xfrm>
        </p:spPr>
        <p:txBody>
          <a:bodyPr/>
          <a:lstStyle>
            <a:lvl1pPr algn="l">
              <a:defRPr sz="3600" b="0" cap="all">
                <a:solidFill>
                  <a:schemeClr val="accent1"/>
                </a:solidFill>
                <a:latin typeface="Calibri" panose="020F0502020204030204" pitchFamily="34" charset="0"/>
              </a:defRPr>
            </a:lvl1pPr>
          </a:lstStyle>
          <a:p>
            <a:r>
              <a:rPr lang="es-ES" dirty="0"/>
              <a:t>Haga clic para modificar el estilo de título del patrón</a:t>
            </a:r>
            <a:endParaRPr lang="en-US" dirty="0"/>
          </a:p>
        </p:txBody>
      </p:sp>
      <p:sp>
        <p:nvSpPr>
          <p:cNvPr id="3" name="Text Placeholder 2"/>
          <p:cNvSpPr>
            <a:spLocks noGrp="1"/>
          </p:cNvSpPr>
          <p:nvPr>
            <p:ph type="body" idx="1"/>
          </p:nvPr>
        </p:nvSpPr>
        <p:spPr>
          <a:xfrm>
            <a:off x="581194" y="4541417"/>
            <a:ext cx="7989751" cy="600556"/>
          </a:xfrm>
        </p:spPr>
        <p:txBody>
          <a:bodyPr anchor="t">
            <a:normAutofit/>
          </a:bodyPr>
          <a:lstStyle>
            <a:lvl1pPr marL="0" indent="0" algn="l">
              <a:buNone/>
              <a:defRPr sz="1800" cap="all">
                <a:solidFill>
                  <a:schemeClr val="accent2"/>
                </a:solidFill>
                <a:latin typeface="Calibri" panose="020F050202020403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dirty="0"/>
              <a:t>Haga clic para modificar el estilo de texto del patrón</a:t>
            </a:r>
          </a:p>
        </p:txBody>
      </p:sp>
      <p:sp>
        <p:nvSpPr>
          <p:cNvPr id="5" name="Date Placeholder 3"/>
          <p:cNvSpPr>
            <a:spLocks noGrp="1"/>
          </p:cNvSpPr>
          <p:nvPr>
            <p:ph type="dt" sz="half" idx="10"/>
          </p:nvPr>
        </p:nvSpPr>
        <p:spPr>
          <a:xfrm>
            <a:off x="3137051" y="5153362"/>
            <a:ext cx="2133600" cy="365125"/>
          </a:xfrm>
          <a:prstGeom prst="rect">
            <a:avLst/>
          </a:prstGeom>
        </p:spPr>
        <p:txBody>
          <a:bodyPr/>
          <a:lstStyle>
            <a:lvl1pPr>
              <a:defRPr>
                <a:solidFill>
                  <a:schemeClr val="accent1">
                    <a:lumMod val="75000"/>
                    <a:lumOff val="25000"/>
                  </a:schemeClr>
                </a:solidFill>
                <a:latin typeface="Calibri" panose="020F0502020204030204" pitchFamily="34" charset="0"/>
              </a:defRPr>
            </a:lvl1pPr>
          </a:lstStyle>
          <a:p>
            <a:pPr defTabSz="914400" eaLnBrk="1" fontAlgn="auto" hangingPunct="1">
              <a:spcBef>
                <a:spcPts val="0"/>
              </a:spcBef>
              <a:spcAft>
                <a:spcPts val="0"/>
              </a:spcAft>
            </a:pPr>
            <a:endParaRPr lang="es-MX" dirty="0">
              <a:solidFill>
                <a:srgbClr val="1A3260">
                  <a:lumMod val="75000"/>
                  <a:lumOff val="25000"/>
                </a:srgbClr>
              </a:solidFill>
            </a:endParaRPr>
          </a:p>
        </p:txBody>
      </p:sp>
    </p:spTree>
    <p:extLst>
      <p:ext uri="{BB962C8B-B14F-4D97-AF65-F5344CB8AC3E}">
        <p14:creationId xmlns:p14="http://schemas.microsoft.com/office/powerpoint/2010/main" val="2849268110"/>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p:cSld name="Dos objetos">
    <p:spTree>
      <p:nvGrpSpPr>
        <p:cNvPr id="1" name=""/>
        <p:cNvGrpSpPr/>
        <p:nvPr/>
      </p:nvGrpSpPr>
      <p:grpSpPr>
        <a:xfrm>
          <a:off x="0" y="0"/>
          <a:ext cx="0" cy="0"/>
          <a:chOff x="0" y="0"/>
          <a:chExt cx="0" cy="0"/>
        </a:xfrm>
      </p:grpSpPr>
      <p:sp>
        <p:nvSpPr>
          <p:cNvPr id="5" name="Rectangle 4"/>
          <p:cNvSpPr>
            <a:spLocks noChangeAspect="1"/>
          </p:cNvSpPr>
          <p:nvPr/>
        </p:nvSpPr>
        <p:spPr>
          <a:xfrm>
            <a:off x="338139" y="115890"/>
            <a:ext cx="8482012" cy="649287"/>
          </a:xfrm>
          <a:prstGeom prst="rect">
            <a:avLst/>
          </a:prstGeom>
          <a:noFill/>
          <a:ln>
            <a:noFill/>
          </a:ln>
          <a:effectLst/>
        </p:spPr>
        <p:style>
          <a:lnRef idx="1">
            <a:schemeClr val="accent1"/>
          </a:lnRef>
          <a:fillRef idx="3">
            <a:schemeClr val="accent1"/>
          </a:fillRef>
          <a:effectRef idx="2">
            <a:schemeClr val="accent1"/>
          </a:effectRef>
          <a:fontRef idx="minor">
            <a:schemeClr val="lt1"/>
          </a:fontRef>
        </p:style>
      </p:sp>
      <p:sp>
        <p:nvSpPr>
          <p:cNvPr id="3" name="Content Placeholder 2"/>
          <p:cNvSpPr>
            <a:spLocks noGrp="1"/>
          </p:cNvSpPr>
          <p:nvPr>
            <p:ph sz="half" idx="1"/>
          </p:nvPr>
        </p:nvSpPr>
        <p:spPr>
          <a:xfrm>
            <a:off x="338138" y="1385457"/>
            <a:ext cx="4142581" cy="4890653"/>
          </a:xfrm>
        </p:spPr>
        <p:txBody>
          <a:bodyPr>
            <a:normAutofit/>
          </a:bodyPr>
          <a:lstStyle>
            <a:lvl1pPr>
              <a:defRPr>
                <a:latin typeface="Calibri" panose="020F0502020204030204" pitchFamily="34" charset="0"/>
              </a:defRPr>
            </a:lvl1pPr>
            <a:lvl2pPr>
              <a:defRPr>
                <a:latin typeface="Calibri" panose="020F0502020204030204" pitchFamily="34" charset="0"/>
              </a:defRPr>
            </a:lvl2pPr>
            <a:lvl3pPr>
              <a:defRPr>
                <a:latin typeface="Calibri" panose="020F0502020204030204" pitchFamily="34" charset="0"/>
              </a:defRPr>
            </a:lvl3pPr>
            <a:lvl4pPr>
              <a:defRPr>
                <a:latin typeface="Calibri" panose="020F0502020204030204" pitchFamily="34" charset="0"/>
              </a:defRPr>
            </a:lvl4pPr>
            <a:lvl5pPr>
              <a:defRPr>
                <a:latin typeface="Calibri" panose="020F0502020204030204" pitchFamily="34" charset="0"/>
              </a:defRPr>
            </a:lvl5pPr>
          </a:lstStyle>
          <a:p>
            <a:pPr lvl="0"/>
            <a:r>
              <a:rPr lang="es-ES" dirty="0"/>
              <a:t>Haga clic para modificar el estilo de texto del patrón</a:t>
            </a:r>
          </a:p>
          <a:p>
            <a:pPr lvl="1"/>
            <a:r>
              <a:rPr lang="es-ES" dirty="0"/>
              <a:t>Segundo nivel</a:t>
            </a:r>
          </a:p>
          <a:p>
            <a:pPr lvl="2"/>
            <a:r>
              <a:rPr lang="es-ES" dirty="0"/>
              <a:t>Tercer nivel</a:t>
            </a:r>
          </a:p>
          <a:p>
            <a:pPr lvl="3"/>
            <a:r>
              <a:rPr lang="es-ES" dirty="0"/>
              <a:t>Cuarto nivel</a:t>
            </a:r>
          </a:p>
          <a:p>
            <a:pPr lvl="4"/>
            <a:r>
              <a:rPr lang="es-ES" dirty="0"/>
              <a:t>Quinto nivel</a:t>
            </a:r>
            <a:endParaRPr lang="en-US" dirty="0"/>
          </a:p>
        </p:txBody>
      </p:sp>
      <p:sp>
        <p:nvSpPr>
          <p:cNvPr id="4" name="Content Placeholder 3"/>
          <p:cNvSpPr>
            <a:spLocks noGrp="1"/>
          </p:cNvSpPr>
          <p:nvPr>
            <p:ph sz="half" idx="2"/>
          </p:nvPr>
        </p:nvSpPr>
        <p:spPr>
          <a:xfrm>
            <a:off x="4663282" y="1385458"/>
            <a:ext cx="4156868" cy="4890651"/>
          </a:xfrm>
        </p:spPr>
        <p:txBody>
          <a:bodyPr>
            <a:normAutofit/>
          </a:bodyPr>
          <a:lstStyle>
            <a:lvl1pPr>
              <a:defRPr>
                <a:latin typeface="Calibri" panose="020F0502020204030204" pitchFamily="34" charset="0"/>
              </a:defRPr>
            </a:lvl1pPr>
            <a:lvl2pPr>
              <a:defRPr>
                <a:latin typeface="Calibri" panose="020F0502020204030204" pitchFamily="34" charset="0"/>
              </a:defRPr>
            </a:lvl2pPr>
            <a:lvl3pPr>
              <a:defRPr>
                <a:latin typeface="Calibri" panose="020F0502020204030204" pitchFamily="34" charset="0"/>
              </a:defRPr>
            </a:lvl3pPr>
            <a:lvl4pPr>
              <a:defRPr>
                <a:latin typeface="Calibri" panose="020F0502020204030204" pitchFamily="34" charset="0"/>
              </a:defRPr>
            </a:lvl4pPr>
            <a:lvl5pPr>
              <a:defRPr>
                <a:latin typeface="Calibri" panose="020F0502020204030204" pitchFamily="34" charset="0"/>
              </a:defRPr>
            </a:lvl5pPr>
          </a:lstStyle>
          <a:p>
            <a:pPr lvl="0"/>
            <a:r>
              <a:rPr lang="es-ES" dirty="0"/>
              <a:t>Haga clic para modificar el estilo de texto del patrón</a:t>
            </a:r>
          </a:p>
          <a:p>
            <a:pPr lvl="1"/>
            <a:r>
              <a:rPr lang="es-ES" dirty="0"/>
              <a:t>Segundo nivel</a:t>
            </a:r>
          </a:p>
          <a:p>
            <a:pPr lvl="2"/>
            <a:r>
              <a:rPr lang="es-ES" dirty="0"/>
              <a:t>Tercer nivel</a:t>
            </a:r>
          </a:p>
          <a:p>
            <a:pPr lvl="3"/>
            <a:r>
              <a:rPr lang="es-ES" dirty="0"/>
              <a:t>Cuarto nivel</a:t>
            </a:r>
          </a:p>
          <a:p>
            <a:pPr lvl="4"/>
            <a:r>
              <a:rPr lang="es-ES" dirty="0"/>
              <a:t>Quinto nivel</a:t>
            </a:r>
            <a:endParaRPr lang="en-US" dirty="0"/>
          </a:p>
        </p:txBody>
      </p:sp>
      <p:sp>
        <p:nvSpPr>
          <p:cNvPr id="12" name="Title 1"/>
          <p:cNvSpPr>
            <a:spLocks noGrp="1"/>
          </p:cNvSpPr>
          <p:nvPr>
            <p:ph type="title"/>
          </p:nvPr>
        </p:nvSpPr>
        <p:spPr bwMode="white">
          <a:xfrm>
            <a:off x="338139" y="171846"/>
            <a:ext cx="8482012" cy="520849"/>
          </a:xfrm>
        </p:spPr>
        <p:txBody>
          <a:bodyPr/>
          <a:lstStyle>
            <a:lvl1pPr>
              <a:defRPr>
                <a:latin typeface="Calibri" panose="020F0502020204030204" pitchFamily="34" charset="0"/>
              </a:defRPr>
            </a:lvl1pPr>
          </a:lstStyle>
          <a:p>
            <a:r>
              <a:rPr lang="es-ES" dirty="0"/>
              <a:t>Haga clic para modificar el estilo de título del patrón</a:t>
            </a:r>
            <a:endParaRPr lang="en-US" dirty="0"/>
          </a:p>
        </p:txBody>
      </p:sp>
    </p:spTree>
    <p:extLst>
      <p:ext uri="{BB962C8B-B14F-4D97-AF65-F5344CB8AC3E}">
        <p14:creationId xmlns:p14="http://schemas.microsoft.com/office/powerpoint/2010/main" val="2936632094"/>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p:cSld name="Comparació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338139" y="1180687"/>
            <a:ext cx="4109171" cy="576262"/>
          </a:xfrm>
        </p:spPr>
        <p:txBody>
          <a:bodyPr anchor="b">
            <a:noAutofit/>
          </a:bodyPr>
          <a:lstStyle>
            <a:lvl1pPr marL="0" indent="0">
              <a:buNone/>
              <a:defRPr sz="2200" b="0">
                <a:solidFill>
                  <a:schemeClr val="accent2"/>
                </a:solidFill>
                <a:latin typeface="Calibri" panose="020F050202020403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dirty="0"/>
              <a:t>Haga clic para modificar el estilo de texto del patrón</a:t>
            </a:r>
          </a:p>
        </p:txBody>
      </p:sp>
      <p:sp>
        <p:nvSpPr>
          <p:cNvPr id="4" name="Content Placeholder 3"/>
          <p:cNvSpPr>
            <a:spLocks noGrp="1"/>
          </p:cNvSpPr>
          <p:nvPr>
            <p:ph sz="half" idx="2"/>
          </p:nvPr>
        </p:nvSpPr>
        <p:spPr>
          <a:xfrm>
            <a:off x="338139" y="2034230"/>
            <a:ext cx="4109171" cy="4061770"/>
          </a:xfrm>
        </p:spPr>
        <p:txBody>
          <a:bodyPr anchor="t">
            <a:normAutofit/>
          </a:bodyPr>
          <a:lstStyle>
            <a:lvl1pPr>
              <a:defRPr>
                <a:latin typeface="Calibri" panose="020F0502020204030204" pitchFamily="34" charset="0"/>
              </a:defRPr>
            </a:lvl1pPr>
            <a:lvl2pPr>
              <a:defRPr>
                <a:latin typeface="Calibri" panose="020F0502020204030204" pitchFamily="34" charset="0"/>
              </a:defRPr>
            </a:lvl2pPr>
            <a:lvl3pPr>
              <a:defRPr>
                <a:latin typeface="Calibri" panose="020F0502020204030204" pitchFamily="34" charset="0"/>
              </a:defRPr>
            </a:lvl3pPr>
            <a:lvl4pPr>
              <a:defRPr>
                <a:latin typeface="Calibri" panose="020F0502020204030204" pitchFamily="34" charset="0"/>
              </a:defRPr>
            </a:lvl4pPr>
            <a:lvl5pPr>
              <a:defRPr>
                <a:latin typeface="Calibri" panose="020F0502020204030204" pitchFamily="34" charset="0"/>
              </a:defRPr>
            </a:lvl5pPr>
          </a:lstStyle>
          <a:p>
            <a:pPr lvl="0"/>
            <a:r>
              <a:rPr lang="es-ES" dirty="0"/>
              <a:t>Haga clic para modificar el estilo de texto del patrón</a:t>
            </a:r>
          </a:p>
          <a:p>
            <a:pPr lvl="1"/>
            <a:r>
              <a:rPr lang="es-ES" dirty="0"/>
              <a:t>Segundo nivel</a:t>
            </a:r>
          </a:p>
          <a:p>
            <a:pPr lvl="2"/>
            <a:r>
              <a:rPr lang="es-ES" dirty="0"/>
              <a:t>Tercer nivel</a:t>
            </a:r>
          </a:p>
          <a:p>
            <a:pPr lvl="3"/>
            <a:r>
              <a:rPr lang="es-ES" dirty="0"/>
              <a:t>Cuarto nivel</a:t>
            </a:r>
          </a:p>
          <a:p>
            <a:pPr lvl="4"/>
            <a:r>
              <a:rPr lang="es-ES" dirty="0"/>
              <a:t>Quinto nivel</a:t>
            </a:r>
            <a:endParaRPr lang="en-US" dirty="0"/>
          </a:p>
        </p:txBody>
      </p:sp>
      <p:sp>
        <p:nvSpPr>
          <p:cNvPr id="5" name="Text Placeholder 4"/>
          <p:cNvSpPr>
            <a:spLocks noGrp="1"/>
          </p:cNvSpPr>
          <p:nvPr>
            <p:ph type="body" sz="quarter" idx="3"/>
          </p:nvPr>
        </p:nvSpPr>
        <p:spPr>
          <a:xfrm>
            <a:off x="4718922" y="1180687"/>
            <a:ext cx="4101228" cy="576262"/>
          </a:xfrm>
        </p:spPr>
        <p:txBody>
          <a:bodyPr anchor="b">
            <a:noAutofit/>
          </a:bodyPr>
          <a:lstStyle>
            <a:lvl1pPr marL="0" indent="0">
              <a:buNone/>
              <a:defRPr sz="2200" b="0">
                <a:solidFill>
                  <a:schemeClr val="accent2"/>
                </a:solidFill>
                <a:latin typeface="Calibri" panose="020F050202020403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dirty="0"/>
              <a:t>Haga clic para modificar el estilo de texto del patrón</a:t>
            </a:r>
          </a:p>
        </p:txBody>
      </p:sp>
      <p:sp>
        <p:nvSpPr>
          <p:cNvPr id="6" name="Content Placeholder 5"/>
          <p:cNvSpPr>
            <a:spLocks noGrp="1"/>
          </p:cNvSpPr>
          <p:nvPr>
            <p:ph sz="quarter" idx="4"/>
          </p:nvPr>
        </p:nvSpPr>
        <p:spPr>
          <a:xfrm>
            <a:off x="4718922" y="2034230"/>
            <a:ext cx="4101228" cy="4061770"/>
          </a:xfrm>
        </p:spPr>
        <p:txBody>
          <a:bodyPr anchor="t">
            <a:normAutofit/>
          </a:bodyPr>
          <a:lstStyle>
            <a:lvl1pPr>
              <a:defRPr>
                <a:latin typeface="Calibri" panose="020F0502020204030204" pitchFamily="34" charset="0"/>
              </a:defRPr>
            </a:lvl1pPr>
            <a:lvl2pPr>
              <a:defRPr>
                <a:latin typeface="Calibri" panose="020F0502020204030204" pitchFamily="34" charset="0"/>
              </a:defRPr>
            </a:lvl2pPr>
            <a:lvl3pPr>
              <a:defRPr>
                <a:latin typeface="Calibri" panose="020F0502020204030204" pitchFamily="34" charset="0"/>
              </a:defRPr>
            </a:lvl3pPr>
            <a:lvl4pPr>
              <a:defRPr>
                <a:latin typeface="Calibri" panose="020F0502020204030204" pitchFamily="34" charset="0"/>
              </a:defRPr>
            </a:lvl4pPr>
            <a:lvl5pPr>
              <a:defRPr>
                <a:latin typeface="Calibri" panose="020F0502020204030204" pitchFamily="34" charset="0"/>
              </a:defRPr>
            </a:lvl5pPr>
          </a:lstStyle>
          <a:p>
            <a:pPr lvl="0"/>
            <a:r>
              <a:rPr lang="es-ES" dirty="0"/>
              <a:t>Haga clic para modificar el estilo de texto del patrón</a:t>
            </a:r>
          </a:p>
          <a:p>
            <a:pPr lvl="1"/>
            <a:r>
              <a:rPr lang="es-ES" dirty="0"/>
              <a:t>Segundo nivel</a:t>
            </a:r>
          </a:p>
          <a:p>
            <a:pPr lvl="2"/>
            <a:r>
              <a:rPr lang="es-ES" dirty="0"/>
              <a:t>Tercer nivel</a:t>
            </a:r>
          </a:p>
          <a:p>
            <a:pPr lvl="3"/>
            <a:r>
              <a:rPr lang="es-ES" dirty="0"/>
              <a:t>Cuarto nivel</a:t>
            </a:r>
          </a:p>
          <a:p>
            <a:pPr lvl="4"/>
            <a:r>
              <a:rPr lang="es-ES" dirty="0"/>
              <a:t>Quinto nivel</a:t>
            </a:r>
            <a:endParaRPr lang="en-US" dirty="0"/>
          </a:p>
        </p:txBody>
      </p:sp>
      <p:sp>
        <p:nvSpPr>
          <p:cNvPr id="12" name="Title 1"/>
          <p:cNvSpPr>
            <a:spLocks noGrp="1"/>
          </p:cNvSpPr>
          <p:nvPr>
            <p:ph type="title"/>
          </p:nvPr>
        </p:nvSpPr>
        <p:spPr>
          <a:xfrm>
            <a:off x="330995" y="142526"/>
            <a:ext cx="8482012" cy="520849"/>
          </a:xfrm>
        </p:spPr>
        <p:txBody>
          <a:bodyPr/>
          <a:lstStyle>
            <a:lvl1pPr>
              <a:defRPr>
                <a:latin typeface="Calibri" panose="020F0502020204030204" pitchFamily="34" charset="0"/>
              </a:defRPr>
            </a:lvl1pPr>
          </a:lstStyle>
          <a:p>
            <a:r>
              <a:rPr lang="es-ES" dirty="0"/>
              <a:t>Haga clic para modificar el estilo de título del patrón</a:t>
            </a:r>
            <a:endParaRPr lang="en-US" dirty="0"/>
          </a:p>
        </p:txBody>
      </p:sp>
    </p:spTree>
    <p:extLst>
      <p:ext uri="{BB962C8B-B14F-4D97-AF65-F5344CB8AC3E}">
        <p14:creationId xmlns:p14="http://schemas.microsoft.com/office/powerpoint/2010/main" val="3918377719"/>
      </p:ext>
    </p:extLst>
  </p:cSld>
  <p:clrMapOvr>
    <a:masterClrMapping/>
  </p:clrMapOvr>
  <p:extLst mod="1">
    <p:ext uri="{DCECCB84-F9BA-43D5-87BE-67443E8EF086}">
      <p15:sldGuideLst xmlns:p15="http://schemas.microsoft.com/office/powerpoint/2012/main" xmlns="">
        <p15:guide id="1" orient="horz" pos="2160">
          <p15:clr>
            <a:srgbClr val="FBAE40"/>
          </p15:clr>
        </p15:guide>
        <p15:guide id="2" pos="2160">
          <p15:clr>
            <a:srgbClr val="FBAE40"/>
          </p15:clr>
        </p15:guide>
      </p15:sldGuideLst>
    </p:ext>
  </p:extLst>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p:cSld name="Solo el título">
    <p:spTree>
      <p:nvGrpSpPr>
        <p:cNvPr id="1" name=""/>
        <p:cNvGrpSpPr/>
        <p:nvPr/>
      </p:nvGrpSpPr>
      <p:grpSpPr>
        <a:xfrm>
          <a:off x="0" y="0"/>
          <a:ext cx="0" cy="0"/>
          <a:chOff x="0" y="0"/>
          <a:chExt cx="0" cy="0"/>
        </a:xfrm>
      </p:grpSpPr>
      <p:sp>
        <p:nvSpPr>
          <p:cNvPr id="3" name="Rectangle 2"/>
          <p:cNvSpPr>
            <a:spLocks noChangeAspect="1"/>
          </p:cNvSpPr>
          <p:nvPr/>
        </p:nvSpPr>
        <p:spPr>
          <a:xfrm>
            <a:off x="338139" y="115890"/>
            <a:ext cx="8482012" cy="649287"/>
          </a:xfrm>
          <a:prstGeom prst="rect">
            <a:avLst/>
          </a:prstGeom>
          <a:noFill/>
          <a:ln>
            <a:noFill/>
          </a:ln>
          <a:effectLst/>
        </p:spPr>
        <p:style>
          <a:lnRef idx="1">
            <a:schemeClr val="accent1"/>
          </a:lnRef>
          <a:fillRef idx="3">
            <a:schemeClr val="accent1"/>
          </a:fillRef>
          <a:effectRef idx="2">
            <a:schemeClr val="accent1"/>
          </a:effectRef>
          <a:fontRef idx="minor">
            <a:schemeClr val="lt1"/>
          </a:fontRef>
        </p:style>
      </p:sp>
      <p:sp>
        <p:nvSpPr>
          <p:cNvPr id="8" name="Title 1"/>
          <p:cNvSpPr>
            <a:spLocks noGrp="1"/>
          </p:cNvSpPr>
          <p:nvPr>
            <p:ph type="title"/>
          </p:nvPr>
        </p:nvSpPr>
        <p:spPr bwMode="white">
          <a:xfrm>
            <a:off x="338139" y="116633"/>
            <a:ext cx="8482012" cy="648071"/>
          </a:xfrm>
        </p:spPr>
        <p:txBody>
          <a:bodyPr/>
          <a:lstStyle/>
          <a:p>
            <a:r>
              <a:rPr lang="es-ES"/>
              <a:t>Haga clic para modificar el estilo de título del patrón</a:t>
            </a:r>
            <a:endParaRPr lang="en-US" dirty="0"/>
          </a:p>
        </p:txBody>
      </p:sp>
    </p:spTree>
    <p:extLst>
      <p:ext uri="{BB962C8B-B14F-4D97-AF65-F5344CB8AC3E}">
        <p14:creationId xmlns:p14="http://schemas.microsoft.com/office/powerpoint/2010/main" val="1111514873"/>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Tree>
    <p:extLst>
      <p:ext uri="{BB962C8B-B14F-4D97-AF65-F5344CB8AC3E}">
        <p14:creationId xmlns:p14="http://schemas.microsoft.com/office/powerpoint/2010/main" val="3319779459"/>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p:cSld name="Título y texto vertical">
    <p:spTree>
      <p:nvGrpSpPr>
        <p:cNvPr id="1" name=""/>
        <p:cNvGrpSpPr/>
        <p:nvPr/>
      </p:nvGrpSpPr>
      <p:grpSpPr>
        <a:xfrm>
          <a:off x="0" y="0"/>
          <a:ext cx="0" cy="0"/>
          <a:chOff x="0" y="0"/>
          <a:chExt cx="0" cy="0"/>
        </a:xfrm>
      </p:grpSpPr>
      <p:sp>
        <p:nvSpPr>
          <p:cNvPr id="4" name="Rectangle 3"/>
          <p:cNvSpPr>
            <a:spLocks noChangeAspect="1"/>
          </p:cNvSpPr>
          <p:nvPr/>
        </p:nvSpPr>
        <p:spPr>
          <a:xfrm>
            <a:off x="338139" y="115890"/>
            <a:ext cx="8482012" cy="649287"/>
          </a:xfrm>
          <a:prstGeom prst="rect">
            <a:avLst/>
          </a:prstGeom>
          <a:noFill/>
          <a:ln>
            <a:noFill/>
          </a:ln>
          <a:effectLst/>
        </p:spPr>
        <p:style>
          <a:lnRef idx="1">
            <a:schemeClr val="accent1"/>
          </a:lnRef>
          <a:fillRef idx="3">
            <a:schemeClr val="accent1"/>
          </a:fillRef>
          <a:effectRef idx="2">
            <a:schemeClr val="accent1"/>
          </a:effectRef>
          <a:fontRef idx="minor">
            <a:schemeClr val="lt1"/>
          </a:fontRef>
        </p:style>
      </p:sp>
      <p:sp>
        <p:nvSpPr>
          <p:cNvPr id="3" name="Vertical Text Placeholder 2"/>
          <p:cNvSpPr>
            <a:spLocks noGrp="1"/>
          </p:cNvSpPr>
          <p:nvPr>
            <p:ph type="body" orient="vert" idx="1"/>
          </p:nvPr>
        </p:nvSpPr>
        <p:spPr/>
        <p:txBody>
          <a:bodyPr vert="eaVert" anchor="t"/>
          <a:lstStyle>
            <a:lvl1pPr algn="l">
              <a:defRPr>
                <a:latin typeface="Calibri" panose="020F0502020204030204" pitchFamily="34" charset="0"/>
              </a:defRPr>
            </a:lvl1pPr>
            <a:lvl2pPr algn="l">
              <a:defRPr>
                <a:latin typeface="Calibri" panose="020F0502020204030204" pitchFamily="34" charset="0"/>
              </a:defRPr>
            </a:lvl2pPr>
            <a:lvl3pPr algn="l">
              <a:defRPr>
                <a:latin typeface="Calibri" panose="020F0502020204030204" pitchFamily="34" charset="0"/>
              </a:defRPr>
            </a:lvl3pPr>
            <a:lvl4pPr algn="l">
              <a:defRPr>
                <a:latin typeface="Calibri" panose="020F0502020204030204" pitchFamily="34" charset="0"/>
              </a:defRPr>
            </a:lvl4pPr>
            <a:lvl5pPr algn="l">
              <a:defRPr>
                <a:latin typeface="Calibri" panose="020F0502020204030204" pitchFamily="34" charset="0"/>
              </a:defRPr>
            </a:lvl5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11" name="Title 1"/>
          <p:cNvSpPr>
            <a:spLocks noGrp="1"/>
          </p:cNvSpPr>
          <p:nvPr>
            <p:ph type="title"/>
          </p:nvPr>
        </p:nvSpPr>
        <p:spPr bwMode="white">
          <a:xfrm>
            <a:off x="338139" y="116633"/>
            <a:ext cx="8482012" cy="648071"/>
          </a:xfrm>
        </p:spPr>
        <p:txBody>
          <a:bodyPr/>
          <a:lstStyle/>
          <a:p>
            <a:r>
              <a:rPr lang="es-ES"/>
              <a:t>Haga clic para modificar el estilo de título del patrón</a:t>
            </a:r>
            <a:endParaRPr lang="en-US" dirty="0"/>
          </a:p>
        </p:txBody>
      </p:sp>
    </p:spTree>
    <p:extLst>
      <p:ext uri="{BB962C8B-B14F-4D97-AF65-F5344CB8AC3E}">
        <p14:creationId xmlns:p14="http://schemas.microsoft.com/office/powerpoint/2010/main" val="2450014317"/>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a:prstGeom prst="rect">
            <a:avLst/>
          </a:prstGeom>
        </p:spPr>
        <p:txBody>
          <a:bodyPr anchor="b">
            <a:normAutofit/>
          </a:bodyPr>
          <a:lstStyle>
            <a:lvl1pPr algn="l">
              <a:defRPr sz="2600" b="1">
                <a:latin typeface="Century Gothic" panose="020B0502020202020204" pitchFamily="34" charset="0"/>
                <a:cs typeface="Arial" panose="020B0604020202020204" pitchFamily="34" charset="0"/>
              </a:defRPr>
            </a:lvl1pPr>
          </a:lstStyle>
          <a:p>
            <a:r>
              <a:rPr lang="en-US" dirty="0"/>
              <a:t>Click to edit Master title style</a:t>
            </a:r>
          </a:p>
        </p:txBody>
      </p:sp>
      <p:sp>
        <p:nvSpPr>
          <p:cNvPr id="3" name="Subtitle 2"/>
          <p:cNvSpPr>
            <a:spLocks noGrp="1"/>
          </p:cNvSpPr>
          <p:nvPr>
            <p:ph type="subTitle" idx="1"/>
          </p:nvPr>
        </p:nvSpPr>
        <p:spPr>
          <a:xfrm>
            <a:off x="685800" y="3602038"/>
            <a:ext cx="6858000" cy="1655762"/>
          </a:xfrm>
          <a:prstGeom prst="rect">
            <a:avLst/>
          </a:prstGeom>
        </p:spPr>
        <p:txBody>
          <a:bodyPr anchor="ctr">
            <a:normAutofit/>
          </a:bodyPr>
          <a:lstStyle>
            <a:lvl1pPr marL="0" indent="0" algn="l">
              <a:buNone/>
              <a:defRPr sz="1800" b="0">
                <a:latin typeface="Century Gothic" panose="020B0502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4" name="Date Placeholder 3"/>
          <p:cNvSpPr>
            <a:spLocks noGrp="1"/>
          </p:cNvSpPr>
          <p:nvPr>
            <p:ph type="dt" sz="half" idx="10"/>
          </p:nvPr>
        </p:nvSpPr>
        <p:spPr>
          <a:xfrm>
            <a:off x="628650" y="6356351"/>
            <a:ext cx="2057400" cy="365125"/>
          </a:xfrm>
          <a:prstGeom prst="rect">
            <a:avLst/>
          </a:prstGeom>
        </p:spPr>
        <p:txBody>
          <a:bodyPr/>
          <a:lstStyle>
            <a:lvl1pPr>
              <a:defRPr sz="700" b="0">
                <a:solidFill>
                  <a:schemeClr val="tx1"/>
                </a:solidFill>
                <a:latin typeface="Century Gothic" panose="020B0502020202020204" pitchFamily="34" charset="0"/>
                <a:cs typeface="Arial" panose="020B0604020202020204" pitchFamily="34" charset="0"/>
              </a:defRPr>
            </a:lvl1pPr>
          </a:lstStyle>
          <a:p>
            <a:pPr defTabSz="914400" eaLnBrk="1" fontAlgn="auto" hangingPunct="1">
              <a:spcBef>
                <a:spcPts val="0"/>
              </a:spcBef>
              <a:spcAft>
                <a:spcPts val="0"/>
              </a:spcAft>
            </a:pPr>
            <a:endParaRPr lang="es-MX" dirty="0">
              <a:solidFill>
                <a:prstClr val="black"/>
              </a:solidFill>
            </a:endParaRPr>
          </a:p>
        </p:txBody>
      </p:sp>
      <p:sp>
        <p:nvSpPr>
          <p:cNvPr id="5" name="Footer Placeholder 4"/>
          <p:cNvSpPr>
            <a:spLocks noGrp="1"/>
          </p:cNvSpPr>
          <p:nvPr>
            <p:ph type="ftr" sz="quarter" idx="11"/>
          </p:nvPr>
        </p:nvSpPr>
        <p:spPr>
          <a:xfrm>
            <a:off x="3028950" y="6356351"/>
            <a:ext cx="3086100" cy="365125"/>
          </a:xfrm>
          <a:prstGeom prst="rect">
            <a:avLst/>
          </a:prstGeom>
        </p:spPr>
        <p:txBody>
          <a:bodyPr/>
          <a:lstStyle>
            <a:lvl1pPr>
              <a:defRPr sz="700" b="1">
                <a:solidFill>
                  <a:schemeClr val="tx1"/>
                </a:solidFill>
                <a:latin typeface="Century Gothic" panose="020B0502020202020204" pitchFamily="34" charset="0"/>
                <a:cs typeface="Arial" panose="020B0604020202020204" pitchFamily="34" charset="0"/>
              </a:defRPr>
            </a:lvl1pPr>
          </a:lstStyle>
          <a:p>
            <a:pPr defTabSz="914400" eaLnBrk="1" fontAlgn="auto" hangingPunct="1">
              <a:spcBef>
                <a:spcPts val="0"/>
              </a:spcBef>
              <a:spcAft>
                <a:spcPts val="0"/>
              </a:spcAft>
            </a:pPr>
            <a:endParaRPr lang="es-MX" dirty="0">
              <a:solidFill>
                <a:prstClr val="black"/>
              </a:solidFill>
            </a:endParaRPr>
          </a:p>
        </p:txBody>
      </p:sp>
      <p:sp>
        <p:nvSpPr>
          <p:cNvPr id="6" name="Slide Number Placeholder 5"/>
          <p:cNvSpPr>
            <a:spLocks noGrp="1"/>
          </p:cNvSpPr>
          <p:nvPr>
            <p:ph type="sldNum" sz="quarter" idx="12"/>
          </p:nvPr>
        </p:nvSpPr>
        <p:spPr>
          <a:xfrm>
            <a:off x="6457950" y="6356351"/>
            <a:ext cx="2057400" cy="365125"/>
          </a:xfrm>
          <a:prstGeom prst="rect">
            <a:avLst/>
          </a:prstGeom>
        </p:spPr>
        <p:txBody>
          <a:bodyPr/>
          <a:lstStyle>
            <a:lvl1pPr>
              <a:defRPr sz="1000" b="0">
                <a:solidFill>
                  <a:schemeClr val="tx1"/>
                </a:solidFill>
                <a:latin typeface="Century Gothic" panose="020B0502020202020204" pitchFamily="34" charset="0"/>
                <a:cs typeface="Arial" panose="020B0604020202020204" pitchFamily="34" charset="0"/>
              </a:defRPr>
            </a:lvl1pPr>
          </a:lstStyle>
          <a:p>
            <a:pPr defTabSz="914400" eaLnBrk="1" fontAlgn="auto" hangingPunct="1">
              <a:spcBef>
                <a:spcPts val="0"/>
              </a:spcBef>
              <a:spcAft>
                <a:spcPts val="0"/>
              </a:spcAft>
            </a:pPr>
            <a:fld id="{3D918B80-11E8-4B9A-9A6A-17DC70D50BF6}" type="slidenum">
              <a:rPr lang="es-MX" smtClean="0">
                <a:solidFill>
                  <a:prstClr val="black"/>
                </a:solidFill>
              </a:rPr>
              <a:pPr defTabSz="914400" eaLnBrk="1" fontAlgn="auto" hangingPunct="1">
                <a:spcBef>
                  <a:spcPts val="0"/>
                </a:spcBef>
                <a:spcAft>
                  <a:spcPts val="0"/>
                </a:spcAft>
              </a:pPr>
              <a:t>‹Nº›</a:t>
            </a:fld>
            <a:endParaRPr lang="es-MX" dirty="0">
              <a:solidFill>
                <a:prstClr val="black"/>
              </a:solidFill>
            </a:endParaRPr>
          </a:p>
        </p:txBody>
      </p:sp>
    </p:spTree>
    <p:extLst>
      <p:ext uri="{BB962C8B-B14F-4D97-AF65-F5344CB8AC3E}">
        <p14:creationId xmlns:p14="http://schemas.microsoft.com/office/powerpoint/2010/main" val="3905554518"/>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userDrawn="1">
  <p:cSld name="Title and Content">
    <p:spTree>
      <p:nvGrpSpPr>
        <p:cNvPr id="1" name=""/>
        <p:cNvGrpSpPr/>
        <p:nvPr/>
      </p:nvGrpSpPr>
      <p:grpSpPr>
        <a:xfrm>
          <a:off x="0" y="0"/>
          <a:ext cx="0" cy="0"/>
          <a:chOff x="0" y="0"/>
          <a:chExt cx="0" cy="0"/>
        </a:xfrm>
      </p:grpSpPr>
      <p:sp>
        <p:nvSpPr>
          <p:cNvPr id="9" name="Slide Number Placeholder 5"/>
          <p:cNvSpPr>
            <a:spLocks noGrp="1"/>
          </p:cNvSpPr>
          <p:nvPr>
            <p:ph type="sldNum" sz="quarter" idx="12"/>
          </p:nvPr>
        </p:nvSpPr>
        <p:spPr>
          <a:xfrm>
            <a:off x="6457950" y="6356351"/>
            <a:ext cx="2057400" cy="365125"/>
          </a:xfrm>
        </p:spPr>
        <p:txBody>
          <a:bodyPr/>
          <a:lstStyle>
            <a:lvl1pPr>
              <a:defRPr sz="1000" b="0">
                <a:solidFill>
                  <a:schemeClr val="tx1"/>
                </a:solidFill>
                <a:latin typeface="Century Gothic" panose="020B0502020202020204" pitchFamily="34" charset="0"/>
                <a:cs typeface="Arial" panose="020B0604020202020204" pitchFamily="34" charset="0"/>
              </a:defRPr>
            </a:lvl1pPr>
          </a:lstStyle>
          <a:p>
            <a:pPr defTabSz="914400" eaLnBrk="1" fontAlgn="auto" hangingPunct="1">
              <a:spcBef>
                <a:spcPts val="0"/>
              </a:spcBef>
              <a:spcAft>
                <a:spcPts val="0"/>
              </a:spcAft>
            </a:pPr>
            <a:fld id="{3D918B80-11E8-4B9A-9A6A-17DC70D50BF6}" type="slidenum">
              <a:rPr lang="es-MX" smtClean="0">
                <a:solidFill>
                  <a:prstClr val="black"/>
                </a:solidFill>
              </a:rPr>
              <a:pPr defTabSz="914400" eaLnBrk="1" fontAlgn="auto" hangingPunct="1">
                <a:spcBef>
                  <a:spcPts val="0"/>
                </a:spcBef>
                <a:spcAft>
                  <a:spcPts val="0"/>
                </a:spcAft>
              </a:pPr>
              <a:t>‹Nº›</a:t>
            </a:fld>
            <a:endParaRPr lang="es-MX" dirty="0">
              <a:solidFill>
                <a:prstClr val="black"/>
              </a:solidFill>
            </a:endParaRPr>
          </a:p>
        </p:txBody>
      </p:sp>
    </p:spTree>
    <p:extLst>
      <p:ext uri="{BB962C8B-B14F-4D97-AF65-F5344CB8AC3E}">
        <p14:creationId xmlns:p14="http://schemas.microsoft.com/office/powerpoint/2010/main" val="1145531500"/>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showMasterSp="0" preserve="1" userDrawn="1">
  <p:cSld name="Cover - Image Box">
    <p:spTree>
      <p:nvGrpSpPr>
        <p:cNvPr id="1" name=""/>
        <p:cNvGrpSpPr/>
        <p:nvPr/>
      </p:nvGrpSpPr>
      <p:grpSpPr>
        <a:xfrm>
          <a:off x="0" y="0"/>
          <a:ext cx="0" cy="0"/>
          <a:chOff x="0" y="0"/>
          <a:chExt cx="0" cy="0"/>
        </a:xfrm>
      </p:grpSpPr>
      <p:sp>
        <p:nvSpPr>
          <p:cNvPr id="18" name="Title"/>
          <p:cNvSpPr>
            <a:spLocks noGrp="1"/>
          </p:cNvSpPr>
          <p:nvPr>
            <p:ph type="ctrTitle" hasCustomPrompt="1"/>
          </p:nvPr>
        </p:nvSpPr>
        <p:spPr bwMode="gray">
          <a:xfrm>
            <a:off x="3035861" y="1596930"/>
            <a:ext cx="5653444" cy="350865"/>
          </a:xfrm>
        </p:spPr>
        <p:txBody>
          <a:bodyPr bIns="0" anchor="b" anchorCtr="0">
            <a:spAutoFit/>
          </a:bodyPr>
          <a:lstStyle>
            <a:lvl1pPr>
              <a:lnSpc>
                <a:spcPct val="95000"/>
              </a:lnSpc>
              <a:defRPr sz="2400" baseline="0">
                <a:solidFill>
                  <a:schemeClr val="accent1"/>
                </a:solidFill>
                <a:latin typeface="+mj-lt"/>
                <a:ea typeface="+mn-ea"/>
                <a:cs typeface="+mn-cs"/>
              </a:defRPr>
            </a:lvl1pPr>
          </a:lstStyle>
          <a:p>
            <a:r>
              <a:rPr lang="en-US" dirty="0" smtClean="0"/>
              <a:t>Presentation title</a:t>
            </a:r>
            <a:endParaRPr lang="en-GB" dirty="0"/>
          </a:p>
        </p:txBody>
      </p:sp>
      <p:sp>
        <p:nvSpPr>
          <p:cNvPr id="19" name="SubTitle"/>
          <p:cNvSpPr>
            <a:spLocks noGrp="1"/>
          </p:cNvSpPr>
          <p:nvPr>
            <p:ph type="subTitle" idx="1" hasCustomPrompt="1"/>
          </p:nvPr>
        </p:nvSpPr>
        <p:spPr bwMode="gray">
          <a:xfrm>
            <a:off x="3035861" y="1948227"/>
            <a:ext cx="5653444" cy="350865"/>
          </a:xfrm>
        </p:spPr>
        <p:txBody>
          <a:bodyPr bIns="0" anchor="t" anchorCtr="0">
            <a:spAutoFit/>
          </a:bodyPr>
          <a:lstStyle>
            <a:lvl1pPr marL="0" marR="0" indent="0" algn="l" defTabSz="914400" rtl="0" eaLnBrk="1" fontAlgn="auto" latinLnBrk="0" hangingPunct="1">
              <a:lnSpc>
                <a:spcPct val="95000"/>
              </a:lnSpc>
              <a:spcBef>
                <a:spcPts val="1700"/>
              </a:spcBef>
              <a:spcAft>
                <a:spcPts val="0"/>
              </a:spcAft>
              <a:buClrTx/>
              <a:buSzTx/>
              <a:buFont typeface="Arial" pitchFamily="34" charset="0"/>
              <a:buNone/>
              <a:tabLst/>
              <a:defRPr sz="2400" b="0" baseline="0">
                <a:solidFill>
                  <a:schemeClr val="accent4"/>
                </a:solidFill>
                <a:latin typeface="+mj-lt"/>
                <a:ea typeface="+mn-ea"/>
                <a:cs typeface="+mn-cs"/>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Presentation subtitle</a:t>
            </a:r>
            <a:endParaRPr lang="en-GB" dirty="0" smtClean="0"/>
          </a:p>
        </p:txBody>
      </p:sp>
      <p:sp>
        <p:nvSpPr>
          <p:cNvPr id="22" name="Date" descr="AQAAAAAQADuGXXgW2UtHiR+Q1BEP7ZvXb1K+eRCtZxj5HVlgI5/pp93paO4V4klKn/+n845hGjJNvM9xOni72K6sJNYQzk+2NkrGeMlfznBUivHgNJVwDstAhFwKukD5z2WttG12Kvyb8qlXhh7oHRavrbeq+cexRGLKaD9/E2Jy9Gt39VL6EYCGJvEJqwA6Ejedk4BO5HOD5gnV0xi9CzPt6saOkvIUpeWFN7+uZ7l5uZplB9RKa3J2Irk/YYUVEYJ6rAbssvCYM/5bRNWN1NBp6CjzMCIzF9z2Nkn055dFqDu9q0oQIlyGKteL8VwQfR1h1OJ8rw=="/>
          <p:cNvSpPr>
            <a:spLocks noGrp="1"/>
          </p:cNvSpPr>
          <p:nvPr>
            <p:ph type="body" sz="quarter" idx="12" hasCustomPrompt="1"/>
          </p:nvPr>
        </p:nvSpPr>
        <p:spPr bwMode="gray">
          <a:xfrm>
            <a:off x="3035863" y="2873620"/>
            <a:ext cx="1771011" cy="175433"/>
          </a:xfrm>
        </p:spPr>
        <p:txBody>
          <a:bodyPr vert="horz" wrap="none" lIns="0" tIns="0" rIns="0" bIns="0" rtlCol="0" anchor="t" anchorCtr="0">
            <a:noAutofit/>
          </a:bodyPr>
          <a:lstStyle>
            <a:lvl1pPr>
              <a:lnSpc>
                <a:spcPct val="95000"/>
              </a:lnSpc>
              <a:spcBef>
                <a:spcPts val="1596"/>
              </a:spcBef>
              <a:defRPr lang="en-US" sz="1400" b="0" dirty="0" smtClean="0">
                <a:solidFill>
                  <a:schemeClr val="tx1"/>
                </a:solidFill>
                <a:latin typeface="+mj-lt"/>
                <a:ea typeface="+mn-ea"/>
                <a:cs typeface="+mn-cs"/>
              </a:defRPr>
            </a:lvl1pPr>
            <a:lvl2pPr>
              <a:defRPr lang="en-US" sz="1800" dirty="0" smtClean="0">
                <a:solidFill>
                  <a:schemeClr val="tx1"/>
                </a:solidFill>
              </a:defRPr>
            </a:lvl2pPr>
            <a:lvl3pPr>
              <a:defRPr lang="en-US" sz="1800" dirty="0" smtClean="0">
                <a:solidFill>
                  <a:schemeClr val="tx1"/>
                </a:solidFill>
              </a:defRPr>
            </a:lvl3pPr>
            <a:lvl4pPr>
              <a:defRPr lang="en-US" sz="1800" dirty="0" smtClean="0">
                <a:solidFill>
                  <a:schemeClr val="tx1"/>
                </a:solidFill>
              </a:defRPr>
            </a:lvl4pPr>
            <a:lvl5pPr>
              <a:defRPr lang="en-GB" sz="1800" dirty="0">
                <a:solidFill>
                  <a:schemeClr val="tx1"/>
                </a:solidFill>
              </a:defRPr>
            </a:lvl5pPr>
          </a:lstStyle>
          <a:p>
            <a:pPr lvl="0"/>
            <a:r>
              <a:rPr lang="en-GB" smtClean="0"/>
              <a:t>Date</a:t>
            </a:r>
            <a:endParaRPr lang="en-GB" dirty="0"/>
          </a:p>
        </p:txBody>
      </p:sp>
      <p:sp>
        <p:nvSpPr>
          <p:cNvPr id="15" name="CoverImage"/>
          <p:cNvSpPr>
            <a:spLocks noGrp="1"/>
          </p:cNvSpPr>
          <p:nvPr>
            <p:ph type="pic" sz="quarter" idx="10" hasCustomPrompt="1"/>
          </p:nvPr>
        </p:nvSpPr>
        <p:spPr bwMode="gray">
          <a:xfrm>
            <a:off x="3035863" y="3133723"/>
            <a:ext cx="6108139" cy="2192400"/>
          </a:xfr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lvl1pPr>
              <a:lnSpc>
                <a:spcPct val="95000"/>
              </a:lnSpc>
              <a:defRPr lang="en-GB" sz="1800" baseline="0">
                <a:solidFill>
                  <a:schemeClr val="lt1"/>
                </a:solidFill>
                <a:latin typeface="+mj-lt"/>
                <a:ea typeface="+mn-ea"/>
              </a:defRPr>
            </a:lvl1pPr>
          </a:lstStyle>
          <a:p>
            <a:pPr lvl="0" algn="ctr"/>
            <a:r>
              <a:rPr lang="en-GB" dirty="0" smtClean="0">
                <a:latin typeface="+mn-lt"/>
              </a:rPr>
              <a:t>Cover image</a:t>
            </a:r>
            <a:endParaRPr lang="en-GB" dirty="0">
              <a:latin typeface="+mn-lt"/>
            </a:endParaRPr>
          </a:p>
        </p:txBody>
      </p:sp>
      <p:sp>
        <p:nvSpPr>
          <p:cNvPr id="14" name="CoverText" descr="&lt;tags&gt;&lt;tag n=&quot;Language&quot; v=&quot;ENG&quot; /&gt;&lt;/tags&gt;"/>
          <p:cNvSpPr>
            <a:spLocks noGrp="1"/>
          </p:cNvSpPr>
          <p:nvPr>
            <p:ph type="body" sz="quarter" idx="13" hasCustomPrompt="1"/>
          </p:nvPr>
        </p:nvSpPr>
        <p:spPr bwMode="gray">
          <a:xfrm>
            <a:off x="5159721" y="2716045"/>
            <a:ext cx="3529584" cy="362246"/>
          </a:xfrm>
        </p:spPr>
        <p:txBody>
          <a:bodyPr vert="horz" wrap="square" lIns="0" tIns="0" rIns="0" bIns="0" rtlCol="0" anchor="b" anchorCtr="0">
            <a:noAutofit/>
          </a:bodyPr>
          <a:lstStyle>
            <a:lvl1pPr>
              <a:lnSpc>
                <a:spcPct val="87000"/>
              </a:lnSpc>
              <a:spcBef>
                <a:spcPts val="0"/>
              </a:spcBef>
              <a:defRPr lang="en-US" b="0" dirty="0" smtClean="0">
                <a:solidFill>
                  <a:schemeClr val="tx1"/>
                </a:solidFill>
                <a:latin typeface="+mj-lt"/>
                <a:ea typeface="+mn-ea"/>
                <a:cs typeface="+mn-cs"/>
              </a:defRPr>
            </a:lvl1pPr>
            <a:lvl2pPr>
              <a:defRPr lang="en-US" sz="1800" dirty="0" smtClean="0">
                <a:solidFill>
                  <a:schemeClr val="tx1"/>
                </a:solidFill>
              </a:defRPr>
            </a:lvl2pPr>
            <a:lvl3pPr>
              <a:defRPr lang="en-US" sz="1800" dirty="0" smtClean="0">
                <a:solidFill>
                  <a:schemeClr val="tx1"/>
                </a:solidFill>
              </a:defRPr>
            </a:lvl3pPr>
            <a:lvl4pPr>
              <a:defRPr lang="en-US" sz="1800" dirty="0" smtClean="0">
                <a:solidFill>
                  <a:schemeClr val="tx1"/>
                </a:solidFill>
              </a:defRPr>
            </a:lvl4pPr>
            <a:lvl5pPr>
              <a:defRPr lang="en-GB" sz="1800" dirty="0">
                <a:solidFill>
                  <a:schemeClr val="tx1"/>
                </a:solidFill>
              </a:defRPr>
            </a:lvl5pPr>
          </a:lstStyle>
          <a:p>
            <a:pPr lvl="0"/>
            <a:r>
              <a:rPr lang="en-GB" dirty="0" smtClean="0"/>
              <a:t>Organization, presenters</a:t>
            </a:r>
            <a:endParaRPr lang="en-GB" dirty="0"/>
          </a:p>
        </p:txBody>
      </p:sp>
      <p:sp>
        <p:nvSpPr>
          <p:cNvPr id="12" name="UsageDisclaimer" descr="AQAAAAAQAJMITdgKVmNLnWuo1gMnewV27jnroR03FBYvsTwXqKESO2CXWNqlYa2lODHf/bwIasTlAia2oxfECuT1kLjjlgFK/PcCahiXS+gOurMDw1Ug6DgNoa/lNQBZs/r0OudcRoqJvfVaIfD+ykt7bvXpLzWzLu8IOKSfhPQNF9O5R8/cOW/eVOFo30if4FP6m/RN7VPE6N0hVT3xytPtFo5ozHnCX7JwpOS3O+kGORAlR7kX/6uo3ungHd9JpPbN6BYHFa2iUBzRlqazZQtvbY3GWwNYhur17fM5pLlTbFGynve6GqyU0qhPA75rFdKZqveN3JbX/m1o8ABIZ+TiH4tvXysqGyEZJCo4HV96abj/fgtwFenbfMfjFESE1Q4MbjgrnrEmIvlIzcv201zYmaTdvJLBLvxL9uUPESHybeZ2Nxg8gj+4ErEAaK7JDyJIvEuohkSQKS3La4MyIuca079PMemFKqSjmqTjKNNSgMGDloWvPpW1+DV9aD0Y8dwcmGt3pLGxgO573gKRXXlUsbJatJB2iWjjKQDeQ0/s2PYeGt0pwVaAKG7ETtc0lhuiA/Q/E8w6ZZR2TboJf/boTw6ZWs7QqOsy+wZI7kg++LFH6hEFkGsxIk0/vIdVlgklPwLjEIO0TqyFUw5Kibg/KLeTjkGWZUpe33UQBOiuWLPm6YaM98Ykql2xc1YQ2wX1sJEvGg=="/>
          <p:cNvSpPr txBox="1">
            <a:spLocks noChangeArrowheads="1"/>
          </p:cNvSpPr>
          <p:nvPr userDrawn="1"/>
        </p:nvSpPr>
        <p:spPr bwMode="gray">
          <a:xfrm>
            <a:off x="3035023" y="5732010"/>
            <a:ext cx="5653442" cy="2339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nchor="t" anchorCtr="0">
            <a:spAutoFit/>
          </a:bodyPr>
          <a:lstStyle>
            <a:lvl1pPr algn="l" defTabSz="728663" eaLnBrk="0" hangingPunct="0">
              <a:defRPr sz="2400">
                <a:solidFill>
                  <a:schemeClr val="tx1"/>
                </a:solidFill>
                <a:latin typeface="Credit Suisse Type Light" pitchFamily="34" charset="0"/>
              </a:defRPr>
            </a:lvl1pPr>
            <a:lvl2pPr marL="495300" indent="-227013" algn="l" defTabSz="728663" eaLnBrk="0" hangingPunct="0">
              <a:defRPr sz="2400">
                <a:solidFill>
                  <a:schemeClr val="tx1"/>
                </a:solidFill>
                <a:latin typeface="Credit Suisse Type Light" pitchFamily="34" charset="0"/>
              </a:defRPr>
            </a:lvl2pPr>
            <a:lvl3pPr marL="757238" indent="-260350" algn="l" defTabSz="728663" eaLnBrk="0" hangingPunct="0">
              <a:defRPr sz="2400">
                <a:solidFill>
                  <a:schemeClr val="tx1"/>
                </a:solidFill>
                <a:latin typeface="Credit Suisse Type Light" pitchFamily="34" charset="0"/>
              </a:defRPr>
            </a:lvl3pPr>
            <a:lvl4pPr marL="1004888" indent="-246063" algn="l" defTabSz="728663" eaLnBrk="0" hangingPunct="0">
              <a:defRPr sz="2400">
                <a:solidFill>
                  <a:schemeClr val="tx1"/>
                </a:solidFill>
                <a:latin typeface="Credit Suisse Type Light" pitchFamily="34" charset="0"/>
              </a:defRPr>
            </a:lvl4pPr>
            <a:lvl5pPr marL="3128963" indent="15875" algn="l" defTabSz="728663" eaLnBrk="0" hangingPunct="0">
              <a:defRPr sz="2400">
                <a:solidFill>
                  <a:schemeClr val="tx1"/>
                </a:solidFill>
                <a:latin typeface="Credit Suisse Type Light" pitchFamily="34" charset="0"/>
              </a:defRPr>
            </a:lvl5pPr>
            <a:lvl6pPr marL="3586163" indent="15875" defTabSz="728663" eaLnBrk="0" fontAlgn="base" hangingPunct="0">
              <a:spcBef>
                <a:spcPct val="0"/>
              </a:spcBef>
              <a:spcAft>
                <a:spcPct val="0"/>
              </a:spcAf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defRPr sz="2400">
                <a:solidFill>
                  <a:schemeClr val="tx1"/>
                </a:solidFill>
                <a:latin typeface="Credit Suisse Type Light" pitchFamily="34" charset="0"/>
              </a:defRPr>
            </a:lvl9pPr>
          </a:lstStyle>
          <a:p>
            <a:pPr eaLnBrk="1" fontAlgn="auto" hangingPunct="1">
              <a:lnSpc>
                <a:spcPct val="95000"/>
              </a:lnSpc>
              <a:spcBef>
                <a:spcPct val="50000"/>
              </a:spcBef>
              <a:spcAft>
                <a:spcPts val="0"/>
              </a:spcAft>
            </a:pPr>
            <a:r>
              <a:rPr lang="es-ES" sz="800" noProof="1" smtClean="0">
                <a:solidFill>
                  <a:srgbClr val="6B7176"/>
                </a:solidFill>
                <a:latin typeface="Credit Suisse Type Light"/>
              </a:rPr>
              <a:t>Este material no deberá utilizarse para fines distintos de aquellos que específicamente sean acordados por escrito en un contrato celebrado con Credit Suisse AG o sus entidades afiliadas (en adelante “Credit Suisse”).</a:t>
            </a:r>
            <a:endParaRPr lang="en-US" sz="800" noProof="1" smtClean="0">
              <a:solidFill>
                <a:srgbClr val="6B7176"/>
              </a:solidFill>
              <a:latin typeface="Credit Suisse Type Light"/>
            </a:endParaRPr>
          </a:p>
        </p:txBody>
      </p:sp>
      <p:sp>
        <p:nvSpPr>
          <p:cNvPr id="36" name="PrelimDisclaimer" descr="AQAAAAAQAMUBVOlbeJpLoM5t5+luolsElUtnLKAvZJBGqIMWdQnUCmCxiL5YbxYHjcU6uCEdkufXd0TLVn5pjXv41hL52a8ikUSD+cO1tMz43BwP9MHlGWsGNjzIMFweFmkLdIy+Ycy7rnCPHM6CQcE5SICnAYzLXG1LZzOxpErRO+n7Cy/BYqfTT5zsBgXnthgkTcY2cyhZFH3OuGcs95WjSU31aaVSCRpz3cDhzzCIiyechK1jjjvcFnu37Wv/zlr1L+x19/zln1WsFUj/pPtwkOybZyTGj+5DEXsNLR8oZdCQzbw78+Whxz/xHeg97jofvsM59J7G8OKV9SrQu+FIx4vq//xieRyt2cunkhojbj5GGqMCHZsKu5MdmFTca0SgUrSHUjcdAZW6g9VjXjtRQ8oxJWlU2zHjWh3LqS0yYS7I8ZhC7i2CfPEy/BM6Z8mHDVV6YhgXS2hBsPvsekyWrVJI+6g="/>
          <p:cNvSpPr txBox="1">
            <a:spLocks noChangeArrowheads="1"/>
          </p:cNvSpPr>
          <p:nvPr userDrawn="1"/>
        </p:nvSpPr>
        <p:spPr bwMode="gray">
          <a:xfrm>
            <a:off x="3035023" y="5516566"/>
            <a:ext cx="5653442" cy="14619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nchor="t" anchorCtr="0">
            <a:spAutoFit/>
          </a:bodyPr>
          <a:lstStyle>
            <a:lvl1pPr algn="l" defTabSz="728663" eaLnBrk="0" hangingPunct="0">
              <a:defRPr sz="2400">
                <a:solidFill>
                  <a:schemeClr val="tx1"/>
                </a:solidFill>
                <a:latin typeface="Credit Suisse Type Light" pitchFamily="34" charset="0"/>
              </a:defRPr>
            </a:lvl1pPr>
            <a:lvl2pPr marL="495300" indent="-227013" algn="l" defTabSz="728663" eaLnBrk="0" hangingPunct="0">
              <a:defRPr sz="2400">
                <a:solidFill>
                  <a:schemeClr val="tx1"/>
                </a:solidFill>
                <a:latin typeface="Credit Suisse Type Light" pitchFamily="34" charset="0"/>
              </a:defRPr>
            </a:lvl2pPr>
            <a:lvl3pPr marL="757238" indent="-260350" algn="l" defTabSz="728663" eaLnBrk="0" hangingPunct="0">
              <a:defRPr sz="2400">
                <a:solidFill>
                  <a:schemeClr val="tx1"/>
                </a:solidFill>
                <a:latin typeface="Credit Suisse Type Light" pitchFamily="34" charset="0"/>
              </a:defRPr>
            </a:lvl3pPr>
            <a:lvl4pPr marL="1004888" indent="-246063" algn="l" defTabSz="728663" eaLnBrk="0" hangingPunct="0">
              <a:defRPr sz="2400">
                <a:solidFill>
                  <a:schemeClr val="tx1"/>
                </a:solidFill>
                <a:latin typeface="Credit Suisse Type Light" pitchFamily="34" charset="0"/>
              </a:defRPr>
            </a:lvl4pPr>
            <a:lvl5pPr marL="3128963" indent="15875" algn="l" defTabSz="728663" eaLnBrk="0" hangingPunct="0">
              <a:defRPr sz="2400">
                <a:solidFill>
                  <a:schemeClr val="tx1"/>
                </a:solidFill>
                <a:latin typeface="Credit Suisse Type Light" pitchFamily="34" charset="0"/>
              </a:defRPr>
            </a:lvl5pPr>
            <a:lvl6pPr marL="3586163" indent="15875" defTabSz="728663" eaLnBrk="0" fontAlgn="base" hangingPunct="0">
              <a:spcBef>
                <a:spcPct val="0"/>
              </a:spcBef>
              <a:spcAft>
                <a:spcPct val="0"/>
              </a:spcAf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defRPr sz="2400">
                <a:solidFill>
                  <a:schemeClr val="tx1"/>
                </a:solidFill>
                <a:latin typeface="Credit Suisse Type Light" pitchFamily="34" charset="0"/>
              </a:defRPr>
            </a:lvl9pPr>
          </a:lstStyle>
          <a:p>
            <a:pPr eaLnBrk="1" fontAlgn="auto" hangingPunct="1">
              <a:lnSpc>
                <a:spcPct val="95000"/>
              </a:lnSpc>
              <a:spcBef>
                <a:spcPts val="0"/>
              </a:spcBef>
              <a:spcAft>
                <a:spcPts val="0"/>
              </a:spcAft>
            </a:pPr>
            <a:r>
              <a:rPr lang="es-ES" sz="1000" noProof="1" smtClean="0">
                <a:solidFill>
                  <a:srgbClr val="6B7176"/>
                </a:solidFill>
                <a:latin typeface="Credit Suisse Type Light"/>
              </a:rPr>
              <a:t>BORRADOR | SUJETO A REVISIÓN Y CONSIDERACIÓN</a:t>
            </a:r>
            <a:endParaRPr lang="en-GB" sz="1000" noProof="1">
              <a:solidFill>
                <a:srgbClr val="6B7176"/>
              </a:solidFill>
              <a:latin typeface="Credit Suisse Type Light"/>
            </a:endParaRPr>
          </a:p>
        </p:txBody>
      </p:sp>
      <p:cxnSp>
        <p:nvCxnSpPr>
          <p:cNvPr id="8" name="RedLine"/>
          <p:cNvCxnSpPr/>
          <p:nvPr userDrawn="1"/>
        </p:nvCxnSpPr>
        <p:spPr bwMode="gray">
          <a:xfrm flipH="1">
            <a:off x="3035863" y="5385600"/>
            <a:ext cx="6108139" cy="0"/>
          </a:xfrm>
          <a:prstGeom prst="line">
            <a:avLst/>
          </a:prstGeom>
          <a:ln w="127000">
            <a:solidFill>
              <a:schemeClr val="tx2"/>
            </a:solidFill>
          </a:ln>
        </p:spPr>
        <p:style>
          <a:lnRef idx="1">
            <a:schemeClr val="accent1"/>
          </a:lnRef>
          <a:fillRef idx="0">
            <a:schemeClr val="accent1"/>
          </a:fillRef>
          <a:effectRef idx="0">
            <a:schemeClr val="accent1"/>
          </a:effectRef>
          <a:fontRef idx="minor">
            <a:schemeClr val="tx1"/>
          </a:fontRef>
        </p:style>
      </p:cxnSp>
      <p:sp>
        <p:nvSpPr>
          <p:cNvPr id="3" name="DraftAndConfidential" descr="AQAAAAAQAIBxCy+EGqNKsbQuqyVd5TTSt8XmCiorK5ERaLgUWGogQ48lXZHIauFSWn9bF6et167Fdvo3ZkzySCIeL1V02KV3uE3lkCY7NNLIg9p/wHSV7MSfIYZfSTsavx3HGVreAYPbUOlOyyiwFBvNLK+EBRs9RyhPkEJGQsFl2+6ZmVP+ZDOxpdte8rq14kdoRXFV801aU8oMpdKj0pV6bXgV+GlWtnUq+yYCh6/Vvm1I1ED+8KxLP5/AT8x04PsLzzIu2cfu0eh+qsFlOsgFVQIybS6sqwLIP7rLmgwGbnBh1BsY"/>
          <p:cNvSpPr txBox="1">
            <a:spLocks/>
          </p:cNvSpPr>
          <p:nvPr userDrawn="1"/>
        </p:nvSpPr>
        <p:spPr>
          <a:xfrm>
            <a:off x="3035859" y="2686807"/>
            <a:ext cx="2011680" cy="20467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rtlCol="0" anchor="t" anchorCtr="0" compatLnSpc="1">
            <a:prstTxWarp prst="textNoShape">
              <a:avLst/>
            </a:prstTxWarp>
            <a:spAutoFit/>
          </a:bodyPr>
          <a:lstStyle>
            <a:lvl1pPr marL="0" lvl="0" indent="0" algn="l" defTabSz="914400" eaLnBrk="1" latinLnBrk="0" hangingPunct="1">
              <a:spcBef>
                <a:spcPts val="1596"/>
              </a:spcBef>
              <a:buFont typeface="Arial" pitchFamily="34" charset="0"/>
              <a:buNone/>
              <a:defRPr sz="1400" b="1">
                <a:latin typeface="+mj-lt"/>
              </a:defRPr>
            </a:lvl1pPr>
            <a:lvl2pPr marL="0" indent="0" algn="l" defTabSz="914400" eaLnBrk="1" latinLnBrk="0" hangingPunct="1">
              <a:spcBef>
                <a:spcPts val="605"/>
              </a:spcBef>
              <a:buFont typeface="Arial" pitchFamily="34" charset="0"/>
              <a:buNone/>
              <a:defRPr sz="1800">
                <a:latin typeface="+mn-lt"/>
              </a:defRPr>
            </a:lvl2pPr>
            <a:lvl3pPr marL="230400" indent="-226800" algn="l" defTabSz="914400" eaLnBrk="1" latinLnBrk="0" hangingPunct="1">
              <a:spcBef>
                <a:spcPts val="0"/>
              </a:spcBef>
              <a:buClr>
                <a:schemeClr val="tx2"/>
              </a:buClr>
              <a:buSzPct val="80000"/>
              <a:buFont typeface="Wingdings" pitchFamily="2" charset="2"/>
              <a:buChar char=""/>
              <a:defRPr sz="1800">
                <a:latin typeface="+mn-lt"/>
              </a:defRPr>
            </a:lvl3pPr>
            <a:lvl4pPr marL="468000" indent="-237600" algn="l" defTabSz="914400" eaLnBrk="1" latinLnBrk="0" hangingPunct="1">
              <a:spcBef>
                <a:spcPts val="0"/>
              </a:spcBef>
              <a:buClr>
                <a:schemeClr val="tx1"/>
              </a:buClr>
              <a:buFont typeface="Credit Suisse Type Light" pitchFamily="34" charset="0"/>
              <a:buChar char="−"/>
              <a:defRPr sz="1800">
                <a:latin typeface="+mn-lt"/>
              </a:defRPr>
            </a:lvl4pPr>
            <a:lvl5pPr marL="705600" indent="-237600" algn="l" defTabSz="914400" eaLnBrk="1" latinLnBrk="0" hangingPunct="1">
              <a:spcBef>
                <a:spcPts val="0"/>
              </a:spcBef>
              <a:buClr>
                <a:schemeClr val="tx1"/>
              </a:buClr>
              <a:buFont typeface="Credit Suisse Type Light" pitchFamily="34" charset="0"/>
              <a:buChar char="−"/>
              <a:defRPr sz="1800">
                <a:latin typeface="+mn-lt"/>
              </a:defRPr>
            </a:lvl5pPr>
            <a:lvl6pPr marL="2514600" indent="-228600">
              <a:spcBef>
                <a:spcPct val="20000"/>
              </a:spcBef>
              <a:buFont typeface="Arial" pitchFamily="34" charset="0"/>
              <a:buChar char="•"/>
              <a:defRPr sz="2000">
                <a:latin typeface="+mn-lt"/>
              </a:defRPr>
            </a:lvl6pPr>
            <a:lvl7pPr marL="2971800" indent="-228600">
              <a:spcBef>
                <a:spcPct val="20000"/>
              </a:spcBef>
              <a:buFont typeface="Arial" pitchFamily="34" charset="0"/>
              <a:buChar char="•"/>
              <a:defRPr sz="2000">
                <a:latin typeface="+mn-lt"/>
              </a:defRPr>
            </a:lvl7pPr>
            <a:lvl8pPr marL="3429000" indent="-228600">
              <a:spcBef>
                <a:spcPct val="20000"/>
              </a:spcBef>
              <a:buFont typeface="Arial" pitchFamily="34" charset="0"/>
              <a:buChar char="•"/>
              <a:defRPr sz="2000">
                <a:latin typeface="+mn-lt"/>
              </a:defRPr>
            </a:lvl8pPr>
            <a:lvl9pPr marL="3886200" indent="-228600">
              <a:spcBef>
                <a:spcPct val="20000"/>
              </a:spcBef>
              <a:buFont typeface="Arial" pitchFamily="34" charset="0"/>
              <a:buChar char="•"/>
              <a:defRPr sz="2000">
                <a:latin typeface="+mn-lt"/>
              </a:defRPr>
            </a:lvl9pPr>
          </a:lstStyle>
          <a:p>
            <a:pPr>
              <a:lnSpc>
                <a:spcPct val="95000"/>
              </a:lnSpc>
              <a:buClr>
                <a:srgbClr val="FFFFFF"/>
              </a:buClr>
            </a:pPr>
            <a:r>
              <a:rPr lang="en-US" noProof="1" smtClean="0">
                <a:solidFill>
                  <a:srgbClr val="000000"/>
                </a:solidFill>
              </a:rPr>
              <a:t>Confidencial</a:t>
            </a:r>
            <a:endParaRPr lang="en-US" noProof="1">
              <a:solidFill>
                <a:srgbClr val="000000"/>
              </a:solidFill>
            </a:endParaRPr>
          </a:p>
        </p:txBody>
      </p:sp>
      <p:sp>
        <p:nvSpPr>
          <p:cNvPr id="13" name="Internal" descr="AQAAAAAQAEEnABbuREhAkANXxFHzaYHwUO69V003FacB+NEwbav1HjFfkQ3sTPHMrkKlAs7fhBKMOIdWl2Fbo486mHZPTbKO6VFXu3915a7K4N2S6Mba6pkb/7VWIlTnXigMF7UenOrshFOilPX4VbL4bCYAN/f0Td71WS5aGC0YwQFFD+i/1WIv6drxwwt24LPh8XvNBIZcppgUWQqpSbYMGgTJdTmMOeQ77zr1UjWzTaDoBOj0CnasMgLzROW1mLnnar7Z/hbgQeweMUSgDAHVfIGL7g6L0OPPAu16U+oUMIb3/n/1" hidden="1"/>
          <p:cNvSpPr txBox="1">
            <a:spLocks noChangeArrowheads="1"/>
          </p:cNvSpPr>
          <p:nvPr userDrawn="1"/>
        </p:nvSpPr>
        <p:spPr bwMode="auto">
          <a:xfrm rot="16200000">
            <a:off x="-25150" y="3227063"/>
            <a:ext cx="447175" cy="4022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accent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46800" tIns="46800" rIns="46800" bIns="46800" anchor="ctr" anchorCtr="1">
            <a:spAutoFit/>
          </a:bodyPr>
          <a:lstStyle>
            <a:lvl1pPr algn="l" defTabSz="728663" eaLnBrk="0" hangingPunct="0">
              <a:defRPr sz="2400">
                <a:solidFill>
                  <a:schemeClr val="tx1"/>
                </a:solidFill>
                <a:latin typeface="Credit Suisse Type Light" pitchFamily="34" charset="0"/>
              </a:defRPr>
            </a:lvl1pPr>
            <a:lvl2pPr marL="495300" indent="-227013" algn="l" defTabSz="728663" eaLnBrk="0" hangingPunct="0">
              <a:defRPr sz="2400">
                <a:solidFill>
                  <a:schemeClr val="tx1"/>
                </a:solidFill>
                <a:latin typeface="Credit Suisse Type Light" pitchFamily="34" charset="0"/>
              </a:defRPr>
            </a:lvl2pPr>
            <a:lvl3pPr marL="757238" indent="-260350" algn="l" defTabSz="728663" eaLnBrk="0" hangingPunct="0">
              <a:defRPr sz="2400">
                <a:solidFill>
                  <a:schemeClr val="tx1"/>
                </a:solidFill>
                <a:latin typeface="Credit Suisse Type Light" pitchFamily="34" charset="0"/>
              </a:defRPr>
            </a:lvl3pPr>
            <a:lvl4pPr marL="1004888" indent="-246063" algn="l" defTabSz="728663" eaLnBrk="0" hangingPunct="0">
              <a:defRPr sz="2400">
                <a:solidFill>
                  <a:schemeClr val="tx1"/>
                </a:solidFill>
                <a:latin typeface="Credit Suisse Type Light" pitchFamily="34" charset="0"/>
              </a:defRPr>
            </a:lvl4pPr>
            <a:lvl5pPr marL="3128963" indent="15875" algn="l" defTabSz="728663" eaLnBrk="0" hangingPunct="0">
              <a:defRPr sz="2400">
                <a:solidFill>
                  <a:schemeClr val="tx1"/>
                </a:solidFill>
                <a:latin typeface="Credit Suisse Type Light" pitchFamily="34" charset="0"/>
              </a:defRPr>
            </a:lvl5pPr>
            <a:lvl6pPr marL="3586163" indent="15875" defTabSz="728663" eaLnBrk="0" fontAlgn="base" hangingPunct="0">
              <a:spcBef>
                <a:spcPct val="0"/>
              </a:spcBef>
              <a:spcAft>
                <a:spcPct val="0"/>
              </a:spcAf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defRPr sz="2400">
                <a:solidFill>
                  <a:schemeClr val="tx1"/>
                </a:solidFill>
                <a:latin typeface="Credit Suisse Type Light" pitchFamily="34" charset="0"/>
              </a:defRPr>
            </a:lvl9pPr>
          </a:lstStyle>
          <a:p>
            <a:pPr eaLnBrk="1" hangingPunct="1">
              <a:spcBef>
                <a:spcPct val="35000"/>
              </a:spcBef>
              <a:buClr>
                <a:srgbClr val="FFFFFF"/>
              </a:buClr>
            </a:pPr>
            <a:r>
              <a:rPr lang="en-US" sz="2000" b="1" noProof="1" smtClean="0">
                <a:solidFill>
                  <a:srgbClr val="DADBDD"/>
                </a:solidFill>
                <a:latin typeface="Credit Suisse Type Light"/>
              </a:rPr>
              <a:t>     </a:t>
            </a:r>
            <a:endParaRPr lang="en-US" sz="2000" b="1" noProof="1">
              <a:solidFill>
                <a:srgbClr val="DADBDD"/>
              </a:solidFill>
              <a:latin typeface="Credit Suisse Type Light"/>
            </a:endParaRPr>
          </a:p>
        </p:txBody>
      </p:sp>
      <p:pic>
        <p:nvPicPr>
          <p:cNvPr id="16" name="ClientLogoHolder" descr="&lt;tags&gt;&lt;tag n=&quot;Visible&quot; v=&quot;False&quot; /&gt;&lt;/tags&gt;" hidden="1"/>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7640638" y="338138"/>
            <a:ext cx="1047750" cy="514350"/>
          </a:xfrm>
          <a:prstGeom prst="rect">
            <a:avLst/>
          </a:prstGeom>
          <a:noFill/>
          <a:extLst>
            <a:ext uri="{909E8E84-426E-40DD-AFC4-6F175D3DCCD1}">
              <a14:hiddenFill xmlns:a14="http://schemas.microsoft.com/office/drawing/2010/main">
                <a:solidFill>
                  <a:srgbClr val="FFFFFF"/>
                </a:solidFill>
              </a14:hiddenFill>
            </a:ext>
          </a:extLst>
        </p:spPr>
      </p:pic>
      <p:pic>
        <p:nvPicPr>
          <p:cNvPr id="11" name="CompanyLogoHolder2" descr="&lt;tags&gt;&lt;tag n=&quot;Visible&quot; v=&quot;False&quot; /&gt;&lt;/tags&gt;" hidden="1"/>
          <p:cNvPicPr preferRelativeResize="0">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449263" y="6240463"/>
            <a:ext cx="1628775" cy="355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 name="CompanyLogoHolder1" descr="&lt;tags&gt;&lt;tag n=&quot;TagName&quot; v=&quot;CompanyLogo&quot; /&gt;&lt;tag n=&quot;Top&quot; v=&quot;24.625&quot; /&gt;&lt;tag n=&quot;Left&quot; v=&quot;35.375&quot; /&gt;&lt;tag n=&quot;Height&quot; v=&quot;401.5&quot; /&gt;&lt;tag n=&quot;Width&quot; v=&quot;1809.875&quot; /&gt;&lt;tag n=&quot;File&quot; v=&quot;C:\Program Files\Office Automation\PitchSuite\Graphics\Logos\Color\Credit Suisse.wmf&quot; /&gt;&lt;tag n=&quot;LogoType&quot; v=&quot;.wmf&quot; /&gt;&lt;tag n=&quot;LogoColor&quot; v=&quot;0&quot; /&gt;&lt;/tags&gt;" hidden="1"/>
          <p:cNvPicPr>
            <a:picLocks noChangeAspect="1" noChangeArrowheads="1"/>
          </p:cNvPicPr>
          <p:nvPr userDrawn="1"/>
        </p:nvPicPr>
        <p:blipFill>
          <a:blip r:embed="rId4" cstate="print">
            <a:extLst>
              <a:ext uri="{28A0092B-C50C-407E-A947-70E740481C1C}">
                <a14:useLocalDpi xmlns:a14="http://schemas.microsoft.com/office/drawing/2010/main" val="0"/>
              </a:ext>
            </a:extLst>
          </a:blip>
          <a:stretch>
            <a:fillRect/>
          </a:stretch>
        </p:blipFill>
        <p:spPr bwMode="gray">
          <a:xfrm>
            <a:off x="453949" y="266400"/>
            <a:ext cx="2255447" cy="500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 name="CompanyLogo" descr="AQAAAAAQAGxjqfQpQP9OqYOBADS1VQfzbcVdvV1GxEsJ15hMYhRIfU4O5lhYfKkELhUzzb1zrfx0a9QhMWJ07eEhqCkNktcw+Z1X6uwT8zB50mZxigKExlQ3TU86IW3FlIOBkyhs64OgFiSseXf7NvXeXCi0cFQ+ZGPEqlzeL4Qbmk53sLfPjuK5/heiRqTudRfTh2tomT15KP0RvUNyVeDOrPm5ZbcrVfM66E78k5vae3+xVFyWxDF/rK5eS05aMjlQSSvBhF5wRyOT6mZH7aOyoXszy+y2ryEpV2WBQo4iHJ+LihVB0HvjR76pdQRy0/l3VdKNbj09C1e3JAbfZXDOEgGQSEaTEWPy7Eo0PvT4Xi7n9VighIw48UWJdqUzbDgXgd4/fMrecYRRSqLPSKkWr2dZBUbWB9MWSA9AyCqSoYsRKaB1wxcm4tnGNZY1TtS4Ug8tAkwDMIFsDHt6oVM/jpEIF5nHuktquWRXCAI6isSo6V5Kq6ZM7u/+eVcNxYO5i7l8YelMaYJW7yWVen7FDZgT+NzdJ9/Yc5yANNmCyHB2n6QDVdQneF/lGQ8gzSkK+FSsAdfkd9SnZfoYn5u7Zc3Tpgk="/>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453949" y="266401"/>
            <a:ext cx="2255447" cy="533505"/>
          </a:xfrm>
          <a:prstGeom prst="rect">
            <a:avLst/>
          </a:prstGeom>
        </p:spPr>
      </p:pic>
    </p:spTree>
    <p:extLst>
      <p:ext uri="{BB962C8B-B14F-4D97-AF65-F5344CB8AC3E}">
        <p14:creationId xmlns:p14="http://schemas.microsoft.com/office/powerpoint/2010/main" val="1536221537"/>
      </p:ext>
    </p:extLst>
  </p:cSld>
  <p:clrMapOvr>
    <a:masterClrMapping/>
  </p:clrMapOvr>
  <p:timing>
    <p:tnLst>
      <p:par>
        <p:cTn id="1" dur="indefinite" restart="never" nodeType="tmRoot"/>
      </p:par>
    </p:tnLst>
  </p:timing>
</p:sldLayout>
</file>

<file path=ppt/slideLayouts/slideLayout63.xml><?xml version="1.0" encoding="utf-8"?>
<p:sldLayout xmlns:a="http://schemas.openxmlformats.org/drawingml/2006/main" xmlns:r="http://schemas.openxmlformats.org/officeDocument/2006/relationships" xmlns:p="http://schemas.openxmlformats.org/presentationml/2006/main" showMasterSp="0" preserve="1" userDrawn="1">
  <p:cSld name="Cover - Title Box">
    <p:spTree>
      <p:nvGrpSpPr>
        <p:cNvPr id="1" name=""/>
        <p:cNvGrpSpPr/>
        <p:nvPr/>
      </p:nvGrpSpPr>
      <p:grpSpPr>
        <a:xfrm>
          <a:off x="0" y="0"/>
          <a:ext cx="0" cy="0"/>
          <a:chOff x="0" y="0"/>
          <a:chExt cx="0" cy="0"/>
        </a:xfrm>
      </p:grpSpPr>
      <p:sp>
        <p:nvSpPr>
          <p:cNvPr id="17" name="GreyBox"/>
          <p:cNvSpPr/>
          <p:nvPr userDrawn="1"/>
        </p:nvSpPr>
        <p:spPr>
          <a:xfrm>
            <a:off x="3035863" y="3133722"/>
            <a:ext cx="6108139" cy="21924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eaLnBrk="1" hangingPunct="1">
              <a:lnSpc>
                <a:spcPct val="95000"/>
              </a:lnSpc>
              <a:buClr>
                <a:srgbClr val="FFFFFF"/>
              </a:buClr>
            </a:pPr>
            <a:endParaRPr lang="en-US" sz="1200" dirty="0">
              <a:solidFill>
                <a:srgbClr val="FFFFFF"/>
              </a:solidFill>
            </a:endParaRPr>
          </a:p>
        </p:txBody>
      </p:sp>
      <p:sp>
        <p:nvSpPr>
          <p:cNvPr id="20" name="Title"/>
          <p:cNvSpPr>
            <a:spLocks noGrp="1"/>
          </p:cNvSpPr>
          <p:nvPr>
            <p:ph type="ctrTitle" hasCustomPrompt="1"/>
          </p:nvPr>
        </p:nvSpPr>
        <p:spPr bwMode="gray">
          <a:xfrm>
            <a:off x="3182135" y="3791492"/>
            <a:ext cx="5653444" cy="350865"/>
          </a:xfrm>
          <a:noFill/>
        </p:spPr>
        <p:txBody>
          <a:bodyPr bIns="0" anchor="b" anchorCtr="0">
            <a:spAutoFit/>
          </a:bodyPr>
          <a:lstStyle>
            <a:lvl1pPr>
              <a:lnSpc>
                <a:spcPct val="95000"/>
              </a:lnSpc>
              <a:defRPr sz="2400" baseline="0">
                <a:solidFill>
                  <a:schemeClr val="accent1"/>
                </a:solidFill>
                <a:latin typeface="+mj-lt"/>
                <a:ea typeface="+mn-ea"/>
                <a:cs typeface="+mn-cs"/>
              </a:defRPr>
            </a:lvl1pPr>
          </a:lstStyle>
          <a:p>
            <a:r>
              <a:rPr lang="en-US" dirty="0" smtClean="0"/>
              <a:t>Presentation title</a:t>
            </a:r>
            <a:endParaRPr lang="en-GB" dirty="0"/>
          </a:p>
        </p:txBody>
      </p:sp>
      <p:sp>
        <p:nvSpPr>
          <p:cNvPr id="21" name="SubTitle"/>
          <p:cNvSpPr>
            <a:spLocks noGrp="1"/>
          </p:cNvSpPr>
          <p:nvPr>
            <p:ph type="subTitle" idx="1" hasCustomPrompt="1"/>
          </p:nvPr>
        </p:nvSpPr>
        <p:spPr bwMode="gray">
          <a:xfrm>
            <a:off x="3182135" y="4142789"/>
            <a:ext cx="5653444" cy="350865"/>
          </a:xfrm>
          <a:noFill/>
        </p:spPr>
        <p:txBody>
          <a:bodyPr bIns="0" anchor="t" anchorCtr="0">
            <a:spAutoFit/>
          </a:bodyPr>
          <a:lstStyle>
            <a:lvl1pPr marL="0" marR="0" indent="0" algn="l" defTabSz="914400" rtl="0" eaLnBrk="1" fontAlgn="auto" latinLnBrk="0" hangingPunct="1">
              <a:lnSpc>
                <a:spcPct val="95000"/>
              </a:lnSpc>
              <a:spcBef>
                <a:spcPts val="1700"/>
              </a:spcBef>
              <a:spcAft>
                <a:spcPts val="0"/>
              </a:spcAft>
              <a:buClrTx/>
              <a:buSzTx/>
              <a:buFont typeface="Arial" pitchFamily="34" charset="0"/>
              <a:buNone/>
              <a:tabLst/>
              <a:defRPr sz="2400" b="0" baseline="0">
                <a:solidFill>
                  <a:schemeClr val="accent4"/>
                </a:solidFill>
                <a:latin typeface="+mj-lt"/>
                <a:ea typeface="+mn-ea"/>
                <a:cs typeface="+mn-cs"/>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Presentation subtitle</a:t>
            </a:r>
            <a:endParaRPr lang="en-GB" dirty="0" smtClean="0"/>
          </a:p>
        </p:txBody>
      </p:sp>
      <p:sp>
        <p:nvSpPr>
          <p:cNvPr id="23" name="Date" descr="AQAAAAAQALiddkVMeRVPvHznePdTO4n6nriYhmDA9kG08xV85FPwiiIdrkRl9egoUAlQXFoXm4S6va0jDAyIfCcgS7MIHxRURmx/NfYsypK4M6IbXeusMpmW7C8xRExyZC6kMEfcdPNPqua9dl5eIGJLCHyM797GXO+nhjODNEhSbw3s7PXO1uVFQoAAEcNMlRxbIcQ7qXqXwCWpd9GY0DGahDn81/axUIp9bo7AlB6AqyFJepjwXQ1D3Ey85I14YFuhPrXppB5SklMiy+VOVI6b/4GIlhvHDOR0VT1Q3YJlNrQxjcao2ACze1zdoM/5HT0aYkI9xA=="/>
          <p:cNvSpPr>
            <a:spLocks noGrp="1"/>
          </p:cNvSpPr>
          <p:nvPr>
            <p:ph type="body" sz="quarter" idx="12" hasCustomPrompt="1"/>
          </p:nvPr>
        </p:nvSpPr>
        <p:spPr bwMode="gray">
          <a:xfrm>
            <a:off x="3182137" y="5068180"/>
            <a:ext cx="1771011" cy="175433"/>
          </a:xfrm>
          <a:noFill/>
        </p:spPr>
        <p:txBody>
          <a:bodyPr vert="horz" wrap="none" lIns="0" tIns="0" rIns="0" bIns="0" rtlCol="0" anchor="t" anchorCtr="0">
            <a:noAutofit/>
          </a:bodyPr>
          <a:lstStyle>
            <a:lvl1pPr>
              <a:lnSpc>
                <a:spcPct val="95000"/>
              </a:lnSpc>
              <a:spcBef>
                <a:spcPts val="1596"/>
              </a:spcBef>
              <a:defRPr lang="en-US" sz="1400" b="0" dirty="0" smtClean="0">
                <a:solidFill>
                  <a:schemeClr val="tx1"/>
                </a:solidFill>
                <a:latin typeface="+mj-lt"/>
                <a:ea typeface="+mn-ea"/>
                <a:cs typeface="+mn-cs"/>
              </a:defRPr>
            </a:lvl1pPr>
            <a:lvl2pPr>
              <a:defRPr lang="en-US" sz="1800" dirty="0" smtClean="0">
                <a:solidFill>
                  <a:schemeClr val="tx1"/>
                </a:solidFill>
              </a:defRPr>
            </a:lvl2pPr>
            <a:lvl3pPr>
              <a:defRPr lang="en-US" sz="1800" dirty="0" smtClean="0">
                <a:solidFill>
                  <a:schemeClr val="tx1"/>
                </a:solidFill>
              </a:defRPr>
            </a:lvl3pPr>
            <a:lvl4pPr>
              <a:defRPr lang="en-US" sz="1800" dirty="0" smtClean="0">
                <a:solidFill>
                  <a:schemeClr val="tx1"/>
                </a:solidFill>
              </a:defRPr>
            </a:lvl4pPr>
            <a:lvl5pPr>
              <a:defRPr lang="en-GB" sz="1800" dirty="0">
                <a:solidFill>
                  <a:schemeClr val="tx1"/>
                </a:solidFill>
              </a:defRPr>
            </a:lvl5pPr>
          </a:lstStyle>
          <a:p>
            <a:pPr lvl="0"/>
            <a:r>
              <a:rPr lang="en-GB" smtClean="0"/>
              <a:t>Date</a:t>
            </a:r>
            <a:endParaRPr lang="en-GB" dirty="0"/>
          </a:p>
        </p:txBody>
      </p:sp>
      <p:sp>
        <p:nvSpPr>
          <p:cNvPr id="24" name="CoverText" descr="&lt;tags&gt;&lt;tag n=&quot;Language&quot; v=&quot;ENG&quot; /&gt;&lt;/tags&gt;"/>
          <p:cNvSpPr>
            <a:spLocks noGrp="1"/>
          </p:cNvSpPr>
          <p:nvPr>
            <p:ph type="body" sz="quarter" idx="13" hasCustomPrompt="1"/>
          </p:nvPr>
        </p:nvSpPr>
        <p:spPr bwMode="gray">
          <a:xfrm>
            <a:off x="5305995" y="4910605"/>
            <a:ext cx="3529584" cy="362246"/>
          </a:xfrm>
          <a:noFill/>
        </p:spPr>
        <p:txBody>
          <a:bodyPr vert="horz" wrap="square" lIns="0" tIns="0" rIns="0" bIns="0" rtlCol="0" anchor="b" anchorCtr="0">
            <a:noAutofit/>
          </a:bodyPr>
          <a:lstStyle>
            <a:lvl1pPr>
              <a:lnSpc>
                <a:spcPct val="87000"/>
              </a:lnSpc>
              <a:spcBef>
                <a:spcPts val="0"/>
              </a:spcBef>
              <a:defRPr lang="en-US" b="0" dirty="0" smtClean="0">
                <a:solidFill>
                  <a:schemeClr val="tx1"/>
                </a:solidFill>
                <a:latin typeface="+mj-lt"/>
                <a:ea typeface="+mn-ea"/>
                <a:cs typeface="+mn-cs"/>
              </a:defRPr>
            </a:lvl1pPr>
            <a:lvl2pPr>
              <a:defRPr lang="en-US" sz="1800" dirty="0" smtClean="0">
                <a:solidFill>
                  <a:schemeClr val="tx1"/>
                </a:solidFill>
              </a:defRPr>
            </a:lvl2pPr>
            <a:lvl3pPr>
              <a:defRPr lang="en-US" sz="1800" dirty="0" smtClean="0">
                <a:solidFill>
                  <a:schemeClr val="tx1"/>
                </a:solidFill>
              </a:defRPr>
            </a:lvl3pPr>
            <a:lvl4pPr>
              <a:defRPr lang="en-US" sz="1800" dirty="0" smtClean="0">
                <a:solidFill>
                  <a:schemeClr val="tx1"/>
                </a:solidFill>
              </a:defRPr>
            </a:lvl4pPr>
            <a:lvl5pPr>
              <a:defRPr lang="en-GB" sz="1800" dirty="0">
                <a:solidFill>
                  <a:schemeClr val="tx1"/>
                </a:solidFill>
              </a:defRPr>
            </a:lvl5pPr>
          </a:lstStyle>
          <a:p>
            <a:pPr lvl="0"/>
            <a:r>
              <a:rPr lang="en-GB" dirty="0" smtClean="0"/>
              <a:t>Organization, presenters</a:t>
            </a:r>
            <a:endParaRPr lang="en-GB" dirty="0"/>
          </a:p>
        </p:txBody>
      </p:sp>
      <p:sp>
        <p:nvSpPr>
          <p:cNvPr id="12" name="UsageDisclaimer" descr="AQAAAAAQADQbuMgw+/tCqEUeCsSEnH98Jy+s7Rzu2yASmWimxbw9ipTcgylqeYwQNUBjUh9601Wu20u1qNlGZE13/nZlEYbfodCwNROPHCPzd5YkG/ONbmvLQ41OeeUCKvwRi7Y2KiMqIxaFIiLUZ8QOh0xtGDatyMXx1M3I1FmjO4q3E2my/04h0AlswmFlOUJmuGXgX1TUobxVY3pqj25iZ7EQ1ZvSbgawF2P3PmtU8pmWt9ZFHlG4hp3cbrWF4jULdTkOn14mc/KqpM+R5X4K+e0cb9e9VvcLq766GHJqd7jRlS9Z5Jv4MAsBiov+TEF74SzUyW1nQEKS7MHOnhERmY7n2ldBC+PMxUtAvRrCCjhn5tpMgaXLIAXMyyWbfm/2DBDIxsgS1NfADY7xcuf7m2rb/Ckes1+XteRPfVVA0JKB8NiyR1GxA38cOufXtyqk0s+QADYTTPFkBsLFwm8ZzeK0y8wEmoOxepEe9a5sFQ9oiVm9RZAP7/rVFZoAH1YQ1RZRR34kKLHJfHMNiuzVOTaXhd7wllSz7/Z2uGbFYJZr4oxJhYZW0mzk6tu7ErvLFkIaseB5r7WOYcXNhBDfzlnXm0BA2OUj5ue3iPRQE4wAnddjstZCV+Xw2wyjOre2Oc/aPLEbaJp6ckH3rpyiOTNErZ+Jioh2qrokVKIU8J0gCdnQZsHVPl+NK3HdfrD7uhy6HQ=="/>
          <p:cNvSpPr txBox="1">
            <a:spLocks noChangeArrowheads="1"/>
          </p:cNvSpPr>
          <p:nvPr userDrawn="1"/>
        </p:nvSpPr>
        <p:spPr bwMode="gray">
          <a:xfrm>
            <a:off x="3035023" y="5732010"/>
            <a:ext cx="5653442" cy="2339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nchor="t" anchorCtr="0">
            <a:spAutoFit/>
          </a:bodyPr>
          <a:lstStyle>
            <a:lvl1pPr algn="l" defTabSz="728663" eaLnBrk="0" hangingPunct="0">
              <a:defRPr sz="2400">
                <a:solidFill>
                  <a:schemeClr val="tx1"/>
                </a:solidFill>
                <a:latin typeface="Credit Suisse Type Light" pitchFamily="34" charset="0"/>
              </a:defRPr>
            </a:lvl1pPr>
            <a:lvl2pPr marL="495300" indent="-227013" algn="l" defTabSz="728663" eaLnBrk="0" hangingPunct="0">
              <a:defRPr sz="2400">
                <a:solidFill>
                  <a:schemeClr val="tx1"/>
                </a:solidFill>
                <a:latin typeface="Credit Suisse Type Light" pitchFamily="34" charset="0"/>
              </a:defRPr>
            </a:lvl2pPr>
            <a:lvl3pPr marL="757238" indent="-260350" algn="l" defTabSz="728663" eaLnBrk="0" hangingPunct="0">
              <a:defRPr sz="2400">
                <a:solidFill>
                  <a:schemeClr val="tx1"/>
                </a:solidFill>
                <a:latin typeface="Credit Suisse Type Light" pitchFamily="34" charset="0"/>
              </a:defRPr>
            </a:lvl3pPr>
            <a:lvl4pPr marL="1004888" indent="-246063" algn="l" defTabSz="728663" eaLnBrk="0" hangingPunct="0">
              <a:defRPr sz="2400">
                <a:solidFill>
                  <a:schemeClr val="tx1"/>
                </a:solidFill>
                <a:latin typeface="Credit Suisse Type Light" pitchFamily="34" charset="0"/>
              </a:defRPr>
            </a:lvl4pPr>
            <a:lvl5pPr marL="3128963" indent="15875" algn="l" defTabSz="728663" eaLnBrk="0" hangingPunct="0">
              <a:defRPr sz="2400">
                <a:solidFill>
                  <a:schemeClr val="tx1"/>
                </a:solidFill>
                <a:latin typeface="Credit Suisse Type Light" pitchFamily="34" charset="0"/>
              </a:defRPr>
            </a:lvl5pPr>
            <a:lvl6pPr marL="3586163" indent="15875" defTabSz="728663" eaLnBrk="0" fontAlgn="base" hangingPunct="0">
              <a:spcBef>
                <a:spcPct val="0"/>
              </a:spcBef>
              <a:spcAft>
                <a:spcPct val="0"/>
              </a:spcAf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defRPr sz="2400">
                <a:solidFill>
                  <a:schemeClr val="tx1"/>
                </a:solidFill>
                <a:latin typeface="Credit Suisse Type Light" pitchFamily="34" charset="0"/>
              </a:defRPr>
            </a:lvl9pPr>
          </a:lstStyle>
          <a:p>
            <a:pPr eaLnBrk="1" fontAlgn="auto" hangingPunct="1">
              <a:lnSpc>
                <a:spcPct val="95000"/>
              </a:lnSpc>
              <a:spcBef>
                <a:spcPct val="50000"/>
              </a:spcBef>
              <a:spcAft>
                <a:spcPts val="0"/>
              </a:spcAft>
            </a:pPr>
            <a:r>
              <a:rPr lang="es-ES" sz="800" noProof="1" smtClean="0">
                <a:solidFill>
                  <a:srgbClr val="6B7176"/>
                </a:solidFill>
                <a:latin typeface="Credit Suisse Type Light"/>
              </a:rPr>
              <a:t>Este material no deberá utilizarse para fines distintos de aquellos que específicamente sean acordados por escrito en un contrato celebrado con Credit Suisse AG o sus entidades afiliadas (en adelante “Credit Suisse”).</a:t>
            </a:r>
            <a:endParaRPr lang="en-US" sz="800" noProof="1" smtClean="0">
              <a:solidFill>
                <a:srgbClr val="6B7176"/>
              </a:solidFill>
              <a:latin typeface="Credit Suisse Type Light"/>
            </a:endParaRPr>
          </a:p>
        </p:txBody>
      </p:sp>
      <p:sp>
        <p:nvSpPr>
          <p:cNvPr id="36" name="PrelimDisclaimer" descr="AQAAAAAQAOClRnxck/hGtMsHOKVjWW4o20g+3X2gqVvyhAVcUz6rfjiXCa71xxAAgLnL1w218rlzIXbKGF5YhLaz4iqXLU+SEphv7MGBnjU0sPAjy2vE8h4OyyqrJmBPwfFC7/vdr30tBN3Z1z/EmikqtYeaXDCQNZjmn3hDfgQK0Rqcp2QpQ3WN/Z/iE6yerL9uJgMbgYuzpUHZ4w5UjLXXY2goRmoo/e/Ya0IgCmrCo9agFC0PcpP7VLZAWp5sbaX+bAcCFdlmSVUm+ofvpwcM5XYjoDJ+Htpj4uf08uVijQNEYj73x0aHf+hqaa3Ntu6/XDqXQI5VjCGA83JJ2o0TdWuAozjnstgbtwj1/8tF45gvhhNsBcVpaYIFe8UkW9Mx9LKiSrQhzGwKn82kVnNwilo8kBCcYg0HQq8xaFgTfDcLktxgtVBls17M6rzIsIjEO7DJNkNWLI+0Lu64QJVhtkF/Ohc="/>
          <p:cNvSpPr txBox="1">
            <a:spLocks noChangeArrowheads="1"/>
          </p:cNvSpPr>
          <p:nvPr userDrawn="1"/>
        </p:nvSpPr>
        <p:spPr bwMode="gray">
          <a:xfrm>
            <a:off x="3035023" y="5516566"/>
            <a:ext cx="5653442" cy="14619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nchor="t" anchorCtr="0">
            <a:spAutoFit/>
          </a:bodyPr>
          <a:lstStyle>
            <a:lvl1pPr algn="l" defTabSz="728663" eaLnBrk="0" hangingPunct="0">
              <a:defRPr sz="2400">
                <a:solidFill>
                  <a:schemeClr val="tx1"/>
                </a:solidFill>
                <a:latin typeface="Credit Suisse Type Light" pitchFamily="34" charset="0"/>
              </a:defRPr>
            </a:lvl1pPr>
            <a:lvl2pPr marL="495300" indent="-227013" algn="l" defTabSz="728663" eaLnBrk="0" hangingPunct="0">
              <a:defRPr sz="2400">
                <a:solidFill>
                  <a:schemeClr val="tx1"/>
                </a:solidFill>
                <a:latin typeface="Credit Suisse Type Light" pitchFamily="34" charset="0"/>
              </a:defRPr>
            </a:lvl2pPr>
            <a:lvl3pPr marL="757238" indent="-260350" algn="l" defTabSz="728663" eaLnBrk="0" hangingPunct="0">
              <a:defRPr sz="2400">
                <a:solidFill>
                  <a:schemeClr val="tx1"/>
                </a:solidFill>
                <a:latin typeface="Credit Suisse Type Light" pitchFamily="34" charset="0"/>
              </a:defRPr>
            </a:lvl3pPr>
            <a:lvl4pPr marL="1004888" indent="-246063" algn="l" defTabSz="728663" eaLnBrk="0" hangingPunct="0">
              <a:defRPr sz="2400">
                <a:solidFill>
                  <a:schemeClr val="tx1"/>
                </a:solidFill>
                <a:latin typeface="Credit Suisse Type Light" pitchFamily="34" charset="0"/>
              </a:defRPr>
            </a:lvl4pPr>
            <a:lvl5pPr marL="3128963" indent="15875" algn="l" defTabSz="728663" eaLnBrk="0" hangingPunct="0">
              <a:defRPr sz="2400">
                <a:solidFill>
                  <a:schemeClr val="tx1"/>
                </a:solidFill>
                <a:latin typeface="Credit Suisse Type Light" pitchFamily="34" charset="0"/>
              </a:defRPr>
            </a:lvl5pPr>
            <a:lvl6pPr marL="3586163" indent="15875" defTabSz="728663" eaLnBrk="0" fontAlgn="base" hangingPunct="0">
              <a:spcBef>
                <a:spcPct val="0"/>
              </a:spcBef>
              <a:spcAft>
                <a:spcPct val="0"/>
              </a:spcAf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defRPr sz="2400">
                <a:solidFill>
                  <a:schemeClr val="tx1"/>
                </a:solidFill>
                <a:latin typeface="Credit Suisse Type Light" pitchFamily="34" charset="0"/>
              </a:defRPr>
            </a:lvl9pPr>
          </a:lstStyle>
          <a:p>
            <a:pPr eaLnBrk="1" fontAlgn="auto" hangingPunct="1">
              <a:lnSpc>
                <a:spcPct val="95000"/>
              </a:lnSpc>
              <a:spcBef>
                <a:spcPts val="0"/>
              </a:spcBef>
              <a:spcAft>
                <a:spcPts val="0"/>
              </a:spcAft>
            </a:pPr>
            <a:r>
              <a:rPr lang="es-ES" sz="1000" noProof="1" smtClean="0">
                <a:solidFill>
                  <a:srgbClr val="6B7176"/>
                </a:solidFill>
                <a:latin typeface="Credit Suisse Type Light"/>
              </a:rPr>
              <a:t>BORRADOR | SUJETO A REVISIÓN Y CONSIDERACIÓN</a:t>
            </a:r>
            <a:endParaRPr lang="en-GB" sz="1000" noProof="1">
              <a:solidFill>
                <a:srgbClr val="6B7176"/>
              </a:solidFill>
              <a:latin typeface="Credit Suisse Type Light"/>
            </a:endParaRPr>
          </a:p>
        </p:txBody>
      </p:sp>
      <p:cxnSp>
        <p:nvCxnSpPr>
          <p:cNvPr id="8" name="RedLine"/>
          <p:cNvCxnSpPr/>
          <p:nvPr userDrawn="1"/>
        </p:nvCxnSpPr>
        <p:spPr bwMode="gray">
          <a:xfrm flipH="1">
            <a:off x="3035863" y="5385600"/>
            <a:ext cx="6108139" cy="0"/>
          </a:xfrm>
          <a:prstGeom prst="line">
            <a:avLst/>
          </a:prstGeom>
          <a:ln w="127000">
            <a:solidFill>
              <a:schemeClr val="tx2"/>
            </a:solidFill>
          </a:ln>
        </p:spPr>
        <p:style>
          <a:lnRef idx="1">
            <a:schemeClr val="accent1"/>
          </a:lnRef>
          <a:fillRef idx="0">
            <a:schemeClr val="accent1"/>
          </a:fillRef>
          <a:effectRef idx="0">
            <a:schemeClr val="accent1"/>
          </a:effectRef>
          <a:fontRef idx="minor">
            <a:schemeClr val="tx1"/>
          </a:fontRef>
        </p:style>
      </p:cxnSp>
      <p:sp>
        <p:nvSpPr>
          <p:cNvPr id="25" name="DraftAndConfidential" descr="AQAAAAAQAJeRayqrHqxFgPGp432I5COhWA/sIpzRAqNzF0LePc/vL8lMJLUFbUUmEdbF8nnRiqKTRALSLgxe50+WPRhMxLQgLYlEvtJKAf8RrnP/A/6e0kd/POoto364K8iWKiLNizIxBmoZJG7ITJIsyaXudT/3n0WzYmXZCeKghWER/Zp6GbYGY+LO/xMltiM0ym1SMypuwUP94lmPgBDCAbg3o4mc6d/zFJZCeF9bHhWi6PoOxS1UyYVQgx/BNdE3vj7jkTIdfdpB1qJnbZeP7aSjIqCVaiW0n+Rcy3lJnyATIOv6"/>
          <p:cNvSpPr txBox="1">
            <a:spLocks/>
          </p:cNvSpPr>
          <p:nvPr userDrawn="1"/>
        </p:nvSpPr>
        <p:spPr>
          <a:xfrm>
            <a:off x="3182135" y="4881367"/>
            <a:ext cx="2011680" cy="204671"/>
          </a:xfrm>
          <a:prstGeom prst="rect">
            <a:avLst/>
          </a:prstGeom>
          <a:noFill/>
          <a:ln>
            <a:noFill/>
          </a:ln>
          <a:effectLst/>
          <a:extLst/>
        </p:spPr>
        <p:txBody>
          <a:bodyPr vert="horz" wrap="square" lIns="0" tIns="0" rIns="0" bIns="0" numCol="1" rtlCol="0" anchor="t" anchorCtr="0" compatLnSpc="1">
            <a:prstTxWarp prst="textNoShape">
              <a:avLst/>
            </a:prstTxWarp>
            <a:spAutoFit/>
          </a:bodyPr>
          <a:lstStyle>
            <a:lvl1pPr marL="0" lvl="0" indent="0" algn="l" defTabSz="914400" eaLnBrk="1" latinLnBrk="0" hangingPunct="1">
              <a:spcBef>
                <a:spcPts val="1596"/>
              </a:spcBef>
              <a:buFont typeface="Arial" pitchFamily="34" charset="0"/>
              <a:buNone/>
              <a:defRPr sz="1400" b="1">
                <a:latin typeface="+mj-lt"/>
              </a:defRPr>
            </a:lvl1pPr>
            <a:lvl2pPr marL="0" indent="0" algn="l" defTabSz="914400" eaLnBrk="1" latinLnBrk="0" hangingPunct="1">
              <a:spcBef>
                <a:spcPts val="605"/>
              </a:spcBef>
              <a:buFont typeface="Arial" pitchFamily="34" charset="0"/>
              <a:buNone/>
              <a:defRPr sz="1800">
                <a:latin typeface="+mn-lt"/>
              </a:defRPr>
            </a:lvl2pPr>
            <a:lvl3pPr marL="230400" indent="-226800" algn="l" defTabSz="914400" eaLnBrk="1" latinLnBrk="0" hangingPunct="1">
              <a:spcBef>
                <a:spcPts val="0"/>
              </a:spcBef>
              <a:buClr>
                <a:schemeClr val="tx2"/>
              </a:buClr>
              <a:buSzPct val="80000"/>
              <a:buFont typeface="Wingdings" pitchFamily="2" charset="2"/>
              <a:buChar char=""/>
              <a:defRPr sz="1800">
                <a:latin typeface="+mn-lt"/>
              </a:defRPr>
            </a:lvl3pPr>
            <a:lvl4pPr marL="468000" indent="-237600" algn="l" defTabSz="914400" eaLnBrk="1" latinLnBrk="0" hangingPunct="1">
              <a:spcBef>
                <a:spcPts val="0"/>
              </a:spcBef>
              <a:buClr>
                <a:schemeClr val="tx1"/>
              </a:buClr>
              <a:buFont typeface="Credit Suisse Type Light" pitchFamily="34" charset="0"/>
              <a:buChar char="−"/>
              <a:defRPr sz="1800">
                <a:latin typeface="+mn-lt"/>
              </a:defRPr>
            </a:lvl4pPr>
            <a:lvl5pPr marL="705600" indent="-237600" algn="l" defTabSz="914400" eaLnBrk="1" latinLnBrk="0" hangingPunct="1">
              <a:spcBef>
                <a:spcPts val="0"/>
              </a:spcBef>
              <a:buClr>
                <a:schemeClr val="tx1"/>
              </a:buClr>
              <a:buFont typeface="Credit Suisse Type Light" pitchFamily="34" charset="0"/>
              <a:buChar char="−"/>
              <a:defRPr sz="1800">
                <a:latin typeface="+mn-lt"/>
              </a:defRPr>
            </a:lvl5pPr>
            <a:lvl6pPr marL="2514600" indent="-228600">
              <a:spcBef>
                <a:spcPct val="20000"/>
              </a:spcBef>
              <a:buFont typeface="Arial" pitchFamily="34" charset="0"/>
              <a:buChar char="•"/>
              <a:defRPr sz="2000">
                <a:latin typeface="+mn-lt"/>
              </a:defRPr>
            </a:lvl6pPr>
            <a:lvl7pPr marL="2971800" indent="-228600">
              <a:spcBef>
                <a:spcPct val="20000"/>
              </a:spcBef>
              <a:buFont typeface="Arial" pitchFamily="34" charset="0"/>
              <a:buChar char="•"/>
              <a:defRPr sz="2000">
                <a:latin typeface="+mn-lt"/>
              </a:defRPr>
            </a:lvl7pPr>
            <a:lvl8pPr marL="3429000" indent="-228600">
              <a:spcBef>
                <a:spcPct val="20000"/>
              </a:spcBef>
              <a:buFont typeface="Arial" pitchFamily="34" charset="0"/>
              <a:buChar char="•"/>
              <a:defRPr sz="2000">
                <a:latin typeface="+mn-lt"/>
              </a:defRPr>
            </a:lvl8pPr>
            <a:lvl9pPr marL="3886200" indent="-228600">
              <a:spcBef>
                <a:spcPct val="20000"/>
              </a:spcBef>
              <a:buFont typeface="Arial" pitchFamily="34" charset="0"/>
              <a:buChar char="•"/>
              <a:defRPr sz="2000">
                <a:latin typeface="+mn-lt"/>
              </a:defRPr>
            </a:lvl9pPr>
          </a:lstStyle>
          <a:p>
            <a:pPr>
              <a:lnSpc>
                <a:spcPct val="95000"/>
              </a:lnSpc>
              <a:buClr>
                <a:srgbClr val="FFFFFF"/>
              </a:buClr>
            </a:pPr>
            <a:r>
              <a:rPr lang="en-US" noProof="1" smtClean="0">
                <a:solidFill>
                  <a:srgbClr val="000000"/>
                </a:solidFill>
              </a:rPr>
              <a:t>Confidencial</a:t>
            </a:r>
            <a:endParaRPr lang="en-US" noProof="1">
              <a:solidFill>
                <a:srgbClr val="000000"/>
              </a:solidFill>
            </a:endParaRPr>
          </a:p>
        </p:txBody>
      </p:sp>
      <p:sp>
        <p:nvSpPr>
          <p:cNvPr id="13" name="Internal" descr="AQAAAAAQABvMzspQaqJKi5krCJRZVUlSYkVBI8BqFqeXcG3/uw8YMhppx+I2Qo9xzE9crJuAsg7PkTzKq1FiQkFPSygwY/i/Ki0ThXgCR4M4qgH7CA+mrGFV+4mi7VncjN34/ltL91d4DrbnBiUOuU1xQ0UEcBdKNieFjmHXxwdpSF2BX/j0p/eCGC7k+2g13cv2jmW4LIJ3tEJhrcjSqv6mRaEeUInu0OkDd09Ce6h5P1x23LRiL+tykUA8eXWRSPBWUJic5pk4y3sHkJ7+JRCa3b+Vd00boBihIHbkK+b7BlO7d/HQ" hidden="1"/>
          <p:cNvSpPr txBox="1">
            <a:spLocks noChangeArrowheads="1"/>
          </p:cNvSpPr>
          <p:nvPr userDrawn="1"/>
        </p:nvSpPr>
        <p:spPr bwMode="auto">
          <a:xfrm rot="16200000">
            <a:off x="-25150" y="3227063"/>
            <a:ext cx="447175" cy="4022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accent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46800" tIns="46800" rIns="46800" bIns="46800" anchor="ctr" anchorCtr="1">
            <a:spAutoFit/>
          </a:bodyPr>
          <a:lstStyle>
            <a:lvl1pPr algn="l" defTabSz="728663" eaLnBrk="0" hangingPunct="0">
              <a:defRPr sz="2400">
                <a:solidFill>
                  <a:schemeClr val="tx1"/>
                </a:solidFill>
                <a:latin typeface="Credit Suisse Type Light" pitchFamily="34" charset="0"/>
              </a:defRPr>
            </a:lvl1pPr>
            <a:lvl2pPr marL="495300" indent="-227013" algn="l" defTabSz="728663" eaLnBrk="0" hangingPunct="0">
              <a:defRPr sz="2400">
                <a:solidFill>
                  <a:schemeClr val="tx1"/>
                </a:solidFill>
                <a:latin typeface="Credit Suisse Type Light" pitchFamily="34" charset="0"/>
              </a:defRPr>
            </a:lvl2pPr>
            <a:lvl3pPr marL="757238" indent="-260350" algn="l" defTabSz="728663" eaLnBrk="0" hangingPunct="0">
              <a:defRPr sz="2400">
                <a:solidFill>
                  <a:schemeClr val="tx1"/>
                </a:solidFill>
                <a:latin typeface="Credit Suisse Type Light" pitchFamily="34" charset="0"/>
              </a:defRPr>
            </a:lvl3pPr>
            <a:lvl4pPr marL="1004888" indent="-246063" algn="l" defTabSz="728663" eaLnBrk="0" hangingPunct="0">
              <a:defRPr sz="2400">
                <a:solidFill>
                  <a:schemeClr val="tx1"/>
                </a:solidFill>
                <a:latin typeface="Credit Suisse Type Light" pitchFamily="34" charset="0"/>
              </a:defRPr>
            </a:lvl4pPr>
            <a:lvl5pPr marL="3128963" indent="15875" algn="l" defTabSz="728663" eaLnBrk="0" hangingPunct="0">
              <a:defRPr sz="2400">
                <a:solidFill>
                  <a:schemeClr val="tx1"/>
                </a:solidFill>
                <a:latin typeface="Credit Suisse Type Light" pitchFamily="34" charset="0"/>
              </a:defRPr>
            </a:lvl5pPr>
            <a:lvl6pPr marL="3586163" indent="15875" defTabSz="728663" eaLnBrk="0" fontAlgn="base" hangingPunct="0">
              <a:spcBef>
                <a:spcPct val="0"/>
              </a:spcBef>
              <a:spcAft>
                <a:spcPct val="0"/>
              </a:spcAf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defRPr sz="2400">
                <a:solidFill>
                  <a:schemeClr val="tx1"/>
                </a:solidFill>
                <a:latin typeface="Credit Suisse Type Light" pitchFamily="34" charset="0"/>
              </a:defRPr>
            </a:lvl9pPr>
          </a:lstStyle>
          <a:p>
            <a:pPr eaLnBrk="1" hangingPunct="1">
              <a:spcBef>
                <a:spcPct val="35000"/>
              </a:spcBef>
              <a:buClr>
                <a:srgbClr val="FFFFFF"/>
              </a:buClr>
            </a:pPr>
            <a:r>
              <a:rPr lang="en-US" sz="2000" b="1" noProof="1" smtClean="0">
                <a:solidFill>
                  <a:srgbClr val="DADBDD"/>
                </a:solidFill>
                <a:latin typeface="Credit Suisse Type Light"/>
              </a:rPr>
              <a:t>     </a:t>
            </a:r>
            <a:endParaRPr lang="en-US" sz="2000" b="1" noProof="1">
              <a:solidFill>
                <a:srgbClr val="DADBDD"/>
              </a:solidFill>
              <a:latin typeface="Credit Suisse Type Light"/>
            </a:endParaRPr>
          </a:p>
        </p:txBody>
      </p:sp>
      <p:pic>
        <p:nvPicPr>
          <p:cNvPr id="16" name="ClientLogoHolder" descr="&lt;tags&gt;&lt;tag n=&quot;Visible&quot; v=&quot;False&quot; /&gt;&lt;/tags&gt;" hidden="1"/>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7640638" y="338138"/>
            <a:ext cx="1047750" cy="514350"/>
          </a:xfrm>
          <a:prstGeom prst="rect">
            <a:avLst/>
          </a:prstGeom>
          <a:noFill/>
          <a:extLst>
            <a:ext uri="{909E8E84-426E-40DD-AFC4-6F175D3DCCD1}">
              <a14:hiddenFill xmlns:a14="http://schemas.microsoft.com/office/drawing/2010/main">
                <a:solidFill>
                  <a:srgbClr val="FFFFFF"/>
                </a:solidFill>
              </a14:hiddenFill>
            </a:ext>
          </a:extLst>
        </p:spPr>
      </p:pic>
      <p:pic>
        <p:nvPicPr>
          <p:cNvPr id="11" name="CompanyLogoHolder2" descr="&lt;tags&gt;&lt;tag n=&quot;Visible&quot; v=&quot;False&quot; /&gt;&lt;/tags&gt;" hidden="1"/>
          <p:cNvPicPr preferRelativeResize="0">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449263" y="6240463"/>
            <a:ext cx="1628775" cy="355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 name="CompanyLogoHolder1" descr="&lt;tags&gt;&lt;tag n=&quot;TagName&quot; v=&quot;CompanyLogo&quot; /&gt;&lt;tag n=&quot;Top&quot; v=&quot;24.625&quot; /&gt;&lt;tag n=&quot;Left&quot; v=&quot;35.375&quot; /&gt;&lt;tag n=&quot;Height&quot; v=&quot;401.5&quot; /&gt;&lt;tag n=&quot;Width&quot; v=&quot;1809.875&quot; /&gt;&lt;tag n=&quot;File&quot; v=&quot;C:\Program Files\Office Automation\PitchSuite\Graphics\Logos\Color\Credit Suisse.wmf&quot; /&gt;&lt;tag n=&quot;LogoType&quot; v=&quot;.wmf&quot; /&gt;&lt;tag n=&quot;LogoColor&quot; v=&quot;0&quot; /&gt;&lt;/tags&gt;" hidden="1"/>
          <p:cNvPicPr>
            <a:picLocks noChangeAspect="1" noChangeArrowheads="1"/>
          </p:cNvPicPr>
          <p:nvPr userDrawn="1"/>
        </p:nvPicPr>
        <p:blipFill>
          <a:blip r:embed="rId4" cstate="print">
            <a:extLst>
              <a:ext uri="{28A0092B-C50C-407E-A947-70E740481C1C}">
                <a14:useLocalDpi xmlns:a14="http://schemas.microsoft.com/office/drawing/2010/main" val="0"/>
              </a:ext>
            </a:extLst>
          </a:blip>
          <a:stretch>
            <a:fillRect/>
          </a:stretch>
        </p:blipFill>
        <p:spPr bwMode="gray">
          <a:xfrm>
            <a:off x="453949" y="266400"/>
            <a:ext cx="2255447" cy="500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 name="CompanyLogo" descr="AQAAAAAQAD8/szyBEOVOjDx9SwkN169zZBhWm4/0uiZr9fHwyiZhHu5cw8jKAzsoS7t7u8ckxQv954FuEBhQOnU3KzxUtKnfI38PJHoOBhIPAg/C6BLBQobnJb8yheRjLUW+HZvP7th+g5WSWXRXHTEchdqGi/HgmqtcbtkwvEWZHUBT2ySMcHJjCbRS6HMyWk5RL976KhIGI36Ul4NoxEh2A5qYznL2zjvK/RkBfpYSBIFugj4AQmuMXPzLmwgjabmmaYb1XDqAU5qNO7djLJoT2jF9wAXLwGL9OuRCQotAkCkXcifEyb9pPDrBlMhN9PW5C8ZSSMhTrPgKJCNiHvBMH8u7H3nuzjbj/gk5HoMPvKG1d9Frp2FKJnFX7XS/ZPGoFOoeavvuAd5GF3UR0XmuinpChhAQQEHfKlgwXFduERfaDk2Wa5uoC48H37nsFZpBYljDrn4g4m3mNYpsbErS5GC5P5vZUGTHFpBkjNu6xfyN/YC+egITjfB/TNcL1cKndAcXcSdmf4yh8efSBCYP1D1Cu/dNWosdHFZfh852tnWcTdajavEFOB3E44p++tDGQ2cw7K4dSoiYaOLwz7hXmYb31jM="/>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453949" y="266401"/>
            <a:ext cx="2255447" cy="533505"/>
          </a:xfrm>
          <a:prstGeom prst="rect">
            <a:avLst/>
          </a:prstGeom>
        </p:spPr>
      </p:pic>
    </p:spTree>
    <p:extLst>
      <p:ext uri="{BB962C8B-B14F-4D97-AF65-F5344CB8AC3E}">
        <p14:creationId xmlns:p14="http://schemas.microsoft.com/office/powerpoint/2010/main" val="1330170297"/>
      </p:ext>
    </p:extLst>
  </p:cSld>
  <p:clrMapOvr>
    <a:masterClrMapping/>
  </p:clrMapOvr>
  <p:timing>
    <p:tnLst>
      <p:par>
        <p:cTn id="1" dur="indefinite" restart="never" nodeType="tmRoot"/>
      </p:par>
    </p:tnLst>
  </p:timing>
</p:sldLayout>
</file>

<file path=ppt/slideLayouts/slideLayout64.xml><?xml version="1.0" encoding="utf-8"?>
<p:sldLayout xmlns:a="http://schemas.openxmlformats.org/drawingml/2006/main" xmlns:r="http://schemas.openxmlformats.org/officeDocument/2006/relationships" xmlns:p="http://schemas.openxmlformats.org/presentationml/2006/main" showMasterSp="0" preserve="1" userDrawn="1">
  <p:cSld name="Flysheet">
    <p:spTree>
      <p:nvGrpSpPr>
        <p:cNvPr id="1" name=""/>
        <p:cNvGrpSpPr/>
        <p:nvPr/>
      </p:nvGrpSpPr>
      <p:grpSpPr>
        <a:xfrm>
          <a:off x="0" y="0"/>
          <a:ext cx="0" cy="0"/>
          <a:chOff x="0" y="0"/>
          <a:chExt cx="0" cy="0"/>
        </a:xfrm>
      </p:grpSpPr>
      <p:sp>
        <p:nvSpPr>
          <p:cNvPr id="21" name="SlideNumber"/>
          <p:cNvSpPr>
            <a:spLocks noGrp="1" noChangeArrowheads="1"/>
          </p:cNvSpPr>
          <p:nvPr>
            <p:ph type="sldNum" sz="quarter" idx="4"/>
          </p:nvPr>
        </p:nvSpPr>
        <p:spPr bwMode="auto">
          <a:xfrm>
            <a:off x="6937375" y="6324600"/>
            <a:ext cx="1755775" cy="3571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45720" rIns="0" bIns="45720" numCol="1" anchor="b" anchorCtr="0" compatLnSpc="1">
            <a:prstTxWarp prst="textNoShape">
              <a:avLst/>
            </a:prstTxWarp>
          </a:bodyPr>
          <a:lstStyle>
            <a:lvl1pPr algn="r">
              <a:lnSpc>
                <a:spcPct val="100000"/>
              </a:lnSpc>
              <a:buClrTx/>
              <a:defRPr sz="1000">
                <a:solidFill>
                  <a:schemeClr val="tx1"/>
                </a:solidFill>
                <a:latin typeface="+mn-lt"/>
                <a:ea typeface="+mn-ea"/>
                <a:cs typeface="+mn-cs"/>
              </a:defRPr>
            </a:lvl1pPr>
          </a:lstStyle>
          <a:p>
            <a:fld id="{3C5482B9-D11D-4067-B360-F1AA9B4F5826}" type="slidenum">
              <a:rPr lang="en-US" noProof="1" smtClean="0">
                <a:solidFill>
                  <a:srgbClr val="000000"/>
                </a:solidFill>
              </a:rPr>
              <a:pPr/>
              <a:t>‹Nº›</a:t>
            </a:fld>
            <a:endParaRPr lang="en-US" noProof="1">
              <a:solidFill>
                <a:srgbClr val="000000"/>
              </a:solidFill>
            </a:endParaRPr>
          </a:p>
        </p:txBody>
      </p:sp>
      <p:sp>
        <p:nvSpPr>
          <p:cNvPr id="4" name="GreyBox"/>
          <p:cNvSpPr/>
          <p:nvPr userDrawn="1"/>
        </p:nvSpPr>
        <p:spPr bwMode="gray">
          <a:xfrm>
            <a:off x="3280964" y="3429000"/>
            <a:ext cx="5863041" cy="1617428"/>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eaLnBrk="1" fontAlgn="auto" hangingPunct="1">
              <a:lnSpc>
                <a:spcPct val="95000"/>
              </a:lnSpc>
              <a:spcBef>
                <a:spcPts val="0"/>
              </a:spcBef>
              <a:spcAft>
                <a:spcPts val="0"/>
              </a:spcAft>
            </a:pPr>
            <a:endParaRPr lang="en-GB">
              <a:solidFill>
                <a:prstClr val="white"/>
              </a:solidFill>
            </a:endParaRPr>
          </a:p>
        </p:txBody>
      </p:sp>
      <p:sp>
        <p:nvSpPr>
          <p:cNvPr id="16" name="Title"/>
          <p:cNvSpPr>
            <a:spLocks noGrp="1"/>
          </p:cNvSpPr>
          <p:nvPr>
            <p:ph type="ctrTitle" hasCustomPrompt="1"/>
          </p:nvPr>
        </p:nvSpPr>
        <p:spPr bwMode="gray">
          <a:xfrm>
            <a:off x="3280961" y="3676400"/>
            <a:ext cx="5407508" cy="561314"/>
          </a:xfrm>
          <a:noFill/>
        </p:spPr>
        <p:txBody>
          <a:bodyPr lIns="72000" bIns="36000" anchor="b" anchorCtr="0">
            <a:noAutofit/>
          </a:bodyPr>
          <a:lstStyle>
            <a:lvl1pPr marL="0" indent="0">
              <a:lnSpc>
                <a:spcPct val="95000"/>
              </a:lnSpc>
              <a:tabLst>
                <a:tab pos="574675" algn="l"/>
              </a:tabLst>
              <a:defRPr sz="2400">
                <a:solidFill>
                  <a:schemeClr val="accent1"/>
                </a:solidFill>
                <a:latin typeface="+mj-lt"/>
                <a:ea typeface="+mn-ea"/>
                <a:cs typeface="+mn-cs"/>
              </a:defRPr>
            </a:lvl1pPr>
          </a:lstStyle>
          <a:p>
            <a:r>
              <a:rPr lang="en-US" dirty="0" smtClean="0"/>
              <a:t>Flysheet heading</a:t>
            </a:r>
            <a:endParaRPr lang="en-GB" dirty="0"/>
          </a:p>
        </p:txBody>
      </p:sp>
      <p:sp>
        <p:nvSpPr>
          <p:cNvPr id="19" name="Subtitle"/>
          <p:cNvSpPr>
            <a:spLocks noGrp="1"/>
          </p:cNvSpPr>
          <p:nvPr>
            <p:ph type="subTitle" idx="1" hasCustomPrompt="1"/>
          </p:nvPr>
        </p:nvSpPr>
        <p:spPr bwMode="gray">
          <a:xfrm>
            <a:off x="3280961" y="4237715"/>
            <a:ext cx="5407508" cy="572400"/>
          </a:xfrm>
          <a:noFill/>
        </p:spPr>
        <p:txBody>
          <a:bodyPr lIns="72000" bIns="0"/>
          <a:lstStyle>
            <a:lvl1pPr marL="0" indent="0" algn="l">
              <a:lnSpc>
                <a:spcPct val="95000"/>
              </a:lnSpc>
              <a:buNone/>
              <a:tabLst>
                <a:tab pos="574675" algn="l"/>
              </a:tabLst>
              <a:defRPr sz="2400" b="0" baseline="0">
                <a:solidFill>
                  <a:schemeClr val="accent4"/>
                </a:solidFill>
                <a:latin typeface="+mj-lt"/>
                <a:ea typeface="+mn-ea"/>
                <a:cs typeface="+mn-cs"/>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Flysheet subheading</a:t>
            </a:r>
          </a:p>
        </p:txBody>
      </p:sp>
      <p:sp>
        <p:nvSpPr>
          <p:cNvPr id="30" name="DraftAndConfidential" descr="AQAAAAAQAD5vyZEbNLNCisLNTgtZwHzC8TfrTxJ+s7BbI68WIDRlUjUn/6B41yx3VsH8M+Dyef+s8ntPHFI5+6TGDqIM8bTlfBhdmppekIkXik7F9M3y6lh8Q1D/VpiTjtHIiKqktx0l8DpmXFbekg7ztVzQhwiNQO+t+arCWCkhxUh5Xaxc7PNDjbqxo6LVR3F4/qk5ApdiQFajTmB2/P9/ccAbNNo/UEyMYE81t0PuyYLdeHhMbIRi2qz6q/t2Km5XiajRHiKdIDG7NlUAHMkNAjpEc8tYhyRB8Yxe4VeAFALRFhiE"/>
          <p:cNvSpPr txBox="1">
            <a:spLocks noChangeArrowheads="1"/>
          </p:cNvSpPr>
          <p:nvPr userDrawn="1"/>
        </p:nvSpPr>
        <p:spPr bwMode="auto">
          <a:xfrm>
            <a:off x="8058362" y="6273800"/>
            <a:ext cx="634789" cy="146194"/>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algn="l" eaLnBrk="0" hangingPunct="0">
              <a:defRPr sz="2400">
                <a:solidFill>
                  <a:schemeClr val="tx1"/>
                </a:solidFill>
                <a:latin typeface="Credit Suisse Type Light" pitchFamily="34" charset="0"/>
              </a:defRPr>
            </a:lvl1pPr>
            <a:lvl2pPr marL="1588" algn="l" eaLnBrk="0" hangingPunct="0">
              <a:defRPr sz="2400">
                <a:solidFill>
                  <a:schemeClr val="tx1"/>
                </a:solidFill>
                <a:latin typeface="Credit Suisse Type Light" pitchFamily="34" charset="0"/>
              </a:defRPr>
            </a:lvl2pPr>
            <a:lvl3pPr marL="3175" algn="l" eaLnBrk="0" hangingPunct="0">
              <a:defRPr sz="2400">
                <a:solidFill>
                  <a:schemeClr val="tx1"/>
                </a:solidFill>
                <a:latin typeface="Credit Suisse Type Light" pitchFamily="34" charset="0"/>
              </a:defRPr>
            </a:lvl3pPr>
            <a:lvl4pPr marL="4763" algn="l" eaLnBrk="0" hangingPunct="0">
              <a:defRPr sz="2400">
                <a:solidFill>
                  <a:schemeClr val="tx1"/>
                </a:solidFill>
                <a:latin typeface="Credit Suisse Type Light" pitchFamily="34" charset="0"/>
              </a:defRPr>
            </a:lvl4pPr>
            <a:lvl5pPr marL="3484563" indent="-3300413" algn="l" eaLnBrk="0" hangingPunct="0">
              <a:defRPr sz="2400">
                <a:solidFill>
                  <a:schemeClr val="tx1"/>
                </a:solidFill>
                <a:latin typeface="Credit Suisse Type Light" pitchFamily="34" charset="0"/>
              </a:defRPr>
            </a:lvl5pPr>
            <a:lvl6pPr marL="3941763" indent="-3300413" eaLnBrk="0" fontAlgn="base" hangingPunct="0">
              <a:spcBef>
                <a:spcPct val="0"/>
              </a:spcBef>
              <a:spcAft>
                <a:spcPct val="0"/>
              </a:spcAft>
              <a:defRPr sz="2400">
                <a:solidFill>
                  <a:schemeClr val="tx1"/>
                </a:solidFill>
                <a:latin typeface="Credit Suisse Type Light" pitchFamily="34" charset="0"/>
              </a:defRPr>
            </a:lvl6pPr>
            <a:lvl7pPr marL="4398963" indent="-3300413" eaLnBrk="0" fontAlgn="base" hangingPunct="0">
              <a:spcBef>
                <a:spcPct val="0"/>
              </a:spcBef>
              <a:spcAft>
                <a:spcPct val="0"/>
              </a:spcAft>
              <a:defRPr sz="2400">
                <a:solidFill>
                  <a:schemeClr val="tx1"/>
                </a:solidFill>
                <a:latin typeface="Credit Suisse Type Light" pitchFamily="34" charset="0"/>
              </a:defRPr>
            </a:lvl7pPr>
            <a:lvl8pPr marL="4856163" indent="-3300413" eaLnBrk="0" fontAlgn="base" hangingPunct="0">
              <a:spcBef>
                <a:spcPct val="0"/>
              </a:spcBef>
              <a:spcAft>
                <a:spcPct val="0"/>
              </a:spcAft>
              <a:defRPr sz="2400">
                <a:solidFill>
                  <a:schemeClr val="tx1"/>
                </a:solidFill>
                <a:latin typeface="Credit Suisse Type Light" pitchFamily="34" charset="0"/>
              </a:defRPr>
            </a:lvl8pPr>
            <a:lvl9pPr marL="5313363" indent="-3300413" eaLnBrk="0" fontAlgn="base" hangingPunct="0">
              <a:spcBef>
                <a:spcPct val="0"/>
              </a:spcBef>
              <a:spcAft>
                <a:spcPct val="0"/>
              </a:spcAft>
              <a:defRPr sz="2400">
                <a:solidFill>
                  <a:schemeClr val="tx1"/>
                </a:solidFill>
                <a:latin typeface="Credit Suisse Type Light" pitchFamily="34" charset="0"/>
              </a:defRPr>
            </a:lvl9pPr>
          </a:lstStyle>
          <a:p>
            <a:pPr algn="r" defTabSz="914400" eaLnBrk="1" hangingPunct="1">
              <a:lnSpc>
                <a:spcPct val="95000"/>
              </a:lnSpc>
              <a:buClr>
                <a:srgbClr val="7898B3"/>
              </a:buClr>
              <a:buSzPct val="120000"/>
              <a:buFont typeface="Wingdings" pitchFamily="2" charset="2"/>
              <a:buNone/>
            </a:pPr>
            <a:r>
              <a:rPr lang="en-US" sz="1000" noProof="1" smtClean="0">
                <a:solidFill>
                  <a:srgbClr val="000000"/>
                </a:solidFill>
                <a:latin typeface="Credit Suisse Type Light"/>
              </a:rPr>
              <a:t>Confidencial</a:t>
            </a:r>
            <a:endParaRPr lang="en-US" sz="1000" noProof="1">
              <a:solidFill>
                <a:srgbClr val="000000"/>
              </a:solidFill>
              <a:latin typeface="Credit Suisse Type Light"/>
            </a:endParaRPr>
          </a:p>
        </p:txBody>
      </p:sp>
      <p:sp>
        <p:nvSpPr>
          <p:cNvPr id="18" name="Tagline" hidden="1"/>
          <p:cNvSpPr txBox="1">
            <a:spLocks noChangeArrowheads="1"/>
          </p:cNvSpPr>
          <p:nvPr userDrawn="1"/>
        </p:nvSpPr>
        <p:spPr bwMode="auto">
          <a:xfrm rot="-5400000">
            <a:off x="-3366293" y="3369468"/>
            <a:ext cx="6826250" cy="873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ormAutofit/>
          </a:bodyPr>
          <a:lstStyle>
            <a:lvl1pPr algn="l" defTabSz="728663" eaLnBrk="0" hangingPunct="0">
              <a:tabLst>
                <a:tab pos="4286250" algn="l"/>
              </a:tabLst>
              <a:defRPr sz="2400">
                <a:solidFill>
                  <a:schemeClr val="tx1"/>
                </a:solidFill>
                <a:latin typeface="Credit Suisse Type Light" pitchFamily="34" charset="0"/>
              </a:defRPr>
            </a:lvl1pPr>
            <a:lvl2pPr marL="495300" indent="-227013" algn="l" defTabSz="728663" eaLnBrk="0" hangingPunct="0">
              <a:tabLst>
                <a:tab pos="4286250" algn="l"/>
              </a:tabLst>
              <a:defRPr sz="2400">
                <a:solidFill>
                  <a:schemeClr val="tx1"/>
                </a:solidFill>
                <a:latin typeface="Credit Suisse Type Light" pitchFamily="34" charset="0"/>
              </a:defRPr>
            </a:lvl2pPr>
            <a:lvl3pPr marL="757238" indent="-260350" algn="l" defTabSz="728663" eaLnBrk="0" hangingPunct="0">
              <a:tabLst>
                <a:tab pos="4286250" algn="l"/>
              </a:tabLst>
              <a:defRPr sz="2400">
                <a:solidFill>
                  <a:schemeClr val="tx1"/>
                </a:solidFill>
                <a:latin typeface="Credit Suisse Type Light" pitchFamily="34" charset="0"/>
              </a:defRPr>
            </a:lvl3pPr>
            <a:lvl4pPr marL="1004888" indent="-246063" algn="l" defTabSz="728663" eaLnBrk="0" hangingPunct="0">
              <a:tabLst>
                <a:tab pos="4286250" algn="l"/>
              </a:tabLst>
              <a:defRPr sz="2400">
                <a:solidFill>
                  <a:schemeClr val="tx1"/>
                </a:solidFill>
                <a:latin typeface="Credit Suisse Type Light" pitchFamily="34" charset="0"/>
              </a:defRPr>
            </a:lvl4pPr>
            <a:lvl5pPr marL="3128963" indent="15875" algn="l" defTabSz="728663" eaLnBrk="0" hangingPunct="0">
              <a:tabLst>
                <a:tab pos="4286250" algn="l"/>
              </a:tabLst>
              <a:defRPr sz="2400">
                <a:solidFill>
                  <a:schemeClr val="tx1"/>
                </a:solidFill>
                <a:latin typeface="Credit Suisse Type Light" pitchFamily="34" charset="0"/>
              </a:defRPr>
            </a:lvl5pPr>
            <a:lvl6pPr marL="35861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9pPr>
          </a:lstStyle>
          <a:p>
            <a:pPr eaLnBrk="1" hangingPunct="1">
              <a:lnSpc>
                <a:spcPct val="95000"/>
              </a:lnSpc>
              <a:buClr>
                <a:srgbClr val="FFFFFF"/>
              </a:buClr>
            </a:pPr>
            <a:r>
              <a:rPr lang="en-US" sz="600" noProof="1" smtClean="0">
                <a:solidFill>
                  <a:srgbClr val="969696"/>
                </a:solidFill>
                <a:latin typeface="Credit Suisse Type Light"/>
              </a:rPr>
              <a:t>O:\IBD_Regional_Documents_Repository_AM_Groups\Latam Group\Mexico IBD\CKDs\Credit Suisse RE\New RP\CSMRTCK - Roadshow_v52.pptx</a:t>
            </a:r>
            <a:endParaRPr lang="en-US" sz="600" noProof="1">
              <a:solidFill>
                <a:srgbClr val="969696"/>
              </a:solidFill>
              <a:latin typeface="Credit Suisse Type Light"/>
            </a:endParaRPr>
          </a:p>
        </p:txBody>
      </p:sp>
      <p:cxnSp>
        <p:nvCxnSpPr>
          <p:cNvPr id="5" name="RedLine"/>
          <p:cNvCxnSpPr/>
          <p:nvPr userDrawn="1"/>
        </p:nvCxnSpPr>
        <p:spPr bwMode="gray">
          <a:xfrm flipH="1">
            <a:off x="3280959" y="5085698"/>
            <a:ext cx="5863382" cy="0"/>
          </a:xfrm>
          <a:prstGeom prst="line">
            <a:avLst/>
          </a:prstGeom>
          <a:ln w="127000">
            <a:solidFill>
              <a:schemeClr val="tx2"/>
            </a:solidFill>
          </a:ln>
        </p:spPr>
        <p:style>
          <a:lnRef idx="1">
            <a:schemeClr val="accent1"/>
          </a:lnRef>
          <a:fillRef idx="0">
            <a:schemeClr val="accent1"/>
          </a:fillRef>
          <a:effectRef idx="0">
            <a:schemeClr val="accent1"/>
          </a:effectRef>
          <a:fontRef idx="minor">
            <a:schemeClr val="tx1"/>
          </a:fontRef>
        </p:style>
      </p:cxnSp>
      <p:sp>
        <p:nvSpPr>
          <p:cNvPr id="13" name="Internal" descr="AQAAAAAQAInVeB4SxcpKp5W4Taqyin7Gl4kQpGWesPlVREST7M9EmSP1UbVDI0vhu4ZQkKlucf7YCkaSGXnyHh+GhHcc4tltj288gMuLzPeQ0qJHHWCnCFZ21nCIgiWmDE/HHLJb2yh8cvDJgv0jJ6QsoylGnsyKgz8we1kDnIOnROBGSQoy7b9GW7Rnj0cGjiDZmnGBboXbJ7aQaybaF2t9rZBUyOD4vqCJge980fSmjpjtAlZjJGAYntmymKgkFA2zdlkXEU6Kl809PGp3pDvwwWbD91cnnBAbeIxI48Ag0v467xhM" hidden="1"/>
          <p:cNvSpPr txBox="1">
            <a:spLocks noChangeArrowheads="1"/>
          </p:cNvSpPr>
          <p:nvPr userDrawn="1"/>
        </p:nvSpPr>
        <p:spPr bwMode="auto">
          <a:xfrm rot="16200000">
            <a:off x="-25150" y="3227063"/>
            <a:ext cx="447175" cy="4022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accent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46800" tIns="46800" rIns="46800" bIns="46800" anchor="ctr" anchorCtr="1">
            <a:spAutoFit/>
          </a:bodyPr>
          <a:lstStyle>
            <a:lvl1pPr algn="l" defTabSz="728663" eaLnBrk="0" hangingPunct="0">
              <a:defRPr sz="2400">
                <a:solidFill>
                  <a:schemeClr val="tx1"/>
                </a:solidFill>
                <a:latin typeface="Credit Suisse Type Light" pitchFamily="34" charset="0"/>
              </a:defRPr>
            </a:lvl1pPr>
            <a:lvl2pPr marL="495300" indent="-227013" algn="l" defTabSz="728663" eaLnBrk="0" hangingPunct="0">
              <a:defRPr sz="2400">
                <a:solidFill>
                  <a:schemeClr val="tx1"/>
                </a:solidFill>
                <a:latin typeface="Credit Suisse Type Light" pitchFamily="34" charset="0"/>
              </a:defRPr>
            </a:lvl2pPr>
            <a:lvl3pPr marL="757238" indent="-260350" algn="l" defTabSz="728663" eaLnBrk="0" hangingPunct="0">
              <a:defRPr sz="2400">
                <a:solidFill>
                  <a:schemeClr val="tx1"/>
                </a:solidFill>
                <a:latin typeface="Credit Suisse Type Light" pitchFamily="34" charset="0"/>
              </a:defRPr>
            </a:lvl3pPr>
            <a:lvl4pPr marL="1004888" indent="-246063" algn="l" defTabSz="728663" eaLnBrk="0" hangingPunct="0">
              <a:defRPr sz="2400">
                <a:solidFill>
                  <a:schemeClr val="tx1"/>
                </a:solidFill>
                <a:latin typeface="Credit Suisse Type Light" pitchFamily="34" charset="0"/>
              </a:defRPr>
            </a:lvl4pPr>
            <a:lvl5pPr marL="3128963" indent="15875" algn="l" defTabSz="728663" eaLnBrk="0" hangingPunct="0">
              <a:defRPr sz="2400">
                <a:solidFill>
                  <a:schemeClr val="tx1"/>
                </a:solidFill>
                <a:latin typeface="Credit Suisse Type Light" pitchFamily="34" charset="0"/>
              </a:defRPr>
            </a:lvl5pPr>
            <a:lvl6pPr marL="3586163" indent="15875" defTabSz="728663" eaLnBrk="0" fontAlgn="base" hangingPunct="0">
              <a:spcBef>
                <a:spcPct val="0"/>
              </a:spcBef>
              <a:spcAft>
                <a:spcPct val="0"/>
              </a:spcAf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defRPr sz="2400">
                <a:solidFill>
                  <a:schemeClr val="tx1"/>
                </a:solidFill>
                <a:latin typeface="Credit Suisse Type Light" pitchFamily="34" charset="0"/>
              </a:defRPr>
            </a:lvl9pPr>
          </a:lstStyle>
          <a:p>
            <a:pPr eaLnBrk="1" hangingPunct="1">
              <a:spcBef>
                <a:spcPct val="35000"/>
              </a:spcBef>
              <a:buClr>
                <a:srgbClr val="FFFFFF"/>
              </a:buClr>
            </a:pPr>
            <a:r>
              <a:rPr lang="en-US" sz="2000" b="1" noProof="1" smtClean="0">
                <a:solidFill>
                  <a:srgbClr val="DADBDD"/>
                </a:solidFill>
                <a:latin typeface="Credit Suisse Type Light"/>
              </a:rPr>
              <a:t>     </a:t>
            </a:r>
            <a:endParaRPr lang="en-US" sz="2000" b="1" noProof="1">
              <a:solidFill>
                <a:srgbClr val="DADBDD"/>
              </a:solidFill>
              <a:latin typeface="Credit Suisse Type Light"/>
            </a:endParaRPr>
          </a:p>
        </p:txBody>
      </p:sp>
      <p:pic>
        <p:nvPicPr>
          <p:cNvPr id="28" name="ClientLogoHolder" descr="&lt;tags&gt;&lt;tag n=&quot;Visible&quot; v=&quot;False&quot; /&gt;&lt;/tags&gt;" hidden="1"/>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7640638" y="338138"/>
            <a:ext cx="1047750" cy="514350"/>
          </a:xfrm>
          <a:prstGeom prst="rect">
            <a:avLst/>
          </a:prstGeom>
          <a:noFill/>
          <a:extLst>
            <a:ext uri="{909E8E84-426E-40DD-AFC4-6F175D3DCCD1}">
              <a14:hiddenFill xmlns:a14="http://schemas.microsoft.com/office/drawing/2010/main">
                <a:solidFill>
                  <a:srgbClr val="FFFFFF"/>
                </a:solidFill>
              </a14:hiddenFill>
            </a:ext>
          </a:extLst>
        </p:spPr>
      </p:pic>
      <p:pic>
        <p:nvPicPr>
          <p:cNvPr id="27" name="CompanyLogoHolder2" descr="&lt;tags&gt;&lt;tag n=&quot;Visible&quot; v=&quot;False&quot; /&gt;&lt;/tags&gt;" hidden="1"/>
          <p:cNvPicPr preferRelativeResize="0">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449263" y="6240463"/>
            <a:ext cx="1628775" cy="355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9" name="CompanyLogoHolder1" descr="&lt;tags&gt;&lt;tag n=&quot;TagName&quot; v=&quot;CompanyLogo&quot; /&gt;&lt;tag n=&quot;Top&quot; v=&quot;24.625&quot; /&gt;&lt;tag n=&quot;Left&quot; v=&quot;35.375&quot; /&gt;&lt;tag n=&quot;Height&quot; v=&quot;401.5&quot; /&gt;&lt;tag n=&quot;Width&quot; v=&quot;1809.875&quot; /&gt;&lt;tag n=&quot;File&quot; v=&quot;C:\Program Files\Office Automation\PitchSuite\Graphics\Logos\Color\Credit Suisse.wmf&quot; /&gt;&lt;tag n=&quot;LogoType&quot; v=&quot;.wmf&quot; /&gt;&lt;tag n=&quot;LogoColor&quot; v=&quot;0&quot; /&gt;&lt;/tags&gt;" hidden="1"/>
          <p:cNvPicPr>
            <a:picLocks noChangeAspect="1" noChangeArrowheads="1"/>
          </p:cNvPicPr>
          <p:nvPr userDrawn="1"/>
        </p:nvPicPr>
        <p:blipFill>
          <a:blip r:embed="rId4" cstate="print">
            <a:extLst>
              <a:ext uri="{28A0092B-C50C-407E-A947-70E740481C1C}">
                <a14:useLocalDpi xmlns:a14="http://schemas.microsoft.com/office/drawing/2010/main" val="0"/>
              </a:ext>
            </a:extLst>
          </a:blip>
          <a:stretch>
            <a:fillRect/>
          </a:stretch>
        </p:blipFill>
        <p:spPr bwMode="gray">
          <a:xfrm>
            <a:off x="453949" y="266400"/>
            <a:ext cx="2255447" cy="500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 name="CompanyLogo" descr="AQAAAAAQAPKtM3vy8mpArSNZeav/wpVnNeJ31zNXx36DlntOa7vRXDyQ6M5HVulNit+hu4EutMwPsWwcB999SQLtVluxjybO/8jy533xCp/tjegoRAQodyC0RC9m9PN9LgDymz1TUzH9uSx0DmPyYabFj1lvEX3tvqZ+c8RPLx4X9sCsdYadatUC60Itc6qDwnV2jGP2lt8mUCIHbBEikyJsiMpRf/bGbaTkrkYh1iJNFavFDIB9dIONrCxjm+gN194A3tZp0CAJNqPeVnK2WMpuAjpZvh56c/H9gVU5nYuOBzYtUoIddU6aw8FgJBGgj7vujBKoA3zLwFBKyeyPSpxQgrHqyEufAWJzAiMAGgy62jawccYqN5gx81tB18k2vdaRT/SyTH8T+Db8VRjxl7+cUczWVLYSk+MY/sC0PHyXUDBVc6M26xcVJD7ynaLRIS4Za2ZuAlfpXoMLkfR3dw/879ZkQpHmxsVMdze2mX66o8kmPZS6vype6VqxEOkOEvLL87YDRVicNd53Rfhpv/8+ml6j8hq8gT1NgQhGvW4XIwB73eBV7d2gvj5mbDtWkkuzRZmPqSwLQ9zCx8Yu98IfFjrTEAw="/>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453949" y="266401"/>
            <a:ext cx="2255447" cy="533505"/>
          </a:xfrm>
          <a:prstGeom prst="rect">
            <a:avLst/>
          </a:prstGeom>
        </p:spPr>
      </p:pic>
    </p:spTree>
    <p:extLst>
      <p:ext uri="{BB962C8B-B14F-4D97-AF65-F5344CB8AC3E}">
        <p14:creationId xmlns:p14="http://schemas.microsoft.com/office/powerpoint/2010/main" val="1817013152"/>
      </p:ext>
    </p:extLst>
  </p:cSld>
  <p:clrMapOvr>
    <a:masterClrMapping/>
  </p:clrMapOvr>
  <p:timing>
    <p:tnLst>
      <p:par>
        <p:cTn id="1" dur="indefinite" restart="never" nodeType="tmRoot"/>
      </p:par>
    </p:tnLst>
  </p:timing>
</p:sldLayout>
</file>

<file path=ppt/slideLayouts/slideLayout65.xml><?xml version="1.0" encoding="utf-8"?>
<p:sldLayout xmlns:a="http://schemas.openxmlformats.org/drawingml/2006/main" xmlns:r="http://schemas.openxmlformats.org/officeDocument/2006/relationships" xmlns:p="http://schemas.openxmlformats.org/presentationml/2006/main" showMasterSp="0" preserve="1" userDrawn="1">
  <p:cSld name="Flysheet Numbered">
    <p:spTree>
      <p:nvGrpSpPr>
        <p:cNvPr id="1" name=""/>
        <p:cNvGrpSpPr/>
        <p:nvPr/>
      </p:nvGrpSpPr>
      <p:grpSpPr>
        <a:xfrm>
          <a:off x="0" y="0"/>
          <a:ext cx="0" cy="0"/>
          <a:chOff x="0" y="0"/>
          <a:chExt cx="0" cy="0"/>
        </a:xfrm>
      </p:grpSpPr>
      <p:sp>
        <p:nvSpPr>
          <p:cNvPr id="21" name="SlideNumber"/>
          <p:cNvSpPr>
            <a:spLocks noGrp="1" noChangeArrowheads="1"/>
          </p:cNvSpPr>
          <p:nvPr>
            <p:ph type="sldNum" sz="quarter" idx="4"/>
          </p:nvPr>
        </p:nvSpPr>
        <p:spPr bwMode="auto">
          <a:xfrm>
            <a:off x="6937375" y="6324600"/>
            <a:ext cx="1755775" cy="3571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45720" rIns="0" bIns="45720" numCol="1" anchor="b" anchorCtr="0" compatLnSpc="1">
            <a:prstTxWarp prst="textNoShape">
              <a:avLst/>
            </a:prstTxWarp>
          </a:bodyPr>
          <a:lstStyle>
            <a:lvl1pPr algn="r">
              <a:lnSpc>
                <a:spcPct val="100000"/>
              </a:lnSpc>
              <a:buClrTx/>
              <a:defRPr sz="1000">
                <a:solidFill>
                  <a:schemeClr val="tx1"/>
                </a:solidFill>
                <a:latin typeface="+mn-lt"/>
                <a:ea typeface="+mn-ea"/>
                <a:cs typeface="+mn-cs"/>
              </a:defRPr>
            </a:lvl1pPr>
          </a:lstStyle>
          <a:p>
            <a:fld id="{3C5482B9-D11D-4067-B360-F1AA9B4F5826}" type="slidenum">
              <a:rPr lang="en-US" noProof="1" smtClean="0">
                <a:solidFill>
                  <a:srgbClr val="000000"/>
                </a:solidFill>
              </a:rPr>
              <a:pPr/>
              <a:t>‹Nº›</a:t>
            </a:fld>
            <a:endParaRPr lang="en-US" noProof="1">
              <a:solidFill>
                <a:srgbClr val="000000"/>
              </a:solidFill>
            </a:endParaRPr>
          </a:p>
        </p:txBody>
      </p:sp>
      <p:sp>
        <p:nvSpPr>
          <p:cNvPr id="4" name="GreyBox"/>
          <p:cNvSpPr/>
          <p:nvPr userDrawn="1"/>
        </p:nvSpPr>
        <p:spPr bwMode="gray">
          <a:xfrm>
            <a:off x="3280964" y="3429000"/>
            <a:ext cx="5863041" cy="1617428"/>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eaLnBrk="1" fontAlgn="auto" hangingPunct="1">
              <a:lnSpc>
                <a:spcPct val="95000"/>
              </a:lnSpc>
              <a:spcBef>
                <a:spcPts val="0"/>
              </a:spcBef>
              <a:spcAft>
                <a:spcPts val="0"/>
              </a:spcAft>
            </a:pPr>
            <a:endParaRPr lang="en-GB">
              <a:solidFill>
                <a:prstClr val="white"/>
              </a:solidFill>
            </a:endParaRPr>
          </a:p>
        </p:txBody>
      </p:sp>
      <p:sp>
        <p:nvSpPr>
          <p:cNvPr id="16" name="Title"/>
          <p:cNvSpPr>
            <a:spLocks noGrp="1"/>
          </p:cNvSpPr>
          <p:nvPr>
            <p:ph type="ctrTitle" hasCustomPrompt="1"/>
          </p:nvPr>
        </p:nvSpPr>
        <p:spPr bwMode="gray">
          <a:xfrm>
            <a:off x="3280961" y="3676400"/>
            <a:ext cx="5407508" cy="561314"/>
          </a:xfrm>
          <a:noFill/>
        </p:spPr>
        <p:txBody>
          <a:bodyPr lIns="72000" bIns="36000" anchor="b" anchorCtr="0">
            <a:noAutofit/>
          </a:bodyPr>
          <a:lstStyle>
            <a:lvl1pPr marL="573088" indent="-573088">
              <a:lnSpc>
                <a:spcPct val="95000"/>
              </a:lnSpc>
              <a:tabLst>
                <a:tab pos="574675" algn="l"/>
              </a:tabLst>
              <a:defRPr sz="2400">
                <a:solidFill>
                  <a:schemeClr val="accent1"/>
                </a:solidFill>
                <a:latin typeface="+mj-lt"/>
                <a:ea typeface="+mn-ea"/>
                <a:cs typeface="+mn-cs"/>
              </a:defRPr>
            </a:lvl1pPr>
          </a:lstStyle>
          <a:p>
            <a:r>
              <a:rPr lang="en-US" dirty="0" smtClean="0"/>
              <a:t>#.	Flysheet heading</a:t>
            </a:r>
            <a:endParaRPr lang="en-GB" dirty="0"/>
          </a:p>
        </p:txBody>
      </p:sp>
      <p:sp>
        <p:nvSpPr>
          <p:cNvPr id="19" name="Subtitle"/>
          <p:cNvSpPr>
            <a:spLocks noGrp="1"/>
          </p:cNvSpPr>
          <p:nvPr>
            <p:ph type="subTitle" idx="1" hasCustomPrompt="1"/>
          </p:nvPr>
        </p:nvSpPr>
        <p:spPr bwMode="gray">
          <a:xfrm>
            <a:off x="3280961" y="4237715"/>
            <a:ext cx="5407508" cy="572400"/>
          </a:xfrm>
          <a:noFill/>
        </p:spPr>
        <p:txBody>
          <a:bodyPr lIns="72000" bIns="0"/>
          <a:lstStyle>
            <a:lvl1pPr marL="569913" indent="-569913" algn="l">
              <a:lnSpc>
                <a:spcPct val="95000"/>
              </a:lnSpc>
              <a:buNone/>
              <a:tabLst>
                <a:tab pos="574675" algn="l"/>
              </a:tabLst>
              <a:defRPr sz="2400" b="0" baseline="0">
                <a:solidFill>
                  <a:schemeClr val="accent4"/>
                </a:solidFill>
                <a:latin typeface="+mj-lt"/>
                <a:ea typeface="+mn-ea"/>
                <a:cs typeface="+mn-cs"/>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	Flysheet subheading</a:t>
            </a:r>
          </a:p>
        </p:txBody>
      </p:sp>
      <p:sp>
        <p:nvSpPr>
          <p:cNvPr id="30" name="DraftAndConfidential" descr="AQAAAAAQAHBal1mp+zBAtAT5AJetbEFLHGWW+t/rDrGNO3BXOrWHEuw4H4MoZMJOAgralriMpWApKFODl/SI4O5jCuEkbO/DP7G+q+H+B3VJmVOIXrhgHD4FdnmLzdoNkc9MYcagyTVFMTN5R0+Ib2pLc/wZilBpRWbSeSG8quB/sBTT1G/o+43qny7Zladf/0dcmuUM52WuZks/t+BTzv+ohRNU20puGgwaQnxIb9tCP2Y5AY8IQyGkauHR3+YYhAoWrfP2XuA3dcyB04hA9hm3vpWkWvigT06xLpY55mUqcB23bN+L"/>
          <p:cNvSpPr txBox="1">
            <a:spLocks noChangeArrowheads="1"/>
          </p:cNvSpPr>
          <p:nvPr userDrawn="1"/>
        </p:nvSpPr>
        <p:spPr bwMode="auto">
          <a:xfrm>
            <a:off x="8058361" y="6273800"/>
            <a:ext cx="634789" cy="146194"/>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algn="l" eaLnBrk="0" hangingPunct="0">
              <a:defRPr sz="2400">
                <a:solidFill>
                  <a:schemeClr val="tx1"/>
                </a:solidFill>
                <a:latin typeface="Credit Suisse Type Light" pitchFamily="34" charset="0"/>
              </a:defRPr>
            </a:lvl1pPr>
            <a:lvl2pPr marL="1588" algn="l" eaLnBrk="0" hangingPunct="0">
              <a:defRPr sz="2400">
                <a:solidFill>
                  <a:schemeClr val="tx1"/>
                </a:solidFill>
                <a:latin typeface="Credit Suisse Type Light" pitchFamily="34" charset="0"/>
              </a:defRPr>
            </a:lvl2pPr>
            <a:lvl3pPr marL="3175" algn="l" eaLnBrk="0" hangingPunct="0">
              <a:defRPr sz="2400">
                <a:solidFill>
                  <a:schemeClr val="tx1"/>
                </a:solidFill>
                <a:latin typeface="Credit Suisse Type Light" pitchFamily="34" charset="0"/>
              </a:defRPr>
            </a:lvl3pPr>
            <a:lvl4pPr marL="4763" algn="l" eaLnBrk="0" hangingPunct="0">
              <a:defRPr sz="2400">
                <a:solidFill>
                  <a:schemeClr val="tx1"/>
                </a:solidFill>
                <a:latin typeface="Credit Suisse Type Light" pitchFamily="34" charset="0"/>
              </a:defRPr>
            </a:lvl4pPr>
            <a:lvl5pPr marL="3484563" indent="-3300413" algn="l" eaLnBrk="0" hangingPunct="0">
              <a:defRPr sz="2400">
                <a:solidFill>
                  <a:schemeClr val="tx1"/>
                </a:solidFill>
                <a:latin typeface="Credit Suisse Type Light" pitchFamily="34" charset="0"/>
              </a:defRPr>
            </a:lvl5pPr>
            <a:lvl6pPr marL="3941763" indent="-3300413" eaLnBrk="0" fontAlgn="base" hangingPunct="0">
              <a:spcBef>
                <a:spcPct val="0"/>
              </a:spcBef>
              <a:spcAft>
                <a:spcPct val="0"/>
              </a:spcAft>
              <a:defRPr sz="2400">
                <a:solidFill>
                  <a:schemeClr val="tx1"/>
                </a:solidFill>
                <a:latin typeface="Credit Suisse Type Light" pitchFamily="34" charset="0"/>
              </a:defRPr>
            </a:lvl6pPr>
            <a:lvl7pPr marL="4398963" indent="-3300413" eaLnBrk="0" fontAlgn="base" hangingPunct="0">
              <a:spcBef>
                <a:spcPct val="0"/>
              </a:spcBef>
              <a:spcAft>
                <a:spcPct val="0"/>
              </a:spcAft>
              <a:defRPr sz="2400">
                <a:solidFill>
                  <a:schemeClr val="tx1"/>
                </a:solidFill>
                <a:latin typeface="Credit Suisse Type Light" pitchFamily="34" charset="0"/>
              </a:defRPr>
            </a:lvl7pPr>
            <a:lvl8pPr marL="4856163" indent="-3300413" eaLnBrk="0" fontAlgn="base" hangingPunct="0">
              <a:spcBef>
                <a:spcPct val="0"/>
              </a:spcBef>
              <a:spcAft>
                <a:spcPct val="0"/>
              </a:spcAft>
              <a:defRPr sz="2400">
                <a:solidFill>
                  <a:schemeClr val="tx1"/>
                </a:solidFill>
                <a:latin typeface="Credit Suisse Type Light" pitchFamily="34" charset="0"/>
              </a:defRPr>
            </a:lvl8pPr>
            <a:lvl9pPr marL="5313363" indent="-3300413" eaLnBrk="0" fontAlgn="base" hangingPunct="0">
              <a:spcBef>
                <a:spcPct val="0"/>
              </a:spcBef>
              <a:spcAft>
                <a:spcPct val="0"/>
              </a:spcAft>
              <a:defRPr sz="2400">
                <a:solidFill>
                  <a:schemeClr val="tx1"/>
                </a:solidFill>
                <a:latin typeface="Credit Suisse Type Light" pitchFamily="34" charset="0"/>
              </a:defRPr>
            </a:lvl9pPr>
          </a:lstStyle>
          <a:p>
            <a:pPr algn="r" defTabSz="914400" eaLnBrk="1" hangingPunct="1">
              <a:lnSpc>
                <a:spcPct val="95000"/>
              </a:lnSpc>
              <a:buClr>
                <a:srgbClr val="7898B3"/>
              </a:buClr>
              <a:buSzPct val="120000"/>
              <a:buFont typeface="Wingdings" pitchFamily="2" charset="2"/>
              <a:buNone/>
            </a:pPr>
            <a:r>
              <a:rPr lang="en-US" sz="1000" noProof="1" smtClean="0">
                <a:solidFill>
                  <a:srgbClr val="000000"/>
                </a:solidFill>
                <a:latin typeface="Credit Suisse Type Light"/>
              </a:rPr>
              <a:t>Confidencial</a:t>
            </a:r>
            <a:endParaRPr lang="en-US" sz="1000" noProof="1">
              <a:solidFill>
                <a:srgbClr val="000000"/>
              </a:solidFill>
              <a:latin typeface="Credit Suisse Type Light"/>
            </a:endParaRPr>
          </a:p>
        </p:txBody>
      </p:sp>
      <p:sp>
        <p:nvSpPr>
          <p:cNvPr id="18" name="Tagline" hidden="1"/>
          <p:cNvSpPr txBox="1">
            <a:spLocks noChangeArrowheads="1"/>
          </p:cNvSpPr>
          <p:nvPr userDrawn="1"/>
        </p:nvSpPr>
        <p:spPr bwMode="auto">
          <a:xfrm rot="-5400000">
            <a:off x="-3366293" y="3369468"/>
            <a:ext cx="6826250" cy="873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ormAutofit/>
          </a:bodyPr>
          <a:lstStyle>
            <a:lvl1pPr algn="l" defTabSz="728663" eaLnBrk="0" hangingPunct="0">
              <a:tabLst>
                <a:tab pos="4286250" algn="l"/>
              </a:tabLst>
              <a:defRPr sz="2400">
                <a:solidFill>
                  <a:schemeClr val="tx1"/>
                </a:solidFill>
                <a:latin typeface="Credit Suisse Type Light" pitchFamily="34" charset="0"/>
              </a:defRPr>
            </a:lvl1pPr>
            <a:lvl2pPr marL="495300" indent="-227013" algn="l" defTabSz="728663" eaLnBrk="0" hangingPunct="0">
              <a:tabLst>
                <a:tab pos="4286250" algn="l"/>
              </a:tabLst>
              <a:defRPr sz="2400">
                <a:solidFill>
                  <a:schemeClr val="tx1"/>
                </a:solidFill>
                <a:latin typeface="Credit Suisse Type Light" pitchFamily="34" charset="0"/>
              </a:defRPr>
            </a:lvl2pPr>
            <a:lvl3pPr marL="757238" indent="-260350" algn="l" defTabSz="728663" eaLnBrk="0" hangingPunct="0">
              <a:tabLst>
                <a:tab pos="4286250" algn="l"/>
              </a:tabLst>
              <a:defRPr sz="2400">
                <a:solidFill>
                  <a:schemeClr val="tx1"/>
                </a:solidFill>
                <a:latin typeface="Credit Suisse Type Light" pitchFamily="34" charset="0"/>
              </a:defRPr>
            </a:lvl3pPr>
            <a:lvl4pPr marL="1004888" indent="-246063" algn="l" defTabSz="728663" eaLnBrk="0" hangingPunct="0">
              <a:tabLst>
                <a:tab pos="4286250" algn="l"/>
              </a:tabLst>
              <a:defRPr sz="2400">
                <a:solidFill>
                  <a:schemeClr val="tx1"/>
                </a:solidFill>
                <a:latin typeface="Credit Suisse Type Light" pitchFamily="34" charset="0"/>
              </a:defRPr>
            </a:lvl4pPr>
            <a:lvl5pPr marL="3128963" indent="15875" algn="l" defTabSz="728663" eaLnBrk="0" hangingPunct="0">
              <a:tabLst>
                <a:tab pos="4286250" algn="l"/>
              </a:tabLst>
              <a:defRPr sz="2400">
                <a:solidFill>
                  <a:schemeClr val="tx1"/>
                </a:solidFill>
                <a:latin typeface="Credit Suisse Type Light" pitchFamily="34" charset="0"/>
              </a:defRPr>
            </a:lvl5pPr>
            <a:lvl6pPr marL="35861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9pPr>
          </a:lstStyle>
          <a:p>
            <a:pPr eaLnBrk="1" hangingPunct="1">
              <a:lnSpc>
                <a:spcPct val="95000"/>
              </a:lnSpc>
              <a:buClr>
                <a:srgbClr val="FFFFFF"/>
              </a:buClr>
            </a:pPr>
            <a:r>
              <a:rPr lang="en-US" sz="600" noProof="1" smtClean="0">
                <a:solidFill>
                  <a:srgbClr val="969696"/>
                </a:solidFill>
                <a:latin typeface="Credit Suisse Type Light"/>
              </a:rPr>
              <a:t>O:\IBD_Regional_Documents_Repository_AM_Groups\Latam Group\Mexico IBD\CKDs\Credit Suisse RE\New RP\CSMRTCK - Roadshow_v52.pptx</a:t>
            </a:r>
            <a:endParaRPr lang="en-US" sz="600" noProof="1">
              <a:solidFill>
                <a:srgbClr val="969696"/>
              </a:solidFill>
              <a:latin typeface="Credit Suisse Type Light"/>
            </a:endParaRPr>
          </a:p>
        </p:txBody>
      </p:sp>
      <p:cxnSp>
        <p:nvCxnSpPr>
          <p:cNvPr id="5" name="RedLine"/>
          <p:cNvCxnSpPr/>
          <p:nvPr userDrawn="1"/>
        </p:nvCxnSpPr>
        <p:spPr bwMode="gray">
          <a:xfrm flipH="1">
            <a:off x="3280959" y="5085698"/>
            <a:ext cx="5863382" cy="0"/>
          </a:xfrm>
          <a:prstGeom prst="line">
            <a:avLst/>
          </a:prstGeom>
          <a:ln w="127000">
            <a:solidFill>
              <a:schemeClr val="tx2"/>
            </a:solidFill>
          </a:ln>
        </p:spPr>
        <p:style>
          <a:lnRef idx="1">
            <a:schemeClr val="accent1"/>
          </a:lnRef>
          <a:fillRef idx="0">
            <a:schemeClr val="accent1"/>
          </a:fillRef>
          <a:effectRef idx="0">
            <a:schemeClr val="accent1"/>
          </a:effectRef>
          <a:fontRef idx="minor">
            <a:schemeClr val="tx1"/>
          </a:fontRef>
        </p:style>
      </p:cxnSp>
      <p:sp>
        <p:nvSpPr>
          <p:cNvPr id="13" name="Internal" descr="AQAAAAAQAAXs762z6xlAho3E9R5rErs7Qkg0rE3Y6Meg1Fw/RtHeu2sErVAKuq5vTqAfVvmSoV1WZ89EIqz7ScULvWFHpGbTFP4OosI4E+i+ypWTKcnBzyOCFn9kpAiNM8ofyWtpnYlQnCrFksgxOR/Fl2D87yhL9a9nFQT+WLY8yxSMXsLfozT0gnYt6mxW7YowSynCmIH2/tvrgSknPQZzIFDA+j/q885Fg8bczjbN3k3aeb1qaf0N+L8diZAgnpXS5bPJkcZX8SCCglaWPvV+DaRm56vfprhD5dR1CodcbpJVn05A" hidden="1"/>
          <p:cNvSpPr txBox="1">
            <a:spLocks noChangeArrowheads="1"/>
          </p:cNvSpPr>
          <p:nvPr userDrawn="1"/>
        </p:nvSpPr>
        <p:spPr bwMode="auto">
          <a:xfrm rot="16200000">
            <a:off x="-25514" y="3227855"/>
            <a:ext cx="447175" cy="4022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accent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46800" tIns="46800" rIns="46800" bIns="46800" anchor="ctr" anchorCtr="1">
            <a:spAutoFit/>
          </a:bodyPr>
          <a:lstStyle>
            <a:lvl1pPr algn="l" defTabSz="728663" eaLnBrk="0" hangingPunct="0">
              <a:defRPr sz="2400">
                <a:solidFill>
                  <a:schemeClr val="tx1"/>
                </a:solidFill>
                <a:latin typeface="Credit Suisse Type Light" pitchFamily="34" charset="0"/>
              </a:defRPr>
            </a:lvl1pPr>
            <a:lvl2pPr marL="495300" indent="-227013" algn="l" defTabSz="728663" eaLnBrk="0" hangingPunct="0">
              <a:defRPr sz="2400">
                <a:solidFill>
                  <a:schemeClr val="tx1"/>
                </a:solidFill>
                <a:latin typeface="Credit Suisse Type Light" pitchFamily="34" charset="0"/>
              </a:defRPr>
            </a:lvl2pPr>
            <a:lvl3pPr marL="757238" indent="-260350" algn="l" defTabSz="728663" eaLnBrk="0" hangingPunct="0">
              <a:defRPr sz="2400">
                <a:solidFill>
                  <a:schemeClr val="tx1"/>
                </a:solidFill>
                <a:latin typeface="Credit Suisse Type Light" pitchFamily="34" charset="0"/>
              </a:defRPr>
            </a:lvl3pPr>
            <a:lvl4pPr marL="1004888" indent="-246063" algn="l" defTabSz="728663" eaLnBrk="0" hangingPunct="0">
              <a:defRPr sz="2400">
                <a:solidFill>
                  <a:schemeClr val="tx1"/>
                </a:solidFill>
                <a:latin typeface="Credit Suisse Type Light" pitchFamily="34" charset="0"/>
              </a:defRPr>
            </a:lvl4pPr>
            <a:lvl5pPr marL="3128963" indent="15875" algn="l" defTabSz="728663" eaLnBrk="0" hangingPunct="0">
              <a:defRPr sz="2400">
                <a:solidFill>
                  <a:schemeClr val="tx1"/>
                </a:solidFill>
                <a:latin typeface="Credit Suisse Type Light" pitchFamily="34" charset="0"/>
              </a:defRPr>
            </a:lvl5pPr>
            <a:lvl6pPr marL="3586163" indent="15875" defTabSz="728663" eaLnBrk="0" fontAlgn="base" hangingPunct="0">
              <a:spcBef>
                <a:spcPct val="0"/>
              </a:spcBef>
              <a:spcAft>
                <a:spcPct val="0"/>
              </a:spcAf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defRPr sz="2400">
                <a:solidFill>
                  <a:schemeClr val="tx1"/>
                </a:solidFill>
                <a:latin typeface="Credit Suisse Type Light" pitchFamily="34" charset="0"/>
              </a:defRPr>
            </a:lvl9pPr>
          </a:lstStyle>
          <a:p>
            <a:pPr eaLnBrk="1" hangingPunct="1">
              <a:spcBef>
                <a:spcPct val="35000"/>
              </a:spcBef>
              <a:buClr>
                <a:srgbClr val="FFFFFF"/>
              </a:buClr>
            </a:pPr>
            <a:r>
              <a:rPr lang="en-US" sz="2000" b="1" noProof="1" smtClean="0">
                <a:solidFill>
                  <a:srgbClr val="DADBDD"/>
                </a:solidFill>
                <a:latin typeface="Credit Suisse Type Light"/>
              </a:rPr>
              <a:t>     </a:t>
            </a:r>
            <a:endParaRPr lang="en-US" sz="2000" b="1" noProof="1">
              <a:solidFill>
                <a:srgbClr val="DADBDD"/>
              </a:solidFill>
              <a:latin typeface="Credit Suisse Type Light"/>
            </a:endParaRPr>
          </a:p>
        </p:txBody>
      </p:sp>
      <p:pic>
        <p:nvPicPr>
          <p:cNvPr id="28" name="ClientLogoHolder" descr="&lt;tags&gt;&lt;tag n=&quot;Visible&quot; v=&quot;False&quot; /&gt;&lt;/tags&gt;" hidden="1"/>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7640638" y="338138"/>
            <a:ext cx="1047750" cy="514350"/>
          </a:xfrm>
          <a:prstGeom prst="rect">
            <a:avLst/>
          </a:prstGeom>
          <a:noFill/>
          <a:extLst>
            <a:ext uri="{909E8E84-426E-40DD-AFC4-6F175D3DCCD1}">
              <a14:hiddenFill xmlns:a14="http://schemas.microsoft.com/office/drawing/2010/main">
                <a:solidFill>
                  <a:srgbClr val="FFFFFF"/>
                </a:solidFill>
              </a14:hiddenFill>
            </a:ext>
          </a:extLst>
        </p:spPr>
      </p:pic>
      <p:pic>
        <p:nvPicPr>
          <p:cNvPr id="27" name="CompanyLogoHolder2" descr="&lt;tags&gt;&lt;tag n=&quot;Visible&quot; v=&quot;False&quot; /&gt;&lt;/tags&gt;" hidden="1"/>
          <p:cNvPicPr preferRelativeResize="0">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449263" y="6240463"/>
            <a:ext cx="1628775" cy="355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9" name="CompanyLogoHolder1" descr="&lt;tags&gt;&lt;tag n=&quot;TagName&quot; v=&quot;CompanyLogo&quot; /&gt;&lt;tag n=&quot;Top&quot; v=&quot;24.625&quot; /&gt;&lt;tag n=&quot;Left&quot; v=&quot;35.375&quot; /&gt;&lt;tag n=&quot;Height&quot; v=&quot;401.5&quot; /&gt;&lt;tag n=&quot;Width&quot; v=&quot;1809.875&quot; /&gt;&lt;tag n=&quot;File&quot; v=&quot;C:\Program Files\Office Automation\PitchSuite\Graphics\Logos\Color\Credit Suisse.wmf&quot; /&gt;&lt;tag n=&quot;LogoType&quot; v=&quot;.wmf&quot; /&gt;&lt;tag n=&quot;LogoColor&quot; v=&quot;0&quot; /&gt;&lt;/tags&gt;" hidden="1"/>
          <p:cNvPicPr>
            <a:picLocks noChangeAspect="1" noChangeArrowheads="1"/>
          </p:cNvPicPr>
          <p:nvPr userDrawn="1"/>
        </p:nvPicPr>
        <p:blipFill>
          <a:blip r:embed="rId4" cstate="print">
            <a:extLst>
              <a:ext uri="{28A0092B-C50C-407E-A947-70E740481C1C}">
                <a14:useLocalDpi xmlns:a14="http://schemas.microsoft.com/office/drawing/2010/main" val="0"/>
              </a:ext>
            </a:extLst>
          </a:blip>
          <a:stretch>
            <a:fillRect/>
          </a:stretch>
        </p:blipFill>
        <p:spPr bwMode="gray">
          <a:xfrm>
            <a:off x="453949" y="266400"/>
            <a:ext cx="2255447" cy="500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 name="CompanyLogo" descr="AQAAAAAQAGkyRSXZpm9Plr/XnDIUggs3NSsebkLDID95ZKyb9zzeXOcINYUFalfywvc+p7b2qDyxvuPOEcB/AIjYq7W9Y9gV0a6LH8AknpKNk+ycjlOiubmYXK6NkoYS0lEGIBdWf/LUshUU17F9qfFBvCiEtUj2s73PpZuxeyVSQKqjMMAuMOWu28uSQbv+h0SAxV/X1t2Yyf55r9n37n4EHfUc/NVLmHSWNFu1YPkBG16UDYE88qeimUiFNzgjuzFH2fsp73SMf+Focm4FPM7zGP8yxpniSIzhwWZn/O24JfcAFowNXiatDd/yYmZXy8/jzlnIQtn45sU60Bws4vNN29kQiBZ5cJzh/byDwkSWCSJLcSJjVgWgHa3isP/xoebkHt3ykifzL9ekEXo8zRP4YyX/ZMR5kVH60MO5BlT5aYfFLDbXnulFzVVi9waytumB56lB0teNzrZvcBOcfTv9IJcyVk4ADBYTeezZlcDqeMeUK0OKNPAbAqqf2VZeblBDkXG3VoNC5Ppv6AiWgpCjeZv+wUU4siVe70fIvB/YZnVc/XkK/tm99q7rJSER7x++Oly31DgtUjnLqpwPfZspwRjEaTs="/>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453949" y="266401"/>
            <a:ext cx="2255447" cy="533505"/>
          </a:xfrm>
          <a:prstGeom prst="rect">
            <a:avLst/>
          </a:prstGeom>
        </p:spPr>
      </p:pic>
    </p:spTree>
    <p:extLst>
      <p:ext uri="{BB962C8B-B14F-4D97-AF65-F5344CB8AC3E}">
        <p14:creationId xmlns:p14="http://schemas.microsoft.com/office/powerpoint/2010/main" val="1820993435"/>
      </p:ext>
    </p:extLst>
  </p:cSld>
  <p:clrMapOvr>
    <a:masterClrMapping/>
  </p:clrMapOvr>
  <p:timing>
    <p:tnLst>
      <p:par>
        <p:cTn id="1" dur="indefinite" restart="never" nodeType="tmRoot"/>
      </p:par>
    </p:tnLst>
  </p:timing>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39" name="ObjectBox25" descr="&lt;tags&gt;&lt;tag n=&quot;BulletInfo&quot; v=&quot;Standard&quot; /&gt;&lt;tag n=&quot;Format&quot; v=&quot;1&quot; /&gt;&lt;/tags&gt;" hidden="1"/>
          <p:cNvSpPr>
            <a:spLocks noGrp="1"/>
          </p:cNvSpPr>
          <p:nvPr>
            <p:ph sz="quarter" idx="49"/>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40" name="HeadingBox25" descr="&lt;tags&gt;&lt;tag n=&quot;Format&quot; v=&quot;1&quot; /&gt;&lt;/tags&gt;" hidden="1"/>
          <p:cNvSpPr>
            <a:spLocks noGrp="1"/>
          </p:cNvSpPr>
          <p:nvPr>
            <p:ph type="body" sz="quarter" idx="50"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41" name="ObjectBox24" descr="&lt;tags&gt;&lt;tag n=&quot;BulletInfo&quot; v=&quot;Standard&quot; /&gt;&lt;tag n=&quot;Format&quot; v=&quot;1&quot; /&gt;&lt;/tags&gt;" hidden="1"/>
          <p:cNvSpPr>
            <a:spLocks noGrp="1"/>
          </p:cNvSpPr>
          <p:nvPr>
            <p:ph sz="quarter" idx="51"/>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42" name="HeadingBox24" descr="&lt;tags&gt;&lt;tag n=&quot;Format&quot; v=&quot;1&quot; /&gt;&lt;/tags&gt;" hidden="1"/>
          <p:cNvSpPr>
            <a:spLocks noGrp="1"/>
          </p:cNvSpPr>
          <p:nvPr>
            <p:ph type="body" sz="quarter" idx="52"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43" name="ObjectBox23" descr="&lt;tags&gt;&lt;tag n=&quot;BulletInfo&quot; v=&quot;Standard&quot; /&gt;&lt;tag n=&quot;Format&quot; v=&quot;1&quot; /&gt;&lt;/tags&gt;" hidden="1"/>
          <p:cNvSpPr>
            <a:spLocks noGrp="1"/>
          </p:cNvSpPr>
          <p:nvPr>
            <p:ph sz="quarter" idx="53"/>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44" name="HeadingBox23" descr="&lt;tags&gt;&lt;tag n=&quot;Format&quot; v=&quot;1&quot; /&gt;&lt;/tags&gt;" hidden="1"/>
          <p:cNvSpPr>
            <a:spLocks noGrp="1"/>
          </p:cNvSpPr>
          <p:nvPr>
            <p:ph type="body" sz="quarter" idx="54"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45" name="ObjectBox22" descr="&lt;tags&gt;&lt;tag n=&quot;BulletInfo&quot; v=&quot;Standard&quot; /&gt;&lt;tag n=&quot;Format&quot; v=&quot;1&quot; /&gt;&lt;/tags&gt;" hidden="1"/>
          <p:cNvSpPr>
            <a:spLocks noGrp="1"/>
          </p:cNvSpPr>
          <p:nvPr>
            <p:ph sz="quarter" idx="55"/>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46" name="HeadingBox22" descr="&lt;tags&gt;&lt;tag n=&quot;Format&quot; v=&quot;1&quot; /&gt;&lt;/tags&gt;" hidden="1"/>
          <p:cNvSpPr>
            <a:spLocks noGrp="1"/>
          </p:cNvSpPr>
          <p:nvPr>
            <p:ph type="body" sz="quarter" idx="56"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47" name="ObjectBox21" descr="&lt;tags&gt;&lt;tag n=&quot;BulletInfo&quot; v=&quot;Standard&quot; /&gt;&lt;tag n=&quot;Format&quot; v=&quot;1&quot; /&gt;&lt;/tags&gt;" hidden="1"/>
          <p:cNvSpPr>
            <a:spLocks noGrp="1"/>
          </p:cNvSpPr>
          <p:nvPr>
            <p:ph sz="quarter" idx="57"/>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48" name="HeadingBox21" descr="&lt;tags&gt;&lt;tag n=&quot;Format&quot; v=&quot;1&quot; /&gt;&lt;/tags&gt;" hidden="1"/>
          <p:cNvSpPr>
            <a:spLocks noGrp="1"/>
          </p:cNvSpPr>
          <p:nvPr>
            <p:ph type="body" sz="quarter" idx="58"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49" name="ObjectBox20" descr="&lt;tags&gt;&lt;tag n=&quot;BulletInfo&quot; v=&quot;Standard&quot; /&gt;&lt;tag n=&quot;Format&quot; v=&quot;1&quot; /&gt;&lt;/tags&gt;" hidden="1"/>
          <p:cNvSpPr>
            <a:spLocks noGrp="1"/>
          </p:cNvSpPr>
          <p:nvPr>
            <p:ph sz="quarter" idx="59"/>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50" name="HeadingBox20" descr="&lt;tags&gt;&lt;tag n=&quot;Format&quot; v=&quot;1&quot; /&gt;&lt;/tags&gt;" hidden="1"/>
          <p:cNvSpPr>
            <a:spLocks noGrp="1"/>
          </p:cNvSpPr>
          <p:nvPr>
            <p:ph type="body" sz="quarter" idx="60"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51" name="ObjectBox19" descr="&lt;tags&gt;&lt;tag n=&quot;BulletInfo&quot; v=&quot;Standard&quot; /&gt;&lt;tag n=&quot;Format&quot; v=&quot;1&quot; /&gt;&lt;/tags&gt;" hidden="1"/>
          <p:cNvSpPr>
            <a:spLocks noGrp="1"/>
          </p:cNvSpPr>
          <p:nvPr>
            <p:ph sz="quarter" idx="61"/>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52" name="HeadingBox19" descr="&lt;tags&gt;&lt;tag n=&quot;Format&quot; v=&quot;1&quot; /&gt;&lt;/tags&gt;" hidden="1"/>
          <p:cNvSpPr>
            <a:spLocks noGrp="1"/>
          </p:cNvSpPr>
          <p:nvPr>
            <p:ph type="body" sz="quarter" idx="62"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53" name="ObjectBox18" descr="&lt;tags&gt;&lt;tag n=&quot;BulletInfo&quot; v=&quot;Standard&quot; /&gt;&lt;tag n=&quot;Format&quot; v=&quot;1&quot; /&gt;&lt;/tags&gt;" hidden="1"/>
          <p:cNvSpPr>
            <a:spLocks noGrp="1"/>
          </p:cNvSpPr>
          <p:nvPr>
            <p:ph sz="quarter" idx="63"/>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54" name="HeadingBox18" descr="&lt;tags&gt;&lt;tag n=&quot;Format&quot; v=&quot;1&quot; /&gt;&lt;/tags&gt;" hidden="1"/>
          <p:cNvSpPr>
            <a:spLocks noGrp="1"/>
          </p:cNvSpPr>
          <p:nvPr>
            <p:ph type="body" sz="quarter" idx="64"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55" name="ObjectBox17" descr="&lt;tags&gt;&lt;tag n=&quot;BulletInfo&quot; v=&quot;Standard&quot; /&gt;&lt;tag n=&quot;Format&quot; v=&quot;1&quot; /&gt;&lt;/tags&gt;" hidden="1"/>
          <p:cNvSpPr>
            <a:spLocks noGrp="1"/>
          </p:cNvSpPr>
          <p:nvPr>
            <p:ph sz="quarter" idx="65"/>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56" name="HeadingBox17" descr="&lt;tags&gt;&lt;tag n=&quot;Format&quot; v=&quot;1&quot; /&gt;&lt;/tags&gt;" hidden="1"/>
          <p:cNvSpPr>
            <a:spLocks noGrp="1"/>
          </p:cNvSpPr>
          <p:nvPr>
            <p:ph type="body" sz="quarter" idx="66"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6" name="ObjectBox16" descr="&lt;tags&gt;&lt;tag n=&quot;BulletInfo&quot; v=&quot;Standard&quot; /&gt;&lt;tag n=&quot;Format&quot; v=&quot;1&quot; /&gt;&lt;/tags&gt;" hidden="1"/>
          <p:cNvSpPr>
            <a:spLocks noGrp="1"/>
          </p:cNvSpPr>
          <p:nvPr>
            <p:ph sz="quarter" idx="39"/>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7" name="HeadingBox16" descr="&lt;tags&gt;&lt;tag n=&quot;Format&quot; v=&quot;1&quot; /&gt;&lt;/tags&gt;" hidden="1"/>
          <p:cNvSpPr>
            <a:spLocks noGrp="1"/>
          </p:cNvSpPr>
          <p:nvPr>
            <p:ph type="body" sz="quarter" idx="40"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8" name="ObjectBox15" descr="&lt;tags&gt;&lt;tag n=&quot;BulletInfo&quot; v=&quot;Standard&quot; /&gt;&lt;tag n=&quot;Format&quot; v=&quot;1&quot; /&gt;&lt;/tags&gt;" hidden="1"/>
          <p:cNvSpPr>
            <a:spLocks noGrp="1"/>
          </p:cNvSpPr>
          <p:nvPr>
            <p:ph sz="quarter" idx="41"/>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10" name="HeadingBox15" descr="&lt;tags&gt;&lt;tag n=&quot;Format&quot; v=&quot;1&quot; /&gt;&lt;/tags&gt;" hidden="1"/>
          <p:cNvSpPr>
            <a:spLocks noGrp="1"/>
          </p:cNvSpPr>
          <p:nvPr>
            <p:ph type="body" sz="quarter" idx="42"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11" name="ObjectBox14" descr="&lt;tags&gt;&lt;tag n=&quot;BulletInfo&quot; v=&quot;Standard&quot; /&gt;&lt;tag n=&quot;Format&quot; v=&quot;1&quot; /&gt;&lt;/tags&gt;" hidden="1"/>
          <p:cNvSpPr>
            <a:spLocks noGrp="1"/>
          </p:cNvSpPr>
          <p:nvPr>
            <p:ph sz="quarter" idx="43"/>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12" name="HeadingBox14" descr="&lt;tags&gt;&lt;tag n=&quot;Format&quot; v=&quot;1&quot; /&gt;&lt;/tags&gt;" hidden="1"/>
          <p:cNvSpPr>
            <a:spLocks noGrp="1"/>
          </p:cNvSpPr>
          <p:nvPr>
            <p:ph type="body" sz="quarter" idx="44"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13" name="ObjectBox13" descr="&lt;tags&gt;&lt;tag n=&quot;BulletInfo&quot; v=&quot;Standard&quot; /&gt;&lt;tag n=&quot;Format&quot; v=&quot;1&quot; /&gt;&lt;/tags&gt;" hidden="1"/>
          <p:cNvSpPr>
            <a:spLocks noGrp="1"/>
          </p:cNvSpPr>
          <p:nvPr>
            <p:ph sz="quarter" idx="45"/>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14" name="HeadingBox13" descr="&lt;tags&gt;&lt;tag n=&quot;Format&quot; v=&quot;1&quot; /&gt;&lt;/tags&gt;" hidden="1"/>
          <p:cNvSpPr>
            <a:spLocks noGrp="1"/>
          </p:cNvSpPr>
          <p:nvPr>
            <p:ph type="body" sz="quarter" idx="46"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15" name="ObjectBox12" descr="&lt;tags&gt;&lt;tag n=&quot;BulletInfo&quot; v=&quot;Standard&quot; /&gt;&lt;tag n=&quot;Format&quot; v=&quot;1&quot; /&gt;&lt;/tags&gt;" hidden="1"/>
          <p:cNvSpPr>
            <a:spLocks noGrp="1"/>
          </p:cNvSpPr>
          <p:nvPr>
            <p:ph sz="quarter" idx="33"/>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16" name="HeadingBox12" descr="&lt;tags&gt;&lt;tag n=&quot;Format&quot; v=&quot;1&quot; /&gt;&lt;/tags&gt;" hidden="1"/>
          <p:cNvSpPr>
            <a:spLocks noGrp="1"/>
          </p:cNvSpPr>
          <p:nvPr>
            <p:ph type="body" sz="quarter" idx="34"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17" name="ObjectBox11" descr="&lt;tags&gt;&lt;tag n=&quot;BulletInfo&quot; v=&quot;Standard&quot; /&gt;&lt;tag n=&quot;Format&quot; v=&quot;1&quot; /&gt;&lt;/tags&gt;" hidden="1"/>
          <p:cNvSpPr>
            <a:spLocks noGrp="1"/>
          </p:cNvSpPr>
          <p:nvPr>
            <p:ph sz="quarter" idx="35"/>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18" name="HeadingBox11" descr="&lt;tags&gt;&lt;tag n=&quot;Format&quot; v=&quot;1&quot; /&gt;&lt;/tags&gt;" hidden="1"/>
          <p:cNvSpPr>
            <a:spLocks noGrp="1"/>
          </p:cNvSpPr>
          <p:nvPr>
            <p:ph type="body" sz="quarter" idx="36"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19" name="ObjectBox10" descr="&lt;tags&gt;&lt;tag n=&quot;BulletInfo&quot; v=&quot;Standard&quot; /&gt;&lt;tag n=&quot;Format&quot; v=&quot;1&quot; /&gt;&lt;/tags&gt;" hidden="1"/>
          <p:cNvSpPr>
            <a:spLocks noGrp="1"/>
          </p:cNvSpPr>
          <p:nvPr>
            <p:ph sz="quarter" idx="37"/>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20" name="HeadingBox10" descr="&lt;tags&gt;&lt;tag n=&quot;Format&quot; v=&quot;1&quot; /&gt;&lt;/tags&gt;" hidden="1"/>
          <p:cNvSpPr>
            <a:spLocks noGrp="1"/>
          </p:cNvSpPr>
          <p:nvPr>
            <p:ph type="body" sz="quarter" idx="38"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21" name="ObjectBox9" descr="&lt;tags&gt;&lt;tag n=&quot;BulletInfo&quot; v=&quot;Standard&quot; /&gt;&lt;tag n=&quot;Format&quot; v=&quot;1&quot; /&gt;&lt;/tags&gt;" hidden="1"/>
          <p:cNvSpPr>
            <a:spLocks noGrp="1"/>
          </p:cNvSpPr>
          <p:nvPr>
            <p:ph sz="quarter" idx="29"/>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22" name="HeadingBox9" descr="&lt;tags&gt;&lt;tag n=&quot;Format&quot; v=&quot;1&quot; /&gt;&lt;/tags&gt;" hidden="1"/>
          <p:cNvSpPr>
            <a:spLocks noGrp="1"/>
          </p:cNvSpPr>
          <p:nvPr>
            <p:ph type="body" sz="quarter" idx="32"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23" name="ObjectBox8" descr="&lt;tags&gt;&lt;tag n=&quot;BulletInfo&quot; v=&quot;Standard&quot; /&gt;&lt;tag n=&quot;Format&quot; v=&quot;1&quot; /&gt;&lt;/tags&gt;" hidden="1"/>
          <p:cNvSpPr>
            <a:spLocks noGrp="1"/>
          </p:cNvSpPr>
          <p:nvPr>
            <p:ph sz="quarter" idx="24"/>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24" name="HeadingBox8" descr="&lt;tags&gt;&lt;tag n=&quot;Format&quot; v=&quot;1&quot; /&gt;&lt;/tags&gt;" hidden="1"/>
          <p:cNvSpPr>
            <a:spLocks noGrp="1"/>
          </p:cNvSpPr>
          <p:nvPr>
            <p:ph type="body" sz="quarter" idx="23"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25" name="ObjectBox7" descr="&lt;tags&gt;&lt;tag n=&quot;BulletInfo&quot; v=&quot;Standard&quot; /&gt;&lt;tag n=&quot;Format&quot; v=&quot;1&quot; /&gt;&lt;/tags&gt;" hidden="1"/>
          <p:cNvSpPr>
            <a:spLocks noGrp="1"/>
          </p:cNvSpPr>
          <p:nvPr>
            <p:ph sz="quarter" idx="18"/>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26" name="HeadingBox7" descr="&lt;tags&gt;&lt;tag n=&quot;Format&quot; v=&quot;1&quot; /&gt;&lt;/tags&gt;" hidden="1"/>
          <p:cNvSpPr>
            <a:spLocks noGrp="1"/>
          </p:cNvSpPr>
          <p:nvPr>
            <p:ph type="body" sz="quarter" idx="17"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27" name="ObjectBox6" descr="&lt;tags&gt;&lt;tag n=&quot;BulletInfo&quot; v=&quot;Standard&quot; /&gt;&lt;tag n=&quot;Format&quot; v=&quot;1&quot; /&gt;&lt;/tags&gt;" hidden="1"/>
          <p:cNvSpPr>
            <a:spLocks noGrp="1"/>
          </p:cNvSpPr>
          <p:nvPr>
            <p:ph sz="quarter" idx="27"/>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28" name="HeadingBox6" descr="&lt;tags&gt;&lt;tag n=&quot;Format&quot; v=&quot;1&quot; /&gt;&lt;/tags&gt;" hidden="1"/>
          <p:cNvSpPr>
            <a:spLocks noGrp="1"/>
          </p:cNvSpPr>
          <p:nvPr>
            <p:ph type="body" sz="quarter" idx="31"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29" name="ObjectBox5" descr="&lt;tags&gt;&lt;tag n=&quot;BulletInfo&quot; v=&quot;Standard&quot; /&gt;&lt;tag n=&quot;Format&quot; v=&quot;1&quot; /&gt;&lt;/tags&gt;" hidden="1"/>
          <p:cNvSpPr>
            <a:spLocks noGrp="1"/>
          </p:cNvSpPr>
          <p:nvPr>
            <p:ph sz="quarter" idx="21"/>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30" name="HeadingBox5" descr="&lt;tags&gt;&lt;tag n=&quot;Format&quot; v=&quot;1&quot; /&gt;&lt;/tags&gt;" hidden="1"/>
          <p:cNvSpPr>
            <a:spLocks noGrp="1"/>
          </p:cNvSpPr>
          <p:nvPr>
            <p:ph type="body" sz="quarter" idx="19"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31" name="ObjectBox4" descr="&lt;tags&gt;&lt;tag n=&quot;BulletInfo&quot; v=&quot;Standard&quot; /&gt;&lt;tag n=&quot;Format&quot; v=&quot;1&quot; /&gt;&lt;/tags&gt;" hidden="1"/>
          <p:cNvSpPr>
            <a:spLocks noGrp="1"/>
          </p:cNvSpPr>
          <p:nvPr>
            <p:ph sz="quarter" idx="13"/>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32" name="HeadingBox4" descr="&lt;tags&gt;&lt;tag n=&quot;Format&quot; v=&quot;1&quot; /&gt;&lt;/tags&gt;" hidden="1"/>
          <p:cNvSpPr>
            <a:spLocks noGrp="1"/>
          </p:cNvSpPr>
          <p:nvPr>
            <p:ph type="body" sz="quarter" idx="14"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33" name="ObjectBox3" descr="&lt;tags&gt;&lt;tag n=&quot;BulletInfo&quot; v=&quot;Standard&quot; /&gt;&lt;tag n=&quot;Format&quot; v=&quot;1&quot; /&gt;&lt;/tags&gt;" hidden="1"/>
          <p:cNvSpPr>
            <a:spLocks noGrp="1"/>
          </p:cNvSpPr>
          <p:nvPr>
            <p:ph sz="quarter" idx="28"/>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34" name="HeadingBox3" descr="&lt;tags&gt;&lt;tag n=&quot;Format&quot; v=&quot;1&quot; /&gt;&lt;/tags&gt;" hidden="1"/>
          <p:cNvSpPr>
            <a:spLocks noGrp="1"/>
          </p:cNvSpPr>
          <p:nvPr>
            <p:ph type="body" sz="quarter" idx="30"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35" name="ObjectBox2" descr="&lt;tags&gt;&lt;tag n=&quot;BulletInfo&quot; v=&quot;Standard&quot; /&gt;&lt;tag n=&quot;Format&quot; v=&quot;1&quot; /&gt;&lt;/tags&gt;" hidden="1"/>
          <p:cNvSpPr>
            <a:spLocks noGrp="1"/>
          </p:cNvSpPr>
          <p:nvPr>
            <p:ph sz="quarter" idx="22"/>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36" name="HeadingBox2" descr="&lt;tags&gt;&lt;tag n=&quot;Format&quot; v=&quot;1&quot; /&gt;&lt;/tags&gt;" hidden="1"/>
          <p:cNvSpPr>
            <a:spLocks noGrp="1"/>
          </p:cNvSpPr>
          <p:nvPr>
            <p:ph type="body" sz="quarter" idx="20"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37" name="ObjectBox1" descr="&lt;tags&gt;&lt;tag n=&quot;BulletInfo&quot; v=&quot;Standard&quot; /&gt;&lt;tag n=&quot;Format&quot; v=&quot;1&quot; /&gt;&lt;/tags&gt;" hidden="1"/>
          <p:cNvSpPr>
            <a:spLocks noGrp="1"/>
          </p:cNvSpPr>
          <p:nvPr>
            <p:ph sz="quarter" idx="47"/>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38" name="HeadingBox1" descr="&lt;tags&gt;&lt;tag n=&quot;Format&quot; v=&quot;1&quot; /&gt;&lt;/tags&gt;" hidden="1"/>
          <p:cNvSpPr>
            <a:spLocks noGrp="1"/>
          </p:cNvSpPr>
          <p:nvPr>
            <p:ph type="body" sz="quarter" idx="48"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9" name="SlideNumber"/>
          <p:cNvSpPr>
            <a:spLocks noGrp="1" noChangeArrowheads="1"/>
          </p:cNvSpPr>
          <p:nvPr>
            <p:ph type="sldNum" sz="quarter" idx="4"/>
          </p:nvPr>
        </p:nvSpPr>
        <p:spPr bwMode="auto">
          <a:xfrm>
            <a:off x="6937375" y="6324600"/>
            <a:ext cx="1755775" cy="3571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45720" rIns="0" bIns="45720" numCol="1" anchor="b" anchorCtr="0" compatLnSpc="1">
            <a:prstTxWarp prst="textNoShape">
              <a:avLst/>
            </a:prstTxWarp>
          </a:bodyPr>
          <a:lstStyle>
            <a:lvl1pPr algn="r">
              <a:lnSpc>
                <a:spcPct val="100000"/>
              </a:lnSpc>
              <a:buClrTx/>
              <a:defRPr sz="1000">
                <a:solidFill>
                  <a:schemeClr val="tx1"/>
                </a:solidFill>
                <a:latin typeface="+mn-lt"/>
                <a:ea typeface="+mn-ea"/>
                <a:cs typeface="+mn-cs"/>
              </a:defRPr>
            </a:lvl1pPr>
          </a:lstStyle>
          <a:p>
            <a:fld id="{3C5482B9-D11D-4067-B360-F1AA9B4F5826}" type="slidenum">
              <a:rPr lang="en-US" noProof="1" smtClean="0">
                <a:solidFill>
                  <a:srgbClr val="000000"/>
                </a:solidFill>
              </a:rPr>
              <a:pPr/>
              <a:t>‹Nº›</a:t>
            </a:fld>
            <a:endParaRPr lang="en-US" noProof="1">
              <a:solidFill>
                <a:srgbClr val="000000"/>
              </a:solidFill>
            </a:endParaRPr>
          </a:p>
        </p:txBody>
      </p:sp>
      <p:sp>
        <p:nvSpPr>
          <p:cNvPr id="5" name="MessageStatement"/>
          <p:cNvSpPr>
            <a:spLocks noGrp="1" noChangeArrowheads="1"/>
          </p:cNvSpPr>
          <p:nvPr>
            <p:ph type="subTitle" idx="1" hasCustomPrompt="1"/>
          </p:nvPr>
        </p:nvSpPr>
        <p:spPr>
          <a:xfrm>
            <a:off x="449999" y="5731200"/>
            <a:ext cx="8236801" cy="298800"/>
          </a:xfrm>
          <a:solidFill>
            <a:schemeClr val="tx2"/>
          </a:solidFill>
          <a:ln w="6350">
            <a:solidFill>
              <a:schemeClr val="tx2"/>
            </a:solidFill>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000" tIns="46800" rIns="90000" bIns="46800" numCol="1" anchor="b" anchorCtr="0" compatLnSpc="1">
            <a:prstTxWarp prst="textNoShape">
              <a:avLst/>
            </a:prstTxWarp>
            <a:spAutoFit/>
          </a:bodyPr>
          <a:lstStyle>
            <a:lvl1pPr>
              <a:defRPr lang="en-US" noProof="0" dirty="0" smtClean="0">
                <a:solidFill>
                  <a:schemeClr val="bg1"/>
                </a:solidFill>
                <a:latin typeface="+mn-lt"/>
                <a:ea typeface="+mn-ea"/>
                <a:cs typeface="+mn-cs"/>
              </a:defRPr>
            </a:lvl1pPr>
          </a:lstStyle>
          <a:p>
            <a:pPr lvl="0"/>
            <a:r>
              <a:rPr lang="en-US" noProof="0" dirty="0" smtClean="0"/>
              <a:t>Message statement</a:t>
            </a:r>
          </a:p>
        </p:txBody>
      </p:sp>
      <p:sp>
        <p:nvSpPr>
          <p:cNvPr id="2" name="Title"/>
          <p:cNvSpPr>
            <a:spLocks noGrp="1"/>
          </p:cNvSpPr>
          <p:nvPr>
            <p:ph type="title" hasCustomPrompt="1"/>
          </p:nvPr>
        </p:nvSpPr>
        <p:spPr/>
        <p:txBody>
          <a:bodyPr/>
          <a:lstStyle>
            <a:lvl1pPr>
              <a:defRPr>
                <a:latin typeface="+mj-lt"/>
                <a:ea typeface="+mn-ea"/>
                <a:cs typeface="+mn-cs"/>
              </a:defRPr>
            </a:lvl1pPr>
          </a:lstStyle>
          <a:p>
            <a:r>
              <a:rPr lang="en-US" dirty="0" smtClean="0"/>
              <a:t>Title</a:t>
            </a:r>
            <a:endParaRPr lang="en-GB" dirty="0"/>
          </a:p>
        </p:txBody>
      </p:sp>
    </p:spTree>
    <p:extLst>
      <p:ext uri="{BB962C8B-B14F-4D97-AF65-F5344CB8AC3E}">
        <p14:creationId xmlns:p14="http://schemas.microsoft.com/office/powerpoint/2010/main" val="1294396651"/>
      </p:ext>
    </p:extLst>
  </p:cSld>
  <p:clrMapOvr>
    <a:masterClrMapping/>
  </p:clrMapOvr>
  <p:timing>
    <p:tnLst>
      <p:par>
        <p:cTn id="1" dur="indefinite" restart="never" nodeType="tmRoot"/>
      </p:par>
    </p:tnLst>
  </p:timing>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Table of Contents">
    <p:spTree>
      <p:nvGrpSpPr>
        <p:cNvPr id="1" name=""/>
        <p:cNvGrpSpPr/>
        <p:nvPr/>
      </p:nvGrpSpPr>
      <p:grpSpPr>
        <a:xfrm>
          <a:off x="0" y="0"/>
          <a:ext cx="0" cy="0"/>
          <a:chOff x="0" y="0"/>
          <a:chExt cx="0" cy="0"/>
        </a:xfrm>
      </p:grpSpPr>
      <p:sp>
        <p:nvSpPr>
          <p:cNvPr id="3" name="SlideNumber"/>
          <p:cNvSpPr>
            <a:spLocks noGrp="1"/>
          </p:cNvSpPr>
          <p:nvPr>
            <p:ph type="sldNum" sz="quarter" idx="10"/>
          </p:nvPr>
        </p:nvSpPr>
        <p:spPr/>
        <p:txBody>
          <a:bodyPr/>
          <a:lstStyle/>
          <a:p>
            <a:fld id="{3C5482B9-D11D-4067-B360-F1AA9B4F5826}" type="slidenum">
              <a:rPr lang="en-US" noProof="1" smtClean="0">
                <a:solidFill>
                  <a:srgbClr val="000000"/>
                </a:solidFill>
              </a:rPr>
              <a:pPr/>
              <a:t>‹Nº›</a:t>
            </a:fld>
            <a:endParaRPr lang="en-US" noProof="1">
              <a:solidFill>
                <a:srgbClr val="000000"/>
              </a:solidFill>
            </a:endParaRPr>
          </a:p>
        </p:txBody>
      </p:sp>
      <p:sp>
        <p:nvSpPr>
          <p:cNvPr id="4" name="BasicText" descr="&lt;tags&gt;&lt;tag n=&quot;Linked&quot; v=&quot;True&quot; /&gt;&lt;/tags&gt;"/>
          <p:cNvSpPr>
            <a:spLocks noGrp="1" noChangeArrowheads="1"/>
          </p:cNvSpPr>
          <p:nvPr>
            <p:ph idx="1"/>
          </p:nvPr>
        </p:nvSpPr>
        <p:spPr bwMode="gray">
          <a:xfrm>
            <a:off x="449263" y="990600"/>
            <a:ext cx="8245475" cy="43576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bodyPr>
          <a:lstStyle>
            <a:lvl1pPr>
              <a:defRPr lang="en-US" dirty="0" smtClean="0"/>
            </a:lvl1pPr>
            <a:lvl2pPr>
              <a:defRPr lang="en-US" dirty="0" smtClean="0"/>
            </a:lvl2pPr>
          </a:lstStyle>
          <a:p>
            <a:pPr marL="361950" lvl="0" indent="-361950" defTabSz="728663" fontAlgn="base">
              <a:spcBef>
                <a:spcPct val="95000"/>
              </a:spcBef>
              <a:spcAft>
                <a:spcPct val="0"/>
              </a:spcAft>
              <a:buClr>
                <a:schemeClr val="tx1"/>
              </a:buClr>
              <a:buSzPct val="120000"/>
              <a:buFont typeface="Wingdings" pitchFamily="2" charset="2"/>
              <a:tabLst>
                <a:tab pos="365125" algn="l"/>
              </a:tabLst>
            </a:pPr>
            <a:r>
              <a:rPr lang="en-US" dirty="0" smtClean="0"/>
              <a:t>1. 	TOC heading </a:t>
            </a:r>
          </a:p>
          <a:p>
            <a:pPr marL="363538" lvl="1" defTabSz="728663" fontAlgn="base">
              <a:spcBef>
                <a:spcPct val="36000"/>
              </a:spcBef>
              <a:spcAft>
                <a:spcPct val="0"/>
              </a:spcAft>
              <a:buClr>
                <a:schemeClr val="tx1"/>
              </a:buClr>
              <a:buSzPct val="120000"/>
              <a:tabLst>
                <a:tab pos="365125" algn="l"/>
              </a:tabLst>
            </a:pPr>
            <a:r>
              <a:rPr lang="en-US" dirty="0" smtClean="0"/>
              <a:t>TOC subheading</a:t>
            </a:r>
          </a:p>
        </p:txBody>
      </p:sp>
      <p:sp>
        <p:nvSpPr>
          <p:cNvPr id="2" name="Title"/>
          <p:cNvSpPr>
            <a:spLocks noGrp="1"/>
          </p:cNvSpPr>
          <p:nvPr>
            <p:ph type="title" hasCustomPrompt="1"/>
          </p:nvPr>
        </p:nvSpPr>
        <p:spPr>
          <a:xfrm>
            <a:off x="449263" y="190500"/>
            <a:ext cx="8247888" cy="350865"/>
          </a:xfrm>
        </p:spPr>
        <p:txBody>
          <a:bodyPr/>
          <a:lstStyle>
            <a:lvl1pPr>
              <a:defRPr/>
            </a:lvl1pPr>
          </a:lstStyle>
          <a:p>
            <a:r>
              <a:rPr lang="en-US" dirty="0" smtClean="0"/>
              <a:t>Title</a:t>
            </a:r>
            <a:endParaRPr lang="en-US" dirty="0"/>
          </a:p>
        </p:txBody>
      </p:sp>
      <p:sp>
        <p:nvSpPr>
          <p:cNvPr id="9" name="Tagline"/>
          <p:cNvSpPr txBox="1">
            <a:spLocks noChangeArrowheads="1"/>
          </p:cNvSpPr>
          <p:nvPr userDrawn="1"/>
        </p:nvSpPr>
        <p:spPr bwMode="auto">
          <a:xfrm rot="-5400000">
            <a:off x="-3366293" y="3369468"/>
            <a:ext cx="6826250" cy="873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ormAutofit/>
          </a:bodyPr>
          <a:lstStyle>
            <a:lvl1pPr algn="l" defTabSz="728663" eaLnBrk="0" hangingPunct="0">
              <a:tabLst>
                <a:tab pos="4286250" algn="l"/>
              </a:tabLst>
              <a:defRPr sz="2400">
                <a:solidFill>
                  <a:schemeClr val="tx1"/>
                </a:solidFill>
                <a:latin typeface="Credit Suisse Type Light" pitchFamily="34" charset="0"/>
              </a:defRPr>
            </a:lvl1pPr>
            <a:lvl2pPr marL="495300" indent="-227013" algn="l" defTabSz="728663" eaLnBrk="0" hangingPunct="0">
              <a:tabLst>
                <a:tab pos="4286250" algn="l"/>
              </a:tabLst>
              <a:defRPr sz="2400">
                <a:solidFill>
                  <a:schemeClr val="tx1"/>
                </a:solidFill>
                <a:latin typeface="Credit Suisse Type Light" pitchFamily="34" charset="0"/>
              </a:defRPr>
            </a:lvl2pPr>
            <a:lvl3pPr marL="757238" indent="-260350" algn="l" defTabSz="728663" eaLnBrk="0" hangingPunct="0">
              <a:tabLst>
                <a:tab pos="4286250" algn="l"/>
              </a:tabLst>
              <a:defRPr sz="2400">
                <a:solidFill>
                  <a:schemeClr val="tx1"/>
                </a:solidFill>
                <a:latin typeface="Credit Suisse Type Light" pitchFamily="34" charset="0"/>
              </a:defRPr>
            </a:lvl3pPr>
            <a:lvl4pPr marL="1004888" indent="-246063" algn="l" defTabSz="728663" eaLnBrk="0" hangingPunct="0">
              <a:tabLst>
                <a:tab pos="4286250" algn="l"/>
              </a:tabLst>
              <a:defRPr sz="2400">
                <a:solidFill>
                  <a:schemeClr val="tx1"/>
                </a:solidFill>
                <a:latin typeface="Credit Suisse Type Light" pitchFamily="34" charset="0"/>
              </a:defRPr>
            </a:lvl4pPr>
            <a:lvl5pPr marL="3128963" indent="15875" algn="l" defTabSz="728663" eaLnBrk="0" hangingPunct="0">
              <a:tabLst>
                <a:tab pos="4286250" algn="l"/>
              </a:tabLst>
              <a:defRPr sz="2400">
                <a:solidFill>
                  <a:schemeClr val="tx1"/>
                </a:solidFill>
                <a:latin typeface="Credit Suisse Type Light" pitchFamily="34" charset="0"/>
              </a:defRPr>
            </a:lvl5pPr>
            <a:lvl6pPr marL="35861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9pPr>
          </a:lstStyle>
          <a:p>
            <a:pPr eaLnBrk="1" hangingPunct="1">
              <a:lnSpc>
                <a:spcPct val="95000"/>
              </a:lnSpc>
              <a:buClr>
                <a:srgbClr val="FFFFFF"/>
              </a:buClr>
            </a:pPr>
            <a:r>
              <a:rPr lang="en-US" sz="600" noProof="1" smtClean="0">
                <a:solidFill>
                  <a:srgbClr val="969696"/>
                </a:solidFill>
                <a:latin typeface="Credit Suisse Type Light"/>
              </a:rPr>
              <a:t>O:\IBD_Regional_Documents_Repository_AM_Groups\Latam Group\Mexico IBD\CKDs\Credit Suisse RE\New RP\CSMRTCK - Roadshow_v52.pptx</a:t>
            </a:r>
            <a:endParaRPr lang="en-US" sz="600" noProof="1">
              <a:solidFill>
                <a:srgbClr val="969696"/>
              </a:solidFill>
              <a:latin typeface="Credit Suisse Type Light"/>
            </a:endParaRPr>
          </a:p>
        </p:txBody>
      </p:sp>
    </p:spTree>
    <p:extLst>
      <p:ext uri="{BB962C8B-B14F-4D97-AF65-F5344CB8AC3E}">
        <p14:creationId xmlns:p14="http://schemas.microsoft.com/office/powerpoint/2010/main" val="3149157160"/>
      </p:ext>
    </p:extLst>
  </p:cSld>
  <p:clrMapOvr>
    <a:masterClrMapping/>
  </p:clrMapOvr>
  <p:timing>
    <p:tnLst>
      <p:par>
        <p:cTn id="1" dur="indefinite" restart="never" nodeType="tmRoot"/>
      </p:par>
    </p:tnLst>
  </p:timing>
</p:sldLayout>
</file>

<file path=ppt/slideLayouts/slideLayout68.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solidFill>
          <a:schemeClr val="bg1"/>
        </a:solidFill>
        <a:effectLst/>
      </p:bgPr>
    </p:bg>
    <p:spTree>
      <p:nvGrpSpPr>
        <p:cNvPr id="1" name=""/>
        <p:cNvGrpSpPr/>
        <p:nvPr/>
      </p:nvGrpSpPr>
      <p:grpSpPr>
        <a:xfrm>
          <a:off x="0" y="0"/>
          <a:ext cx="0" cy="0"/>
          <a:chOff x="0" y="0"/>
          <a:chExt cx="0" cy="0"/>
        </a:xfrm>
      </p:grpSpPr>
      <p:grpSp>
        <p:nvGrpSpPr>
          <p:cNvPr id="772262" name="Internal" hidden="1"/>
          <p:cNvGrpSpPr>
            <a:grpSpLocks/>
          </p:cNvGrpSpPr>
          <p:nvPr userDrawn="1"/>
        </p:nvGrpSpPr>
        <p:grpSpPr bwMode="auto">
          <a:xfrm>
            <a:off x="-3175" y="3205166"/>
            <a:ext cx="9148763" cy="452438"/>
            <a:chOff x="-2" y="2021"/>
            <a:chExt cx="5763" cy="285"/>
          </a:xfrm>
        </p:grpSpPr>
        <p:sp>
          <p:nvSpPr>
            <p:cNvPr id="772263" name="Internal" descr="AQAAAAAQACl3lggonE1Gg8DkRCZnAnmMEkqpmpOi682fKcmEq/p66pYDVeuDVyBqS1hbaGu6olqEoeVeRgXC8biKBakmJqkxL7ZwwTqoMKNluRJPirA2cmyHpJypvHT17zJ8MO2W7e9mish8Xa78DlF/assp9s00tULt2vDZK3DyA532sJBYoqt8K8lr4I3IUbxYGJ8u/GzeyZlPc9ivxZZ6wESD3d88kMiXgRwyvCdYVNFY+9qIDvVFkv0VaeOf+ZW5K2H/jlhAgIydEThyXtQt/ELW3eI=" hidden="1"/>
            <p:cNvSpPr txBox="1">
              <a:spLocks noChangeArrowheads="1"/>
            </p:cNvSpPr>
            <p:nvPr userDrawn="1"/>
          </p:nvSpPr>
          <p:spPr bwMode="auto">
            <a:xfrm rot="16200000">
              <a:off x="-16" y="2035"/>
              <a:ext cx="282" cy="25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accent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46800" tIns="46800" rIns="46800" bIns="46800" anchor="ctr" anchorCtr="1">
              <a:spAutoFit/>
            </a:bodyPr>
            <a:lstStyle>
              <a:lvl1pPr algn="l" defTabSz="728663" eaLnBrk="0" hangingPunct="0">
                <a:defRPr sz="2400">
                  <a:solidFill>
                    <a:schemeClr val="tx1"/>
                  </a:solidFill>
                  <a:latin typeface="Credit Suisse Type Light" pitchFamily="34" charset="0"/>
                </a:defRPr>
              </a:lvl1pPr>
              <a:lvl2pPr marL="495300" indent="-227013" algn="l" defTabSz="728663" eaLnBrk="0" hangingPunct="0">
                <a:defRPr sz="2400">
                  <a:solidFill>
                    <a:schemeClr val="tx1"/>
                  </a:solidFill>
                  <a:latin typeface="Credit Suisse Type Light" pitchFamily="34" charset="0"/>
                </a:defRPr>
              </a:lvl2pPr>
              <a:lvl3pPr marL="757238" indent="-260350" algn="l" defTabSz="728663" eaLnBrk="0" hangingPunct="0">
                <a:defRPr sz="2400">
                  <a:solidFill>
                    <a:schemeClr val="tx1"/>
                  </a:solidFill>
                  <a:latin typeface="Credit Suisse Type Light" pitchFamily="34" charset="0"/>
                </a:defRPr>
              </a:lvl3pPr>
              <a:lvl4pPr marL="1004888" indent="-246063" algn="l" defTabSz="728663" eaLnBrk="0" hangingPunct="0">
                <a:defRPr sz="2400">
                  <a:solidFill>
                    <a:schemeClr val="tx1"/>
                  </a:solidFill>
                  <a:latin typeface="Credit Suisse Type Light" pitchFamily="34" charset="0"/>
                </a:defRPr>
              </a:lvl4pPr>
              <a:lvl5pPr marL="3128963" indent="15875" algn="l" defTabSz="728663" eaLnBrk="0" hangingPunct="0">
                <a:defRPr sz="2400">
                  <a:solidFill>
                    <a:schemeClr val="tx1"/>
                  </a:solidFill>
                  <a:latin typeface="Credit Suisse Type Light" pitchFamily="34" charset="0"/>
                </a:defRPr>
              </a:lvl5pPr>
              <a:lvl6pPr marL="3586163" indent="15875" defTabSz="728663" eaLnBrk="0" fontAlgn="base" hangingPunct="0">
                <a:spcBef>
                  <a:spcPct val="0"/>
                </a:spcBef>
                <a:spcAft>
                  <a:spcPct val="0"/>
                </a:spcAf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defRPr sz="2400">
                  <a:solidFill>
                    <a:schemeClr val="tx1"/>
                  </a:solidFill>
                  <a:latin typeface="Credit Suisse Type Light" pitchFamily="34" charset="0"/>
                </a:defRPr>
              </a:lvl9pPr>
            </a:lstStyle>
            <a:p>
              <a:pPr eaLnBrk="1" hangingPunct="1">
                <a:spcBef>
                  <a:spcPct val="35000"/>
                </a:spcBef>
                <a:buClr>
                  <a:srgbClr val="FFFFFF"/>
                </a:buClr>
              </a:pPr>
              <a:r>
                <a:rPr lang="en-US" sz="2000" b="1" noProof="1" smtClean="0">
                  <a:solidFill>
                    <a:srgbClr val="DADBDD"/>
                  </a:solidFill>
                  <a:latin typeface="Credit Suisse Type Light"/>
                </a:rPr>
                <a:t>     </a:t>
              </a:r>
              <a:endParaRPr lang="en-US" sz="2000" b="1" noProof="1">
                <a:solidFill>
                  <a:srgbClr val="DADBDD"/>
                </a:solidFill>
                <a:latin typeface="Credit Suisse Type Light"/>
              </a:endParaRPr>
            </a:p>
          </p:txBody>
        </p:sp>
        <p:sp>
          <p:nvSpPr>
            <p:cNvPr id="772264" name="Internal" descr="AQAAAAAQAHYSoIDQOiFKvJ95oaOXc+Lb62utDbSVGaapjUR2wS8lzgGpnh4vC0vBV/cpw6i8r3lDH7xZAZSkQuDSphobGsnXRoZJ+8DcOiS091cUiMF4mE5MMr58SbO9pmJBysWvZm2YuhTguhU+dhAKTgARV9Wt7l8ptdp9BjKmJ6wMay8hDfdeeHw3G0/FcjSvkKJ+Tb04G2QzOtyEUx8RpT3ZCDhBgJ49L3x5KGTuU8N6fBNiP/oc+fVzAyfhKUrB39hpuaXPUNyW0HlYhuC39PTtUQw=" hidden="1"/>
            <p:cNvSpPr txBox="1">
              <a:spLocks noChangeArrowheads="1"/>
            </p:cNvSpPr>
            <p:nvPr userDrawn="1"/>
          </p:nvSpPr>
          <p:spPr bwMode="auto">
            <a:xfrm rot="16200000" flipH="1" flipV="1">
              <a:off x="5494" y="2038"/>
              <a:ext cx="282" cy="25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accent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46800" tIns="46800" rIns="46800" bIns="46800" anchor="ctr" anchorCtr="1">
              <a:spAutoFit/>
            </a:bodyPr>
            <a:lstStyle>
              <a:lvl1pPr algn="l" defTabSz="728663" eaLnBrk="0" hangingPunct="0">
                <a:defRPr sz="2400">
                  <a:solidFill>
                    <a:schemeClr val="tx1"/>
                  </a:solidFill>
                  <a:latin typeface="Credit Suisse Type Light" pitchFamily="34" charset="0"/>
                </a:defRPr>
              </a:lvl1pPr>
              <a:lvl2pPr marL="495300" indent="-227013" algn="l" defTabSz="728663" eaLnBrk="0" hangingPunct="0">
                <a:defRPr sz="2400">
                  <a:solidFill>
                    <a:schemeClr val="tx1"/>
                  </a:solidFill>
                  <a:latin typeface="Credit Suisse Type Light" pitchFamily="34" charset="0"/>
                </a:defRPr>
              </a:lvl2pPr>
              <a:lvl3pPr marL="757238" indent="-260350" algn="l" defTabSz="728663" eaLnBrk="0" hangingPunct="0">
                <a:defRPr sz="2400">
                  <a:solidFill>
                    <a:schemeClr val="tx1"/>
                  </a:solidFill>
                  <a:latin typeface="Credit Suisse Type Light" pitchFamily="34" charset="0"/>
                </a:defRPr>
              </a:lvl3pPr>
              <a:lvl4pPr marL="1004888" indent="-246063" algn="l" defTabSz="728663" eaLnBrk="0" hangingPunct="0">
                <a:defRPr sz="2400">
                  <a:solidFill>
                    <a:schemeClr val="tx1"/>
                  </a:solidFill>
                  <a:latin typeface="Credit Suisse Type Light" pitchFamily="34" charset="0"/>
                </a:defRPr>
              </a:lvl4pPr>
              <a:lvl5pPr marL="3128963" indent="15875" algn="l" defTabSz="728663" eaLnBrk="0" hangingPunct="0">
                <a:defRPr sz="2400">
                  <a:solidFill>
                    <a:schemeClr val="tx1"/>
                  </a:solidFill>
                  <a:latin typeface="Credit Suisse Type Light" pitchFamily="34" charset="0"/>
                </a:defRPr>
              </a:lvl5pPr>
              <a:lvl6pPr marL="3586163" indent="15875" defTabSz="728663" eaLnBrk="0" fontAlgn="base" hangingPunct="0">
                <a:spcBef>
                  <a:spcPct val="0"/>
                </a:spcBef>
                <a:spcAft>
                  <a:spcPct val="0"/>
                </a:spcAf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defRPr sz="2400">
                  <a:solidFill>
                    <a:schemeClr val="tx1"/>
                  </a:solidFill>
                  <a:latin typeface="Credit Suisse Type Light" pitchFamily="34" charset="0"/>
                </a:defRPr>
              </a:lvl9pPr>
            </a:lstStyle>
            <a:p>
              <a:pPr eaLnBrk="1" hangingPunct="1">
                <a:spcBef>
                  <a:spcPct val="35000"/>
                </a:spcBef>
                <a:buClr>
                  <a:srgbClr val="FFFFFF"/>
                </a:buClr>
              </a:pPr>
              <a:r>
                <a:rPr lang="en-US" sz="2000" b="1" noProof="1" smtClean="0">
                  <a:solidFill>
                    <a:srgbClr val="DADBDD"/>
                  </a:solidFill>
                  <a:latin typeface="Credit Suisse Type Light"/>
                </a:rPr>
                <a:t>     </a:t>
              </a:r>
              <a:endParaRPr lang="en-US" sz="2000" b="1" noProof="1">
                <a:solidFill>
                  <a:srgbClr val="DADBDD"/>
                </a:solidFill>
                <a:latin typeface="Credit Suisse Type Light"/>
              </a:endParaRPr>
            </a:p>
          </p:txBody>
        </p:sp>
      </p:grpSp>
      <p:pic>
        <p:nvPicPr>
          <p:cNvPr id="772223" name="ClientLogoHolder" descr="&lt;tags&gt;&lt;tag n=&quot;Visible&quot; v=&quot;False&quot; /&gt;&lt;/tags&gt;" hidden="1"/>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7640638" y="273050"/>
            <a:ext cx="1047750" cy="514350"/>
          </a:xfrm>
          <a:prstGeom prst="rect">
            <a:avLst/>
          </a:prstGeom>
          <a:noFill/>
          <a:extLst>
            <a:ext uri="{909E8E84-426E-40DD-AFC4-6F175D3DCCD1}">
              <a14:hiddenFill xmlns:a14="http://schemas.microsoft.com/office/drawing/2010/main">
                <a:solidFill>
                  <a:srgbClr val="FFFFFF"/>
                </a:solidFill>
              </a14:hiddenFill>
            </a:ext>
          </a:extLst>
        </p:spPr>
      </p:pic>
      <p:sp>
        <p:nvSpPr>
          <p:cNvPr id="772105" name="Title" descr="Text Box: Flysheet heading"/>
          <p:cNvSpPr>
            <a:spLocks noGrp="1" noChangeArrowheads="1"/>
          </p:cNvSpPr>
          <p:nvPr>
            <p:ph type="ctrTitle"/>
          </p:nvPr>
        </p:nvSpPr>
        <p:spPr>
          <a:xfrm>
            <a:off x="449263" y="2841094"/>
            <a:ext cx="8239125" cy="416456"/>
          </a:xfrm>
          <a:extLst>
            <a:ext uri="{91240B29-F687-4F45-9708-019B960494DF}">
              <a14:hiddenLine xmlns:a14="http://schemas.microsoft.com/office/drawing/2010/main" w="9525">
                <a:solidFill>
                  <a:schemeClr val="tx1"/>
                </a:solidFill>
                <a:miter lim="800000"/>
                <a:headEnd/>
                <a:tailEnd/>
              </a14:hiddenLine>
            </a:ext>
          </a:extLst>
        </p:spPr>
        <p:txBody>
          <a:bodyPr bIns="36000" anchor="b"/>
          <a:lstStyle>
            <a:lvl1pPr>
              <a:defRPr sz="2600">
                <a:latin typeface="+mj-lt"/>
                <a:ea typeface="+mj-ea"/>
              </a:defRPr>
            </a:lvl1pPr>
          </a:lstStyle>
          <a:p>
            <a:pPr lvl="0"/>
            <a:r>
              <a:rPr lang="es-ES_tradnl" noProof="0" dirty="0" err="1" smtClean="0"/>
              <a:t>Flysheet</a:t>
            </a:r>
            <a:r>
              <a:rPr lang="es-ES_tradnl" noProof="0" dirty="0" smtClean="0"/>
              <a:t> </a:t>
            </a:r>
            <a:r>
              <a:rPr lang="es-ES_tradnl" noProof="0" dirty="0" err="1" smtClean="0"/>
              <a:t>heading</a:t>
            </a:r>
            <a:endParaRPr lang="es-ES_tradnl" noProof="0" dirty="0" smtClean="0"/>
          </a:p>
        </p:txBody>
      </p:sp>
      <p:sp>
        <p:nvSpPr>
          <p:cNvPr id="772106" name="SubTitle" descr="Text Box: Flysheet subheading"/>
          <p:cNvSpPr>
            <a:spLocks noGrp="1" noChangeArrowheads="1"/>
          </p:cNvSpPr>
          <p:nvPr>
            <p:ph type="subTitle" idx="1"/>
          </p:nvPr>
        </p:nvSpPr>
        <p:spPr>
          <a:xfrm>
            <a:off x="449263" y="3257550"/>
            <a:ext cx="8239125" cy="571500"/>
          </a:xfrm>
          <a:extLst>
            <a:ext uri="{91240B29-F687-4F45-9708-019B960494DF}">
              <a14:hiddenLine xmlns:a14="http://schemas.microsoft.com/office/drawing/2010/main" w="9525">
                <a:solidFill>
                  <a:schemeClr val="tx1"/>
                </a:solidFill>
                <a:miter lim="800000"/>
                <a:headEnd/>
                <a:tailEnd/>
              </a14:hiddenLine>
            </a:ext>
          </a:extLst>
        </p:spPr>
        <p:txBody>
          <a:bodyPr bIns="36000"/>
          <a:lstStyle>
            <a:lvl1pPr>
              <a:defRPr sz="2600" b="0">
                <a:latin typeface="+mj-lt"/>
                <a:ea typeface="+mj-ea"/>
              </a:defRPr>
            </a:lvl1pPr>
          </a:lstStyle>
          <a:p>
            <a:pPr lvl="0"/>
            <a:r>
              <a:rPr lang="es-ES_tradnl" noProof="0" dirty="0" err="1" smtClean="0"/>
              <a:t>Flysheet</a:t>
            </a:r>
            <a:r>
              <a:rPr lang="es-ES_tradnl" noProof="0" dirty="0" smtClean="0"/>
              <a:t> </a:t>
            </a:r>
            <a:r>
              <a:rPr lang="es-ES_tradnl" noProof="0" dirty="0" err="1" smtClean="0"/>
              <a:t>subheading</a:t>
            </a:r>
            <a:endParaRPr lang="es-ES_tradnl" noProof="0" dirty="0" smtClean="0"/>
          </a:p>
        </p:txBody>
      </p:sp>
      <p:sp>
        <p:nvSpPr>
          <p:cNvPr id="772201" name="BlueLine"/>
          <p:cNvSpPr>
            <a:spLocks noChangeShapeType="1"/>
          </p:cNvSpPr>
          <p:nvPr/>
        </p:nvSpPr>
        <p:spPr bwMode="auto">
          <a:xfrm>
            <a:off x="449263" y="6135688"/>
            <a:ext cx="8247888" cy="0"/>
          </a:xfrm>
          <a:prstGeom prst="line">
            <a:avLst/>
          </a:prstGeom>
          <a:noFill/>
          <a:ln w="12700">
            <a:solidFill>
              <a:srgbClr val="003868"/>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defTabSz="914400" eaLnBrk="1" hangingPunct="1">
              <a:lnSpc>
                <a:spcPct val="95000"/>
              </a:lnSpc>
              <a:buClr>
                <a:srgbClr val="FFFFFF"/>
              </a:buClr>
            </a:pPr>
            <a:endParaRPr lang="es-ES_tradnl" sz="1200" dirty="0">
              <a:solidFill>
                <a:srgbClr val="000000"/>
              </a:solidFill>
              <a:latin typeface="Credit Suisse Type Light"/>
            </a:endParaRPr>
          </a:p>
        </p:txBody>
      </p:sp>
      <p:sp>
        <p:nvSpPr>
          <p:cNvPr id="772215" name="Tagline" hidden="1"/>
          <p:cNvSpPr txBox="1">
            <a:spLocks noChangeArrowheads="1"/>
          </p:cNvSpPr>
          <p:nvPr/>
        </p:nvSpPr>
        <p:spPr bwMode="auto">
          <a:xfrm rot="-5400000">
            <a:off x="-3366293" y="3369468"/>
            <a:ext cx="6826250" cy="873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ormAutofit/>
          </a:bodyPr>
          <a:lstStyle>
            <a:lvl1pPr algn="l" defTabSz="728663" eaLnBrk="0" hangingPunct="0">
              <a:tabLst>
                <a:tab pos="4286250" algn="l"/>
              </a:tabLst>
              <a:defRPr sz="2400">
                <a:solidFill>
                  <a:schemeClr val="tx1"/>
                </a:solidFill>
                <a:latin typeface="Credit Suisse Type Light" pitchFamily="34" charset="0"/>
              </a:defRPr>
            </a:lvl1pPr>
            <a:lvl2pPr marL="495300" indent="-227013" algn="l" defTabSz="728663" eaLnBrk="0" hangingPunct="0">
              <a:tabLst>
                <a:tab pos="4286250" algn="l"/>
              </a:tabLst>
              <a:defRPr sz="2400">
                <a:solidFill>
                  <a:schemeClr val="tx1"/>
                </a:solidFill>
                <a:latin typeface="Credit Suisse Type Light" pitchFamily="34" charset="0"/>
              </a:defRPr>
            </a:lvl2pPr>
            <a:lvl3pPr marL="757238" indent="-260350" algn="l" defTabSz="728663" eaLnBrk="0" hangingPunct="0">
              <a:tabLst>
                <a:tab pos="4286250" algn="l"/>
              </a:tabLst>
              <a:defRPr sz="2400">
                <a:solidFill>
                  <a:schemeClr val="tx1"/>
                </a:solidFill>
                <a:latin typeface="Credit Suisse Type Light" pitchFamily="34" charset="0"/>
              </a:defRPr>
            </a:lvl3pPr>
            <a:lvl4pPr marL="1004888" indent="-246063" algn="l" defTabSz="728663" eaLnBrk="0" hangingPunct="0">
              <a:tabLst>
                <a:tab pos="4286250" algn="l"/>
              </a:tabLst>
              <a:defRPr sz="2400">
                <a:solidFill>
                  <a:schemeClr val="tx1"/>
                </a:solidFill>
                <a:latin typeface="Credit Suisse Type Light" pitchFamily="34" charset="0"/>
              </a:defRPr>
            </a:lvl4pPr>
            <a:lvl5pPr marL="3128963" indent="15875" algn="l" defTabSz="728663" eaLnBrk="0" hangingPunct="0">
              <a:tabLst>
                <a:tab pos="4286250" algn="l"/>
              </a:tabLst>
              <a:defRPr sz="2400">
                <a:solidFill>
                  <a:schemeClr val="tx1"/>
                </a:solidFill>
                <a:latin typeface="Credit Suisse Type Light" pitchFamily="34" charset="0"/>
              </a:defRPr>
            </a:lvl5pPr>
            <a:lvl6pPr marL="35861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9pPr>
          </a:lstStyle>
          <a:p>
            <a:pPr eaLnBrk="1" hangingPunct="1">
              <a:lnSpc>
                <a:spcPct val="95000"/>
              </a:lnSpc>
              <a:buClr>
                <a:srgbClr val="FFFFFF"/>
              </a:buClr>
            </a:pPr>
            <a:r>
              <a:rPr lang="es-ES_tradnl" sz="600" noProof="1" smtClean="0">
                <a:solidFill>
                  <a:srgbClr val="969696"/>
                </a:solidFill>
                <a:latin typeface="Credit Suisse Type Light"/>
              </a:rPr>
              <a:t>O:\IBD_Regional_Documents_Repository_AM_Groups\Latam Group\Mexico IBD\CKDs\Credit Suisse RE\New RP\CSMRTCK - Roadshow_v52.pptx</a:t>
            </a:r>
            <a:endParaRPr lang="es-ES_tradnl" sz="600" noProof="1">
              <a:solidFill>
                <a:srgbClr val="969696"/>
              </a:solidFill>
              <a:latin typeface="Credit Suisse Type Light"/>
            </a:endParaRPr>
          </a:p>
        </p:txBody>
      </p:sp>
      <p:sp>
        <p:nvSpPr>
          <p:cNvPr id="772218" name="DraftAndConfidential" descr="AQAAAAAQAPf7X0vBQf5ElpXI3YDoCaYZQhYPIPZJSzwRRDtbB66YbcRC5//79p1/hOzEKKdAic+xUhBwp6EWmdtVHIqLBe0X5tS2nXhngFrjgZ8HVMMxFmT5zuTURVVnCnIKEA4ghHx2Oert1xZ6GDmyI8/lxf9RBDAHZgnsR1k1MtKinr2ym/2Aowuxt/8j+gk2nyZ7a1YEcsClVP0qrODs5Fq4gOFzt0Dyv65ekC77KFpDLlI+FfHc//ftYgLSh6efBt5uDZf9owT0q6X+fx2k27Be+7GuYqNBFvB8dzDc91Pt38rc"/>
          <p:cNvSpPr txBox="1">
            <a:spLocks noChangeArrowheads="1"/>
          </p:cNvSpPr>
          <p:nvPr/>
        </p:nvSpPr>
        <p:spPr bwMode="auto">
          <a:xfrm>
            <a:off x="8058362" y="6273800"/>
            <a:ext cx="634789" cy="146194"/>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algn="l" eaLnBrk="0" hangingPunct="0">
              <a:defRPr sz="2400">
                <a:solidFill>
                  <a:schemeClr val="tx1"/>
                </a:solidFill>
                <a:latin typeface="Credit Suisse Type Light" pitchFamily="34" charset="0"/>
              </a:defRPr>
            </a:lvl1pPr>
            <a:lvl2pPr marL="1588" algn="l" eaLnBrk="0" hangingPunct="0">
              <a:defRPr sz="2400">
                <a:solidFill>
                  <a:schemeClr val="tx1"/>
                </a:solidFill>
                <a:latin typeface="Credit Suisse Type Light" pitchFamily="34" charset="0"/>
              </a:defRPr>
            </a:lvl2pPr>
            <a:lvl3pPr marL="3175" algn="l" eaLnBrk="0" hangingPunct="0">
              <a:defRPr sz="2400">
                <a:solidFill>
                  <a:schemeClr val="tx1"/>
                </a:solidFill>
                <a:latin typeface="Credit Suisse Type Light" pitchFamily="34" charset="0"/>
              </a:defRPr>
            </a:lvl3pPr>
            <a:lvl4pPr marL="4763" algn="l" eaLnBrk="0" hangingPunct="0">
              <a:defRPr sz="2400">
                <a:solidFill>
                  <a:schemeClr val="tx1"/>
                </a:solidFill>
                <a:latin typeface="Credit Suisse Type Light" pitchFamily="34" charset="0"/>
              </a:defRPr>
            </a:lvl4pPr>
            <a:lvl5pPr marL="3484563" indent="-3300413" algn="l" eaLnBrk="0" hangingPunct="0">
              <a:defRPr sz="2400">
                <a:solidFill>
                  <a:schemeClr val="tx1"/>
                </a:solidFill>
                <a:latin typeface="Credit Suisse Type Light" pitchFamily="34" charset="0"/>
              </a:defRPr>
            </a:lvl5pPr>
            <a:lvl6pPr marL="3941763" indent="-3300413" eaLnBrk="0" fontAlgn="base" hangingPunct="0">
              <a:spcBef>
                <a:spcPct val="0"/>
              </a:spcBef>
              <a:spcAft>
                <a:spcPct val="0"/>
              </a:spcAft>
              <a:defRPr sz="2400">
                <a:solidFill>
                  <a:schemeClr val="tx1"/>
                </a:solidFill>
                <a:latin typeface="Credit Suisse Type Light" pitchFamily="34" charset="0"/>
              </a:defRPr>
            </a:lvl6pPr>
            <a:lvl7pPr marL="4398963" indent="-3300413" eaLnBrk="0" fontAlgn="base" hangingPunct="0">
              <a:spcBef>
                <a:spcPct val="0"/>
              </a:spcBef>
              <a:spcAft>
                <a:spcPct val="0"/>
              </a:spcAft>
              <a:defRPr sz="2400">
                <a:solidFill>
                  <a:schemeClr val="tx1"/>
                </a:solidFill>
                <a:latin typeface="Credit Suisse Type Light" pitchFamily="34" charset="0"/>
              </a:defRPr>
            </a:lvl7pPr>
            <a:lvl8pPr marL="4856163" indent="-3300413" eaLnBrk="0" fontAlgn="base" hangingPunct="0">
              <a:spcBef>
                <a:spcPct val="0"/>
              </a:spcBef>
              <a:spcAft>
                <a:spcPct val="0"/>
              </a:spcAft>
              <a:defRPr sz="2400">
                <a:solidFill>
                  <a:schemeClr val="tx1"/>
                </a:solidFill>
                <a:latin typeface="Credit Suisse Type Light" pitchFamily="34" charset="0"/>
              </a:defRPr>
            </a:lvl8pPr>
            <a:lvl9pPr marL="5313363" indent="-3300413" eaLnBrk="0" fontAlgn="base" hangingPunct="0">
              <a:spcBef>
                <a:spcPct val="0"/>
              </a:spcBef>
              <a:spcAft>
                <a:spcPct val="0"/>
              </a:spcAft>
              <a:defRPr sz="2400">
                <a:solidFill>
                  <a:schemeClr val="tx1"/>
                </a:solidFill>
                <a:latin typeface="Credit Suisse Type Light" pitchFamily="34" charset="0"/>
              </a:defRPr>
            </a:lvl9pPr>
          </a:lstStyle>
          <a:p>
            <a:pPr algn="r" defTabSz="914400" eaLnBrk="1" hangingPunct="1">
              <a:lnSpc>
                <a:spcPct val="95000"/>
              </a:lnSpc>
              <a:spcBef>
                <a:spcPct val="50000"/>
              </a:spcBef>
              <a:buClr>
                <a:srgbClr val="66A2BC"/>
              </a:buClr>
              <a:buSzPct val="120000"/>
              <a:buFont typeface="Wingdings" pitchFamily="2" charset="2"/>
              <a:buNone/>
            </a:pPr>
            <a:r>
              <a:rPr lang="es-ES_tradnl" sz="1000" noProof="1" smtClean="0">
                <a:solidFill>
                  <a:srgbClr val="000000"/>
                </a:solidFill>
                <a:latin typeface="Credit Suisse Type Light"/>
              </a:rPr>
              <a:t>Confidencial</a:t>
            </a:r>
            <a:endParaRPr lang="es-ES_tradnl" sz="1000" noProof="1">
              <a:solidFill>
                <a:srgbClr val="000000"/>
              </a:solidFill>
              <a:latin typeface="Credit Suisse Type Light"/>
            </a:endParaRPr>
          </a:p>
        </p:txBody>
      </p:sp>
      <p:sp>
        <p:nvSpPr>
          <p:cNvPr id="772219" name="ClientText" descr="Text Box: Client logo" hidden="1"/>
          <p:cNvSpPr>
            <a:spLocks noChangeArrowheads="1"/>
          </p:cNvSpPr>
          <p:nvPr/>
        </p:nvSpPr>
        <p:spPr bwMode="auto">
          <a:xfrm>
            <a:off x="7696200" y="200025"/>
            <a:ext cx="990600" cy="3302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bg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lstStyle/>
          <a:p>
            <a:pPr algn="r" defTabSz="914400">
              <a:lnSpc>
                <a:spcPct val="95000"/>
              </a:lnSpc>
            </a:pPr>
            <a:r>
              <a:rPr lang="es-ES_tradnl" sz="1400" noProof="1" smtClean="0">
                <a:solidFill>
                  <a:srgbClr val="000000"/>
                </a:solidFill>
                <a:latin typeface="Credit Suisse Type Light"/>
              </a:rPr>
              <a:t> </a:t>
            </a:r>
            <a:endParaRPr lang="es-ES_tradnl" sz="1400" noProof="1">
              <a:solidFill>
                <a:srgbClr val="000000"/>
              </a:solidFill>
              <a:latin typeface="Credit Suisse Type Light"/>
            </a:endParaRPr>
          </a:p>
        </p:txBody>
      </p:sp>
      <p:pic>
        <p:nvPicPr>
          <p:cNvPr id="772220" name="CompanyLogoHolder" descr="&lt;tags&gt;&lt;tag n=&quot;Visible&quot; v=&quot;False&quot; /&gt;&lt;/tags&gt;" hidden="1"/>
          <p:cNvPicPr preferRelativeResize="0">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449263" y="6240463"/>
            <a:ext cx="1628775" cy="355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772267" name="SlideNumber"/>
          <p:cNvSpPr>
            <a:spLocks noGrp="1" noChangeArrowheads="1"/>
          </p:cNvSpPr>
          <p:nvPr>
            <p:ph type="sldNum" sz="quarter" idx="4"/>
          </p:nvPr>
        </p:nvSpPr>
        <p:spPr/>
        <p:txBody>
          <a:bodyPr/>
          <a:lstStyle>
            <a:lvl1pPr>
              <a:defRPr>
                <a:latin typeface="+mn-lt"/>
              </a:defRPr>
            </a:lvl1pPr>
          </a:lstStyle>
          <a:p>
            <a:fld id="{5A2F2E25-5499-477B-9B35-4165C852CA6A}" type="slidenum">
              <a:rPr lang="es-ES_tradnl" noProof="1" smtClean="0">
                <a:solidFill>
                  <a:srgbClr val="000000"/>
                </a:solidFill>
              </a:rPr>
              <a:pPr/>
              <a:t>‹Nº›</a:t>
            </a:fld>
            <a:endParaRPr lang="es-ES_tradnl" noProof="1">
              <a:solidFill>
                <a:srgbClr val="000000"/>
              </a:solidFill>
            </a:endParaRPr>
          </a:p>
        </p:txBody>
      </p:sp>
      <p:pic>
        <p:nvPicPr>
          <p:cNvPr id="3" name="CompanyLogo" descr="AQAAAAAQADp0MTXkYAVLt9+Vd4WfZkwVPuOP/yYixsHRVdj67QUg3fV18WWAhMVR5EUczS068zIE+Wfe6c/CGK3ND6mgICXJu9nbOiYrQLkOwJAkbtWzxmu/pr0Rrra6I60e+HAelJndhBjaAxhY5EBLX0H/2eO6RMJwRdojJctr3s9vCUsdlfxqfGUlGo0P0e7fEEy68ISKgakdp/wexSD6F836mHSf23MQv8Q1V10N6AbpI38NlGesumCv3rGU8K4JzHHcmkZQeGldxryXOm4uDdy6/j2m8i/i0PlwBmH/ikx5cTSW/jSb9HX8nqhXd7tekjHKOafG/XG+1azUGmBl90FFrmJu2GaLgq4/sXU3ZCskfeiiWeE/CIOQUKb7/wZVn6bDbFlZigE+goYFMAOhsvpGNYn0IsteUNvXulGi3qrNPxPEIp0tEdtM7RC6QyVIsIADSYs+uavC0K06rS6EXL+DDtVUUpscb/vcvrdJ+lc7U4KS+itFe3wypz/RvpHkALOqY5BI6mZDSZLz1a9QNM/oAWl0WIwdnnQPuT0R0fge1rkUHX2pEHte/Z6RV7xQ5LYjKevoph11U+XYpLRCXRBz1UA="/>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449263" y="6240464"/>
            <a:ext cx="1628775" cy="385271"/>
          </a:xfrm>
          <a:prstGeom prst="rect">
            <a:avLst/>
          </a:prstGeom>
        </p:spPr>
      </p:pic>
    </p:spTree>
    <p:extLst>
      <p:ext uri="{BB962C8B-B14F-4D97-AF65-F5344CB8AC3E}">
        <p14:creationId xmlns:p14="http://schemas.microsoft.com/office/powerpoint/2010/main" val="2029847529"/>
      </p:ext>
    </p:extLst>
  </p:cSld>
  <p:clrMapOvr>
    <a:masterClrMapping/>
  </p:clrMapOvr>
  <p:timing>
    <p:tnLst>
      <p:par>
        <p:cTn id="1" dur="indefinite" restart="never" nodeType="tmRoot"/>
      </p:par>
    </p:tnLst>
  </p:timing>
</p:sldLayout>
</file>

<file path=ppt/slideLayouts/slideLayout6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atin typeface="+mj-lt"/>
              </a:defRPr>
            </a:lvl1pPr>
          </a:lstStyle>
          <a:p>
            <a:r>
              <a:rPr lang="en-US" dirty="0" smtClean="0"/>
              <a:t>Click to edit Master title style</a:t>
            </a:r>
            <a:endParaRPr lang="en-US" dirty="0"/>
          </a:p>
        </p:txBody>
      </p:sp>
      <p:sp>
        <p:nvSpPr>
          <p:cNvPr id="3" name="Slide Number Placeholder 2"/>
          <p:cNvSpPr>
            <a:spLocks noGrp="1"/>
          </p:cNvSpPr>
          <p:nvPr>
            <p:ph type="sldNum" sz="quarter" idx="10"/>
          </p:nvPr>
        </p:nvSpPr>
        <p:spPr/>
        <p:txBody>
          <a:bodyPr/>
          <a:lstStyle>
            <a:lvl1pPr>
              <a:defRPr>
                <a:latin typeface="+mn-lt"/>
                <a:ea typeface="+mn-ea"/>
              </a:defRPr>
            </a:lvl1pPr>
          </a:lstStyle>
          <a:p>
            <a:fld id="{A5DADB4F-EA0A-4547-B6A7-8EB340355706}" type="slidenum">
              <a:rPr lang="en-US" noProof="1" smtClean="0">
                <a:solidFill>
                  <a:srgbClr val="000000"/>
                </a:solidFill>
              </a:rPr>
              <a:pPr/>
              <a:t>‹Nº›</a:t>
            </a:fld>
            <a:endParaRPr lang="en-US" noProof="1">
              <a:solidFill>
                <a:srgbClr val="000000"/>
              </a:solidFill>
            </a:endParaRPr>
          </a:p>
        </p:txBody>
      </p:sp>
    </p:spTree>
    <p:extLst>
      <p:ext uri="{BB962C8B-B14F-4D97-AF65-F5344CB8AC3E}">
        <p14:creationId xmlns:p14="http://schemas.microsoft.com/office/powerpoint/2010/main" val="979867636"/>
      </p:ext>
    </p:extLst>
  </p:cSld>
  <p:clrMapOvr>
    <a:masterClrMapping/>
  </p:clrMapOvr>
  <p:timing>
    <p:tnLst>
      <p:par>
        <p:cTn id="1" dur="indefinite" restart="never" nodeType="tmRoot"/>
      </p:par>
    </p:tnLst>
  </p:timing>
</p:sldLayout>
</file>

<file path=ppt/slideLayouts/slideLayout7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Slide Number Placeholder 1"/>
          <p:cNvSpPr>
            <a:spLocks noGrp="1"/>
          </p:cNvSpPr>
          <p:nvPr>
            <p:ph type="sldNum" sz="quarter" idx="10"/>
          </p:nvPr>
        </p:nvSpPr>
        <p:spPr/>
        <p:txBody>
          <a:bodyPr/>
          <a:lstStyle>
            <a:lvl1pPr>
              <a:defRPr>
                <a:latin typeface="+mn-lt"/>
              </a:defRPr>
            </a:lvl1pPr>
          </a:lstStyle>
          <a:p>
            <a:fld id="{8A0A465B-D471-4C31-89F3-6FF11DC1BCBD}" type="slidenum">
              <a:rPr lang="en-US" noProof="1" smtClean="0">
                <a:solidFill>
                  <a:srgbClr val="000000"/>
                </a:solidFill>
              </a:rPr>
              <a:pPr/>
              <a:t>‹Nº›</a:t>
            </a:fld>
            <a:endParaRPr lang="en-US" noProof="1">
              <a:solidFill>
                <a:srgbClr val="000000"/>
              </a:solidFill>
            </a:endParaRPr>
          </a:p>
        </p:txBody>
      </p:sp>
    </p:spTree>
    <p:extLst>
      <p:ext uri="{BB962C8B-B14F-4D97-AF65-F5344CB8AC3E}">
        <p14:creationId xmlns:p14="http://schemas.microsoft.com/office/powerpoint/2010/main" val="232914120"/>
      </p:ext>
    </p:extLst>
  </p:cSld>
  <p:clrMapOvr>
    <a:masterClrMapping/>
  </p:clrMapOvr>
  <p:timing>
    <p:tnLst>
      <p:par>
        <p:cTn id="1" dur="indefinite" restart="never" nodeType="tmRoot"/>
      </p:par>
    </p:tnLst>
  </p:timing>
</p:sldLayout>
</file>

<file path=ppt/slideLayouts/slideLayout71.xml><?xml version="1.0" encoding="utf-8"?>
<p:sldLayout xmlns:a="http://schemas.openxmlformats.org/drawingml/2006/main" xmlns:r="http://schemas.openxmlformats.org/officeDocument/2006/relationships" xmlns:p="http://schemas.openxmlformats.org/presentationml/2006/main" userDrawn="1">
  <p:cSld name="Disclaimer">
    <p:spTree>
      <p:nvGrpSpPr>
        <p:cNvPr id="1" name=""/>
        <p:cNvGrpSpPr/>
        <p:nvPr/>
      </p:nvGrpSpPr>
      <p:grpSpPr>
        <a:xfrm>
          <a:off x="0" y="0"/>
          <a:ext cx="0" cy="0"/>
          <a:chOff x="0" y="0"/>
          <a:chExt cx="0" cy="0"/>
        </a:xfrm>
      </p:grpSpPr>
      <p:sp>
        <p:nvSpPr>
          <p:cNvPr id="4" name="TaxDisclaimer" descr="&lt;tags&gt;&lt;tag n=&quot;Language&quot; v=&quot;ENG&quot; /&gt;&lt;tag n=&quot;DisclaimerId&quot; v=&quot;2&quot; /&gt;&lt;/tags&gt;"/>
          <p:cNvSpPr txBox="1">
            <a:spLocks noChangeArrowheads="1"/>
          </p:cNvSpPr>
          <p:nvPr userDrawn="1">
            <p:custDataLst>
              <p:tags r:id="rId1"/>
            </p:custDataLst>
          </p:nvPr>
        </p:nvSpPr>
        <p:spPr bwMode="auto">
          <a:xfrm>
            <a:off x="449263" y="1276350"/>
            <a:ext cx="8226425" cy="39472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lvl1pPr algn="l" eaLnBrk="0" hangingPunct="0">
              <a:defRPr sz="2400">
                <a:solidFill>
                  <a:schemeClr val="tx1"/>
                </a:solidFill>
                <a:latin typeface="Credit Suisse Type Light" pitchFamily="34" charset="0"/>
              </a:defRPr>
            </a:lvl1pPr>
            <a:lvl2pPr marL="1588" algn="l" eaLnBrk="0" hangingPunct="0">
              <a:defRPr sz="2400">
                <a:solidFill>
                  <a:schemeClr val="tx1"/>
                </a:solidFill>
                <a:latin typeface="Credit Suisse Type Light" pitchFamily="34" charset="0"/>
              </a:defRPr>
            </a:lvl2pPr>
            <a:lvl3pPr marL="3175" algn="l" eaLnBrk="0" hangingPunct="0">
              <a:defRPr sz="2400">
                <a:solidFill>
                  <a:schemeClr val="tx1"/>
                </a:solidFill>
                <a:latin typeface="Credit Suisse Type Light" pitchFamily="34" charset="0"/>
              </a:defRPr>
            </a:lvl3pPr>
            <a:lvl4pPr marL="4763" algn="l" eaLnBrk="0" hangingPunct="0">
              <a:defRPr sz="2400">
                <a:solidFill>
                  <a:schemeClr val="tx1"/>
                </a:solidFill>
                <a:latin typeface="Credit Suisse Type Light" pitchFamily="34" charset="0"/>
              </a:defRPr>
            </a:lvl4pPr>
            <a:lvl5pPr marL="6350" algn="l" eaLnBrk="0" hangingPunct="0">
              <a:defRPr sz="2400">
                <a:solidFill>
                  <a:schemeClr val="tx1"/>
                </a:solidFill>
                <a:latin typeface="Credit Suisse Type Light" pitchFamily="34" charset="0"/>
              </a:defRPr>
            </a:lvl5pPr>
            <a:lvl6pPr marL="463550" eaLnBrk="0" fontAlgn="base" hangingPunct="0">
              <a:spcBef>
                <a:spcPct val="0"/>
              </a:spcBef>
              <a:spcAft>
                <a:spcPct val="0"/>
              </a:spcAft>
              <a:defRPr sz="2400">
                <a:solidFill>
                  <a:schemeClr val="tx1"/>
                </a:solidFill>
                <a:latin typeface="Credit Suisse Type Light" pitchFamily="34" charset="0"/>
              </a:defRPr>
            </a:lvl6pPr>
            <a:lvl7pPr marL="920750" eaLnBrk="0" fontAlgn="base" hangingPunct="0">
              <a:spcBef>
                <a:spcPct val="0"/>
              </a:spcBef>
              <a:spcAft>
                <a:spcPct val="0"/>
              </a:spcAft>
              <a:defRPr sz="2400">
                <a:solidFill>
                  <a:schemeClr val="tx1"/>
                </a:solidFill>
                <a:latin typeface="Credit Suisse Type Light" pitchFamily="34" charset="0"/>
              </a:defRPr>
            </a:lvl7pPr>
            <a:lvl8pPr marL="1377950" eaLnBrk="0" fontAlgn="base" hangingPunct="0">
              <a:spcBef>
                <a:spcPct val="0"/>
              </a:spcBef>
              <a:spcAft>
                <a:spcPct val="0"/>
              </a:spcAft>
              <a:defRPr sz="2400">
                <a:solidFill>
                  <a:schemeClr val="tx1"/>
                </a:solidFill>
                <a:latin typeface="Credit Suisse Type Light" pitchFamily="34" charset="0"/>
              </a:defRPr>
            </a:lvl8pPr>
            <a:lvl9pPr marL="1835150" eaLnBrk="0" fontAlgn="base" hangingPunct="0">
              <a:spcBef>
                <a:spcPct val="0"/>
              </a:spcBef>
              <a:spcAft>
                <a:spcPct val="0"/>
              </a:spcAft>
              <a:defRPr sz="2400">
                <a:solidFill>
                  <a:schemeClr val="tx1"/>
                </a:solidFill>
                <a:latin typeface="Credit Suisse Type Light" pitchFamily="34" charset="0"/>
              </a:defRPr>
            </a:lvl9pPr>
          </a:lstStyle>
          <a:p>
            <a:pPr defTabSz="914400" eaLnBrk="1" hangingPunct="1">
              <a:lnSpc>
                <a:spcPct val="95000"/>
              </a:lnSpc>
            </a:pPr>
            <a:r>
              <a:rPr lang="en-US" sz="900" noProof="1" smtClean="0">
                <a:solidFill>
                  <a:srgbClr val="000000"/>
                </a:solidFill>
                <a:latin typeface="Credit Suisse Type Light"/>
              </a:rPr>
              <a:t>Credit Suisse does not provide any tax advice. Any tax statement herein regarding any U.S. federal tax is not intended or written to be used, and cannot be used, by any taxpayer for the purpose of avoiding any penalties. Any such statement herein was written to support the marketing or promotion of the transaction(s) or matter(s) to which the statement relates. Each taxpayer should seek advice based on the taxpayer's particular circumstances from an independent tax advisor.</a:t>
            </a:r>
            <a:endParaRPr lang="en-US" sz="900" noProof="1">
              <a:solidFill>
                <a:srgbClr val="000000"/>
              </a:solidFill>
              <a:latin typeface="Credit Suisse Type Light"/>
            </a:endParaRPr>
          </a:p>
        </p:txBody>
      </p:sp>
      <p:sp>
        <p:nvSpPr>
          <p:cNvPr id="5" name="UsageDisclaimer" descr="&lt;tags&gt;&lt;tag n=&quot;Language&quot; v=&quot;ENG&quot; /&gt;&lt;tag n=&quot;DisclaimerId&quot; v=&quot;3&quot; /&gt;&lt;/tags&gt;"/>
          <p:cNvSpPr txBox="1">
            <a:spLocks noChangeArrowheads="1"/>
          </p:cNvSpPr>
          <p:nvPr userDrawn="1">
            <p:custDataLst>
              <p:tags r:id="rId2"/>
            </p:custDataLst>
          </p:nvPr>
        </p:nvSpPr>
        <p:spPr bwMode="auto">
          <a:xfrm>
            <a:off x="449263" y="1846263"/>
            <a:ext cx="8226425" cy="171046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lvl1pPr algn="l" eaLnBrk="0" hangingPunct="0">
              <a:defRPr sz="2400">
                <a:solidFill>
                  <a:schemeClr val="tx1"/>
                </a:solidFill>
                <a:latin typeface="Credit Suisse Type Light" pitchFamily="34" charset="0"/>
              </a:defRPr>
            </a:lvl1pPr>
            <a:lvl2pPr marL="1588" algn="l" eaLnBrk="0" hangingPunct="0">
              <a:defRPr sz="2400">
                <a:solidFill>
                  <a:schemeClr val="tx1"/>
                </a:solidFill>
                <a:latin typeface="Credit Suisse Type Light" pitchFamily="34" charset="0"/>
              </a:defRPr>
            </a:lvl2pPr>
            <a:lvl3pPr marL="3175" algn="l" eaLnBrk="0" hangingPunct="0">
              <a:defRPr sz="2400">
                <a:solidFill>
                  <a:schemeClr val="tx1"/>
                </a:solidFill>
                <a:latin typeface="Credit Suisse Type Light" pitchFamily="34" charset="0"/>
              </a:defRPr>
            </a:lvl3pPr>
            <a:lvl4pPr marL="4763" algn="l" eaLnBrk="0" hangingPunct="0">
              <a:defRPr sz="2400">
                <a:solidFill>
                  <a:schemeClr val="tx1"/>
                </a:solidFill>
                <a:latin typeface="Credit Suisse Type Light" pitchFamily="34" charset="0"/>
              </a:defRPr>
            </a:lvl4pPr>
            <a:lvl5pPr marL="6350" algn="l" eaLnBrk="0" hangingPunct="0">
              <a:defRPr sz="2400">
                <a:solidFill>
                  <a:schemeClr val="tx1"/>
                </a:solidFill>
                <a:latin typeface="Credit Suisse Type Light" pitchFamily="34" charset="0"/>
              </a:defRPr>
            </a:lvl5pPr>
            <a:lvl6pPr marL="463550" eaLnBrk="0" fontAlgn="base" hangingPunct="0">
              <a:spcBef>
                <a:spcPct val="0"/>
              </a:spcBef>
              <a:spcAft>
                <a:spcPct val="0"/>
              </a:spcAft>
              <a:defRPr sz="2400">
                <a:solidFill>
                  <a:schemeClr val="tx1"/>
                </a:solidFill>
                <a:latin typeface="Credit Suisse Type Light" pitchFamily="34" charset="0"/>
              </a:defRPr>
            </a:lvl6pPr>
            <a:lvl7pPr marL="920750" eaLnBrk="0" fontAlgn="base" hangingPunct="0">
              <a:spcBef>
                <a:spcPct val="0"/>
              </a:spcBef>
              <a:spcAft>
                <a:spcPct val="0"/>
              </a:spcAft>
              <a:defRPr sz="2400">
                <a:solidFill>
                  <a:schemeClr val="tx1"/>
                </a:solidFill>
                <a:latin typeface="Credit Suisse Type Light" pitchFamily="34" charset="0"/>
              </a:defRPr>
            </a:lvl7pPr>
            <a:lvl8pPr marL="1377950" eaLnBrk="0" fontAlgn="base" hangingPunct="0">
              <a:spcBef>
                <a:spcPct val="0"/>
              </a:spcBef>
              <a:spcAft>
                <a:spcPct val="0"/>
              </a:spcAft>
              <a:defRPr sz="2400">
                <a:solidFill>
                  <a:schemeClr val="tx1"/>
                </a:solidFill>
                <a:latin typeface="Credit Suisse Type Light" pitchFamily="34" charset="0"/>
              </a:defRPr>
            </a:lvl8pPr>
            <a:lvl9pPr marL="1835150" eaLnBrk="0" fontAlgn="base" hangingPunct="0">
              <a:spcBef>
                <a:spcPct val="0"/>
              </a:spcBef>
              <a:spcAft>
                <a:spcPct val="0"/>
              </a:spcAft>
              <a:defRPr sz="2400">
                <a:solidFill>
                  <a:schemeClr val="tx1"/>
                </a:solidFill>
                <a:latin typeface="Credit Suisse Type Light" pitchFamily="34" charset="0"/>
              </a:defRPr>
            </a:lvl9pPr>
          </a:lstStyle>
          <a:p>
            <a:pPr defTabSz="914400" eaLnBrk="1" hangingPunct="1">
              <a:lnSpc>
                <a:spcPct val="95000"/>
              </a:lnSpc>
            </a:pPr>
            <a:r>
              <a:rPr lang="en-US" sz="900" noProof="1" smtClean="0">
                <a:solidFill>
                  <a:srgbClr val="000000"/>
                </a:solidFill>
                <a:latin typeface="Credit Suisse Type Light"/>
              </a:rPr>
              <a:t>These materials have been provided to you by Credit Suisse in connection with an actual or potential mandate or engagement and may not be used or relied upon for any purpose other than as specifically contemplated by a written agreement with Credit Suisse.  In addition, these materials may not be disclosed, in whole or in part, or summarized or otherwise referred to except as agreed in writing by Credit Suisse.  The information used in preparing these materials was obtained from or through you or your representatives or from public sources.  Credit Suisse assumes no responsibility for independent verification of such information and has relied on such information being complete and accurate in all material respects.  To the extent such information includes estimates and forecasts of future financial performance (including estimates of potential cost savings and synergies) prepared by or reviewed or discussed with the managements of your company and/or other potential transaction participants or obtained from public sources, we have assumed that such estimates and forecasts have been reasonably prepared on bases reflecting the best currently available estimates and judgments of such managements (or, with respect to estimates and forecasts obtained from public sources, represent reasonable estimates).  These materials were designed for use by specific persons familiar with the business and the affairs of your company and Credit Suisse assumes no obligation to update or otherwise revise these materials.  Nothing contained herein should be construed as tax, accounting or legal advice.  You (and each of your employees, representatives or other agents) may disclose to any and all persons, without limitation of any kind, the tax treatment and tax structure of the transactions contemplated by these materials and all materials of any kind (including opinions or other tax analyses) that are provided to you relating to such tax treatment and structure.  For this purpose, the tax treatment of a transaction is the purported or claimed U.S. federal income tax treatment of the transaction and the tax structure of a transaction is any fact that may be relevant to understanding the purported or claimed U.S. federal income tax treatment of the transaction.</a:t>
            </a:r>
            <a:endParaRPr lang="en-US" sz="900" noProof="1">
              <a:solidFill>
                <a:srgbClr val="000000"/>
              </a:solidFill>
              <a:latin typeface="Credit Suisse Type Light"/>
            </a:endParaRPr>
          </a:p>
        </p:txBody>
      </p:sp>
      <p:sp>
        <p:nvSpPr>
          <p:cNvPr id="7" name="AffiliatesDisclaimer" descr="&lt;tags&gt;&lt;tag n=&quot;Language&quot; v=&quot;ENG&quot; /&gt;&lt;tag n=&quot;DisclaimerId&quot; v=&quot;7&quot; /&gt;&lt;tag n=&quot;Version&quot; v=&quot;80&quot; /&gt;&lt;/tags&gt;"/>
          <p:cNvSpPr txBox="1">
            <a:spLocks noChangeArrowheads="1"/>
          </p:cNvSpPr>
          <p:nvPr userDrawn="1">
            <p:custDataLst>
              <p:tags r:id="rId3"/>
            </p:custDataLst>
          </p:nvPr>
        </p:nvSpPr>
        <p:spPr bwMode="auto">
          <a:xfrm>
            <a:off x="449263" y="3849688"/>
            <a:ext cx="8226425" cy="26314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lvl1pPr algn="l" eaLnBrk="0" hangingPunct="0">
              <a:defRPr sz="2400">
                <a:solidFill>
                  <a:schemeClr val="tx1"/>
                </a:solidFill>
                <a:latin typeface="Credit Suisse Type Light" pitchFamily="34" charset="0"/>
              </a:defRPr>
            </a:lvl1pPr>
            <a:lvl2pPr marL="1588" algn="l" eaLnBrk="0" hangingPunct="0">
              <a:defRPr sz="2400">
                <a:solidFill>
                  <a:schemeClr val="tx1"/>
                </a:solidFill>
                <a:latin typeface="Credit Suisse Type Light" pitchFamily="34" charset="0"/>
              </a:defRPr>
            </a:lvl2pPr>
            <a:lvl3pPr marL="3175" algn="l" eaLnBrk="0" hangingPunct="0">
              <a:defRPr sz="2400">
                <a:solidFill>
                  <a:schemeClr val="tx1"/>
                </a:solidFill>
                <a:latin typeface="Credit Suisse Type Light" pitchFamily="34" charset="0"/>
              </a:defRPr>
            </a:lvl3pPr>
            <a:lvl4pPr marL="4763" algn="l" eaLnBrk="0" hangingPunct="0">
              <a:defRPr sz="2400">
                <a:solidFill>
                  <a:schemeClr val="tx1"/>
                </a:solidFill>
                <a:latin typeface="Credit Suisse Type Light" pitchFamily="34" charset="0"/>
              </a:defRPr>
            </a:lvl4pPr>
            <a:lvl5pPr marL="6350" algn="l" eaLnBrk="0" hangingPunct="0">
              <a:defRPr sz="2400">
                <a:solidFill>
                  <a:schemeClr val="tx1"/>
                </a:solidFill>
                <a:latin typeface="Credit Suisse Type Light" pitchFamily="34" charset="0"/>
              </a:defRPr>
            </a:lvl5pPr>
            <a:lvl6pPr marL="463550" eaLnBrk="0" fontAlgn="base" hangingPunct="0">
              <a:spcBef>
                <a:spcPct val="0"/>
              </a:spcBef>
              <a:spcAft>
                <a:spcPct val="0"/>
              </a:spcAft>
              <a:defRPr sz="2400">
                <a:solidFill>
                  <a:schemeClr val="tx1"/>
                </a:solidFill>
                <a:latin typeface="Credit Suisse Type Light" pitchFamily="34" charset="0"/>
              </a:defRPr>
            </a:lvl6pPr>
            <a:lvl7pPr marL="920750" eaLnBrk="0" fontAlgn="base" hangingPunct="0">
              <a:spcBef>
                <a:spcPct val="0"/>
              </a:spcBef>
              <a:spcAft>
                <a:spcPct val="0"/>
              </a:spcAft>
              <a:defRPr sz="2400">
                <a:solidFill>
                  <a:schemeClr val="tx1"/>
                </a:solidFill>
                <a:latin typeface="Credit Suisse Type Light" pitchFamily="34" charset="0"/>
              </a:defRPr>
            </a:lvl7pPr>
            <a:lvl8pPr marL="1377950" eaLnBrk="0" fontAlgn="base" hangingPunct="0">
              <a:spcBef>
                <a:spcPct val="0"/>
              </a:spcBef>
              <a:spcAft>
                <a:spcPct val="0"/>
              </a:spcAft>
              <a:defRPr sz="2400">
                <a:solidFill>
                  <a:schemeClr val="tx1"/>
                </a:solidFill>
                <a:latin typeface="Credit Suisse Type Light" pitchFamily="34" charset="0"/>
              </a:defRPr>
            </a:lvl8pPr>
            <a:lvl9pPr marL="1835150" eaLnBrk="0" fontAlgn="base" hangingPunct="0">
              <a:spcBef>
                <a:spcPct val="0"/>
              </a:spcBef>
              <a:spcAft>
                <a:spcPct val="0"/>
              </a:spcAft>
              <a:defRPr sz="2400">
                <a:solidFill>
                  <a:schemeClr val="tx1"/>
                </a:solidFill>
                <a:latin typeface="Credit Suisse Type Light" pitchFamily="34" charset="0"/>
              </a:defRPr>
            </a:lvl9pPr>
          </a:lstStyle>
          <a:p>
            <a:pPr defTabSz="914400" eaLnBrk="1" hangingPunct="1">
              <a:lnSpc>
                <a:spcPct val="95000"/>
              </a:lnSpc>
            </a:pPr>
            <a:r>
              <a:rPr lang="en-US" sz="900" noProof="1" smtClean="0">
                <a:solidFill>
                  <a:srgbClr val="000000"/>
                </a:solidFill>
                <a:latin typeface="Credit Suisse Type Light"/>
              </a:rPr>
              <a:t>These materials have been prepared by Credit Suisse ("CS") and its affiliates for use by CS. Accordingly, any information reflected or incorporated herein, or in related materials or in ensuing transactions, may be shared in good faith by CS and its affiliates with employees of CS, its affiliates and agents in any location.</a:t>
            </a:r>
            <a:endParaRPr lang="en-US" sz="900" noProof="1">
              <a:solidFill>
                <a:srgbClr val="000000"/>
              </a:solidFill>
              <a:latin typeface="Credit Suisse Type Light"/>
            </a:endParaRPr>
          </a:p>
        </p:txBody>
      </p:sp>
      <p:sp>
        <p:nvSpPr>
          <p:cNvPr id="6" name="ResearchDisclaimer" descr="&lt;tags&gt;&lt;tag n=&quot;Language&quot; v=&quot;ENG&quot; /&gt;&lt;tag n=&quot;DisclaimerId&quot; v=&quot;4&quot; /&gt;&lt;/tags&gt;"/>
          <p:cNvSpPr txBox="1">
            <a:spLocks noChangeArrowheads="1"/>
          </p:cNvSpPr>
          <p:nvPr userDrawn="1">
            <p:custDataLst>
              <p:tags r:id="rId4"/>
            </p:custDataLst>
          </p:nvPr>
        </p:nvSpPr>
        <p:spPr bwMode="auto">
          <a:xfrm>
            <a:off x="449263" y="4291013"/>
            <a:ext cx="8226425" cy="39472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lvl1pPr algn="l" eaLnBrk="0" hangingPunct="0">
              <a:defRPr sz="2400">
                <a:solidFill>
                  <a:schemeClr val="tx1"/>
                </a:solidFill>
                <a:latin typeface="Credit Suisse Type Light" pitchFamily="34" charset="0"/>
              </a:defRPr>
            </a:lvl1pPr>
            <a:lvl2pPr marL="1588" algn="l" eaLnBrk="0" hangingPunct="0">
              <a:defRPr sz="2400">
                <a:solidFill>
                  <a:schemeClr val="tx1"/>
                </a:solidFill>
                <a:latin typeface="Credit Suisse Type Light" pitchFamily="34" charset="0"/>
              </a:defRPr>
            </a:lvl2pPr>
            <a:lvl3pPr marL="3175" algn="l" eaLnBrk="0" hangingPunct="0">
              <a:defRPr sz="2400">
                <a:solidFill>
                  <a:schemeClr val="tx1"/>
                </a:solidFill>
                <a:latin typeface="Credit Suisse Type Light" pitchFamily="34" charset="0"/>
              </a:defRPr>
            </a:lvl3pPr>
            <a:lvl4pPr marL="4763" algn="l" eaLnBrk="0" hangingPunct="0">
              <a:defRPr sz="2400">
                <a:solidFill>
                  <a:schemeClr val="tx1"/>
                </a:solidFill>
                <a:latin typeface="Credit Suisse Type Light" pitchFamily="34" charset="0"/>
              </a:defRPr>
            </a:lvl4pPr>
            <a:lvl5pPr marL="6350" algn="l" eaLnBrk="0" hangingPunct="0">
              <a:defRPr sz="2400">
                <a:solidFill>
                  <a:schemeClr val="tx1"/>
                </a:solidFill>
                <a:latin typeface="Credit Suisse Type Light" pitchFamily="34" charset="0"/>
              </a:defRPr>
            </a:lvl5pPr>
            <a:lvl6pPr marL="463550" eaLnBrk="0" fontAlgn="base" hangingPunct="0">
              <a:spcBef>
                <a:spcPct val="0"/>
              </a:spcBef>
              <a:spcAft>
                <a:spcPct val="0"/>
              </a:spcAft>
              <a:defRPr sz="2400">
                <a:solidFill>
                  <a:schemeClr val="tx1"/>
                </a:solidFill>
                <a:latin typeface="Credit Suisse Type Light" pitchFamily="34" charset="0"/>
              </a:defRPr>
            </a:lvl6pPr>
            <a:lvl7pPr marL="920750" eaLnBrk="0" fontAlgn="base" hangingPunct="0">
              <a:spcBef>
                <a:spcPct val="0"/>
              </a:spcBef>
              <a:spcAft>
                <a:spcPct val="0"/>
              </a:spcAft>
              <a:defRPr sz="2400">
                <a:solidFill>
                  <a:schemeClr val="tx1"/>
                </a:solidFill>
                <a:latin typeface="Credit Suisse Type Light" pitchFamily="34" charset="0"/>
              </a:defRPr>
            </a:lvl7pPr>
            <a:lvl8pPr marL="1377950" eaLnBrk="0" fontAlgn="base" hangingPunct="0">
              <a:spcBef>
                <a:spcPct val="0"/>
              </a:spcBef>
              <a:spcAft>
                <a:spcPct val="0"/>
              </a:spcAft>
              <a:defRPr sz="2400">
                <a:solidFill>
                  <a:schemeClr val="tx1"/>
                </a:solidFill>
                <a:latin typeface="Credit Suisse Type Light" pitchFamily="34" charset="0"/>
              </a:defRPr>
            </a:lvl8pPr>
            <a:lvl9pPr marL="1835150" eaLnBrk="0" fontAlgn="base" hangingPunct="0">
              <a:spcBef>
                <a:spcPct val="0"/>
              </a:spcBef>
              <a:spcAft>
                <a:spcPct val="0"/>
              </a:spcAft>
              <a:defRPr sz="2400">
                <a:solidFill>
                  <a:schemeClr val="tx1"/>
                </a:solidFill>
                <a:latin typeface="Credit Suisse Type Light" pitchFamily="34" charset="0"/>
              </a:defRPr>
            </a:lvl9pPr>
          </a:lstStyle>
          <a:p>
            <a:pPr defTabSz="914400" eaLnBrk="1" hangingPunct="1">
              <a:lnSpc>
                <a:spcPct val="95000"/>
              </a:lnSpc>
            </a:pPr>
            <a:r>
              <a:rPr lang="en-US" sz="900" noProof="1" smtClean="0">
                <a:solidFill>
                  <a:srgbClr val="000000"/>
                </a:solidFill>
                <a:latin typeface="Credit Suisse Type Light"/>
              </a:rPr>
              <a:t>Credit Suisse has adopted policies and guidelines designed to preserve the independence of its research analysts.  Credit Suisse’s policies prohibit employees from directly or indirectly offering a favorable research rating or specific price target, or offering to change a research rating or price target, as consideration for or an inducement to obtain business or other compensation.  Credit Suisse’s policies prohibit research analysts from being compensated for their involvement in investment banking transactions.</a:t>
            </a:r>
            <a:endParaRPr lang="en-US" sz="900" noProof="1">
              <a:solidFill>
                <a:srgbClr val="000000"/>
              </a:solidFill>
              <a:latin typeface="Credit Suisse Type Light"/>
            </a:endParaRPr>
          </a:p>
        </p:txBody>
      </p:sp>
      <p:sp>
        <p:nvSpPr>
          <p:cNvPr id="3" name="SlideNumber"/>
          <p:cNvSpPr>
            <a:spLocks noGrp="1"/>
          </p:cNvSpPr>
          <p:nvPr>
            <p:ph type="sldNum" sz="quarter" idx="10"/>
          </p:nvPr>
        </p:nvSpPr>
        <p:spPr/>
        <p:txBody>
          <a:bodyPr/>
          <a:lstStyle/>
          <a:p>
            <a:fld id="{3C5482B9-D11D-4067-B360-F1AA9B4F5826}" type="slidenum">
              <a:rPr lang="en-US" noProof="1" smtClean="0">
                <a:solidFill>
                  <a:srgbClr val="000000"/>
                </a:solidFill>
              </a:rPr>
              <a:pPr/>
              <a:t>‹Nº›</a:t>
            </a:fld>
            <a:endParaRPr lang="en-US" noProof="1">
              <a:solidFill>
                <a:srgbClr val="000000"/>
              </a:solidFill>
            </a:endParaRPr>
          </a:p>
        </p:txBody>
      </p:sp>
      <p:sp>
        <p:nvSpPr>
          <p:cNvPr id="8" name="Tagline"/>
          <p:cNvSpPr txBox="1">
            <a:spLocks noChangeArrowheads="1"/>
          </p:cNvSpPr>
          <p:nvPr userDrawn="1"/>
        </p:nvSpPr>
        <p:spPr bwMode="auto">
          <a:xfrm rot="-5400000">
            <a:off x="-3366293" y="3369468"/>
            <a:ext cx="6826250" cy="873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ormAutofit/>
          </a:bodyPr>
          <a:lstStyle>
            <a:lvl1pPr algn="l" defTabSz="728663" eaLnBrk="0" hangingPunct="0">
              <a:tabLst>
                <a:tab pos="4286250" algn="l"/>
              </a:tabLst>
              <a:defRPr sz="2400">
                <a:solidFill>
                  <a:schemeClr val="tx1"/>
                </a:solidFill>
                <a:latin typeface="Credit Suisse Type Light" pitchFamily="34" charset="0"/>
              </a:defRPr>
            </a:lvl1pPr>
            <a:lvl2pPr marL="495300" indent="-227013" algn="l" defTabSz="728663" eaLnBrk="0" hangingPunct="0">
              <a:tabLst>
                <a:tab pos="4286250" algn="l"/>
              </a:tabLst>
              <a:defRPr sz="2400">
                <a:solidFill>
                  <a:schemeClr val="tx1"/>
                </a:solidFill>
                <a:latin typeface="Credit Suisse Type Light" pitchFamily="34" charset="0"/>
              </a:defRPr>
            </a:lvl2pPr>
            <a:lvl3pPr marL="757238" indent="-260350" algn="l" defTabSz="728663" eaLnBrk="0" hangingPunct="0">
              <a:tabLst>
                <a:tab pos="4286250" algn="l"/>
              </a:tabLst>
              <a:defRPr sz="2400">
                <a:solidFill>
                  <a:schemeClr val="tx1"/>
                </a:solidFill>
                <a:latin typeface="Credit Suisse Type Light" pitchFamily="34" charset="0"/>
              </a:defRPr>
            </a:lvl3pPr>
            <a:lvl4pPr marL="1004888" indent="-246063" algn="l" defTabSz="728663" eaLnBrk="0" hangingPunct="0">
              <a:tabLst>
                <a:tab pos="4286250" algn="l"/>
              </a:tabLst>
              <a:defRPr sz="2400">
                <a:solidFill>
                  <a:schemeClr val="tx1"/>
                </a:solidFill>
                <a:latin typeface="Credit Suisse Type Light" pitchFamily="34" charset="0"/>
              </a:defRPr>
            </a:lvl4pPr>
            <a:lvl5pPr marL="3128963" indent="15875" algn="l" defTabSz="728663" eaLnBrk="0" hangingPunct="0">
              <a:tabLst>
                <a:tab pos="4286250" algn="l"/>
              </a:tabLst>
              <a:defRPr sz="2400">
                <a:solidFill>
                  <a:schemeClr val="tx1"/>
                </a:solidFill>
                <a:latin typeface="Credit Suisse Type Light" pitchFamily="34" charset="0"/>
              </a:defRPr>
            </a:lvl5pPr>
            <a:lvl6pPr marL="35861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9pPr>
          </a:lstStyle>
          <a:p>
            <a:pPr eaLnBrk="1" hangingPunct="1">
              <a:lnSpc>
                <a:spcPct val="95000"/>
              </a:lnSpc>
              <a:buClr>
                <a:srgbClr val="FFFFFF"/>
              </a:buClr>
            </a:pPr>
            <a:r>
              <a:rPr lang="en-US" sz="600" noProof="1" smtClean="0">
                <a:solidFill>
                  <a:srgbClr val="969696"/>
                </a:solidFill>
                <a:latin typeface="Credit Suisse Type Light"/>
              </a:rPr>
              <a:t>This is the file reference containing the file name/path or docs number</a:t>
            </a:r>
            <a:endParaRPr lang="en-US" sz="600" noProof="1">
              <a:solidFill>
                <a:srgbClr val="969696"/>
              </a:solidFill>
              <a:latin typeface="Credit Suisse Type Light"/>
            </a:endParaRPr>
          </a:p>
        </p:txBody>
      </p:sp>
    </p:spTree>
    <p:extLst>
      <p:ext uri="{BB962C8B-B14F-4D97-AF65-F5344CB8AC3E}">
        <p14:creationId xmlns:p14="http://schemas.microsoft.com/office/powerpoint/2010/main" val="1058215085"/>
      </p:ext>
    </p:extLst>
  </p:cSld>
  <p:clrMapOvr>
    <a:masterClrMapping/>
  </p:clrMapOvr>
  <p:timing>
    <p:tnLst>
      <p:par>
        <p:cTn id="1" dur="indefinite" restart="never" nodeType="tmRoot"/>
      </p:par>
    </p:tnLst>
  </p:timing>
</p:sldLayout>
</file>

<file path=ppt/slideLayouts/slideLayout72.xml><?xml version="1.0" encoding="utf-8"?>
<p:sldLayout xmlns:a="http://schemas.openxmlformats.org/drawingml/2006/main" xmlns:r="http://schemas.openxmlformats.org/officeDocument/2006/relationships" xmlns:p="http://schemas.openxmlformats.org/presentationml/2006/main" showMasterSp="0" preserve="1" userDrawn="1">
  <p:cSld name="Cover - Image Box">
    <p:spTree>
      <p:nvGrpSpPr>
        <p:cNvPr id="1" name=""/>
        <p:cNvGrpSpPr/>
        <p:nvPr/>
      </p:nvGrpSpPr>
      <p:grpSpPr>
        <a:xfrm>
          <a:off x="0" y="0"/>
          <a:ext cx="0" cy="0"/>
          <a:chOff x="0" y="0"/>
          <a:chExt cx="0" cy="0"/>
        </a:xfrm>
      </p:grpSpPr>
      <p:sp>
        <p:nvSpPr>
          <p:cNvPr id="18" name="Title"/>
          <p:cNvSpPr>
            <a:spLocks noGrp="1"/>
          </p:cNvSpPr>
          <p:nvPr>
            <p:ph type="ctrTitle" hasCustomPrompt="1"/>
          </p:nvPr>
        </p:nvSpPr>
        <p:spPr bwMode="gray">
          <a:xfrm>
            <a:off x="3035861" y="1596930"/>
            <a:ext cx="5653444" cy="350865"/>
          </a:xfrm>
        </p:spPr>
        <p:txBody>
          <a:bodyPr bIns="0" anchor="b" anchorCtr="0">
            <a:spAutoFit/>
          </a:bodyPr>
          <a:lstStyle>
            <a:lvl1pPr>
              <a:lnSpc>
                <a:spcPct val="95000"/>
              </a:lnSpc>
              <a:defRPr sz="2400" baseline="0">
                <a:solidFill>
                  <a:schemeClr val="accent1"/>
                </a:solidFill>
                <a:latin typeface="+mj-lt"/>
                <a:ea typeface="+mn-ea"/>
                <a:cs typeface="+mn-cs"/>
              </a:defRPr>
            </a:lvl1pPr>
          </a:lstStyle>
          <a:p>
            <a:r>
              <a:rPr lang="en-US" dirty="0" smtClean="0"/>
              <a:t>Presentation title</a:t>
            </a:r>
            <a:endParaRPr lang="en-GB" dirty="0"/>
          </a:p>
        </p:txBody>
      </p:sp>
      <p:sp>
        <p:nvSpPr>
          <p:cNvPr id="19" name="SubTitle"/>
          <p:cNvSpPr>
            <a:spLocks noGrp="1"/>
          </p:cNvSpPr>
          <p:nvPr>
            <p:ph type="subTitle" idx="1" hasCustomPrompt="1"/>
          </p:nvPr>
        </p:nvSpPr>
        <p:spPr bwMode="gray">
          <a:xfrm>
            <a:off x="3035861" y="1948227"/>
            <a:ext cx="5653444" cy="350865"/>
          </a:xfrm>
        </p:spPr>
        <p:txBody>
          <a:bodyPr bIns="0" anchor="t" anchorCtr="0">
            <a:spAutoFit/>
          </a:bodyPr>
          <a:lstStyle>
            <a:lvl1pPr marL="0" marR="0" indent="0" algn="l" defTabSz="914400" rtl="0" eaLnBrk="1" fontAlgn="auto" latinLnBrk="0" hangingPunct="1">
              <a:lnSpc>
                <a:spcPct val="95000"/>
              </a:lnSpc>
              <a:spcBef>
                <a:spcPts val="1700"/>
              </a:spcBef>
              <a:spcAft>
                <a:spcPts val="0"/>
              </a:spcAft>
              <a:buClrTx/>
              <a:buSzTx/>
              <a:buFont typeface="Arial" pitchFamily="34" charset="0"/>
              <a:buNone/>
              <a:tabLst/>
              <a:defRPr sz="2400" b="0" baseline="0">
                <a:solidFill>
                  <a:schemeClr val="accent4"/>
                </a:solidFill>
                <a:latin typeface="+mj-lt"/>
                <a:ea typeface="+mn-ea"/>
                <a:cs typeface="+mn-cs"/>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Presentation subtitle</a:t>
            </a:r>
            <a:endParaRPr lang="en-GB" dirty="0" smtClean="0"/>
          </a:p>
        </p:txBody>
      </p:sp>
      <p:sp>
        <p:nvSpPr>
          <p:cNvPr id="22" name="Date" descr="AQAAAAAQADuGXXgW2UtHiR+Q1BEP7ZvXb1K+eRCtZxj5HVlgI5/pp93paO4V4klKn/+n845hGjJNvM9xOni72K6sJNYQzk+2NkrGeMlfznBUivHgNJVwDstAhFwKukD5z2WttG12Kvyb8qlXhh7oHRavrbeq+cexRGLKaD9/E2Jy9Gt39VL6EYCGJvEJqwA6Ejedk4BO5HOD5gnV0xi9CzPt6saOkvIUpeWFN7+uZ7l5uZplB9RKa3J2Irk/YYUVEYJ6rAbssvCYM/5bRNWN1NBp6CjzMCIzF9z2Nkn055dFqDu9q0oQIlyGKteL8VwQfR1h1OJ8rw=="/>
          <p:cNvSpPr>
            <a:spLocks noGrp="1"/>
          </p:cNvSpPr>
          <p:nvPr>
            <p:ph type="body" sz="quarter" idx="12" hasCustomPrompt="1"/>
          </p:nvPr>
        </p:nvSpPr>
        <p:spPr bwMode="gray">
          <a:xfrm>
            <a:off x="3035863" y="2873620"/>
            <a:ext cx="1771011" cy="175433"/>
          </a:xfrm>
        </p:spPr>
        <p:txBody>
          <a:bodyPr vert="horz" wrap="none" lIns="0" tIns="0" rIns="0" bIns="0" rtlCol="0" anchor="t" anchorCtr="0">
            <a:noAutofit/>
          </a:bodyPr>
          <a:lstStyle>
            <a:lvl1pPr>
              <a:lnSpc>
                <a:spcPct val="95000"/>
              </a:lnSpc>
              <a:spcBef>
                <a:spcPts val="1596"/>
              </a:spcBef>
              <a:defRPr lang="en-US" sz="1400" b="0" dirty="0" smtClean="0">
                <a:solidFill>
                  <a:schemeClr val="tx1"/>
                </a:solidFill>
                <a:latin typeface="+mj-lt"/>
                <a:ea typeface="+mn-ea"/>
                <a:cs typeface="+mn-cs"/>
              </a:defRPr>
            </a:lvl1pPr>
            <a:lvl2pPr>
              <a:defRPr lang="en-US" sz="1800" dirty="0" smtClean="0">
                <a:solidFill>
                  <a:schemeClr val="tx1"/>
                </a:solidFill>
              </a:defRPr>
            </a:lvl2pPr>
            <a:lvl3pPr>
              <a:defRPr lang="en-US" sz="1800" dirty="0" smtClean="0">
                <a:solidFill>
                  <a:schemeClr val="tx1"/>
                </a:solidFill>
              </a:defRPr>
            </a:lvl3pPr>
            <a:lvl4pPr>
              <a:defRPr lang="en-US" sz="1800" dirty="0" smtClean="0">
                <a:solidFill>
                  <a:schemeClr val="tx1"/>
                </a:solidFill>
              </a:defRPr>
            </a:lvl4pPr>
            <a:lvl5pPr>
              <a:defRPr lang="en-GB" sz="1800" dirty="0">
                <a:solidFill>
                  <a:schemeClr val="tx1"/>
                </a:solidFill>
              </a:defRPr>
            </a:lvl5pPr>
          </a:lstStyle>
          <a:p>
            <a:pPr lvl="0"/>
            <a:r>
              <a:rPr lang="en-GB" smtClean="0"/>
              <a:t>Date</a:t>
            </a:r>
            <a:endParaRPr lang="en-GB" dirty="0"/>
          </a:p>
        </p:txBody>
      </p:sp>
      <p:sp>
        <p:nvSpPr>
          <p:cNvPr id="15" name="CoverImage"/>
          <p:cNvSpPr>
            <a:spLocks noGrp="1"/>
          </p:cNvSpPr>
          <p:nvPr>
            <p:ph type="pic" sz="quarter" idx="10" hasCustomPrompt="1"/>
          </p:nvPr>
        </p:nvSpPr>
        <p:spPr bwMode="gray">
          <a:xfrm>
            <a:off x="3035863" y="3133723"/>
            <a:ext cx="6108139" cy="2192400"/>
          </a:xfr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lvl1pPr>
              <a:lnSpc>
                <a:spcPct val="95000"/>
              </a:lnSpc>
              <a:defRPr lang="en-GB" sz="1800" baseline="0">
                <a:solidFill>
                  <a:schemeClr val="lt1"/>
                </a:solidFill>
                <a:latin typeface="+mj-lt"/>
                <a:ea typeface="+mn-ea"/>
              </a:defRPr>
            </a:lvl1pPr>
          </a:lstStyle>
          <a:p>
            <a:pPr lvl="0" algn="ctr"/>
            <a:r>
              <a:rPr lang="en-GB" dirty="0" smtClean="0">
                <a:latin typeface="+mn-lt"/>
              </a:rPr>
              <a:t>Cover image</a:t>
            </a:r>
            <a:endParaRPr lang="en-GB" dirty="0">
              <a:latin typeface="+mn-lt"/>
            </a:endParaRPr>
          </a:p>
        </p:txBody>
      </p:sp>
      <p:sp>
        <p:nvSpPr>
          <p:cNvPr id="14" name="CoverText" descr="&lt;tags&gt;&lt;tag n=&quot;Language&quot; v=&quot;ENG&quot; /&gt;&lt;/tags&gt;"/>
          <p:cNvSpPr>
            <a:spLocks noGrp="1"/>
          </p:cNvSpPr>
          <p:nvPr>
            <p:ph type="body" sz="quarter" idx="13" hasCustomPrompt="1"/>
          </p:nvPr>
        </p:nvSpPr>
        <p:spPr bwMode="gray">
          <a:xfrm>
            <a:off x="5159721" y="2716045"/>
            <a:ext cx="3529584" cy="362246"/>
          </a:xfrm>
        </p:spPr>
        <p:txBody>
          <a:bodyPr vert="horz" wrap="square" lIns="0" tIns="0" rIns="0" bIns="0" rtlCol="0" anchor="b" anchorCtr="0">
            <a:noAutofit/>
          </a:bodyPr>
          <a:lstStyle>
            <a:lvl1pPr>
              <a:lnSpc>
                <a:spcPct val="87000"/>
              </a:lnSpc>
              <a:spcBef>
                <a:spcPts val="0"/>
              </a:spcBef>
              <a:defRPr lang="en-US" b="0" dirty="0" smtClean="0">
                <a:solidFill>
                  <a:schemeClr val="tx1"/>
                </a:solidFill>
                <a:latin typeface="+mj-lt"/>
                <a:ea typeface="+mn-ea"/>
                <a:cs typeface="+mn-cs"/>
              </a:defRPr>
            </a:lvl1pPr>
            <a:lvl2pPr>
              <a:defRPr lang="en-US" sz="1800" dirty="0" smtClean="0">
                <a:solidFill>
                  <a:schemeClr val="tx1"/>
                </a:solidFill>
              </a:defRPr>
            </a:lvl2pPr>
            <a:lvl3pPr>
              <a:defRPr lang="en-US" sz="1800" dirty="0" smtClean="0">
                <a:solidFill>
                  <a:schemeClr val="tx1"/>
                </a:solidFill>
              </a:defRPr>
            </a:lvl3pPr>
            <a:lvl4pPr>
              <a:defRPr lang="en-US" sz="1800" dirty="0" smtClean="0">
                <a:solidFill>
                  <a:schemeClr val="tx1"/>
                </a:solidFill>
              </a:defRPr>
            </a:lvl4pPr>
            <a:lvl5pPr>
              <a:defRPr lang="en-GB" sz="1800" dirty="0">
                <a:solidFill>
                  <a:schemeClr val="tx1"/>
                </a:solidFill>
              </a:defRPr>
            </a:lvl5pPr>
          </a:lstStyle>
          <a:p>
            <a:pPr lvl="0"/>
            <a:r>
              <a:rPr lang="en-GB" dirty="0" smtClean="0"/>
              <a:t>Organization, presenters</a:t>
            </a:r>
            <a:endParaRPr lang="en-GB" dirty="0"/>
          </a:p>
        </p:txBody>
      </p:sp>
      <p:sp>
        <p:nvSpPr>
          <p:cNvPr id="12" name="UsageDisclaimer" descr="AQAAAAAQAJMITdgKVmNLnWuo1gMnewV27jnroR03FBYvsTwXqKESO2CXWNqlYa2lODHf/bwIasTlAia2oxfECuT1kLjjlgFK/PcCahiXS+gOurMDw1Ug6DgNoa/lNQBZs/r0OudcRoqJvfVaIfD+ykt7bvXpLzWzLu8IOKSfhPQNF9O5R8/cOW/eVOFo30if4FP6m/RN7VPE6N0hVT3xytPtFo5ozHnCX7JwpOS3O+kGORAlR7kX/6uo3ungHd9JpPbN6BYHFa2iUBzRlqazZQtvbY3GWwNYhur17fM5pLlTbFGynve6GqyU0qhPA75rFdKZqveN3JbX/m1o8ABIZ+TiH4tvXysqGyEZJCo4HV96abj/fgtwFenbfMfjFESE1Q4MbjgrnrEmIvlIzcv201zYmaTdvJLBLvxL9uUPESHybeZ2Nxg8gj+4ErEAaK7JDyJIvEuohkSQKS3La4MyIuca079PMemFKqSjmqTjKNNSgMGDloWvPpW1+DV9aD0Y8dwcmGt3pLGxgO573gKRXXlUsbJatJB2iWjjKQDeQ0/s2PYeGt0pwVaAKG7ETtc0lhuiA/Q/E8w6ZZR2TboJf/boTw6ZWs7QqOsy+wZI7kg++LFH6hEFkGsxIk0/vIdVlgklPwLjEIO0TqyFUw5Kibg/KLeTjkGWZUpe33UQBOiuWLPm6YaM98Ykql2xc1YQ2wX1sJEvGg=="/>
          <p:cNvSpPr txBox="1">
            <a:spLocks noChangeArrowheads="1"/>
          </p:cNvSpPr>
          <p:nvPr userDrawn="1"/>
        </p:nvSpPr>
        <p:spPr bwMode="gray">
          <a:xfrm>
            <a:off x="3035023" y="5732010"/>
            <a:ext cx="5653442" cy="2339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nchor="t" anchorCtr="0">
            <a:spAutoFit/>
          </a:bodyPr>
          <a:lstStyle>
            <a:lvl1pPr algn="l" defTabSz="728663" eaLnBrk="0" hangingPunct="0">
              <a:defRPr sz="2400">
                <a:solidFill>
                  <a:schemeClr val="tx1"/>
                </a:solidFill>
                <a:latin typeface="Credit Suisse Type Light" pitchFamily="34" charset="0"/>
              </a:defRPr>
            </a:lvl1pPr>
            <a:lvl2pPr marL="495300" indent="-227013" algn="l" defTabSz="728663" eaLnBrk="0" hangingPunct="0">
              <a:defRPr sz="2400">
                <a:solidFill>
                  <a:schemeClr val="tx1"/>
                </a:solidFill>
                <a:latin typeface="Credit Suisse Type Light" pitchFamily="34" charset="0"/>
              </a:defRPr>
            </a:lvl2pPr>
            <a:lvl3pPr marL="757238" indent="-260350" algn="l" defTabSz="728663" eaLnBrk="0" hangingPunct="0">
              <a:defRPr sz="2400">
                <a:solidFill>
                  <a:schemeClr val="tx1"/>
                </a:solidFill>
                <a:latin typeface="Credit Suisse Type Light" pitchFamily="34" charset="0"/>
              </a:defRPr>
            </a:lvl3pPr>
            <a:lvl4pPr marL="1004888" indent="-246063" algn="l" defTabSz="728663" eaLnBrk="0" hangingPunct="0">
              <a:defRPr sz="2400">
                <a:solidFill>
                  <a:schemeClr val="tx1"/>
                </a:solidFill>
                <a:latin typeface="Credit Suisse Type Light" pitchFamily="34" charset="0"/>
              </a:defRPr>
            </a:lvl4pPr>
            <a:lvl5pPr marL="3128963" indent="15875" algn="l" defTabSz="728663" eaLnBrk="0" hangingPunct="0">
              <a:defRPr sz="2400">
                <a:solidFill>
                  <a:schemeClr val="tx1"/>
                </a:solidFill>
                <a:latin typeface="Credit Suisse Type Light" pitchFamily="34" charset="0"/>
              </a:defRPr>
            </a:lvl5pPr>
            <a:lvl6pPr marL="3586163" indent="15875" defTabSz="728663" eaLnBrk="0" fontAlgn="base" hangingPunct="0">
              <a:spcBef>
                <a:spcPct val="0"/>
              </a:spcBef>
              <a:spcAft>
                <a:spcPct val="0"/>
              </a:spcAf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defRPr sz="2400">
                <a:solidFill>
                  <a:schemeClr val="tx1"/>
                </a:solidFill>
                <a:latin typeface="Credit Suisse Type Light" pitchFamily="34" charset="0"/>
              </a:defRPr>
            </a:lvl9pPr>
          </a:lstStyle>
          <a:p>
            <a:pPr eaLnBrk="1" fontAlgn="auto" hangingPunct="1">
              <a:lnSpc>
                <a:spcPct val="95000"/>
              </a:lnSpc>
              <a:spcBef>
                <a:spcPct val="50000"/>
              </a:spcBef>
              <a:spcAft>
                <a:spcPts val="0"/>
              </a:spcAft>
            </a:pPr>
            <a:r>
              <a:rPr lang="es-ES" sz="800" noProof="1" smtClean="0">
                <a:solidFill>
                  <a:srgbClr val="6B7176"/>
                </a:solidFill>
                <a:latin typeface="Credit Suisse Type Light"/>
              </a:rPr>
              <a:t>Este material no deberá utilizarse para fines distintos de aquellos que específicamente sean acordados por escrito en un contrato celebrado con Credit Suisse AG o sus entidades afiliadas (en adelante “Credit Suisse”).</a:t>
            </a:r>
            <a:endParaRPr lang="en-US" sz="800" noProof="1" smtClean="0">
              <a:solidFill>
                <a:srgbClr val="6B7176"/>
              </a:solidFill>
              <a:latin typeface="Credit Suisse Type Light"/>
            </a:endParaRPr>
          </a:p>
        </p:txBody>
      </p:sp>
      <p:sp>
        <p:nvSpPr>
          <p:cNvPr id="36" name="PrelimDisclaimer" descr="AQAAAAAQAMUBVOlbeJpLoM5t5+luolsElUtnLKAvZJBGqIMWdQnUCmCxiL5YbxYHjcU6uCEdkufXd0TLVn5pjXv41hL52a8ikUSD+cO1tMz43BwP9MHlGWsGNjzIMFweFmkLdIy+Ycy7rnCPHM6CQcE5SICnAYzLXG1LZzOxpErRO+n7Cy/BYqfTT5zsBgXnthgkTcY2cyhZFH3OuGcs95WjSU31aaVSCRpz3cDhzzCIiyechK1jjjvcFnu37Wv/zlr1L+x19/zln1WsFUj/pPtwkOybZyTGj+5DEXsNLR8oZdCQzbw78+Whxz/xHeg97jofvsM59J7G8OKV9SrQu+FIx4vq//xieRyt2cunkhojbj5GGqMCHZsKu5MdmFTca0SgUrSHUjcdAZW6g9VjXjtRQ8oxJWlU2zHjWh3LqS0yYS7I8ZhC7i2CfPEy/BM6Z8mHDVV6YhgXS2hBsPvsekyWrVJI+6g="/>
          <p:cNvSpPr txBox="1">
            <a:spLocks noChangeArrowheads="1"/>
          </p:cNvSpPr>
          <p:nvPr userDrawn="1"/>
        </p:nvSpPr>
        <p:spPr bwMode="gray">
          <a:xfrm>
            <a:off x="3035023" y="5516566"/>
            <a:ext cx="5653442" cy="14619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nchor="t" anchorCtr="0">
            <a:spAutoFit/>
          </a:bodyPr>
          <a:lstStyle>
            <a:lvl1pPr algn="l" defTabSz="728663" eaLnBrk="0" hangingPunct="0">
              <a:defRPr sz="2400">
                <a:solidFill>
                  <a:schemeClr val="tx1"/>
                </a:solidFill>
                <a:latin typeface="Credit Suisse Type Light" pitchFamily="34" charset="0"/>
              </a:defRPr>
            </a:lvl1pPr>
            <a:lvl2pPr marL="495300" indent="-227013" algn="l" defTabSz="728663" eaLnBrk="0" hangingPunct="0">
              <a:defRPr sz="2400">
                <a:solidFill>
                  <a:schemeClr val="tx1"/>
                </a:solidFill>
                <a:latin typeface="Credit Suisse Type Light" pitchFamily="34" charset="0"/>
              </a:defRPr>
            </a:lvl2pPr>
            <a:lvl3pPr marL="757238" indent="-260350" algn="l" defTabSz="728663" eaLnBrk="0" hangingPunct="0">
              <a:defRPr sz="2400">
                <a:solidFill>
                  <a:schemeClr val="tx1"/>
                </a:solidFill>
                <a:latin typeface="Credit Suisse Type Light" pitchFamily="34" charset="0"/>
              </a:defRPr>
            </a:lvl3pPr>
            <a:lvl4pPr marL="1004888" indent="-246063" algn="l" defTabSz="728663" eaLnBrk="0" hangingPunct="0">
              <a:defRPr sz="2400">
                <a:solidFill>
                  <a:schemeClr val="tx1"/>
                </a:solidFill>
                <a:latin typeface="Credit Suisse Type Light" pitchFamily="34" charset="0"/>
              </a:defRPr>
            </a:lvl4pPr>
            <a:lvl5pPr marL="3128963" indent="15875" algn="l" defTabSz="728663" eaLnBrk="0" hangingPunct="0">
              <a:defRPr sz="2400">
                <a:solidFill>
                  <a:schemeClr val="tx1"/>
                </a:solidFill>
                <a:latin typeface="Credit Suisse Type Light" pitchFamily="34" charset="0"/>
              </a:defRPr>
            </a:lvl5pPr>
            <a:lvl6pPr marL="3586163" indent="15875" defTabSz="728663" eaLnBrk="0" fontAlgn="base" hangingPunct="0">
              <a:spcBef>
                <a:spcPct val="0"/>
              </a:spcBef>
              <a:spcAft>
                <a:spcPct val="0"/>
              </a:spcAf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defRPr sz="2400">
                <a:solidFill>
                  <a:schemeClr val="tx1"/>
                </a:solidFill>
                <a:latin typeface="Credit Suisse Type Light" pitchFamily="34" charset="0"/>
              </a:defRPr>
            </a:lvl9pPr>
          </a:lstStyle>
          <a:p>
            <a:pPr eaLnBrk="1" fontAlgn="auto" hangingPunct="1">
              <a:lnSpc>
                <a:spcPct val="95000"/>
              </a:lnSpc>
              <a:spcBef>
                <a:spcPts val="0"/>
              </a:spcBef>
              <a:spcAft>
                <a:spcPts val="0"/>
              </a:spcAft>
            </a:pPr>
            <a:r>
              <a:rPr lang="es-ES" sz="1000" noProof="1" smtClean="0">
                <a:solidFill>
                  <a:srgbClr val="6B7176"/>
                </a:solidFill>
                <a:latin typeface="Credit Suisse Type Light"/>
              </a:rPr>
              <a:t>BORRADOR | SUJETO A REVISIÓN Y CONSIDERACIÓN</a:t>
            </a:r>
            <a:endParaRPr lang="en-GB" sz="1000" noProof="1">
              <a:solidFill>
                <a:srgbClr val="6B7176"/>
              </a:solidFill>
              <a:latin typeface="Credit Suisse Type Light"/>
            </a:endParaRPr>
          </a:p>
        </p:txBody>
      </p:sp>
      <p:cxnSp>
        <p:nvCxnSpPr>
          <p:cNvPr id="8" name="RedLine"/>
          <p:cNvCxnSpPr/>
          <p:nvPr userDrawn="1"/>
        </p:nvCxnSpPr>
        <p:spPr bwMode="gray">
          <a:xfrm flipH="1">
            <a:off x="3035863" y="5385600"/>
            <a:ext cx="6108139" cy="0"/>
          </a:xfrm>
          <a:prstGeom prst="line">
            <a:avLst/>
          </a:prstGeom>
          <a:ln w="127000">
            <a:solidFill>
              <a:schemeClr val="tx2"/>
            </a:solidFill>
          </a:ln>
        </p:spPr>
        <p:style>
          <a:lnRef idx="1">
            <a:schemeClr val="accent1"/>
          </a:lnRef>
          <a:fillRef idx="0">
            <a:schemeClr val="accent1"/>
          </a:fillRef>
          <a:effectRef idx="0">
            <a:schemeClr val="accent1"/>
          </a:effectRef>
          <a:fontRef idx="minor">
            <a:schemeClr val="tx1"/>
          </a:fontRef>
        </p:style>
      </p:cxnSp>
      <p:sp>
        <p:nvSpPr>
          <p:cNvPr id="3" name="DraftAndConfidential" descr="AQAAAAAQAIBxCy+EGqNKsbQuqyVd5TTSt8XmCiorK5ERaLgUWGogQ48lXZHIauFSWn9bF6et167Fdvo3ZkzySCIeL1V02KV3uE3lkCY7NNLIg9p/wHSV7MSfIYZfSTsavx3HGVreAYPbUOlOyyiwFBvNLK+EBRs9RyhPkEJGQsFl2+6ZmVP+ZDOxpdte8rq14kdoRXFV801aU8oMpdKj0pV6bXgV+GlWtnUq+yYCh6/Vvm1I1ED+8KxLP5/AT8x04PsLzzIu2cfu0eh+qsFlOsgFVQIybS6sqwLIP7rLmgwGbnBh1BsY"/>
          <p:cNvSpPr txBox="1">
            <a:spLocks/>
          </p:cNvSpPr>
          <p:nvPr userDrawn="1"/>
        </p:nvSpPr>
        <p:spPr>
          <a:xfrm>
            <a:off x="3035859" y="2686807"/>
            <a:ext cx="2011680" cy="20467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rtlCol="0" anchor="t" anchorCtr="0" compatLnSpc="1">
            <a:prstTxWarp prst="textNoShape">
              <a:avLst/>
            </a:prstTxWarp>
            <a:spAutoFit/>
          </a:bodyPr>
          <a:lstStyle>
            <a:lvl1pPr marL="0" lvl="0" indent="0" algn="l" defTabSz="914400" eaLnBrk="1" latinLnBrk="0" hangingPunct="1">
              <a:spcBef>
                <a:spcPts val="1596"/>
              </a:spcBef>
              <a:buFont typeface="Arial" pitchFamily="34" charset="0"/>
              <a:buNone/>
              <a:defRPr sz="1400" b="1">
                <a:latin typeface="+mj-lt"/>
              </a:defRPr>
            </a:lvl1pPr>
            <a:lvl2pPr marL="0" indent="0" algn="l" defTabSz="914400" eaLnBrk="1" latinLnBrk="0" hangingPunct="1">
              <a:spcBef>
                <a:spcPts val="605"/>
              </a:spcBef>
              <a:buFont typeface="Arial" pitchFamily="34" charset="0"/>
              <a:buNone/>
              <a:defRPr sz="1800">
                <a:latin typeface="+mn-lt"/>
              </a:defRPr>
            </a:lvl2pPr>
            <a:lvl3pPr marL="230400" indent="-226800" algn="l" defTabSz="914400" eaLnBrk="1" latinLnBrk="0" hangingPunct="1">
              <a:spcBef>
                <a:spcPts val="0"/>
              </a:spcBef>
              <a:buClr>
                <a:schemeClr val="tx2"/>
              </a:buClr>
              <a:buSzPct val="80000"/>
              <a:buFont typeface="Wingdings" pitchFamily="2" charset="2"/>
              <a:buChar char=""/>
              <a:defRPr sz="1800">
                <a:latin typeface="+mn-lt"/>
              </a:defRPr>
            </a:lvl3pPr>
            <a:lvl4pPr marL="468000" indent="-237600" algn="l" defTabSz="914400" eaLnBrk="1" latinLnBrk="0" hangingPunct="1">
              <a:spcBef>
                <a:spcPts val="0"/>
              </a:spcBef>
              <a:buClr>
                <a:schemeClr val="tx1"/>
              </a:buClr>
              <a:buFont typeface="Credit Suisse Type Light" pitchFamily="34" charset="0"/>
              <a:buChar char="−"/>
              <a:defRPr sz="1800">
                <a:latin typeface="+mn-lt"/>
              </a:defRPr>
            </a:lvl4pPr>
            <a:lvl5pPr marL="705600" indent="-237600" algn="l" defTabSz="914400" eaLnBrk="1" latinLnBrk="0" hangingPunct="1">
              <a:spcBef>
                <a:spcPts val="0"/>
              </a:spcBef>
              <a:buClr>
                <a:schemeClr val="tx1"/>
              </a:buClr>
              <a:buFont typeface="Credit Suisse Type Light" pitchFamily="34" charset="0"/>
              <a:buChar char="−"/>
              <a:defRPr sz="1800">
                <a:latin typeface="+mn-lt"/>
              </a:defRPr>
            </a:lvl5pPr>
            <a:lvl6pPr marL="2514600" indent="-228600">
              <a:spcBef>
                <a:spcPct val="20000"/>
              </a:spcBef>
              <a:buFont typeface="Arial" pitchFamily="34" charset="0"/>
              <a:buChar char="•"/>
              <a:defRPr sz="2000">
                <a:latin typeface="+mn-lt"/>
              </a:defRPr>
            </a:lvl6pPr>
            <a:lvl7pPr marL="2971800" indent="-228600">
              <a:spcBef>
                <a:spcPct val="20000"/>
              </a:spcBef>
              <a:buFont typeface="Arial" pitchFamily="34" charset="0"/>
              <a:buChar char="•"/>
              <a:defRPr sz="2000">
                <a:latin typeface="+mn-lt"/>
              </a:defRPr>
            </a:lvl7pPr>
            <a:lvl8pPr marL="3429000" indent="-228600">
              <a:spcBef>
                <a:spcPct val="20000"/>
              </a:spcBef>
              <a:buFont typeface="Arial" pitchFamily="34" charset="0"/>
              <a:buChar char="•"/>
              <a:defRPr sz="2000">
                <a:latin typeface="+mn-lt"/>
              </a:defRPr>
            </a:lvl8pPr>
            <a:lvl9pPr marL="3886200" indent="-228600">
              <a:spcBef>
                <a:spcPct val="20000"/>
              </a:spcBef>
              <a:buFont typeface="Arial" pitchFamily="34" charset="0"/>
              <a:buChar char="•"/>
              <a:defRPr sz="2000">
                <a:latin typeface="+mn-lt"/>
              </a:defRPr>
            </a:lvl9pPr>
          </a:lstStyle>
          <a:p>
            <a:pPr>
              <a:lnSpc>
                <a:spcPct val="95000"/>
              </a:lnSpc>
              <a:buClr>
                <a:srgbClr val="FFFFFF"/>
              </a:buClr>
            </a:pPr>
            <a:r>
              <a:rPr lang="en-US" noProof="1" smtClean="0">
                <a:solidFill>
                  <a:srgbClr val="000000"/>
                </a:solidFill>
              </a:rPr>
              <a:t>Confidencial</a:t>
            </a:r>
            <a:endParaRPr lang="en-US" noProof="1">
              <a:solidFill>
                <a:srgbClr val="000000"/>
              </a:solidFill>
            </a:endParaRPr>
          </a:p>
        </p:txBody>
      </p:sp>
      <p:sp>
        <p:nvSpPr>
          <p:cNvPr id="13" name="Internal" descr="AQAAAAAQAEEnABbuREhAkANXxFHzaYHwUO69V003FacB+NEwbav1HjFfkQ3sTPHMrkKlAs7fhBKMOIdWl2Fbo486mHZPTbKO6VFXu3915a7K4N2S6Mba6pkb/7VWIlTnXigMF7UenOrshFOilPX4VbL4bCYAN/f0Td71WS5aGC0YwQFFD+i/1WIv6drxwwt24LPh8XvNBIZcppgUWQqpSbYMGgTJdTmMOeQ77zr1UjWzTaDoBOj0CnasMgLzROW1mLnnar7Z/hbgQeweMUSgDAHVfIGL7g6L0OPPAu16U+oUMIb3/n/1" hidden="1"/>
          <p:cNvSpPr txBox="1">
            <a:spLocks noChangeArrowheads="1"/>
          </p:cNvSpPr>
          <p:nvPr userDrawn="1"/>
        </p:nvSpPr>
        <p:spPr bwMode="auto">
          <a:xfrm rot="16200000">
            <a:off x="-25150" y="3227063"/>
            <a:ext cx="447175" cy="4022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accent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46800" tIns="46800" rIns="46800" bIns="46800" anchor="ctr" anchorCtr="1">
            <a:spAutoFit/>
          </a:bodyPr>
          <a:lstStyle>
            <a:lvl1pPr algn="l" defTabSz="728663" eaLnBrk="0" hangingPunct="0">
              <a:defRPr sz="2400">
                <a:solidFill>
                  <a:schemeClr val="tx1"/>
                </a:solidFill>
                <a:latin typeface="Credit Suisse Type Light" pitchFamily="34" charset="0"/>
              </a:defRPr>
            </a:lvl1pPr>
            <a:lvl2pPr marL="495300" indent="-227013" algn="l" defTabSz="728663" eaLnBrk="0" hangingPunct="0">
              <a:defRPr sz="2400">
                <a:solidFill>
                  <a:schemeClr val="tx1"/>
                </a:solidFill>
                <a:latin typeface="Credit Suisse Type Light" pitchFamily="34" charset="0"/>
              </a:defRPr>
            </a:lvl2pPr>
            <a:lvl3pPr marL="757238" indent="-260350" algn="l" defTabSz="728663" eaLnBrk="0" hangingPunct="0">
              <a:defRPr sz="2400">
                <a:solidFill>
                  <a:schemeClr val="tx1"/>
                </a:solidFill>
                <a:latin typeface="Credit Suisse Type Light" pitchFamily="34" charset="0"/>
              </a:defRPr>
            </a:lvl3pPr>
            <a:lvl4pPr marL="1004888" indent="-246063" algn="l" defTabSz="728663" eaLnBrk="0" hangingPunct="0">
              <a:defRPr sz="2400">
                <a:solidFill>
                  <a:schemeClr val="tx1"/>
                </a:solidFill>
                <a:latin typeface="Credit Suisse Type Light" pitchFamily="34" charset="0"/>
              </a:defRPr>
            </a:lvl4pPr>
            <a:lvl5pPr marL="3128963" indent="15875" algn="l" defTabSz="728663" eaLnBrk="0" hangingPunct="0">
              <a:defRPr sz="2400">
                <a:solidFill>
                  <a:schemeClr val="tx1"/>
                </a:solidFill>
                <a:latin typeface="Credit Suisse Type Light" pitchFamily="34" charset="0"/>
              </a:defRPr>
            </a:lvl5pPr>
            <a:lvl6pPr marL="3586163" indent="15875" defTabSz="728663" eaLnBrk="0" fontAlgn="base" hangingPunct="0">
              <a:spcBef>
                <a:spcPct val="0"/>
              </a:spcBef>
              <a:spcAft>
                <a:spcPct val="0"/>
              </a:spcAf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defRPr sz="2400">
                <a:solidFill>
                  <a:schemeClr val="tx1"/>
                </a:solidFill>
                <a:latin typeface="Credit Suisse Type Light" pitchFamily="34" charset="0"/>
              </a:defRPr>
            </a:lvl9pPr>
          </a:lstStyle>
          <a:p>
            <a:pPr eaLnBrk="1" hangingPunct="1">
              <a:spcBef>
                <a:spcPct val="35000"/>
              </a:spcBef>
              <a:buClr>
                <a:srgbClr val="FFFFFF"/>
              </a:buClr>
            </a:pPr>
            <a:r>
              <a:rPr lang="en-US" sz="2000" b="1" noProof="1" smtClean="0">
                <a:solidFill>
                  <a:srgbClr val="DADBDD"/>
                </a:solidFill>
                <a:latin typeface="Credit Suisse Type Light"/>
              </a:rPr>
              <a:t>     </a:t>
            </a:r>
            <a:endParaRPr lang="en-US" sz="2000" b="1" noProof="1">
              <a:solidFill>
                <a:srgbClr val="DADBDD"/>
              </a:solidFill>
              <a:latin typeface="Credit Suisse Type Light"/>
            </a:endParaRPr>
          </a:p>
        </p:txBody>
      </p:sp>
      <p:pic>
        <p:nvPicPr>
          <p:cNvPr id="16" name="ClientLogoHolder" descr="&lt;tags&gt;&lt;tag n=&quot;Visible&quot; v=&quot;False&quot; /&gt;&lt;/tags&gt;" hidden="1"/>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7640638" y="338138"/>
            <a:ext cx="1047750" cy="514350"/>
          </a:xfrm>
          <a:prstGeom prst="rect">
            <a:avLst/>
          </a:prstGeom>
          <a:noFill/>
          <a:extLst>
            <a:ext uri="{909E8E84-426E-40DD-AFC4-6F175D3DCCD1}">
              <a14:hiddenFill xmlns:a14="http://schemas.microsoft.com/office/drawing/2010/main">
                <a:solidFill>
                  <a:srgbClr val="FFFFFF"/>
                </a:solidFill>
              </a14:hiddenFill>
            </a:ext>
          </a:extLst>
        </p:spPr>
      </p:pic>
      <p:pic>
        <p:nvPicPr>
          <p:cNvPr id="11" name="CompanyLogoHolder2" descr="&lt;tags&gt;&lt;tag n=&quot;Visible&quot; v=&quot;False&quot; /&gt;&lt;/tags&gt;" hidden="1"/>
          <p:cNvPicPr preferRelativeResize="0">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449263" y="6240463"/>
            <a:ext cx="1628775" cy="355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 name="CompanyLogoHolder1" descr="&lt;tags&gt;&lt;tag n=&quot;TagName&quot; v=&quot;CompanyLogo&quot; /&gt;&lt;tag n=&quot;Top&quot; v=&quot;24.625&quot; /&gt;&lt;tag n=&quot;Left&quot; v=&quot;35.375&quot; /&gt;&lt;tag n=&quot;Height&quot; v=&quot;401.5&quot; /&gt;&lt;tag n=&quot;Width&quot; v=&quot;1809.875&quot; /&gt;&lt;tag n=&quot;File&quot; v=&quot;C:\Program Files\Office Automation\PitchSuite\Graphics\Logos\Color\Credit Suisse.wmf&quot; /&gt;&lt;tag n=&quot;LogoType&quot; v=&quot;.wmf&quot; /&gt;&lt;tag n=&quot;LogoColor&quot; v=&quot;0&quot; /&gt;&lt;/tags&gt;" hidden="1"/>
          <p:cNvPicPr>
            <a:picLocks noChangeAspect="1" noChangeArrowheads="1"/>
          </p:cNvPicPr>
          <p:nvPr userDrawn="1"/>
        </p:nvPicPr>
        <p:blipFill>
          <a:blip r:embed="rId4" cstate="print">
            <a:extLst>
              <a:ext uri="{28A0092B-C50C-407E-A947-70E740481C1C}">
                <a14:useLocalDpi xmlns:a14="http://schemas.microsoft.com/office/drawing/2010/main" val="0"/>
              </a:ext>
            </a:extLst>
          </a:blip>
          <a:stretch>
            <a:fillRect/>
          </a:stretch>
        </p:blipFill>
        <p:spPr bwMode="gray">
          <a:xfrm>
            <a:off x="453949" y="266400"/>
            <a:ext cx="2255447" cy="500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 name="CompanyLogo" descr="AQAAAAAQAGxjqfQpQP9OqYOBADS1VQfzbcVdvV1GxEsJ15hMYhRIfU4O5lhYfKkELhUzzb1zrfx0a9QhMWJ07eEhqCkNktcw+Z1X6uwT8zB50mZxigKExlQ3TU86IW3FlIOBkyhs64OgFiSseXf7NvXeXCi0cFQ+ZGPEqlzeL4Qbmk53sLfPjuK5/heiRqTudRfTh2tomT15KP0RvUNyVeDOrPm5ZbcrVfM66E78k5vae3+xVFyWxDF/rK5eS05aMjlQSSvBhF5wRyOT6mZH7aOyoXszy+y2ryEpV2WBQo4iHJ+LihVB0HvjR76pdQRy0/l3VdKNbj09C1e3JAbfZXDOEgGQSEaTEWPy7Eo0PvT4Xi7n9VighIw48UWJdqUzbDgXgd4/fMrecYRRSqLPSKkWr2dZBUbWB9MWSA9AyCqSoYsRKaB1wxcm4tnGNZY1TtS4Ug8tAkwDMIFsDHt6oVM/jpEIF5nHuktquWRXCAI6isSo6V5Kq6ZM7u/+eVcNxYO5i7l8YelMaYJW7yWVen7FDZgT+NzdJ9/Yc5yANNmCyHB2n6QDVdQneF/lGQ8gzSkK+FSsAdfkd9SnZfoYn5u7Zc3Tpgk="/>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453949" y="266401"/>
            <a:ext cx="2255447" cy="533505"/>
          </a:xfrm>
          <a:prstGeom prst="rect">
            <a:avLst/>
          </a:prstGeom>
        </p:spPr>
      </p:pic>
    </p:spTree>
    <p:extLst>
      <p:ext uri="{BB962C8B-B14F-4D97-AF65-F5344CB8AC3E}">
        <p14:creationId xmlns:p14="http://schemas.microsoft.com/office/powerpoint/2010/main" val="1940263077"/>
      </p:ext>
    </p:extLst>
  </p:cSld>
  <p:clrMapOvr>
    <a:masterClrMapping/>
  </p:clrMapOvr>
  <p:timing>
    <p:tnLst>
      <p:par>
        <p:cTn id="1" dur="indefinite" restart="never" nodeType="tmRoot"/>
      </p:par>
    </p:tnLst>
  </p:timing>
</p:sldLayout>
</file>

<file path=ppt/slideLayouts/slideLayout73.xml><?xml version="1.0" encoding="utf-8"?>
<p:sldLayout xmlns:a="http://schemas.openxmlformats.org/drawingml/2006/main" xmlns:r="http://schemas.openxmlformats.org/officeDocument/2006/relationships" xmlns:p="http://schemas.openxmlformats.org/presentationml/2006/main" showMasterSp="0" preserve="1" userDrawn="1">
  <p:cSld name="Cover - Title Box">
    <p:spTree>
      <p:nvGrpSpPr>
        <p:cNvPr id="1" name=""/>
        <p:cNvGrpSpPr/>
        <p:nvPr/>
      </p:nvGrpSpPr>
      <p:grpSpPr>
        <a:xfrm>
          <a:off x="0" y="0"/>
          <a:ext cx="0" cy="0"/>
          <a:chOff x="0" y="0"/>
          <a:chExt cx="0" cy="0"/>
        </a:xfrm>
      </p:grpSpPr>
      <p:sp>
        <p:nvSpPr>
          <p:cNvPr id="17" name="GreyBox"/>
          <p:cNvSpPr/>
          <p:nvPr userDrawn="1"/>
        </p:nvSpPr>
        <p:spPr>
          <a:xfrm>
            <a:off x="3035863" y="3133722"/>
            <a:ext cx="6108139" cy="21924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eaLnBrk="1" hangingPunct="1">
              <a:lnSpc>
                <a:spcPct val="95000"/>
              </a:lnSpc>
              <a:buClr>
                <a:srgbClr val="FFFFFF"/>
              </a:buClr>
            </a:pPr>
            <a:endParaRPr lang="en-US" sz="1200" dirty="0">
              <a:solidFill>
                <a:srgbClr val="FFFFFF"/>
              </a:solidFill>
            </a:endParaRPr>
          </a:p>
        </p:txBody>
      </p:sp>
      <p:sp>
        <p:nvSpPr>
          <p:cNvPr id="20" name="Title"/>
          <p:cNvSpPr>
            <a:spLocks noGrp="1"/>
          </p:cNvSpPr>
          <p:nvPr>
            <p:ph type="ctrTitle" hasCustomPrompt="1"/>
          </p:nvPr>
        </p:nvSpPr>
        <p:spPr bwMode="gray">
          <a:xfrm>
            <a:off x="3182135" y="3791492"/>
            <a:ext cx="5653444" cy="350865"/>
          </a:xfrm>
          <a:noFill/>
        </p:spPr>
        <p:txBody>
          <a:bodyPr bIns="0" anchor="b" anchorCtr="0">
            <a:spAutoFit/>
          </a:bodyPr>
          <a:lstStyle>
            <a:lvl1pPr>
              <a:lnSpc>
                <a:spcPct val="95000"/>
              </a:lnSpc>
              <a:defRPr sz="2400" baseline="0">
                <a:solidFill>
                  <a:schemeClr val="accent1"/>
                </a:solidFill>
                <a:latin typeface="+mj-lt"/>
                <a:ea typeface="+mn-ea"/>
                <a:cs typeface="+mn-cs"/>
              </a:defRPr>
            </a:lvl1pPr>
          </a:lstStyle>
          <a:p>
            <a:r>
              <a:rPr lang="en-US" dirty="0" smtClean="0"/>
              <a:t>Presentation title</a:t>
            </a:r>
            <a:endParaRPr lang="en-GB" dirty="0"/>
          </a:p>
        </p:txBody>
      </p:sp>
      <p:sp>
        <p:nvSpPr>
          <p:cNvPr id="21" name="SubTitle"/>
          <p:cNvSpPr>
            <a:spLocks noGrp="1"/>
          </p:cNvSpPr>
          <p:nvPr>
            <p:ph type="subTitle" idx="1" hasCustomPrompt="1"/>
          </p:nvPr>
        </p:nvSpPr>
        <p:spPr bwMode="gray">
          <a:xfrm>
            <a:off x="3182135" y="4142789"/>
            <a:ext cx="5653444" cy="350865"/>
          </a:xfrm>
          <a:noFill/>
        </p:spPr>
        <p:txBody>
          <a:bodyPr bIns="0" anchor="t" anchorCtr="0">
            <a:spAutoFit/>
          </a:bodyPr>
          <a:lstStyle>
            <a:lvl1pPr marL="0" marR="0" indent="0" algn="l" defTabSz="914400" rtl="0" eaLnBrk="1" fontAlgn="auto" latinLnBrk="0" hangingPunct="1">
              <a:lnSpc>
                <a:spcPct val="95000"/>
              </a:lnSpc>
              <a:spcBef>
                <a:spcPts val="1700"/>
              </a:spcBef>
              <a:spcAft>
                <a:spcPts val="0"/>
              </a:spcAft>
              <a:buClrTx/>
              <a:buSzTx/>
              <a:buFont typeface="Arial" pitchFamily="34" charset="0"/>
              <a:buNone/>
              <a:tabLst/>
              <a:defRPr sz="2400" b="0" baseline="0">
                <a:solidFill>
                  <a:schemeClr val="accent4"/>
                </a:solidFill>
                <a:latin typeface="+mj-lt"/>
                <a:ea typeface="+mn-ea"/>
                <a:cs typeface="+mn-cs"/>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Presentation subtitle</a:t>
            </a:r>
            <a:endParaRPr lang="en-GB" dirty="0" smtClean="0"/>
          </a:p>
        </p:txBody>
      </p:sp>
      <p:sp>
        <p:nvSpPr>
          <p:cNvPr id="23" name="Date" descr="AQAAAAAQALiddkVMeRVPvHznePdTO4n6nriYhmDA9kG08xV85FPwiiIdrkRl9egoUAlQXFoXm4S6va0jDAyIfCcgS7MIHxRURmx/NfYsypK4M6IbXeusMpmW7C8xRExyZC6kMEfcdPNPqua9dl5eIGJLCHyM797GXO+nhjODNEhSbw3s7PXO1uVFQoAAEcNMlRxbIcQ7qXqXwCWpd9GY0DGahDn81/axUIp9bo7AlB6AqyFJepjwXQ1D3Ey85I14YFuhPrXppB5SklMiy+VOVI6b/4GIlhvHDOR0VT1Q3YJlNrQxjcao2ACze1zdoM/5HT0aYkI9xA=="/>
          <p:cNvSpPr>
            <a:spLocks noGrp="1"/>
          </p:cNvSpPr>
          <p:nvPr>
            <p:ph type="body" sz="quarter" idx="12" hasCustomPrompt="1"/>
          </p:nvPr>
        </p:nvSpPr>
        <p:spPr bwMode="gray">
          <a:xfrm>
            <a:off x="3182137" y="5068180"/>
            <a:ext cx="1771011" cy="175433"/>
          </a:xfrm>
          <a:noFill/>
        </p:spPr>
        <p:txBody>
          <a:bodyPr vert="horz" wrap="none" lIns="0" tIns="0" rIns="0" bIns="0" rtlCol="0" anchor="t" anchorCtr="0">
            <a:noAutofit/>
          </a:bodyPr>
          <a:lstStyle>
            <a:lvl1pPr>
              <a:lnSpc>
                <a:spcPct val="95000"/>
              </a:lnSpc>
              <a:spcBef>
                <a:spcPts val="1596"/>
              </a:spcBef>
              <a:defRPr lang="en-US" sz="1400" b="0" dirty="0" smtClean="0">
                <a:solidFill>
                  <a:schemeClr val="tx1"/>
                </a:solidFill>
                <a:latin typeface="+mj-lt"/>
                <a:ea typeface="+mn-ea"/>
                <a:cs typeface="+mn-cs"/>
              </a:defRPr>
            </a:lvl1pPr>
            <a:lvl2pPr>
              <a:defRPr lang="en-US" sz="1800" dirty="0" smtClean="0">
                <a:solidFill>
                  <a:schemeClr val="tx1"/>
                </a:solidFill>
              </a:defRPr>
            </a:lvl2pPr>
            <a:lvl3pPr>
              <a:defRPr lang="en-US" sz="1800" dirty="0" smtClean="0">
                <a:solidFill>
                  <a:schemeClr val="tx1"/>
                </a:solidFill>
              </a:defRPr>
            </a:lvl3pPr>
            <a:lvl4pPr>
              <a:defRPr lang="en-US" sz="1800" dirty="0" smtClean="0">
                <a:solidFill>
                  <a:schemeClr val="tx1"/>
                </a:solidFill>
              </a:defRPr>
            </a:lvl4pPr>
            <a:lvl5pPr>
              <a:defRPr lang="en-GB" sz="1800" dirty="0">
                <a:solidFill>
                  <a:schemeClr val="tx1"/>
                </a:solidFill>
              </a:defRPr>
            </a:lvl5pPr>
          </a:lstStyle>
          <a:p>
            <a:pPr lvl="0"/>
            <a:r>
              <a:rPr lang="en-GB" smtClean="0"/>
              <a:t>Date</a:t>
            </a:r>
            <a:endParaRPr lang="en-GB" dirty="0"/>
          </a:p>
        </p:txBody>
      </p:sp>
      <p:sp>
        <p:nvSpPr>
          <p:cNvPr id="24" name="CoverText" descr="&lt;tags&gt;&lt;tag n=&quot;Language&quot; v=&quot;ENG&quot; /&gt;&lt;/tags&gt;"/>
          <p:cNvSpPr>
            <a:spLocks noGrp="1"/>
          </p:cNvSpPr>
          <p:nvPr>
            <p:ph type="body" sz="quarter" idx="13" hasCustomPrompt="1"/>
          </p:nvPr>
        </p:nvSpPr>
        <p:spPr bwMode="gray">
          <a:xfrm>
            <a:off x="5305995" y="4910605"/>
            <a:ext cx="3529584" cy="362246"/>
          </a:xfrm>
          <a:noFill/>
        </p:spPr>
        <p:txBody>
          <a:bodyPr vert="horz" wrap="square" lIns="0" tIns="0" rIns="0" bIns="0" rtlCol="0" anchor="b" anchorCtr="0">
            <a:noAutofit/>
          </a:bodyPr>
          <a:lstStyle>
            <a:lvl1pPr>
              <a:lnSpc>
                <a:spcPct val="87000"/>
              </a:lnSpc>
              <a:spcBef>
                <a:spcPts val="0"/>
              </a:spcBef>
              <a:defRPr lang="en-US" b="0" dirty="0" smtClean="0">
                <a:solidFill>
                  <a:schemeClr val="tx1"/>
                </a:solidFill>
                <a:latin typeface="+mj-lt"/>
                <a:ea typeface="+mn-ea"/>
                <a:cs typeface="+mn-cs"/>
              </a:defRPr>
            </a:lvl1pPr>
            <a:lvl2pPr>
              <a:defRPr lang="en-US" sz="1800" dirty="0" smtClean="0">
                <a:solidFill>
                  <a:schemeClr val="tx1"/>
                </a:solidFill>
              </a:defRPr>
            </a:lvl2pPr>
            <a:lvl3pPr>
              <a:defRPr lang="en-US" sz="1800" dirty="0" smtClean="0">
                <a:solidFill>
                  <a:schemeClr val="tx1"/>
                </a:solidFill>
              </a:defRPr>
            </a:lvl3pPr>
            <a:lvl4pPr>
              <a:defRPr lang="en-US" sz="1800" dirty="0" smtClean="0">
                <a:solidFill>
                  <a:schemeClr val="tx1"/>
                </a:solidFill>
              </a:defRPr>
            </a:lvl4pPr>
            <a:lvl5pPr>
              <a:defRPr lang="en-GB" sz="1800" dirty="0">
                <a:solidFill>
                  <a:schemeClr val="tx1"/>
                </a:solidFill>
              </a:defRPr>
            </a:lvl5pPr>
          </a:lstStyle>
          <a:p>
            <a:pPr lvl="0"/>
            <a:r>
              <a:rPr lang="en-GB" dirty="0" smtClean="0"/>
              <a:t>Organization, presenters</a:t>
            </a:r>
            <a:endParaRPr lang="en-GB" dirty="0"/>
          </a:p>
        </p:txBody>
      </p:sp>
      <p:sp>
        <p:nvSpPr>
          <p:cNvPr id="12" name="UsageDisclaimer" descr="AQAAAAAQADQbuMgw+/tCqEUeCsSEnH98Jy+s7Rzu2yASmWimxbw9ipTcgylqeYwQNUBjUh9601Wu20u1qNlGZE13/nZlEYbfodCwNROPHCPzd5YkG/ONbmvLQ41OeeUCKvwRi7Y2KiMqIxaFIiLUZ8QOh0xtGDatyMXx1M3I1FmjO4q3E2my/04h0AlswmFlOUJmuGXgX1TUobxVY3pqj25iZ7EQ1ZvSbgawF2P3PmtU8pmWt9ZFHlG4hp3cbrWF4jULdTkOn14mc/KqpM+R5X4K+e0cb9e9VvcLq766GHJqd7jRlS9Z5Jv4MAsBiov+TEF74SzUyW1nQEKS7MHOnhERmY7n2ldBC+PMxUtAvRrCCjhn5tpMgaXLIAXMyyWbfm/2DBDIxsgS1NfADY7xcuf7m2rb/Ckes1+XteRPfVVA0JKB8NiyR1GxA38cOufXtyqk0s+QADYTTPFkBsLFwm8ZzeK0y8wEmoOxepEe9a5sFQ9oiVm9RZAP7/rVFZoAH1YQ1RZRR34kKLHJfHMNiuzVOTaXhd7wllSz7/Z2uGbFYJZr4oxJhYZW0mzk6tu7ErvLFkIaseB5r7WOYcXNhBDfzlnXm0BA2OUj5ue3iPRQE4wAnddjstZCV+Xw2wyjOre2Oc/aPLEbaJp6ckH3rpyiOTNErZ+Jioh2qrokVKIU8J0gCdnQZsHVPl+NK3HdfrD7uhy6HQ=="/>
          <p:cNvSpPr txBox="1">
            <a:spLocks noChangeArrowheads="1"/>
          </p:cNvSpPr>
          <p:nvPr userDrawn="1"/>
        </p:nvSpPr>
        <p:spPr bwMode="gray">
          <a:xfrm>
            <a:off x="3035023" y="5732010"/>
            <a:ext cx="5653442" cy="2339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nchor="t" anchorCtr="0">
            <a:spAutoFit/>
          </a:bodyPr>
          <a:lstStyle>
            <a:lvl1pPr algn="l" defTabSz="728663" eaLnBrk="0" hangingPunct="0">
              <a:defRPr sz="2400">
                <a:solidFill>
                  <a:schemeClr val="tx1"/>
                </a:solidFill>
                <a:latin typeface="Credit Suisse Type Light" pitchFamily="34" charset="0"/>
              </a:defRPr>
            </a:lvl1pPr>
            <a:lvl2pPr marL="495300" indent="-227013" algn="l" defTabSz="728663" eaLnBrk="0" hangingPunct="0">
              <a:defRPr sz="2400">
                <a:solidFill>
                  <a:schemeClr val="tx1"/>
                </a:solidFill>
                <a:latin typeface="Credit Suisse Type Light" pitchFamily="34" charset="0"/>
              </a:defRPr>
            </a:lvl2pPr>
            <a:lvl3pPr marL="757238" indent="-260350" algn="l" defTabSz="728663" eaLnBrk="0" hangingPunct="0">
              <a:defRPr sz="2400">
                <a:solidFill>
                  <a:schemeClr val="tx1"/>
                </a:solidFill>
                <a:latin typeface="Credit Suisse Type Light" pitchFamily="34" charset="0"/>
              </a:defRPr>
            </a:lvl3pPr>
            <a:lvl4pPr marL="1004888" indent="-246063" algn="l" defTabSz="728663" eaLnBrk="0" hangingPunct="0">
              <a:defRPr sz="2400">
                <a:solidFill>
                  <a:schemeClr val="tx1"/>
                </a:solidFill>
                <a:latin typeface="Credit Suisse Type Light" pitchFamily="34" charset="0"/>
              </a:defRPr>
            </a:lvl4pPr>
            <a:lvl5pPr marL="3128963" indent="15875" algn="l" defTabSz="728663" eaLnBrk="0" hangingPunct="0">
              <a:defRPr sz="2400">
                <a:solidFill>
                  <a:schemeClr val="tx1"/>
                </a:solidFill>
                <a:latin typeface="Credit Suisse Type Light" pitchFamily="34" charset="0"/>
              </a:defRPr>
            </a:lvl5pPr>
            <a:lvl6pPr marL="3586163" indent="15875" defTabSz="728663" eaLnBrk="0" fontAlgn="base" hangingPunct="0">
              <a:spcBef>
                <a:spcPct val="0"/>
              </a:spcBef>
              <a:spcAft>
                <a:spcPct val="0"/>
              </a:spcAf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defRPr sz="2400">
                <a:solidFill>
                  <a:schemeClr val="tx1"/>
                </a:solidFill>
                <a:latin typeface="Credit Suisse Type Light" pitchFamily="34" charset="0"/>
              </a:defRPr>
            </a:lvl9pPr>
          </a:lstStyle>
          <a:p>
            <a:pPr eaLnBrk="1" fontAlgn="auto" hangingPunct="1">
              <a:lnSpc>
                <a:spcPct val="95000"/>
              </a:lnSpc>
              <a:spcBef>
                <a:spcPct val="50000"/>
              </a:spcBef>
              <a:spcAft>
                <a:spcPts val="0"/>
              </a:spcAft>
            </a:pPr>
            <a:r>
              <a:rPr lang="es-ES" sz="800" noProof="1" smtClean="0">
                <a:solidFill>
                  <a:srgbClr val="6B7176"/>
                </a:solidFill>
                <a:latin typeface="Credit Suisse Type Light"/>
              </a:rPr>
              <a:t>Este material no deberá utilizarse para fines distintos de aquellos que específicamente sean acordados por escrito en un contrato celebrado con Credit Suisse AG o sus entidades afiliadas (en adelante “Credit Suisse”).</a:t>
            </a:r>
            <a:endParaRPr lang="en-US" sz="800" noProof="1" smtClean="0">
              <a:solidFill>
                <a:srgbClr val="6B7176"/>
              </a:solidFill>
              <a:latin typeface="Credit Suisse Type Light"/>
            </a:endParaRPr>
          </a:p>
        </p:txBody>
      </p:sp>
      <p:sp>
        <p:nvSpPr>
          <p:cNvPr id="36" name="PrelimDisclaimer" descr="AQAAAAAQAOClRnxck/hGtMsHOKVjWW4o20g+3X2gqVvyhAVcUz6rfjiXCa71xxAAgLnL1w218rlzIXbKGF5YhLaz4iqXLU+SEphv7MGBnjU0sPAjy2vE8h4OyyqrJmBPwfFC7/vdr30tBN3Z1z/EmikqtYeaXDCQNZjmn3hDfgQK0Rqcp2QpQ3WN/Z/iE6yerL9uJgMbgYuzpUHZ4w5UjLXXY2goRmoo/e/Ya0IgCmrCo9agFC0PcpP7VLZAWp5sbaX+bAcCFdlmSVUm+ofvpwcM5XYjoDJ+Htpj4uf08uVijQNEYj73x0aHf+hqaa3Ntu6/XDqXQI5VjCGA83JJ2o0TdWuAozjnstgbtwj1/8tF45gvhhNsBcVpaYIFe8UkW9Mx9LKiSrQhzGwKn82kVnNwilo8kBCcYg0HQq8xaFgTfDcLktxgtVBls17M6rzIsIjEO7DJNkNWLI+0Lu64QJVhtkF/Ohc="/>
          <p:cNvSpPr txBox="1">
            <a:spLocks noChangeArrowheads="1"/>
          </p:cNvSpPr>
          <p:nvPr userDrawn="1"/>
        </p:nvSpPr>
        <p:spPr bwMode="gray">
          <a:xfrm>
            <a:off x="3035023" y="5516566"/>
            <a:ext cx="5653442" cy="14619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nchor="t" anchorCtr="0">
            <a:spAutoFit/>
          </a:bodyPr>
          <a:lstStyle>
            <a:lvl1pPr algn="l" defTabSz="728663" eaLnBrk="0" hangingPunct="0">
              <a:defRPr sz="2400">
                <a:solidFill>
                  <a:schemeClr val="tx1"/>
                </a:solidFill>
                <a:latin typeface="Credit Suisse Type Light" pitchFamily="34" charset="0"/>
              </a:defRPr>
            </a:lvl1pPr>
            <a:lvl2pPr marL="495300" indent="-227013" algn="l" defTabSz="728663" eaLnBrk="0" hangingPunct="0">
              <a:defRPr sz="2400">
                <a:solidFill>
                  <a:schemeClr val="tx1"/>
                </a:solidFill>
                <a:latin typeface="Credit Suisse Type Light" pitchFamily="34" charset="0"/>
              </a:defRPr>
            </a:lvl2pPr>
            <a:lvl3pPr marL="757238" indent="-260350" algn="l" defTabSz="728663" eaLnBrk="0" hangingPunct="0">
              <a:defRPr sz="2400">
                <a:solidFill>
                  <a:schemeClr val="tx1"/>
                </a:solidFill>
                <a:latin typeface="Credit Suisse Type Light" pitchFamily="34" charset="0"/>
              </a:defRPr>
            </a:lvl3pPr>
            <a:lvl4pPr marL="1004888" indent="-246063" algn="l" defTabSz="728663" eaLnBrk="0" hangingPunct="0">
              <a:defRPr sz="2400">
                <a:solidFill>
                  <a:schemeClr val="tx1"/>
                </a:solidFill>
                <a:latin typeface="Credit Suisse Type Light" pitchFamily="34" charset="0"/>
              </a:defRPr>
            </a:lvl4pPr>
            <a:lvl5pPr marL="3128963" indent="15875" algn="l" defTabSz="728663" eaLnBrk="0" hangingPunct="0">
              <a:defRPr sz="2400">
                <a:solidFill>
                  <a:schemeClr val="tx1"/>
                </a:solidFill>
                <a:latin typeface="Credit Suisse Type Light" pitchFamily="34" charset="0"/>
              </a:defRPr>
            </a:lvl5pPr>
            <a:lvl6pPr marL="3586163" indent="15875" defTabSz="728663" eaLnBrk="0" fontAlgn="base" hangingPunct="0">
              <a:spcBef>
                <a:spcPct val="0"/>
              </a:spcBef>
              <a:spcAft>
                <a:spcPct val="0"/>
              </a:spcAf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defRPr sz="2400">
                <a:solidFill>
                  <a:schemeClr val="tx1"/>
                </a:solidFill>
                <a:latin typeface="Credit Suisse Type Light" pitchFamily="34" charset="0"/>
              </a:defRPr>
            </a:lvl9pPr>
          </a:lstStyle>
          <a:p>
            <a:pPr eaLnBrk="1" fontAlgn="auto" hangingPunct="1">
              <a:lnSpc>
                <a:spcPct val="95000"/>
              </a:lnSpc>
              <a:spcBef>
                <a:spcPts val="0"/>
              </a:spcBef>
              <a:spcAft>
                <a:spcPts val="0"/>
              </a:spcAft>
            </a:pPr>
            <a:r>
              <a:rPr lang="es-ES" sz="1000" noProof="1" smtClean="0">
                <a:solidFill>
                  <a:srgbClr val="6B7176"/>
                </a:solidFill>
                <a:latin typeface="Credit Suisse Type Light"/>
              </a:rPr>
              <a:t>BORRADOR | SUJETO A REVISIÓN Y CONSIDERACIÓN</a:t>
            </a:r>
            <a:endParaRPr lang="en-GB" sz="1000" noProof="1">
              <a:solidFill>
                <a:srgbClr val="6B7176"/>
              </a:solidFill>
              <a:latin typeface="Credit Suisse Type Light"/>
            </a:endParaRPr>
          </a:p>
        </p:txBody>
      </p:sp>
      <p:cxnSp>
        <p:nvCxnSpPr>
          <p:cNvPr id="8" name="RedLine"/>
          <p:cNvCxnSpPr/>
          <p:nvPr userDrawn="1"/>
        </p:nvCxnSpPr>
        <p:spPr bwMode="gray">
          <a:xfrm flipH="1">
            <a:off x="3035863" y="5385600"/>
            <a:ext cx="6108139" cy="0"/>
          </a:xfrm>
          <a:prstGeom prst="line">
            <a:avLst/>
          </a:prstGeom>
          <a:ln w="127000">
            <a:solidFill>
              <a:schemeClr val="tx2"/>
            </a:solidFill>
          </a:ln>
        </p:spPr>
        <p:style>
          <a:lnRef idx="1">
            <a:schemeClr val="accent1"/>
          </a:lnRef>
          <a:fillRef idx="0">
            <a:schemeClr val="accent1"/>
          </a:fillRef>
          <a:effectRef idx="0">
            <a:schemeClr val="accent1"/>
          </a:effectRef>
          <a:fontRef idx="minor">
            <a:schemeClr val="tx1"/>
          </a:fontRef>
        </p:style>
      </p:cxnSp>
      <p:sp>
        <p:nvSpPr>
          <p:cNvPr id="25" name="DraftAndConfidential" descr="AQAAAAAQAJeRayqrHqxFgPGp432I5COhWA/sIpzRAqNzF0LePc/vL8lMJLUFbUUmEdbF8nnRiqKTRALSLgxe50+WPRhMxLQgLYlEvtJKAf8RrnP/A/6e0kd/POoto364K8iWKiLNizIxBmoZJG7ITJIsyaXudT/3n0WzYmXZCeKghWER/Zp6GbYGY+LO/xMltiM0ym1SMypuwUP94lmPgBDCAbg3o4mc6d/zFJZCeF9bHhWi6PoOxS1UyYVQgx/BNdE3vj7jkTIdfdpB1qJnbZeP7aSjIqCVaiW0n+Rcy3lJnyATIOv6"/>
          <p:cNvSpPr txBox="1">
            <a:spLocks/>
          </p:cNvSpPr>
          <p:nvPr userDrawn="1"/>
        </p:nvSpPr>
        <p:spPr>
          <a:xfrm>
            <a:off x="3182135" y="4881367"/>
            <a:ext cx="2011680" cy="204671"/>
          </a:xfrm>
          <a:prstGeom prst="rect">
            <a:avLst/>
          </a:prstGeom>
          <a:noFill/>
          <a:ln>
            <a:noFill/>
          </a:ln>
          <a:effectLst/>
          <a:extLst/>
        </p:spPr>
        <p:txBody>
          <a:bodyPr vert="horz" wrap="square" lIns="0" tIns="0" rIns="0" bIns="0" numCol="1" rtlCol="0" anchor="t" anchorCtr="0" compatLnSpc="1">
            <a:prstTxWarp prst="textNoShape">
              <a:avLst/>
            </a:prstTxWarp>
            <a:spAutoFit/>
          </a:bodyPr>
          <a:lstStyle>
            <a:lvl1pPr marL="0" lvl="0" indent="0" algn="l" defTabSz="914400" eaLnBrk="1" latinLnBrk="0" hangingPunct="1">
              <a:spcBef>
                <a:spcPts val="1596"/>
              </a:spcBef>
              <a:buFont typeface="Arial" pitchFamily="34" charset="0"/>
              <a:buNone/>
              <a:defRPr sz="1400" b="1">
                <a:latin typeface="+mj-lt"/>
              </a:defRPr>
            </a:lvl1pPr>
            <a:lvl2pPr marL="0" indent="0" algn="l" defTabSz="914400" eaLnBrk="1" latinLnBrk="0" hangingPunct="1">
              <a:spcBef>
                <a:spcPts val="605"/>
              </a:spcBef>
              <a:buFont typeface="Arial" pitchFamily="34" charset="0"/>
              <a:buNone/>
              <a:defRPr sz="1800">
                <a:latin typeface="+mn-lt"/>
              </a:defRPr>
            </a:lvl2pPr>
            <a:lvl3pPr marL="230400" indent="-226800" algn="l" defTabSz="914400" eaLnBrk="1" latinLnBrk="0" hangingPunct="1">
              <a:spcBef>
                <a:spcPts val="0"/>
              </a:spcBef>
              <a:buClr>
                <a:schemeClr val="tx2"/>
              </a:buClr>
              <a:buSzPct val="80000"/>
              <a:buFont typeface="Wingdings" pitchFamily="2" charset="2"/>
              <a:buChar char=""/>
              <a:defRPr sz="1800">
                <a:latin typeface="+mn-lt"/>
              </a:defRPr>
            </a:lvl3pPr>
            <a:lvl4pPr marL="468000" indent="-237600" algn="l" defTabSz="914400" eaLnBrk="1" latinLnBrk="0" hangingPunct="1">
              <a:spcBef>
                <a:spcPts val="0"/>
              </a:spcBef>
              <a:buClr>
                <a:schemeClr val="tx1"/>
              </a:buClr>
              <a:buFont typeface="Credit Suisse Type Light" pitchFamily="34" charset="0"/>
              <a:buChar char="−"/>
              <a:defRPr sz="1800">
                <a:latin typeface="+mn-lt"/>
              </a:defRPr>
            </a:lvl4pPr>
            <a:lvl5pPr marL="705600" indent="-237600" algn="l" defTabSz="914400" eaLnBrk="1" latinLnBrk="0" hangingPunct="1">
              <a:spcBef>
                <a:spcPts val="0"/>
              </a:spcBef>
              <a:buClr>
                <a:schemeClr val="tx1"/>
              </a:buClr>
              <a:buFont typeface="Credit Suisse Type Light" pitchFamily="34" charset="0"/>
              <a:buChar char="−"/>
              <a:defRPr sz="1800">
                <a:latin typeface="+mn-lt"/>
              </a:defRPr>
            </a:lvl5pPr>
            <a:lvl6pPr marL="2514600" indent="-228600">
              <a:spcBef>
                <a:spcPct val="20000"/>
              </a:spcBef>
              <a:buFont typeface="Arial" pitchFamily="34" charset="0"/>
              <a:buChar char="•"/>
              <a:defRPr sz="2000">
                <a:latin typeface="+mn-lt"/>
              </a:defRPr>
            </a:lvl6pPr>
            <a:lvl7pPr marL="2971800" indent="-228600">
              <a:spcBef>
                <a:spcPct val="20000"/>
              </a:spcBef>
              <a:buFont typeface="Arial" pitchFamily="34" charset="0"/>
              <a:buChar char="•"/>
              <a:defRPr sz="2000">
                <a:latin typeface="+mn-lt"/>
              </a:defRPr>
            </a:lvl7pPr>
            <a:lvl8pPr marL="3429000" indent="-228600">
              <a:spcBef>
                <a:spcPct val="20000"/>
              </a:spcBef>
              <a:buFont typeface="Arial" pitchFamily="34" charset="0"/>
              <a:buChar char="•"/>
              <a:defRPr sz="2000">
                <a:latin typeface="+mn-lt"/>
              </a:defRPr>
            </a:lvl8pPr>
            <a:lvl9pPr marL="3886200" indent="-228600">
              <a:spcBef>
                <a:spcPct val="20000"/>
              </a:spcBef>
              <a:buFont typeface="Arial" pitchFamily="34" charset="0"/>
              <a:buChar char="•"/>
              <a:defRPr sz="2000">
                <a:latin typeface="+mn-lt"/>
              </a:defRPr>
            </a:lvl9pPr>
          </a:lstStyle>
          <a:p>
            <a:pPr>
              <a:lnSpc>
                <a:spcPct val="95000"/>
              </a:lnSpc>
              <a:buClr>
                <a:srgbClr val="FFFFFF"/>
              </a:buClr>
            </a:pPr>
            <a:r>
              <a:rPr lang="en-US" noProof="1" smtClean="0">
                <a:solidFill>
                  <a:srgbClr val="000000"/>
                </a:solidFill>
              </a:rPr>
              <a:t>Confidencial</a:t>
            </a:r>
            <a:endParaRPr lang="en-US" noProof="1">
              <a:solidFill>
                <a:srgbClr val="000000"/>
              </a:solidFill>
            </a:endParaRPr>
          </a:p>
        </p:txBody>
      </p:sp>
      <p:sp>
        <p:nvSpPr>
          <p:cNvPr id="13" name="Internal" descr="AQAAAAAQABvMzspQaqJKi5krCJRZVUlSYkVBI8BqFqeXcG3/uw8YMhppx+I2Qo9xzE9crJuAsg7PkTzKq1FiQkFPSygwY/i/Ki0ThXgCR4M4qgH7CA+mrGFV+4mi7VncjN34/ltL91d4DrbnBiUOuU1xQ0UEcBdKNieFjmHXxwdpSF2BX/j0p/eCGC7k+2g13cv2jmW4LIJ3tEJhrcjSqv6mRaEeUInu0OkDd09Ce6h5P1x23LRiL+tykUA8eXWRSPBWUJic5pk4y3sHkJ7+JRCa3b+Vd00boBihIHbkK+b7BlO7d/HQ" hidden="1"/>
          <p:cNvSpPr txBox="1">
            <a:spLocks noChangeArrowheads="1"/>
          </p:cNvSpPr>
          <p:nvPr userDrawn="1"/>
        </p:nvSpPr>
        <p:spPr bwMode="auto">
          <a:xfrm rot="16200000">
            <a:off x="-25150" y="3227063"/>
            <a:ext cx="447175" cy="4022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accent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46800" tIns="46800" rIns="46800" bIns="46800" anchor="ctr" anchorCtr="1">
            <a:spAutoFit/>
          </a:bodyPr>
          <a:lstStyle>
            <a:lvl1pPr algn="l" defTabSz="728663" eaLnBrk="0" hangingPunct="0">
              <a:defRPr sz="2400">
                <a:solidFill>
                  <a:schemeClr val="tx1"/>
                </a:solidFill>
                <a:latin typeface="Credit Suisse Type Light" pitchFamily="34" charset="0"/>
              </a:defRPr>
            </a:lvl1pPr>
            <a:lvl2pPr marL="495300" indent="-227013" algn="l" defTabSz="728663" eaLnBrk="0" hangingPunct="0">
              <a:defRPr sz="2400">
                <a:solidFill>
                  <a:schemeClr val="tx1"/>
                </a:solidFill>
                <a:latin typeface="Credit Suisse Type Light" pitchFamily="34" charset="0"/>
              </a:defRPr>
            </a:lvl2pPr>
            <a:lvl3pPr marL="757238" indent="-260350" algn="l" defTabSz="728663" eaLnBrk="0" hangingPunct="0">
              <a:defRPr sz="2400">
                <a:solidFill>
                  <a:schemeClr val="tx1"/>
                </a:solidFill>
                <a:latin typeface="Credit Suisse Type Light" pitchFamily="34" charset="0"/>
              </a:defRPr>
            </a:lvl3pPr>
            <a:lvl4pPr marL="1004888" indent="-246063" algn="l" defTabSz="728663" eaLnBrk="0" hangingPunct="0">
              <a:defRPr sz="2400">
                <a:solidFill>
                  <a:schemeClr val="tx1"/>
                </a:solidFill>
                <a:latin typeface="Credit Suisse Type Light" pitchFamily="34" charset="0"/>
              </a:defRPr>
            </a:lvl4pPr>
            <a:lvl5pPr marL="3128963" indent="15875" algn="l" defTabSz="728663" eaLnBrk="0" hangingPunct="0">
              <a:defRPr sz="2400">
                <a:solidFill>
                  <a:schemeClr val="tx1"/>
                </a:solidFill>
                <a:latin typeface="Credit Suisse Type Light" pitchFamily="34" charset="0"/>
              </a:defRPr>
            </a:lvl5pPr>
            <a:lvl6pPr marL="3586163" indent="15875" defTabSz="728663" eaLnBrk="0" fontAlgn="base" hangingPunct="0">
              <a:spcBef>
                <a:spcPct val="0"/>
              </a:spcBef>
              <a:spcAft>
                <a:spcPct val="0"/>
              </a:spcAf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defRPr sz="2400">
                <a:solidFill>
                  <a:schemeClr val="tx1"/>
                </a:solidFill>
                <a:latin typeface="Credit Suisse Type Light" pitchFamily="34" charset="0"/>
              </a:defRPr>
            </a:lvl9pPr>
          </a:lstStyle>
          <a:p>
            <a:pPr eaLnBrk="1" hangingPunct="1">
              <a:spcBef>
                <a:spcPct val="35000"/>
              </a:spcBef>
              <a:buClr>
                <a:srgbClr val="FFFFFF"/>
              </a:buClr>
            </a:pPr>
            <a:r>
              <a:rPr lang="en-US" sz="2000" b="1" noProof="1" smtClean="0">
                <a:solidFill>
                  <a:srgbClr val="DADBDD"/>
                </a:solidFill>
                <a:latin typeface="Credit Suisse Type Light"/>
              </a:rPr>
              <a:t>     </a:t>
            </a:r>
            <a:endParaRPr lang="en-US" sz="2000" b="1" noProof="1">
              <a:solidFill>
                <a:srgbClr val="DADBDD"/>
              </a:solidFill>
              <a:latin typeface="Credit Suisse Type Light"/>
            </a:endParaRPr>
          </a:p>
        </p:txBody>
      </p:sp>
      <p:pic>
        <p:nvPicPr>
          <p:cNvPr id="16" name="ClientLogoHolder" descr="&lt;tags&gt;&lt;tag n=&quot;Visible&quot; v=&quot;False&quot; /&gt;&lt;/tags&gt;" hidden="1"/>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7640638" y="338138"/>
            <a:ext cx="1047750" cy="514350"/>
          </a:xfrm>
          <a:prstGeom prst="rect">
            <a:avLst/>
          </a:prstGeom>
          <a:noFill/>
          <a:extLst>
            <a:ext uri="{909E8E84-426E-40DD-AFC4-6F175D3DCCD1}">
              <a14:hiddenFill xmlns:a14="http://schemas.microsoft.com/office/drawing/2010/main">
                <a:solidFill>
                  <a:srgbClr val="FFFFFF"/>
                </a:solidFill>
              </a14:hiddenFill>
            </a:ext>
          </a:extLst>
        </p:spPr>
      </p:pic>
      <p:pic>
        <p:nvPicPr>
          <p:cNvPr id="11" name="CompanyLogoHolder2" descr="&lt;tags&gt;&lt;tag n=&quot;Visible&quot; v=&quot;False&quot; /&gt;&lt;/tags&gt;" hidden="1"/>
          <p:cNvPicPr preferRelativeResize="0">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449263" y="6240463"/>
            <a:ext cx="1628775" cy="355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 name="CompanyLogoHolder1" descr="&lt;tags&gt;&lt;tag n=&quot;TagName&quot; v=&quot;CompanyLogo&quot; /&gt;&lt;tag n=&quot;Top&quot; v=&quot;24.625&quot; /&gt;&lt;tag n=&quot;Left&quot; v=&quot;35.375&quot; /&gt;&lt;tag n=&quot;Height&quot; v=&quot;401.5&quot; /&gt;&lt;tag n=&quot;Width&quot; v=&quot;1809.875&quot; /&gt;&lt;tag n=&quot;File&quot; v=&quot;C:\Program Files\Office Automation\PitchSuite\Graphics\Logos\Color\Credit Suisse.wmf&quot; /&gt;&lt;tag n=&quot;LogoType&quot; v=&quot;.wmf&quot; /&gt;&lt;tag n=&quot;LogoColor&quot; v=&quot;0&quot; /&gt;&lt;/tags&gt;" hidden="1"/>
          <p:cNvPicPr>
            <a:picLocks noChangeAspect="1" noChangeArrowheads="1"/>
          </p:cNvPicPr>
          <p:nvPr userDrawn="1"/>
        </p:nvPicPr>
        <p:blipFill>
          <a:blip r:embed="rId4" cstate="print">
            <a:extLst>
              <a:ext uri="{28A0092B-C50C-407E-A947-70E740481C1C}">
                <a14:useLocalDpi xmlns:a14="http://schemas.microsoft.com/office/drawing/2010/main" val="0"/>
              </a:ext>
            </a:extLst>
          </a:blip>
          <a:stretch>
            <a:fillRect/>
          </a:stretch>
        </p:blipFill>
        <p:spPr bwMode="gray">
          <a:xfrm>
            <a:off x="453949" y="266400"/>
            <a:ext cx="2255447" cy="500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 name="CompanyLogo" descr="AQAAAAAQAD8/szyBEOVOjDx9SwkN169zZBhWm4/0uiZr9fHwyiZhHu5cw8jKAzsoS7t7u8ckxQv954FuEBhQOnU3KzxUtKnfI38PJHoOBhIPAg/C6BLBQobnJb8yheRjLUW+HZvP7th+g5WSWXRXHTEchdqGi/HgmqtcbtkwvEWZHUBT2ySMcHJjCbRS6HMyWk5RL976KhIGI36Ul4NoxEh2A5qYznL2zjvK/RkBfpYSBIFugj4AQmuMXPzLmwgjabmmaYb1XDqAU5qNO7djLJoT2jF9wAXLwGL9OuRCQotAkCkXcifEyb9pPDrBlMhN9PW5C8ZSSMhTrPgKJCNiHvBMH8u7H3nuzjbj/gk5HoMPvKG1d9Frp2FKJnFX7XS/ZPGoFOoeavvuAd5GF3UR0XmuinpChhAQQEHfKlgwXFduERfaDk2Wa5uoC48H37nsFZpBYljDrn4g4m3mNYpsbErS5GC5P5vZUGTHFpBkjNu6xfyN/YC+egITjfB/TNcL1cKndAcXcSdmf4yh8efSBCYP1D1Cu/dNWosdHFZfh852tnWcTdajavEFOB3E44p++tDGQ2cw7K4dSoiYaOLwz7hXmYb31jM="/>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453949" y="266401"/>
            <a:ext cx="2255447" cy="533505"/>
          </a:xfrm>
          <a:prstGeom prst="rect">
            <a:avLst/>
          </a:prstGeom>
        </p:spPr>
      </p:pic>
    </p:spTree>
    <p:extLst>
      <p:ext uri="{BB962C8B-B14F-4D97-AF65-F5344CB8AC3E}">
        <p14:creationId xmlns:p14="http://schemas.microsoft.com/office/powerpoint/2010/main" val="3692549457"/>
      </p:ext>
    </p:extLst>
  </p:cSld>
  <p:clrMapOvr>
    <a:masterClrMapping/>
  </p:clrMapOvr>
  <p:timing>
    <p:tnLst>
      <p:par>
        <p:cTn id="1" dur="indefinite" restart="never" nodeType="tmRoot"/>
      </p:par>
    </p:tnLst>
  </p:timing>
</p:sldLayout>
</file>

<file path=ppt/slideLayouts/slideLayout74.xml><?xml version="1.0" encoding="utf-8"?>
<p:sldLayout xmlns:a="http://schemas.openxmlformats.org/drawingml/2006/main" xmlns:r="http://schemas.openxmlformats.org/officeDocument/2006/relationships" xmlns:p="http://schemas.openxmlformats.org/presentationml/2006/main" showMasterSp="0" preserve="1" userDrawn="1">
  <p:cSld name="Flysheet">
    <p:spTree>
      <p:nvGrpSpPr>
        <p:cNvPr id="1" name=""/>
        <p:cNvGrpSpPr/>
        <p:nvPr/>
      </p:nvGrpSpPr>
      <p:grpSpPr>
        <a:xfrm>
          <a:off x="0" y="0"/>
          <a:ext cx="0" cy="0"/>
          <a:chOff x="0" y="0"/>
          <a:chExt cx="0" cy="0"/>
        </a:xfrm>
      </p:grpSpPr>
      <p:sp>
        <p:nvSpPr>
          <p:cNvPr id="21" name="SlideNumber"/>
          <p:cNvSpPr>
            <a:spLocks noGrp="1" noChangeArrowheads="1"/>
          </p:cNvSpPr>
          <p:nvPr>
            <p:ph type="sldNum" sz="quarter" idx="4"/>
          </p:nvPr>
        </p:nvSpPr>
        <p:spPr bwMode="auto">
          <a:xfrm>
            <a:off x="6937375" y="6324600"/>
            <a:ext cx="1755775" cy="3571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45720" rIns="0" bIns="45720" numCol="1" anchor="b" anchorCtr="0" compatLnSpc="1">
            <a:prstTxWarp prst="textNoShape">
              <a:avLst/>
            </a:prstTxWarp>
          </a:bodyPr>
          <a:lstStyle>
            <a:lvl1pPr algn="r">
              <a:lnSpc>
                <a:spcPct val="100000"/>
              </a:lnSpc>
              <a:buClrTx/>
              <a:defRPr sz="1000">
                <a:solidFill>
                  <a:schemeClr val="tx1"/>
                </a:solidFill>
                <a:latin typeface="+mn-lt"/>
                <a:ea typeface="+mn-ea"/>
                <a:cs typeface="+mn-cs"/>
              </a:defRPr>
            </a:lvl1pPr>
          </a:lstStyle>
          <a:p>
            <a:fld id="{3C5482B9-D11D-4067-B360-F1AA9B4F5826}" type="slidenum">
              <a:rPr lang="en-US" noProof="1" smtClean="0">
                <a:solidFill>
                  <a:srgbClr val="000000"/>
                </a:solidFill>
              </a:rPr>
              <a:pPr/>
              <a:t>‹Nº›</a:t>
            </a:fld>
            <a:endParaRPr lang="en-US" noProof="1">
              <a:solidFill>
                <a:srgbClr val="000000"/>
              </a:solidFill>
            </a:endParaRPr>
          </a:p>
        </p:txBody>
      </p:sp>
      <p:sp>
        <p:nvSpPr>
          <p:cNvPr id="4" name="GreyBox"/>
          <p:cNvSpPr/>
          <p:nvPr userDrawn="1"/>
        </p:nvSpPr>
        <p:spPr bwMode="gray">
          <a:xfrm>
            <a:off x="3280964" y="3429000"/>
            <a:ext cx="5863041" cy="1617428"/>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eaLnBrk="1" fontAlgn="auto" hangingPunct="1">
              <a:lnSpc>
                <a:spcPct val="95000"/>
              </a:lnSpc>
              <a:spcBef>
                <a:spcPts val="0"/>
              </a:spcBef>
              <a:spcAft>
                <a:spcPts val="0"/>
              </a:spcAft>
            </a:pPr>
            <a:endParaRPr lang="en-GB">
              <a:solidFill>
                <a:prstClr val="white"/>
              </a:solidFill>
            </a:endParaRPr>
          </a:p>
        </p:txBody>
      </p:sp>
      <p:sp>
        <p:nvSpPr>
          <p:cNvPr id="16" name="Title"/>
          <p:cNvSpPr>
            <a:spLocks noGrp="1"/>
          </p:cNvSpPr>
          <p:nvPr>
            <p:ph type="ctrTitle" hasCustomPrompt="1"/>
          </p:nvPr>
        </p:nvSpPr>
        <p:spPr bwMode="gray">
          <a:xfrm>
            <a:off x="3280961" y="3676400"/>
            <a:ext cx="5407508" cy="561314"/>
          </a:xfrm>
          <a:noFill/>
        </p:spPr>
        <p:txBody>
          <a:bodyPr lIns="72000" bIns="36000" anchor="b" anchorCtr="0">
            <a:noAutofit/>
          </a:bodyPr>
          <a:lstStyle>
            <a:lvl1pPr marL="0" indent="0">
              <a:lnSpc>
                <a:spcPct val="95000"/>
              </a:lnSpc>
              <a:tabLst>
                <a:tab pos="574675" algn="l"/>
              </a:tabLst>
              <a:defRPr sz="2400">
                <a:solidFill>
                  <a:schemeClr val="accent1"/>
                </a:solidFill>
                <a:latin typeface="+mj-lt"/>
                <a:ea typeface="+mn-ea"/>
                <a:cs typeface="+mn-cs"/>
              </a:defRPr>
            </a:lvl1pPr>
          </a:lstStyle>
          <a:p>
            <a:r>
              <a:rPr lang="en-US" dirty="0" smtClean="0"/>
              <a:t>Flysheet heading</a:t>
            </a:r>
            <a:endParaRPr lang="en-GB" dirty="0"/>
          </a:p>
        </p:txBody>
      </p:sp>
      <p:sp>
        <p:nvSpPr>
          <p:cNvPr id="19" name="Subtitle"/>
          <p:cNvSpPr>
            <a:spLocks noGrp="1"/>
          </p:cNvSpPr>
          <p:nvPr>
            <p:ph type="subTitle" idx="1" hasCustomPrompt="1"/>
          </p:nvPr>
        </p:nvSpPr>
        <p:spPr bwMode="gray">
          <a:xfrm>
            <a:off x="3280961" y="4237715"/>
            <a:ext cx="5407508" cy="572400"/>
          </a:xfrm>
          <a:noFill/>
        </p:spPr>
        <p:txBody>
          <a:bodyPr lIns="72000" bIns="0"/>
          <a:lstStyle>
            <a:lvl1pPr marL="0" indent="0" algn="l">
              <a:lnSpc>
                <a:spcPct val="95000"/>
              </a:lnSpc>
              <a:buNone/>
              <a:tabLst>
                <a:tab pos="574675" algn="l"/>
              </a:tabLst>
              <a:defRPr sz="2400" b="0" baseline="0">
                <a:solidFill>
                  <a:schemeClr val="accent4"/>
                </a:solidFill>
                <a:latin typeface="+mj-lt"/>
                <a:ea typeface="+mn-ea"/>
                <a:cs typeface="+mn-cs"/>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Flysheet subheading</a:t>
            </a:r>
          </a:p>
        </p:txBody>
      </p:sp>
      <p:sp>
        <p:nvSpPr>
          <p:cNvPr id="30" name="DraftAndConfidential" descr="AQAAAAAQAD5vyZEbNLNCisLNTgtZwHzC8TfrTxJ+s7BbI68WIDRlUjUn/6B41yx3VsH8M+Dyef+s8ntPHFI5+6TGDqIM8bTlfBhdmppekIkXik7F9M3y6lh8Q1D/VpiTjtHIiKqktx0l8DpmXFbekg7ztVzQhwiNQO+t+arCWCkhxUh5Xaxc7PNDjbqxo6LVR3F4/qk5ApdiQFajTmB2/P9/ccAbNNo/UEyMYE81t0PuyYLdeHhMbIRi2qz6q/t2Km5XiajRHiKdIDG7NlUAHMkNAjpEc8tYhyRB8Yxe4VeAFALRFhiE"/>
          <p:cNvSpPr txBox="1">
            <a:spLocks noChangeArrowheads="1"/>
          </p:cNvSpPr>
          <p:nvPr userDrawn="1"/>
        </p:nvSpPr>
        <p:spPr bwMode="auto">
          <a:xfrm>
            <a:off x="8058362" y="6273800"/>
            <a:ext cx="634789" cy="146194"/>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algn="l" eaLnBrk="0" hangingPunct="0">
              <a:defRPr sz="2400">
                <a:solidFill>
                  <a:schemeClr val="tx1"/>
                </a:solidFill>
                <a:latin typeface="Credit Suisse Type Light" pitchFamily="34" charset="0"/>
              </a:defRPr>
            </a:lvl1pPr>
            <a:lvl2pPr marL="1588" algn="l" eaLnBrk="0" hangingPunct="0">
              <a:defRPr sz="2400">
                <a:solidFill>
                  <a:schemeClr val="tx1"/>
                </a:solidFill>
                <a:latin typeface="Credit Suisse Type Light" pitchFamily="34" charset="0"/>
              </a:defRPr>
            </a:lvl2pPr>
            <a:lvl3pPr marL="3175" algn="l" eaLnBrk="0" hangingPunct="0">
              <a:defRPr sz="2400">
                <a:solidFill>
                  <a:schemeClr val="tx1"/>
                </a:solidFill>
                <a:latin typeface="Credit Suisse Type Light" pitchFamily="34" charset="0"/>
              </a:defRPr>
            </a:lvl3pPr>
            <a:lvl4pPr marL="4763" algn="l" eaLnBrk="0" hangingPunct="0">
              <a:defRPr sz="2400">
                <a:solidFill>
                  <a:schemeClr val="tx1"/>
                </a:solidFill>
                <a:latin typeface="Credit Suisse Type Light" pitchFamily="34" charset="0"/>
              </a:defRPr>
            </a:lvl4pPr>
            <a:lvl5pPr marL="3484563" indent="-3300413" algn="l" eaLnBrk="0" hangingPunct="0">
              <a:defRPr sz="2400">
                <a:solidFill>
                  <a:schemeClr val="tx1"/>
                </a:solidFill>
                <a:latin typeface="Credit Suisse Type Light" pitchFamily="34" charset="0"/>
              </a:defRPr>
            </a:lvl5pPr>
            <a:lvl6pPr marL="3941763" indent="-3300413" eaLnBrk="0" fontAlgn="base" hangingPunct="0">
              <a:spcBef>
                <a:spcPct val="0"/>
              </a:spcBef>
              <a:spcAft>
                <a:spcPct val="0"/>
              </a:spcAft>
              <a:defRPr sz="2400">
                <a:solidFill>
                  <a:schemeClr val="tx1"/>
                </a:solidFill>
                <a:latin typeface="Credit Suisse Type Light" pitchFamily="34" charset="0"/>
              </a:defRPr>
            </a:lvl6pPr>
            <a:lvl7pPr marL="4398963" indent="-3300413" eaLnBrk="0" fontAlgn="base" hangingPunct="0">
              <a:spcBef>
                <a:spcPct val="0"/>
              </a:spcBef>
              <a:spcAft>
                <a:spcPct val="0"/>
              </a:spcAft>
              <a:defRPr sz="2400">
                <a:solidFill>
                  <a:schemeClr val="tx1"/>
                </a:solidFill>
                <a:latin typeface="Credit Suisse Type Light" pitchFamily="34" charset="0"/>
              </a:defRPr>
            </a:lvl7pPr>
            <a:lvl8pPr marL="4856163" indent="-3300413" eaLnBrk="0" fontAlgn="base" hangingPunct="0">
              <a:spcBef>
                <a:spcPct val="0"/>
              </a:spcBef>
              <a:spcAft>
                <a:spcPct val="0"/>
              </a:spcAft>
              <a:defRPr sz="2400">
                <a:solidFill>
                  <a:schemeClr val="tx1"/>
                </a:solidFill>
                <a:latin typeface="Credit Suisse Type Light" pitchFamily="34" charset="0"/>
              </a:defRPr>
            </a:lvl8pPr>
            <a:lvl9pPr marL="5313363" indent="-3300413" eaLnBrk="0" fontAlgn="base" hangingPunct="0">
              <a:spcBef>
                <a:spcPct val="0"/>
              </a:spcBef>
              <a:spcAft>
                <a:spcPct val="0"/>
              </a:spcAft>
              <a:defRPr sz="2400">
                <a:solidFill>
                  <a:schemeClr val="tx1"/>
                </a:solidFill>
                <a:latin typeface="Credit Suisse Type Light" pitchFamily="34" charset="0"/>
              </a:defRPr>
            </a:lvl9pPr>
          </a:lstStyle>
          <a:p>
            <a:pPr algn="r" defTabSz="914400" eaLnBrk="1" hangingPunct="1">
              <a:lnSpc>
                <a:spcPct val="95000"/>
              </a:lnSpc>
              <a:buClr>
                <a:srgbClr val="7898B3"/>
              </a:buClr>
              <a:buSzPct val="120000"/>
              <a:buFont typeface="Wingdings" pitchFamily="2" charset="2"/>
              <a:buNone/>
            </a:pPr>
            <a:r>
              <a:rPr lang="en-US" sz="1000" noProof="1" smtClean="0">
                <a:solidFill>
                  <a:srgbClr val="000000"/>
                </a:solidFill>
                <a:latin typeface="Credit Suisse Type Light"/>
              </a:rPr>
              <a:t>Confidencial</a:t>
            </a:r>
            <a:endParaRPr lang="en-US" sz="1000" noProof="1">
              <a:solidFill>
                <a:srgbClr val="000000"/>
              </a:solidFill>
              <a:latin typeface="Credit Suisse Type Light"/>
            </a:endParaRPr>
          </a:p>
        </p:txBody>
      </p:sp>
      <p:sp>
        <p:nvSpPr>
          <p:cNvPr id="18" name="Tagline" hidden="1"/>
          <p:cNvSpPr txBox="1">
            <a:spLocks noChangeArrowheads="1"/>
          </p:cNvSpPr>
          <p:nvPr userDrawn="1"/>
        </p:nvSpPr>
        <p:spPr bwMode="auto">
          <a:xfrm rot="-5400000">
            <a:off x="-3366293" y="3369468"/>
            <a:ext cx="6826250" cy="873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ormAutofit/>
          </a:bodyPr>
          <a:lstStyle>
            <a:lvl1pPr algn="l" defTabSz="728663" eaLnBrk="0" hangingPunct="0">
              <a:tabLst>
                <a:tab pos="4286250" algn="l"/>
              </a:tabLst>
              <a:defRPr sz="2400">
                <a:solidFill>
                  <a:schemeClr val="tx1"/>
                </a:solidFill>
                <a:latin typeface="Credit Suisse Type Light" pitchFamily="34" charset="0"/>
              </a:defRPr>
            </a:lvl1pPr>
            <a:lvl2pPr marL="495300" indent="-227013" algn="l" defTabSz="728663" eaLnBrk="0" hangingPunct="0">
              <a:tabLst>
                <a:tab pos="4286250" algn="l"/>
              </a:tabLst>
              <a:defRPr sz="2400">
                <a:solidFill>
                  <a:schemeClr val="tx1"/>
                </a:solidFill>
                <a:latin typeface="Credit Suisse Type Light" pitchFamily="34" charset="0"/>
              </a:defRPr>
            </a:lvl2pPr>
            <a:lvl3pPr marL="757238" indent="-260350" algn="l" defTabSz="728663" eaLnBrk="0" hangingPunct="0">
              <a:tabLst>
                <a:tab pos="4286250" algn="l"/>
              </a:tabLst>
              <a:defRPr sz="2400">
                <a:solidFill>
                  <a:schemeClr val="tx1"/>
                </a:solidFill>
                <a:latin typeface="Credit Suisse Type Light" pitchFamily="34" charset="0"/>
              </a:defRPr>
            </a:lvl3pPr>
            <a:lvl4pPr marL="1004888" indent="-246063" algn="l" defTabSz="728663" eaLnBrk="0" hangingPunct="0">
              <a:tabLst>
                <a:tab pos="4286250" algn="l"/>
              </a:tabLst>
              <a:defRPr sz="2400">
                <a:solidFill>
                  <a:schemeClr val="tx1"/>
                </a:solidFill>
                <a:latin typeface="Credit Suisse Type Light" pitchFamily="34" charset="0"/>
              </a:defRPr>
            </a:lvl4pPr>
            <a:lvl5pPr marL="3128963" indent="15875" algn="l" defTabSz="728663" eaLnBrk="0" hangingPunct="0">
              <a:tabLst>
                <a:tab pos="4286250" algn="l"/>
              </a:tabLst>
              <a:defRPr sz="2400">
                <a:solidFill>
                  <a:schemeClr val="tx1"/>
                </a:solidFill>
                <a:latin typeface="Credit Suisse Type Light" pitchFamily="34" charset="0"/>
              </a:defRPr>
            </a:lvl5pPr>
            <a:lvl6pPr marL="35861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9pPr>
          </a:lstStyle>
          <a:p>
            <a:pPr eaLnBrk="1" hangingPunct="1">
              <a:lnSpc>
                <a:spcPct val="95000"/>
              </a:lnSpc>
              <a:buClr>
                <a:srgbClr val="FFFFFF"/>
              </a:buClr>
            </a:pPr>
            <a:r>
              <a:rPr lang="en-US" sz="600" noProof="1" smtClean="0">
                <a:solidFill>
                  <a:srgbClr val="969696"/>
                </a:solidFill>
                <a:latin typeface="Credit Suisse Type Light"/>
              </a:rPr>
              <a:t>O:\IBD_Regional_Documents_Repository_AM_Groups\Latam Group\Mexico IBD\CKDs\Credit Suisse RE\New RP\CSMRTCK - Roadshow_v52.pptx</a:t>
            </a:r>
            <a:endParaRPr lang="en-US" sz="600" noProof="1">
              <a:solidFill>
                <a:srgbClr val="969696"/>
              </a:solidFill>
              <a:latin typeface="Credit Suisse Type Light"/>
            </a:endParaRPr>
          </a:p>
        </p:txBody>
      </p:sp>
      <p:cxnSp>
        <p:nvCxnSpPr>
          <p:cNvPr id="5" name="RedLine"/>
          <p:cNvCxnSpPr/>
          <p:nvPr userDrawn="1"/>
        </p:nvCxnSpPr>
        <p:spPr bwMode="gray">
          <a:xfrm flipH="1">
            <a:off x="3280959" y="5085698"/>
            <a:ext cx="5863382" cy="0"/>
          </a:xfrm>
          <a:prstGeom prst="line">
            <a:avLst/>
          </a:prstGeom>
          <a:ln w="127000">
            <a:solidFill>
              <a:schemeClr val="tx2"/>
            </a:solidFill>
          </a:ln>
        </p:spPr>
        <p:style>
          <a:lnRef idx="1">
            <a:schemeClr val="accent1"/>
          </a:lnRef>
          <a:fillRef idx="0">
            <a:schemeClr val="accent1"/>
          </a:fillRef>
          <a:effectRef idx="0">
            <a:schemeClr val="accent1"/>
          </a:effectRef>
          <a:fontRef idx="minor">
            <a:schemeClr val="tx1"/>
          </a:fontRef>
        </p:style>
      </p:cxnSp>
      <p:sp>
        <p:nvSpPr>
          <p:cNvPr id="13" name="Internal" descr="AQAAAAAQAInVeB4SxcpKp5W4Taqyin7Gl4kQpGWesPlVREST7M9EmSP1UbVDI0vhu4ZQkKlucf7YCkaSGXnyHh+GhHcc4tltj288gMuLzPeQ0qJHHWCnCFZ21nCIgiWmDE/HHLJb2yh8cvDJgv0jJ6QsoylGnsyKgz8we1kDnIOnROBGSQoy7b9GW7Rnj0cGjiDZmnGBboXbJ7aQaybaF2t9rZBUyOD4vqCJge980fSmjpjtAlZjJGAYntmymKgkFA2zdlkXEU6Kl809PGp3pDvwwWbD91cnnBAbeIxI48Ag0v467xhM" hidden="1"/>
          <p:cNvSpPr txBox="1">
            <a:spLocks noChangeArrowheads="1"/>
          </p:cNvSpPr>
          <p:nvPr userDrawn="1"/>
        </p:nvSpPr>
        <p:spPr bwMode="auto">
          <a:xfrm rot="16200000">
            <a:off x="-25150" y="3227063"/>
            <a:ext cx="447175" cy="4022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accent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46800" tIns="46800" rIns="46800" bIns="46800" anchor="ctr" anchorCtr="1">
            <a:spAutoFit/>
          </a:bodyPr>
          <a:lstStyle>
            <a:lvl1pPr algn="l" defTabSz="728663" eaLnBrk="0" hangingPunct="0">
              <a:defRPr sz="2400">
                <a:solidFill>
                  <a:schemeClr val="tx1"/>
                </a:solidFill>
                <a:latin typeface="Credit Suisse Type Light" pitchFamily="34" charset="0"/>
              </a:defRPr>
            </a:lvl1pPr>
            <a:lvl2pPr marL="495300" indent="-227013" algn="l" defTabSz="728663" eaLnBrk="0" hangingPunct="0">
              <a:defRPr sz="2400">
                <a:solidFill>
                  <a:schemeClr val="tx1"/>
                </a:solidFill>
                <a:latin typeface="Credit Suisse Type Light" pitchFamily="34" charset="0"/>
              </a:defRPr>
            </a:lvl2pPr>
            <a:lvl3pPr marL="757238" indent="-260350" algn="l" defTabSz="728663" eaLnBrk="0" hangingPunct="0">
              <a:defRPr sz="2400">
                <a:solidFill>
                  <a:schemeClr val="tx1"/>
                </a:solidFill>
                <a:latin typeface="Credit Suisse Type Light" pitchFamily="34" charset="0"/>
              </a:defRPr>
            </a:lvl3pPr>
            <a:lvl4pPr marL="1004888" indent="-246063" algn="l" defTabSz="728663" eaLnBrk="0" hangingPunct="0">
              <a:defRPr sz="2400">
                <a:solidFill>
                  <a:schemeClr val="tx1"/>
                </a:solidFill>
                <a:latin typeface="Credit Suisse Type Light" pitchFamily="34" charset="0"/>
              </a:defRPr>
            </a:lvl4pPr>
            <a:lvl5pPr marL="3128963" indent="15875" algn="l" defTabSz="728663" eaLnBrk="0" hangingPunct="0">
              <a:defRPr sz="2400">
                <a:solidFill>
                  <a:schemeClr val="tx1"/>
                </a:solidFill>
                <a:latin typeface="Credit Suisse Type Light" pitchFamily="34" charset="0"/>
              </a:defRPr>
            </a:lvl5pPr>
            <a:lvl6pPr marL="3586163" indent="15875" defTabSz="728663" eaLnBrk="0" fontAlgn="base" hangingPunct="0">
              <a:spcBef>
                <a:spcPct val="0"/>
              </a:spcBef>
              <a:spcAft>
                <a:spcPct val="0"/>
              </a:spcAf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defRPr sz="2400">
                <a:solidFill>
                  <a:schemeClr val="tx1"/>
                </a:solidFill>
                <a:latin typeface="Credit Suisse Type Light" pitchFamily="34" charset="0"/>
              </a:defRPr>
            </a:lvl9pPr>
          </a:lstStyle>
          <a:p>
            <a:pPr eaLnBrk="1" hangingPunct="1">
              <a:spcBef>
                <a:spcPct val="35000"/>
              </a:spcBef>
              <a:buClr>
                <a:srgbClr val="FFFFFF"/>
              </a:buClr>
            </a:pPr>
            <a:r>
              <a:rPr lang="en-US" sz="2000" b="1" noProof="1" smtClean="0">
                <a:solidFill>
                  <a:srgbClr val="DADBDD"/>
                </a:solidFill>
                <a:latin typeface="Credit Suisse Type Light"/>
              </a:rPr>
              <a:t>     </a:t>
            </a:r>
            <a:endParaRPr lang="en-US" sz="2000" b="1" noProof="1">
              <a:solidFill>
                <a:srgbClr val="DADBDD"/>
              </a:solidFill>
              <a:latin typeface="Credit Suisse Type Light"/>
            </a:endParaRPr>
          </a:p>
        </p:txBody>
      </p:sp>
      <p:pic>
        <p:nvPicPr>
          <p:cNvPr id="28" name="ClientLogoHolder" descr="&lt;tags&gt;&lt;tag n=&quot;Visible&quot; v=&quot;False&quot; /&gt;&lt;/tags&gt;" hidden="1"/>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7640638" y="338138"/>
            <a:ext cx="1047750" cy="514350"/>
          </a:xfrm>
          <a:prstGeom prst="rect">
            <a:avLst/>
          </a:prstGeom>
          <a:noFill/>
          <a:extLst>
            <a:ext uri="{909E8E84-426E-40DD-AFC4-6F175D3DCCD1}">
              <a14:hiddenFill xmlns:a14="http://schemas.microsoft.com/office/drawing/2010/main">
                <a:solidFill>
                  <a:srgbClr val="FFFFFF"/>
                </a:solidFill>
              </a14:hiddenFill>
            </a:ext>
          </a:extLst>
        </p:spPr>
      </p:pic>
      <p:pic>
        <p:nvPicPr>
          <p:cNvPr id="27" name="CompanyLogoHolder2" descr="&lt;tags&gt;&lt;tag n=&quot;Visible&quot; v=&quot;False&quot; /&gt;&lt;/tags&gt;" hidden="1"/>
          <p:cNvPicPr preferRelativeResize="0">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449263" y="6240463"/>
            <a:ext cx="1628775" cy="355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9" name="CompanyLogoHolder1" descr="&lt;tags&gt;&lt;tag n=&quot;TagName&quot; v=&quot;CompanyLogo&quot; /&gt;&lt;tag n=&quot;Top&quot; v=&quot;24.625&quot; /&gt;&lt;tag n=&quot;Left&quot; v=&quot;35.375&quot; /&gt;&lt;tag n=&quot;Height&quot; v=&quot;401.5&quot; /&gt;&lt;tag n=&quot;Width&quot; v=&quot;1809.875&quot; /&gt;&lt;tag n=&quot;File&quot; v=&quot;C:\Program Files\Office Automation\PitchSuite\Graphics\Logos\Color\Credit Suisse.wmf&quot; /&gt;&lt;tag n=&quot;LogoType&quot; v=&quot;.wmf&quot; /&gt;&lt;tag n=&quot;LogoColor&quot; v=&quot;0&quot; /&gt;&lt;/tags&gt;" hidden="1"/>
          <p:cNvPicPr>
            <a:picLocks noChangeAspect="1" noChangeArrowheads="1"/>
          </p:cNvPicPr>
          <p:nvPr userDrawn="1"/>
        </p:nvPicPr>
        <p:blipFill>
          <a:blip r:embed="rId4" cstate="print">
            <a:extLst>
              <a:ext uri="{28A0092B-C50C-407E-A947-70E740481C1C}">
                <a14:useLocalDpi xmlns:a14="http://schemas.microsoft.com/office/drawing/2010/main" val="0"/>
              </a:ext>
            </a:extLst>
          </a:blip>
          <a:stretch>
            <a:fillRect/>
          </a:stretch>
        </p:blipFill>
        <p:spPr bwMode="gray">
          <a:xfrm>
            <a:off x="453949" y="266400"/>
            <a:ext cx="2255447" cy="500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 name="CompanyLogo" descr="AQAAAAAQAPKtM3vy8mpArSNZeav/wpVnNeJ31zNXx36DlntOa7vRXDyQ6M5HVulNit+hu4EutMwPsWwcB999SQLtVluxjybO/8jy533xCp/tjegoRAQodyC0RC9m9PN9LgDymz1TUzH9uSx0DmPyYabFj1lvEX3tvqZ+c8RPLx4X9sCsdYadatUC60Itc6qDwnV2jGP2lt8mUCIHbBEikyJsiMpRf/bGbaTkrkYh1iJNFavFDIB9dIONrCxjm+gN194A3tZp0CAJNqPeVnK2WMpuAjpZvh56c/H9gVU5nYuOBzYtUoIddU6aw8FgJBGgj7vujBKoA3zLwFBKyeyPSpxQgrHqyEufAWJzAiMAGgy62jawccYqN5gx81tB18k2vdaRT/SyTH8T+Db8VRjxl7+cUczWVLYSk+MY/sC0PHyXUDBVc6M26xcVJD7ynaLRIS4Za2ZuAlfpXoMLkfR3dw/879ZkQpHmxsVMdze2mX66o8kmPZS6vype6VqxEOkOEvLL87YDRVicNd53Rfhpv/8+ml6j8hq8gT1NgQhGvW4XIwB73eBV7d2gvj5mbDtWkkuzRZmPqSwLQ9zCx8Yu98IfFjrTEAw="/>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453949" y="266401"/>
            <a:ext cx="2255447" cy="533505"/>
          </a:xfrm>
          <a:prstGeom prst="rect">
            <a:avLst/>
          </a:prstGeom>
        </p:spPr>
      </p:pic>
    </p:spTree>
    <p:extLst>
      <p:ext uri="{BB962C8B-B14F-4D97-AF65-F5344CB8AC3E}">
        <p14:creationId xmlns:p14="http://schemas.microsoft.com/office/powerpoint/2010/main" val="824386761"/>
      </p:ext>
    </p:extLst>
  </p:cSld>
  <p:clrMapOvr>
    <a:masterClrMapping/>
  </p:clrMapOvr>
  <p:timing>
    <p:tnLst>
      <p:par>
        <p:cTn id="1" dur="indefinite" restart="never" nodeType="tmRoot"/>
      </p:par>
    </p:tnLst>
  </p:timing>
</p:sldLayout>
</file>

<file path=ppt/slideLayouts/slideLayout75.xml><?xml version="1.0" encoding="utf-8"?>
<p:sldLayout xmlns:a="http://schemas.openxmlformats.org/drawingml/2006/main" xmlns:r="http://schemas.openxmlformats.org/officeDocument/2006/relationships" xmlns:p="http://schemas.openxmlformats.org/presentationml/2006/main" showMasterSp="0" preserve="1" userDrawn="1">
  <p:cSld name="Flysheet Numbered">
    <p:spTree>
      <p:nvGrpSpPr>
        <p:cNvPr id="1" name=""/>
        <p:cNvGrpSpPr/>
        <p:nvPr/>
      </p:nvGrpSpPr>
      <p:grpSpPr>
        <a:xfrm>
          <a:off x="0" y="0"/>
          <a:ext cx="0" cy="0"/>
          <a:chOff x="0" y="0"/>
          <a:chExt cx="0" cy="0"/>
        </a:xfrm>
      </p:grpSpPr>
      <p:sp>
        <p:nvSpPr>
          <p:cNvPr id="21" name="SlideNumber"/>
          <p:cNvSpPr>
            <a:spLocks noGrp="1" noChangeArrowheads="1"/>
          </p:cNvSpPr>
          <p:nvPr>
            <p:ph type="sldNum" sz="quarter" idx="4"/>
          </p:nvPr>
        </p:nvSpPr>
        <p:spPr bwMode="auto">
          <a:xfrm>
            <a:off x="6937375" y="6324600"/>
            <a:ext cx="1755775" cy="3571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45720" rIns="0" bIns="45720" numCol="1" anchor="b" anchorCtr="0" compatLnSpc="1">
            <a:prstTxWarp prst="textNoShape">
              <a:avLst/>
            </a:prstTxWarp>
          </a:bodyPr>
          <a:lstStyle>
            <a:lvl1pPr algn="r">
              <a:lnSpc>
                <a:spcPct val="100000"/>
              </a:lnSpc>
              <a:buClrTx/>
              <a:defRPr sz="1000">
                <a:solidFill>
                  <a:schemeClr val="tx1"/>
                </a:solidFill>
                <a:latin typeface="+mn-lt"/>
                <a:ea typeface="+mn-ea"/>
                <a:cs typeface="+mn-cs"/>
              </a:defRPr>
            </a:lvl1pPr>
          </a:lstStyle>
          <a:p>
            <a:fld id="{3C5482B9-D11D-4067-B360-F1AA9B4F5826}" type="slidenum">
              <a:rPr lang="en-US" noProof="1" smtClean="0">
                <a:solidFill>
                  <a:srgbClr val="000000"/>
                </a:solidFill>
              </a:rPr>
              <a:pPr/>
              <a:t>‹Nº›</a:t>
            </a:fld>
            <a:endParaRPr lang="en-US" noProof="1">
              <a:solidFill>
                <a:srgbClr val="000000"/>
              </a:solidFill>
            </a:endParaRPr>
          </a:p>
        </p:txBody>
      </p:sp>
      <p:sp>
        <p:nvSpPr>
          <p:cNvPr id="4" name="GreyBox"/>
          <p:cNvSpPr/>
          <p:nvPr userDrawn="1"/>
        </p:nvSpPr>
        <p:spPr bwMode="gray">
          <a:xfrm>
            <a:off x="3280964" y="3429000"/>
            <a:ext cx="5863041" cy="1617428"/>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eaLnBrk="1" fontAlgn="auto" hangingPunct="1">
              <a:lnSpc>
                <a:spcPct val="95000"/>
              </a:lnSpc>
              <a:spcBef>
                <a:spcPts val="0"/>
              </a:spcBef>
              <a:spcAft>
                <a:spcPts val="0"/>
              </a:spcAft>
            </a:pPr>
            <a:endParaRPr lang="en-GB">
              <a:solidFill>
                <a:prstClr val="white"/>
              </a:solidFill>
            </a:endParaRPr>
          </a:p>
        </p:txBody>
      </p:sp>
      <p:sp>
        <p:nvSpPr>
          <p:cNvPr id="16" name="Title"/>
          <p:cNvSpPr>
            <a:spLocks noGrp="1"/>
          </p:cNvSpPr>
          <p:nvPr>
            <p:ph type="ctrTitle" hasCustomPrompt="1"/>
          </p:nvPr>
        </p:nvSpPr>
        <p:spPr bwMode="gray">
          <a:xfrm>
            <a:off x="3280961" y="3676400"/>
            <a:ext cx="5407508" cy="561314"/>
          </a:xfrm>
          <a:noFill/>
        </p:spPr>
        <p:txBody>
          <a:bodyPr lIns="72000" bIns="36000" anchor="b" anchorCtr="0">
            <a:noAutofit/>
          </a:bodyPr>
          <a:lstStyle>
            <a:lvl1pPr marL="573088" indent="-573088">
              <a:lnSpc>
                <a:spcPct val="95000"/>
              </a:lnSpc>
              <a:tabLst>
                <a:tab pos="574675" algn="l"/>
              </a:tabLst>
              <a:defRPr sz="2400">
                <a:solidFill>
                  <a:schemeClr val="accent1"/>
                </a:solidFill>
                <a:latin typeface="+mj-lt"/>
                <a:ea typeface="+mn-ea"/>
                <a:cs typeface="+mn-cs"/>
              </a:defRPr>
            </a:lvl1pPr>
          </a:lstStyle>
          <a:p>
            <a:r>
              <a:rPr lang="en-US" dirty="0" smtClean="0"/>
              <a:t>#.	Flysheet heading</a:t>
            </a:r>
            <a:endParaRPr lang="en-GB" dirty="0"/>
          </a:p>
        </p:txBody>
      </p:sp>
      <p:sp>
        <p:nvSpPr>
          <p:cNvPr id="19" name="Subtitle"/>
          <p:cNvSpPr>
            <a:spLocks noGrp="1"/>
          </p:cNvSpPr>
          <p:nvPr>
            <p:ph type="subTitle" idx="1" hasCustomPrompt="1"/>
          </p:nvPr>
        </p:nvSpPr>
        <p:spPr bwMode="gray">
          <a:xfrm>
            <a:off x="3280961" y="4237715"/>
            <a:ext cx="5407508" cy="572400"/>
          </a:xfrm>
          <a:noFill/>
        </p:spPr>
        <p:txBody>
          <a:bodyPr lIns="72000" bIns="0"/>
          <a:lstStyle>
            <a:lvl1pPr marL="569913" indent="-569913" algn="l">
              <a:lnSpc>
                <a:spcPct val="95000"/>
              </a:lnSpc>
              <a:buNone/>
              <a:tabLst>
                <a:tab pos="574675" algn="l"/>
              </a:tabLst>
              <a:defRPr sz="2400" b="0" baseline="0">
                <a:solidFill>
                  <a:schemeClr val="accent4"/>
                </a:solidFill>
                <a:latin typeface="+mj-lt"/>
                <a:ea typeface="+mn-ea"/>
                <a:cs typeface="+mn-cs"/>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	Flysheet subheading</a:t>
            </a:r>
          </a:p>
        </p:txBody>
      </p:sp>
      <p:sp>
        <p:nvSpPr>
          <p:cNvPr id="30" name="DraftAndConfidential" descr="AQAAAAAQAHBal1mp+zBAtAT5AJetbEFLHGWW+t/rDrGNO3BXOrWHEuw4H4MoZMJOAgralriMpWApKFODl/SI4O5jCuEkbO/DP7G+q+H+B3VJmVOIXrhgHD4FdnmLzdoNkc9MYcagyTVFMTN5R0+Ib2pLc/wZilBpRWbSeSG8quB/sBTT1G/o+43qny7Zladf/0dcmuUM52WuZks/t+BTzv+ohRNU20puGgwaQnxIb9tCP2Y5AY8IQyGkauHR3+YYhAoWrfP2XuA3dcyB04hA9hm3vpWkWvigT06xLpY55mUqcB23bN+L"/>
          <p:cNvSpPr txBox="1">
            <a:spLocks noChangeArrowheads="1"/>
          </p:cNvSpPr>
          <p:nvPr userDrawn="1"/>
        </p:nvSpPr>
        <p:spPr bwMode="auto">
          <a:xfrm>
            <a:off x="8058361" y="6273800"/>
            <a:ext cx="634789" cy="146194"/>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algn="l" eaLnBrk="0" hangingPunct="0">
              <a:defRPr sz="2400">
                <a:solidFill>
                  <a:schemeClr val="tx1"/>
                </a:solidFill>
                <a:latin typeface="Credit Suisse Type Light" pitchFamily="34" charset="0"/>
              </a:defRPr>
            </a:lvl1pPr>
            <a:lvl2pPr marL="1588" algn="l" eaLnBrk="0" hangingPunct="0">
              <a:defRPr sz="2400">
                <a:solidFill>
                  <a:schemeClr val="tx1"/>
                </a:solidFill>
                <a:latin typeface="Credit Suisse Type Light" pitchFamily="34" charset="0"/>
              </a:defRPr>
            </a:lvl2pPr>
            <a:lvl3pPr marL="3175" algn="l" eaLnBrk="0" hangingPunct="0">
              <a:defRPr sz="2400">
                <a:solidFill>
                  <a:schemeClr val="tx1"/>
                </a:solidFill>
                <a:latin typeface="Credit Suisse Type Light" pitchFamily="34" charset="0"/>
              </a:defRPr>
            </a:lvl3pPr>
            <a:lvl4pPr marL="4763" algn="l" eaLnBrk="0" hangingPunct="0">
              <a:defRPr sz="2400">
                <a:solidFill>
                  <a:schemeClr val="tx1"/>
                </a:solidFill>
                <a:latin typeface="Credit Suisse Type Light" pitchFamily="34" charset="0"/>
              </a:defRPr>
            </a:lvl4pPr>
            <a:lvl5pPr marL="3484563" indent="-3300413" algn="l" eaLnBrk="0" hangingPunct="0">
              <a:defRPr sz="2400">
                <a:solidFill>
                  <a:schemeClr val="tx1"/>
                </a:solidFill>
                <a:latin typeface="Credit Suisse Type Light" pitchFamily="34" charset="0"/>
              </a:defRPr>
            </a:lvl5pPr>
            <a:lvl6pPr marL="3941763" indent="-3300413" eaLnBrk="0" fontAlgn="base" hangingPunct="0">
              <a:spcBef>
                <a:spcPct val="0"/>
              </a:spcBef>
              <a:spcAft>
                <a:spcPct val="0"/>
              </a:spcAft>
              <a:defRPr sz="2400">
                <a:solidFill>
                  <a:schemeClr val="tx1"/>
                </a:solidFill>
                <a:latin typeface="Credit Suisse Type Light" pitchFamily="34" charset="0"/>
              </a:defRPr>
            </a:lvl6pPr>
            <a:lvl7pPr marL="4398963" indent="-3300413" eaLnBrk="0" fontAlgn="base" hangingPunct="0">
              <a:spcBef>
                <a:spcPct val="0"/>
              </a:spcBef>
              <a:spcAft>
                <a:spcPct val="0"/>
              </a:spcAft>
              <a:defRPr sz="2400">
                <a:solidFill>
                  <a:schemeClr val="tx1"/>
                </a:solidFill>
                <a:latin typeface="Credit Suisse Type Light" pitchFamily="34" charset="0"/>
              </a:defRPr>
            </a:lvl7pPr>
            <a:lvl8pPr marL="4856163" indent="-3300413" eaLnBrk="0" fontAlgn="base" hangingPunct="0">
              <a:spcBef>
                <a:spcPct val="0"/>
              </a:spcBef>
              <a:spcAft>
                <a:spcPct val="0"/>
              </a:spcAft>
              <a:defRPr sz="2400">
                <a:solidFill>
                  <a:schemeClr val="tx1"/>
                </a:solidFill>
                <a:latin typeface="Credit Suisse Type Light" pitchFamily="34" charset="0"/>
              </a:defRPr>
            </a:lvl8pPr>
            <a:lvl9pPr marL="5313363" indent="-3300413" eaLnBrk="0" fontAlgn="base" hangingPunct="0">
              <a:spcBef>
                <a:spcPct val="0"/>
              </a:spcBef>
              <a:spcAft>
                <a:spcPct val="0"/>
              </a:spcAft>
              <a:defRPr sz="2400">
                <a:solidFill>
                  <a:schemeClr val="tx1"/>
                </a:solidFill>
                <a:latin typeface="Credit Suisse Type Light" pitchFamily="34" charset="0"/>
              </a:defRPr>
            </a:lvl9pPr>
          </a:lstStyle>
          <a:p>
            <a:pPr algn="r" defTabSz="914400" eaLnBrk="1" hangingPunct="1">
              <a:lnSpc>
                <a:spcPct val="95000"/>
              </a:lnSpc>
              <a:buClr>
                <a:srgbClr val="7898B3"/>
              </a:buClr>
              <a:buSzPct val="120000"/>
              <a:buFont typeface="Wingdings" pitchFamily="2" charset="2"/>
              <a:buNone/>
            </a:pPr>
            <a:r>
              <a:rPr lang="en-US" sz="1000" noProof="1" smtClean="0">
                <a:solidFill>
                  <a:srgbClr val="000000"/>
                </a:solidFill>
                <a:latin typeface="Credit Suisse Type Light"/>
              </a:rPr>
              <a:t>Confidencial</a:t>
            </a:r>
            <a:endParaRPr lang="en-US" sz="1000" noProof="1">
              <a:solidFill>
                <a:srgbClr val="000000"/>
              </a:solidFill>
              <a:latin typeface="Credit Suisse Type Light"/>
            </a:endParaRPr>
          </a:p>
        </p:txBody>
      </p:sp>
      <p:sp>
        <p:nvSpPr>
          <p:cNvPr id="18" name="Tagline" hidden="1"/>
          <p:cNvSpPr txBox="1">
            <a:spLocks noChangeArrowheads="1"/>
          </p:cNvSpPr>
          <p:nvPr userDrawn="1"/>
        </p:nvSpPr>
        <p:spPr bwMode="auto">
          <a:xfrm rot="-5400000">
            <a:off x="-3366293" y="3369468"/>
            <a:ext cx="6826250" cy="873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ormAutofit/>
          </a:bodyPr>
          <a:lstStyle>
            <a:lvl1pPr algn="l" defTabSz="728663" eaLnBrk="0" hangingPunct="0">
              <a:tabLst>
                <a:tab pos="4286250" algn="l"/>
              </a:tabLst>
              <a:defRPr sz="2400">
                <a:solidFill>
                  <a:schemeClr val="tx1"/>
                </a:solidFill>
                <a:latin typeface="Credit Suisse Type Light" pitchFamily="34" charset="0"/>
              </a:defRPr>
            </a:lvl1pPr>
            <a:lvl2pPr marL="495300" indent="-227013" algn="l" defTabSz="728663" eaLnBrk="0" hangingPunct="0">
              <a:tabLst>
                <a:tab pos="4286250" algn="l"/>
              </a:tabLst>
              <a:defRPr sz="2400">
                <a:solidFill>
                  <a:schemeClr val="tx1"/>
                </a:solidFill>
                <a:latin typeface="Credit Suisse Type Light" pitchFamily="34" charset="0"/>
              </a:defRPr>
            </a:lvl2pPr>
            <a:lvl3pPr marL="757238" indent="-260350" algn="l" defTabSz="728663" eaLnBrk="0" hangingPunct="0">
              <a:tabLst>
                <a:tab pos="4286250" algn="l"/>
              </a:tabLst>
              <a:defRPr sz="2400">
                <a:solidFill>
                  <a:schemeClr val="tx1"/>
                </a:solidFill>
                <a:latin typeface="Credit Suisse Type Light" pitchFamily="34" charset="0"/>
              </a:defRPr>
            </a:lvl3pPr>
            <a:lvl4pPr marL="1004888" indent="-246063" algn="l" defTabSz="728663" eaLnBrk="0" hangingPunct="0">
              <a:tabLst>
                <a:tab pos="4286250" algn="l"/>
              </a:tabLst>
              <a:defRPr sz="2400">
                <a:solidFill>
                  <a:schemeClr val="tx1"/>
                </a:solidFill>
                <a:latin typeface="Credit Suisse Type Light" pitchFamily="34" charset="0"/>
              </a:defRPr>
            </a:lvl4pPr>
            <a:lvl5pPr marL="3128963" indent="15875" algn="l" defTabSz="728663" eaLnBrk="0" hangingPunct="0">
              <a:tabLst>
                <a:tab pos="4286250" algn="l"/>
              </a:tabLst>
              <a:defRPr sz="2400">
                <a:solidFill>
                  <a:schemeClr val="tx1"/>
                </a:solidFill>
                <a:latin typeface="Credit Suisse Type Light" pitchFamily="34" charset="0"/>
              </a:defRPr>
            </a:lvl5pPr>
            <a:lvl6pPr marL="35861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9pPr>
          </a:lstStyle>
          <a:p>
            <a:pPr eaLnBrk="1" hangingPunct="1">
              <a:lnSpc>
                <a:spcPct val="95000"/>
              </a:lnSpc>
              <a:buClr>
                <a:srgbClr val="FFFFFF"/>
              </a:buClr>
            </a:pPr>
            <a:r>
              <a:rPr lang="en-US" sz="600" noProof="1" smtClean="0">
                <a:solidFill>
                  <a:srgbClr val="969696"/>
                </a:solidFill>
                <a:latin typeface="Credit Suisse Type Light"/>
              </a:rPr>
              <a:t>O:\IBD_Regional_Documents_Repository_AM_Groups\Latam Group\Mexico IBD\CKDs\Credit Suisse RE\New RP\CSMRTCK - Roadshow_v52.pptx</a:t>
            </a:r>
            <a:endParaRPr lang="en-US" sz="600" noProof="1">
              <a:solidFill>
                <a:srgbClr val="969696"/>
              </a:solidFill>
              <a:latin typeface="Credit Suisse Type Light"/>
            </a:endParaRPr>
          </a:p>
        </p:txBody>
      </p:sp>
      <p:cxnSp>
        <p:nvCxnSpPr>
          <p:cNvPr id="5" name="RedLine"/>
          <p:cNvCxnSpPr/>
          <p:nvPr userDrawn="1"/>
        </p:nvCxnSpPr>
        <p:spPr bwMode="gray">
          <a:xfrm flipH="1">
            <a:off x="3280959" y="5085698"/>
            <a:ext cx="5863382" cy="0"/>
          </a:xfrm>
          <a:prstGeom prst="line">
            <a:avLst/>
          </a:prstGeom>
          <a:ln w="127000">
            <a:solidFill>
              <a:schemeClr val="tx2"/>
            </a:solidFill>
          </a:ln>
        </p:spPr>
        <p:style>
          <a:lnRef idx="1">
            <a:schemeClr val="accent1"/>
          </a:lnRef>
          <a:fillRef idx="0">
            <a:schemeClr val="accent1"/>
          </a:fillRef>
          <a:effectRef idx="0">
            <a:schemeClr val="accent1"/>
          </a:effectRef>
          <a:fontRef idx="minor">
            <a:schemeClr val="tx1"/>
          </a:fontRef>
        </p:style>
      </p:cxnSp>
      <p:sp>
        <p:nvSpPr>
          <p:cNvPr id="13" name="Internal" descr="AQAAAAAQAAXs762z6xlAho3E9R5rErs7Qkg0rE3Y6Meg1Fw/RtHeu2sErVAKuq5vTqAfVvmSoV1WZ89EIqz7ScULvWFHpGbTFP4OosI4E+i+ypWTKcnBzyOCFn9kpAiNM8ofyWtpnYlQnCrFksgxOR/Fl2D87yhL9a9nFQT+WLY8yxSMXsLfozT0gnYt6mxW7YowSynCmIH2/tvrgSknPQZzIFDA+j/q885Fg8bczjbN3k3aeb1qaf0N+L8diZAgnpXS5bPJkcZX8SCCglaWPvV+DaRm56vfprhD5dR1CodcbpJVn05A" hidden="1"/>
          <p:cNvSpPr txBox="1">
            <a:spLocks noChangeArrowheads="1"/>
          </p:cNvSpPr>
          <p:nvPr userDrawn="1"/>
        </p:nvSpPr>
        <p:spPr bwMode="auto">
          <a:xfrm rot="16200000">
            <a:off x="-25514" y="3227855"/>
            <a:ext cx="447175" cy="4022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accent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46800" tIns="46800" rIns="46800" bIns="46800" anchor="ctr" anchorCtr="1">
            <a:spAutoFit/>
          </a:bodyPr>
          <a:lstStyle>
            <a:lvl1pPr algn="l" defTabSz="728663" eaLnBrk="0" hangingPunct="0">
              <a:defRPr sz="2400">
                <a:solidFill>
                  <a:schemeClr val="tx1"/>
                </a:solidFill>
                <a:latin typeface="Credit Suisse Type Light" pitchFamily="34" charset="0"/>
              </a:defRPr>
            </a:lvl1pPr>
            <a:lvl2pPr marL="495300" indent="-227013" algn="l" defTabSz="728663" eaLnBrk="0" hangingPunct="0">
              <a:defRPr sz="2400">
                <a:solidFill>
                  <a:schemeClr val="tx1"/>
                </a:solidFill>
                <a:latin typeface="Credit Suisse Type Light" pitchFamily="34" charset="0"/>
              </a:defRPr>
            </a:lvl2pPr>
            <a:lvl3pPr marL="757238" indent="-260350" algn="l" defTabSz="728663" eaLnBrk="0" hangingPunct="0">
              <a:defRPr sz="2400">
                <a:solidFill>
                  <a:schemeClr val="tx1"/>
                </a:solidFill>
                <a:latin typeface="Credit Suisse Type Light" pitchFamily="34" charset="0"/>
              </a:defRPr>
            </a:lvl3pPr>
            <a:lvl4pPr marL="1004888" indent="-246063" algn="l" defTabSz="728663" eaLnBrk="0" hangingPunct="0">
              <a:defRPr sz="2400">
                <a:solidFill>
                  <a:schemeClr val="tx1"/>
                </a:solidFill>
                <a:latin typeface="Credit Suisse Type Light" pitchFamily="34" charset="0"/>
              </a:defRPr>
            </a:lvl4pPr>
            <a:lvl5pPr marL="3128963" indent="15875" algn="l" defTabSz="728663" eaLnBrk="0" hangingPunct="0">
              <a:defRPr sz="2400">
                <a:solidFill>
                  <a:schemeClr val="tx1"/>
                </a:solidFill>
                <a:latin typeface="Credit Suisse Type Light" pitchFamily="34" charset="0"/>
              </a:defRPr>
            </a:lvl5pPr>
            <a:lvl6pPr marL="3586163" indent="15875" defTabSz="728663" eaLnBrk="0" fontAlgn="base" hangingPunct="0">
              <a:spcBef>
                <a:spcPct val="0"/>
              </a:spcBef>
              <a:spcAft>
                <a:spcPct val="0"/>
              </a:spcAf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defRPr sz="2400">
                <a:solidFill>
                  <a:schemeClr val="tx1"/>
                </a:solidFill>
                <a:latin typeface="Credit Suisse Type Light" pitchFamily="34" charset="0"/>
              </a:defRPr>
            </a:lvl9pPr>
          </a:lstStyle>
          <a:p>
            <a:pPr eaLnBrk="1" hangingPunct="1">
              <a:spcBef>
                <a:spcPct val="35000"/>
              </a:spcBef>
              <a:buClr>
                <a:srgbClr val="FFFFFF"/>
              </a:buClr>
            </a:pPr>
            <a:r>
              <a:rPr lang="en-US" sz="2000" b="1" noProof="1" smtClean="0">
                <a:solidFill>
                  <a:srgbClr val="DADBDD"/>
                </a:solidFill>
                <a:latin typeface="Credit Suisse Type Light"/>
              </a:rPr>
              <a:t>     </a:t>
            </a:r>
            <a:endParaRPr lang="en-US" sz="2000" b="1" noProof="1">
              <a:solidFill>
                <a:srgbClr val="DADBDD"/>
              </a:solidFill>
              <a:latin typeface="Credit Suisse Type Light"/>
            </a:endParaRPr>
          </a:p>
        </p:txBody>
      </p:sp>
      <p:pic>
        <p:nvPicPr>
          <p:cNvPr id="28" name="ClientLogoHolder" descr="&lt;tags&gt;&lt;tag n=&quot;Visible&quot; v=&quot;False&quot; /&gt;&lt;/tags&gt;" hidden="1"/>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7640638" y="338138"/>
            <a:ext cx="1047750" cy="514350"/>
          </a:xfrm>
          <a:prstGeom prst="rect">
            <a:avLst/>
          </a:prstGeom>
          <a:noFill/>
          <a:extLst>
            <a:ext uri="{909E8E84-426E-40DD-AFC4-6F175D3DCCD1}">
              <a14:hiddenFill xmlns:a14="http://schemas.microsoft.com/office/drawing/2010/main">
                <a:solidFill>
                  <a:srgbClr val="FFFFFF"/>
                </a:solidFill>
              </a14:hiddenFill>
            </a:ext>
          </a:extLst>
        </p:spPr>
      </p:pic>
      <p:pic>
        <p:nvPicPr>
          <p:cNvPr id="27" name="CompanyLogoHolder2" descr="&lt;tags&gt;&lt;tag n=&quot;Visible&quot; v=&quot;False&quot; /&gt;&lt;/tags&gt;" hidden="1"/>
          <p:cNvPicPr preferRelativeResize="0">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449263" y="6240463"/>
            <a:ext cx="1628775" cy="355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9" name="CompanyLogoHolder1" descr="&lt;tags&gt;&lt;tag n=&quot;TagName&quot; v=&quot;CompanyLogo&quot; /&gt;&lt;tag n=&quot;Top&quot; v=&quot;24.625&quot; /&gt;&lt;tag n=&quot;Left&quot; v=&quot;35.375&quot; /&gt;&lt;tag n=&quot;Height&quot; v=&quot;401.5&quot; /&gt;&lt;tag n=&quot;Width&quot; v=&quot;1809.875&quot; /&gt;&lt;tag n=&quot;File&quot; v=&quot;C:\Program Files\Office Automation\PitchSuite\Graphics\Logos\Color\Credit Suisse.wmf&quot; /&gt;&lt;tag n=&quot;LogoType&quot; v=&quot;.wmf&quot; /&gt;&lt;tag n=&quot;LogoColor&quot; v=&quot;0&quot; /&gt;&lt;/tags&gt;" hidden="1"/>
          <p:cNvPicPr>
            <a:picLocks noChangeAspect="1" noChangeArrowheads="1"/>
          </p:cNvPicPr>
          <p:nvPr userDrawn="1"/>
        </p:nvPicPr>
        <p:blipFill>
          <a:blip r:embed="rId4" cstate="print">
            <a:extLst>
              <a:ext uri="{28A0092B-C50C-407E-A947-70E740481C1C}">
                <a14:useLocalDpi xmlns:a14="http://schemas.microsoft.com/office/drawing/2010/main" val="0"/>
              </a:ext>
            </a:extLst>
          </a:blip>
          <a:stretch>
            <a:fillRect/>
          </a:stretch>
        </p:blipFill>
        <p:spPr bwMode="gray">
          <a:xfrm>
            <a:off x="453949" y="266400"/>
            <a:ext cx="2255447" cy="500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 name="CompanyLogo" descr="AQAAAAAQAGkyRSXZpm9Plr/XnDIUggs3NSsebkLDID95ZKyb9zzeXOcINYUFalfywvc+p7b2qDyxvuPOEcB/AIjYq7W9Y9gV0a6LH8AknpKNk+ycjlOiubmYXK6NkoYS0lEGIBdWf/LUshUU17F9qfFBvCiEtUj2s73PpZuxeyVSQKqjMMAuMOWu28uSQbv+h0SAxV/X1t2Yyf55r9n37n4EHfUc/NVLmHSWNFu1YPkBG16UDYE88qeimUiFNzgjuzFH2fsp73SMf+Focm4FPM7zGP8yxpniSIzhwWZn/O24JfcAFowNXiatDd/yYmZXy8/jzlnIQtn45sU60Bws4vNN29kQiBZ5cJzh/byDwkSWCSJLcSJjVgWgHa3isP/xoebkHt3ykifzL9ekEXo8zRP4YyX/ZMR5kVH60MO5BlT5aYfFLDbXnulFzVVi9waytumB56lB0teNzrZvcBOcfTv9IJcyVk4ADBYTeezZlcDqeMeUK0OKNPAbAqqf2VZeblBDkXG3VoNC5Ppv6AiWgpCjeZv+wUU4siVe70fIvB/YZnVc/XkK/tm99q7rJSER7x++Oly31DgtUjnLqpwPfZspwRjEaTs="/>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453949" y="266401"/>
            <a:ext cx="2255447" cy="533505"/>
          </a:xfrm>
          <a:prstGeom prst="rect">
            <a:avLst/>
          </a:prstGeom>
        </p:spPr>
      </p:pic>
    </p:spTree>
    <p:extLst>
      <p:ext uri="{BB962C8B-B14F-4D97-AF65-F5344CB8AC3E}">
        <p14:creationId xmlns:p14="http://schemas.microsoft.com/office/powerpoint/2010/main" val="3686773892"/>
      </p:ext>
    </p:extLst>
  </p:cSld>
  <p:clrMapOvr>
    <a:masterClrMapping/>
  </p:clrMapOvr>
  <p:timing>
    <p:tnLst>
      <p:par>
        <p:cTn id="1" dur="indefinite" restart="never" nodeType="tmRoot"/>
      </p:par>
    </p:tnLst>
  </p:timing>
</p:sldLayout>
</file>

<file path=ppt/slideLayouts/slideLayout76.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39" name="ObjectBox25" descr="&lt;tags&gt;&lt;tag n=&quot;BulletInfo&quot; v=&quot;Standard&quot; /&gt;&lt;tag n=&quot;Format&quot; v=&quot;1&quot; /&gt;&lt;/tags&gt;" hidden="1"/>
          <p:cNvSpPr>
            <a:spLocks noGrp="1"/>
          </p:cNvSpPr>
          <p:nvPr>
            <p:ph sz="quarter" idx="49"/>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40" name="HeadingBox25" descr="&lt;tags&gt;&lt;tag n=&quot;Format&quot; v=&quot;1&quot; /&gt;&lt;/tags&gt;" hidden="1"/>
          <p:cNvSpPr>
            <a:spLocks noGrp="1"/>
          </p:cNvSpPr>
          <p:nvPr>
            <p:ph type="body" sz="quarter" idx="50"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41" name="ObjectBox24" descr="&lt;tags&gt;&lt;tag n=&quot;BulletInfo&quot; v=&quot;Standard&quot; /&gt;&lt;tag n=&quot;Format&quot; v=&quot;1&quot; /&gt;&lt;/tags&gt;" hidden="1"/>
          <p:cNvSpPr>
            <a:spLocks noGrp="1"/>
          </p:cNvSpPr>
          <p:nvPr>
            <p:ph sz="quarter" idx="51"/>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42" name="HeadingBox24" descr="&lt;tags&gt;&lt;tag n=&quot;Format&quot; v=&quot;1&quot; /&gt;&lt;/tags&gt;" hidden="1"/>
          <p:cNvSpPr>
            <a:spLocks noGrp="1"/>
          </p:cNvSpPr>
          <p:nvPr>
            <p:ph type="body" sz="quarter" idx="52"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43" name="ObjectBox23" descr="&lt;tags&gt;&lt;tag n=&quot;BulletInfo&quot; v=&quot;Standard&quot; /&gt;&lt;tag n=&quot;Format&quot; v=&quot;1&quot; /&gt;&lt;/tags&gt;" hidden="1"/>
          <p:cNvSpPr>
            <a:spLocks noGrp="1"/>
          </p:cNvSpPr>
          <p:nvPr>
            <p:ph sz="quarter" idx="53"/>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44" name="HeadingBox23" descr="&lt;tags&gt;&lt;tag n=&quot;Format&quot; v=&quot;1&quot; /&gt;&lt;/tags&gt;" hidden="1"/>
          <p:cNvSpPr>
            <a:spLocks noGrp="1"/>
          </p:cNvSpPr>
          <p:nvPr>
            <p:ph type="body" sz="quarter" idx="54"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45" name="ObjectBox22" descr="&lt;tags&gt;&lt;tag n=&quot;BulletInfo&quot; v=&quot;Standard&quot; /&gt;&lt;tag n=&quot;Format&quot; v=&quot;1&quot; /&gt;&lt;/tags&gt;" hidden="1"/>
          <p:cNvSpPr>
            <a:spLocks noGrp="1"/>
          </p:cNvSpPr>
          <p:nvPr>
            <p:ph sz="quarter" idx="55"/>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46" name="HeadingBox22" descr="&lt;tags&gt;&lt;tag n=&quot;Format&quot; v=&quot;1&quot; /&gt;&lt;/tags&gt;" hidden="1"/>
          <p:cNvSpPr>
            <a:spLocks noGrp="1"/>
          </p:cNvSpPr>
          <p:nvPr>
            <p:ph type="body" sz="quarter" idx="56"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47" name="ObjectBox21" descr="&lt;tags&gt;&lt;tag n=&quot;BulletInfo&quot; v=&quot;Standard&quot; /&gt;&lt;tag n=&quot;Format&quot; v=&quot;1&quot; /&gt;&lt;/tags&gt;" hidden="1"/>
          <p:cNvSpPr>
            <a:spLocks noGrp="1"/>
          </p:cNvSpPr>
          <p:nvPr>
            <p:ph sz="quarter" idx="57"/>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48" name="HeadingBox21" descr="&lt;tags&gt;&lt;tag n=&quot;Format&quot; v=&quot;1&quot; /&gt;&lt;/tags&gt;" hidden="1"/>
          <p:cNvSpPr>
            <a:spLocks noGrp="1"/>
          </p:cNvSpPr>
          <p:nvPr>
            <p:ph type="body" sz="quarter" idx="58"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49" name="ObjectBox20" descr="&lt;tags&gt;&lt;tag n=&quot;BulletInfo&quot; v=&quot;Standard&quot; /&gt;&lt;tag n=&quot;Format&quot; v=&quot;1&quot; /&gt;&lt;/tags&gt;" hidden="1"/>
          <p:cNvSpPr>
            <a:spLocks noGrp="1"/>
          </p:cNvSpPr>
          <p:nvPr>
            <p:ph sz="quarter" idx="59"/>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50" name="HeadingBox20" descr="&lt;tags&gt;&lt;tag n=&quot;Format&quot; v=&quot;1&quot; /&gt;&lt;/tags&gt;" hidden="1"/>
          <p:cNvSpPr>
            <a:spLocks noGrp="1"/>
          </p:cNvSpPr>
          <p:nvPr>
            <p:ph type="body" sz="quarter" idx="60"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51" name="ObjectBox19" descr="&lt;tags&gt;&lt;tag n=&quot;BulletInfo&quot; v=&quot;Standard&quot; /&gt;&lt;tag n=&quot;Format&quot; v=&quot;1&quot; /&gt;&lt;/tags&gt;" hidden="1"/>
          <p:cNvSpPr>
            <a:spLocks noGrp="1"/>
          </p:cNvSpPr>
          <p:nvPr>
            <p:ph sz="quarter" idx="61"/>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52" name="HeadingBox19" descr="&lt;tags&gt;&lt;tag n=&quot;Format&quot; v=&quot;1&quot; /&gt;&lt;/tags&gt;" hidden="1"/>
          <p:cNvSpPr>
            <a:spLocks noGrp="1"/>
          </p:cNvSpPr>
          <p:nvPr>
            <p:ph type="body" sz="quarter" idx="62"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53" name="ObjectBox18" descr="&lt;tags&gt;&lt;tag n=&quot;BulletInfo&quot; v=&quot;Standard&quot; /&gt;&lt;tag n=&quot;Format&quot; v=&quot;1&quot; /&gt;&lt;/tags&gt;" hidden="1"/>
          <p:cNvSpPr>
            <a:spLocks noGrp="1"/>
          </p:cNvSpPr>
          <p:nvPr>
            <p:ph sz="quarter" idx="63"/>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54" name="HeadingBox18" descr="&lt;tags&gt;&lt;tag n=&quot;Format&quot; v=&quot;1&quot; /&gt;&lt;/tags&gt;" hidden="1"/>
          <p:cNvSpPr>
            <a:spLocks noGrp="1"/>
          </p:cNvSpPr>
          <p:nvPr>
            <p:ph type="body" sz="quarter" idx="64"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55" name="ObjectBox17" descr="&lt;tags&gt;&lt;tag n=&quot;BulletInfo&quot; v=&quot;Standard&quot; /&gt;&lt;tag n=&quot;Format&quot; v=&quot;1&quot; /&gt;&lt;/tags&gt;" hidden="1"/>
          <p:cNvSpPr>
            <a:spLocks noGrp="1"/>
          </p:cNvSpPr>
          <p:nvPr>
            <p:ph sz="quarter" idx="65"/>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56" name="HeadingBox17" descr="&lt;tags&gt;&lt;tag n=&quot;Format&quot; v=&quot;1&quot; /&gt;&lt;/tags&gt;" hidden="1"/>
          <p:cNvSpPr>
            <a:spLocks noGrp="1"/>
          </p:cNvSpPr>
          <p:nvPr>
            <p:ph type="body" sz="quarter" idx="66"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6" name="ObjectBox16" descr="&lt;tags&gt;&lt;tag n=&quot;BulletInfo&quot; v=&quot;Standard&quot; /&gt;&lt;tag n=&quot;Format&quot; v=&quot;1&quot; /&gt;&lt;/tags&gt;" hidden="1"/>
          <p:cNvSpPr>
            <a:spLocks noGrp="1"/>
          </p:cNvSpPr>
          <p:nvPr>
            <p:ph sz="quarter" idx="39"/>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7" name="HeadingBox16" descr="&lt;tags&gt;&lt;tag n=&quot;Format&quot; v=&quot;1&quot; /&gt;&lt;/tags&gt;" hidden="1"/>
          <p:cNvSpPr>
            <a:spLocks noGrp="1"/>
          </p:cNvSpPr>
          <p:nvPr>
            <p:ph type="body" sz="quarter" idx="40"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8" name="ObjectBox15" descr="&lt;tags&gt;&lt;tag n=&quot;BulletInfo&quot; v=&quot;Standard&quot; /&gt;&lt;tag n=&quot;Format&quot; v=&quot;1&quot; /&gt;&lt;/tags&gt;" hidden="1"/>
          <p:cNvSpPr>
            <a:spLocks noGrp="1"/>
          </p:cNvSpPr>
          <p:nvPr>
            <p:ph sz="quarter" idx="41"/>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10" name="HeadingBox15" descr="&lt;tags&gt;&lt;tag n=&quot;Format&quot; v=&quot;1&quot; /&gt;&lt;/tags&gt;" hidden="1"/>
          <p:cNvSpPr>
            <a:spLocks noGrp="1"/>
          </p:cNvSpPr>
          <p:nvPr>
            <p:ph type="body" sz="quarter" idx="42"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11" name="ObjectBox14" descr="&lt;tags&gt;&lt;tag n=&quot;BulletInfo&quot; v=&quot;Standard&quot; /&gt;&lt;tag n=&quot;Format&quot; v=&quot;1&quot; /&gt;&lt;/tags&gt;" hidden="1"/>
          <p:cNvSpPr>
            <a:spLocks noGrp="1"/>
          </p:cNvSpPr>
          <p:nvPr>
            <p:ph sz="quarter" idx="43"/>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12" name="HeadingBox14" descr="&lt;tags&gt;&lt;tag n=&quot;Format&quot; v=&quot;1&quot; /&gt;&lt;/tags&gt;" hidden="1"/>
          <p:cNvSpPr>
            <a:spLocks noGrp="1"/>
          </p:cNvSpPr>
          <p:nvPr>
            <p:ph type="body" sz="quarter" idx="44"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13" name="ObjectBox13" descr="&lt;tags&gt;&lt;tag n=&quot;BulletInfo&quot; v=&quot;Standard&quot; /&gt;&lt;tag n=&quot;Format&quot; v=&quot;1&quot; /&gt;&lt;/tags&gt;" hidden="1"/>
          <p:cNvSpPr>
            <a:spLocks noGrp="1"/>
          </p:cNvSpPr>
          <p:nvPr>
            <p:ph sz="quarter" idx="45"/>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14" name="HeadingBox13" descr="&lt;tags&gt;&lt;tag n=&quot;Format&quot; v=&quot;1&quot; /&gt;&lt;/tags&gt;" hidden="1"/>
          <p:cNvSpPr>
            <a:spLocks noGrp="1"/>
          </p:cNvSpPr>
          <p:nvPr>
            <p:ph type="body" sz="quarter" idx="46"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15" name="ObjectBox12" descr="&lt;tags&gt;&lt;tag n=&quot;BulletInfo&quot; v=&quot;Standard&quot; /&gt;&lt;tag n=&quot;Format&quot; v=&quot;1&quot; /&gt;&lt;/tags&gt;" hidden="1"/>
          <p:cNvSpPr>
            <a:spLocks noGrp="1"/>
          </p:cNvSpPr>
          <p:nvPr>
            <p:ph sz="quarter" idx="33"/>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16" name="HeadingBox12" descr="&lt;tags&gt;&lt;tag n=&quot;Format&quot; v=&quot;1&quot; /&gt;&lt;/tags&gt;" hidden="1"/>
          <p:cNvSpPr>
            <a:spLocks noGrp="1"/>
          </p:cNvSpPr>
          <p:nvPr>
            <p:ph type="body" sz="quarter" idx="34"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17" name="ObjectBox11" descr="&lt;tags&gt;&lt;tag n=&quot;BulletInfo&quot; v=&quot;Standard&quot; /&gt;&lt;tag n=&quot;Format&quot; v=&quot;1&quot; /&gt;&lt;/tags&gt;" hidden="1"/>
          <p:cNvSpPr>
            <a:spLocks noGrp="1"/>
          </p:cNvSpPr>
          <p:nvPr>
            <p:ph sz="quarter" idx="35"/>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18" name="HeadingBox11" descr="&lt;tags&gt;&lt;tag n=&quot;Format&quot; v=&quot;1&quot; /&gt;&lt;/tags&gt;" hidden="1"/>
          <p:cNvSpPr>
            <a:spLocks noGrp="1"/>
          </p:cNvSpPr>
          <p:nvPr>
            <p:ph type="body" sz="quarter" idx="36"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19" name="ObjectBox10" descr="&lt;tags&gt;&lt;tag n=&quot;BulletInfo&quot; v=&quot;Standard&quot; /&gt;&lt;tag n=&quot;Format&quot; v=&quot;1&quot; /&gt;&lt;/tags&gt;" hidden="1"/>
          <p:cNvSpPr>
            <a:spLocks noGrp="1"/>
          </p:cNvSpPr>
          <p:nvPr>
            <p:ph sz="quarter" idx="37"/>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20" name="HeadingBox10" descr="&lt;tags&gt;&lt;tag n=&quot;Format&quot; v=&quot;1&quot; /&gt;&lt;/tags&gt;" hidden="1"/>
          <p:cNvSpPr>
            <a:spLocks noGrp="1"/>
          </p:cNvSpPr>
          <p:nvPr>
            <p:ph type="body" sz="quarter" idx="38"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21" name="ObjectBox9" descr="&lt;tags&gt;&lt;tag n=&quot;BulletInfo&quot; v=&quot;Standard&quot; /&gt;&lt;tag n=&quot;Format&quot; v=&quot;1&quot; /&gt;&lt;/tags&gt;" hidden="1"/>
          <p:cNvSpPr>
            <a:spLocks noGrp="1"/>
          </p:cNvSpPr>
          <p:nvPr>
            <p:ph sz="quarter" idx="29"/>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22" name="HeadingBox9" descr="&lt;tags&gt;&lt;tag n=&quot;Format&quot; v=&quot;1&quot; /&gt;&lt;/tags&gt;" hidden="1"/>
          <p:cNvSpPr>
            <a:spLocks noGrp="1"/>
          </p:cNvSpPr>
          <p:nvPr>
            <p:ph type="body" sz="quarter" idx="32"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23" name="ObjectBox8" descr="&lt;tags&gt;&lt;tag n=&quot;BulletInfo&quot; v=&quot;Standard&quot; /&gt;&lt;tag n=&quot;Format&quot; v=&quot;1&quot; /&gt;&lt;/tags&gt;" hidden="1"/>
          <p:cNvSpPr>
            <a:spLocks noGrp="1"/>
          </p:cNvSpPr>
          <p:nvPr>
            <p:ph sz="quarter" idx="24"/>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24" name="HeadingBox8" descr="&lt;tags&gt;&lt;tag n=&quot;Format&quot; v=&quot;1&quot; /&gt;&lt;/tags&gt;" hidden="1"/>
          <p:cNvSpPr>
            <a:spLocks noGrp="1"/>
          </p:cNvSpPr>
          <p:nvPr>
            <p:ph type="body" sz="quarter" idx="23"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25" name="ObjectBox7" descr="&lt;tags&gt;&lt;tag n=&quot;BulletInfo&quot; v=&quot;Standard&quot; /&gt;&lt;tag n=&quot;Format&quot; v=&quot;1&quot; /&gt;&lt;/tags&gt;" hidden="1"/>
          <p:cNvSpPr>
            <a:spLocks noGrp="1"/>
          </p:cNvSpPr>
          <p:nvPr>
            <p:ph sz="quarter" idx="18"/>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26" name="HeadingBox7" descr="&lt;tags&gt;&lt;tag n=&quot;Format&quot; v=&quot;1&quot; /&gt;&lt;/tags&gt;" hidden="1"/>
          <p:cNvSpPr>
            <a:spLocks noGrp="1"/>
          </p:cNvSpPr>
          <p:nvPr>
            <p:ph type="body" sz="quarter" idx="17"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27" name="ObjectBox6" descr="&lt;tags&gt;&lt;tag n=&quot;BulletInfo&quot; v=&quot;Standard&quot; /&gt;&lt;tag n=&quot;Format&quot; v=&quot;1&quot; /&gt;&lt;/tags&gt;" hidden="1"/>
          <p:cNvSpPr>
            <a:spLocks noGrp="1"/>
          </p:cNvSpPr>
          <p:nvPr>
            <p:ph sz="quarter" idx="27"/>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28" name="HeadingBox6" descr="&lt;tags&gt;&lt;tag n=&quot;Format&quot; v=&quot;1&quot; /&gt;&lt;/tags&gt;" hidden="1"/>
          <p:cNvSpPr>
            <a:spLocks noGrp="1"/>
          </p:cNvSpPr>
          <p:nvPr>
            <p:ph type="body" sz="quarter" idx="31"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29" name="ObjectBox5" descr="&lt;tags&gt;&lt;tag n=&quot;BulletInfo&quot; v=&quot;Standard&quot; /&gt;&lt;tag n=&quot;Format&quot; v=&quot;1&quot; /&gt;&lt;/tags&gt;" hidden="1"/>
          <p:cNvSpPr>
            <a:spLocks noGrp="1"/>
          </p:cNvSpPr>
          <p:nvPr>
            <p:ph sz="quarter" idx="21"/>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30" name="HeadingBox5" descr="&lt;tags&gt;&lt;tag n=&quot;Format&quot; v=&quot;1&quot; /&gt;&lt;/tags&gt;" hidden="1"/>
          <p:cNvSpPr>
            <a:spLocks noGrp="1"/>
          </p:cNvSpPr>
          <p:nvPr>
            <p:ph type="body" sz="quarter" idx="19"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31" name="ObjectBox4" descr="&lt;tags&gt;&lt;tag n=&quot;BulletInfo&quot; v=&quot;Standard&quot; /&gt;&lt;tag n=&quot;Format&quot; v=&quot;1&quot; /&gt;&lt;/tags&gt;" hidden="1"/>
          <p:cNvSpPr>
            <a:spLocks noGrp="1"/>
          </p:cNvSpPr>
          <p:nvPr>
            <p:ph sz="quarter" idx="13"/>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32" name="HeadingBox4" descr="&lt;tags&gt;&lt;tag n=&quot;Format&quot; v=&quot;1&quot; /&gt;&lt;/tags&gt;" hidden="1"/>
          <p:cNvSpPr>
            <a:spLocks noGrp="1"/>
          </p:cNvSpPr>
          <p:nvPr>
            <p:ph type="body" sz="quarter" idx="14"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33" name="ObjectBox3" descr="&lt;tags&gt;&lt;tag n=&quot;BulletInfo&quot; v=&quot;Standard&quot; /&gt;&lt;tag n=&quot;Format&quot; v=&quot;1&quot; /&gt;&lt;/tags&gt;" hidden="1"/>
          <p:cNvSpPr>
            <a:spLocks noGrp="1"/>
          </p:cNvSpPr>
          <p:nvPr>
            <p:ph sz="quarter" idx="28"/>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34" name="HeadingBox3" descr="&lt;tags&gt;&lt;tag n=&quot;Format&quot; v=&quot;1&quot; /&gt;&lt;/tags&gt;" hidden="1"/>
          <p:cNvSpPr>
            <a:spLocks noGrp="1"/>
          </p:cNvSpPr>
          <p:nvPr>
            <p:ph type="body" sz="quarter" idx="30"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35" name="ObjectBox2" descr="&lt;tags&gt;&lt;tag n=&quot;BulletInfo&quot; v=&quot;Standard&quot; /&gt;&lt;tag n=&quot;Format&quot; v=&quot;1&quot; /&gt;&lt;/tags&gt;" hidden="1"/>
          <p:cNvSpPr>
            <a:spLocks noGrp="1"/>
          </p:cNvSpPr>
          <p:nvPr>
            <p:ph sz="quarter" idx="22"/>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36" name="HeadingBox2" descr="&lt;tags&gt;&lt;tag n=&quot;Format&quot; v=&quot;1&quot; /&gt;&lt;/tags&gt;" hidden="1"/>
          <p:cNvSpPr>
            <a:spLocks noGrp="1"/>
          </p:cNvSpPr>
          <p:nvPr>
            <p:ph type="body" sz="quarter" idx="20"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37" name="ObjectBox1" descr="&lt;tags&gt;&lt;tag n=&quot;BulletInfo&quot; v=&quot;Standard&quot; /&gt;&lt;tag n=&quot;Format&quot; v=&quot;1&quot; /&gt;&lt;/tags&gt;" hidden="1"/>
          <p:cNvSpPr>
            <a:spLocks noGrp="1"/>
          </p:cNvSpPr>
          <p:nvPr>
            <p:ph sz="quarter" idx="47"/>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38" name="HeadingBox1" descr="&lt;tags&gt;&lt;tag n=&quot;Format&quot; v=&quot;1&quot; /&gt;&lt;/tags&gt;" hidden="1"/>
          <p:cNvSpPr>
            <a:spLocks noGrp="1"/>
          </p:cNvSpPr>
          <p:nvPr>
            <p:ph type="body" sz="quarter" idx="48"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9" name="SlideNumber"/>
          <p:cNvSpPr>
            <a:spLocks noGrp="1" noChangeArrowheads="1"/>
          </p:cNvSpPr>
          <p:nvPr>
            <p:ph type="sldNum" sz="quarter" idx="4"/>
          </p:nvPr>
        </p:nvSpPr>
        <p:spPr bwMode="auto">
          <a:xfrm>
            <a:off x="6937375" y="6324600"/>
            <a:ext cx="1755775" cy="3571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45720" rIns="0" bIns="45720" numCol="1" anchor="b" anchorCtr="0" compatLnSpc="1">
            <a:prstTxWarp prst="textNoShape">
              <a:avLst/>
            </a:prstTxWarp>
          </a:bodyPr>
          <a:lstStyle>
            <a:lvl1pPr algn="r">
              <a:lnSpc>
                <a:spcPct val="100000"/>
              </a:lnSpc>
              <a:buClrTx/>
              <a:defRPr sz="1000">
                <a:solidFill>
                  <a:schemeClr val="tx1"/>
                </a:solidFill>
                <a:latin typeface="+mn-lt"/>
                <a:ea typeface="+mn-ea"/>
                <a:cs typeface="+mn-cs"/>
              </a:defRPr>
            </a:lvl1pPr>
          </a:lstStyle>
          <a:p>
            <a:fld id="{3C5482B9-D11D-4067-B360-F1AA9B4F5826}" type="slidenum">
              <a:rPr lang="en-US" noProof="1" smtClean="0">
                <a:solidFill>
                  <a:srgbClr val="000000"/>
                </a:solidFill>
              </a:rPr>
              <a:pPr/>
              <a:t>‹Nº›</a:t>
            </a:fld>
            <a:endParaRPr lang="en-US" noProof="1">
              <a:solidFill>
                <a:srgbClr val="000000"/>
              </a:solidFill>
            </a:endParaRPr>
          </a:p>
        </p:txBody>
      </p:sp>
      <p:sp>
        <p:nvSpPr>
          <p:cNvPr id="5" name="MessageStatement"/>
          <p:cNvSpPr>
            <a:spLocks noGrp="1" noChangeArrowheads="1"/>
          </p:cNvSpPr>
          <p:nvPr>
            <p:ph type="subTitle" idx="1" hasCustomPrompt="1"/>
          </p:nvPr>
        </p:nvSpPr>
        <p:spPr>
          <a:xfrm>
            <a:off x="449999" y="5731200"/>
            <a:ext cx="8236801" cy="298800"/>
          </a:xfrm>
          <a:solidFill>
            <a:schemeClr val="tx2"/>
          </a:solidFill>
          <a:ln w="6350">
            <a:solidFill>
              <a:schemeClr val="tx2"/>
            </a:solidFill>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000" tIns="46800" rIns="90000" bIns="46800" numCol="1" anchor="b" anchorCtr="0" compatLnSpc="1">
            <a:prstTxWarp prst="textNoShape">
              <a:avLst/>
            </a:prstTxWarp>
            <a:spAutoFit/>
          </a:bodyPr>
          <a:lstStyle>
            <a:lvl1pPr>
              <a:defRPr lang="en-US" noProof="0" dirty="0" smtClean="0">
                <a:solidFill>
                  <a:schemeClr val="bg1"/>
                </a:solidFill>
                <a:latin typeface="+mn-lt"/>
                <a:ea typeface="+mn-ea"/>
                <a:cs typeface="+mn-cs"/>
              </a:defRPr>
            </a:lvl1pPr>
          </a:lstStyle>
          <a:p>
            <a:pPr lvl="0"/>
            <a:r>
              <a:rPr lang="en-US" noProof="0" dirty="0" smtClean="0"/>
              <a:t>Message statement</a:t>
            </a:r>
          </a:p>
        </p:txBody>
      </p:sp>
      <p:sp>
        <p:nvSpPr>
          <p:cNvPr id="2" name="Title"/>
          <p:cNvSpPr>
            <a:spLocks noGrp="1"/>
          </p:cNvSpPr>
          <p:nvPr>
            <p:ph type="title" hasCustomPrompt="1"/>
          </p:nvPr>
        </p:nvSpPr>
        <p:spPr/>
        <p:txBody>
          <a:bodyPr/>
          <a:lstStyle>
            <a:lvl1pPr>
              <a:defRPr>
                <a:latin typeface="+mj-lt"/>
                <a:ea typeface="+mn-ea"/>
                <a:cs typeface="+mn-cs"/>
              </a:defRPr>
            </a:lvl1pPr>
          </a:lstStyle>
          <a:p>
            <a:r>
              <a:rPr lang="en-US" dirty="0" smtClean="0"/>
              <a:t>Title</a:t>
            </a:r>
            <a:endParaRPr lang="en-GB" dirty="0"/>
          </a:p>
        </p:txBody>
      </p:sp>
    </p:spTree>
    <p:extLst>
      <p:ext uri="{BB962C8B-B14F-4D97-AF65-F5344CB8AC3E}">
        <p14:creationId xmlns:p14="http://schemas.microsoft.com/office/powerpoint/2010/main" val="3927457298"/>
      </p:ext>
    </p:extLst>
  </p:cSld>
  <p:clrMapOvr>
    <a:masterClrMapping/>
  </p:clrMapOvr>
  <p:timing>
    <p:tnLst>
      <p:par>
        <p:cTn id="1" dur="indefinite" restart="never" nodeType="tmRoot"/>
      </p:par>
    </p:tnLst>
  </p:timing>
</p:sldLayout>
</file>

<file path=ppt/slideLayouts/slideLayout77.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Number"/>
          <p:cNvSpPr>
            <a:spLocks noGrp="1" noChangeArrowheads="1"/>
          </p:cNvSpPr>
          <p:nvPr>
            <p:ph type="sldNum" sz="quarter" idx="10"/>
          </p:nvPr>
        </p:nvSpPr>
        <p:spPr>
          <a:ln/>
        </p:spPr>
        <p:txBody>
          <a:bodyPr/>
          <a:lstStyle>
            <a:lvl1pPr>
              <a:defRPr/>
            </a:lvl1pPr>
          </a:lstStyle>
          <a:p>
            <a:pPr>
              <a:defRPr/>
            </a:pPr>
            <a:fld id="{97D33E5F-BB6D-4CCE-8FDC-978AAF8557A5}" type="slidenum">
              <a:rPr lang="ja-JP" altLang="en-US">
                <a:solidFill>
                  <a:srgbClr val="000000"/>
                </a:solidFill>
              </a:rPr>
              <a:pPr>
                <a:defRPr/>
              </a:pPr>
              <a:t>‹Nº›</a:t>
            </a:fld>
            <a:endParaRPr lang="en-US" altLang="ja-JP">
              <a:solidFill>
                <a:srgbClr val="000000"/>
              </a:solidFill>
            </a:endParaRPr>
          </a:p>
        </p:txBody>
      </p:sp>
    </p:spTree>
    <p:extLst>
      <p:ext uri="{BB962C8B-B14F-4D97-AF65-F5344CB8AC3E}">
        <p14:creationId xmlns:p14="http://schemas.microsoft.com/office/powerpoint/2010/main" val="1881959007"/>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type="titleOnly">
  <p:cSld name="1_Title Only">
    <p:spTree>
      <p:nvGrpSpPr>
        <p:cNvPr id="1" name=""/>
        <p:cNvGrpSpPr/>
        <p:nvPr/>
      </p:nvGrpSpPr>
      <p:grpSpPr>
        <a:xfrm>
          <a:off x="0" y="0"/>
          <a:ext cx="0" cy="0"/>
          <a:chOff x="0" y="0"/>
          <a:chExt cx="0" cy="0"/>
        </a:xfrm>
      </p:grpSpPr>
      <p:sp>
        <p:nvSpPr>
          <p:cNvPr id="2" name="Title 1"/>
          <p:cNvSpPr>
            <a:spLocks noGrp="1"/>
          </p:cNvSpPr>
          <p:nvPr>
            <p:ph type="title"/>
          </p:nvPr>
        </p:nvSpPr>
        <p:spPr>
          <a:xfrm>
            <a:off x="449263" y="190500"/>
            <a:ext cx="7219950" cy="347663"/>
          </a:xfrm>
          <a:prstGeom prst="rect">
            <a:avLst/>
          </a:prstGeom>
        </p:spPr>
        <p:txBody>
          <a:bodyPr/>
          <a:lstStyle/>
          <a:p>
            <a:r>
              <a:rPr lang="en-US" smtClean="0"/>
              <a:t>Click to edit Master title style</a:t>
            </a:r>
            <a:endParaRPr lang="en-US"/>
          </a:p>
        </p:txBody>
      </p:sp>
      <p:sp>
        <p:nvSpPr>
          <p:cNvPr id="3" name="SlideNumber"/>
          <p:cNvSpPr>
            <a:spLocks noGrp="1" noChangeArrowheads="1"/>
          </p:cNvSpPr>
          <p:nvPr>
            <p:ph type="sldNum" sz="quarter" idx="10"/>
          </p:nvPr>
        </p:nvSpPr>
        <p:spPr>
          <a:ln/>
        </p:spPr>
        <p:txBody>
          <a:bodyPr/>
          <a:lstStyle>
            <a:lvl1pPr>
              <a:defRPr/>
            </a:lvl1pPr>
          </a:lstStyle>
          <a:p>
            <a:pPr>
              <a:defRPr/>
            </a:pPr>
            <a:fld id="{197A2266-A848-444A-BF46-5C564136CAAD}" type="slidenum">
              <a:rPr lang="ja-JP" altLang="en-US">
                <a:solidFill>
                  <a:srgbClr val="000000"/>
                </a:solidFill>
              </a:rPr>
              <a:pPr>
                <a:defRPr/>
              </a:pPr>
              <a:t>‹Nº›</a:t>
            </a:fld>
            <a:endParaRPr lang="en-US" altLang="ja-JP">
              <a:solidFill>
                <a:srgbClr val="000000"/>
              </a:solidFill>
            </a:endParaRPr>
          </a:p>
        </p:txBody>
      </p:sp>
    </p:spTree>
    <p:extLst>
      <p:ext uri="{BB962C8B-B14F-4D97-AF65-F5344CB8AC3E}">
        <p14:creationId xmlns:p14="http://schemas.microsoft.com/office/powerpoint/2010/main" val="3849569223"/>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userDrawn="1">
  <p:cSld name="2_Title Only">
    <p:spTree>
      <p:nvGrpSpPr>
        <p:cNvPr id="1" name=""/>
        <p:cNvGrpSpPr/>
        <p:nvPr/>
      </p:nvGrpSpPr>
      <p:grpSpPr>
        <a:xfrm>
          <a:off x="0" y="0"/>
          <a:ext cx="0" cy="0"/>
          <a:chOff x="0" y="0"/>
          <a:chExt cx="0" cy="0"/>
        </a:xfrm>
      </p:grpSpPr>
      <p:sp>
        <p:nvSpPr>
          <p:cNvPr id="39" name="ObjectBox25" descr="&lt;tags&gt;&lt;tag n=&quot;BulletInfo&quot; v=&quot;Standard&quot; /&gt;&lt;tag n=&quot;Format&quot; v=&quot;1&quot; /&gt;&lt;/tags&gt;" hidden="1"/>
          <p:cNvSpPr>
            <a:spLocks noGrp="1"/>
          </p:cNvSpPr>
          <p:nvPr>
            <p:ph sz="quarter" idx="49"/>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40" name="HeadingBox25" descr="&lt;tags&gt;&lt;tag n=&quot;Format&quot; v=&quot;1&quot; /&gt;&lt;/tags&gt;" hidden="1"/>
          <p:cNvSpPr>
            <a:spLocks noGrp="1"/>
          </p:cNvSpPr>
          <p:nvPr>
            <p:ph type="body" sz="quarter" idx="50"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41" name="ObjectBox24" descr="&lt;tags&gt;&lt;tag n=&quot;BulletInfo&quot; v=&quot;Standard&quot; /&gt;&lt;tag n=&quot;Format&quot; v=&quot;1&quot; /&gt;&lt;/tags&gt;" hidden="1"/>
          <p:cNvSpPr>
            <a:spLocks noGrp="1"/>
          </p:cNvSpPr>
          <p:nvPr>
            <p:ph sz="quarter" idx="51"/>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42" name="HeadingBox24" descr="&lt;tags&gt;&lt;tag n=&quot;Format&quot; v=&quot;1&quot; /&gt;&lt;/tags&gt;" hidden="1"/>
          <p:cNvSpPr>
            <a:spLocks noGrp="1"/>
          </p:cNvSpPr>
          <p:nvPr>
            <p:ph type="body" sz="quarter" idx="52"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43" name="ObjectBox23" descr="&lt;tags&gt;&lt;tag n=&quot;BulletInfo&quot; v=&quot;Standard&quot; /&gt;&lt;tag n=&quot;Format&quot; v=&quot;1&quot; /&gt;&lt;/tags&gt;" hidden="1"/>
          <p:cNvSpPr>
            <a:spLocks noGrp="1"/>
          </p:cNvSpPr>
          <p:nvPr>
            <p:ph sz="quarter" idx="53"/>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44" name="HeadingBox23" descr="&lt;tags&gt;&lt;tag n=&quot;Format&quot; v=&quot;1&quot; /&gt;&lt;/tags&gt;" hidden="1"/>
          <p:cNvSpPr>
            <a:spLocks noGrp="1"/>
          </p:cNvSpPr>
          <p:nvPr>
            <p:ph type="body" sz="quarter" idx="54"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45" name="ObjectBox22" descr="&lt;tags&gt;&lt;tag n=&quot;BulletInfo&quot; v=&quot;Standard&quot; /&gt;&lt;tag n=&quot;Format&quot; v=&quot;1&quot; /&gt;&lt;/tags&gt;" hidden="1"/>
          <p:cNvSpPr>
            <a:spLocks noGrp="1"/>
          </p:cNvSpPr>
          <p:nvPr>
            <p:ph sz="quarter" idx="55"/>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46" name="HeadingBox22" descr="&lt;tags&gt;&lt;tag n=&quot;Format&quot; v=&quot;1&quot; /&gt;&lt;/tags&gt;" hidden="1"/>
          <p:cNvSpPr>
            <a:spLocks noGrp="1"/>
          </p:cNvSpPr>
          <p:nvPr>
            <p:ph type="body" sz="quarter" idx="56"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47" name="ObjectBox21" descr="&lt;tags&gt;&lt;tag n=&quot;BulletInfo&quot; v=&quot;Standard&quot; /&gt;&lt;tag n=&quot;Format&quot; v=&quot;1&quot; /&gt;&lt;/tags&gt;" hidden="1"/>
          <p:cNvSpPr>
            <a:spLocks noGrp="1"/>
          </p:cNvSpPr>
          <p:nvPr>
            <p:ph sz="quarter" idx="57"/>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48" name="HeadingBox21" descr="&lt;tags&gt;&lt;tag n=&quot;Format&quot; v=&quot;1&quot; /&gt;&lt;/tags&gt;" hidden="1"/>
          <p:cNvSpPr>
            <a:spLocks noGrp="1"/>
          </p:cNvSpPr>
          <p:nvPr>
            <p:ph type="body" sz="quarter" idx="58"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49" name="ObjectBox20" descr="&lt;tags&gt;&lt;tag n=&quot;BulletInfo&quot; v=&quot;Standard&quot; /&gt;&lt;tag n=&quot;Format&quot; v=&quot;1&quot; /&gt;&lt;/tags&gt;" hidden="1"/>
          <p:cNvSpPr>
            <a:spLocks noGrp="1"/>
          </p:cNvSpPr>
          <p:nvPr>
            <p:ph sz="quarter" idx="59"/>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50" name="HeadingBox20" descr="&lt;tags&gt;&lt;tag n=&quot;Format&quot; v=&quot;1&quot; /&gt;&lt;/tags&gt;" hidden="1"/>
          <p:cNvSpPr>
            <a:spLocks noGrp="1"/>
          </p:cNvSpPr>
          <p:nvPr>
            <p:ph type="body" sz="quarter" idx="60"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51" name="ObjectBox19" descr="&lt;tags&gt;&lt;tag n=&quot;BulletInfo&quot; v=&quot;Standard&quot; /&gt;&lt;tag n=&quot;Format&quot; v=&quot;1&quot; /&gt;&lt;/tags&gt;" hidden="1"/>
          <p:cNvSpPr>
            <a:spLocks noGrp="1"/>
          </p:cNvSpPr>
          <p:nvPr>
            <p:ph sz="quarter" idx="61"/>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52" name="HeadingBox19" descr="&lt;tags&gt;&lt;tag n=&quot;Format&quot; v=&quot;1&quot; /&gt;&lt;/tags&gt;" hidden="1"/>
          <p:cNvSpPr>
            <a:spLocks noGrp="1"/>
          </p:cNvSpPr>
          <p:nvPr>
            <p:ph type="body" sz="quarter" idx="62"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53" name="ObjectBox18" descr="&lt;tags&gt;&lt;tag n=&quot;BulletInfo&quot; v=&quot;Standard&quot; /&gt;&lt;tag n=&quot;Format&quot; v=&quot;1&quot; /&gt;&lt;/tags&gt;" hidden="1"/>
          <p:cNvSpPr>
            <a:spLocks noGrp="1"/>
          </p:cNvSpPr>
          <p:nvPr>
            <p:ph sz="quarter" idx="63"/>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54" name="HeadingBox18" descr="&lt;tags&gt;&lt;tag n=&quot;Format&quot; v=&quot;1&quot; /&gt;&lt;/tags&gt;" hidden="1"/>
          <p:cNvSpPr>
            <a:spLocks noGrp="1"/>
          </p:cNvSpPr>
          <p:nvPr>
            <p:ph type="body" sz="quarter" idx="64"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55" name="ObjectBox17" descr="&lt;tags&gt;&lt;tag n=&quot;BulletInfo&quot; v=&quot;Standard&quot; /&gt;&lt;tag n=&quot;Format&quot; v=&quot;1&quot; /&gt;&lt;/tags&gt;" hidden="1"/>
          <p:cNvSpPr>
            <a:spLocks noGrp="1"/>
          </p:cNvSpPr>
          <p:nvPr>
            <p:ph sz="quarter" idx="65"/>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56" name="HeadingBox17" descr="&lt;tags&gt;&lt;tag n=&quot;Format&quot; v=&quot;1&quot; /&gt;&lt;/tags&gt;" hidden="1"/>
          <p:cNvSpPr>
            <a:spLocks noGrp="1"/>
          </p:cNvSpPr>
          <p:nvPr>
            <p:ph type="body" sz="quarter" idx="66"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6" name="ObjectBox16" descr="&lt;tags&gt;&lt;tag n=&quot;BulletInfo&quot; v=&quot;Standard&quot; /&gt;&lt;tag n=&quot;Format&quot; v=&quot;1&quot; /&gt;&lt;/tags&gt;" hidden="1"/>
          <p:cNvSpPr>
            <a:spLocks noGrp="1"/>
          </p:cNvSpPr>
          <p:nvPr>
            <p:ph sz="quarter" idx="39"/>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7" name="HeadingBox16" descr="&lt;tags&gt;&lt;tag n=&quot;Format&quot; v=&quot;1&quot; /&gt;&lt;/tags&gt;" hidden="1"/>
          <p:cNvSpPr>
            <a:spLocks noGrp="1"/>
          </p:cNvSpPr>
          <p:nvPr>
            <p:ph type="body" sz="quarter" idx="40"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8" name="ObjectBox15" descr="&lt;tags&gt;&lt;tag n=&quot;BulletInfo&quot; v=&quot;Standard&quot; /&gt;&lt;tag n=&quot;Format&quot; v=&quot;1&quot; /&gt;&lt;/tags&gt;" hidden="1"/>
          <p:cNvSpPr>
            <a:spLocks noGrp="1"/>
          </p:cNvSpPr>
          <p:nvPr>
            <p:ph sz="quarter" idx="41"/>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10" name="HeadingBox15" descr="&lt;tags&gt;&lt;tag n=&quot;Format&quot; v=&quot;1&quot; /&gt;&lt;/tags&gt;" hidden="1"/>
          <p:cNvSpPr>
            <a:spLocks noGrp="1"/>
          </p:cNvSpPr>
          <p:nvPr>
            <p:ph type="body" sz="quarter" idx="42"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11" name="ObjectBox14" descr="&lt;tags&gt;&lt;tag n=&quot;BulletInfo&quot; v=&quot;Standard&quot; /&gt;&lt;tag n=&quot;Format&quot; v=&quot;1&quot; /&gt;&lt;/tags&gt;" hidden="1"/>
          <p:cNvSpPr>
            <a:spLocks noGrp="1"/>
          </p:cNvSpPr>
          <p:nvPr>
            <p:ph sz="quarter" idx="43"/>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12" name="HeadingBox14" descr="&lt;tags&gt;&lt;tag n=&quot;Format&quot; v=&quot;1&quot; /&gt;&lt;/tags&gt;" hidden="1"/>
          <p:cNvSpPr>
            <a:spLocks noGrp="1"/>
          </p:cNvSpPr>
          <p:nvPr>
            <p:ph type="body" sz="quarter" idx="44"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13" name="ObjectBox13" descr="&lt;tags&gt;&lt;tag n=&quot;BulletInfo&quot; v=&quot;Standard&quot; /&gt;&lt;tag n=&quot;Format&quot; v=&quot;1&quot; /&gt;&lt;/tags&gt;" hidden="1"/>
          <p:cNvSpPr>
            <a:spLocks noGrp="1"/>
          </p:cNvSpPr>
          <p:nvPr>
            <p:ph sz="quarter" idx="45"/>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14" name="HeadingBox13" descr="&lt;tags&gt;&lt;tag n=&quot;Format&quot; v=&quot;1&quot; /&gt;&lt;/tags&gt;" hidden="1"/>
          <p:cNvSpPr>
            <a:spLocks noGrp="1"/>
          </p:cNvSpPr>
          <p:nvPr>
            <p:ph type="body" sz="quarter" idx="46"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15" name="ObjectBox12" descr="&lt;tags&gt;&lt;tag n=&quot;BulletInfo&quot; v=&quot;Standard&quot; /&gt;&lt;tag n=&quot;Format&quot; v=&quot;1&quot; /&gt;&lt;/tags&gt;" hidden="1"/>
          <p:cNvSpPr>
            <a:spLocks noGrp="1"/>
          </p:cNvSpPr>
          <p:nvPr>
            <p:ph sz="quarter" idx="33"/>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16" name="HeadingBox12" descr="&lt;tags&gt;&lt;tag n=&quot;Format&quot; v=&quot;1&quot; /&gt;&lt;/tags&gt;" hidden="1"/>
          <p:cNvSpPr>
            <a:spLocks noGrp="1"/>
          </p:cNvSpPr>
          <p:nvPr>
            <p:ph type="body" sz="quarter" idx="34"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17" name="ObjectBox11" descr="&lt;tags&gt;&lt;tag n=&quot;BulletInfo&quot; v=&quot;Standard&quot; /&gt;&lt;tag n=&quot;Format&quot; v=&quot;1&quot; /&gt;&lt;/tags&gt;" hidden="1"/>
          <p:cNvSpPr>
            <a:spLocks noGrp="1"/>
          </p:cNvSpPr>
          <p:nvPr>
            <p:ph sz="quarter" idx="35"/>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18" name="HeadingBox11" descr="&lt;tags&gt;&lt;tag n=&quot;Format&quot; v=&quot;1&quot; /&gt;&lt;/tags&gt;" hidden="1"/>
          <p:cNvSpPr>
            <a:spLocks noGrp="1"/>
          </p:cNvSpPr>
          <p:nvPr>
            <p:ph type="body" sz="quarter" idx="36"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19" name="ObjectBox10" descr="&lt;tags&gt;&lt;tag n=&quot;BulletInfo&quot; v=&quot;Standard&quot; /&gt;&lt;tag n=&quot;Format&quot; v=&quot;1&quot; /&gt;&lt;/tags&gt;" hidden="1"/>
          <p:cNvSpPr>
            <a:spLocks noGrp="1"/>
          </p:cNvSpPr>
          <p:nvPr>
            <p:ph sz="quarter" idx="37"/>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20" name="HeadingBox10" descr="&lt;tags&gt;&lt;tag n=&quot;Format&quot; v=&quot;1&quot; /&gt;&lt;/tags&gt;" hidden="1"/>
          <p:cNvSpPr>
            <a:spLocks noGrp="1"/>
          </p:cNvSpPr>
          <p:nvPr>
            <p:ph type="body" sz="quarter" idx="38"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21" name="ObjectBox9" descr="&lt;tags&gt;&lt;tag n=&quot;BulletInfo&quot; v=&quot;Standard&quot; /&gt;&lt;tag n=&quot;Format&quot; v=&quot;1&quot; /&gt;&lt;/tags&gt;" hidden="1"/>
          <p:cNvSpPr>
            <a:spLocks noGrp="1"/>
          </p:cNvSpPr>
          <p:nvPr>
            <p:ph sz="quarter" idx="29"/>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22" name="HeadingBox9" descr="&lt;tags&gt;&lt;tag n=&quot;Format&quot; v=&quot;1&quot; /&gt;&lt;/tags&gt;" hidden="1"/>
          <p:cNvSpPr>
            <a:spLocks noGrp="1"/>
          </p:cNvSpPr>
          <p:nvPr>
            <p:ph type="body" sz="quarter" idx="32"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23" name="ObjectBox8" descr="&lt;tags&gt;&lt;tag n=&quot;BulletInfo&quot; v=&quot;Standard&quot; /&gt;&lt;tag n=&quot;Format&quot; v=&quot;1&quot; /&gt;&lt;/tags&gt;" hidden="1"/>
          <p:cNvSpPr>
            <a:spLocks noGrp="1"/>
          </p:cNvSpPr>
          <p:nvPr>
            <p:ph sz="quarter" idx="24"/>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24" name="HeadingBox8" descr="&lt;tags&gt;&lt;tag n=&quot;Format&quot; v=&quot;1&quot; /&gt;&lt;/tags&gt;" hidden="1"/>
          <p:cNvSpPr>
            <a:spLocks noGrp="1"/>
          </p:cNvSpPr>
          <p:nvPr>
            <p:ph type="body" sz="quarter" idx="23"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25" name="ObjectBox7" descr="&lt;tags&gt;&lt;tag n=&quot;BulletInfo&quot; v=&quot;Standard&quot; /&gt;&lt;tag n=&quot;Format&quot; v=&quot;1&quot; /&gt;&lt;/tags&gt;" hidden="1"/>
          <p:cNvSpPr>
            <a:spLocks noGrp="1"/>
          </p:cNvSpPr>
          <p:nvPr>
            <p:ph sz="quarter" idx="18"/>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26" name="HeadingBox7" descr="&lt;tags&gt;&lt;tag n=&quot;Format&quot; v=&quot;1&quot; /&gt;&lt;/tags&gt;" hidden="1"/>
          <p:cNvSpPr>
            <a:spLocks noGrp="1"/>
          </p:cNvSpPr>
          <p:nvPr>
            <p:ph type="body" sz="quarter" idx="17"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27" name="ObjectBox6" descr="&lt;tags&gt;&lt;tag n=&quot;BulletInfo&quot; v=&quot;Standard&quot; /&gt;&lt;tag n=&quot;Format&quot; v=&quot;1&quot; /&gt;&lt;/tags&gt;" hidden="1"/>
          <p:cNvSpPr>
            <a:spLocks noGrp="1"/>
          </p:cNvSpPr>
          <p:nvPr>
            <p:ph sz="quarter" idx="27"/>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28" name="HeadingBox6" descr="&lt;tags&gt;&lt;tag n=&quot;Format&quot; v=&quot;1&quot; /&gt;&lt;/tags&gt;" hidden="1"/>
          <p:cNvSpPr>
            <a:spLocks noGrp="1"/>
          </p:cNvSpPr>
          <p:nvPr>
            <p:ph type="body" sz="quarter" idx="31"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29" name="ObjectBox5" descr="&lt;tags&gt;&lt;tag n=&quot;BulletInfo&quot; v=&quot;Standard&quot; /&gt;&lt;tag n=&quot;Format&quot; v=&quot;1&quot; /&gt;&lt;/tags&gt;" hidden="1"/>
          <p:cNvSpPr>
            <a:spLocks noGrp="1"/>
          </p:cNvSpPr>
          <p:nvPr>
            <p:ph sz="quarter" idx="21"/>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30" name="HeadingBox5" descr="&lt;tags&gt;&lt;tag n=&quot;Format&quot; v=&quot;1&quot; /&gt;&lt;/tags&gt;" hidden="1"/>
          <p:cNvSpPr>
            <a:spLocks noGrp="1"/>
          </p:cNvSpPr>
          <p:nvPr>
            <p:ph type="body" sz="quarter" idx="19"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31" name="ObjectBox4" descr="&lt;tags&gt;&lt;tag n=&quot;BulletInfo&quot; v=&quot;Standard&quot; /&gt;&lt;tag n=&quot;Format&quot; v=&quot;1&quot; /&gt;&lt;/tags&gt;" hidden="1"/>
          <p:cNvSpPr>
            <a:spLocks noGrp="1"/>
          </p:cNvSpPr>
          <p:nvPr>
            <p:ph sz="quarter" idx="13"/>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32" name="HeadingBox4" descr="&lt;tags&gt;&lt;tag n=&quot;Format&quot; v=&quot;1&quot; /&gt;&lt;/tags&gt;" hidden="1"/>
          <p:cNvSpPr>
            <a:spLocks noGrp="1"/>
          </p:cNvSpPr>
          <p:nvPr>
            <p:ph type="body" sz="quarter" idx="14"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33" name="ObjectBox3" descr="&lt;tags&gt;&lt;tag n=&quot;BulletInfo&quot; v=&quot;Standard&quot; /&gt;&lt;tag n=&quot;Format&quot; v=&quot;1&quot; /&gt;&lt;/tags&gt;" hidden="1"/>
          <p:cNvSpPr>
            <a:spLocks noGrp="1"/>
          </p:cNvSpPr>
          <p:nvPr>
            <p:ph sz="quarter" idx="28"/>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34" name="HeadingBox3" descr="&lt;tags&gt;&lt;tag n=&quot;Format&quot; v=&quot;1&quot; /&gt;&lt;/tags&gt;" hidden="1"/>
          <p:cNvSpPr>
            <a:spLocks noGrp="1"/>
          </p:cNvSpPr>
          <p:nvPr>
            <p:ph type="body" sz="quarter" idx="30"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35" name="ObjectBox2" descr="&lt;tags&gt;&lt;tag n=&quot;BulletInfo&quot; v=&quot;Standard&quot; /&gt;&lt;tag n=&quot;Format&quot; v=&quot;1&quot; /&gt;&lt;/tags&gt;" hidden="1"/>
          <p:cNvSpPr>
            <a:spLocks noGrp="1"/>
          </p:cNvSpPr>
          <p:nvPr>
            <p:ph sz="quarter" idx="22"/>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36" name="HeadingBox2" descr="&lt;tags&gt;&lt;tag n=&quot;Format&quot; v=&quot;1&quot; /&gt;&lt;/tags&gt;" hidden="1"/>
          <p:cNvSpPr>
            <a:spLocks noGrp="1"/>
          </p:cNvSpPr>
          <p:nvPr>
            <p:ph type="body" sz="quarter" idx="20"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37" name="ObjectBox1" descr="&lt;tags&gt;&lt;tag n=&quot;BulletInfo&quot; v=&quot;Standard&quot; /&gt;&lt;tag n=&quot;Format&quot; v=&quot;1&quot; /&gt;&lt;/tags&gt;" hidden="1"/>
          <p:cNvSpPr>
            <a:spLocks noGrp="1"/>
          </p:cNvSpPr>
          <p:nvPr>
            <p:ph sz="quarter" idx="47"/>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38" name="HeadingBox1" descr="&lt;tags&gt;&lt;tag n=&quot;Format&quot; v=&quot;1&quot; /&gt;&lt;/tags&gt;" hidden="1"/>
          <p:cNvSpPr>
            <a:spLocks noGrp="1"/>
          </p:cNvSpPr>
          <p:nvPr>
            <p:ph type="body" sz="quarter" idx="48"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9" name="SlideNumber"/>
          <p:cNvSpPr>
            <a:spLocks noGrp="1" noChangeArrowheads="1"/>
          </p:cNvSpPr>
          <p:nvPr>
            <p:ph type="sldNum" sz="quarter" idx="4"/>
          </p:nvPr>
        </p:nvSpPr>
        <p:spPr bwMode="auto">
          <a:xfrm>
            <a:off x="6937375" y="6324600"/>
            <a:ext cx="1755775" cy="3571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45720" rIns="0" bIns="45720" numCol="1" anchor="b" anchorCtr="0" compatLnSpc="1">
            <a:prstTxWarp prst="textNoShape">
              <a:avLst/>
            </a:prstTxWarp>
          </a:bodyPr>
          <a:lstStyle>
            <a:lvl1pPr algn="r">
              <a:lnSpc>
                <a:spcPct val="100000"/>
              </a:lnSpc>
              <a:buClrTx/>
              <a:defRPr sz="1000">
                <a:solidFill>
                  <a:schemeClr val="tx1"/>
                </a:solidFill>
                <a:latin typeface="+mn-lt"/>
                <a:ea typeface="+mn-ea"/>
                <a:cs typeface="+mn-cs"/>
              </a:defRPr>
            </a:lvl1pPr>
          </a:lstStyle>
          <a:p>
            <a:fld id="{3C5482B9-D11D-4067-B360-F1AA9B4F5826}" type="slidenum">
              <a:rPr lang="en-US" noProof="1" smtClean="0">
                <a:solidFill>
                  <a:srgbClr val="000000"/>
                </a:solidFill>
              </a:rPr>
              <a:pPr/>
              <a:t>‹Nº›</a:t>
            </a:fld>
            <a:endParaRPr lang="en-US" noProof="1">
              <a:solidFill>
                <a:srgbClr val="000000"/>
              </a:solidFill>
            </a:endParaRPr>
          </a:p>
        </p:txBody>
      </p:sp>
      <p:sp>
        <p:nvSpPr>
          <p:cNvPr id="5" name="MessageStatement"/>
          <p:cNvSpPr>
            <a:spLocks noGrp="1" noChangeArrowheads="1"/>
          </p:cNvSpPr>
          <p:nvPr>
            <p:ph type="subTitle" idx="1" hasCustomPrompt="1"/>
          </p:nvPr>
        </p:nvSpPr>
        <p:spPr>
          <a:xfrm>
            <a:off x="449999" y="5731200"/>
            <a:ext cx="8236801" cy="298800"/>
          </a:xfrm>
          <a:solidFill>
            <a:schemeClr val="tx2"/>
          </a:solidFill>
          <a:ln w="6350">
            <a:solidFill>
              <a:schemeClr val="tx2"/>
            </a:solidFill>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000" tIns="46800" rIns="90000" bIns="46800" numCol="1" anchor="b" anchorCtr="0" compatLnSpc="1">
            <a:prstTxWarp prst="textNoShape">
              <a:avLst/>
            </a:prstTxWarp>
            <a:spAutoFit/>
          </a:bodyPr>
          <a:lstStyle>
            <a:lvl1pPr>
              <a:defRPr lang="en-US" noProof="0" dirty="0" smtClean="0">
                <a:solidFill>
                  <a:schemeClr val="bg1"/>
                </a:solidFill>
                <a:latin typeface="+mn-lt"/>
                <a:ea typeface="+mn-ea"/>
                <a:cs typeface="+mn-cs"/>
              </a:defRPr>
            </a:lvl1pPr>
          </a:lstStyle>
          <a:p>
            <a:pPr lvl="0"/>
            <a:r>
              <a:rPr lang="en-US" noProof="0" dirty="0" smtClean="0"/>
              <a:t>Message statement</a:t>
            </a:r>
          </a:p>
        </p:txBody>
      </p:sp>
      <p:sp>
        <p:nvSpPr>
          <p:cNvPr id="2" name="Title"/>
          <p:cNvSpPr>
            <a:spLocks noGrp="1"/>
          </p:cNvSpPr>
          <p:nvPr>
            <p:ph type="title" hasCustomPrompt="1"/>
          </p:nvPr>
        </p:nvSpPr>
        <p:spPr/>
        <p:txBody>
          <a:bodyPr/>
          <a:lstStyle>
            <a:lvl1pPr>
              <a:defRPr>
                <a:latin typeface="+mj-lt"/>
                <a:ea typeface="+mn-ea"/>
                <a:cs typeface="+mn-cs"/>
              </a:defRPr>
            </a:lvl1pPr>
          </a:lstStyle>
          <a:p>
            <a:r>
              <a:rPr lang="en-US" dirty="0" smtClean="0"/>
              <a:t>Title</a:t>
            </a:r>
            <a:endParaRPr lang="en-GB" dirty="0"/>
          </a:p>
        </p:txBody>
      </p:sp>
    </p:spTree>
    <p:extLst>
      <p:ext uri="{BB962C8B-B14F-4D97-AF65-F5344CB8AC3E}">
        <p14:creationId xmlns:p14="http://schemas.microsoft.com/office/powerpoint/2010/main" val="3710672363"/>
      </p:ext>
    </p:extLst>
  </p:cSld>
  <p:clrMapOvr>
    <a:masterClrMapping/>
  </p:clrMapOvr>
  <p:timing>
    <p:tnLst>
      <p:par>
        <p:cTn id="1" dur="indefinite" restart="never" nodeType="tmRoot"/>
      </p:par>
    </p:tnLst>
  </p:timing>
</p:sldLayout>
</file>

<file path=ppt/slideLayouts/slideLayout80.xml><?xml version="1.0" encoding="utf-8"?>
<p:sldLayout xmlns:a="http://schemas.openxmlformats.org/drawingml/2006/main" xmlns:r="http://schemas.openxmlformats.org/officeDocument/2006/relationships" xmlns:p="http://schemas.openxmlformats.org/presentationml/2006/main" userDrawn="1">
  <p:cSld name="4_Title Only">
    <p:spTree>
      <p:nvGrpSpPr>
        <p:cNvPr id="1" name=""/>
        <p:cNvGrpSpPr/>
        <p:nvPr/>
      </p:nvGrpSpPr>
      <p:grpSpPr>
        <a:xfrm>
          <a:off x="0" y="0"/>
          <a:ext cx="0" cy="0"/>
          <a:chOff x="0" y="0"/>
          <a:chExt cx="0" cy="0"/>
        </a:xfrm>
      </p:grpSpPr>
      <p:sp>
        <p:nvSpPr>
          <p:cNvPr id="39" name="ObjectBox25" descr="&lt;tags&gt;&lt;tag n=&quot;BulletInfo&quot; v=&quot;Standard&quot; /&gt;&lt;tag n=&quot;Format&quot; v=&quot;1&quot; /&gt;&lt;/tags&gt;" hidden="1"/>
          <p:cNvSpPr>
            <a:spLocks noGrp="1"/>
          </p:cNvSpPr>
          <p:nvPr>
            <p:ph sz="quarter" idx="49"/>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40" name="HeadingBox25" descr="&lt;tags&gt;&lt;tag n=&quot;Format&quot; v=&quot;1&quot; /&gt;&lt;/tags&gt;" hidden="1"/>
          <p:cNvSpPr>
            <a:spLocks noGrp="1"/>
          </p:cNvSpPr>
          <p:nvPr>
            <p:ph type="body" sz="quarter" idx="50"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41" name="ObjectBox24" descr="&lt;tags&gt;&lt;tag n=&quot;BulletInfo&quot; v=&quot;Standard&quot; /&gt;&lt;tag n=&quot;Format&quot; v=&quot;1&quot; /&gt;&lt;/tags&gt;" hidden="1"/>
          <p:cNvSpPr>
            <a:spLocks noGrp="1"/>
          </p:cNvSpPr>
          <p:nvPr>
            <p:ph sz="quarter" idx="51"/>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42" name="HeadingBox24" descr="&lt;tags&gt;&lt;tag n=&quot;Format&quot; v=&quot;1&quot; /&gt;&lt;/tags&gt;" hidden="1"/>
          <p:cNvSpPr>
            <a:spLocks noGrp="1"/>
          </p:cNvSpPr>
          <p:nvPr>
            <p:ph type="body" sz="quarter" idx="52"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43" name="ObjectBox23" descr="&lt;tags&gt;&lt;tag n=&quot;BulletInfo&quot; v=&quot;Standard&quot; /&gt;&lt;tag n=&quot;Format&quot; v=&quot;1&quot; /&gt;&lt;/tags&gt;" hidden="1"/>
          <p:cNvSpPr>
            <a:spLocks noGrp="1"/>
          </p:cNvSpPr>
          <p:nvPr>
            <p:ph sz="quarter" idx="53"/>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44" name="HeadingBox23" descr="&lt;tags&gt;&lt;tag n=&quot;Format&quot; v=&quot;1&quot; /&gt;&lt;/tags&gt;" hidden="1"/>
          <p:cNvSpPr>
            <a:spLocks noGrp="1"/>
          </p:cNvSpPr>
          <p:nvPr>
            <p:ph type="body" sz="quarter" idx="54"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45" name="ObjectBox22" descr="&lt;tags&gt;&lt;tag n=&quot;BulletInfo&quot; v=&quot;Standard&quot; /&gt;&lt;tag n=&quot;Format&quot; v=&quot;1&quot; /&gt;&lt;/tags&gt;" hidden="1"/>
          <p:cNvSpPr>
            <a:spLocks noGrp="1"/>
          </p:cNvSpPr>
          <p:nvPr>
            <p:ph sz="quarter" idx="55"/>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46" name="HeadingBox22" descr="&lt;tags&gt;&lt;tag n=&quot;Format&quot; v=&quot;1&quot; /&gt;&lt;/tags&gt;" hidden="1"/>
          <p:cNvSpPr>
            <a:spLocks noGrp="1"/>
          </p:cNvSpPr>
          <p:nvPr>
            <p:ph type="body" sz="quarter" idx="56"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47" name="ObjectBox21" descr="&lt;tags&gt;&lt;tag n=&quot;BulletInfo&quot; v=&quot;Standard&quot; /&gt;&lt;tag n=&quot;Format&quot; v=&quot;1&quot; /&gt;&lt;/tags&gt;" hidden="1"/>
          <p:cNvSpPr>
            <a:spLocks noGrp="1"/>
          </p:cNvSpPr>
          <p:nvPr>
            <p:ph sz="quarter" idx="57"/>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48" name="HeadingBox21" descr="&lt;tags&gt;&lt;tag n=&quot;Format&quot; v=&quot;1&quot; /&gt;&lt;/tags&gt;" hidden="1"/>
          <p:cNvSpPr>
            <a:spLocks noGrp="1"/>
          </p:cNvSpPr>
          <p:nvPr>
            <p:ph type="body" sz="quarter" idx="58"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49" name="ObjectBox20" descr="&lt;tags&gt;&lt;tag n=&quot;BulletInfo&quot; v=&quot;Standard&quot; /&gt;&lt;tag n=&quot;Format&quot; v=&quot;1&quot; /&gt;&lt;/tags&gt;" hidden="1"/>
          <p:cNvSpPr>
            <a:spLocks noGrp="1"/>
          </p:cNvSpPr>
          <p:nvPr>
            <p:ph sz="quarter" idx="59"/>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50" name="HeadingBox20" descr="&lt;tags&gt;&lt;tag n=&quot;Format&quot; v=&quot;1&quot; /&gt;&lt;/tags&gt;" hidden="1"/>
          <p:cNvSpPr>
            <a:spLocks noGrp="1"/>
          </p:cNvSpPr>
          <p:nvPr>
            <p:ph type="body" sz="quarter" idx="60"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51" name="ObjectBox19" descr="&lt;tags&gt;&lt;tag n=&quot;BulletInfo&quot; v=&quot;Standard&quot; /&gt;&lt;tag n=&quot;Format&quot; v=&quot;1&quot; /&gt;&lt;/tags&gt;" hidden="1"/>
          <p:cNvSpPr>
            <a:spLocks noGrp="1"/>
          </p:cNvSpPr>
          <p:nvPr>
            <p:ph sz="quarter" idx="61"/>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52" name="HeadingBox19" descr="&lt;tags&gt;&lt;tag n=&quot;Format&quot; v=&quot;1&quot; /&gt;&lt;/tags&gt;" hidden="1"/>
          <p:cNvSpPr>
            <a:spLocks noGrp="1"/>
          </p:cNvSpPr>
          <p:nvPr>
            <p:ph type="body" sz="quarter" idx="62"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53" name="ObjectBox18" descr="&lt;tags&gt;&lt;tag n=&quot;BulletInfo&quot; v=&quot;Standard&quot; /&gt;&lt;tag n=&quot;Format&quot; v=&quot;1&quot; /&gt;&lt;/tags&gt;" hidden="1"/>
          <p:cNvSpPr>
            <a:spLocks noGrp="1"/>
          </p:cNvSpPr>
          <p:nvPr>
            <p:ph sz="quarter" idx="63"/>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54" name="HeadingBox18" descr="&lt;tags&gt;&lt;tag n=&quot;Format&quot; v=&quot;1&quot; /&gt;&lt;/tags&gt;" hidden="1"/>
          <p:cNvSpPr>
            <a:spLocks noGrp="1"/>
          </p:cNvSpPr>
          <p:nvPr>
            <p:ph type="body" sz="quarter" idx="64"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55" name="ObjectBox17" descr="&lt;tags&gt;&lt;tag n=&quot;BulletInfo&quot; v=&quot;Standard&quot; /&gt;&lt;tag n=&quot;Format&quot; v=&quot;1&quot; /&gt;&lt;/tags&gt;" hidden="1"/>
          <p:cNvSpPr>
            <a:spLocks noGrp="1"/>
          </p:cNvSpPr>
          <p:nvPr>
            <p:ph sz="quarter" idx="65"/>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56" name="HeadingBox17" descr="&lt;tags&gt;&lt;tag n=&quot;Format&quot; v=&quot;1&quot; /&gt;&lt;/tags&gt;" hidden="1"/>
          <p:cNvSpPr>
            <a:spLocks noGrp="1"/>
          </p:cNvSpPr>
          <p:nvPr>
            <p:ph type="body" sz="quarter" idx="66"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6" name="ObjectBox16" descr="&lt;tags&gt;&lt;tag n=&quot;BulletInfo&quot; v=&quot;Standard&quot; /&gt;&lt;tag n=&quot;Format&quot; v=&quot;1&quot; /&gt;&lt;/tags&gt;" hidden="1"/>
          <p:cNvSpPr>
            <a:spLocks noGrp="1"/>
          </p:cNvSpPr>
          <p:nvPr>
            <p:ph sz="quarter" idx="39"/>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7" name="HeadingBox16" descr="&lt;tags&gt;&lt;tag n=&quot;Format&quot; v=&quot;1&quot; /&gt;&lt;/tags&gt;" hidden="1"/>
          <p:cNvSpPr>
            <a:spLocks noGrp="1"/>
          </p:cNvSpPr>
          <p:nvPr>
            <p:ph type="body" sz="quarter" idx="40"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8" name="ObjectBox15" descr="&lt;tags&gt;&lt;tag n=&quot;BulletInfo&quot; v=&quot;Standard&quot; /&gt;&lt;tag n=&quot;Format&quot; v=&quot;1&quot; /&gt;&lt;/tags&gt;" hidden="1"/>
          <p:cNvSpPr>
            <a:spLocks noGrp="1"/>
          </p:cNvSpPr>
          <p:nvPr>
            <p:ph sz="quarter" idx="41"/>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10" name="HeadingBox15" descr="&lt;tags&gt;&lt;tag n=&quot;Format&quot; v=&quot;1&quot; /&gt;&lt;/tags&gt;" hidden="1"/>
          <p:cNvSpPr>
            <a:spLocks noGrp="1"/>
          </p:cNvSpPr>
          <p:nvPr>
            <p:ph type="body" sz="quarter" idx="42"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11" name="ObjectBox14" descr="&lt;tags&gt;&lt;tag n=&quot;BulletInfo&quot; v=&quot;Standard&quot; /&gt;&lt;tag n=&quot;Format&quot; v=&quot;1&quot; /&gt;&lt;/tags&gt;" hidden="1"/>
          <p:cNvSpPr>
            <a:spLocks noGrp="1"/>
          </p:cNvSpPr>
          <p:nvPr>
            <p:ph sz="quarter" idx="43"/>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12" name="HeadingBox14" descr="&lt;tags&gt;&lt;tag n=&quot;Format&quot; v=&quot;1&quot; /&gt;&lt;/tags&gt;" hidden="1"/>
          <p:cNvSpPr>
            <a:spLocks noGrp="1"/>
          </p:cNvSpPr>
          <p:nvPr>
            <p:ph type="body" sz="quarter" idx="44"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13" name="ObjectBox13" descr="&lt;tags&gt;&lt;tag n=&quot;BulletInfo&quot; v=&quot;Standard&quot; /&gt;&lt;tag n=&quot;Format&quot; v=&quot;1&quot; /&gt;&lt;/tags&gt;" hidden="1"/>
          <p:cNvSpPr>
            <a:spLocks noGrp="1"/>
          </p:cNvSpPr>
          <p:nvPr>
            <p:ph sz="quarter" idx="45"/>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14" name="HeadingBox13" descr="&lt;tags&gt;&lt;tag n=&quot;Format&quot; v=&quot;1&quot; /&gt;&lt;/tags&gt;" hidden="1"/>
          <p:cNvSpPr>
            <a:spLocks noGrp="1"/>
          </p:cNvSpPr>
          <p:nvPr>
            <p:ph type="body" sz="quarter" idx="46"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15" name="ObjectBox12" descr="&lt;tags&gt;&lt;tag n=&quot;BulletInfo&quot; v=&quot;Standard&quot; /&gt;&lt;tag n=&quot;Format&quot; v=&quot;1&quot; /&gt;&lt;/tags&gt;" hidden="1"/>
          <p:cNvSpPr>
            <a:spLocks noGrp="1"/>
          </p:cNvSpPr>
          <p:nvPr>
            <p:ph sz="quarter" idx="33"/>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16" name="HeadingBox12" descr="&lt;tags&gt;&lt;tag n=&quot;Format&quot; v=&quot;1&quot; /&gt;&lt;/tags&gt;" hidden="1"/>
          <p:cNvSpPr>
            <a:spLocks noGrp="1"/>
          </p:cNvSpPr>
          <p:nvPr>
            <p:ph type="body" sz="quarter" idx="34"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17" name="ObjectBox11" descr="&lt;tags&gt;&lt;tag n=&quot;BulletInfo&quot; v=&quot;Standard&quot; /&gt;&lt;tag n=&quot;Format&quot; v=&quot;1&quot; /&gt;&lt;/tags&gt;" hidden="1"/>
          <p:cNvSpPr>
            <a:spLocks noGrp="1"/>
          </p:cNvSpPr>
          <p:nvPr>
            <p:ph sz="quarter" idx="35"/>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18" name="HeadingBox11" descr="&lt;tags&gt;&lt;tag n=&quot;Format&quot; v=&quot;1&quot; /&gt;&lt;/tags&gt;" hidden="1"/>
          <p:cNvSpPr>
            <a:spLocks noGrp="1"/>
          </p:cNvSpPr>
          <p:nvPr>
            <p:ph type="body" sz="quarter" idx="36"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19" name="ObjectBox10" descr="&lt;tags&gt;&lt;tag n=&quot;BulletInfo&quot; v=&quot;Standard&quot; /&gt;&lt;tag n=&quot;Format&quot; v=&quot;1&quot; /&gt;&lt;/tags&gt;" hidden="1"/>
          <p:cNvSpPr>
            <a:spLocks noGrp="1"/>
          </p:cNvSpPr>
          <p:nvPr>
            <p:ph sz="quarter" idx="37"/>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20" name="HeadingBox10" descr="&lt;tags&gt;&lt;tag n=&quot;Format&quot; v=&quot;1&quot; /&gt;&lt;/tags&gt;" hidden="1"/>
          <p:cNvSpPr>
            <a:spLocks noGrp="1"/>
          </p:cNvSpPr>
          <p:nvPr>
            <p:ph type="body" sz="quarter" idx="38"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21" name="ObjectBox9" descr="&lt;tags&gt;&lt;tag n=&quot;BulletInfo&quot; v=&quot;Standard&quot; /&gt;&lt;tag n=&quot;Format&quot; v=&quot;1&quot; /&gt;&lt;/tags&gt;" hidden="1"/>
          <p:cNvSpPr>
            <a:spLocks noGrp="1"/>
          </p:cNvSpPr>
          <p:nvPr>
            <p:ph sz="quarter" idx="29"/>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22" name="HeadingBox9" descr="&lt;tags&gt;&lt;tag n=&quot;Format&quot; v=&quot;1&quot; /&gt;&lt;/tags&gt;" hidden="1"/>
          <p:cNvSpPr>
            <a:spLocks noGrp="1"/>
          </p:cNvSpPr>
          <p:nvPr>
            <p:ph type="body" sz="quarter" idx="32"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23" name="ObjectBox8" descr="&lt;tags&gt;&lt;tag n=&quot;BulletInfo&quot; v=&quot;Standard&quot; /&gt;&lt;tag n=&quot;Format&quot; v=&quot;1&quot; /&gt;&lt;/tags&gt;" hidden="1"/>
          <p:cNvSpPr>
            <a:spLocks noGrp="1"/>
          </p:cNvSpPr>
          <p:nvPr>
            <p:ph sz="quarter" idx="24"/>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24" name="HeadingBox8" descr="&lt;tags&gt;&lt;tag n=&quot;Format&quot; v=&quot;1&quot; /&gt;&lt;/tags&gt;" hidden="1"/>
          <p:cNvSpPr>
            <a:spLocks noGrp="1"/>
          </p:cNvSpPr>
          <p:nvPr>
            <p:ph type="body" sz="quarter" idx="23"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25" name="ObjectBox7" descr="&lt;tags&gt;&lt;tag n=&quot;BulletInfo&quot; v=&quot;Standard&quot; /&gt;&lt;tag n=&quot;Format&quot; v=&quot;1&quot; /&gt;&lt;/tags&gt;" hidden="1"/>
          <p:cNvSpPr>
            <a:spLocks noGrp="1"/>
          </p:cNvSpPr>
          <p:nvPr>
            <p:ph sz="quarter" idx="18"/>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26" name="HeadingBox7" descr="&lt;tags&gt;&lt;tag n=&quot;Format&quot; v=&quot;1&quot; /&gt;&lt;/tags&gt;" hidden="1"/>
          <p:cNvSpPr>
            <a:spLocks noGrp="1"/>
          </p:cNvSpPr>
          <p:nvPr>
            <p:ph type="body" sz="quarter" idx="17"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27" name="ObjectBox6" descr="&lt;tags&gt;&lt;tag n=&quot;BulletInfo&quot; v=&quot;Standard&quot; /&gt;&lt;tag n=&quot;Format&quot; v=&quot;1&quot; /&gt;&lt;/tags&gt;" hidden="1"/>
          <p:cNvSpPr>
            <a:spLocks noGrp="1"/>
          </p:cNvSpPr>
          <p:nvPr>
            <p:ph sz="quarter" idx="27"/>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28" name="HeadingBox6" descr="&lt;tags&gt;&lt;tag n=&quot;Format&quot; v=&quot;1&quot; /&gt;&lt;/tags&gt;" hidden="1"/>
          <p:cNvSpPr>
            <a:spLocks noGrp="1"/>
          </p:cNvSpPr>
          <p:nvPr>
            <p:ph type="body" sz="quarter" idx="31"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29" name="ObjectBox5" descr="&lt;tags&gt;&lt;tag n=&quot;BulletInfo&quot; v=&quot;Standard&quot; /&gt;&lt;tag n=&quot;Format&quot; v=&quot;1&quot; /&gt;&lt;/tags&gt;" hidden="1"/>
          <p:cNvSpPr>
            <a:spLocks noGrp="1"/>
          </p:cNvSpPr>
          <p:nvPr>
            <p:ph sz="quarter" idx="21"/>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30" name="HeadingBox5" descr="&lt;tags&gt;&lt;tag n=&quot;Format&quot; v=&quot;1&quot; /&gt;&lt;/tags&gt;" hidden="1"/>
          <p:cNvSpPr>
            <a:spLocks noGrp="1"/>
          </p:cNvSpPr>
          <p:nvPr>
            <p:ph type="body" sz="quarter" idx="19"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31" name="ObjectBox4" descr="&lt;tags&gt;&lt;tag n=&quot;BulletInfo&quot; v=&quot;Standard&quot; /&gt;&lt;tag n=&quot;Format&quot; v=&quot;1&quot; /&gt;&lt;/tags&gt;" hidden="1"/>
          <p:cNvSpPr>
            <a:spLocks noGrp="1"/>
          </p:cNvSpPr>
          <p:nvPr>
            <p:ph sz="quarter" idx="13"/>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32" name="HeadingBox4" descr="&lt;tags&gt;&lt;tag n=&quot;Format&quot; v=&quot;1&quot; /&gt;&lt;/tags&gt;" hidden="1"/>
          <p:cNvSpPr>
            <a:spLocks noGrp="1"/>
          </p:cNvSpPr>
          <p:nvPr>
            <p:ph type="body" sz="quarter" idx="14"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33" name="ObjectBox3" descr="&lt;tags&gt;&lt;tag n=&quot;BulletInfo&quot; v=&quot;Standard&quot; /&gt;&lt;tag n=&quot;Format&quot; v=&quot;1&quot; /&gt;&lt;/tags&gt;" hidden="1"/>
          <p:cNvSpPr>
            <a:spLocks noGrp="1"/>
          </p:cNvSpPr>
          <p:nvPr>
            <p:ph sz="quarter" idx="28"/>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34" name="HeadingBox3" descr="&lt;tags&gt;&lt;tag n=&quot;Format&quot; v=&quot;1&quot; /&gt;&lt;/tags&gt;" hidden="1"/>
          <p:cNvSpPr>
            <a:spLocks noGrp="1"/>
          </p:cNvSpPr>
          <p:nvPr>
            <p:ph type="body" sz="quarter" idx="30"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35" name="ObjectBox2" descr="&lt;tags&gt;&lt;tag n=&quot;BulletInfo&quot; v=&quot;Standard&quot; /&gt;&lt;tag n=&quot;Format&quot; v=&quot;1&quot; /&gt;&lt;/tags&gt;" hidden="1"/>
          <p:cNvSpPr>
            <a:spLocks noGrp="1"/>
          </p:cNvSpPr>
          <p:nvPr>
            <p:ph sz="quarter" idx="22"/>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36" name="HeadingBox2" descr="&lt;tags&gt;&lt;tag n=&quot;Format&quot; v=&quot;1&quot; /&gt;&lt;/tags&gt;" hidden="1"/>
          <p:cNvSpPr>
            <a:spLocks noGrp="1"/>
          </p:cNvSpPr>
          <p:nvPr>
            <p:ph type="body" sz="quarter" idx="20"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37" name="ObjectBox1" descr="&lt;tags&gt;&lt;tag n=&quot;BulletInfo&quot; v=&quot;Standard&quot; /&gt;&lt;tag n=&quot;Format&quot; v=&quot;1&quot; /&gt;&lt;/tags&gt;" hidden="1"/>
          <p:cNvSpPr>
            <a:spLocks noGrp="1"/>
          </p:cNvSpPr>
          <p:nvPr>
            <p:ph sz="quarter" idx="47"/>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38" name="HeadingBox1" descr="&lt;tags&gt;&lt;tag n=&quot;Format&quot; v=&quot;1&quot; /&gt;&lt;/tags&gt;" hidden="1"/>
          <p:cNvSpPr>
            <a:spLocks noGrp="1"/>
          </p:cNvSpPr>
          <p:nvPr>
            <p:ph type="body" sz="quarter" idx="48"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9" name="SlideNumber"/>
          <p:cNvSpPr>
            <a:spLocks noGrp="1" noChangeArrowheads="1"/>
          </p:cNvSpPr>
          <p:nvPr>
            <p:ph type="sldNum" sz="quarter" idx="4"/>
          </p:nvPr>
        </p:nvSpPr>
        <p:spPr bwMode="auto">
          <a:xfrm>
            <a:off x="6937375" y="6324600"/>
            <a:ext cx="1755775" cy="3571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45720" rIns="0" bIns="45720" numCol="1" anchor="b" anchorCtr="0" compatLnSpc="1">
            <a:prstTxWarp prst="textNoShape">
              <a:avLst/>
            </a:prstTxWarp>
          </a:bodyPr>
          <a:lstStyle>
            <a:lvl1pPr algn="r">
              <a:lnSpc>
                <a:spcPct val="100000"/>
              </a:lnSpc>
              <a:buClrTx/>
              <a:defRPr sz="1000">
                <a:solidFill>
                  <a:schemeClr val="tx1"/>
                </a:solidFill>
                <a:latin typeface="+mn-lt"/>
                <a:ea typeface="+mn-ea"/>
                <a:cs typeface="+mn-cs"/>
              </a:defRPr>
            </a:lvl1pPr>
          </a:lstStyle>
          <a:p>
            <a:fld id="{3C5482B9-D11D-4067-B360-F1AA9B4F5826}" type="slidenum">
              <a:rPr lang="en-US" noProof="1" smtClean="0">
                <a:solidFill>
                  <a:srgbClr val="000000"/>
                </a:solidFill>
              </a:rPr>
              <a:pPr/>
              <a:t>‹Nº›</a:t>
            </a:fld>
            <a:endParaRPr lang="en-US" noProof="1">
              <a:solidFill>
                <a:srgbClr val="000000"/>
              </a:solidFill>
            </a:endParaRPr>
          </a:p>
        </p:txBody>
      </p:sp>
      <p:sp>
        <p:nvSpPr>
          <p:cNvPr id="5" name="MessageStatement"/>
          <p:cNvSpPr>
            <a:spLocks noGrp="1" noChangeArrowheads="1"/>
          </p:cNvSpPr>
          <p:nvPr>
            <p:ph type="subTitle" idx="1" hasCustomPrompt="1"/>
          </p:nvPr>
        </p:nvSpPr>
        <p:spPr>
          <a:xfrm>
            <a:off x="449999" y="5731200"/>
            <a:ext cx="8236801" cy="298800"/>
          </a:xfrm>
          <a:solidFill>
            <a:schemeClr val="tx2"/>
          </a:solidFill>
          <a:ln w="6350">
            <a:solidFill>
              <a:schemeClr val="tx2"/>
            </a:solidFill>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000" tIns="46800" rIns="90000" bIns="46800" numCol="1" anchor="b" anchorCtr="0" compatLnSpc="1">
            <a:prstTxWarp prst="textNoShape">
              <a:avLst/>
            </a:prstTxWarp>
            <a:spAutoFit/>
          </a:bodyPr>
          <a:lstStyle>
            <a:lvl1pPr>
              <a:defRPr lang="en-US" noProof="0" dirty="0" smtClean="0">
                <a:solidFill>
                  <a:schemeClr val="bg1"/>
                </a:solidFill>
                <a:latin typeface="+mn-lt"/>
                <a:ea typeface="+mn-ea"/>
                <a:cs typeface="+mn-cs"/>
              </a:defRPr>
            </a:lvl1pPr>
          </a:lstStyle>
          <a:p>
            <a:pPr lvl="0"/>
            <a:r>
              <a:rPr lang="en-US" noProof="0" dirty="0" smtClean="0"/>
              <a:t>Message statement</a:t>
            </a:r>
          </a:p>
        </p:txBody>
      </p:sp>
      <p:sp>
        <p:nvSpPr>
          <p:cNvPr id="2" name="Title"/>
          <p:cNvSpPr>
            <a:spLocks noGrp="1"/>
          </p:cNvSpPr>
          <p:nvPr>
            <p:ph type="title" hasCustomPrompt="1"/>
          </p:nvPr>
        </p:nvSpPr>
        <p:spPr/>
        <p:txBody>
          <a:bodyPr/>
          <a:lstStyle>
            <a:lvl1pPr>
              <a:defRPr>
                <a:latin typeface="+mj-lt"/>
                <a:ea typeface="+mn-ea"/>
                <a:cs typeface="+mn-cs"/>
              </a:defRPr>
            </a:lvl1pPr>
          </a:lstStyle>
          <a:p>
            <a:r>
              <a:rPr lang="en-US" dirty="0" smtClean="0"/>
              <a:t>Title</a:t>
            </a:r>
            <a:endParaRPr lang="en-GB" dirty="0"/>
          </a:p>
        </p:txBody>
      </p:sp>
    </p:spTree>
    <p:extLst>
      <p:ext uri="{BB962C8B-B14F-4D97-AF65-F5344CB8AC3E}">
        <p14:creationId xmlns:p14="http://schemas.microsoft.com/office/powerpoint/2010/main" val="3316846317"/>
      </p:ext>
    </p:extLst>
  </p:cSld>
  <p:clrMapOvr>
    <a:masterClrMapping/>
  </p:clrMapOvr>
  <p:timing>
    <p:tnLst>
      <p:par>
        <p:cTn id="1" dur="indefinite" restart="never" nodeType="tmRoot"/>
      </p:par>
    </p:tnLst>
  </p:timing>
</p:sldLayout>
</file>

<file path=ppt/slideLayouts/slideLayout81.xml><?xml version="1.0" encoding="utf-8"?>
<p:sldLayout xmlns:a="http://schemas.openxmlformats.org/drawingml/2006/main" xmlns:r="http://schemas.openxmlformats.org/officeDocument/2006/relationships" xmlns:p="http://schemas.openxmlformats.org/presentationml/2006/main" userDrawn="1">
  <p:cSld name="5_Title Only">
    <p:spTree>
      <p:nvGrpSpPr>
        <p:cNvPr id="1" name=""/>
        <p:cNvGrpSpPr/>
        <p:nvPr/>
      </p:nvGrpSpPr>
      <p:grpSpPr>
        <a:xfrm>
          <a:off x="0" y="0"/>
          <a:ext cx="0" cy="0"/>
          <a:chOff x="0" y="0"/>
          <a:chExt cx="0" cy="0"/>
        </a:xfrm>
      </p:grpSpPr>
      <p:sp>
        <p:nvSpPr>
          <p:cNvPr id="39" name="ObjectBox25" descr="&lt;tags&gt;&lt;tag n=&quot;BulletInfo&quot; v=&quot;Standard&quot; /&gt;&lt;tag n=&quot;Format&quot; v=&quot;1&quot; /&gt;&lt;/tags&gt;" hidden="1"/>
          <p:cNvSpPr>
            <a:spLocks noGrp="1"/>
          </p:cNvSpPr>
          <p:nvPr>
            <p:ph sz="quarter" idx="49"/>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40" name="HeadingBox25" descr="&lt;tags&gt;&lt;tag n=&quot;Format&quot; v=&quot;1&quot; /&gt;&lt;/tags&gt;" hidden="1"/>
          <p:cNvSpPr>
            <a:spLocks noGrp="1"/>
          </p:cNvSpPr>
          <p:nvPr>
            <p:ph type="body" sz="quarter" idx="50"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41" name="ObjectBox24" descr="&lt;tags&gt;&lt;tag n=&quot;BulletInfo&quot; v=&quot;Standard&quot; /&gt;&lt;tag n=&quot;Format&quot; v=&quot;1&quot; /&gt;&lt;/tags&gt;" hidden="1"/>
          <p:cNvSpPr>
            <a:spLocks noGrp="1"/>
          </p:cNvSpPr>
          <p:nvPr>
            <p:ph sz="quarter" idx="51"/>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42" name="HeadingBox24" descr="&lt;tags&gt;&lt;tag n=&quot;Format&quot; v=&quot;1&quot; /&gt;&lt;/tags&gt;" hidden="1"/>
          <p:cNvSpPr>
            <a:spLocks noGrp="1"/>
          </p:cNvSpPr>
          <p:nvPr>
            <p:ph type="body" sz="quarter" idx="52"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43" name="ObjectBox23" descr="&lt;tags&gt;&lt;tag n=&quot;BulletInfo&quot; v=&quot;Standard&quot; /&gt;&lt;tag n=&quot;Format&quot; v=&quot;1&quot; /&gt;&lt;/tags&gt;" hidden="1"/>
          <p:cNvSpPr>
            <a:spLocks noGrp="1"/>
          </p:cNvSpPr>
          <p:nvPr>
            <p:ph sz="quarter" idx="53"/>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44" name="HeadingBox23" descr="&lt;tags&gt;&lt;tag n=&quot;Format&quot; v=&quot;1&quot; /&gt;&lt;/tags&gt;" hidden="1"/>
          <p:cNvSpPr>
            <a:spLocks noGrp="1"/>
          </p:cNvSpPr>
          <p:nvPr>
            <p:ph type="body" sz="quarter" idx="54"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45" name="ObjectBox22" descr="&lt;tags&gt;&lt;tag n=&quot;BulletInfo&quot; v=&quot;Standard&quot; /&gt;&lt;tag n=&quot;Format&quot; v=&quot;1&quot; /&gt;&lt;/tags&gt;" hidden="1"/>
          <p:cNvSpPr>
            <a:spLocks noGrp="1"/>
          </p:cNvSpPr>
          <p:nvPr>
            <p:ph sz="quarter" idx="55"/>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46" name="HeadingBox22" descr="&lt;tags&gt;&lt;tag n=&quot;Format&quot; v=&quot;1&quot; /&gt;&lt;/tags&gt;" hidden="1"/>
          <p:cNvSpPr>
            <a:spLocks noGrp="1"/>
          </p:cNvSpPr>
          <p:nvPr>
            <p:ph type="body" sz="quarter" idx="56"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47" name="ObjectBox21" descr="&lt;tags&gt;&lt;tag n=&quot;BulletInfo&quot; v=&quot;Standard&quot; /&gt;&lt;tag n=&quot;Format&quot; v=&quot;1&quot; /&gt;&lt;/tags&gt;" hidden="1"/>
          <p:cNvSpPr>
            <a:spLocks noGrp="1"/>
          </p:cNvSpPr>
          <p:nvPr>
            <p:ph sz="quarter" idx="57"/>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48" name="HeadingBox21" descr="&lt;tags&gt;&lt;tag n=&quot;Format&quot; v=&quot;1&quot; /&gt;&lt;/tags&gt;" hidden="1"/>
          <p:cNvSpPr>
            <a:spLocks noGrp="1"/>
          </p:cNvSpPr>
          <p:nvPr>
            <p:ph type="body" sz="quarter" idx="58"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49" name="ObjectBox20" descr="&lt;tags&gt;&lt;tag n=&quot;BulletInfo&quot; v=&quot;Standard&quot; /&gt;&lt;tag n=&quot;Format&quot; v=&quot;1&quot; /&gt;&lt;/tags&gt;" hidden="1"/>
          <p:cNvSpPr>
            <a:spLocks noGrp="1"/>
          </p:cNvSpPr>
          <p:nvPr>
            <p:ph sz="quarter" idx="59"/>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50" name="HeadingBox20" descr="&lt;tags&gt;&lt;tag n=&quot;Format&quot; v=&quot;1&quot; /&gt;&lt;/tags&gt;" hidden="1"/>
          <p:cNvSpPr>
            <a:spLocks noGrp="1"/>
          </p:cNvSpPr>
          <p:nvPr>
            <p:ph type="body" sz="quarter" idx="60"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51" name="ObjectBox19" descr="&lt;tags&gt;&lt;tag n=&quot;BulletInfo&quot; v=&quot;Standard&quot; /&gt;&lt;tag n=&quot;Format&quot; v=&quot;1&quot; /&gt;&lt;/tags&gt;" hidden="1"/>
          <p:cNvSpPr>
            <a:spLocks noGrp="1"/>
          </p:cNvSpPr>
          <p:nvPr>
            <p:ph sz="quarter" idx="61"/>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52" name="HeadingBox19" descr="&lt;tags&gt;&lt;tag n=&quot;Format&quot; v=&quot;1&quot; /&gt;&lt;/tags&gt;" hidden="1"/>
          <p:cNvSpPr>
            <a:spLocks noGrp="1"/>
          </p:cNvSpPr>
          <p:nvPr>
            <p:ph type="body" sz="quarter" idx="62"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53" name="ObjectBox18" descr="&lt;tags&gt;&lt;tag n=&quot;BulletInfo&quot; v=&quot;Standard&quot; /&gt;&lt;tag n=&quot;Format&quot; v=&quot;1&quot; /&gt;&lt;/tags&gt;" hidden="1"/>
          <p:cNvSpPr>
            <a:spLocks noGrp="1"/>
          </p:cNvSpPr>
          <p:nvPr>
            <p:ph sz="quarter" idx="63"/>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54" name="HeadingBox18" descr="&lt;tags&gt;&lt;tag n=&quot;Format&quot; v=&quot;1&quot; /&gt;&lt;/tags&gt;" hidden="1"/>
          <p:cNvSpPr>
            <a:spLocks noGrp="1"/>
          </p:cNvSpPr>
          <p:nvPr>
            <p:ph type="body" sz="quarter" idx="64"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55" name="ObjectBox17" descr="&lt;tags&gt;&lt;tag n=&quot;BulletInfo&quot; v=&quot;Standard&quot; /&gt;&lt;tag n=&quot;Format&quot; v=&quot;1&quot; /&gt;&lt;/tags&gt;" hidden="1"/>
          <p:cNvSpPr>
            <a:spLocks noGrp="1"/>
          </p:cNvSpPr>
          <p:nvPr>
            <p:ph sz="quarter" idx="65"/>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56" name="HeadingBox17" descr="&lt;tags&gt;&lt;tag n=&quot;Format&quot; v=&quot;1&quot; /&gt;&lt;/tags&gt;" hidden="1"/>
          <p:cNvSpPr>
            <a:spLocks noGrp="1"/>
          </p:cNvSpPr>
          <p:nvPr>
            <p:ph type="body" sz="quarter" idx="66"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6" name="ObjectBox16" descr="&lt;tags&gt;&lt;tag n=&quot;BulletInfo&quot; v=&quot;Standard&quot; /&gt;&lt;tag n=&quot;Format&quot; v=&quot;1&quot; /&gt;&lt;/tags&gt;" hidden="1"/>
          <p:cNvSpPr>
            <a:spLocks noGrp="1"/>
          </p:cNvSpPr>
          <p:nvPr>
            <p:ph sz="quarter" idx="39"/>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7" name="HeadingBox16" descr="&lt;tags&gt;&lt;tag n=&quot;Format&quot; v=&quot;1&quot; /&gt;&lt;/tags&gt;" hidden="1"/>
          <p:cNvSpPr>
            <a:spLocks noGrp="1"/>
          </p:cNvSpPr>
          <p:nvPr>
            <p:ph type="body" sz="quarter" idx="40"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8" name="ObjectBox15" descr="&lt;tags&gt;&lt;tag n=&quot;BulletInfo&quot; v=&quot;Standard&quot; /&gt;&lt;tag n=&quot;Format&quot; v=&quot;1&quot; /&gt;&lt;/tags&gt;" hidden="1"/>
          <p:cNvSpPr>
            <a:spLocks noGrp="1"/>
          </p:cNvSpPr>
          <p:nvPr>
            <p:ph sz="quarter" idx="41"/>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10" name="HeadingBox15" descr="&lt;tags&gt;&lt;tag n=&quot;Format&quot; v=&quot;1&quot; /&gt;&lt;/tags&gt;" hidden="1"/>
          <p:cNvSpPr>
            <a:spLocks noGrp="1"/>
          </p:cNvSpPr>
          <p:nvPr>
            <p:ph type="body" sz="quarter" idx="42"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11" name="ObjectBox14" descr="&lt;tags&gt;&lt;tag n=&quot;BulletInfo&quot; v=&quot;Standard&quot; /&gt;&lt;tag n=&quot;Format&quot; v=&quot;1&quot; /&gt;&lt;/tags&gt;" hidden="1"/>
          <p:cNvSpPr>
            <a:spLocks noGrp="1"/>
          </p:cNvSpPr>
          <p:nvPr>
            <p:ph sz="quarter" idx="43"/>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12" name="HeadingBox14" descr="&lt;tags&gt;&lt;tag n=&quot;Format&quot; v=&quot;1&quot; /&gt;&lt;/tags&gt;" hidden="1"/>
          <p:cNvSpPr>
            <a:spLocks noGrp="1"/>
          </p:cNvSpPr>
          <p:nvPr>
            <p:ph type="body" sz="quarter" idx="44"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13" name="ObjectBox13" descr="&lt;tags&gt;&lt;tag n=&quot;BulletInfo&quot; v=&quot;Standard&quot; /&gt;&lt;tag n=&quot;Format&quot; v=&quot;1&quot; /&gt;&lt;/tags&gt;" hidden="1"/>
          <p:cNvSpPr>
            <a:spLocks noGrp="1"/>
          </p:cNvSpPr>
          <p:nvPr>
            <p:ph sz="quarter" idx="45"/>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14" name="HeadingBox13" descr="&lt;tags&gt;&lt;tag n=&quot;Format&quot; v=&quot;1&quot; /&gt;&lt;/tags&gt;" hidden="1"/>
          <p:cNvSpPr>
            <a:spLocks noGrp="1"/>
          </p:cNvSpPr>
          <p:nvPr>
            <p:ph type="body" sz="quarter" idx="46"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15" name="ObjectBox12" descr="&lt;tags&gt;&lt;tag n=&quot;BulletInfo&quot; v=&quot;Standard&quot; /&gt;&lt;tag n=&quot;Format&quot; v=&quot;1&quot; /&gt;&lt;/tags&gt;" hidden="1"/>
          <p:cNvSpPr>
            <a:spLocks noGrp="1"/>
          </p:cNvSpPr>
          <p:nvPr>
            <p:ph sz="quarter" idx="33"/>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16" name="HeadingBox12" descr="&lt;tags&gt;&lt;tag n=&quot;Format&quot; v=&quot;1&quot; /&gt;&lt;/tags&gt;" hidden="1"/>
          <p:cNvSpPr>
            <a:spLocks noGrp="1"/>
          </p:cNvSpPr>
          <p:nvPr>
            <p:ph type="body" sz="quarter" idx="34"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17" name="ObjectBox11" descr="&lt;tags&gt;&lt;tag n=&quot;BulletInfo&quot; v=&quot;Standard&quot; /&gt;&lt;tag n=&quot;Format&quot; v=&quot;1&quot; /&gt;&lt;/tags&gt;" hidden="1"/>
          <p:cNvSpPr>
            <a:spLocks noGrp="1"/>
          </p:cNvSpPr>
          <p:nvPr>
            <p:ph sz="quarter" idx="35"/>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18" name="HeadingBox11" descr="&lt;tags&gt;&lt;tag n=&quot;Format&quot; v=&quot;1&quot; /&gt;&lt;/tags&gt;" hidden="1"/>
          <p:cNvSpPr>
            <a:spLocks noGrp="1"/>
          </p:cNvSpPr>
          <p:nvPr>
            <p:ph type="body" sz="quarter" idx="36"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19" name="ObjectBox10" descr="&lt;tags&gt;&lt;tag n=&quot;BulletInfo&quot; v=&quot;Standard&quot; /&gt;&lt;tag n=&quot;Format&quot; v=&quot;1&quot; /&gt;&lt;/tags&gt;" hidden="1"/>
          <p:cNvSpPr>
            <a:spLocks noGrp="1"/>
          </p:cNvSpPr>
          <p:nvPr>
            <p:ph sz="quarter" idx="37"/>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20" name="HeadingBox10" descr="&lt;tags&gt;&lt;tag n=&quot;Format&quot; v=&quot;1&quot; /&gt;&lt;/tags&gt;" hidden="1"/>
          <p:cNvSpPr>
            <a:spLocks noGrp="1"/>
          </p:cNvSpPr>
          <p:nvPr>
            <p:ph type="body" sz="quarter" idx="38"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21" name="ObjectBox9" descr="&lt;tags&gt;&lt;tag n=&quot;BulletInfo&quot; v=&quot;Standard&quot; /&gt;&lt;tag n=&quot;Format&quot; v=&quot;1&quot; /&gt;&lt;/tags&gt;" hidden="1"/>
          <p:cNvSpPr>
            <a:spLocks noGrp="1"/>
          </p:cNvSpPr>
          <p:nvPr>
            <p:ph sz="quarter" idx="29"/>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22" name="HeadingBox9" descr="&lt;tags&gt;&lt;tag n=&quot;Format&quot; v=&quot;1&quot; /&gt;&lt;/tags&gt;" hidden="1"/>
          <p:cNvSpPr>
            <a:spLocks noGrp="1"/>
          </p:cNvSpPr>
          <p:nvPr>
            <p:ph type="body" sz="quarter" idx="32"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23" name="ObjectBox8" descr="&lt;tags&gt;&lt;tag n=&quot;BulletInfo&quot; v=&quot;Standard&quot; /&gt;&lt;tag n=&quot;Format&quot; v=&quot;1&quot; /&gt;&lt;/tags&gt;" hidden="1"/>
          <p:cNvSpPr>
            <a:spLocks noGrp="1"/>
          </p:cNvSpPr>
          <p:nvPr>
            <p:ph sz="quarter" idx="24"/>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24" name="HeadingBox8" descr="&lt;tags&gt;&lt;tag n=&quot;Format&quot; v=&quot;1&quot; /&gt;&lt;/tags&gt;" hidden="1"/>
          <p:cNvSpPr>
            <a:spLocks noGrp="1"/>
          </p:cNvSpPr>
          <p:nvPr>
            <p:ph type="body" sz="quarter" idx="23"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25" name="ObjectBox7" descr="&lt;tags&gt;&lt;tag n=&quot;BulletInfo&quot; v=&quot;Standard&quot; /&gt;&lt;tag n=&quot;Format&quot; v=&quot;1&quot; /&gt;&lt;/tags&gt;" hidden="1"/>
          <p:cNvSpPr>
            <a:spLocks noGrp="1"/>
          </p:cNvSpPr>
          <p:nvPr>
            <p:ph sz="quarter" idx="18"/>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26" name="HeadingBox7" descr="&lt;tags&gt;&lt;tag n=&quot;Format&quot; v=&quot;1&quot; /&gt;&lt;/tags&gt;" hidden="1"/>
          <p:cNvSpPr>
            <a:spLocks noGrp="1"/>
          </p:cNvSpPr>
          <p:nvPr>
            <p:ph type="body" sz="quarter" idx="17"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27" name="ObjectBox6" descr="&lt;tags&gt;&lt;tag n=&quot;BulletInfo&quot; v=&quot;Standard&quot; /&gt;&lt;tag n=&quot;Format&quot; v=&quot;1&quot; /&gt;&lt;/tags&gt;" hidden="1"/>
          <p:cNvSpPr>
            <a:spLocks noGrp="1"/>
          </p:cNvSpPr>
          <p:nvPr>
            <p:ph sz="quarter" idx="27"/>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28" name="HeadingBox6" descr="&lt;tags&gt;&lt;tag n=&quot;Format&quot; v=&quot;1&quot; /&gt;&lt;/tags&gt;" hidden="1"/>
          <p:cNvSpPr>
            <a:spLocks noGrp="1"/>
          </p:cNvSpPr>
          <p:nvPr>
            <p:ph type="body" sz="quarter" idx="31"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29" name="ObjectBox5" descr="&lt;tags&gt;&lt;tag n=&quot;BulletInfo&quot; v=&quot;Standard&quot; /&gt;&lt;tag n=&quot;Format&quot; v=&quot;1&quot; /&gt;&lt;/tags&gt;" hidden="1"/>
          <p:cNvSpPr>
            <a:spLocks noGrp="1"/>
          </p:cNvSpPr>
          <p:nvPr>
            <p:ph sz="quarter" idx="21"/>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30" name="HeadingBox5" descr="&lt;tags&gt;&lt;tag n=&quot;Format&quot; v=&quot;1&quot; /&gt;&lt;/tags&gt;" hidden="1"/>
          <p:cNvSpPr>
            <a:spLocks noGrp="1"/>
          </p:cNvSpPr>
          <p:nvPr>
            <p:ph type="body" sz="quarter" idx="19"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31" name="ObjectBox4" descr="&lt;tags&gt;&lt;tag n=&quot;BulletInfo&quot; v=&quot;Standard&quot; /&gt;&lt;tag n=&quot;Format&quot; v=&quot;1&quot; /&gt;&lt;/tags&gt;" hidden="1"/>
          <p:cNvSpPr>
            <a:spLocks noGrp="1"/>
          </p:cNvSpPr>
          <p:nvPr>
            <p:ph sz="quarter" idx="13"/>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32" name="HeadingBox4" descr="&lt;tags&gt;&lt;tag n=&quot;Format&quot; v=&quot;1&quot; /&gt;&lt;/tags&gt;" hidden="1"/>
          <p:cNvSpPr>
            <a:spLocks noGrp="1"/>
          </p:cNvSpPr>
          <p:nvPr>
            <p:ph type="body" sz="quarter" idx="14"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33" name="ObjectBox3" descr="&lt;tags&gt;&lt;tag n=&quot;BulletInfo&quot; v=&quot;Standard&quot; /&gt;&lt;tag n=&quot;Format&quot; v=&quot;1&quot; /&gt;&lt;/tags&gt;" hidden="1"/>
          <p:cNvSpPr>
            <a:spLocks noGrp="1"/>
          </p:cNvSpPr>
          <p:nvPr>
            <p:ph sz="quarter" idx="28"/>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34" name="HeadingBox3" descr="&lt;tags&gt;&lt;tag n=&quot;Format&quot; v=&quot;1&quot; /&gt;&lt;/tags&gt;" hidden="1"/>
          <p:cNvSpPr>
            <a:spLocks noGrp="1"/>
          </p:cNvSpPr>
          <p:nvPr>
            <p:ph type="body" sz="quarter" idx="30"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35" name="ObjectBox2" descr="&lt;tags&gt;&lt;tag n=&quot;BulletInfo&quot; v=&quot;Standard&quot; /&gt;&lt;tag n=&quot;Format&quot; v=&quot;1&quot; /&gt;&lt;/tags&gt;" hidden="1"/>
          <p:cNvSpPr>
            <a:spLocks noGrp="1"/>
          </p:cNvSpPr>
          <p:nvPr>
            <p:ph sz="quarter" idx="22"/>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36" name="HeadingBox2" descr="&lt;tags&gt;&lt;tag n=&quot;Format&quot; v=&quot;1&quot; /&gt;&lt;/tags&gt;" hidden="1"/>
          <p:cNvSpPr>
            <a:spLocks noGrp="1"/>
          </p:cNvSpPr>
          <p:nvPr>
            <p:ph type="body" sz="quarter" idx="20"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37" name="ObjectBox1" descr="&lt;tags&gt;&lt;tag n=&quot;BulletInfo&quot; v=&quot;Standard&quot; /&gt;&lt;tag n=&quot;Format&quot; v=&quot;1&quot; /&gt;&lt;/tags&gt;" hidden="1"/>
          <p:cNvSpPr>
            <a:spLocks noGrp="1"/>
          </p:cNvSpPr>
          <p:nvPr>
            <p:ph sz="quarter" idx="47"/>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38" name="HeadingBox1" descr="&lt;tags&gt;&lt;tag n=&quot;Format&quot; v=&quot;1&quot; /&gt;&lt;/tags&gt;" hidden="1"/>
          <p:cNvSpPr>
            <a:spLocks noGrp="1"/>
          </p:cNvSpPr>
          <p:nvPr>
            <p:ph type="body" sz="quarter" idx="48"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9" name="SlideNumber"/>
          <p:cNvSpPr>
            <a:spLocks noGrp="1" noChangeArrowheads="1"/>
          </p:cNvSpPr>
          <p:nvPr>
            <p:ph type="sldNum" sz="quarter" idx="4"/>
          </p:nvPr>
        </p:nvSpPr>
        <p:spPr bwMode="auto">
          <a:xfrm>
            <a:off x="6937375" y="6324600"/>
            <a:ext cx="1755775" cy="3571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45720" rIns="0" bIns="45720" numCol="1" anchor="b" anchorCtr="0" compatLnSpc="1">
            <a:prstTxWarp prst="textNoShape">
              <a:avLst/>
            </a:prstTxWarp>
          </a:bodyPr>
          <a:lstStyle>
            <a:lvl1pPr algn="r">
              <a:lnSpc>
                <a:spcPct val="100000"/>
              </a:lnSpc>
              <a:buClrTx/>
              <a:defRPr sz="1000">
                <a:solidFill>
                  <a:schemeClr val="tx1"/>
                </a:solidFill>
                <a:latin typeface="+mn-lt"/>
                <a:ea typeface="+mn-ea"/>
                <a:cs typeface="+mn-cs"/>
              </a:defRPr>
            </a:lvl1pPr>
          </a:lstStyle>
          <a:p>
            <a:fld id="{3C5482B9-D11D-4067-B360-F1AA9B4F5826}" type="slidenum">
              <a:rPr lang="en-US" noProof="1" smtClean="0">
                <a:solidFill>
                  <a:srgbClr val="000000"/>
                </a:solidFill>
              </a:rPr>
              <a:pPr/>
              <a:t>‹Nº›</a:t>
            </a:fld>
            <a:endParaRPr lang="en-US" noProof="1">
              <a:solidFill>
                <a:srgbClr val="000000"/>
              </a:solidFill>
            </a:endParaRPr>
          </a:p>
        </p:txBody>
      </p:sp>
      <p:sp>
        <p:nvSpPr>
          <p:cNvPr id="5" name="MessageStatement"/>
          <p:cNvSpPr>
            <a:spLocks noGrp="1" noChangeArrowheads="1"/>
          </p:cNvSpPr>
          <p:nvPr>
            <p:ph type="subTitle" idx="1" hasCustomPrompt="1"/>
          </p:nvPr>
        </p:nvSpPr>
        <p:spPr>
          <a:xfrm>
            <a:off x="449999" y="5731200"/>
            <a:ext cx="8236801" cy="298800"/>
          </a:xfrm>
          <a:solidFill>
            <a:schemeClr val="tx2"/>
          </a:solidFill>
          <a:ln w="6350">
            <a:solidFill>
              <a:schemeClr val="tx2"/>
            </a:solidFill>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000" tIns="46800" rIns="90000" bIns="46800" numCol="1" anchor="b" anchorCtr="0" compatLnSpc="1">
            <a:prstTxWarp prst="textNoShape">
              <a:avLst/>
            </a:prstTxWarp>
            <a:spAutoFit/>
          </a:bodyPr>
          <a:lstStyle>
            <a:lvl1pPr>
              <a:defRPr lang="en-US" noProof="0" dirty="0" smtClean="0">
                <a:solidFill>
                  <a:schemeClr val="bg1"/>
                </a:solidFill>
                <a:latin typeface="+mn-lt"/>
                <a:ea typeface="+mn-ea"/>
                <a:cs typeface="+mn-cs"/>
              </a:defRPr>
            </a:lvl1pPr>
          </a:lstStyle>
          <a:p>
            <a:pPr lvl="0"/>
            <a:r>
              <a:rPr lang="en-US" noProof="0" dirty="0" smtClean="0"/>
              <a:t>Message statement</a:t>
            </a:r>
          </a:p>
        </p:txBody>
      </p:sp>
      <p:sp>
        <p:nvSpPr>
          <p:cNvPr id="2" name="Title"/>
          <p:cNvSpPr>
            <a:spLocks noGrp="1"/>
          </p:cNvSpPr>
          <p:nvPr>
            <p:ph type="title" hasCustomPrompt="1"/>
          </p:nvPr>
        </p:nvSpPr>
        <p:spPr/>
        <p:txBody>
          <a:bodyPr/>
          <a:lstStyle>
            <a:lvl1pPr>
              <a:defRPr>
                <a:latin typeface="+mj-lt"/>
                <a:ea typeface="+mn-ea"/>
                <a:cs typeface="+mn-cs"/>
              </a:defRPr>
            </a:lvl1pPr>
          </a:lstStyle>
          <a:p>
            <a:r>
              <a:rPr lang="en-US" dirty="0" smtClean="0"/>
              <a:t>Title</a:t>
            </a:r>
            <a:endParaRPr lang="en-GB" dirty="0"/>
          </a:p>
        </p:txBody>
      </p:sp>
    </p:spTree>
    <p:extLst>
      <p:ext uri="{BB962C8B-B14F-4D97-AF65-F5344CB8AC3E}">
        <p14:creationId xmlns:p14="http://schemas.microsoft.com/office/powerpoint/2010/main" val="4126267666"/>
      </p:ext>
    </p:extLst>
  </p:cSld>
  <p:clrMapOvr>
    <a:masterClrMapping/>
  </p:clrMapOvr>
  <p:timing>
    <p:tnLst>
      <p:par>
        <p:cTn id="1" dur="indefinite" restart="never" nodeType="tmRoot"/>
      </p:par>
    </p:tnLst>
  </p:timing>
</p:sldLayout>
</file>

<file path=ppt/slideLayouts/slideLayout82.xml><?xml version="1.0" encoding="utf-8"?>
<p:sldLayout xmlns:a="http://schemas.openxmlformats.org/drawingml/2006/main" xmlns:r="http://schemas.openxmlformats.org/officeDocument/2006/relationships" xmlns:p="http://schemas.openxmlformats.org/presentationml/2006/main" userDrawn="1">
  <p:cSld name="7_Title Only">
    <p:spTree>
      <p:nvGrpSpPr>
        <p:cNvPr id="1" name=""/>
        <p:cNvGrpSpPr/>
        <p:nvPr/>
      </p:nvGrpSpPr>
      <p:grpSpPr>
        <a:xfrm>
          <a:off x="0" y="0"/>
          <a:ext cx="0" cy="0"/>
          <a:chOff x="0" y="0"/>
          <a:chExt cx="0" cy="0"/>
        </a:xfrm>
      </p:grpSpPr>
      <p:sp>
        <p:nvSpPr>
          <p:cNvPr id="39" name="ObjectBox25" descr="&lt;tags&gt;&lt;tag n=&quot;BulletInfo&quot; v=&quot;Standard&quot; /&gt;&lt;tag n=&quot;Format&quot; v=&quot;1&quot; /&gt;&lt;/tags&gt;" hidden="1"/>
          <p:cNvSpPr>
            <a:spLocks noGrp="1"/>
          </p:cNvSpPr>
          <p:nvPr>
            <p:ph sz="quarter" idx="49"/>
          </p:nvPr>
        </p:nvSpPr>
        <p:spPr>
          <a:xfrm>
            <a:off x="2286000" y="1714500"/>
            <a:ext cx="4572000" cy="3429000"/>
          </a:xfrm>
        </p:spPr>
        <p:txBody>
          <a:bodyPr tIns="64800"/>
          <a:lstStyle>
            <a:lvl1pPr>
              <a:defRPr sz="1200"/>
            </a:lvl1pPr>
            <a:lvl2pPr>
              <a:defRPr sz="1200"/>
            </a:lvl2pPr>
            <a:lvl3pPr>
              <a:defRPr sz="1200"/>
            </a:lvl3pPr>
            <a:lvl4pPr>
              <a:defRPr sz="1200"/>
            </a:lvl4pPr>
            <a:lvl5pPr>
              <a:defRPr sz="120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40" name="HeadingBox25" descr="&lt;tags&gt;&lt;tag n=&quot;Format&quot; v=&quot;1&quot; /&gt;&lt;/tags&gt;" hidden="1"/>
          <p:cNvSpPr>
            <a:spLocks noGrp="1"/>
          </p:cNvSpPr>
          <p:nvPr>
            <p:ph type="body" sz="quarter" idx="50"/>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bIns="25200" anchor="b">
            <a:spAutoFit/>
          </a:bodyPr>
          <a:lstStyle>
            <a:lvl1pPr>
              <a:spcBef>
                <a:spcPts val="0"/>
              </a:spcBef>
              <a:defRPr sz="1200">
                <a:solidFill>
                  <a:srgbClr val="003568"/>
                </a:solidFill>
              </a:defRPr>
            </a:lvl1pPr>
          </a:lstStyle>
          <a:p>
            <a:pPr lvl="0"/>
            <a:r>
              <a:rPr lang="en-US" smtClean="0"/>
              <a:t>Click to edit Master text styles</a:t>
            </a:r>
          </a:p>
        </p:txBody>
      </p:sp>
      <p:sp>
        <p:nvSpPr>
          <p:cNvPr id="41" name="ObjectBox24" descr="&lt;tags&gt;&lt;tag n=&quot;BulletInfo&quot; v=&quot;Standard&quot; /&gt;&lt;tag n=&quot;Format&quot; v=&quot;1&quot; /&gt;&lt;/tags&gt;" hidden="1"/>
          <p:cNvSpPr>
            <a:spLocks noGrp="1"/>
          </p:cNvSpPr>
          <p:nvPr>
            <p:ph sz="quarter" idx="51"/>
          </p:nvPr>
        </p:nvSpPr>
        <p:spPr>
          <a:xfrm>
            <a:off x="2286000" y="1714500"/>
            <a:ext cx="4572000" cy="3429000"/>
          </a:xfrm>
        </p:spPr>
        <p:txBody>
          <a:bodyPr tIns="64800"/>
          <a:lstStyle>
            <a:lvl1pPr>
              <a:defRPr sz="1200"/>
            </a:lvl1pPr>
            <a:lvl2pPr>
              <a:defRPr sz="1200"/>
            </a:lvl2pPr>
            <a:lvl3pPr>
              <a:defRPr sz="1200"/>
            </a:lvl3pPr>
            <a:lvl4pPr>
              <a:defRPr sz="1200"/>
            </a:lvl4pPr>
            <a:lvl5pPr>
              <a:defRPr sz="120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42" name="HeadingBox24" descr="&lt;tags&gt;&lt;tag n=&quot;Format&quot; v=&quot;1&quot; /&gt;&lt;/tags&gt;" hidden="1"/>
          <p:cNvSpPr>
            <a:spLocks noGrp="1"/>
          </p:cNvSpPr>
          <p:nvPr>
            <p:ph type="body" sz="quarter" idx="52"/>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bIns="25200" anchor="b">
            <a:spAutoFit/>
          </a:bodyPr>
          <a:lstStyle>
            <a:lvl1pPr>
              <a:spcBef>
                <a:spcPts val="0"/>
              </a:spcBef>
              <a:defRPr sz="1200">
                <a:solidFill>
                  <a:srgbClr val="003568"/>
                </a:solidFill>
              </a:defRPr>
            </a:lvl1pPr>
          </a:lstStyle>
          <a:p>
            <a:pPr lvl="0"/>
            <a:r>
              <a:rPr lang="en-US" smtClean="0"/>
              <a:t>Click to edit Master text styles</a:t>
            </a:r>
          </a:p>
        </p:txBody>
      </p:sp>
      <p:sp>
        <p:nvSpPr>
          <p:cNvPr id="43" name="ObjectBox23" descr="&lt;tags&gt;&lt;tag n=&quot;BulletInfo&quot; v=&quot;Standard&quot; /&gt;&lt;tag n=&quot;Format&quot; v=&quot;1&quot; /&gt;&lt;/tags&gt;" hidden="1"/>
          <p:cNvSpPr>
            <a:spLocks noGrp="1"/>
          </p:cNvSpPr>
          <p:nvPr>
            <p:ph sz="quarter" idx="53"/>
          </p:nvPr>
        </p:nvSpPr>
        <p:spPr>
          <a:xfrm>
            <a:off x="2286000" y="1714500"/>
            <a:ext cx="4572000" cy="3429000"/>
          </a:xfrm>
        </p:spPr>
        <p:txBody>
          <a:bodyPr tIns="64800"/>
          <a:lstStyle>
            <a:lvl1pPr>
              <a:defRPr sz="1200"/>
            </a:lvl1pPr>
            <a:lvl2pPr>
              <a:defRPr sz="1200"/>
            </a:lvl2pPr>
            <a:lvl3pPr>
              <a:defRPr sz="1200"/>
            </a:lvl3pPr>
            <a:lvl4pPr>
              <a:defRPr sz="1200"/>
            </a:lvl4pPr>
            <a:lvl5pPr>
              <a:defRPr sz="120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44" name="HeadingBox23" descr="&lt;tags&gt;&lt;tag n=&quot;Format&quot; v=&quot;1&quot; /&gt;&lt;/tags&gt;" hidden="1"/>
          <p:cNvSpPr>
            <a:spLocks noGrp="1"/>
          </p:cNvSpPr>
          <p:nvPr>
            <p:ph type="body" sz="quarter" idx="54"/>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bIns="25200" anchor="b">
            <a:spAutoFit/>
          </a:bodyPr>
          <a:lstStyle>
            <a:lvl1pPr>
              <a:spcBef>
                <a:spcPts val="0"/>
              </a:spcBef>
              <a:defRPr sz="1200">
                <a:solidFill>
                  <a:srgbClr val="003568"/>
                </a:solidFill>
              </a:defRPr>
            </a:lvl1pPr>
          </a:lstStyle>
          <a:p>
            <a:pPr lvl="0"/>
            <a:r>
              <a:rPr lang="en-US" smtClean="0"/>
              <a:t>Click to edit Master text styles</a:t>
            </a:r>
          </a:p>
        </p:txBody>
      </p:sp>
      <p:sp>
        <p:nvSpPr>
          <p:cNvPr id="45" name="ObjectBox22" descr="&lt;tags&gt;&lt;tag n=&quot;BulletInfo&quot; v=&quot;Standard&quot; /&gt;&lt;tag n=&quot;Format&quot; v=&quot;1&quot; /&gt;&lt;/tags&gt;" hidden="1"/>
          <p:cNvSpPr>
            <a:spLocks noGrp="1"/>
          </p:cNvSpPr>
          <p:nvPr>
            <p:ph sz="quarter" idx="55"/>
          </p:nvPr>
        </p:nvSpPr>
        <p:spPr>
          <a:xfrm>
            <a:off x="2286000" y="1714500"/>
            <a:ext cx="4572000" cy="3429000"/>
          </a:xfrm>
        </p:spPr>
        <p:txBody>
          <a:bodyPr tIns="64800"/>
          <a:lstStyle>
            <a:lvl1pPr>
              <a:defRPr sz="1200"/>
            </a:lvl1pPr>
            <a:lvl2pPr>
              <a:defRPr sz="1200"/>
            </a:lvl2pPr>
            <a:lvl3pPr>
              <a:defRPr sz="1200"/>
            </a:lvl3pPr>
            <a:lvl4pPr>
              <a:defRPr sz="1200"/>
            </a:lvl4pPr>
            <a:lvl5pPr>
              <a:defRPr sz="120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46" name="HeadingBox22" descr="&lt;tags&gt;&lt;tag n=&quot;Format&quot; v=&quot;1&quot; /&gt;&lt;/tags&gt;" hidden="1"/>
          <p:cNvSpPr>
            <a:spLocks noGrp="1"/>
          </p:cNvSpPr>
          <p:nvPr>
            <p:ph type="body" sz="quarter" idx="56"/>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bIns="25200" anchor="b">
            <a:spAutoFit/>
          </a:bodyPr>
          <a:lstStyle>
            <a:lvl1pPr>
              <a:spcBef>
                <a:spcPts val="0"/>
              </a:spcBef>
              <a:defRPr sz="1200">
                <a:solidFill>
                  <a:srgbClr val="003568"/>
                </a:solidFill>
              </a:defRPr>
            </a:lvl1pPr>
          </a:lstStyle>
          <a:p>
            <a:pPr lvl="0"/>
            <a:r>
              <a:rPr lang="en-US" smtClean="0"/>
              <a:t>Click to edit Master text styles</a:t>
            </a:r>
          </a:p>
        </p:txBody>
      </p:sp>
      <p:sp>
        <p:nvSpPr>
          <p:cNvPr id="47" name="ObjectBox21" descr="&lt;tags&gt;&lt;tag n=&quot;BulletInfo&quot; v=&quot;Standard&quot; /&gt;&lt;tag n=&quot;Format&quot; v=&quot;1&quot; /&gt;&lt;/tags&gt;" hidden="1"/>
          <p:cNvSpPr>
            <a:spLocks noGrp="1"/>
          </p:cNvSpPr>
          <p:nvPr>
            <p:ph sz="quarter" idx="57"/>
          </p:nvPr>
        </p:nvSpPr>
        <p:spPr>
          <a:xfrm>
            <a:off x="2286000" y="1714500"/>
            <a:ext cx="4572000" cy="3429000"/>
          </a:xfrm>
        </p:spPr>
        <p:txBody>
          <a:bodyPr tIns="64800"/>
          <a:lstStyle>
            <a:lvl1pPr>
              <a:defRPr sz="1200"/>
            </a:lvl1pPr>
            <a:lvl2pPr>
              <a:defRPr sz="1200"/>
            </a:lvl2pPr>
            <a:lvl3pPr>
              <a:defRPr sz="1200"/>
            </a:lvl3pPr>
            <a:lvl4pPr>
              <a:defRPr sz="1200"/>
            </a:lvl4pPr>
            <a:lvl5pPr>
              <a:defRPr sz="120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48" name="HeadingBox21" descr="&lt;tags&gt;&lt;tag n=&quot;Format&quot; v=&quot;1&quot; /&gt;&lt;/tags&gt;" hidden="1"/>
          <p:cNvSpPr>
            <a:spLocks noGrp="1"/>
          </p:cNvSpPr>
          <p:nvPr>
            <p:ph type="body" sz="quarter" idx="58"/>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bIns="25200" anchor="b">
            <a:spAutoFit/>
          </a:bodyPr>
          <a:lstStyle>
            <a:lvl1pPr>
              <a:spcBef>
                <a:spcPts val="0"/>
              </a:spcBef>
              <a:defRPr sz="1200">
                <a:solidFill>
                  <a:srgbClr val="003568"/>
                </a:solidFill>
              </a:defRPr>
            </a:lvl1pPr>
          </a:lstStyle>
          <a:p>
            <a:pPr lvl="0"/>
            <a:r>
              <a:rPr lang="en-US" smtClean="0"/>
              <a:t>Click to edit Master text styles</a:t>
            </a:r>
          </a:p>
        </p:txBody>
      </p:sp>
      <p:sp>
        <p:nvSpPr>
          <p:cNvPr id="49" name="ObjectBox20" descr="&lt;tags&gt;&lt;tag n=&quot;BulletInfo&quot; v=&quot;Standard&quot; /&gt;&lt;tag n=&quot;Format&quot; v=&quot;1&quot; /&gt;&lt;/tags&gt;" hidden="1"/>
          <p:cNvSpPr>
            <a:spLocks noGrp="1"/>
          </p:cNvSpPr>
          <p:nvPr>
            <p:ph sz="quarter" idx="59"/>
          </p:nvPr>
        </p:nvSpPr>
        <p:spPr>
          <a:xfrm>
            <a:off x="2286000" y="1714500"/>
            <a:ext cx="4572000" cy="3429000"/>
          </a:xfrm>
        </p:spPr>
        <p:txBody>
          <a:bodyPr tIns="64800"/>
          <a:lstStyle>
            <a:lvl1pPr>
              <a:defRPr sz="1200"/>
            </a:lvl1pPr>
            <a:lvl2pPr>
              <a:defRPr sz="1200"/>
            </a:lvl2pPr>
            <a:lvl3pPr>
              <a:defRPr sz="1200"/>
            </a:lvl3pPr>
            <a:lvl4pPr>
              <a:defRPr sz="1200"/>
            </a:lvl4pPr>
            <a:lvl5pPr>
              <a:defRPr sz="120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50" name="HeadingBox20" descr="&lt;tags&gt;&lt;tag n=&quot;Format&quot; v=&quot;1&quot; /&gt;&lt;/tags&gt;" hidden="1"/>
          <p:cNvSpPr>
            <a:spLocks noGrp="1"/>
          </p:cNvSpPr>
          <p:nvPr>
            <p:ph type="body" sz="quarter" idx="60"/>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bIns="25200" anchor="b">
            <a:spAutoFit/>
          </a:bodyPr>
          <a:lstStyle>
            <a:lvl1pPr>
              <a:spcBef>
                <a:spcPts val="0"/>
              </a:spcBef>
              <a:defRPr sz="1200">
                <a:solidFill>
                  <a:srgbClr val="003568"/>
                </a:solidFill>
              </a:defRPr>
            </a:lvl1pPr>
          </a:lstStyle>
          <a:p>
            <a:pPr lvl="0"/>
            <a:r>
              <a:rPr lang="en-US" smtClean="0"/>
              <a:t>Click to edit Master text styles</a:t>
            </a:r>
          </a:p>
        </p:txBody>
      </p:sp>
      <p:sp>
        <p:nvSpPr>
          <p:cNvPr id="51" name="ObjectBox19" descr="&lt;tags&gt;&lt;tag n=&quot;BulletInfo&quot; v=&quot;Standard&quot; /&gt;&lt;tag n=&quot;Format&quot; v=&quot;1&quot; /&gt;&lt;/tags&gt;" hidden="1"/>
          <p:cNvSpPr>
            <a:spLocks noGrp="1"/>
          </p:cNvSpPr>
          <p:nvPr>
            <p:ph sz="quarter" idx="61"/>
          </p:nvPr>
        </p:nvSpPr>
        <p:spPr>
          <a:xfrm>
            <a:off x="2286000" y="1714500"/>
            <a:ext cx="4572000" cy="3429000"/>
          </a:xfrm>
        </p:spPr>
        <p:txBody>
          <a:bodyPr tIns="64800"/>
          <a:lstStyle>
            <a:lvl1pPr>
              <a:defRPr sz="1200"/>
            </a:lvl1pPr>
            <a:lvl2pPr>
              <a:defRPr sz="1200"/>
            </a:lvl2pPr>
            <a:lvl3pPr>
              <a:defRPr sz="1200"/>
            </a:lvl3pPr>
            <a:lvl4pPr>
              <a:defRPr sz="1200"/>
            </a:lvl4pPr>
            <a:lvl5pPr>
              <a:defRPr sz="120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52" name="HeadingBox19" descr="&lt;tags&gt;&lt;tag n=&quot;Format&quot; v=&quot;1&quot; /&gt;&lt;/tags&gt;" hidden="1"/>
          <p:cNvSpPr>
            <a:spLocks noGrp="1"/>
          </p:cNvSpPr>
          <p:nvPr>
            <p:ph type="body" sz="quarter" idx="62"/>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bIns="25200" anchor="b">
            <a:spAutoFit/>
          </a:bodyPr>
          <a:lstStyle>
            <a:lvl1pPr>
              <a:spcBef>
                <a:spcPts val="0"/>
              </a:spcBef>
              <a:defRPr sz="1200">
                <a:solidFill>
                  <a:srgbClr val="003568"/>
                </a:solidFill>
              </a:defRPr>
            </a:lvl1pPr>
          </a:lstStyle>
          <a:p>
            <a:pPr lvl="0"/>
            <a:r>
              <a:rPr lang="en-US" smtClean="0"/>
              <a:t>Click to edit Master text styles</a:t>
            </a:r>
          </a:p>
        </p:txBody>
      </p:sp>
      <p:sp>
        <p:nvSpPr>
          <p:cNvPr id="53" name="ObjectBox18" descr="&lt;tags&gt;&lt;tag n=&quot;BulletInfo&quot; v=&quot;Standard&quot; /&gt;&lt;tag n=&quot;Format&quot; v=&quot;1&quot; /&gt;&lt;/tags&gt;" hidden="1"/>
          <p:cNvSpPr>
            <a:spLocks noGrp="1"/>
          </p:cNvSpPr>
          <p:nvPr>
            <p:ph sz="quarter" idx="63"/>
          </p:nvPr>
        </p:nvSpPr>
        <p:spPr>
          <a:xfrm>
            <a:off x="2286000" y="1714500"/>
            <a:ext cx="4572000" cy="3429000"/>
          </a:xfrm>
        </p:spPr>
        <p:txBody>
          <a:bodyPr tIns="64800"/>
          <a:lstStyle>
            <a:lvl1pPr>
              <a:defRPr sz="1200"/>
            </a:lvl1pPr>
            <a:lvl2pPr>
              <a:defRPr sz="1200"/>
            </a:lvl2pPr>
            <a:lvl3pPr>
              <a:defRPr sz="1200"/>
            </a:lvl3pPr>
            <a:lvl4pPr>
              <a:defRPr sz="1200"/>
            </a:lvl4pPr>
            <a:lvl5pPr>
              <a:defRPr sz="120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54" name="HeadingBox18" descr="&lt;tags&gt;&lt;tag n=&quot;Format&quot; v=&quot;1&quot; /&gt;&lt;/tags&gt;" hidden="1"/>
          <p:cNvSpPr>
            <a:spLocks noGrp="1"/>
          </p:cNvSpPr>
          <p:nvPr>
            <p:ph type="body" sz="quarter" idx="64"/>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bIns="25200" anchor="b">
            <a:spAutoFit/>
          </a:bodyPr>
          <a:lstStyle>
            <a:lvl1pPr>
              <a:spcBef>
                <a:spcPts val="0"/>
              </a:spcBef>
              <a:defRPr sz="1200">
                <a:solidFill>
                  <a:srgbClr val="003568"/>
                </a:solidFill>
              </a:defRPr>
            </a:lvl1pPr>
          </a:lstStyle>
          <a:p>
            <a:pPr lvl="0"/>
            <a:r>
              <a:rPr lang="en-US" smtClean="0"/>
              <a:t>Click to edit Master text styles</a:t>
            </a:r>
          </a:p>
        </p:txBody>
      </p:sp>
      <p:sp>
        <p:nvSpPr>
          <p:cNvPr id="55" name="ObjectBox17" descr="&lt;tags&gt;&lt;tag n=&quot;BulletInfo&quot; v=&quot;Standard&quot; /&gt;&lt;tag n=&quot;Format&quot; v=&quot;1&quot; /&gt;&lt;/tags&gt;" hidden="1"/>
          <p:cNvSpPr>
            <a:spLocks noGrp="1"/>
          </p:cNvSpPr>
          <p:nvPr>
            <p:ph sz="quarter" idx="65"/>
          </p:nvPr>
        </p:nvSpPr>
        <p:spPr>
          <a:xfrm>
            <a:off x="2286000" y="1714500"/>
            <a:ext cx="4572000" cy="3429000"/>
          </a:xfrm>
        </p:spPr>
        <p:txBody>
          <a:bodyPr tIns="64800"/>
          <a:lstStyle>
            <a:lvl1pPr>
              <a:defRPr sz="1200"/>
            </a:lvl1pPr>
            <a:lvl2pPr>
              <a:defRPr sz="1200"/>
            </a:lvl2pPr>
            <a:lvl3pPr>
              <a:defRPr sz="1200"/>
            </a:lvl3pPr>
            <a:lvl4pPr>
              <a:defRPr sz="1200"/>
            </a:lvl4pPr>
            <a:lvl5pPr>
              <a:defRPr sz="120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56" name="HeadingBox17" descr="&lt;tags&gt;&lt;tag n=&quot;Format&quot; v=&quot;1&quot; /&gt;&lt;/tags&gt;" hidden="1"/>
          <p:cNvSpPr>
            <a:spLocks noGrp="1"/>
          </p:cNvSpPr>
          <p:nvPr>
            <p:ph type="body" sz="quarter" idx="66"/>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bIns="25200" anchor="b">
            <a:spAutoFit/>
          </a:bodyPr>
          <a:lstStyle>
            <a:lvl1pPr>
              <a:spcBef>
                <a:spcPts val="0"/>
              </a:spcBef>
              <a:defRPr sz="1200">
                <a:solidFill>
                  <a:srgbClr val="003568"/>
                </a:solidFill>
              </a:defRPr>
            </a:lvl1pPr>
          </a:lstStyle>
          <a:p>
            <a:pPr lvl="0"/>
            <a:r>
              <a:rPr lang="en-US" smtClean="0"/>
              <a:t>Click to edit Master text styles</a:t>
            </a:r>
          </a:p>
        </p:txBody>
      </p:sp>
      <p:sp>
        <p:nvSpPr>
          <p:cNvPr id="6" name="ObjectBox16" descr="&lt;tags&gt;&lt;tag n=&quot;BulletInfo&quot; v=&quot;Standard&quot; /&gt;&lt;tag n=&quot;Format&quot; v=&quot;1&quot; /&gt;&lt;/tags&gt;" hidden="1"/>
          <p:cNvSpPr>
            <a:spLocks noGrp="1"/>
          </p:cNvSpPr>
          <p:nvPr>
            <p:ph sz="quarter" idx="39"/>
          </p:nvPr>
        </p:nvSpPr>
        <p:spPr>
          <a:xfrm>
            <a:off x="2286000" y="1714500"/>
            <a:ext cx="4572000" cy="3429000"/>
          </a:xfrm>
        </p:spPr>
        <p:txBody>
          <a:bodyPr tIns="64800"/>
          <a:lstStyle>
            <a:lvl1pPr>
              <a:defRPr sz="1200"/>
            </a:lvl1pPr>
            <a:lvl2pPr>
              <a:defRPr sz="1200"/>
            </a:lvl2pPr>
            <a:lvl3pPr>
              <a:defRPr sz="1200"/>
            </a:lvl3pPr>
            <a:lvl4pPr>
              <a:defRPr sz="1200"/>
            </a:lvl4pPr>
            <a:lvl5pPr>
              <a:defRPr sz="120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7" name="HeadingBox16" descr="&lt;tags&gt;&lt;tag n=&quot;Format&quot; v=&quot;1&quot; /&gt;&lt;/tags&gt;" hidden="1"/>
          <p:cNvSpPr>
            <a:spLocks noGrp="1"/>
          </p:cNvSpPr>
          <p:nvPr>
            <p:ph type="body" sz="quarter" idx="40"/>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bIns="25200" anchor="b">
            <a:spAutoFit/>
          </a:bodyPr>
          <a:lstStyle>
            <a:lvl1pPr>
              <a:spcBef>
                <a:spcPts val="0"/>
              </a:spcBef>
              <a:defRPr sz="1200">
                <a:solidFill>
                  <a:srgbClr val="003568"/>
                </a:solidFill>
              </a:defRPr>
            </a:lvl1pPr>
          </a:lstStyle>
          <a:p>
            <a:pPr lvl="0"/>
            <a:r>
              <a:rPr lang="en-US" smtClean="0"/>
              <a:t>Click to edit Master text styles</a:t>
            </a:r>
          </a:p>
        </p:txBody>
      </p:sp>
      <p:sp>
        <p:nvSpPr>
          <p:cNvPr id="8" name="ObjectBox15" descr="&lt;tags&gt;&lt;tag n=&quot;BulletInfo&quot; v=&quot;Standard&quot; /&gt;&lt;tag n=&quot;Format&quot; v=&quot;1&quot; /&gt;&lt;/tags&gt;" hidden="1"/>
          <p:cNvSpPr>
            <a:spLocks noGrp="1"/>
          </p:cNvSpPr>
          <p:nvPr>
            <p:ph sz="quarter" idx="41"/>
          </p:nvPr>
        </p:nvSpPr>
        <p:spPr>
          <a:xfrm>
            <a:off x="2286000" y="1714500"/>
            <a:ext cx="4572000" cy="3429000"/>
          </a:xfrm>
        </p:spPr>
        <p:txBody>
          <a:bodyPr tIns="64800"/>
          <a:lstStyle>
            <a:lvl1pPr>
              <a:defRPr sz="1200"/>
            </a:lvl1pPr>
            <a:lvl2pPr>
              <a:defRPr sz="1200"/>
            </a:lvl2pPr>
            <a:lvl3pPr>
              <a:defRPr sz="1200"/>
            </a:lvl3pPr>
            <a:lvl4pPr>
              <a:defRPr sz="1200"/>
            </a:lvl4pPr>
            <a:lvl5pPr>
              <a:defRPr sz="120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10" name="HeadingBox15" descr="&lt;tags&gt;&lt;tag n=&quot;Format&quot; v=&quot;1&quot; /&gt;&lt;/tags&gt;" hidden="1"/>
          <p:cNvSpPr>
            <a:spLocks noGrp="1"/>
          </p:cNvSpPr>
          <p:nvPr>
            <p:ph type="body" sz="quarter" idx="42"/>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bIns="25200" anchor="b">
            <a:spAutoFit/>
          </a:bodyPr>
          <a:lstStyle>
            <a:lvl1pPr>
              <a:spcBef>
                <a:spcPts val="0"/>
              </a:spcBef>
              <a:defRPr sz="1200">
                <a:solidFill>
                  <a:srgbClr val="003568"/>
                </a:solidFill>
              </a:defRPr>
            </a:lvl1pPr>
          </a:lstStyle>
          <a:p>
            <a:pPr lvl="0"/>
            <a:r>
              <a:rPr lang="en-US" smtClean="0"/>
              <a:t>Click to edit Master text styles</a:t>
            </a:r>
          </a:p>
        </p:txBody>
      </p:sp>
      <p:sp>
        <p:nvSpPr>
          <p:cNvPr id="11" name="ObjectBox14" descr="&lt;tags&gt;&lt;tag n=&quot;BulletInfo&quot; v=&quot;Standard&quot; /&gt;&lt;tag n=&quot;Format&quot; v=&quot;1&quot; /&gt;&lt;/tags&gt;" hidden="1"/>
          <p:cNvSpPr>
            <a:spLocks noGrp="1"/>
          </p:cNvSpPr>
          <p:nvPr>
            <p:ph sz="quarter" idx="43"/>
          </p:nvPr>
        </p:nvSpPr>
        <p:spPr>
          <a:xfrm>
            <a:off x="2286000" y="1714500"/>
            <a:ext cx="4572000" cy="3429000"/>
          </a:xfrm>
        </p:spPr>
        <p:txBody>
          <a:bodyPr tIns="64800"/>
          <a:lstStyle>
            <a:lvl1pPr>
              <a:defRPr sz="1200"/>
            </a:lvl1pPr>
            <a:lvl2pPr>
              <a:defRPr sz="1200"/>
            </a:lvl2pPr>
            <a:lvl3pPr>
              <a:defRPr sz="1200"/>
            </a:lvl3pPr>
            <a:lvl4pPr>
              <a:defRPr sz="1200"/>
            </a:lvl4pPr>
            <a:lvl5pPr>
              <a:defRPr sz="120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12" name="HeadingBox14" descr="&lt;tags&gt;&lt;tag n=&quot;Format&quot; v=&quot;1&quot; /&gt;&lt;/tags&gt;" hidden="1"/>
          <p:cNvSpPr>
            <a:spLocks noGrp="1"/>
          </p:cNvSpPr>
          <p:nvPr>
            <p:ph type="body" sz="quarter" idx="44"/>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bIns="25200" anchor="b">
            <a:spAutoFit/>
          </a:bodyPr>
          <a:lstStyle>
            <a:lvl1pPr>
              <a:spcBef>
                <a:spcPts val="0"/>
              </a:spcBef>
              <a:defRPr sz="1200">
                <a:solidFill>
                  <a:srgbClr val="003568"/>
                </a:solidFill>
              </a:defRPr>
            </a:lvl1pPr>
          </a:lstStyle>
          <a:p>
            <a:pPr lvl="0"/>
            <a:r>
              <a:rPr lang="en-US" smtClean="0"/>
              <a:t>Click to edit Master text styles</a:t>
            </a:r>
          </a:p>
        </p:txBody>
      </p:sp>
      <p:sp>
        <p:nvSpPr>
          <p:cNvPr id="13" name="ObjectBox13" descr="&lt;tags&gt;&lt;tag n=&quot;BulletInfo&quot; v=&quot;Standard&quot; /&gt;&lt;tag n=&quot;Format&quot; v=&quot;1&quot; /&gt;&lt;/tags&gt;" hidden="1"/>
          <p:cNvSpPr>
            <a:spLocks noGrp="1"/>
          </p:cNvSpPr>
          <p:nvPr>
            <p:ph sz="quarter" idx="45"/>
          </p:nvPr>
        </p:nvSpPr>
        <p:spPr>
          <a:xfrm>
            <a:off x="2286000" y="1714500"/>
            <a:ext cx="4572000" cy="3429000"/>
          </a:xfrm>
        </p:spPr>
        <p:txBody>
          <a:bodyPr tIns="64800"/>
          <a:lstStyle>
            <a:lvl1pPr>
              <a:defRPr sz="1200"/>
            </a:lvl1pPr>
            <a:lvl2pPr>
              <a:defRPr sz="1200"/>
            </a:lvl2pPr>
            <a:lvl3pPr>
              <a:defRPr sz="1200"/>
            </a:lvl3pPr>
            <a:lvl4pPr>
              <a:defRPr sz="1200"/>
            </a:lvl4pPr>
            <a:lvl5pPr>
              <a:defRPr sz="120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14" name="HeadingBox13" descr="&lt;tags&gt;&lt;tag n=&quot;Format&quot; v=&quot;1&quot; /&gt;&lt;/tags&gt;" hidden="1"/>
          <p:cNvSpPr>
            <a:spLocks noGrp="1"/>
          </p:cNvSpPr>
          <p:nvPr>
            <p:ph type="body" sz="quarter" idx="46"/>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bIns="25200" anchor="b">
            <a:spAutoFit/>
          </a:bodyPr>
          <a:lstStyle>
            <a:lvl1pPr>
              <a:spcBef>
                <a:spcPts val="0"/>
              </a:spcBef>
              <a:defRPr sz="1200">
                <a:solidFill>
                  <a:srgbClr val="003568"/>
                </a:solidFill>
              </a:defRPr>
            </a:lvl1pPr>
          </a:lstStyle>
          <a:p>
            <a:pPr lvl="0"/>
            <a:r>
              <a:rPr lang="en-US" smtClean="0"/>
              <a:t>Click to edit Master text styles</a:t>
            </a:r>
          </a:p>
        </p:txBody>
      </p:sp>
      <p:sp>
        <p:nvSpPr>
          <p:cNvPr id="15" name="ObjectBox12" descr="&lt;tags&gt;&lt;tag n=&quot;BulletInfo&quot; v=&quot;Standard&quot; /&gt;&lt;tag n=&quot;Format&quot; v=&quot;1&quot; /&gt;&lt;/tags&gt;" hidden="1"/>
          <p:cNvSpPr>
            <a:spLocks noGrp="1"/>
          </p:cNvSpPr>
          <p:nvPr>
            <p:ph sz="quarter" idx="33"/>
          </p:nvPr>
        </p:nvSpPr>
        <p:spPr>
          <a:xfrm>
            <a:off x="2286000" y="1714500"/>
            <a:ext cx="4572000" cy="3429000"/>
          </a:xfrm>
        </p:spPr>
        <p:txBody>
          <a:bodyPr tIns="64800"/>
          <a:lstStyle>
            <a:lvl1pPr>
              <a:defRPr sz="1200"/>
            </a:lvl1pPr>
            <a:lvl2pPr>
              <a:defRPr sz="1200"/>
            </a:lvl2pPr>
            <a:lvl3pPr>
              <a:defRPr sz="1200"/>
            </a:lvl3pPr>
            <a:lvl4pPr>
              <a:defRPr sz="1200"/>
            </a:lvl4pPr>
            <a:lvl5pPr>
              <a:defRPr sz="120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16" name="HeadingBox12" descr="&lt;tags&gt;&lt;tag n=&quot;Format&quot; v=&quot;1&quot; /&gt;&lt;/tags&gt;" hidden="1"/>
          <p:cNvSpPr>
            <a:spLocks noGrp="1"/>
          </p:cNvSpPr>
          <p:nvPr>
            <p:ph type="body" sz="quarter" idx="34"/>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bIns="25200" anchor="b">
            <a:spAutoFit/>
          </a:bodyPr>
          <a:lstStyle>
            <a:lvl1pPr>
              <a:spcBef>
                <a:spcPts val="0"/>
              </a:spcBef>
              <a:defRPr sz="1200">
                <a:solidFill>
                  <a:srgbClr val="003568"/>
                </a:solidFill>
              </a:defRPr>
            </a:lvl1pPr>
          </a:lstStyle>
          <a:p>
            <a:pPr lvl="0"/>
            <a:r>
              <a:rPr lang="en-US" smtClean="0"/>
              <a:t>Click to edit Master text styles</a:t>
            </a:r>
          </a:p>
        </p:txBody>
      </p:sp>
      <p:sp>
        <p:nvSpPr>
          <p:cNvPr id="17" name="ObjectBox11" descr="&lt;tags&gt;&lt;tag n=&quot;BulletInfo&quot; v=&quot;Standard&quot; /&gt;&lt;tag n=&quot;Format&quot; v=&quot;1&quot; /&gt;&lt;/tags&gt;" hidden="1"/>
          <p:cNvSpPr>
            <a:spLocks noGrp="1"/>
          </p:cNvSpPr>
          <p:nvPr>
            <p:ph sz="quarter" idx="35"/>
          </p:nvPr>
        </p:nvSpPr>
        <p:spPr>
          <a:xfrm>
            <a:off x="2286000" y="1714500"/>
            <a:ext cx="4572000" cy="3429000"/>
          </a:xfrm>
        </p:spPr>
        <p:txBody>
          <a:bodyPr tIns="64800"/>
          <a:lstStyle>
            <a:lvl1pPr>
              <a:defRPr sz="1200"/>
            </a:lvl1pPr>
            <a:lvl2pPr>
              <a:defRPr sz="1200"/>
            </a:lvl2pPr>
            <a:lvl3pPr>
              <a:defRPr sz="1200"/>
            </a:lvl3pPr>
            <a:lvl4pPr>
              <a:defRPr sz="1200"/>
            </a:lvl4pPr>
            <a:lvl5pPr>
              <a:defRPr sz="120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18" name="HeadingBox11" descr="&lt;tags&gt;&lt;tag n=&quot;Format&quot; v=&quot;1&quot; /&gt;&lt;/tags&gt;" hidden="1"/>
          <p:cNvSpPr>
            <a:spLocks noGrp="1"/>
          </p:cNvSpPr>
          <p:nvPr>
            <p:ph type="body" sz="quarter" idx="36"/>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bIns="25200" anchor="b">
            <a:spAutoFit/>
          </a:bodyPr>
          <a:lstStyle>
            <a:lvl1pPr>
              <a:spcBef>
                <a:spcPts val="0"/>
              </a:spcBef>
              <a:defRPr sz="1200">
                <a:solidFill>
                  <a:srgbClr val="003568"/>
                </a:solidFill>
              </a:defRPr>
            </a:lvl1pPr>
          </a:lstStyle>
          <a:p>
            <a:pPr lvl="0"/>
            <a:r>
              <a:rPr lang="en-US" smtClean="0"/>
              <a:t>Click to edit Master text styles</a:t>
            </a:r>
          </a:p>
        </p:txBody>
      </p:sp>
      <p:sp>
        <p:nvSpPr>
          <p:cNvPr id="19" name="ObjectBox10" descr="&lt;tags&gt;&lt;tag n=&quot;BulletInfo&quot; v=&quot;Standard&quot; /&gt;&lt;tag n=&quot;Format&quot; v=&quot;1&quot; /&gt;&lt;/tags&gt;" hidden="1"/>
          <p:cNvSpPr>
            <a:spLocks noGrp="1"/>
          </p:cNvSpPr>
          <p:nvPr>
            <p:ph sz="quarter" idx="37"/>
          </p:nvPr>
        </p:nvSpPr>
        <p:spPr>
          <a:xfrm>
            <a:off x="2286000" y="1714500"/>
            <a:ext cx="4572000" cy="3429000"/>
          </a:xfrm>
        </p:spPr>
        <p:txBody>
          <a:bodyPr tIns="64800"/>
          <a:lstStyle>
            <a:lvl1pPr>
              <a:defRPr sz="1200"/>
            </a:lvl1pPr>
            <a:lvl2pPr>
              <a:defRPr sz="1200"/>
            </a:lvl2pPr>
            <a:lvl3pPr>
              <a:defRPr sz="1200"/>
            </a:lvl3pPr>
            <a:lvl4pPr>
              <a:defRPr sz="1200"/>
            </a:lvl4pPr>
            <a:lvl5pPr>
              <a:defRPr sz="120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20" name="HeadingBox10" descr="&lt;tags&gt;&lt;tag n=&quot;Format&quot; v=&quot;1&quot; /&gt;&lt;/tags&gt;" hidden="1"/>
          <p:cNvSpPr>
            <a:spLocks noGrp="1"/>
          </p:cNvSpPr>
          <p:nvPr>
            <p:ph type="body" sz="quarter" idx="38"/>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bIns="25200" anchor="b">
            <a:spAutoFit/>
          </a:bodyPr>
          <a:lstStyle>
            <a:lvl1pPr>
              <a:spcBef>
                <a:spcPts val="0"/>
              </a:spcBef>
              <a:defRPr sz="1200">
                <a:solidFill>
                  <a:srgbClr val="003568"/>
                </a:solidFill>
              </a:defRPr>
            </a:lvl1pPr>
          </a:lstStyle>
          <a:p>
            <a:pPr lvl="0"/>
            <a:r>
              <a:rPr lang="en-US" smtClean="0"/>
              <a:t>Click to edit Master text styles</a:t>
            </a:r>
          </a:p>
        </p:txBody>
      </p:sp>
      <p:sp>
        <p:nvSpPr>
          <p:cNvPr id="21" name="ObjectBox9" descr="&lt;tags&gt;&lt;tag n=&quot;BulletInfo&quot; v=&quot;Standard&quot; /&gt;&lt;tag n=&quot;Format&quot; v=&quot;1&quot; /&gt;&lt;/tags&gt;" hidden="1"/>
          <p:cNvSpPr>
            <a:spLocks noGrp="1"/>
          </p:cNvSpPr>
          <p:nvPr>
            <p:ph sz="quarter" idx="29"/>
          </p:nvPr>
        </p:nvSpPr>
        <p:spPr>
          <a:xfrm>
            <a:off x="2286000" y="1714500"/>
            <a:ext cx="4572000" cy="3429000"/>
          </a:xfrm>
        </p:spPr>
        <p:txBody>
          <a:bodyPr tIns="64800"/>
          <a:lstStyle>
            <a:lvl1pPr>
              <a:defRPr sz="1200"/>
            </a:lvl1pPr>
            <a:lvl2pPr>
              <a:defRPr sz="1200"/>
            </a:lvl2pPr>
            <a:lvl3pPr>
              <a:defRPr sz="1200"/>
            </a:lvl3pPr>
            <a:lvl4pPr>
              <a:defRPr sz="1200"/>
            </a:lvl4pPr>
            <a:lvl5pPr>
              <a:defRPr sz="120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22" name="HeadingBox9" descr="&lt;tags&gt;&lt;tag n=&quot;Format&quot; v=&quot;1&quot; /&gt;&lt;/tags&gt;" hidden="1"/>
          <p:cNvSpPr>
            <a:spLocks noGrp="1"/>
          </p:cNvSpPr>
          <p:nvPr>
            <p:ph type="body" sz="quarter" idx="32"/>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bIns="25200" anchor="b">
            <a:spAutoFit/>
          </a:bodyPr>
          <a:lstStyle>
            <a:lvl1pPr>
              <a:spcBef>
                <a:spcPts val="0"/>
              </a:spcBef>
              <a:defRPr sz="1200">
                <a:solidFill>
                  <a:srgbClr val="003568"/>
                </a:solidFill>
              </a:defRPr>
            </a:lvl1pPr>
          </a:lstStyle>
          <a:p>
            <a:pPr lvl="0"/>
            <a:r>
              <a:rPr lang="en-US" smtClean="0"/>
              <a:t>Click to edit Master text styles</a:t>
            </a:r>
          </a:p>
        </p:txBody>
      </p:sp>
      <p:sp>
        <p:nvSpPr>
          <p:cNvPr id="23" name="ObjectBox8" descr="&lt;tags&gt;&lt;tag n=&quot;BulletInfo&quot; v=&quot;Standard&quot; /&gt;&lt;tag n=&quot;Format&quot; v=&quot;1&quot; /&gt;&lt;/tags&gt;" hidden="1"/>
          <p:cNvSpPr>
            <a:spLocks noGrp="1"/>
          </p:cNvSpPr>
          <p:nvPr>
            <p:ph sz="quarter" idx="24"/>
          </p:nvPr>
        </p:nvSpPr>
        <p:spPr>
          <a:xfrm>
            <a:off x="2286000" y="1714500"/>
            <a:ext cx="4572000" cy="3429000"/>
          </a:xfrm>
        </p:spPr>
        <p:txBody>
          <a:bodyPr tIns="64800"/>
          <a:lstStyle>
            <a:lvl1pPr>
              <a:defRPr sz="1200"/>
            </a:lvl1pPr>
            <a:lvl2pPr>
              <a:defRPr sz="1200"/>
            </a:lvl2pPr>
            <a:lvl3pPr>
              <a:defRPr sz="1200"/>
            </a:lvl3pPr>
            <a:lvl4pPr>
              <a:defRPr sz="1200"/>
            </a:lvl4pPr>
            <a:lvl5pPr>
              <a:defRPr sz="120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24" name="HeadingBox8" descr="&lt;tags&gt;&lt;tag n=&quot;Format&quot; v=&quot;1&quot; /&gt;&lt;/tags&gt;" hidden="1"/>
          <p:cNvSpPr>
            <a:spLocks noGrp="1"/>
          </p:cNvSpPr>
          <p:nvPr>
            <p:ph type="body" sz="quarter" idx="23"/>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bIns="25200" anchor="b">
            <a:spAutoFit/>
          </a:bodyPr>
          <a:lstStyle>
            <a:lvl1pPr>
              <a:spcBef>
                <a:spcPts val="0"/>
              </a:spcBef>
              <a:defRPr sz="1200">
                <a:solidFill>
                  <a:srgbClr val="003568"/>
                </a:solidFill>
              </a:defRPr>
            </a:lvl1pPr>
          </a:lstStyle>
          <a:p>
            <a:pPr lvl="0"/>
            <a:r>
              <a:rPr lang="en-US" smtClean="0"/>
              <a:t>Click to edit Master text styles</a:t>
            </a:r>
          </a:p>
        </p:txBody>
      </p:sp>
      <p:sp>
        <p:nvSpPr>
          <p:cNvPr id="25" name="ObjectBox7" descr="&lt;tags&gt;&lt;tag n=&quot;BulletInfo&quot; v=&quot;Standard&quot; /&gt;&lt;tag n=&quot;Format&quot; v=&quot;1&quot; /&gt;&lt;/tags&gt;" hidden="1"/>
          <p:cNvSpPr>
            <a:spLocks noGrp="1"/>
          </p:cNvSpPr>
          <p:nvPr>
            <p:ph sz="quarter" idx="18"/>
          </p:nvPr>
        </p:nvSpPr>
        <p:spPr>
          <a:xfrm>
            <a:off x="2286000" y="1714500"/>
            <a:ext cx="4572000" cy="3429000"/>
          </a:xfrm>
        </p:spPr>
        <p:txBody>
          <a:bodyPr tIns="64800"/>
          <a:lstStyle>
            <a:lvl1pPr>
              <a:defRPr sz="1200"/>
            </a:lvl1pPr>
            <a:lvl2pPr>
              <a:defRPr sz="1200"/>
            </a:lvl2pPr>
            <a:lvl3pPr>
              <a:defRPr sz="1200"/>
            </a:lvl3pPr>
            <a:lvl4pPr>
              <a:defRPr sz="1200"/>
            </a:lvl4pPr>
            <a:lvl5pPr>
              <a:defRPr sz="120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26" name="HeadingBox7" descr="&lt;tags&gt;&lt;tag n=&quot;Format&quot; v=&quot;1&quot; /&gt;&lt;/tags&gt;" hidden="1"/>
          <p:cNvSpPr>
            <a:spLocks noGrp="1"/>
          </p:cNvSpPr>
          <p:nvPr>
            <p:ph type="body" sz="quarter" idx="17"/>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bIns="25200" anchor="b">
            <a:spAutoFit/>
          </a:bodyPr>
          <a:lstStyle>
            <a:lvl1pPr>
              <a:spcBef>
                <a:spcPts val="0"/>
              </a:spcBef>
              <a:defRPr sz="1200">
                <a:solidFill>
                  <a:srgbClr val="003568"/>
                </a:solidFill>
              </a:defRPr>
            </a:lvl1pPr>
          </a:lstStyle>
          <a:p>
            <a:pPr lvl="0"/>
            <a:r>
              <a:rPr lang="en-US" smtClean="0"/>
              <a:t>Click to edit Master text styles</a:t>
            </a:r>
          </a:p>
        </p:txBody>
      </p:sp>
      <p:sp>
        <p:nvSpPr>
          <p:cNvPr id="27" name="ObjectBox6" descr="&lt;tags&gt;&lt;tag n=&quot;BulletInfo&quot; v=&quot;Standard&quot; /&gt;&lt;tag n=&quot;Format&quot; v=&quot;1&quot; /&gt;&lt;/tags&gt;" hidden="1"/>
          <p:cNvSpPr>
            <a:spLocks noGrp="1"/>
          </p:cNvSpPr>
          <p:nvPr>
            <p:ph sz="quarter" idx="27"/>
          </p:nvPr>
        </p:nvSpPr>
        <p:spPr>
          <a:xfrm>
            <a:off x="2286000" y="1714500"/>
            <a:ext cx="4572000" cy="3429000"/>
          </a:xfrm>
        </p:spPr>
        <p:txBody>
          <a:bodyPr tIns="64800"/>
          <a:lstStyle>
            <a:lvl1pPr>
              <a:defRPr sz="1200"/>
            </a:lvl1pPr>
            <a:lvl2pPr>
              <a:defRPr sz="1200"/>
            </a:lvl2pPr>
            <a:lvl3pPr>
              <a:defRPr sz="1200"/>
            </a:lvl3pPr>
            <a:lvl4pPr>
              <a:defRPr sz="1200"/>
            </a:lvl4pPr>
            <a:lvl5pPr>
              <a:defRPr sz="120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28" name="HeadingBox6" descr="&lt;tags&gt;&lt;tag n=&quot;Format&quot; v=&quot;1&quot; /&gt;&lt;/tags&gt;" hidden="1"/>
          <p:cNvSpPr>
            <a:spLocks noGrp="1"/>
          </p:cNvSpPr>
          <p:nvPr>
            <p:ph type="body" sz="quarter" idx="3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bIns="25200" anchor="b">
            <a:spAutoFit/>
          </a:bodyPr>
          <a:lstStyle>
            <a:lvl1pPr>
              <a:spcBef>
                <a:spcPts val="0"/>
              </a:spcBef>
              <a:defRPr sz="1200">
                <a:solidFill>
                  <a:srgbClr val="003568"/>
                </a:solidFill>
              </a:defRPr>
            </a:lvl1pPr>
          </a:lstStyle>
          <a:p>
            <a:pPr lvl="0"/>
            <a:r>
              <a:rPr lang="en-US" smtClean="0"/>
              <a:t>Click to edit Master text styles</a:t>
            </a:r>
          </a:p>
        </p:txBody>
      </p:sp>
      <p:sp>
        <p:nvSpPr>
          <p:cNvPr id="29" name="ObjectBox5" descr="&lt;tags&gt;&lt;tag n=&quot;BulletInfo&quot; v=&quot;Standard&quot; /&gt;&lt;tag n=&quot;Format&quot; v=&quot;1&quot; /&gt;&lt;/tags&gt;" hidden="1"/>
          <p:cNvSpPr>
            <a:spLocks noGrp="1"/>
          </p:cNvSpPr>
          <p:nvPr>
            <p:ph sz="quarter" idx="21"/>
          </p:nvPr>
        </p:nvSpPr>
        <p:spPr>
          <a:xfrm>
            <a:off x="2286000" y="1714500"/>
            <a:ext cx="4572000" cy="3429000"/>
          </a:xfrm>
        </p:spPr>
        <p:txBody>
          <a:bodyPr tIns="64800"/>
          <a:lstStyle>
            <a:lvl1pPr>
              <a:defRPr sz="1200"/>
            </a:lvl1pPr>
            <a:lvl2pPr>
              <a:defRPr sz="1200"/>
            </a:lvl2pPr>
            <a:lvl3pPr>
              <a:defRPr sz="1200"/>
            </a:lvl3pPr>
            <a:lvl4pPr>
              <a:defRPr sz="1200"/>
            </a:lvl4pPr>
            <a:lvl5pPr>
              <a:defRPr sz="120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30" name="HeadingBox5" descr="&lt;tags&gt;&lt;tag n=&quot;Format&quot; v=&quot;1&quot; /&gt;&lt;/tags&gt;" hidden="1"/>
          <p:cNvSpPr>
            <a:spLocks noGrp="1"/>
          </p:cNvSpPr>
          <p:nvPr>
            <p:ph type="body" sz="quarter" idx="19"/>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bIns="25200" anchor="b">
            <a:spAutoFit/>
          </a:bodyPr>
          <a:lstStyle>
            <a:lvl1pPr>
              <a:spcBef>
                <a:spcPts val="0"/>
              </a:spcBef>
              <a:defRPr sz="1200">
                <a:solidFill>
                  <a:srgbClr val="003568"/>
                </a:solidFill>
              </a:defRPr>
            </a:lvl1pPr>
          </a:lstStyle>
          <a:p>
            <a:pPr lvl="0"/>
            <a:r>
              <a:rPr lang="en-US" smtClean="0"/>
              <a:t>Click to edit Master text styles</a:t>
            </a:r>
          </a:p>
        </p:txBody>
      </p:sp>
      <p:sp>
        <p:nvSpPr>
          <p:cNvPr id="31" name="ObjectBox4" descr="&lt;tags&gt;&lt;tag n=&quot;BulletInfo&quot; v=&quot;Standard&quot; /&gt;&lt;tag n=&quot;Format&quot; v=&quot;1&quot; /&gt;&lt;/tags&gt;" hidden="1"/>
          <p:cNvSpPr>
            <a:spLocks noGrp="1"/>
          </p:cNvSpPr>
          <p:nvPr>
            <p:ph sz="quarter" idx="13"/>
          </p:nvPr>
        </p:nvSpPr>
        <p:spPr>
          <a:xfrm>
            <a:off x="2286000" y="1714500"/>
            <a:ext cx="4572000" cy="3429000"/>
          </a:xfrm>
        </p:spPr>
        <p:txBody>
          <a:bodyPr tIns="64800"/>
          <a:lstStyle>
            <a:lvl1pPr>
              <a:defRPr sz="1200"/>
            </a:lvl1pPr>
            <a:lvl2pPr>
              <a:defRPr sz="1200"/>
            </a:lvl2pPr>
            <a:lvl3pPr>
              <a:defRPr sz="1200"/>
            </a:lvl3pPr>
            <a:lvl4pPr>
              <a:defRPr sz="1200"/>
            </a:lvl4pPr>
            <a:lvl5pPr>
              <a:defRPr sz="120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32" name="HeadingBox4" descr="&lt;tags&gt;&lt;tag n=&quot;Format&quot; v=&quot;1&quot; /&gt;&lt;/tags&gt;" hidden="1"/>
          <p:cNvSpPr>
            <a:spLocks noGrp="1"/>
          </p:cNvSpPr>
          <p:nvPr>
            <p:ph type="body" sz="quarter" idx="14"/>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bIns="25200" anchor="b">
            <a:spAutoFit/>
          </a:bodyPr>
          <a:lstStyle>
            <a:lvl1pPr>
              <a:spcBef>
                <a:spcPts val="0"/>
              </a:spcBef>
              <a:defRPr sz="1200">
                <a:solidFill>
                  <a:srgbClr val="003568"/>
                </a:solidFill>
              </a:defRPr>
            </a:lvl1pPr>
          </a:lstStyle>
          <a:p>
            <a:pPr lvl="0"/>
            <a:r>
              <a:rPr lang="en-US" smtClean="0"/>
              <a:t>Click to edit Master text styles</a:t>
            </a:r>
          </a:p>
        </p:txBody>
      </p:sp>
      <p:sp>
        <p:nvSpPr>
          <p:cNvPr id="33" name="ObjectBox3" descr="&lt;tags&gt;&lt;tag n=&quot;BulletInfo&quot; v=&quot;Standard&quot; /&gt;&lt;tag n=&quot;Format&quot; v=&quot;1&quot; /&gt;&lt;/tags&gt;" hidden="1"/>
          <p:cNvSpPr>
            <a:spLocks noGrp="1"/>
          </p:cNvSpPr>
          <p:nvPr>
            <p:ph sz="quarter" idx="28"/>
          </p:nvPr>
        </p:nvSpPr>
        <p:spPr>
          <a:xfrm>
            <a:off x="2286000" y="1714500"/>
            <a:ext cx="4572000" cy="3429000"/>
          </a:xfrm>
        </p:spPr>
        <p:txBody>
          <a:bodyPr tIns="64800"/>
          <a:lstStyle>
            <a:lvl1pPr>
              <a:defRPr sz="1200"/>
            </a:lvl1pPr>
            <a:lvl2pPr>
              <a:defRPr sz="1200"/>
            </a:lvl2pPr>
            <a:lvl3pPr>
              <a:defRPr sz="1200"/>
            </a:lvl3pPr>
            <a:lvl4pPr>
              <a:defRPr sz="1200"/>
            </a:lvl4pPr>
            <a:lvl5pPr>
              <a:defRPr sz="120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34" name="HeadingBox3" descr="&lt;tags&gt;&lt;tag n=&quot;Format&quot; v=&quot;1&quot; /&gt;&lt;/tags&gt;" hidden="1"/>
          <p:cNvSpPr>
            <a:spLocks noGrp="1"/>
          </p:cNvSpPr>
          <p:nvPr>
            <p:ph type="body" sz="quarter" idx="30"/>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bIns="25200" anchor="b">
            <a:spAutoFit/>
          </a:bodyPr>
          <a:lstStyle>
            <a:lvl1pPr>
              <a:spcBef>
                <a:spcPts val="0"/>
              </a:spcBef>
              <a:defRPr sz="1200">
                <a:solidFill>
                  <a:srgbClr val="003568"/>
                </a:solidFill>
              </a:defRPr>
            </a:lvl1pPr>
          </a:lstStyle>
          <a:p>
            <a:pPr lvl="0"/>
            <a:r>
              <a:rPr lang="en-US" smtClean="0"/>
              <a:t>Click to edit Master text styles</a:t>
            </a:r>
          </a:p>
        </p:txBody>
      </p:sp>
      <p:sp>
        <p:nvSpPr>
          <p:cNvPr id="35" name="ObjectBox2" descr="&lt;tags&gt;&lt;tag n=&quot;BulletInfo&quot; v=&quot;Standard&quot; /&gt;&lt;tag n=&quot;Format&quot; v=&quot;1&quot; /&gt;&lt;/tags&gt;" hidden="1"/>
          <p:cNvSpPr>
            <a:spLocks noGrp="1"/>
          </p:cNvSpPr>
          <p:nvPr>
            <p:ph sz="quarter" idx="22"/>
          </p:nvPr>
        </p:nvSpPr>
        <p:spPr>
          <a:xfrm>
            <a:off x="2286000" y="1714500"/>
            <a:ext cx="4572000" cy="3429000"/>
          </a:xfrm>
        </p:spPr>
        <p:txBody>
          <a:bodyPr tIns="64800"/>
          <a:lstStyle>
            <a:lvl1pPr>
              <a:defRPr sz="1200"/>
            </a:lvl1pPr>
            <a:lvl2pPr>
              <a:defRPr sz="1200"/>
            </a:lvl2pPr>
            <a:lvl3pPr>
              <a:defRPr sz="1200"/>
            </a:lvl3pPr>
            <a:lvl4pPr>
              <a:defRPr sz="1200"/>
            </a:lvl4pPr>
            <a:lvl5pPr>
              <a:defRPr sz="120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36" name="HeadingBox2" descr="&lt;tags&gt;&lt;tag n=&quot;Format&quot; v=&quot;1&quot; /&gt;&lt;/tags&gt;" hidden="1"/>
          <p:cNvSpPr>
            <a:spLocks noGrp="1"/>
          </p:cNvSpPr>
          <p:nvPr>
            <p:ph type="body" sz="quarter" idx="20"/>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bIns="25200" anchor="b">
            <a:spAutoFit/>
          </a:bodyPr>
          <a:lstStyle>
            <a:lvl1pPr>
              <a:spcBef>
                <a:spcPts val="0"/>
              </a:spcBef>
              <a:defRPr sz="1200">
                <a:solidFill>
                  <a:srgbClr val="003568"/>
                </a:solidFill>
              </a:defRPr>
            </a:lvl1pPr>
          </a:lstStyle>
          <a:p>
            <a:pPr lvl="0"/>
            <a:r>
              <a:rPr lang="en-US" smtClean="0"/>
              <a:t>Click to edit Master text styles</a:t>
            </a:r>
          </a:p>
        </p:txBody>
      </p:sp>
      <p:sp>
        <p:nvSpPr>
          <p:cNvPr id="37" name="ObjectBox1" descr="&lt;tags&gt;&lt;tag n=&quot;BulletInfo&quot; v=&quot;Standard&quot; /&gt;&lt;tag n=&quot;Format&quot; v=&quot;1&quot; /&gt;&lt;/tags&gt;" hidden="1"/>
          <p:cNvSpPr>
            <a:spLocks noGrp="1"/>
          </p:cNvSpPr>
          <p:nvPr>
            <p:ph sz="quarter" idx="47"/>
          </p:nvPr>
        </p:nvSpPr>
        <p:spPr>
          <a:xfrm>
            <a:off x="2286000" y="1714500"/>
            <a:ext cx="4572000" cy="3429000"/>
          </a:xfrm>
        </p:spPr>
        <p:txBody>
          <a:bodyPr tIns="64800"/>
          <a:lstStyle>
            <a:lvl1pPr>
              <a:defRPr sz="1200"/>
            </a:lvl1pPr>
            <a:lvl2pPr>
              <a:defRPr sz="1200"/>
            </a:lvl2pPr>
            <a:lvl3pPr>
              <a:defRPr sz="1200"/>
            </a:lvl3pPr>
            <a:lvl4pPr>
              <a:defRPr sz="1200"/>
            </a:lvl4pPr>
            <a:lvl5pPr>
              <a:defRPr sz="120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38" name="HeadingBox1" descr="&lt;tags&gt;&lt;tag n=&quot;Format&quot; v=&quot;1&quot; /&gt;&lt;/tags&gt;" hidden="1"/>
          <p:cNvSpPr>
            <a:spLocks noGrp="1"/>
          </p:cNvSpPr>
          <p:nvPr>
            <p:ph type="body" sz="quarter" idx="48"/>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bIns="25200" anchor="b">
            <a:spAutoFit/>
          </a:bodyPr>
          <a:lstStyle>
            <a:lvl1pPr>
              <a:spcBef>
                <a:spcPts val="0"/>
              </a:spcBef>
              <a:defRPr sz="1200">
                <a:solidFill>
                  <a:srgbClr val="003568"/>
                </a:solidFill>
              </a:defRPr>
            </a:lvl1pPr>
          </a:lstStyle>
          <a:p>
            <a:pPr lvl="0"/>
            <a:r>
              <a:rPr lang="en-US" smtClean="0"/>
              <a:t>Click to edit Master text styles</a:t>
            </a:r>
          </a:p>
        </p:txBody>
      </p:sp>
      <p:sp>
        <p:nvSpPr>
          <p:cNvPr id="5" name="MessageStatement"/>
          <p:cNvSpPr>
            <a:spLocks noGrp="1" noChangeArrowheads="1"/>
          </p:cNvSpPr>
          <p:nvPr>
            <p:ph type="subTitle" idx="1"/>
          </p:nvPr>
        </p:nvSpPr>
        <p:spPr>
          <a:xfrm>
            <a:off x="449999" y="5731200"/>
            <a:ext cx="8236801" cy="298800"/>
          </a:xfrm>
          <a:solidFill>
            <a:schemeClr val="tx2"/>
          </a:solidFill>
          <a:ln w="6350">
            <a:solidFill>
              <a:schemeClr val="tx2"/>
            </a:solidFill>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90000" tIns="46800" rIns="90000" bIns="46800" anchor="b">
            <a:spAutoFit/>
          </a:bodyPr>
          <a:lstStyle>
            <a:lvl1pPr>
              <a:defRPr lang="en-US" altLang="ja-JP" noProof="0" dirty="0" smtClean="0">
                <a:solidFill>
                  <a:schemeClr val="bg1"/>
                </a:solidFill>
              </a:defRPr>
            </a:lvl1pPr>
          </a:lstStyle>
          <a:p>
            <a:pPr lvl="0"/>
            <a:r>
              <a:rPr lang="en-US" altLang="ja-JP" noProof="0" smtClean="0"/>
              <a:t>Click to edit Master subtitle style</a:t>
            </a:r>
            <a:endParaRPr lang="en-US" altLang="ja-JP" noProof="0" dirty="0" smtClean="0"/>
          </a:p>
        </p:txBody>
      </p:sp>
      <p:sp>
        <p:nvSpPr>
          <p:cNvPr id="2" name="Title"/>
          <p:cNvSpPr>
            <a:spLocks noGrp="1"/>
          </p:cNvSpPr>
          <p:nvPr>
            <p:ph type="title"/>
          </p:nvPr>
        </p:nvSpPr>
        <p:spPr/>
        <p:txBody>
          <a:bodyPr/>
          <a:lstStyle>
            <a:lvl1pPr>
              <a:defRPr/>
            </a:lvl1pPr>
          </a:lstStyle>
          <a:p>
            <a:r>
              <a:rPr lang="en-US" smtClean="0"/>
              <a:t>Click to edit Master title style</a:t>
            </a:r>
            <a:endParaRPr lang="en-GB" dirty="0"/>
          </a:p>
        </p:txBody>
      </p:sp>
      <p:sp>
        <p:nvSpPr>
          <p:cNvPr id="57" name="SlideNumber"/>
          <p:cNvSpPr>
            <a:spLocks noGrp="1" noChangeArrowheads="1"/>
          </p:cNvSpPr>
          <p:nvPr>
            <p:ph type="sldNum" sz="quarter" idx="67"/>
          </p:nvPr>
        </p:nvSpPr>
        <p:spPr/>
        <p:txBody>
          <a:bodyPr/>
          <a:lstStyle>
            <a:lvl1pPr algn="r">
              <a:lnSpc>
                <a:spcPct val="100000"/>
              </a:lnSpc>
              <a:buClrTx/>
              <a:defRPr sz="1000">
                <a:ea typeface="ＭＳ Ｐゴシック" pitchFamily="34" charset="-128"/>
              </a:defRPr>
            </a:lvl1pPr>
          </a:lstStyle>
          <a:p>
            <a:pPr>
              <a:defRPr/>
            </a:pPr>
            <a:fld id="{171B3F55-2E0F-49EC-AB35-6A070B2288EA}" type="slidenum">
              <a:rPr lang="en-US" altLang="ja-JP">
                <a:solidFill>
                  <a:srgbClr val="000000"/>
                </a:solidFill>
              </a:rPr>
              <a:pPr>
                <a:defRPr/>
              </a:pPr>
              <a:t>‹Nº›</a:t>
            </a:fld>
            <a:endParaRPr lang="ja-JP" altLang="en-US">
              <a:solidFill>
                <a:srgbClr val="000000"/>
              </a:solidFill>
            </a:endParaRPr>
          </a:p>
        </p:txBody>
      </p:sp>
    </p:spTree>
    <p:extLst>
      <p:ext uri="{BB962C8B-B14F-4D97-AF65-F5344CB8AC3E}">
        <p14:creationId xmlns:p14="http://schemas.microsoft.com/office/powerpoint/2010/main" val="2881954855"/>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userDrawn="1">
  <p:cSld name="6_Title Only">
    <p:spTree>
      <p:nvGrpSpPr>
        <p:cNvPr id="1" name=""/>
        <p:cNvGrpSpPr/>
        <p:nvPr/>
      </p:nvGrpSpPr>
      <p:grpSpPr>
        <a:xfrm>
          <a:off x="0" y="0"/>
          <a:ext cx="0" cy="0"/>
          <a:chOff x="0" y="0"/>
          <a:chExt cx="0" cy="0"/>
        </a:xfrm>
      </p:grpSpPr>
      <p:sp>
        <p:nvSpPr>
          <p:cNvPr id="39" name="ObjectBox25" descr="&lt;tags&gt;&lt;tag n=&quot;BulletInfo&quot; v=&quot;Standard&quot; /&gt;&lt;tag n=&quot;Format&quot; v=&quot;1&quot; /&gt;&lt;/tags&gt;" hidden="1"/>
          <p:cNvSpPr>
            <a:spLocks noGrp="1"/>
          </p:cNvSpPr>
          <p:nvPr>
            <p:ph sz="quarter" idx="49"/>
          </p:nvPr>
        </p:nvSpPr>
        <p:spPr>
          <a:xfrm>
            <a:off x="2286000" y="1714500"/>
            <a:ext cx="4572000" cy="3429000"/>
          </a:xfrm>
        </p:spPr>
        <p:txBody>
          <a:bodyPr tIns="64800"/>
          <a:lstStyle>
            <a:lvl1pPr>
              <a:defRPr sz="1200"/>
            </a:lvl1pPr>
            <a:lvl2pPr>
              <a:defRPr sz="1200"/>
            </a:lvl2pPr>
            <a:lvl3pPr>
              <a:defRPr sz="1200"/>
            </a:lvl3pPr>
            <a:lvl4pPr>
              <a:defRPr sz="1200"/>
            </a:lvl4pPr>
            <a:lvl5pPr>
              <a:defRPr sz="120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40" name="HeadingBox25" descr="&lt;tags&gt;&lt;tag n=&quot;Format&quot; v=&quot;1&quot; /&gt;&lt;/tags&gt;" hidden="1"/>
          <p:cNvSpPr>
            <a:spLocks noGrp="1"/>
          </p:cNvSpPr>
          <p:nvPr>
            <p:ph type="body" sz="quarter" idx="50"/>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bIns="25200" anchor="b">
            <a:spAutoFit/>
          </a:bodyPr>
          <a:lstStyle>
            <a:lvl1pPr>
              <a:spcBef>
                <a:spcPts val="0"/>
              </a:spcBef>
              <a:defRPr sz="1200">
                <a:solidFill>
                  <a:srgbClr val="003568"/>
                </a:solidFill>
              </a:defRPr>
            </a:lvl1pPr>
          </a:lstStyle>
          <a:p>
            <a:pPr lvl="0"/>
            <a:r>
              <a:rPr lang="en-US" smtClean="0"/>
              <a:t>Click to edit Master text styles</a:t>
            </a:r>
          </a:p>
        </p:txBody>
      </p:sp>
      <p:sp>
        <p:nvSpPr>
          <p:cNvPr id="41" name="ObjectBox24" descr="&lt;tags&gt;&lt;tag n=&quot;BulletInfo&quot; v=&quot;Standard&quot; /&gt;&lt;tag n=&quot;Format&quot; v=&quot;1&quot; /&gt;&lt;/tags&gt;" hidden="1"/>
          <p:cNvSpPr>
            <a:spLocks noGrp="1"/>
          </p:cNvSpPr>
          <p:nvPr>
            <p:ph sz="quarter" idx="51"/>
          </p:nvPr>
        </p:nvSpPr>
        <p:spPr>
          <a:xfrm>
            <a:off x="2286000" y="1714500"/>
            <a:ext cx="4572000" cy="3429000"/>
          </a:xfrm>
        </p:spPr>
        <p:txBody>
          <a:bodyPr tIns="64800"/>
          <a:lstStyle>
            <a:lvl1pPr>
              <a:defRPr sz="1200"/>
            </a:lvl1pPr>
            <a:lvl2pPr>
              <a:defRPr sz="1200"/>
            </a:lvl2pPr>
            <a:lvl3pPr>
              <a:defRPr sz="1200"/>
            </a:lvl3pPr>
            <a:lvl4pPr>
              <a:defRPr sz="1200"/>
            </a:lvl4pPr>
            <a:lvl5pPr>
              <a:defRPr sz="120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42" name="HeadingBox24" descr="&lt;tags&gt;&lt;tag n=&quot;Format&quot; v=&quot;1&quot; /&gt;&lt;/tags&gt;" hidden="1"/>
          <p:cNvSpPr>
            <a:spLocks noGrp="1"/>
          </p:cNvSpPr>
          <p:nvPr>
            <p:ph type="body" sz="quarter" idx="52"/>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bIns="25200" anchor="b">
            <a:spAutoFit/>
          </a:bodyPr>
          <a:lstStyle>
            <a:lvl1pPr>
              <a:spcBef>
                <a:spcPts val="0"/>
              </a:spcBef>
              <a:defRPr sz="1200">
                <a:solidFill>
                  <a:srgbClr val="003568"/>
                </a:solidFill>
              </a:defRPr>
            </a:lvl1pPr>
          </a:lstStyle>
          <a:p>
            <a:pPr lvl="0"/>
            <a:r>
              <a:rPr lang="en-US" smtClean="0"/>
              <a:t>Click to edit Master text styles</a:t>
            </a:r>
          </a:p>
        </p:txBody>
      </p:sp>
      <p:sp>
        <p:nvSpPr>
          <p:cNvPr id="43" name="ObjectBox23" descr="&lt;tags&gt;&lt;tag n=&quot;BulletInfo&quot; v=&quot;Standard&quot; /&gt;&lt;tag n=&quot;Format&quot; v=&quot;1&quot; /&gt;&lt;/tags&gt;" hidden="1"/>
          <p:cNvSpPr>
            <a:spLocks noGrp="1"/>
          </p:cNvSpPr>
          <p:nvPr>
            <p:ph sz="quarter" idx="53"/>
          </p:nvPr>
        </p:nvSpPr>
        <p:spPr>
          <a:xfrm>
            <a:off x="2286000" y="1714500"/>
            <a:ext cx="4572000" cy="3429000"/>
          </a:xfrm>
        </p:spPr>
        <p:txBody>
          <a:bodyPr tIns="64800"/>
          <a:lstStyle>
            <a:lvl1pPr>
              <a:defRPr sz="1200"/>
            </a:lvl1pPr>
            <a:lvl2pPr>
              <a:defRPr sz="1200"/>
            </a:lvl2pPr>
            <a:lvl3pPr>
              <a:defRPr sz="1200"/>
            </a:lvl3pPr>
            <a:lvl4pPr>
              <a:defRPr sz="1200"/>
            </a:lvl4pPr>
            <a:lvl5pPr>
              <a:defRPr sz="120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44" name="HeadingBox23" descr="&lt;tags&gt;&lt;tag n=&quot;Format&quot; v=&quot;1&quot; /&gt;&lt;/tags&gt;" hidden="1"/>
          <p:cNvSpPr>
            <a:spLocks noGrp="1"/>
          </p:cNvSpPr>
          <p:nvPr>
            <p:ph type="body" sz="quarter" idx="54"/>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bIns="25200" anchor="b">
            <a:spAutoFit/>
          </a:bodyPr>
          <a:lstStyle>
            <a:lvl1pPr>
              <a:spcBef>
                <a:spcPts val="0"/>
              </a:spcBef>
              <a:defRPr sz="1200">
                <a:solidFill>
                  <a:srgbClr val="003568"/>
                </a:solidFill>
              </a:defRPr>
            </a:lvl1pPr>
          </a:lstStyle>
          <a:p>
            <a:pPr lvl="0"/>
            <a:r>
              <a:rPr lang="en-US" smtClean="0"/>
              <a:t>Click to edit Master text styles</a:t>
            </a:r>
          </a:p>
        </p:txBody>
      </p:sp>
      <p:sp>
        <p:nvSpPr>
          <p:cNvPr id="45" name="ObjectBox22" descr="&lt;tags&gt;&lt;tag n=&quot;BulletInfo&quot; v=&quot;Standard&quot; /&gt;&lt;tag n=&quot;Format&quot; v=&quot;1&quot; /&gt;&lt;/tags&gt;" hidden="1"/>
          <p:cNvSpPr>
            <a:spLocks noGrp="1"/>
          </p:cNvSpPr>
          <p:nvPr>
            <p:ph sz="quarter" idx="55"/>
          </p:nvPr>
        </p:nvSpPr>
        <p:spPr>
          <a:xfrm>
            <a:off x="2286000" y="1714500"/>
            <a:ext cx="4572000" cy="3429000"/>
          </a:xfrm>
        </p:spPr>
        <p:txBody>
          <a:bodyPr tIns="64800"/>
          <a:lstStyle>
            <a:lvl1pPr>
              <a:defRPr sz="1200"/>
            </a:lvl1pPr>
            <a:lvl2pPr>
              <a:defRPr sz="1200"/>
            </a:lvl2pPr>
            <a:lvl3pPr>
              <a:defRPr sz="1200"/>
            </a:lvl3pPr>
            <a:lvl4pPr>
              <a:defRPr sz="1200"/>
            </a:lvl4pPr>
            <a:lvl5pPr>
              <a:defRPr sz="120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46" name="HeadingBox22" descr="&lt;tags&gt;&lt;tag n=&quot;Format&quot; v=&quot;1&quot; /&gt;&lt;/tags&gt;" hidden="1"/>
          <p:cNvSpPr>
            <a:spLocks noGrp="1"/>
          </p:cNvSpPr>
          <p:nvPr>
            <p:ph type="body" sz="quarter" idx="56"/>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bIns="25200" anchor="b">
            <a:spAutoFit/>
          </a:bodyPr>
          <a:lstStyle>
            <a:lvl1pPr>
              <a:spcBef>
                <a:spcPts val="0"/>
              </a:spcBef>
              <a:defRPr sz="1200">
                <a:solidFill>
                  <a:srgbClr val="003568"/>
                </a:solidFill>
              </a:defRPr>
            </a:lvl1pPr>
          </a:lstStyle>
          <a:p>
            <a:pPr lvl="0"/>
            <a:r>
              <a:rPr lang="en-US" smtClean="0"/>
              <a:t>Click to edit Master text styles</a:t>
            </a:r>
          </a:p>
        </p:txBody>
      </p:sp>
      <p:sp>
        <p:nvSpPr>
          <p:cNvPr id="47" name="ObjectBox21" descr="&lt;tags&gt;&lt;tag n=&quot;BulletInfo&quot; v=&quot;Standard&quot; /&gt;&lt;tag n=&quot;Format&quot; v=&quot;1&quot; /&gt;&lt;/tags&gt;" hidden="1"/>
          <p:cNvSpPr>
            <a:spLocks noGrp="1"/>
          </p:cNvSpPr>
          <p:nvPr>
            <p:ph sz="quarter" idx="57"/>
          </p:nvPr>
        </p:nvSpPr>
        <p:spPr>
          <a:xfrm>
            <a:off x="2286000" y="1714500"/>
            <a:ext cx="4572000" cy="3429000"/>
          </a:xfrm>
        </p:spPr>
        <p:txBody>
          <a:bodyPr tIns="64800"/>
          <a:lstStyle>
            <a:lvl1pPr>
              <a:defRPr sz="1200"/>
            </a:lvl1pPr>
            <a:lvl2pPr>
              <a:defRPr sz="1200"/>
            </a:lvl2pPr>
            <a:lvl3pPr>
              <a:defRPr sz="1200"/>
            </a:lvl3pPr>
            <a:lvl4pPr>
              <a:defRPr sz="1200"/>
            </a:lvl4pPr>
            <a:lvl5pPr>
              <a:defRPr sz="120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48" name="HeadingBox21" descr="&lt;tags&gt;&lt;tag n=&quot;Format&quot; v=&quot;1&quot; /&gt;&lt;/tags&gt;" hidden="1"/>
          <p:cNvSpPr>
            <a:spLocks noGrp="1"/>
          </p:cNvSpPr>
          <p:nvPr>
            <p:ph type="body" sz="quarter" idx="58"/>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bIns="25200" anchor="b">
            <a:spAutoFit/>
          </a:bodyPr>
          <a:lstStyle>
            <a:lvl1pPr>
              <a:spcBef>
                <a:spcPts val="0"/>
              </a:spcBef>
              <a:defRPr sz="1200">
                <a:solidFill>
                  <a:srgbClr val="003568"/>
                </a:solidFill>
              </a:defRPr>
            </a:lvl1pPr>
          </a:lstStyle>
          <a:p>
            <a:pPr lvl="0"/>
            <a:r>
              <a:rPr lang="en-US" smtClean="0"/>
              <a:t>Click to edit Master text styles</a:t>
            </a:r>
          </a:p>
        </p:txBody>
      </p:sp>
      <p:sp>
        <p:nvSpPr>
          <p:cNvPr id="49" name="ObjectBox20" descr="&lt;tags&gt;&lt;tag n=&quot;BulletInfo&quot; v=&quot;Standard&quot; /&gt;&lt;tag n=&quot;Format&quot; v=&quot;1&quot; /&gt;&lt;/tags&gt;" hidden="1"/>
          <p:cNvSpPr>
            <a:spLocks noGrp="1"/>
          </p:cNvSpPr>
          <p:nvPr>
            <p:ph sz="quarter" idx="59"/>
          </p:nvPr>
        </p:nvSpPr>
        <p:spPr>
          <a:xfrm>
            <a:off x="2286000" y="1714500"/>
            <a:ext cx="4572000" cy="3429000"/>
          </a:xfrm>
        </p:spPr>
        <p:txBody>
          <a:bodyPr tIns="64800"/>
          <a:lstStyle>
            <a:lvl1pPr>
              <a:defRPr sz="1200"/>
            </a:lvl1pPr>
            <a:lvl2pPr>
              <a:defRPr sz="1200"/>
            </a:lvl2pPr>
            <a:lvl3pPr>
              <a:defRPr sz="1200"/>
            </a:lvl3pPr>
            <a:lvl4pPr>
              <a:defRPr sz="1200"/>
            </a:lvl4pPr>
            <a:lvl5pPr>
              <a:defRPr sz="120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50" name="HeadingBox20" descr="&lt;tags&gt;&lt;tag n=&quot;Format&quot; v=&quot;1&quot; /&gt;&lt;/tags&gt;" hidden="1"/>
          <p:cNvSpPr>
            <a:spLocks noGrp="1"/>
          </p:cNvSpPr>
          <p:nvPr>
            <p:ph type="body" sz="quarter" idx="60"/>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bIns="25200" anchor="b">
            <a:spAutoFit/>
          </a:bodyPr>
          <a:lstStyle>
            <a:lvl1pPr>
              <a:spcBef>
                <a:spcPts val="0"/>
              </a:spcBef>
              <a:defRPr sz="1200">
                <a:solidFill>
                  <a:srgbClr val="003568"/>
                </a:solidFill>
              </a:defRPr>
            </a:lvl1pPr>
          </a:lstStyle>
          <a:p>
            <a:pPr lvl="0"/>
            <a:r>
              <a:rPr lang="en-US" smtClean="0"/>
              <a:t>Click to edit Master text styles</a:t>
            </a:r>
          </a:p>
        </p:txBody>
      </p:sp>
      <p:sp>
        <p:nvSpPr>
          <p:cNvPr id="51" name="ObjectBox19" descr="&lt;tags&gt;&lt;tag n=&quot;BulletInfo&quot; v=&quot;Standard&quot; /&gt;&lt;tag n=&quot;Format&quot; v=&quot;1&quot; /&gt;&lt;/tags&gt;" hidden="1"/>
          <p:cNvSpPr>
            <a:spLocks noGrp="1"/>
          </p:cNvSpPr>
          <p:nvPr>
            <p:ph sz="quarter" idx="61"/>
          </p:nvPr>
        </p:nvSpPr>
        <p:spPr>
          <a:xfrm>
            <a:off x="2286000" y="1714500"/>
            <a:ext cx="4572000" cy="3429000"/>
          </a:xfrm>
        </p:spPr>
        <p:txBody>
          <a:bodyPr tIns="64800"/>
          <a:lstStyle>
            <a:lvl1pPr>
              <a:defRPr sz="1200"/>
            </a:lvl1pPr>
            <a:lvl2pPr>
              <a:defRPr sz="1200"/>
            </a:lvl2pPr>
            <a:lvl3pPr>
              <a:defRPr sz="1200"/>
            </a:lvl3pPr>
            <a:lvl4pPr>
              <a:defRPr sz="1200"/>
            </a:lvl4pPr>
            <a:lvl5pPr>
              <a:defRPr sz="120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52" name="HeadingBox19" descr="&lt;tags&gt;&lt;tag n=&quot;Format&quot; v=&quot;1&quot; /&gt;&lt;/tags&gt;" hidden="1"/>
          <p:cNvSpPr>
            <a:spLocks noGrp="1"/>
          </p:cNvSpPr>
          <p:nvPr>
            <p:ph type="body" sz="quarter" idx="62"/>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bIns="25200" anchor="b">
            <a:spAutoFit/>
          </a:bodyPr>
          <a:lstStyle>
            <a:lvl1pPr>
              <a:spcBef>
                <a:spcPts val="0"/>
              </a:spcBef>
              <a:defRPr sz="1200">
                <a:solidFill>
                  <a:srgbClr val="003568"/>
                </a:solidFill>
              </a:defRPr>
            </a:lvl1pPr>
          </a:lstStyle>
          <a:p>
            <a:pPr lvl="0"/>
            <a:r>
              <a:rPr lang="en-US" smtClean="0"/>
              <a:t>Click to edit Master text styles</a:t>
            </a:r>
          </a:p>
        </p:txBody>
      </p:sp>
      <p:sp>
        <p:nvSpPr>
          <p:cNvPr id="53" name="ObjectBox18" descr="&lt;tags&gt;&lt;tag n=&quot;BulletInfo&quot; v=&quot;Standard&quot; /&gt;&lt;tag n=&quot;Format&quot; v=&quot;1&quot; /&gt;&lt;/tags&gt;" hidden="1"/>
          <p:cNvSpPr>
            <a:spLocks noGrp="1"/>
          </p:cNvSpPr>
          <p:nvPr>
            <p:ph sz="quarter" idx="63"/>
          </p:nvPr>
        </p:nvSpPr>
        <p:spPr>
          <a:xfrm>
            <a:off x="2286000" y="1714500"/>
            <a:ext cx="4572000" cy="3429000"/>
          </a:xfrm>
        </p:spPr>
        <p:txBody>
          <a:bodyPr tIns="64800"/>
          <a:lstStyle>
            <a:lvl1pPr>
              <a:defRPr sz="1200"/>
            </a:lvl1pPr>
            <a:lvl2pPr>
              <a:defRPr sz="1200"/>
            </a:lvl2pPr>
            <a:lvl3pPr>
              <a:defRPr sz="1200"/>
            </a:lvl3pPr>
            <a:lvl4pPr>
              <a:defRPr sz="1200"/>
            </a:lvl4pPr>
            <a:lvl5pPr>
              <a:defRPr sz="120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54" name="HeadingBox18" descr="&lt;tags&gt;&lt;tag n=&quot;Format&quot; v=&quot;1&quot; /&gt;&lt;/tags&gt;" hidden="1"/>
          <p:cNvSpPr>
            <a:spLocks noGrp="1"/>
          </p:cNvSpPr>
          <p:nvPr>
            <p:ph type="body" sz="quarter" idx="64"/>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bIns="25200" anchor="b">
            <a:spAutoFit/>
          </a:bodyPr>
          <a:lstStyle>
            <a:lvl1pPr>
              <a:spcBef>
                <a:spcPts val="0"/>
              </a:spcBef>
              <a:defRPr sz="1200">
                <a:solidFill>
                  <a:srgbClr val="003568"/>
                </a:solidFill>
              </a:defRPr>
            </a:lvl1pPr>
          </a:lstStyle>
          <a:p>
            <a:pPr lvl="0"/>
            <a:r>
              <a:rPr lang="en-US" smtClean="0"/>
              <a:t>Click to edit Master text styles</a:t>
            </a:r>
          </a:p>
        </p:txBody>
      </p:sp>
      <p:sp>
        <p:nvSpPr>
          <p:cNvPr id="55" name="ObjectBox17" descr="&lt;tags&gt;&lt;tag n=&quot;BulletInfo&quot; v=&quot;Standard&quot; /&gt;&lt;tag n=&quot;Format&quot; v=&quot;1&quot; /&gt;&lt;/tags&gt;" hidden="1"/>
          <p:cNvSpPr>
            <a:spLocks noGrp="1"/>
          </p:cNvSpPr>
          <p:nvPr>
            <p:ph sz="quarter" idx="65"/>
          </p:nvPr>
        </p:nvSpPr>
        <p:spPr>
          <a:xfrm>
            <a:off x="2286000" y="1714500"/>
            <a:ext cx="4572000" cy="3429000"/>
          </a:xfrm>
        </p:spPr>
        <p:txBody>
          <a:bodyPr tIns="64800"/>
          <a:lstStyle>
            <a:lvl1pPr>
              <a:defRPr sz="1200"/>
            </a:lvl1pPr>
            <a:lvl2pPr>
              <a:defRPr sz="1200"/>
            </a:lvl2pPr>
            <a:lvl3pPr>
              <a:defRPr sz="1200"/>
            </a:lvl3pPr>
            <a:lvl4pPr>
              <a:defRPr sz="1200"/>
            </a:lvl4pPr>
            <a:lvl5pPr>
              <a:defRPr sz="120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56" name="HeadingBox17" descr="&lt;tags&gt;&lt;tag n=&quot;Format&quot; v=&quot;1&quot; /&gt;&lt;/tags&gt;" hidden="1"/>
          <p:cNvSpPr>
            <a:spLocks noGrp="1"/>
          </p:cNvSpPr>
          <p:nvPr>
            <p:ph type="body" sz="quarter" idx="66"/>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bIns="25200" anchor="b">
            <a:spAutoFit/>
          </a:bodyPr>
          <a:lstStyle>
            <a:lvl1pPr>
              <a:spcBef>
                <a:spcPts val="0"/>
              </a:spcBef>
              <a:defRPr sz="1200">
                <a:solidFill>
                  <a:srgbClr val="003568"/>
                </a:solidFill>
              </a:defRPr>
            </a:lvl1pPr>
          </a:lstStyle>
          <a:p>
            <a:pPr lvl="0"/>
            <a:r>
              <a:rPr lang="en-US" smtClean="0"/>
              <a:t>Click to edit Master text styles</a:t>
            </a:r>
          </a:p>
        </p:txBody>
      </p:sp>
      <p:sp>
        <p:nvSpPr>
          <p:cNvPr id="6" name="ObjectBox16" descr="&lt;tags&gt;&lt;tag n=&quot;BulletInfo&quot; v=&quot;Standard&quot; /&gt;&lt;tag n=&quot;Format&quot; v=&quot;1&quot; /&gt;&lt;/tags&gt;" hidden="1"/>
          <p:cNvSpPr>
            <a:spLocks noGrp="1"/>
          </p:cNvSpPr>
          <p:nvPr>
            <p:ph sz="quarter" idx="39"/>
          </p:nvPr>
        </p:nvSpPr>
        <p:spPr>
          <a:xfrm>
            <a:off x="2286000" y="1714500"/>
            <a:ext cx="4572000" cy="3429000"/>
          </a:xfrm>
        </p:spPr>
        <p:txBody>
          <a:bodyPr tIns="64800"/>
          <a:lstStyle>
            <a:lvl1pPr>
              <a:defRPr sz="1200"/>
            </a:lvl1pPr>
            <a:lvl2pPr>
              <a:defRPr sz="1200"/>
            </a:lvl2pPr>
            <a:lvl3pPr>
              <a:defRPr sz="1200"/>
            </a:lvl3pPr>
            <a:lvl4pPr>
              <a:defRPr sz="1200"/>
            </a:lvl4pPr>
            <a:lvl5pPr>
              <a:defRPr sz="120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7" name="HeadingBox16" descr="&lt;tags&gt;&lt;tag n=&quot;Format&quot; v=&quot;1&quot; /&gt;&lt;/tags&gt;" hidden="1"/>
          <p:cNvSpPr>
            <a:spLocks noGrp="1"/>
          </p:cNvSpPr>
          <p:nvPr>
            <p:ph type="body" sz="quarter" idx="40"/>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bIns="25200" anchor="b">
            <a:spAutoFit/>
          </a:bodyPr>
          <a:lstStyle>
            <a:lvl1pPr>
              <a:spcBef>
                <a:spcPts val="0"/>
              </a:spcBef>
              <a:defRPr sz="1200">
                <a:solidFill>
                  <a:srgbClr val="003568"/>
                </a:solidFill>
              </a:defRPr>
            </a:lvl1pPr>
          </a:lstStyle>
          <a:p>
            <a:pPr lvl="0"/>
            <a:r>
              <a:rPr lang="en-US" smtClean="0"/>
              <a:t>Click to edit Master text styles</a:t>
            </a:r>
          </a:p>
        </p:txBody>
      </p:sp>
      <p:sp>
        <p:nvSpPr>
          <p:cNvPr id="8" name="ObjectBox15" descr="&lt;tags&gt;&lt;tag n=&quot;BulletInfo&quot; v=&quot;Standard&quot; /&gt;&lt;tag n=&quot;Format&quot; v=&quot;1&quot; /&gt;&lt;/tags&gt;" hidden="1"/>
          <p:cNvSpPr>
            <a:spLocks noGrp="1"/>
          </p:cNvSpPr>
          <p:nvPr>
            <p:ph sz="quarter" idx="41"/>
          </p:nvPr>
        </p:nvSpPr>
        <p:spPr>
          <a:xfrm>
            <a:off x="2286000" y="1714500"/>
            <a:ext cx="4572000" cy="3429000"/>
          </a:xfrm>
        </p:spPr>
        <p:txBody>
          <a:bodyPr tIns="64800"/>
          <a:lstStyle>
            <a:lvl1pPr>
              <a:defRPr sz="1200"/>
            </a:lvl1pPr>
            <a:lvl2pPr>
              <a:defRPr sz="1200"/>
            </a:lvl2pPr>
            <a:lvl3pPr>
              <a:defRPr sz="1200"/>
            </a:lvl3pPr>
            <a:lvl4pPr>
              <a:defRPr sz="1200"/>
            </a:lvl4pPr>
            <a:lvl5pPr>
              <a:defRPr sz="120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10" name="HeadingBox15" descr="&lt;tags&gt;&lt;tag n=&quot;Format&quot; v=&quot;1&quot; /&gt;&lt;/tags&gt;" hidden="1"/>
          <p:cNvSpPr>
            <a:spLocks noGrp="1"/>
          </p:cNvSpPr>
          <p:nvPr>
            <p:ph type="body" sz="quarter" idx="42"/>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bIns="25200" anchor="b">
            <a:spAutoFit/>
          </a:bodyPr>
          <a:lstStyle>
            <a:lvl1pPr>
              <a:spcBef>
                <a:spcPts val="0"/>
              </a:spcBef>
              <a:defRPr sz="1200">
                <a:solidFill>
                  <a:srgbClr val="003568"/>
                </a:solidFill>
              </a:defRPr>
            </a:lvl1pPr>
          </a:lstStyle>
          <a:p>
            <a:pPr lvl="0"/>
            <a:r>
              <a:rPr lang="en-US" smtClean="0"/>
              <a:t>Click to edit Master text styles</a:t>
            </a:r>
          </a:p>
        </p:txBody>
      </p:sp>
      <p:sp>
        <p:nvSpPr>
          <p:cNvPr id="11" name="ObjectBox14" descr="&lt;tags&gt;&lt;tag n=&quot;BulletInfo&quot; v=&quot;Standard&quot; /&gt;&lt;tag n=&quot;Format&quot; v=&quot;1&quot; /&gt;&lt;/tags&gt;" hidden="1"/>
          <p:cNvSpPr>
            <a:spLocks noGrp="1"/>
          </p:cNvSpPr>
          <p:nvPr>
            <p:ph sz="quarter" idx="43"/>
          </p:nvPr>
        </p:nvSpPr>
        <p:spPr>
          <a:xfrm>
            <a:off x="2286000" y="1714500"/>
            <a:ext cx="4572000" cy="3429000"/>
          </a:xfrm>
        </p:spPr>
        <p:txBody>
          <a:bodyPr tIns="64800"/>
          <a:lstStyle>
            <a:lvl1pPr>
              <a:defRPr sz="1200"/>
            </a:lvl1pPr>
            <a:lvl2pPr>
              <a:defRPr sz="1200"/>
            </a:lvl2pPr>
            <a:lvl3pPr>
              <a:defRPr sz="1200"/>
            </a:lvl3pPr>
            <a:lvl4pPr>
              <a:defRPr sz="1200"/>
            </a:lvl4pPr>
            <a:lvl5pPr>
              <a:defRPr sz="120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12" name="HeadingBox14" descr="&lt;tags&gt;&lt;tag n=&quot;Format&quot; v=&quot;1&quot; /&gt;&lt;/tags&gt;" hidden="1"/>
          <p:cNvSpPr>
            <a:spLocks noGrp="1"/>
          </p:cNvSpPr>
          <p:nvPr>
            <p:ph type="body" sz="quarter" idx="44"/>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bIns="25200" anchor="b">
            <a:spAutoFit/>
          </a:bodyPr>
          <a:lstStyle>
            <a:lvl1pPr>
              <a:spcBef>
                <a:spcPts val="0"/>
              </a:spcBef>
              <a:defRPr sz="1200">
                <a:solidFill>
                  <a:srgbClr val="003568"/>
                </a:solidFill>
              </a:defRPr>
            </a:lvl1pPr>
          </a:lstStyle>
          <a:p>
            <a:pPr lvl="0"/>
            <a:r>
              <a:rPr lang="en-US" smtClean="0"/>
              <a:t>Click to edit Master text styles</a:t>
            </a:r>
          </a:p>
        </p:txBody>
      </p:sp>
      <p:sp>
        <p:nvSpPr>
          <p:cNvPr id="13" name="ObjectBox13" descr="&lt;tags&gt;&lt;tag n=&quot;BulletInfo&quot; v=&quot;Standard&quot; /&gt;&lt;tag n=&quot;Format&quot; v=&quot;1&quot; /&gt;&lt;/tags&gt;" hidden="1"/>
          <p:cNvSpPr>
            <a:spLocks noGrp="1"/>
          </p:cNvSpPr>
          <p:nvPr>
            <p:ph sz="quarter" idx="45"/>
          </p:nvPr>
        </p:nvSpPr>
        <p:spPr>
          <a:xfrm>
            <a:off x="2286000" y="1714500"/>
            <a:ext cx="4572000" cy="3429000"/>
          </a:xfrm>
        </p:spPr>
        <p:txBody>
          <a:bodyPr tIns="64800"/>
          <a:lstStyle>
            <a:lvl1pPr>
              <a:defRPr sz="1200"/>
            </a:lvl1pPr>
            <a:lvl2pPr>
              <a:defRPr sz="1200"/>
            </a:lvl2pPr>
            <a:lvl3pPr>
              <a:defRPr sz="1200"/>
            </a:lvl3pPr>
            <a:lvl4pPr>
              <a:defRPr sz="1200"/>
            </a:lvl4pPr>
            <a:lvl5pPr>
              <a:defRPr sz="120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14" name="HeadingBox13" descr="&lt;tags&gt;&lt;tag n=&quot;Format&quot; v=&quot;1&quot; /&gt;&lt;/tags&gt;" hidden="1"/>
          <p:cNvSpPr>
            <a:spLocks noGrp="1"/>
          </p:cNvSpPr>
          <p:nvPr>
            <p:ph type="body" sz="quarter" idx="46"/>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bIns="25200" anchor="b">
            <a:spAutoFit/>
          </a:bodyPr>
          <a:lstStyle>
            <a:lvl1pPr>
              <a:spcBef>
                <a:spcPts val="0"/>
              </a:spcBef>
              <a:defRPr sz="1200">
                <a:solidFill>
                  <a:srgbClr val="003568"/>
                </a:solidFill>
              </a:defRPr>
            </a:lvl1pPr>
          </a:lstStyle>
          <a:p>
            <a:pPr lvl="0"/>
            <a:r>
              <a:rPr lang="en-US" smtClean="0"/>
              <a:t>Click to edit Master text styles</a:t>
            </a:r>
          </a:p>
        </p:txBody>
      </p:sp>
      <p:sp>
        <p:nvSpPr>
          <p:cNvPr id="15" name="ObjectBox12" descr="&lt;tags&gt;&lt;tag n=&quot;BulletInfo&quot; v=&quot;Standard&quot; /&gt;&lt;tag n=&quot;Format&quot; v=&quot;1&quot; /&gt;&lt;/tags&gt;" hidden="1"/>
          <p:cNvSpPr>
            <a:spLocks noGrp="1"/>
          </p:cNvSpPr>
          <p:nvPr>
            <p:ph sz="quarter" idx="33"/>
          </p:nvPr>
        </p:nvSpPr>
        <p:spPr>
          <a:xfrm>
            <a:off x="2286000" y="1714500"/>
            <a:ext cx="4572000" cy="3429000"/>
          </a:xfrm>
        </p:spPr>
        <p:txBody>
          <a:bodyPr tIns="64800"/>
          <a:lstStyle>
            <a:lvl1pPr>
              <a:defRPr sz="1200"/>
            </a:lvl1pPr>
            <a:lvl2pPr>
              <a:defRPr sz="1200"/>
            </a:lvl2pPr>
            <a:lvl3pPr>
              <a:defRPr sz="1200"/>
            </a:lvl3pPr>
            <a:lvl4pPr>
              <a:defRPr sz="1200"/>
            </a:lvl4pPr>
            <a:lvl5pPr>
              <a:defRPr sz="120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16" name="HeadingBox12" descr="&lt;tags&gt;&lt;tag n=&quot;Format&quot; v=&quot;1&quot; /&gt;&lt;/tags&gt;" hidden="1"/>
          <p:cNvSpPr>
            <a:spLocks noGrp="1"/>
          </p:cNvSpPr>
          <p:nvPr>
            <p:ph type="body" sz="quarter" idx="34"/>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bIns="25200" anchor="b">
            <a:spAutoFit/>
          </a:bodyPr>
          <a:lstStyle>
            <a:lvl1pPr>
              <a:spcBef>
                <a:spcPts val="0"/>
              </a:spcBef>
              <a:defRPr sz="1200">
                <a:solidFill>
                  <a:srgbClr val="003568"/>
                </a:solidFill>
              </a:defRPr>
            </a:lvl1pPr>
          </a:lstStyle>
          <a:p>
            <a:pPr lvl="0"/>
            <a:r>
              <a:rPr lang="en-US" smtClean="0"/>
              <a:t>Click to edit Master text styles</a:t>
            </a:r>
          </a:p>
        </p:txBody>
      </p:sp>
      <p:sp>
        <p:nvSpPr>
          <p:cNvPr id="17" name="ObjectBox11" descr="&lt;tags&gt;&lt;tag n=&quot;BulletInfo&quot; v=&quot;Standard&quot; /&gt;&lt;tag n=&quot;Format&quot; v=&quot;1&quot; /&gt;&lt;/tags&gt;" hidden="1"/>
          <p:cNvSpPr>
            <a:spLocks noGrp="1"/>
          </p:cNvSpPr>
          <p:nvPr>
            <p:ph sz="quarter" idx="35"/>
          </p:nvPr>
        </p:nvSpPr>
        <p:spPr>
          <a:xfrm>
            <a:off x="2286000" y="1714500"/>
            <a:ext cx="4572000" cy="3429000"/>
          </a:xfrm>
        </p:spPr>
        <p:txBody>
          <a:bodyPr tIns="64800"/>
          <a:lstStyle>
            <a:lvl1pPr>
              <a:defRPr sz="1200"/>
            </a:lvl1pPr>
            <a:lvl2pPr>
              <a:defRPr sz="1200"/>
            </a:lvl2pPr>
            <a:lvl3pPr>
              <a:defRPr sz="1200"/>
            </a:lvl3pPr>
            <a:lvl4pPr>
              <a:defRPr sz="1200"/>
            </a:lvl4pPr>
            <a:lvl5pPr>
              <a:defRPr sz="120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18" name="HeadingBox11" descr="&lt;tags&gt;&lt;tag n=&quot;Format&quot; v=&quot;1&quot; /&gt;&lt;/tags&gt;" hidden="1"/>
          <p:cNvSpPr>
            <a:spLocks noGrp="1"/>
          </p:cNvSpPr>
          <p:nvPr>
            <p:ph type="body" sz="quarter" idx="36"/>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bIns="25200" anchor="b">
            <a:spAutoFit/>
          </a:bodyPr>
          <a:lstStyle>
            <a:lvl1pPr>
              <a:spcBef>
                <a:spcPts val="0"/>
              </a:spcBef>
              <a:defRPr sz="1200">
                <a:solidFill>
                  <a:srgbClr val="003568"/>
                </a:solidFill>
              </a:defRPr>
            </a:lvl1pPr>
          </a:lstStyle>
          <a:p>
            <a:pPr lvl="0"/>
            <a:r>
              <a:rPr lang="en-US" smtClean="0"/>
              <a:t>Click to edit Master text styles</a:t>
            </a:r>
          </a:p>
        </p:txBody>
      </p:sp>
      <p:sp>
        <p:nvSpPr>
          <p:cNvPr id="19" name="ObjectBox10" descr="&lt;tags&gt;&lt;tag n=&quot;BulletInfo&quot; v=&quot;Standard&quot; /&gt;&lt;tag n=&quot;Format&quot; v=&quot;1&quot; /&gt;&lt;/tags&gt;" hidden="1"/>
          <p:cNvSpPr>
            <a:spLocks noGrp="1"/>
          </p:cNvSpPr>
          <p:nvPr>
            <p:ph sz="quarter" idx="37"/>
          </p:nvPr>
        </p:nvSpPr>
        <p:spPr>
          <a:xfrm>
            <a:off x="2286000" y="1714500"/>
            <a:ext cx="4572000" cy="3429000"/>
          </a:xfrm>
        </p:spPr>
        <p:txBody>
          <a:bodyPr tIns="64800"/>
          <a:lstStyle>
            <a:lvl1pPr>
              <a:defRPr sz="1200"/>
            </a:lvl1pPr>
            <a:lvl2pPr>
              <a:defRPr sz="1200"/>
            </a:lvl2pPr>
            <a:lvl3pPr>
              <a:defRPr sz="1200"/>
            </a:lvl3pPr>
            <a:lvl4pPr>
              <a:defRPr sz="1200"/>
            </a:lvl4pPr>
            <a:lvl5pPr>
              <a:defRPr sz="120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20" name="HeadingBox10" descr="&lt;tags&gt;&lt;tag n=&quot;Format&quot; v=&quot;1&quot; /&gt;&lt;/tags&gt;" hidden="1"/>
          <p:cNvSpPr>
            <a:spLocks noGrp="1"/>
          </p:cNvSpPr>
          <p:nvPr>
            <p:ph type="body" sz="quarter" idx="38"/>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bIns="25200" anchor="b">
            <a:spAutoFit/>
          </a:bodyPr>
          <a:lstStyle>
            <a:lvl1pPr>
              <a:spcBef>
                <a:spcPts val="0"/>
              </a:spcBef>
              <a:defRPr sz="1200">
                <a:solidFill>
                  <a:srgbClr val="003568"/>
                </a:solidFill>
              </a:defRPr>
            </a:lvl1pPr>
          </a:lstStyle>
          <a:p>
            <a:pPr lvl="0"/>
            <a:r>
              <a:rPr lang="en-US" smtClean="0"/>
              <a:t>Click to edit Master text styles</a:t>
            </a:r>
          </a:p>
        </p:txBody>
      </p:sp>
      <p:sp>
        <p:nvSpPr>
          <p:cNvPr id="21" name="ObjectBox9" descr="&lt;tags&gt;&lt;tag n=&quot;BulletInfo&quot; v=&quot;Standard&quot; /&gt;&lt;tag n=&quot;Format&quot; v=&quot;1&quot; /&gt;&lt;/tags&gt;" hidden="1"/>
          <p:cNvSpPr>
            <a:spLocks noGrp="1"/>
          </p:cNvSpPr>
          <p:nvPr>
            <p:ph sz="quarter" idx="29"/>
          </p:nvPr>
        </p:nvSpPr>
        <p:spPr>
          <a:xfrm>
            <a:off x="2286000" y="1714500"/>
            <a:ext cx="4572000" cy="3429000"/>
          </a:xfrm>
        </p:spPr>
        <p:txBody>
          <a:bodyPr tIns="64800"/>
          <a:lstStyle>
            <a:lvl1pPr>
              <a:defRPr sz="1200"/>
            </a:lvl1pPr>
            <a:lvl2pPr>
              <a:defRPr sz="1200"/>
            </a:lvl2pPr>
            <a:lvl3pPr>
              <a:defRPr sz="1200"/>
            </a:lvl3pPr>
            <a:lvl4pPr>
              <a:defRPr sz="1200"/>
            </a:lvl4pPr>
            <a:lvl5pPr>
              <a:defRPr sz="120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22" name="HeadingBox9" descr="&lt;tags&gt;&lt;tag n=&quot;Format&quot; v=&quot;1&quot; /&gt;&lt;/tags&gt;" hidden="1"/>
          <p:cNvSpPr>
            <a:spLocks noGrp="1"/>
          </p:cNvSpPr>
          <p:nvPr>
            <p:ph type="body" sz="quarter" idx="32"/>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bIns="25200" anchor="b">
            <a:spAutoFit/>
          </a:bodyPr>
          <a:lstStyle>
            <a:lvl1pPr>
              <a:spcBef>
                <a:spcPts val="0"/>
              </a:spcBef>
              <a:defRPr sz="1200">
                <a:solidFill>
                  <a:srgbClr val="003568"/>
                </a:solidFill>
              </a:defRPr>
            </a:lvl1pPr>
          </a:lstStyle>
          <a:p>
            <a:pPr lvl="0"/>
            <a:r>
              <a:rPr lang="en-US" smtClean="0"/>
              <a:t>Click to edit Master text styles</a:t>
            </a:r>
          </a:p>
        </p:txBody>
      </p:sp>
      <p:sp>
        <p:nvSpPr>
          <p:cNvPr id="23" name="ObjectBox8" descr="&lt;tags&gt;&lt;tag n=&quot;BulletInfo&quot; v=&quot;Standard&quot; /&gt;&lt;tag n=&quot;Format&quot; v=&quot;1&quot; /&gt;&lt;/tags&gt;" hidden="1"/>
          <p:cNvSpPr>
            <a:spLocks noGrp="1"/>
          </p:cNvSpPr>
          <p:nvPr>
            <p:ph sz="quarter" idx="24"/>
          </p:nvPr>
        </p:nvSpPr>
        <p:spPr>
          <a:xfrm>
            <a:off x="2286000" y="1714500"/>
            <a:ext cx="4572000" cy="3429000"/>
          </a:xfrm>
        </p:spPr>
        <p:txBody>
          <a:bodyPr tIns="64800"/>
          <a:lstStyle>
            <a:lvl1pPr>
              <a:defRPr sz="1200"/>
            </a:lvl1pPr>
            <a:lvl2pPr>
              <a:defRPr sz="1200"/>
            </a:lvl2pPr>
            <a:lvl3pPr>
              <a:defRPr sz="1200"/>
            </a:lvl3pPr>
            <a:lvl4pPr>
              <a:defRPr sz="1200"/>
            </a:lvl4pPr>
            <a:lvl5pPr>
              <a:defRPr sz="120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24" name="HeadingBox8" descr="&lt;tags&gt;&lt;tag n=&quot;Format&quot; v=&quot;1&quot; /&gt;&lt;/tags&gt;" hidden="1"/>
          <p:cNvSpPr>
            <a:spLocks noGrp="1"/>
          </p:cNvSpPr>
          <p:nvPr>
            <p:ph type="body" sz="quarter" idx="23"/>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bIns="25200" anchor="b">
            <a:spAutoFit/>
          </a:bodyPr>
          <a:lstStyle>
            <a:lvl1pPr>
              <a:spcBef>
                <a:spcPts val="0"/>
              </a:spcBef>
              <a:defRPr sz="1200">
                <a:solidFill>
                  <a:srgbClr val="003568"/>
                </a:solidFill>
              </a:defRPr>
            </a:lvl1pPr>
          </a:lstStyle>
          <a:p>
            <a:pPr lvl="0"/>
            <a:r>
              <a:rPr lang="en-US" smtClean="0"/>
              <a:t>Click to edit Master text styles</a:t>
            </a:r>
          </a:p>
        </p:txBody>
      </p:sp>
      <p:sp>
        <p:nvSpPr>
          <p:cNvPr id="25" name="ObjectBox7" descr="&lt;tags&gt;&lt;tag n=&quot;BulletInfo&quot; v=&quot;Standard&quot; /&gt;&lt;tag n=&quot;Format&quot; v=&quot;1&quot; /&gt;&lt;/tags&gt;" hidden="1"/>
          <p:cNvSpPr>
            <a:spLocks noGrp="1"/>
          </p:cNvSpPr>
          <p:nvPr>
            <p:ph sz="quarter" idx="18"/>
          </p:nvPr>
        </p:nvSpPr>
        <p:spPr>
          <a:xfrm>
            <a:off x="2286000" y="1714500"/>
            <a:ext cx="4572000" cy="3429000"/>
          </a:xfrm>
        </p:spPr>
        <p:txBody>
          <a:bodyPr tIns="64800"/>
          <a:lstStyle>
            <a:lvl1pPr>
              <a:defRPr sz="1200"/>
            </a:lvl1pPr>
            <a:lvl2pPr>
              <a:defRPr sz="1200"/>
            </a:lvl2pPr>
            <a:lvl3pPr>
              <a:defRPr sz="1200"/>
            </a:lvl3pPr>
            <a:lvl4pPr>
              <a:defRPr sz="1200"/>
            </a:lvl4pPr>
            <a:lvl5pPr>
              <a:defRPr sz="120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26" name="HeadingBox7" descr="&lt;tags&gt;&lt;tag n=&quot;Format&quot; v=&quot;1&quot; /&gt;&lt;/tags&gt;" hidden="1"/>
          <p:cNvSpPr>
            <a:spLocks noGrp="1"/>
          </p:cNvSpPr>
          <p:nvPr>
            <p:ph type="body" sz="quarter" idx="17"/>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bIns="25200" anchor="b">
            <a:spAutoFit/>
          </a:bodyPr>
          <a:lstStyle>
            <a:lvl1pPr>
              <a:spcBef>
                <a:spcPts val="0"/>
              </a:spcBef>
              <a:defRPr sz="1200">
                <a:solidFill>
                  <a:srgbClr val="003568"/>
                </a:solidFill>
              </a:defRPr>
            </a:lvl1pPr>
          </a:lstStyle>
          <a:p>
            <a:pPr lvl="0"/>
            <a:r>
              <a:rPr lang="en-US" smtClean="0"/>
              <a:t>Click to edit Master text styles</a:t>
            </a:r>
          </a:p>
        </p:txBody>
      </p:sp>
      <p:sp>
        <p:nvSpPr>
          <p:cNvPr id="27" name="ObjectBox6" descr="&lt;tags&gt;&lt;tag n=&quot;BulletInfo&quot; v=&quot;Standard&quot; /&gt;&lt;tag n=&quot;Format&quot; v=&quot;1&quot; /&gt;&lt;/tags&gt;" hidden="1"/>
          <p:cNvSpPr>
            <a:spLocks noGrp="1"/>
          </p:cNvSpPr>
          <p:nvPr>
            <p:ph sz="quarter" idx="27"/>
          </p:nvPr>
        </p:nvSpPr>
        <p:spPr>
          <a:xfrm>
            <a:off x="2286000" y="1714500"/>
            <a:ext cx="4572000" cy="3429000"/>
          </a:xfrm>
        </p:spPr>
        <p:txBody>
          <a:bodyPr tIns="64800"/>
          <a:lstStyle>
            <a:lvl1pPr>
              <a:defRPr sz="1200"/>
            </a:lvl1pPr>
            <a:lvl2pPr>
              <a:defRPr sz="1200"/>
            </a:lvl2pPr>
            <a:lvl3pPr>
              <a:defRPr sz="1200"/>
            </a:lvl3pPr>
            <a:lvl4pPr>
              <a:defRPr sz="1200"/>
            </a:lvl4pPr>
            <a:lvl5pPr>
              <a:defRPr sz="120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28" name="HeadingBox6" descr="&lt;tags&gt;&lt;tag n=&quot;Format&quot; v=&quot;1&quot; /&gt;&lt;/tags&gt;" hidden="1"/>
          <p:cNvSpPr>
            <a:spLocks noGrp="1"/>
          </p:cNvSpPr>
          <p:nvPr>
            <p:ph type="body" sz="quarter" idx="3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bIns="25200" anchor="b">
            <a:spAutoFit/>
          </a:bodyPr>
          <a:lstStyle>
            <a:lvl1pPr>
              <a:spcBef>
                <a:spcPts val="0"/>
              </a:spcBef>
              <a:defRPr sz="1200">
                <a:solidFill>
                  <a:srgbClr val="003568"/>
                </a:solidFill>
              </a:defRPr>
            </a:lvl1pPr>
          </a:lstStyle>
          <a:p>
            <a:pPr lvl="0"/>
            <a:r>
              <a:rPr lang="en-US" smtClean="0"/>
              <a:t>Click to edit Master text styles</a:t>
            </a:r>
          </a:p>
        </p:txBody>
      </p:sp>
      <p:sp>
        <p:nvSpPr>
          <p:cNvPr id="29" name="ObjectBox5" descr="&lt;tags&gt;&lt;tag n=&quot;BulletInfo&quot; v=&quot;Standard&quot; /&gt;&lt;tag n=&quot;Format&quot; v=&quot;1&quot; /&gt;&lt;/tags&gt;" hidden="1"/>
          <p:cNvSpPr>
            <a:spLocks noGrp="1"/>
          </p:cNvSpPr>
          <p:nvPr>
            <p:ph sz="quarter" idx="21"/>
          </p:nvPr>
        </p:nvSpPr>
        <p:spPr>
          <a:xfrm>
            <a:off x="2286000" y="1714500"/>
            <a:ext cx="4572000" cy="3429000"/>
          </a:xfrm>
        </p:spPr>
        <p:txBody>
          <a:bodyPr tIns="64800"/>
          <a:lstStyle>
            <a:lvl1pPr>
              <a:defRPr sz="1200"/>
            </a:lvl1pPr>
            <a:lvl2pPr>
              <a:defRPr sz="1200"/>
            </a:lvl2pPr>
            <a:lvl3pPr>
              <a:defRPr sz="1200"/>
            </a:lvl3pPr>
            <a:lvl4pPr>
              <a:defRPr sz="1200"/>
            </a:lvl4pPr>
            <a:lvl5pPr>
              <a:defRPr sz="120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30" name="HeadingBox5" descr="&lt;tags&gt;&lt;tag n=&quot;Format&quot; v=&quot;1&quot; /&gt;&lt;/tags&gt;" hidden="1"/>
          <p:cNvSpPr>
            <a:spLocks noGrp="1"/>
          </p:cNvSpPr>
          <p:nvPr>
            <p:ph type="body" sz="quarter" idx="19"/>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bIns="25200" anchor="b">
            <a:spAutoFit/>
          </a:bodyPr>
          <a:lstStyle>
            <a:lvl1pPr>
              <a:spcBef>
                <a:spcPts val="0"/>
              </a:spcBef>
              <a:defRPr sz="1200">
                <a:solidFill>
                  <a:srgbClr val="003568"/>
                </a:solidFill>
              </a:defRPr>
            </a:lvl1pPr>
          </a:lstStyle>
          <a:p>
            <a:pPr lvl="0"/>
            <a:r>
              <a:rPr lang="en-US" smtClean="0"/>
              <a:t>Click to edit Master text styles</a:t>
            </a:r>
          </a:p>
        </p:txBody>
      </p:sp>
      <p:sp>
        <p:nvSpPr>
          <p:cNvPr id="31" name="ObjectBox4" descr="&lt;tags&gt;&lt;tag n=&quot;BulletInfo&quot; v=&quot;Standard&quot; /&gt;&lt;tag n=&quot;Format&quot; v=&quot;1&quot; /&gt;&lt;/tags&gt;" hidden="1"/>
          <p:cNvSpPr>
            <a:spLocks noGrp="1"/>
          </p:cNvSpPr>
          <p:nvPr>
            <p:ph sz="quarter" idx="13"/>
          </p:nvPr>
        </p:nvSpPr>
        <p:spPr>
          <a:xfrm>
            <a:off x="2286000" y="1714500"/>
            <a:ext cx="4572000" cy="3429000"/>
          </a:xfrm>
        </p:spPr>
        <p:txBody>
          <a:bodyPr tIns="64800"/>
          <a:lstStyle>
            <a:lvl1pPr>
              <a:defRPr sz="1200"/>
            </a:lvl1pPr>
            <a:lvl2pPr>
              <a:defRPr sz="1200"/>
            </a:lvl2pPr>
            <a:lvl3pPr>
              <a:defRPr sz="1200"/>
            </a:lvl3pPr>
            <a:lvl4pPr>
              <a:defRPr sz="1200"/>
            </a:lvl4pPr>
            <a:lvl5pPr>
              <a:defRPr sz="120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32" name="HeadingBox4" descr="&lt;tags&gt;&lt;tag n=&quot;Format&quot; v=&quot;1&quot; /&gt;&lt;/tags&gt;" hidden="1"/>
          <p:cNvSpPr>
            <a:spLocks noGrp="1"/>
          </p:cNvSpPr>
          <p:nvPr>
            <p:ph type="body" sz="quarter" idx="14"/>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bIns="25200" anchor="b">
            <a:spAutoFit/>
          </a:bodyPr>
          <a:lstStyle>
            <a:lvl1pPr>
              <a:spcBef>
                <a:spcPts val="0"/>
              </a:spcBef>
              <a:defRPr sz="1200">
                <a:solidFill>
                  <a:srgbClr val="003568"/>
                </a:solidFill>
              </a:defRPr>
            </a:lvl1pPr>
          </a:lstStyle>
          <a:p>
            <a:pPr lvl="0"/>
            <a:r>
              <a:rPr lang="en-US" smtClean="0"/>
              <a:t>Click to edit Master text styles</a:t>
            </a:r>
          </a:p>
        </p:txBody>
      </p:sp>
      <p:sp>
        <p:nvSpPr>
          <p:cNvPr id="33" name="ObjectBox3" descr="&lt;tags&gt;&lt;tag n=&quot;BulletInfo&quot; v=&quot;Standard&quot; /&gt;&lt;tag n=&quot;Format&quot; v=&quot;1&quot; /&gt;&lt;/tags&gt;" hidden="1"/>
          <p:cNvSpPr>
            <a:spLocks noGrp="1"/>
          </p:cNvSpPr>
          <p:nvPr>
            <p:ph sz="quarter" idx="28"/>
          </p:nvPr>
        </p:nvSpPr>
        <p:spPr>
          <a:xfrm>
            <a:off x="2286000" y="1714500"/>
            <a:ext cx="4572000" cy="3429000"/>
          </a:xfrm>
        </p:spPr>
        <p:txBody>
          <a:bodyPr tIns="64800"/>
          <a:lstStyle>
            <a:lvl1pPr>
              <a:defRPr sz="1200"/>
            </a:lvl1pPr>
            <a:lvl2pPr>
              <a:defRPr sz="1200"/>
            </a:lvl2pPr>
            <a:lvl3pPr>
              <a:defRPr sz="1200"/>
            </a:lvl3pPr>
            <a:lvl4pPr>
              <a:defRPr sz="1200"/>
            </a:lvl4pPr>
            <a:lvl5pPr>
              <a:defRPr sz="120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34" name="HeadingBox3" descr="&lt;tags&gt;&lt;tag n=&quot;Format&quot; v=&quot;1&quot; /&gt;&lt;/tags&gt;" hidden="1"/>
          <p:cNvSpPr>
            <a:spLocks noGrp="1"/>
          </p:cNvSpPr>
          <p:nvPr>
            <p:ph type="body" sz="quarter" idx="30"/>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bIns="25200" anchor="b">
            <a:spAutoFit/>
          </a:bodyPr>
          <a:lstStyle>
            <a:lvl1pPr>
              <a:spcBef>
                <a:spcPts val="0"/>
              </a:spcBef>
              <a:defRPr sz="1200">
                <a:solidFill>
                  <a:srgbClr val="003568"/>
                </a:solidFill>
              </a:defRPr>
            </a:lvl1pPr>
          </a:lstStyle>
          <a:p>
            <a:pPr lvl="0"/>
            <a:r>
              <a:rPr lang="en-US" smtClean="0"/>
              <a:t>Click to edit Master text styles</a:t>
            </a:r>
          </a:p>
        </p:txBody>
      </p:sp>
      <p:sp>
        <p:nvSpPr>
          <p:cNvPr id="35" name="ObjectBox2" descr="&lt;tags&gt;&lt;tag n=&quot;BulletInfo&quot; v=&quot;Standard&quot; /&gt;&lt;tag n=&quot;Format&quot; v=&quot;1&quot; /&gt;&lt;/tags&gt;" hidden="1"/>
          <p:cNvSpPr>
            <a:spLocks noGrp="1"/>
          </p:cNvSpPr>
          <p:nvPr>
            <p:ph sz="quarter" idx="22"/>
          </p:nvPr>
        </p:nvSpPr>
        <p:spPr>
          <a:xfrm>
            <a:off x="2286000" y="1714500"/>
            <a:ext cx="4572000" cy="3429000"/>
          </a:xfrm>
        </p:spPr>
        <p:txBody>
          <a:bodyPr tIns="64800"/>
          <a:lstStyle>
            <a:lvl1pPr>
              <a:defRPr sz="1200"/>
            </a:lvl1pPr>
            <a:lvl2pPr>
              <a:defRPr sz="1200"/>
            </a:lvl2pPr>
            <a:lvl3pPr>
              <a:defRPr sz="1200"/>
            </a:lvl3pPr>
            <a:lvl4pPr>
              <a:defRPr sz="1200"/>
            </a:lvl4pPr>
            <a:lvl5pPr>
              <a:defRPr sz="120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36" name="HeadingBox2" descr="&lt;tags&gt;&lt;tag n=&quot;Format&quot; v=&quot;1&quot; /&gt;&lt;/tags&gt;" hidden="1"/>
          <p:cNvSpPr>
            <a:spLocks noGrp="1"/>
          </p:cNvSpPr>
          <p:nvPr>
            <p:ph type="body" sz="quarter" idx="20"/>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bIns="25200" anchor="b">
            <a:spAutoFit/>
          </a:bodyPr>
          <a:lstStyle>
            <a:lvl1pPr>
              <a:spcBef>
                <a:spcPts val="0"/>
              </a:spcBef>
              <a:defRPr sz="1200">
                <a:solidFill>
                  <a:srgbClr val="003568"/>
                </a:solidFill>
              </a:defRPr>
            </a:lvl1pPr>
          </a:lstStyle>
          <a:p>
            <a:pPr lvl="0"/>
            <a:r>
              <a:rPr lang="en-US" smtClean="0"/>
              <a:t>Click to edit Master text styles</a:t>
            </a:r>
          </a:p>
        </p:txBody>
      </p:sp>
      <p:sp>
        <p:nvSpPr>
          <p:cNvPr id="37" name="ObjectBox1" descr="&lt;tags&gt;&lt;tag n=&quot;BulletInfo&quot; v=&quot;Standard&quot; /&gt;&lt;tag n=&quot;Format&quot; v=&quot;1&quot; /&gt;&lt;/tags&gt;" hidden="1"/>
          <p:cNvSpPr>
            <a:spLocks noGrp="1"/>
          </p:cNvSpPr>
          <p:nvPr>
            <p:ph sz="quarter" idx="47"/>
          </p:nvPr>
        </p:nvSpPr>
        <p:spPr>
          <a:xfrm>
            <a:off x="2286000" y="1714500"/>
            <a:ext cx="4572000" cy="3429000"/>
          </a:xfrm>
        </p:spPr>
        <p:txBody>
          <a:bodyPr tIns="64800"/>
          <a:lstStyle>
            <a:lvl1pPr>
              <a:defRPr sz="1200"/>
            </a:lvl1pPr>
            <a:lvl2pPr>
              <a:defRPr sz="1200"/>
            </a:lvl2pPr>
            <a:lvl3pPr>
              <a:defRPr sz="1200"/>
            </a:lvl3pPr>
            <a:lvl4pPr>
              <a:defRPr sz="1200"/>
            </a:lvl4pPr>
            <a:lvl5pPr>
              <a:defRPr sz="120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38" name="HeadingBox1" descr="&lt;tags&gt;&lt;tag n=&quot;Format&quot; v=&quot;1&quot; /&gt;&lt;/tags&gt;" hidden="1"/>
          <p:cNvSpPr>
            <a:spLocks noGrp="1"/>
          </p:cNvSpPr>
          <p:nvPr>
            <p:ph type="body" sz="quarter" idx="48"/>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bIns="25200" anchor="b">
            <a:spAutoFit/>
          </a:bodyPr>
          <a:lstStyle>
            <a:lvl1pPr>
              <a:spcBef>
                <a:spcPts val="0"/>
              </a:spcBef>
              <a:defRPr sz="1200">
                <a:solidFill>
                  <a:srgbClr val="003568"/>
                </a:solidFill>
              </a:defRPr>
            </a:lvl1pPr>
          </a:lstStyle>
          <a:p>
            <a:pPr lvl="0"/>
            <a:r>
              <a:rPr lang="en-US" smtClean="0"/>
              <a:t>Click to edit Master text styles</a:t>
            </a:r>
          </a:p>
        </p:txBody>
      </p:sp>
      <p:sp>
        <p:nvSpPr>
          <p:cNvPr id="5" name="MessageStatement"/>
          <p:cNvSpPr>
            <a:spLocks noGrp="1" noChangeArrowheads="1"/>
          </p:cNvSpPr>
          <p:nvPr>
            <p:ph type="subTitle" idx="1"/>
          </p:nvPr>
        </p:nvSpPr>
        <p:spPr>
          <a:xfrm>
            <a:off x="449999" y="5731200"/>
            <a:ext cx="8236801" cy="298800"/>
          </a:xfrm>
          <a:solidFill>
            <a:schemeClr val="tx2"/>
          </a:solidFill>
          <a:ln w="6350">
            <a:solidFill>
              <a:schemeClr val="tx2"/>
            </a:solidFill>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90000" tIns="46800" rIns="90000" bIns="46800" anchor="b">
            <a:spAutoFit/>
          </a:bodyPr>
          <a:lstStyle>
            <a:lvl1pPr>
              <a:defRPr lang="en-US" altLang="ja-JP" noProof="0" dirty="0" smtClean="0">
                <a:solidFill>
                  <a:schemeClr val="bg1"/>
                </a:solidFill>
              </a:defRPr>
            </a:lvl1pPr>
          </a:lstStyle>
          <a:p>
            <a:pPr lvl="0"/>
            <a:r>
              <a:rPr lang="en-US" altLang="ja-JP" noProof="0" smtClean="0"/>
              <a:t>Click to edit Master subtitle style</a:t>
            </a:r>
            <a:endParaRPr lang="en-US" altLang="ja-JP" noProof="0" dirty="0" smtClean="0"/>
          </a:p>
        </p:txBody>
      </p:sp>
      <p:sp>
        <p:nvSpPr>
          <p:cNvPr id="2" name="Title"/>
          <p:cNvSpPr>
            <a:spLocks noGrp="1"/>
          </p:cNvSpPr>
          <p:nvPr>
            <p:ph type="title"/>
          </p:nvPr>
        </p:nvSpPr>
        <p:spPr/>
        <p:txBody>
          <a:bodyPr/>
          <a:lstStyle>
            <a:lvl1pPr>
              <a:defRPr/>
            </a:lvl1pPr>
          </a:lstStyle>
          <a:p>
            <a:r>
              <a:rPr lang="en-US" smtClean="0"/>
              <a:t>Click to edit Master title style</a:t>
            </a:r>
            <a:endParaRPr lang="en-GB" dirty="0"/>
          </a:p>
        </p:txBody>
      </p:sp>
      <p:sp>
        <p:nvSpPr>
          <p:cNvPr id="57" name="SlideNumber"/>
          <p:cNvSpPr>
            <a:spLocks noGrp="1" noChangeArrowheads="1"/>
          </p:cNvSpPr>
          <p:nvPr>
            <p:ph type="sldNum" sz="quarter" idx="67"/>
          </p:nvPr>
        </p:nvSpPr>
        <p:spPr/>
        <p:txBody>
          <a:bodyPr/>
          <a:lstStyle>
            <a:lvl1pPr algn="r">
              <a:lnSpc>
                <a:spcPct val="100000"/>
              </a:lnSpc>
              <a:buClrTx/>
              <a:defRPr sz="1000">
                <a:ea typeface="ＭＳ Ｐゴシック" pitchFamily="34" charset="-128"/>
              </a:defRPr>
            </a:lvl1pPr>
          </a:lstStyle>
          <a:p>
            <a:pPr>
              <a:defRPr/>
            </a:pPr>
            <a:fld id="{29B6BBD6-CEE0-4FA1-B60B-3E30B6CAB5ED}" type="slidenum">
              <a:rPr lang="en-US" altLang="ja-JP">
                <a:solidFill>
                  <a:srgbClr val="000000"/>
                </a:solidFill>
              </a:rPr>
              <a:pPr>
                <a:defRPr/>
              </a:pPr>
              <a:t>‹Nº›</a:t>
            </a:fld>
            <a:endParaRPr lang="ja-JP" altLang="en-US">
              <a:solidFill>
                <a:srgbClr val="000000"/>
              </a:solidFill>
            </a:endParaRPr>
          </a:p>
        </p:txBody>
      </p:sp>
    </p:spTree>
    <p:extLst>
      <p:ext uri="{BB962C8B-B14F-4D97-AF65-F5344CB8AC3E}">
        <p14:creationId xmlns:p14="http://schemas.microsoft.com/office/powerpoint/2010/main" val="2028958296"/>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userDrawn="1">
  <p:cSld name="Disclaimer">
    <p:spTree>
      <p:nvGrpSpPr>
        <p:cNvPr id="1" name=""/>
        <p:cNvGrpSpPr/>
        <p:nvPr/>
      </p:nvGrpSpPr>
      <p:grpSpPr>
        <a:xfrm>
          <a:off x="0" y="0"/>
          <a:ext cx="0" cy="0"/>
          <a:chOff x="0" y="0"/>
          <a:chExt cx="0" cy="0"/>
        </a:xfrm>
      </p:grpSpPr>
      <p:sp>
        <p:nvSpPr>
          <p:cNvPr id="4" name="TaxDisclaimer" descr="AQAAAAAQAGfLpEH/aB1AtNwK2RzCys8Kisuj/qe7iVlPd2wVwsqw+HYczntHIxxLC8WWvEjFzkAerl9euOgFlsP6S9TnmdVM7c9j87uzHSqU+zmciFuDtNj/ohwSSUjiDwgK4cE56w+LMwWDrq6ITJv8AFYFtcdzv4X4jBGYrYbRiusxMUyPIyINj/LtU0W1VswTfxLkGPgu9N8NEAAyuaXIKdIZf65LcQuSHbkH/mMlrYfIG5oBr42w+lgoEcSS4/kER2d2XNZrYCnIOF+Qwx6q0quMLbOh4ygFCu5FrV8fnUA1BFcSLCGGnF60Nuz4jUGEfJtTIP9ibwgJM7SSqKYLUZgQ/zI3c3NF/jNcbOJzOK8MvVUk2iQz87a/aBmUZOpz/k4DWdbQQIDvzb2cGmYb5w2dfx3seQfhYoAC0RohJZ+eZkFqVhZfaWPfclBVIlN5aMqLTq0xf7GyQRNmx7DXEf5Yy0KqLbkgtJunny6jrl1iJdACfeCu235FJ2rSAMaaw4QmxP+PiNXU5ffwAj2uwbEXrOEs2de0R2FmpVwttiOYOxGOuUNEIfGQadGcfGYxd66pKpIZ1uLr8FXiAnFt6FzoWpFmspjnWSE3XC0dLkrNhde1XztR6s38vWZkkpeY8j65BQPdxccqGp/vUAZvks3lvmZl+KsXsvnGNtp9gagyer0rB8VHrmh7Tbeg+I2/uI/1Lq5Y7voNm3tqQFIkn4gPjVUth4kAzOXuKP8sX31tEsa+5aGaMj3RCHmLtitOc0mLPSwkKTpuDV0CKtXy+Q46Iapv5/5/rhkrO2Xd3SO2lucCaqFodyjD/ftzJQ2PmgesL1SMrRv8SOgbHhQ29xw9ldY1GhnsKoR1H2R9updVkeDXtALJvES37L7/nGPzyyD/ubuDpKKndiCbkQkn7Sy+bI1oiABErcdpDnkRQFKhjTZsqiQYfOUkum30kvXrv5rY7UG40F+oLtxQThKtfHirttLuT3LaH3gSpU+TRuIPA7OHUUS7YNWNFYHOosEY6t2a3RRqhiBfhBhzyfjntmr3/+E/iBdG4Kif9O3Jdp3QUqUud0KsNhSysY3aKWIUiXItSxJkru3JcqaNoN9+Hb2D3u8qBK/nDgS796R7V+uZrjk1DEyRd9hXgR/g69CzI1UXv42gBcyzJ+bVStAGa/DOYw8Vw6wqTE4wLmERSj7QwrrZnm4vrZEGCzYIoaYshni6gODbnrTH+KoYZouA4zj4XP0="/>
          <p:cNvSpPr txBox="1">
            <a:spLocks noChangeArrowheads="1"/>
          </p:cNvSpPr>
          <p:nvPr userDrawn="1">
            <p:custDataLst>
              <p:tags r:id="rId1"/>
            </p:custDataLst>
          </p:nvPr>
        </p:nvSpPr>
        <p:spPr bwMode="auto">
          <a:xfrm>
            <a:off x="457200" y="1276350"/>
            <a:ext cx="8226425" cy="52629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lvl1pPr algn="l" eaLnBrk="0" hangingPunct="0">
              <a:defRPr sz="2400">
                <a:solidFill>
                  <a:schemeClr val="tx1"/>
                </a:solidFill>
                <a:latin typeface="Credit Suisse Type Light" pitchFamily="34" charset="0"/>
              </a:defRPr>
            </a:lvl1pPr>
            <a:lvl2pPr marL="1588" algn="l" eaLnBrk="0" hangingPunct="0">
              <a:defRPr sz="2400">
                <a:solidFill>
                  <a:schemeClr val="tx1"/>
                </a:solidFill>
                <a:latin typeface="Credit Suisse Type Light" pitchFamily="34" charset="0"/>
              </a:defRPr>
            </a:lvl2pPr>
            <a:lvl3pPr marL="3175" algn="l" eaLnBrk="0" hangingPunct="0">
              <a:defRPr sz="2400">
                <a:solidFill>
                  <a:schemeClr val="tx1"/>
                </a:solidFill>
                <a:latin typeface="Credit Suisse Type Light" pitchFamily="34" charset="0"/>
              </a:defRPr>
            </a:lvl3pPr>
            <a:lvl4pPr marL="4763" algn="l" eaLnBrk="0" hangingPunct="0">
              <a:defRPr sz="2400">
                <a:solidFill>
                  <a:schemeClr val="tx1"/>
                </a:solidFill>
                <a:latin typeface="Credit Suisse Type Light" pitchFamily="34" charset="0"/>
              </a:defRPr>
            </a:lvl4pPr>
            <a:lvl5pPr marL="6350" algn="l" eaLnBrk="0" hangingPunct="0">
              <a:defRPr sz="2400">
                <a:solidFill>
                  <a:schemeClr val="tx1"/>
                </a:solidFill>
                <a:latin typeface="Credit Suisse Type Light" pitchFamily="34" charset="0"/>
              </a:defRPr>
            </a:lvl5pPr>
            <a:lvl6pPr marL="463550" eaLnBrk="0" fontAlgn="base" hangingPunct="0">
              <a:spcBef>
                <a:spcPct val="0"/>
              </a:spcBef>
              <a:spcAft>
                <a:spcPct val="0"/>
              </a:spcAft>
              <a:defRPr sz="2400">
                <a:solidFill>
                  <a:schemeClr val="tx1"/>
                </a:solidFill>
                <a:latin typeface="Credit Suisse Type Light" pitchFamily="34" charset="0"/>
              </a:defRPr>
            </a:lvl6pPr>
            <a:lvl7pPr marL="920750" eaLnBrk="0" fontAlgn="base" hangingPunct="0">
              <a:spcBef>
                <a:spcPct val="0"/>
              </a:spcBef>
              <a:spcAft>
                <a:spcPct val="0"/>
              </a:spcAft>
              <a:defRPr sz="2400">
                <a:solidFill>
                  <a:schemeClr val="tx1"/>
                </a:solidFill>
                <a:latin typeface="Credit Suisse Type Light" pitchFamily="34" charset="0"/>
              </a:defRPr>
            </a:lvl7pPr>
            <a:lvl8pPr marL="1377950" eaLnBrk="0" fontAlgn="base" hangingPunct="0">
              <a:spcBef>
                <a:spcPct val="0"/>
              </a:spcBef>
              <a:spcAft>
                <a:spcPct val="0"/>
              </a:spcAft>
              <a:defRPr sz="2400">
                <a:solidFill>
                  <a:schemeClr val="tx1"/>
                </a:solidFill>
                <a:latin typeface="Credit Suisse Type Light" pitchFamily="34" charset="0"/>
              </a:defRPr>
            </a:lvl8pPr>
            <a:lvl9pPr marL="1835150" eaLnBrk="0" fontAlgn="base" hangingPunct="0">
              <a:spcBef>
                <a:spcPct val="0"/>
              </a:spcBef>
              <a:spcAft>
                <a:spcPct val="0"/>
              </a:spcAft>
              <a:defRPr sz="2400">
                <a:solidFill>
                  <a:schemeClr val="tx1"/>
                </a:solidFill>
                <a:latin typeface="Credit Suisse Type Light" pitchFamily="34" charset="0"/>
              </a:defRPr>
            </a:lvl9pPr>
          </a:lstStyle>
          <a:p>
            <a:pPr defTabSz="914400" eaLnBrk="1" hangingPunct="1">
              <a:lnSpc>
                <a:spcPct val="95000"/>
              </a:lnSpc>
            </a:pPr>
            <a:r>
              <a:rPr lang="es-ES" sz="900" noProof="1" smtClean="0">
                <a:solidFill>
                  <a:srgbClr val="000000"/>
                </a:solidFill>
                <a:latin typeface="Credit Suisse Type Light"/>
              </a:rPr>
              <a:t>Credit Suisse no proporciona en ningún caso asesoría tributaria. Ninguna declaración impositiva adjunta en relación con cualquier impuesto federal de los Estados Unidos de América puede ser utilizada de forma verbal o escrita, por ningún contribuyente con el fin de evitar cualquier penalización, multa o sanción. Cualquier declaración adjunta fue escrita para apoyar la comercialización o la promoción de transacciones o de asuntos con los que dicha declaración se relaciona. Cada contribuyente debe buscar el consejo, basado en las circunstancias particulares de dicho contribuyente, de un consejero fiscal independiente.</a:t>
            </a:r>
            <a:endParaRPr lang="en-US" sz="900" noProof="1">
              <a:solidFill>
                <a:srgbClr val="000000"/>
              </a:solidFill>
              <a:latin typeface="Credit Suisse Type Light"/>
            </a:endParaRPr>
          </a:p>
        </p:txBody>
      </p:sp>
      <p:sp>
        <p:nvSpPr>
          <p:cNvPr id="5" name="UsageDisclaimer" descr="AQAAAAAQAGJ4qn2tlm9HsKvin/e05ZSQ6nvXhtVgwvOWRdWbw/KKvGjC9pGoc2kd/DE5290mEW8PJ25wmlbMexb1xCCwT/DHQ/3FzJ+M/9sOOCIw0qwLTIp5Bx7Wr7slF1P8ijwFBldJRXvh3NB6WcTJnSh1YeFGxP91+zLB2/S8/F900Pj9xtvvQ0VBzzJYytUecTHhWiYAfG8un93FXKPvga4Bv5dJ/TFdhNtWWDY1Zfls19h0avWqrD0XrJiFYp0eeTdg7eZbkQGo9r/Fndgo7s4ORkMuUNv34x3DO2ql2BNMpxy1fRB3wxNU8WKlhtVpf1EXr4qU+fHyHHvgrGKdkT08q4MvdCryszX4DK1TMLY/OKN4cjfw2WN69Zxm8tiaqGhYXucyBBEluXWHq4OpJv5bIlx8z2itYoXILrpnEoJanj+rq0pErKkuYG9HCeckk0oyoqThzlvCDktPvdIRd59Ms95PdAxGrFc5sVdsyYq0Wvs3Jsrou1Jy/zZU1nbDxApjUTN/sExMvB+IQC4Kmzd8SvRZGUH9xSi5xkK87nc/pnelj9UdSgKLEiOqDxhsJOe8nw=="/>
          <p:cNvSpPr txBox="1">
            <a:spLocks noChangeArrowheads="1"/>
          </p:cNvSpPr>
          <p:nvPr userDrawn="1">
            <p:custDataLst>
              <p:tags r:id="rId2"/>
            </p:custDataLst>
          </p:nvPr>
        </p:nvSpPr>
        <p:spPr bwMode="auto">
          <a:xfrm>
            <a:off x="457200" y="1955048"/>
            <a:ext cx="8226425" cy="13157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lvl1pPr algn="l" eaLnBrk="0" hangingPunct="0">
              <a:defRPr sz="2400">
                <a:solidFill>
                  <a:schemeClr val="tx1"/>
                </a:solidFill>
                <a:latin typeface="Credit Suisse Type Light" pitchFamily="34" charset="0"/>
              </a:defRPr>
            </a:lvl1pPr>
            <a:lvl2pPr marL="1588" algn="l" eaLnBrk="0" hangingPunct="0">
              <a:defRPr sz="2400">
                <a:solidFill>
                  <a:schemeClr val="tx1"/>
                </a:solidFill>
                <a:latin typeface="Credit Suisse Type Light" pitchFamily="34" charset="0"/>
              </a:defRPr>
            </a:lvl2pPr>
            <a:lvl3pPr marL="3175" algn="l" eaLnBrk="0" hangingPunct="0">
              <a:defRPr sz="2400">
                <a:solidFill>
                  <a:schemeClr val="tx1"/>
                </a:solidFill>
                <a:latin typeface="Credit Suisse Type Light" pitchFamily="34" charset="0"/>
              </a:defRPr>
            </a:lvl3pPr>
            <a:lvl4pPr marL="4763" algn="l" eaLnBrk="0" hangingPunct="0">
              <a:defRPr sz="2400">
                <a:solidFill>
                  <a:schemeClr val="tx1"/>
                </a:solidFill>
                <a:latin typeface="Credit Suisse Type Light" pitchFamily="34" charset="0"/>
              </a:defRPr>
            </a:lvl4pPr>
            <a:lvl5pPr marL="6350" algn="l" eaLnBrk="0" hangingPunct="0">
              <a:defRPr sz="2400">
                <a:solidFill>
                  <a:schemeClr val="tx1"/>
                </a:solidFill>
                <a:latin typeface="Credit Suisse Type Light" pitchFamily="34" charset="0"/>
              </a:defRPr>
            </a:lvl5pPr>
            <a:lvl6pPr marL="463550" eaLnBrk="0" fontAlgn="base" hangingPunct="0">
              <a:spcBef>
                <a:spcPct val="0"/>
              </a:spcBef>
              <a:spcAft>
                <a:spcPct val="0"/>
              </a:spcAft>
              <a:defRPr sz="2400">
                <a:solidFill>
                  <a:schemeClr val="tx1"/>
                </a:solidFill>
                <a:latin typeface="Credit Suisse Type Light" pitchFamily="34" charset="0"/>
              </a:defRPr>
            </a:lvl6pPr>
            <a:lvl7pPr marL="920750" eaLnBrk="0" fontAlgn="base" hangingPunct="0">
              <a:spcBef>
                <a:spcPct val="0"/>
              </a:spcBef>
              <a:spcAft>
                <a:spcPct val="0"/>
              </a:spcAft>
              <a:defRPr sz="2400">
                <a:solidFill>
                  <a:schemeClr val="tx1"/>
                </a:solidFill>
                <a:latin typeface="Credit Suisse Type Light" pitchFamily="34" charset="0"/>
              </a:defRPr>
            </a:lvl7pPr>
            <a:lvl8pPr marL="1377950" eaLnBrk="0" fontAlgn="base" hangingPunct="0">
              <a:spcBef>
                <a:spcPct val="0"/>
              </a:spcBef>
              <a:spcAft>
                <a:spcPct val="0"/>
              </a:spcAft>
              <a:defRPr sz="2400">
                <a:solidFill>
                  <a:schemeClr val="tx1"/>
                </a:solidFill>
                <a:latin typeface="Credit Suisse Type Light" pitchFamily="34" charset="0"/>
              </a:defRPr>
            </a:lvl8pPr>
            <a:lvl9pPr marL="1835150" eaLnBrk="0" fontAlgn="base" hangingPunct="0">
              <a:spcBef>
                <a:spcPct val="0"/>
              </a:spcBef>
              <a:spcAft>
                <a:spcPct val="0"/>
              </a:spcAft>
              <a:defRPr sz="2400">
                <a:solidFill>
                  <a:schemeClr val="tx1"/>
                </a:solidFill>
                <a:latin typeface="Credit Suisse Type Light" pitchFamily="34" charset="0"/>
              </a:defRPr>
            </a:lvl9pPr>
          </a:lstStyle>
          <a:p>
            <a:pPr defTabSz="914400" eaLnBrk="1" hangingPunct="1">
              <a:lnSpc>
                <a:spcPct val="95000"/>
              </a:lnSpc>
            </a:pPr>
            <a:r>
              <a:rPr lang="es-ES" sz="900" noProof="1" smtClean="0">
                <a:solidFill>
                  <a:srgbClr val="000000"/>
                </a:solidFill>
                <a:latin typeface="Credit Suisse Type Light"/>
              </a:rPr>
              <a:t>Este material no podrá utilizarse ni servir como base para fines distintos de los específicamente acordados por escrito con Credit Suisse.</a:t>
            </a:r>
            <a:endParaRPr lang="en-US" sz="900" noProof="1">
              <a:solidFill>
                <a:srgbClr val="000000"/>
              </a:solidFill>
              <a:latin typeface="Credit Suisse Type Light"/>
            </a:endParaRPr>
          </a:p>
        </p:txBody>
      </p:sp>
      <p:sp>
        <p:nvSpPr>
          <p:cNvPr id="7" name="AffiliatesDisclaimer" descr="AQAAAAAQABd5dinGxBVIpWmxz49CNXpKgrount1QW/C29Mb79HjnCGX1jskpUQwHHq6aMbiwn/WrNq2ten/4NBVcyiHisZkUDtgUawYrACpeQDyXZYa6w3kL4hmdq+nv28GwoftQcfy4OKHa5X5myahBhIYbXfXy/z96gV9zcad8m9G4L+OROS74gZMZJG3uKAuN91NOpsl08TJgowvhwBoyLjqnAeR5tXcBNYOdlrvVsrtRf45KhroDVYazgKvT0Z8SxlSwNfY0ndeH7JcuslwBuYU7jA9CoXP5O25jatfwB5B5DCSPcKi3vAdbrSuhZ4KfAnzGZuQPdfg22Ev/p+uZETbx2U/U60OABiPfPhK1oABJC5hn5SGPG+3WCH0Q/IFC7hY07xfpJQ16wU0kW2WNZlSKkXYw/HTI22LlAdpxqhAbi86qlunyxBDkIVFW0/E3E5Ia1YmuBIZnqGj9u23JCkvriAJSqgl5gRVEN7KCU8PzJ1AeOsi+g4Tgd0ZgGtPhSB/hq1f5SeqDN8IXgiWLIgF0J0Ev7JNYEp71mRJYeTfxWdJIXwTJYRip8QKgY5W19dSJP2hIeHmpCd+aMiEnhG+4bBFQIzOMMLrnh7MM+Xi2jernDwnXV8VxYkfzTOigDUDBZB54RhS9c6I0raeLxd4PDJrxEZrAE05fSsvOrHkBrT9XJ5vguxAPfMR/MEt7IVrtC2J1tG/5KIG6+f9SSiYCB7fK1yTlrHym9HTiUsxN2vQ4xNuEakEuihbeAYUAfxq25mVb1E8vVSSV8v8aUqeP5wMkaihd3HOvKIAcPZ2F5E7aKLt70CzQ07++PgzkH9GwvK2OmvTGyrGGzePe/PxOJ0Opox3piebffbQmJ707tPpuRFPx6eih888QuAAkiZyjD6VUnEYKzeo2m5fA1rttcNYNdJ4u4bvOb+Tuip9BB3eS"/>
          <p:cNvSpPr txBox="1">
            <a:spLocks noChangeArrowheads="1"/>
          </p:cNvSpPr>
          <p:nvPr userDrawn="1">
            <p:custDataLst>
              <p:tags r:id="rId3"/>
            </p:custDataLst>
          </p:nvPr>
        </p:nvSpPr>
        <p:spPr bwMode="auto">
          <a:xfrm>
            <a:off x="457200" y="2239022"/>
            <a:ext cx="8226425" cy="39472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lvl1pPr algn="l" eaLnBrk="0" hangingPunct="0">
              <a:defRPr sz="2400">
                <a:solidFill>
                  <a:schemeClr val="tx1"/>
                </a:solidFill>
                <a:latin typeface="Credit Suisse Type Light" pitchFamily="34" charset="0"/>
              </a:defRPr>
            </a:lvl1pPr>
            <a:lvl2pPr marL="1588" algn="l" eaLnBrk="0" hangingPunct="0">
              <a:defRPr sz="2400">
                <a:solidFill>
                  <a:schemeClr val="tx1"/>
                </a:solidFill>
                <a:latin typeface="Credit Suisse Type Light" pitchFamily="34" charset="0"/>
              </a:defRPr>
            </a:lvl2pPr>
            <a:lvl3pPr marL="3175" algn="l" eaLnBrk="0" hangingPunct="0">
              <a:defRPr sz="2400">
                <a:solidFill>
                  <a:schemeClr val="tx1"/>
                </a:solidFill>
                <a:latin typeface="Credit Suisse Type Light" pitchFamily="34" charset="0"/>
              </a:defRPr>
            </a:lvl3pPr>
            <a:lvl4pPr marL="4763" algn="l" eaLnBrk="0" hangingPunct="0">
              <a:defRPr sz="2400">
                <a:solidFill>
                  <a:schemeClr val="tx1"/>
                </a:solidFill>
                <a:latin typeface="Credit Suisse Type Light" pitchFamily="34" charset="0"/>
              </a:defRPr>
            </a:lvl4pPr>
            <a:lvl5pPr marL="6350" algn="l" eaLnBrk="0" hangingPunct="0">
              <a:defRPr sz="2400">
                <a:solidFill>
                  <a:schemeClr val="tx1"/>
                </a:solidFill>
                <a:latin typeface="Credit Suisse Type Light" pitchFamily="34" charset="0"/>
              </a:defRPr>
            </a:lvl5pPr>
            <a:lvl6pPr marL="463550" eaLnBrk="0" fontAlgn="base" hangingPunct="0">
              <a:spcBef>
                <a:spcPct val="0"/>
              </a:spcBef>
              <a:spcAft>
                <a:spcPct val="0"/>
              </a:spcAft>
              <a:defRPr sz="2400">
                <a:solidFill>
                  <a:schemeClr val="tx1"/>
                </a:solidFill>
                <a:latin typeface="Credit Suisse Type Light" pitchFamily="34" charset="0"/>
              </a:defRPr>
            </a:lvl6pPr>
            <a:lvl7pPr marL="920750" eaLnBrk="0" fontAlgn="base" hangingPunct="0">
              <a:spcBef>
                <a:spcPct val="0"/>
              </a:spcBef>
              <a:spcAft>
                <a:spcPct val="0"/>
              </a:spcAft>
              <a:defRPr sz="2400">
                <a:solidFill>
                  <a:schemeClr val="tx1"/>
                </a:solidFill>
                <a:latin typeface="Credit Suisse Type Light" pitchFamily="34" charset="0"/>
              </a:defRPr>
            </a:lvl7pPr>
            <a:lvl8pPr marL="1377950" eaLnBrk="0" fontAlgn="base" hangingPunct="0">
              <a:spcBef>
                <a:spcPct val="0"/>
              </a:spcBef>
              <a:spcAft>
                <a:spcPct val="0"/>
              </a:spcAft>
              <a:defRPr sz="2400">
                <a:solidFill>
                  <a:schemeClr val="tx1"/>
                </a:solidFill>
                <a:latin typeface="Credit Suisse Type Light" pitchFamily="34" charset="0"/>
              </a:defRPr>
            </a:lvl8pPr>
            <a:lvl9pPr marL="1835150" eaLnBrk="0" fontAlgn="base" hangingPunct="0">
              <a:spcBef>
                <a:spcPct val="0"/>
              </a:spcBef>
              <a:spcAft>
                <a:spcPct val="0"/>
              </a:spcAft>
              <a:defRPr sz="2400">
                <a:solidFill>
                  <a:schemeClr val="tx1"/>
                </a:solidFill>
                <a:latin typeface="Credit Suisse Type Light" pitchFamily="34" charset="0"/>
              </a:defRPr>
            </a:lvl9pPr>
          </a:lstStyle>
          <a:p>
            <a:pPr defTabSz="914400" eaLnBrk="1" hangingPunct="1">
              <a:lnSpc>
                <a:spcPct val="95000"/>
              </a:lnSpc>
            </a:pPr>
            <a:r>
              <a:rPr lang="es-ES" sz="900" noProof="1" smtClean="0">
                <a:solidFill>
                  <a:srgbClr val="000000"/>
                </a:solidFill>
                <a:latin typeface="Credit Suisse Type Light"/>
              </a:rPr>
              <a:t>Este material ha sido preparado por Credit Suisse ("CS") y sus entidades afiliadas para uso de CS. Consecuentemente, cualquier información  reflejada o incorporada en el mismo o en materiales relacionados o en transacciones subsecuentes, podrá ser compartida de buena fe por CS y sus afiliadas con empleados de CS, de sus afiliadas y sus representantes en cualquier lugar.</a:t>
            </a:r>
            <a:endParaRPr lang="en-US" sz="900" noProof="1">
              <a:solidFill>
                <a:srgbClr val="000000"/>
              </a:solidFill>
              <a:latin typeface="Credit Suisse Type Light"/>
            </a:endParaRPr>
          </a:p>
        </p:txBody>
      </p:sp>
      <p:sp>
        <p:nvSpPr>
          <p:cNvPr id="6" name="ResearchDisclaimer" descr="AQAAAAAQAES9MAy4tC5HnvqGd/pfWYPYOqCrkhymyoUFW+rTwo8/RqvQVSBY3NLN9/uiFLU3hwHGRawyLrnZGv2qEZTDQ/Oq49X0hJIWWyiz6BxsF2/8nOPOkSm5HD616bhRH/GAJGOetD0iQw0FJ3NUhEml/wM5H4er2VWaemE/sxPxyCtgLxxPbQyAqjEHVhPntBJBzAawofh/N5AILREX8DXSP7AKGp8ORGdGFHpdBiGuqciWYOC2w5RqGtWsyyUP4z8J9sVWOaDpa42/JGtBLy0kwGiD+HFO5+SfkaVz+WN8R1KIAoxbEKuLeIL9TQsKLrAaIWjF5ZiHGLeNfs811tZWCK3Eyb6GgezuSRFuLpnavCxNV2v82OrqL0MIZoWs4i/VEoPw4X7Y7EzR9li9HOjrR1qOGqBtG8yUcTHOcl1yPYXxAnU/7jxG7w1mnPUxhahx0KPuMjKWPCbFaE+xkYDd5Wx1/udLmDSc798ajc0SaZH5ylWsxvfBn4+SDBQ8DNRmncUuw1h5xpYCDnLc85i35muI50JaKXaSUdDRujf1aFs7xHxzWdZh5la5o4TvSv+OeqH2P4IrOSBKKJat1FlzXn27wFAUVcnzUU2P8iWFgacAcnM4EGWl4lHhqr8IunN6FOjnC/VorvKQOpplGKfieKiVA9yorLMZnvv13Cl7dJ4/xNhbffpC9FLtTQgwbClRR0pX+TyBnFhOwTcyVkEityYuon6V53wkUpWKIF6rf1p/q/lfe0/u9nmJZFSbbpCcKYWoImDGZybdoEOYBj1vAPzXwELB1qSbaIah3DN/3Z+MgUVLmbrGHzkhJb2A26oaIp/pucOA9MXa+OwR1+x/nQzrc+ZyfSk1i9dFwhi98fR0sBG9yjCqvxmA+Go11oKjEHc+LZ0T2WA5HXKvHlxrP9/WdIQ3XL9/TiTqVfJpHiWEFfyrnO4T/R36UqLCPDfeNJQURHaLa9hsqHBoqE3LOeDbgy237uq0E81nWEi3yQ9lOcioJDhMQHmTL9QKkMTfC/bed9DcMN/bzT9eHRK98ns4GbElE8hoAdR4zedWufvLQ0EVT/c1tHqqzoeFkO0xrNMEk8f8gbQerMCrl6BSxmVVNkyoMted2E6Xn/+xKF9PKU1yzXgOT7cduTXN5HlJaQ=="/>
          <p:cNvSpPr txBox="1">
            <a:spLocks noChangeArrowheads="1"/>
          </p:cNvSpPr>
          <p:nvPr userDrawn="1">
            <p:custDataLst>
              <p:tags r:id="rId4"/>
            </p:custDataLst>
          </p:nvPr>
        </p:nvSpPr>
        <p:spPr bwMode="auto">
          <a:xfrm>
            <a:off x="457200" y="2786145"/>
            <a:ext cx="8226425" cy="52629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lvl1pPr algn="l" eaLnBrk="0" hangingPunct="0">
              <a:defRPr sz="2400">
                <a:solidFill>
                  <a:schemeClr val="tx1"/>
                </a:solidFill>
                <a:latin typeface="Credit Suisse Type Light" pitchFamily="34" charset="0"/>
              </a:defRPr>
            </a:lvl1pPr>
            <a:lvl2pPr marL="1588" algn="l" eaLnBrk="0" hangingPunct="0">
              <a:defRPr sz="2400">
                <a:solidFill>
                  <a:schemeClr val="tx1"/>
                </a:solidFill>
                <a:latin typeface="Credit Suisse Type Light" pitchFamily="34" charset="0"/>
              </a:defRPr>
            </a:lvl2pPr>
            <a:lvl3pPr marL="3175" algn="l" eaLnBrk="0" hangingPunct="0">
              <a:defRPr sz="2400">
                <a:solidFill>
                  <a:schemeClr val="tx1"/>
                </a:solidFill>
                <a:latin typeface="Credit Suisse Type Light" pitchFamily="34" charset="0"/>
              </a:defRPr>
            </a:lvl3pPr>
            <a:lvl4pPr marL="4763" algn="l" eaLnBrk="0" hangingPunct="0">
              <a:defRPr sz="2400">
                <a:solidFill>
                  <a:schemeClr val="tx1"/>
                </a:solidFill>
                <a:latin typeface="Credit Suisse Type Light" pitchFamily="34" charset="0"/>
              </a:defRPr>
            </a:lvl4pPr>
            <a:lvl5pPr marL="6350" algn="l" eaLnBrk="0" hangingPunct="0">
              <a:defRPr sz="2400">
                <a:solidFill>
                  <a:schemeClr val="tx1"/>
                </a:solidFill>
                <a:latin typeface="Credit Suisse Type Light" pitchFamily="34" charset="0"/>
              </a:defRPr>
            </a:lvl5pPr>
            <a:lvl6pPr marL="463550" eaLnBrk="0" fontAlgn="base" hangingPunct="0">
              <a:spcBef>
                <a:spcPct val="0"/>
              </a:spcBef>
              <a:spcAft>
                <a:spcPct val="0"/>
              </a:spcAft>
              <a:defRPr sz="2400">
                <a:solidFill>
                  <a:schemeClr val="tx1"/>
                </a:solidFill>
                <a:latin typeface="Credit Suisse Type Light" pitchFamily="34" charset="0"/>
              </a:defRPr>
            </a:lvl6pPr>
            <a:lvl7pPr marL="920750" eaLnBrk="0" fontAlgn="base" hangingPunct="0">
              <a:spcBef>
                <a:spcPct val="0"/>
              </a:spcBef>
              <a:spcAft>
                <a:spcPct val="0"/>
              </a:spcAft>
              <a:defRPr sz="2400">
                <a:solidFill>
                  <a:schemeClr val="tx1"/>
                </a:solidFill>
                <a:latin typeface="Credit Suisse Type Light" pitchFamily="34" charset="0"/>
              </a:defRPr>
            </a:lvl7pPr>
            <a:lvl8pPr marL="1377950" eaLnBrk="0" fontAlgn="base" hangingPunct="0">
              <a:spcBef>
                <a:spcPct val="0"/>
              </a:spcBef>
              <a:spcAft>
                <a:spcPct val="0"/>
              </a:spcAft>
              <a:defRPr sz="2400">
                <a:solidFill>
                  <a:schemeClr val="tx1"/>
                </a:solidFill>
                <a:latin typeface="Credit Suisse Type Light" pitchFamily="34" charset="0"/>
              </a:defRPr>
            </a:lvl8pPr>
            <a:lvl9pPr marL="1835150" eaLnBrk="0" fontAlgn="base" hangingPunct="0">
              <a:spcBef>
                <a:spcPct val="0"/>
              </a:spcBef>
              <a:spcAft>
                <a:spcPct val="0"/>
              </a:spcAft>
              <a:defRPr sz="2400">
                <a:solidFill>
                  <a:schemeClr val="tx1"/>
                </a:solidFill>
                <a:latin typeface="Credit Suisse Type Light" pitchFamily="34" charset="0"/>
              </a:defRPr>
            </a:lvl9pPr>
          </a:lstStyle>
          <a:p>
            <a:pPr defTabSz="914400" eaLnBrk="1" hangingPunct="1">
              <a:lnSpc>
                <a:spcPct val="95000"/>
              </a:lnSpc>
            </a:pPr>
            <a:r>
              <a:rPr lang="es-ES" sz="900" noProof="1" smtClean="0">
                <a:solidFill>
                  <a:srgbClr val="000000"/>
                </a:solidFill>
                <a:latin typeface="Credit Suisse Type Light"/>
              </a:rPr>
              <a:t>Credit Suisse ha adoptado una serie de políticas y directrices orientadas a proteger  la independencia de sus analistas.  La política de Credit Suisse prohíbe a sus empleados  ofrecer directa o indirectamente una valoración favorable o un objetivo de precios  específico, u ofrecer cualquier modificación en una valoración u objetivo de precios  como contrapartida o aliciente para obtener clientes u otras contraprestaciones.   La política de Credit Suisse prohíbe a los analistas ser remunerados por su participación en operaciones de banca de inversión.</a:t>
            </a:r>
            <a:endParaRPr lang="en-US" sz="900" noProof="1">
              <a:solidFill>
                <a:srgbClr val="000000"/>
              </a:solidFill>
              <a:latin typeface="Credit Suisse Type Light"/>
            </a:endParaRPr>
          </a:p>
        </p:txBody>
      </p:sp>
      <p:sp>
        <p:nvSpPr>
          <p:cNvPr id="3" name="SlideNumber"/>
          <p:cNvSpPr>
            <a:spLocks noGrp="1"/>
          </p:cNvSpPr>
          <p:nvPr>
            <p:ph type="sldNum" sz="quarter" idx="10"/>
          </p:nvPr>
        </p:nvSpPr>
        <p:spPr/>
        <p:txBody>
          <a:bodyPr/>
          <a:lstStyle/>
          <a:p>
            <a:fld id="{3C5482B9-D11D-4067-B360-F1AA9B4F5826}" type="slidenum">
              <a:rPr lang="en-US" noProof="1" smtClean="0">
                <a:solidFill>
                  <a:srgbClr val="000000"/>
                </a:solidFill>
              </a:rPr>
              <a:pPr/>
              <a:t>‹Nº›</a:t>
            </a:fld>
            <a:endParaRPr lang="en-US" noProof="1">
              <a:solidFill>
                <a:srgbClr val="000000"/>
              </a:solidFill>
            </a:endParaRPr>
          </a:p>
        </p:txBody>
      </p:sp>
      <p:sp>
        <p:nvSpPr>
          <p:cNvPr id="8" name="Tagline"/>
          <p:cNvSpPr txBox="1">
            <a:spLocks noChangeArrowheads="1"/>
          </p:cNvSpPr>
          <p:nvPr userDrawn="1"/>
        </p:nvSpPr>
        <p:spPr bwMode="auto">
          <a:xfrm rot="-5400000">
            <a:off x="-3366293" y="3369468"/>
            <a:ext cx="6826250" cy="873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ormAutofit/>
          </a:bodyPr>
          <a:lstStyle>
            <a:lvl1pPr algn="l" defTabSz="728663" eaLnBrk="0" hangingPunct="0">
              <a:tabLst>
                <a:tab pos="4286250" algn="l"/>
              </a:tabLst>
              <a:defRPr sz="2400">
                <a:solidFill>
                  <a:schemeClr val="tx1"/>
                </a:solidFill>
                <a:latin typeface="Credit Suisse Type Light" pitchFamily="34" charset="0"/>
              </a:defRPr>
            </a:lvl1pPr>
            <a:lvl2pPr marL="495300" indent="-227013" algn="l" defTabSz="728663" eaLnBrk="0" hangingPunct="0">
              <a:tabLst>
                <a:tab pos="4286250" algn="l"/>
              </a:tabLst>
              <a:defRPr sz="2400">
                <a:solidFill>
                  <a:schemeClr val="tx1"/>
                </a:solidFill>
                <a:latin typeface="Credit Suisse Type Light" pitchFamily="34" charset="0"/>
              </a:defRPr>
            </a:lvl2pPr>
            <a:lvl3pPr marL="757238" indent="-260350" algn="l" defTabSz="728663" eaLnBrk="0" hangingPunct="0">
              <a:tabLst>
                <a:tab pos="4286250" algn="l"/>
              </a:tabLst>
              <a:defRPr sz="2400">
                <a:solidFill>
                  <a:schemeClr val="tx1"/>
                </a:solidFill>
                <a:latin typeface="Credit Suisse Type Light" pitchFamily="34" charset="0"/>
              </a:defRPr>
            </a:lvl3pPr>
            <a:lvl4pPr marL="1004888" indent="-246063" algn="l" defTabSz="728663" eaLnBrk="0" hangingPunct="0">
              <a:tabLst>
                <a:tab pos="4286250" algn="l"/>
              </a:tabLst>
              <a:defRPr sz="2400">
                <a:solidFill>
                  <a:schemeClr val="tx1"/>
                </a:solidFill>
                <a:latin typeface="Credit Suisse Type Light" pitchFamily="34" charset="0"/>
              </a:defRPr>
            </a:lvl4pPr>
            <a:lvl5pPr marL="3128963" indent="15875" algn="l" defTabSz="728663" eaLnBrk="0" hangingPunct="0">
              <a:tabLst>
                <a:tab pos="4286250" algn="l"/>
              </a:tabLst>
              <a:defRPr sz="2400">
                <a:solidFill>
                  <a:schemeClr val="tx1"/>
                </a:solidFill>
                <a:latin typeface="Credit Suisse Type Light" pitchFamily="34" charset="0"/>
              </a:defRPr>
            </a:lvl5pPr>
            <a:lvl6pPr marL="35861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9pPr>
          </a:lstStyle>
          <a:p>
            <a:pPr eaLnBrk="1" hangingPunct="1">
              <a:lnSpc>
                <a:spcPct val="95000"/>
              </a:lnSpc>
              <a:buClr>
                <a:srgbClr val="FFFFFF"/>
              </a:buClr>
            </a:pPr>
            <a:r>
              <a:rPr lang="en-US" sz="600" noProof="1" smtClean="0">
                <a:solidFill>
                  <a:srgbClr val="969696"/>
                </a:solidFill>
                <a:latin typeface="Credit Suisse Type Light"/>
              </a:rPr>
              <a:t>O:\IBD_Regional_Documents_Repository_AM_Groups\Latam Group\Mexico IBD\CKDs\Credit Suisse RE\New RP\CSMRTCK - Roadshow_v52.pptx</a:t>
            </a:r>
            <a:endParaRPr lang="en-US" sz="600" noProof="1">
              <a:solidFill>
                <a:srgbClr val="969696"/>
              </a:solidFill>
              <a:latin typeface="Credit Suisse Type Light"/>
            </a:endParaRPr>
          </a:p>
        </p:txBody>
      </p:sp>
    </p:spTree>
    <p:extLst>
      <p:ext uri="{BB962C8B-B14F-4D97-AF65-F5344CB8AC3E}">
        <p14:creationId xmlns:p14="http://schemas.microsoft.com/office/powerpoint/2010/main" val="1318242674"/>
      </p:ext>
    </p:extLst>
  </p:cSld>
  <p:clrMapOvr>
    <a:masterClrMapping/>
  </p:clrMapOvr>
  <p:timing>
    <p:tnLst>
      <p:par>
        <p:cTn id="1" dur="indefinite" restart="never" nodeType="tmRoot"/>
      </p:par>
    </p:tnLst>
  </p:timing>
</p:sldLayout>
</file>

<file path=ppt/slideLayouts/slideLayout85.xml><?xml version="1.0" encoding="utf-8"?>
<p:sldLayout xmlns:a="http://schemas.openxmlformats.org/drawingml/2006/main" xmlns:r="http://schemas.openxmlformats.org/officeDocument/2006/relationships" xmlns:p="http://schemas.openxmlformats.org/presentationml/2006/main" preserve="1" userDrawn="1">
  <p:cSld name="Table of Contents">
    <p:spTree>
      <p:nvGrpSpPr>
        <p:cNvPr id="1" name=""/>
        <p:cNvGrpSpPr/>
        <p:nvPr/>
      </p:nvGrpSpPr>
      <p:grpSpPr>
        <a:xfrm>
          <a:off x="0" y="0"/>
          <a:ext cx="0" cy="0"/>
          <a:chOff x="0" y="0"/>
          <a:chExt cx="0" cy="0"/>
        </a:xfrm>
      </p:grpSpPr>
      <p:sp>
        <p:nvSpPr>
          <p:cNvPr id="3" name="SlideNumber"/>
          <p:cNvSpPr>
            <a:spLocks noGrp="1"/>
          </p:cNvSpPr>
          <p:nvPr>
            <p:ph type="sldNum" sz="quarter" idx="10"/>
          </p:nvPr>
        </p:nvSpPr>
        <p:spPr/>
        <p:txBody>
          <a:bodyPr/>
          <a:lstStyle/>
          <a:p>
            <a:fld id="{3C5482B9-D11D-4067-B360-F1AA9B4F5826}" type="slidenum">
              <a:rPr lang="en-US" noProof="1" smtClean="0">
                <a:solidFill>
                  <a:srgbClr val="000000"/>
                </a:solidFill>
              </a:rPr>
              <a:pPr/>
              <a:t>‹Nº›</a:t>
            </a:fld>
            <a:endParaRPr lang="en-US" noProof="1">
              <a:solidFill>
                <a:srgbClr val="000000"/>
              </a:solidFill>
            </a:endParaRPr>
          </a:p>
        </p:txBody>
      </p:sp>
      <p:sp>
        <p:nvSpPr>
          <p:cNvPr id="4" name="BasicText" descr="&lt;tags&gt;&lt;tag n=&quot;Linked&quot; v=&quot;True&quot; /&gt;&lt;/tags&gt;"/>
          <p:cNvSpPr>
            <a:spLocks noGrp="1" noChangeArrowheads="1"/>
          </p:cNvSpPr>
          <p:nvPr>
            <p:ph idx="1"/>
          </p:nvPr>
        </p:nvSpPr>
        <p:spPr bwMode="gray">
          <a:xfrm>
            <a:off x="449263" y="990600"/>
            <a:ext cx="8245475" cy="43576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bodyPr>
          <a:lstStyle>
            <a:lvl1pPr>
              <a:defRPr lang="en-US" dirty="0" smtClean="0"/>
            </a:lvl1pPr>
            <a:lvl2pPr>
              <a:defRPr lang="en-US" dirty="0" smtClean="0"/>
            </a:lvl2pPr>
          </a:lstStyle>
          <a:p>
            <a:pPr marL="361950" lvl="0" indent="-361950" defTabSz="728663" fontAlgn="base">
              <a:spcBef>
                <a:spcPct val="95000"/>
              </a:spcBef>
              <a:spcAft>
                <a:spcPct val="0"/>
              </a:spcAft>
              <a:buClr>
                <a:schemeClr val="tx1"/>
              </a:buClr>
              <a:buSzPct val="120000"/>
              <a:buFont typeface="Wingdings" pitchFamily="2" charset="2"/>
              <a:tabLst>
                <a:tab pos="365125" algn="l"/>
              </a:tabLst>
            </a:pPr>
            <a:r>
              <a:rPr lang="en-US" dirty="0" smtClean="0"/>
              <a:t>1. 	TOC heading </a:t>
            </a:r>
          </a:p>
          <a:p>
            <a:pPr marL="363538" lvl="1" defTabSz="728663" fontAlgn="base">
              <a:spcBef>
                <a:spcPct val="36000"/>
              </a:spcBef>
              <a:spcAft>
                <a:spcPct val="0"/>
              </a:spcAft>
              <a:buClr>
                <a:schemeClr val="tx1"/>
              </a:buClr>
              <a:buSzPct val="120000"/>
              <a:tabLst>
                <a:tab pos="365125" algn="l"/>
              </a:tabLst>
            </a:pPr>
            <a:r>
              <a:rPr lang="en-US" dirty="0" smtClean="0"/>
              <a:t>TOC subheading</a:t>
            </a:r>
          </a:p>
        </p:txBody>
      </p:sp>
      <p:sp>
        <p:nvSpPr>
          <p:cNvPr id="2" name="Title"/>
          <p:cNvSpPr>
            <a:spLocks noGrp="1"/>
          </p:cNvSpPr>
          <p:nvPr>
            <p:ph type="title" hasCustomPrompt="1"/>
          </p:nvPr>
        </p:nvSpPr>
        <p:spPr>
          <a:xfrm>
            <a:off x="449263" y="190500"/>
            <a:ext cx="8247888" cy="350865"/>
          </a:xfrm>
        </p:spPr>
        <p:txBody>
          <a:bodyPr/>
          <a:lstStyle>
            <a:lvl1pPr>
              <a:defRPr/>
            </a:lvl1pPr>
          </a:lstStyle>
          <a:p>
            <a:r>
              <a:rPr lang="en-US" dirty="0" smtClean="0"/>
              <a:t>Title</a:t>
            </a:r>
            <a:endParaRPr lang="en-US" dirty="0"/>
          </a:p>
        </p:txBody>
      </p:sp>
      <p:sp>
        <p:nvSpPr>
          <p:cNvPr id="9" name="Tagline"/>
          <p:cNvSpPr txBox="1">
            <a:spLocks noChangeArrowheads="1"/>
          </p:cNvSpPr>
          <p:nvPr userDrawn="1"/>
        </p:nvSpPr>
        <p:spPr bwMode="auto">
          <a:xfrm rot="-5400000">
            <a:off x="-3366293" y="3369468"/>
            <a:ext cx="6826250" cy="873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ormAutofit/>
          </a:bodyPr>
          <a:lstStyle>
            <a:lvl1pPr algn="l" defTabSz="728663" eaLnBrk="0" hangingPunct="0">
              <a:tabLst>
                <a:tab pos="4286250" algn="l"/>
              </a:tabLst>
              <a:defRPr sz="2400">
                <a:solidFill>
                  <a:schemeClr val="tx1"/>
                </a:solidFill>
                <a:latin typeface="Credit Suisse Type Light" pitchFamily="34" charset="0"/>
              </a:defRPr>
            </a:lvl1pPr>
            <a:lvl2pPr marL="495300" indent="-227013" algn="l" defTabSz="728663" eaLnBrk="0" hangingPunct="0">
              <a:tabLst>
                <a:tab pos="4286250" algn="l"/>
              </a:tabLst>
              <a:defRPr sz="2400">
                <a:solidFill>
                  <a:schemeClr val="tx1"/>
                </a:solidFill>
                <a:latin typeface="Credit Suisse Type Light" pitchFamily="34" charset="0"/>
              </a:defRPr>
            </a:lvl2pPr>
            <a:lvl3pPr marL="757238" indent="-260350" algn="l" defTabSz="728663" eaLnBrk="0" hangingPunct="0">
              <a:tabLst>
                <a:tab pos="4286250" algn="l"/>
              </a:tabLst>
              <a:defRPr sz="2400">
                <a:solidFill>
                  <a:schemeClr val="tx1"/>
                </a:solidFill>
                <a:latin typeface="Credit Suisse Type Light" pitchFamily="34" charset="0"/>
              </a:defRPr>
            </a:lvl3pPr>
            <a:lvl4pPr marL="1004888" indent="-246063" algn="l" defTabSz="728663" eaLnBrk="0" hangingPunct="0">
              <a:tabLst>
                <a:tab pos="4286250" algn="l"/>
              </a:tabLst>
              <a:defRPr sz="2400">
                <a:solidFill>
                  <a:schemeClr val="tx1"/>
                </a:solidFill>
                <a:latin typeface="Credit Suisse Type Light" pitchFamily="34" charset="0"/>
              </a:defRPr>
            </a:lvl4pPr>
            <a:lvl5pPr marL="3128963" indent="15875" algn="l" defTabSz="728663" eaLnBrk="0" hangingPunct="0">
              <a:tabLst>
                <a:tab pos="4286250" algn="l"/>
              </a:tabLst>
              <a:defRPr sz="2400">
                <a:solidFill>
                  <a:schemeClr val="tx1"/>
                </a:solidFill>
                <a:latin typeface="Credit Suisse Type Light" pitchFamily="34" charset="0"/>
              </a:defRPr>
            </a:lvl5pPr>
            <a:lvl6pPr marL="35861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9pPr>
          </a:lstStyle>
          <a:p>
            <a:pPr eaLnBrk="1" hangingPunct="1">
              <a:lnSpc>
                <a:spcPct val="95000"/>
              </a:lnSpc>
              <a:buClr>
                <a:srgbClr val="FFFFFF"/>
              </a:buClr>
            </a:pPr>
            <a:r>
              <a:rPr lang="en-US" sz="600" noProof="1" smtClean="0">
                <a:solidFill>
                  <a:srgbClr val="969696"/>
                </a:solidFill>
                <a:latin typeface="Credit Suisse Type Light"/>
              </a:rPr>
              <a:t>O:\IBD_Regional_Documents_Repository_AM_Groups\Latam Group\Mexico IBD\CKDs\Credit Suisse RE\New RP\CSMRTCK - Roadshow_v52.pptx</a:t>
            </a:r>
            <a:endParaRPr lang="en-US" sz="600" noProof="1">
              <a:solidFill>
                <a:srgbClr val="969696"/>
              </a:solidFill>
              <a:latin typeface="Credit Suisse Type Light"/>
            </a:endParaRPr>
          </a:p>
        </p:txBody>
      </p:sp>
    </p:spTree>
    <p:extLst>
      <p:ext uri="{BB962C8B-B14F-4D97-AF65-F5344CB8AC3E}">
        <p14:creationId xmlns:p14="http://schemas.microsoft.com/office/powerpoint/2010/main" val="2570337604"/>
      </p:ext>
    </p:extLst>
  </p:cSld>
  <p:clrMapOvr>
    <a:masterClrMapping/>
  </p:clrMapOvr>
  <p:timing>
    <p:tnLst>
      <p:par>
        <p:cTn id="1" dur="indefinite" restart="never" nodeType="tmRoot"/>
      </p:par>
    </p:tnLst>
  </p:timing>
</p:sldLayout>
</file>

<file path=ppt/slideLayouts/slideLayout86.xml><?xml version="1.0" encoding="utf-8"?>
<p:sldLayout xmlns:a="http://schemas.openxmlformats.org/drawingml/2006/main" xmlns:r="http://schemas.openxmlformats.org/officeDocument/2006/relationships" xmlns:p="http://schemas.openxmlformats.org/presentationml/2006/main" showMasterSp="0" preserve="1" userDrawn="1">
  <p:cSld name="Cover - Image Box">
    <p:spTree>
      <p:nvGrpSpPr>
        <p:cNvPr id="1" name=""/>
        <p:cNvGrpSpPr/>
        <p:nvPr/>
      </p:nvGrpSpPr>
      <p:grpSpPr>
        <a:xfrm>
          <a:off x="0" y="0"/>
          <a:ext cx="0" cy="0"/>
          <a:chOff x="0" y="0"/>
          <a:chExt cx="0" cy="0"/>
        </a:xfrm>
      </p:grpSpPr>
      <p:sp>
        <p:nvSpPr>
          <p:cNvPr id="18" name="Title"/>
          <p:cNvSpPr>
            <a:spLocks noGrp="1"/>
          </p:cNvSpPr>
          <p:nvPr>
            <p:ph type="ctrTitle" hasCustomPrompt="1"/>
          </p:nvPr>
        </p:nvSpPr>
        <p:spPr bwMode="gray">
          <a:xfrm>
            <a:off x="3035861" y="1596930"/>
            <a:ext cx="5653444" cy="350865"/>
          </a:xfrm>
        </p:spPr>
        <p:txBody>
          <a:bodyPr bIns="0" anchor="b" anchorCtr="0">
            <a:spAutoFit/>
          </a:bodyPr>
          <a:lstStyle>
            <a:lvl1pPr>
              <a:lnSpc>
                <a:spcPct val="95000"/>
              </a:lnSpc>
              <a:defRPr sz="2400" baseline="0">
                <a:solidFill>
                  <a:schemeClr val="accent1"/>
                </a:solidFill>
                <a:latin typeface="+mj-lt"/>
                <a:ea typeface="+mn-ea"/>
                <a:cs typeface="+mn-cs"/>
              </a:defRPr>
            </a:lvl1pPr>
          </a:lstStyle>
          <a:p>
            <a:r>
              <a:rPr lang="en-US" dirty="0" smtClean="0"/>
              <a:t>Presentation title</a:t>
            </a:r>
            <a:endParaRPr lang="en-GB" dirty="0"/>
          </a:p>
        </p:txBody>
      </p:sp>
      <p:sp>
        <p:nvSpPr>
          <p:cNvPr id="19" name="SubTitle"/>
          <p:cNvSpPr>
            <a:spLocks noGrp="1"/>
          </p:cNvSpPr>
          <p:nvPr>
            <p:ph type="subTitle" idx="1" hasCustomPrompt="1"/>
          </p:nvPr>
        </p:nvSpPr>
        <p:spPr bwMode="gray">
          <a:xfrm>
            <a:off x="3035861" y="1948227"/>
            <a:ext cx="5653444" cy="350865"/>
          </a:xfrm>
        </p:spPr>
        <p:txBody>
          <a:bodyPr bIns="0" anchor="t" anchorCtr="0">
            <a:spAutoFit/>
          </a:bodyPr>
          <a:lstStyle>
            <a:lvl1pPr marL="0" marR="0" indent="0" algn="l" defTabSz="914400" rtl="0" eaLnBrk="1" fontAlgn="auto" latinLnBrk="0" hangingPunct="1">
              <a:lnSpc>
                <a:spcPct val="95000"/>
              </a:lnSpc>
              <a:spcBef>
                <a:spcPts val="1700"/>
              </a:spcBef>
              <a:spcAft>
                <a:spcPts val="0"/>
              </a:spcAft>
              <a:buClrTx/>
              <a:buSzTx/>
              <a:buFont typeface="Arial" pitchFamily="34" charset="0"/>
              <a:buNone/>
              <a:tabLst/>
              <a:defRPr sz="2400" b="0" baseline="0">
                <a:solidFill>
                  <a:schemeClr val="accent4"/>
                </a:solidFill>
                <a:latin typeface="+mj-lt"/>
                <a:ea typeface="+mn-ea"/>
                <a:cs typeface="+mn-cs"/>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Presentation subtitle</a:t>
            </a:r>
            <a:endParaRPr lang="en-GB" dirty="0" smtClean="0"/>
          </a:p>
        </p:txBody>
      </p:sp>
      <p:sp>
        <p:nvSpPr>
          <p:cNvPr id="22" name="Date" descr="AQAAAAAQADuGXXgW2UtHiR+Q1BEP7ZvXb1K+eRCtZxj5HVlgI5/pp93paO4V4klKn/+n845hGjJNvM9xOni72K6sJNYQzk+2NkrGeMlfznBUivHgNJVwDstAhFwKukD5z2WttG12Kvyb8qlXhh7oHRavrbeq+cexRGLKaD9/E2Jy9Gt39VL6EYCGJvEJqwA6Ejedk4BO5HOD5gnV0xi9CzPt6saOkvIUpeWFN7+uZ7l5uZplB9RKa3J2Irk/YYUVEYJ6rAbssvCYM/5bRNWN1NBp6CjzMCIzF9z2Nkn055dFqDu9q0oQIlyGKteL8VwQfR1h1OJ8rw=="/>
          <p:cNvSpPr>
            <a:spLocks noGrp="1"/>
          </p:cNvSpPr>
          <p:nvPr>
            <p:ph type="body" sz="quarter" idx="12" hasCustomPrompt="1"/>
          </p:nvPr>
        </p:nvSpPr>
        <p:spPr bwMode="gray">
          <a:xfrm>
            <a:off x="3035863" y="2873620"/>
            <a:ext cx="1771011" cy="175433"/>
          </a:xfrm>
        </p:spPr>
        <p:txBody>
          <a:bodyPr vert="horz" wrap="none" lIns="0" tIns="0" rIns="0" bIns="0" rtlCol="0" anchor="t" anchorCtr="0">
            <a:noAutofit/>
          </a:bodyPr>
          <a:lstStyle>
            <a:lvl1pPr>
              <a:lnSpc>
                <a:spcPct val="95000"/>
              </a:lnSpc>
              <a:spcBef>
                <a:spcPts val="1596"/>
              </a:spcBef>
              <a:defRPr lang="en-US" sz="1400" b="0" dirty="0" smtClean="0">
                <a:solidFill>
                  <a:schemeClr val="tx1"/>
                </a:solidFill>
                <a:latin typeface="+mj-lt"/>
                <a:ea typeface="+mn-ea"/>
                <a:cs typeface="+mn-cs"/>
              </a:defRPr>
            </a:lvl1pPr>
            <a:lvl2pPr>
              <a:defRPr lang="en-US" sz="1800" dirty="0" smtClean="0">
                <a:solidFill>
                  <a:schemeClr val="tx1"/>
                </a:solidFill>
              </a:defRPr>
            </a:lvl2pPr>
            <a:lvl3pPr>
              <a:defRPr lang="en-US" sz="1800" dirty="0" smtClean="0">
                <a:solidFill>
                  <a:schemeClr val="tx1"/>
                </a:solidFill>
              </a:defRPr>
            </a:lvl3pPr>
            <a:lvl4pPr>
              <a:defRPr lang="en-US" sz="1800" dirty="0" smtClean="0">
                <a:solidFill>
                  <a:schemeClr val="tx1"/>
                </a:solidFill>
              </a:defRPr>
            </a:lvl4pPr>
            <a:lvl5pPr>
              <a:defRPr lang="en-GB" sz="1800" dirty="0">
                <a:solidFill>
                  <a:schemeClr val="tx1"/>
                </a:solidFill>
              </a:defRPr>
            </a:lvl5pPr>
          </a:lstStyle>
          <a:p>
            <a:pPr lvl="0"/>
            <a:r>
              <a:rPr lang="en-GB" smtClean="0"/>
              <a:t>Date</a:t>
            </a:r>
            <a:endParaRPr lang="en-GB" dirty="0"/>
          </a:p>
        </p:txBody>
      </p:sp>
      <p:sp>
        <p:nvSpPr>
          <p:cNvPr id="15" name="CoverImage"/>
          <p:cNvSpPr>
            <a:spLocks noGrp="1"/>
          </p:cNvSpPr>
          <p:nvPr>
            <p:ph type="pic" sz="quarter" idx="10" hasCustomPrompt="1"/>
          </p:nvPr>
        </p:nvSpPr>
        <p:spPr bwMode="gray">
          <a:xfrm>
            <a:off x="3035863" y="3133723"/>
            <a:ext cx="6108139" cy="2192400"/>
          </a:xfr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lvl1pPr>
              <a:lnSpc>
                <a:spcPct val="95000"/>
              </a:lnSpc>
              <a:defRPr lang="en-GB" sz="1800" baseline="0">
                <a:solidFill>
                  <a:schemeClr val="lt1"/>
                </a:solidFill>
                <a:latin typeface="+mj-lt"/>
                <a:ea typeface="+mn-ea"/>
              </a:defRPr>
            </a:lvl1pPr>
          </a:lstStyle>
          <a:p>
            <a:pPr lvl="0" algn="ctr"/>
            <a:r>
              <a:rPr lang="en-GB" dirty="0" smtClean="0">
                <a:latin typeface="+mn-lt"/>
              </a:rPr>
              <a:t>Cover image</a:t>
            </a:r>
            <a:endParaRPr lang="en-GB" dirty="0">
              <a:latin typeface="+mn-lt"/>
            </a:endParaRPr>
          </a:p>
        </p:txBody>
      </p:sp>
      <p:sp>
        <p:nvSpPr>
          <p:cNvPr id="14" name="CoverText" descr="&lt;tags&gt;&lt;tag n=&quot;Language&quot; v=&quot;ENG&quot; /&gt;&lt;/tags&gt;"/>
          <p:cNvSpPr>
            <a:spLocks noGrp="1"/>
          </p:cNvSpPr>
          <p:nvPr>
            <p:ph type="body" sz="quarter" idx="13" hasCustomPrompt="1"/>
          </p:nvPr>
        </p:nvSpPr>
        <p:spPr bwMode="gray">
          <a:xfrm>
            <a:off x="5159721" y="2716045"/>
            <a:ext cx="3529584" cy="362246"/>
          </a:xfrm>
        </p:spPr>
        <p:txBody>
          <a:bodyPr vert="horz" wrap="square" lIns="0" tIns="0" rIns="0" bIns="0" rtlCol="0" anchor="b" anchorCtr="0">
            <a:noAutofit/>
          </a:bodyPr>
          <a:lstStyle>
            <a:lvl1pPr>
              <a:lnSpc>
                <a:spcPct val="87000"/>
              </a:lnSpc>
              <a:spcBef>
                <a:spcPts val="0"/>
              </a:spcBef>
              <a:defRPr lang="en-US" b="0" dirty="0" smtClean="0">
                <a:solidFill>
                  <a:schemeClr val="tx1"/>
                </a:solidFill>
                <a:latin typeface="+mj-lt"/>
                <a:ea typeface="+mn-ea"/>
                <a:cs typeface="+mn-cs"/>
              </a:defRPr>
            </a:lvl1pPr>
            <a:lvl2pPr>
              <a:defRPr lang="en-US" sz="1800" dirty="0" smtClean="0">
                <a:solidFill>
                  <a:schemeClr val="tx1"/>
                </a:solidFill>
              </a:defRPr>
            </a:lvl2pPr>
            <a:lvl3pPr>
              <a:defRPr lang="en-US" sz="1800" dirty="0" smtClean="0">
                <a:solidFill>
                  <a:schemeClr val="tx1"/>
                </a:solidFill>
              </a:defRPr>
            </a:lvl3pPr>
            <a:lvl4pPr>
              <a:defRPr lang="en-US" sz="1800" dirty="0" smtClean="0">
                <a:solidFill>
                  <a:schemeClr val="tx1"/>
                </a:solidFill>
              </a:defRPr>
            </a:lvl4pPr>
            <a:lvl5pPr>
              <a:defRPr lang="en-GB" sz="1800" dirty="0">
                <a:solidFill>
                  <a:schemeClr val="tx1"/>
                </a:solidFill>
              </a:defRPr>
            </a:lvl5pPr>
          </a:lstStyle>
          <a:p>
            <a:pPr lvl="0"/>
            <a:r>
              <a:rPr lang="en-GB" dirty="0" smtClean="0"/>
              <a:t>Organization, presenters</a:t>
            </a:r>
            <a:endParaRPr lang="en-GB" dirty="0"/>
          </a:p>
        </p:txBody>
      </p:sp>
      <p:sp>
        <p:nvSpPr>
          <p:cNvPr id="12" name="UsageDisclaimer" descr="AQAAAAAQAJMITdgKVmNLnWuo1gMnewV27jnroR03FBYvsTwXqKESO2CXWNqlYa2lODHf/bwIasTlAia2oxfECuT1kLjjlgFK/PcCahiXS+gOurMDw1Ug6DgNoa/lNQBZs/r0OudcRoqJvfVaIfD+ykt7bvXpLzWzLu8IOKSfhPQNF9O5R8/cOW/eVOFo30if4FP6m/RN7VPE6N0hVT3xytPtFo5ozHnCX7JwpOS3O+kGORAlR7kX/6uo3ungHd9JpPbN6BYHFa2iUBzRlqazZQtvbY3GWwNYhur17fM5pLlTbFGynve6GqyU0qhPA75rFdKZqveN3JbX/m1o8ABIZ+TiH4tvXysqGyEZJCo4HV96abj/fgtwFenbfMfjFESE1Q4MbjgrnrEmIvlIzcv201zYmaTdvJLBLvxL9uUPESHybeZ2Nxg8gj+4ErEAaK7JDyJIvEuohkSQKS3La4MyIuca079PMemFKqSjmqTjKNNSgMGDloWvPpW1+DV9aD0Y8dwcmGt3pLGxgO573gKRXXlUsbJatJB2iWjjKQDeQ0/s2PYeGt0pwVaAKG7ETtc0lhuiA/Q/E8w6ZZR2TboJf/boTw6ZWs7QqOsy+wZI7kg++LFH6hEFkGsxIk0/vIdVlgklPwLjEIO0TqyFUw5Kibg/KLeTjkGWZUpe33UQBOiuWLPm6YaM98Ykql2xc1YQ2wX1sJEvGg=="/>
          <p:cNvSpPr txBox="1">
            <a:spLocks noChangeArrowheads="1"/>
          </p:cNvSpPr>
          <p:nvPr userDrawn="1"/>
        </p:nvSpPr>
        <p:spPr bwMode="gray">
          <a:xfrm>
            <a:off x="3035023" y="5732010"/>
            <a:ext cx="5653442" cy="2339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nchor="t" anchorCtr="0">
            <a:spAutoFit/>
          </a:bodyPr>
          <a:lstStyle>
            <a:lvl1pPr algn="l" defTabSz="728663" eaLnBrk="0" hangingPunct="0">
              <a:defRPr sz="2400">
                <a:solidFill>
                  <a:schemeClr val="tx1"/>
                </a:solidFill>
                <a:latin typeface="Credit Suisse Type Light" pitchFamily="34" charset="0"/>
              </a:defRPr>
            </a:lvl1pPr>
            <a:lvl2pPr marL="495300" indent="-227013" algn="l" defTabSz="728663" eaLnBrk="0" hangingPunct="0">
              <a:defRPr sz="2400">
                <a:solidFill>
                  <a:schemeClr val="tx1"/>
                </a:solidFill>
                <a:latin typeface="Credit Suisse Type Light" pitchFamily="34" charset="0"/>
              </a:defRPr>
            </a:lvl2pPr>
            <a:lvl3pPr marL="757238" indent="-260350" algn="l" defTabSz="728663" eaLnBrk="0" hangingPunct="0">
              <a:defRPr sz="2400">
                <a:solidFill>
                  <a:schemeClr val="tx1"/>
                </a:solidFill>
                <a:latin typeface="Credit Suisse Type Light" pitchFamily="34" charset="0"/>
              </a:defRPr>
            </a:lvl3pPr>
            <a:lvl4pPr marL="1004888" indent="-246063" algn="l" defTabSz="728663" eaLnBrk="0" hangingPunct="0">
              <a:defRPr sz="2400">
                <a:solidFill>
                  <a:schemeClr val="tx1"/>
                </a:solidFill>
                <a:latin typeface="Credit Suisse Type Light" pitchFamily="34" charset="0"/>
              </a:defRPr>
            </a:lvl4pPr>
            <a:lvl5pPr marL="3128963" indent="15875" algn="l" defTabSz="728663" eaLnBrk="0" hangingPunct="0">
              <a:defRPr sz="2400">
                <a:solidFill>
                  <a:schemeClr val="tx1"/>
                </a:solidFill>
                <a:latin typeface="Credit Suisse Type Light" pitchFamily="34" charset="0"/>
              </a:defRPr>
            </a:lvl5pPr>
            <a:lvl6pPr marL="3586163" indent="15875" defTabSz="728663" eaLnBrk="0" fontAlgn="base" hangingPunct="0">
              <a:spcBef>
                <a:spcPct val="0"/>
              </a:spcBef>
              <a:spcAft>
                <a:spcPct val="0"/>
              </a:spcAf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defRPr sz="2400">
                <a:solidFill>
                  <a:schemeClr val="tx1"/>
                </a:solidFill>
                <a:latin typeface="Credit Suisse Type Light" pitchFamily="34" charset="0"/>
              </a:defRPr>
            </a:lvl9pPr>
          </a:lstStyle>
          <a:p>
            <a:pPr eaLnBrk="1" fontAlgn="auto" hangingPunct="1">
              <a:lnSpc>
                <a:spcPct val="95000"/>
              </a:lnSpc>
              <a:spcBef>
                <a:spcPct val="50000"/>
              </a:spcBef>
              <a:spcAft>
                <a:spcPts val="0"/>
              </a:spcAft>
            </a:pPr>
            <a:r>
              <a:rPr lang="es-ES" sz="800" noProof="1" smtClean="0">
                <a:solidFill>
                  <a:srgbClr val="6B7176"/>
                </a:solidFill>
                <a:latin typeface="Credit Suisse Type Light"/>
              </a:rPr>
              <a:t>Este material no deberá utilizarse para fines distintos de aquellos que específicamente sean acordados por escrito en un contrato celebrado con Credit Suisse AG o sus entidades afiliadas (en adelante “Credit Suisse”).</a:t>
            </a:r>
            <a:endParaRPr lang="en-US" sz="800" noProof="1" smtClean="0">
              <a:solidFill>
                <a:srgbClr val="6B7176"/>
              </a:solidFill>
              <a:latin typeface="Credit Suisse Type Light"/>
            </a:endParaRPr>
          </a:p>
        </p:txBody>
      </p:sp>
      <p:sp>
        <p:nvSpPr>
          <p:cNvPr id="36" name="PrelimDisclaimer" descr="AQAAAAAQAMUBVOlbeJpLoM5t5+luolsElUtnLKAvZJBGqIMWdQnUCmCxiL5YbxYHjcU6uCEdkufXd0TLVn5pjXv41hL52a8ikUSD+cO1tMz43BwP9MHlGWsGNjzIMFweFmkLdIy+Ycy7rnCPHM6CQcE5SICnAYzLXG1LZzOxpErRO+n7Cy/BYqfTT5zsBgXnthgkTcY2cyhZFH3OuGcs95WjSU31aaVSCRpz3cDhzzCIiyechK1jjjvcFnu37Wv/zlr1L+x19/zln1WsFUj/pPtwkOybZyTGj+5DEXsNLR8oZdCQzbw78+Whxz/xHeg97jofvsM59J7G8OKV9SrQu+FIx4vq//xieRyt2cunkhojbj5GGqMCHZsKu5MdmFTca0SgUrSHUjcdAZW6g9VjXjtRQ8oxJWlU2zHjWh3LqS0yYS7I8ZhC7i2CfPEy/BM6Z8mHDVV6YhgXS2hBsPvsekyWrVJI+6g="/>
          <p:cNvSpPr txBox="1">
            <a:spLocks noChangeArrowheads="1"/>
          </p:cNvSpPr>
          <p:nvPr userDrawn="1"/>
        </p:nvSpPr>
        <p:spPr bwMode="gray">
          <a:xfrm>
            <a:off x="3035023" y="5516566"/>
            <a:ext cx="5653442" cy="14619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nchor="t" anchorCtr="0">
            <a:spAutoFit/>
          </a:bodyPr>
          <a:lstStyle>
            <a:lvl1pPr algn="l" defTabSz="728663" eaLnBrk="0" hangingPunct="0">
              <a:defRPr sz="2400">
                <a:solidFill>
                  <a:schemeClr val="tx1"/>
                </a:solidFill>
                <a:latin typeface="Credit Suisse Type Light" pitchFamily="34" charset="0"/>
              </a:defRPr>
            </a:lvl1pPr>
            <a:lvl2pPr marL="495300" indent="-227013" algn="l" defTabSz="728663" eaLnBrk="0" hangingPunct="0">
              <a:defRPr sz="2400">
                <a:solidFill>
                  <a:schemeClr val="tx1"/>
                </a:solidFill>
                <a:latin typeface="Credit Suisse Type Light" pitchFamily="34" charset="0"/>
              </a:defRPr>
            </a:lvl2pPr>
            <a:lvl3pPr marL="757238" indent="-260350" algn="l" defTabSz="728663" eaLnBrk="0" hangingPunct="0">
              <a:defRPr sz="2400">
                <a:solidFill>
                  <a:schemeClr val="tx1"/>
                </a:solidFill>
                <a:latin typeface="Credit Suisse Type Light" pitchFamily="34" charset="0"/>
              </a:defRPr>
            </a:lvl3pPr>
            <a:lvl4pPr marL="1004888" indent="-246063" algn="l" defTabSz="728663" eaLnBrk="0" hangingPunct="0">
              <a:defRPr sz="2400">
                <a:solidFill>
                  <a:schemeClr val="tx1"/>
                </a:solidFill>
                <a:latin typeface="Credit Suisse Type Light" pitchFamily="34" charset="0"/>
              </a:defRPr>
            </a:lvl4pPr>
            <a:lvl5pPr marL="3128963" indent="15875" algn="l" defTabSz="728663" eaLnBrk="0" hangingPunct="0">
              <a:defRPr sz="2400">
                <a:solidFill>
                  <a:schemeClr val="tx1"/>
                </a:solidFill>
                <a:latin typeface="Credit Suisse Type Light" pitchFamily="34" charset="0"/>
              </a:defRPr>
            </a:lvl5pPr>
            <a:lvl6pPr marL="3586163" indent="15875" defTabSz="728663" eaLnBrk="0" fontAlgn="base" hangingPunct="0">
              <a:spcBef>
                <a:spcPct val="0"/>
              </a:spcBef>
              <a:spcAft>
                <a:spcPct val="0"/>
              </a:spcAf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defRPr sz="2400">
                <a:solidFill>
                  <a:schemeClr val="tx1"/>
                </a:solidFill>
                <a:latin typeface="Credit Suisse Type Light" pitchFamily="34" charset="0"/>
              </a:defRPr>
            </a:lvl9pPr>
          </a:lstStyle>
          <a:p>
            <a:pPr eaLnBrk="1" fontAlgn="auto" hangingPunct="1">
              <a:lnSpc>
                <a:spcPct val="95000"/>
              </a:lnSpc>
              <a:spcBef>
                <a:spcPts val="0"/>
              </a:spcBef>
              <a:spcAft>
                <a:spcPts val="0"/>
              </a:spcAft>
            </a:pPr>
            <a:r>
              <a:rPr lang="es-ES" sz="1000" noProof="1" smtClean="0">
                <a:solidFill>
                  <a:srgbClr val="6B7176"/>
                </a:solidFill>
                <a:latin typeface="Credit Suisse Type Light"/>
              </a:rPr>
              <a:t>BORRADOR | SUJETO A REVISIÓN Y CONSIDERACIÓN</a:t>
            </a:r>
            <a:endParaRPr lang="en-GB" sz="1000" noProof="1">
              <a:solidFill>
                <a:srgbClr val="6B7176"/>
              </a:solidFill>
              <a:latin typeface="Credit Suisse Type Light"/>
            </a:endParaRPr>
          </a:p>
        </p:txBody>
      </p:sp>
      <p:cxnSp>
        <p:nvCxnSpPr>
          <p:cNvPr id="8" name="RedLine"/>
          <p:cNvCxnSpPr/>
          <p:nvPr userDrawn="1"/>
        </p:nvCxnSpPr>
        <p:spPr bwMode="gray">
          <a:xfrm flipH="1">
            <a:off x="3035863" y="5385600"/>
            <a:ext cx="6108139" cy="0"/>
          </a:xfrm>
          <a:prstGeom prst="line">
            <a:avLst/>
          </a:prstGeom>
          <a:ln w="127000">
            <a:solidFill>
              <a:schemeClr val="tx2"/>
            </a:solidFill>
          </a:ln>
        </p:spPr>
        <p:style>
          <a:lnRef idx="1">
            <a:schemeClr val="accent1"/>
          </a:lnRef>
          <a:fillRef idx="0">
            <a:schemeClr val="accent1"/>
          </a:fillRef>
          <a:effectRef idx="0">
            <a:schemeClr val="accent1"/>
          </a:effectRef>
          <a:fontRef idx="minor">
            <a:schemeClr val="tx1"/>
          </a:fontRef>
        </p:style>
      </p:cxnSp>
      <p:sp>
        <p:nvSpPr>
          <p:cNvPr id="3" name="DraftAndConfidential" descr="AQAAAAAQAIBxCy+EGqNKsbQuqyVd5TTSt8XmCiorK5ERaLgUWGogQ48lXZHIauFSWn9bF6et167Fdvo3ZkzySCIeL1V02KV3uE3lkCY7NNLIg9p/wHSV7MSfIYZfSTsavx3HGVreAYPbUOlOyyiwFBvNLK+EBRs9RyhPkEJGQsFl2+6ZmVP+ZDOxpdte8rq14kdoRXFV801aU8oMpdKj0pV6bXgV+GlWtnUq+yYCh6/Vvm1I1ED+8KxLP5/AT8x04PsLzzIu2cfu0eh+qsFlOsgFVQIybS6sqwLIP7rLmgwGbnBh1BsY"/>
          <p:cNvSpPr txBox="1">
            <a:spLocks/>
          </p:cNvSpPr>
          <p:nvPr userDrawn="1"/>
        </p:nvSpPr>
        <p:spPr>
          <a:xfrm>
            <a:off x="3035859" y="2686807"/>
            <a:ext cx="2011680" cy="20467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rtlCol="0" anchor="t" anchorCtr="0" compatLnSpc="1">
            <a:prstTxWarp prst="textNoShape">
              <a:avLst/>
            </a:prstTxWarp>
            <a:spAutoFit/>
          </a:bodyPr>
          <a:lstStyle>
            <a:lvl1pPr marL="0" lvl="0" indent="0" algn="l" defTabSz="914400" eaLnBrk="1" latinLnBrk="0" hangingPunct="1">
              <a:spcBef>
                <a:spcPts val="1596"/>
              </a:spcBef>
              <a:buFont typeface="Arial" pitchFamily="34" charset="0"/>
              <a:buNone/>
              <a:defRPr sz="1400" b="1">
                <a:latin typeface="+mj-lt"/>
              </a:defRPr>
            </a:lvl1pPr>
            <a:lvl2pPr marL="0" indent="0" algn="l" defTabSz="914400" eaLnBrk="1" latinLnBrk="0" hangingPunct="1">
              <a:spcBef>
                <a:spcPts val="605"/>
              </a:spcBef>
              <a:buFont typeface="Arial" pitchFamily="34" charset="0"/>
              <a:buNone/>
              <a:defRPr sz="1800">
                <a:latin typeface="+mn-lt"/>
              </a:defRPr>
            </a:lvl2pPr>
            <a:lvl3pPr marL="230400" indent="-226800" algn="l" defTabSz="914400" eaLnBrk="1" latinLnBrk="0" hangingPunct="1">
              <a:spcBef>
                <a:spcPts val="0"/>
              </a:spcBef>
              <a:buClr>
                <a:schemeClr val="tx2"/>
              </a:buClr>
              <a:buSzPct val="80000"/>
              <a:buFont typeface="Wingdings" pitchFamily="2" charset="2"/>
              <a:buChar char=""/>
              <a:defRPr sz="1800">
                <a:latin typeface="+mn-lt"/>
              </a:defRPr>
            </a:lvl3pPr>
            <a:lvl4pPr marL="468000" indent="-237600" algn="l" defTabSz="914400" eaLnBrk="1" latinLnBrk="0" hangingPunct="1">
              <a:spcBef>
                <a:spcPts val="0"/>
              </a:spcBef>
              <a:buClr>
                <a:schemeClr val="tx1"/>
              </a:buClr>
              <a:buFont typeface="Credit Suisse Type Light" pitchFamily="34" charset="0"/>
              <a:buChar char="−"/>
              <a:defRPr sz="1800">
                <a:latin typeface="+mn-lt"/>
              </a:defRPr>
            </a:lvl4pPr>
            <a:lvl5pPr marL="705600" indent="-237600" algn="l" defTabSz="914400" eaLnBrk="1" latinLnBrk="0" hangingPunct="1">
              <a:spcBef>
                <a:spcPts val="0"/>
              </a:spcBef>
              <a:buClr>
                <a:schemeClr val="tx1"/>
              </a:buClr>
              <a:buFont typeface="Credit Suisse Type Light" pitchFamily="34" charset="0"/>
              <a:buChar char="−"/>
              <a:defRPr sz="1800">
                <a:latin typeface="+mn-lt"/>
              </a:defRPr>
            </a:lvl5pPr>
            <a:lvl6pPr marL="2514600" indent="-228600">
              <a:spcBef>
                <a:spcPct val="20000"/>
              </a:spcBef>
              <a:buFont typeface="Arial" pitchFamily="34" charset="0"/>
              <a:buChar char="•"/>
              <a:defRPr sz="2000">
                <a:latin typeface="+mn-lt"/>
              </a:defRPr>
            </a:lvl6pPr>
            <a:lvl7pPr marL="2971800" indent="-228600">
              <a:spcBef>
                <a:spcPct val="20000"/>
              </a:spcBef>
              <a:buFont typeface="Arial" pitchFamily="34" charset="0"/>
              <a:buChar char="•"/>
              <a:defRPr sz="2000">
                <a:latin typeface="+mn-lt"/>
              </a:defRPr>
            </a:lvl7pPr>
            <a:lvl8pPr marL="3429000" indent="-228600">
              <a:spcBef>
                <a:spcPct val="20000"/>
              </a:spcBef>
              <a:buFont typeface="Arial" pitchFamily="34" charset="0"/>
              <a:buChar char="•"/>
              <a:defRPr sz="2000">
                <a:latin typeface="+mn-lt"/>
              </a:defRPr>
            </a:lvl8pPr>
            <a:lvl9pPr marL="3886200" indent="-228600">
              <a:spcBef>
                <a:spcPct val="20000"/>
              </a:spcBef>
              <a:buFont typeface="Arial" pitchFamily="34" charset="0"/>
              <a:buChar char="•"/>
              <a:defRPr sz="2000">
                <a:latin typeface="+mn-lt"/>
              </a:defRPr>
            </a:lvl9pPr>
          </a:lstStyle>
          <a:p>
            <a:pPr>
              <a:lnSpc>
                <a:spcPct val="95000"/>
              </a:lnSpc>
              <a:buClr>
                <a:srgbClr val="FFFFFF"/>
              </a:buClr>
            </a:pPr>
            <a:r>
              <a:rPr lang="en-US" noProof="1" smtClean="0">
                <a:solidFill>
                  <a:srgbClr val="000000"/>
                </a:solidFill>
              </a:rPr>
              <a:t>Confidencial</a:t>
            </a:r>
            <a:endParaRPr lang="en-US" noProof="1">
              <a:solidFill>
                <a:srgbClr val="000000"/>
              </a:solidFill>
            </a:endParaRPr>
          </a:p>
        </p:txBody>
      </p:sp>
      <p:sp>
        <p:nvSpPr>
          <p:cNvPr id="13" name="Internal" descr="AQAAAAAQAEEnABbuREhAkANXxFHzaYHwUO69V003FacB+NEwbav1HjFfkQ3sTPHMrkKlAs7fhBKMOIdWl2Fbo486mHZPTbKO6VFXu3915a7K4N2S6Mba6pkb/7VWIlTnXigMF7UenOrshFOilPX4VbL4bCYAN/f0Td71WS5aGC0YwQFFD+i/1WIv6drxwwt24LPh8XvNBIZcppgUWQqpSbYMGgTJdTmMOeQ77zr1UjWzTaDoBOj0CnasMgLzROW1mLnnar7Z/hbgQeweMUSgDAHVfIGL7g6L0OPPAu16U+oUMIb3/n/1" hidden="1"/>
          <p:cNvSpPr txBox="1">
            <a:spLocks noChangeArrowheads="1"/>
          </p:cNvSpPr>
          <p:nvPr userDrawn="1"/>
        </p:nvSpPr>
        <p:spPr bwMode="auto">
          <a:xfrm rot="16200000">
            <a:off x="-25150" y="3227063"/>
            <a:ext cx="447175" cy="4022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accent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46800" tIns="46800" rIns="46800" bIns="46800" anchor="ctr" anchorCtr="1">
            <a:spAutoFit/>
          </a:bodyPr>
          <a:lstStyle>
            <a:lvl1pPr algn="l" defTabSz="728663" eaLnBrk="0" hangingPunct="0">
              <a:defRPr sz="2400">
                <a:solidFill>
                  <a:schemeClr val="tx1"/>
                </a:solidFill>
                <a:latin typeface="Credit Suisse Type Light" pitchFamily="34" charset="0"/>
              </a:defRPr>
            </a:lvl1pPr>
            <a:lvl2pPr marL="495300" indent="-227013" algn="l" defTabSz="728663" eaLnBrk="0" hangingPunct="0">
              <a:defRPr sz="2400">
                <a:solidFill>
                  <a:schemeClr val="tx1"/>
                </a:solidFill>
                <a:latin typeface="Credit Suisse Type Light" pitchFamily="34" charset="0"/>
              </a:defRPr>
            </a:lvl2pPr>
            <a:lvl3pPr marL="757238" indent="-260350" algn="l" defTabSz="728663" eaLnBrk="0" hangingPunct="0">
              <a:defRPr sz="2400">
                <a:solidFill>
                  <a:schemeClr val="tx1"/>
                </a:solidFill>
                <a:latin typeface="Credit Suisse Type Light" pitchFamily="34" charset="0"/>
              </a:defRPr>
            </a:lvl3pPr>
            <a:lvl4pPr marL="1004888" indent="-246063" algn="l" defTabSz="728663" eaLnBrk="0" hangingPunct="0">
              <a:defRPr sz="2400">
                <a:solidFill>
                  <a:schemeClr val="tx1"/>
                </a:solidFill>
                <a:latin typeface="Credit Suisse Type Light" pitchFamily="34" charset="0"/>
              </a:defRPr>
            </a:lvl4pPr>
            <a:lvl5pPr marL="3128963" indent="15875" algn="l" defTabSz="728663" eaLnBrk="0" hangingPunct="0">
              <a:defRPr sz="2400">
                <a:solidFill>
                  <a:schemeClr val="tx1"/>
                </a:solidFill>
                <a:latin typeface="Credit Suisse Type Light" pitchFamily="34" charset="0"/>
              </a:defRPr>
            </a:lvl5pPr>
            <a:lvl6pPr marL="3586163" indent="15875" defTabSz="728663" eaLnBrk="0" fontAlgn="base" hangingPunct="0">
              <a:spcBef>
                <a:spcPct val="0"/>
              </a:spcBef>
              <a:spcAft>
                <a:spcPct val="0"/>
              </a:spcAf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defRPr sz="2400">
                <a:solidFill>
                  <a:schemeClr val="tx1"/>
                </a:solidFill>
                <a:latin typeface="Credit Suisse Type Light" pitchFamily="34" charset="0"/>
              </a:defRPr>
            </a:lvl9pPr>
          </a:lstStyle>
          <a:p>
            <a:pPr eaLnBrk="1" hangingPunct="1">
              <a:spcBef>
                <a:spcPct val="35000"/>
              </a:spcBef>
              <a:buClr>
                <a:srgbClr val="FFFFFF"/>
              </a:buClr>
            </a:pPr>
            <a:r>
              <a:rPr lang="en-US" sz="2000" b="1" noProof="1" smtClean="0">
                <a:solidFill>
                  <a:srgbClr val="DADBDD"/>
                </a:solidFill>
                <a:latin typeface="Credit Suisse Type Light"/>
              </a:rPr>
              <a:t>     </a:t>
            </a:r>
            <a:endParaRPr lang="en-US" sz="2000" b="1" noProof="1">
              <a:solidFill>
                <a:srgbClr val="DADBDD"/>
              </a:solidFill>
              <a:latin typeface="Credit Suisse Type Light"/>
            </a:endParaRPr>
          </a:p>
        </p:txBody>
      </p:sp>
      <p:pic>
        <p:nvPicPr>
          <p:cNvPr id="16" name="ClientLogoHolder" descr="&lt;tags&gt;&lt;tag n=&quot;Visible&quot; v=&quot;False&quot; /&gt;&lt;/tags&gt;" hidden="1"/>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7640638" y="338138"/>
            <a:ext cx="1047750" cy="514350"/>
          </a:xfrm>
          <a:prstGeom prst="rect">
            <a:avLst/>
          </a:prstGeom>
          <a:noFill/>
          <a:extLst>
            <a:ext uri="{909E8E84-426E-40DD-AFC4-6F175D3DCCD1}">
              <a14:hiddenFill xmlns:a14="http://schemas.microsoft.com/office/drawing/2010/main">
                <a:solidFill>
                  <a:srgbClr val="FFFFFF"/>
                </a:solidFill>
              </a14:hiddenFill>
            </a:ext>
          </a:extLst>
        </p:spPr>
      </p:pic>
      <p:pic>
        <p:nvPicPr>
          <p:cNvPr id="11" name="CompanyLogoHolder2" descr="&lt;tags&gt;&lt;tag n=&quot;Visible&quot; v=&quot;False&quot; /&gt;&lt;/tags&gt;" hidden="1"/>
          <p:cNvPicPr preferRelativeResize="0">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449263" y="6240463"/>
            <a:ext cx="1628775" cy="355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 name="CompanyLogoHolder1" descr="&lt;tags&gt;&lt;tag n=&quot;TagName&quot; v=&quot;CompanyLogo&quot; /&gt;&lt;tag n=&quot;Top&quot; v=&quot;24.625&quot; /&gt;&lt;tag n=&quot;Left&quot; v=&quot;35.375&quot; /&gt;&lt;tag n=&quot;Height&quot; v=&quot;401.5&quot; /&gt;&lt;tag n=&quot;Width&quot; v=&quot;1809.875&quot; /&gt;&lt;tag n=&quot;File&quot; v=&quot;C:\Program Files\Office Automation\PitchSuite\Graphics\Logos\Color\Credit Suisse.wmf&quot; /&gt;&lt;tag n=&quot;LogoType&quot; v=&quot;.wmf&quot; /&gt;&lt;tag n=&quot;LogoColor&quot; v=&quot;0&quot; /&gt;&lt;/tags&gt;" hidden="1"/>
          <p:cNvPicPr>
            <a:picLocks noChangeAspect="1" noChangeArrowheads="1"/>
          </p:cNvPicPr>
          <p:nvPr userDrawn="1"/>
        </p:nvPicPr>
        <p:blipFill>
          <a:blip r:embed="rId4" cstate="print">
            <a:extLst>
              <a:ext uri="{28A0092B-C50C-407E-A947-70E740481C1C}">
                <a14:useLocalDpi xmlns:a14="http://schemas.microsoft.com/office/drawing/2010/main" val="0"/>
              </a:ext>
            </a:extLst>
          </a:blip>
          <a:stretch>
            <a:fillRect/>
          </a:stretch>
        </p:blipFill>
        <p:spPr bwMode="gray">
          <a:xfrm>
            <a:off x="453949" y="266400"/>
            <a:ext cx="2255447" cy="500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 name="CompanyLogo" descr="AQAAAAAQAGxjqfQpQP9OqYOBADS1VQfzbcVdvV1GxEsJ15hMYhRIfU4O5lhYfKkELhUzzb1zrfx0a9QhMWJ07eEhqCkNktcw+Z1X6uwT8zB50mZxigKExlQ3TU86IW3FlIOBkyhs64OgFiSseXf7NvXeXCi0cFQ+ZGPEqlzeL4Qbmk53sLfPjuK5/heiRqTudRfTh2tomT15KP0RvUNyVeDOrPm5ZbcrVfM66E78k5vae3+xVFyWxDF/rK5eS05aMjlQSSvBhF5wRyOT6mZH7aOyoXszy+y2ryEpV2WBQo4iHJ+LihVB0HvjR76pdQRy0/l3VdKNbj09C1e3JAbfZXDOEgGQSEaTEWPy7Eo0PvT4Xi7n9VighIw48UWJdqUzbDgXgd4/fMrecYRRSqLPSKkWr2dZBUbWB9MWSA9AyCqSoYsRKaB1wxcm4tnGNZY1TtS4Ug8tAkwDMIFsDHt6oVM/jpEIF5nHuktquWRXCAI6isSo6V5Kq6ZM7u/+eVcNxYO5i7l8YelMaYJW7yWVen7FDZgT+NzdJ9/Yc5yANNmCyHB2n6QDVdQneF/lGQ8gzSkK+FSsAdfkd9SnZfoYn5u7Zc3Tpgk="/>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453949" y="266401"/>
            <a:ext cx="2255447" cy="533505"/>
          </a:xfrm>
          <a:prstGeom prst="rect">
            <a:avLst/>
          </a:prstGeom>
        </p:spPr>
      </p:pic>
    </p:spTree>
    <p:extLst>
      <p:ext uri="{BB962C8B-B14F-4D97-AF65-F5344CB8AC3E}">
        <p14:creationId xmlns:p14="http://schemas.microsoft.com/office/powerpoint/2010/main" val="3914842360"/>
      </p:ext>
    </p:extLst>
  </p:cSld>
  <p:clrMapOvr>
    <a:masterClrMapping/>
  </p:clrMapOvr>
  <p:timing>
    <p:tnLst>
      <p:par>
        <p:cTn id="1" dur="indefinite" restart="never" nodeType="tmRoot"/>
      </p:par>
    </p:tnLst>
  </p:timing>
</p:sldLayout>
</file>

<file path=ppt/slideLayouts/slideLayout87.xml><?xml version="1.0" encoding="utf-8"?>
<p:sldLayout xmlns:a="http://schemas.openxmlformats.org/drawingml/2006/main" xmlns:r="http://schemas.openxmlformats.org/officeDocument/2006/relationships" xmlns:p="http://schemas.openxmlformats.org/presentationml/2006/main" showMasterSp="0" preserve="1" userDrawn="1">
  <p:cSld name="Cover - Title Box">
    <p:spTree>
      <p:nvGrpSpPr>
        <p:cNvPr id="1" name=""/>
        <p:cNvGrpSpPr/>
        <p:nvPr/>
      </p:nvGrpSpPr>
      <p:grpSpPr>
        <a:xfrm>
          <a:off x="0" y="0"/>
          <a:ext cx="0" cy="0"/>
          <a:chOff x="0" y="0"/>
          <a:chExt cx="0" cy="0"/>
        </a:xfrm>
      </p:grpSpPr>
      <p:sp>
        <p:nvSpPr>
          <p:cNvPr id="17" name="GreyBox"/>
          <p:cNvSpPr/>
          <p:nvPr userDrawn="1"/>
        </p:nvSpPr>
        <p:spPr>
          <a:xfrm>
            <a:off x="3035863" y="3133722"/>
            <a:ext cx="6108139" cy="21924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eaLnBrk="1" hangingPunct="1">
              <a:lnSpc>
                <a:spcPct val="95000"/>
              </a:lnSpc>
              <a:buClr>
                <a:srgbClr val="FFFFFF"/>
              </a:buClr>
            </a:pPr>
            <a:endParaRPr lang="en-US" sz="1200" dirty="0">
              <a:solidFill>
                <a:srgbClr val="FFFFFF"/>
              </a:solidFill>
            </a:endParaRPr>
          </a:p>
        </p:txBody>
      </p:sp>
      <p:sp>
        <p:nvSpPr>
          <p:cNvPr id="20" name="Title"/>
          <p:cNvSpPr>
            <a:spLocks noGrp="1"/>
          </p:cNvSpPr>
          <p:nvPr>
            <p:ph type="ctrTitle" hasCustomPrompt="1"/>
          </p:nvPr>
        </p:nvSpPr>
        <p:spPr bwMode="gray">
          <a:xfrm>
            <a:off x="3182135" y="3791492"/>
            <a:ext cx="5653444" cy="350865"/>
          </a:xfrm>
          <a:noFill/>
        </p:spPr>
        <p:txBody>
          <a:bodyPr bIns="0" anchor="b" anchorCtr="0">
            <a:spAutoFit/>
          </a:bodyPr>
          <a:lstStyle>
            <a:lvl1pPr>
              <a:lnSpc>
                <a:spcPct val="95000"/>
              </a:lnSpc>
              <a:defRPr sz="2400" baseline="0">
                <a:solidFill>
                  <a:schemeClr val="accent1"/>
                </a:solidFill>
                <a:latin typeface="+mj-lt"/>
                <a:ea typeface="+mn-ea"/>
                <a:cs typeface="+mn-cs"/>
              </a:defRPr>
            </a:lvl1pPr>
          </a:lstStyle>
          <a:p>
            <a:r>
              <a:rPr lang="en-US" dirty="0" smtClean="0"/>
              <a:t>Presentation title</a:t>
            </a:r>
            <a:endParaRPr lang="en-GB" dirty="0"/>
          </a:p>
        </p:txBody>
      </p:sp>
      <p:sp>
        <p:nvSpPr>
          <p:cNvPr id="21" name="SubTitle"/>
          <p:cNvSpPr>
            <a:spLocks noGrp="1"/>
          </p:cNvSpPr>
          <p:nvPr>
            <p:ph type="subTitle" idx="1" hasCustomPrompt="1"/>
          </p:nvPr>
        </p:nvSpPr>
        <p:spPr bwMode="gray">
          <a:xfrm>
            <a:off x="3182135" y="4142789"/>
            <a:ext cx="5653444" cy="350865"/>
          </a:xfrm>
          <a:noFill/>
        </p:spPr>
        <p:txBody>
          <a:bodyPr bIns="0" anchor="t" anchorCtr="0">
            <a:spAutoFit/>
          </a:bodyPr>
          <a:lstStyle>
            <a:lvl1pPr marL="0" marR="0" indent="0" algn="l" defTabSz="914400" rtl="0" eaLnBrk="1" fontAlgn="auto" latinLnBrk="0" hangingPunct="1">
              <a:lnSpc>
                <a:spcPct val="95000"/>
              </a:lnSpc>
              <a:spcBef>
                <a:spcPts val="1700"/>
              </a:spcBef>
              <a:spcAft>
                <a:spcPts val="0"/>
              </a:spcAft>
              <a:buClrTx/>
              <a:buSzTx/>
              <a:buFont typeface="Arial" pitchFamily="34" charset="0"/>
              <a:buNone/>
              <a:tabLst/>
              <a:defRPr sz="2400" b="0" baseline="0">
                <a:solidFill>
                  <a:schemeClr val="accent4"/>
                </a:solidFill>
                <a:latin typeface="+mj-lt"/>
                <a:ea typeface="+mn-ea"/>
                <a:cs typeface="+mn-cs"/>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Presentation subtitle</a:t>
            </a:r>
            <a:endParaRPr lang="en-GB" dirty="0" smtClean="0"/>
          </a:p>
        </p:txBody>
      </p:sp>
      <p:sp>
        <p:nvSpPr>
          <p:cNvPr id="23" name="Date" descr="AQAAAAAQALiddkVMeRVPvHznePdTO4n6nriYhmDA9kG08xV85FPwiiIdrkRl9egoUAlQXFoXm4S6va0jDAyIfCcgS7MIHxRURmx/NfYsypK4M6IbXeusMpmW7C8xRExyZC6kMEfcdPNPqua9dl5eIGJLCHyM797GXO+nhjODNEhSbw3s7PXO1uVFQoAAEcNMlRxbIcQ7qXqXwCWpd9GY0DGahDn81/axUIp9bo7AlB6AqyFJepjwXQ1D3Ey85I14YFuhPrXppB5SklMiy+VOVI6b/4GIlhvHDOR0VT1Q3YJlNrQxjcao2ACze1zdoM/5HT0aYkI9xA=="/>
          <p:cNvSpPr>
            <a:spLocks noGrp="1"/>
          </p:cNvSpPr>
          <p:nvPr>
            <p:ph type="body" sz="quarter" idx="12" hasCustomPrompt="1"/>
          </p:nvPr>
        </p:nvSpPr>
        <p:spPr bwMode="gray">
          <a:xfrm>
            <a:off x="3182137" y="5068180"/>
            <a:ext cx="1771011" cy="175433"/>
          </a:xfrm>
          <a:noFill/>
        </p:spPr>
        <p:txBody>
          <a:bodyPr vert="horz" wrap="none" lIns="0" tIns="0" rIns="0" bIns="0" rtlCol="0" anchor="t" anchorCtr="0">
            <a:noAutofit/>
          </a:bodyPr>
          <a:lstStyle>
            <a:lvl1pPr>
              <a:lnSpc>
                <a:spcPct val="95000"/>
              </a:lnSpc>
              <a:spcBef>
                <a:spcPts val="1596"/>
              </a:spcBef>
              <a:defRPr lang="en-US" sz="1400" b="0" dirty="0" smtClean="0">
                <a:solidFill>
                  <a:schemeClr val="tx1"/>
                </a:solidFill>
                <a:latin typeface="+mj-lt"/>
                <a:ea typeface="+mn-ea"/>
                <a:cs typeface="+mn-cs"/>
              </a:defRPr>
            </a:lvl1pPr>
            <a:lvl2pPr>
              <a:defRPr lang="en-US" sz="1800" dirty="0" smtClean="0">
                <a:solidFill>
                  <a:schemeClr val="tx1"/>
                </a:solidFill>
              </a:defRPr>
            </a:lvl2pPr>
            <a:lvl3pPr>
              <a:defRPr lang="en-US" sz="1800" dirty="0" smtClean="0">
                <a:solidFill>
                  <a:schemeClr val="tx1"/>
                </a:solidFill>
              </a:defRPr>
            </a:lvl3pPr>
            <a:lvl4pPr>
              <a:defRPr lang="en-US" sz="1800" dirty="0" smtClean="0">
                <a:solidFill>
                  <a:schemeClr val="tx1"/>
                </a:solidFill>
              </a:defRPr>
            </a:lvl4pPr>
            <a:lvl5pPr>
              <a:defRPr lang="en-GB" sz="1800" dirty="0">
                <a:solidFill>
                  <a:schemeClr val="tx1"/>
                </a:solidFill>
              </a:defRPr>
            </a:lvl5pPr>
          </a:lstStyle>
          <a:p>
            <a:pPr lvl="0"/>
            <a:r>
              <a:rPr lang="en-GB" smtClean="0"/>
              <a:t>Date</a:t>
            </a:r>
            <a:endParaRPr lang="en-GB" dirty="0"/>
          </a:p>
        </p:txBody>
      </p:sp>
      <p:sp>
        <p:nvSpPr>
          <p:cNvPr id="24" name="CoverText" descr="&lt;tags&gt;&lt;tag n=&quot;Language&quot; v=&quot;ENG&quot; /&gt;&lt;/tags&gt;"/>
          <p:cNvSpPr>
            <a:spLocks noGrp="1"/>
          </p:cNvSpPr>
          <p:nvPr>
            <p:ph type="body" sz="quarter" idx="13" hasCustomPrompt="1"/>
          </p:nvPr>
        </p:nvSpPr>
        <p:spPr bwMode="gray">
          <a:xfrm>
            <a:off x="5305995" y="4910605"/>
            <a:ext cx="3529584" cy="362246"/>
          </a:xfrm>
          <a:noFill/>
        </p:spPr>
        <p:txBody>
          <a:bodyPr vert="horz" wrap="square" lIns="0" tIns="0" rIns="0" bIns="0" rtlCol="0" anchor="b" anchorCtr="0">
            <a:noAutofit/>
          </a:bodyPr>
          <a:lstStyle>
            <a:lvl1pPr>
              <a:lnSpc>
                <a:spcPct val="87000"/>
              </a:lnSpc>
              <a:spcBef>
                <a:spcPts val="0"/>
              </a:spcBef>
              <a:defRPr lang="en-US" b="0" dirty="0" smtClean="0">
                <a:solidFill>
                  <a:schemeClr val="tx1"/>
                </a:solidFill>
                <a:latin typeface="+mj-lt"/>
                <a:ea typeface="+mn-ea"/>
                <a:cs typeface="+mn-cs"/>
              </a:defRPr>
            </a:lvl1pPr>
            <a:lvl2pPr>
              <a:defRPr lang="en-US" sz="1800" dirty="0" smtClean="0">
                <a:solidFill>
                  <a:schemeClr val="tx1"/>
                </a:solidFill>
              </a:defRPr>
            </a:lvl2pPr>
            <a:lvl3pPr>
              <a:defRPr lang="en-US" sz="1800" dirty="0" smtClean="0">
                <a:solidFill>
                  <a:schemeClr val="tx1"/>
                </a:solidFill>
              </a:defRPr>
            </a:lvl3pPr>
            <a:lvl4pPr>
              <a:defRPr lang="en-US" sz="1800" dirty="0" smtClean="0">
                <a:solidFill>
                  <a:schemeClr val="tx1"/>
                </a:solidFill>
              </a:defRPr>
            </a:lvl4pPr>
            <a:lvl5pPr>
              <a:defRPr lang="en-GB" sz="1800" dirty="0">
                <a:solidFill>
                  <a:schemeClr val="tx1"/>
                </a:solidFill>
              </a:defRPr>
            </a:lvl5pPr>
          </a:lstStyle>
          <a:p>
            <a:pPr lvl="0"/>
            <a:r>
              <a:rPr lang="en-GB" dirty="0" smtClean="0"/>
              <a:t>Organization, presenters</a:t>
            </a:r>
            <a:endParaRPr lang="en-GB" dirty="0"/>
          </a:p>
        </p:txBody>
      </p:sp>
      <p:sp>
        <p:nvSpPr>
          <p:cNvPr id="12" name="UsageDisclaimer" descr="AQAAAAAQADQbuMgw+/tCqEUeCsSEnH98Jy+s7Rzu2yASmWimxbw9ipTcgylqeYwQNUBjUh9601Wu20u1qNlGZE13/nZlEYbfodCwNROPHCPzd5YkG/ONbmvLQ41OeeUCKvwRi7Y2KiMqIxaFIiLUZ8QOh0xtGDatyMXx1M3I1FmjO4q3E2my/04h0AlswmFlOUJmuGXgX1TUobxVY3pqj25iZ7EQ1ZvSbgawF2P3PmtU8pmWt9ZFHlG4hp3cbrWF4jULdTkOn14mc/KqpM+R5X4K+e0cb9e9VvcLq766GHJqd7jRlS9Z5Jv4MAsBiov+TEF74SzUyW1nQEKS7MHOnhERmY7n2ldBC+PMxUtAvRrCCjhn5tpMgaXLIAXMyyWbfm/2DBDIxsgS1NfADY7xcuf7m2rb/Ckes1+XteRPfVVA0JKB8NiyR1GxA38cOufXtyqk0s+QADYTTPFkBsLFwm8ZzeK0y8wEmoOxepEe9a5sFQ9oiVm9RZAP7/rVFZoAH1YQ1RZRR34kKLHJfHMNiuzVOTaXhd7wllSz7/Z2uGbFYJZr4oxJhYZW0mzk6tu7ErvLFkIaseB5r7WOYcXNhBDfzlnXm0BA2OUj5ue3iPRQE4wAnddjstZCV+Xw2wyjOre2Oc/aPLEbaJp6ckH3rpyiOTNErZ+Jioh2qrokVKIU8J0gCdnQZsHVPl+NK3HdfrD7uhy6HQ=="/>
          <p:cNvSpPr txBox="1">
            <a:spLocks noChangeArrowheads="1"/>
          </p:cNvSpPr>
          <p:nvPr userDrawn="1"/>
        </p:nvSpPr>
        <p:spPr bwMode="gray">
          <a:xfrm>
            <a:off x="3035023" y="5732010"/>
            <a:ext cx="5653442" cy="2339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nchor="t" anchorCtr="0">
            <a:spAutoFit/>
          </a:bodyPr>
          <a:lstStyle>
            <a:lvl1pPr algn="l" defTabSz="728663" eaLnBrk="0" hangingPunct="0">
              <a:defRPr sz="2400">
                <a:solidFill>
                  <a:schemeClr val="tx1"/>
                </a:solidFill>
                <a:latin typeface="Credit Suisse Type Light" pitchFamily="34" charset="0"/>
              </a:defRPr>
            </a:lvl1pPr>
            <a:lvl2pPr marL="495300" indent="-227013" algn="l" defTabSz="728663" eaLnBrk="0" hangingPunct="0">
              <a:defRPr sz="2400">
                <a:solidFill>
                  <a:schemeClr val="tx1"/>
                </a:solidFill>
                <a:latin typeface="Credit Suisse Type Light" pitchFamily="34" charset="0"/>
              </a:defRPr>
            </a:lvl2pPr>
            <a:lvl3pPr marL="757238" indent="-260350" algn="l" defTabSz="728663" eaLnBrk="0" hangingPunct="0">
              <a:defRPr sz="2400">
                <a:solidFill>
                  <a:schemeClr val="tx1"/>
                </a:solidFill>
                <a:latin typeface="Credit Suisse Type Light" pitchFamily="34" charset="0"/>
              </a:defRPr>
            </a:lvl3pPr>
            <a:lvl4pPr marL="1004888" indent="-246063" algn="l" defTabSz="728663" eaLnBrk="0" hangingPunct="0">
              <a:defRPr sz="2400">
                <a:solidFill>
                  <a:schemeClr val="tx1"/>
                </a:solidFill>
                <a:latin typeface="Credit Suisse Type Light" pitchFamily="34" charset="0"/>
              </a:defRPr>
            </a:lvl4pPr>
            <a:lvl5pPr marL="3128963" indent="15875" algn="l" defTabSz="728663" eaLnBrk="0" hangingPunct="0">
              <a:defRPr sz="2400">
                <a:solidFill>
                  <a:schemeClr val="tx1"/>
                </a:solidFill>
                <a:latin typeface="Credit Suisse Type Light" pitchFamily="34" charset="0"/>
              </a:defRPr>
            </a:lvl5pPr>
            <a:lvl6pPr marL="3586163" indent="15875" defTabSz="728663" eaLnBrk="0" fontAlgn="base" hangingPunct="0">
              <a:spcBef>
                <a:spcPct val="0"/>
              </a:spcBef>
              <a:spcAft>
                <a:spcPct val="0"/>
              </a:spcAf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defRPr sz="2400">
                <a:solidFill>
                  <a:schemeClr val="tx1"/>
                </a:solidFill>
                <a:latin typeface="Credit Suisse Type Light" pitchFamily="34" charset="0"/>
              </a:defRPr>
            </a:lvl9pPr>
          </a:lstStyle>
          <a:p>
            <a:pPr eaLnBrk="1" fontAlgn="auto" hangingPunct="1">
              <a:lnSpc>
                <a:spcPct val="95000"/>
              </a:lnSpc>
              <a:spcBef>
                <a:spcPct val="50000"/>
              </a:spcBef>
              <a:spcAft>
                <a:spcPts val="0"/>
              </a:spcAft>
            </a:pPr>
            <a:r>
              <a:rPr lang="es-ES" sz="800" noProof="1" smtClean="0">
                <a:solidFill>
                  <a:srgbClr val="6B7176"/>
                </a:solidFill>
                <a:latin typeface="Credit Suisse Type Light"/>
              </a:rPr>
              <a:t>Este material no deberá utilizarse para fines distintos de aquellos que específicamente sean acordados por escrito en un contrato celebrado con Credit Suisse AG o sus entidades afiliadas (en adelante “Credit Suisse”).</a:t>
            </a:r>
            <a:endParaRPr lang="en-US" sz="800" noProof="1" smtClean="0">
              <a:solidFill>
                <a:srgbClr val="6B7176"/>
              </a:solidFill>
              <a:latin typeface="Credit Suisse Type Light"/>
            </a:endParaRPr>
          </a:p>
        </p:txBody>
      </p:sp>
      <p:sp>
        <p:nvSpPr>
          <p:cNvPr id="36" name="PrelimDisclaimer" descr="AQAAAAAQAOClRnxck/hGtMsHOKVjWW4o20g+3X2gqVvyhAVcUz6rfjiXCa71xxAAgLnL1w218rlzIXbKGF5YhLaz4iqXLU+SEphv7MGBnjU0sPAjy2vE8h4OyyqrJmBPwfFC7/vdr30tBN3Z1z/EmikqtYeaXDCQNZjmn3hDfgQK0Rqcp2QpQ3WN/Z/iE6yerL9uJgMbgYuzpUHZ4w5UjLXXY2goRmoo/e/Ya0IgCmrCo9agFC0PcpP7VLZAWp5sbaX+bAcCFdlmSVUm+ofvpwcM5XYjoDJ+Htpj4uf08uVijQNEYj73x0aHf+hqaa3Ntu6/XDqXQI5VjCGA83JJ2o0TdWuAozjnstgbtwj1/8tF45gvhhNsBcVpaYIFe8UkW9Mx9LKiSrQhzGwKn82kVnNwilo8kBCcYg0HQq8xaFgTfDcLktxgtVBls17M6rzIsIjEO7DJNkNWLI+0Lu64QJVhtkF/Ohc="/>
          <p:cNvSpPr txBox="1">
            <a:spLocks noChangeArrowheads="1"/>
          </p:cNvSpPr>
          <p:nvPr userDrawn="1"/>
        </p:nvSpPr>
        <p:spPr bwMode="gray">
          <a:xfrm>
            <a:off x="3035023" y="5516566"/>
            <a:ext cx="5653442" cy="14619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nchor="t" anchorCtr="0">
            <a:spAutoFit/>
          </a:bodyPr>
          <a:lstStyle>
            <a:lvl1pPr algn="l" defTabSz="728663" eaLnBrk="0" hangingPunct="0">
              <a:defRPr sz="2400">
                <a:solidFill>
                  <a:schemeClr val="tx1"/>
                </a:solidFill>
                <a:latin typeface="Credit Suisse Type Light" pitchFamily="34" charset="0"/>
              </a:defRPr>
            </a:lvl1pPr>
            <a:lvl2pPr marL="495300" indent="-227013" algn="l" defTabSz="728663" eaLnBrk="0" hangingPunct="0">
              <a:defRPr sz="2400">
                <a:solidFill>
                  <a:schemeClr val="tx1"/>
                </a:solidFill>
                <a:latin typeface="Credit Suisse Type Light" pitchFamily="34" charset="0"/>
              </a:defRPr>
            </a:lvl2pPr>
            <a:lvl3pPr marL="757238" indent="-260350" algn="l" defTabSz="728663" eaLnBrk="0" hangingPunct="0">
              <a:defRPr sz="2400">
                <a:solidFill>
                  <a:schemeClr val="tx1"/>
                </a:solidFill>
                <a:latin typeface="Credit Suisse Type Light" pitchFamily="34" charset="0"/>
              </a:defRPr>
            </a:lvl3pPr>
            <a:lvl4pPr marL="1004888" indent="-246063" algn="l" defTabSz="728663" eaLnBrk="0" hangingPunct="0">
              <a:defRPr sz="2400">
                <a:solidFill>
                  <a:schemeClr val="tx1"/>
                </a:solidFill>
                <a:latin typeface="Credit Suisse Type Light" pitchFamily="34" charset="0"/>
              </a:defRPr>
            </a:lvl4pPr>
            <a:lvl5pPr marL="3128963" indent="15875" algn="l" defTabSz="728663" eaLnBrk="0" hangingPunct="0">
              <a:defRPr sz="2400">
                <a:solidFill>
                  <a:schemeClr val="tx1"/>
                </a:solidFill>
                <a:latin typeface="Credit Suisse Type Light" pitchFamily="34" charset="0"/>
              </a:defRPr>
            </a:lvl5pPr>
            <a:lvl6pPr marL="3586163" indent="15875" defTabSz="728663" eaLnBrk="0" fontAlgn="base" hangingPunct="0">
              <a:spcBef>
                <a:spcPct val="0"/>
              </a:spcBef>
              <a:spcAft>
                <a:spcPct val="0"/>
              </a:spcAf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defRPr sz="2400">
                <a:solidFill>
                  <a:schemeClr val="tx1"/>
                </a:solidFill>
                <a:latin typeface="Credit Suisse Type Light" pitchFamily="34" charset="0"/>
              </a:defRPr>
            </a:lvl9pPr>
          </a:lstStyle>
          <a:p>
            <a:pPr eaLnBrk="1" fontAlgn="auto" hangingPunct="1">
              <a:lnSpc>
                <a:spcPct val="95000"/>
              </a:lnSpc>
              <a:spcBef>
                <a:spcPts val="0"/>
              </a:spcBef>
              <a:spcAft>
                <a:spcPts val="0"/>
              </a:spcAft>
            </a:pPr>
            <a:r>
              <a:rPr lang="es-ES" sz="1000" noProof="1" smtClean="0">
                <a:solidFill>
                  <a:srgbClr val="6B7176"/>
                </a:solidFill>
                <a:latin typeface="Credit Suisse Type Light"/>
              </a:rPr>
              <a:t>BORRADOR | SUJETO A REVISIÓN Y CONSIDERACIÓN</a:t>
            </a:r>
            <a:endParaRPr lang="en-GB" sz="1000" noProof="1">
              <a:solidFill>
                <a:srgbClr val="6B7176"/>
              </a:solidFill>
              <a:latin typeface="Credit Suisse Type Light"/>
            </a:endParaRPr>
          </a:p>
        </p:txBody>
      </p:sp>
      <p:cxnSp>
        <p:nvCxnSpPr>
          <p:cNvPr id="8" name="RedLine"/>
          <p:cNvCxnSpPr/>
          <p:nvPr userDrawn="1"/>
        </p:nvCxnSpPr>
        <p:spPr bwMode="gray">
          <a:xfrm flipH="1">
            <a:off x="3035863" y="5385600"/>
            <a:ext cx="6108139" cy="0"/>
          </a:xfrm>
          <a:prstGeom prst="line">
            <a:avLst/>
          </a:prstGeom>
          <a:ln w="127000">
            <a:solidFill>
              <a:schemeClr val="tx2"/>
            </a:solidFill>
          </a:ln>
        </p:spPr>
        <p:style>
          <a:lnRef idx="1">
            <a:schemeClr val="accent1"/>
          </a:lnRef>
          <a:fillRef idx="0">
            <a:schemeClr val="accent1"/>
          </a:fillRef>
          <a:effectRef idx="0">
            <a:schemeClr val="accent1"/>
          </a:effectRef>
          <a:fontRef idx="minor">
            <a:schemeClr val="tx1"/>
          </a:fontRef>
        </p:style>
      </p:cxnSp>
      <p:sp>
        <p:nvSpPr>
          <p:cNvPr id="25" name="DraftAndConfidential" descr="AQAAAAAQAJeRayqrHqxFgPGp432I5COhWA/sIpzRAqNzF0LePc/vL8lMJLUFbUUmEdbF8nnRiqKTRALSLgxe50+WPRhMxLQgLYlEvtJKAf8RrnP/A/6e0kd/POoto364K8iWKiLNizIxBmoZJG7ITJIsyaXudT/3n0WzYmXZCeKghWER/Zp6GbYGY+LO/xMltiM0ym1SMypuwUP94lmPgBDCAbg3o4mc6d/zFJZCeF9bHhWi6PoOxS1UyYVQgx/BNdE3vj7jkTIdfdpB1qJnbZeP7aSjIqCVaiW0n+Rcy3lJnyATIOv6"/>
          <p:cNvSpPr txBox="1">
            <a:spLocks/>
          </p:cNvSpPr>
          <p:nvPr userDrawn="1"/>
        </p:nvSpPr>
        <p:spPr>
          <a:xfrm>
            <a:off x="3182135" y="4881367"/>
            <a:ext cx="2011680" cy="204671"/>
          </a:xfrm>
          <a:prstGeom prst="rect">
            <a:avLst/>
          </a:prstGeom>
          <a:noFill/>
          <a:ln>
            <a:noFill/>
          </a:ln>
          <a:effectLst/>
          <a:extLst/>
        </p:spPr>
        <p:txBody>
          <a:bodyPr vert="horz" wrap="square" lIns="0" tIns="0" rIns="0" bIns="0" numCol="1" rtlCol="0" anchor="t" anchorCtr="0" compatLnSpc="1">
            <a:prstTxWarp prst="textNoShape">
              <a:avLst/>
            </a:prstTxWarp>
            <a:spAutoFit/>
          </a:bodyPr>
          <a:lstStyle>
            <a:lvl1pPr marL="0" lvl="0" indent="0" algn="l" defTabSz="914400" eaLnBrk="1" latinLnBrk="0" hangingPunct="1">
              <a:spcBef>
                <a:spcPts val="1596"/>
              </a:spcBef>
              <a:buFont typeface="Arial" pitchFamily="34" charset="0"/>
              <a:buNone/>
              <a:defRPr sz="1400" b="1">
                <a:latin typeface="+mj-lt"/>
              </a:defRPr>
            </a:lvl1pPr>
            <a:lvl2pPr marL="0" indent="0" algn="l" defTabSz="914400" eaLnBrk="1" latinLnBrk="0" hangingPunct="1">
              <a:spcBef>
                <a:spcPts val="605"/>
              </a:spcBef>
              <a:buFont typeface="Arial" pitchFamily="34" charset="0"/>
              <a:buNone/>
              <a:defRPr sz="1800">
                <a:latin typeface="+mn-lt"/>
              </a:defRPr>
            </a:lvl2pPr>
            <a:lvl3pPr marL="230400" indent="-226800" algn="l" defTabSz="914400" eaLnBrk="1" latinLnBrk="0" hangingPunct="1">
              <a:spcBef>
                <a:spcPts val="0"/>
              </a:spcBef>
              <a:buClr>
                <a:schemeClr val="tx2"/>
              </a:buClr>
              <a:buSzPct val="80000"/>
              <a:buFont typeface="Wingdings" pitchFamily="2" charset="2"/>
              <a:buChar char=""/>
              <a:defRPr sz="1800">
                <a:latin typeface="+mn-lt"/>
              </a:defRPr>
            </a:lvl3pPr>
            <a:lvl4pPr marL="468000" indent="-237600" algn="l" defTabSz="914400" eaLnBrk="1" latinLnBrk="0" hangingPunct="1">
              <a:spcBef>
                <a:spcPts val="0"/>
              </a:spcBef>
              <a:buClr>
                <a:schemeClr val="tx1"/>
              </a:buClr>
              <a:buFont typeface="Credit Suisse Type Light" pitchFamily="34" charset="0"/>
              <a:buChar char="−"/>
              <a:defRPr sz="1800">
                <a:latin typeface="+mn-lt"/>
              </a:defRPr>
            </a:lvl4pPr>
            <a:lvl5pPr marL="705600" indent="-237600" algn="l" defTabSz="914400" eaLnBrk="1" latinLnBrk="0" hangingPunct="1">
              <a:spcBef>
                <a:spcPts val="0"/>
              </a:spcBef>
              <a:buClr>
                <a:schemeClr val="tx1"/>
              </a:buClr>
              <a:buFont typeface="Credit Suisse Type Light" pitchFamily="34" charset="0"/>
              <a:buChar char="−"/>
              <a:defRPr sz="1800">
                <a:latin typeface="+mn-lt"/>
              </a:defRPr>
            </a:lvl5pPr>
            <a:lvl6pPr marL="2514600" indent="-228600">
              <a:spcBef>
                <a:spcPct val="20000"/>
              </a:spcBef>
              <a:buFont typeface="Arial" pitchFamily="34" charset="0"/>
              <a:buChar char="•"/>
              <a:defRPr sz="2000">
                <a:latin typeface="+mn-lt"/>
              </a:defRPr>
            </a:lvl6pPr>
            <a:lvl7pPr marL="2971800" indent="-228600">
              <a:spcBef>
                <a:spcPct val="20000"/>
              </a:spcBef>
              <a:buFont typeface="Arial" pitchFamily="34" charset="0"/>
              <a:buChar char="•"/>
              <a:defRPr sz="2000">
                <a:latin typeface="+mn-lt"/>
              </a:defRPr>
            </a:lvl7pPr>
            <a:lvl8pPr marL="3429000" indent="-228600">
              <a:spcBef>
                <a:spcPct val="20000"/>
              </a:spcBef>
              <a:buFont typeface="Arial" pitchFamily="34" charset="0"/>
              <a:buChar char="•"/>
              <a:defRPr sz="2000">
                <a:latin typeface="+mn-lt"/>
              </a:defRPr>
            </a:lvl8pPr>
            <a:lvl9pPr marL="3886200" indent="-228600">
              <a:spcBef>
                <a:spcPct val="20000"/>
              </a:spcBef>
              <a:buFont typeface="Arial" pitchFamily="34" charset="0"/>
              <a:buChar char="•"/>
              <a:defRPr sz="2000">
                <a:latin typeface="+mn-lt"/>
              </a:defRPr>
            </a:lvl9pPr>
          </a:lstStyle>
          <a:p>
            <a:pPr>
              <a:lnSpc>
                <a:spcPct val="95000"/>
              </a:lnSpc>
              <a:buClr>
                <a:srgbClr val="FFFFFF"/>
              </a:buClr>
            </a:pPr>
            <a:r>
              <a:rPr lang="en-US" noProof="1" smtClean="0">
                <a:solidFill>
                  <a:srgbClr val="000000"/>
                </a:solidFill>
              </a:rPr>
              <a:t>Confidencial</a:t>
            </a:r>
            <a:endParaRPr lang="en-US" noProof="1">
              <a:solidFill>
                <a:srgbClr val="000000"/>
              </a:solidFill>
            </a:endParaRPr>
          </a:p>
        </p:txBody>
      </p:sp>
      <p:sp>
        <p:nvSpPr>
          <p:cNvPr id="13" name="Internal" descr="AQAAAAAQABvMzspQaqJKi5krCJRZVUlSYkVBI8BqFqeXcG3/uw8YMhppx+I2Qo9xzE9crJuAsg7PkTzKq1FiQkFPSygwY/i/Ki0ThXgCR4M4qgH7CA+mrGFV+4mi7VncjN34/ltL91d4DrbnBiUOuU1xQ0UEcBdKNieFjmHXxwdpSF2BX/j0p/eCGC7k+2g13cv2jmW4LIJ3tEJhrcjSqv6mRaEeUInu0OkDd09Ce6h5P1x23LRiL+tykUA8eXWRSPBWUJic5pk4y3sHkJ7+JRCa3b+Vd00boBihIHbkK+b7BlO7d/HQ" hidden="1"/>
          <p:cNvSpPr txBox="1">
            <a:spLocks noChangeArrowheads="1"/>
          </p:cNvSpPr>
          <p:nvPr userDrawn="1"/>
        </p:nvSpPr>
        <p:spPr bwMode="auto">
          <a:xfrm rot="16200000">
            <a:off x="-25150" y="3227063"/>
            <a:ext cx="447175" cy="4022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accent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46800" tIns="46800" rIns="46800" bIns="46800" anchor="ctr" anchorCtr="1">
            <a:spAutoFit/>
          </a:bodyPr>
          <a:lstStyle>
            <a:lvl1pPr algn="l" defTabSz="728663" eaLnBrk="0" hangingPunct="0">
              <a:defRPr sz="2400">
                <a:solidFill>
                  <a:schemeClr val="tx1"/>
                </a:solidFill>
                <a:latin typeface="Credit Suisse Type Light" pitchFamily="34" charset="0"/>
              </a:defRPr>
            </a:lvl1pPr>
            <a:lvl2pPr marL="495300" indent="-227013" algn="l" defTabSz="728663" eaLnBrk="0" hangingPunct="0">
              <a:defRPr sz="2400">
                <a:solidFill>
                  <a:schemeClr val="tx1"/>
                </a:solidFill>
                <a:latin typeface="Credit Suisse Type Light" pitchFamily="34" charset="0"/>
              </a:defRPr>
            </a:lvl2pPr>
            <a:lvl3pPr marL="757238" indent="-260350" algn="l" defTabSz="728663" eaLnBrk="0" hangingPunct="0">
              <a:defRPr sz="2400">
                <a:solidFill>
                  <a:schemeClr val="tx1"/>
                </a:solidFill>
                <a:latin typeface="Credit Suisse Type Light" pitchFamily="34" charset="0"/>
              </a:defRPr>
            </a:lvl3pPr>
            <a:lvl4pPr marL="1004888" indent="-246063" algn="l" defTabSz="728663" eaLnBrk="0" hangingPunct="0">
              <a:defRPr sz="2400">
                <a:solidFill>
                  <a:schemeClr val="tx1"/>
                </a:solidFill>
                <a:latin typeface="Credit Suisse Type Light" pitchFamily="34" charset="0"/>
              </a:defRPr>
            </a:lvl4pPr>
            <a:lvl5pPr marL="3128963" indent="15875" algn="l" defTabSz="728663" eaLnBrk="0" hangingPunct="0">
              <a:defRPr sz="2400">
                <a:solidFill>
                  <a:schemeClr val="tx1"/>
                </a:solidFill>
                <a:latin typeface="Credit Suisse Type Light" pitchFamily="34" charset="0"/>
              </a:defRPr>
            </a:lvl5pPr>
            <a:lvl6pPr marL="3586163" indent="15875" defTabSz="728663" eaLnBrk="0" fontAlgn="base" hangingPunct="0">
              <a:spcBef>
                <a:spcPct val="0"/>
              </a:spcBef>
              <a:spcAft>
                <a:spcPct val="0"/>
              </a:spcAf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defRPr sz="2400">
                <a:solidFill>
                  <a:schemeClr val="tx1"/>
                </a:solidFill>
                <a:latin typeface="Credit Suisse Type Light" pitchFamily="34" charset="0"/>
              </a:defRPr>
            </a:lvl9pPr>
          </a:lstStyle>
          <a:p>
            <a:pPr eaLnBrk="1" hangingPunct="1">
              <a:spcBef>
                <a:spcPct val="35000"/>
              </a:spcBef>
              <a:buClr>
                <a:srgbClr val="FFFFFF"/>
              </a:buClr>
            </a:pPr>
            <a:r>
              <a:rPr lang="en-US" sz="2000" b="1" noProof="1" smtClean="0">
                <a:solidFill>
                  <a:srgbClr val="DADBDD"/>
                </a:solidFill>
                <a:latin typeface="Credit Suisse Type Light"/>
              </a:rPr>
              <a:t>     </a:t>
            </a:r>
            <a:endParaRPr lang="en-US" sz="2000" b="1" noProof="1">
              <a:solidFill>
                <a:srgbClr val="DADBDD"/>
              </a:solidFill>
              <a:latin typeface="Credit Suisse Type Light"/>
            </a:endParaRPr>
          </a:p>
        </p:txBody>
      </p:sp>
      <p:pic>
        <p:nvPicPr>
          <p:cNvPr id="16" name="ClientLogoHolder" descr="&lt;tags&gt;&lt;tag n=&quot;Visible&quot; v=&quot;False&quot; /&gt;&lt;/tags&gt;" hidden="1"/>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7640638" y="338138"/>
            <a:ext cx="1047750" cy="514350"/>
          </a:xfrm>
          <a:prstGeom prst="rect">
            <a:avLst/>
          </a:prstGeom>
          <a:noFill/>
          <a:extLst>
            <a:ext uri="{909E8E84-426E-40DD-AFC4-6F175D3DCCD1}">
              <a14:hiddenFill xmlns:a14="http://schemas.microsoft.com/office/drawing/2010/main">
                <a:solidFill>
                  <a:srgbClr val="FFFFFF"/>
                </a:solidFill>
              </a14:hiddenFill>
            </a:ext>
          </a:extLst>
        </p:spPr>
      </p:pic>
      <p:pic>
        <p:nvPicPr>
          <p:cNvPr id="11" name="CompanyLogoHolder2" descr="&lt;tags&gt;&lt;tag n=&quot;Visible&quot; v=&quot;False&quot; /&gt;&lt;/tags&gt;" hidden="1"/>
          <p:cNvPicPr preferRelativeResize="0">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449263" y="6240463"/>
            <a:ext cx="1628775" cy="355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 name="CompanyLogoHolder1" descr="&lt;tags&gt;&lt;tag n=&quot;TagName&quot; v=&quot;CompanyLogo&quot; /&gt;&lt;tag n=&quot;Top&quot; v=&quot;24.625&quot; /&gt;&lt;tag n=&quot;Left&quot; v=&quot;35.375&quot; /&gt;&lt;tag n=&quot;Height&quot; v=&quot;401.5&quot; /&gt;&lt;tag n=&quot;Width&quot; v=&quot;1809.875&quot; /&gt;&lt;tag n=&quot;File&quot; v=&quot;C:\Program Files\Office Automation\PitchSuite\Graphics\Logos\Color\Credit Suisse.wmf&quot; /&gt;&lt;tag n=&quot;LogoType&quot; v=&quot;.wmf&quot; /&gt;&lt;tag n=&quot;LogoColor&quot; v=&quot;0&quot; /&gt;&lt;/tags&gt;" hidden="1"/>
          <p:cNvPicPr>
            <a:picLocks noChangeAspect="1" noChangeArrowheads="1"/>
          </p:cNvPicPr>
          <p:nvPr userDrawn="1"/>
        </p:nvPicPr>
        <p:blipFill>
          <a:blip r:embed="rId4" cstate="print">
            <a:extLst>
              <a:ext uri="{28A0092B-C50C-407E-A947-70E740481C1C}">
                <a14:useLocalDpi xmlns:a14="http://schemas.microsoft.com/office/drawing/2010/main" val="0"/>
              </a:ext>
            </a:extLst>
          </a:blip>
          <a:stretch>
            <a:fillRect/>
          </a:stretch>
        </p:blipFill>
        <p:spPr bwMode="gray">
          <a:xfrm>
            <a:off x="453949" y="266400"/>
            <a:ext cx="2255447" cy="500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 name="CompanyLogo" descr="AQAAAAAQAD8/szyBEOVOjDx9SwkN169zZBhWm4/0uiZr9fHwyiZhHu5cw8jKAzsoS7t7u8ckxQv954FuEBhQOnU3KzxUtKnfI38PJHoOBhIPAg/C6BLBQobnJb8yheRjLUW+HZvP7th+g5WSWXRXHTEchdqGi/HgmqtcbtkwvEWZHUBT2ySMcHJjCbRS6HMyWk5RL976KhIGI36Ul4NoxEh2A5qYznL2zjvK/RkBfpYSBIFugj4AQmuMXPzLmwgjabmmaYb1XDqAU5qNO7djLJoT2jF9wAXLwGL9OuRCQotAkCkXcifEyb9pPDrBlMhN9PW5C8ZSSMhTrPgKJCNiHvBMH8u7H3nuzjbj/gk5HoMPvKG1d9Frp2FKJnFX7XS/ZPGoFOoeavvuAd5GF3UR0XmuinpChhAQQEHfKlgwXFduERfaDk2Wa5uoC48H37nsFZpBYljDrn4g4m3mNYpsbErS5GC5P5vZUGTHFpBkjNu6xfyN/YC+egITjfB/TNcL1cKndAcXcSdmf4yh8efSBCYP1D1Cu/dNWosdHFZfh852tnWcTdajavEFOB3E44p++tDGQ2cw7K4dSoiYaOLwz7hXmYb31jM="/>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453949" y="266401"/>
            <a:ext cx="2255447" cy="533505"/>
          </a:xfrm>
          <a:prstGeom prst="rect">
            <a:avLst/>
          </a:prstGeom>
        </p:spPr>
      </p:pic>
    </p:spTree>
    <p:extLst>
      <p:ext uri="{BB962C8B-B14F-4D97-AF65-F5344CB8AC3E}">
        <p14:creationId xmlns:p14="http://schemas.microsoft.com/office/powerpoint/2010/main" val="584822000"/>
      </p:ext>
    </p:extLst>
  </p:cSld>
  <p:clrMapOvr>
    <a:masterClrMapping/>
  </p:clrMapOvr>
  <p:timing>
    <p:tnLst>
      <p:par>
        <p:cTn id="1" dur="indefinite" restart="never" nodeType="tmRoot"/>
      </p:par>
    </p:tnLst>
  </p:timing>
</p:sldLayout>
</file>

<file path=ppt/slideLayouts/slideLayout88.xml><?xml version="1.0" encoding="utf-8"?>
<p:sldLayout xmlns:a="http://schemas.openxmlformats.org/drawingml/2006/main" xmlns:r="http://schemas.openxmlformats.org/officeDocument/2006/relationships" xmlns:p="http://schemas.openxmlformats.org/presentationml/2006/main" showMasterSp="0" preserve="1" userDrawn="1">
  <p:cSld name="Flysheet">
    <p:spTree>
      <p:nvGrpSpPr>
        <p:cNvPr id="1" name=""/>
        <p:cNvGrpSpPr/>
        <p:nvPr/>
      </p:nvGrpSpPr>
      <p:grpSpPr>
        <a:xfrm>
          <a:off x="0" y="0"/>
          <a:ext cx="0" cy="0"/>
          <a:chOff x="0" y="0"/>
          <a:chExt cx="0" cy="0"/>
        </a:xfrm>
      </p:grpSpPr>
      <p:sp>
        <p:nvSpPr>
          <p:cNvPr id="21" name="SlideNumber"/>
          <p:cNvSpPr>
            <a:spLocks noGrp="1" noChangeArrowheads="1"/>
          </p:cNvSpPr>
          <p:nvPr>
            <p:ph type="sldNum" sz="quarter" idx="4"/>
          </p:nvPr>
        </p:nvSpPr>
        <p:spPr bwMode="auto">
          <a:xfrm>
            <a:off x="6937375" y="6324600"/>
            <a:ext cx="1755775" cy="3571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45720" rIns="0" bIns="45720" numCol="1" anchor="b" anchorCtr="0" compatLnSpc="1">
            <a:prstTxWarp prst="textNoShape">
              <a:avLst/>
            </a:prstTxWarp>
          </a:bodyPr>
          <a:lstStyle>
            <a:lvl1pPr algn="r">
              <a:lnSpc>
                <a:spcPct val="100000"/>
              </a:lnSpc>
              <a:buClrTx/>
              <a:defRPr sz="1000">
                <a:solidFill>
                  <a:schemeClr val="tx1"/>
                </a:solidFill>
                <a:latin typeface="+mn-lt"/>
                <a:ea typeface="+mn-ea"/>
                <a:cs typeface="+mn-cs"/>
              </a:defRPr>
            </a:lvl1pPr>
          </a:lstStyle>
          <a:p>
            <a:fld id="{3C5482B9-D11D-4067-B360-F1AA9B4F5826}" type="slidenum">
              <a:rPr lang="en-US" noProof="1" smtClean="0">
                <a:solidFill>
                  <a:srgbClr val="000000"/>
                </a:solidFill>
              </a:rPr>
              <a:pPr/>
              <a:t>‹Nº›</a:t>
            </a:fld>
            <a:endParaRPr lang="en-US" noProof="1">
              <a:solidFill>
                <a:srgbClr val="000000"/>
              </a:solidFill>
            </a:endParaRPr>
          </a:p>
        </p:txBody>
      </p:sp>
      <p:sp>
        <p:nvSpPr>
          <p:cNvPr id="4" name="GreyBox"/>
          <p:cNvSpPr/>
          <p:nvPr userDrawn="1"/>
        </p:nvSpPr>
        <p:spPr bwMode="gray">
          <a:xfrm>
            <a:off x="3280964" y="3429000"/>
            <a:ext cx="5863041" cy="1617428"/>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eaLnBrk="1" fontAlgn="auto" hangingPunct="1">
              <a:lnSpc>
                <a:spcPct val="95000"/>
              </a:lnSpc>
              <a:spcBef>
                <a:spcPts val="0"/>
              </a:spcBef>
              <a:spcAft>
                <a:spcPts val="0"/>
              </a:spcAft>
            </a:pPr>
            <a:endParaRPr lang="en-GB">
              <a:solidFill>
                <a:prstClr val="white"/>
              </a:solidFill>
            </a:endParaRPr>
          </a:p>
        </p:txBody>
      </p:sp>
      <p:sp>
        <p:nvSpPr>
          <p:cNvPr id="16" name="Title"/>
          <p:cNvSpPr>
            <a:spLocks noGrp="1"/>
          </p:cNvSpPr>
          <p:nvPr>
            <p:ph type="ctrTitle" hasCustomPrompt="1"/>
          </p:nvPr>
        </p:nvSpPr>
        <p:spPr bwMode="gray">
          <a:xfrm>
            <a:off x="3280961" y="3676400"/>
            <a:ext cx="5407508" cy="561314"/>
          </a:xfrm>
          <a:noFill/>
        </p:spPr>
        <p:txBody>
          <a:bodyPr lIns="72000" bIns="36000" anchor="b" anchorCtr="0">
            <a:noAutofit/>
          </a:bodyPr>
          <a:lstStyle>
            <a:lvl1pPr marL="0" indent="0">
              <a:lnSpc>
                <a:spcPct val="95000"/>
              </a:lnSpc>
              <a:tabLst>
                <a:tab pos="574675" algn="l"/>
              </a:tabLst>
              <a:defRPr sz="2400">
                <a:solidFill>
                  <a:schemeClr val="accent1"/>
                </a:solidFill>
                <a:latin typeface="+mj-lt"/>
                <a:ea typeface="+mn-ea"/>
                <a:cs typeface="+mn-cs"/>
              </a:defRPr>
            </a:lvl1pPr>
          </a:lstStyle>
          <a:p>
            <a:r>
              <a:rPr lang="en-US" dirty="0" smtClean="0"/>
              <a:t>Flysheet heading</a:t>
            </a:r>
            <a:endParaRPr lang="en-GB" dirty="0"/>
          </a:p>
        </p:txBody>
      </p:sp>
      <p:sp>
        <p:nvSpPr>
          <p:cNvPr id="19" name="Subtitle"/>
          <p:cNvSpPr>
            <a:spLocks noGrp="1"/>
          </p:cNvSpPr>
          <p:nvPr>
            <p:ph type="subTitle" idx="1" hasCustomPrompt="1"/>
          </p:nvPr>
        </p:nvSpPr>
        <p:spPr bwMode="gray">
          <a:xfrm>
            <a:off x="3280961" y="4237715"/>
            <a:ext cx="5407508" cy="572400"/>
          </a:xfrm>
          <a:noFill/>
        </p:spPr>
        <p:txBody>
          <a:bodyPr lIns="72000" bIns="0"/>
          <a:lstStyle>
            <a:lvl1pPr marL="0" indent="0" algn="l">
              <a:lnSpc>
                <a:spcPct val="95000"/>
              </a:lnSpc>
              <a:buNone/>
              <a:tabLst>
                <a:tab pos="574675" algn="l"/>
              </a:tabLst>
              <a:defRPr sz="2400" b="0" baseline="0">
                <a:solidFill>
                  <a:schemeClr val="accent4"/>
                </a:solidFill>
                <a:latin typeface="+mj-lt"/>
                <a:ea typeface="+mn-ea"/>
                <a:cs typeface="+mn-cs"/>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Flysheet subheading</a:t>
            </a:r>
          </a:p>
        </p:txBody>
      </p:sp>
      <p:sp>
        <p:nvSpPr>
          <p:cNvPr id="30" name="DraftAndConfidential" descr="AQAAAAAQAD5vyZEbNLNCisLNTgtZwHzC8TfrTxJ+s7BbI68WIDRlUjUn/6B41yx3VsH8M+Dyef+s8ntPHFI5+6TGDqIM8bTlfBhdmppekIkXik7F9M3y6lh8Q1D/VpiTjtHIiKqktx0l8DpmXFbekg7ztVzQhwiNQO+t+arCWCkhxUh5Xaxc7PNDjbqxo6LVR3F4/qk5ApdiQFajTmB2/P9/ccAbNNo/UEyMYE81t0PuyYLdeHhMbIRi2qz6q/t2Km5XiajRHiKdIDG7NlUAHMkNAjpEc8tYhyRB8Yxe4VeAFALRFhiE"/>
          <p:cNvSpPr txBox="1">
            <a:spLocks noChangeArrowheads="1"/>
          </p:cNvSpPr>
          <p:nvPr userDrawn="1"/>
        </p:nvSpPr>
        <p:spPr bwMode="auto">
          <a:xfrm>
            <a:off x="8058362" y="6273800"/>
            <a:ext cx="634789" cy="146194"/>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algn="l" eaLnBrk="0" hangingPunct="0">
              <a:defRPr sz="2400">
                <a:solidFill>
                  <a:schemeClr val="tx1"/>
                </a:solidFill>
                <a:latin typeface="Credit Suisse Type Light" pitchFamily="34" charset="0"/>
              </a:defRPr>
            </a:lvl1pPr>
            <a:lvl2pPr marL="1588" algn="l" eaLnBrk="0" hangingPunct="0">
              <a:defRPr sz="2400">
                <a:solidFill>
                  <a:schemeClr val="tx1"/>
                </a:solidFill>
                <a:latin typeface="Credit Suisse Type Light" pitchFamily="34" charset="0"/>
              </a:defRPr>
            </a:lvl2pPr>
            <a:lvl3pPr marL="3175" algn="l" eaLnBrk="0" hangingPunct="0">
              <a:defRPr sz="2400">
                <a:solidFill>
                  <a:schemeClr val="tx1"/>
                </a:solidFill>
                <a:latin typeface="Credit Suisse Type Light" pitchFamily="34" charset="0"/>
              </a:defRPr>
            </a:lvl3pPr>
            <a:lvl4pPr marL="4763" algn="l" eaLnBrk="0" hangingPunct="0">
              <a:defRPr sz="2400">
                <a:solidFill>
                  <a:schemeClr val="tx1"/>
                </a:solidFill>
                <a:latin typeface="Credit Suisse Type Light" pitchFamily="34" charset="0"/>
              </a:defRPr>
            </a:lvl4pPr>
            <a:lvl5pPr marL="3484563" indent="-3300413" algn="l" eaLnBrk="0" hangingPunct="0">
              <a:defRPr sz="2400">
                <a:solidFill>
                  <a:schemeClr val="tx1"/>
                </a:solidFill>
                <a:latin typeface="Credit Suisse Type Light" pitchFamily="34" charset="0"/>
              </a:defRPr>
            </a:lvl5pPr>
            <a:lvl6pPr marL="3941763" indent="-3300413" eaLnBrk="0" fontAlgn="base" hangingPunct="0">
              <a:spcBef>
                <a:spcPct val="0"/>
              </a:spcBef>
              <a:spcAft>
                <a:spcPct val="0"/>
              </a:spcAft>
              <a:defRPr sz="2400">
                <a:solidFill>
                  <a:schemeClr val="tx1"/>
                </a:solidFill>
                <a:latin typeface="Credit Suisse Type Light" pitchFamily="34" charset="0"/>
              </a:defRPr>
            </a:lvl6pPr>
            <a:lvl7pPr marL="4398963" indent="-3300413" eaLnBrk="0" fontAlgn="base" hangingPunct="0">
              <a:spcBef>
                <a:spcPct val="0"/>
              </a:spcBef>
              <a:spcAft>
                <a:spcPct val="0"/>
              </a:spcAft>
              <a:defRPr sz="2400">
                <a:solidFill>
                  <a:schemeClr val="tx1"/>
                </a:solidFill>
                <a:latin typeface="Credit Suisse Type Light" pitchFamily="34" charset="0"/>
              </a:defRPr>
            </a:lvl7pPr>
            <a:lvl8pPr marL="4856163" indent="-3300413" eaLnBrk="0" fontAlgn="base" hangingPunct="0">
              <a:spcBef>
                <a:spcPct val="0"/>
              </a:spcBef>
              <a:spcAft>
                <a:spcPct val="0"/>
              </a:spcAft>
              <a:defRPr sz="2400">
                <a:solidFill>
                  <a:schemeClr val="tx1"/>
                </a:solidFill>
                <a:latin typeface="Credit Suisse Type Light" pitchFamily="34" charset="0"/>
              </a:defRPr>
            </a:lvl8pPr>
            <a:lvl9pPr marL="5313363" indent="-3300413" eaLnBrk="0" fontAlgn="base" hangingPunct="0">
              <a:spcBef>
                <a:spcPct val="0"/>
              </a:spcBef>
              <a:spcAft>
                <a:spcPct val="0"/>
              </a:spcAft>
              <a:defRPr sz="2400">
                <a:solidFill>
                  <a:schemeClr val="tx1"/>
                </a:solidFill>
                <a:latin typeface="Credit Suisse Type Light" pitchFamily="34" charset="0"/>
              </a:defRPr>
            </a:lvl9pPr>
          </a:lstStyle>
          <a:p>
            <a:pPr algn="r" defTabSz="914400" eaLnBrk="1" hangingPunct="1">
              <a:lnSpc>
                <a:spcPct val="95000"/>
              </a:lnSpc>
              <a:buClr>
                <a:srgbClr val="7898B3"/>
              </a:buClr>
              <a:buSzPct val="120000"/>
              <a:buFont typeface="Wingdings" pitchFamily="2" charset="2"/>
              <a:buNone/>
            </a:pPr>
            <a:r>
              <a:rPr lang="en-US" sz="1000" noProof="1" smtClean="0">
                <a:solidFill>
                  <a:srgbClr val="000000"/>
                </a:solidFill>
                <a:latin typeface="Credit Suisse Type Light"/>
              </a:rPr>
              <a:t>Confidencial</a:t>
            </a:r>
            <a:endParaRPr lang="en-US" sz="1000" noProof="1">
              <a:solidFill>
                <a:srgbClr val="000000"/>
              </a:solidFill>
              <a:latin typeface="Credit Suisse Type Light"/>
            </a:endParaRPr>
          </a:p>
        </p:txBody>
      </p:sp>
      <p:sp>
        <p:nvSpPr>
          <p:cNvPr id="18" name="Tagline" hidden="1"/>
          <p:cNvSpPr txBox="1">
            <a:spLocks noChangeArrowheads="1"/>
          </p:cNvSpPr>
          <p:nvPr userDrawn="1"/>
        </p:nvSpPr>
        <p:spPr bwMode="auto">
          <a:xfrm rot="-5400000">
            <a:off x="-3366293" y="3369468"/>
            <a:ext cx="6826250" cy="873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ormAutofit/>
          </a:bodyPr>
          <a:lstStyle>
            <a:lvl1pPr algn="l" defTabSz="728663" eaLnBrk="0" hangingPunct="0">
              <a:tabLst>
                <a:tab pos="4286250" algn="l"/>
              </a:tabLst>
              <a:defRPr sz="2400">
                <a:solidFill>
                  <a:schemeClr val="tx1"/>
                </a:solidFill>
                <a:latin typeface="Credit Suisse Type Light" pitchFamily="34" charset="0"/>
              </a:defRPr>
            </a:lvl1pPr>
            <a:lvl2pPr marL="495300" indent="-227013" algn="l" defTabSz="728663" eaLnBrk="0" hangingPunct="0">
              <a:tabLst>
                <a:tab pos="4286250" algn="l"/>
              </a:tabLst>
              <a:defRPr sz="2400">
                <a:solidFill>
                  <a:schemeClr val="tx1"/>
                </a:solidFill>
                <a:latin typeface="Credit Suisse Type Light" pitchFamily="34" charset="0"/>
              </a:defRPr>
            </a:lvl2pPr>
            <a:lvl3pPr marL="757238" indent="-260350" algn="l" defTabSz="728663" eaLnBrk="0" hangingPunct="0">
              <a:tabLst>
                <a:tab pos="4286250" algn="l"/>
              </a:tabLst>
              <a:defRPr sz="2400">
                <a:solidFill>
                  <a:schemeClr val="tx1"/>
                </a:solidFill>
                <a:latin typeface="Credit Suisse Type Light" pitchFamily="34" charset="0"/>
              </a:defRPr>
            </a:lvl3pPr>
            <a:lvl4pPr marL="1004888" indent="-246063" algn="l" defTabSz="728663" eaLnBrk="0" hangingPunct="0">
              <a:tabLst>
                <a:tab pos="4286250" algn="l"/>
              </a:tabLst>
              <a:defRPr sz="2400">
                <a:solidFill>
                  <a:schemeClr val="tx1"/>
                </a:solidFill>
                <a:latin typeface="Credit Suisse Type Light" pitchFamily="34" charset="0"/>
              </a:defRPr>
            </a:lvl4pPr>
            <a:lvl5pPr marL="3128963" indent="15875" algn="l" defTabSz="728663" eaLnBrk="0" hangingPunct="0">
              <a:tabLst>
                <a:tab pos="4286250" algn="l"/>
              </a:tabLst>
              <a:defRPr sz="2400">
                <a:solidFill>
                  <a:schemeClr val="tx1"/>
                </a:solidFill>
                <a:latin typeface="Credit Suisse Type Light" pitchFamily="34" charset="0"/>
              </a:defRPr>
            </a:lvl5pPr>
            <a:lvl6pPr marL="35861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9pPr>
          </a:lstStyle>
          <a:p>
            <a:pPr eaLnBrk="1" hangingPunct="1">
              <a:lnSpc>
                <a:spcPct val="95000"/>
              </a:lnSpc>
              <a:buClr>
                <a:srgbClr val="FFFFFF"/>
              </a:buClr>
            </a:pPr>
            <a:r>
              <a:rPr lang="en-US" sz="600" noProof="1" smtClean="0">
                <a:solidFill>
                  <a:srgbClr val="969696"/>
                </a:solidFill>
                <a:latin typeface="Credit Suisse Type Light"/>
              </a:rPr>
              <a:t>O:\IBD_Regional_Documents_Repository_AM_Groups\Latam Group\Mexico IBD\CKDs\Credit Suisse RE\New RP\CSMRTCK - Roadshow_v52.pptx</a:t>
            </a:r>
            <a:endParaRPr lang="en-US" sz="600" noProof="1">
              <a:solidFill>
                <a:srgbClr val="969696"/>
              </a:solidFill>
              <a:latin typeface="Credit Suisse Type Light"/>
            </a:endParaRPr>
          </a:p>
        </p:txBody>
      </p:sp>
      <p:cxnSp>
        <p:nvCxnSpPr>
          <p:cNvPr id="5" name="RedLine"/>
          <p:cNvCxnSpPr/>
          <p:nvPr userDrawn="1"/>
        </p:nvCxnSpPr>
        <p:spPr bwMode="gray">
          <a:xfrm flipH="1">
            <a:off x="3280959" y="5085698"/>
            <a:ext cx="5863382" cy="0"/>
          </a:xfrm>
          <a:prstGeom prst="line">
            <a:avLst/>
          </a:prstGeom>
          <a:ln w="127000">
            <a:solidFill>
              <a:schemeClr val="tx2"/>
            </a:solidFill>
          </a:ln>
        </p:spPr>
        <p:style>
          <a:lnRef idx="1">
            <a:schemeClr val="accent1"/>
          </a:lnRef>
          <a:fillRef idx="0">
            <a:schemeClr val="accent1"/>
          </a:fillRef>
          <a:effectRef idx="0">
            <a:schemeClr val="accent1"/>
          </a:effectRef>
          <a:fontRef idx="minor">
            <a:schemeClr val="tx1"/>
          </a:fontRef>
        </p:style>
      </p:cxnSp>
      <p:sp>
        <p:nvSpPr>
          <p:cNvPr id="13" name="Internal" descr="AQAAAAAQAInVeB4SxcpKp5W4Taqyin7Gl4kQpGWesPlVREST7M9EmSP1UbVDI0vhu4ZQkKlucf7YCkaSGXnyHh+GhHcc4tltj288gMuLzPeQ0qJHHWCnCFZ21nCIgiWmDE/HHLJb2yh8cvDJgv0jJ6QsoylGnsyKgz8we1kDnIOnROBGSQoy7b9GW7Rnj0cGjiDZmnGBboXbJ7aQaybaF2t9rZBUyOD4vqCJge980fSmjpjtAlZjJGAYntmymKgkFA2zdlkXEU6Kl809PGp3pDvwwWbD91cnnBAbeIxI48Ag0v467xhM" hidden="1"/>
          <p:cNvSpPr txBox="1">
            <a:spLocks noChangeArrowheads="1"/>
          </p:cNvSpPr>
          <p:nvPr userDrawn="1"/>
        </p:nvSpPr>
        <p:spPr bwMode="auto">
          <a:xfrm rot="16200000">
            <a:off x="-25150" y="3227063"/>
            <a:ext cx="447175" cy="4022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accent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46800" tIns="46800" rIns="46800" bIns="46800" anchor="ctr" anchorCtr="1">
            <a:spAutoFit/>
          </a:bodyPr>
          <a:lstStyle>
            <a:lvl1pPr algn="l" defTabSz="728663" eaLnBrk="0" hangingPunct="0">
              <a:defRPr sz="2400">
                <a:solidFill>
                  <a:schemeClr val="tx1"/>
                </a:solidFill>
                <a:latin typeface="Credit Suisse Type Light" pitchFamily="34" charset="0"/>
              </a:defRPr>
            </a:lvl1pPr>
            <a:lvl2pPr marL="495300" indent="-227013" algn="l" defTabSz="728663" eaLnBrk="0" hangingPunct="0">
              <a:defRPr sz="2400">
                <a:solidFill>
                  <a:schemeClr val="tx1"/>
                </a:solidFill>
                <a:latin typeface="Credit Suisse Type Light" pitchFamily="34" charset="0"/>
              </a:defRPr>
            </a:lvl2pPr>
            <a:lvl3pPr marL="757238" indent="-260350" algn="l" defTabSz="728663" eaLnBrk="0" hangingPunct="0">
              <a:defRPr sz="2400">
                <a:solidFill>
                  <a:schemeClr val="tx1"/>
                </a:solidFill>
                <a:latin typeface="Credit Suisse Type Light" pitchFamily="34" charset="0"/>
              </a:defRPr>
            </a:lvl3pPr>
            <a:lvl4pPr marL="1004888" indent="-246063" algn="l" defTabSz="728663" eaLnBrk="0" hangingPunct="0">
              <a:defRPr sz="2400">
                <a:solidFill>
                  <a:schemeClr val="tx1"/>
                </a:solidFill>
                <a:latin typeface="Credit Suisse Type Light" pitchFamily="34" charset="0"/>
              </a:defRPr>
            </a:lvl4pPr>
            <a:lvl5pPr marL="3128963" indent="15875" algn="l" defTabSz="728663" eaLnBrk="0" hangingPunct="0">
              <a:defRPr sz="2400">
                <a:solidFill>
                  <a:schemeClr val="tx1"/>
                </a:solidFill>
                <a:latin typeface="Credit Suisse Type Light" pitchFamily="34" charset="0"/>
              </a:defRPr>
            </a:lvl5pPr>
            <a:lvl6pPr marL="3586163" indent="15875" defTabSz="728663" eaLnBrk="0" fontAlgn="base" hangingPunct="0">
              <a:spcBef>
                <a:spcPct val="0"/>
              </a:spcBef>
              <a:spcAft>
                <a:spcPct val="0"/>
              </a:spcAf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defRPr sz="2400">
                <a:solidFill>
                  <a:schemeClr val="tx1"/>
                </a:solidFill>
                <a:latin typeface="Credit Suisse Type Light" pitchFamily="34" charset="0"/>
              </a:defRPr>
            </a:lvl9pPr>
          </a:lstStyle>
          <a:p>
            <a:pPr eaLnBrk="1" hangingPunct="1">
              <a:spcBef>
                <a:spcPct val="35000"/>
              </a:spcBef>
              <a:buClr>
                <a:srgbClr val="FFFFFF"/>
              </a:buClr>
            </a:pPr>
            <a:r>
              <a:rPr lang="en-US" sz="2000" b="1" noProof="1" smtClean="0">
                <a:solidFill>
                  <a:srgbClr val="DADBDD"/>
                </a:solidFill>
                <a:latin typeface="Credit Suisse Type Light"/>
              </a:rPr>
              <a:t>     </a:t>
            </a:r>
            <a:endParaRPr lang="en-US" sz="2000" b="1" noProof="1">
              <a:solidFill>
                <a:srgbClr val="DADBDD"/>
              </a:solidFill>
              <a:latin typeface="Credit Suisse Type Light"/>
            </a:endParaRPr>
          </a:p>
        </p:txBody>
      </p:sp>
      <p:pic>
        <p:nvPicPr>
          <p:cNvPr id="28" name="ClientLogoHolder" descr="&lt;tags&gt;&lt;tag n=&quot;Visible&quot; v=&quot;False&quot; /&gt;&lt;/tags&gt;" hidden="1"/>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7640638" y="338138"/>
            <a:ext cx="1047750" cy="514350"/>
          </a:xfrm>
          <a:prstGeom prst="rect">
            <a:avLst/>
          </a:prstGeom>
          <a:noFill/>
          <a:extLst>
            <a:ext uri="{909E8E84-426E-40DD-AFC4-6F175D3DCCD1}">
              <a14:hiddenFill xmlns:a14="http://schemas.microsoft.com/office/drawing/2010/main">
                <a:solidFill>
                  <a:srgbClr val="FFFFFF"/>
                </a:solidFill>
              </a14:hiddenFill>
            </a:ext>
          </a:extLst>
        </p:spPr>
      </p:pic>
      <p:pic>
        <p:nvPicPr>
          <p:cNvPr id="27" name="CompanyLogoHolder2" descr="&lt;tags&gt;&lt;tag n=&quot;Visible&quot; v=&quot;False&quot; /&gt;&lt;/tags&gt;" hidden="1"/>
          <p:cNvPicPr preferRelativeResize="0">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449263" y="6240463"/>
            <a:ext cx="1628775" cy="355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9" name="CompanyLogoHolder1" descr="&lt;tags&gt;&lt;tag n=&quot;TagName&quot; v=&quot;CompanyLogo&quot; /&gt;&lt;tag n=&quot;Top&quot; v=&quot;24.625&quot; /&gt;&lt;tag n=&quot;Left&quot; v=&quot;35.375&quot; /&gt;&lt;tag n=&quot;Height&quot; v=&quot;401.5&quot; /&gt;&lt;tag n=&quot;Width&quot; v=&quot;1809.875&quot; /&gt;&lt;tag n=&quot;File&quot; v=&quot;C:\Program Files\Office Automation\PitchSuite\Graphics\Logos\Color\Credit Suisse.wmf&quot; /&gt;&lt;tag n=&quot;LogoType&quot; v=&quot;.wmf&quot; /&gt;&lt;tag n=&quot;LogoColor&quot; v=&quot;0&quot; /&gt;&lt;/tags&gt;" hidden="1"/>
          <p:cNvPicPr>
            <a:picLocks noChangeAspect="1" noChangeArrowheads="1"/>
          </p:cNvPicPr>
          <p:nvPr userDrawn="1"/>
        </p:nvPicPr>
        <p:blipFill>
          <a:blip r:embed="rId4" cstate="print">
            <a:extLst>
              <a:ext uri="{28A0092B-C50C-407E-A947-70E740481C1C}">
                <a14:useLocalDpi xmlns:a14="http://schemas.microsoft.com/office/drawing/2010/main" val="0"/>
              </a:ext>
            </a:extLst>
          </a:blip>
          <a:stretch>
            <a:fillRect/>
          </a:stretch>
        </p:blipFill>
        <p:spPr bwMode="gray">
          <a:xfrm>
            <a:off x="453949" y="266400"/>
            <a:ext cx="2255447" cy="500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 name="CompanyLogo" descr="AQAAAAAQAPKtM3vy8mpArSNZeav/wpVnNeJ31zNXx36DlntOa7vRXDyQ6M5HVulNit+hu4EutMwPsWwcB999SQLtVluxjybO/8jy533xCp/tjegoRAQodyC0RC9m9PN9LgDymz1TUzH9uSx0DmPyYabFj1lvEX3tvqZ+c8RPLx4X9sCsdYadatUC60Itc6qDwnV2jGP2lt8mUCIHbBEikyJsiMpRf/bGbaTkrkYh1iJNFavFDIB9dIONrCxjm+gN194A3tZp0CAJNqPeVnK2WMpuAjpZvh56c/H9gVU5nYuOBzYtUoIddU6aw8FgJBGgj7vujBKoA3zLwFBKyeyPSpxQgrHqyEufAWJzAiMAGgy62jawccYqN5gx81tB18k2vdaRT/SyTH8T+Db8VRjxl7+cUczWVLYSk+MY/sC0PHyXUDBVc6M26xcVJD7ynaLRIS4Za2ZuAlfpXoMLkfR3dw/879ZkQpHmxsVMdze2mX66o8kmPZS6vype6VqxEOkOEvLL87YDRVicNd53Rfhpv/8+ml6j8hq8gT1NgQhGvW4XIwB73eBV7d2gvj5mbDtWkkuzRZmPqSwLQ9zCx8Yu98IfFjrTEAw="/>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453949" y="266401"/>
            <a:ext cx="2255447" cy="533505"/>
          </a:xfrm>
          <a:prstGeom prst="rect">
            <a:avLst/>
          </a:prstGeom>
        </p:spPr>
      </p:pic>
    </p:spTree>
    <p:extLst>
      <p:ext uri="{BB962C8B-B14F-4D97-AF65-F5344CB8AC3E}">
        <p14:creationId xmlns:p14="http://schemas.microsoft.com/office/powerpoint/2010/main" val="937871788"/>
      </p:ext>
    </p:extLst>
  </p:cSld>
  <p:clrMapOvr>
    <a:masterClrMapping/>
  </p:clrMapOvr>
  <p:timing>
    <p:tnLst>
      <p:par>
        <p:cTn id="1" dur="indefinite" restart="never" nodeType="tmRoot"/>
      </p:par>
    </p:tnLst>
  </p:timing>
</p:sldLayout>
</file>

<file path=ppt/slideLayouts/slideLayout89.xml><?xml version="1.0" encoding="utf-8"?>
<p:sldLayout xmlns:a="http://schemas.openxmlformats.org/drawingml/2006/main" xmlns:r="http://schemas.openxmlformats.org/officeDocument/2006/relationships" xmlns:p="http://schemas.openxmlformats.org/presentationml/2006/main" showMasterSp="0" preserve="1" userDrawn="1">
  <p:cSld name="Flysheet Numbered">
    <p:spTree>
      <p:nvGrpSpPr>
        <p:cNvPr id="1" name=""/>
        <p:cNvGrpSpPr/>
        <p:nvPr/>
      </p:nvGrpSpPr>
      <p:grpSpPr>
        <a:xfrm>
          <a:off x="0" y="0"/>
          <a:ext cx="0" cy="0"/>
          <a:chOff x="0" y="0"/>
          <a:chExt cx="0" cy="0"/>
        </a:xfrm>
      </p:grpSpPr>
      <p:sp>
        <p:nvSpPr>
          <p:cNvPr id="21" name="SlideNumber"/>
          <p:cNvSpPr>
            <a:spLocks noGrp="1" noChangeArrowheads="1"/>
          </p:cNvSpPr>
          <p:nvPr>
            <p:ph type="sldNum" sz="quarter" idx="4"/>
          </p:nvPr>
        </p:nvSpPr>
        <p:spPr bwMode="auto">
          <a:xfrm>
            <a:off x="6937375" y="6324600"/>
            <a:ext cx="1755775" cy="3571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45720" rIns="0" bIns="45720" numCol="1" anchor="b" anchorCtr="0" compatLnSpc="1">
            <a:prstTxWarp prst="textNoShape">
              <a:avLst/>
            </a:prstTxWarp>
          </a:bodyPr>
          <a:lstStyle>
            <a:lvl1pPr algn="r">
              <a:lnSpc>
                <a:spcPct val="100000"/>
              </a:lnSpc>
              <a:buClrTx/>
              <a:defRPr sz="1000">
                <a:solidFill>
                  <a:schemeClr val="tx1"/>
                </a:solidFill>
                <a:latin typeface="+mn-lt"/>
                <a:ea typeface="+mn-ea"/>
                <a:cs typeface="+mn-cs"/>
              </a:defRPr>
            </a:lvl1pPr>
          </a:lstStyle>
          <a:p>
            <a:fld id="{3C5482B9-D11D-4067-B360-F1AA9B4F5826}" type="slidenum">
              <a:rPr lang="en-US" noProof="1" smtClean="0">
                <a:solidFill>
                  <a:srgbClr val="000000"/>
                </a:solidFill>
              </a:rPr>
              <a:pPr/>
              <a:t>‹Nº›</a:t>
            </a:fld>
            <a:endParaRPr lang="en-US" noProof="1">
              <a:solidFill>
                <a:srgbClr val="000000"/>
              </a:solidFill>
            </a:endParaRPr>
          </a:p>
        </p:txBody>
      </p:sp>
      <p:sp>
        <p:nvSpPr>
          <p:cNvPr id="4" name="GreyBox"/>
          <p:cNvSpPr/>
          <p:nvPr userDrawn="1"/>
        </p:nvSpPr>
        <p:spPr bwMode="gray">
          <a:xfrm>
            <a:off x="3280964" y="3429000"/>
            <a:ext cx="5863041" cy="1617428"/>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eaLnBrk="1" fontAlgn="auto" hangingPunct="1">
              <a:lnSpc>
                <a:spcPct val="95000"/>
              </a:lnSpc>
              <a:spcBef>
                <a:spcPts val="0"/>
              </a:spcBef>
              <a:spcAft>
                <a:spcPts val="0"/>
              </a:spcAft>
            </a:pPr>
            <a:endParaRPr lang="en-GB">
              <a:solidFill>
                <a:prstClr val="white"/>
              </a:solidFill>
            </a:endParaRPr>
          </a:p>
        </p:txBody>
      </p:sp>
      <p:sp>
        <p:nvSpPr>
          <p:cNvPr id="16" name="Title"/>
          <p:cNvSpPr>
            <a:spLocks noGrp="1"/>
          </p:cNvSpPr>
          <p:nvPr>
            <p:ph type="ctrTitle" hasCustomPrompt="1"/>
          </p:nvPr>
        </p:nvSpPr>
        <p:spPr bwMode="gray">
          <a:xfrm>
            <a:off x="3280961" y="3676400"/>
            <a:ext cx="5407508" cy="561314"/>
          </a:xfrm>
          <a:noFill/>
        </p:spPr>
        <p:txBody>
          <a:bodyPr lIns="72000" bIns="36000" anchor="b" anchorCtr="0">
            <a:noAutofit/>
          </a:bodyPr>
          <a:lstStyle>
            <a:lvl1pPr marL="573088" indent="-573088">
              <a:lnSpc>
                <a:spcPct val="95000"/>
              </a:lnSpc>
              <a:tabLst>
                <a:tab pos="574675" algn="l"/>
              </a:tabLst>
              <a:defRPr sz="2400">
                <a:solidFill>
                  <a:schemeClr val="accent1"/>
                </a:solidFill>
                <a:latin typeface="+mj-lt"/>
                <a:ea typeface="+mn-ea"/>
                <a:cs typeface="+mn-cs"/>
              </a:defRPr>
            </a:lvl1pPr>
          </a:lstStyle>
          <a:p>
            <a:r>
              <a:rPr lang="en-US" dirty="0" smtClean="0"/>
              <a:t>#.	Flysheet heading</a:t>
            </a:r>
            <a:endParaRPr lang="en-GB" dirty="0"/>
          </a:p>
        </p:txBody>
      </p:sp>
      <p:sp>
        <p:nvSpPr>
          <p:cNvPr id="19" name="Subtitle"/>
          <p:cNvSpPr>
            <a:spLocks noGrp="1"/>
          </p:cNvSpPr>
          <p:nvPr>
            <p:ph type="subTitle" idx="1" hasCustomPrompt="1"/>
          </p:nvPr>
        </p:nvSpPr>
        <p:spPr bwMode="gray">
          <a:xfrm>
            <a:off x="3280961" y="4237715"/>
            <a:ext cx="5407508" cy="572400"/>
          </a:xfrm>
          <a:noFill/>
        </p:spPr>
        <p:txBody>
          <a:bodyPr lIns="72000" bIns="0"/>
          <a:lstStyle>
            <a:lvl1pPr marL="569913" indent="-569913" algn="l">
              <a:lnSpc>
                <a:spcPct val="95000"/>
              </a:lnSpc>
              <a:buNone/>
              <a:tabLst>
                <a:tab pos="574675" algn="l"/>
              </a:tabLst>
              <a:defRPr sz="2400" b="0" baseline="0">
                <a:solidFill>
                  <a:schemeClr val="accent4"/>
                </a:solidFill>
                <a:latin typeface="+mj-lt"/>
                <a:ea typeface="+mn-ea"/>
                <a:cs typeface="+mn-cs"/>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	Flysheet subheading</a:t>
            </a:r>
          </a:p>
        </p:txBody>
      </p:sp>
      <p:sp>
        <p:nvSpPr>
          <p:cNvPr id="30" name="DraftAndConfidential" descr="AQAAAAAQAHBal1mp+zBAtAT5AJetbEFLHGWW+t/rDrGNO3BXOrWHEuw4H4MoZMJOAgralriMpWApKFODl/SI4O5jCuEkbO/DP7G+q+H+B3VJmVOIXrhgHD4FdnmLzdoNkc9MYcagyTVFMTN5R0+Ib2pLc/wZilBpRWbSeSG8quB/sBTT1G/o+43qny7Zladf/0dcmuUM52WuZks/t+BTzv+ohRNU20puGgwaQnxIb9tCP2Y5AY8IQyGkauHR3+YYhAoWrfP2XuA3dcyB04hA9hm3vpWkWvigT06xLpY55mUqcB23bN+L"/>
          <p:cNvSpPr txBox="1">
            <a:spLocks noChangeArrowheads="1"/>
          </p:cNvSpPr>
          <p:nvPr userDrawn="1"/>
        </p:nvSpPr>
        <p:spPr bwMode="auto">
          <a:xfrm>
            <a:off x="8058361" y="6273800"/>
            <a:ext cx="634789" cy="146194"/>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algn="l" eaLnBrk="0" hangingPunct="0">
              <a:defRPr sz="2400">
                <a:solidFill>
                  <a:schemeClr val="tx1"/>
                </a:solidFill>
                <a:latin typeface="Credit Suisse Type Light" pitchFamily="34" charset="0"/>
              </a:defRPr>
            </a:lvl1pPr>
            <a:lvl2pPr marL="1588" algn="l" eaLnBrk="0" hangingPunct="0">
              <a:defRPr sz="2400">
                <a:solidFill>
                  <a:schemeClr val="tx1"/>
                </a:solidFill>
                <a:latin typeface="Credit Suisse Type Light" pitchFamily="34" charset="0"/>
              </a:defRPr>
            </a:lvl2pPr>
            <a:lvl3pPr marL="3175" algn="l" eaLnBrk="0" hangingPunct="0">
              <a:defRPr sz="2400">
                <a:solidFill>
                  <a:schemeClr val="tx1"/>
                </a:solidFill>
                <a:latin typeface="Credit Suisse Type Light" pitchFamily="34" charset="0"/>
              </a:defRPr>
            </a:lvl3pPr>
            <a:lvl4pPr marL="4763" algn="l" eaLnBrk="0" hangingPunct="0">
              <a:defRPr sz="2400">
                <a:solidFill>
                  <a:schemeClr val="tx1"/>
                </a:solidFill>
                <a:latin typeface="Credit Suisse Type Light" pitchFamily="34" charset="0"/>
              </a:defRPr>
            </a:lvl4pPr>
            <a:lvl5pPr marL="3484563" indent="-3300413" algn="l" eaLnBrk="0" hangingPunct="0">
              <a:defRPr sz="2400">
                <a:solidFill>
                  <a:schemeClr val="tx1"/>
                </a:solidFill>
                <a:latin typeface="Credit Suisse Type Light" pitchFamily="34" charset="0"/>
              </a:defRPr>
            </a:lvl5pPr>
            <a:lvl6pPr marL="3941763" indent="-3300413" eaLnBrk="0" fontAlgn="base" hangingPunct="0">
              <a:spcBef>
                <a:spcPct val="0"/>
              </a:spcBef>
              <a:spcAft>
                <a:spcPct val="0"/>
              </a:spcAft>
              <a:defRPr sz="2400">
                <a:solidFill>
                  <a:schemeClr val="tx1"/>
                </a:solidFill>
                <a:latin typeface="Credit Suisse Type Light" pitchFamily="34" charset="0"/>
              </a:defRPr>
            </a:lvl6pPr>
            <a:lvl7pPr marL="4398963" indent="-3300413" eaLnBrk="0" fontAlgn="base" hangingPunct="0">
              <a:spcBef>
                <a:spcPct val="0"/>
              </a:spcBef>
              <a:spcAft>
                <a:spcPct val="0"/>
              </a:spcAft>
              <a:defRPr sz="2400">
                <a:solidFill>
                  <a:schemeClr val="tx1"/>
                </a:solidFill>
                <a:latin typeface="Credit Suisse Type Light" pitchFamily="34" charset="0"/>
              </a:defRPr>
            </a:lvl7pPr>
            <a:lvl8pPr marL="4856163" indent="-3300413" eaLnBrk="0" fontAlgn="base" hangingPunct="0">
              <a:spcBef>
                <a:spcPct val="0"/>
              </a:spcBef>
              <a:spcAft>
                <a:spcPct val="0"/>
              </a:spcAft>
              <a:defRPr sz="2400">
                <a:solidFill>
                  <a:schemeClr val="tx1"/>
                </a:solidFill>
                <a:latin typeface="Credit Suisse Type Light" pitchFamily="34" charset="0"/>
              </a:defRPr>
            </a:lvl8pPr>
            <a:lvl9pPr marL="5313363" indent="-3300413" eaLnBrk="0" fontAlgn="base" hangingPunct="0">
              <a:spcBef>
                <a:spcPct val="0"/>
              </a:spcBef>
              <a:spcAft>
                <a:spcPct val="0"/>
              </a:spcAft>
              <a:defRPr sz="2400">
                <a:solidFill>
                  <a:schemeClr val="tx1"/>
                </a:solidFill>
                <a:latin typeface="Credit Suisse Type Light" pitchFamily="34" charset="0"/>
              </a:defRPr>
            </a:lvl9pPr>
          </a:lstStyle>
          <a:p>
            <a:pPr algn="r" defTabSz="914400" eaLnBrk="1" hangingPunct="1">
              <a:lnSpc>
                <a:spcPct val="95000"/>
              </a:lnSpc>
              <a:buClr>
                <a:srgbClr val="7898B3"/>
              </a:buClr>
              <a:buSzPct val="120000"/>
              <a:buFont typeface="Wingdings" pitchFamily="2" charset="2"/>
              <a:buNone/>
            </a:pPr>
            <a:r>
              <a:rPr lang="en-US" sz="1000" noProof="1" smtClean="0">
                <a:solidFill>
                  <a:srgbClr val="000000"/>
                </a:solidFill>
                <a:latin typeface="Credit Suisse Type Light"/>
              </a:rPr>
              <a:t>Confidencial</a:t>
            </a:r>
            <a:endParaRPr lang="en-US" sz="1000" noProof="1">
              <a:solidFill>
                <a:srgbClr val="000000"/>
              </a:solidFill>
              <a:latin typeface="Credit Suisse Type Light"/>
            </a:endParaRPr>
          </a:p>
        </p:txBody>
      </p:sp>
      <p:sp>
        <p:nvSpPr>
          <p:cNvPr id="18" name="Tagline" hidden="1"/>
          <p:cNvSpPr txBox="1">
            <a:spLocks noChangeArrowheads="1"/>
          </p:cNvSpPr>
          <p:nvPr userDrawn="1"/>
        </p:nvSpPr>
        <p:spPr bwMode="auto">
          <a:xfrm rot="-5400000">
            <a:off x="-3366293" y="3369468"/>
            <a:ext cx="6826250" cy="873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ormAutofit/>
          </a:bodyPr>
          <a:lstStyle>
            <a:lvl1pPr algn="l" defTabSz="728663" eaLnBrk="0" hangingPunct="0">
              <a:tabLst>
                <a:tab pos="4286250" algn="l"/>
              </a:tabLst>
              <a:defRPr sz="2400">
                <a:solidFill>
                  <a:schemeClr val="tx1"/>
                </a:solidFill>
                <a:latin typeface="Credit Suisse Type Light" pitchFamily="34" charset="0"/>
              </a:defRPr>
            </a:lvl1pPr>
            <a:lvl2pPr marL="495300" indent="-227013" algn="l" defTabSz="728663" eaLnBrk="0" hangingPunct="0">
              <a:tabLst>
                <a:tab pos="4286250" algn="l"/>
              </a:tabLst>
              <a:defRPr sz="2400">
                <a:solidFill>
                  <a:schemeClr val="tx1"/>
                </a:solidFill>
                <a:latin typeface="Credit Suisse Type Light" pitchFamily="34" charset="0"/>
              </a:defRPr>
            </a:lvl2pPr>
            <a:lvl3pPr marL="757238" indent="-260350" algn="l" defTabSz="728663" eaLnBrk="0" hangingPunct="0">
              <a:tabLst>
                <a:tab pos="4286250" algn="l"/>
              </a:tabLst>
              <a:defRPr sz="2400">
                <a:solidFill>
                  <a:schemeClr val="tx1"/>
                </a:solidFill>
                <a:latin typeface="Credit Suisse Type Light" pitchFamily="34" charset="0"/>
              </a:defRPr>
            </a:lvl3pPr>
            <a:lvl4pPr marL="1004888" indent="-246063" algn="l" defTabSz="728663" eaLnBrk="0" hangingPunct="0">
              <a:tabLst>
                <a:tab pos="4286250" algn="l"/>
              </a:tabLst>
              <a:defRPr sz="2400">
                <a:solidFill>
                  <a:schemeClr val="tx1"/>
                </a:solidFill>
                <a:latin typeface="Credit Suisse Type Light" pitchFamily="34" charset="0"/>
              </a:defRPr>
            </a:lvl4pPr>
            <a:lvl5pPr marL="3128963" indent="15875" algn="l" defTabSz="728663" eaLnBrk="0" hangingPunct="0">
              <a:tabLst>
                <a:tab pos="4286250" algn="l"/>
              </a:tabLst>
              <a:defRPr sz="2400">
                <a:solidFill>
                  <a:schemeClr val="tx1"/>
                </a:solidFill>
                <a:latin typeface="Credit Suisse Type Light" pitchFamily="34" charset="0"/>
              </a:defRPr>
            </a:lvl5pPr>
            <a:lvl6pPr marL="35861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9pPr>
          </a:lstStyle>
          <a:p>
            <a:pPr eaLnBrk="1" hangingPunct="1">
              <a:lnSpc>
                <a:spcPct val="95000"/>
              </a:lnSpc>
              <a:buClr>
                <a:srgbClr val="FFFFFF"/>
              </a:buClr>
            </a:pPr>
            <a:r>
              <a:rPr lang="en-US" sz="600" noProof="1" smtClean="0">
                <a:solidFill>
                  <a:srgbClr val="969696"/>
                </a:solidFill>
                <a:latin typeface="Credit Suisse Type Light"/>
              </a:rPr>
              <a:t>O:\IBD_Regional_Documents_Repository_AM_Groups\Latam Group\Mexico IBD\CKDs\Credit Suisse RE\New RP\CSMRTCK - Roadshow_v52.pptx</a:t>
            </a:r>
            <a:endParaRPr lang="en-US" sz="600" noProof="1">
              <a:solidFill>
                <a:srgbClr val="969696"/>
              </a:solidFill>
              <a:latin typeface="Credit Suisse Type Light"/>
            </a:endParaRPr>
          </a:p>
        </p:txBody>
      </p:sp>
      <p:cxnSp>
        <p:nvCxnSpPr>
          <p:cNvPr id="5" name="RedLine"/>
          <p:cNvCxnSpPr/>
          <p:nvPr userDrawn="1"/>
        </p:nvCxnSpPr>
        <p:spPr bwMode="gray">
          <a:xfrm flipH="1">
            <a:off x="3280959" y="5085698"/>
            <a:ext cx="5863382" cy="0"/>
          </a:xfrm>
          <a:prstGeom prst="line">
            <a:avLst/>
          </a:prstGeom>
          <a:ln w="127000">
            <a:solidFill>
              <a:schemeClr val="tx2"/>
            </a:solidFill>
          </a:ln>
        </p:spPr>
        <p:style>
          <a:lnRef idx="1">
            <a:schemeClr val="accent1"/>
          </a:lnRef>
          <a:fillRef idx="0">
            <a:schemeClr val="accent1"/>
          </a:fillRef>
          <a:effectRef idx="0">
            <a:schemeClr val="accent1"/>
          </a:effectRef>
          <a:fontRef idx="minor">
            <a:schemeClr val="tx1"/>
          </a:fontRef>
        </p:style>
      </p:cxnSp>
      <p:sp>
        <p:nvSpPr>
          <p:cNvPr id="13" name="Internal" descr="AQAAAAAQAAXs762z6xlAho3E9R5rErs7Qkg0rE3Y6Meg1Fw/RtHeu2sErVAKuq5vTqAfVvmSoV1WZ89EIqz7ScULvWFHpGbTFP4OosI4E+i+ypWTKcnBzyOCFn9kpAiNM8ofyWtpnYlQnCrFksgxOR/Fl2D87yhL9a9nFQT+WLY8yxSMXsLfozT0gnYt6mxW7YowSynCmIH2/tvrgSknPQZzIFDA+j/q885Fg8bczjbN3k3aeb1qaf0N+L8diZAgnpXS5bPJkcZX8SCCglaWPvV+DaRm56vfprhD5dR1CodcbpJVn05A" hidden="1"/>
          <p:cNvSpPr txBox="1">
            <a:spLocks noChangeArrowheads="1"/>
          </p:cNvSpPr>
          <p:nvPr userDrawn="1"/>
        </p:nvSpPr>
        <p:spPr bwMode="auto">
          <a:xfrm rot="16200000">
            <a:off x="-25514" y="3227855"/>
            <a:ext cx="447175" cy="4022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accent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46800" tIns="46800" rIns="46800" bIns="46800" anchor="ctr" anchorCtr="1">
            <a:spAutoFit/>
          </a:bodyPr>
          <a:lstStyle>
            <a:lvl1pPr algn="l" defTabSz="728663" eaLnBrk="0" hangingPunct="0">
              <a:defRPr sz="2400">
                <a:solidFill>
                  <a:schemeClr val="tx1"/>
                </a:solidFill>
                <a:latin typeface="Credit Suisse Type Light" pitchFamily="34" charset="0"/>
              </a:defRPr>
            </a:lvl1pPr>
            <a:lvl2pPr marL="495300" indent="-227013" algn="l" defTabSz="728663" eaLnBrk="0" hangingPunct="0">
              <a:defRPr sz="2400">
                <a:solidFill>
                  <a:schemeClr val="tx1"/>
                </a:solidFill>
                <a:latin typeface="Credit Suisse Type Light" pitchFamily="34" charset="0"/>
              </a:defRPr>
            </a:lvl2pPr>
            <a:lvl3pPr marL="757238" indent="-260350" algn="l" defTabSz="728663" eaLnBrk="0" hangingPunct="0">
              <a:defRPr sz="2400">
                <a:solidFill>
                  <a:schemeClr val="tx1"/>
                </a:solidFill>
                <a:latin typeface="Credit Suisse Type Light" pitchFamily="34" charset="0"/>
              </a:defRPr>
            </a:lvl3pPr>
            <a:lvl4pPr marL="1004888" indent="-246063" algn="l" defTabSz="728663" eaLnBrk="0" hangingPunct="0">
              <a:defRPr sz="2400">
                <a:solidFill>
                  <a:schemeClr val="tx1"/>
                </a:solidFill>
                <a:latin typeface="Credit Suisse Type Light" pitchFamily="34" charset="0"/>
              </a:defRPr>
            </a:lvl4pPr>
            <a:lvl5pPr marL="3128963" indent="15875" algn="l" defTabSz="728663" eaLnBrk="0" hangingPunct="0">
              <a:defRPr sz="2400">
                <a:solidFill>
                  <a:schemeClr val="tx1"/>
                </a:solidFill>
                <a:latin typeface="Credit Suisse Type Light" pitchFamily="34" charset="0"/>
              </a:defRPr>
            </a:lvl5pPr>
            <a:lvl6pPr marL="3586163" indent="15875" defTabSz="728663" eaLnBrk="0" fontAlgn="base" hangingPunct="0">
              <a:spcBef>
                <a:spcPct val="0"/>
              </a:spcBef>
              <a:spcAft>
                <a:spcPct val="0"/>
              </a:spcAf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defRPr sz="2400">
                <a:solidFill>
                  <a:schemeClr val="tx1"/>
                </a:solidFill>
                <a:latin typeface="Credit Suisse Type Light" pitchFamily="34" charset="0"/>
              </a:defRPr>
            </a:lvl9pPr>
          </a:lstStyle>
          <a:p>
            <a:pPr eaLnBrk="1" hangingPunct="1">
              <a:spcBef>
                <a:spcPct val="35000"/>
              </a:spcBef>
              <a:buClr>
                <a:srgbClr val="FFFFFF"/>
              </a:buClr>
            </a:pPr>
            <a:r>
              <a:rPr lang="en-US" sz="2000" b="1" noProof="1" smtClean="0">
                <a:solidFill>
                  <a:srgbClr val="DADBDD"/>
                </a:solidFill>
                <a:latin typeface="Credit Suisse Type Light"/>
              </a:rPr>
              <a:t>     </a:t>
            </a:r>
            <a:endParaRPr lang="en-US" sz="2000" b="1" noProof="1">
              <a:solidFill>
                <a:srgbClr val="DADBDD"/>
              </a:solidFill>
              <a:latin typeface="Credit Suisse Type Light"/>
            </a:endParaRPr>
          </a:p>
        </p:txBody>
      </p:sp>
      <p:pic>
        <p:nvPicPr>
          <p:cNvPr id="28" name="ClientLogoHolder" descr="&lt;tags&gt;&lt;tag n=&quot;Visible&quot; v=&quot;False&quot; /&gt;&lt;/tags&gt;" hidden="1"/>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7640638" y="338138"/>
            <a:ext cx="1047750" cy="514350"/>
          </a:xfrm>
          <a:prstGeom prst="rect">
            <a:avLst/>
          </a:prstGeom>
          <a:noFill/>
          <a:extLst>
            <a:ext uri="{909E8E84-426E-40DD-AFC4-6F175D3DCCD1}">
              <a14:hiddenFill xmlns:a14="http://schemas.microsoft.com/office/drawing/2010/main">
                <a:solidFill>
                  <a:srgbClr val="FFFFFF"/>
                </a:solidFill>
              </a14:hiddenFill>
            </a:ext>
          </a:extLst>
        </p:spPr>
      </p:pic>
      <p:pic>
        <p:nvPicPr>
          <p:cNvPr id="27" name="CompanyLogoHolder2" descr="&lt;tags&gt;&lt;tag n=&quot;Visible&quot; v=&quot;False&quot; /&gt;&lt;/tags&gt;" hidden="1"/>
          <p:cNvPicPr preferRelativeResize="0">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449263" y="6240463"/>
            <a:ext cx="1628775" cy="355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9" name="CompanyLogoHolder1" descr="&lt;tags&gt;&lt;tag n=&quot;TagName&quot; v=&quot;CompanyLogo&quot; /&gt;&lt;tag n=&quot;Top&quot; v=&quot;24.625&quot; /&gt;&lt;tag n=&quot;Left&quot; v=&quot;35.375&quot; /&gt;&lt;tag n=&quot;Height&quot; v=&quot;401.5&quot; /&gt;&lt;tag n=&quot;Width&quot; v=&quot;1809.875&quot; /&gt;&lt;tag n=&quot;File&quot; v=&quot;C:\Program Files\Office Automation\PitchSuite\Graphics\Logos\Color\Credit Suisse.wmf&quot; /&gt;&lt;tag n=&quot;LogoType&quot; v=&quot;.wmf&quot; /&gt;&lt;tag n=&quot;LogoColor&quot; v=&quot;0&quot; /&gt;&lt;/tags&gt;" hidden="1"/>
          <p:cNvPicPr>
            <a:picLocks noChangeAspect="1" noChangeArrowheads="1"/>
          </p:cNvPicPr>
          <p:nvPr userDrawn="1"/>
        </p:nvPicPr>
        <p:blipFill>
          <a:blip r:embed="rId4" cstate="print">
            <a:extLst>
              <a:ext uri="{28A0092B-C50C-407E-A947-70E740481C1C}">
                <a14:useLocalDpi xmlns:a14="http://schemas.microsoft.com/office/drawing/2010/main" val="0"/>
              </a:ext>
            </a:extLst>
          </a:blip>
          <a:stretch>
            <a:fillRect/>
          </a:stretch>
        </p:blipFill>
        <p:spPr bwMode="gray">
          <a:xfrm>
            <a:off x="453949" y="266400"/>
            <a:ext cx="2255447" cy="500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 name="CompanyLogo" descr="AQAAAAAQAGkyRSXZpm9Plr/XnDIUggs3NSsebkLDID95ZKyb9zzeXOcINYUFalfywvc+p7b2qDyxvuPOEcB/AIjYq7W9Y9gV0a6LH8AknpKNk+ycjlOiubmYXK6NkoYS0lEGIBdWf/LUshUU17F9qfFBvCiEtUj2s73PpZuxeyVSQKqjMMAuMOWu28uSQbv+h0SAxV/X1t2Yyf55r9n37n4EHfUc/NVLmHSWNFu1YPkBG16UDYE88qeimUiFNzgjuzFH2fsp73SMf+Focm4FPM7zGP8yxpniSIzhwWZn/O24JfcAFowNXiatDd/yYmZXy8/jzlnIQtn45sU60Bws4vNN29kQiBZ5cJzh/byDwkSWCSJLcSJjVgWgHa3isP/xoebkHt3ykifzL9ekEXo8zRP4YyX/ZMR5kVH60MO5BlT5aYfFLDbXnulFzVVi9waytumB56lB0teNzrZvcBOcfTv9IJcyVk4ADBYTeezZlcDqeMeUK0OKNPAbAqqf2VZeblBDkXG3VoNC5Ppv6AiWgpCjeZv+wUU4siVe70fIvB/YZnVc/XkK/tm99q7rJSER7x++Oly31DgtUjnLqpwPfZspwRjEaTs="/>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453949" y="266401"/>
            <a:ext cx="2255447" cy="533505"/>
          </a:xfrm>
          <a:prstGeom prst="rect">
            <a:avLst/>
          </a:prstGeom>
        </p:spPr>
      </p:pic>
    </p:spTree>
    <p:extLst>
      <p:ext uri="{BB962C8B-B14F-4D97-AF65-F5344CB8AC3E}">
        <p14:creationId xmlns:p14="http://schemas.microsoft.com/office/powerpoint/2010/main" val="578059034"/>
      </p:ext>
    </p:extLst>
  </p:cSld>
  <p:clrMapOvr>
    <a:masterClrMapping/>
  </p:clrMapOvr>
  <p:timing>
    <p:tnLst>
      <p:par>
        <p:cTn id="1" dur="indefinite" restart="never" nodeType="tmRoot"/>
      </p:par>
    </p:tnLst>
  </p:timing>
</p:sldLayout>
</file>

<file path=ppt/slideLayouts/slideLayout90.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39" name="ObjectBox25" descr="&lt;tags&gt;&lt;tag n=&quot;BulletInfo&quot; v=&quot;Standard&quot; /&gt;&lt;tag n=&quot;Format&quot; v=&quot;1&quot; /&gt;&lt;/tags&gt;" hidden="1"/>
          <p:cNvSpPr>
            <a:spLocks noGrp="1"/>
          </p:cNvSpPr>
          <p:nvPr>
            <p:ph sz="quarter" idx="49"/>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40" name="HeadingBox25" descr="&lt;tags&gt;&lt;tag n=&quot;Format&quot; v=&quot;1&quot; /&gt;&lt;/tags&gt;" hidden="1"/>
          <p:cNvSpPr>
            <a:spLocks noGrp="1"/>
          </p:cNvSpPr>
          <p:nvPr>
            <p:ph type="body" sz="quarter" idx="50"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41" name="ObjectBox24" descr="&lt;tags&gt;&lt;tag n=&quot;BulletInfo&quot; v=&quot;Standard&quot; /&gt;&lt;tag n=&quot;Format&quot; v=&quot;1&quot; /&gt;&lt;/tags&gt;" hidden="1"/>
          <p:cNvSpPr>
            <a:spLocks noGrp="1"/>
          </p:cNvSpPr>
          <p:nvPr>
            <p:ph sz="quarter" idx="51"/>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42" name="HeadingBox24" descr="&lt;tags&gt;&lt;tag n=&quot;Format&quot; v=&quot;1&quot; /&gt;&lt;/tags&gt;" hidden="1"/>
          <p:cNvSpPr>
            <a:spLocks noGrp="1"/>
          </p:cNvSpPr>
          <p:nvPr>
            <p:ph type="body" sz="quarter" idx="52"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43" name="ObjectBox23" descr="&lt;tags&gt;&lt;tag n=&quot;BulletInfo&quot; v=&quot;Standard&quot; /&gt;&lt;tag n=&quot;Format&quot; v=&quot;1&quot; /&gt;&lt;/tags&gt;" hidden="1"/>
          <p:cNvSpPr>
            <a:spLocks noGrp="1"/>
          </p:cNvSpPr>
          <p:nvPr>
            <p:ph sz="quarter" idx="53"/>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44" name="HeadingBox23" descr="&lt;tags&gt;&lt;tag n=&quot;Format&quot; v=&quot;1&quot; /&gt;&lt;/tags&gt;" hidden="1"/>
          <p:cNvSpPr>
            <a:spLocks noGrp="1"/>
          </p:cNvSpPr>
          <p:nvPr>
            <p:ph type="body" sz="quarter" idx="54"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45" name="ObjectBox22" descr="&lt;tags&gt;&lt;tag n=&quot;BulletInfo&quot; v=&quot;Standard&quot; /&gt;&lt;tag n=&quot;Format&quot; v=&quot;1&quot; /&gt;&lt;/tags&gt;" hidden="1"/>
          <p:cNvSpPr>
            <a:spLocks noGrp="1"/>
          </p:cNvSpPr>
          <p:nvPr>
            <p:ph sz="quarter" idx="55"/>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46" name="HeadingBox22" descr="&lt;tags&gt;&lt;tag n=&quot;Format&quot; v=&quot;1&quot; /&gt;&lt;/tags&gt;" hidden="1"/>
          <p:cNvSpPr>
            <a:spLocks noGrp="1"/>
          </p:cNvSpPr>
          <p:nvPr>
            <p:ph type="body" sz="quarter" idx="56"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47" name="ObjectBox21" descr="&lt;tags&gt;&lt;tag n=&quot;BulletInfo&quot; v=&quot;Standard&quot; /&gt;&lt;tag n=&quot;Format&quot; v=&quot;1&quot; /&gt;&lt;/tags&gt;" hidden="1"/>
          <p:cNvSpPr>
            <a:spLocks noGrp="1"/>
          </p:cNvSpPr>
          <p:nvPr>
            <p:ph sz="quarter" idx="57"/>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48" name="HeadingBox21" descr="&lt;tags&gt;&lt;tag n=&quot;Format&quot; v=&quot;1&quot; /&gt;&lt;/tags&gt;" hidden="1"/>
          <p:cNvSpPr>
            <a:spLocks noGrp="1"/>
          </p:cNvSpPr>
          <p:nvPr>
            <p:ph type="body" sz="quarter" idx="58"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49" name="ObjectBox20" descr="&lt;tags&gt;&lt;tag n=&quot;BulletInfo&quot; v=&quot;Standard&quot; /&gt;&lt;tag n=&quot;Format&quot; v=&quot;1&quot; /&gt;&lt;/tags&gt;" hidden="1"/>
          <p:cNvSpPr>
            <a:spLocks noGrp="1"/>
          </p:cNvSpPr>
          <p:nvPr>
            <p:ph sz="quarter" idx="59"/>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50" name="HeadingBox20" descr="&lt;tags&gt;&lt;tag n=&quot;Format&quot; v=&quot;1&quot; /&gt;&lt;/tags&gt;" hidden="1"/>
          <p:cNvSpPr>
            <a:spLocks noGrp="1"/>
          </p:cNvSpPr>
          <p:nvPr>
            <p:ph type="body" sz="quarter" idx="60"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51" name="ObjectBox19" descr="&lt;tags&gt;&lt;tag n=&quot;BulletInfo&quot; v=&quot;Standard&quot; /&gt;&lt;tag n=&quot;Format&quot; v=&quot;1&quot; /&gt;&lt;/tags&gt;" hidden="1"/>
          <p:cNvSpPr>
            <a:spLocks noGrp="1"/>
          </p:cNvSpPr>
          <p:nvPr>
            <p:ph sz="quarter" idx="61"/>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52" name="HeadingBox19" descr="&lt;tags&gt;&lt;tag n=&quot;Format&quot; v=&quot;1&quot; /&gt;&lt;/tags&gt;" hidden="1"/>
          <p:cNvSpPr>
            <a:spLocks noGrp="1"/>
          </p:cNvSpPr>
          <p:nvPr>
            <p:ph type="body" sz="quarter" idx="62"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53" name="ObjectBox18" descr="&lt;tags&gt;&lt;tag n=&quot;BulletInfo&quot; v=&quot;Standard&quot; /&gt;&lt;tag n=&quot;Format&quot; v=&quot;1&quot; /&gt;&lt;/tags&gt;" hidden="1"/>
          <p:cNvSpPr>
            <a:spLocks noGrp="1"/>
          </p:cNvSpPr>
          <p:nvPr>
            <p:ph sz="quarter" idx="63"/>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54" name="HeadingBox18" descr="&lt;tags&gt;&lt;tag n=&quot;Format&quot; v=&quot;1&quot; /&gt;&lt;/tags&gt;" hidden="1"/>
          <p:cNvSpPr>
            <a:spLocks noGrp="1"/>
          </p:cNvSpPr>
          <p:nvPr>
            <p:ph type="body" sz="quarter" idx="64"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55" name="ObjectBox17" descr="&lt;tags&gt;&lt;tag n=&quot;BulletInfo&quot; v=&quot;Standard&quot; /&gt;&lt;tag n=&quot;Format&quot; v=&quot;1&quot; /&gt;&lt;/tags&gt;" hidden="1"/>
          <p:cNvSpPr>
            <a:spLocks noGrp="1"/>
          </p:cNvSpPr>
          <p:nvPr>
            <p:ph sz="quarter" idx="65"/>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56" name="HeadingBox17" descr="&lt;tags&gt;&lt;tag n=&quot;Format&quot; v=&quot;1&quot; /&gt;&lt;/tags&gt;" hidden="1"/>
          <p:cNvSpPr>
            <a:spLocks noGrp="1"/>
          </p:cNvSpPr>
          <p:nvPr>
            <p:ph type="body" sz="quarter" idx="66"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6" name="ObjectBox16" descr="&lt;tags&gt;&lt;tag n=&quot;BulletInfo&quot; v=&quot;Standard&quot; /&gt;&lt;tag n=&quot;Format&quot; v=&quot;1&quot; /&gt;&lt;/tags&gt;" hidden="1"/>
          <p:cNvSpPr>
            <a:spLocks noGrp="1"/>
          </p:cNvSpPr>
          <p:nvPr>
            <p:ph sz="quarter" idx="39"/>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7" name="HeadingBox16" descr="&lt;tags&gt;&lt;tag n=&quot;Format&quot; v=&quot;1&quot; /&gt;&lt;/tags&gt;" hidden="1"/>
          <p:cNvSpPr>
            <a:spLocks noGrp="1"/>
          </p:cNvSpPr>
          <p:nvPr>
            <p:ph type="body" sz="quarter" idx="40"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8" name="ObjectBox15" descr="&lt;tags&gt;&lt;tag n=&quot;BulletInfo&quot; v=&quot;Standard&quot; /&gt;&lt;tag n=&quot;Format&quot; v=&quot;1&quot; /&gt;&lt;/tags&gt;" hidden="1"/>
          <p:cNvSpPr>
            <a:spLocks noGrp="1"/>
          </p:cNvSpPr>
          <p:nvPr>
            <p:ph sz="quarter" idx="41"/>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10" name="HeadingBox15" descr="&lt;tags&gt;&lt;tag n=&quot;Format&quot; v=&quot;1&quot; /&gt;&lt;/tags&gt;" hidden="1"/>
          <p:cNvSpPr>
            <a:spLocks noGrp="1"/>
          </p:cNvSpPr>
          <p:nvPr>
            <p:ph type="body" sz="quarter" idx="42"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11" name="ObjectBox14" descr="&lt;tags&gt;&lt;tag n=&quot;BulletInfo&quot; v=&quot;Standard&quot; /&gt;&lt;tag n=&quot;Format&quot; v=&quot;1&quot; /&gt;&lt;/tags&gt;" hidden="1"/>
          <p:cNvSpPr>
            <a:spLocks noGrp="1"/>
          </p:cNvSpPr>
          <p:nvPr>
            <p:ph sz="quarter" idx="43"/>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12" name="HeadingBox14" descr="&lt;tags&gt;&lt;tag n=&quot;Format&quot; v=&quot;1&quot; /&gt;&lt;/tags&gt;" hidden="1"/>
          <p:cNvSpPr>
            <a:spLocks noGrp="1"/>
          </p:cNvSpPr>
          <p:nvPr>
            <p:ph type="body" sz="quarter" idx="44"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13" name="ObjectBox13" descr="&lt;tags&gt;&lt;tag n=&quot;BulletInfo&quot; v=&quot;Standard&quot; /&gt;&lt;tag n=&quot;Format&quot; v=&quot;1&quot; /&gt;&lt;/tags&gt;" hidden="1"/>
          <p:cNvSpPr>
            <a:spLocks noGrp="1"/>
          </p:cNvSpPr>
          <p:nvPr>
            <p:ph sz="quarter" idx="45"/>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14" name="HeadingBox13" descr="&lt;tags&gt;&lt;tag n=&quot;Format&quot; v=&quot;1&quot; /&gt;&lt;/tags&gt;" hidden="1"/>
          <p:cNvSpPr>
            <a:spLocks noGrp="1"/>
          </p:cNvSpPr>
          <p:nvPr>
            <p:ph type="body" sz="quarter" idx="46"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15" name="ObjectBox12" descr="&lt;tags&gt;&lt;tag n=&quot;BulletInfo&quot; v=&quot;Standard&quot; /&gt;&lt;tag n=&quot;Format&quot; v=&quot;1&quot; /&gt;&lt;/tags&gt;" hidden="1"/>
          <p:cNvSpPr>
            <a:spLocks noGrp="1"/>
          </p:cNvSpPr>
          <p:nvPr>
            <p:ph sz="quarter" idx="33"/>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16" name="HeadingBox12" descr="&lt;tags&gt;&lt;tag n=&quot;Format&quot; v=&quot;1&quot; /&gt;&lt;/tags&gt;" hidden="1"/>
          <p:cNvSpPr>
            <a:spLocks noGrp="1"/>
          </p:cNvSpPr>
          <p:nvPr>
            <p:ph type="body" sz="quarter" idx="34"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17" name="ObjectBox11" descr="&lt;tags&gt;&lt;tag n=&quot;BulletInfo&quot; v=&quot;Standard&quot; /&gt;&lt;tag n=&quot;Format&quot; v=&quot;1&quot; /&gt;&lt;/tags&gt;" hidden="1"/>
          <p:cNvSpPr>
            <a:spLocks noGrp="1"/>
          </p:cNvSpPr>
          <p:nvPr>
            <p:ph sz="quarter" idx="35"/>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18" name="HeadingBox11" descr="&lt;tags&gt;&lt;tag n=&quot;Format&quot; v=&quot;1&quot; /&gt;&lt;/tags&gt;" hidden="1"/>
          <p:cNvSpPr>
            <a:spLocks noGrp="1"/>
          </p:cNvSpPr>
          <p:nvPr>
            <p:ph type="body" sz="quarter" idx="36"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19" name="ObjectBox10" descr="&lt;tags&gt;&lt;tag n=&quot;BulletInfo&quot; v=&quot;Standard&quot; /&gt;&lt;tag n=&quot;Format&quot; v=&quot;1&quot; /&gt;&lt;/tags&gt;" hidden="1"/>
          <p:cNvSpPr>
            <a:spLocks noGrp="1"/>
          </p:cNvSpPr>
          <p:nvPr>
            <p:ph sz="quarter" idx="37"/>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20" name="HeadingBox10" descr="&lt;tags&gt;&lt;tag n=&quot;Format&quot; v=&quot;1&quot; /&gt;&lt;/tags&gt;" hidden="1"/>
          <p:cNvSpPr>
            <a:spLocks noGrp="1"/>
          </p:cNvSpPr>
          <p:nvPr>
            <p:ph type="body" sz="quarter" idx="38"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21" name="ObjectBox9" descr="&lt;tags&gt;&lt;tag n=&quot;BulletInfo&quot; v=&quot;Standard&quot; /&gt;&lt;tag n=&quot;Format&quot; v=&quot;1&quot; /&gt;&lt;/tags&gt;" hidden="1"/>
          <p:cNvSpPr>
            <a:spLocks noGrp="1"/>
          </p:cNvSpPr>
          <p:nvPr>
            <p:ph sz="quarter" idx="29"/>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22" name="HeadingBox9" descr="&lt;tags&gt;&lt;tag n=&quot;Format&quot; v=&quot;1&quot; /&gt;&lt;/tags&gt;" hidden="1"/>
          <p:cNvSpPr>
            <a:spLocks noGrp="1"/>
          </p:cNvSpPr>
          <p:nvPr>
            <p:ph type="body" sz="quarter" idx="32"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23" name="ObjectBox8" descr="&lt;tags&gt;&lt;tag n=&quot;BulletInfo&quot; v=&quot;Standard&quot; /&gt;&lt;tag n=&quot;Format&quot; v=&quot;1&quot; /&gt;&lt;/tags&gt;" hidden="1"/>
          <p:cNvSpPr>
            <a:spLocks noGrp="1"/>
          </p:cNvSpPr>
          <p:nvPr>
            <p:ph sz="quarter" idx="24"/>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24" name="HeadingBox8" descr="&lt;tags&gt;&lt;tag n=&quot;Format&quot; v=&quot;1&quot; /&gt;&lt;/tags&gt;" hidden="1"/>
          <p:cNvSpPr>
            <a:spLocks noGrp="1"/>
          </p:cNvSpPr>
          <p:nvPr>
            <p:ph type="body" sz="quarter" idx="23"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25" name="ObjectBox7" descr="&lt;tags&gt;&lt;tag n=&quot;BulletInfo&quot; v=&quot;Standard&quot; /&gt;&lt;tag n=&quot;Format&quot; v=&quot;1&quot; /&gt;&lt;/tags&gt;" hidden="1"/>
          <p:cNvSpPr>
            <a:spLocks noGrp="1"/>
          </p:cNvSpPr>
          <p:nvPr>
            <p:ph sz="quarter" idx="18"/>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26" name="HeadingBox7" descr="&lt;tags&gt;&lt;tag n=&quot;Format&quot; v=&quot;1&quot; /&gt;&lt;/tags&gt;" hidden="1"/>
          <p:cNvSpPr>
            <a:spLocks noGrp="1"/>
          </p:cNvSpPr>
          <p:nvPr>
            <p:ph type="body" sz="quarter" idx="17"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27" name="ObjectBox6" descr="&lt;tags&gt;&lt;tag n=&quot;BulletInfo&quot; v=&quot;Standard&quot; /&gt;&lt;tag n=&quot;Format&quot; v=&quot;1&quot; /&gt;&lt;/tags&gt;" hidden="1"/>
          <p:cNvSpPr>
            <a:spLocks noGrp="1"/>
          </p:cNvSpPr>
          <p:nvPr>
            <p:ph sz="quarter" idx="27"/>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28" name="HeadingBox6" descr="&lt;tags&gt;&lt;tag n=&quot;Format&quot; v=&quot;1&quot; /&gt;&lt;/tags&gt;" hidden="1"/>
          <p:cNvSpPr>
            <a:spLocks noGrp="1"/>
          </p:cNvSpPr>
          <p:nvPr>
            <p:ph type="body" sz="quarter" idx="31"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29" name="ObjectBox5" descr="&lt;tags&gt;&lt;tag n=&quot;BulletInfo&quot; v=&quot;Standard&quot; /&gt;&lt;tag n=&quot;Format&quot; v=&quot;1&quot; /&gt;&lt;/tags&gt;" hidden="1"/>
          <p:cNvSpPr>
            <a:spLocks noGrp="1"/>
          </p:cNvSpPr>
          <p:nvPr>
            <p:ph sz="quarter" idx="21"/>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30" name="HeadingBox5" descr="&lt;tags&gt;&lt;tag n=&quot;Format&quot; v=&quot;1&quot; /&gt;&lt;/tags&gt;" hidden="1"/>
          <p:cNvSpPr>
            <a:spLocks noGrp="1"/>
          </p:cNvSpPr>
          <p:nvPr>
            <p:ph type="body" sz="quarter" idx="19"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31" name="ObjectBox4" descr="&lt;tags&gt;&lt;tag n=&quot;BulletInfo&quot; v=&quot;Standard&quot; /&gt;&lt;tag n=&quot;Format&quot; v=&quot;1&quot; /&gt;&lt;/tags&gt;" hidden="1"/>
          <p:cNvSpPr>
            <a:spLocks noGrp="1"/>
          </p:cNvSpPr>
          <p:nvPr>
            <p:ph sz="quarter" idx="13"/>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32" name="HeadingBox4" descr="&lt;tags&gt;&lt;tag n=&quot;Format&quot; v=&quot;1&quot; /&gt;&lt;/tags&gt;" hidden="1"/>
          <p:cNvSpPr>
            <a:spLocks noGrp="1"/>
          </p:cNvSpPr>
          <p:nvPr>
            <p:ph type="body" sz="quarter" idx="14"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33" name="ObjectBox3" descr="&lt;tags&gt;&lt;tag n=&quot;BulletInfo&quot; v=&quot;Standard&quot; /&gt;&lt;tag n=&quot;Format&quot; v=&quot;1&quot; /&gt;&lt;/tags&gt;" hidden="1"/>
          <p:cNvSpPr>
            <a:spLocks noGrp="1"/>
          </p:cNvSpPr>
          <p:nvPr>
            <p:ph sz="quarter" idx="28"/>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34" name="HeadingBox3" descr="&lt;tags&gt;&lt;tag n=&quot;Format&quot; v=&quot;1&quot; /&gt;&lt;/tags&gt;" hidden="1"/>
          <p:cNvSpPr>
            <a:spLocks noGrp="1"/>
          </p:cNvSpPr>
          <p:nvPr>
            <p:ph type="body" sz="quarter" idx="30"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35" name="ObjectBox2" descr="&lt;tags&gt;&lt;tag n=&quot;BulletInfo&quot; v=&quot;Standard&quot; /&gt;&lt;tag n=&quot;Format&quot; v=&quot;1&quot; /&gt;&lt;/tags&gt;" hidden="1"/>
          <p:cNvSpPr>
            <a:spLocks noGrp="1"/>
          </p:cNvSpPr>
          <p:nvPr>
            <p:ph sz="quarter" idx="22"/>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36" name="HeadingBox2" descr="&lt;tags&gt;&lt;tag n=&quot;Format&quot; v=&quot;1&quot; /&gt;&lt;/tags&gt;" hidden="1"/>
          <p:cNvSpPr>
            <a:spLocks noGrp="1"/>
          </p:cNvSpPr>
          <p:nvPr>
            <p:ph type="body" sz="quarter" idx="20"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37" name="ObjectBox1" descr="&lt;tags&gt;&lt;tag n=&quot;BulletInfo&quot; v=&quot;Standard&quot; /&gt;&lt;tag n=&quot;Format&quot; v=&quot;1&quot; /&gt;&lt;/tags&gt;" hidden="1"/>
          <p:cNvSpPr>
            <a:spLocks noGrp="1"/>
          </p:cNvSpPr>
          <p:nvPr>
            <p:ph sz="quarter" idx="47"/>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38" name="HeadingBox1" descr="&lt;tags&gt;&lt;tag n=&quot;Format&quot; v=&quot;1&quot; /&gt;&lt;/tags&gt;" hidden="1"/>
          <p:cNvSpPr>
            <a:spLocks noGrp="1"/>
          </p:cNvSpPr>
          <p:nvPr>
            <p:ph type="body" sz="quarter" idx="48"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9" name="SlideNumber"/>
          <p:cNvSpPr>
            <a:spLocks noGrp="1" noChangeArrowheads="1"/>
          </p:cNvSpPr>
          <p:nvPr>
            <p:ph type="sldNum" sz="quarter" idx="4"/>
          </p:nvPr>
        </p:nvSpPr>
        <p:spPr bwMode="auto">
          <a:xfrm>
            <a:off x="6937375" y="6324600"/>
            <a:ext cx="1755775" cy="3571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45720" rIns="0" bIns="45720" numCol="1" anchor="b" anchorCtr="0" compatLnSpc="1">
            <a:prstTxWarp prst="textNoShape">
              <a:avLst/>
            </a:prstTxWarp>
          </a:bodyPr>
          <a:lstStyle>
            <a:lvl1pPr algn="r">
              <a:lnSpc>
                <a:spcPct val="100000"/>
              </a:lnSpc>
              <a:buClrTx/>
              <a:defRPr sz="1000">
                <a:solidFill>
                  <a:schemeClr val="tx1"/>
                </a:solidFill>
                <a:latin typeface="+mn-lt"/>
                <a:ea typeface="+mn-ea"/>
                <a:cs typeface="+mn-cs"/>
              </a:defRPr>
            </a:lvl1pPr>
          </a:lstStyle>
          <a:p>
            <a:fld id="{3C5482B9-D11D-4067-B360-F1AA9B4F5826}" type="slidenum">
              <a:rPr lang="en-US" noProof="1" smtClean="0">
                <a:solidFill>
                  <a:srgbClr val="000000"/>
                </a:solidFill>
              </a:rPr>
              <a:pPr/>
              <a:t>‹Nº›</a:t>
            </a:fld>
            <a:endParaRPr lang="en-US" noProof="1">
              <a:solidFill>
                <a:srgbClr val="000000"/>
              </a:solidFill>
            </a:endParaRPr>
          </a:p>
        </p:txBody>
      </p:sp>
      <p:sp>
        <p:nvSpPr>
          <p:cNvPr id="5" name="MessageStatement"/>
          <p:cNvSpPr>
            <a:spLocks noGrp="1" noChangeArrowheads="1"/>
          </p:cNvSpPr>
          <p:nvPr>
            <p:ph type="subTitle" idx="1" hasCustomPrompt="1"/>
          </p:nvPr>
        </p:nvSpPr>
        <p:spPr>
          <a:xfrm>
            <a:off x="449999" y="5731200"/>
            <a:ext cx="8236801" cy="298800"/>
          </a:xfrm>
          <a:solidFill>
            <a:schemeClr val="tx2"/>
          </a:solidFill>
          <a:ln w="6350">
            <a:solidFill>
              <a:schemeClr val="tx2"/>
            </a:solidFill>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000" tIns="46800" rIns="90000" bIns="46800" numCol="1" anchor="b" anchorCtr="0" compatLnSpc="1">
            <a:prstTxWarp prst="textNoShape">
              <a:avLst/>
            </a:prstTxWarp>
            <a:spAutoFit/>
          </a:bodyPr>
          <a:lstStyle>
            <a:lvl1pPr>
              <a:defRPr lang="en-US" noProof="0" dirty="0" smtClean="0">
                <a:solidFill>
                  <a:schemeClr val="bg1"/>
                </a:solidFill>
                <a:latin typeface="+mn-lt"/>
                <a:ea typeface="+mn-ea"/>
                <a:cs typeface="+mn-cs"/>
              </a:defRPr>
            </a:lvl1pPr>
          </a:lstStyle>
          <a:p>
            <a:pPr lvl="0"/>
            <a:r>
              <a:rPr lang="en-US" noProof="0" dirty="0" smtClean="0"/>
              <a:t>Message statement</a:t>
            </a:r>
          </a:p>
        </p:txBody>
      </p:sp>
      <p:sp>
        <p:nvSpPr>
          <p:cNvPr id="2" name="Title"/>
          <p:cNvSpPr>
            <a:spLocks noGrp="1"/>
          </p:cNvSpPr>
          <p:nvPr>
            <p:ph type="title" hasCustomPrompt="1"/>
          </p:nvPr>
        </p:nvSpPr>
        <p:spPr/>
        <p:txBody>
          <a:bodyPr/>
          <a:lstStyle>
            <a:lvl1pPr>
              <a:defRPr>
                <a:latin typeface="+mj-lt"/>
                <a:ea typeface="+mn-ea"/>
                <a:cs typeface="+mn-cs"/>
              </a:defRPr>
            </a:lvl1pPr>
          </a:lstStyle>
          <a:p>
            <a:r>
              <a:rPr lang="en-US" dirty="0" smtClean="0"/>
              <a:t>Title</a:t>
            </a:r>
            <a:endParaRPr lang="en-GB" dirty="0"/>
          </a:p>
        </p:txBody>
      </p:sp>
    </p:spTree>
    <p:extLst>
      <p:ext uri="{BB962C8B-B14F-4D97-AF65-F5344CB8AC3E}">
        <p14:creationId xmlns:p14="http://schemas.microsoft.com/office/powerpoint/2010/main" val="795253321"/>
      </p:ext>
    </p:extLst>
  </p:cSld>
  <p:clrMapOvr>
    <a:masterClrMapping/>
  </p:clrMapOvr>
  <p:timing>
    <p:tnLst>
      <p:par>
        <p:cTn id="1" dur="indefinite" restart="never" nodeType="tmRoot"/>
      </p:par>
    </p:tnLst>
  </p:timing>
</p:sldLayout>
</file>

<file path=ppt/slideLayouts/slideLayout91.xml><?xml version="1.0" encoding="utf-8"?>
<p:sldLayout xmlns:a="http://schemas.openxmlformats.org/drawingml/2006/main" xmlns:r="http://schemas.openxmlformats.org/officeDocument/2006/relationships" xmlns:p="http://schemas.openxmlformats.org/presentationml/2006/main" preserve="1" userDrawn="1">
  <p:cSld name="Table of Contents">
    <p:spTree>
      <p:nvGrpSpPr>
        <p:cNvPr id="1" name=""/>
        <p:cNvGrpSpPr/>
        <p:nvPr/>
      </p:nvGrpSpPr>
      <p:grpSpPr>
        <a:xfrm>
          <a:off x="0" y="0"/>
          <a:ext cx="0" cy="0"/>
          <a:chOff x="0" y="0"/>
          <a:chExt cx="0" cy="0"/>
        </a:xfrm>
      </p:grpSpPr>
      <p:sp>
        <p:nvSpPr>
          <p:cNvPr id="3" name="SlideNumber"/>
          <p:cNvSpPr>
            <a:spLocks noGrp="1"/>
          </p:cNvSpPr>
          <p:nvPr>
            <p:ph type="sldNum" sz="quarter" idx="10"/>
          </p:nvPr>
        </p:nvSpPr>
        <p:spPr/>
        <p:txBody>
          <a:bodyPr/>
          <a:lstStyle/>
          <a:p>
            <a:fld id="{3C5482B9-D11D-4067-B360-F1AA9B4F5826}" type="slidenum">
              <a:rPr lang="en-US" noProof="1" smtClean="0">
                <a:solidFill>
                  <a:srgbClr val="000000"/>
                </a:solidFill>
              </a:rPr>
              <a:pPr/>
              <a:t>‹Nº›</a:t>
            </a:fld>
            <a:endParaRPr lang="en-US" noProof="1">
              <a:solidFill>
                <a:srgbClr val="000000"/>
              </a:solidFill>
            </a:endParaRPr>
          </a:p>
        </p:txBody>
      </p:sp>
      <p:sp>
        <p:nvSpPr>
          <p:cNvPr id="4" name="BasicText" descr="&lt;tags&gt;&lt;tag n=&quot;Linked&quot; v=&quot;True&quot; /&gt;&lt;/tags&gt;"/>
          <p:cNvSpPr>
            <a:spLocks noGrp="1" noChangeArrowheads="1"/>
          </p:cNvSpPr>
          <p:nvPr>
            <p:ph idx="1"/>
          </p:nvPr>
        </p:nvSpPr>
        <p:spPr bwMode="gray">
          <a:xfrm>
            <a:off x="449263" y="990600"/>
            <a:ext cx="8245475" cy="43576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bodyPr>
          <a:lstStyle>
            <a:lvl1pPr>
              <a:defRPr lang="en-US" dirty="0" smtClean="0"/>
            </a:lvl1pPr>
            <a:lvl2pPr>
              <a:defRPr lang="en-US" dirty="0" smtClean="0"/>
            </a:lvl2pPr>
          </a:lstStyle>
          <a:p>
            <a:pPr marL="361950" lvl="0" indent="-361950" defTabSz="728663" fontAlgn="base">
              <a:spcBef>
                <a:spcPct val="95000"/>
              </a:spcBef>
              <a:spcAft>
                <a:spcPct val="0"/>
              </a:spcAft>
              <a:buClr>
                <a:schemeClr val="tx1"/>
              </a:buClr>
              <a:buSzPct val="120000"/>
              <a:buFont typeface="Wingdings" pitchFamily="2" charset="2"/>
              <a:tabLst>
                <a:tab pos="365125" algn="l"/>
              </a:tabLst>
            </a:pPr>
            <a:r>
              <a:rPr lang="en-US" dirty="0" smtClean="0"/>
              <a:t>1. 	TOC heading </a:t>
            </a:r>
          </a:p>
          <a:p>
            <a:pPr marL="363538" lvl="1" defTabSz="728663" fontAlgn="base">
              <a:spcBef>
                <a:spcPct val="36000"/>
              </a:spcBef>
              <a:spcAft>
                <a:spcPct val="0"/>
              </a:spcAft>
              <a:buClr>
                <a:schemeClr val="tx1"/>
              </a:buClr>
              <a:buSzPct val="120000"/>
              <a:tabLst>
                <a:tab pos="365125" algn="l"/>
              </a:tabLst>
            </a:pPr>
            <a:r>
              <a:rPr lang="en-US" dirty="0" smtClean="0"/>
              <a:t>TOC subheading</a:t>
            </a:r>
          </a:p>
        </p:txBody>
      </p:sp>
      <p:sp>
        <p:nvSpPr>
          <p:cNvPr id="2" name="Title"/>
          <p:cNvSpPr>
            <a:spLocks noGrp="1"/>
          </p:cNvSpPr>
          <p:nvPr>
            <p:ph type="title" hasCustomPrompt="1"/>
          </p:nvPr>
        </p:nvSpPr>
        <p:spPr>
          <a:xfrm>
            <a:off x="449263" y="190500"/>
            <a:ext cx="8247888" cy="350865"/>
          </a:xfrm>
        </p:spPr>
        <p:txBody>
          <a:bodyPr/>
          <a:lstStyle>
            <a:lvl1pPr>
              <a:defRPr/>
            </a:lvl1pPr>
          </a:lstStyle>
          <a:p>
            <a:r>
              <a:rPr lang="en-US" dirty="0" smtClean="0"/>
              <a:t>Title</a:t>
            </a:r>
            <a:endParaRPr lang="en-US" dirty="0"/>
          </a:p>
        </p:txBody>
      </p:sp>
      <p:sp>
        <p:nvSpPr>
          <p:cNvPr id="9" name="Tagline"/>
          <p:cNvSpPr txBox="1">
            <a:spLocks noChangeArrowheads="1"/>
          </p:cNvSpPr>
          <p:nvPr userDrawn="1"/>
        </p:nvSpPr>
        <p:spPr bwMode="auto">
          <a:xfrm rot="-5400000">
            <a:off x="-3366293" y="3369468"/>
            <a:ext cx="6826250" cy="873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ormAutofit/>
          </a:bodyPr>
          <a:lstStyle>
            <a:lvl1pPr algn="l" defTabSz="728663" eaLnBrk="0" hangingPunct="0">
              <a:tabLst>
                <a:tab pos="4286250" algn="l"/>
              </a:tabLst>
              <a:defRPr sz="2400">
                <a:solidFill>
                  <a:schemeClr val="tx1"/>
                </a:solidFill>
                <a:latin typeface="Credit Suisse Type Light" pitchFamily="34" charset="0"/>
              </a:defRPr>
            </a:lvl1pPr>
            <a:lvl2pPr marL="495300" indent="-227013" algn="l" defTabSz="728663" eaLnBrk="0" hangingPunct="0">
              <a:tabLst>
                <a:tab pos="4286250" algn="l"/>
              </a:tabLst>
              <a:defRPr sz="2400">
                <a:solidFill>
                  <a:schemeClr val="tx1"/>
                </a:solidFill>
                <a:latin typeface="Credit Suisse Type Light" pitchFamily="34" charset="0"/>
              </a:defRPr>
            </a:lvl2pPr>
            <a:lvl3pPr marL="757238" indent="-260350" algn="l" defTabSz="728663" eaLnBrk="0" hangingPunct="0">
              <a:tabLst>
                <a:tab pos="4286250" algn="l"/>
              </a:tabLst>
              <a:defRPr sz="2400">
                <a:solidFill>
                  <a:schemeClr val="tx1"/>
                </a:solidFill>
                <a:latin typeface="Credit Suisse Type Light" pitchFamily="34" charset="0"/>
              </a:defRPr>
            </a:lvl3pPr>
            <a:lvl4pPr marL="1004888" indent="-246063" algn="l" defTabSz="728663" eaLnBrk="0" hangingPunct="0">
              <a:tabLst>
                <a:tab pos="4286250" algn="l"/>
              </a:tabLst>
              <a:defRPr sz="2400">
                <a:solidFill>
                  <a:schemeClr val="tx1"/>
                </a:solidFill>
                <a:latin typeface="Credit Suisse Type Light" pitchFamily="34" charset="0"/>
              </a:defRPr>
            </a:lvl4pPr>
            <a:lvl5pPr marL="3128963" indent="15875" algn="l" defTabSz="728663" eaLnBrk="0" hangingPunct="0">
              <a:tabLst>
                <a:tab pos="4286250" algn="l"/>
              </a:tabLst>
              <a:defRPr sz="2400">
                <a:solidFill>
                  <a:schemeClr val="tx1"/>
                </a:solidFill>
                <a:latin typeface="Credit Suisse Type Light" pitchFamily="34" charset="0"/>
              </a:defRPr>
            </a:lvl5pPr>
            <a:lvl6pPr marL="35861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9pPr>
          </a:lstStyle>
          <a:p>
            <a:pPr eaLnBrk="1" hangingPunct="1">
              <a:lnSpc>
                <a:spcPct val="95000"/>
              </a:lnSpc>
              <a:buClr>
                <a:srgbClr val="FFFFFF"/>
              </a:buClr>
            </a:pPr>
            <a:r>
              <a:rPr lang="en-US" sz="600" noProof="1" smtClean="0">
                <a:solidFill>
                  <a:srgbClr val="969696"/>
                </a:solidFill>
                <a:latin typeface="Credit Suisse Type Light"/>
              </a:rPr>
              <a:t>O:\IBD_Regional_Documents_Repository_AM_Groups\Latam Group\Mexico IBD\CKDs\Credit Suisse RE\New RP\CSMRTCK - Roadshow_v52.pptx</a:t>
            </a:r>
            <a:endParaRPr lang="en-US" sz="600" noProof="1">
              <a:solidFill>
                <a:srgbClr val="969696"/>
              </a:solidFill>
              <a:latin typeface="Credit Suisse Type Light"/>
            </a:endParaRPr>
          </a:p>
        </p:txBody>
      </p:sp>
    </p:spTree>
    <p:extLst>
      <p:ext uri="{BB962C8B-B14F-4D97-AF65-F5344CB8AC3E}">
        <p14:creationId xmlns:p14="http://schemas.microsoft.com/office/powerpoint/2010/main" val="562784958"/>
      </p:ext>
    </p:extLst>
  </p:cSld>
  <p:clrMapOvr>
    <a:masterClrMapping/>
  </p:clrMapOvr>
  <p:timing>
    <p:tnLst>
      <p:par>
        <p:cTn id="1" dur="indefinite" restart="never" nodeType="tmRoot"/>
      </p:par>
    </p:tnLst>
  </p:timing>
</p:sldLayout>
</file>

<file path=ppt/slideLayouts/slideLayout92.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solidFill>
          <a:schemeClr val="bg1"/>
        </a:solidFill>
        <a:effectLst/>
      </p:bgPr>
    </p:bg>
    <p:spTree>
      <p:nvGrpSpPr>
        <p:cNvPr id="1" name=""/>
        <p:cNvGrpSpPr/>
        <p:nvPr/>
      </p:nvGrpSpPr>
      <p:grpSpPr>
        <a:xfrm>
          <a:off x="0" y="0"/>
          <a:ext cx="0" cy="0"/>
          <a:chOff x="0" y="0"/>
          <a:chExt cx="0" cy="0"/>
        </a:xfrm>
      </p:grpSpPr>
      <p:grpSp>
        <p:nvGrpSpPr>
          <p:cNvPr id="772262" name="Internal" hidden="1"/>
          <p:cNvGrpSpPr>
            <a:grpSpLocks/>
          </p:cNvGrpSpPr>
          <p:nvPr userDrawn="1"/>
        </p:nvGrpSpPr>
        <p:grpSpPr bwMode="auto">
          <a:xfrm>
            <a:off x="-3175" y="3205166"/>
            <a:ext cx="9148763" cy="452438"/>
            <a:chOff x="-2" y="2021"/>
            <a:chExt cx="5763" cy="285"/>
          </a:xfrm>
        </p:grpSpPr>
        <p:sp>
          <p:nvSpPr>
            <p:cNvPr id="772263" name="Internal" descr="AQAAAAAQACl3lggonE1Gg8DkRCZnAnmMEkqpmpOi682fKcmEq/p66pYDVeuDVyBqS1hbaGu6olqEoeVeRgXC8biKBakmJqkxL7ZwwTqoMKNluRJPirA2cmyHpJypvHT17zJ8MO2W7e9mish8Xa78DlF/assp9s00tULt2vDZK3DyA532sJBYoqt8K8lr4I3IUbxYGJ8u/GzeyZlPc9ivxZZ6wESD3d88kMiXgRwyvCdYVNFY+9qIDvVFkv0VaeOf+ZW5K2H/jlhAgIydEThyXtQt/ELW3eI=" hidden="1"/>
            <p:cNvSpPr txBox="1">
              <a:spLocks noChangeArrowheads="1"/>
            </p:cNvSpPr>
            <p:nvPr userDrawn="1"/>
          </p:nvSpPr>
          <p:spPr bwMode="auto">
            <a:xfrm rot="16200000">
              <a:off x="-16" y="2035"/>
              <a:ext cx="282" cy="25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accent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46800" tIns="46800" rIns="46800" bIns="46800" anchor="ctr" anchorCtr="1">
              <a:spAutoFit/>
            </a:bodyPr>
            <a:lstStyle>
              <a:lvl1pPr algn="l" defTabSz="728663" eaLnBrk="0" hangingPunct="0">
                <a:defRPr sz="2400">
                  <a:solidFill>
                    <a:schemeClr val="tx1"/>
                  </a:solidFill>
                  <a:latin typeface="Credit Suisse Type Light" pitchFamily="34" charset="0"/>
                </a:defRPr>
              </a:lvl1pPr>
              <a:lvl2pPr marL="495300" indent="-227013" algn="l" defTabSz="728663" eaLnBrk="0" hangingPunct="0">
                <a:defRPr sz="2400">
                  <a:solidFill>
                    <a:schemeClr val="tx1"/>
                  </a:solidFill>
                  <a:latin typeface="Credit Suisse Type Light" pitchFamily="34" charset="0"/>
                </a:defRPr>
              </a:lvl2pPr>
              <a:lvl3pPr marL="757238" indent="-260350" algn="l" defTabSz="728663" eaLnBrk="0" hangingPunct="0">
                <a:defRPr sz="2400">
                  <a:solidFill>
                    <a:schemeClr val="tx1"/>
                  </a:solidFill>
                  <a:latin typeface="Credit Suisse Type Light" pitchFamily="34" charset="0"/>
                </a:defRPr>
              </a:lvl3pPr>
              <a:lvl4pPr marL="1004888" indent="-246063" algn="l" defTabSz="728663" eaLnBrk="0" hangingPunct="0">
                <a:defRPr sz="2400">
                  <a:solidFill>
                    <a:schemeClr val="tx1"/>
                  </a:solidFill>
                  <a:latin typeface="Credit Suisse Type Light" pitchFamily="34" charset="0"/>
                </a:defRPr>
              </a:lvl4pPr>
              <a:lvl5pPr marL="3128963" indent="15875" algn="l" defTabSz="728663" eaLnBrk="0" hangingPunct="0">
                <a:defRPr sz="2400">
                  <a:solidFill>
                    <a:schemeClr val="tx1"/>
                  </a:solidFill>
                  <a:latin typeface="Credit Suisse Type Light" pitchFamily="34" charset="0"/>
                </a:defRPr>
              </a:lvl5pPr>
              <a:lvl6pPr marL="3586163" indent="15875" defTabSz="728663" eaLnBrk="0" fontAlgn="base" hangingPunct="0">
                <a:spcBef>
                  <a:spcPct val="0"/>
                </a:spcBef>
                <a:spcAft>
                  <a:spcPct val="0"/>
                </a:spcAf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defRPr sz="2400">
                  <a:solidFill>
                    <a:schemeClr val="tx1"/>
                  </a:solidFill>
                  <a:latin typeface="Credit Suisse Type Light" pitchFamily="34" charset="0"/>
                </a:defRPr>
              </a:lvl9pPr>
            </a:lstStyle>
            <a:p>
              <a:pPr eaLnBrk="1" hangingPunct="1">
                <a:spcBef>
                  <a:spcPct val="35000"/>
                </a:spcBef>
                <a:buClr>
                  <a:srgbClr val="FFFFFF"/>
                </a:buClr>
              </a:pPr>
              <a:r>
                <a:rPr lang="en-US" sz="2000" b="1" noProof="1" smtClean="0">
                  <a:solidFill>
                    <a:srgbClr val="DADBDD"/>
                  </a:solidFill>
                  <a:latin typeface="Credit Suisse Type Light"/>
                </a:rPr>
                <a:t>     </a:t>
              </a:r>
              <a:endParaRPr lang="en-US" sz="2000" b="1" noProof="1">
                <a:solidFill>
                  <a:srgbClr val="DADBDD"/>
                </a:solidFill>
                <a:latin typeface="Credit Suisse Type Light"/>
              </a:endParaRPr>
            </a:p>
          </p:txBody>
        </p:sp>
        <p:sp>
          <p:nvSpPr>
            <p:cNvPr id="772264" name="Internal" descr="AQAAAAAQAHYSoIDQOiFKvJ95oaOXc+Lb62utDbSVGaapjUR2wS8lzgGpnh4vC0vBV/cpw6i8r3lDH7xZAZSkQuDSphobGsnXRoZJ+8DcOiS091cUiMF4mE5MMr58SbO9pmJBysWvZm2YuhTguhU+dhAKTgARV9Wt7l8ptdp9BjKmJ6wMay8hDfdeeHw3G0/FcjSvkKJ+Tb04G2QzOtyEUx8RpT3ZCDhBgJ49L3x5KGTuU8N6fBNiP/oc+fVzAyfhKUrB39hpuaXPUNyW0HlYhuC39PTtUQw=" hidden="1"/>
            <p:cNvSpPr txBox="1">
              <a:spLocks noChangeArrowheads="1"/>
            </p:cNvSpPr>
            <p:nvPr userDrawn="1"/>
          </p:nvSpPr>
          <p:spPr bwMode="auto">
            <a:xfrm rot="16200000" flipH="1" flipV="1">
              <a:off x="5494" y="2038"/>
              <a:ext cx="282" cy="25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accent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46800" tIns="46800" rIns="46800" bIns="46800" anchor="ctr" anchorCtr="1">
              <a:spAutoFit/>
            </a:bodyPr>
            <a:lstStyle>
              <a:lvl1pPr algn="l" defTabSz="728663" eaLnBrk="0" hangingPunct="0">
                <a:defRPr sz="2400">
                  <a:solidFill>
                    <a:schemeClr val="tx1"/>
                  </a:solidFill>
                  <a:latin typeface="Credit Suisse Type Light" pitchFamily="34" charset="0"/>
                </a:defRPr>
              </a:lvl1pPr>
              <a:lvl2pPr marL="495300" indent="-227013" algn="l" defTabSz="728663" eaLnBrk="0" hangingPunct="0">
                <a:defRPr sz="2400">
                  <a:solidFill>
                    <a:schemeClr val="tx1"/>
                  </a:solidFill>
                  <a:latin typeface="Credit Suisse Type Light" pitchFamily="34" charset="0"/>
                </a:defRPr>
              </a:lvl2pPr>
              <a:lvl3pPr marL="757238" indent="-260350" algn="l" defTabSz="728663" eaLnBrk="0" hangingPunct="0">
                <a:defRPr sz="2400">
                  <a:solidFill>
                    <a:schemeClr val="tx1"/>
                  </a:solidFill>
                  <a:latin typeface="Credit Suisse Type Light" pitchFamily="34" charset="0"/>
                </a:defRPr>
              </a:lvl3pPr>
              <a:lvl4pPr marL="1004888" indent="-246063" algn="l" defTabSz="728663" eaLnBrk="0" hangingPunct="0">
                <a:defRPr sz="2400">
                  <a:solidFill>
                    <a:schemeClr val="tx1"/>
                  </a:solidFill>
                  <a:latin typeface="Credit Suisse Type Light" pitchFamily="34" charset="0"/>
                </a:defRPr>
              </a:lvl4pPr>
              <a:lvl5pPr marL="3128963" indent="15875" algn="l" defTabSz="728663" eaLnBrk="0" hangingPunct="0">
                <a:defRPr sz="2400">
                  <a:solidFill>
                    <a:schemeClr val="tx1"/>
                  </a:solidFill>
                  <a:latin typeface="Credit Suisse Type Light" pitchFamily="34" charset="0"/>
                </a:defRPr>
              </a:lvl5pPr>
              <a:lvl6pPr marL="3586163" indent="15875" defTabSz="728663" eaLnBrk="0" fontAlgn="base" hangingPunct="0">
                <a:spcBef>
                  <a:spcPct val="0"/>
                </a:spcBef>
                <a:spcAft>
                  <a:spcPct val="0"/>
                </a:spcAf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defRPr sz="2400">
                  <a:solidFill>
                    <a:schemeClr val="tx1"/>
                  </a:solidFill>
                  <a:latin typeface="Credit Suisse Type Light" pitchFamily="34" charset="0"/>
                </a:defRPr>
              </a:lvl9pPr>
            </a:lstStyle>
            <a:p>
              <a:pPr eaLnBrk="1" hangingPunct="1">
                <a:spcBef>
                  <a:spcPct val="35000"/>
                </a:spcBef>
                <a:buClr>
                  <a:srgbClr val="FFFFFF"/>
                </a:buClr>
              </a:pPr>
              <a:r>
                <a:rPr lang="en-US" sz="2000" b="1" noProof="1" smtClean="0">
                  <a:solidFill>
                    <a:srgbClr val="DADBDD"/>
                  </a:solidFill>
                  <a:latin typeface="Credit Suisse Type Light"/>
                </a:rPr>
                <a:t>     </a:t>
              </a:r>
              <a:endParaRPr lang="en-US" sz="2000" b="1" noProof="1">
                <a:solidFill>
                  <a:srgbClr val="DADBDD"/>
                </a:solidFill>
                <a:latin typeface="Credit Suisse Type Light"/>
              </a:endParaRPr>
            </a:p>
          </p:txBody>
        </p:sp>
      </p:grpSp>
      <p:pic>
        <p:nvPicPr>
          <p:cNvPr id="772223" name="ClientLogoHolder" descr="&lt;tags&gt;&lt;tag n=&quot;Visible&quot; v=&quot;False&quot; /&gt;&lt;/tags&gt;" hidden="1"/>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7640638" y="273050"/>
            <a:ext cx="1047750" cy="514350"/>
          </a:xfrm>
          <a:prstGeom prst="rect">
            <a:avLst/>
          </a:prstGeom>
          <a:noFill/>
          <a:extLst>
            <a:ext uri="{909E8E84-426E-40DD-AFC4-6F175D3DCCD1}">
              <a14:hiddenFill xmlns:a14="http://schemas.microsoft.com/office/drawing/2010/main">
                <a:solidFill>
                  <a:srgbClr val="FFFFFF"/>
                </a:solidFill>
              </a14:hiddenFill>
            </a:ext>
          </a:extLst>
        </p:spPr>
      </p:pic>
      <p:sp>
        <p:nvSpPr>
          <p:cNvPr id="772105" name="Title" descr="Text Box: Flysheet heading"/>
          <p:cNvSpPr>
            <a:spLocks noGrp="1" noChangeArrowheads="1"/>
          </p:cNvSpPr>
          <p:nvPr>
            <p:ph type="ctrTitle"/>
          </p:nvPr>
        </p:nvSpPr>
        <p:spPr>
          <a:xfrm>
            <a:off x="449263" y="2841094"/>
            <a:ext cx="8239125" cy="416456"/>
          </a:xfrm>
          <a:extLst>
            <a:ext uri="{91240B29-F687-4F45-9708-019B960494DF}">
              <a14:hiddenLine xmlns:a14="http://schemas.microsoft.com/office/drawing/2010/main" w="9525">
                <a:solidFill>
                  <a:schemeClr val="tx1"/>
                </a:solidFill>
                <a:miter lim="800000"/>
                <a:headEnd/>
                <a:tailEnd/>
              </a14:hiddenLine>
            </a:ext>
          </a:extLst>
        </p:spPr>
        <p:txBody>
          <a:bodyPr bIns="36000" anchor="b"/>
          <a:lstStyle>
            <a:lvl1pPr>
              <a:defRPr sz="2600">
                <a:latin typeface="+mj-lt"/>
                <a:ea typeface="+mj-ea"/>
              </a:defRPr>
            </a:lvl1pPr>
          </a:lstStyle>
          <a:p>
            <a:pPr lvl="0"/>
            <a:r>
              <a:rPr lang="es-ES_tradnl" noProof="0" dirty="0" err="1" smtClean="0"/>
              <a:t>Flysheet</a:t>
            </a:r>
            <a:r>
              <a:rPr lang="es-ES_tradnl" noProof="0" dirty="0" smtClean="0"/>
              <a:t> </a:t>
            </a:r>
            <a:r>
              <a:rPr lang="es-ES_tradnl" noProof="0" dirty="0" err="1" smtClean="0"/>
              <a:t>heading</a:t>
            </a:r>
            <a:endParaRPr lang="es-ES_tradnl" noProof="0" dirty="0" smtClean="0"/>
          </a:p>
        </p:txBody>
      </p:sp>
      <p:sp>
        <p:nvSpPr>
          <p:cNvPr id="772106" name="SubTitle" descr="Text Box: Flysheet subheading"/>
          <p:cNvSpPr>
            <a:spLocks noGrp="1" noChangeArrowheads="1"/>
          </p:cNvSpPr>
          <p:nvPr>
            <p:ph type="subTitle" idx="1"/>
          </p:nvPr>
        </p:nvSpPr>
        <p:spPr>
          <a:xfrm>
            <a:off x="449263" y="3257550"/>
            <a:ext cx="8239125" cy="571500"/>
          </a:xfrm>
          <a:extLst>
            <a:ext uri="{91240B29-F687-4F45-9708-019B960494DF}">
              <a14:hiddenLine xmlns:a14="http://schemas.microsoft.com/office/drawing/2010/main" w="9525">
                <a:solidFill>
                  <a:schemeClr val="tx1"/>
                </a:solidFill>
                <a:miter lim="800000"/>
                <a:headEnd/>
                <a:tailEnd/>
              </a14:hiddenLine>
            </a:ext>
          </a:extLst>
        </p:spPr>
        <p:txBody>
          <a:bodyPr bIns="36000"/>
          <a:lstStyle>
            <a:lvl1pPr>
              <a:defRPr sz="2600" b="0">
                <a:latin typeface="+mj-lt"/>
                <a:ea typeface="+mj-ea"/>
              </a:defRPr>
            </a:lvl1pPr>
          </a:lstStyle>
          <a:p>
            <a:pPr lvl="0"/>
            <a:r>
              <a:rPr lang="es-ES_tradnl" noProof="0" dirty="0" err="1" smtClean="0"/>
              <a:t>Flysheet</a:t>
            </a:r>
            <a:r>
              <a:rPr lang="es-ES_tradnl" noProof="0" dirty="0" smtClean="0"/>
              <a:t> </a:t>
            </a:r>
            <a:r>
              <a:rPr lang="es-ES_tradnl" noProof="0" dirty="0" err="1" smtClean="0"/>
              <a:t>subheading</a:t>
            </a:r>
            <a:endParaRPr lang="es-ES_tradnl" noProof="0" dirty="0" smtClean="0"/>
          </a:p>
        </p:txBody>
      </p:sp>
      <p:sp>
        <p:nvSpPr>
          <p:cNvPr id="772201" name="BlueLine"/>
          <p:cNvSpPr>
            <a:spLocks noChangeShapeType="1"/>
          </p:cNvSpPr>
          <p:nvPr/>
        </p:nvSpPr>
        <p:spPr bwMode="auto">
          <a:xfrm>
            <a:off x="449263" y="6135688"/>
            <a:ext cx="8247888" cy="0"/>
          </a:xfrm>
          <a:prstGeom prst="line">
            <a:avLst/>
          </a:prstGeom>
          <a:noFill/>
          <a:ln w="12700">
            <a:solidFill>
              <a:srgbClr val="003868"/>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defTabSz="914400" eaLnBrk="1" hangingPunct="1">
              <a:lnSpc>
                <a:spcPct val="95000"/>
              </a:lnSpc>
              <a:buClr>
                <a:srgbClr val="FFFFFF"/>
              </a:buClr>
            </a:pPr>
            <a:endParaRPr lang="es-ES_tradnl" sz="1200" dirty="0">
              <a:solidFill>
                <a:srgbClr val="000000"/>
              </a:solidFill>
              <a:latin typeface="Credit Suisse Type Light"/>
            </a:endParaRPr>
          </a:p>
        </p:txBody>
      </p:sp>
      <p:sp>
        <p:nvSpPr>
          <p:cNvPr id="772215" name="Tagline" hidden="1"/>
          <p:cNvSpPr txBox="1">
            <a:spLocks noChangeArrowheads="1"/>
          </p:cNvSpPr>
          <p:nvPr/>
        </p:nvSpPr>
        <p:spPr bwMode="auto">
          <a:xfrm rot="-5400000">
            <a:off x="-3366293" y="3369468"/>
            <a:ext cx="6826250" cy="873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ormAutofit/>
          </a:bodyPr>
          <a:lstStyle>
            <a:lvl1pPr algn="l" defTabSz="728663" eaLnBrk="0" hangingPunct="0">
              <a:tabLst>
                <a:tab pos="4286250" algn="l"/>
              </a:tabLst>
              <a:defRPr sz="2400">
                <a:solidFill>
                  <a:schemeClr val="tx1"/>
                </a:solidFill>
                <a:latin typeface="Credit Suisse Type Light" pitchFamily="34" charset="0"/>
              </a:defRPr>
            </a:lvl1pPr>
            <a:lvl2pPr marL="495300" indent="-227013" algn="l" defTabSz="728663" eaLnBrk="0" hangingPunct="0">
              <a:tabLst>
                <a:tab pos="4286250" algn="l"/>
              </a:tabLst>
              <a:defRPr sz="2400">
                <a:solidFill>
                  <a:schemeClr val="tx1"/>
                </a:solidFill>
                <a:latin typeface="Credit Suisse Type Light" pitchFamily="34" charset="0"/>
              </a:defRPr>
            </a:lvl2pPr>
            <a:lvl3pPr marL="757238" indent="-260350" algn="l" defTabSz="728663" eaLnBrk="0" hangingPunct="0">
              <a:tabLst>
                <a:tab pos="4286250" algn="l"/>
              </a:tabLst>
              <a:defRPr sz="2400">
                <a:solidFill>
                  <a:schemeClr val="tx1"/>
                </a:solidFill>
                <a:latin typeface="Credit Suisse Type Light" pitchFamily="34" charset="0"/>
              </a:defRPr>
            </a:lvl3pPr>
            <a:lvl4pPr marL="1004888" indent="-246063" algn="l" defTabSz="728663" eaLnBrk="0" hangingPunct="0">
              <a:tabLst>
                <a:tab pos="4286250" algn="l"/>
              </a:tabLst>
              <a:defRPr sz="2400">
                <a:solidFill>
                  <a:schemeClr val="tx1"/>
                </a:solidFill>
                <a:latin typeface="Credit Suisse Type Light" pitchFamily="34" charset="0"/>
              </a:defRPr>
            </a:lvl4pPr>
            <a:lvl5pPr marL="3128963" indent="15875" algn="l" defTabSz="728663" eaLnBrk="0" hangingPunct="0">
              <a:tabLst>
                <a:tab pos="4286250" algn="l"/>
              </a:tabLst>
              <a:defRPr sz="2400">
                <a:solidFill>
                  <a:schemeClr val="tx1"/>
                </a:solidFill>
                <a:latin typeface="Credit Suisse Type Light" pitchFamily="34" charset="0"/>
              </a:defRPr>
            </a:lvl5pPr>
            <a:lvl6pPr marL="35861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9pPr>
          </a:lstStyle>
          <a:p>
            <a:pPr eaLnBrk="1" hangingPunct="1">
              <a:lnSpc>
                <a:spcPct val="95000"/>
              </a:lnSpc>
              <a:buClr>
                <a:srgbClr val="FFFFFF"/>
              </a:buClr>
            </a:pPr>
            <a:r>
              <a:rPr lang="es-ES_tradnl" sz="600" noProof="1" smtClean="0">
                <a:solidFill>
                  <a:srgbClr val="969696"/>
                </a:solidFill>
                <a:latin typeface="Credit Suisse Type Light"/>
              </a:rPr>
              <a:t>O:\IBD_Regional_Documents_Repository_AM_Groups\Latam Group\Mexico IBD\CKDs\Credit Suisse RE\New RP\CSMRTCK - Roadshow_v52.pptx</a:t>
            </a:r>
            <a:endParaRPr lang="es-ES_tradnl" sz="600" noProof="1">
              <a:solidFill>
                <a:srgbClr val="969696"/>
              </a:solidFill>
              <a:latin typeface="Credit Suisse Type Light"/>
            </a:endParaRPr>
          </a:p>
        </p:txBody>
      </p:sp>
      <p:sp>
        <p:nvSpPr>
          <p:cNvPr id="772218" name="DraftAndConfidential" descr="AQAAAAAQAPf7X0vBQf5ElpXI3YDoCaYZQhYPIPZJSzwRRDtbB66YbcRC5//79p1/hOzEKKdAic+xUhBwp6EWmdtVHIqLBe0X5tS2nXhngFrjgZ8HVMMxFmT5zuTURVVnCnIKEA4ghHx2Oert1xZ6GDmyI8/lxf9RBDAHZgnsR1k1MtKinr2ym/2Aowuxt/8j+gk2nyZ7a1YEcsClVP0qrODs5Fq4gOFzt0Dyv65ekC77KFpDLlI+FfHc//ftYgLSh6efBt5uDZf9owT0q6X+fx2k27Be+7GuYqNBFvB8dzDc91Pt38rc"/>
          <p:cNvSpPr txBox="1">
            <a:spLocks noChangeArrowheads="1"/>
          </p:cNvSpPr>
          <p:nvPr/>
        </p:nvSpPr>
        <p:spPr bwMode="auto">
          <a:xfrm>
            <a:off x="8058362" y="6273800"/>
            <a:ext cx="634789" cy="146194"/>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algn="l" eaLnBrk="0" hangingPunct="0">
              <a:defRPr sz="2400">
                <a:solidFill>
                  <a:schemeClr val="tx1"/>
                </a:solidFill>
                <a:latin typeface="Credit Suisse Type Light" pitchFamily="34" charset="0"/>
              </a:defRPr>
            </a:lvl1pPr>
            <a:lvl2pPr marL="1588" algn="l" eaLnBrk="0" hangingPunct="0">
              <a:defRPr sz="2400">
                <a:solidFill>
                  <a:schemeClr val="tx1"/>
                </a:solidFill>
                <a:latin typeface="Credit Suisse Type Light" pitchFamily="34" charset="0"/>
              </a:defRPr>
            </a:lvl2pPr>
            <a:lvl3pPr marL="3175" algn="l" eaLnBrk="0" hangingPunct="0">
              <a:defRPr sz="2400">
                <a:solidFill>
                  <a:schemeClr val="tx1"/>
                </a:solidFill>
                <a:latin typeface="Credit Suisse Type Light" pitchFamily="34" charset="0"/>
              </a:defRPr>
            </a:lvl3pPr>
            <a:lvl4pPr marL="4763" algn="l" eaLnBrk="0" hangingPunct="0">
              <a:defRPr sz="2400">
                <a:solidFill>
                  <a:schemeClr val="tx1"/>
                </a:solidFill>
                <a:latin typeface="Credit Suisse Type Light" pitchFamily="34" charset="0"/>
              </a:defRPr>
            </a:lvl4pPr>
            <a:lvl5pPr marL="3484563" indent="-3300413" algn="l" eaLnBrk="0" hangingPunct="0">
              <a:defRPr sz="2400">
                <a:solidFill>
                  <a:schemeClr val="tx1"/>
                </a:solidFill>
                <a:latin typeface="Credit Suisse Type Light" pitchFamily="34" charset="0"/>
              </a:defRPr>
            </a:lvl5pPr>
            <a:lvl6pPr marL="3941763" indent="-3300413" eaLnBrk="0" fontAlgn="base" hangingPunct="0">
              <a:spcBef>
                <a:spcPct val="0"/>
              </a:spcBef>
              <a:spcAft>
                <a:spcPct val="0"/>
              </a:spcAft>
              <a:defRPr sz="2400">
                <a:solidFill>
                  <a:schemeClr val="tx1"/>
                </a:solidFill>
                <a:latin typeface="Credit Suisse Type Light" pitchFamily="34" charset="0"/>
              </a:defRPr>
            </a:lvl6pPr>
            <a:lvl7pPr marL="4398963" indent="-3300413" eaLnBrk="0" fontAlgn="base" hangingPunct="0">
              <a:spcBef>
                <a:spcPct val="0"/>
              </a:spcBef>
              <a:spcAft>
                <a:spcPct val="0"/>
              </a:spcAft>
              <a:defRPr sz="2400">
                <a:solidFill>
                  <a:schemeClr val="tx1"/>
                </a:solidFill>
                <a:latin typeface="Credit Suisse Type Light" pitchFamily="34" charset="0"/>
              </a:defRPr>
            </a:lvl7pPr>
            <a:lvl8pPr marL="4856163" indent="-3300413" eaLnBrk="0" fontAlgn="base" hangingPunct="0">
              <a:spcBef>
                <a:spcPct val="0"/>
              </a:spcBef>
              <a:spcAft>
                <a:spcPct val="0"/>
              </a:spcAft>
              <a:defRPr sz="2400">
                <a:solidFill>
                  <a:schemeClr val="tx1"/>
                </a:solidFill>
                <a:latin typeface="Credit Suisse Type Light" pitchFamily="34" charset="0"/>
              </a:defRPr>
            </a:lvl8pPr>
            <a:lvl9pPr marL="5313363" indent="-3300413" eaLnBrk="0" fontAlgn="base" hangingPunct="0">
              <a:spcBef>
                <a:spcPct val="0"/>
              </a:spcBef>
              <a:spcAft>
                <a:spcPct val="0"/>
              </a:spcAft>
              <a:defRPr sz="2400">
                <a:solidFill>
                  <a:schemeClr val="tx1"/>
                </a:solidFill>
                <a:latin typeface="Credit Suisse Type Light" pitchFamily="34" charset="0"/>
              </a:defRPr>
            </a:lvl9pPr>
          </a:lstStyle>
          <a:p>
            <a:pPr algn="r" defTabSz="914400" eaLnBrk="1" hangingPunct="1">
              <a:lnSpc>
                <a:spcPct val="95000"/>
              </a:lnSpc>
              <a:spcBef>
                <a:spcPct val="50000"/>
              </a:spcBef>
              <a:buClr>
                <a:srgbClr val="66A2BC"/>
              </a:buClr>
              <a:buSzPct val="120000"/>
              <a:buFont typeface="Wingdings" pitchFamily="2" charset="2"/>
              <a:buNone/>
            </a:pPr>
            <a:r>
              <a:rPr lang="es-ES_tradnl" sz="1000" noProof="1" smtClean="0">
                <a:solidFill>
                  <a:srgbClr val="000000"/>
                </a:solidFill>
                <a:latin typeface="Credit Suisse Type Light"/>
              </a:rPr>
              <a:t>Confidencial</a:t>
            </a:r>
            <a:endParaRPr lang="es-ES_tradnl" sz="1000" noProof="1">
              <a:solidFill>
                <a:srgbClr val="000000"/>
              </a:solidFill>
              <a:latin typeface="Credit Suisse Type Light"/>
            </a:endParaRPr>
          </a:p>
        </p:txBody>
      </p:sp>
      <p:sp>
        <p:nvSpPr>
          <p:cNvPr id="772219" name="ClientText" descr="Text Box: Client logo" hidden="1"/>
          <p:cNvSpPr>
            <a:spLocks noChangeArrowheads="1"/>
          </p:cNvSpPr>
          <p:nvPr/>
        </p:nvSpPr>
        <p:spPr bwMode="auto">
          <a:xfrm>
            <a:off x="7696200" y="200025"/>
            <a:ext cx="990600" cy="3302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bg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lstStyle/>
          <a:p>
            <a:pPr algn="r" defTabSz="914400">
              <a:lnSpc>
                <a:spcPct val="95000"/>
              </a:lnSpc>
            </a:pPr>
            <a:r>
              <a:rPr lang="es-ES_tradnl" sz="1400" noProof="1" smtClean="0">
                <a:solidFill>
                  <a:srgbClr val="000000"/>
                </a:solidFill>
                <a:latin typeface="Credit Suisse Type Light"/>
              </a:rPr>
              <a:t> </a:t>
            </a:r>
            <a:endParaRPr lang="es-ES_tradnl" sz="1400" noProof="1">
              <a:solidFill>
                <a:srgbClr val="000000"/>
              </a:solidFill>
              <a:latin typeface="Credit Suisse Type Light"/>
            </a:endParaRPr>
          </a:p>
        </p:txBody>
      </p:sp>
      <p:pic>
        <p:nvPicPr>
          <p:cNvPr id="772220" name="CompanyLogoHolder" descr="&lt;tags&gt;&lt;tag n=&quot;Visible&quot; v=&quot;False&quot; /&gt;&lt;/tags&gt;" hidden="1"/>
          <p:cNvPicPr preferRelativeResize="0">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449263" y="6240463"/>
            <a:ext cx="1628775" cy="355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772267" name="SlideNumber"/>
          <p:cNvSpPr>
            <a:spLocks noGrp="1" noChangeArrowheads="1"/>
          </p:cNvSpPr>
          <p:nvPr>
            <p:ph type="sldNum" sz="quarter" idx="4"/>
          </p:nvPr>
        </p:nvSpPr>
        <p:spPr/>
        <p:txBody>
          <a:bodyPr/>
          <a:lstStyle>
            <a:lvl1pPr>
              <a:defRPr>
                <a:latin typeface="+mn-lt"/>
              </a:defRPr>
            </a:lvl1pPr>
          </a:lstStyle>
          <a:p>
            <a:fld id="{5A2F2E25-5499-477B-9B35-4165C852CA6A}" type="slidenum">
              <a:rPr lang="es-ES_tradnl" noProof="1" smtClean="0">
                <a:solidFill>
                  <a:srgbClr val="000000"/>
                </a:solidFill>
              </a:rPr>
              <a:pPr/>
              <a:t>‹Nº›</a:t>
            </a:fld>
            <a:endParaRPr lang="es-ES_tradnl" noProof="1">
              <a:solidFill>
                <a:srgbClr val="000000"/>
              </a:solidFill>
            </a:endParaRPr>
          </a:p>
        </p:txBody>
      </p:sp>
      <p:pic>
        <p:nvPicPr>
          <p:cNvPr id="3" name="CompanyLogo" descr="AQAAAAAQADp0MTXkYAVLt9+Vd4WfZkwVPuOP/yYixsHRVdj67QUg3fV18WWAhMVR5EUczS068zIE+Wfe6c/CGK3ND6mgICXJu9nbOiYrQLkOwJAkbtWzxmu/pr0Rrra6I60e+HAelJndhBjaAxhY5EBLX0H/2eO6RMJwRdojJctr3s9vCUsdlfxqfGUlGo0P0e7fEEy68ISKgakdp/wexSD6F836mHSf23MQv8Q1V10N6AbpI38NlGesumCv3rGU8K4JzHHcmkZQeGldxryXOm4uDdy6/j2m8i/i0PlwBmH/ikx5cTSW/jSb9HX8nqhXd7tekjHKOafG/XG+1azUGmBl90FFrmJu2GaLgq4/sXU3ZCskfeiiWeE/CIOQUKb7/wZVn6bDbFlZigE+goYFMAOhsvpGNYn0IsteUNvXulGi3qrNPxPEIp0tEdtM7RC6QyVIsIADSYs+uavC0K06rS6EXL+DDtVUUpscb/vcvrdJ+lc7U4KS+itFe3wypz/RvpHkALOqY5BI6mZDSZLz1a9QNM/oAWl0WIwdnnQPuT0R0fge1rkUHX2pEHte/Z6RV7xQ5LYjKevoph11U+XYpLRCXRBz1UA="/>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449263" y="6240464"/>
            <a:ext cx="1628775" cy="385271"/>
          </a:xfrm>
          <a:prstGeom prst="rect">
            <a:avLst/>
          </a:prstGeom>
        </p:spPr>
      </p:pic>
    </p:spTree>
    <p:extLst>
      <p:ext uri="{BB962C8B-B14F-4D97-AF65-F5344CB8AC3E}">
        <p14:creationId xmlns:p14="http://schemas.microsoft.com/office/powerpoint/2010/main" val="3292578367"/>
      </p:ext>
    </p:extLst>
  </p:cSld>
  <p:clrMapOvr>
    <a:masterClrMapping/>
  </p:clrMapOvr>
  <p:timing>
    <p:tnLst>
      <p:par>
        <p:cTn id="1" dur="indefinite" restart="never" nodeType="tmRoot"/>
      </p:par>
    </p:tnLst>
  </p:timing>
</p:sldLayout>
</file>

<file path=ppt/slideLayouts/slideLayout9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atin typeface="+mj-lt"/>
              </a:defRPr>
            </a:lvl1pPr>
          </a:lstStyle>
          <a:p>
            <a:r>
              <a:rPr lang="en-US" dirty="0" smtClean="0"/>
              <a:t>Click to edit Master title style</a:t>
            </a:r>
            <a:endParaRPr lang="en-US" dirty="0"/>
          </a:p>
        </p:txBody>
      </p:sp>
      <p:sp>
        <p:nvSpPr>
          <p:cNvPr id="3" name="Slide Number Placeholder 2"/>
          <p:cNvSpPr>
            <a:spLocks noGrp="1"/>
          </p:cNvSpPr>
          <p:nvPr>
            <p:ph type="sldNum" sz="quarter" idx="10"/>
          </p:nvPr>
        </p:nvSpPr>
        <p:spPr/>
        <p:txBody>
          <a:bodyPr/>
          <a:lstStyle>
            <a:lvl1pPr>
              <a:defRPr>
                <a:latin typeface="+mn-lt"/>
                <a:ea typeface="+mn-ea"/>
              </a:defRPr>
            </a:lvl1pPr>
          </a:lstStyle>
          <a:p>
            <a:fld id="{A5DADB4F-EA0A-4547-B6A7-8EB340355706}" type="slidenum">
              <a:rPr lang="en-US" noProof="1" smtClean="0">
                <a:solidFill>
                  <a:srgbClr val="000000"/>
                </a:solidFill>
              </a:rPr>
              <a:pPr/>
              <a:t>‹Nº›</a:t>
            </a:fld>
            <a:endParaRPr lang="en-US" noProof="1">
              <a:solidFill>
                <a:srgbClr val="000000"/>
              </a:solidFill>
            </a:endParaRPr>
          </a:p>
        </p:txBody>
      </p:sp>
    </p:spTree>
    <p:extLst>
      <p:ext uri="{BB962C8B-B14F-4D97-AF65-F5344CB8AC3E}">
        <p14:creationId xmlns:p14="http://schemas.microsoft.com/office/powerpoint/2010/main" val="997163930"/>
      </p:ext>
    </p:extLst>
  </p:cSld>
  <p:clrMapOvr>
    <a:masterClrMapping/>
  </p:clrMapOvr>
  <p:timing>
    <p:tnLst>
      <p:par>
        <p:cTn id="1" dur="indefinite" restart="never" nodeType="tmRoot"/>
      </p:par>
    </p:tnLst>
  </p:timing>
</p:sldLayout>
</file>

<file path=ppt/slideLayouts/slideLayout9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Slide Number Placeholder 1"/>
          <p:cNvSpPr>
            <a:spLocks noGrp="1"/>
          </p:cNvSpPr>
          <p:nvPr>
            <p:ph type="sldNum" sz="quarter" idx="10"/>
          </p:nvPr>
        </p:nvSpPr>
        <p:spPr/>
        <p:txBody>
          <a:bodyPr/>
          <a:lstStyle>
            <a:lvl1pPr>
              <a:defRPr>
                <a:latin typeface="+mn-lt"/>
              </a:defRPr>
            </a:lvl1pPr>
          </a:lstStyle>
          <a:p>
            <a:fld id="{8A0A465B-D471-4C31-89F3-6FF11DC1BCBD}" type="slidenum">
              <a:rPr lang="en-US" noProof="1" smtClean="0">
                <a:solidFill>
                  <a:srgbClr val="000000"/>
                </a:solidFill>
              </a:rPr>
              <a:pPr/>
              <a:t>‹Nº›</a:t>
            </a:fld>
            <a:endParaRPr lang="en-US" noProof="1">
              <a:solidFill>
                <a:srgbClr val="000000"/>
              </a:solidFill>
            </a:endParaRPr>
          </a:p>
        </p:txBody>
      </p:sp>
    </p:spTree>
    <p:extLst>
      <p:ext uri="{BB962C8B-B14F-4D97-AF65-F5344CB8AC3E}">
        <p14:creationId xmlns:p14="http://schemas.microsoft.com/office/powerpoint/2010/main" val="2506805746"/>
      </p:ext>
    </p:extLst>
  </p:cSld>
  <p:clrMapOvr>
    <a:masterClrMapping/>
  </p:clrMapOvr>
  <p:timing>
    <p:tnLst>
      <p:par>
        <p:cTn id="1" dur="indefinite" restart="never" nodeType="tmRoot"/>
      </p:par>
    </p:tnLst>
  </p:timing>
</p:sldLayout>
</file>

<file path=ppt/slideLayouts/slideLayout95.xml><?xml version="1.0" encoding="utf-8"?>
<p:sldLayout xmlns:a="http://schemas.openxmlformats.org/drawingml/2006/main" xmlns:r="http://schemas.openxmlformats.org/officeDocument/2006/relationships" xmlns:p="http://schemas.openxmlformats.org/presentationml/2006/main" userDrawn="1">
  <p:cSld name="Disclaimer">
    <p:spTree>
      <p:nvGrpSpPr>
        <p:cNvPr id="1" name=""/>
        <p:cNvGrpSpPr/>
        <p:nvPr/>
      </p:nvGrpSpPr>
      <p:grpSpPr>
        <a:xfrm>
          <a:off x="0" y="0"/>
          <a:ext cx="0" cy="0"/>
          <a:chOff x="0" y="0"/>
          <a:chExt cx="0" cy="0"/>
        </a:xfrm>
      </p:grpSpPr>
      <p:sp>
        <p:nvSpPr>
          <p:cNvPr id="4" name="TaxDisclaimer" descr="&lt;tags&gt;&lt;tag n=&quot;Language&quot; v=&quot;ENG&quot; /&gt;&lt;tag n=&quot;DisclaimerId&quot; v=&quot;2&quot; /&gt;&lt;/tags&gt;"/>
          <p:cNvSpPr txBox="1">
            <a:spLocks noChangeArrowheads="1"/>
          </p:cNvSpPr>
          <p:nvPr userDrawn="1">
            <p:custDataLst>
              <p:tags r:id="rId1"/>
            </p:custDataLst>
          </p:nvPr>
        </p:nvSpPr>
        <p:spPr bwMode="auto">
          <a:xfrm>
            <a:off x="449263" y="1276350"/>
            <a:ext cx="8226425" cy="39472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lvl1pPr algn="l" eaLnBrk="0" hangingPunct="0">
              <a:defRPr sz="2400">
                <a:solidFill>
                  <a:schemeClr val="tx1"/>
                </a:solidFill>
                <a:latin typeface="Credit Suisse Type Light" pitchFamily="34" charset="0"/>
              </a:defRPr>
            </a:lvl1pPr>
            <a:lvl2pPr marL="1588" algn="l" eaLnBrk="0" hangingPunct="0">
              <a:defRPr sz="2400">
                <a:solidFill>
                  <a:schemeClr val="tx1"/>
                </a:solidFill>
                <a:latin typeface="Credit Suisse Type Light" pitchFamily="34" charset="0"/>
              </a:defRPr>
            </a:lvl2pPr>
            <a:lvl3pPr marL="3175" algn="l" eaLnBrk="0" hangingPunct="0">
              <a:defRPr sz="2400">
                <a:solidFill>
                  <a:schemeClr val="tx1"/>
                </a:solidFill>
                <a:latin typeface="Credit Suisse Type Light" pitchFamily="34" charset="0"/>
              </a:defRPr>
            </a:lvl3pPr>
            <a:lvl4pPr marL="4763" algn="l" eaLnBrk="0" hangingPunct="0">
              <a:defRPr sz="2400">
                <a:solidFill>
                  <a:schemeClr val="tx1"/>
                </a:solidFill>
                <a:latin typeface="Credit Suisse Type Light" pitchFamily="34" charset="0"/>
              </a:defRPr>
            </a:lvl4pPr>
            <a:lvl5pPr marL="6350" algn="l" eaLnBrk="0" hangingPunct="0">
              <a:defRPr sz="2400">
                <a:solidFill>
                  <a:schemeClr val="tx1"/>
                </a:solidFill>
                <a:latin typeface="Credit Suisse Type Light" pitchFamily="34" charset="0"/>
              </a:defRPr>
            </a:lvl5pPr>
            <a:lvl6pPr marL="463550" eaLnBrk="0" fontAlgn="base" hangingPunct="0">
              <a:spcBef>
                <a:spcPct val="0"/>
              </a:spcBef>
              <a:spcAft>
                <a:spcPct val="0"/>
              </a:spcAft>
              <a:defRPr sz="2400">
                <a:solidFill>
                  <a:schemeClr val="tx1"/>
                </a:solidFill>
                <a:latin typeface="Credit Suisse Type Light" pitchFamily="34" charset="0"/>
              </a:defRPr>
            </a:lvl6pPr>
            <a:lvl7pPr marL="920750" eaLnBrk="0" fontAlgn="base" hangingPunct="0">
              <a:spcBef>
                <a:spcPct val="0"/>
              </a:spcBef>
              <a:spcAft>
                <a:spcPct val="0"/>
              </a:spcAft>
              <a:defRPr sz="2400">
                <a:solidFill>
                  <a:schemeClr val="tx1"/>
                </a:solidFill>
                <a:latin typeface="Credit Suisse Type Light" pitchFamily="34" charset="0"/>
              </a:defRPr>
            </a:lvl7pPr>
            <a:lvl8pPr marL="1377950" eaLnBrk="0" fontAlgn="base" hangingPunct="0">
              <a:spcBef>
                <a:spcPct val="0"/>
              </a:spcBef>
              <a:spcAft>
                <a:spcPct val="0"/>
              </a:spcAft>
              <a:defRPr sz="2400">
                <a:solidFill>
                  <a:schemeClr val="tx1"/>
                </a:solidFill>
                <a:latin typeface="Credit Suisse Type Light" pitchFamily="34" charset="0"/>
              </a:defRPr>
            </a:lvl8pPr>
            <a:lvl9pPr marL="1835150" eaLnBrk="0" fontAlgn="base" hangingPunct="0">
              <a:spcBef>
                <a:spcPct val="0"/>
              </a:spcBef>
              <a:spcAft>
                <a:spcPct val="0"/>
              </a:spcAft>
              <a:defRPr sz="2400">
                <a:solidFill>
                  <a:schemeClr val="tx1"/>
                </a:solidFill>
                <a:latin typeface="Credit Suisse Type Light" pitchFamily="34" charset="0"/>
              </a:defRPr>
            </a:lvl9pPr>
          </a:lstStyle>
          <a:p>
            <a:pPr defTabSz="914400" eaLnBrk="1" hangingPunct="1">
              <a:lnSpc>
                <a:spcPct val="95000"/>
              </a:lnSpc>
            </a:pPr>
            <a:r>
              <a:rPr lang="en-US" sz="900" noProof="1" smtClean="0">
                <a:solidFill>
                  <a:srgbClr val="000000"/>
                </a:solidFill>
                <a:latin typeface="Credit Suisse Type Light"/>
              </a:rPr>
              <a:t>Credit Suisse does not provide any tax advice. Any tax statement herein regarding any U.S. federal tax is not intended or written to be used, and cannot be used, by any taxpayer for the purpose of avoiding any penalties. Any such statement herein was written to support the marketing or promotion of the transaction(s) or matter(s) to which the statement relates. Each taxpayer should seek advice based on the taxpayer's particular circumstances from an independent tax advisor.</a:t>
            </a:r>
            <a:endParaRPr lang="en-US" sz="900" noProof="1">
              <a:solidFill>
                <a:srgbClr val="000000"/>
              </a:solidFill>
              <a:latin typeface="Credit Suisse Type Light"/>
            </a:endParaRPr>
          </a:p>
        </p:txBody>
      </p:sp>
      <p:sp>
        <p:nvSpPr>
          <p:cNvPr id="5" name="UsageDisclaimer" descr="&lt;tags&gt;&lt;tag n=&quot;Language&quot; v=&quot;ENG&quot; /&gt;&lt;tag n=&quot;DisclaimerId&quot; v=&quot;3&quot; /&gt;&lt;/tags&gt;"/>
          <p:cNvSpPr txBox="1">
            <a:spLocks noChangeArrowheads="1"/>
          </p:cNvSpPr>
          <p:nvPr userDrawn="1">
            <p:custDataLst>
              <p:tags r:id="rId2"/>
            </p:custDataLst>
          </p:nvPr>
        </p:nvSpPr>
        <p:spPr bwMode="auto">
          <a:xfrm>
            <a:off x="449263" y="1846263"/>
            <a:ext cx="8226425" cy="171046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lvl1pPr algn="l" eaLnBrk="0" hangingPunct="0">
              <a:defRPr sz="2400">
                <a:solidFill>
                  <a:schemeClr val="tx1"/>
                </a:solidFill>
                <a:latin typeface="Credit Suisse Type Light" pitchFamily="34" charset="0"/>
              </a:defRPr>
            </a:lvl1pPr>
            <a:lvl2pPr marL="1588" algn="l" eaLnBrk="0" hangingPunct="0">
              <a:defRPr sz="2400">
                <a:solidFill>
                  <a:schemeClr val="tx1"/>
                </a:solidFill>
                <a:latin typeface="Credit Suisse Type Light" pitchFamily="34" charset="0"/>
              </a:defRPr>
            </a:lvl2pPr>
            <a:lvl3pPr marL="3175" algn="l" eaLnBrk="0" hangingPunct="0">
              <a:defRPr sz="2400">
                <a:solidFill>
                  <a:schemeClr val="tx1"/>
                </a:solidFill>
                <a:latin typeface="Credit Suisse Type Light" pitchFamily="34" charset="0"/>
              </a:defRPr>
            </a:lvl3pPr>
            <a:lvl4pPr marL="4763" algn="l" eaLnBrk="0" hangingPunct="0">
              <a:defRPr sz="2400">
                <a:solidFill>
                  <a:schemeClr val="tx1"/>
                </a:solidFill>
                <a:latin typeface="Credit Suisse Type Light" pitchFamily="34" charset="0"/>
              </a:defRPr>
            </a:lvl4pPr>
            <a:lvl5pPr marL="6350" algn="l" eaLnBrk="0" hangingPunct="0">
              <a:defRPr sz="2400">
                <a:solidFill>
                  <a:schemeClr val="tx1"/>
                </a:solidFill>
                <a:latin typeface="Credit Suisse Type Light" pitchFamily="34" charset="0"/>
              </a:defRPr>
            </a:lvl5pPr>
            <a:lvl6pPr marL="463550" eaLnBrk="0" fontAlgn="base" hangingPunct="0">
              <a:spcBef>
                <a:spcPct val="0"/>
              </a:spcBef>
              <a:spcAft>
                <a:spcPct val="0"/>
              </a:spcAft>
              <a:defRPr sz="2400">
                <a:solidFill>
                  <a:schemeClr val="tx1"/>
                </a:solidFill>
                <a:latin typeface="Credit Suisse Type Light" pitchFamily="34" charset="0"/>
              </a:defRPr>
            </a:lvl6pPr>
            <a:lvl7pPr marL="920750" eaLnBrk="0" fontAlgn="base" hangingPunct="0">
              <a:spcBef>
                <a:spcPct val="0"/>
              </a:spcBef>
              <a:spcAft>
                <a:spcPct val="0"/>
              </a:spcAft>
              <a:defRPr sz="2400">
                <a:solidFill>
                  <a:schemeClr val="tx1"/>
                </a:solidFill>
                <a:latin typeface="Credit Suisse Type Light" pitchFamily="34" charset="0"/>
              </a:defRPr>
            </a:lvl7pPr>
            <a:lvl8pPr marL="1377950" eaLnBrk="0" fontAlgn="base" hangingPunct="0">
              <a:spcBef>
                <a:spcPct val="0"/>
              </a:spcBef>
              <a:spcAft>
                <a:spcPct val="0"/>
              </a:spcAft>
              <a:defRPr sz="2400">
                <a:solidFill>
                  <a:schemeClr val="tx1"/>
                </a:solidFill>
                <a:latin typeface="Credit Suisse Type Light" pitchFamily="34" charset="0"/>
              </a:defRPr>
            </a:lvl8pPr>
            <a:lvl9pPr marL="1835150" eaLnBrk="0" fontAlgn="base" hangingPunct="0">
              <a:spcBef>
                <a:spcPct val="0"/>
              </a:spcBef>
              <a:spcAft>
                <a:spcPct val="0"/>
              </a:spcAft>
              <a:defRPr sz="2400">
                <a:solidFill>
                  <a:schemeClr val="tx1"/>
                </a:solidFill>
                <a:latin typeface="Credit Suisse Type Light" pitchFamily="34" charset="0"/>
              </a:defRPr>
            </a:lvl9pPr>
          </a:lstStyle>
          <a:p>
            <a:pPr defTabSz="914400" eaLnBrk="1" hangingPunct="1">
              <a:lnSpc>
                <a:spcPct val="95000"/>
              </a:lnSpc>
            </a:pPr>
            <a:r>
              <a:rPr lang="en-US" sz="900" noProof="1" smtClean="0">
                <a:solidFill>
                  <a:srgbClr val="000000"/>
                </a:solidFill>
                <a:latin typeface="Credit Suisse Type Light"/>
              </a:rPr>
              <a:t>These materials have been provided to you by Credit Suisse in connection with an actual or potential mandate or engagement and may not be used or relied upon for any purpose other than as specifically contemplated by a written agreement with Credit Suisse.  In addition, these materials may not be disclosed, in whole or in part, or summarized or otherwise referred to except as agreed in writing by Credit Suisse.  The information used in preparing these materials was obtained from or through you or your representatives or from public sources.  Credit Suisse assumes no responsibility for independent verification of such information and has relied on such information being complete and accurate in all material respects.  To the extent such information includes estimates and forecasts of future financial performance (including estimates of potential cost savings and synergies) prepared by or reviewed or discussed with the managements of your company and/or other potential transaction participants or obtained from public sources, we have assumed that such estimates and forecasts have been reasonably prepared on bases reflecting the best currently available estimates and judgments of such managements (or, with respect to estimates and forecasts obtained from public sources, represent reasonable estimates).  These materials were designed for use by specific persons familiar with the business and the affairs of your company and Credit Suisse assumes no obligation to update or otherwise revise these materials.  Nothing contained herein should be construed as tax, accounting or legal advice.  You (and each of your employees, representatives or other agents) may disclose to any and all persons, without limitation of any kind, the tax treatment and tax structure of the transactions contemplated by these materials and all materials of any kind (including opinions or other tax analyses) that are provided to you relating to such tax treatment and structure.  For this purpose, the tax treatment of a transaction is the purported or claimed U.S. federal income tax treatment of the transaction and the tax structure of a transaction is any fact that may be relevant to understanding the purported or claimed U.S. federal income tax treatment of the transaction.</a:t>
            </a:r>
            <a:endParaRPr lang="en-US" sz="900" noProof="1">
              <a:solidFill>
                <a:srgbClr val="000000"/>
              </a:solidFill>
              <a:latin typeface="Credit Suisse Type Light"/>
            </a:endParaRPr>
          </a:p>
        </p:txBody>
      </p:sp>
      <p:sp>
        <p:nvSpPr>
          <p:cNvPr id="7" name="AffiliatesDisclaimer" descr="&lt;tags&gt;&lt;tag n=&quot;Language&quot; v=&quot;ENG&quot; /&gt;&lt;tag n=&quot;DisclaimerId&quot; v=&quot;7&quot; /&gt;&lt;tag n=&quot;Version&quot; v=&quot;80&quot; /&gt;&lt;/tags&gt;"/>
          <p:cNvSpPr txBox="1">
            <a:spLocks noChangeArrowheads="1"/>
          </p:cNvSpPr>
          <p:nvPr userDrawn="1">
            <p:custDataLst>
              <p:tags r:id="rId3"/>
            </p:custDataLst>
          </p:nvPr>
        </p:nvSpPr>
        <p:spPr bwMode="auto">
          <a:xfrm>
            <a:off x="449263" y="3849688"/>
            <a:ext cx="8226425" cy="26314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lvl1pPr algn="l" eaLnBrk="0" hangingPunct="0">
              <a:defRPr sz="2400">
                <a:solidFill>
                  <a:schemeClr val="tx1"/>
                </a:solidFill>
                <a:latin typeface="Credit Suisse Type Light" pitchFamily="34" charset="0"/>
              </a:defRPr>
            </a:lvl1pPr>
            <a:lvl2pPr marL="1588" algn="l" eaLnBrk="0" hangingPunct="0">
              <a:defRPr sz="2400">
                <a:solidFill>
                  <a:schemeClr val="tx1"/>
                </a:solidFill>
                <a:latin typeface="Credit Suisse Type Light" pitchFamily="34" charset="0"/>
              </a:defRPr>
            </a:lvl2pPr>
            <a:lvl3pPr marL="3175" algn="l" eaLnBrk="0" hangingPunct="0">
              <a:defRPr sz="2400">
                <a:solidFill>
                  <a:schemeClr val="tx1"/>
                </a:solidFill>
                <a:latin typeface="Credit Suisse Type Light" pitchFamily="34" charset="0"/>
              </a:defRPr>
            </a:lvl3pPr>
            <a:lvl4pPr marL="4763" algn="l" eaLnBrk="0" hangingPunct="0">
              <a:defRPr sz="2400">
                <a:solidFill>
                  <a:schemeClr val="tx1"/>
                </a:solidFill>
                <a:latin typeface="Credit Suisse Type Light" pitchFamily="34" charset="0"/>
              </a:defRPr>
            </a:lvl4pPr>
            <a:lvl5pPr marL="6350" algn="l" eaLnBrk="0" hangingPunct="0">
              <a:defRPr sz="2400">
                <a:solidFill>
                  <a:schemeClr val="tx1"/>
                </a:solidFill>
                <a:latin typeface="Credit Suisse Type Light" pitchFamily="34" charset="0"/>
              </a:defRPr>
            </a:lvl5pPr>
            <a:lvl6pPr marL="463550" eaLnBrk="0" fontAlgn="base" hangingPunct="0">
              <a:spcBef>
                <a:spcPct val="0"/>
              </a:spcBef>
              <a:spcAft>
                <a:spcPct val="0"/>
              </a:spcAft>
              <a:defRPr sz="2400">
                <a:solidFill>
                  <a:schemeClr val="tx1"/>
                </a:solidFill>
                <a:latin typeface="Credit Suisse Type Light" pitchFamily="34" charset="0"/>
              </a:defRPr>
            </a:lvl6pPr>
            <a:lvl7pPr marL="920750" eaLnBrk="0" fontAlgn="base" hangingPunct="0">
              <a:spcBef>
                <a:spcPct val="0"/>
              </a:spcBef>
              <a:spcAft>
                <a:spcPct val="0"/>
              </a:spcAft>
              <a:defRPr sz="2400">
                <a:solidFill>
                  <a:schemeClr val="tx1"/>
                </a:solidFill>
                <a:latin typeface="Credit Suisse Type Light" pitchFamily="34" charset="0"/>
              </a:defRPr>
            </a:lvl7pPr>
            <a:lvl8pPr marL="1377950" eaLnBrk="0" fontAlgn="base" hangingPunct="0">
              <a:spcBef>
                <a:spcPct val="0"/>
              </a:spcBef>
              <a:spcAft>
                <a:spcPct val="0"/>
              </a:spcAft>
              <a:defRPr sz="2400">
                <a:solidFill>
                  <a:schemeClr val="tx1"/>
                </a:solidFill>
                <a:latin typeface="Credit Suisse Type Light" pitchFamily="34" charset="0"/>
              </a:defRPr>
            </a:lvl8pPr>
            <a:lvl9pPr marL="1835150" eaLnBrk="0" fontAlgn="base" hangingPunct="0">
              <a:spcBef>
                <a:spcPct val="0"/>
              </a:spcBef>
              <a:spcAft>
                <a:spcPct val="0"/>
              </a:spcAft>
              <a:defRPr sz="2400">
                <a:solidFill>
                  <a:schemeClr val="tx1"/>
                </a:solidFill>
                <a:latin typeface="Credit Suisse Type Light" pitchFamily="34" charset="0"/>
              </a:defRPr>
            </a:lvl9pPr>
          </a:lstStyle>
          <a:p>
            <a:pPr defTabSz="914400" eaLnBrk="1" hangingPunct="1">
              <a:lnSpc>
                <a:spcPct val="95000"/>
              </a:lnSpc>
            </a:pPr>
            <a:r>
              <a:rPr lang="en-US" sz="900" noProof="1" smtClean="0">
                <a:solidFill>
                  <a:srgbClr val="000000"/>
                </a:solidFill>
                <a:latin typeface="Credit Suisse Type Light"/>
              </a:rPr>
              <a:t>These materials have been prepared by Credit Suisse ("CS") and its affiliates for use by CS. Accordingly, any information reflected or incorporated herein, or in related materials or in ensuing transactions, may be shared in good faith by CS and its affiliates with employees of CS, its affiliates and agents in any location.</a:t>
            </a:r>
            <a:endParaRPr lang="en-US" sz="900" noProof="1">
              <a:solidFill>
                <a:srgbClr val="000000"/>
              </a:solidFill>
              <a:latin typeface="Credit Suisse Type Light"/>
            </a:endParaRPr>
          </a:p>
        </p:txBody>
      </p:sp>
      <p:sp>
        <p:nvSpPr>
          <p:cNvPr id="6" name="ResearchDisclaimer" descr="&lt;tags&gt;&lt;tag n=&quot;Language&quot; v=&quot;ENG&quot; /&gt;&lt;tag n=&quot;DisclaimerId&quot; v=&quot;4&quot; /&gt;&lt;/tags&gt;"/>
          <p:cNvSpPr txBox="1">
            <a:spLocks noChangeArrowheads="1"/>
          </p:cNvSpPr>
          <p:nvPr userDrawn="1">
            <p:custDataLst>
              <p:tags r:id="rId4"/>
            </p:custDataLst>
          </p:nvPr>
        </p:nvSpPr>
        <p:spPr bwMode="auto">
          <a:xfrm>
            <a:off x="449263" y="4291013"/>
            <a:ext cx="8226425" cy="39472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lvl1pPr algn="l" eaLnBrk="0" hangingPunct="0">
              <a:defRPr sz="2400">
                <a:solidFill>
                  <a:schemeClr val="tx1"/>
                </a:solidFill>
                <a:latin typeface="Credit Suisse Type Light" pitchFamily="34" charset="0"/>
              </a:defRPr>
            </a:lvl1pPr>
            <a:lvl2pPr marL="1588" algn="l" eaLnBrk="0" hangingPunct="0">
              <a:defRPr sz="2400">
                <a:solidFill>
                  <a:schemeClr val="tx1"/>
                </a:solidFill>
                <a:latin typeface="Credit Suisse Type Light" pitchFamily="34" charset="0"/>
              </a:defRPr>
            </a:lvl2pPr>
            <a:lvl3pPr marL="3175" algn="l" eaLnBrk="0" hangingPunct="0">
              <a:defRPr sz="2400">
                <a:solidFill>
                  <a:schemeClr val="tx1"/>
                </a:solidFill>
                <a:latin typeface="Credit Suisse Type Light" pitchFamily="34" charset="0"/>
              </a:defRPr>
            </a:lvl3pPr>
            <a:lvl4pPr marL="4763" algn="l" eaLnBrk="0" hangingPunct="0">
              <a:defRPr sz="2400">
                <a:solidFill>
                  <a:schemeClr val="tx1"/>
                </a:solidFill>
                <a:latin typeface="Credit Suisse Type Light" pitchFamily="34" charset="0"/>
              </a:defRPr>
            </a:lvl4pPr>
            <a:lvl5pPr marL="6350" algn="l" eaLnBrk="0" hangingPunct="0">
              <a:defRPr sz="2400">
                <a:solidFill>
                  <a:schemeClr val="tx1"/>
                </a:solidFill>
                <a:latin typeface="Credit Suisse Type Light" pitchFamily="34" charset="0"/>
              </a:defRPr>
            </a:lvl5pPr>
            <a:lvl6pPr marL="463550" eaLnBrk="0" fontAlgn="base" hangingPunct="0">
              <a:spcBef>
                <a:spcPct val="0"/>
              </a:spcBef>
              <a:spcAft>
                <a:spcPct val="0"/>
              </a:spcAft>
              <a:defRPr sz="2400">
                <a:solidFill>
                  <a:schemeClr val="tx1"/>
                </a:solidFill>
                <a:latin typeface="Credit Suisse Type Light" pitchFamily="34" charset="0"/>
              </a:defRPr>
            </a:lvl6pPr>
            <a:lvl7pPr marL="920750" eaLnBrk="0" fontAlgn="base" hangingPunct="0">
              <a:spcBef>
                <a:spcPct val="0"/>
              </a:spcBef>
              <a:spcAft>
                <a:spcPct val="0"/>
              </a:spcAft>
              <a:defRPr sz="2400">
                <a:solidFill>
                  <a:schemeClr val="tx1"/>
                </a:solidFill>
                <a:latin typeface="Credit Suisse Type Light" pitchFamily="34" charset="0"/>
              </a:defRPr>
            </a:lvl7pPr>
            <a:lvl8pPr marL="1377950" eaLnBrk="0" fontAlgn="base" hangingPunct="0">
              <a:spcBef>
                <a:spcPct val="0"/>
              </a:spcBef>
              <a:spcAft>
                <a:spcPct val="0"/>
              </a:spcAft>
              <a:defRPr sz="2400">
                <a:solidFill>
                  <a:schemeClr val="tx1"/>
                </a:solidFill>
                <a:latin typeface="Credit Suisse Type Light" pitchFamily="34" charset="0"/>
              </a:defRPr>
            </a:lvl8pPr>
            <a:lvl9pPr marL="1835150" eaLnBrk="0" fontAlgn="base" hangingPunct="0">
              <a:spcBef>
                <a:spcPct val="0"/>
              </a:spcBef>
              <a:spcAft>
                <a:spcPct val="0"/>
              </a:spcAft>
              <a:defRPr sz="2400">
                <a:solidFill>
                  <a:schemeClr val="tx1"/>
                </a:solidFill>
                <a:latin typeface="Credit Suisse Type Light" pitchFamily="34" charset="0"/>
              </a:defRPr>
            </a:lvl9pPr>
          </a:lstStyle>
          <a:p>
            <a:pPr defTabSz="914400" eaLnBrk="1" hangingPunct="1">
              <a:lnSpc>
                <a:spcPct val="95000"/>
              </a:lnSpc>
            </a:pPr>
            <a:r>
              <a:rPr lang="en-US" sz="900" noProof="1" smtClean="0">
                <a:solidFill>
                  <a:srgbClr val="000000"/>
                </a:solidFill>
                <a:latin typeface="Credit Suisse Type Light"/>
              </a:rPr>
              <a:t>Credit Suisse has adopted policies and guidelines designed to preserve the independence of its research analysts.  Credit Suisse’s policies prohibit employees from directly or indirectly offering a favorable research rating or specific price target, or offering to change a research rating or price target, as consideration for or an inducement to obtain business or other compensation.  Credit Suisse’s policies prohibit research analysts from being compensated for their involvement in investment banking transactions.</a:t>
            </a:r>
            <a:endParaRPr lang="en-US" sz="900" noProof="1">
              <a:solidFill>
                <a:srgbClr val="000000"/>
              </a:solidFill>
              <a:latin typeface="Credit Suisse Type Light"/>
            </a:endParaRPr>
          </a:p>
        </p:txBody>
      </p:sp>
      <p:sp>
        <p:nvSpPr>
          <p:cNvPr id="3" name="SlideNumber"/>
          <p:cNvSpPr>
            <a:spLocks noGrp="1"/>
          </p:cNvSpPr>
          <p:nvPr>
            <p:ph type="sldNum" sz="quarter" idx="10"/>
          </p:nvPr>
        </p:nvSpPr>
        <p:spPr/>
        <p:txBody>
          <a:bodyPr/>
          <a:lstStyle/>
          <a:p>
            <a:fld id="{3C5482B9-D11D-4067-B360-F1AA9B4F5826}" type="slidenum">
              <a:rPr lang="en-US" noProof="1" smtClean="0">
                <a:solidFill>
                  <a:srgbClr val="000000"/>
                </a:solidFill>
              </a:rPr>
              <a:pPr/>
              <a:t>‹Nº›</a:t>
            </a:fld>
            <a:endParaRPr lang="en-US" noProof="1">
              <a:solidFill>
                <a:srgbClr val="000000"/>
              </a:solidFill>
            </a:endParaRPr>
          </a:p>
        </p:txBody>
      </p:sp>
      <p:sp>
        <p:nvSpPr>
          <p:cNvPr id="8" name="Tagline"/>
          <p:cNvSpPr txBox="1">
            <a:spLocks noChangeArrowheads="1"/>
          </p:cNvSpPr>
          <p:nvPr userDrawn="1"/>
        </p:nvSpPr>
        <p:spPr bwMode="auto">
          <a:xfrm rot="-5400000">
            <a:off x="-3366293" y="3369468"/>
            <a:ext cx="6826250" cy="873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ormAutofit/>
          </a:bodyPr>
          <a:lstStyle>
            <a:lvl1pPr algn="l" defTabSz="728663" eaLnBrk="0" hangingPunct="0">
              <a:tabLst>
                <a:tab pos="4286250" algn="l"/>
              </a:tabLst>
              <a:defRPr sz="2400">
                <a:solidFill>
                  <a:schemeClr val="tx1"/>
                </a:solidFill>
                <a:latin typeface="Credit Suisse Type Light" pitchFamily="34" charset="0"/>
              </a:defRPr>
            </a:lvl1pPr>
            <a:lvl2pPr marL="495300" indent="-227013" algn="l" defTabSz="728663" eaLnBrk="0" hangingPunct="0">
              <a:tabLst>
                <a:tab pos="4286250" algn="l"/>
              </a:tabLst>
              <a:defRPr sz="2400">
                <a:solidFill>
                  <a:schemeClr val="tx1"/>
                </a:solidFill>
                <a:latin typeface="Credit Suisse Type Light" pitchFamily="34" charset="0"/>
              </a:defRPr>
            </a:lvl2pPr>
            <a:lvl3pPr marL="757238" indent="-260350" algn="l" defTabSz="728663" eaLnBrk="0" hangingPunct="0">
              <a:tabLst>
                <a:tab pos="4286250" algn="l"/>
              </a:tabLst>
              <a:defRPr sz="2400">
                <a:solidFill>
                  <a:schemeClr val="tx1"/>
                </a:solidFill>
                <a:latin typeface="Credit Suisse Type Light" pitchFamily="34" charset="0"/>
              </a:defRPr>
            </a:lvl3pPr>
            <a:lvl4pPr marL="1004888" indent="-246063" algn="l" defTabSz="728663" eaLnBrk="0" hangingPunct="0">
              <a:tabLst>
                <a:tab pos="4286250" algn="l"/>
              </a:tabLst>
              <a:defRPr sz="2400">
                <a:solidFill>
                  <a:schemeClr val="tx1"/>
                </a:solidFill>
                <a:latin typeface="Credit Suisse Type Light" pitchFamily="34" charset="0"/>
              </a:defRPr>
            </a:lvl4pPr>
            <a:lvl5pPr marL="3128963" indent="15875" algn="l" defTabSz="728663" eaLnBrk="0" hangingPunct="0">
              <a:tabLst>
                <a:tab pos="4286250" algn="l"/>
              </a:tabLst>
              <a:defRPr sz="2400">
                <a:solidFill>
                  <a:schemeClr val="tx1"/>
                </a:solidFill>
                <a:latin typeface="Credit Suisse Type Light" pitchFamily="34" charset="0"/>
              </a:defRPr>
            </a:lvl5pPr>
            <a:lvl6pPr marL="35861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9pPr>
          </a:lstStyle>
          <a:p>
            <a:pPr eaLnBrk="1" hangingPunct="1">
              <a:lnSpc>
                <a:spcPct val="95000"/>
              </a:lnSpc>
              <a:buClr>
                <a:srgbClr val="FFFFFF"/>
              </a:buClr>
            </a:pPr>
            <a:r>
              <a:rPr lang="en-US" sz="600" noProof="1" smtClean="0">
                <a:solidFill>
                  <a:srgbClr val="969696"/>
                </a:solidFill>
                <a:latin typeface="Credit Suisse Type Light"/>
              </a:rPr>
              <a:t>This is the file reference containing the file name/path or docs number</a:t>
            </a:r>
            <a:endParaRPr lang="en-US" sz="600" noProof="1">
              <a:solidFill>
                <a:srgbClr val="969696"/>
              </a:solidFill>
              <a:latin typeface="Credit Suisse Type Light"/>
            </a:endParaRPr>
          </a:p>
        </p:txBody>
      </p:sp>
    </p:spTree>
    <p:extLst>
      <p:ext uri="{BB962C8B-B14F-4D97-AF65-F5344CB8AC3E}">
        <p14:creationId xmlns:p14="http://schemas.microsoft.com/office/powerpoint/2010/main" val="1554687647"/>
      </p:ext>
    </p:extLst>
  </p:cSld>
  <p:clrMapOvr>
    <a:masterClrMapping/>
  </p:clrMapOvr>
  <p:timing>
    <p:tnLst>
      <p:par>
        <p:cTn id="1" dur="indefinite" restart="never" nodeType="tmRoot"/>
      </p:par>
    </p:tnLst>
  </p:timing>
</p:sldLayout>
</file>

<file path=ppt/slideLayouts/slideLayout96.xml><?xml version="1.0" encoding="utf-8"?>
<p:sldLayout xmlns:a="http://schemas.openxmlformats.org/drawingml/2006/main" xmlns:r="http://schemas.openxmlformats.org/officeDocument/2006/relationships" xmlns:p="http://schemas.openxmlformats.org/presentationml/2006/main" type="title" preserve="1">
  <p:cSld name="Diapositiva de título">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2" name="Título 1"/>
          <p:cNvSpPr>
            <a:spLocks noGrp="1"/>
          </p:cNvSpPr>
          <p:nvPr>
            <p:ph type="ctrTitle"/>
          </p:nvPr>
        </p:nvSpPr>
        <p:spPr>
          <a:xfrm>
            <a:off x="2433595" y="2897935"/>
            <a:ext cx="5725984" cy="711164"/>
          </a:xfrm>
        </p:spPr>
        <p:txBody>
          <a:bodyPr/>
          <a:lstStyle/>
          <a:p>
            <a:r>
              <a:rPr lang="es-ES_tradnl" dirty="0"/>
              <a:t>Clic para editar título</a:t>
            </a:r>
            <a:endParaRPr lang="es-ES" dirty="0"/>
          </a:p>
        </p:txBody>
      </p:sp>
      <p:sp>
        <p:nvSpPr>
          <p:cNvPr id="3" name="Subtítulo 2"/>
          <p:cNvSpPr>
            <a:spLocks noGrp="1"/>
          </p:cNvSpPr>
          <p:nvPr>
            <p:ph type="subTitle" idx="1"/>
          </p:nvPr>
        </p:nvSpPr>
        <p:spPr>
          <a:xfrm>
            <a:off x="2433595" y="3609099"/>
            <a:ext cx="6253205" cy="558919"/>
          </a:xfrm>
        </p:spPr>
        <p:txBody>
          <a:bodyPr>
            <a:normAutofit/>
          </a:bodyPr>
          <a:lstStyle>
            <a:lvl1pPr marL="0" indent="0" algn="l">
              <a:buNone/>
              <a:defRPr sz="2000" b="0" i="0">
                <a:solidFill>
                  <a:schemeClr val="tx1">
                    <a:tint val="75000"/>
                  </a:schemeClr>
                </a:solidFill>
                <a:latin typeface="Myriad Pro"/>
                <a:cs typeface="Myriad Pro"/>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_tradnl" dirty="0"/>
              <a:t>Haga clic para modificar el estilo de subtítulo del patrón</a:t>
            </a:r>
            <a:endParaRPr lang="es-ES" dirty="0"/>
          </a:p>
        </p:txBody>
      </p:sp>
      <p:sp>
        <p:nvSpPr>
          <p:cNvPr id="4" name="Marcador de fecha 3"/>
          <p:cNvSpPr>
            <a:spLocks noGrp="1"/>
          </p:cNvSpPr>
          <p:nvPr>
            <p:ph type="dt" sz="half" idx="10"/>
          </p:nvPr>
        </p:nvSpPr>
        <p:spPr/>
        <p:txBody>
          <a:bodyPr/>
          <a:lstStyle>
            <a:lvl1pPr>
              <a:defRPr/>
            </a:lvl1pPr>
          </a:lstStyle>
          <a:p>
            <a:pPr>
              <a:defRPr/>
            </a:pPr>
            <a:endParaRPr lang="es-ES" dirty="0">
              <a:solidFill>
                <a:prstClr val="black">
                  <a:tint val="75000"/>
                </a:prstClr>
              </a:solidFill>
            </a:endParaRPr>
          </a:p>
        </p:txBody>
      </p:sp>
      <p:sp>
        <p:nvSpPr>
          <p:cNvPr id="5" name="Marcador de pie de página 4"/>
          <p:cNvSpPr>
            <a:spLocks noGrp="1"/>
          </p:cNvSpPr>
          <p:nvPr>
            <p:ph type="ftr" sz="quarter" idx="11"/>
          </p:nvPr>
        </p:nvSpPr>
        <p:spPr/>
        <p:txBody>
          <a:bodyPr/>
          <a:lstStyle>
            <a:lvl1pPr>
              <a:defRPr/>
            </a:lvl1pPr>
          </a:lstStyle>
          <a:p>
            <a:pPr>
              <a:defRPr/>
            </a:pPr>
            <a:endParaRPr lang="es-ES" dirty="0">
              <a:solidFill>
                <a:prstClr val="black">
                  <a:tint val="75000"/>
                </a:prstClr>
              </a:solidFill>
            </a:endParaRPr>
          </a:p>
        </p:txBody>
      </p:sp>
      <p:sp>
        <p:nvSpPr>
          <p:cNvPr id="6" name="Marcador de número de diapositiva 5"/>
          <p:cNvSpPr>
            <a:spLocks noGrp="1"/>
          </p:cNvSpPr>
          <p:nvPr>
            <p:ph type="sldNum" sz="quarter" idx="12"/>
          </p:nvPr>
        </p:nvSpPr>
        <p:spPr/>
        <p:txBody>
          <a:bodyPr/>
          <a:lstStyle>
            <a:lvl1pPr>
              <a:defRPr/>
            </a:lvl1pPr>
          </a:lstStyle>
          <a:p>
            <a:fld id="{21EE9629-61C0-4AE9-AE8D-6DED52AC865E}" type="slidenum">
              <a:rPr lang="es-ES" altLang="es-MX"/>
              <a:pPr/>
              <a:t>‹Nº›</a:t>
            </a:fld>
            <a:endParaRPr lang="es-ES" altLang="es-MX" dirty="0"/>
          </a:p>
        </p:txBody>
      </p:sp>
    </p:spTree>
    <p:extLst>
      <p:ext uri="{BB962C8B-B14F-4D97-AF65-F5344CB8AC3E}">
        <p14:creationId xmlns:p14="http://schemas.microsoft.com/office/powerpoint/2010/main" val="435154372"/>
      </p:ext>
    </p:extLst>
  </p:cSld>
  <p:clrMapOvr>
    <a:masterClrMapping/>
  </p:clrMapOvr>
</p:sldLayout>
</file>

<file path=ppt/slideLayouts/slideLayout97.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_tradnl"/>
              <a:t>Clic para editar título</a:t>
            </a:r>
            <a:endParaRPr lang="es-ES"/>
          </a:p>
        </p:txBody>
      </p:sp>
      <p:sp>
        <p:nvSpPr>
          <p:cNvPr id="3" name="Marcador de contenido 2"/>
          <p:cNvSpPr>
            <a:spLocks noGrp="1"/>
          </p:cNvSpPr>
          <p:nvPr>
            <p:ph idx="1"/>
          </p:nvPr>
        </p:nvSpPr>
        <p:spPr/>
        <p:txBody>
          <a:bodyPr/>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endParaRPr lang="es-ES"/>
          </a:p>
        </p:txBody>
      </p:sp>
      <p:sp>
        <p:nvSpPr>
          <p:cNvPr id="4" name="Marcador de fecha 3"/>
          <p:cNvSpPr>
            <a:spLocks noGrp="1"/>
          </p:cNvSpPr>
          <p:nvPr>
            <p:ph type="dt" sz="half" idx="10"/>
          </p:nvPr>
        </p:nvSpPr>
        <p:spPr/>
        <p:txBody>
          <a:bodyPr/>
          <a:lstStyle>
            <a:lvl1pPr>
              <a:defRPr/>
            </a:lvl1pPr>
          </a:lstStyle>
          <a:p>
            <a:pPr>
              <a:defRPr/>
            </a:pPr>
            <a:endParaRPr lang="es-ES" dirty="0">
              <a:solidFill>
                <a:prstClr val="black">
                  <a:tint val="75000"/>
                </a:prstClr>
              </a:solidFill>
            </a:endParaRPr>
          </a:p>
        </p:txBody>
      </p:sp>
      <p:sp>
        <p:nvSpPr>
          <p:cNvPr id="5" name="Marcador de pie de página 4"/>
          <p:cNvSpPr>
            <a:spLocks noGrp="1"/>
          </p:cNvSpPr>
          <p:nvPr>
            <p:ph type="ftr" sz="quarter" idx="11"/>
          </p:nvPr>
        </p:nvSpPr>
        <p:spPr/>
        <p:txBody>
          <a:bodyPr/>
          <a:lstStyle>
            <a:lvl1pPr>
              <a:defRPr/>
            </a:lvl1pPr>
          </a:lstStyle>
          <a:p>
            <a:pPr>
              <a:defRPr/>
            </a:pPr>
            <a:endParaRPr lang="es-ES" dirty="0">
              <a:solidFill>
                <a:prstClr val="black">
                  <a:tint val="75000"/>
                </a:prstClr>
              </a:solidFill>
            </a:endParaRPr>
          </a:p>
        </p:txBody>
      </p:sp>
      <p:sp>
        <p:nvSpPr>
          <p:cNvPr id="6" name="Marcador de número de diapositiva 5"/>
          <p:cNvSpPr>
            <a:spLocks noGrp="1"/>
          </p:cNvSpPr>
          <p:nvPr>
            <p:ph type="sldNum" sz="quarter" idx="12"/>
          </p:nvPr>
        </p:nvSpPr>
        <p:spPr/>
        <p:txBody>
          <a:bodyPr/>
          <a:lstStyle>
            <a:lvl1pPr>
              <a:defRPr/>
            </a:lvl1pPr>
          </a:lstStyle>
          <a:p>
            <a:fld id="{05E83AA4-A00D-4AA0-8FE8-B93C9F3EC141}" type="slidenum">
              <a:rPr lang="es-ES" altLang="es-MX"/>
              <a:pPr/>
              <a:t>‹Nº›</a:t>
            </a:fld>
            <a:endParaRPr lang="es-ES" altLang="es-MX" dirty="0"/>
          </a:p>
        </p:txBody>
      </p:sp>
    </p:spTree>
    <p:extLst>
      <p:ext uri="{BB962C8B-B14F-4D97-AF65-F5344CB8AC3E}">
        <p14:creationId xmlns:p14="http://schemas.microsoft.com/office/powerpoint/2010/main" val="4115248809"/>
      </p:ext>
    </p:extLst>
  </p:cSld>
  <p:clrMapOvr>
    <a:masterClrMapping/>
  </p:clrMapOvr>
</p:sldLayout>
</file>

<file path=ppt/slideLayouts/slideLayout98.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p:cNvSpPr>
            <a:spLocks noGrp="1"/>
          </p:cNvSpPr>
          <p:nvPr>
            <p:ph type="title"/>
          </p:nvPr>
        </p:nvSpPr>
        <p:spPr>
          <a:xfrm>
            <a:off x="722313" y="4406900"/>
            <a:ext cx="7772400" cy="1362075"/>
          </a:xfrm>
        </p:spPr>
        <p:txBody>
          <a:bodyPr anchor="t"/>
          <a:lstStyle>
            <a:lvl1pPr algn="l">
              <a:defRPr sz="4000" b="1" cap="all"/>
            </a:lvl1pPr>
          </a:lstStyle>
          <a:p>
            <a:r>
              <a:rPr lang="es-ES_tradnl"/>
              <a:t>Clic para editar título</a:t>
            </a:r>
            <a:endParaRPr lang="es-ES"/>
          </a:p>
        </p:txBody>
      </p:sp>
      <p:sp>
        <p:nvSpPr>
          <p:cNvPr id="3" name="Marcador de texto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_tradnl"/>
              <a:t>Haga clic para modificar el estilo de texto del patrón</a:t>
            </a:r>
          </a:p>
        </p:txBody>
      </p:sp>
      <p:sp>
        <p:nvSpPr>
          <p:cNvPr id="4" name="Marcador de fecha 3"/>
          <p:cNvSpPr>
            <a:spLocks noGrp="1"/>
          </p:cNvSpPr>
          <p:nvPr>
            <p:ph type="dt" sz="half" idx="10"/>
          </p:nvPr>
        </p:nvSpPr>
        <p:spPr/>
        <p:txBody>
          <a:bodyPr/>
          <a:lstStyle>
            <a:lvl1pPr>
              <a:defRPr/>
            </a:lvl1pPr>
          </a:lstStyle>
          <a:p>
            <a:pPr>
              <a:defRPr/>
            </a:pPr>
            <a:endParaRPr lang="es-ES" dirty="0">
              <a:solidFill>
                <a:prstClr val="black">
                  <a:tint val="75000"/>
                </a:prstClr>
              </a:solidFill>
            </a:endParaRPr>
          </a:p>
        </p:txBody>
      </p:sp>
      <p:sp>
        <p:nvSpPr>
          <p:cNvPr id="5" name="Marcador de pie de página 4"/>
          <p:cNvSpPr>
            <a:spLocks noGrp="1"/>
          </p:cNvSpPr>
          <p:nvPr>
            <p:ph type="ftr" sz="quarter" idx="11"/>
          </p:nvPr>
        </p:nvSpPr>
        <p:spPr/>
        <p:txBody>
          <a:bodyPr/>
          <a:lstStyle>
            <a:lvl1pPr>
              <a:defRPr/>
            </a:lvl1pPr>
          </a:lstStyle>
          <a:p>
            <a:pPr>
              <a:defRPr/>
            </a:pPr>
            <a:endParaRPr lang="es-ES" dirty="0">
              <a:solidFill>
                <a:prstClr val="black">
                  <a:tint val="75000"/>
                </a:prstClr>
              </a:solidFill>
            </a:endParaRPr>
          </a:p>
        </p:txBody>
      </p:sp>
      <p:sp>
        <p:nvSpPr>
          <p:cNvPr id="6" name="Marcador de número de diapositiva 5"/>
          <p:cNvSpPr>
            <a:spLocks noGrp="1"/>
          </p:cNvSpPr>
          <p:nvPr>
            <p:ph type="sldNum" sz="quarter" idx="12"/>
          </p:nvPr>
        </p:nvSpPr>
        <p:spPr/>
        <p:txBody>
          <a:bodyPr/>
          <a:lstStyle>
            <a:lvl1pPr>
              <a:defRPr/>
            </a:lvl1pPr>
          </a:lstStyle>
          <a:p>
            <a:fld id="{8640ACE9-3940-4B9F-89A4-B07ACE88126F}" type="slidenum">
              <a:rPr lang="es-ES" altLang="es-MX"/>
              <a:pPr/>
              <a:t>‹Nº›</a:t>
            </a:fld>
            <a:endParaRPr lang="es-ES" altLang="es-MX" dirty="0"/>
          </a:p>
        </p:txBody>
      </p:sp>
    </p:spTree>
    <p:extLst>
      <p:ext uri="{BB962C8B-B14F-4D97-AF65-F5344CB8AC3E}">
        <p14:creationId xmlns:p14="http://schemas.microsoft.com/office/powerpoint/2010/main" val="3843343454"/>
      </p:ext>
    </p:extLst>
  </p:cSld>
  <p:clrMapOvr>
    <a:masterClrMapping/>
  </p:clrMapOvr>
</p:sldLayout>
</file>

<file path=ppt/slideLayouts/slideLayout99.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_tradnl"/>
              <a:t>Clic para editar título</a:t>
            </a:r>
            <a:endParaRPr lang="es-ES"/>
          </a:p>
        </p:txBody>
      </p:sp>
      <p:sp>
        <p:nvSpPr>
          <p:cNvPr id="3" name="Marcador de contenido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endParaRPr lang="es-ES"/>
          </a:p>
        </p:txBody>
      </p:sp>
      <p:sp>
        <p:nvSpPr>
          <p:cNvPr id="4" name="Marcador de contenido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endParaRPr lang="es-ES"/>
          </a:p>
        </p:txBody>
      </p:sp>
      <p:sp>
        <p:nvSpPr>
          <p:cNvPr id="5" name="Marcador de fecha 3"/>
          <p:cNvSpPr>
            <a:spLocks noGrp="1"/>
          </p:cNvSpPr>
          <p:nvPr>
            <p:ph type="dt" sz="half" idx="10"/>
          </p:nvPr>
        </p:nvSpPr>
        <p:spPr/>
        <p:txBody>
          <a:bodyPr/>
          <a:lstStyle>
            <a:lvl1pPr>
              <a:defRPr/>
            </a:lvl1pPr>
          </a:lstStyle>
          <a:p>
            <a:pPr>
              <a:defRPr/>
            </a:pPr>
            <a:endParaRPr lang="es-ES" dirty="0">
              <a:solidFill>
                <a:prstClr val="black">
                  <a:tint val="75000"/>
                </a:prstClr>
              </a:solidFill>
            </a:endParaRPr>
          </a:p>
        </p:txBody>
      </p:sp>
      <p:sp>
        <p:nvSpPr>
          <p:cNvPr id="6" name="Marcador de pie de página 4"/>
          <p:cNvSpPr>
            <a:spLocks noGrp="1"/>
          </p:cNvSpPr>
          <p:nvPr>
            <p:ph type="ftr" sz="quarter" idx="11"/>
          </p:nvPr>
        </p:nvSpPr>
        <p:spPr/>
        <p:txBody>
          <a:bodyPr/>
          <a:lstStyle>
            <a:lvl1pPr>
              <a:defRPr/>
            </a:lvl1pPr>
          </a:lstStyle>
          <a:p>
            <a:pPr>
              <a:defRPr/>
            </a:pPr>
            <a:endParaRPr lang="es-ES" dirty="0">
              <a:solidFill>
                <a:prstClr val="black">
                  <a:tint val="75000"/>
                </a:prstClr>
              </a:solidFill>
            </a:endParaRPr>
          </a:p>
        </p:txBody>
      </p:sp>
      <p:sp>
        <p:nvSpPr>
          <p:cNvPr id="7" name="Marcador de número de diapositiva 5"/>
          <p:cNvSpPr>
            <a:spLocks noGrp="1"/>
          </p:cNvSpPr>
          <p:nvPr>
            <p:ph type="sldNum" sz="quarter" idx="12"/>
          </p:nvPr>
        </p:nvSpPr>
        <p:spPr/>
        <p:txBody>
          <a:bodyPr/>
          <a:lstStyle>
            <a:lvl1pPr>
              <a:defRPr/>
            </a:lvl1pPr>
          </a:lstStyle>
          <a:p>
            <a:fld id="{8503B30B-4ADD-4473-A488-02207506C9FD}" type="slidenum">
              <a:rPr lang="es-ES" altLang="es-MX"/>
              <a:pPr/>
              <a:t>‹Nº›</a:t>
            </a:fld>
            <a:endParaRPr lang="es-ES" altLang="es-MX" dirty="0"/>
          </a:p>
        </p:txBody>
      </p:sp>
    </p:spTree>
    <p:extLst>
      <p:ext uri="{BB962C8B-B14F-4D97-AF65-F5344CB8AC3E}">
        <p14:creationId xmlns:p14="http://schemas.microsoft.com/office/powerpoint/2010/main" val="3684021100"/>
      </p:ext>
    </p:extLst>
  </p:cSld>
  <p:clrMapOvr>
    <a:masterClrMapping/>
  </p:clrMapOvr>
</p:sldLayout>
</file>

<file path=ppt/slideLayouts/slideLayout100.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lvl1pPr>
              <a:defRPr/>
            </a:lvl1pPr>
          </a:lstStyle>
          <a:p>
            <a:r>
              <a:rPr lang="es-ES_tradnl"/>
              <a:t>Clic para editar título</a:t>
            </a:r>
            <a:endParaRPr lang="es-ES"/>
          </a:p>
        </p:txBody>
      </p:sp>
      <p:sp>
        <p:nvSpPr>
          <p:cNvPr id="3" name="Marcador de texto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_tradnl"/>
              <a:t>Haga clic para modificar el estilo de texto del patrón</a:t>
            </a:r>
          </a:p>
        </p:txBody>
      </p:sp>
      <p:sp>
        <p:nvSpPr>
          <p:cNvPr id="4" name="Marcador de contenido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endParaRPr lang="es-ES"/>
          </a:p>
        </p:txBody>
      </p:sp>
      <p:sp>
        <p:nvSpPr>
          <p:cNvPr id="5" name="Marcador de texto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_tradnl"/>
              <a:t>Haga clic para modificar el estilo de texto del patrón</a:t>
            </a:r>
          </a:p>
        </p:txBody>
      </p:sp>
      <p:sp>
        <p:nvSpPr>
          <p:cNvPr id="6" name="Marcador de contenido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endParaRPr lang="es-ES"/>
          </a:p>
        </p:txBody>
      </p:sp>
      <p:sp>
        <p:nvSpPr>
          <p:cNvPr id="7" name="Marcador de fecha 3"/>
          <p:cNvSpPr>
            <a:spLocks noGrp="1"/>
          </p:cNvSpPr>
          <p:nvPr>
            <p:ph type="dt" sz="half" idx="10"/>
          </p:nvPr>
        </p:nvSpPr>
        <p:spPr/>
        <p:txBody>
          <a:bodyPr/>
          <a:lstStyle>
            <a:lvl1pPr>
              <a:defRPr/>
            </a:lvl1pPr>
          </a:lstStyle>
          <a:p>
            <a:pPr>
              <a:defRPr/>
            </a:pPr>
            <a:endParaRPr lang="es-ES" dirty="0">
              <a:solidFill>
                <a:prstClr val="black">
                  <a:tint val="75000"/>
                </a:prstClr>
              </a:solidFill>
            </a:endParaRPr>
          </a:p>
        </p:txBody>
      </p:sp>
      <p:sp>
        <p:nvSpPr>
          <p:cNvPr id="8" name="Marcador de pie de página 4"/>
          <p:cNvSpPr>
            <a:spLocks noGrp="1"/>
          </p:cNvSpPr>
          <p:nvPr>
            <p:ph type="ftr" sz="quarter" idx="11"/>
          </p:nvPr>
        </p:nvSpPr>
        <p:spPr/>
        <p:txBody>
          <a:bodyPr/>
          <a:lstStyle>
            <a:lvl1pPr>
              <a:defRPr/>
            </a:lvl1pPr>
          </a:lstStyle>
          <a:p>
            <a:pPr>
              <a:defRPr/>
            </a:pPr>
            <a:endParaRPr lang="es-ES" dirty="0">
              <a:solidFill>
                <a:prstClr val="black">
                  <a:tint val="75000"/>
                </a:prstClr>
              </a:solidFill>
            </a:endParaRPr>
          </a:p>
        </p:txBody>
      </p:sp>
      <p:sp>
        <p:nvSpPr>
          <p:cNvPr id="9" name="Marcador de número de diapositiva 5"/>
          <p:cNvSpPr>
            <a:spLocks noGrp="1"/>
          </p:cNvSpPr>
          <p:nvPr>
            <p:ph type="sldNum" sz="quarter" idx="12"/>
          </p:nvPr>
        </p:nvSpPr>
        <p:spPr/>
        <p:txBody>
          <a:bodyPr/>
          <a:lstStyle>
            <a:lvl1pPr>
              <a:defRPr/>
            </a:lvl1pPr>
          </a:lstStyle>
          <a:p>
            <a:fld id="{1D6AD301-B7DE-463A-832C-8D8B45796FA4}" type="slidenum">
              <a:rPr lang="es-ES" altLang="es-MX"/>
              <a:pPr/>
              <a:t>‹Nº›</a:t>
            </a:fld>
            <a:endParaRPr lang="es-ES" altLang="es-MX" dirty="0"/>
          </a:p>
        </p:txBody>
      </p:sp>
    </p:spTree>
    <p:extLst>
      <p:ext uri="{BB962C8B-B14F-4D97-AF65-F5344CB8AC3E}">
        <p14:creationId xmlns:p14="http://schemas.microsoft.com/office/powerpoint/2010/main" val="4105456307"/>
      </p:ext>
    </p:extLst>
  </p:cSld>
  <p:clrMapOvr>
    <a:masterClrMapping/>
  </p:clrMapOvr>
</p:sldLayout>
</file>

<file path=ppt/slideLayouts/slideLayout101.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_tradnl"/>
              <a:t>Clic para editar título</a:t>
            </a:r>
            <a:endParaRPr lang="es-ES"/>
          </a:p>
        </p:txBody>
      </p:sp>
      <p:sp>
        <p:nvSpPr>
          <p:cNvPr id="3" name="Marcador de fecha 3"/>
          <p:cNvSpPr>
            <a:spLocks noGrp="1"/>
          </p:cNvSpPr>
          <p:nvPr>
            <p:ph type="dt" sz="half" idx="10"/>
          </p:nvPr>
        </p:nvSpPr>
        <p:spPr/>
        <p:txBody>
          <a:bodyPr/>
          <a:lstStyle>
            <a:lvl1pPr>
              <a:defRPr/>
            </a:lvl1pPr>
          </a:lstStyle>
          <a:p>
            <a:pPr>
              <a:defRPr/>
            </a:pPr>
            <a:endParaRPr lang="es-ES" dirty="0">
              <a:solidFill>
                <a:prstClr val="black">
                  <a:tint val="75000"/>
                </a:prstClr>
              </a:solidFill>
            </a:endParaRPr>
          </a:p>
        </p:txBody>
      </p:sp>
      <p:sp>
        <p:nvSpPr>
          <p:cNvPr id="4" name="Marcador de pie de página 4"/>
          <p:cNvSpPr>
            <a:spLocks noGrp="1"/>
          </p:cNvSpPr>
          <p:nvPr>
            <p:ph type="ftr" sz="quarter" idx="11"/>
          </p:nvPr>
        </p:nvSpPr>
        <p:spPr/>
        <p:txBody>
          <a:bodyPr/>
          <a:lstStyle>
            <a:lvl1pPr>
              <a:defRPr/>
            </a:lvl1pPr>
          </a:lstStyle>
          <a:p>
            <a:pPr>
              <a:defRPr/>
            </a:pPr>
            <a:endParaRPr lang="es-ES" dirty="0">
              <a:solidFill>
                <a:prstClr val="black">
                  <a:tint val="75000"/>
                </a:prstClr>
              </a:solidFill>
            </a:endParaRPr>
          </a:p>
        </p:txBody>
      </p:sp>
      <p:sp>
        <p:nvSpPr>
          <p:cNvPr id="5" name="Marcador de número de diapositiva 5"/>
          <p:cNvSpPr>
            <a:spLocks noGrp="1"/>
          </p:cNvSpPr>
          <p:nvPr>
            <p:ph type="sldNum" sz="quarter" idx="12"/>
          </p:nvPr>
        </p:nvSpPr>
        <p:spPr/>
        <p:txBody>
          <a:bodyPr/>
          <a:lstStyle>
            <a:lvl1pPr>
              <a:defRPr/>
            </a:lvl1pPr>
          </a:lstStyle>
          <a:p>
            <a:fld id="{1DCAB7C3-4061-419A-821A-47A295093677}" type="slidenum">
              <a:rPr lang="es-ES" altLang="es-MX"/>
              <a:pPr/>
              <a:t>‹Nº›</a:t>
            </a:fld>
            <a:endParaRPr lang="es-ES" altLang="es-MX" dirty="0"/>
          </a:p>
        </p:txBody>
      </p:sp>
    </p:spTree>
    <p:extLst>
      <p:ext uri="{BB962C8B-B14F-4D97-AF65-F5344CB8AC3E}">
        <p14:creationId xmlns:p14="http://schemas.microsoft.com/office/powerpoint/2010/main" val="188670391"/>
      </p:ext>
    </p:extLst>
  </p:cSld>
  <p:clrMapOvr>
    <a:masterClrMapping/>
  </p:clrMapOvr>
</p:sldLayout>
</file>

<file path=ppt/slideLayouts/slideLayout102.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3"/>
          <p:cNvSpPr>
            <a:spLocks noGrp="1"/>
          </p:cNvSpPr>
          <p:nvPr>
            <p:ph type="dt" sz="half" idx="10"/>
          </p:nvPr>
        </p:nvSpPr>
        <p:spPr/>
        <p:txBody>
          <a:bodyPr/>
          <a:lstStyle>
            <a:lvl1pPr>
              <a:defRPr/>
            </a:lvl1pPr>
          </a:lstStyle>
          <a:p>
            <a:pPr>
              <a:defRPr/>
            </a:pPr>
            <a:endParaRPr lang="es-ES" dirty="0">
              <a:solidFill>
                <a:prstClr val="black">
                  <a:tint val="75000"/>
                </a:prstClr>
              </a:solidFill>
            </a:endParaRPr>
          </a:p>
        </p:txBody>
      </p:sp>
      <p:sp>
        <p:nvSpPr>
          <p:cNvPr id="3" name="Marcador de pie de página 4"/>
          <p:cNvSpPr>
            <a:spLocks noGrp="1"/>
          </p:cNvSpPr>
          <p:nvPr>
            <p:ph type="ftr" sz="quarter" idx="11"/>
          </p:nvPr>
        </p:nvSpPr>
        <p:spPr/>
        <p:txBody>
          <a:bodyPr/>
          <a:lstStyle>
            <a:lvl1pPr>
              <a:defRPr/>
            </a:lvl1pPr>
          </a:lstStyle>
          <a:p>
            <a:pPr>
              <a:defRPr/>
            </a:pPr>
            <a:endParaRPr lang="es-ES" dirty="0">
              <a:solidFill>
                <a:prstClr val="black">
                  <a:tint val="75000"/>
                </a:prstClr>
              </a:solidFill>
            </a:endParaRPr>
          </a:p>
        </p:txBody>
      </p:sp>
      <p:sp>
        <p:nvSpPr>
          <p:cNvPr id="4" name="Marcador de número de diapositiva 5"/>
          <p:cNvSpPr>
            <a:spLocks noGrp="1"/>
          </p:cNvSpPr>
          <p:nvPr>
            <p:ph type="sldNum" sz="quarter" idx="12"/>
          </p:nvPr>
        </p:nvSpPr>
        <p:spPr/>
        <p:txBody>
          <a:bodyPr/>
          <a:lstStyle>
            <a:lvl1pPr>
              <a:defRPr/>
            </a:lvl1pPr>
          </a:lstStyle>
          <a:p>
            <a:fld id="{BC7D04D0-5D0B-4CB5-9490-502C40AF8990}" type="slidenum">
              <a:rPr lang="es-ES" altLang="es-MX"/>
              <a:pPr/>
              <a:t>‹Nº›</a:t>
            </a:fld>
            <a:endParaRPr lang="es-ES" altLang="es-MX" dirty="0"/>
          </a:p>
        </p:txBody>
      </p:sp>
    </p:spTree>
    <p:extLst>
      <p:ext uri="{BB962C8B-B14F-4D97-AF65-F5344CB8AC3E}">
        <p14:creationId xmlns:p14="http://schemas.microsoft.com/office/powerpoint/2010/main" val="1190927174"/>
      </p:ext>
    </p:extLst>
  </p:cSld>
  <p:clrMapOvr>
    <a:masterClrMapping/>
  </p:clrMapOvr>
</p:sldLayout>
</file>

<file path=ppt/slideLayouts/slideLayout103.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457200" y="273050"/>
            <a:ext cx="3008313" cy="1162050"/>
          </a:xfrm>
        </p:spPr>
        <p:txBody>
          <a:bodyPr anchor="b"/>
          <a:lstStyle>
            <a:lvl1pPr algn="l">
              <a:defRPr sz="2000" b="1"/>
            </a:lvl1pPr>
          </a:lstStyle>
          <a:p>
            <a:r>
              <a:rPr lang="es-ES_tradnl"/>
              <a:t>Clic para editar título</a:t>
            </a:r>
            <a:endParaRPr lang="es-ES"/>
          </a:p>
        </p:txBody>
      </p:sp>
      <p:sp>
        <p:nvSpPr>
          <p:cNvPr id="3" name="Marcador de contenido 2"/>
          <p:cNvSpPr>
            <a:spLocks noGrp="1"/>
          </p:cNvSpPr>
          <p:nvPr>
            <p:ph idx="1"/>
          </p:nvPr>
        </p:nvSpPr>
        <p:spPr>
          <a:xfrm>
            <a:off x="3575050" y="1435099"/>
            <a:ext cx="5111750" cy="469106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_tradnl" dirty="0"/>
              <a:t>Haga clic para modificar el estilo de texto del patrón</a:t>
            </a:r>
          </a:p>
          <a:p>
            <a:pPr lvl="1"/>
            <a:r>
              <a:rPr lang="es-ES_tradnl" dirty="0"/>
              <a:t>Segundo nivel</a:t>
            </a:r>
          </a:p>
          <a:p>
            <a:pPr lvl="2"/>
            <a:r>
              <a:rPr lang="es-ES_tradnl" dirty="0"/>
              <a:t>Tercer nivel</a:t>
            </a:r>
          </a:p>
          <a:p>
            <a:pPr lvl="3"/>
            <a:r>
              <a:rPr lang="es-ES_tradnl" dirty="0"/>
              <a:t>Cuarto nivel</a:t>
            </a:r>
          </a:p>
          <a:p>
            <a:pPr lvl="4"/>
            <a:r>
              <a:rPr lang="es-ES_tradnl" dirty="0"/>
              <a:t>Quinto nivel</a:t>
            </a:r>
            <a:endParaRPr lang="es-ES" dirty="0"/>
          </a:p>
        </p:txBody>
      </p:sp>
      <p:sp>
        <p:nvSpPr>
          <p:cNvPr id="4" name="Marcador de texto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_tradnl"/>
              <a:t>Haga clic para modificar el estilo de texto del patrón</a:t>
            </a:r>
          </a:p>
        </p:txBody>
      </p:sp>
      <p:sp>
        <p:nvSpPr>
          <p:cNvPr id="5" name="Marcador de fecha 3"/>
          <p:cNvSpPr>
            <a:spLocks noGrp="1"/>
          </p:cNvSpPr>
          <p:nvPr>
            <p:ph type="dt" sz="half" idx="10"/>
          </p:nvPr>
        </p:nvSpPr>
        <p:spPr/>
        <p:txBody>
          <a:bodyPr/>
          <a:lstStyle>
            <a:lvl1pPr>
              <a:defRPr/>
            </a:lvl1pPr>
          </a:lstStyle>
          <a:p>
            <a:pPr>
              <a:defRPr/>
            </a:pPr>
            <a:endParaRPr lang="es-ES" dirty="0">
              <a:solidFill>
                <a:prstClr val="black">
                  <a:tint val="75000"/>
                </a:prstClr>
              </a:solidFill>
            </a:endParaRPr>
          </a:p>
        </p:txBody>
      </p:sp>
      <p:sp>
        <p:nvSpPr>
          <p:cNvPr id="6" name="Marcador de pie de página 4"/>
          <p:cNvSpPr>
            <a:spLocks noGrp="1"/>
          </p:cNvSpPr>
          <p:nvPr>
            <p:ph type="ftr" sz="quarter" idx="11"/>
          </p:nvPr>
        </p:nvSpPr>
        <p:spPr/>
        <p:txBody>
          <a:bodyPr/>
          <a:lstStyle>
            <a:lvl1pPr>
              <a:defRPr/>
            </a:lvl1pPr>
          </a:lstStyle>
          <a:p>
            <a:pPr>
              <a:defRPr/>
            </a:pPr>
            <a:endParaRPr lang="es-ES" dirty="0">
              <a:solidFill>
                <a:prstClr val="black">
                  <a:tint val="75000"/>
                </a:prstClr>
              </a:solidFill>
            </a:endParaRPr>
          </a:p>
        </p:txBody>
      </p:sp>
      <p:sp>
        <p:nvSpPr>
          <p:cNvPr id="7" name="Marcador de número de diapositiva 5"/>
          <p:cNvSpPr>
            <a:spLocks noGrp="1"/>
          </p:cNvSpPr>
          <p:nvPr>
            <p:ph type="sldNum" sz="quarter" idx="12"/>
          </p:nvPr>
        </p:nvSpPr>
        <p:spPr/>
        <p:txBody>
          <a:bodyPr/>
          <a:lstStyle>
            <a:lvl1pPr>
              <a:defRPr/>
            </a:lvl1pPr>
          </a:lstStyle>
          <a:p>
            <a:fld id="{9FE521A7-02DF-4FB1-B6DC-BA022B05E6FE}" type="slidenum">
              <a:rPr lang="es-ES" altLang="es-MX"/>
              <a:pPr/>
              <a:t>‹Nº›</a:t>
            </a:fld>
            <a:endParaRPr lang="es-ES" altLang="es-MX" dirty="0"/>
          </a:p>
        </p:txBody>
      </p:sp>
    </p:spTree>
    <p:extLst>
      <p:ext uri="{BB962C8B-B14F-4D97-AF65-F5344CB8AC3E}">
        <p14:creationId xmlns:p14="http://schemas.microsoft.com/office/powerpoint/2010/main" val="346093633"/>
      </p:ext>
    </p:extLst>
  </p:cSld>
  <p:clrMapOvr>
    <a:masterClrMapping/>
  </p:clrMapOvr>
</p:sldLayout>
</file>

<file path=ppt/slideLayouts/slideLayout104.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1792288" y="4800600"/>
            <a:ext cx="5486400" cy="566738"/>
          </a:xfrm>
        </p:spPr>
        <p:txBody>
          <a:bodyPr anchor="b"/>
          <a:lstStyle>
            <a:lvl1pPr algn="l">
              <a:defRPr sz="2000" b="1"/>
            </a:lvl1pPr>
          </a:lstStyle>
          <a:p>
            <a:r>
              <a:rPr lang="es-ES_tradnl"/>
              <a:t>Clic para editar título</a:t>
            </a:r>
            <a:endParaRPr lang="es-ES"/>
          </a:p>
        </p:txBody>
      </p:sp>
      <p:sp>
        <p:nvSpPr>
          <p:cNvPr id="3" name="Marcador de posición de imagen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s-ES" noProof="0" dirty="0"/>
          </a:p>
        </p:txBody>
      </p:sp>
      <p:sp>
        <p:nvSpPr>
          <p:cNvPr id="4" name="Marcador de texto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_tradnl"/>
              <a:t>Haga clic para modificar el estilo de texto del patrón</a:t>
            </a:r>
          </a:p>
        </p:txBody>
      </p:sp>
      <p:sp>
        <p:nvSpPr>
          <p:cNvPr id="5" name="Marcador de fecha 3"/>
          <p:cNvSpPr>
            <a:spLocks noGrp="1"/>
          </p:cNvSpPr>
          <p:nvPr>
            <p:ph type="dt" sz="half" idx="10"/>
          </p:nvPr>
        </p:nvSpPr>
        <p:spPr/>
        <p:txBody>
          <a:bodyPr/>
          <a:lstStyle>
            <a:lvl1pPr>
              <a:defRPr/>
            </a:lvl1pPr>
          </a:lstStyle>
          <a:p>
            <a:pPr>
              <a:defRPr/>
            </a:pPr>
            <a:endParaRPr lang="es-ES" dirty="0">
              <a:solidFill>
                <a:prstClr val="black">
                  <a:tint val="75000"/>
                </a:prstClr>
              </a:solidFill>
            </a:endParaRPr>
          </a:p>
        </p:txBody>
      </p:sp>
      <p:sp>
        <p:nvSpPr>
          <p:cNvPr id="6" name="Marcador de pie de página 4"/>
          <p:cNvSpPr>
            <a:spLocks noGrp="1"/>
          </p:cNvSpPr>
          <p:nvPr>
            <p:ph type="ftr" sz="quarter" idx="11"/>
          </p:nvPr>
        </p:nvSpPr>
        <p:spPr/>
        <p:txBody>
          <a:bodyPr/>
          <a:lstStyle>
            <a:lvl1pPr>
              <a:defRPr/>
            </a:lvl1pPr>
          </a:lstStyle>
          <a:p>
            <a:pPr>
              <a:defRPr/>
            </a:pPr>
            <a:endParaRPr lang="es-ES" dirty="0">
              <a:solidFill>
                <a:prstClr val="black">
                  <a:tint val="75000"/>
                </a:prstClr>
              </a:solidFill>
            </a:endParaRPr>
          </a:p>
        </p:txBody>
      </p:sp>
      <p:sp>
        <p:nvSpPr>
          <p:cNvPr id="7" name="Marcador de número de diapositiva 5"/>
          <p:cNvSpPr>
            <a:spLocks noGrp="1"/>
          </p:cNvSpPr>
          <p:nvPr>
            <p:ph type="sldNum" sz="quarter" idx="12"/>
          </p:nvPr>
        </p:nvSpPr>
        <p:spPr/>
        <p:txBody>
          <a:bodyPr/>
          <a:lstStyle>
            <a:lvl1pPr>
              <a:defRPr/>
            </a:lvl1pPr>
          </a:lstStyle>
          <a:p>
            <a:fld id="{9E908B34-A43B-4F56-AD31-9B1DB9CBD568}" type="slidenum">
              <a:rPr lang="es-ES" altLang="es-MX"/>
              <a:pPr/>
              <a:t>‹Nº›</a:t>
            </a:fld>
            <a:endParaRPr lang="es-ES" altLang="es-MX" dirty="0"/>
          </a:p>
        </p:txBody>
      </p:sp>
    </p:spTree>
    <p:extLst>
      <p:ext uri="{BB962C8B-B14F-4D97-AF65-F5344CB8AC3E}">
        <p14:creationId xmlns:p14="http://schemas.microsoft.com/office/powerpoint/2010/main" val="2747689271"/>
      </p:ext>
    </p:extLst>
  </p:cSld>
  <p:clrMapOvr>
    <a:masterClrMapping/>
  </p:clrMapOvr>
</p:sldLayout>
</file>

<file path=ppt/slideLayouts/slideLayout105.xml><?xml version="1.0" encoding="utf-8"?>
<p:sldLayout xmlns:a="http://schemas.openxmlformats.org/drawingml/2006/main" xmlns:r="http://schemas.openxmlformats.org/officeDocument/2006/relationships" xmlns:p="http://schemas.openxmlformats.org/presentationml/2006/main" showMasterSp="0" preserve="1" userDrawn="1">
  <p:cSld name="Cover - Image Box">
    <p:spTree>
      <p:nvGrpSpPr>
        <p:cNvPr id="1" name=""/>
        <p:cNvGrpSpPr/>
        <p:nvPr/>
      </p:nvGrpSpPr>
      <p:grpSpPr>
        <a:xfrm>
          <a:off x="0" y="0"/>
          <a:ext cx="0" cy="0"/>
          <a:chOff x="0" y="0"/>
          <a:chExt cx="0" cy="0"/>
        </a:xfrm>
      </p:grpSpPr>
      <p:sp>
        <p:nvSpPr>
          <p:cNvPr id="18" name="Title"/>
          <p:cNvSpPr>
            <a:spLocks noGrp="1"/>
          </p:cNvSpPr>
          <p:nvPr>
            <p:ph type="ctrTitle" hasCustomPrompt="1"/>
          </p:nvPr>
        </p:nvSpPr>
        <p:spPr bwMode="gray">
          <a:xfrm>
            <a:off x="3035861" y="1596930"/>
            <a:ext cx="5653444" cy="350865"/>
          </a:xfrm>
        </p:spPr>
        <p:txBody>
          <a:bodyPr bIns="0" anchor="b" anchorCtr="0">
            <a:spAutoFit/>
          </a:bodyPr>
          <a:lstStyle>
            <a:lvl1pPr>
              <a:lnSpc>
                <a:spcPct val="95000"/>
              </a:lnSpc>
              <a:defRPr sz="2400" baseline="0">
                <a:solidFill>
                  <a:schemeClr val="accent1"/>
                </a:solidFill>
                <a:latin typeface="+mj-lt"/>
                <a:ea typeface="+mn-ea"/>
                <a:cs typeface="+mn-cs"/>
              </a:defRPr>
            </a:lvl1pPr>
          </a:lstStyle>
          <a:p>
            <a:r>
              <a:rPr lang="en-US" dirty="0" smtClean="0"/>
              <a:t>Presentation title</a:t>
            </a:r>
            <a:endParaRPr lang="en-GB" dirty="0"/>
          </a:p>
        </p:txBody>
      </p:sp>
      <p:sp>
        <p:nvSpPr>
          <p:cNvPr id="19" name="SubTitle"/>
          <p:cNvSpPr>
            <a:spLocks noGrp="1"/>
          </p:cNvSpPr>
          <p:nvPr>
            <p:ph type="subTitle" idx="1" hasCustomPrompt="1"/>
          </p:nvPr>
        </p:nvSpPr>
        <p:spPr bwMode="gray">
          <a:xfrm>
            <a:off x="3035861" y="1948227"/>
            <a:ext cx="5653444" cy="350865"/>
          </a:xfrm>
        </p:spPr>
        <p:txBody>
          <a:bodyPr bIns="0" anchor="t" anchorCtr="0">
            <a:spAutoFit/>
          </a:bodyPr>
          <a:lstStyle>
            <a:lvl1pPr marL="0" marR="0" indent="0" algn="l" defTabSz="914400" rtl="0" eaLnBrk="1" fontAlgn="auto" latinLnBrk="0" hangingPunct="1">
              <a:lnSpc>
                <a:spcPct val="95000"/>
              </a:lnSpc>
              <a:spcBef>
                <a:spcPts val="1700"/>
              </a:spcBef>
              <a:spcAft>
                <a:spcPts val="0"/>
              </a:spcAft>
              <a:buClrTx/>
              <a:buSzTx/>
              <a:buFont typeface="Arial" pitchFamily="34" charset="0"/>
              <a:buNone/>
              <a:tabLst/>
              <a:defRPr sz="2400" b="0" baseline="0">
                <a:solidFill>
                  <a:schemeClr val="accent4"/>
                </a:solidFill>
                <a:latin typeface="+mj-lt"/>
                <a:ea typeface="+mn-ea"/>
                <a:cs typeface="+mn-cs"/>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Presentation subtitle</a:t>
            </a:r>
            <a:endParaRPr lang="en-GB" dirty="0" smtClean="0"/>
          </a:p>
        </p:txBody>
      </p:sp>
      <p:sp>
        <p:nvSpPr>
          <p:cNvPr id="22" name="Date" descr="AQAAAAAQADuGXXgW2UtHiR+Q1BEP7ZvXb1K+eRCtZxj5HVlgI5/pp93paO4V4klKn/+n845hGjJNvM9xOni72K6sJNYQzk+2NkrGeMlfznBUivHgNJVwDstAhFwKukD5z2WttG12Kvyb8qlXhh7oHRavrbeq+cexRGLKaD9/E2Jy9Gt39VL6EYCGJvEJqwA6Ejedk4BO5HOD5gnV0xi9CzPt6saOkvIUpeWFN7+uZ7l5uZplB9RKa3J2Irk/YYUVEYJ6rAbssvCYM/5bRNWN1NBp6CjzMCIzF9z2Nkn055dFqDu9q0oQIlyGKteL8VwQfR1h1OJ8rw=="/>
          <p:cNvSpPr>
            <a:spLocks noGrp="1"/>
          </p:cNvSpPr>
          <p:nvPr>
            <p:ph type="body" sz="quarter" idx="12" hasCustomPrompt="1"/>
          </p:nvPr>
        </p:nvSpPr>
        <p:spPr bwMode="gray">
          <a:xfrm>
            <a:off x="3035863" y="2873620"/>
            <a:ext cx="1771011" cy="175433"/>
          </a:xfrm>
        </p:spPr>
        <p:txBody>
          <a:bodyPr vert="horz" wrap="none" lIns="0" tIns="0" rIns="0" bIns="0" rtlCol="0" anchor="t" anchorCtr="0">
            <a:noAutofit/>
          </a:bodyPr>
          <a:lstStyle>
            <a:lvl1pPr>
              <a:lnSpc>
                <a:spcPct val="95000"/>
              </a:lnSpc>
              <a:spcBef>
                <a:spcPts val="1596"/>
              </a:spcBef>
              <a:defRPr lang="en-US" sz="1400" b="0" dirty="0" smtClean="0">
                <a:solidFill>
                  <a:schemeClr val="tx1"/>
                </a:solidFill>
                <a:latin typeface="+mj-lt"/>
                <a:ea typeface="+mn-ea"/>
                <a:cs typeface="+mn-cs"/>
              </a:defRPr>
            </a:lvl1pPr>
            <a:lvl2pPr>
              <a:defRPr lang="en-US" sz="1800" dirty="0" smtClean="0">
                <a:solidFill>
                  <a:schemeClr val="tx1"/>
                </a:solidFill>
              </a:defRPr>
            </a:lvl2pPr>
            <a:lvl3pPr>
              <a:defRPr lang="en-US" sz="1800" dirty="0" smtClean="0">
                <a:solidFill>
                  <a:schemeClr val="tx1"/>
                </a:solidFill>
              </a:defRPr>
            </a:lvl3pPr>
            <a:lvl4pPr>
              <a:defRPr lang="en-US" sz="1800" dirty="0" smtClean="0">
                <a:solidFill>
                  <a:schemeClr val="tx1"/>
                </a:solidFill>
              </a:defRPr>
            </a:lvl4pPr>
            <a:lvl5pPr>
              <a:defRPr lang="en-GB" sz="1800" dirty="0">
                <a:solidFill>
                  <a:schemeClr val="tx1"/>
                </a:solidFill>
              </a:defRPr>
            </a:lvl5pPr>
          </a:lstStyle>
          <a:p>
            <a:pPr lvl="0"/>
            <a:r>
              <a:rPr lang="en-GB" smtClean="0"/>
              <a:t>Date</a:t>
            </a:r>
            <a:endParaRPr lang="en-GB" dirty="0"/>
          </a:p>
        </p:txBody>
      </p:sp>
      <p:sp>
        <p:nvSpPr>
          <p:cNvPr id="15" name="CoverImage"/>
          <p:cNvSpPr>
            <a:spLocks noGrp="1"/>
          </p:cNvSpPr>
          <p:nvPr>
            <p:ph type="pic" sz="quarter" idx="10" hasCustomPrompt="1"/>
          </p:nvPr>
        </p:nvSpPr>
        <p:spPr bwMode="gray">
          <a:xfrm>
            <a:off x="3035863" y="3133723"/>
            <a:ext cx="6108139" cy="2192400"/>
          </a:xfr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lvl1pPr>
              <a:lnSpc>
                <a:spcPct val="95000"/>
              </a:lnSpc>
              <a:defRPr lang="en-GB" sz="1800" baseline="0">
                <a:solidFill>
                  <a:schemeClr val="lt1"/>
                </a:solidFill>
                <a:latin typeface="+mj-lt"/>
                <a:ea typeface="+mn-ea"/>
              </a:defRPr>
            </a:lvl1pPr>
          </a:lstStyle>
          <a:p>
            <a:pPr lvl="0" algn="ctr"/>
            <a:r>
              <a:rPr lang="en-GB" dirty="0" smtClean="0">
                <a:latin typeface="+mn-lt"/>
              </a:rPr>
              <a:t>Cover image</a:t>
            </a:r>
            <a:endParaRPr lang="en-GB" dirty="0">
              <a:latin typeface="+mn-lt"/>
            </a:endParaRPr>
          </a:p>
        </p:txBody>
      </p:sp>
      <p:sp>
        <p:nvSpPr>
          <p:cNvPr id="14" name="CoverText" descr="&lt;tags&gt;&lt;tag n=&quot;Language&quot; v=&quot;ENG&quot; /&gt;&lt;/tags&gt;"/>
          <p:cNvSpPr>
            <a:spLocks noGrp="1"/>
          </p:cNvSpPr>
          <p:nvPr>
            <p:ph type="body" sz="quarter" idx="13" hasCustomPrompt="1"/>
          </p:nvPr>
        </p:nvSpPr>
        <p:spPr bwMode="gray">
          <a:xfrm>
            <a:off x="5159721" y="2716045"/>
            <a:ext cx="3529584" cy="362246"/>
          </a:xfrm>
        </p:spPr>
        <p:txBody>
          <a:bodyPr vert="horz" wrap="square" lIns="0" tIns="0" rIns="0" bIns="0" rtlCol="0" anchor="b" anchorCtr="0">
            <a:noAutofit/>
          </a:bodyPr>
          <a:lstStyle>
            <a:lvl1pPr>
              <a:lnSpc>
                <a:spcPct val="87000"/>
              </a:lnSpc>
              <a:spcBef>
                <a:spcPts val="0"/>
              </a:spcBef>
              <a:defRPr lang="en-US" b="0" dirty="0" smtClean="0">
                <a:solidFill>
                  <a:schemeClr val="tx1"/>
                </a:solidFill>
                <a:latin typeface="+mj-lt"/>
                <a:ea typeface="+mn-ea"/>
                <a:cs typeface="+mn-cs"/>
              </a:defRPr>
            </a:lvl1pPr>
            <a:lvl2pPr>
              <a:defRPr lang="en-US" sz="1800" dirty="0" smtClean="0">
                <a:solidFill>
                  <a:schemeClr val="tx1"/>
                </a:solidFill>
              </a:defRPr>
            </a:lvl2pPr>
            <a:lvl3pPr>
              <a:defRPr lang="en-US" sz="1800" dirty="0" smtClean="0">
                <a:solidFill>
                  <a:schemeClr val="tx1"/>
                </a:solidFill>
              </a:defRPr>
            </a:lvl3pPr>
            <a:lvl4pPr>
              <a:defRPr lang="en-US" sz="1800" dirty="0" smtClean="0">
                <a:solidFill>
                  <a:schemeClr val="tx1"/>
                </a:solidFill>
              </a:defRPr>
            </a:lvl4pPr>
            <a:lvl5pPr>
              <a:defRPr lang="en-GB" sz="1800" dirty="0">
                <a:solidFill>
                  <a:schemeClr val="tx1"/>
                </a:solidFill>
              </a:defRPr>
            </a:lvl5pPr>
          </a:lstStyle>
          <a:p>
            <a:pPr lvl="0"/>
            <a:r>
              <a:rPr lang="en-GB" dirty="0" smtClean="0"/>
              <a:t>Organization, presenters</a:t>
            </a:r>
            <a:endParaRPr lang="en-GB" dirty="0"/>
          </a:p>
        </p:txBody>
      </p:sp>
      <p:sp>
        <p:nvSpPr>
          <p:cNvPr id="12" name="UsageDisclaimer" descr="AQAAAAAQAJMITdgKVmNLnWuo1gMnewV27jnroR03FBYvsTwXqKESO2CXWNqlYa2lODHf/bwIasTlAia2oxfECuT1kLjjlgFK/PcCahiXS+gOurMDw1Ug6DgNoa/lNQBZs/r0OudcRoqJvfVaIfD+ykt7bvXpLzWzLu8IOKSfhPQNF9O5R8/cOW/eVOFo30if4FP6m/RN7VPE6N0hVT3xytPtFo5ozHnCX7JwpOS3O+kGORAlR7kX/6uo3ungHd9JpPbN6BYHFa2iUBzRlqazZQtvbY3GWwNYhur17fM5pLlTbFGynve6GqyU0qhPA75rFdKZqveN3JbX/m1o8ABIZ+TiH4tvXysqGyEZJCo4HV96abj/fgtwFenbfMfjFESE1Q4MbjgrnrEmIvlIzcv201zYmaTdvJLBLvxL9uUPESHybeZ2Nxg8gj+4ErEAaK7JDyJIvEuohkSQKS3La4MyIuca079PMemFKqSjmqTjKNNSgMGDloWvPpW1+DV9aD0Y8dwcmGt3pLGxgO573gKRXXlUsbJatJB2iWjjKQDeQ0/s2PYeGt0pwVaAKG7ETtc0lhuiA/Q/E8w6ZZR2TboJf/boTw6ZWs7QqOsy+wZI7kg++LFH6hEFkGsxIk0/vIdVlgklPwLjEIO0TqyFUw5Kibg/KLeTjkGWZUpe33UQBOiuWLPm6YaM98Ykql2xc1YQ2wX1sJEvGg=="/>
          <p:cNvSpPr txBox="1">
            <a:spLocks noChangeArrowheads="1"/>
          </p:cNvSpPr>
          <p:nvPr userDrawn="1"/>
        </p:nvSpPr>
        <p:spPr bwMode="gray">
          <a:xfrm>
            <a:off x="3035023" y="5732010"/>
            <a:ext cx="5653442" cy="2339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nchor="t" anchorCtr="0">
            <a:spAutoFit/>
          </a:bodyPr>
          <a:lstStyle>
            <a:lvl1pPr algn="l" defTabSz="728663" eaLnBrk="0" hangingPunct="0">
              <a:defRPr sz="2400">
                <a:solidFill>
                  <a:schemeClr val="tx1"/>
                </a:solidFill>
                <a:latin typeface="Credit Suisse Type Light" pitchFamily="34" charset="0"/>
              </a:defRPr>
            </a:lvl1pPr>
            <a:lvl2pPr marL="495300" indent="-227013" algn="l" defTabSz="728663" eaLnBrk="0" hangingPunct="0">
              <a:defRPr sz="2400">
                <a:solidFill>
                  <a:schemeClr val="tx1"/>
                </a:solidFill>
                <a:latin typeface="Credit Suisse Type Light" pitchFamily="34" charset="0"/>
              </a:defRPr>
            </a:lvl2pPr>
            <a:lvl3pPr marL="757238" indent="-260350" algn="l" defTabSz="728663" eaLnBrk="0" hangingPunct="0">
              <a:defRPr sz="2400">
                <a:solidFill>
                  <a:schemeClr val="tx1"/>
                </a:solidFill>
                <a:latin typeface="Credit Suisse Type Light" pitchFamily="34" charset="0"/>
              </a:defRPr>
            </a:lvl3pPr>
            <a:lvl4pPr marL="1004888" indent="-246063" algn="l" defTabSz="728663" eaLnBrk="0" hangingPunct="0">
              <a:defRPr sz="2400">
                <a:solidFill>
                  <a:schemeClr val="tx1"/>
                </a:solidFill>
                <a:latin typeface="Credit Suisse Type Light" pitchFamily="34" charset="0"/>
              </a:defRPr>
            </a:lvl4pPr>
            <a:lvl5pPr marL="3128963" indent="15875" algn="l" defTabSz="728663" eaLnBrk="0" hangingPunct="0">
              <a:defRPr sz="2400">
                <a:solidFill>
                  <a:schemeClr val="tx1"/>
                </a:solidFill>
                <a:latin typeface="Credit Suisse Type Light" pitchFamily="34" charset="0"/>
              </a:defRPr>
            </a:lvl5pPr>
            <a:lvl6pPr marL="3586163" indent="15875" defTabSz="728663" eaLnBrk="0" fontAlgn="base" hangingPunct="0">
              <a:spcBef>
                <a:spcPct val="0"/>
              </a:spcBef>
              <a:spcAft>
                <a:spcPct val="0"/>
              </a:spcAf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defRPr sz="2400">
                <a:solidFill>
                  <a:schemeClr val="tx1"/>
                </a:solidFill>
                <a:latin typeface="Credit Suisse Type Light" pitchFamily="34" charset="0"/>
              </a:defRPr>
            </a:lvl9pPr>
          </a:lstStyle>
          <a:p>
            <a:pPr eaLnBrk="1" fontAlgn="auto" hangingPunct="1">
              <a:lnSpc>
                <a:spcPct val="95000"/>
              </a:lnSpc>
              <a:spcBef>
                <a:spcPct val="50000"/>
              </a:spcBef>
              <a:spcAft>
                <a:spcPts val="0"/>
              </a:spcAft>
            </a:pPr>
            <a:r>
              <a:rPr lang="es-ES" sz="800" noProof="1" smtClean="0">
                <a:solidFill>
                  <a:srgbClr val="6B7176"/>
                </a:solidFill>
                <a:latin typeface="Credit Suisse Type Light"/>
              </a:rPr>
              <a:t>Este material no deberá utilizarse para fines distintos de aquellos que específicamente sean acordados por escrito en un contrato celebrado con Credit Suisse AG o sus entidades afiliadas (en adelante “Credit Suisse”).</a:t>
            </a:r>
            <a:endParaRPr lang="en-US" sz="800" noProof="1" smtClean="0">
              <a:solidFill>
                <a:srgbClr val="6B7176"/>
              </a:solidFill>
              <a:latin typeface="Credit Suisse Type Light"/>
            </a:endParaRPr>
          </a:p>
        </p:txBody>
      </p:sp>
      <p:sp>
        <p:nvSpPr>
          <p:cNvPr id="36" name="PrelimDisclaimer" descr="AQAAAAAQAMUBVOlbeJpLoM5t5+luolsElUtnLKAvZJBGqIMWdQnUCmCxiL5YbxYHjcU6uCEdkufXd0TLVn5pjXv41hL52a8ikUSD+cO1tMz43BwP9MHlGWsGNjzIMFweFmkLdIy+Ycy7rnCPHM6CQcE5SICnAYzLXG1LZzOxpErRO+n7Cy/BYqfTT5zsBgXnthgkTcY2cyhZFH3OuGcs95WjSU31aaVSCRpz3cDhzzCIiyechK1jjjvcFnu37Wv/zlr1L+x19/zln1WsFUj/pPtwkOybZyTGj+5DEXsNLR8oZdCQzbw78+Whxz/xHeg97jofvsM59J7G8OKV9SrQu+FIx4vq//xieRyt2cunkhojbj5GGqMCHZsKu5MdmFTca0SgUrSHUjcdAZW6g9VjXjtRQ8oxJWlU2zHjWh3LqS0yYS7I8ZhC7i2CfPEy/BM6Z8mHDVV6YhgXS2hBsPvsekyWrVJI+6g="/>
          <p:cNvSpPr txBox="1">
            <a:spLocks noChangeArrowheads="1"/>
          </p:cNvSpPr>
          <p:nvPr userDrawn="1"/>
        </p:nvSpPr>
        <p:spPr bwMode="gray">
          <a:xfrm>
            <a:off x="3035023" y="5516566"/>
            <a:ext cx="5653442" cy="14619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nchor="t" anchorCtr="0">
            <a:spAutoFit/>
          </a:bodyPr>
          <a:lstStyle>
            <a:lvl1pPr algn="l" defTabSz="728663" eaLnBrk="0" hangingPunct="0">
              <a:defRPr sz="2400">
                <a:solidFill>
                  <a:schemeClr val="tx1"/>
                </a:solidFill>
                <a:latin typeface="Credit Suisse Type Light" pitchFamily="34" charset="0"/>
              </a:defRPr>
            </a:lvl1pPr>
            <a:lvl2pPr marL="495300" indent="-227013" algn="l" defTabSz="728663" eaLnBrk="0" hangingPunct="0">
              <a:defRPr sz="2400">
                <a:solidFill>
                  <a:schemeClr val="tx1"/>
                </a:solidFill>
                <a:latin typeface="Credit Suisse Type Light" pitchFamily="34" charset="0"/>
              </a:defRPr>
            </a:lvl2pPr>
            <a:lvl3pPr marL="757238" indent="-260350" algn="l" defTabSz="728663" eaLnBrk="0" hangingPunct="0">
              <a:defRPr sz="2400">
                <a:solidFill>
                  <a:schemeClr val="tx1"/>
                </a:solidFill>
                <a:latin typeface="Credit Suisse Type Light" pitchFamily="34" charset="0"/>
              </a:defRPr>
            </a:lvl3pPr>
            <a:lvl4pPr marL="1004888" indent="-246063" algn="l" defTabSz="728663" eaLnBrk="0" hangingPunct="0">
              <a:defRPr sz="2400">
                <a:solidFill>
                  <a:schemeClr val="tx1"/>
                </a:solidFill>
                <a:latin typeface="Credit Suisse Type Light" pitchFamily="34" charset="0"/>
              </a:defRPr>
            </a:lvl4pPr>
            <a:lvl5pPr marL="3128963" indent="15875" algn="l" defTabSz="728663" eaLnBrk="0" hangingPunct="0">
              <a:defRPr sz="2400">
                <a:solidFill>
                  <a:schemeClr val="tx1"/>
                </a:solidFill>
                <a:latin typeface="Credit Suisse Type Light" pitchFamily="34" charset="0"/>
              </a:defRPr>
            </a:lvl5pPr>
            <a:lvl6pPr marL="3586163" indent="15875" defTabSz="728663" eaLnBrk="0" fontAlgn="base" hangingPunct="0">
              <a:spcBef>
                <a:spcPct val="0"/>
              </a:spcBef>
              <a:spcAft>
                <a:spcPct val="0"/>
              </a:spcAf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defRPr sz="2400">
                <a:solidFill>
                  <a:schemeClr val="tx1"/>
                </a:solidFill>
                <a:latin typeface="Credit Suisse Type Light" pitchFamily="34" charset="0"/>
              </a:defRPr>
            </a:lvl9pPr>
          </a:lstStyle>
          <a:p>
            <a:pPr eaLnBrk="1" fontAlgn="auto" hangingPunct="1">
              <a:lnSpc>
                <a:spcPct val="95000"/>
              </a:lnSpc>
              <a:spcBef>
                <a:spcPts val="0"/>
              </a:spcBef>
              <a:spcAft>
                <a:spcPts val="0"/>
              </a:spcAft>
            </a:pPr>
            <a:r>
              <a:rPr lang="es-ES" sz="1000" noProof="1" smtClean="0">
                <a:solidFill>
                  <a:srgbClr val="6B7176"/>
                </a:solidFill>
                <a:latin typeface="Credit Suisse Type Light"/>
              </a:rPr>
              <a:t>BORRADOR | SUJETO A REVISIÓN Y CONSIDERACIÓN</a:t>
            </a:r>
            <a:endParaRPr lang="en-GB" sz="1000" noProof="1">
              <a:solidFill>
                <a:srgbClr val="6B7176"/>
              </a:solidFill>
              <a:latin typeface="Credit Suisse Type Light"/>
            </a:endParaRPr>
          </a:p>
        </p:txBody>
      </p:sp>
      <p:cxnSp>
        <p:nvCxnSpPr>
          <p:cNvPr id="8" name="RedLine"/>
          <p:cNvCxnSpPr/>
          <p:nvPr userDrawn="1"/>
        </p:nvCxnSpPr>
        <p:spPr bwMode="gray">
          <a:xfrm flipH="1">
            <a:off x="3035863" y="5385600"/>
            <a:ext cx="6108139" cy="0"/>
          </a:xfrm>
          <a:prstGeom prst="line">
            <a:avLst/>
          </a:prstGeom>
          <a:ln w="127000">
            <a:solidFill>
              <a:schemeClr val="tx2"/>
            </a:solidFill>
          </a:ln>
        </p:spPr>
        <p:style>
          <a:lnRef idx="1">
            <a:schemeClr val="accent1"/>
          </a:lnRef>
          <a:fillRef idx="0">
            <a:schemeClr val="accent1"/>
          </a:fillRef>
          <a:effectRef idx="0">
            <a:schemeClr val="accent1"/>
          </a:effectRef>
          <a:fontRef idx="minor">
            <a:schemeClr val="tx1"/>
          </a:fontRef>
        </p:style>
      </p:cxnSp>
      <p:sp>
        <p:nvSpPr>
          <p:cNvPr id="3" name="DraftAndConfidential" descr="AQAAAAAQAIBxCy+EGqNKsbQuqyVd5TTSt8XmCiorK5ERaLgUWGogQ48lXZHIauFSWn9bF6et167Fdvo3ZkzySCIeL1V02KV3uE3lkCY7NNLIg9p/wHSV7MSfIYZfSTsavx3HGVreAYPbUOlOyyiwFBvNLK+EBRs9RyhPkEJGQsFl2+6ZmVP+ZDOxpdte8rq14kdoRXFV801aU8oMpdKj0pV6bXgV+GlWtnUq+yYCh6/Vvm1I1ED+8KxLP5/AT8x04PsLzzIu2cfu0eh+qsFlOsgFVQIybS6sqwLIP7rLmgwGbnBh1BsY"/>
          <p:cNvSpPr txBox="1">
            <a:spLocks/>
          </p:cNvSpPr>
          <p:nvPr userDrawn="1"/>
        </p:nvSpPr>
        <p:spPr>
          <a:xfrm>
            <a:off x="3035859" y="2686807"/>
            <a:ext cx="2011680" cy="20467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rtlCol="0" anchor="t" anchorCtr="0" compatLnSpc="1">
            <a:prstTxWarp prst="textNoShape">
              <a:avLst/>
            </a:prstTxWarp>
            <a:spAutoFit/>
          </a:bodyPr>
          <a:lstStyle>
            <a:lvl1pPr marL="0" lvl="0" indent="0" algn="l" defTabSz="914400" eaLnBrk="1" latinLnBrk="0" hangingPunct="1">
              <a:spcBef>
                <a:spcPts val="1596"/>
              </a:spcBef>
              <a:buFont typeface="Arial" pitchFamily="34" charset="0"/>
              <a:buNone/>
              <a:defRPr sz="1400" b="1">
                <a:latin typeface="+mj-lt"/>
              </a:defRPr>
            </a:lvl1pPr>
            <a:lvl2pPr marL="0" indent="0" algn="l" defTabSz="914400" eaLnBrk="1" latinLnBrk="0" hangingPunct="1">
              <a:spcBef>
                <a:spcPts val="605"/>
              </a:spcBef>
              <a:buFont typeface="Arial" pitchFamily="34" charset="0"/>
              <a:buNone/>
              <a:defRPr sz="1800">
                <a:latin typeface="+mn-lt"/>
              </a:defRPr>
            </a:lvl2pPr>
            <a:lvl3pPr marL="230400" indent="-226800" algn="l" defTabSz="914400" eaLnBrk="1" latinLnBrk="0" hangingPunct="1">
              <a:spcBef>
                <a:spcPts val="0"/>
              </a:spcBef>
              <a:buClr>
                <a:schemeClr val="tx2"/>
              </a:buClr>
              <a:buSzPct val="80000"/>
              <a:buFont typeface="Wingdings" pitchFamily="2" charset="2"/>
              <a:buChar char=""/>
              <a:defRPr sz="1800">
                <a:latin typeface="+mn-lt"/>
              </a:defRPr>
            </a:lvl3pPr>
            <a:lvl4pPr marL="468000" indent="-237600" algn="l" defTabSz="914400" eaLnBrk="1" latinLnBrk="0" hangingPunct="1">
              <a:spcBef>
                <a:spcPts val="0"/>
              </a:spcBef>
              <a:buClr>
                <a:schemeClr val="tx1"/>
              </a:buClr>
              <a:buFont typeface="Credit Suisse Type Light" pitchFamily="34" charset="0"/>
              <a:buChar char="−"/>
              <a:defRPr sz="1800">
                <a:latin typeface="+mn-lt"/>
              </a:defRPr>
            </a:lvl4pPr>
            <a:lvl5pPr marL="705600" indent="-237600" algn="l" defTabSz="914400" eaLnBrk="1" latinLnBrk="0" hangingPunct="1">
              <a:spcBef>
                <a:spcPts val="0"/>
              </a:spcBef>
              <a:buClr>
                <a:schemeClr val="tx1"/>
              </a:buClr>
              <a:buFont typeface="Credit Suisse Type Light" pitchFamily="34" charset="0"/>
              <a:buChar char="−"/>
              <a:defRPr sz="1800">
                <a:latin typeface="+mn-lt"/>
              </a:defRPr>
            </a:lvl5pPr>
            <a:lvl6pPr marL="2514600" indent="-228600">
              <a:spcBef>
                <a:spcPct val="20000"/>
              </a:spcBef>
              <a:buFont typeface="Arial" pitchFamily="34" charset="0"/>
              <a:buChar char="•"/>
              <a:defRPr sz="2000">
                <a:latin typeface="+mn-lt"/>
              </a:defRPr>
            </a:lvl6pPr>
            <a:lvl7pPr marL="2971800" indent="-228600">
              <a:spcBef>
                <a:spcPct val="20000"/>
              </a:spcBef>
              <a:buFont typeface="Arial" pitchFamily="34" charset="0"/>
              <a:buChar char="•"/>
              <a:defRPr sz="2000">
                <a:latin typeface="+mn-lt"/>
              </a:defRPr>
            </a:lvl7pPr>
            <a:lvl8pPr marL="3429000" indent="-228600">
              <a:spcBef>
                <a:spcPct val="20000"/>
              </a:spcBef>
              <a:buFont typeface="Arial" pitchFamily="34" charset="0"/>
              <a:buChar char="•"/>
              <a:defRPr sz="2000">
                <a:latin typeface="+mn-lt"/>
              </a:defRPr>
            </a:lvl8pPr>
            <a:lvl9pPr marL="3886200" indent="-228600">
              <a:spcBef>
                <a:spcPct val="20000"/>
              </a:spcBef>
              <a:buFont typeface="Arial" pitchFamily="34" charset="0"/>
              <a:buChar char="•"/>
              <a:defRPr sz="2000">
                <a:latin typeface="+mn-lt"/>
              </a:defRPr>
            </a:lvl9pPr>
          </a:lstStyle>
          <a:p>
            <a:pPr>
              <a:lnSpc>
                <a:spcPct val="95000"/>
              </a:lnSpc>
              <a:buClr>
                <a:srgbClr val="FFFFFF"/>
              </a:buClr>
            </a:pPr>
            <a:r>
              <a:rPr lang="en-US" noProof="1" smtClean="0">
                <a:solidFill>
                  <a:srgbClr val="000000"/>
                </a:solidFill>
              </a:rPr>
              <a:t>Confidencial</a:t>
            </a:r>
            <a:endParaRPr lang="en-US" noProof="1">
              <a:solidFill>
                <a:srgbClr val="000000"/>
              </a:solidFill>
            </a:endParaRPr>
          </a:p>
        </p:txBody>
      </p:sp>
      <p:sp>
        <p:nvSpPr>
          <p:cNvPr id="13" name="Internal" descr="AQAAAAAQAPPMQ1UAQjJMqOdlAcI+FIs1F++77bon3yYdsUscwH2lkibaqShdu8KgXzL/7zYWcdN6Wd94DZeupLacjkwcBA6ezgRd5h4OJSNmGuqRkZmT/zLlflvTArC3whjCRx//wPVzwM+kICQjyDxg4arbQC/uGNUoa/TNNLQmGnSg/vaBNLpWwYOfBlk1tdnssFKag6mf0/l83v2GkMvsvQYLRYDtu6bSoovoS34+Bjb2SXfOf+zuwGyXHDvxAeFuOWhM2qaFwevFLwrU2g47MLN6IwJVUGajB+gD4WLdmAvoYSvz" hidden="1"/>
          <p:cNvSpPr txBox="1">
            <a:spLocks noChangeArrowheads="1"/>
          </p:cNvSpPr>
          <p:nvPr userDrawn="1"/>
        </p:nvSpPr>
        <p:spPr bwMode="auto">
          <a:xfrm rot="16200000">
            <a:off x="-25150" y="3227063"/>
            <a:ext cx="447175" cy="4022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accent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46800" tIns="46800" rIns="46800" bIns="46800" anchor="ctr" anchorCtr="1">
            <a:spAutoFit/>
          </a:bodyPr>
          <a:lstStyle>
            <a:lvl1pPr algn="l" defTabSz="728663" eaLnBrk="0" hangingPunct="0">
              <a:defRPr sz="2400">
                <a:solidFill>
                  <a:schemeClr val="tx1"/>
                </a:solidFill>
                <a:latin typeface="Credit Suisse Type Light" pitchFamily="34" charset="0"/>
              </a:defRPr>
            </a:lvl1pPr>
            <a:lvl2pPr marL="495300" indent="-227013" algn="l" defTabSz="728663" eaLnBrk="0" hangingPunct="0">
              <a:defRPr sz="2400">
                <a:solidFill>
                  <a:schemeClr val="tx1"/>
                </a:solidFill>
                <a:latin typeface="Credit Suisse Type Light" pitchFamily="34" charset="0"/>
              </a:defRPr>
            </a:lvl2pPr>
            <a:lvl3pPr marL="757238" indent="-260350" algn="l" defTabSz="728663" eaLnBrk="0" hangingPunct="0">
              <a:defRPr sz="2400">
                <a:solidFill>
                  <a:schemeClr val="tx1"/>
                </a:solidFill>
                <a:latin typeface="Credit Suisse Type Light" pitchFamily="34" charset="0"/>
              </a:defRPr>
            </a:lvl3pPr>
            <a:lvl4pPr marL="1004888" indent="-246063" algn="l" defTabSz="728663" eaLnBrk="0" hangingPunct="0">
              <a:defRPr sz="2400">
                <a:solidFill>
                  <a:schemeClr val="tx1"/>
                </a:solidFill>
                <a:latin typeface="Credit Suisse Type Light" pitchFamily="34" charset="0"/>
              </a:defRPr>
            </a:lvl4pPr>
            <a:lvl5pPr marL="3128963" indent="15875" algn="l" defTabSz="728663" eaLnBrk="0" hangingPunct="0">
              <a:defRPr sz="2400">
                <a:solidFill>
                  <a:schemeClr val="tx1"/>
                </a:solidFill>
                <a:latin typeface="Credit Suisse Type Light" pitchFamily="34" charset="0"/>
              </a:defRPr>
            </a:lvl5pPr>
            <a:lvl6pPr marL="3586163" indent="15875" defTabSz="728663" eaLnBrk="0" fontAlgn="base" hangingPunct="0">
              <a:spcBef>
                <a:spcPct val="0"/>
              </a:spcBef>
              <a:spcAft>
                <a:spcPct val="0"/>
              </a:spcAf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defRPr sz="2400">
                <a:solidFill>
                  <a:schemeClr val="tx1"/>
                </a:solidFill>
                <a:latin typeface="Credit Suisse Type Light" pitchFamily="34" charset="0"/>
              </a:defRPr>
            </a:lvl9pPr>
          </a:lstStyle>
          <a:p>
            <a:pPr eaLnBrk="1" hangingPunct="1">
              <a:spcBef>
                <a:spcPct val="35000"/>
              </a:spcBef>
              <a:buClr>
                <a:srgbClr val="FFFFFF"/>
              </a:buClr>
            </a:pPr>
            <a:r>
              <a:rPr lang="en-US" sz="2000" b="1" noProof="1" smtClean="0">
                <a:solidFill>
                  <a:srgbClr val="DADBDD"/>
                </a:solidFill>
                <a:latin typeface="Credit Suisse Type Light"/>
              </a:rPr>
              <a:t>     </a:t>
            </a:r>
            <a:endParaRPr lang="en-US" sz="2000" b="1" noProof="1">
              <a:solidFill>
                <a:srgbClr val="DADBDD"/>
              </a:solidFill>
              <a:latin typeface="Credit Suisse Type Light"/>
            </a:endParaRPr>
          </a:p>
        </p:txBody>
      </p:sp>
      <p:pic>
        <p:nvPicPr>
          <p:cNvPr id="16" name="ClientLogoHolder" descr="&lt;tags&gt;&lt;tag n=&quot;Visible&quot; v=&quot;False&quot; /&gt;&lt;/tags&gt;" hidden="1"/>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7640638" y="338138"/>
            <a:ext cx="1047750" cy="514350"/>
          </a:xfrm>
          <a:prstGeom prst="rect">
            <a:avLst/>
          </a:prstGeom>
          <a:noFill/>
          <a:extLst>
            <a:ext uri="{909E8E84-426E-40DD-AFC4-6F175D3DCCD1}">
              <a14:hiddenFill xmlns:a14="http://schemas.microsoft.com/office/drawing/2010/main">
                <a:solidFill>
                  <a:srgbClr val="FFFFFF"/>
                </a:solidFill>
              </a14:hiddenFill>
            </a:ext>
          </a:extLst>
        </p:spPr>
      </p:pic>
      <p:pic>
        <p:nvPicPr>
          <p:cNvPr id="11" name="CompanyLogoHolder2" descr="&lt;tags&gt;&lt;tag n=&quot;Visible&quot; v=&quot;False&quot; /&gt;&lt;/tags&gt;" hidden="1"/>
          <p:cNvPicPr preferRelativeResize="0">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449263" y="6240463"/>
            <a:ext cx="1628775" cy="355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 name="CompanyLogoHolder1" descr="&lt;tags&gt;&lt;tag n=&quot;TagName&quot; v=&quot;CompanyLogo&quot; /&gt;&lt;tag n=&quot;Top&quot; v=&quot;24.625&quot; /&gt;&lt;tag n=&quot;Left&quot; v=&quot;35.375&quot; /&gt;&lt;tag n=&quot;Height&quot; v=&quot;401.5&quot; /&gt;&lt;tag n=&quot;Width&quot; v=&quot;1809.875&quot; /&gt;&lt;tag n=&quot;File&quot; v=&quot;C:\Program Files\Office Automation\PitchSuite\Graphics\Logos\Color\Credit Suisse.wmf&quot; /&gt;&lt;tag n=&quot;LogoType&quot; v=&quot;.wmf&quot; /&gt;&lt;tag n=&quot;LogoColor&quot; v=&quot;0&quot; /&gt;&lt;/tags&gt;" hidden="1"/>
          <p:cNvPicPr>
            <a:picLocks noChangeAspect="1" noChangeArrowheads="1"/>
          </p:cNvPicPr>
          <p:nvPr userDrawn="1"/>
        </p:nvPicPr>
        <p:blipFill>
          <a:blip r:embed="rId4" cstate="print">
            <a:extLst>
              <a:ext uri="{28A0092B-C50C-407E-A947-70E740481C1C}">
                <a14:useLocalDpi xmlns:a14="http://schemas.microsoft.com/office/drawing/2010/main" val="0"/>
              </a:ext>
            </a:extLst>
          </a:blip>
          <a:stretch>
            <a:fillRect/>
          </a:stretch>
        </p:blipFill>
        <p:spPr bwMode="gray">
          <a:xfrm>
            <a:off x="453949" y="266400"/>
            <a:ext cx="2255447" cy="500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 name="CompanyLogo" descr="AQAAAAAQAGxjqfQpQP9OqYOBADS1VQfzbcVdvV1GxEsJ15hMYhRIfU4O5lhYfKkELhUzzb1zrfx0a9QhMWJ07eEhqCkNktcw+Z1X6uwT8zB50mZxigKExlQ3TU86IW3FlIOBkyhs64OgFiSseXf7NvXeXCi0cFQ+ZGPEqlzeL4Qbmk53sLfPjuK5/heiRqTudRfTh2tomT15KP0RvUNyVeDOrPm5ZbcrVfM66E78k5vae3+xVFyWxDF/rK5eS05aMjlQSSvBhF5wRyOT6mZH7aOyoXszy+y2ryEpV2WBQo4iHJ+LihVB0HvjR76pdQRy0/l3VdKNbj09C1e3JAbfZXDOEgGQSEaTEWPy7Eo0PvT4Xi7n9VighIw48UWJdqUzbDgXgd4/fMrecYRRSqLPSKkWr2dZBUbWB9MWSA9AyCqSoYsRKaB1wxcm4tnGNZY1TtS4Ug8tAkwDMIFsDHt6oVM/jpEIF5nHuktquWRXCAI6isSo6V5Kq6ZM7u/+eVcNxYO5i7l8YelMaYJW7yWVen7FDZgT+NzdJ9/Yc5yANNmCyHB2n6QDVdQneF/lGQ8gzSkK+FSsAdfkd9SnZfoYn5u7Zc3Tpgk="/>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453949" y="266401"/>
            <a:ext cx="2255447" cy="533505"/>
          </a:xfrm>
          <a:prstGeom prst="rect">
            <a:avLst/>
          </a:prstGeom>
        </p:spPr>
      </p:pic>
    </p:spTree>
    <p:extLst>
      <p:ext uri="{BB962C8B-B14F-4D97-AF65-F5344CB8AC3E}">
        <p14:creationId xmlns:p14="http://schemas.microsoft.com/office/powerpoint/2010/main" val="3439442193"/>
      </p:ext>
    </p:extLst>
  </p:cSld>
  <p:clrMapOvr>
    <a:masterClrMapping/>
  </p:clrMapOvr>
  <p:timing>
    <p:tnLst>
      <p:par>
        <p:cTn id="1" dur="indefinite" restart="never" nodeType="tmRoot"/>
      </p:par>
    </p:tnLst>
  </p:timing>
</p:sldLayout>
</file>

<file path=ppt/slideLayouts/slideLayout106.xml><?xml version="1.0" encoding="utf-8"?>
<p:sldLayout xmlns:a="http://schemas.openxmlformats.org/drawingml/2006/main" xmlns:r="http://schemas.openxmlformats.org/officeDocument/2006/relationships" xmlns:p="http://schemas.openxmlformats.org/presentationml/2006/main" showMasterSp="0" preserve="1" userDrawn="1">
  <p:cSld name="Cover - Title Box">
    <p:spTree>
      <p:nvGrpSpPr>
        <p:cNvPr id="1" name=""/>
        <p:cNvGrpSpPr/>
        <p:nvPr/>
      </p:nvGrpSpPr>
      <p:grpSpPr>
        <a:xfrm>
          <a:off x="0" y="0"/>
          <a:ext cx="0" cy="0"/>
          <a:chOff x="0" y="0"/>
          <a:chExt cx="0" cy="0"/>
        </a:xfrm>
      </p:grpSpPr>
      <p:sp>
        <p:nvSpPr>
          <p:cNvPr id="17" name="GreyBox"/>
          <p:cNvSpPr/>
          <p:nvPr userDrawn="1"/>
        </p:nvSpPr>
        <p:spPr>
          <a:xfrm>
            <a:off x="3035863" y="3133722"/>
            <a:ext cx="6108139" cy="21924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eaLnBrk="1" hangingPunct="1">
              <a:lnSpc>
                <a:spcPct val="95000"/>
              </a:lnSpc>
              <a:buClr>
                <a:srgbClr val="FFFFFF"/>
              </a:buClr>
            </a:pPr>
            <a:endParaRPr lang="en-US" sz="1200" dirty="0">
              <a:solidFill>
                <a:srgbClr val="FFFFFF"/>
              </a:solidFill>
            </a:endParaRPr>
          </a:p>
        </p:txBody>
      </p:sp>
      <p:sp>
        <p:nvSpPr>
          <p:cNvPr id="20" name="Title"/>
          <p:cNvSpPr>
            <a:spLocks noGrp="1"/>
          </p:cNvSpPr>
          <p:nvPr>
            <p:ph type="ctrTitle" hasCustomPrompt="1"/>
          </p:nvPr>
        </p:nvSpPr>
        <p:spPr bwMode="gray">
          <a:xfrm>
            <a:off x="3182135" y="3791492"/>
            <a:ext cx="5653444" cy="350865"/>
          </a:xfrm>
          <a:noFill/>
        </p:spPr>
        <p:txBody>
          <a:bodyPr bIns="0" anchor="b" anchorCtr="0">
            <a:spAutoFit/>
          </a:bodyPr>
          <a:lstStyle>
            <a:lvl1pPr>
              <a:lnSpc>
                <a:spcPct val="95000"/>
              </a:lnSpc>
              <a:defRPr sz="2400" baseline="0">
                <a:solidFill>
                  <a:schemeClr val="accent1"/>
                </a:solidFill>
                <a:latin typeface="+mj-lt"/>
                <a:ea typeface="+mn-ea"/>
                <a:cs typeface="+mn-cs"/>
              </a:defRPr>
            </a:lvl1pPr>
          </a:lstStyle>
          <a:p>
            <a:r>
              <a:rPr lang="en-US" dirty="0" smtClean="0"/>
              <a:t>Presentation title</a:t>
            </a:r>
            <a:endParaRPr lang="en-GB" dirty="0"/>
          </a:p>
        </p:txBody>
      </p:sp>
      <p:sp>
        <p:nvSpPr>
          <p:cNvPr id="21" name="SubTitle"/>
          <p:cNvSpPr>
            <a:spLocks noGrp="1"/>
          </p:cNvSpPr>
          <p:nvPr>
            <p:ph type="subTitle" idx="1" hasCustomPrompt="1"/>
          </p:nvPr>
        </p:nvSpPr>
        <p:spPr bwMode="gray">
          <a:xfrm>
            <a:off x="3182135" y="4142789"/>
            <a:ext cx="5653444" cy="350865"/>
          </a:xfrm>
          <a:noFill/>
        </p:spPr>
        <p:txBody>
          <a:bodyPr bIns="0" anchor="t" anchorCtr="0">
            <a:spAutoFit/>
          </a:bodyPr>
          <a:lstStyle>
            <a:lvl1pPr marL="0" marR="0" indent="0" algn="l" defTabSz="914400" rtl="0" eaLnBrk="1" fontAlgn="auto" latinLnBrk="0" hangingPunct="1">
              <a:lnSpc>
                <a:spcPct val="95000"/>
              </a:lnSpc>
              <a:spcBef>
                <a:spcPts val="1700"/>
              </a:spcBef>
              <a:spcAft>
                <a:spcPts val="0"/>
              </a:spcAft>
              <a:buClrTx/>
              <a:buSzTx/>
              <a:buFont typeface="Arial" pitchFamily="34" charset="0"/>
              <a:buNone/>
              <a:tabLst/>
              <a:defRPr sz="2400" b="0" baseline="0">
                <a:solidFill>
                  <a:schemeClr val="accent4"/>
                </a:solidFill>
                <a:latin typeface="+mj-lt"/>
                <a:ea typeface="+mn-ea"/>
                <a:cs typeface="+mn-cs"/>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Presentation subtitle</a:t>
            </a:r>
            <a:endParaRPr lang="en-GB" dirty="0" smtClean="0"/>
          </a:p>
        </p:txBody>
      </p:sp>
      <p:sp>
        <p:nvSpPr>
          <p:cNvPr id="23" name="Date" descr="AQAAAAAQALiddkVMeRVPvHznePdTO4n6nriYhmDA9kG08xV85FPwiiIdrkRl9egoUAlQXFoXm4S6va0jDAyIfCcgS7MIHxRURmx/NfYsypK4M6IbXeusMpmW7C8xRExyZC6kMEfcdPNPqua9dl5eIGJLCHyM797GXO+nhjODNEhSbw3s7PXO1uVFQoAAEcNMlRxbIcQ7qXqXwCWpd9GY0DGahDn81/axUIp9bo7AlB6AqyFJepjwXQ1D3Ey85I14YFuhPrXppB5SklMiy+VOVI6b/4GIlhvHDOR0VT1Q3YJlNrQxjcao2ACze1zdoM/5HT0aYkI9xA=="/>
          <p:cNvSpPr>
            <a:spLocks noGrp="1"/>
          </p:cNvSpPr>
          <p:nvPr>
            <p:ph type="body" sz="quarter" idx="12" hasCustomPrompt="1"/>
          </p:nvPr>
        </p:nvSpPr>
        <p:spPr bwMode="gray">
          <a:xfrm>
            <a:off x="3182137" y="5068180"/>
            <a:ext cx="1771011" cy="175433"/>
          </a:xfrm>
          <a:noFill/>
        </p:spPr>
        <p:txBody>
          <a:bodyPr vert="horz" wrap="none" lIns="0" tIns="0" rIns="0" bIns="0" rtlCol="0" anchor="t" anchorCtr="0">
            <a:noAutofit/>
          </a:bodyPr>
          <a:lstStyle>
            <a:lvl1pPr>
              <a:lnSpc>
                <a:spcPct val="95000"/>
              </a:lnSpc>
              <a:spcBef>
                <a:spcPts val="1596"/>
              </a:spcBef>
              <a:defRPr lang="en-US" sz="1400" b="0" dirty="0" smtClean="0">
                <a:solidFill>
                  <a:schemeClr val="tx1"/>
                </a:solidFill>
                <a:latin typeface="+mj-lt"/>
                <a:ea typeface="+mn-ea"/>
                <a:cs typeface="+mn-cs"/>
              </a:defRPr>
            </a:lvl1pPr>
            <a:lvl2pPr>
              <a:defRPr lang="en-US" sz="1800" dirty="0" smtClean="0">
                <a:solidFill>
                  <a:schemeClr val="tx1"/>
                </a:solidFill>
              </a:defRPr>
            </a:lvl2pPr>
            <a:lvl3pPr>
              <a:defRPr lang="en-US" sz="1800" dirty="0" smtClean="0">
                <a:solidFill>
                  <a:schemeClr val="tx1"/>
                </a:solidFill>
              </a:defRPr>
            </a:lvl3pPr>
            <a:lvl4pPr>
              <a:defRPr lang="en-US" sz="1800" dirty="0" smtClean="0">
                <a:solidFill>
                  <a:schemeClr val="tx1"/>
                </a:solidFill>
              </a:defRPr>
            </a:lvl4pPr>
            <a:lvl5pPr>
              <a:defRPr lang="en-GB" sz="1800" dirty="0">
                <a:solidFill>
                  <a:schemeClr val="tx1"/>
                </a:solidFill>
              </a:defRPr>
            </a:lvl5pPr>
          </a:lstStyle>
          <a:p>
            <a:pPr lvl="0"/>
            <a:r>
              <a:rPr lang="en-GB" smtClean="0"/>
              <a:t>Date</a:t>
            </a:r>
            <a:endParaRPr lang="en-GB" dirty="0"/>
          </a:p>
        </p:txBody>
      </p:sp>
      <p:sp>
        <p:nvSpPr>
          <p:cNvPr id="24" name="CoverText" descr="&lt;tags&gt;&lt;tag n=&quot;Language&quot; v=&quot;ENG&quot; /&gt;&lt;/tags&gt;"/>
          <p:cNvSpPr>
            <a:spLocks noGrp="1"/>
          </p:cNvSpPr>
          <p:nvPr>
            <p:ph type="body" sz="quarter" idx="13" hasCustomPrompt="1"/>
          </p:nvPr>
        </p:nvSpPr>
        <p:spPr bwMode="gray">
          <a:xfrm>
            <a:off x="5305995" y="4910605"/>
            <a:ext cx="3529584" cy="362246"/>
          </a:xfrm>
          <a:noFill/>
        </p:spPr>
        <p:txBody>
          <a:bodyPr vert="horz" wrap="square" lIns="0" tIns="0" rIns="0" bIns="0" rtlCol="0" anchor="b" anchorCtr="0">
            <a:noAutofit/>
          </a:bodyPr>
          <a:lstStyle>
            <a:lvl1pPr>
              <a:lnSpc>
                <a:spcPct val="87000"/>
              </a:lnSpc>
              <a:spcBef>
                <a:spcPts val="0"/>
              </a:spcBef>
              <a:defRPr lang="en-US" b="0" dirty="0" smtClean="0">
                <a:solidFill>
                  <a:schemeClr val="tx1"/>
                </a:solidFill>
                <a:latin typeface="+mj-lt"/>
                <a:ea typeface="+mn-ea"/>
                <a:cs typeface="+mn-cs"/>
              </a:defRPr>
            </a:lvl1pPr>
            <a:lvl2pPr>
              <a:defRPr lang="en-US" sz="1800" dirty="0" smtClean="0">
                <a:solidFill>
                  <a:schemeClr val="tx1"/>
                </a:solidFill>
              </a:defRPr>
            </a:lvl2pPr>
            <a:lvl3pPr>
              <a:defRPr lang="en-US" sz="1800" dirty="0" smtClean="0">
                <a:solidFill>
                  <a:schemeClr val="tx1"/>
                </a:solidFill>
              </a:defRPr>
            </a:lvl3pPr>
            <a:lvl4pPr>
              <a:defRPr lang="en-US" sz="1800" dirty="0" smtClean="0">
                <a:solidFill>
                  <a:schemeClr val="tx1"/>
                </a:solidFill>
              </a:defRPr>
            </a:lvl4pPr>
            <a:lvl5pPr>
              <a:defRPr lang="en-GB" sz="1800" dirty="0">
                <a:solidFill>
                  <a:schemeClr val="tx1"/>
                </a:solidFill>
              </a:defRPr>
            </a:lvl5pPr>
          </a:lstStyle>
          <a:p>
            <a:pPr lvl="0"/>
            <a:r>
              <a:rPr lang="en-GB" dirty="0" smtClean="0"/>
              <a:t>Organization, presenters</a:t>
            </a:r>
            <a:endParaRPr lang="en-GB" dirty="0"/>
          </a:p>
        </p:txBody>
      </p:sp>
      <p:sp>
        <p:nvSpPr>
          <p:cNvPr id="12" name="UsageDisclaimer" descr="AQAAAAAQADQbuMgw+/tCqEUeCsSEnH98Jy+s7Rzu2yASmWimxbw9ipTcgylqeYwQNUBjUh9601Wu20u1qNlGZE13/nZlEYbfodCwNROPHCPzd5YkG/ONbmvLQ41OeeUCKvwRi7Y2KiMqIxaFIiLUZ8QOh0xtGDatyMXx1M3I1FmjO4q3E2my/04h0AlswmFlOUJmuGXgX1TUobxVY3pqj25iZ7EQ1ZvSbgawF2P3PmtU8pmWt9ZFHlG4hp3cbrWF4jULdTkOn14mc/KqpM+R5X4K+e0cb9e9VvcLq766GHJqd7jRlS9Z5Jv4MAsBiov+TEF74SzUyW1nQEKS7MHOnhERmY7n2ldBC+PMxUtAvRrCCjhn5tpMgaXLIAXMyyWbfm/2DBDIxsgS1NfADY7xcuf7m2rb/Ckes1+XteRPfVVA0JKB8NiyR1GxA38cOufXtyqk0s+QADYTTPFkBsLFwm8ZzeK0y8wEmoOxepEe9a5sFQ9oiVm9RZAP7/rVFZoAH1YQ1RZRR34kKLHJfHMNiuzVOTaXhd7wllSz7/Z2uGbFYJZr4oxJhYZW0mzk6tu7ErvLFkIaseB5r7WOYcXNhBDfzlnXm0BA2OUj5ue3iPRQE4wAnddjstZCV+Xw2wyjOre2Oc/aPLEbaJp6ckH3rpyiOTNErZ+Jioh2qrokVKIU8J0gCdnQZsHVPl+NK3HdfrD7uhy6HQ=="/>
          <p:cNvSpPr txBox="1">
            <a:spLocks noChangeArrowheads="1"/>
          </p:cNvSpPr>
          <p:nvPr userDrawn="1"/>
        </p:nvSpPr>
        <p:spPr bwMode="gray">
          <a:xfrm>
            <a:off x="3035023" y="5732010"/>
            <a:ext cx="5653442" cy="2339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nchor="t" anchorCtr="0">
            <a:spAutoFit/>
          </a:bodyPr>
          <a:lstStyle>
            <a:lvl1pPr algn="l" defTabSz="728663" eaLnBrk="0" hangingPunct="0">
              <a:defRPr sz="2400">
                <a:solidFill>
                  <a:schemeClr val="tx1"/>
                </a:solidFill>
                <a:latin typeface="Credit Suisse Type Light" pitchFamily="34" charset="0"/>
              </a:defRPr>
            </a:lvl1pPr>
            <a:lvl2pPr marL="495300" indent="-227013" algn="l" defTabSz="728663" eaLnBrk="0" hangingPunct="0">
              <a:defRPr sz="2400">
                <a:solidFill>
                  <a:schemeClr val="tx1"/>
                </a:solidFill>
                <a:latin typeface="Credit Suisse Type Light" pitchFamily="34" charset="0"/>
              </a:defRPr>
            </a:lvl2pPr>
            <a:lvl3pPr marL="757238" indent="-260350" algn="l" defTabSz="728663" eaLnBrk="0" hangingPunct="0">
              <a:defRPr sz="2400">
                <a:solidFill>
                  <a:schemeClr val="tx1"/>
                </a:solidFill>
                <a:latin typeface="Credit Suisse Type Light" pitchFamily="34" charset="0"/>
              </a:defRPr>
            </a:lvl3pPr>
            <a:lvl4pPr marL="1004888" indent="-246063" algn="l" defTabSz="728663" eaLnBrk="0" hangingPunct="0">
              <a:defRPr sz="2400">
                <a:solidFill>
                  <a:schemeClr val="tx1"/>
                </a:solidFill>
                <a:latin typeface="Credit Suisse Type Light" pitchFamily="34" charset="0"/>
              </a:defRPr>
            </a:lvl4pPr>
            <a:lvl5pPr marL="3128963" indent="15875" algn="l" defTabSz="728663" eaLnBrk="0" hangingPunct="0">
              <a:defRPr sz="2400">
                <a:solidFill>
                  <a:schemeClr val="tx1"/>
                </a:solidFill>
                <a:latin typeface="Credit Suisse Type Light" pitchFamily="34" charset="0"/>
              </a:defRPr>
            </a:lvl5pPr>
            <a:lvl6pPr marL="3586163" indent="15875" defTabSz="728663" eaLnBrk="0" fontAlgn="base" hangingPunct="0">
              <a:spcBef>
                <a:spcPct val="0"/>
              </a:spcBef>
              <a:spcAft>
                <a:spcPct val="0"/>
              </a:spcAf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defRPr sz="2400">
                <a:solidFill>
                  <a:schemeClr val="tx1"/>
                </a:solidFill>
                <a:latin typeface="Credit Suisse Type Light" pitchFamily="34" charset="0"/>
              </a:defRPr>
            </a:lvl9pPr>
          </a:lstStyle>
          <a:p>
            <a:pPr eaLnBrk="1" fontAlgn="auto" hangingPunct="1">
              <a:lnSpc>
                <a:spcPct val="95000"/>
              </a:lnSpc>
              <a:spcBef>
                <a:spcPct val="50000"/>
              </a:spcBef>
              <a:spcAft>
                <a:spcPts val="0"/>
              </a:spcAft>
            </a:pPr>
            <a:r>
              <a:rPr lang="es-ES" sz="800" noProof="1" smtClean="0">
                <a:solidFill>
                  <a:srgbClr val="6B7176"/>
                </a:solidFill>
                <a:latin typeface="Credit Suisse Type Light"/>
              </a:rPr>
              <a:t>Este material no deberá utilizarse para fines distintos de aquellos que específicamente sean acordados por escrito en un contrato celebrado con Credit Suisse AG o sus entidades afiliadas (en adelante “Credit Suisse”).</a:t>
            </a:r>
            <a:endParaRPr lang="en-US" sz="800" noProof="1" smtClean="0">
              <a:solidFill>
                <a:srgbClr val="6B7176"/>
              </a:solidFill>
              <a:latin typeface="Credit Suisse Type Light"/>
            </a:endParaRPr>
          </a:p>
        </p:txBody>
      </p:sp>
      <p:sp>
        <p:nvSpPr>
          <p:cNvPr id="36" name="PrelimDisclaimer" descr="AQAAAAAQAOClRnxck/hGtMsHOKVjWW4o20g+3X2gqVvyhAVcUz6rfjiXCa71xxAAgLnL1w218rlzIXbKGF5YhLaz4iqXLU+SEphv7MGBnjU0sPAjy2vE8h4OyyqrJmBPwfFC7/vdr30tBN3Z1z/EmikqtYeaXDCQNZjmn3hDfgQK0Rqcp2QpQ3WN/Z/iE6yerL9uJgMbgYuzpUHZ4w5UjLXXY2goRmoo/e/Ya0IgCmrCo9agFC0PcpP7VLZAWp5sbaX+bAcCFdlmSVUm+ofvpwcM5XYjoDJ+Htpj4uf08uVijQNEYj73x0aHf+hqaa3Ntu6/XDqXQI5VjCGA83JJ2o0TdWuAozjnstgbtwj1/8tF45gvhhNsBcVpaYIFe8UkW9Mx9LKiSrQhzGwKn82kVnNwilo8kBCcYg0HQq8xaFgTfDcLktxgtVBls17M6rzIsIjEO7DJNkNWLI+0Lu64QJVhtkF/Ohc="/>
          <p:cNvSpPr txBox="1">
            <a:spLocks noChangeArrowheads="1"/>
          </p:cNvSpPr>
          <p:nvPr userDrawn="1"/>
        </p:nvSpPr>
        <p:spPr bwMode="gray">
          <a:xfrm>
            <a:off x="3035023" y="5516566"/>
            <a:ext cx="5653442" cy="14619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nchor="t" anchorCtr="0">
            <a:spAutoFit/>
          </a:bodyPr>
          <a:lstStyle>
            <a:lvl1pPr algn="l" defTabSz="728663" eaLnBrk="0" hangingPunct="0">
              <a:defRPr sz="2400">
                <a:solidFill>
                  <a:schemeClr val="tx1"/>
                </a:solidFill>
                <a:latin typeface="Credit Suisse Type Light" pitchFamily="34" charset="0"/>
              </a:defRPr>
            </a:lvl1pPr>
            <a:lvl2pPr marL="495300" indent="-227013" algn="l" defTabSz="728663" eaLnBrk="0" hangingPunct="0">
              <a:defRPr sz="2400">
                <a:solidFill>
                  <a:schemeClr val="tx1"/>
                </a:solidFill>
                <a:latin typeface="Credit Suisse Type Light" pitchFamily="34" charset="0"/>
              </a:defRPr>
            </a:lvl2pPr>
            <a:lvl3pPr marL="757238" indent="-260350" algn="l" defTabSz="728663" eaLnBrk="0" hangingPunct="0">
              <a:defRPr sz="2400">
                <a:solidFill>
                  <a:schemeClr val="tx1"/>
                </a:solidFill>
                <a:latin typeface="Credit Suisse Type Light" pitchFamily="34" charset="0"/>
              </a:defRPr>
            </a:lvl3pPr>
            <a:lvl4pPr marL="1004888" indent="-246063" algn="l" defTabSz="728663" eaLnBrk="0" hangingPunct="0">
              <a:defRPr sz="2400">
                <a:solidFill>
                  <a:schemeClr val="tx1"/>
                </a:solidFill>
                <a:latin typeface="Credit Suisse Type Light" pitchFamily="34" charset="0"/>
              </a:defRPr>
            </a:lvl4pPr>
            <a:lvl5pPr marL="3128963" indent="15875" algn="l" defTabSz="728663" eaLnBrk="0" hangingPunct="0">
              <a:defRPr sz="2400">
                <a:solidFill>
                  <a:schemeClr val="tx1"/>
                </a:solidFill>
                <a:latin typeface="Credit Suisse Type Light" pitchFamily="34" charset="0"/>
              </a:defRPr>
            </a:lvl5pPr>
            <a:lvl6pPr marL="3586163" indent="15875" defTabSz="728663" eaLnBrk="0" fontAlgn="base" hangingPunct="0">
              <a:spcBef>
                <a:spcPct val="0"/>
              </a:spcBef>
              <a:spcAft>
                <a:spcPct val="0"/>
              </a:spcAf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defRPr sz="2400">
                <a:solidFill>
                  <a:schemeClr val="tx1"/>
                </a:solidFill>
                <a:latin typeface="Credit Suisse Type Light" pitchFamily="34" charset="0"/>
              </a:defRPr>
            </a:lvl9pPr>
          </a:lstStyle>
          <a:p>
            <a:pPr eaLnBrk="1" fontAlgn="auto" hangingPunct="1">
              <a:lnSpc>
                <a:spcPct val="95000"/>
              </a:lnSpc>
              <a:spcBef>
                <a:spcPts val="0"/>
              </a:spcBef>
              <a:spcAft>
                <a:spcPts val="0"/>
              </a:spcAft>
            </a:pPr>
            <a:r>
              <a:rPr lang="es-ES" sz="1000" noProof="1" smtClean="0">
                <a:solidFill>
                  <a:srgbClr val="6B7176"/>
                </a:solidFill>
                <a:latin typeface="Credit Suisse Type Light"/>
              </a:rPr>
              <a:t>BORRADOR | SUJETO A REVISIÓN Y CONSIDERACIÓN</a:t>
            </a:r>
            <a:endParaRPr lang="en-GB" sz="1000" noProof="1">
              <a:solidFill>
                <a:srgbClr val="6B7176"/>
              </a:solidFill>
              <a:latin typeface="Credit Suisse Type Light"/>
            </a:endParaRPr>
          </a:p>
        </p:txBody>
      </p:sp>
      <p:cxnSp>
        <p:nvCxnSpPr>
          <p:cNvPr id="8" name="RedLine"/>
          <p:cNvCxnSpPr/>
          <p:nvPr userDrawn="1"/>
        </p:nvCxnSpPr>
        <p:spPr bwMode="gray">
          <a:xfrm flipH="1">
            <a:off x="3035863" y="5385600"/>
            <a:ext cx="6108139" cy="0"/>
          </a:xfrm>
          <a:prstGeom prst="line">
            <a:avLst/>
          </a:prstGeom>
          <a:ln w="127000">
            <a:solidFill>
              <a:schemeClr val="tx2"/>
            </a:solidFill>
          </a:ln>
        </p:spPr>
        <p:style>
          <a:lnRef idx="1">
            <a:schemeClr val="accent1"/>
          </a:lnRef>
          <a:fillRef idx="0">
            <a:schemeClr val="accent1"/>
          </a:fillRef>
          <a:effectRef idx="0">
            <a:schemeClr val="accent1"/>
          </a:effectRef>
          <a:fontRef idx="minor">
            <a:schemeClr val="tx1"/>
          </a:fontRef>
        </p:style>
      </p:cxnSp>
      <p:sp>
        <p:nvSpPr>
          <p:cNvPr id="25" name="DraftAndConfidential" descr="AQAAAAAQAJeRayqrHqxFgPGp432I5COhWA/sIpzRAqNzF0LePc/vL8lMJLUFbUUmEdbF8nnRiqKTRALSLgxe50+WPRhMxLQgLYlEvtJKAf8RrnP/A/6e0kd/POoto364K8iWKiLNizIxBmoZJG7ITJIsyaXudT/3n0WzYmXZCeKghWER/Zp6GbYGY+LO/xMltiM0ym1SMypuwUP94lmPgBDCAbg3o4mc6d/zFJZCeF9bHhWi6PoOxS1UyYVQgx/BNdE3vj7jkTIdfdpB1qJnbZeP7aSjIqCVaiW0n+Rcy3lJnyATIOv6"/>
          <p:cNvSpPr txBox="1">
            <a:spLocks/>
          </p:cNvSpPr>
          <p:nvPr userDrawn="1"/>
        </p:nvSpPr>
        <p:spPr>
          <a:xfrm>
            <a:off x="3182135" y="4881367"/>
            <a:ext cx="2011680" cy="204671"/>
          </a:xfrm>
          <a:prstGeom prst="rect">
            <a:avLst/>
          </a:prstGeom>
          <a:noFill/>
          <a:ln>
            <a:noFill/>
          </a:ln>
          <a:effectLst/>
          <a:extLst/>
        </p:spPr>
        <p:txBody>
          <a:bodyPr vert="horz" wrap="square" lIns="0" tIns="0" rIns="0" bIns="0" numCol="1" rtlCol="0" anchor="t" anchorCtr="0" compatLnSpc="1">
            <a:prstTxWarp prst="textNoShape">
              <a:avLst/>
            </a:prstTxWarp>
            <a:spAutoFit/>
          </a:bodyPr>
          <a:lstStyle>
            <a:lvl1pPr marL="0" lvl="0" indent="0" algn="l" defTabSz="914400" eaLnBrk="1" latinLnBrk="0" hangingPunct="1">
              <a:spcBef>
                <a:spcPts val="1596"/>
              </a:spcBef>
              <a:buFont typeface="Arial" pitchFamily="34" charset="0"/>
              <a:buNone/>
              <a:defRPr sz="1400" b="1">
                <a:latin typeface="+mj-lt"/>
              </a:defRPr>
            </a:lvl1pPr>
            <a:lvl2pPr marL="0" indent="0" algn="l" defTabSz="914400" eaLnBrk="1" latinLnBrk="0" hangingPunct="1">
              <a:spcBef>
                <a:spcPts val="605"/>
              </a:spcBef>
              <a:buFont typeface="Arial" pitchFamily="34" charset="0"/>
              <a:buNone/>
              <a:defRPr sz="1800">
                <a:latin typeface="+mn-lt"/>
              </a:defRPr>
            </a:lvl2pPr>
            <a:lvl3pPr marL="230400" indent="-226800" algn="l" defTabSz="914400" eaLnBrk="1" latinLnBrk="0" hangingPunct="1">
              <a:spcBef>
                <a:spcPts val="0"/>
              </a:spcBef>
              <a:buClr>
                <a:schemeClr val="tx2"/>
              </a:buClr>
              <a:buSzPct val="80000"/>
              <a:buFont typeface="Wingdings" pitchFamily="2" charset="2"/>
              <a:buChar char=""/>
              <a:defRPr sz="1800">
                <a:latin typeface="+mn-lt"/>
              </a:defRPr>
            </a:lvl3pPr>
            <a:lvl4pPr marL="468000" indent="-237600" algn="l" defTabSz="914400" eaLnBrk="1" latinLnBrk="0" hangingPunct="1">
              <a:spcBef>
                <a:spcPts val="0"/>
              </a:spcBef>
              <a:buClr>
                <a:schemeClr val="tx1"/>
              </a:buClr>
              <a:buFont typeface="Credit Suisse Type Light" pitchFamily="34" charset="0"/>
              <a:buChar char="−"/>
              <a:defRPr sz="1800">
                <a:latin typeface="+mn-lt"/>
              </a:defRPr>
            </a:lvl4pPr>
            <a:lvl5pPr marL="705600" indent="-237600" algn="l" defTabSz="914400" eaLnBrk="1" latinLnBrk="0" hangingPunct="1">
              <a:spcBef>
                <a:spcPts val="0"/>
              </a:spcBef>
              <a:buClr>
                <a:schemeClr val="tx1"/>
              </a:buClr>
              <a:buFont typeface="Credit Suisse Type Light" pitchFamily="34" charset="0"/>
              <a:buChar char="−"/>
              <a:defRPr sz="1800">
                <a:latin typeface="+mn-lt"/>
              </a:defRPr>
            </a:lvl5pPr>
            <a:lvl6pPr marL="2514600" indent="-228600">
              <a:spcBef>
                <a:spcPct val="20000"/>
              </a:spcBef>
              <a:buFont typeface="Arial" pitchFamily="34" charset="0"/>
              <a:buChar char="•"/>
              <a:defRPr sz="2000">
                <a:latin typeface="+mn-lt"/>
              </a:defRPr>
            </a:lvl6pPr>
            <a:lvl7pPr marL="2971800" indent="-228600">
              <a:spcBef>
                <a:spcPct val="20000"/>
              </a:spcBef>
              <a:buFont typeface="Arial" pitchFamily="34" charset="0"/>
              <a:buChar char="•"/>
              <a:defRPr sz="2000">
                <a:latin typeface="+mn-lt"/>
              </a:defRPr>
            </a:lvl7pPr>
            <a:lvl8pPr marL="3429000" indent="-228600">
              <a:spcBef>
                <a:spcPct val="20000"/>
              </a:spcBef>
              <a:buFont typeface="Arial" pitchFamily="34" charset="0"/>
              <a:buChar char="•"/>
              <a:defRPr sz="2000">
                <a:latin typeface="+mn-lt"/>
              </a:defRPr>
            </a:lvl8pPr>
            <a:lvl9pPr marL="3886200" indent="-228600">
              <a:spcBef>
                <a:spcPct val="20000"/>
              </a:spcBef>
              <a:buFont typeface="Arial" pitchFamily="34" charset="0"/>
              <a:buChar char="•"/>
              <a:defRPr sz="2000">
                <a:latin typeface="+mn-lt"/>
              </a:defRPr>
            </a:lvl9pPr>
          </a:lstStyle>
          <a:p>
            <a:pPr>
              <a:lnSpc>
                <a:spcPct val="95000"/>
              </a:lnSpc>
              <a:buClr>
                <a:srgbClr val="FFFFFF"/>
              </a:buClr>
            </a:pPr>
            <a:r>
              <a:rPr lang="en-US" noProof="1" smtClean="0">
                <a:solidFill>
                  <a:srgbClr val="000000"/>
                </a:solidFill>
              </a:rPr>
              <a:t>Confidencial</a:t>
            </a:r>
            <a:endParaRPr lang="en-US" noProof="1">
              <a:solidFill>
                <a:srgbClr val="000000"/>
              </a:solidFill>
            </a:endParaRPr>
          </a:p>
        </p:txBody>
      </p:sp>
      <p:sp>
        <p:nvSpPr>
          <p:cNvPr id="13" name="Internal" descr="AQAAAAAQAFj9sB29+DlHhBvvrN5lXbL3XTgVI61w2YHwCbT8gsysuLPq05dwUCpd1kv+zi52b8cPnOq09LY2uDAPHV533MmA1NRcdf+P80NIM29pz7iGgMkTZYuEj9StiHJAnJB3f01HVqnFpBxKPejgEXBamHdEXyS5rTZWvn92geOCk9TvXJCJnj9d1PR7sXvL18JutNXmlvQcw6CQUSgJd2dzai74DKepkQ1Kb6l9YwVlAKZwzEoD/7G8Pspg5dMj/lF1zQG4W12aCQups44iAHAbTysPRjLSIiUjz3Z7IwZpDX8X" hidden="1"/>
          <p:cNvSpPr txBox="1">
            <a:spLocks noChangeArrowheads="1"/>
          </p:cNvSpPr>
          <p:nvPr userDrawn="1"/>
        </p:nvSpPr>
        <p:spPr bwMode="auto">
          <a:xfrm rot="16200000">
            <a:off x="-25150" y="3227063"/>
            <a:ext cx="447175" cy="4022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accent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46800" tIns="46800" rIns="46800" bIns="46800" anchor="ctr" anchorCtr="1">
            <a:spAutoFit/>
          </a:bodyPr>
          <a:lstStyle>
            <a:lvl1pPr algn="l" defTabSz="728663" eaLnBrk="0" hangingPunct="0">
              <a:defRPr sz="2400">
                <a:solidFill>
                  <a:schemeClr val="tx1"/>
                </a:solidFill>
                <a:latin typeface="Credit Suisse Type Light" pitchFamily="34" charset="0"/>
              </a:defRPr>
            </a:lvl1pPr>
            <a:lvl2pPr marL="495300" indent="-227013" algn="l" defTabSz="728663" eaLnBrk="0" hangingPunct="0">
              <a:defRPr sz="2400">
                <a:solidFill>
                  <a:schemeClr val="tx1"/>
                </a:solidFill>
                <a:latin typeface="Credit Suisse Type Light" pitchFamily="34" charset="0"/>
              </a:defRPr>
            </a:lvl2pPr>
            <a:lvl3pPr marL="757238" indent="-260350" algn="l" defTabSz="728663" eaLnBrk="0" hangingPunct="0">
              <a:defRPr sz="2400">
                <a:solidFill>
                  <a:schemeClr val="tx1"/>
                </a:solidFill>
                <a:latin typeface="Credit Suisse Type Light" pitchFamily="34" charset="0"/>
              </a:defRPr>
            </a:lvl3pPr>
            <a:lvl4pPr marL="1004888" indent="-246063" algn="l" defTabSz="728663" eaLnBrk="0" hangingPunct="0">
              <a:defRPr sz="2400">
                <a:solidFill>
                  <a:schemeClr val="tx1"/>
                </a:solidFill>
                <a:latin typeface="Credit Suisse Type Light" pitchFamily="34" charset="0"/>
              </a:defRPr>
            </a:lvl4pPr>
            <a:lvl5pPr marL="3128963" indent="15875" algn="l" defTabSz="728663" eaLnBrk="0" hangingPunct="0">
              <a:defRPr sz="2400">
                <a:solidFill>
                  <a:schemeClr val="tx1"/>
                </a:solidFill>
                <a:latin typeface="Credit Suisse Type Light" pitchFamily="34" charset="0"/>
              </a:defRPr>
            </a:lvl5pPr>
            <a:lvl6pPr marL="3586163" indent="15875" defTabSz="728663" eaLnBrk="0" fontAlgn="base" hangingPunct="0">
              <a:spcBef>
                <a:spcPct val="0"/>
              </a:spcBef>
              <a:spcAft>
                <a:spcPct val="0"/>
              </a:spcAf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defRPr sz="2400">
                <a:solidFill>
                  <a:schemeClr val="tx1"/>
                </a:solidFill>
                <a:latin typeface="Credit Suisse Type Light" pitchFamily="34" charset="0"/>
              </a:defRPr>
            </a:lvl9pPr>
          </a:lstStyle>
          <a:p>
            <a:pPr eaLnBrk="1" hangingPunct="1">
              <a:spcBef>
                <a:spcPct val="35000"/>
              </a:spcBef>
              <a:buClr>
                <a:srgbClr val="FFFFFF"/>
              </a:buClr>
            </a:pPr>
            <a:r>
              <a:rPr lang="en-US" sz="2000" b="1" noProof="1" smtClean="0">
                <a:solidFill>
                  <a:srgbClr val="DADBDD"/>
                </a:solidFill>
                <a:latin typeface="Credit Suisse Type Light"/>
              </a:rPr>
              <a:t>     </a:t>
            </a:r>
            <a:endParaRPr lang="en-US" sz="2000" b="1" noProof="1">
              <a:solidFill>
                <a:srgbClr val="DADBDD"/>
              </a:solidFill>
              <a:latin typeface="Credit Suisse Type Light"/>
            </a:endParaRPr>
          </a:p>
        </p:txBody>
      </p:sp>
      <p:pic>
        <p:nvPicPr>
          <p:cNvPr id="16" name="ClientLogoHolder" descr="&lt;tags&gt;&lt;tag n=&quot;Visible&quot; v=&quot;False&quot; /&gt;&lt;/tags&gt;" hidden="1"/>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7640638" y="338138"/>
            <a:ext cx="1047750" cy="514350"/>
          </a:xfrm>
          <a:prstGeom prst="rect">
            <a:avLst/>
          </a:prstGeom>
          <a:noFill/>
          <a:extLst>
            <a:ext uri="{909E8E84-426E-40DD-AFC4-6F175D3DCCD1}">
              <a14:hiddenFill xmlns:a14="http://schemas.microsoft.com/office/drawing/2010/main">
                <a:solidFill>
                  <a:srgbClr val="FFFFFF"/>
                </a:solidFill>
              </a14:hiddenFill>
            </a:ext>
          </a:extLst>
        </p:spPr>
      </p:pic>
      <p:pic>
        <p:nvPicPr>
          <p:cNvPr id="11" name="CompanyLogoHolder2" descr="&lt;tags&gt;&lt;tag n=&quot;Visible&quot; v=&quot;False&quot; /&gt;&lt;/tags&gt;" hidden="1"/>
          <p:cNvPicPr preferRelativeResize="0">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449263" y="6240463"/>
            <a:ext cx="1628775" cy="355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 name="CompanyLogoHolder1" descr="&lt;tags&gt;&lt;tag n=&quot;TagName&quot; v=&quot;CompanyLogo&quot; /&gt;&lt;tag n=&quot;Top&quot; v=&quot;24.625&quot; /&gt;&lt;tag n=&quot;Left&quot; v=&quot;35.375&quot; /&gt;&lt;tag n=&quot;Height&quot; v=&quot;401.5&quot; /&gt;&lt;tag n=&quot;Width&quot; v=&quot;1809.875&quot; /&gt;&lt;tag n=&quot;File&quot; v=&quot;C:\Program Files\Office Automation\PitchSuite\Graphics\Logos\Color\Credit Suisse.wmf&quot; /&gt;&lt;tag n=&quot;LogoType&quot; v=&quot;.wmf&quot; /&gt;&lt;tag n=&quot;LogoColor&quot; v=&quot;0&quot; /&gt;&lt;/tags&gt;" hidden="1"/>
          <p:cNvPicPr>
            <a:picLocks noChangeAspect="1" noChangeArrowheads="1"/>
          </p:cNvPicPr>
          <p:nvPr userDrawn="1"/>
        </p:nvPicPr>
        <p:blipFill>
          <a:blip r:embed="rId4" cstate="print">
            <a:extLst>
              <a:ext uri="{28A0092B-C50C-407E-A947-70E740481C1C}">
                <a14:useLocalDpi xmlns:a14="http://schemas.microsoft.com/office/drawing/2010/main" val="0"/>
              </a:ext>
            </a:extLst>
          </a:blip>
          <a:stretch>
            <a:fillRect/>
          </a:stretch>
        </p:blipFill>
        <p:spPr bwMode="gray">
          <a:xfrm>
            <a:off x="453949" y="266400"/>
            <a:ext cx="2255447" cy="500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 name="CompanyLogo" descr="AQAAAAAQAD8/szyBEOVOjDx9SwkN169zZBhWm4/0uiZr9fHwyiZhHu5cw8jKAzsoS7t7u8ckxQv954FuEBhQOnU3KzxUtKnfI38PJHoOBhIPAg/C6BLBQobnJb8yheRjLUW+HZvP7th+g5WSWXRXHTEchdqGi/HgmqtcbtkwvEWZHUBT2ySMcHJjCbRS6HMyWk5RL976KhIGI36Ul4NoxEh2A5qYznL2zjvK/RkBfpYSBIFugj4AQmuMXPzLmwgjabmmaYb1XDqAU5qNO7djLJoT2jF9wAXLwGL9OuRCQotAkCkXcifEyb9pPDrBlMhN9PW5C8ZSSMhTrPgKJCNiHvBMH8u7H3nuzjbj/gk5HoMPvKG1d9Frp2FKJnFX7XS/ZPGoFOoeavvuAd5GF3UR0XmuinpChhAQQEHfKlgwXFduERfaDk2Wa5uoC48H37nsFZpBYljDrn4g4m3mNYpsbErS5GC5P5vZUGTHFpBkjNu6xfyN/YC+egITjfB/TNcL1cKndAcXcSdmf4yh8efSBCYP1D1Cu/dNWosdHFZfh852tnWcTdajavEFOB3E44p++tDGQ2cw7K4dSoiYaOLwz7hXmYb31jM="/>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453949" y="266401"/>
            <a:ext cx="2255447" cy="533505"/>
          </a:xfrm>
          <a:prstGeom prst="rect">
            <a:avLst/>
          </a:prstGeom>
        </p:spPr>
      </p:pic>
    </p:spTree>
    <p:extLst>
      <p:ext uri="{BB962C8B-B14F-4D97-AF65-F5344CB8AC3E}">
        <p14:creationId xmlns:p14="http://schemas.microsoft.com/office/powerpoint/2010/main" val="2705247331"/>
      </p:ext>
    </p:extLst>
  </p:cSld>
  <p:clrMapOvr>
    <a:masterClrMapping/>
  </p:clrMapOvr>
  <p:timing>
    <p:tnLst>
      <p:par>
        <p:cTn id="1" dur="indefinite" restart="never" nodeType="tmRoot"/>
      </p:par>
    </p:tnLst>
  </p:timing>
</p:sldLayout>
</file>

<file path=ppt/slideLayouts/slideLayout107.xml><?xml version="1.0" encoding="utf-8"?>
<p:sldLayout xmlns:a="http://schemas.openxmlformats.org/drawingml/2006/main" xmlns:r="http://schemas.openxmlformats.org/officeDocument/2006/relationships" xmlns:p="http://schemas.openxmlformats.org/presentationml/2006/main" showMasterSp="0" preserve="1" userDrawn="1">
  <p:cSld name="Flysheet">
    <p:spTree>
      <p:nvGrpSpPr>
        <p:cNvPr id="1" name=""/>
        <p:cNvGrpSpPr/>
        <p:nvPr/>
      </p:nvGrpSpPr>
      <p:grpSpPr>
        <a:xfrm>
          <a:off x="0" y="0"/>
          <a:ext cx="0" cy="0"/>
          <a:chOff x="0" y="0"/>
          <a:chExt cx="0" cy="0"/>
        </a:xfrm>
      </p:grpSpPr>
      <p:sp>
        <p:nvSpPr>
          <p:cNvPr id="21" name="SlideNumber"/>
          <p:cNvSpPr>
            <a:spLocks noGrp="1" noChangeArrowheads="1"/>
          </p:cNvSpPr>
          <p:nvPr>
            <p:ph type="sldNum" sz="quarter" idx="4"/>
          </p:nvPr>
        </p:nvSpPr>
        <p:spPr bwMode="auto">
          <a:xfrm>
            <a:off x="6937375" y="6324600"/>
            <a:ext cx="1755775" cy="3571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45720" rIns="0" bIns="45720" numCol="1" anchor="b" anchorCtr="0" compatLnSpc="1">
            <a:prstTxWarp prst="textNoShape">
              <a:avLst/>
            </a:prstTxWarp>
          </a:bodyPr>
          <a:lstStyle>
            <a:lvl1pPr algn="r">
              <a:lnSpc>
                <a:spcPct val="100000"/>
              </a:lnSpc>
              <a:buClrTx/>
              <a:defRPr sz="1000">
                <a:solidFill>
                  <a:schemeClr val="tx1"/>
                </a:solidFill>
                <a:latin typeface="+mn-lt"/>
                <a:ea typeface="+mn-ea"/>
                <a:cs typeface="+mn-cs"/>
              </a:defRPr>
            </a:lvl1pPr>
          </a:lstStyle>
          <a:p>
            <a:fld id="{3C5482B9-D11D-4067-B360-F1AA9B4F5826}" type="slidenum">
              <a:rPr lang="en-US" noProof="1" smtClean="0">
                <a:solidFill>
                  <a:srgbClr val="000000"/>
                </a:solidFill>
              </a:rPr>
              <a:pPr/>
              <a:t>‹Nº›</a:t>
            </a:fld>
            <a:endParaRPr lang="en-US" noProof="1">
              <a:solidFill>
                <a:srgbClr val="000000"/>
              </a:solidFill>
            </a:endParaRPr>
          </a:p>
        </p:txBody>
      </p:sp>
      <p:sp>
        <p:nvSpPr>
          <p:cNvPr id="4" name="GreyBox"/>
          <p:cNvSpPr/>
          <p:nvPr userDrawn="1"/>
        </p:nvSpPr>
        <p:spPr bwMode="gray">
          <a:xfrm>
            <a:off x="3280964" y="3429000"/>
            <a:ext cx="5863041" cy="1617428"/>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eaLnBrk="1" fontAlgn="auto" hangingPunct="1">
              <a:lnSpc>
                <a:spcPct val="95000"/>
              </a:lnSpc>
              <a:spcBef>
                <a:spcPts val="0"/>
              </a:spcBef>
              <a:spcAft>
                <a:spcPts val="0"/>
              </a:spcAft>
            </a:pPr>
            <a:endParaRPr lang="en-GB">
              <a:solidFill>
                <a:prstClr val="white"/>
              </a:solidFill>
            </a:endParaRPr>
          </a:p>
        </p:txBody>
      </p:sp>
      <p:sp>
        <p:nvSpPr>
          <p:cNvPr id="16" name="Title"/>
          <p:cNvSpPr>
            <a:spLocks noGrp="1"/>
          </p:cNvSpPr>
          <p:nvPr>
            <p:ph type="ctrTitle" hasCustomPrompt="1"/>
          </p:nvPr>
        </p:nvSpPr>
        <p:spPr bwMode="gray">
          <a:xfrm>
            <a:off x="3280961" y="3676400"/>
            <a:ext cx="5407508" cy="561314"/>
          </a:xfrm>
          <a:noFill/>
        </p:spPr>
        <p:txBody>
          <a:bodyPr lIns="72000" bIns="36000" anchor="b" anchorCtr="0">
            <a:noAutofit/>
          </a:bodyPr>
          <a:lstStyle>
            <a:lvl1pPr marL="0" indent="0">
              <a:lnSpc>
                <a:spcPct val="95000"/>
              </a:lnSpc>
              <a:tabLst>
                <a:tab pos="574675" algn="l"/>
              </a:tabLst>
              <a:defRPr sz="2400">
                <a:solidFill>
                  <a:schemeClr val="accent1"/>
                </a:solidFill>
                <a:latin typeface="+mj-lt"/>
                <a:ea typeface="+mn-ea"/>
                <a:cs typeface="+mn-cs"/>
              </a:defRPr>
            </a:lvl1pPr>
          </a:lstStyle>
          <a:p>
            <a:r>
              <a:rPr lang="en-US" dirty="0" smtClean="0"/>
              <a:t>Flysheet heading</a:t>
            </a:r>
            <a:endParaRPr lang="en-GB" dirty="0"/>
          </a:p>
        </p:txBody>
      </p:sp>
      <p:sp>
        <p:nvSpPr>
          <p:cNvPr id="19" name="Subtitle"/>
          <p:cNvSpPr>
            <a:spLocks noGrp="1"/>
          </p:cNvSpPr>
          <p:nvPr>
            <p:ph type="subTitle" idx="1" hasCustomPrompt="1"/>
          </p:nvPr>
        </p:nvSpPr>
        <p:spPr bwMode="gray">
          <a:xfrm>
            <a:off x="3280961" y="4237715"/>
            <a:ext cx="5407508" cy="572400"/>
          </a:xfrm>
          <a:noFill/>
        </p:spPr>
        <p:txBody>
          <a:bodyPr lIns="72000" bIns="0"/>
          <a:lstStyle>
            <a:lvl1pPr marL="0" indent="0" algn="l">
              <a:lnSpc>
                <a:spcPct val="95000"/>
              </a:lnSpc>
              <a:buNone/>
              <a:tabLst>
                <a:tab pos="574675" algn="l"/>
              </a:tabLst>
              <a:defRPr sz="2400" b="0" baseline="0">
                <a:solidFill>
                  <a:schemeClr val="accent4"/>
                </a:solidFill>
                <a:latin typeface="+mj-lt"/>
                <a:ea typeface="+mn-ea"/>
                <a:cs typeface="+mn-cs"/>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Flysheet subheading</a:t>
            </a:r>
          </a:p>
        </p:txBody>
      </p:sp>
      <p:sp>
        <p:nvSpPr>
          <p:cNvPr id="30" name="DraftAndConfidential" descr="AQAAAAAQAD5vyZEbNLNCisLNTgtZwHzC8TfrTxJ+s7BbI68WIDRlUjUn/6B41yx3VsH8M+Dyef+s8ntPHFI5+6TGDqIM8bTlfBhdmppekIkXik7F9M3y6lh8Q1D/VpiTjtHIiKqktx0l8DpmXFbekg7ztVzQhwiNQO+t+arCWCkhxUh5Xaxc7PNDjbqxo6LVR3F4/qk5ApdiQFajTmB2/P9/ccAbNNo/UEyMYE81t0PuyYLdeHhMbIRi2qz6q/t2Km5XiajRHiKdIDG7NlUAHMkNAjpEc8tYhyRB8Yxe4VeAFALRFhiE"/>
          <p:cNvSpPr txBox="1">
            <a:spLocks noChangeArrowheads="1"/>
          </p:cNvSpPr>
          <p:nvPr userDrawn="1"/>
        </p:nvSpPr>
        <p:spPr bwMode="auto">
          <a:xfrm>
            <a:off x="8058362" y="6273800"/>
            <a:ext cx="634789" cy="146194"/>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algn="l" eaLnBrk="0" hangingPunct="0">
              <a:defRPr sz="2400">
                <a:solidFill>
                  <a:schemeClr val="tx1"/>
                </a:solidFill>
                <a:latin typeface="Credit Suisse Type Light" pitchFamily="34" charset="0"/>
              </a:defRPr>
            </a:lvl1pPr>
            <a:lvl2pPr marL="1588" algn="l" eaLnBrk="0" hangingPunct="0">
              <a:defRPr sz="2400">
                <a:solidFill>
                  <a:schemeClr val="tx1"/>
                </a:solidFill>
                <a:latin typeface="Credit Suisse Type Light" pitchFamily="34" charset="0"/>
              </a:defRPr>
            </a:lvl2pPr>
            <a:lvl3pPr marL="3175" algn="l" eaLnBrk="0" hangingPunct="0">
              <a:defRPr sz="2400">
                <a:solidFill>
                  <a:schemeClr val="tx1"/>
                </a:solidFill>
                <a:latin typeface="Credit Suisse Type Light" pitchFamily="34" charset="0"/>
              </a:defRPr>
            </a:lvl3pPr>
            <a:lvl4pPr marL="4763" algn="l" eaLnBrk="0" hangingPunct="0">
              <a:defRPr sz="2400">
                <a:solidFill>
                  <a:schemeClr val="tx1"/>
                </a:solidFill>
                <a:latin typeface="Credit Suisse Type Light" pitchFamily="34" charset="0"/>
              </a:defRPr>
            </a:lvl4pPr>
            <a:lvl5pPr marL="3484563" indent="-3300413" algn="l" eaLnBrk="0" hangingPunct="0">
              <a:defRPr sz="2400">
                <a:solidFill>
                  <a:schemeClr val="tx1"/>
                </a:solidFill>
                <a:latin typeface="Credit Suisse Type Light" pitchFamily="34" charset="0"/>
              </a:defRPr>
            </a:lvl5pPr>
            <a:lvl6pPr marL="3941763" indent="-3300413" eaLnBrk="0" fontAlgn="base" hangingPunct="0">
              <a:spcBef>
                <a:spcPct val="0"/>
              </a:spcBef>
              <a:spcAft>
                <a:spcPct val="0"/>
              </a:spcAft>
              <a:defRPr sz="2400">
                <a:solidFill>
                  <a:schemeClr val="tx1"/>
                </a:solidFill>
                <a:latin typeface="Credit Suisse Type Light" pitchFamily="34" charset="0"/>
              </a:defRPr>
            </a:lvl6pPr>
            <a:lvl7pPr marL="4398963" indent="-3300413" eaLnBrk="0" fontAlgn="base" hangingPunct="0">
              <a:spcBef>
                <a:spcPct val="0"/>
              </a:spcBef>
              <a:spcAft>
                <a:spcPct val="0"/>
              </a:spcAft>
              <a:defRPr sz="2400">
                <a:solidFill>
                  <a:schemeClr val="tx1"/>
                </a:solidFill>
                <a:latin typeface="Credit Suisse Type Light" pitchFamily="34" charset="0"/>
              </a:defRPr>
            </a:lvl7pPr>
            <a:lvl8pPr marL="4856163" indent="-3300413" eaLnBrk="0" fontAlgn="base" hangingPunct="0">
              <a:spcBef>
                <a:spcPct val="0"/>
              </a:spcBef>
              <a:spcAft>
                <a:spcPct val="0"/>
              </a:spcAft>
              <a:defRPr sz="2400">
                <a:solidFill>
                  <a:schemeClr val="tx1"/>
                </a:solidFill>
                <a:latin typeface="Credit Suisse Type Light" pitchFamily="34" charset="0"/>
              </a:defRPr>
            </a:lvl8pPr>
            <a:lvl9pPr marL="5313363" indent="-3300413" eaLnBrk="0" fontAlgn="base" hangingPunct="0">
              <a:spcBef>
                <a:spcPct val="0"/>
              </a:spcBef>
              <a:spcAft>
                <a:spcPct val="0"/>
              </a:spcAft>
              <a:defRPr sz="2400">
                <a:solidFill>
                  <a:schemeClr val="tx1"/>
                </a:solidFill>
                <a:latin typeface="Credit Suisse Type Light" pitchFamily="34" charset="0"/>
              </a:defRPr>
            </a:lvl9pPr>
          </a:lstStyle>
          <a:p>
            <a:pPr algn="r" defTabSz="914400" eaLnBrk="1" hangingPunct="1">
              <a:lnSpc>
                <a:spcPct val="95000"/>
              </a:lnSpc>
              <a:buClr>
                <a:srgbClr val="7898B3"/>
              </a:buClr>
              <a:buSzPct val="120000"/>
              <a:buFont typeface="Wingdings" pitchFamily="2" charset="2"/>
              <a:buNone/>
            </a:pPr>
            <a:r>
              <a:rPr lang="en-US" sz="1000" noProof="1" smtClean="0">
                <a:solidFill>
                  <a:srgbClr val="000000"/>
                </a:solidFill>
                <a:latin typeface="Credit Suisse Type Light"/>
              </a:rPr>
              <a:t>Confidencial</a:t>
            </a:r>
            <a:endParaRPr lang="en-US" sz="1000" noProof="1">
              <a:solidFill>
                <a:srgbClr val="000000"/>
              </a:solidFill>
              <a:latin typeface="Credit Suisse Type Light"/>
            </a:endParaRPr>
          </a:p>
        </p:txBody>
      </p:sp>
      <p:sp>
        <p:nvSpPr>
          <p:cNvPr id="18" name="Tagline" hidden="1"/>
          <p:cNvSpPr txBox="1">
            <a:spLocks noChangeArrowheads="1"/>
          </p:cNvSpPr>
          <p:nvPr userDrawn="1"/>
        </p:nvSpPr>
        <p:spPr bwMode="auto">
          <a:xfrm rot="-5400000">
            <a:off x="-3366293" y="3369468"/>
            <a:ext cx="6826250" cy="873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ormAutofit/>
          </a:bodyPr>
          <a:lstStyle>
            <a:lvl1pPr algn="l" defTabSz="728663" eaLnBrk="0" hangingPunct="0">
              <a:tabLst>
                <a:tab pos="4286250" algn="l"/>
              </a:tabLst>
              <a:defRPr sz="2400">
                <a:solidFill>
                  <a:schemeClr val="tx1"/>
                </a:solidFill>
                <a:latin typeface="Credit Suisse Type Light" pitchFamily="34" charset="0"/>
              </a:defRPr>
            </a:lvl1pPr>
            <a:lvl2pPr marL="495300" indent="-227013" algn="l" defTabSz="728663" eaLnBrk="0" hangingPunct="0">
              <a:tabLst>
                <a:tab pos="4286250" algn="l"/>
              </a:tabLst>
              <a:defRPr sz="2400">
                <a:solidFill>
                  <a:schemeClr val="tx1"/>
                </a:solidFill>
                <a:latin typeface="Credit Suisse Type Light" pitchFamily="34" charset="0"/>
              </a:defRPr>
            </a:lvl2pPr>
            <a:lvl3pPr marL="757238" indent="-260350" algn="l" defTabSz="728663" eaLnBrk="0" hangingPunct="0">
              <a:tabLst>
                <a:tab pos="4286250" algn="l"/>
              </a:tabLst>
              <a:defRPr sz="2400">
                <a:solidFill>
                  <a:schemeClr val="tx1"/>
                </a:solidFill>
                <a:latin typeface="Credit Suisse Type Light" pitchFamily="34" charset="0"/>
              </a:defRPr>
            </a:lvl3pPr>
            <a:lvl4pPr marL="1004888" indent="-246063" algn="l" defTabSz="728663" eaLnBrk="0" hangingPunct="0">
              <a:tabLst>
                <a:tab pos="4286250" algn="l"/>
              </a:tabLst>
              <a:defRPr sz="2400">
                <a:solidFill>
                  <a:schemeClr val="tx1"/>
                </a:solidFill>
                <a:latin typeface="Credit Suisse Type Light" pitchFamily="34" charset="0"/>
              </a:defRPr>
            </a:lvl4pPr>
            <a:lvl5pPr marL="3128963" indent="15875" algn="l" defTabSz="728663" eaLnBrk="0" hangingPunct="0">
              <a:tabLst>
                <a:tab pos="4286250" algn="l"/>
              </a:tabLst>
              <a:defRPr sz="2400">
                <a:solidFill>
                  <a:schemeClr val="tx1"/>
                </a:solidFill>
                <a:latin typeface="Credit Suisse Type Light" pitchFamily="34" charset="0"/>
              </a:defRPr>
            </a:lvl5pPr>
            <a:lvl6pPr marL="35861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9pPr>
          </a:lstStyle>
          <a:p>
            <a:pPr eaLnBrk="1" hangingPunct="1">
              <a:lnSpc>
                <a:spcPct val="95000"/>
              </a:lnSpc>
              <a:buClr>
                <a:srgbClr val="FFFFFF"/>
              </a:buClr>
            </a:pPr>
            <a:r>
              <a:rPr lang="en-US" sz="600" noProof="1" smtClean="0">
                <a:solidFill>
                  <a:srgbClr val="969696"/>
                </a:solidFill>
                <a:latin typeface="Credit Suisse Type Light"/>
              </a:rPr>
              <a:t>O:\IBD_Regional_Documents_Repository_AM_Groups\Latam Group\Mexico IBD\CKDs\Credit Suisse RE\New RP\CSMRTCK - Roadshow_v52.pptx</a:t>
            </a:r>
            <a:endParaRPr lang="en-US" sz="600" noProof="1">
              <a:solidFill>
                <a:srgbClr val="969696"/>
              </a:solidFill>
              <a:latin typeface="Credit Suisse Type Light"/>
            </a:endParaRPr>
          </a:p>
        </p:txBody>
      </p:sp>
      <p:cxnSp>
        <p:nvCxnSpPr>
          <p:cNvPr id="5" name="RedLine"/>
          <p:cNvCxnSpPr/>
          <p:nvPr userDrawn="1"/>
        </p:nvCxnSpPr>
        <p:spPr bwMode="gray">
          <a:xfrm flipH="1">
            <a:off x="3280959" y="5085698"/>
            <a:ext cx="5863382" cy="0"/>
          </a:xfrm>
          <a:prstGeom prst="line">
            <a:avLst/>
          </a:prstGeom>
          <a:ln w="127000">
            <a:solidFill>
              <a:schemeClr val="tx2"/>
            </a:solidFill>
          </a:ln>
        </p:spPr>
        <p:style>
          <a:lnRef idx="1">
            <a:schemeClr val="accent1"/>
          </a:lnRef>
          <a:fillRef idx="0">
            <a:schemeClr val="accent1"/>
          </a:fillRef>
          <a:effectRef idx="0">
            <a:schemeClr val="accent1"/>
          </a:effectRef>
          <a:fontRef idx="minor">
            <a:schemeClr val="tx1"/>
          </a:fontRef>
        </p:style>
      </p:cxnSp>
      <p:sp>
        <p:nvSpPr>
          <p:cNvPr id="13" name="Internal" descr="AQAAAAAQAEl79l1QtKtNhyHQxZXTBtfnQzQ52dkXN2uzc4qySiadVQ4vtcE54IUHbX+PApZRDgrlReRluq9ftIh8jY1r/gjGO6Jo+pxyb2ZawQdj24G6DxuXteSB0eSEfIhSplkjH11YGRLgqTTz2M6qtmSPNv48JsFjPH6pADiDdxJcwfwh25riFGSSnkFAngKZ3ylRMC2REsjP2XfQNWDU7gvORhY2jOCkVDqxLr+AFCjhXaUDZczC0+cbE+/IUu1ozW4LHT5PQULQDqkZWNHhFC01MoOTlpWUXyN4jVqW9QYqNQWU" hidden="1"/>
          <p:cNvSpPr txBox="1">
            <a:spLocks noChangeArrowheads="1"/>
          </p:cNvSpPr>
          <p:nvPr userDrawn="1"/>
        </p:nvSpPr>
        <p:spPr bwMode="auto">
          <a:xfrm rot="16200000">
            <a:off x="-25150" y="3227063"/>
            <a:ext cx="447175" cy="4022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accent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46800" tIns="46800" rIns="46800" bIns="46800" anchor="ctr" anchorCtr="1">
            <a:spAutoFit/>
          </a:bodyPr>
          <a:lstStyle>
            <a:lvl1pPr algn="l" defTabSz="728663" eaLnBrk="0" hangingPunct="0">
              <a:defRPr sz="2400">
                <a:solidFill>
                  <a:schemeClr val="tx1"/>
                </a:solidFill>
                <a:latin typeface="Credit Suisse Type Light" pitchFamily="34" charset="0"/>
              </a:defRPr>
            </a:lvl1pPr>
            <a:lvl2pPr marL="495300" indent="-227013" algn="l" defTabSz="728663" eaLnBrk="0" hangingPunct="0">
              <a:defRPr sz="2400">
                <a:solidFill>
                  <a:schemeClr val="tx1"/>
                </a:solidFill>
                <a:latin typeface="Credit Suisse Type Light" pitchFamily="34" charset="0"/>
              </a:defRPr>
            </a:lvl2pPr>
            <a:lvl3pPr marL="757238" indent="-260350" algn="l" defTabSz="728663" eaLnBrk="0" hangingPunct="0">
              <a:defRPr sz="2400">
                <a:solidFill>
                  <a:schemeClr val="tx1"/>
                </a:solidFill>
                <a:latin typeface="Credit Suisse Type Light" pitchFamily="34" charset="0"/>
              </a:defRPr>
            </a:lvl3pPr>
            <a:lvl4pPr marL="1004888" indent="-246063" algn="l" defTabSz="728663" eaLnBrk="0" hangingPunct="0">
              <a:defRPr sz="2400">
                <a:solidFill>
                  <a:schemeClr val="tx1"/>
                </a:solidFill>
                <a:latin typeface="Credit Suisse Type Light" pitchFamily="34" charset="0"/>
              </a:defRPr>
            </a:lvl4pPr>
            <a:lvl5pPr marL="3128963" indent="15875" algn="l" defTabSz="728663" eaLnBrk="0" hangingPunct="0">
              <a:defRPr sz="2400">
                <a:solidFill>
                  <a:schemeClr val="tx1"/>
                </a:solidFill>
                <a:latin typeface="Credit Suisse Type Light" pitchFamily="34" charset="0"/>
              </a:defRPr>
            </a:lvl5pPr>
            <a:lvl6pPr marL="3586163" indent="15875" defTabSz="728663" eaLnBrk="0" fontAlgn="base" hangingPunct="0">
              <a:spcBef>
                <a:spcPct val="0"/>
              </a:spcBef>
              <a:spcAft>
                <a:spcPct val="0"/>
              </a:spcAf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defRPr sz="2400">
                <a:solidFill>
                  <a:schemeClr val="tx1"/>
                </a:solidFill>
                <a:latin typeface="Credit Suisse Type Light" pitchFamily="34" charset="0"/>
              </a:defRPr>
            </a:lvl9pPr>
          </a:lstStyle>
          <a:p>
            <a:pPr eaLnBrk="1" hangingPunct="1">
              <a:spcBef>
                <a:spcPct val="35000"/>
              </a:spcBef>
              <a:buClr>
                <a:srgbClr val="FFFFFF"/>
              </a:buClr>
            </a:pPr>
            <a:r>
              <a:rPr lang="en-US" sz="2000" b="1" noProof="1" smtClean="0">
                <a:solidFill>
                  <a:srgbClr val="DADBDD"/>
                </a:solidFill>
                <a:latin typeface="Credit Suisse Type Light"/>
              </a:rPr>
              <a:t>     </a:t>
            </a:r>
            <a:endParaRPr lang="en-US" sz="2000" b="1" noProof="1">
              <a:solidFill>
                <a:srgbClr val="DADBDD"/>
              </a:solidFill>
              <a:latin typeface="Credit Suisse Type Light"/>
            </a:endParaRPr>
          </a:p>
        </p:txBody>
      </p:sp>
      <p:pic>
        <p:nvPicPr>
          <p:cNvPr id="28" name="ClientLogoHolder" descr="&lt;tags&gt;&lt;tag n=&quot;Visible&quot; v=&quot;False&quot; /&gt;&lt;/tags&gt;" hidden="1"/>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7640638" y="338138"/>
            <a:ext cx="1047750" cy="514350"/>
          </a:xfrm>
          <a:prstGeom prst="rect">
            <a:avLst/>
          </a:prstGeom>
          <a:noFill/>
          <a:extLst>
            <a:ext uri="{909E8E84-426E-40DD-AFC4-6F175D3DCCD1}">
              <a14:hiddenFill xmlns:a14="http://schemas.microsoft.com/office/drawing/2010/main">
                <a:solidFill>
                  <a:srgbClr val="FFFFFF"/>
                </a:solidFill>
              </a14:hiddenFill>
            </a:ext>
          </a:extLst>
        </p:spPr>
      </p:pic>
      <p:pic>
        <p:nvPicPr>
          <p:cNvPr id="27" name="CompanyLogoHolder2" descr="&lt;tags&gt;&lt;tag n=&quot;Visible&quot; v=&quot;False&quot; /&gt;&lt;/tags&gt;" hidden="1"/>
          <p:cNvPicPr preferRelativeResize="0">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449263" y="6240463"/>
            <a:ext cx="1628775" cy="355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9" name="CompanyLogoHolder1" descr="&lt;tags&gt;&lt;tag n=&quot;TagName&quot; v=&quot;CompanyLogo&quot; /&gt;&lt;tag n=&quot;Top&quot; v=&quot;24.625&quot; /&gt;&lt;tag n=&quot;Left&quot; v=&quot;35.375&quot; /&gt;&lt;tag n=&quot;Height&quot; v=&quot;401.5&quot; /&gt;&lt;tag n=&quot;Width&quot; v=&quot;1809.875&quot; /&gt;&lt;tag n=&quot;File&quot; v=&quot;C:\Program Files\Office Automation\PitchSuite\Graphics\Logos\Color\Credit Suisse.wmf&quot; /&gt;&lt;tag n=&quot;LogoType&quot; v=&quot;.wmf&quot; /&gt;&lt;tag n=&quot;LogoColor&quot; v=&quot;0&quot; /&gt;&lt;/tags&gt;" hidden="1"/>
          <p:cNvPicPr>
            <a:picLocks noChangeAspect="1" noChangeArrowheads="1"/>
          </p:cNvPicPr>
          <p:nvPr userDrawn="1"/>
        </p:nvPicPr>
        <p:blipFill>
          <a:blip r:embed="rId4" cstate="print">
            <a:extLst>
              <a:ext uri="{28A0092B-C50C-407E-A947-70E740481C1C}">
                <a14:useLocalDpi xmlns:a14="http://schemas.microsoft.com/office/drawing/2010/main" val="0"/>
              </a:ext>
            </a:extLst>
          </a:blip>
          <a:stretch>
            <a:fillRect/>
          </a:stretch>
        </p:blipFill>
        <p:spPr bwMode="gray">
          <a:xfrm>
            <a:off x="453949" y="266400"/>
            <a:ext cx="2255447" cy="500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 name="CompanyLogo" descr="AQAAAAAQAPKtM3vy8mpArSNZeav/wpVnNeJ31zNXx36DlntOa7vRXDyQ6M5HVulNit+hu4EutMwPsWwcB999SQLtVluxjybO/8jy533xCp/tjegoRAQodyC0RC9m9PN9LgDymz1TUzH9uSx0DmPyYabFj1lvEX3tvqZ+c8RPLx4X9sCsdYadatUC60Itc6qDwnV2jGP2lt8mUCIHbBEikyJsiMpRf/bGbaTkrkYh1iJNFavFDIB9dIONrCxjm+gN194A3tZp0CAJNqPeVnK2WMpuAjpZvh56c/H9gVU5nYuOBzYtUoIddU6aw8FgJBGgj7vujBKoA3zLwFBKyeyPSpxQgrHqyEufAWJzAiMAGgy62jawccYqN5gx81tB18k2vdaRT/SyTH8T+Db8VRjxl7+cUczWVLYSk+MY/sC0PHyXUDBVc6M26xcVJD7ynaLRIS4Za2ZuAlfpXoMLkfR3dw/879ZkQpHmxsVMdze2mX66o8kmPZS6vype6VqxEOkOEvLL87YDRVicNd53Rfhpv/8+ml6j8hq8gT1NgQhGvW4XIwB73eBV7d2gvj5mbDtWkkuzRZmPqSwLQ9zCx8Yu98IfFjrTEAw="/>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453949" y="266401"/>
            <a:ext cx="2255447" cy="533505"/>
          </a:xfrm>
          <a:prstGeom prst="rect">
            <a:avLst/>
          </a:prstGeom>
        </p:spPr>
      </p:pic>
    </p:spTree>
    <p:extLst>
      <p:ext uri="{BB962C8B-B14F-4D97-AF65-F5344CB8AC3E}">
        <p14:creationId xmlns:p14="http://schemas.microsoft.com/office/powerpoint/2010/main" val="3079246196"/>
      </p:ext>
    </p:extLst>
  </p:cSld>
  <p:clrMapOvr>
    <a:masterClrMapping/>
  </p:clrMapOvr>
  <p:timing>
    <p:tnLst>
      <p:par>
        <p:cTn id="1" dur="indefinite" restart="never" nodeType="tmRoot"/>
      </p:par>
    </p:tnLst>
  </p:timing>
</p:sldLayout>
</file>

<file path=ppt/slideLayouts/slideLayout108.xml><?xml version="1.0" encoding="utf-8"?>
<p:sldLayout xmlns:a="http://schemas.openxmlformats.org/drawingml/2006/main" xmlns:r="http://schemas.openxmlformats.org/officeDocument/2006/relationships" xmlns:p="http://schemas.openxmlformats.org/presentationml/2006/main" showMasterSp="0" preserve="1" userDrawn="1">
  <p:cSld name="Flysheet Numbered">
    <p:spTree>
      <p:nvGrpSpPr>
        <p:cNvPr id="1" name=""/>
        <p:cNvGrpSpPr/>
        <p:nvPr/>
      </p:nvGrpSpPr>
      <p:grpSpPr>
        <a:xfrm>
          <a:off x="0" y="0"/>
          <a:ext cx="0" cy="0"/>
          <a:chOff x="0" y="0"/>
          <a:chExt cx="0" cy="0"/>
        </a:xfrm>
      </p:grpSpPr>
      <p:sp>
        <p:nvSpPr>
          <p:cNvPr id="21" name="SlideNumber"/>
          <p:cNvSpPr>
            <a:spLocks noGrp="1" noChangeArrowheads="1"/>
          </p:cNvSpPr>
          <p:nvPr>
            <p:ph type="sldNum" sz="quarter" idx="4"/>
          </p:nvPr>
        </p:nvSpPr>
        <p:spPr bwMode="auto">
          <a:xfrm>
            <a:off x="6937375" y="6324600"/>
            <a:ext cx="1755775" cy="3571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45720" rIns="0" bIns="45720" numCol="1" anchor="b" anchorCtr="0" compatLnSpc="1">
            <a:prstTxWarp prst="textNoShape">
              <a:avLst/>
            </a:prstTxWarp>
          </a:bodyPr>
          <a:lstStyle>
            <a:lvl1pPr algn="r">
              <a:lnSpc>
                <a:spcPct val="100000"/>
              </a:lnSpc>
              <a:buClrTx/>
              <a:defRPr sz="1000">
                <a:solidFill>
                  <a:schemeClr val="tx1"/>
                </a:solidFill>
                <a:latin typeface="+mn-lt"/>
                <a:ea typeface="+mn-ea"/>
                <a:cs typeface="+mn-cs"/>
              </a:defRPr>
            </a:lvl1pPr>
          </a:lstStyle>
          <a:p>
            <a:fld id="{3C5482B9-D11D-4067-B360-F1AA9B4F5826}" type="slidenum">
              <a:rPr lang="en-US" noProof="1" smtClean="0">
                <a:solidFill>
                  <a:srgbClr val="000000"/>
                </a:solidFill>
              </a:rPr>
              <a:pPr/>
              <a:t>‹Nº›</a:t>
            </a:fld>
            <a:endParaRPr lang="en-US" noProof="1">
              <a:solidFill>
                <a:srgbClr val="000000"/>
              </a:solidFill>
            </a:endParaRPr>
          </a:p>
        </p:txBody>
      </p:sp>
      <p:sp>
        <p:nvSpPr>
          <p:cNvPr id="4" name="GreyBox"/>
          <p:cNvSpPr/>
          <p:nvPr userDrawn="1"/>
        </p:nvSpPr>
        <p:spPr bwMode="gray">
          <a:xfrm>
            <a:off x="3280964" y="3429000"/>
            <a:ext cx="5863041" cy="1617428"/>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eaLnBrk="1" fontAlgn="auto" hangingPunct="1">
              <a:lnSpc>
                <a:spcPct val="95000"/>
              </a:lnSpc>
              <a:spcBef>
                <a:spcPts val="0"/>
              </a:spcBef>
              <a:spcAft>
                <a:spcPts val="0"/>
              </a:spcAft>
            </a:pPr>
            <a:endParaRPr lang="en-GB">
              <a:solidFill>
                <a:prstClr val="white"/>
              </a:solidFill>
            </a:endParaRPr>
          </a:p>
        </p:txBody>
      </p:sp>
      <p:sp>
        <p:nvSpPr>
          <p:cNvPr id="16" name="Title"/>
          <p:cNvSpPr>
            <a:spLocks noGrp="1"/>
          </p:cNvSpPr>
          <p:nvPr>
            <p:ph type="ctrTitle" hasCustomPrompt="1"/>
          </p:nvPr>
        </p:nvSpPr>
        <p:spPr bwMode="gray">
          <a:xfrm>
            <a:off x="3280961" y="3676400"/>
            <a:ext cx="5407508" cy="561314"/>
          </a:xfrm>
          <a:noFill/>
        </p:spPr>
        <p:txBody>
          <a:bodyPr lIns="72000" bIns="36000" anchor="b" anchorCtr="0">
            <a:noAutofit/>
          </a:bodyPr>
          <a:lstStyle>
            <a:lvl1pPr marL="573088" indent="-573088">
              <a:lnSpc>
                <a:spcPct val="95000"/>
              </a:lnSpc>
              <a:tabLst>
                <a:tab pos="574675" algn="l"/>
              </a:tabLst>
              <a:defRPr sz="2400">
                <a:solidFill>
                  <a:schemeClr val="accent1"/>
                </a:solidFill>
                <a:latin typeface="+mj-lt"/>
                <a:ea typeface="+mn-ea"/>
                <a:cs typeface="+mn-cs"/>
              </a:defRPr>
            </a:lvl1pPr>
          </a:lstStyle>
          <a:p>
            <a:r>
              <a:rPr lang="en-US" dirty="0" smtClean="0"/>
              <a:t>#.	Flysheet heading</a:t>
            </a:r>
            <a:endParaRPr lang="en-GB" dirty="0"/>
          </a:p>
        </p:txBody>
      </p:sp>
      <p:sp>
        <p:nvSpPr>
          <p:cNvPr id="19" name="Subtitle"/>
          <p:cNvSpPr>
            <a:spLocks noGrp="1"/>
          </p:cNvSpPr>
          <p:nvPr>
            <p:ph type="subTitle" idx="1" hasCustomPrompt="1"/>
          </p:nvPr>
        </p:nvSpPr>
        <p:spPr bwMode="gray">
          <a:xfrm>
            <a:off x="3280961" y="4237715"/>
            <a:ext cx="5407508" cy="572400"/>
          </a:xfrm>
          <a:noFill/>
        </p:spPr>
        <p:txBody>
          <a:bodyPr lIns="72000" bIns="0"/>
          <a:lstStyle>
            <a:lvl1pPr marL="569913" indent="-569913" algn="l">
              <a:lnSpc>
                <a:spcPct val="95000"/>
              </a:lnSpc>
              <a:buNone/>
              <a:tabLst>
                <a:tab pos="574675" algn="l"/>
              </a:tabLst>
              <a:defRPr sz="2400" b="0" baseline="0">
                <a:solidFill>
                  <a:schemeClr val="accent4"/>
                </a:solidFill>
                <a:latin typeface="+mj-lt"/>
                <a:ea typeface="+mn-ea"/>
                <a:cs typeface="+mn-cs"/>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	Flysheet subheading</a:t>
            </a:r>
          </a:p>
        </p:txBody>
      </p:sp>
      <p:sp>
        <p:nvSpPr>
          <p:cNvPr id="30" name="DraftAndConfidential" descr="AQAAAAAQAHBal1mp+zBAtAT5AJetbEFLHGWW+t/rDrGNO3BXOrWHEuw4H4MoZMJOAgralriMpWApKFODl/SI4O5jCuEkbO/DP7G+q+H+B3VJmVOIXrhgHD4FdnmLzdoNkc9MYcagyTVFMTN5R0+Ib2pLc/wZilBpRWbSeSG8quB/sBTT1G/o+43qny7Zladf/0dcmuUM52WuZks/t+BTzv+ohRNU20puGgwaQnxIb9tCP2Y5AY8IQyGkauHR3+YYhAoWrfP2XuA3dcyB04hA9hm3vpWkWvigT06xLpY55mUqcB23bN+L"/>
          <p:cNvSpPr txBox="1">
            <a:spLocks noChangeArrowheads="1"/>
          </p:cNvSpPr>
          <p:nvPr userDrawn="1"/>
        </p:nvSpPr>
        <p:spPr bwMode="auto">
          <a:xfrm>
            <a:off x="8058361" y="6273800"/>
            <a:ext cx="634789" cy="146194"/>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algn="l" eaLnBrk="0" hangingPunct="0">
              <a:defRPr sz="2400">
                <a:solidFill>
                  <a:schemeClr val="tx1"/>
                </a:solidFill>
                <a:latin typeface="Credit Suisse Type Light" pitchFamily="34" charset="0"/>
              </a:defRPr>
            </a:lvl1pPr>
            <a:lvl2pPr marL="1588" algn="l" eaLnBrk="0" hangingPunct="0">
              <a:defRPr sz="2400">
                <a:solidFill>
                  <a:schemeClr val="tx1"/>
                </a:solidFill>
                <a:latin typeface="Credit Suisse Type Light" pitchFamily="34" charset="0"/>
              </a:defRPr>
            </a:lvl2pPr>
            <a:lvl3pPr marL="3175" algn="l" eaLnBrk="0" hangingPunct="0">
              <a:defRPr sz="2400">
                <a:solidFill>
                  <a:schemeClr val="tx1"/>
                </a:solidFill>
                <a:latin typeface="Credit Suisse Type Light" pitchFamily="34" charset="0"/>
              </a:defRPr>
            </a:lvl3pPr>
            <a:lvl4pPr marL="4763" algn="l" eaLnBrk="0" hangingPunct="0">
              <a:defRPr sz="2400">
                <a:solidFill>
                  <a:schemeClr val="tx1"/>
                </a:solidFill>
                <a:latin typeface="Credit Suisse Type Light" pitchFamily="34" charset="0"/>
              </a:defRPr>
            </a:lvl4pPr>
            <a:lvl5pPr marL="3484563" indent="-3300413" algn="l" eaLnBrk="0" hangingPunct="0">
              <a:defRPr sz="2400">
                <a:solidFill>
                  <a:schemeClr val="tx1"/>
                </a:solidFill>
                <a:latin typeface="Credit Suisse Type Light" pitchFamily="34" charset="0"/>
              </a:defRPr>
            </a:lvl5pPr>
            <a:lvl6pPr marL="3941763" indent="-3300413" eaLnBrk="0" fontAlgn="base" hangingPunct="0">
              <a:spcBef>
                <a:spcPct val="0"/>
              </a:spcBef>
              <a:spcAft>
                <a:spcPct val="0"/>
              </a:spcAft>
              <a:defRPr sz="2400">
                <a:solidFill>
                  <a:schemeClr val="tx1"/>
                </a:solidFill>
                <a:latin typeface="Credit Suisse Type Light" pitchFamily="34" charset="0"/>
              </a:defRPr>
            </a:lvl6pPr>
            <a:lvl7pPr marL="4398963" indent="-3300413" eaLnBrk="0" fontAlgn="base" hangingPunct="0">
              <a:spcBef>
                <a:spcPct val="0"/>
              </a:spcBef>
              <a:spcAft>
                <a:spcPct val="0"/>
              </a:spcAft>
              <a:defRPr sz="2400">
                <a:solidFill>
                  <a:schemeClr val="tx1"/>
                </a:solidFill>
                <a:latin typeface="Credit Suisse Type Light" pitchFamily="34" charset="0"/>
              </a:defRPr>
            </a:lvl7pPr>
            <a:lvl8pPr marL="4856163" indent="-3300413" eaLnBrk="0" fontAlgn="base" hangingPunct="0">
              <a:spcBef>
                <a:spcPct val="0"/>
              </a:spcBef>
              <a:spcAft>
                <a:spcPct val="0"/>
              </a:spcAft>
              <a:defRPr sz="2400">
                <a:solidFill>
                  <a:schemeClr val="tx1"/>
                </a:solidFill>
                <a:latin typeface="Credit Suisse Type Light" pitchFamily="34" charset="0"/>
              </a:defRPr>
            </a:lvl8pPr>
            <a:lvl9pPr marL="5313363" indent="-3300413" eaLnBrk="0" fontAlgn="base" hangingPunct="0">
              <a:spcBef>
                <a:spcPct val="0"/>
              </a:spcBef>
              <a:spcAft>
                <a:spcPct val="0"/>
              </a:spcAft>
              <a:defRPr sz="2400">
                <a:solidFill>
                  <a:schemeClr val="tx1"/>
                </a:solidFill>
                <a:latin typeface="Credit Suisse Type Light" pitchFamily="34" charset="0"/>
              </a:defRPr>
            </a:lvl9pPr>
          </a:lstStyle>
          <a:p>
            <a:pPr algn="r" defTabSz="914400" eaLnBrk="1" hangingPunct="1">
              <a:lnSpc>
                <a:spcPct val="95000"/>
              </a:lnSpc>
              <a:buClr>
                <a:srgbClr val="7898B3"/>
              </a:buClr>
              <a:buSzPct val="120000"/>
              <a:buFont typeface="Wingdings" pitchFamily="2" charset="2"/>
              <a:buNone/>
            </a:pPr>
            <a:r>
              <a:rPr lang="en-US" sz="1000" noProof="1" smtClean="0">
                <a:solidFill>
                  <a:srgbClr val="000000"/>
                </a:solidFill>
                <a:latin typeface="Credit Suisse Type Light"/>
              </a:rPr>
              <a:t>Confidencial</a:t>
            </a:r>
            <a:endParaRPr lang="en-US" sz="1000" noProof="1">
              <a:solidFill>
                <a:srgbClr val="000000"/>
              </a:solidFill>
              <a:latin typeface="Credit Suisse Type Light"/>
            </a:endParaRPr>
          </a:p>
        </p:txBody>
      </p:sp>
      <p:sp>
        <p:nvSpPr>
          <p:cNvPr id="18" name="Tagline" hidden="1"/>
          <p:cNvSpPr txBox="1">
            <a:spLocks noChangeArrowheads="1"/>
          </p:cNvSpPr>
          <p:nvPr userDrawn="1"/>
        </p:nvSpPr>
        <p:spPr bwMode="auto">
          <a:xfrm rot="-5400000">
            <a:off x="-3366293" y="3369468"/>
            <a:ext cx="6826250" cy="873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ormAutofit/>
          </a:bodyPr>
          <a:lstStyle>
            <a:lvl1pPr algn="l" defTabSz="728663" eaLnBrk="0" hangingPunct="0">
              <a:tabLst>
                <a:tab pos="4286250" algn="l"/>
              </a:tabLst>
              <a:defRPr sz="2400">
                <a:solidFill>
                  <a:schemeClr val="tx1"/>
                </a:solidFill>
                <a:latin typeface="Credit Suisse Type Light" pitchFamily="34" charset="0"/>
              </a:defRPr>
            </a:lvl1pPr>
            <a:lvl2pPr marL="495300" indent="-227013" algn="l" defTabSz="728663" eaLnBrk="0" hangingPunct="0">
              <a:tabLst>
                <a:tab pos="4286250" algn="l"/>
              </a:tabLst>
              <a:defRPr sz="2400">
                <a:solidFill>
                  <a:schemeClr val="tx1"/>
                </a:solidFill>
                <a:latin typeface="Credit Suisse Type Light" pitchFamily="34" charset="0"/>
              </a:defRPr>
            </a:lvl2pPr>
            <a:lvl3pPr marL="757238" indent="-260350" algn="l" defTabSz="728663" eaLnBrk="0" hangingPunct="0">
              <a:tabLst>
                <a:tab pos="4286250" algn="l"/>
              </a:tabLst>
              <a:defRPr sz="2400">
                <a:solidFill>
                  <a:schemeClr val="tx1"/>
                </a:solidFill>
                <a:latin typeface="Credit Suisse Type Light" pitchFamily="34" charset="0"/>
              </a:defRPr>
            </a:lvl3pPr>
            <a:lvl4pPr marL="1004888" indent="-246063" algn="l" defTabSz="728663" eaLnBrk="0" hangingPunct="0">
              <a:tabLst>
                <a:tab pos="4286250" algn="l"/>
              </a:tabLst>
              <a:defRPr sz="2400">
                <a:solidFill>
                  <a:schemeClr val="tx1"/>
                </a:solidFill>
                <a:latin typeface="Credit Suisse Type Light" pitchFamily="34" charset="0"/>
              </a:defRPr>
            </a:lvl4pPr>
            <a:lvl5pPr marL="3128963" indent="15875" algn="l" defTabSz="728663" eaLnBrk="0" hangingPunct="0">
              <a:tabLst>
                <a:tab pos="4286250" algn="l"/>
              </a:tabLst>
              <a:defRPr sz="2400">
                <a:solidFill>
                  <a:schemeClr val="tx1"/>
                </a:solidFill>
                <a:latin typeface="Credit Suisse Type Light" pitchFamily="34" charset="0"/>
              </a:defRPr>
            </a:lvl5pPr>
            <a:lvl6pPr marL="35861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9pPr>
          </a:lstStyle>
          <a:p>
            <a:pPr eaLnBrk="1" hangingPunct="1">
              <a:lnSpc>
                <a:spcPct val="95000"/>
              </a:lnSpc>
              <a:buClr>
                <a:srgbClr val="FFFFFF"/>
              </a:buClr>
            </a:pPr>
            <a:r>
              <a:rPr lang="en-US" sz="600" noProof="1" smtClean="0">
                <a:solidFill>
                  <a:srgbClr val="969696"/>
                </a:solidFill>
                <a:latin typeface="Credit Suisse Type Light"/>
              </a:rPr>
              <a:t>O:\IBD_Regional_Documents_Repository_AM_Groups\Latam Group\Mexico IBD\CKDs\Credit Suisse RE\New RP\CSMRTCK - Roadshow_v52.pptx</a:t>
            </a:r>
            <a:endParaRPr lang="en-US" sz="600" noProof="1">
              <a:solidFill>
                <a:srgbClr val="969696"/>
              </a:solidFill>
              <a:latin typeface="Credit Suisse Type Light"/>
            </a:endParaRPr>
          </a:p>
        </p:txBody>
      </p:sp>
      <p:cxnSp>
        <p:nvCxnSpPr>
          <p:cNvPr id="5" name="RedLine"/>
          <p:cNvCxnSpPr/>
          <p:nvPr userDrawn="1"/>
        </p:nvCxnSpPr>
        <p:spPr bwMode="gray">
          <a:xfrm flipH="1">
            <a:off x="3280959" y="5085698"/>
            <a:ext cx="5863382" cy="0"/>
          </a:xfrm>
          <a:prstGeom prst="line">
            <a:avLst/>
          </a:prstGeom>
          <a:ln w="127000">
            <a:solidFill>
              <a:schemeClr val="tx2"/>
            </a:solidFill>
          </a:ln>
        </p:spPr>
        <p:style>
          <a:lnRef idx="1">
            <a:schemeClr val="accent1"/>
          </a:lnRef>
          <a:fillRef idx="0">
            <a:schemeClr val="accent1"/>
          </a:fillRef>
          <a:effectRef idx="0">
            <a:schemeClr val="accent1"/>
          </a:effectRef>
          <a:fontRef idx="minor">
            <a:schemeClr val="tx1"/>
          </a:fontRef>
        </p:style>
      </p:cxnSp>
      <p:sp>
        <p:nvSpPr>
          <p:cNvPr id="13" name="Internal" descr="AQAAAAAQABGCDd6aaeBJiFJZoPeDfzNWxfD12zbmIjXN8Ssc9RqsFmxIolLqrJZI/MyCPjum1zjPvgdVzCE2FPTUxlH4vYAP2aFWg/jqSHbqOE6fxuWOoiXNO2CkmFSxuEH0FnXm6EYTuruClP9u3EYNJAz+DvSSwAvUSbdRbOlOyIF91QOsn0e7Y5bHN2JzEfM3vP8g+HmnYLARoJTptMmX1je5x+ijMsT/DKYPeoex/3NwxpPXsyTyIoKYkfsej1obuYFsFwf1hyYLmZ0n4mopUFZNnE0WxmGHf0X6vCJoZ3t7a1z0" hidden="1"/>
          <p:cNvSpPr txBox="1">
            <a:spLocks noChangeArrowheads="1"/>
          </p:cNvSpPr>
          <p:nvPr userDrawn="1"/>
        </p:nvSpPr>
        <p:spPr bwMode="auto">
          <a:xfrm rot="16200000">
            <a:off x="-25514" y="3227855"/>
            <a:ext cx="447175" cy="4022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accent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46800" tIns="46800" rIns="46800" bIns="46800" anchor="ctr" anchorCtr="1">
            <a:spAutoFit/>
          </a:bodyPr>
          <a:lstStyle>
            <a:lvl1pPr algn="l" defTabSz="728663" eaLnBrk="0" hangingPunct="0">
              <a:defRPr sz="2400">
                <a:solidFill>
                  <a:schemeClr val="tx1"/>
                </a:solidFill>
                <a:latin typeface="Credit Suisse Type Light" pitchFamily="34" charset="0"/>
              </a:defRPr>
            </a:lvl1pPr>
            <a:lvl2pPr marL="495300" indent="-227013" algn="l" defTabSz="728663" eaLnBrk="0" hangingPunct="0">
              <a:defRPr sz="2400">
                <a:solidFill>
                  <a:schemeClr val="tx1"/>
                </a:solidFill>
                <a:latin typeface="Credit Suisse Type Light" pitchFamily="34" charset="0"/>
              </a:defRPr>
            </a:lvl2pPr>
            <a:lvl3pPr marL="757238" indent="-260350" algn="l" defTabSz="728663" eaLnBrk="0" hangingPunct="0">
              <a:defRPr sz="2400">
                <a:solidFill>
                  <a:schemeClr val="tx1"/>
                </a:solidFill>
                <a:latin typeface="Credit Suisse Type Light" pitchFamily="34" charset="0"/>
              </a:defRPr>
            </a:lvl3pPr>
            <a:lvl4pPr marL="1004888" indent="-246063" algn="l" defTabSz="728663" eaLnBrk="0" hangingPunct="0">
              <a:defRPr sz="2400">
                <a:solidFill>
                  <a:schemeClr val="tx1"/>
                </a:solidFill>
                <a:latin typeface="Credit Suisse Type Light" pitchFamily="34" charset="0"/>
              </a:defRPr>
            </a:lvl4pPr>
            <a:lvl5pPr marL="3128963" indent="15875" algn="l" defTabSz="728663" eaLnBrk="0" hangingPunct="0">
              <a:defRPr sz="2400">
                <a:solidFill>
                  <a:schemeClr val="tx1"/>
                </a:solidFill>
                <a:latin typeface="Credit Suisse Type Light" pitchFamily="34" charset="0"/>
              </a:defRPr>
            </a:lvl5pPr>
            <a:lvl6pPr marL="3586163" indent="15875" defTabSz="728663" eaLnBrk="0" fontAlgn="base" hangingPunct="0">
              <a:spcBef>
                <a:spcPct val="0"/>
              </a:spcBef>
              <a:spcAft>
                <a:spcPct val="0"/>
              </a:spcAf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defRPr sz="2400">
                <a:solidFill>
                  <a:schemeClr val="tx1"/>
                </a:solidFill>
                <a:latin typeface="Credit Suisse Type Light" pitchFamily="34" charset="0"/>
              </a:defRPr>
            </a:lvl9pPr>
          </a:lstStyle>
          <a:p>
            <a:pPr eaLnBrk="1" hangingPunct="1">
              <a:spcBef>
                <a:spcPct val="35000"/>
              </a:spcBef>
              <a:buClr>
                <a:srgbClr val="FFFFFF"/>
              </a:buClr>
            </a:pPr>
            <a:r>
              <a:rPr lang="en-US" sz="2000" b="1" noProof="1" smtClean="0">
                <a:solidFill>
                  <a:srgbClr val="DADBDD"/>
                </a:solidFill>
                <a:latin typeface="Credit Suisse Type Light"/>
              </a:rPr>
              <a:t>     </a:t>
            </a:r>
            <a:endParaRPr lang="en-US" sz="2000" b="1" noProof="1">
              <a:solidFill>
                <a:srgbClr val="DADBDD"/>
              </a:solidFill>
              <a:latin typeface="Credit Suisse Type Light"/>
            </a:endParaRPr>
          </a:p>
        </p:txBody>
      </p:sp>
      <p:pic>
        <p:nvPicPr>
          <p:cNvPr id="28" name="ClientLogoHolder" descr="&lt;tags&gt;&lt;tag n=&quot;Visible&quot; v=&quot;False&quot; /&gt;&lt;/tags&gt;" hidden="1"/>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7640638" y="338138"/>
            <a:ext cx="1047750" cy="514350"/>
          </a:xfrm>
          <a:prstGeom prst="rect">
            <a:avLst/>
          </a:prstGeom>
          <a:noFill/>
          <a:extLst>
            <a:ext uri="{909E8E84-426E-40DD-AFC4-6F175D3DCCD1}">
              <a14:hiddenFill xmlns:a14="http://schemas.microsoft.com/office/drawing/2010/main">
                <a:solidFill>
                  <a:srgbClr val="FFFFFF"/>
                </a:solidFill>
              </a14:hiddenFill>
            </a:ext>
          </a:extLst>
        </p:spPr>
      </p:pic>
      <p:pic>
        <p:nvPicPr>
          <p:cNvPr id="27" name="CompanyLogoHolder2" descr="&lt;tags&gt;&lt;tag n=&quot;Visible&quot; v=&quot;False&quot; /&gt;&lt;/tags&gt;" hidden="1"/>
          <p:cNvPicPr preferRelativeResize="0">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449263" y="6240463"/>
            <a:ext cx="1628775" cy="355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9" name="CompanyLogoHolder1" descr="&lt;tags&gt;&lt;tag n=&quot;TagName&quot; v=&quot;CompanyLogo&quot; /&gt;&lt;tag n=&quot;Top&quot; v=&quot;24.625&quot; /&gt;&lt;tag n=&quot;Left&quot; v=&quot;35.375&quot; /&gt;&lt;tag n=&quot;Height&quot; v=&quot;401.5&quot; /&gt;&lt;tag n=&quot;Width&quot; v=&quot;1809.875&quot; /&gt;&lt;tag n=&quot;File&quot; v=&quot;C:\Program Files\Office Automation\PitchSuite\Graphics\Logos\Color\Credit Suisse.wmf&quot; /&gt;&lt;tag n=&quot;LogoType&quot; v=&quot;.wmf&quot; /&gt;&lt;tag n=&quot;LogoColor&quot; v=&quot;0&quot; /&gt;&lt;/tags&gt;" hidden="1"/>
          <p:cNvPicPr>
            <a:picLocks noChangeAspect="1" noChangeArrowheads="1"/>
          </p:cNvPicPr>
          <p:nvPr userDrawn="1"/>
        </p:nvPicPr>
        <p:blipFill>
          <a:blip r:embed="rId4" cstate="print">
            <a:extLst>
              <a:ext uri="{28A0092B-C50C-407E-A947-70E740481C1C}">
                <a14:useLocalDpi xmlns:a14="http://schemas.microsoft.com/office/drawing/2010/main" val="0"/>
              </a:ext>
            </a:extLst>
          </a:blip>
          <a:stretch>
            <a:fillRect/>
          </a:stretch>
        </p:blipFill>
        <p:spPr bwMode="gray">
          <a:xfrm>
            <a:off x="453949" y="266400"/>
            <a:ext cx="2255447" cy="500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 name="CompanyLogo" descr="AQAAAAAQAGkyRSXZpm9Plr/XnDIUggs3NSsebkLDID95ZKyb9zzeXOcINYUFalfywvc+p7b2qDyxvuPOEcB/AIjYq7W9Y9gV0a6LH8AknpKNk+ycjlOiubmYXK6NkoYS0lEGIBdWf/LUshUU17F9qfFBvCiEtUj2s73PpZuxeyVSQKqjMMAuMOWu28uSQbv+h0SAxV/X1t2Yyf55r9n37n4EHfUc/NVLmHSWNFu1YPkBG16UDYE88qeimUiFNzgjuzFH2fsp73SMf+Focm4FPM7zGP8yxpniSIzhwWZn/O24JfcAFowNXiatDd/yYmZXy8/jzlnIQtn45sU60Bws4vNN29kQiBZ5cJzh/byDwkSWCSJLcSJjVgWgHa3isP/xoebkHt3ykifzL9ekEXo8zRP4YyX/ZMR5kVH60MO5BlT5aYfFLDbXnulFzVVi9waytumB56lB0teNzrZvcBOcfTv9IJcyVk4ADBYTeezZlcDqeMeUK0OKNPAbAqqf2VZeblBDkXG3VoNC5Ppv6AiWgpCjeZv+wUU4siVe70fIvB/YZnVc/XkK/tm99q7rJSER7x++Oly31DgtUjnLqpwPfZspwRjEaTs="/>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453949" y="266401"/>
            <a:ext cx="2255447" cy="533505"/>
          </a:xfrm>
          <a:prstGeom prst="rect">
            <a:avLst/>
          </a:prstGeom>
        </p:spPr>
      </p:pic>
    </p:spTree>
    <p:extLst>
      <p:ext uri="{BB962C8B-B14F-4D97-AF65-F5344CB8AC3E}">
        <p14:creationId xmlns:p14="http://schemas.microsoft.com/office/powerpoint/2010/main" val="1115434037"/>
      </p:ext>
    </p:extLst>
  </p:cSld>
  <p:clrMapOvr>
    <a:masterClrMapping/>
  </p:clrMapOvr>
  <p:timing>
    <p:tnLst>
      <p:par>
        <p:cTn id="1" dur="indefinite" restart="never" nodeType="tmRoot"/>
      </p:par>
    </p:tnLst>
  </p:timing>
</p:sldLayout>
</file>

<file path=ppt/slideLayouts/slideLayout109.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39" name="ObjectBox25" descr="&lt;tags&gt;&lt;tag n=&quot;BulletInfo&quot; v=&quot;Standard&quot; /&gt;&lt;tag n=&quot;Format&quot; v=&quot;1&quot; /&gt;&lt;/tags&gt;" hidden="1"/>
          <p:cNvSpPr>
            <a:spLocks noGrp="1"/>
          </p:cNvSpPr>
          <p:nvPr>
            <p:ph sz="quarter" idx="49"/>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40" name="HeadingBox25" descr="&lt;tags&gt;&lt;tag n=&quot;Format&quot; v=&quot;1&quot; /&gt;&lt;/tags&gt;" hidden="1"/>
          <p:cNvSpPr>
            <a:spLocks noGrp="1"/>
          </p:cNvSpPr>
          <p:nvPr>
            <p:ph type="body" sz="quarter" idx="50"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41" name="ObjectBox24" descr="&lt;tags&gt;&lt;tag n=&quot;BulletInfo&quot; v=&quot;Standard&quot; /&gt;&lt;tag n=&quot;Format&quot; v=&quot;1&quot; /&gt;&lt;/tags&gt;" hidden="1"/>
          <p:cNvSpPr>
            <a:spLocks noGrp="1"/>
          </p:cNvSpPr>
          <p:nvPr>
            <p:ph sz="quarter" idx="51"/>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42" name="HeadingBox24" descr="&lt;tags&gt;&lt;tag n=&quot;Format&quot; v=&quot;1&quot; /&gt;&lt;/tags&gt;" hidden="1"/>
          <p:cNvSpPr>
            <a:spLocks noGrp="1"/>
          </p:cNvSpPr>
          <p:nvPr>
            <p:ph type="body" sz="quarter" idx="52"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43" name="ObjectBox23" descr="&lt;tags&gt;&lt;tag n=&quot;BulletInfo&quot; v=&quot;Standard&quot; /&gt;&lt;tag n=&quot;Format&quot; v=&quot;1&quot; /&gt;&lt;/tags&gt;" hidden="1"/>
          <p:cNvSpPr>
            <a:spLocks noGrp="1"/>
          </p:cNvSpPr>
          <p:nvPr>
            <p:ph sz="quarter" idx="53"/>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44" name="HeadingBox23" descr="&lt;tags&gt;&lt;tag n=&quot;Format&quot; v=&quot;1&quot; /&gt;&lt;/tags&gt;" hidden="1"/>
          <p:cNvSpPr>
            <a:spLocks noGrp="1"/>
          </p:cNvSpPr>
          <p:nvPr>
            <p:ph type="body" sz="quarter" idx="54"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45" name="ObjectBox22" descr="&lt;tags&gt;&lt;tag n=&quot;BulletInfo&quot; v=&quot;Standard&quot; /&gt;&lt;tag n=&quot;Format&quot; v=&quot;1&quot; /&gt;&lt;/tags&gt;" hidden="1"/>
          <p:cNvSpPr>
            <a:spLocks noGrp="1"/>
          </p:cNvSpPr>
          <p:nvPr>
            <p:ph sz="quarter" idx="55"/>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46" name="HeadingBox22" descr="&lt;tags&gt;&lt;tag n=&quot;Format&quot; v=&quot;1&quot; /&gt;&lt;/tags&gt;" hidden="1"/>
          <p:cNvSpPr>
            <a:spLocks noGrp="1"/>
          </p:cNvSpPr>
          <p:nvPr>
            <p:ph type="body" sz="quarter" idx="56"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47" name="ObjectBox21" descr="&lt;tags&gt;&lt;tag n=&quot;BulletInfo&quot; v=&quot;Standard&quot; /&gt;&lt;tag n=&quot;Format&quot; v=&quot;1&quot; /&gt;&lt;/tags&gt;" hidden="1"/>
          <p:cNvSpPr>
            <a:spLocks noGrp="1"/>
          </p:cNvSpPr>
          <p:nvPr>
            <p:ph sz="quarter" idx="57"/>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48" name="HeadingBox21" descr="&lt;tags&gt;&lt;tag n=&quot;Format&quot; v=&quot;1&quot; /&gt;&lt;/tags&gt;" hidden="1"/>
          <p:cNvSpPr>
            <a:spLocks noGrp="1"/>
          </p:cNvSpPr>
          <p:nvPr>
            <p:ph type="body" sz="quarter" idx="58"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49" name="ObjectBox20" descr="&lt;tags&gt;&lt;tag n=&quot;BulletInfo&quot; v=&quot;Standard&quot; /&gt;&lt;tag n=&quot;Format&quot; v=&quot;1&quot; /&gt;&lt;/tags&gt;" hidden="1"/>
          <p:cNvSpPr>
            <a:spLocks noGrp="1"/>
          </p:cNvSpPr>
          <p:nvPr>
            <p:ph sz="quarter" idx="59"/>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50" name="HeadingBox20" descr="&lt;tags&gt;&lt;tag n=&quot;Format&quot; v=&quot;1&quot; /&gt;&lt;/tags&gt;" hidden="1"/>
          <p:cNvSpPr>
            <a:spLocks noGrp="1"/>
          </p:cNvSpPr>
          <p:nvPr>
            <p:ph type="body" sz="quarter" idx="60"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51" name="ObjectBox19" descr="&lt;tags&gt;&lt;tag n=&quot;BulletInfo&quot; v=&quot;Standard&quot; /&gt;&lt;tag n=&quot;Format&quot; v=&quot;1&quot; /&gt;&lt;/tags&gt;" hidden="1"/>
          <p:cNvSpPr>
            <a:spLocks noGrp="1"/>
          </p:cNvSpPr>
          <p:nvPr>
            <p:ph sz="quarter" idx="61"/>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52" name="HeadingBox19" descr="&lt;tags&gt;&lt;tag n=&quot;Format&quot; v=&quot;1&quot; /&gt;&lt;/tags&gt;" hidden="1"/>
          <p:cNvSpPr>
            <a:spLocks noGrp="1"/>
          </p:cNvSpPr>
          <p:nvPr>
            <p:ph type="body" sz="quarter" idx="62"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53" name="ObjectBox18" descr="&lt;tags&gt;&lt;tag n=&quot;BulletInfo&quot; v=&quot;Standard&quot; /&gt;&lt;tag n=&quot;Format&quot; v=&quot;1&quot; /&gt;&lt;/tags&gt;" hidden="1"/>
          <p:cNvSpPr>
            <a:spLocks noGrp="1"/>
          </p:cNvSpPr>
          <p:nvPr>
            <p:ph sz="quarter" idx="63"/>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54" name="HeadingBox18" descr="&lt;tags&gt;&lt;tag n=&quot;Format&quot; v=&quot;1&quot; /&gt;&lt;/tags&gt;" hidden="1"/>
          <p:cNvSpPr>
            <a:spLocks noGrp="1"/>
          </p:cNvSpPr>
          <p:nvPr>
            <p:ph type="body" sz="quarter" idx="64"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55" name="ObjectBox17" descr="&lt;tags&gt;&lt;tag n=&quot;BulletInfo&quot; v=&quot;Standard&quot; /&gt;&lt;tag n=&quot;Format&quot; v=&quot;1&quot; /&gt;&lt;/tags&gt;" hidden="1"/>
          <p:cNvSpPr>
            <a:spLocks noGrp="1"/>
          </p:cNvSpPr>
          <p:nvPr>
            <p:ph sz="quarter" idx="65"/>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56" name="HeadingBox17" descr="&lt;tags&gt;&lt;tag n=&quot;Format&quot; v=&quot;1&quot; /&gt;&lt;/tags&gt;" hidden="1"/>
          <p:cNvSpPr>
            <a:spLocks noGrp="1"/>
          </p:cNvSpPr>
          <p:nvPr>
            <p:ph type="body" sz="quarter" idx="66"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6" name="ObjectBox16" descr="&lt;tags&gt;&lt;tag n=&quot;BulletInfo&quot; v=&quot;Standard&quot; /&gt;&lt;tag n=&quot;Format&quot; v=&quot;1&quot; /&gt;&lt;/tags&gt;" hidden="1"/>
          <p:cNvSpPr>
            <a:spLocks noGrp="1"/>
          </p:cNvSpPr>
          <p:nvPr>
            <p:ph sz="quarter" idx="39"/>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7" name="HeadingBox16" descr="&lt;tags&gt;&lt;tag n=&quot;Format&quot; v=&quot;1&quot; /&gt;&lt;/tags&gt;" hidden="1"/>
          <p:cNvSpPr>
            <a:spLocks noGrp="1"/>
          </p:cNvSpPr>
          <p:nvPr>
            <p:ph type="body" sz="quarter" idx="40"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8" name="ObjectBox15" descr="&lt;tags&gt;&lt;tag n=&quot;BulletInfo&quot; v=&quot;Standard&quot; /&gt;&lt;tag n=&quot;Format&quot; v=&quot;1&quot; /&gt;&lt;/tags&gt;" hidden="1"/>
          <p:cNvSpPr>
            <a:spLocks noGrp="1"/>
          </p:cNvSpPr>
          <p:nvPr>
            <p:ph sz="quarter" idx="41"/>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10" name="HeadingBox15" descr="&lt;tags&gt;&lt;tag n=&quot;Format&quot; v=&quot;1&quot; /&gt;&lt;/tags&gt;" hidden="1"/>
          <p:cNvSpPr>
            <a:spLocks noGrp="1"/>
          </p:cNvSpPr>
          <p:nvPr>
            <p:ph type="body" sz="quarter" idx="42"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11" name="ObjectBox14" descr="&lt;tags&gt;&lt;tag n=&quot;BulletInfo&quot; v=&quot;Standard&quot; /&gt;&lt;tag n=&quot;Format&quot; v=&quot;1&quot; /&gt;&lt;/tags&gt;" hidden="1"/>
          <p:cNvSpPr>
            <a:spLocks noGrp="1"/>
          </p:cNvSpPr>
          <p:nvPr>
            <p:ph sz="quarter" idx="43"/>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12" name="HeadingBox14" descr="&lt;tags&gt;&lt;tag n=&quot;Format&quot; v=&quot;1&quot; /&gt;&lt;/tags&gt;" hidden="1"/>
          <p:cNvSpPr>
            <a:spLocks noGrp="1"/>
          </p:cNvSpPr>
          <p:nvPr>
            <p:ph type="body" sz="quarter" idx="44"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13" name="ObjectBox13" descr="&lt;tags&gt;&lt;tag n=&quot;BulletInfo&quot; v=&quot;Standard&quot; /&gt;&lt;tag n=&quot;Format&quot; v=&quot;1&quot; /&gt;&lt;/tags&gt;" hidden="1"/>
          <p:cNvSpPr>
            <a:spLocks noGrp="1"/>
          </p:cNvSpPr>
          <p:nvPr>
            <p:ph sz="quarter" idx="45"/>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14" name="HeadingBox13" descr="&lt;tags&gt;&lt;tag n=&quot;Format&quot; v=&quot;1&quot; /&gt;&lt;/tags&gt;" hidden="1"/>
          <p:cNvSpPr>
            <a:spLocks noGrp="1"/>
          </p:cNvSpPr>
          <p:nvPr>
            <p:ph type="body" sz="quarter" idx="46"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15" name="ObjectBox12" descr="&lt;tags&gt;&lt;tag n=&quot;BulletInfo&quot; v=&quot;Standard&quot; /&gt;&lt;tag n=&quot;Format&quot; v=&quot;1&quot; /&gt;&lt;/tags&gt;" hidden="1"/>
          <p:cNvSpPr>
            <a:spLocks noGrp="1"/>
          </p:cNvSpPr>
          <p:nvPr>
            <p:ph sz="quarter" idx="33"/>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16" name="HeadingBox12" descr="&lt;tags&gt;&lt;tag n=&quot;Format&quot; v=&quot;1&quot; /&gt;&lt;/tags&gt;" hidden="1"/>
          <p:cNvSpPr>
            <a:spLocks noGrp="1"/>
          </p:cNvSpPr>
          <p:nvPr>
            <p:ph type="body" sz="quarter" idx="34"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17" name="ObjectBox11" descr="&lt;tags&gt;&lt;tag n=&quot;BulletInfo&quot; v=&quot;Standard&quot; /&gt;&lt;tag n=&quot;Format&quot; v=&quot;1&quot; /&gt;&lt;/tags&gt;" hidden="1"/>
          <p:cNvSpPr>
            <a:spLocks noGrp="1"/>
          </p:cNvSpPr>
          <p:nvPr>
            <p:ph sz="quarter" idx="35"/>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18" name="HeadingBox11" descr="&lt;tags&gt;&lt;tag n=&quot;Format&quot; v=&quot;1&quot; /&gt;&lt;/tags&gt;" hidden="1"/>
          <p:cNvSpPr>
            <a:spLocks noGrp="1"/>
          </p:cNvSpPr>
          <p:nvPr>
            <p:ph type="body" sz="quarter" idx="36"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19" name="ObjectBox10" descr="&lt;tags&gt;&lt;tag n=&quot;BulletInfo&quot; v=&quot;Standard&quot; /&gt;&lt;tag n=&quot;Format&quot; v=&quot;1&quot; /&gt;&lt;/tags&gt;" hidden="1"/>
          <p:cNvSpPr>
            <a:spLocks noGrp="1"/>
          </p:cNvSpPr>
          <p:nvPr>
            <p:ph sz="quarter" idx="37"/>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20" name="HeadingBox10" descr="&lt;tags&gt;&lt;tag n=&quot;Format&quot; v=&quot;1&quot; /&gt;&lt;/tags&gt;" hidden="1"/>
          <p:cNvSpPr>
            <a:spLocks noGrp="1"/>
          </p:cNvSpPr>
          <p:nvPr>
            <p:ph type="body" sz="quarter" idx="38"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21" name="ObjectBox9" descr="&lt;tags&gt;&lt;tag n=&quot;BulletInfo&quot; v=&quot;Standard&quot; /&gt;&lt;tag n=&quot;Format&quot; v=&quot;1&quot; /&gt;&lt;/tags&gt;" hidden="1"/>
          <p:cNvSpPr>
            <a:spLocks noGrp="1"/>
          </p:cNvSpPr>
          <p:nvPr>
            <p:ph sz="quarter" idx="29"/>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22" name="HeadingBox9" descr="&lt;tags&gt;&lt;tag n=&quot;Format&quot; v=&quot;1&quot; /&gt;&lt;/tags&gt;" hidden="1"/>
          <p:cNvSpPr>
            <a:spLocks noGrp="1"/>
          </p:cNvSpPr>
          <p:nvPr>
            <p:ph type="body" sz="quarter" idx="32"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23" name="ObjectBox8" descr="&lt;tags&gt;&lt;tag n=&quot;BulletInfo&quot; v=&quot;Standard&quot; /&gt;&lt;tag n=&quot;Format&quot; v=&quot;1&quot; /&gt;&lt;/tags&gt;" hidden="1"/>
          <p:cNvSpPr>
            <a:spLocks noGrp="1"/>
          </p:cNvSpPr>
          <p:nvPr>
            <p:ph sz="quarter" idx="24"/>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24" name="HeadingBox8" descr="&lt;tags&gt;&lt;tag n=&quot;Format&quot; v=&quot;1&quot; /&gt;&lt;/tags&gt;" hidden="1"/>
          <p:cNvSpPr>
            <a:spLocks noGrp="1"/>
          </p:cNvSpPr>
          <p:nvPr>
            <p:ph type="body" sz="quarter" idx="23"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25" name="ObjectBox7" descr="&lt;tags&gt;&lt;tag n=&quot;BulletInfo&quot; v=&quot;Standard&quot; /&gt;&lt;tag n=&quot;Format&quot; v=&quot;1&quot; /&gt;&lt;/tags&gt;" hidden="1"/>
          <p:cNvSpPr>
            <a:spLocks noGrp="1"/>
          </p:cNvSpPr>
          <p:nvPr>
            <p:ph sz="quarter" idx="18"/>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26" name="HeadingBox7" descr="&lt;tags&gt;&lt;tag n=&quot;Format&quot; v=&quot;1&quot; /&gt;&lt;/tags&gt;" hidden="1"/>
          <p:cNvSpPr>
            <a:spLocks noGrp="1"/>
          </p:cNvSpPr>
          <p:nvPr>
            <p:ph type="body" sz="quarter" idx="17"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27" name="ObjectBox6" descr="&lt;tags&gt;&lt;tag n=&quot;BulletInfo&quot; v=&quot;Standard&quot; /&gt;&lt;tag n=&quot;Format&quot; v=&quot;1&quot; /&gt;&lt;/tags&gt;" hidden="1"/>
          <p:cNvSpPr>
            <a:spLocks noGrp="1"/>
          </p:cNvSpPr>
          <p:nvPr>
            <p:ph sz="quarter" idx="27"/>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28" name="HeadingBox6" descr="&lt;tags&gt;&lt;tag n=&quot;Format&quot; v=&quot;1&quot; /&gt;&lt;/tags&gt;" hidden="1"/>
          <p:cNvSpPr>
            <a:spLocks noGrp="1"/>
          </p:cNvSpPr>
          <p:nvPr>
            <p:ph type="body" sz="quarter" idx="31"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29" name="ObjectBox5" descr="&lt;tags&gt;&lt;tag n=&quot;BulletInfo&quot; v=&quot;Standard&quot; /&gt;&lt;tag n=&quot;Format&quot; v=&quot;1&quot; /&gt;&lt;/tags&gt;" hidden="1"/>
          <p:cNvSpPr>
            <a:spLocks noGrp="1"/>
          </p:cNvSpPr>
          <p:nvPr>
            <p:ph sz="quarter" idx="21"/>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30" name="HeadingBox5" descr="&lt;tags&gt;&lt;tag n=&quot;Format&quot; v=&quot;1&quot; /&gt;&lt;/tags&gt;" hidden="1"/>
          <p:cNvSpPr>
            <a:spLocks noGrp="1"/>
          </p:cNvSpPr>
          <p:nvPr>
            <p:ph type="body" sz="quarter" idx="19"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31" name="ObjectBox4" descr="&lt;tags&gt;&lt;tag n=&quot;BulletInfo&quot; v=&quot;Standard&quot; /&gt;&lt;tag n=&quot;Format&quot; v=&quot;1&quot; /&gt;&lt;/tags&gt;" hidden="1"/>
          <p:cNvSpPr>
            <a:spLocks noGrp="1"/>
          </p:cNvSpPr>
          <p:nvPr>
            <p:ph sz="quarter" idx="13"/>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32" name="HeadingBox4" descr="&lt;tags&gt;&lt;tag n=&quot;Format&quot; v=&quot;1&quot; /&gt;&lt;/tags&gt;" hidden="1"/>
          <p:cNvSpPr>
            <a:spLocks noGrp="1"/>
          </p:cNvSpPr>
          <p:nvPr>
            <p:ph type="body" sz="quarter" idx="14"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33" name="ObjectBox3" descr="&lt;tags&gt;&lt;tag n=&quot;BulletInfo&quot; v=&quot;Standard&quot; /&gt;&lt;tag n=&quot;Format&quot; v=&quot;1&quot; /&gt;&lt;/tags&gt;" hidden="1"/>
          <p:cNvSpPr>
            <a:spLocks noGrp="1"/>
          </p:cNvSpPr>
          <p:nvPr>
            <p:ph sz="quarter" idx="28"/>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34" name="HeadingBox3" descr="&lt;tags&gt;&lt;tag n=&quot;Format&quot; v=&quot;1&quot; /&gt;&lt;/tags&gt;" hidden="1"/>
          <p:cNvSpPr>
            <a:spLocks noGrp="1"/>
          </p:cNvSpPr>
          <p:nvPr>
            <p:ph type="body" sz="quarter" idx="30"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35" name="ObjectBox2" descr="&lt;tags&gt;&lt;tag n=&quot;BulletInfo&quot; v=&quot;Standard&quot; /&gt;&lt;tag n=&quot;Format&quot; v=&quot;1&quot; /&gt;&lt;/tags&gt;" hidden="1"/>
          <p:cNvSpPr>
            <a:spLocks noGrp="1"/>
          </p:cNvSpPr>
          <p:nvPr>
            <p:ph sz="quarter" idx="22"/>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36" name="HeadingBox2" descr="&lt;tags&gt;&lt;tag n=&quot;Format&quot; v=&quot;1&quot; /&gt;&lt;/tags&gt;" hidden="1"/>
          <p:cNvSpPr>
            <a:spLocks noGrp="1"/>
          </p:cNvSpPr>
          <p:nvPr>
            <p:ph type="body" sz="quarter" idx="20"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37" name="ObjectBox1" descr="&lt;tags&gt;&lt;tag n=&quot;BulletInfo&quot; v=&quot;Standard&quot; /&gt;&lt;tag n=&quot;Format&quot; v=&quot;1&quot; /&gt;&lt;/tags&gt;" hidden="1"/>
          <p:cNvSpPr>
            <a:spLocks noGrp="1"/>
          </p:cNvSpPr>
          <p:nvPr>
            <p:ph sz="quarter" idx="47"/>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38" name="HeadingBox1" descr="&lt;tags&gt;&lt;tag n=&quot;Format&quot; v=&quot;1&quot; /&gt;&lt;/tags&gt;" hidden="1"/>
          <p:cNvSpPr>
            <a:spLocks noGrp="1"/>
          </p:cNvSpPr>
          <p:nvPr>
            <p:ph type="body" sz="quarter" idx="48"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9" name="SlideNumber"/>
          <p:cNvSpPr>
            <a:spLocks noGrp="1" noChangeArrowheads="1"/>
          </p:cNvSpPr>
          <p:nvPr>
            <p:ph type="sldNum" sz="quarter" idx="4"/>
          </p:nvPr>
        </p:nvSpPr>
        <p:spPr bwMode="auto">
          <a:xfrm>
            <a:off x="6937375" y="6324600"/>
            <a:ext cx="1755775" cy="3571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45720" rIns="0" bIns="45720" numCol="1" anchor="b" anchorCtr="0" compatLnSpc="1">
            <a:prstTxWarp prst="textNoShape">
              <a:avLst/>
            </a:prstTxWarp>
          </a:bodyPr>
          <a:lstStyle>
            <a:lvl1pPr algn="r">
              <a:lnSpc>
                <a:spcPct val="100000"/>
              </a:lnSpc>
              <a:buClrTx/>
              <a:defRPr sz="1000">
                <a:solidFill>
                  <a:schemeClr val="tx1"/>
                </a:solidFill>
                <a:latin typeface="+mn-lt"/>
                <a:ea typeface="+mn-ea"/>
                <a:cs typeface="+mn-cs"/>
              </a:defRPr>
            </a:lvl1pPr>
          </a:lstStyle>
          <a:p>
            <a:fld id="{3C5482B9-D11D-4067-B360-F1AA9B4F5826}" type="slidenum">
              <a:rPr lang="en-US" noProof="1" smtClean="0">
                <a:solidFill>
                  <a:srgbClr val="000000"/>
                </a:solidFill>
              </a:rPr>
              <a:pPr/>
              <a:t>‹Nº›</a:t>
            </a:fld>
            <a:endParaRPr lang="en-US" noProof="1">
              <a:solidFill>
                <a:srgbClr val="000000"/>
              </a:solidFill>
            </a:endParaRPr>
          </a:p>
        </p:txBody>
      </p:sp>
      <p:sp>
        <p:nvSpPr>
          <p:cNvPr id="5" name="MessageStatement"/>
          <p:cNvSpPr>
            <a:spLocks noGrp="1" noChangeArrowheads="1"/>
          </p:cNvSpPr>
          <p:nvPr>
            <p:ph type="subTitle" idx="1" hasCustomPrompt="1"/>
          </p:nvPr>
        </p:nvSpPr>
        <p:spPr>
          <a:xfrm>
            <a:off x="449999" y="5731200"/>
            <a:ext cx="8236801" cy="298800"/>
          </a:xfrm>
          <a:solidFill>
            <a:schemeClr val="tx2"/>
          </a:solidFill>
          <a:ln w="6350">
            <a:solidFill>
              <a:schemeClr val="tx2"/>
            </a:solidFill>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000" tIns="46800" rIns="90000" bIns="46800" numCol="1" anchor="b" anchorCtr="0" compatLnSpc="1">
            <a:prstTxWarp prst="textNoShape">
              <a:avLst/>
            </a:prstTxWarp>
            <a:spAutoFit/>
          </a:bodyPr>
          <a:lstStyle>
            <a:lvl1pPr>
              <a:defRPr lang="en-US" noProof="0" dirty="0" smtClean="0">
                <a:solidFill>
                  <a:schemeClr val="bg1"/>
                </a:solidFill>
                <a:latin typeface="+mn-lt"/>
                <a:ea typeface="+mn-ea"/>
                <a:cs typeface="+mn-cs"/>
              </a:defRPr>
            </a:lvl1pPr>
          </a:lstStyle>
          <a:p>
            <a:pPr lvl="0"/>
            <a:r>
              <a:rPr lang="en-US" noProof="0" dirty="0" smtClean="0"/>
              <a:t>Message statement</a:t>
            </a:r>
          </a:p>
        </p:txBody>
      </p:sp>
      <p:sp>
        <p:nvSpPr>
          <p:cNvPr id="2" name="Title"/>
          <p:cNvSpPr>
            <a:spLocks noGrp="1"/>
          </p:cNvSpPr>
          <p:nvPr>
            <p:ph type="title" hasCustomPrompt="1"/>
          </p:nvPr>
        </p:nvSpPr>
        <p:spPr/>
        <p:txBody>
          <a:bodyPr/>
          <a:lstStyle>
            <a:lvl1pPr>
              <a:defRPr>
                <a:latin typeface="+mj-lt"/>
                <a:ea typeface="+mn-ea"/>
                <a:cs typeface="+mn-cs"/>
              </a:defRPr>
            </a:lvl1pPr>
          </a:lstStyle>
          <a:p>
            <a:r>
              <a:rPr lang="en-US" dirty="0" smtClean="0"/>
              <a:t>Title</a:t>
            </a:r>
            <a:endParaRPr lang="en-GB" dirty="0"/>
          </a:p>
        </p:txBody>
      </p:sp>
    </p:spTree>
    <p:extLst>
      <p:ext uri="{BB962C8B-B14F-4D97-AF65-F5344CB8AC3E}">
        <p14:creationId xmlns:p14="http://schemas.microsoft.com/office/powerpoint/2010/main" val="3298447059"/>
      </p:ext>
    </p:extLst>
  </p:cSld>
  <p:clrMapOvr>
    <a:masterClrMapping/>
  </p:clrMapOvr>
  <p:timing>
    <p:tnLst>
      <p:par>
        <p:cTn id="1" dur="indefinite" restart="never" nodeType="tmRoot"/>
      </p:par>
    </p:tnLst>
  </p:timing>
</p:sldLayout>
</file>

<file path=ppt/slideLayouts/slideLayout110.xml><?xml version="1.0" encoding="utf-8"?>
<p:sldLayout xmlns:a="http://schemas.openxmlformats.org/drawingml/2006/main" xmlns:r="http://schemas.openxmlformats.org/officeDocument/2006/relationships" xmlns:p="http://schemas.openxmlformats.org/presentationml/2006/main" preserve="1" userDrawn="1">
  <p:cSld name="Table of Contents">
    <p:spTree>
      <p:nvGrpSpPr>
        <p:cNvPr id="1" name=""/>
        <p:cNvGrpSpPr/>
        <p:nvPr/>
      </p:nvGrpSpPr>
      <p:grpSpPr>
        <a:xfrm>
          <a:off x="0" y="0"/>
          <a:ext cx="0" cy="0"/>
          <a:chOff x="0" y="0"/>
          <a:chExt cx="0" cy="0"/>
        </a:xfrm>
      </p:grpSpPr>
      <p:sp>
        <p:nvSpPr>
          <p:cNvPr id="3" name="SlideNumber"/>
          <p:cNvSpPr>
            <a:spLocks noGrp="1"/>
          </p:cNvSpPr>
          <p:nvPr>
            <p:ph type="sldNum" sz="quarter" idx="10"/>
          </p:nvPr>
        </p:nvSpPr>
        <p:spPr/>
        <p:txBody>
          <a:bodyPr/>
          <a:lstStyle/>
          <a:p>
            <a:fld id="{3C5482B9-D11D-4067-B360-F1AA9B4F5826}" type="slidenum">
              <a:rPr lang="en-US" noProof="1" smtClean="0">
                <a:solidFill>
                  <a:srgbClr val="000000"/>
                </a:solidFill>
              </a:rPr>
              <a:pPr/>
              <a:t>‹Nº›</a:t>
            </a:fld>
            <a:endParaRPr lang="en-US" noProof="1">
              <a:solidFill>
                <a:srgbClr val="000000"/>
              </a:solidFill>
            </a:endParaRPr>
          </a:p>
        </p:txBody>
      </p:sp>
      <p:sp>
        <p:nvSpPr>
          <p:cNvPr id="4" name="BasicText" descr="&lt;tags&gt;&lt;tag n=&quot;Linked&quot; v=&quot;True&quot; /&gt;&lt;/tags&gt;"/>
          <p:cNvSpPr>
            <a:spLocks noGrp="1" noChangeArrowheads="1"/>
          </p:cNvSpPr>
          <p:nvPr>
            <p:ph idx="1"/>
          </p:nvPr>
        </p:nvSpPr>
        <p:spPr bwMode="gray">
          <a:xfrm>
            <a:off x="449263" y="990600"/>
            <a:ext cx="8245475" cy="43576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bodyPr>
          <a:lstStyle>
            <a:lvl1pPr>
              <a:defRPr lang="en-US" dirty="0" smtClean="0"/>
            </a:lvl1pPr>
            <a:lvl2pPr>
              <a:defRPr lang="en-US" dirty="0" smtClean="0"/>
            </a:lvl2pPr>
          </a:lstStyle>
          <a:p>
            <a:pPr marL="361950" lvl="0" indent="-361950" defTabSz="728663" fontAlgn="base">
              <a:spcBef>
                <a:spcPct val="95000"/>
              </a:spcBef>
              <a:spcAft>
                <a:spcPct val="0"/>
              </a:spcAft>
              <a:buClr>
                <a:schemeClr val="tx1"/>
              </a:buClr>
              <a:buSzPct val="120000"/>
              <a:buFont typeface="Wingdings" pitchFamily="2" charset="2"/>
              <a:tabLst>
                <a:tab pos="365125" algn="l"/>
              </a:tabLst>
            </a:pPr>
            <a:r>
              <a:rPr lang="en-US" dirty="0" smtClean="0"/>
              <a:t>1. 	TOC heading </a:t>
            </a:r>
          </a:p>
          <a:p>
            <a:pPr marL="363538" lvl="1" defTabSz="728663" fontAlgn="base">
              <a:spcBef>
                <a:spcPct val="36000"/>
              </a:spcBef>
              <a:spcAft>
                <a:spcPct val="0"/>
              </a:spcAft>
              <a:buClr>
                <a:schemeClr val="tx1"/>
              </a:buClr>
              <a:buSzPct val="120000"/>
              <a:tabLst>
                <a:tab pos="365125" algn="l"/>
              </a:tabLst>
            </a:pPr>
            <a:r>
              <a:rPr lang="en-US" dirty="0" smtClean="0"/>
              <a:t>TOC subheading</a:t>
            </a:r>
          </a:p>
        </p:txBody>
      </p:sp>
      <p:sp>
        <p:nvSpPr>
          <p:cNvPr id="2" name="Title"/>
          <p:cNvSpPr>
            <a:spLocks noGrp="1"/>
          </p:cNvSpPr>
          <p:nvPr>
            <p:ph type="title" hasCustomPrompt="1"/>
          </p:nvPr>
        </p:nvSpPr>
        <p:spPr>
          <a:xfrm>
            <a:off x="449263" y="190500"/>
            <a:ext cx="8247888" cy="350865"/>
          </a:xfrm>
        </p:spPr>
        <p:txBody>
          <a:bodyPr/>
          <a:lstStyle>
            <a:lvl1pPr>
              <a:defRPr/>
            </a:lvl1pPr>
          </a:lstStyle>
          <a:p>
            <a:r>
              <a:rPr lang="en-US" dirty="0" smtClean="0"/>
              <a:t>Title</a:t>
            </a:r>
            <a:endParaRPr lang="en-US" dirty="0"/>
          </a:p>
        </p:txBody>
      </p:sp>
      <p:sp>
        <p:nvSpPr>
          <p:cNvPr id="9" name="Tagline"/>
          <p:cNvSpPr txBox="1">
            <a:spLocks noChangeArrowheads="1"/>
          </p:cNvSpPr>
          <p:nvPr userDrawn="1"/>
        </p:nvSpPr>
        <p:spPr bwMode="auto">
          <a:xfrm rot="-5400000">
            <a:off x="-3366293" y="3369468"/>
            <a:ext cx="6826250" cy="873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ormAutofit/>
          </a:bodyPr>
          <a:lstStyle>
            <a:lvl1pPr algn="l" defTabSz="728663" eaLnBrk="0" hangingPunct="0">
              <a:tabLst>
                <a:tab pos="4286250" algn="l"/>
              </a:tabLst>
              <a:defRPr sz="2400">
                <a:solidFill>
                  <a:schemeClr val="tx1"/>
                </a:solidFill>
                <a:latin typeface="Credit Suisse Type Light" pitchFamily="34" charset="0"/>
              </a:defRPr>
            </a:lvl1pPr>
            <a:lvl2pPr marL="495300" indent="-227013" algn="l" defTabSz="728663" eaLnBrk="0" hangingPunct="0">
              <a:tabLst>
                <a:tab pos="4286250" algn="l"/>
              </a:tabLst>
              <a:defRPr sz="2400">
                <a:solidFill>
                  <a:schemeClr val="tx1"/>
                </a:solidFill>
                <a:latin typeface="Credit Suisse Type Light" pitchFamily="34" charset="0"/>
              </a:defRPr>
            </a:lvl2pPr>
            <a:lvl3pPr marL="757238" indent="-260350" algn="l" defTabSz="728663" eaLnBrk="0" hangingPunct="0">
              <a:tabLst>
                <a:tab pos="4286250" algn="l"/>
              </a:tabLst>
              <a:defRPr sz="2400">
                <a:solidFill>
                  <a:schemeClr val="tx1"/>
                </a:solidFill>
                <a:latin typeface="Credit Suisse Type Light" pitchFamily="34" charset="0"/>
              </a:defRPr>
            </a:lvl3pPr>
            <a:lvl4pPr marL="1004888" indent="-246063" algn="l" defTabSz="728663" eaLnBrk="0" hangingPunct="0">
              <a:tabLst>
                <a:tab pos="4286250" algn="l"/>
              </a:tabLst>
              <a:defRPr sz="2400">
                <a:solidFill>
                  <a:schemeClr val="tx1"/>
                </a:solidFill>
                <a:latin typeface="Credit Suisse Type Light" pitchFamily="34" charset="0"/>
              </a:defRPr>
            </a:lvl4pPr>
            <a:lvl5pPr marL="3128963" indent="15875" algn="l" defTabSz="728663" eaLnBrk="0" hangingPunct="0">
              <a:tabLst>
                <a:tab pos="4286250" algn="l"/>
              </a:tabLst>
              <a:defRPr sz="2400">
                <a:solidFill>
                  <a:schemeClr val="tx1"/>
                </a:solidFill>
                <a:latin typeface="Credit Suisse Type Light" pitchFamily="34" charset="0"/>
              </a:defRPr>
            </a:lvl5pPr>
            <a:lvl6pPr marL="35861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9pPr>
          </a:lstStyle>
          <a:p>
            <a:pPr eaLnBrk="1" hangingPunct="1">
              <a:lnSpc>
                <a:spcPct val="95000"/>
              </a:lnSpc>
              <a:buClr>
                <a:srgbClr val="FFFFFF"/>
              </a:buClr>
            </a:pPr>
            <a:r>
              <a:rPr lang="en-US" sz="600" noProof="1" smtClean="0">
                <a:solidFill>
                  <a:srgbClr val="969696"/>
                </a:solidFill>
                <a:latin typeface="Credit Suisse Type Light"/>
              </a:rPr>
              <a:t>O:\IBD_Regional_Documents_Repository_AM_Groups\Latam Group\Mexico IBD\CKDs\Credit Suisse RE\New RP\CSMRTCK - Roadshow_v52.pptx</a:t>
            </a:r>
            <a:endParaRPr lang="en-US" sz="600" noProof="1">
              <a:solidFill>
                <a:srgbClr val="969696"/>
              </a:solidFill>
              <a:latin typeface="Credit Suisse Type Light"/>
            </a:endParaRPr>
          </a:p>
        </p:txBody>
      </p:sp>
    </p:spTree>
    <p:extLst>
      <p:ext uri="{BB962C8B-B14F-4D97-AF65-F5344CB8AC3E}">
        <p14:creationId xmlns:p14="http://schemas.microsoft.com/office/powerpoint/2010/main" val="2301661961"/>
      </p:ext>
    </p:extLst>
  </p:cSld>
  <p:clrMapOvr>
    <a:masterClrMapping/>
  </p:clrMapOvr>
  <p:timing>
    <p:tnLst>
      <p:par>
        <p:cTn id="1" dur="indefinite" restart="never" nodeType="tmRoot"/>
      </p:par>
    </p:tnLst>
  </p:timing>
</p:sldLayout>
</file>

<file path=ppt/slideLayouts/slideLayout11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solidFill>
          <a:schemeClr val="bg1"/>
        </a:solidFill>
        <a:effectLst/>
      </p:bgPr>
    </p:bg>
    <p:spTree>
      <p:nvGrpSpPr>
        <p:cNvPr id="1" name=""/>
        <p:cNvGrpSpPr/>
        <p:nvPr/>
      </p:nvGrpSpPr>
      <p:grpSpPr>
        <a:xfrm>
          <a:off x="0" y="0"/>
          <a:ext cx="0" cy="0"/>
          <a:chOff x="0" y="0"/>
          <a:chExt cx="0" cy="0"/>
        </a:xfrm>
      </p:grpSpPr>
      <p:grpSp>
        <p:nvGrpSpPr>
          <p:cNvPr id="772262" name="Internal" hidden="1"/>
          <p:cNvGrpSpPr>
            <a:grpSpLocks/>
          </p:cNvGrpSpPr>
          <p:nvPr userDrawn="1"/>
        </p:nvGrpSpPr>
        <p:grpSpPr bwMode="auto">
          <a:xfrm>
            <a:off x="-3175" y="3205166"/>
            <a:ext cx="9148763" cy="452438"/>
            <a:chOff x="-2" y="2021"/>
            <a:chExt cx="5763" cy="285"/>
          </a:xfrm>
        </p:grpSpPr>
        <p:sp>
          <p:nvSpPr>
            <p:cNvPr id="772263" name="Internal" descr="AQAAAAAQAIe9gUDNRhpNsRHkrNaI/nOr4k+43qd5cZjlUwqm49+0s7+ZTGGHjjZalU119R0CSXI2ybgDgpCRI88XQVM5IIfr5kMEdO9AvP0c1n1CmoGuoN3XwuG74cwf4Vt3D9AZBNX9qibLnfCJmAE7BlWk4ljU8p32wcVpH+4oJVUcmKNtYdGNiwd8fC5YWFMpzyUbEUxgg+zZcvCLVvRnLB5RzX7+Doj/oP99Fa9D0BDvG/JQeSk+MZSz10UKKDEPVQLDEc9DCuJtCGnqf+z1OcuB6oM=" hidden="1"/>
            <p:cNvSpPr txBox="1">
              <a:spLocks noChangeArrowheads="1"/>
            </p:cNvSpPr>
            <p:nvPr userDrawn="1"/>
          </p:nvSpPr>
          <p:spPr bwMode="auto">
            <a:xfrm rot="16200000">
              <a:off x="-16" y="2035"/>
              <a:ext cx="282" cy="25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accent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46800" tIns="46800" rIns="46800" bIns="46800" anchor="ctr" anchorCtr="1">
              <a:spAutoFit/>
            </a:bodyPr>
            <a:lstStyle>
              <a:lvl1pPr algn="l" defTabSz="728663" eaLnBrk="0" hangingPunct="0">
                <a:defRPr sz="2400">
                  <a:solidFill>
                    <a:schemeClr val="tx1"/>
                  </a:solidFill>
                  <a:latin typeface="Credit Suisse Type Light" pitchFamily="34" charset="0"/>
                </a:defRPr>
              </a:lvl1pPr>
              <a:lvl2pPr marL="495300" indent="-227013" algn="l" defTabSz="728663" eaLnBrk="0" hangingPunct="0">
                <a:defRPr sz="2400">
                  <a:solidFill>
                    <a:schemeClr val="tx1"/>
                  </a:solidFill>
                  <a:latin typeface="Credit Suisse Type Light" pitchFamily="34" charset="0"/>
                </a:defRPr>
              </a:lvl2pPr>
              <a:lvl3pPr marL="757238" indent="-260350" algn="l" defTabSz="728663" eaLnBrk="0" hangingPunct="0">
                <a:defRPr sz="2400">
                  <a:solidFill>
                    <a:schemeClr val="tx1"/>
                  </a:solidFill>
                  <a:latin typeface="Credit Suisse Type Light" pitchFamily="34" charset="0"/>
                </a:defRPr>
              </a:lvl3pPr>
              <a:lvl4pPr marL="1004888" indent="-246063" algn="l" defTabSz="728663" eaLnBrk="0" hangingPunct="0">
                <a:defRPr sz="2400">
                  <a:solidFill>
                    <a:schemeClr val="tx1"/>
                  </a:solidFill>
                  <a:latin typeface="Credit Suisse Type Light" pitchFamily="34" charset="0"/>
                </a:defRPr>
              </a:lvl4pPr>
              <a:lvl5pPr marL="3128963" indent="15875" algn="l" defTabSz="728663" eaLnBrk="0" hangingPunct="0">
                <a:defRPr sz="2400">
                  <a:solidFill>
                    <a:schemeClr val="tx1"/>
                  </a:solidFill>
                  <a:latin typeface="Credit Suisse Type Light" pitchFamily="34" charset="0"/>
                </a:defRPr>
              </a:lvl5pPr>
              <a:lvl6pPr marL="3586163" indent="15875" defTabSz="728663" eaLnBrk="0" fontAlgn="base" hangingPunct="0">
                <a:spcBef>
                  <a:spcPct val="0"/>
                </a:spcBef>
                <a:spcAft>
                  <a:spcPct val="0"/>
                </a:spcAf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defRPr sz="2400">
                  <a:solidFill>
                    <a:schemeClr val="tx1"/>
                  </a:solidFill>
                  <a:latin typeface="Credit Suisse Type Light" pitchFamily="34" charset="0"/>
                </a:defRPr>
              </a:lvl9pPr>
            </a:lstStyle>
            <a:p>
              <a:pPr eaLnBrk="1" hangingPunct="1">
                <a:spcBef>
                  <a:spcPct val="35000"/>
                </a:spcBef>
                <a:buClr>
                  <a:srgbClr val="FFFFFF"/>
                </a:buClr>
              </a:pPr>
              <a:r>
                <a:rPr lang="en-US" sz="2000" b="1" noProof="1" smtClean="0">
                  <a:solidFill>
                    <a:srgbClr val="DADBDD"/>
                  </a:solidFill>
                  <a:latin typeface="Credit Suisse Type Light"/>
                </a:rPr>
                <a:t>     </a:t>
              </a:r>
              <a:endParaRPr lang="en-US" sz="2000" b="1" noProof="1">
                <a:solidFill>
                  <a:srgbClr val="DADBDD"/>
                </a:solidFill>
                <a:latin typeface="Credit Suisse Type Light"/>
              </a:endParaRPr>
            </a:p>
          </p:txBody>
        </p:sp>
        <p:sp>
          <p:nvSpPr>
            <p:cNvPr id="772264" name="Internal" descr="AQAAAAAQABdjE5h09U1Dqoi5NklOj1Dy509hbs75020LFvrSc4JxTx8K0YNojnSwvEfLffy+smg7Erg7Nqz1uxr0OepDYAYk+88WyRPN/XizPjYCECNfxNL7XWw5LqN3rnRcGuPDDJ/gQd0Beb7EYSQf43E6Kty/NIJknLXyZL0sEiyDTv7xU6N5W4r/JBb6EYwq1fFx2OPdZhCAcsweDyh5JTJ3OIxdYr3TTFY1nL+ytXPaoBldlReu4K51P5ZQO8ClsvHK8DSsQXyAbc0Qg13OFVXEuCw=" hidden="1"/>
            <p:cNvSpPr txBox="1">
              <a:spLocks noChangeArrowheads="1"/>
            </p:cNvSpPr>
            <p:nvPr userDrawn="1"/>
          </p:nvSpPr>
          <p:spPr bwMode="auto">
            <a:xfrm rot="16200000" flipH="1" flipV="1">
              <a:off x="5494" y="2038"/>
              <a:ext cx="282" cy="25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accent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46800" tIns="46800" rIns="46800" bIns="46800" anchor="ctr" anchorCtr="1">
              <a:spAutoFit/>
            </a:bodyPr>
            <a:lstStyle>
              <a:lvl1pPr algn="l" defTabSz="728663" eaLnBrk="0" hangingPunct="0">
                <a:defRPr sz="2400">
                  <a:solidFill>
                    <a:schemeClr val="tx1"/>
                  </a:solidFill>
                  <a:latin typeface="Credit Suisse Type Light" pitchFamily="34" charset="0"/>
                </a:defRPr>
              </a:lvl1pPr>
              <a:lvl2pPr marL="495300" indent="-227013" algn="l" defTabSz="728663" eaLnBrk="0" hangingPunct="0">
                <a:defRPr sz="2400">
                  <a:solidFill>
                    <a:schemeClr val="tx1"/>
                  </a:solidFill>
                  <a:latin typeface="Credit Suisse Type Light" pitchFamily="34" charset="0"/>
                </a:defRPr>
              </a:lvl2pPr>
              <a:lvl3pPr marL="757238" indent="-260350" algn="l" defTabSz="728663" eaLnBrk="0" hangingPunct="0">
                <a:defRPr sz="2400">
                  <a:solidFill>
                    <a:schemeClr val="tx1"/>
                  </a:solidFill>
                  <a:latin typeface="Credit Suisse Type Light" pitchFamily="34" charset="0"/>
                </a:defRPr>
              </a:lvl3pPr>
              <a:lvl4pPr marL="1004888" indent="-246063" algn="l" defTabSz="728663" eaLnBrk="0" hangingPunct="0">
                <a:defRPr sz="2400">
                  <a:solidFill>
                    <a:schemeClr val="tx1"/>
                  </a:solidFill>
                  <a:latin typeface="Credit Suisse Type Light" pitchFamily="34" charset="0"/>
                </a:defRPr>
              </a:lvl4pPr>
              <a:lvl5pPr marL="3128963" indent="15875" algn="l" defTabSz="728663" eaLnBrk="0" hangingPunct="0">
                <a:defRPr sz="2400">
                  <a:solidFill>
                    <a:schemeClr val="tx1"/>
                  </a:solidFill>
                  <a:latin typeface="Credit Suisse Type Light" pitchFamily="34" charset="0"/>
                </a:defRPr>
              </a:lvl5pPr>
              <a:lvl6pPr marL="3586163" indent="15875" defTabSz="728663" eaLnBrk="0" fontAlgn="base" hangingPunct="0">
                <a:spcBef>
                  <a:spcPct val="0"/>
                </a:spcBef>
                <a:spcAft>
                  <a:spcPct val="0"/>
                </a:spcAf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defRPr sz="2400">
                  <a:solidFill>
                    <a:schemeClr val="tx1"/>
                  </a:solidFill>
                  <a:latin typeface="Credit Suisse Type Light" pitchFamily="34" charset="0"/>
                </a:defRPr>
              </a:lvl9pPr>
            </a:lstStyle>
            <a:p>
              <a:pPr eaLnBrk="1" hangingPunct="1">
                <a:spcBef>
                  <a:spcPct val="35000"/>
                </a:spcBef>
                <a:buClr>
                  <a:srgbClr val="FFFFFF"/>
                </a:buClr>
              </a:pPr>
              <a:r>
                <a:rPr lang="en-US" sz="2000" b="1" noProof="1" smtClean="0">
                  <a:solidFill>
                    <a:srgbClr val="DADBDD"/>
                  </a:solidFill>
                  <a:latin typeface="Credit Suisse Type Light"/>
                </a:rPr>
                <a:t>     </a:t>
              </a:r>
              <a:endParaRPr lang="en-US" sz="2000" b="1" noProof="1">
                <a:solidFill>
                  <a:srgbClr val="DADBDD"/>
                </a:solidFill>
                <a:latin typeface="Credit Suisse Type Light"/>
              </a:endParaRPr>
            </a:p>
          </p:txBody>
        </p:sp>
      </p:grpSp>
      <p:pic>
        <p:nvPicPr>
          <p:cNvPr id="772223" name="ClientLogoHolder" descr="&lt;tags&gt;&lt;tag n=&quot;Visible&quot; v=&quot;False&quot; /&gt;&lt;/tags&gt;" hidden="1"/>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7640638" y="273050"/>
            <a:ext cx="1047750" cy="514350"/>
          </a:xfrm>
          <a:prstGeom prst="rect">
            <a:avLst/>
          </a:prstGeom>
          <a:noFill/>
          <a:extLst>
            <a:ext uri="{909E8E84-426E-40DD-AFC4-6F175D3DCCD1}">
              <a14:hiddenFill xmlns:a14="http://schemas.microsoft.com/office/drawing/2010/main">
                <a:solidFill>
                  <a:srgbClr val="FFFFFF"/>
                </a:solidFill>
              </a14:hiddenFill>
            </a:ext>
          </a:extLst>
        </p:spPr>
      </p:pic>
      <p:sp>
        <p:nvSpPr>
          <p:cNvPr id="772105" name="Title" descr="Text Box: Flysheet heading"/>
          <p:cNvSpPr>
            <a:spLocks noGrp="1" noChangeArrowheads="1"/>
          </p:cNvSpPr>
          <p:nvPr>
            <p:ph type="ctrTitle"/>
          </p:nvPr>
        </p:nvSpPr>
        <p:spPr>
          <a:xfrm>
            <a:off x="449263" y="2841094"/>
            <a:ext cx="8239125" cy="416456"/>
          </a:xfrm>
          <a:extLst>
            <a:ext uri="{91240B29-F687-4F45-9708-019B960494DF}">
              <a14:hiddenLine xmlns:a14="http://schemas.microsoft.com/office/drawing/2010/main" w="9525">
                <a:solidFill>
                  <a:schemeClr val="tx1"/>
                </a:solidFill>
                <a:miter lim="800000"/>
                <a:headEnd/>
                <a:tailEnd/>
              </a14:hiddenLine>
            </a:ext>
          </a:extLst>
        </p:spPr>
        <p:txBody>
          <a:bodyPr bIns="36000" anchor="b"/>
          <a:lstStyle>
            <a:lvl1pPr>
              <a:defRPr sz="2600">
                <a:latin typeface="+mj-lt"/>
                <a:ea typeface="+mj-ea"/>
              </a:defRPr>
            </a:lvl1pPr>
          </a:lstStyle>
          <a:p>
            <a:pPr lvl="0"/>
            <a:r>
              <a:rPr lang="es-ES_tradnl" noProof="0" dirty="0" err="1" smtClean="0"/>
              <a:t>Flysheet</a:t>
            </a:r>
            <a:r>
              <a:rPr lang="es-ES_tradnl" noProof="0" dirty="0" smtClean="0"/>
              <a:t> </a:t>
            </a:r>
            <a:r>
              <a:rPr lang="es-ES_tradnl" noProof="0" dirty="0" err="1" smtClean="0"/>
              <a:t>heading</a:t>
            </a:r>
            <a:endParaRPr lang="es-ES_tradnl" noProof="0" dirty="0" smtClean="0"/>
          </a:p>
        </p:txBody>
      </p:sp>
      <p:sp>
        <p:nvSpPr>
          <p:cNvPr id="772106" name="SubTitle" descr="Text Box: Flysheet subheading"/>
          <p:cNvSpPr>
            <a:spLocks noGrp="1" noChangeArrowheads="1"/>
          </p:cNvSpPr>
          <p:nvPr>
            <p:ph type="subTitle" idx="1"/>
          </p:nvPr>
        </p:nvSpPr>
        <p:spPr>
          <a:xfrm>
            <a:off x="449263" y="3257550"/>
            <a:ext cx="8239125" cy="571500"/>
          </a:xfrm>
          <a:extLst>
            <a:ext uri="{91240B29-F687-4F45-9708-019B960494DF}">
              <a14:hiddenLine xmlns:a14="http://schemas.microsoft.com/office/drawing/2010/main" w="9525">
                <a:solidFill>
                  <a:schemeClr val="tx1"/>
                </a:solidFill>
                <a:miter lim="800000"/>
                <a:headEnd/>
                <a:tailEnd/>
              </a14:hiddenLine>
            </a:ext>
          </a:extLst>
        </p:spPr>
        <p:txBody>
          <a:bodyPr bIns="36000"/>
          <a:lstStyle>
            <a:lvl1pPr>
              <a:defRPr sz="2600" b="0">
                <a:latin typeface="+mj-lt"/>
                <a:ea typeface="+mj-ea"/>
              </a:defRPr>
            </a:lvl1pPr>
          </a:lstStyle>
          <a:p>
            <a:pPr lvl="0"/>
            <a:r>
              <a:rPr lang="es-ES_tradnl" noProof="0" dirty="0" err="1" smtClean="0"/>
              <a:t>Flysheet</a:t>
            </a:r>
            <a:r>
              <a:rPr lang="es-ES_tradnl" noProof="0" dirty="0" smtClean="0"/>
              <a:t> </a:t>
            </a:r>
            <a:r>
              <a:rPr lang="es-ES_tradnl" noProof="0" dirty="0" err="1" smtClean="0"/>
              <a:t>subheading</a:t>
            </a:r>
            <a:endParaRPr lang="es-ES_tradnl" noProof="0" dirty="0" smtClean="0"/>
          </a:p>
        </p:txBody>
      </p:sp>
      <p:sp>
        <p:nvSpPr>
          <p:cNvPr id="772201" name="BlueLine"/>
          <p:cNvSpPr>
            <a:spLocks noChangeShapeType="1"/>
          </p:cNvSpPr>
          <p:nvPr/>
        </p:nvSpPr>
        <p:spPr bwMode="auto">
          <a:xfrm>
            <a:off x="449263" y="6135688"/>
            <a:ext cx="8247888" cy="0"/>
          </a:xfrm>
          <a:prstGeom prst="line">
            <a:avLst/>
          </a:prstGeom>
          <a:noFill/>
          <a:ln w="12700">
            <a:solidFill>
              <a:srgbClr val="003868"/>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defTabSz="914400" eaLnBrk="1" hangingPunct="1">
              <a:lnSpc>
                <a:spcPct val="95000"/>
              </a:lnSpc>
              <a:buClr>
                <a:srgbClr val="FFFFFF"/>
              </a:buClr>
            </a:pPr>
            <a:endParaRPr lang="es-ES_tradnl" sz="1200" dirty="0">
              <a:solidFill>
                <a:srgbClr val="000000"/>
              </a:solidFill>
              <a:latin typeface="Credit Suisse Type Light"/>
            </a:endParaRPr>
          </a:p>
        </p:txBody>
      </p:sp>
      <p:sp>
        <p:nvSpPr>
          <p:cNvPr id="772215" name="Tagline" hidden="1"/>
          <p:cNvSpPr txBox="1">
            <a:spLocks noChangeArrowheads="1"/>
          </p:cNvSpPr>
          <p:nvPr/>
        </p:nvSpPr>
        <p:spPr bwMode="auto">
          <a:xfrm rot="-5400000">
            <a:off x="-3366293" y="3369468"/>
            <a:ext cx="6826250" cy="873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ormAutofit/>
          </a:bodyPr>
          <a:lstStyle>
            <a:lvl1pPr algn="l" defTabSz="728663" eaLnBrk="0" hangingPunct="0">
              <a:tabLst>
                <a:tab pos="4286250" algn="l"/>
              </a:tabLst>
              <a:defRPr sz="2400">
                <a:solidFill>
                  <a:schemeClr val="tx1"/>
                </a:solidFill>
                <a:latin typeface="Credit Suisse Type Light" pitchFamily="34" charset="0"/>
              </a:defRPr>
            </a:lvl1pPr>
            <a:lvl2pPr marL="495300" indent="-227013" algn="l" defTabSz="728663" eaLnBrk="0" hangingPunct="0">
              <a:tabLst>
                <a:tab pos="4286250" algn="l"/>
              </a:tabLst>
              <a:defRPr sz="2400">
                <a:solidFill>
                  <a:schemeClr val="tx1"/>
                </a:solidFill>
                <a:latin typeface="Credit Suisse Type Light" pitchFamily="34" charset="0"/>
              </a:defRPr>
            </a:lvl2pPr>
            <a:lvl3pPr marL="757238" indent="-260350" algn="l" defTabSz="728663" eaLnBrk="0" hangingPunct="0">
              <a:tabLst>
                <a:tab pos="4286250" algn="l"/>
              </a:tabLst>
              <a:defRPr sz="2400">
                <a:solidFill>
                  <a:schemeClr val="tx1"/>
                </a:solidFill>
                <a:latin typeface="Credit Suisse Type Light" pitchFamily="34" charset="0"/>
              </a:defRPr>
            </a:lvl3pPr>
            <a:lvl4pPr marL="1004888" indent="-246063" algn="l" defTabSz="728663" eaLnBrk="0" hangingPunct="0">
              <a:tabLst>
                <a:tab pos="4286250" algn="l"/>
              </a:tabLst>
              <a:defRPr sz="2400">
                <a:solidFill>
                  <a:schemeClr val="tx1"/>
                </a:solidFill>
                <a:latin typeface="Credit Suisse Type Light" pitchFamily="34" charset="0"/>
              </a:defRPr>
            </a:lvl4pPr>
            <a:lvl5pPr marL="3128963" indent="15875" algn="l" defTabSz="728663" eaLnBrk="0" hangingPunct="0">
              <a:tabLst>
                <a:tab pos="4286250" algn="l"/>
              </a:tabLst>
              <a:defRPr sz="2400">
                <a:solidFill>
                  <a:schemeClr val="tx1"/>
                </a:solidFill>
                <a:latin typeface="Credit Suisse Type Light" pitchFamily="34" charset="0"/>
              </a:defRPr>
            </a:lvl5pPr>
            <a:lvl6pPr marL="35861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9pPr>
          </a:lstStyle>
          <a:p>
            <a:pPr eaLnBrk="1" hangingPunct="1">
              <a:lnSpc>
                <a:spcPct val="95000"/>
              </a:lnSpc>
              <a:buClr>
                <a:srgbClr val="FFFFFF"/>
              </a:buClr>
            </a:pPr>
            <a:r>
              <a:rPr lang="es-ES_tradnl" sz="600" noProof="1" smtClean="0">
                <a:solidFill>
                  <a:srgbClr val="969696"/>
                </a:solidFill>
                <a:latin typeface="Credit Suisse Type Light"/>
              </a:rPr>
              <a:t>O:\IBD_Regional_Documents_Repository_AM_Groups\Latam Group\Mexico IBD\CKDs\Credit Suisse RE\New RP\CSMRTCK - Roadshow_v52.pptx</a:t>
            </a:r>
            <a:endParaRPr lang="es-ES_tradnl" sz="600" noProof="1">
              <a:solidFill>
                <a:srgbClr val="969696"/>
              </a:solidFill>
              <a:latin typeface="Credit Suisse Type Light"/>
            </a:endParaRPr>
          </a:p>
        </p:txBody>
      </p:sp>
      <p:sp>
        <p:nvSpPr>
          <p:cNvPr id="772218" name="DraftAndConfidential" descr="AQAAAAAQAPf7X0vBQf5ElpXI3YDoCaYZQhYPIPZJSzwRRDtbB66YbcRC5//79p1/hOzEKKdAic+xUhBwp6EWmdtVHIqLBe0X5tS2nXhngFrjgZ8HVMMxFmT5zuTURVVnCnIKEA4ghHx2Oert1xZ6GDmyI8/lxf9RBDAHZgnsR1k1MtKinr2ym/2Aowuxt/8j+gk2nyZ7a1YEcsClVP0qrODs5Fq4gOFzt0Dyv65ekC77KFpDLlI+FfHc//ftYgLSh6efBt5uDZf9owT0q6X+fx2k27Be+7GuYqNBFvB8dzDc91Pt38rc"/>
          <p:cNvSpPr txBox="1">
            <a:spLocks noChangeArrowheads="1"/>
          </p:cNvSpPr>
          <p:nvPr/>
        </p:nvSpPr>
        <p:spPr bwMode="auto">
          <a:xfrm>
            <a:off x="8058362" y="6273800"/>
            <a:ext cx="634789" cy="146194"/>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algn="l" eaLnBrk="0" hangingPunct="0">
              <a:defRPr sz="2400">
                <a:solidFill>
                  <a:schemeClr val="tx1"/>
                </a:solidFill>
                <a:latin typeface="Credit Suisse Type Light" pitchFamily="34" charset="0"/>
              </a:defRPr>
            </a:lvl1pPr>
            <a:lvl2pPr marL="1588" algn="l" eaLnBrk="0" hangingPunct="0">
              <a:defRPr sz="2400">
                <a:solidFill>
                  <a:schemeClr val="tx1"/>
                </a:solidFill>
                <a:latin typeface="Credit Suisse Type Light" pitchFamily="34" charset="0"/>
              </a:defRPr>
            </a:lvl2pPr>
            <a:lvl3pPr marL="3175" algn="l" eaLnBrk="0" hangingPunct="0">
              <a:defRPr sz="2400">
                <a:solidFill>
                  <a:schemeClr val="tx1"/>
                </a:solidFill>
                <a:latin typeface="Credit Suisse Type Light" pitchFamily="34" charset="0"/>
              </a:defRPr>
            </a:lvl3pPr>
            <a:lvl4pPr marL="4763" algn="l" eaLnBrk="0" hangingPunct="0">
              <a:defRPr sz="2400">
                <a:solidFill>
                  <a:schemeClr val="tx1"/>
                </a:solidFill>
                <a:latin typeface="Credit Suisse Type Light" pitchFamily="34" charset="0"/>
              </a:defRPr>
            </a:lvl4pPr>
            <a:lvl5pPr marL="3484563" indent="-3300413" algn="l" eaLnBrk="0" hangingPunct="0">
              <a:defRPr sz="2400">
                <a:solidFill>
                  <a:schemeClr val="tx1"/>
                </a:solidFill>
                <a:latin typeface="Credit Suisse Type Light" pitchFamily="34" charset="0"/>
              </a:defRPr>
            </a:lvl5pPr>
            <a:lvl6pPr marL="3941763" indent="-3300413" eaLnBrk="0" fontAlgn="base" hangingPunct="0">
              <a:spcBef>
                <a:spcPct val="0"/>
              </a:spcBef>
              <a:spcAft>
                <a:spcPct val="0"/>
              </a:spcAft>
              <a:defRPr sz="2400">
                <a:solidFill>
                  <a:schemeClr val="tx1"/>
                </a:solidFill>
                <a:latin typeface="Credit Suisse Type Light" pitchFamily="34" charset="0"/>
              </a:defRPr>
            </a:lvl6pPr>
            <a:lvl7pPr marL="4398963" indent="-3300413" eaLnBrk="0" fontAlgn="base" hangingPunct="0">
              <a:spcBef>
                <a:spcPct val="0"/>
              </a:spcBef>
              <a:spcAft>
                <a:spcPct val="0"/>
              </a:spcAft>
              <a:defRPr sz="2400">
                <a:solidFill>
                  <a:schemeClr val="tx1"/>
                </a:solidFill>
                <a:latin typeface="Credit Suisse Type Light" pitchFamily="34" charset="0"/>
              </a:defRPr>
            </a:lvl7pPr>
            <a:lvl8pPr marL="4856163" indent="-3300413" eaLnBrk="0" fontAlgn="base" hangingPunct="0">
              <a:spcBef>
                <a:spcPct val="0"/>
              </a:spcBef>
              <a:spcAft>
                <a:spcPct val="0"/>
              </a:spcAft>
              <a:defRPr sz="2400">
                <a:solidFill>
                  <a:schemeClr val="tx1"/>
                </a:solidFill>
                <a:latin typeface="Credit Suisse Type Light" pitchFamily="34" charset="0"/>
              </a:defRPr>
            </a:lvl8pPr>
            <a:lvl9pPr marL="5313363" indent="-3300413" eaLnBrk="0" fontAlgn="base" hangingPunct="0">
              <a:spcBef>
                <a:spcPct val="0"/>
              </a:spcBef>
              <a:spcAft>
                <a:spcPct val="0"/>
              </a:spcAft>
              <a:defRPr sz="2400">
                <a:solidFill>
                  <a:schemeClr val="tx1"/>
                </a:solidFill>
                <a:latin typeface="Credit Suisse Type Light" pitchFamily="34" charset="0"/>
              </a:defRPr>
            </a:lvl9pPr>
          </a:lstStyle>
          <a:p>
            <a:pPr algn="r" defTabSz="914400" eaLnBrk="1" hangingPunct="1">
              <a:lnSpc>
                <a:spcPct val="95000"/>
              </a:lnSpc>
              <a:spcBef>
                <a:spcPct val="50000"/>
              </a:spcBef>
              <a:buClr>
                <a:srgbClr val="66A2BC"/>
              </a:buClr>
              <a:buSzPct val="120000"/>
              <a:buFont typeface="Wingdings" pitchFamily="2" charset="2"/>
              <a:buNone/>
            </a:pPr>
            <a:r>
              <a:rPr lang="es-ES_tradnl" sz="1000" noProof="1" smtClean="0">
                <a:solidFill>
                  <a:srgbClr val="000000"/>
                </a:solidFill>
                <a:latin typeface="Credit Suisse Type Light"/>
              </a:rPr>
              <a:t>Confidencial</a:t>
            </a:r>
            <a:endParaRPr lang="es-ES_tradnl" sz="1000" noProof="1">
              <a:solidFill>
                <a:srgbClr val="000000"/>
              </a:solidFill>
              <a:latin typeface="Credit Suisse Type Light"/>
            </a:endParaRPr>
          </a:p>
        </p:txBody>
      </p:sp>
      <p:sp>
        <p:nvSpPr>
          <p:cNvPr id="772219" name="ClientText" descr="Text Box: Client logo" hidden="1"/>
          <p:cNvSpPr>
            <a:spLocks noChangeArrowheads="1"/>
          </p:cNvSpPr>
          <p:nvPr/>
        </p:nvSpPr>
        <p:spPr bwMode="auto">
          <a:xfrm>
            <a:off x="7696200" y="200025"/>
            <a:ext cx="990600" cy="3302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bg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lstStyle/>
          <a:p>
            <a:pPr algn="r" defTabSz="914400">
              <a:lnSpc>
                <a:spcPct val="95000"/>
              </a:lnSpc>
            </a:pPr>
            <a:r>
              <a:rPr lang="es-ES_tradnl" sz="1400" noProof="1" smtClean="0">
                <a:solidFill>
                  <a:srgbClr val="000000"/>
                </a:solidFill>
                <a:latin typeface="Credit Suisse Type Light"/>
              </a:rPr>
              <a:t> </a:t>
            </a:r>
            <a:endParaRPr lang="es-ES_tradnl" sz="1400" noProof="1">
              <a:solidFill>
                <a:srgbClr val="000000"/>
              </a:solidFill>
              <a:latin typeface="Credit Suisse Type Light"/>
            </a:endParaRPr>
          </a:p>
        </p:txBody>
      </p:sp>
      <p:pic>
        <p:nvPicPr>
          <p:cNvPr id="772220" name="CompanyLogoHolder" descr="&lt;tags&gt;&lt;tag n=&quot;Visible&quot; v=&quot;False&quot; /&gt;&lt;/tags&gt;" hidden="1"/>
          <p:cNvPicPr preferRelativeResize="0">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449263" y="6240463"/>
            <a:ext cx="1628775" cy="355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772267" name="SlideNumber"/>
          <p:cNvSpPr>
            <a:spLocks noGrp="1" noChangeArrowheads="1"/>
          </p:cNvSpPr>
          <p:nvPr>
            <p:ph type="sldNum" sz="quarter" idx="4"/>
          </p:nvPr>
        </p:nvSpPr>
        <p:spPr/>
        <p:txBody>
          <a:bodyPr/>
          <a:lstStyle>
            <a:lvl1pPr>
              <a:defRPr>
                <a:latin typeface="+mn-lt"/>
              </a:defRPr>
            </a:lvl1pPr>
          </a:lstStyle>
          <a:p>
            <a:fld id="{5A2F2E25-5499-477B-9B35-4165C852CA6A}" type="slidenum">
              <a:rPr lang="es-ES_tradnl" noProof="1" smtClean="0">
                <a:solidFill>
                  <a:srgbClr val="000000"/>
                </a:solidFill>
              </a:rPr>
              <a:pPr/>
              <a:t>‹Nº›</a:t>
            </a:fld>
            <a:endParaRPr lang="es-ES_tradnl" noProof="1">
              <a:solidFill>
                <a:srgbClr val="000000"/>
              </a:solidFill>
            </a:endParaRPr>
          </a:p>
        </p:txBody>
      </p:sp>
      <p:pic>
        <p:nvPicPr>
          <p:cNvPr id="3" name="CompanyLogo" descr="AQAAAAAQADp0MTXkYAVLt9+Vd4WfZkwVPuOP/yYixsHRVdj67QUg3fV18WWAhMVR5EUczS068zIE+Wfe6c/CGK3ND6mgICXJu9nbOiYrQLkOwJAkbtWzxmu/pr0Rrra6I60e+HAelJndhBjaAxhY5EBLX0H/2eO6RMJwRdojJctr3s9vCUsdlfxqfGUlGo0P0e7fEEy68ISKgakdp/wexSD6F836mHSf23MQv8Q1V10N6AbpI38NlGesumCv3rGU8K4JzHHcmkZQeGldxryXOm4uDdy6/j2m8i/i0PlwBmH/ikx5cTSW/jSb9HX8nqhXd7tekjHKOafG/XG+1azUGmBl90FFrmJu2GaLgq4/sXU3ZCskfeiiWeE/CIOQUKb7/wZVn6bDbFlZigE+goYFMAOhsvpGNYn0IsteUNvXulGi3qrNPxPEIp0tEdtM7RC6QyVIsIADSYs+uavC0K06rS6EXL+DDtVUUpscb/vcvrdJ+lc7U4KS+itFe3wypz/RvpHkALOqY5BI6mZDSZLz1a9QNM/oAWl0WIwdnnQPuT0R0fge1rkUHX2pEHte/Z6RV7xQ5LYjKevoph11U+XYpLRCXRBz1UA="/>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449263" y="6240464"/>
            <a:ext cx="1628775" cy="385271"/>
          </a:xfrm>
          <a:prstGeom prst="rect">
            <a:avLst/>
          </a:prstGeom>
        </p:spPr>
      </p:pic>
    </p:spTree>
    <p:extLst>
      <p:ext uri="{BB962C8B-B14F-4D97-AF65-F5344CB8AC3E}">
        <p14:creationId xmlns:p14="http://schemas.microsoft.com/office/powerpoint/2010/main" val="662375682"/>
      </p:ext>
    </p:extLst>
  </p:cSld>
  <p:clrMapOvr>
    <a:masterClrMapping/>
  </p:clrMapOvr>
  <p:timing>
    <p:tnLst>
      <p:par>
        <p:cTn id="1" dur="indefinite" restart="never" nodeType="tmRoot"/>
      </p:par>
    </p:tnLst>
  </p:timing>
</p:sldLayout>
</file>

<file path=ppt/slideLayouts/slideLayout11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atin typeface="+mj-lt"/>
              </a:defRPr>
            </a:lvl1pPr>
          </a:lstStyle>
          <a:p>
            <a:r>
              <a:rPr lang="en-US" dirty="0" smtClean="0"/>
              <a:t>Click to edit Master title style</a:t>
            </a:r>
            <a:endParaRPr lang="en-US" dirty="0"/>
          </a:p>
        </p:txBody>
      </p:sp>
      <p:sp>
        <p:nvSpPr>
          <p:cNvPr id="3" name="Slide Number Placeholder 2"/>
          <p:cNvSpPr>
            <a:spLocks noGrp="1"/>
          </p:cNvSpPr>
          <p:nvPr>
            <p:ph type="sldNum" sz="quarter" idx="10"/>
          </p:nvPr>
        </p:nvSpPr>
        <p:spPr/>
        <p:txBody>
          <a:bodyPr/>
          <a:lstStyle>
            <a:lvl1pPr>
              <a:defRPr>
                <a:latin typeface="+mn-lt"/>
                <a:ea typeface="+mn-ea"/>
              </a:defRPr>
            </a:lvl1pPr>
          </a:lstStyle>
          <a:p>
            <a:fld id="{A5DADB4F-EA0A-4547-B6A7-8EB340355706}" type="slidenum">
              <a:rPr lang="en-US" noProof="1" smtClean="0">
                <a:solidFill>
                  <a:srgbClr val="000000"/>
                </a:solidFill>
              </a:rPr>
              <a:pPr/>
              <a:t>‹Nº›</a:t>
            </a:fld>
            <a:endParaRPr lang="en-US" noProof="1">
              <a:solidFill>
                <a:srgbClr val="000000"/>
              </a:solidFill>
            </a:endParaRPr>
          </a:p>
        </p:txBody>
      </p:sp>
    </p:spTree>
    <p:extLst>
      <p:ext uri="{BB962C8B-B14F-4D97-AF65-F5344CB8AC3E}">
        <p14:creationId xmlns:p14="http://schemas.microsoft.com/office/powerpoint/2010/main" val="2909269369"/>
      </p:ext>
    </p:extLst>
  </p:cSld>
  <p:clrMapOvr>
    <a:masterClrMapping/>
  </p:clrMapOvr>
  <p:timing>
    <p:tnLst>
      <p:par>
        <p:cTn id="1" dur="indefinite" restart="never" nodeType="tmRoot"/>
      </p:par>
    </p:tnLst>
  </p:timing>
</p:sldLayout>
</file>

<file path=ppt/slideLayouts/slideLayout11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Slide Number Placeholder 1"/>
          <p:cNvSpPr>
            <a:spLocks noGrp="1"/>
          </p:cNvSpPr>
          <p:nvPr>
            <p:ph type="sldNum" sz="quarter" idx="10"/>
          </p:nvPr>
        </p:nvSpPr>
        <p:spPr/>
        <p:txBody>
          <a:bodyPr/>
          <a:lstStyle>
            <a:lvl1pPr>
              <a:defRPr>
                <a:latin typeface="+mn-lt"/>
              </a:defRPr>
            </a:lvl1pPr>
          </a:lstStyle>
          <a:p>
            <a:fld id="{8A0A465B-D471-4C31-89F3-6FF11DC1BCBD}" type="slidenum">
              <a:rPr lang="en-US" noProof="1" smtClean="0">
                <a:solidFill>
                  <a:srgbClr val="000000"/>
                </a:solidFill>
              </a:rPr>
              <a:pPr/>
              <a:t>‹Nº›</a:t>
            </a:fld>
            <a:endParaRPr lang="en-US" noProof="1">
              <a:solidFill>
                <a:srgbClr val="000000"/>
              </a:solidFill>
            </a:endParaRPr>
          </a:p>
        </p:txBody>
      </p:sp>
    </p:spTree>
    <p:extLst>
      <p:ext uri="{BB962C8B-B14F-4D97-AF65-F5344CB8AC3E}">
        <p14:creationId xmlns:p14="http://schemas.microsoft.com/office/powerpoint/2010/main" val="2770223125"/>
      </p:ext>
    </p:extLst>
  </p:cSld>
  <p:clrMapOvr>
    <a:masterClrMapping/>
  </p:clrMapOvr>
  <p:timing>
    <p:tnLst>
      <p:par>
        <p:cTn id="1" dur="indefinite" restart="never" nodeType="tmRoot"/>
      </p:par>
    </p:tnLst>
  </p:timing>
</p:sldLayout>
</file>

<file path=ppt/slideLayouts/slideLayout114.xml><?xml version="1.0" encoding="utf-8"?>
<p:sldLayout xmlns:a="http://schemas.openxmlformats.org/drawingml/2006/main" xmlns:r="http://schemas.openxmlformats.org/officeDocument/2006/relationships" xmlns:p="http://schemas.openxmlformats.org/presentationml/2006/main" userDrawn="1">
  <p:cSld name="Disclaimer">
    <p:spTree>
      <p:nvGrpSpPr>
        <p:cNvPr id="1" name=""/>
        <p:cNvGrpSpPr/>
        <p:nvPr/>
      </p:nvGrpSpPr>
      <p:grpSpPr>
        <a:xfrm>
          <a:off x="0" y="0"/>
          <a:ext cx="0" cy="0"/>
          <a:chOff x="0" y="0"/>
          <a:chExt cx="0" cy="0"/>
        </a:xfrm>
      </p:grpSpPr>
      <p:sp>
        <p:nvSpPr>
          <p:cNvPr id="4" name="TaxDisclaimer" descr="&lt;tags&gt;&lt;tag n=&quot;Language&quot; v=&quot;ENG&quot; /&gt;&lt;tag n=&quot;DisclaimerId&quot; v=&quot;2&quot; /&gt;&lt;/tags&gt;"/>
          <p:cNvSpPr txBox="1">
            <a:spLocks noChangeArrowheads="1"/>
          </p:cNvSpPr>
          <p:nvPr userDrawn="1">
            <p:custDataLst>
              <p:tags r:id="rId1"/>
            </p:custDataLst>
          </p:nvPr>
        </p:nvSpPr>
        <p:spPr bwMode="auto">
          <a:xfrm>
            <a:off x="449263" y="1276350"/>
            <a:ext cx="8226425" cy="39472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lvl1pPr algn="l" eaLnBrk="0" hangingPunct="0">
              <a:defRPr sz="2400">
                <a:solidFill>
                  <a:schemeClr val="tx1"/>
                </a:solidFill>
                <a:latin typeface="Credit Suisse Type Light" pitchFamily="34" charset="0"/>
              </a:defRPr>
            </a:lvl1pPr>
            <a:lvl2pPr marL="1588" algn="l" eaLnBrk="0" hangingPunct="0">
              <a:defRPr sz="2400">
                <a:solidFill>
                  <a:schemeClr val="tx1"/>
                </a:solidFill>
                <a:latin typeface="Credit Suisse Type Light" pitchFamily="34" charset="0"/>
              </a:defRPr>
            </a:lvl2pPr>
            <a:lvl3pPr marL="3175" algn="l" eaLnBrk="0" hangingPunct="0">
              <a:defRPr sz="2400">
                <a:solidFill>
                  <a:schemeClr val="tx1"/>
                </a:solidFill>
                <a:latin typeface="Credit Suisse Type Light" pitchFamily="34" charset="0"/>
              </a:defRPr>
            </a:lvl3pPr>
            <a:lvl4pPr marL="4763" algn="l" eaLnBrk="0" hangingPunct="0">
              <a:defRPr sz="2400">
                <a:solidFill>
                  <a:schemeClr val="tx1"/>
                </a:solidFill>
                <a:latin typeface="Credit Suisse Type Light" pitchFamily="34" charset="0"/>
              </a:defRPr>
            </a:lvl4pPr>
            <a:lvl5pPr marL="6350" algn="l" eaLnBrk="0" hangingPunct="0">
              <a:defRPr sz="2400">
                <a:solidFill>
                  <a:schemeClr val="tx1"/>
                </a:solidFill>
                <a:latin typeface="Credit Suisse Type Light" pitchFamily="34" charset="0"/>
              </a:defRPr>
            </a:lvl5pPr>
            <a:lvl6pPr marL="463550" eaLnBrk="0" fontAlgn="base" hangingPunct="0">
              <a:spcBef>
                <a:spcPct val="0"/>
              </a:spcBef>
              <a:spcAft>
                <a:spcPct val="0"/>
              </a:spcAft>
              <a:defRPr sz="2400">
                <a:solidFill>
                  <a:schemeClr val="tx1"/>
                </a:solidFill>
                <a:latin typeface="Credit Suisse Type Light" pitchFamily="34" charset="0"/>
              </a:defRPr>
            </a:lvl6pPr>
            <a:lvl7pPr marL="920750" eaLnBrk="0" fontAlgn="base" hangingPunct="0">
              <a:spcBef>
                <a:spcPct val="0"/>
              </a:spcBef>
              <a:spcAft>
                <a:spcPct val="0"/>
              </a:spcAft>
              <a:defRPr sz="2400">
                <a:solidFill>
                  <a:schemeClr val="tx1"/>
                </a:solidFill>
                <a:latin typeface="Credit Suisse Type Light" pitchFamily="34" charset="0"/>
              </a:defRPr>
            </a:lvl7pPr>
            <a:lvl8pPr marL="1377950" eaLnBrk="0" fontAlgn="base" hangingPunct="0">
              <a:spcBef>
                <a:spcPct val="0"/>
              </a:spcBef>
              <a:spcAft>
                <a:spcPct val="0"/>
              </a:spcAft>
              <a:defRPr sz="2400">
                <a:solidFill>
                  <a:schemeClr val="tx1"/>
                </a:solidFill>
                <a:latin typeface="Credit Suisse Type Light" pitchFamily="34" charset="0"/>
              </a:defRPr>
            </a:lvl8pPr>
            <a:lvl9pPr marL="1835150" eaLnBrk="0" fontAlgn="base" hangingPunct="0">
              <a:spcBef>
                <a:spcPct val="0"/>
              </a:spcBef>
              <a:spcAft>
                <a:spcPct val="0"/>
              </a:spcAft>
              <a:defRPr sz="2400">
                <a:solidFill>
                  <a:schemeClr val="tx1"/>
                </a:solidFill>
                <a:latin typeface="Credit Suisse Type Light" pitchFamily="34" charset="0"/>
              </a:defRPr>
            </a:lvl9pPr>
          </a:lstStyle>
          <a:p>
            <a:pPr defTabSz="914400" eaLnBrk="1" hangingPunct="1">
              <a:lnSpc>
                <a:spcPct val="95000"/>
              </a:lnSpc>
            </a:pPr>
            <a:r>
              <a:rPr lang="en-US" sz="900" noProof="1" smtClean="0">
                <a:solidFill>
                  <a:srgbClr val="000000"/>
                </a:solidFill>
                <a:latin typeface="Credit Suisse Type Light"/>
              </a:rPr>
              <a:t>Credit Suisse does not provide any tax advice. Any tax statement herein regarding any U.S. federal tax is not intended or written to be used, and cannot be used, by any taxpayer for the purpose of avoiding any penalties. Any such statement herein was written to support the marketing or promotion of the transaction(s) or matter(s) to which the statement relates. Each taxpayer should seek advice based on the taxpayer's particular circumstances from an independent tax advisor.</a:t>
            </a:r>
            <a:endParaRPr lang="en-US" sz="900" noProof="1">
              <a:solidFill>
                <a:srgbClr val="000000"/>
              </a:solidFill>
              <a:latin typeface="Credit Suisse Type Light"/>
            </a:endParaRPr>
          </a:p>
        </p:txBody>
      </p:sp>
      <p:sp>
        <p:nvSpPr>
          <p:cNvPr id="5" name="UsageDisclaimer" descr="&lt;tags&gt;&lt;tag n=&quot;Language&quot; v=&quot;ENG&quot; /&gt;&lt;tag n=&quot;DisclaimerId&quot; v=&quot;3&quot; /&gt;&lt;/tags&gt;"/>
          <p:cNvSpPr txBox="1">
            <a:spLocks noChangeArrowheads="1"/>
          </p:cNvSpPr>
          <p:nvPr userDrawn="1">
            <p:custDataLst>
              <p:tags r:id="rId2"/>
            </p:custDataLst>
          </p:nvPr>
        </p:nvSpPr>
        <p:spPr bwMode="auto">
          <a:xfrm>
            <a:off x="449263" y="1846263"/>
            <a:ext cx="8226425" cy="171046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lvl1pPr algn="l" eaLnBrk="0" hangingPunct="0">
              <a:defRPr sz="2400">
                <a:solidFill>
                  <a:schemeClr val="tx1"/>
                </a:solidFill>
                <a:latin typeface="Credit Suisse Type Light" pitchFamily="34" charset="0"/>
              </a:defRPr>
            </a:lvl1pPr>
            <a:lvl2pPr marL="1588" algn="l" eaLnBrk="0" hangingPunct="0">
              <a:defRPr sz="2400">
                <a:solidFill>
                  <a:schemeClr val="tx1"/>
                </a:solidFill>
                <a:latin typeface="Credit Suisse Type Light" pitchFamily="34" charset="0"/>
              </a:defRPr>
            </a:lvl2pPr>
            <a:lvl3pPr marL="3175" algn="l" eaLnBrk="0" hangingPunct="0">
              <a:defRPr sz="2400">
                <a:solidFill>
                  <a:schemeClr val="tx1"/>
                </a:solidFill>
                <a:latin typeface="Credit Suisse Type Light" pitchFamily="34" charset="0"/>
              </a:defRPr>
            </a:lvl3pPr>
            <a:lvl4pPr marL="4763" algn="l" eaLnBrk="0" hangingPunct="0">
              <a:defRPr sz="2400">
                <a:solidFill>
                  <a:schemeClr val="tx1"/>
                </a:solidFill>
                <a:latin typeface="Credit Suisse Type Light" pitchFamily="34" charset="0"/>
              </a:defRPr>
            </a:lvl4pPr>
            <a:lvl5pPr marL="6350" algn="l" eaLnBrk="0" hangingPunct="0">
              <a:defRPr sz="2400">
                <a:solidFill>
                  <a:schemeClr val="tx1"/>
                </a:solidFill>
                <a:latin typeface="Credit Suisse Type Light" pitchFamily="34" charset="0"/>
              </a:defRPr>
            </a:lvl5pPr>
            <a:lvl6pPr marL="463550" eaLnBrk="0" fontAlgn="base" hangingPunct="0">
              <a:spcBef>
                <a:spcPct val="0"/>
              </a:spcBef>
              <a:spcAft>
                <a:spcPct val="0"/>
              </a:spcAft>
              <a:defRPr sz="2400">
                <a:solidFill>
                  <a:schemeClr val="tx1"/>
                </a:solidFill>
                <a:latin typeface="Credit Suisse Type Light" pitchFamily="34" charset="0"/>
              </a:defRPr>
            </a:lvl6pPr>
            <a:lvl7pPr marL="920750" eaLnBrk="0" fontAlgn="base" hangingPunct="0">
              <a:spcBef>
                <a:spcPct val="0"/>
              </a:spcBef>
              <a:spcAft>
                <a:spcPct val="0"/>
              </a:spcAft>
              <a:defRPr sz="2400">
                <a:solidFill>
                  <a:schemeClr val="tx1"/>
                </a:solidFill>
                <a:latin typeface="Credit Suisse Type Light" pitchFamily="34" charset="0"/>
              </a:defRPr>
            </a:lvl7pPr>
            <a:lvl8pPr marL="1377950" eaLnBrk="0" fontAlgn="base" hangingPunct="0">
              <a:spcBef>
                <a:spcPct val="0"/>
              </a:spcBef>
              <a:spcAft>
                <a:spcPct val="0"/>
              </a:spcAft>
              <a:defRPr sz="2400">
                <a:solidFill>
                  <a:schemeClr val="tx1"/>
                </a:solidFill>
                <a:latin typeface="Credit Suisse Type Light" pitchFamily="34" charset="0"/>
              </a:defRPr>
            </a:lvl8pPr>
            <a:lvl9pPr marL="1835150" eaLnBrk="0" fontAlgn="base" hangingPunct="0">
              <a:spcBef>
                <a:spcPct val="0"/>
              </a:spcBef>
              <a:spcAft>
                <a:spcPct val="0"/>
              </a:spcAft>
              <a:defRPr sz="2400">
                <a:solidFill>
                  <a:schemeClr val="tx1"/>
                </a:solidFill>
                <a:latin typeface="Credit Suisse Type Light" pitchFamily="34" charset="0"/>
              </a:defRPr>
            </a:lvl9pPr>
          </a:lstStyle>
          <a:p>
            <a:pPr defTabSz="914400" eaLnBrk="1" hangingPunct="1">
              <a:lnSpc>
                <a:spcPct val="95000"/>
              </a:lnSpc>
            </a:pPr>
            <a:r>
              <a:rPr lang="en-US" sz="900" noProof="1" smtClean="0">
                <a:solidFill>
                  <a:srgbClr val="000000"/>
                </a:solidFill>
                <a:latin typeface="Credit Suisse Type Light"/>
              </a:rPr>
              <a:t>These materials have been provided to you by Credit Suisse in connection with an actual or potential mandate or engagement and may not be used or relied upon for any purpose other than as specifically contemplated by a written agreement with Credit Suisse.  In addition, these materials may not be disclosed, in whole or in part, or summarized or otherwise referred to except as agreed in writing by Credit Suisse.  The information used in preparing these materials was obtained from or through you or your representatives or from public sources.  Credit Suisse assumes no responsibility for independent verification of such information and has relied on such information being complete and accurate in all material respects.  To the extent such information includes estimates and forecasts of future financial performance (including estimates of potential cost savings and synergies) prepared by or reviewed or discussed with the managements of your company and/or other potential transaction participants or obtained from public sources, we have assumed that such estimates and forecasts have been reasonably prepared on bases reflecting the best currently available estimates and judgments of such managements (or, with respect to estimates and forecasts obtained from public sources, represent reasonable estimates).  These materials were designed for use by specific persons familiar with the business and the affairs of your company and Credit Suisse assumes no obligation to update or otherwise revise these materials.  Nothing contained herein should be construed as tax, accounting or legal advice.  You (and each of your employees, representatives or other agents) may disclose to any and all persons, without limitation of any kind, the tax treatment and tax structure of the transactions contemplated by these materials and all materials of any kind (including opinions or other tax analyses) that are provided to you relating to such tax treatment and structure.  For this purpose, the tax treatment of a transaction is the purported or claimed U.S. federal income tax treatment of the transaction and the tax structure of a transaction is any fact that may be relevant to understanding the purported or claimed U.S. federal income tax treatment of the transaction.</a:t>
            </a:r>
            <a:endParaRPr lang="en-US" sz="900" noProof="1">
              <a:solidFill>
                <a:srgbClr val="000000"/>
              </a:solidFill>
              <a:latin typeface="Credit Suisse Type Light"/>
            </a:endParaRPr>
          </a:p>
        </p:txBody>
      </p:sp>
      <p:sp>
        <p:nvSpPr>
          <p:cNvPr id="7" name="AffiliatesDisclaimer" descr="&lt;tags&gt;&lt;tag n=&quot;Language&quot; v=&quot;ENG&quot; /&gt;&lt;tag n=&quot;DisclaimerId&quot; v=&quot;7&quot; /&gt;&lt;tag n=&quot;Version&quot; v=&quot;80&quot; /&gt;&lt;/tags&gt;"/>
          <p:cNvSpPr txBox="1">
            <a:spLocks noChangeArrowheads="1"/>
          </p:cNvSpPr>
          <p:nvPr userDrawn="1">
            <p:custDataLst>
              <p:tags r:id="rId3"/>
            </p:custDataLst>
          </p:nvPr>
        </p:nvSpPr>
        <p:spPr bwMode="auto">
          <a:xfrm>
            <a:off x="449263" y="3849688"/>
            <a:ext cx="8226425" cy="26314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lvl1pPr algn="l" eaLnBrk="0" hangingPunct="0">
              <a:defRPr sz="2400">
                <a:solidFill>
                  <a:schemeClr val="tx1"/>
                </a:solidFill>
                <a:latin typeface="Credit Suisse Type Light" pitchFamily="34" charset="0"/>
              </a:defRPr>
            </a:lvl1pPr>
            <a:lvl2pPr marL="1588" algn="l" eaLnBrk="0" hangingPunct="0">
              <a:defRPr sz="2400">
                <a:solidFill>
                  <a:schemeClr val="tx1"/>
                </a:solidFill>
                <a:latin typeface="Credit Suisse Type Light" pitchFamily="34" charset="0"/>
              </a:defRPr>
            </a:lvl2pPr>
            <a:lvl3pPr marL="3175" algn="l" eaLnBrk="0" hangingPunct="0">
              <a:defRPr sz="2400">
                <a:solidFill>
                  <a:schemeClr val="tx1"/>
                </a:solidFill>
                <a:latin typeface="Credit Suisse Type Light" pitchFamily="34" charset="0"/>
              </a:defRPr>
            </a:lvl3pPr>
            <a:lvl4pPr marL="4763" algn="l" eaLnBrk="0" hangingPunct="0">
              <a:defRPr sz="2400">
                <a:solidFill>
                  <a:schemeClr val="tx1"/>
                </a:solidFill>
                <a:latin typeface="Credit Suisse Type Light" pitchFamily="34" charset="0"/>
              </a:defRPr>
            </a:lvl4pPr>
            <a:lvl5pPr marL="6350" algn="l" eaLnBrk="0" hangingPunct="0">
              <a:defRPr sz="2400">
                <a:solidFill>
                  <a:schemeClr val="tx1"/>
                </a:solidFill>
                <a:latin typeface="Credit Suisse Type Light" pitchFamily="34" charset="0"/>
              </a:defRPr>
            </a:lvl5pPr>
            <a:lvl6pPr marL="463550" eaLnBrk="0" fontAlgn="base" hangingPunct="0">
              <a:spcBef>
                <a:spcPct val="0"/>
              </a:spcBef>
              <a:spcAft>
                <a:spcPct val="0"/>
              </a:spcAft>
              <a:defRPr sz="2400">
                <a:solidFill>
                  <a:schemeClr val="tx1"/>
                </a:solidFill>
                <a:latin typeface="Credit Suisse Type Light" pitchFamily="34" charset="0"/>
              </a:defRPr>
            </a:lvl6pPr>
            <a:lvl7pPr marL="920750" eaLnBrk="0" fontAlgn="base" hangingPunct="0">
              <a:spcBef>
                <a:spcPct val="0"/>
              </a:spcBef>
              <a:spcAft>
                <a:spcPct val="0"/>
              </a:spcAft>
              <a:defRPr sz="2400">
                <a:solidFill>
                  <a:schemeClr val="tx1"/>
                </a:solidFill>
                <a:latin typeface="Credit Suisse Type Light" pitchFamily="34" charset="0"/>
              </a:defRPr>
            </a:lvl7pPr>
            <a:lvl8pPr marL="1377950" eaLnBrk="0" fontAlgn="base" hangingPunct="0">
              <a:spcBef>
                <a:spcPct val="0"/>
              </a:spcBef>
              <a:spcAft>
                <a:spcPct val="0"/>
              </a:spcAft>
              <a:defRPr sz="2400">
                <a:solidFill>
                  <a:schemeClr val="tx1"/>
                </a:solidFill>
                <a:latin typeface="Credit Suisse Type Light" pitchFamily="34" charset="0"/>
              </a:defRPr>
            </a:lvl8pPr>
            <a:lvl9pPr marL="1835150" eaLnBrk="0" fontAlgn="base" hangingPunct="0">
              <a:spcBef>
                <a:spcPct val="0"/>
              </a:spcBef>
              <a:spcAft>
                <a:spcPct val="0"/>
              </a:spcAft>
              <a:defRPr sz="2400">
                <a:solidFill>
                  <a:schemeClr val="tx1"/>
                </a:solidFill>
                <a:latin typeface="Credit Suisse Type Light" pitchFamily="34" charset="0"/>
              </a:defRPr>
            </a:lvl9pPr>
          </a:lstStyle>
          <a:p>
            <a:pPr defTabSz="914400" eaLnBrk="1" hangingPunct="1">
              <a:lnSpc>
                <a:spcPct val="95000"/>
              </a:lnSpc>
            </a:pPr>
            <a:r>
              <a:rPr lang="en-US" sz="900" noProof="1" smtClean="0">
                <a:solidFill>
                  <a:srgbClr val="000000"/>
                </a:solidFill>
                <a:latin typeface="Credit Suisse Type Light"/>
              </a:rPr>
              <a:t>These materials have been prepared by Credit Suisse ("CS") and its affiliates for use by CS. Accordingly, any information reflected or incorporated herein, or in related materials or in ensuing transactions, may be shared in good faith by CS and its affiliates with employees of CS, its affiliates and agents in any location.</a:t>
            </a:r>
            <a:endParaRPr lang="en-US" sz="900" noProof="1">
              <a:solidFill>
                <a:srgbClr val="000000"/>
              </a:solidFill>
              <a:latin typeface="Credit Suisse Type Light"/>
            </a:endParaRPr>
          </a:p>
        </p:txBody>
      </p:sp>
      <p:sp>
        <p:nvSpPr>
          <p:cNvPr id="6" name="ResearchDisclaimer" descr="&lt;tags&gt;&lt;tag n=&quot;Language&quot; v=&quot;ENG&quot; /&gt;&lt;tag n=&quot;DisclaimerId&quot; v=&quot;4&quot; /&gt;&lt;/tags&gt;"/>
          <p:cNvSpPr txBox="1">
            <a:spLocks noChangeArrowheads="1"/>
          </p:cNvSpPr>
          <p:nvPr userDrawn="1">
            <p:custDataLst>
              <p:tags r:id="rId4"/>
            </p:custDataLst>
          </p:nvPr>
        </p:nvSpPr>
        <p:spPr bwMode="auto">
          <a:xfrm>
            <a:off x="449263" y="4291013"/>
            <a:ext cx="8226425" cy="39472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lvl1pPr algn="l" eaLnBrk="0" hangingPunct="0">
              <a:defRPr sz="2400">
                <a:solidFill>
                  <a:schemeClr val="tx1"/>
                </a:solidFill>
                <a:latin typeface="Credit Suisse Type Light" pitchFamily="34" charset="0"/>
              </a:defRPr>
            </a:lvl1pPr>
            <a:lvl2pPr marL="1588" algn="l" eaLnBrk="0" hangingPunct="0">
              <a:defRPr sz="2400">
                <a:solidFill>
                  <a:schemeClr val="tx1"/>
                </a:solidFill>
                <a:latin typeface="Credit Suisse Type Light" pitchFamily="34" charset="0"/>
              </a:defRPr>
            </a:lvl2pPr>
            <a:lvl3pPr marL="3175" algn="l" eaLnBrk="0" hangingPunct="0">
              <a:defRPr sz="2400">
                <a:solidFill>
                  <a:schemeClr val="tx1"/>
                </a:solidFill>
                <a:latin typeface="Credit Suisse Type Light" pitchFamily="34" charset="0"/>
              </a:defRPr>
            </a:lvl3pPr>
            <a:lvl4pPr marL="4763" algn="l" eaLnBrk="0" hangingPunct="0">
              <a:defRPr sz="2400">
                <a:solidFill>
                  <a:schemeClr val="tx1"/>
                </a:solidFill>
                <a:latin typeface="Credit Suisse Type Light" pitchFamily="34" charset="0"/>
              </a:defRPr>
            </a:lvl4pPr>
            <a:lvl5pPr marL="6350" algn="l" eaLnBrk="0" hangingPunct="0">
              <a:defRPr sz="2400">
                <a:solidFill>
                  <a:schemeClr val="tx1"/>
                </a:solidFill>
                <a:latin typeface="Credit Suisse Type Light" pitchFamily="34" charset="0"/>
              </a:defRPr>
            </a:lvl5pPr>
            <a:lvl6pPr marL="463550" eaLnBrk="0" fontAlgn="base" hangingPunct="0">
              <a:spcBef>
                <a:spcPct val="0"/>
              </a:spcBef>
              <a:spcAft>
                <a:spcPct val="0"/>
              </a:spcAft>
              <a:defRPr sz="2400">
                <a:solidFill>
                  <a:schemeClr val="tx1"/>
                </a:solidFill>
                <a:latin typeface="Credit Suisse Type Light" pitchFamily="34" charset="0"/>
              </a:defRPr>
            </a:lvl6pPr>
            <a:lvl7pPr marL="920750" eaLnBrk="0" fontAlgn="base" hangingPunct="0">
              <a:spcBef>
                <a:spcPct val="0"/>
              </a:spcBef>
              <a:spcAft>
                <a:spcPct val="0"/>
              </a:spcAft>
              <a:defRPr sz="2400">
                <a:solidFill>
                  <a:schemeClr val="tx1"/>
                </a:solidFill>
                <a:latin typeface="Credit Suisse Type Light" pitchFamily="34" charset="0"/>
              </a:defRPr>
            </a:lvl7pPr>
            <a:lvl8pPr marL="1377950" eaLnBrk="0" fontAlgn="base" hangingPunct="0">
              <a:spcBef>
                <a:spcPct val="0"/>
              </a:spcBef>
              <a:spcAft>
                <a:spcPct val="0"/>
              </a:spcAft>
              <a:defRPr sz="2400">
                <a:solidFill>
                  <a:schemeClr val="tx1"/>
                </a:solidFill>
                <a:latin typeface="Credit Suisse Type Light" pitchFamily="34" charset="0"/>
              </a:defRPr>
            </a:lvl8pPr>
            <a:lvl9pPr marL="1835150" eaLnBrk="0" fontAlgn="base" hangingPunct="0">
              <a:spcBef>
                <a:spcPct val="0"/>
              </a:spcBef>
              <a:spcAft>
                <a:spcPct val="0"/>
              </a:spcAft>
              <a:defRPr sz="2400">
                <a:solidFill>
                  <a:schemeClr val="tx1"/>
                </a:solidFill>
                <a:latin typeface="Credit Suisse Type Light" pitchFamily="34" charset="0"/>
              </a:defRPr>
            </a:lvl9pPr>
          </a:lstStyle>
          <a:p>
            <a:pPr defTabSz="914400" eaLnBrk="1" hangingPunct="1">
              <a:lnSpc>
                <a:spcPct val="95000"/>
              </a:lnSpc>
            </a:pPr>
            <a:r>
              <a:rPr lang="en-US" sz="900" noProof="1" smtClean="0">
                <a:solidFill>
                  <a:srgbClr val="000000"/>
                </a:solidFill>
                <a:latin typeface="Credit Suisse Type Light"/>
              </a:rPr>
              <a:t>Credit Suisse has adopted policies and guidelines designed to preserve the independence of its research analysts.  Credit Suisse’s policies prohibit employees from directly or indirectly offering a favorable research rating or specific price target, or offering to change a research rating or price target, as consideration for or an inducement to obtain business or other compensation.  Credit Suisse’s policies prohibit research analysts from being compensated for their involvement in investment banking transactions.</a:t>
            </a:r>
            <a:endParaRPr lang="en-US" sz="900" noProof="1">
              <a:solidFill>
                <a:srgbClr val="000000"/>
              </a:solidFill>
              <a:latin typeface="Credit Suisse Type Light"/>
            </a:endParaRPr>
          </a:p>
        </p:txBody>
      </p:sp>
      <p:sp>
        <p:nvSpPr>
          <p:cNvPr id="3" name="SlideNumber"/>
          <p:cNvSpPr>
            <a:spLocks noGrp="1"/>
          </p:cNvSpPr>
          <p:nvPr>
            <p:ph type="sldNum" sz="quarter" idx="10"/>
          </p:nvPr>
        </p:nvSpPr>
        <p:spPr/>
        <p:txBody>
          <a:bodyPr/>
          <a:lstStyle/>
          <a:p>
            <a:fld id="{3C5482B9-D11D-4067-B360-F1AA9B4F5826}" type="slidenum">
              <a:rPr lang="en-US" noProof="1" smtClean="0">
                <a:solidFill>
                  <a:srgbClr val="000000"/>
                </a:solidFill>
              </a:rPr>
              <a:pPr/>
              <a:t>‹Nº›</a:t>
            </a:fld>
            <a:endParaRPr lang="en-US" noProof="1">
              <a:solidFill>
                <a:srgbClr val="000000"/>
              </a:solidFill>
            </a:endParaRPr>
          </a:p>
        </p:txBody>
      </p:sp>
      <p:sp>
        <p:nvSpPr>
          <p:cNvPr id="8" name="Tagline"/>
          <p:cNvSpPr txBox="1">
            <a:spLocks noChangeArrowheads="1"/>
          </p:cNvSpPr>
          <p:nvPr userDrawn="1"/>
        </p:nvSpPr>
        <p:spPr bwMode="auto">
          <a:xfrm rot="-5400000">
            <a:off x="-3366293" y="3369468"/>
            <a:ext cx="6826250" cy="873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ormAutofit/>
          </a:bodyPr>
          <a:lstStyle>
            <a:lvl1pPr algn="l" defTabSz="728663" eaLnBrk="0" hangingPunct="0">
              <a:tabLst>
                <a:tab pos="4286250" algn="l"/>
              </a:tabLst>
              <a:defRPr sz="2400">
                <a:solidFill>
                  <a:schemeClr val="tx1"/>
                </a:solidFill>
                <a:latin typeface="Credit Suisse Type Light" pitchFamily="34" charset="0"/>
              </a:defRPr>
            </a:lvl1pPr>
            <a:lvl2pPr marL="495300" indent="-227013" algn="l" defTabSz="728663" eaLnBrk="0" hangingPunct="0">
              <a:tabLst>
                <a:tab pos="4286250" algn="l"/>
              </a:tabLst>
              <a:defRPr sz="2400">
                <a:solidFill>
                  <a:schemeClr val="tx1"/>
                </a:solidFill>
                <a:latin typeface="Credit Suisse Type Light" pitchFamily="34" charset="0"/>
              </a:defRPr>
            </a:lvl2pPr>
            <a:lvl3pPr marL="757238" indent="-260350" algn="l" defTabSz="728663" eaLnBrk="0" hangingPunct="0">
              <a:tabLst>
                <a:tab pos="4286250" algn="l"/>
              </a:tabLst>
              <a:defRPr sz="2400">
                <a:solidFill>
                  <a:schemeClr val="tx1"/>
                </a:solidFill>
                <a:latin typeface="Credit Suisse Type Light" pitchFamily="34" charset="0"/>
              </a:defRPr>
            </a:lvl3pPr>
            <a:lvl4pPr marL="1004888" indent="-246063" algn="l" defTabSz="728663" eaLnBrk="0" hangingPunct="0">
              <a:tabLst>
                <a:tab pos="4286250" algn="l"/>
              </a:tabLst>
              <a:defRPr sz="2400">
                <a:solidFill>
                  <a:schemeClr val="tx1"/>
                </a:solidFill>
                <a:latin typeface="Credit Suisse Type Light" pitchFamily="34" charset="0"/>
              </a:defRPr>
            </a:lvl4pPr>
            <a:lvl5pPr marL="3128963" indent="15875" algn="l" defTabSz="728663" eaLnBrk="0" hangingPunct="0">
              <a:tabLst>
                <a:tab pos="4286250" algn="l"/>
              </a:tabLst>
              <a:defRPr sz="2400">
                <a:solidFill>
                  <a:schemeClr val="tx1"/>
                </a:solidFill>
                <a:latin typeface="Credit Suisse Type Light" pitchFamily="34" charset="0"/>
              </a:defRPr>
            </a:lvl5pPr>
            <a:lvl6pPr marL="35861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9pPr>
          </a:lstStyle>
          <a:p>
            <a:pPr eaLnBrk="1" hangingPunct="1">
              <a:lnSpc>
                <a:spcPct val="95000"/>
              </a:lnSpc>
              <a:buClr>
                <a:srgbClr val="FFFFFF"/>
              </a:buClr>
            </a:pPr>
            <a:r>
              <a:rPr lang="en-US" sz="600" noProof="1" smtClean="0">
                <a:solidFill>
                  <a:srgbClr val="969696"/>
                </a:solidFill>
                <a:latin typeface="Credit Suisse Type Light"/>
              </a:rPr>
              <a:t>This is the file reference containing the file name/path or docs number</a:t>
            </a:r>
            <a:endParaRPr lang="en-US" sz="600" noProof="1">
              <a:solidFill>
                <a:srgbClr val="969696"/>
              </a:solidFill>
              <a:latin typeface="Credit Suisse Type Light"/>
            </a:endParaRPr>
          </a:p>
        </p:txBody>
      </p:sp>
    </p:spTree>
    <p:extLst>
      <p:ext uri="{BB962C8B-B14F-4D97-AF65-F5344CB8AC3E}">
        <p14:creationId xmlns:p14="http://schemas.microsoft.com/office/powerpoint/2010/main" val="3233576649"/>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image" Target="../media/image1.jpeg"/><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3.xml"/><Relationship Id="rId13" Type="http://schemas.openxmlformats.org/officeDocument/2006/relationships/theme" Target="../theme/theme2.xml"/><Relationship Id="rId3" Type="http://schemas.openxmlformats.org/officeDocument/2006/relationships/slideLayout" Target="../slideLayouts/slideLayout18.xml"/><Relationship Id="rId7" Type="http://schemas.openxmlformats.org/officeDocument/2006/relationships/slideLayout" Target="../slideLayouts/slideLayout22.xml"/><Relationship Id="rId12" Type="http://schemas.openxmlformats.org/officeDocument/2006/relationships/slideLayout" Target="../slideLayouts/slideLayout27.xml"/><Relationship Id="rId2" Type="http://schemas.openxmlformats.org/officeDocument/2006/relationships/slideLayout" Target="../slideLayouts/slideLayout17.xml"/><Relationship Id="rId1" Type="http://schemas.openxmlformats.org/officeDocument/2006/relationships/slideLayout" Target="../slideLayouts/slideLayout16.xml"/><Relationship Id="rId6" Type="http://schemas.openxmlformats.org/officeDocument/2006/relationships/slideLayout" Target="../slideLayouts/slideLayout21.xml"/><Relationship Id="rId11" Type="http://schemas.openxmlformats.org/officeDocument/2006/relationships/slideLayout" Target="../slideLayouts/slideLayout26.xml"/><Relationship Id="rId5" Type="http://schemas.openxmlformats.org/officeDocument/2006/relationships/slideLayout" Target="../slideLayouts/slideLayout20.xml"/><Relationship Id="rId10" Type="http://schemas.openxmlformats.org/officeDocument/2006/relationships/slideLayout" Target="../slideLayouts/slideLayout25.xml"/><Relationship Id="rId4" Type="http://schemas.openxmlformats.org/officeDocument/2006/relationships/slideLayout" Target="../slideLayouts/slideLayout19.xml"/><Relationship Id="rId9" Type="http://schemas.openxmlformats.org/officeDocument/2006/relationships/slideLayout" Target="../slideLayouts/slideLayout24.xml"/><Relationship Id="rId14" Type="http://schemas.openxmlformats.org/officeDocument/2006/relationships/image" Target="../media/image3.jpg"/></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5.xml"/><Relationship Id="rId13" Type="http://schemas.openxmlformats.org/officeDocument/2006/relationships/theme" Target="../theme/theme3.xml"/><Relationship Id="rId3" Type="http://schemas.openxmlformats.org/officeDocument/2006/relationships/slideLayout" Target="../slideLayouts/slideLayout30.xml"/><Relationship Id="rId7" Type="http://schemas.openxmlformats.org/officeDocument/2006/relationships/slideLayout" Target="../slideLayouts/slideLayout34.xml"/><Relationship Id="rId12" Type="http://schemas.openxmlformats.org/officeDocument/2006/relationships/slideLayout" Target="../slideLayouts/slideLayout39.xml"/><Relationship Id="rId2" Type="http://schemas.openxmlformats.org/officeDocument/2006/relationships/slideLayout" Target="../slideLayouts/slideLayout29.xml"/><Relationship Id="rId1" Type="http://schemas.openxmlformats.org/officeDocument/2006/relationships/slideLayout" Target="../slideLayouts/slideLayout28.xml"/><Relationship Id="rId6" Type="http://schemas.openxmlformats.org/officeDocument/2006/relationships/slideLayout" Target="../slideLayouts/slideLayout33.xml"/><Relationship Id="rId11" Type="http://schemas.openxmlformats.org/officeDocument/2006/relationships/slideLayout" Target="../slideLayouts/slideLayout38.xml"/><Relationship Id="rId5" Type="http://schemas.openxmlformats.org/officeDocument/2006/relationships/slideLayout" Target="../slideLayouts/slideLayout32.xml"/><Relationship Id="rId10" Type="http://schemas.openxmlformats.org/officeDocument/2006/relationships/slideLayout" Target="../slideLayouts/slideLayout37.xml"/><Relationship Id="rId4" Type="http://schemas.openxmlformats.org/officeDocument/2006/relationships/slideLayout" Target="../slideLayouts/slideLayout31.xml"/><Relationship Id="rId9" Type="http://schemas.openxmlformats.org/officeDocument/2006/relationships/slideLayout" Target="../slideLayouts/slideLayout36.xml"/><Relationship Id="rId14" Type="http://schemas.openxmlformats.org/officeDocument/2006/relationships/image" Target="../media/image3.jpg"/></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7.xml"/><Relationship Id="rId13" Type="http://schemas.openxmlformats.org/officeDocument/2006/relationships/theme" Target="../theme/theme4.xml"/><Relationship Id="rId3" Type="http://schemas.openxmlformats.org/officeDocument/2006/relationships/slideLayout" Target="../slideLayouts/slideLayout42.xml"/><Relationship Id="rId7" Type="http://schemas.openxmlformats.org/officeDocument/2006/relationships/slideLayout" Target="../slideLayouts/slideLayout46.xml"/><Relationship Id="rId12" Type="http://schemas.openxmlformats.org/officeDocument/2006/relationships/slideLayout" Target="../slideLayouts/slideLayout51.xml"/><Relationship Id="rId2" Type="http://schemas.openxmlformats.org/officeDocument/2006/relationships/slideLayout" Target="../slideLayouts/slideLayout41.xml"/><Relationship Id="rId1" Type="http://schemas.openxmlformats.org/officeDocument/2006/relationships/slideLayout" Target="../slideLayouts/slideLayout40.xml"/><Relationship Id="rId6" Type="http://schemas.openxmlformats.org/officeDocument/2006/relationships/slideLayout" Target="../slideLayouts/slideLayout45.xml"/><Relationship Id="rId11" Type="http://schemas.openxmlformats.org/officeDocument/2006/relationships/slideLayout" Target="../slideLayouts/slideLayout50.xml"/><Relationship Id="rId5" Type="http://schemas.openxmlformats.org/officeDocument/2006/relationships/slideLayout" Target="../slideLayouts/slideLayout44.xml"/><Relationship Id="rId10" Type="http://schemas.openxmlformats.org/officeDocument/2006/relationships/slideLayout" Target="../slideLayouts/slideLayout49.xml"/><Relationship Id="rId4" Type="http://schemas.openxmlformats.org/officeDocument/2006/relationships/slideLayout" Target="../slideLayouts/slideLayout43.xml"/><Relationship Id="rId9" Type="http://schemas.openxmlformats.org/officeDocument/2006/relationships/slideLayout" Target="../slideLayouts/slideLayout48.xml"/><Relationship Id="rId14" Type="http://schemas.openxmlformats.org/officeDocument/2006/relationships/image" Target="../media/image3.jpg"/></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9.xml"/><Relationship Id="rId3" Type="http://schemas.openxmlformats.org/officeDocument/2006/relationships/slideLayout" Target="../slideLayouts/slideLayout54.xml"/><Relationship Id="rId7" Type="http://schemas.openxmlformats.org/officeDocument/2006/relationships/slideLayout" Target="../slideLayouts/slideLayout58.xml"/><Relationship Id="rId2" Type="http://schemas.openxmlformats.org/officeDocument/2006/relationships/slideLayout" Target="../slideLayouts/slideLayout53.xml"/><Relationship Id="rId1" Type="http://schemas.openxmlformats.org/officeDocument/2006/relationships/slideLayout" Target="../slideLayouts/slideLayout52.xml"/><Relationship Id="rId6" Type="http://schemas.openxmlformats.org/officeDocument/2006/relationships/slideLayout" Target="../slideLayouts/slideLayout57.xml"/><Relationship Id="rId5" Type="http://schemas.openxmlformats.org/officeDocument/2006/relationships/slideLayout" Target="../slideLayouts/slideLayout56.xml"/><Relationship Id="rId10" Type="http://schemas.openxmlformats.org/officeDocument/2006/relationships/image" Target="../media/image7.png"/><Relationship Id="rId4" Type="http://schemas.openxmlformats.org/officeDocument/2006/relationships/slideLayout" Target="../slideLayouts/slideLayout55.xml"/><Relationship Id="rId9" Type="http://schemas.openxmlformats.org/officeDocument/2006/relationships/theme" Target="../theme/theme5.xml"/></Relationships>
</file>

<file path=ppt/slideMasters/_rels/slideMaster6.xml.rels><?xml version="1.0" encoding="UTF-8" standalone="yes"?>
<Relationships xmlns="http://schemas.openxmlformats.org/package/2006/relationships"><Relationship Id="rId3" Type="http://schemas.openxmlformats.org/officeDocument/2006/relationships/theme" Target="../theme/theme6.xml"/><Relationship Id="rId2" Type="http://schemas.openxmlformats.org/officeDocument/2006/relationships/slideLayout" Target="../slideLayouts/slideLayout61.xml"/><Relationship Id="rId1" Type="http://schemas.openxmlformats.org/officeDocument/2006/relationships/slideLayout" Target="../slideLayouts/slideLayout60.xml"/><Relationship Id="rId4" Type="http://schemas.openxmlformats.org/officeDocument/2006/relationships/image" Target="../media/image7.png"/></Relationships>
</file>

<file path=ppt/slideMasters/_rels/slideMaster7.xml.rels><?xml version="1.0" encoding="UTF-8" standalone="yes"?>
<Relationships xmlns="http://schemas.openxmlformats.org/package/2006/relationships"><Relationship Id="rId8" Type="http://schemas.openxmlformats.org/officeDocument/2006/relationships/image" Target="../media/image9.jpeg"/><Relationship Id="rId3" Type="http://schemas.openxmlformats.org/officeDocument/2006/relationships/slideLayout" Target="../slideLayouts/slideLayout64.xml"/><Relationship Id="rId7" Type="http://schemas.openxmlformats.org/officeDocument/2006/relationships/theme" Target="../theme/theme7.xml"/><Relationship Id="rId2" Type="http://schemas.openxmlformats.org/officeDocument/2006/relationships/slideLayout" Target="../slideLayouts/slideLayout63.xml"/><Relationship Id="rId1" Type="http://schemas.openxmlformats.org/officeDocument/2006/relationships/slideLayout" Target="../slideLayouts/slideLayout62.xml"/><Relationship Id="rId6" Type="http://schemas.openxmlformats.org/officeDocument/2006/relationships/slideLayout" Target="../slideLayouts/slideLayout67.xml"/><Relationship Id="rId5" Type="http://schemas.openxmlformats.org/officeDocument/2006/relationships/slideLayout" Target="../slideLayouts/slideLayout66.xml"/><Relationship Id="rId4" Type="http://schemas.openxmlformats.org/officeDocument/2006/relationships/slideLayout" Target="../slideLayouts/slideLayout65.xml"/></Relationships>
</file>

<file path=ppt/slideMasters/_rels/slideMaster8.xml.rels><?xml version="1.0" encoding="UTF-8" standalone="yes"?>
<Relationships xmlns="http://schemas.openxmlformats.org/package/2006/relationships"><Relationship Id="rId3" Type="http://schemas.openxmlformats.org/officeDocument/2006/relationships/slideLayout" Target="../slideLayouts/slideLayout70.xml"/><Relationship Id="rId2" Type="http://schemas.openxmlformats.org/officeDocument/2006/relationships/slideLayout" Target="../slideLayouts/slideLayout69.xml"/><Relationship Id="rId1" Type="http://schemas.openxmlformats.org/officeDocument/2006/relationships/slideLayout" Target="../slideLayouts/slideLayout68.xml"/><Relationship Id="rId6" Type="http://schemas.openxmlformats.org/officeDocument/2006/relationships/image" Target="../media/image9.jpeg"/><Relationship Id="rId5" Type="http://schemas.openxmlformats.org/officeDocument/2006/relationships/theme" Target="../theme/theme8.xml"/><Relationship Id="rId4" Type="http://schemas.openxmlformats.org/officeDocument/2006/relationships/slideLayout" Target="../slideLayouts/slideLayout71.xml"/></Relationships>
</file>

<file path=ppt/slideMasters/_rels/slideMaster9.xml.rels><?xml version="1.0" encoding="UTF-8" standalone="yes"?>
<Relationships xmlns="http://schemas.openxmlformats.org/package/2006/relationships"><Relationship Id="rId8" Type="http://schemas.openxmlformats.org/officeDocument/2006/relationships/slideLayout" Target="../slideLayouts/slideLayout79.xml"/><Relationship Id="rId13" Type="http://schemas.openxmlformats.org/officeDocument/2006/relationships/slideLayout" Target="../slideLayouts/slideLayout84.xml"/><Relationship Id="rId3" Type="http://schemas.openxmlformats.org/officeDocument/2006/relationships/slideLayout" Target="../slideLayouts/slideLayout74.xml"/><Relationship Id="rId7" Type="http://schemas.openxmlformats.org/officeDocument/2006/relationships/slideLayout" Target="../slideLayouts/slideLayout78.xml"/><Relationship Id="rId12" Type="http://schemas.openxmlformats.org/officeDocument/2006/relationships/slideLayout" Target="../slideLayouts/slideLayout83.xml"/><Relationship Id="rId2" Type="http://schemas.openxmlformats.org/officeDocument/2006/relationships/slideLayout" Target="../slideLayouts/slideLayout73.xml"/><Relationship Id="rId16" Type="http://schemas.openxmlformats.org/officeDocument/2006/relationships/image" Target="../media/image9.jpeg"/><Relationship Id="rId1" Type="http://schemas.openxmlformats.org/officeDocument/2006/relationships/slideLayout" Target="../slideLayouts/slideLayout72.xml"/><Relationship Id="rId6" Type="http://schemas.openxmlformats.org/officeDocument/2006/relationships/slideLayout" Target="../slideLayouts/slideLayout77.xml"/><Relationship Id="rId11" Type="http://schemas.openxmlformats.org/officeDocument/2006/relationships/slideLayout" Target="../slideLayouts/slideLayout82.xml"/><Relationship Id="rId5" Type="http://schemas.openxmlformats.org/officeDocument/2006/relationships/slideLayout" Target="../slideLayouts/slideLayout76.xml"/><Relationship Id="rId15" Type="http://schemas.openxmlformats.org/officeDocument/2006/relationships/theme" Target="../theme/theme9.xml"/><Relationship Id="rId10" Type="http://schemas.openxmlformats.org/officeDocument/2006/relationships/slideLayout" Target="../slideLayouts/slideLayout81.xml"/><Relationship Id="rId4" Type="http://schemas.openxmlformats.org/officeDocument/2006/relationships/slideLayout" Target="../slideLayouts/slideLayout75.xml"/><Relationship Id="rId9" Type="http://schemas.openxmlformats.org/officeDocument/2006/relationships/slideLayout" Target="../slideLayouts/slideLayout80.xml"/><Relationship Id="rId14" Type="http://schemas.openxmlformats.org/officeDocument/2006/relationships/slideLayout" Target="../slideLayouts/slideLayout85.xml"/></Relationships>
</file>

<file path=ppt/slideMasters/_rels/slideMaster10.xml.rels><?xml version="1.0" encoding="UTF-8" standalone="yes"?>
<Relationships xmlns="http://schemas.openxmlformats.org/package/2006/relationships"><Relationship Id="rId8" Type="http://schemas.openxmlformats.org/officeDocument/2006/relationships/image" Target="../media/image9.jpeg"/><Relationship Id="rId3" Type="http://schemas.openxmlformats.org/officeDocument/2006/relationships/slideLayout" Target="../slideLayouts/slideLayout88.xml"/><Relationship Id="rId7" Type="http://schemas.openxmlformats.org/officeDocument/2006/relationships/theme" Target="../theme/theme10.xml"/><Relationship Id="rId2" Type="http://schemas.openxmlformats.org/officeDocument/2006/relationships/slideLayout" Target="../slideLayouts/slideLayout87.xml"/><Relationship Id="rId1" Type="http://schemas.openxmlformats.org/officeDocument/2006/relationships/slideLayout" Target="../slideLayouts/slideLayout86.xml"/><Relationship Id="rId6" Type="http://schemas.openxmlformats.org/officeDocument/2006/relationships/slideLayout" Target="../slideLayouts/slideLayout91.xml"/><Relationship Id="rId5" Type="http://schemas.openxmlformats.org/officeDocument/2006/relationships/slideLayout" Target="../slideLayouts/slideLayout90.xml"/><Relationship Id="rId4" Type="http://schemas.openxmlformats.org/officeDocument/2006/relationships/slideLayout" Target="../slideLayouts/slideLayout89.xml"/></Relationships>
</file>

<file path=ppt/slideMasters/_rels/slideMaster11.xml.rels><?xml version="1.0" encoding="UTF-8" standalone="yes"?>
<Relationships xmlns="http://schemas.openxmlformats.org/package/2006/relationships"><Relationship Id="rId3" Type="http://schemas.openxmlformats.org/officeDocument/2006/relationships/slideLayout" Target="../slideLayouts/slideLayout94.xml"/><Relationship Id="rId2" Type="http://schemas.openxmlformats.org/officeDocument/2006/relationships/slideLayout" Target="../slideLayouts/slideLayout93.xml"/><Relationship Id="rId1" Type="http://schemas.openxmlformats.org/officeDocument/2006/relationships/slideLayout" Target="../slideLayouts/slideLayout92.xml"/><Relationship Id="rId6" Type="http://schemas.openxmlformats.org/officeDocument/2006/relationships/image" Target="../media/image9.jpeg"/><Relationship Id="rId5" Type="http://schemas.openxmlformats.org/officeDocument/2006/relationships/theme" Target="../theme/theme11.xml"/><Relationship Id="rId4" Type="http://schemas.openxmlformats.org/officeDocument/2006/relationships/slideLayout" Target="../slideLayouts/slideLayout95.xml"/></Relationships>
</file>

<file path=ppt/slideMasters/_rels/slideMaster12.xml.rels><?xml version="1.0" encoding="UTF-8" standalone="yes"?>
<Relationships xmlns="http://schemas.openxmlformats.org/package/2006/relationships"><Relationship Id="rId8" Type="http://schemas.openxmlformats.org/officeDocument/2006/relationships/slideLayout" Target="../slideLayouts/slideLayout103.xml"/><Relationship Id="rId3" Type="http://schemas.openxmlformats.org/officeDocument/2006/relationships/slideLayout" Target="../slideLayouts/slideLayout98.xml"/><Relationship Id="rId7" Type="http://schemas.openxmlformats.org/officeDocument/2006/relationships/slideLayout" Target="../slideLayouts/slideLayout102.xml"/><Relationship Id="rId2" Type="http://schemas.openxmlformats.org/officeDocument/2006/relationships/slideLayout" Target="../slideLayouts/slideLayout97.xml"/><Relationship Id="rId1" Type="http://schemas.openxmlformats.org/officeDocument/2006/relationships/slideLayout" Target="../slideLayouts/slideLayout96.xml"/><Relationship Id="rId6" Type="http://schemas.openxmlformats.org/officeDocument/2006/relationships/slideLayout" Target="../slideLayouts/slideLayout101.xml"/><Relationship Id="rId11" Type="http://schemas.openxmlformats.org/officeDocument/2006/relationships/image" Target="../media/image1.jpeg"/><Relationship Id="rId5" Type="http://schemas.openxmlformats.org/officeDocument/2006/relationships/slideLayout" Target="../slideLayouts/slideLayout100.xml"/><Relationship Id="rId10" Type="http://schemas.openxmlformats.org/officeDocument/2006/relationships/theme" Target="../theme/theme12.xml"/><Relationship Id="rId4" Type="http://schemas.openxmlformats.org/officeDocument/2006/relationships/slideLayout" Target="../slideLayouts/slideLayout99.xml"/><Relationship Id="rId9" Type="http://schemas.openxmlformats.org/officeDocument/2006/relationships/slideLayout" Target="../slideLayouts/slideLayout104.xml"/></Relationships>
</file>

<file path=ppt/slideMasters/_rels/slideMaster13.xml.rels><?xml version="1.0" encoding="UTF-8" standalone="yes"?>
<Relationships xmlns="http://schemas.openxmlformats.org/package/2006/relationships"><Relationship Id="rId8" Type="http://schemas.openxmlformats.org/officeDocument/2006/relationships/image" Target="../media/image9.jpeg"/><Relationship Id="rId3" Type="http://schemas.openxmlformats.org/officeDocument/2006/relationships/slideLayout" Target="../slideLayouts/slideLayout107.xml"/><Relationship Id="rId7" Type="http://schemas.openxmlformats.org/officeDocument/2006/relationships/theme" Target="../theme/theme13.xml"/><Relationship Id="rId2" Type="http://schemas.openxmlformats.org/officeDocument/2006/relationships/slideLayout" Target="../slideLayouts/slideLayout106.xml"/><Relationship Id="rId1" Type="http://schemas.openxmlformats.org/officeDocument/2006/relationships/slideLayout" Target="../slideLayouts/slideLayout105.xml"/><Relationship Id="rId6" Type="http://schemas.openxmlformats.org/officeDocument/2006/relationships/slideLayout" Target="../slideLayouts/slideLayout110.xml"/><Relationship Id="rId5" Type="http://schemas.openxmlformats.org/officeDocument/2006/relationships/slideLayout" Target="../slideLayouts/slideLayout109.xml"/><Relationship Id="rId4" Type="http://schemas.openxmlformats.org/officeDocument/2006/relationships/slideLayout" Target="../slideLayouts/slideLayout108.xml"/></Relationships>
</file>

<file path=ppt/slideMasters/_rels/slideMaster14.xml.rels><?xml version="1.0" encoding="UTF-8" standalone="yes"?>
<Relationships xmlns="http://schemas.openxmlformats.org/package/2006/relationships"><Relationship Id="rId3" Type="http://schemas.openxmlformats.org/officeDocument/2006/relationships/slideLayout" Target="../slideLayouts/slideLayout113.xml"/><Relationship Id="rId2" Type="http://schemas.openxmlformats.org/officeDocument/2006/relationships/slideLayout" Target="../slideLayouts/slideLayout112.xml"/><Relationship Id="rId1" Type="http://schemas.openxmlformats.org/officeDocument/2006/relationships/slideLayout" Target="../slideLayouts/slideLayout111.xml"/><Relationship Id="rId6" Type="http://schemas.openxmlformats.org/officeDocument/2006/relationships/image" Target="../media/image9.jpeg"/><Relationship Id="rId5" Type="http://schemas.openxmlformats.org/officeDocument/2006/relationships/theme" Target="../theme/theme14.xml"/><Relationship Id="rId4" Type="http://schemas.openxmlformats.org/officeDocument/2006/relationships/slideLayout" Target="../slideLayouts/slideLayout1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0">
          <a:blip r:embed="rId17"/>
          <a:srcRect/>
          <a:stretch>
            <a:fillRect/>
          </a:stretch>
        </a:blipFill>
        <a:effectLst/>
      </p:bgPr>
    </p:bg>
    <p:spTree>
      <p:nvGrpSpPr>
        <p:cNvPr id="1" name=""/>
        <p:cNvGrpSpPr/>
        <p:nvPr/>
      </p:nvGrpSpPr>
      <p:grpSpPr>
        <a:xfrm>
          <a:off x="0" y="0"/>
          <a:ext cx="0" cy="0"/>
          <a:chOff x="0" y="0"/>
          <a:chExt cx="0" cy="0"/>
        </a:xfrm>
      </p:grpSpPr>
      <p:sp>
        <p:nvSpPr>
          <p:cNvPr id="1026" name="Marcador de título 1"/>
          <p:cNvSpPr>
            <a:spLocks noGrp="1"/>
          </p:cNvSpPr>
          <p:nvPr>
            <p:ph type="title"/>
          </p:nvPr>
        </p:nvSpPr>
        <p:spPr bwMode="auto">
          <a:xfrm>
            <a:off x="457200" y="274638"/>
            <a:ext cx="5562600" cy="631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s-ES_tradnl" altLang="es-MX"/>
              <a:t>Clic para editar título</a:t>
            </a:r>
            <a:endParaRPr lang="es-ES" altLang="es-MX"/>
          </a:p>
        </p:txBody>
      </p:sp>
      <p:sp>
        <p:nvSpPr>
          <p:cNvPr id="1027" name="Marcador de texto 2"/>
          <p:cNvSpPr>
            <a:spLocks noGrp="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s-ES_tradnl" altLang="es-MX" dirty="0"/>
              <a:t>Haga clic para modificar el estilo de texto del patrón</a:t>
            </a:r>
          </a:p>
          <a:p>
            <a:pPr lvl="1"/>
            <a:r>
              <a:rPr lang="es-ES_tradnl" altLang="es-MX" dirty="0"/>
              <a:t>Segundo nivel</a:t>
            </a:r>
          </a:p>
          <a:p>
            <a:pPr lvl="2"/>
            <a:r>
              <a:rPr lang="es-ES_tradnl" altLang="es-MX" dirty="0"/>
              <a:t>Tercer nivel</a:t>
            </a:r>
          </a:p>
          <a:p>
            <a:pPr lvl="3"/>
            <a:r>
              <a:rPr lang="es-ES_tradnl" altLang="es-MX" dirty="0"/>
              <a:t>Cuarto nivel</a:t>
            </a:r>
          </a:p>
          <a:p>
            <a:pPr lvl="4"/>
            <a:r>
              <a:rPr lang="es-ES_tradnl" altLang="es-MX" dirty="0"/>
              <a:t>Quinto nivel</a:t>
            </a:r>
            <a:endParaRPr lang="es-ES" altLang="es-MX" dirty="0"/>
          </a:p>
        </p:txBody>
      </p:sp>
      <p:sp>
        <p:nvSpPr>
          <p:cNvPr id="4" name="Marcador de fecha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eaLnBrk="1" fontAlgn="auto" hangingPunct="1">
              <a:spcBef>
                <a:spcPts val="0"/>
              </a:spcBef>
              <a:spcAft>
                <a:spcPts val="0"/>
              </a:spcAft>
              <a:defRPr sz="1200" b="0" i="0" smtClean="0">
                <a:solidFill>
                  <a:schemeClr val="tx1">
                    <a:tint val="75000"/>
                  </a:schemeClr>
                </a:solidFill>
                <a:latin typeface="Myriad Pro"/>
                <a:cs typeface="Myriad Pro"/>
              </a:defRPr>
            </a:lvl1pPr>
          </a:lstStyle>
          <a:p>
            <a:pPr>
              <a:defRPr/>
            </a:pPr>
            <a:endParaRPr lang="es-ES" dirty="0"/>
          </a:p>
        </p:txBody>
      </p:sp>
      <p:sp>
        <p:nvSpPr>
          <p:cNvPr id="5" name="Marcador de pie de página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eaLnBrk="1" fontAlgn="auto" hangingPunct="1">
              <a:spcBef>
                <a:spcPts val="0"/>
              </a:spcBef>
              <a:spcAft>
                <a:spcPts val="0"/>
              </a:spcAft>
              <a:defRPr sz="1200" b="0" i="0" dirty="0">
                <a:solidFill>
                  <a:schemeClr val="tx1">
                    <a:tint val="75000"/>
                  </a:schemeClr>
                </a:solidFill>
                <a:latin typeface="Myriad Pro"/>
                <a:cs typeface="Myriad Pro"/>
              </a:defRPr>
            </a:lvl1pPr>
          </a:lstStyle>
          <a:p>
            <a:pPr>
              <a:defRPr/>
            </a:pPr>
            <a:endParaRPr lang="es-ES" dirty="0"/>
          </a:p>
        </p:txBody>
      </p:sp>
      <p:sp>
        <p:nvSpPr>
          <p:cNvPr id="6" name="Marcador de número de diapositiva 5"/>
          <p:cNvSpPr>
            <a:spLocks noGrp="1"/>
          </p:cNvSpPr>
          <p:nvPr>
            <p:ph type="sldNum" sz="quarter" idx="4"/>
          </p:nvPr>
        </p:nvSpPr>
        <p:spPr>
          <a:xfrm>
            <a:off x="6553200" y="6356350"/>
            <a:ext cx="2133600" cy="365125"/>
          </a:xfrm>
          <a:prstGeom prst="rect">
            <a:avLst/>
          </a:prstGeom>
        </p:spPr>
        <p:txBody>
          <a:bodyPr vert="horz" wrap="square" lIns="91440" tIns="45720" rIns="91440" bIns="45720" numCol="1" anchor="ctr" anchorCtr="0" compatLnSpc="1">
            <a:prstTxWarp prst="textNoShape">
              <a:avLst/>
            </a:prstTxWarp>
          </a:bodyPr>
          <a:lstStyle>
            <a:lvl1pPr algn="r" eaLnBrk="1" hangingPunct="1">
              <a:defRPr sz="1200">
                <a:solidFill>
                  <a:srgbClr val="898989"/>
                </a:solidFill>
                <a:latin typeface="Myriad Pro"/>
                <a:ea typeface="Myriad Pro"/>
                <a:cs typeface="Myriad Pro"/>
              </a:defRPr>
            </a:lvl1pPr>
          </a:lstStyle>
          <a:p>
            <a:fld id="{EA7C98A2-C6F5-4145-A038-7818A4CD901D}" type="slidenum">
              <a:rPr lang="es-ES" altLang="es-MX"/>
              <a:pPr/>
              <a:t>‹Nº›</a:t>
            </a:fld>
            <a:endParaRPr lang="es-ES" altLang="es-MX" dirty="0"/>
          </a:p>
        </p:txBody>
      </p:sp>
    </p:spTree>
  </p:cSld>
  <p:clrMap bg1="lt1" tx1="dk1" bg2="lt2" tx2="dk2" accent1="accent1" accent2="accent2" accent3="accent3" accent4="accent4" accent5="accent5" accent6="accent6" hlink="hlink" folHlink="folHlink"/>
  <p:sldLayoutIdLst>
    <p:sldLayoutId id="2147483667" r:id="rId1"/>
    <p:sldLayoutId id="2147483659" r:id="rId2"/>
    <p:sldLayoutId id="2147483660" r:id="rId3"/>
    <p:sldLayoutId id="2147483661" r:id="rId4"/>
    <p:sldLayoutId id="2147483662" r:id="rId5"/>
    <p:sldLayoutId id="2147483663" r:id="rId6"/>
    <p:sldLayoutId id="2147483664" r:id="rId7"/>
    <p:sldLayoutId id="2147483665" r:id="rId8"/>
    <p:sldLayoutId id="2147483666" r:id="rId9"/>
    <p:sldLayoutId id="2147483790" r:id="rId10"/>
    <p:sldLayoutId id="2147483791" r:id="rId11"/>
    <p:sldLayoutId id="2147483792" r:id="rId12"/>
    <p:sldLayoutId id="2147483793" r:id="rId13"/>
    <p:sldLayoutId id="2147483794" r:id="rId14"/>
    <p:sldLayoutId id="2147483795" r:id="rId15"/>
  </p:sldLayoutIdLst>
  <p:hf hdr="0" ftr="0" dt="0"/>
  <p:txStyles>
    <p:titleStyle>
      <a:lvl1pPr algn="l" defTabSz="457200" rtl="0" fontAlgn="base">
        <a:spcBef>
          <a:spcPct val="0"/>
        </a:spcBef>
        <a:spcAft>
          <a:spcPct val="0"/>
        </a:spcAft>
        <a:defRPr sz="3200" kern="1200">
          <a:solidFill>
            <a:srgbClr val="CD0000"/>
          </a:solidFill>
          <a:latin typeface="Myriad Pro"/>
          <a:ea typeface="Myriad Pro"/>
          <a:cs typeface="Myriad Pro"/>
        </a:defRPr>
      </a:lvl1pPr>
      <a:lvl2pPr algn="l" defTabSz="457200" rtl="0" fontAlgn="base">
        <a:spcBef>
          <a:spcPct val="0"/>
        </a:spcBef>
        <a:spcAft>
          <a:spcPct val="0"/>
        </a:spcAft>
        <a:defRPr sz="3200">
          <a:solidFill>
            <a:srgbClr val="CD0000"/>
          </a:solidFill>
          <a:latin typeface="Myriad Pro"/>
          <a:ea typeface="Myriad Pro"/>
          <a:cs typeface="Myriad Pro"/>
        </a:defRPr>
      </a:lvl2pPr>
      <a:lvl3pPr algn="l" defTabSz="457200" rtl="0" fontAlgn="base">
        <a:spcBef>
          <a:spcPct val="0"/>
        </a:spcBef>
        <a:spcAft>
          <a:spcPct val="0"/>
        </a:spcAft>
        <a:defRPr sz="3200">
          <a:solidFill>
            <a:srgbClr val="CD0000"/>
          </a:solidFill>
          <a:latin typeface="Myriad Pro"/>
          <a:ea typeface="Myriad Pro"/>
          <a:cs typeface="Myriad Pro"/>
        </a:defRPr>
      </a:lvl3pPr>
      <a:lvl4pPr algn="l" defTabSz="457200" rtl="0" fontAlgn="base">
        <a:spcBef>
          <a:spcPct val="0"/>
        </a:spcBef>
        <a:spcAft>
          <a:spcPct val="0"/>
        </a:spcAft>
        <a:defRPr sz="3200">
          <a:solidFill>
            <a:srgbClr val="CD0000"/>
          </a:solidFill>
          <a:latin typeface="Myriad Pro"/>
          <a:ea typeface="Myriad Pro"/>
          <a:cs typeface="Myriad Pro"/>
        </a:defRPr>
      </a:lvl4pPr>
      <a:lvl5pPr algn="l" defTabSz="457200" rtl="0" fontAlgn="base">
        <a:spcBef>
          <a:spcPct val="0"/>
        </a:spcBef>
        <a:spcAft>
          <a:spcPct val="0"/>
        </a:spcAft>
        <a:defRPr sz="3200">
          <a:solidFill>
            <a:srgbClr val="CD0000"/>
          </a:solidFill>
          <a:latin typeface="Myriad Pro"/>
          <a:ea typeface="Myriad Pro"/>
          <a:cs typeface="Myriad Pro"/>
        </a:defRPr>
      </a:lvl5pPr>
      <a:lvl6pPr marL="457200" algn="l" defTabSz="457200" rtl="0" fontAlgn="base">
        <a:spcBef>
          <a:spcPct val="0"/>
        </a:spcBef>
        <a:spcAft>
          <a:spcPct val="0"/>
        </a:spcAft>
        <a:defRPr sz="3200">
          <a:solidFill>
            <a:srgbClr val="CD0000"/>
          </a:solidFill>
          <a:latin typeface="Myriad Pro"/>
          <a:ea typeface="Myriad Pro"/>
          <a:cs typeface="Myriad Pro"/>
        </a:defRPr>
      </a:lvl6pPr>
      <a:lvl7pPr marL="914400" algn="l" defTabSz="457200" rtl="0" fontAlgn="base">
        <a:spcBef>
          <a:spcPct val="0"/>
        </a:spcBef>
        <a:spcAft>
          <a:spcPct val="0"/>
        </a:spcAft>
        <a:defRPr sz="3200">
          <a:solidFill>
            <a:srgbClr val="CD0000"/>
          </a:solidFill>
          <a:latin typeface="Myriad Pro"/>
          <a:ea typeface="Myriad Pro"/>
          <a:cs typeface="Myriad Pro"/>
        </a:defRPr>
      </a:lvl7pPr>
      <a:lvl8pPr marL="1371600" algn="l" defTabSz="457200" rtl="0" fontAlgn="base">
        <a:spcBef>
          <a:spcPct val="0"/>
        </a:spcBef>
        <a:spcAft>
          <a:spcPct val="0"/>
        </a:spcAft>
        <a:defRPr sz="3200">
          <a:solidFill>
            <a:srgbClr val="CD0000"/>
          </a:solidFill>
          <a:latin typeface="Myriad Pro"/>
          <a:ea typeface="Myriad Pro"/>
          <a:cs typeface="Myriad Pro"/>
        </a:defRPr>
      </a:lvl8pPr>
      <a:lvl9pPr marL="1828800" algn="l" defTabSz="457200" rtl="0" fontAlgn="base">
        <a:spcBef>
          <a:spcPct val="0"/>
        </a:spcBef>
        <a:spcAft>
          <a:spcPct val="0"/>
        </a:spcAft>
        <a:defRPr sz="3200">
          <a:solidFill>
            <a:srgbClr val="CD0000"/>
          </a:solidFill>
          <a:latin typeface="Myriad Pro"/>
          <a:ea typeface="Myriad Pro"/>
          <a:cs typeface="Myriad Pro"/>
        </a:defRPr>
      </a:lvl9pPr>
    </p:titleStyle>
    <p:bodyStyle>
      <a:lvl1pPr marL="342900" indent="-342900" algn="l" defTabSz="457200" rtl="0" fontAlgn="base">
        <a:spcBef>
          <a:spcPct val="20000"/>
        </a:spcBef>
        <a:spcAft>
          <a:spcPct val="0"/>
        </a:spcAft>
        <a:buFont typeface="Arial" pitchFamily="34" charset="0"/>
        <a:buChar char="•"/>
        <a:defRPr sz="2800" kern="1200">
          <a:solidFill>
            <a:schemeClr val="tx1"/>
          </a:solidFill>
          <a:latin typeface="Century Gothic" panose="020B0502020202020204" pitchFamily="34" charset="0"/>
          <a:ea typeface="Century Gothic" panose="020B0502020202020204" pitchFamily="34" charset="0"/>
          <a:cs typeface="Century Gothic" panose="020B0502020202020204" pitchFamily="34" charset="0"/>
        </a:defRPr>
      </a:lvl1pPr>
      <a:lvl2pPr marL="742950" indent="-285750" algn="l" defTabSz="457200" rtl="0" fontAlgn="base">
        <a:spcBef>
          <a:spcPct val="20000"/>
        </a:spcBef>
        <a:spcAft>
          <a:spcPct val="0"/>
        </a:spcAft>
        <a:buFont typeface="Arial" pitchFamily="34" charset="0"/>
        <a:buChar char="–"/>
        <a:defRPr sz="2400" kern="1200">
          <a:solidFill>
            <a:schemeClr val="tx1"/>
          </a:solidFill>
          <a:latin typeface="Century Gothic" panose="020B0502020202020204" pitchFamily="34" charset="0"/>
          <a:ea typeface="Century Gothic" panose="020B0502020202020204" pitchFamily="34" charset="0"/>
          <a:cs typeface="Century Gothic" panose="020B0502020202020204" pitchFamily="34" charset="0"/>
        </a:defRPr>
      </a:lvl2pPr>
      <a:lvl3pPr marL="1143000" indent="-228600" algn="l" defTabSz="457200" rtl="0" fontAlgn="base">
        <a:spcBef>
          <a:spcPct val="20000"/>
        </a:spcBef>
        <a:spcAft>
          <a:spcPct val="0"/>
        </a:spcAft>
        <a:buFont typeface="Arial" pitchFamily="34" charset="0"/>
        <a:buChar char="•"/>
        <a:defRPr sz="2000" kern="1200">
          <a:solidFill>
            <a:schemeClr val="tx1"/>
          </a:solidFill>
          <a:latin typeface="Century Gothic" panose="020B0502020202020204" pitchFamily="34" charset="0"/>
          <a:ea typeface="Century Gothic" panose="020B0502020202020204" pitchFamily="34" charset="0"/>
          <a:cs typeface="Century Gothic" panose="020B0502020202020204" pitchFamily="34" charset="0"/>
        </a:defRPr>
      </a:lvl3pPr>
      <a:lvl4pPr marL="1600200" indent="-228600" algn="l" defTabSz="457200" rtl="0" fontAlgn="base">
        <a:spcBef>
          <a:spcPct val="20000"/>
        </a:spcBef>
        <a:spcAft>
          <a:spcPct val="0"/>
        </a:spcAft>
        <a:buFont typeface="Arial" pitchFamily="34" charset="0"/>
        <a:buChar char="–"/>
        <a:defRPr kern="1200">
          <a:solidFill>
            <a:schemeClr val="tx1"/>
          </a:solidFill>
          <a:latin typeface="Century Gothic" panose="020B0502020202020204" pitchFamily="34" charset="0"/>
          <a:ea typeface="Century Gothic" panose="020B0502020202020204" pitchFamily="34" charset="0"/>
          <a:cs typeface="Century Gothic" panose="020B0502020202020204" pitchFamily="34" charset="0"/>
        </a:defRPr>
      </a:lvl4pPr>
      <a:lvl5pPr marL="2057400" indent="-228600" algn="l" defTabSz="457200" rtl="0" fontAlgn="base">
        <a:spcBef>
          <a:spcPct val="20000"/>
        </a:spcBef>
        <a:spcAft>
          <a:spcPct val="0"/>
        </a:spcAft>
        <a:buFont typeface="Arial" pitchFamily="34" charset="0"/>
        <a:buChar char="»"/>
        <a:defRPr kern="1200">
          <a:solidFill>
            <a:schemeClr val="tx1"/>
          </a:solidFill>
          <a:latin typeface="Century Gothic" panose="020B0502020202020204" pitchFamily="34" charset="0"/>
          <a:ea typeface="Century Gothic" panose="020B0502020202020204" pitchFamily="34" charset="0"/>
          <a:cs typeface="Century Gothic" panose="020B0502020202020204" pitchFamily="34"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s-E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4"/>
          <a:srcRect/>
          <a:stretch>
            <a:fillRect/>
          </a:stretch>
        </a:blipFill>
        <a:effectLst/>
      </p:bgPr>
    </p:bg>
    <p:spTree>
      <p:nvGrpSpPr>
        <p:cNvPr id="1" name=""/>
        <p:cNvGrpSpPr/>
        <p:nvPr/>
      </p:nvGrpSpPr>
      <p:grpSpPr>
        <a:xfrm>
          <a:off x="0" y="0"/>
          <a:ext cx="0" cy="0"/>
          <a:chOff x="0" y="0"/>
          <a:chExt cx="0" cy="0"/>
        </a:xfrm>
      </p:grpSpPr>
      <p:sp>
        <p:nvSpPr>
          <p:cNvPr id="2" name="Marcador de título 1"/>
          <p:cNvSpPr>
            <a:spLocks noGrp="1"/>
          </p:cNvSpPr>
          <p:nvPr>
            <p:ph type="title"/>
          </p:nvPr>
        </p:nvSpPr>
        <p:spPr>
          <a:xfrm>
            <a:off x="457200" y="274639"/>
            <a:ext cx="6096000" cy="631524"/>
          </a:xfrm>
          <a:prstGeom prst="rect">
            <a:avLst/>
          </a:prstGeom>
        </p:spPr>
        <p:txBody>
          <a:bodyPr vert="horz" lIns="91440" tIns="45720" rIns="91440" bIns="45720" rtlCol="0" anchor="ctr">
            <a:normAutofit/>
          </a:bodyPr>
          <a:lstStyle/>
          <a:p>
            <a:r>
              <a:rPr lang="es-ES_tradnl" dirty="0"/>
              <a:t>Clic para editar título</a:t>
            </a:r>
            <a:endParaRPr lang="es-ES" dirty="0"/>
          </a:p>
        </p:txBody>
      </p:sp>
      <p:sp>
        <p:nvSpPr>
          <p:cNvPr id="3" name="Marcador de texto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s-ES_tradnl" dirty="0"/>
              <a:t>Haga clic para modificar el estilo de texto del patrón</a:t>
            </a:r>
          </a:p>
          <a:p>
            <a:pPr lvl="1"/>
            <a:r>
              <a:rPr lang="es-ES_tradnl" dirty="0"/>
              <a:t>Segundo nivel</a:t>
            </a:r>
          </a:p>
          <a:p>
            <a:pPr lvl="2"/>
            <a:r>
              <a:rPr lang="es-ES_tradnl" dirty="0"/>
              <a:t>Tercer nivel</a:t>
            </a:r>
          </a:p>
          <a:p>
            <a:pPr lvl="3"/>
            <a:r>
              <a:rPr lang="es-ES_tradnl" dirty="0"/>
              <a:t>Cuarto nivel</a:t>
            </a:r>
          </a:p>
          <a:p>
            <a:pPr lvl="4"/>
            <a:r>
              <a:rPr lang="es-ES_tradnl" dirty="0"/>
              <a:t>Quinto nivel</a:t>
            </a:r>
            <a:endParaRPr lang="es-ES" dirty="0"/>
          </a:p>
        </p:txBody>
      </p:sp>
      <p:sp>
        <p:nvSpPr>
          <p:cNvPr id="4" name="Marcador de fecha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b="0" i="0">
                <a:solidFill>
                  <a:schemeClr val="tx1">
                    <a:tint val="75000"/>
                  </a:schemeClr>
                </a:solidFill>
                <a:latin typeface="Myriad Pro"/>
                <a:cs typeface="Myriad Pro"/>
              </a:defRPr>
            </a:lvl1pPr>
          </a:lstStyle>
          <a:p>
            <a:pPr eaLnBrk="1" fontAlgn="auto" hangingPunct="1">
              <a:spcBef>
                <a:spcPts val="0"/>
              </a:spcBef>
              <a:spcAft>
                <a:spcPts val="0"/>
              </a:spcAft>
            </a:pPr>
            <a:endParaRPr lang="es-ES" dirty="0">
              <a:solidFill>
                <a:prstClr val="black">
                  <a:tint val="75000"/>
                </a:prstClr>
              </a:solidFill>
            </a:endParaRPr>
          </a:p>
        </p:txBody>
      </p:sp>
      <p:sp>
        <p:nvSpPr>
          <p:cNvPr id="5" name="Marcador de pie de página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b="0" i="0">
                <a:solidFill>
                  <a:schemeClr val="tx1">
                    <a:tint val="75000"/>
                  </a:schemeClr>
                </a:solidFill>
                <a:latin typeface="Myriad Pro"/>
                <a:cs typeface="Myriad Pro"/>
              </a:defRPr>
            </a:lvl1pPr>
          </a:lstStyle>
          <a:p>
            <a:pPr eaLnBrk="1" fontAlgn="auto" hangingPunct="1">
              <a:spcBef>
                <a:spcPts val="0"/>
              </a:spcBef>
              <a:spcAft>
                <a:spcPts val="0"/>
              </a:spcAft>
            </a:pPr>
            <a:endParaRPr lang="es-ES" dirty="0">
              <a:solidFill>
                <a:prstClr val="black">
                  <a:tint val="75000"/>
                </a:prstClr>
              </a:solidFill>
            </a:endParaRPr>
          </a:p>
        </p:txBody>
      </p:sp>
      <p:sp>
        <p:nvSpPr>
          <p:cNvPr id="6" name="Marcador de número de diapositiva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b="0" i="0">
                <a:solidFill>
                  <a:schemeClr val="tx1">
                    <a:tint val="75000"/>
                  </a:schemeClr>
                </a:solidFill>
                <a:latin typeface="Century Gothic" panose="020B0502020202020204" pitchFamily="34" charset="0"/>
                <a:cs typeface="Century Gothic" panose="020B0502020202020204" pitchFamily="34" charset="0"/>
              </a:defRPr>
            </a:lvl1pPr>
          </a:lstStyle>
          <a:p>
            <a:pPr algn="ctr" defTabSz="913881" eaLnBrk="1" fontAlgn="auto" hangingPunct="1">
              <a:spcBef>
                <a:spcPts val="0"/>
              </a:spcBef>
              <a:spcAft>
                <a:spcPts val="0"/>
              </a:spcAft>
            </a:pPr>
            <a:fld id="{C0DD11E7-DE26-3544-ADD9-B909B5A09C33}" type="slidenum">
              <a:rPr lang="es-ES" sz="1050" smtClean="0">
                <a:solidFill>
                  <a:prstClr val="black"/>
                </a:solidFill>
                <a:cs typeface="Arial" pitchFamily="34" charset="0"/>
              </a:rPr>
              <a:pPr algn="ctr" defTabSz="913881" eaLnBrk="1" fontAlgn="auto" hangingPunct="1">
                <a:spcBef>
                  <a:spcPts val="0"/>
                </a:spcBef>
                <a:spcAft>
                  <a:spcPts val="0"/>
                </a:spcAft>
              </a:pPr>
              <a:t>‹Nº›</a:t>
            </a:fld>
            <a:endParaRPr lang="es-ES" sz="1050" dirty="0">
              <a:solidFill>
                <a:prstClr val="black"/>
              </a:solidFill>
              <a:cs typeface="Arial" pitchFamily="34" charset="0"/>
            </a:endParaRPr>
          </a:p>
        </p:txBody>
      </p:sp>
    </p:spTree>
    <p:extLst>
      <p:ext uri="{BB962C8B-B14F-4D97-AF65-F5344CB8AC3E}">
        <p14:creationId xmlns:p14="http://schemas.microsoft.com/office/powerpoint/2010/main" val="2784523997"/>
      </p:ext>
    </p:extLst>
  </p:cSld>
  <p:clrMap bg1="lt1" tx1="dk1" bg2="lt2" tx2="dk2" accent1="accent1" accent2="accent2" accent3="accent3" accent4="accent4" accent5="accent5" accent6="accent6" hlink="hlink" folHlink="folHlink"/>
  <p:sldLayoutIdLst>
    <p:sldLayoutId id="2147483670" r:id="rId1"/>
    <p:sldLayoutId id="2147483671" r:id="rId2"/>
    <p:sldLayoutId id="2147483672" r:id="rId3"/>
    <p:sldLayoutId id="2147483673" r:id="rId4"/>
    <p:sldLayoutId id="2147483674" r:id="rId5"/>
    <p:sldLayoutId id="2147483675" r:id="rId6"/>
    <p:sldLayoutId id="2147483676" r:id="rId7"/>
    <p:sldLayoutId id="2147483677" r:id="rId8"/>
    <p:sldLayoutId id="2147483678" r:id="rId9"/>
    <p:sldLayoutId id="2147483679" r:id="rId10"/>
    <p:sldLayoutId id="2147483680" r:id="rId11"/>
    <p:sldLayoutId id="2147483681" r:id="rId12"/>
  </p:sldLayoutIdLst>
  <p:hf hdr="0" ftr="0" dt="0"/>
  <p:txStyles>
    <p:titleStyle>
      <a:lvl1pPr algn="l" defTabSz="457200" rtl="0" eaLnBrk="1" latinLnBrk="0" hangingPunct="1">
        <a:spcBef>
          <a:spcPct val="0"/>
        </a:spcBef>
        <a:buNone/>
        <a:defRPr sz="3200" b="0" i="0" kern="1200">
          <a:solidFill>
            <a:srgbClr val="CD0000"/>
          </a:solidFill>
          <a:latin typeface="Myriad Pro"/>
          <a:ea typeface="+mj-ea"/>
          <a:cs typeface="Myriad Pro"/>
        </a:defRPr>
      </a:lvl1pPr>
    </p:titleStyle>
    <p:bodyStyle>
      <a:lvl1pPr marL="342900" indent="-342900" algn="l" defTabSz="457200" rtl="0" eaLnBrk="1" latinLnBrk="0" hangingPunct="1">
        <a:spcBef>
          <a:spcPct val="20000"/>
        </a:spcBef>
        <a:buFont typeface="Arial"/>
        <a:buChar char="•"/>
        <a:defRPr sz="2800" b="0" i="0" kern="1200">
          <a:solidFill>
            <a:schemeClr val="tx1"/>
          </a:solidFill>
          <a:latin typeface="Century Gothic" panose="020B0502020202020204" pitchFamily="34" charset="0"/>
          <a:ea typeface="+mn-ea"/>
          <a:cs typeface="Century Gothic" panose="020B0502020202020204" pitchFamily="34" charset="0"/>
        </a:defRPr>
      </a:lvl1pPr>
      <a:lvl2pPr marL="742950" indent="-285750" algn="l" defTabSz="457200" rtl="0" eaLnBrk="1" latinLnBrk="0" hangingPunct="1">
        <a:spcBef>
          <a:spcPct val="20000"/>
        </a:spcBef>
        <a:buFont typeface="Arial"/>
        <a:buChar char="–"/>
        <a:defRPr sz="2400" b="0" i="0" kern="1200">
          <a:solidFill>
            <a:schemeClr val="tx1"/>
          </a:solidFill>
          <a:latin typeface="Century Gothic" panose="020B0502020202020204" pitchFamily="34" charset="0"/>
          <a:ea typeface="+mn-ea"/>
          <a:cs typeface="Century Gothic" panose="020B0502020202020204" pitchFamily="34" charset="0"/>
        </a:defRPr>
      </a:lvl2pPr>
      <a:lvl3pPr marL="1143000" indent="-228600" algn="l" defTabSz="457200" rtl="0" eaLnBrk="1" latinLnBrk="0" hangingPunct="1">
        <a:spcBef>
          <a:spcPct val="20000"/>
        </a:spcBef>
        <a:buFont typeface="Arial"/>
        <a:buChar char="•"/>
        <a:defRPr sz="2000" b="0" i="0" kern="1200">
          <a:solidFill>
            <a:schemeClr val="tx1"/>
          </a:solidFill>
          <a:latin typeface="Century Gothic" panose="020B0502020202020204" pitchFamily="34" charset="0"/>
          <a:ea typeface="+mn-ea"/>
          <a:cs typeface="Century Gothic" panose="020B0502020202020204" pitchFamily="34" charset="0"/>
        </a:defRPr>
      </a:lvl3pPr>
      <a:lvl4pPr marL="1600200" indent="-228600" algn="l" defTabSz="457200" rtl="0" eaLnBrk="1" latinLnBrk="0" hangingPunct="1">
        <a:spcBef>
          <a:spcPct val="20000"/>
        </a:spcBef>
        <a:buFont typeface="Arial"/>
        <a:buChar char="–"/>
        <a:defRPr sz="1800" b="0" i="0" kern="1200">
          <a:solidFill>
            <a:schemeClr val="tx1"/>
          </a:solidFill>
          <a:latin typeface="Century Gothic" panose="020B0502020202020204" pitchFamily="34" charset="0"/>
          <a:ea typeface="+mn-ea"/>
          <a:cs typeface="Century Gothic" panose="020B0502020202020204" pitchFamily="34" charset="0"/>
        </a:defRPr>
      </a:lvl4pPr>
      <a:lvl5pPr marL="2057400" indent="-228600" algn="l" defTabSz="457200" rtl="0" eaLnBrk="1" latinLnBrk="0" hangingPunct="1">
        <a:spcBef>
          <a:spcPct val="20000"/>
        </a:spcBef>
        <a:buFont typeface="Arial"/>
        <a:buChar char="»"/>
        <a:defRPr sz="1800" b="0" i="0" kern="1200">
          <a:solidFill>
            <a:schemeClr val="tx1"/>
          </a:solidFill>
          <a:latin typeface="Century Gothic" panose="020B0502020202020204" pitchFamily="34" charset="0"/>
          <a:ea typeface="+mn-ea"/>
          <a:cs typeface="Century Gothic" panose="020B0502020202020204" pitchFamily="34"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s-E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4"/>
          <a:srcRect/>
          <a:stretch>
            <a:fillRect/>
          </a:stretch>
        </a:blipFill>
        <a:effectLst/>
      </p:bgPr>
    </p:bg>
    <p:spTree>
      <p:nvGrpSpPr>
        <p:cNvPr id="1" name=""/>
        <p:cNvGrpSpPr/>
        <p:nvPr/>
      </p:nvGrpSpPr>
      <p:grpSpPr>
        <a:xfrm>
          <a:off x="0" y="0"/>
          <a:ext cx="0" cy="0"/>
          <a:chOff x="0" y="0"/>
          <a:chExt cx="0" cy="0"/>
        </a:xfrm>
      </p:grpSpPr>
      <p:sp>
        <p:nvSpPr>
          <p:cNvPr id="2" name="Marcador de título 1"/>
          <p:cNvSpPr>
            <a:spLocks noGrp="1"/>
          </p:cNvSpPr>
          <p:nvPr>
            <p:ph type="title"/>
          </p:nvPr>
        </p:nvSpPr>
        <p:spPr>
          <a:xfrm>
            <a:off x="457200" y="274639"/>
            <a:ext cx="6096000" cy="631524"/>
          </a:xfrm>
          <a:prstGeom prst="rect">
            <a:avLst/>
          </a:prstGeom>
        </p:spPr>
        <p:txBody>
          <a:bodyPr vert="horz" lIns="91440" tIns="45720" rIns="91440" bIns="45720" rtlCol="0" anchor="ctr">
            <a:normAutofit/>
          </a:bodyPr>
          <a:lstStyle/>
          <a:p>
            <a:r>
              <a:rPr lang="es-ES_tradnl" dirty="0"/>
              <a:t>Clic para editar título</a:t>
            </a:r>
            <a:endParaRPr lang="es-ES" dirty="0"/>
          </a:p>
        </p:txBody>
      </p:sp>
      <p:sp>
        <p:nvSpPr>
          <p:cNvPr id="3" name="Marcador de texto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s-ES_tradnl" dirty="0"/>
              <a:t>Haga clic para modificar el estilo de texto del patrón</a:t>
            </a:r>
          </a:p>
          <a:p>
            <a:pPr lvl="1"/>
            <a:r>
              <a:rPr lang="es-ES_tradnl" dirty="0"/>
              <a:t>Segundo nivel</a:t>
            </a:r>
          </a:p>
          <a:p>
            <a:pPr lvl="2"/>
            <a:r>
              <a:rPr lang="es-ES_tradnl" dirty="0"/>
              <a:t>Tercer nivel</a:t>
            </a:r>
          </a:p>
          <a:p>
            <a:pPr lvl="3"/>
            <a:r>
              <a:rPr lang="es-ES_tradnl" dirty="0"/>
              <a:t>Cuarto nivel</a:t>
            </a:r>
          </a:p>
          <a:p>
            <a:pPr lvl="4"/>
            <a:r>
              <a:rPr lang="es-ES_tradnl" dirty="0"/>
              <a:t>Quinto nivel</a:t>
            </a:r>
            <a:endParaRPr lang="es-ES" dirty="0"/>
          </a:p>
        </p:txBody>
      </p:sp>
      <p:sp>
        <p:nvSpPr>
          <p:cNvPr id="4" name="Marcador de fecha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b="0" i="0">
                <a:solidFill>
                  <a:schemeClr val="tx1">
                    <a:tint val="75000"/>
                  </a:schemeClr>
                </a:solidFill>
                <a:latin typeface="Myriad Pro"/>
                <a:cs typeface="Myriad Pro"/>
              </a:defRPr>
            </a:lvl1pPr>
          </a:lstStyle>
          <a:p>
            <a:pPr eaLnBrk="1" fontAlgn="auto" hangingPunct="1">
              <a:spcBef>
                <a:spcPts val="0"/>
              </a:spcBef>
              <a:spcAft>
                <a:spcPts val="0"/>
              </a:spcAft>
            </a:pPr>
            <a:endParaRPr lang="es-ES" dirty="0">
              <a:solidFill>
                <a:prstClr val="black">
                  <a:tint val="75000"/>
                </a:prstClr>
              </a:solidFill>
            </a:endParaRPr>
          </a:p>
        </p:txBody>
      </p:sp>
      <p:sp>
        <p:nvSpPr>
          <p:cNvPr id="5" name="Marcador de pie de página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b="0" i="0">
                <a:solidFill>
                  <a:schemeClr val="tx1">
                    <a:tint val="75000"/>
                  </a:schemeClr>
                </a:solidFill>
                <a:latin typeface="Myriad Pro"/>
                <a:cs typeface="Myriad Pro"/>
              </a:defRPr>
            </a:lvl1pPr>
          </a:lstStyle>
          <a:p>
            <a:pPr eaLnBrk="1" fontAlgn="auto" hangingPunct="1">
              <a:spcBef>
                <a:spcPts val="0"/>
              </a:spcBef>
              <a:spcAft>
                <a:spcPts val="0"/>
              </a:spcAft>
            </a:pPr>
            <a:endParaRPr lang="es-ES" dirty="0">
              <a:solidFill>
                <a:prstClr val="black">
                  <a:tint val="75000"/>
                </a:prstClr>
              </a:solidFill>
            </a:endParaRPr>
          </a:p>
        </p:txBody>
      </p:sp>
      <p:sp>
        <p:nvSpPr>
          <p:cNvPr id="6" name="Marcador de número de diapositiva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b="0" i="0">
                <a:solidFill>
                  <a:schemeClr val="tx1">
                    <a:tint val="75000"/>
                  </a:schemeClr>
                </a:solidFill>
                <a:latin typeface="Century Gothic" panose="020B0502020202020204" pitchFamily="34" charset="0"/>
                <a:cs typeface="Century Gothic" panose="020B0502020202020204" pitchFamily="34" charset="0"/>
              </a:defRPr>
            </a:lvl1pPr>
          </a:lstStyle>
          <a:p>
            <a:pPr algn="ctr" defTabSz="913881" eaLnBrk="1" fontAlgn="auto" hangingPunct="1">
              <a:spcBef>
                <a:spcPts val="0"/>
              </a:spcBef>
              <a:spcAft>
                <a:spcPts val="0"/>
              </a:spcAft>
            </a:pPr>
            <a:fld id="{C0DD11E7-DE26-3544-ADD9-B909B5A09C33}" type="slidenum">
              <a:rPr lang="es-ES" sz="1050" smtClean="0">
                <a:solidFill>
                  <a:prstClr val="black"/>
                </a:solidFill>
                <a:cs typeface="Arial" pitchFamily="34" charset="0"/>
              </a:rPr>
              <a:pPr algn="ctr" defTabSz="913881" eaLnBrk="1" fontAlgn="auto" hangingPunct="1">
                <a:spcBef>
                  <a:spcPts val="0"/>
                </a:spcBef>
                <a:spcAft>
                  <a:spcPts val="0"/>
                </a:spcAft>
              </a:pPr>
              <a:t>‹Nº›</a:t>
            </a:fld>
            <a:endParaRPr lang="es-ES" sz="1050" dirty="0">
              <a:solidFill>
                <a:prstClr val="black"/>
              </a:solidFill>
              <a:cs typeface="Arial" pitchFamily="34" charset="0"/>
            </a:endParaRPr>
          </a:p>
        </p:txBody>
      </p:sp>
    </p:spTree>
    <p:extLst>
      <p:ext uri="{BB962C8B-B14F-4D97-AF65-F5344CB8AC3E}">
        <p14:creationId xmlns:p14="http://schemas.microsoft.com/office/powerpoint/2010/main" val="2712063444"/>
      </p:ext>
    </p:extLst>
  </p:cSld>
  <p:clrMap bg1="lt1" tx1="dk1" bg2="lt2" tx2="dk2" accent1="accent1" accent2="accent2" accent3="accent3" accent4="accent4" accent5="accent5" accent6="accent6" hlink="hlink" folHlink="folHlink"/>
  <p:sldLayoutIdLst>
    <p:sldLayoutId id="2147483683" r:id="rId1"/>
    <p:sldLayoutId id="2147483684" r:id="rId2"/>
    <p:sldLayoutId id="2147483685" r:id="rId3"/>
    <p:sldLayoutId id="2147483686" r:id="rId4"/>
    <p:sldLayoutId id="2147483687" r:id="rId5"/>
    <p:sldLayoutId id="2147483688" r:id="rId6"/>
    <p:sldLayoutId id="2147483689" r:id="rId7"/>
    <p:sldLayoutId id="2147483690" r:id="rId8"/>
    <p:sldLayoutId id="2147483691" r:id="rId9"/>
    <p:sldLayoutId id="2147483692" r:id="rId10"/>
    <p:sldLayoutId id="2147483693" r:id="rId11"/>
    <p:sldLayoutId id="2147483694" r:id="rId12"/>
  </p:sldLayoutIdLst>
  <p:hf hdr="0" ftr="0" dt="0"/>
  <p:txStyles>
    <p:titleStyle>
      <a:lvl1pPr algn="l" defTabSz="457200" rtl="0" eaLnBrk="1" latinLnBrk="0" hangingPunct="1">
        <a:spcBef>
          <a:spcPct val="0"/>
        </a:spcBef>
        <a:buNone/>
        <a:defRPr sz="3200" b="0" i="0" kern="1200">
          <a:solidFill>
            <a:srgbClr val="CD0000"/>
          </a:solidFill>
          <a:latin typeface="Myriad Pro"/>
          <a:ea typeface="+mj-ea"/>
          <a:cs typeface="Myriad Pro"/>
        </a:defRPr>
      </a:lvl1pPr>
    </p:titleStyle>
    <p:bodyStyle>
      <a:lvl1pPr marL="342900" indent="-342900" algn="l" defTabSz="457200" rtl="0" eaLnBrk="1" latinLnBrk="0" hangingPunct="1">
        <a:spcBef>
          <a:spcPct val="20000"/>
        </a:spcBef>
        <a:buFont typeface="Arial"/>
        <a:buChar char="•"/>
        <a:defRPr sz="2800" b="0" i="0" kern="1200">
          <a:solidFill>
            <a:schemeClr val="tx1"/>
          </a:solidFill>
          <a:latin typeface="Century Gothic" panose="020B0502020202020204" pitchFamily="34" charset="0"/>
          <a:ea typeface="+mn-ea"/>
          <a:cs typeface="Century Gothic" panose="020B0502020202020204" pitchFamily="34" charset="0"/>
        </a:defRPr>
      </a:lvl1pPr>
      <a:lvl2pPr marL="742950" indent="-285750" algn="l" defTabSz="457200" rtl="0" eaLnBrk="1" latinLnBrk="0" hangingPunct="1">
        <a:spcBef>
          <a:spcPct val="20000"/>
        </a:spcBef>
        <a:buFont typeface="Arial"/>
        <a:buChar char="–"/>
        <a:defRPr sz="2400" b="0" i="0" kern="1200">
          <a:solidFill>
            <a:schemeClr val="tx1"/>
          </a:solidFill>
          <a:latin typeface="Century Gothic" panose="020B0502020202020204" pitchFamily="34" charset="0"/>
          <a:ea typeface="+mn-ea"/>
          <a:cs typeface="Century Gothic" panose="020B0502020202020204" pitchFamily="34" charset="0"/>
        </a:defRPr>
      </a:lvl2pPr>
      <a:lvl3pPr marL="1143000" indent="-228600" algn="l" defTabSz="457200" rtl="0" eaLnBrk="1" latinLnBrk="0" hangingPunct="1">
        <a:spcBef>
          <a:spcPct val="20000"/>
        </a:spcBef>
        <a:buFont typeface="Arial"/>
        <a:buChar char="•"/>
        <a:defRPr sz="2000" b="0" i="0" kern="1200">
          <a:solidFill>
            <a:schemeClr val="tx1"/>
          </a:solidFill>
          <a:latin typeface="Century Gothic" panose="020B0502020202020204" pitchFamily="34" charset="0"/>
          <a:ea typeface="+mn-ea"/>
          <a:cs typeface="Century Gothic" panose="020B0502020202020204" pitchFamily="34" charset="0"/>
        </a:defRPr>
      </a:lvl3pPr>
      <a:lvl4pPr marL="1600200" indent="-228600" algn="l" defTabSz="457200" rtl="0" eaLnBrk="1" latinLnBrk="0" hangingPunct="1">
        <a:spcBef>
          <a:spcPct val="20000"/>
        </a:spcBef>
        <a:buFont typeface="Arial"/>
        <a:buChar char="–"/>
        <a:defRPr sz="1800" b="0" i="0" kern="1200">
          <a:solidFill>
            <a:schemeClr val="tx1"/>
          </a:solidFill>
          <a:latin typeface="Century Gothic" panose="020B0502020202020204" pitchFamily="34" charset="0"/>
          <a:ea typeface="+mn-ea"/>
          <a:cs typeface="Century Gothic" panose="020B0502020202020204" pitchFamily="34" charset="0"/>
        </a:defRPr>
      </a:lvl4pPr>
      <a:lvl5pPr marL="2057400" indent="-228600" algn="l" defTabSz="457200" rtl="0" eaLnBrk="1" latinLnBrk="0" hangingPunct="1">
        <a:spcBef>
          <a:spcPct val="20000"/>
        </a:spcBef>
        <a:buFont typeface="Arial"/>
        <a:buChar char="»"/>
        <a:defRPr sz="1800" b="0" i="0" kern="1200">
          <a:solidFill>
            <a:schemeClr val="tx1"/>
          </a:solidFill>
          <a:latin typeface="Century Gothic" panose="020B0502020202020204" pitchFamily="34" charset="0"/>
          <a:ea typeface="+mn-ea"/>
          <a:cs typeface="Century Gothic" panose="020B0502020202020204" pitchFamily="34"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s-E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4"/>
          <a:srcRect/>
          <a:stretch>
            <a:fillRect/>
          </a:stretch>
        </a:blipFill>
        <a:effectLst/>
      </p:bgPr>
    </p:bg>
    <p:spTree>
      <p:nvGrpSpPr>
        <p:cNvPr id="1" name=""/>
        <p:cNvGrpSpPr/>
        <p:nvPr/>
      </p:nvGrpSpPr>
      <p:grpSpPr>
        <a:xfrm>
          <a:off x="0" y="0"/>
          <a:ext cx="0" cy="0"/>
          <a:chOff x="0" y="0"/>
          <a:chExt cx="0" cy="0"/>
        </a:xfrm>
      </p:grpSpPr>
      <p:sp>
        <p:nvSpPr>
          <p:cNvPr id="2" name="Marcador de título 1"/>
          <p:cNvSpPr>
            <a:spLocks noGrp="1"/>
          </p:cNvSpPr>
          <p:nvPr>
            <p:ph type="title"/>
          </p:nvPr>
        </p:nvSpPr>
        <p:spPr>
          <a:xfrm>
            <a:off x="457200" y="274639"/>
            <a:ext cx="6096000" cy="631524"/>
          </a:xfrm>
          <a:prstGeom prst="rect">
            <a:avLst/>
          </a:prstGeom>
        </p:spPr>
        <p:txBody>
          <a:bodyPr vert="horz" lIns="91440" tIns="45720" rIns="91440" bIns="45720" rtlCol="0" anchor="ctr">
            <a:normAutofit/>
          </a:bodyPr>
          <a:lstStyle/>
          <a:p>
            <a:r>
              <a:rPr lang="es-ES_tradnl" dirty="0"/>
              <a:t>Clic para editar título</a:t>
            </a:r>
            <a:endParaRPr lang="es-ES" dirty="0"/>
          </a:p>
        </p:txBody>
      </p:sp>
      <p:sp>
        <p:nvSpPr>
          <p:cNvPr id="3" name="Marcador de texto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s-ES_tradnl" dirty="0"/>
              <a:t>Haga clic para modificar el estilo de texto del patrón</a:t>
            </a:r>
          </a:p>
          <a:p>
            <a:pPr lvl="1"/>
            <a:r>
              <a:rPr lang="es-ES_tradnl" dirty="0"/>
              <a:t>Segundo nivel</a:t>
            </a:r>
          </a:p>
          <a:p>
            <a:pPr lvl="2"/>
            <a:r>
              <a:rPr lang="es-ES_tradnl" dirty="0"/>
              <a:t>Tercer nivel</a:t>
            </a:r>
          </a:p>
          <a:p>
            <a:pPr lvl="3"/>
            <a:r>
              <a:rPr lang="es-ES_tradnl" dirty="0"/>
              <a:t>Cuarto nivel</a:t>
            </a:r>
          </a:p>
          <a:p>
            <a:pPr lvl="4"/>
            <a:r>
              <a:rPr lang="es-ES_tradnl" dirty="0"/>
              <a:t>Quinto nivel</a:t>
            </a:r>
            <a:endParaRPr lang="es-ES" dirty="0"/>
          </a:p>
        </p:txBody>
      </p:sp>
      <p:sp>
        <p:nvSpPr>
          <p:cNvPr id="4" name="Marcador de fecha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b="0" i="0">
                <a:solidFill>
                  <a:schemeClr val="tx1">
                    <a:tint val="75000"/>
                  </a:schemeClr>
                </a:solidFill>
                <a:latin typeface="Myriad Pro"/>
                <a:cs typeface="Myriad Pro"/>
              </a:defRPr>
            </a:lvl1pPr>
          </a:lstStyle>
          <a:p>
            <a:pPr eaLnBrk="1" fontAlgn="auto" hangingPunct="1">
              <a:spcBef>
                <a:spcPts val="0"/>
              </a:spcBef>
              <a:spcAft>
                <a:spcPts val="0"/>
              </a:spcAft>
            </a:pPr>
            <a:endParaRPr lang="es-ES" dirty="0">
              <a:solidFill>
                <a:prstClr val="black">
                  <a:tint val="75000"/>
                </a:prstClr>
              </a:solidFill>
            </a:endParaRPr>
          </a:p>
        </p:txBody>
      </p:sp>
      <p:sp>
        <p:nvSpPr>
          <p:cNvPr id="5" name="Marcador de pie de página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b="0" i="0">
                <a:solidFill>
                  <a:schemeClr val="tx1">
                    <a:tint val="75000"/>
                  </a:schemeClr>
                </a:solidFill>
                <a:latin typeface="Myriad Pro"/>
                <a:cs typeface="Myriad Pro"/>
              </a:defRPr>
            </a:lvl1pPr>
          </a:lstStyle>
          <a:p>
            <a:pPr eaLnBrk="1" fontAlgn="auto" hangingPunct="1">
              <a:spcBef>
                <a:spcPts val="0"/>
              </a:spcBef>
              <a:spcAft>
                <a:spcPts val="0"/>
              </a:spcAft>
            </a:pPr>
            <a:endParaRPr lang="es-ES" dirty="0">
              <a:solidFill>
                <a:prstClr val="black">
                  <a:tint val="75000"/>
                </a:prstClr>
              </a:solidFill>
            </a:endParaRPr>
          </a:p>
        </p:txBody>
      </p:sp>
      <p:sp>
        <p:nvSpPr>
          <p:cNvPr id="6" name="Marcador de número de diapositiva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b="0" i="0">
                <a:solidFill>
                  <a:schemeClr val="tx1">
                    <a:tint val="75000"/>
                  </a:schemeClr>
                </a:solidFill>
                <a:latin typeface="Century Gothic" panose="020B0502020202020204" pitchFamily="34" charset="0"/>
                <a:cs typeface="Century Gothic" panose="020B0502020202020204" pitchFamily="34" charset="0"/>
              </a:defRPr>
            </a:lvl1pPr>
          </a:lstStyle>
          <a:p>
            <a:pPr algn="ctr" defTabSz="913881" eaLnBrk="1" fontAlgn="auto" hangingPunct="1">
              <a:spcBef>
                <a:spcPts val="0"/>
              </a:spcBef>
              <a:spcAft>
                <a:spcPts val="0"/>
              </a:spcAft>
            </a:pPr>
            <a:fld id="{C0DD11E7-DE26-3544-ADD9-B909B5A09C33}" type="slidenum">
              <a:rPr lang="es-ES" sz="1050" smtClean="0">
                <a:solidFill>
                  <a:prstClr val="black"/>
                </a:solidFill>
                <a:cs typeface="Arial" pitchFamily="34" charset="0"/>
              </a:rPr>
              <a:pPr algn="ctr" defTabSz="913881" eaLnBrk="1" fontAlgn="auto" hangingPunct="1">
                <a:spcBef>
                  <a:spcPts val="0"/>
                </a:spcBef>
                <a:spcAft>
                  <a:spcPts val="0"/>
                </a:spcAft>
              </a:pPr>
              <a:t>‹Nº›</a:t>
            </a:fld>
            <a:endParaRPr lang="es-ES" sz="1050" dirty="0">
              <a:solidFill>
                <a:prstClr val="black"/>
              </a:solidFill>
              <a:cs typeface="Arial" pitchFamily="34" charset="0"/>
            </a:endParaRPr>
          </a:p>
        </p:txBody>
      </p:sp>
    </p:spTree>
    <p:extLst>
      <p:ext uri="{BB962C8B-B14F-4D97-AF65-F5344CB8AC3E}">
        <p14:creationId xmlns:p14="http://schemas.microsoft.com/office/powerpoint/2010/main" val="4128206180"/>
      </p:ext>
    </p:extLst>
  </p:cSld>
  <p:clrMap bg1="lt1" tx1="dk1" bg2="lt2" tx2="dk2" accent1="accent1" accent2="accent2" accent3="accent3" accent4="accent4" accent5="accent5" accent6="accent6" hlink="hlink" folHlink="folHlink"/>
  <p:sldLayoutIdLst>
    <p:sldLayoutId id="2147483696" r:id="rId1"/>
    <p:sldLayoutId id="2147483697" r:id="rId2"/>
    <p:sldLayoutId id="2147483698" r:id="rId3"/>
    <p:sldLayoutId id="2147483699" r:id="rId4"/>
    <p:sldLayoutId id="2147483700" r:id="rId5"/>
    <p:sldLayoutId id="2147483701" r:id="rId6"/>
    <p:sldLayoutId id="2147483702" r:id="rId7"/>
    <p:sldLayoutId id="2147483703" r:id="rId8"/>
    <p:sldLayoutId id="2147483704" r:id="rId9"/>
    <p:sldLayoutId id="2147483705" r:id="rId10"/>
    <p:sldLayoutId id="2147483706" r:id="rId11"/>
    <p:sldLayoutId id="2147483707" r:id="rId12"/>
  </p:sldLayoutIdLst>
  <p:hf hdr="0" ftr="0" dt="0"/>
  <p:txStyles>
    <p:titleStyle>
      <a:lvl1pPr algn="l" defTabSz="457200" rtl="0" eaLnBrk="1" latinLnBrk="0" hangingPunct="1">
        <a:spcBef>
          <a:spcPct val="0"/>
        </a:spcBef>
        <a:buNone/>
        <a:defRPr sz="3200" b="0" i="0" kern="1200">
          <a:solidFill>
            <a:srgbClr val="CD0000"/>
          </a:solidFill>
          <a:latin typeface="Myriad Pro"/>
          <a:ea typeface="+mj-ea"/>
          <a:cs typeface="Myriad Pro"/>
        </a:defRPr>
      </a:lvl1pPr>
    </p:titleStyle>
    <p:bodyStyle>
      <a:lvl1pPr marL="342900" indent="-342900" algn="l" defTabSz="457200" rtl="0" eaLnBrk="1" latinLnBrk="0" hangingPunct="1">
        <a:spcBef>
          <a:spcPct val="20000"/>
        </a:spcBef>
        <a:buFont typeface="Arial"/>
        <a:buChar char="•"/>
        <a:defRPr sz="2800" b="0" i="0" kern="1200">
          <a:solidFill>
            <a:schemeClr val="tx1"/>
          </a:solidFill>
          <a:latin typeface="Century Gothic" panose="020B0502020202020204" pitchFamily="34" charset="0"/>
          <a:ea typeface="+mn-ea"/>
          <a:cs typeface="Century Gothic" panose="020B0502020202020204" pitchFamily="34" charset="0"/>
        </a:defRPr>
      </a:lvl1pPr>
      <a:lvl2pPr marL="742950" indent="-285750" algn="l" defTabSz="457200" rtl="0" eaLnBrk="1" latinLnBrk="0" hangingPunct="1">
        <a:spcBef>
          <a:spcPct val="20000"/>
        </a:spcBef>
        <a:buFont typeface="Arial"/>
        <a:buChar char="–"/>
        <a:defRPr sz="2400" b="0" i="0" kern="1200">
          <a:solidFill>
            <a:schemeClr val="tx1"/>
          </a:solidFill>
          <a:latin typeface="Century Gothic" panose="020B0502020202020204" pitchFamily="34" charset="0"/>
          <a:ea typeface="+mn-ea"/>
          <a:cs typeface="Century Gothic" panose="020B0502020202020204" pitchFamily="34" charset="0"/>
        </a:defRPr>
      </a:lvl2pPr>
      <a:lvl3pPr marL="1143000" indent="-228600" algn="l" defTabSz="457200" rtl="0" eaLnBrk="1" latinLnBrk="0" hangingPunct="1">
        <a:spcBef>
          <a:spcPct val="20000"/>
        </a:spcBef>
        <a:buFont typeface="Arial"/>
        <a:buChar char="•"/>
        <a:defRPr sz="2000" b="0" i="0" kern="1200">
          <a:solidFill>
            <a:schemeClr val="tx1"/>
          </a:solidFill>
          <a:latin typeface="Century Gothic" panose="020B0502020202020204" pitchFamily="34" charset="0"/>
          <a:ea typeface="+mn-ea"/>
          <a:cs typeface="Century Gothic" panose="020B0502020202020204" pitchFamily="34" charset="0"/>
        </a:defRPr>
      </a:lvl3pPr>
      <a:lvl4pPr marL="1600200" indent="-228600" algn="l" defTabSz="457200" rtl="0" eaLnBrk="1" latinLnBrk="0" hangingPunct="1">
        <a:spcBef>
          <a:spcPct val="20000"/>
        </a:spcBef>
        <a:buFont typeface="Arial"/>
        <a:buChar char="–"/>
        <a:defRPr sz="1800" b="0" i="0" kern="1200">
          <a:solidFill>
            <a:schemeClr val="tx1"/>
          </a:solidFill>
          <a:latin typeface="Century Gothic" panose="020B0502020202020204" pitchFamily="34" charset="0"/>
          <a:ea typeface="+mn-ea"/>
          <a:cs typeface="Century Gothic" panose="020B0502020202020204" pitchFamily="34" charset="0"/>
        </a:defRPr>
      </a:lvl4pPr>
      <a:lvl5pPr marL="2057400" indent="-228600" algn="l" defTabSz="457200" rtl="0" eaLnBrk="1" latinLnBrk="0" hangingPunct="1">
        <a:spcBef>
          <a:spcPct val="20000"/>
        </a:spcBef>
        <a:buFont typeface="Arial"/>
        <a:buChar char="»"/>
        <a:defRPr sz="1800" b="0" i="0" kern="1200">
          <a:solidFill>
            <a:schemeClr val="tx1"/>
          </a:solidFill>
          <a:latin typeface="Century Gothic" panose="020B0502020202020204" pitchFamily="34" charset="0"/>
          <a:ea typeface="+mn-ea"/>
          <a:cs typeface="Century Gothic" panose="020B0502020202020204" pitchFamily="34"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s-E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7" name="Text Placeholder 2"/>
          <p:cNvSpPr>
            <a:spLocks noGrp="1"/>
          </p:cNvSpPr>
          <p:nvPr>
            <p:ph type="body" idx="1"/>
          </p:nvPr>
        </p:nvSpPr>
        <p:spPr bwMode="auto">
          <a:xfrm>
            <a:off x="163287" y="1094509"/>
            <a:ext cx="8806543" cy="52286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s-ES" altLang="es-MX" dirty="0"/>
              <a:t>Haga clic para modificar el estilo de texto del patrón</a:t>
            </a:r>
          </a:p>
          <a:p>
            <a:pPr lvl="1"/>
            <a:r>
              <a:rPr lang="es-ES" altLang="es-MX" dirty="0"/>
              <a:t>Segundo </a:t>
            </a:r>
            <a:r>
              <a:rPr lang="es-ES" altLang="es-MX" dirty="0" err="1"/>
              <a:t>nivelTercer</a:t>
            </a:r>
            <a:r>
              <a:rPr lang="es-ES" altLang="es-MX" dirty="0"/>
              <a:t> nivel</a:t>
            </a:r>
          </a:p>
          <a:p>
            <a:pPr lvl="3"/>
            <a:r>
              <a:rPr lang="es-ES" altLang="es-MX" dirty="0"/>
              <a:t>Cuarto nivel</a:t>
            </a:r>
          </a:p>
          <a:p>
            <a:pPr lvl="4"/>
            <a:r>
              <a:rPr lang="es-ES" altLang="es-MX" dirty="0"/>
              <a:t>Quinto nivel</a:t>
            </a:r>
            <a:endParaRPr lang="en-US" altLang="es-MX" dirty="0"/>
          </a:p>
        </p:txBody>
      </p:sp>
      <p:pic>
        <p:nvPicPr>
          <p:cNvPr id="1034" name="Imagen 3"/>
          <p:cNvPicPr>
            <a:picLocks noChangeAspect="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6805" y="6370988"/>
            <a:ext cx="483053" cy="487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Slide Number Placeholder 5"/>
          <p:cNvSpPr txBox="1">
            <a:spLocks/>
          </p:cNvSpPr>
          <p:nvPr/>
        </p:nvSpPr>
        <p:spPr>
          <a:xfrm>
            <a:off x="8654144" y="6473146"/>
            <a:ext cx="489856" cy="365125"/>
          </a:xfrm>
          <a:prstGeom prst="rect">
            <a:avLst/>
          </a:prstGeom>
        </p:spPr>
        <p:txBody>
          <a:bodyPr vert="horz" wrap="square" lIns="91440" tIns="45720" rIns="91440" bIns="45720" numCol="1" anchor="ctr" anchorCtr="0" compatLnSpc="1">
            <a:prstTxWarp prst="textNoShape">
              <a:avLst/>
            </a:prstTxWarp>
          </a:bodyPr>
          <a:lstStyle>
            <a:defPPr>
              <a:defRPr lang="es-ES_tradnl"/>
            </a:defPPr>
            <a:lvl1pPr algn="r" defTabSz="457200" rtl="0" eaLnBrk="1" fontAlgn="base" hangingPunct="1">
              <a:spcBef>
                <a:spcPct val="0"/>
              </a:spcBef>
              <a:spcAft>
                <a:spcPct val="0"/>
              </a:spcAft>
              <a:defRPr sz="900" kern="1200">
                <a:solidFill>
                  <a:schemeClr val="accent2"/>
                </a:solidFill>
                <a:latin typeface="Gill Sans MT" panose="020B0502020104020203" pitchFamily="34" charset="0"/>
                <a:ea typeface="+mn-ea"/>
                <a:cs typeface="Arial" panose="020B0604020202020204" pitchFamily="34" charset="0"/>
              </a:defRPr>
            </a:lvl1pPr>
            <a:lvl2pPr marL="457200" algn="l" defTabSz="457200" rtl="0" eaLnBrk="0" fontAlgn="base" hangingPunct="0">
              <a:spcBef>
                <a:spcPct val="0"/>
              </a:spcBef>
              <a:spcAft>
                <a:spcPct val="0"/>
              </a:spcAft>
              <a:defRPr kern="1200">
                <a:solidFill>
                  <a:schemeClr val="tx1"/>
                </a:solidFill>
                <a:latin typeface="Gill Sans MT" panose="020B0502020104020203" pitchFamily="34" charset="0"/>
                <a:ea typeface="+mn-ea"/>
                <a:cs typeface="Arial" panose="020B0604020202020204" pitchFamily="34" charset="0"/>
              </a:defRPr>
            </a:lvl2pPr>
            <a:lvl3pPr marL="914400" algn="l" defTabSz="457200" rtl="0" eaLnBrk="0" fontAlgn="base" hangingPunct="0">
              <a:spcBef>
                <a:spcPct val="0"/>
              </a:spcBef>
              <a:spcAft>
                <a:spcPct val="0"/>
              </a:spcAft>
              <a:defRPr kern="1200">
                <a:solidFill>
                  <a:schemeClr val="tx1"/>
                </a:solidFill>
                <a:latin typeface="Gill Sans MT" panose="020B0502020104020203" pitchFamily="34" charset="0"/>
                <a:ea typeface="+mn-ea"/>
                <a:cs typeface="Arial" panose="020B0604020202020204" pitchFamily="34" charset="0"/>
              </a:defRPr>
            </a:lvl3pPr>
            <a:lvl4pPr marL="1371600" algn="l" defTabSz="457200" rtl="0" eaLnBrk="0" fontAlgn="base" hangingPunct="0">
              <a:spcBef>
                <a:spcPct val="0"/>
              </a:spcBef>
              <a:spcAft>
                <a:spcPct val="0"/>
              </a:spcAft>
              <a:defRPr kern="1200">
                <a:solidFill>
                  <a:schemeClr val="tx1"/>
                </a:solidFill>
                <a:latin typeface="Gill Sans MT" panose="020B0502020104020203" pitchFamily="34" charset="0"/>
                <a:ea typeface="+mn-ea"/>
                <a:cs typeface="Arial" panose="020B0604020202020204" pitchFamily="34" charset="0"/>
              </a:defRPr>
            </a:lvl4pPr>
            <a:lvl5pPr marL="1828800" algn="l" defTabSz="457200" rtl="0" eaLnBrk="0" fontAlgn="base" hangingPunct="0">
              <a:spcBef>
                <a:spcPct val="0"/>
              </a:spcBef>
              <a:spcAft>
                <a:spcPct val="0"/>
              </a:spcAft>
              <a:defRPr kern="1200">
                <a:solidFill>
                  <a:schemeClr val="tx1"/>
                </a:solidFill>
                <a:latin typeface="Gill Sans MT" panose="020B0502020104020203"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Gill Sans MT" panose="020B0502020104020203"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Gill Sans MT" panose="020B0502020104020203"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Gill Sans MT" panose="020B0502020104020203"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Gill Sans MT" panose="020B0502020104020203" pitchFamily="34" charset="0"/>
                <a:ea typeface="+mn-ea"/>
                <a:cs typeface="Arial" panose="020B0604020202020204" pitchFamily="34" charset="0"/>
              </a:defRPr>
            </a:lvl9pPr>
          </a:lstStyle>
          <a:p>
            <a:pPr>
              <a:defRPr/>
            </a:pPr>
            <a:fld id="{678C3A87-2245-4297-BF39-106410934779}" type="slidenum">
              <a:rPr lang="es-ES_tradnl" altLang="es-MX" smtClean="0">
                <a:solidFill>
                  <a:srgbClr val="4590B8"/>
                </a:solidFill>
              </a:rPr>
              <a:pPr>
                <a:defRPr/>
              </a:pPr>
              <a:t>‹Nº›</a:t>
            </a:fld>
            <a:endParaRPr lang="es-ES_tradnl" altLang="es-MX" dirty="0">
              <a:solidFill>
                <a:srgbClr val="4590B8"/>
              </a:solidFill>
            </a:endParaRPr>
          </a:p>
        </p:txBody>
      </p:sp>
      <p:sp>
        <p:nvSpPr>
          <p:cNvPr id="10" name="Rectangle 9"/>
          <p:cNvSpPr/>
          <p:nvPr userDrawn="1"/>
        </p:nvSpPr>
        <p:spPr>
          <a:xfrm>
            <a:off x="338138" y="817563"/>
            <a:ext cx="2743200" cy="9048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11" name="Rectangle 10"/>
          <p:cNvSpPr/>
          <p:nvPr userDrawn="1"/>
        </p:nvSpPr>
        <p:spPr>
          <a:xfrm>
            <a:off x="6070600" y="817563"/>
            <a:ext cx="2743200" cy="90487"/>
          </a:xfrm>
          <a:prstGeom prst="rect">
            <a:avLst/>
          </a:prstGeom>
          <a:solidFill>
            <a:srgbClr val="8FBDD5"/>
          </a:solidFill>
          <a:ln>
            <a:noFill/>
          </a:ln>
          <a:effectLst/>
        </p:spPr>
        <p:style>
          <a:lnRef idx="1">
            <a:schemeClr val="accent1"/>
          </a:lnRef>
          <a:fillRef idx="3">
            <a:schemeClr val="accent1"/>
          </a:fillRef>
          <a:effectRef idx="2">
            <a:schemeClr val="accent1"/>
          </a:effectRef>
          <a:fontRef idx="minor">
            <a:schemeClr val="lt1"/>
          </a:fontRef>
        </p:style>
      </p:sp>
      <p:sp>
        <p:nvSpPr>
          <p:cNvPr id="12" name="Rectangle 11"/>
          <p:cNvSpPr/>
          <p:nvPr userDrawn="1"/>
        </p:nvSpPr>
        <p:spPr>
          <a:xfrm>
            <a:off x="3197225" y="817563"/>
            <a:ext cx="2743200" cy="90487"/>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sp>
      <p:sp>
        <p:nvSpPr>
          <p:cNvPr id="13" name="Rectangle 12"/>
          <p:cNvSpPr>
            <a:spLocks noChangeAspect="1"/>
          </p:cNvSpPr>
          <p:nvPr userDrawn="1"/>
        </p:nvSpPr>
        <p:spPr>
          <a:xfrm>
            <a:off x="338138" y="115888"/>
            <a:ext cx="8482012" cy="64928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338138" y="115888"/>
            <a:ext cx="8475663" cy="649287"/>
          </a:xfrm>
          <a:prstGeom prst="rect">
            <a:avLst/>
          </a:prstGeom>
        </p:spPr>
        <p:txBody>
          <a:bodyPr vert="horz" lIns="91440" tIns="45720" rIns="91440" bIns="45720" rtlCol="0" anchor="b">
            <a:normAutofit/>
          </a:bodyPr>
          <a:lstStyle/>
          <a:p>
            <a:r>
              <a:rPr lang="es-ES" dirty="0"/>
              <a:t>Haga clic para modificar el estilo de título del</a:t>
            </a:r>
            <a:endParaRPr lang="en-US" dirty="0"/>
          </a:p>
        </p:txBody>
      </p:sp>
    </p:spTree>
    <p:extLst>
      <p:ext uri="{BB962C8B-B14F-4D97-AF65-F5344CB8AC3E}">
        <p14:creationId xmlns:p14="http://schemas.microsoft.com/office/powerpoint/2010/main" val="310624158"/>
      </p:ext>
    </p:extLst>
  </p:cSld>
  <p:clrMap bg1="lt1" tx1="dk1" bg2="lt2" tx2="dk2" accent1="accent1" accent2="accent2" accent3="accent3" accent4="accent4" accent5="accent5" accent6="accent6" hlink="hlink" folHlink="folHlink"/>
  <p:sldLayoutIdLst>
    <p:sldLayoutId id="2147483717" r:id="rId1"/>
    <p:sldLayoutId id="2147483718" r:id="rId2"/>
    <p:sldLayoutId id="2147483719" r:id="rId3"/>
    <p:sldLayoutId id="2147483720" r:id="rId4"/>
    <p:sldLayoutId id="2147483721" r:id="rId5"/>
    <p:sldLayoutId id="2147483722" r:id="rId6"/>
    <p:sldLayoutId id="2147483723" r:id="rId7"/>
    <p:sldLayoutId id="2147483724" r:id="rId8"/>
  </p:sldLayoutIdLst>
  <p:hf hdr="0" ftr="0" dt="0"/>
  <p:txStyles>
    <p:titleStyle>
      <a:lvl1pPr algn="l" defTabSz="457200" rtl="0" eaLnBrk="1" fontAlgn="base" hangingPunct="1">
        <a:spcBef>
          <a:spcPct val="0"/>
        </a:spcBef>
        <a:spcAft>
          <a:spcPct val="0"/>
        </a:spcAft>
        <a:defRPr sz="2800" kern="1200" cap="all">
          <a:solidFill>
            <a:schemeClr val="bg1"/>
          </a:solidFill>
          <a:latin typeface="Calibri" panose="020F0502020204030204" pitchFamily="34" charset="0"/>
          <a:ea typeface="+mj-ea"/>
          <a:cs typeface="+mj-cs"/>
        </a:defRPr>
      </a:lvl1pPr>
      <a:lvl2pPr algn="l" defTabSz="457200" rtl="0" eaLnBrk="1" fontAlgn="base" hangingPunct="1">
        <a:spcBef>
          <a:spcPct val="0"/>
        </a:spcBef>
        <a:spcAft>
          <a:spcPct val="0"/>
        </a:spcAft>
        <a:defRPr sz="2800">
          <a:solidFill>
            <a:schemeClr val="bg1"/>
          </a:solidFill>
          <a:latin typeface="Gill Sans MT"/>
        </a:defRPr>
      </a:lvl2pPr>
      <a:lvl3pPr algn="l" defTabSz="457200" rtl="0" eaLnBrk="1" fontAlgn="base" hangingPunct="1">
        <a:spcBef>
          <a:spcPct val="0"/>
        </a:spcBef>
        <a:spcAft>
          <a:spcPct val="0"/>
        </a:spcAft>
        <a:defRPr sz="2800">
          <a:solidFill>
            <a:schemeClr val="bg1"/>
          </a:solidFill>
          <a:latin typeface="Gill Sans MT"/>
        </a:defRPr>
      </a:lvl3pPr>
      <a:lvl4pPr algn="l" defTabSz="457200" rtl="0" eaLnBrk="1" fontAlgn="base" hangingPunct="1">
        <a:spcBef>
          <a:spcPct val="0"/>
        </a:spcBef>
        <a:spcAft>
          <a:spcPct val="0"/>
        </a:spcAft>
        <a:defRPr sz="2800">
          <a:solidFill>
            <a:schemeClr val="bg1"/>
          </a:solidFill>
          <a:latin typeface="Gill Sans MT"/>
        </a:defRPr>
      </a:lvl4pPr>
      <a:lvl5pPr algn="l" defTabSz="457200" rtl="0" eaLnBrk="1" fontAlgn="base" hangingPunct="1">
        <a:spcBef>
          <a:spcPct val="0"/>
        </a:spcBef>
        <a:spcAft>
          <a:spcPct val="0"/>
        </a:spcAft>
        <a:defRPr sz="2800">
          <a:solidFill>
            <a:schemeClr val="bg1"/>
          </a:solidFill>
          <a:latin typeface="Gill Sans MT"/>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04800" indent="-304800" algn="l" defTabSz="457200" rtl="0" eaLnBrk="1" fontAlgn="base" hangingPunct="1">
        <a:spcBef>
          <a:spcPct val="20000"/>
        </a:spcBef>
        <a:spcAft>
          <a:spcPts val="600"/>
        </a:spcAft>
        <a:buClr>
          <a:schemeClr val="accent2"/>
        </a:buClr>
        <a:buSzPct val="92000"/>
        <a:buFont typeface="Wingdings 2" panose="05020102010507070707" pitchFamily="18" charset="2"/>
        <a:buChar char=""/>
        <a:defRPr kern="1200">
          <a:solidFill>
            <a:schemeClr val="accent1"/>
          </a:solidFill>
          <a:latin typeface="Calibri" panose="020F0502020204030204" pitchFamily="34" charset="0"/>
          <a:ea typeface="+mn-ea"/>
          <a:cs typeface="+mn-cs"/>
        </a:defRPr>
      </a:lvl1pPr>
      <a:lvl2pPr marL="628650" indent="-304800" algn="l" defTabSz="457200" rtl="0" eaLnBrk="1" fontAlgn="base" hangingPunct="1">
        <a:spcBef>
          <a:spcPct val="20000"/>
        </a:spcBef>
        <a:spcAft>
          <a:spcPts val="600"/>
        </a:spcAft>
        <a:buClr>
          <a:schemeClr val="accent2"/>
        </a:buClr>
        <a:buSzPct val="92000"/>
        <a:buFont typeface="Wingdings 2" panose="05020102010507070707" pitchFamily="18" charset="2"/>
        <a:buChar char=""/>
        <a:defRPr sz="1600" kern="1200">
          <a:solidFill>
            <a:schemeClr val="accent1"/>
          </a:solidFill>
          <a:latin typeface="Calibri" panose="020F0502020204030204" pitchFamily="34" charset="0"/>
          <a:ea typeface="+mn-ea"/>
          <a:cs typeface="+mn-cs"/>
        </a:defRPr>
      </a:lvl2pPr>
      <a:lvl3pPr marL="898525" indent="-269875" algn="l" defTabSz="457200" rtl="0" eaLnBrk="1" fontAlgn="base" hangingPunct="1">
        <a:spcBef>
          <a:spcPct val="20000"/>
        </a:spcBef>
        <a:spcAft>
          <a:spcPts val="600"/>
        </a:spcAft>
        <a:buClr>
          <a:schemeClr val="accent2"/>
        </a:buClr>
        <a:buSzPct val="92000"/>
        <a:buFont typeface="Wingdings 2" panose="05020102010507070707" pitchFamily="18" charset="2"/>
        <a:buChar char=""/>
        <a:defRPr sz="1400" kern="1200">
          <a:solidFill>
            <a:schemeClr val="tx2"/>
          </a:solidFill>
          <a:latin typeface="+mn-lt"/>
          <a:ea typeface="+mn-ea"/>
          <a:cs typeface="+mn-cs"/>
        </a:defRPr>
      </a:lvl3pPr>
      <a:lvl4pPr marL="1241425" indent="-233363" algn="l" defTabSz="457200" rtl="0" eaLnBrk="1" fontAlgn="base" hangingPunct="1">
        <a:spcBef>
          <a:spcPct val="20000"/>
        </a:spcBef>
        <a:spcAft>
          <a:spcPts val="600"/>
        </a:spcAft>
        <a:buClr>
          <a:schemeClr val="accent2"/>
        </a:buClr>
        <a:buSzPct val="92000"/>
        <a:buFont typeface="Wingdings 2" panose="05020102010507070707" pitchFamily="18" charset="2"/>
        <a:buChar char=""/>
        <a:defRPr sz="1200" kern="1200">
          <a:solidFill>
            <a:schemeClr val="accent1"/>
          </a:solidFill>
          <a:latin typeface="Calibri" panose="020F0502020204030204" pitchFamily="34" charset="0"/>
          <a:ea typeface="+mn-ea"/>
          <a:cs typeface="+mn-cs"/>
        </a:defRPr>
      </a:lvl4pPr>
      <a:lvl5pPr marL="1601788" indent="-233363" algn="l" defTabSz="457200" rtl="0" eaLnBrk="1" fontAlgn="base" hangingPunct="1">
        <a:spcBef>
          <a:spcPct val="20000"/>
        </a:spcBef>
        <a:spcAft>
          <a:spcPts val="600"/>
        </a:spcAft>
        <a:buClr>
          <a:schemeClr val="accent2"/>
        </a:buClr>
        <a:buSzPct val="92000"/>
        <a:buFont typeface="Wingdings 2" panose="05020102010507070707" pitchFamily="18" charset="2"/>
        <a:buChar char=""/>
        <a:defRPr sz="1200" kern="1200">
          <a:solidFill>
            <a:schemeClr val="accent1"/>
          </a:solidFill>
          <a:latin typeface="Calibri" panose="020F0502020204030204" pitchFamily="34" charset="0"/>
          <a:ea typeface="+mn-ea"/>
          <a:cs typeface="+mn-cs"/>
        </a:defRPr>
      </a:lvl5pPr>
      <a:lvl6pPr marL="19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6pPr>
      <a:lvl7pPr marL="22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7pPr>
      <a:lvl8pPr marL="25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8pPr>
      <a:lvl9pPr marL="28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12" name="Imagen 3"/>
          <p:cNvPicPr>
            <a:picLocks noChangeAspect="1"/>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6805" y="6370988"/>
            <a:ext cx="483053" cy="487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Rectangle 12"/>
          <p:cNvSpPr/>
          <p:nvPr userDrawn="1"/>
        </p:nvSpPr>
        <p:spPr>
          <a:xfrm>
            <a:off x="338138" y="817563"/>
            <a:ext cx="2743200" cy="90487"/>
          </a:xfrm>
          <a:prstGeom prst="rect">
            <a:avLst/>
          </a:prstGeom>
          <a:solidFill>
            <a:srgbClr val="1A3260"/>
          </a:solidFill>
          <a:ln w="12700" cap="rnd" cmpd="sng" algn="ctr">
            <a:noFill/>
            <a:prstDash val="solid"/>
          </a:ln>
          <a:effectLst/>
        </p:spPr>
      </p:sp>
      <p:sp>
        <p:nvSpPr>
          <p:cNvPr id="14" name="Rectangle 13"/>
          <p:cNvSpPr/>
          <p:nvPr userDrawn="1"/>
        </p:nvSpPr>
        <p:spPr>
          <a:xfrm>
            <a:off x="6070600" y="817563"/>
            <a:ext cx="2743200" cy="90487"/>
          </a:xfrm>
          <a:prstGeom prst="rect">
            <a:avLst/>
          </a:prstGeom>
          <a:solidFill>
            <a:srgbClr val="8FBDD5"/>
          </a:solidFill>
          <a:ln w="12700" cap="rnd" cmpd="sng" algn="ctr">
            <a:noFill/>
            <a:prstDash val="solid"/>
          </a:ln>
          <a:effectLst/>
        </p:spPr>
      </p:sp>
      <p:sp>
        <p:nvSpPr>
          <p:cNvPr id="15" name="Rectangle 14"/>
          <p:cNvSpPr/>
          <p:nvPr userDrawn="1"/>
        </p:nvSpPr>
        <p:spPr>
          <a:xfrm>
            <a:off x="3197225" y="817563"/>
            <a:ext cx="2743200" cy="90487"/>
          </a:xfrm>
          <a:prstGeom prst="rect">
            <a:avLst/>
          </a:prstGeom>
          <a:solidFill>
            <a:srgbClr val="4590B8"/>
          </a:solidFill>
          <a:ln w="12700" cap="rnd" cmpd="sng" algn="ctr">
            <a:noFill/>
            <a:prstDash val="solid"/>
          </a:ln>
          <a:effectLst/>
        </p:spPr>
      </p:sp>
      <p:sp>
        <p:nvSpPr>
          <p:cNvPr id="16" name="Rectangle 15"/>
          <p:cNvSpPr>
            <a:spLocks noChangeAspect="1"/>
          </p:cNvSpPr>
          <p:nvPr userDrawn="1"/>
        </p:nvSpPr>
        <p:spPr>
          <a:xfrm>
            <a:off x="338138" y="115888"/>
            <a:ext cx="8482012" cy="649287"/>
          </a:xfrm>
          <a:prstGeom prst="rect">
            <a:avLst/>
          </a:prstGeom>
          <a:solidFill>
            <a:srgbClr val="1A3260"/>
          </a:solidFill>
          <a:ln w="12700" cap="rnd" cmpd="sng" algn="ctr">
            <a:noFill/>
            <a:prstDash val="solid"/>
          </a:ln>
          <a:effectLst/>
        </p:spPr>
      </p:sp>
    </p:spTree>
    <p:extLst>
      <p:ext uri="{BB962C8B-B14F-4D97-AF65-F5344CB8AC3E}">
        <p14:creationId xmlns:p14="http://schemas.microsoft.com/office/powerpoint/2010/main" val="891531751"/>
      </p:ext>
    </p:extLst>
  </p:cSld>
  <p:clrMap bg1="lt1" tx1="dk1" bg2="lt2" tx2="dk2" accent1="accent1" accent2="accent2" accent3="accent3" accent4="accent4" accent5="accent5" accent6="accent6" hlink="hlink" folHlink="folHlink"/>
  <p:sldLayoutIdLst>
    <p:sldLayoutId id="2147483727" r:id="rId1"/>
    <p:sldLayoutId id="2147483728" r:id="rId2"/>
  </p:sldLayoutIdLst>
  <p:hf hdr="0" ftr="0" dt="0"/>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s-MX"/>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18" name="CScopyright" descr="&lt;tags&gt;&lt;tag n=&quot;Language&quot; v=&quot;ENG&quot; /&gt;&lt;/tags&gt;"/>
          <p:cNvSpPr/>
          <p:nvPr/>
        </p:nvSpPr>
        <p:spPr>
          <a:xfrm>
            <a:off x="6937376" y="6681788"/>
            <a:ext cx="1759776" cy="87716"/>
          </a:xfrm>
          <a:prstGeom prst="rect">
            <a:avLst/>
          </a:prstGeom>
        </p:spPr>
        <p:txBody>
          <a:bodyPr wrap="square" lIns="0" tIns="0" rIns="0" bIns="0">
            <a:spAutoFit/>
          </a:bodyPr>
          <a:lstStyle/>
          <a:p>
            <a:pPr algn="r" defTabSz="728663" eaLnBrk="1" hangingPunct="1">
              <a:lnSpc>
                <a:spcPct val="95000"/>
              </a:lnSpc>
              <a:buClr>
                <a:srgbClr val="FFFFFF"/>
              </a:buClr>
              <a:tabLst>
                <a:tab pos="4286250" algn="l"/>
              </a:tabLst>
            </a:pPr>
            <a:r>
              <a:rPr lang="es-ES_tradnl" sz="600" dirty="0" smtClean="0">
                <a:solidFill>
                  <a:srgbClr val="000000"/>
                </a:solidFill>
                <a:latin typeface="Credit Suisse Type Light"/>
              </a:rPr>
              <a:t>© Credit Suisse AG and/</a:t>
            </a:r>
            <a:r>
              <a:rPr lang="es-ES_tradnl" sz="600" dirty="0" err="1" smtClean="0">
                <a:solidFill>
                  <a:srgbClr val="000000"/>
                </a:solidFill>
                <a:latin typeface="Credit Suisse Type Light"/>
              </a:rPr>
              <a:t>or</a:t>
            </a:r>
            <a:r>
              <a:rPr lang="es-ES_tradnl" sz="600" dirty="0" smtClean="0">
                <a:solidFill>
                  <a:srgbClr val="000000"/>
                </a:solidFill>
                <a:latin typeface="Credit Suisse Type Light"/>
              </a:rPr>
              <a:t> </a:t>
            </a:r>
            <a:r>
              <a:rPr lang="es-ES_tradnl" sz="600" dirty="0" err="1" smtClean="0">
                <a:solidFill>
                  <a:srgbClr val="000000"/>
                </a:solidFill>
                <a:latin typeface="Credit Suisse Type Light"/>
              </a:rPr>
              <a:t>its</a:t>
            </a:r>
            <a:r>
              <a:rPr lang="es-ES_tradnl" sz="600" dirty="0" smtClean="0">
                <a:solidFill>
                  <a:srgbClr val="000000"/>
                </a:solidFill>
                <a:latin typeface="Credit Suisse Type Light"/>
              </a:rPr>
              <a:t> </a:t>
            </a:r>
            <a:r>
              <a:rPr lang="es-ES_tradnl" sz="600" dirty="0" err="1" smtClean="0">
                <a:solidFill>
                  <a:srgbClr val="000000"/>
                </a:solidFill>
                <a:latin typeface="Credit Suisse Type Light"/>
              </a:rPr>
              <a:t>affiliates</a:t>
            </a:r>
            <a:endParaRPr lang="es-ES_tradnl" sz="600" dirty="0">
              <a:solidFill>
                <a:srgbClr val="000000"/>
              </a:solidFill>
              <a:latin typeface="Credit Suisse Type Light"/>
            </a:endParaRPr>
          </a:p>
        </p:txBody>
      </p:sp>
      <p:sp>
        <p:nvSpPr>
          <p:cNvPr id="9" name="SlideNumber"/>
          <p:cNvSpPr>
            <a:spLocks noGrp="1" noChangeArrowheads="1"/>
          </p:cNvSpPr>
          <p:nvPr>
            <p:ph type="sldNum" sz="quarter" idx="4"/>
          </p:nvPr>
        </p:nvSpPr>
        <p:spPr bwMode="auto">
          <a:xfrm>
            <a:off x="6937375" y="6324600"/>
            <a:ext cx="1755775" cy="3571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45720" rIns="0" bIns="45720" numCol="1" anchor="b" anchorCtr="0" compatLnSpc="1">
            <a:prstTxWarp prst="textNoShape">
              <a:avLst/>
            </a:prstTxWarp>
          </a:bodyPr>
          <a:lstStyle>
            <a:lvl1pPr algn="r">
              <a:lnSpc>
                <a:spcPct val="100000"/>
              </a:lnSpc>
              <a:buClrTx/>
              <a:defRPr sz="1000">
                <a:solidFill>
                  <a:schemeClr val="tx1"/>
                </a:solidFill>
                <a:latin typeface="+mn-lt"/>
                <a:ea typeface="+mn-ea"/>
                <a:cs typeface="+mn-cs"/>
              </a:defRPr>
            </a:lvl1pPr>
          </a:lstStyle>
          <a:p>
            <a:pPr defTabSz="914400" eaLnBrk="1" hangingPunct="1"/>
            <a:fld id="{3C5482B9-D11D-4067-B360-F1AA9B4F5826}" type="slidenum">
              <a:rPr lang="es-ES_tradnl" noProof="1" smtClean="0">
                <a:solidFill>
                  <a:srgbClr val="000000"/>
                </a:solidFill>
              </a:rPr>
              <a:pPr defTabSz="914400" eaLnBrk="1" hangingPunct="1"/>
              <a:t>‹Nº›</a:t>
            </a:fld>
            <a:endParaRPr lang="es-ES_tradnl" noProof="1">
              <a:solidFill>
                <a:srgbClr val="000000"/>
              </a:solidFill>
            </a:endParaRPr>
          </a:p>
        </p:txBody>
      </p:sp>
      <p:sp>
        <p:nvSpPr>
          <p:cNvPr id="7" name="DraftAndConfidential" descr="AQAAAAAQAPo7tMiVWMdEh3I/sOWZD0US2D7FY0+fK3FbwXcUlYvJHqgBhzKn686rq2tBDWzLCDYsoAbjW2PYSMQa3nArQWZDL6GhQGa4Nosf6CbwGIaK/nGrCVqmaCwhprO6b5U9OFKz59T9I9HGM37IV37M41dekyaH9ZhN4Svg/T1peWC1UKEl6qwFuxfUGHZEerKQk9E/GF4Ba7rRFuZ3phleeA5TOjWO7EgmTj0ILeu2LPnJ/naFaTcKiP2R5nxHACE2nJAynPg+bqMLVAjpqV1outyyVbwXyHwWp0QQAPtCnsVe"/>
          <p:cNvSpPr txBox="1">
            <a:spLocks noChangeArrowheads="1"/>
          </p:cNvSpPr>
          <p:nvPr/>
        </p:nvSpPr>
        <p:spPr bwMode="auto">
          <a:xfrm>
            <a:off x="8058362" y="6273800"/>
            <a:ext cx="634789" cy="146194"/>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algn="l" eaLnBrk="0" hangingPunct="0">
              <a:defRPr sz="2400">
                <a:solidFill>
                  <a:schemeClr val="tx1"/>
                </a:solidFill>
                <a:latin typeface="Credit Suisse Type Light" pitchFamily="34" charset="0"/>
              </a:defRPr>
            </a:lvl1pPr>
            <a:lvl2pPr marL="1588" algn="l" eaLnBrk="0" hangingPunct="0">
              <a:defRPr sz="2400">
                <a:solidFill>
                  <a:schemeClr val="tx1"/>
                </a:solidFill>
                <a:latin typeface="Credit Suisse Type Light" pitchFamily="34" charset="0"/>
              </a:defRPr>
            </a:lvl2pPr>
            <a:lvl3pPr marL="3175" algn="l" eaLnBrk="0" hangingPunct="0">
              <a:defRPr sz="2400">
                <a:solidFill>
                  <a:schemeClr val="tx1"/>
                </a:solidFill>
                <a:latin typeface="Credit Suisse Type Light" pitchFamily="34" charset="0"/>
              </a:defRPr>
            </a:lvl3pPr>
            <a:lvl4pPr marL="4763" algn="l" eaLnBrk="0" hangingPunct="0">
              <a:defRPr sz="2400">
                <a:solidFill>
                  <a:schemeClr val="tx1"/>
                </a:solidFill>
                <a:latin typeface="Credit Suisse Type Light" pitchFamily="34" charset="0"/>
              </a:defRPr>
            </a:lvl4pPr>
            <a:lvl5pPr marL="3484563" indent="-3300413" algn="l" eaLnBrk="0" hangingPunct="0">
              <a:defRPr sz="2400">
                <a:solidFill>
                  <a:schemeClr val="tx1"/>
                </a:solidFill>
                <a:latin typeface="Credit Suisse Type Light" pitchFamily="34" charset="0"/>
              </a:defRPr>
            </a:lvl5pPr>
            <a:lvl6pPr marL="3941763" indent="-3300413" eaLnBrk="0" fontAlgn="base" hangingPunct="0">
              <a:spcBef>
                <a:spcPct val="0"/>
              </a:spcBef>
              <a:spcAft>
                <a:spcPct val="0"/>
              </a:spcAft>
              <a:defRPr sz="2400">
                <a:solidFill>
                  <a:schemeClr val="tx1"/>
                </a:solidFill>
                <a:latin typeface="Credit Suisse Type Light" pitchFamily="34" charset="0"/>
              </a:defRPr>
            </a:lvl6pPr>
            <a:lvl7pPr marL="4398963" indent="-3300413" eaLnBrk="0" fontAlgn="base" hangingPunct="0">
              <a:spcBef>
                <a:spcPct val="0"/>
              </a:spcBef>
              <a:spcAft>
                <a:spcPct val="0"/>
              </a:spcAft>
              <a:defRPr sz="2400">
                <a:solidFill>
                  <a:schemeClr val="tx1"/>
                </a:solidFill>
                <a:latin typeface="Credit Suisse Type Light" pitchFamily="34" charset="0"/>
              </a:defRPr>
            </a:lvl7pPr>
            <a:lvl8pPr marL="4856163" indent="-3300413" eaLnBrk="0" fontAlgn="base" hangingPunct="0">
              <a:spcBef>
                <a:spcPct val="0"/>
              </a:spcBef>
              <a:spcAft>
                <a:spcPct val="0"/>
              </a:spcAft>
              <a:defRPr sz="2400">
                <a:solidFill>
                  <a:schemeClr val="tx1"/>
                </a:solidFill>
                <a:latin typeface="Credit Suisse Type Light" pitchFamily="34" charset="0"/>
              </a:defRPr>
            </a:lvl8pPr>
            <a:lvl9pPr marL="5313363" indent="-3300413" eaLnBrk="0" fontAlgn="base" hangingPunct="0">
              <a:spcBef>
                <a:spcPct val="0"/>
              </a:spcBef>
              <a:spcAft>
                <a:spcPct val="0"/>
              </a:spcAft>
              <a:defRPr sz="2400">
                <a:solidFill>
                  <a:schemeClr val="tx1"/>
                </a:solidFill>
                <a:latin typeface="Credit Suisse Type Light" pitchFamily="34" charset="0"/>
              </a:defRPr>
            </a:lvl9pPr>
          </a:lstStyle>
          <a:p>
            <a:pPr algn="r" defTabSz="914400" eaLnBrk="1" hangingPunct="1">
              <a:lnSpc>
                <a:spcPct val="95000"/>
              </a:lnSpc>
              <a:buClr>
                <a:srgbClr val="7898B3"/>
              </a:buClr>
              <a:buSzPct val="120000"/>
              <a:buFont typeface="Wingdings" pitchFamily="2" charset="2"/>
              <a:buNone/>
            </a:pPr>
            <a:r>
              <a:rPr lang="es-ES_tradnl" sz="1000" noProof="1" smtClean="0">
                <a:solidFill>
                  <a:srgbClr val="000000"/>
                </a:solidFill>
                <a:latin typeface="Credit Suisse Type Light"/>
              </a:rPr>
              <a:t>Confidencial</a:t>
            </a:r>
            <a:endParaRPr lang="es-ES_tradnl" sz="1000" noProof="1">
              <a:solidFill>
                <a:srgbClr val="000000"/>
              </a:solidFill>
              <a:latin typeface="Credit Suisse Type Light"/>
            </a:endParaRPr>
          </a:p>
        </p:txBody>
      </p:sp>
      <p:sp>
        <p:nvSpPr>
          <p:cNvPr id="17" name="Tagline" hidden="1"/>
          <p:cNvSpPr txBox="1">
            <a:spLocks noChangeArrowheads="1"/>
          </p:cNvSpPr>
          <p:nvPr/>
        </p:nvSpPr>
        <p:spPr bwMode="auto">
          <a:xfrm rot="-5400000">
            <a:off x="-3366293" y="3369468"/>
            <a:ext cx="6826250" cy="873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ormAutofit/>
          </a:bodyPr>
          <a:lstStyle>
            <a:lvl1pPr algn="l" defTabSz="728663" eaLnBrk="0" hangingPunct="0">
              <a:tabLst>
                <a:tab pos="4286250" algn="l"/>
              </a:tabLst>
              <a:defRPr sz="2400">
                <a:solidFill>
                  <a:schemeClr val="tx1"/>
                </a:solidFill>
                <a:latin typeface="Credit Suisse Type Light" pitchFamily="34" charset="0"/>
              </a:defRPr>
            </a:lvl1pPr>
            <a:lvl2pPr marL="495300" indent="-227013" algn="l" defTabSz="728663" eaLnBrk="0" hangingPunct="0">
              <a:tabLst>
                <a:tab pos="4286250" algn="l"/>
              </a:tabLst>
              <a:defRPr sz="2400">
                <a:solidFill>
                  <a:schemeClr val="tx1"/>
                </a:solidFill>
                <a:latin typeface="Credit Suisse Type Light" pitchFamily="34" charset="0"/>
              </a:defRPr>
            </a:lvl2pPr>
            <a:lvl3pPr marL="757238" indent="-260350" algn="l" defTabSz="728663" eaLnBrk="0" hangingPunct="0">
              <a:tabLst>
                <a:tab pos="4286250" algn="l"/>
              </a:tabLst>
              <a:defRPr sz="2400">
                <a:solidFill>
                  <a:schemeClr val="tx1"/>
                </a:solidFill>
                <a:latin typeface="Credit Suisse Type Light" pitchFamily="34" charset="0"/>
              </a:defRPr>
            </a:lvl3pPr>
            <a:lvl4pPr marL="1004888" indent="-246063" algn="l" defTabSz="728663" eaLnBrk="0" hangingPunct="0">
              <a:tabLst>
                <a:tab pos="4286250" algn="l"/>
              </a:tabLst>
              <a:defRPr sz="2400">
                <a:solidFill>
                  <a:schemeClr val="tx1"/>
                </a:solidFill>
                <a:latin typeface="Credit Suisse Type Light" pitchFamily="34" charset="0"/>
              </a:defRPr>
            </a:lvl4pPr>
            <a:lvl5pPr marL="3128963" indent="15875" algn="l" defTabSz="728663" eaLnBrk="0" hangingPunct="0">
              <a:tabLst>
                <a:tab pos="4286250" algn="l"/>
              </a:tabLst>
              <a:defRPr sz="2400">
                <a:solidFill>
                  <a:schemeClr val="tx1"/>
                </a:solidFill>
                <a:latin typeface="Credit Suisse Type Light" pitchFamily="34" charset="0"/>
              </a:defRPr>
            </a:lvl5pPr>
            <a:lvl6pPr marL="35861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9pPr>
          </a:lstStyle>
          <a:p>
            <a:pPr eaLnBrk="1" hangingPunct="1">
              <a:lnSpc>
                <a:spcPct val="95000"/>
              </a:lnSpc>
              <a:buClr>
                <a:srgbClr val="FFFFFF"/>
              </a:buClr>
            </a:pPr>
            <a:r>
              <a:rPr lang="es-ES_tradnl" sz="600" noProof="1" smtClean="0">
                <a:solidFill>
                  <a:srgbClr val="969696"/>
                </a:solidFill>
                <a:latin typeface="Credit Suisse Type Light"/>
              </a:rPr>
              <a:t>O:\IBD_Regional_Documents_Repository_AM_Groups\Latam Group\Mexico IBD\CKDs\Credit Suisse RE\New RP\CSMRTCK - Roadshow_v52.pptx</a:t>
            </a:r>
            <a:endParaRPr lang="es-ES_tradnl" sz="600" noProof="1">
              <a:solidFill>
                <a:srgbClr val="969696"/>
              </a:solidFill>
              <a:latin typeface="Credit Suisse Type Light"/>
            </a:endParaRPr>
          </a:p>
        </p:txBody>
      </p:sp>
      <p:sp>
        <p:nvSpPr>
          <p:cNvPr id="10" name="BlueLine"/>
          <p:cNvSpPr>
            <a:spLocks noChangeShapeType="1"/>
          </p:cNvSpPr>
          <p:nvPr/>
        </p:nvSpPr>
        <p:spPr bwMode="auto">
          <a:xfrm>
            <a:off x="449263" y="6135688"/>
            <a:ext cx="8247888" cy="0"/>
          </a:xfrm>
          <a:prstGeom prst="line">
            <a:avLst/>
          </a:prstGeom>
          <a:noFill/>
          <a:ln w="12700">
            <a:solidFill>
              <a:schemeClr val="accent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defTabSz="914400" eaLnBrk="1" hangingPunct="1">
              <a:lnSpc>
                <a:spcPct val="95000"/>
              </a:lnSpc>
              <a:buClr>
                <a:srgbClr val="FFFFFF"/>
              </a:buClr>
            </a:pPr>
            <a:endParaRPr lang="es-ES_tradnl" sz="1200" dirty="0">
              <a:solidFill>
                <a:srgbClr val="000000"/>
              </a:solidFill>
              <a:latin typeface="Credit Suisse Type Light"/>
            </a:endParaRPr>
          </a:p>
        </p:txBody>
      </p:sp>
      <p:grpSp>
        <p:nvGrpSpPr>
          <p:cNvPr id="12" name="Internal" hidden="1"/>
          <p:cNvGrpSpPr>
            <a:grpSpLocks/>
          </p:cNvGrpSpPr>
          <p:nvPr/>
        </p:nvGrpSpPr>
        <p:grpSpPr bwMode="auto">
          <a:xfrm>
            <a:off x="-3175" y="3205166"/>
            <a:ext cx="9148763" cy="452438"/>
            <a:chOff x="-2" y="2021"/>
            <a:chExt cx="5763" cy="285"/>
          </a:xfrm>
        </p:grpSpPr>
        <p:sp>
          <p:nvSpPr>
            <p:cNvPr id="13" name="Internal" descr="AQAAAAAQAPu/CSdYQT5Mk/srR5JJDnbBhohe13//VLTLcS3jXsCIv17G634vC7/My569EqD7hJFK/scsxqhajMXlR322f5OGGzdf1ZGRN3eYXUwDub6da+3yD8kVydF9lNdUoApjCaUX4tr/qVl5rAeLpfFQioditinWtNyJ/CW2/GK+UMWl7XTCkY4LQfsk5zbVvVeCj5FxabcyFOi2VEkFltqAQMh8yV/lBpobPUCdDBWkiqjZzxB7iI/qF4qW/YYz72ECHXnawcKTk2MLpUqxEq77XZQ=" hidden="1"/>
            <p:cNvSpPr txBox="1">
              <a:spLocks noChangeArrowheads="1"/>
            </p:cNvSpPr>
            <p:nvPr userDrawn="1"/>
          </p:nvSpPr>
          <p:spPr bwMode="auto">
            <a:xfrm rot="16200000">
              <a:off x="-16" y="2035"/>
              <a:ext cx="282" cy="25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accent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46800" tIns="46800" rIns="46800" bIns="46800" anchor="ctr" anchorCtr="1">
              <a:spAutoFit/>
            </a:bodyPr>
            <a:lstStyle>
              <a:lvl1pPr algn="l" defTabSz="728663" eaLnBrk="0" hangingPunct="0">
                <a:defRPr sz="2400">
                  <a:solidFill>
                    <a:schemeClr val="tx1"/>
                  </a:solidFill>
                  <a:latin typeface="Credit Suisse Type Light" pitchFamily="34" charset="0"/>
                </a:defRPr>
              </a:lvl1pPr>
              <a:lvl2pPr marL="495300" indent="-227013" algn="l" defTabSz="728663" eaLnBrk="0" hangingPunct="0">
                <a:defRPr sz="2400">
                  <a:solidFill>
                    <a:schemeClr val="tx1"/>
                  </a:solidFill>
                  <a:latin typeface="Credit Suisse Type Light" pitchFamily="34" charset="0"/>
                </a:defRPr>
              </a:lvl2pPr>
              <a:lvl3pPr marL="757238" indent="-260350" algn="l" defTabSz="728663" eaLnBrk="0" hangingPunct="0">
                <a:defRPr sz="2400">
                  <a:solidFill>
                    <a:schemeClr val="tx1"/>
                  </a:solidFill>
                  <a:latin typeface="Credit Suisse Type Light" pitchFamily="34" charset="0"/>
                </a:defRPr>
              </a:lvl3pPr>
              <a:lvl4pPr marL="1004888" indent="-246063" algn="l" defTabSz="728663" eaLnBrk="0" hangingPunct="0">
                <a:defRPr sz="2400">
                  <a:solidFill>
                    <a:schemeClr val="tx1"/>
                  </a:solidFill>
                  <a:latin typeface="Credit Suisse Type Light" pitchFamily="34" charset="0"/>
                </a:defRPr>
              </a:lvl4pPr>
              <a:lvl5pPr marL="3128963" indent="15875" algn="l" defTabSz="728663" eaLnBrk="0" hangingPunct="0">
                <a:defRPr sz="2400">
                  <a:solidFill>
                    <a:schemeClr val="tx1"/>
                  </a:solidFill>
                  <a:latin typeface="Credit Suisse Type Light" pitchFamily="34" charset="0"/>
                </a:defRPr>
              </a:lvl5pPr>
              <a:lvl6pPr marL="3586163" indent="15875" defTabSz="728663" eaLnBrk="0" fontAlgn="base" hangingPunct="0">
                <a:spcBef>
                  <a:spcPct val="0"/>
                </a:spcBef>
                <a:spcAft>
                  <a:spcPct val="0"/>
                </a:spcAf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defRPr sz="2400">
                  <a:solidFill>
                    <a:schemeClr val="tx1"/>
                  </a:solidFill>
                  <a:latin typeface="Credit Suisse Type Light" pitchFamily="34" charset="0"/>
                </a:defRPr>
              </a:lvl9pPr>
            </a:lstStyle>
            <a:p>
              <a:pPr eaLnBrk="1" hangingPunct="1">
                <a:spcBef>
                  <a:spcPct val="35000"/>
                </a:spcBef>
                <a:buClr>
                  <a:srgbClr val="FFFFFF"/>
                </a:buClr>
              </a:pPr>
              <a:r>
                <a:rPr lang="en-US" sz="2000" b="1" noProof="1" smtClean="0">
                  <a:solidFill>
                    <a:srgbClr val="DADBDD"/>
                  </a:solidFill>
                  <a:latin typeface="Credit Suisse Type Light"/>
                </a:rPr>
                <a:t>     </a:t>
              </a:r>
              <a:endParaRPr lang="en-US" sz="2000" b="1" noProof="1">
                <a:solidFill>
                  <a:srgbClr val="DADBDD"/>
                </a:solidFill>
                <a:latin typeface="Credit Suisse Type Light"/>
              </a:endParaRPr>
            </a:p>
          </p:txBody>
        </p:sp>
        <p:sp>
          <p:nvSpPr>
            <p:cNvPr id="14" name="Internal" descr="AQAAAAAQAN21dP8ADe9FvnNVb78t4a1APqmGXLePN0SYtFMYybuGZIm2P4APKcDwJ6yDeZJzKalQc2c6FzlyPS/OyyZvOpDiHOZegOsHDghW7hHEBC/dTzhy6dFW5tPFg80SSOYFHDpAnIBvTdMAuFwJsl3WyXKjwzaPesZThNqKtFwmRZUdKJRz6NS7SGlPKON5ElHgLNfbmZseVaxkM8eimdZ6VcuuN+RfqD/owRWF7251aSksESzPI4nnyjfb5vtoP8aofQmK/c5ASjuYatopZyyhlSI=" hidden="1"/>
            <p:cNvSpPr txBox="1">
              <a:spLocks noChangeArrowheads="1"/>
            </p:cNvSpPr>
            <p:nvPr userDrawn="1"/>
          </p:nvSpPr>
          <p:spPr bwMode="auto">
            <a:xfrm rot="16200000" flipH="1" flipV="1">
              <a:off x="5494" y="2038"/>
              <a:ext cx="282" cy="25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accent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46800" tIns="46800" rIns="46800" bIns="46800" anchor="ctr" anchorCtr="1">
              <a:spAutoFit/>
            </a:bodyPr>
            <a:lstStyle>
              <a:lvl1pPr algn="l" defTabSz="728663" eaLnBrk="0" hangingPunct="0">
                <a:defRPr sz="2400">
                  <a:solidFill>
                    <a:schemeClr val="tx1"/>
                  </a:solidFill>
                  <a:latin typeface="Credit Suisse Type Light" pitchFamily="34" charset="0"/>
                </a:defRPr>
              </a:lvl1pPr>
              <a:lvl2pPr marL="495300" indent="-227013" algn="l" defTabSz="728663" eaLnBrk="0" hangingPunct="0">
                <a:defRPr sz="2400">
                  <a:solidFill>
                    <a:schemeClr val="tx1"/>
                  </a:solidFill>
                  <a:latin typeface="Credit Suisse Type Light" pitchFamily="34" charset="0"/>
                </a:defRPr>
              </a:lvl2pPr>
              <a:lvl3pPr marL="757238" indent="-260350" algn="l" defTabSz="728663" eaLnBrk="0" hangingPunct="0">
                <a:defRPr sz="2400">
                  <a:solidFill>
                    <a:schemeClr val="tx1"/>
                  </a:solidFill>
                  <a:latin typeface="Credit Suisse Type Light" pitchFamily="34" charset="0"/>
                </a:defRPr>
              </a:lvl3pPr>
              <a:lvl4pPr marL="1004888" indent="-246063" algn="l" defTabSz="728663" eaLnBrk="0" hangingPunct="0">
                <a:defRPr sz="2400">
                  <a:solidFill>
                    <a:schemeClr val="tx1"/>
                  </a:solidFill>
                  <a:latin typeface="Credit Suisse Type Light" pitchFamily="34" charset="0"/>
                </a:defRPr>
              </a:lvl4pPr>
              <a:lvl5pPr marL="3128963" indent="15875" algn="l" defTabSz="728663" eaLnBrk="0" hangingPunct="0">
                <a:defRPr sz="2400">
                  <a:solidFill>
                    <a:schemeClr val="tx1"/>
                  </a:solidFill>
                  <a:latin typeface="Credit Suisse Type Light" pitchFamily="34" charset="0"/>
                </a:defRPr>
              </a:lvl5pPr>
              <a:lvl6pPr marL="3586163" indent="15875" defTabSz="728663" eaLnBrk="0" fontAlgn="base" hangingPunct="0">
                <a:spcBef>
                  <a:spcPct val="0"/>
                </a:spcBef>
                <a:spcAft>
                  <a:spcPct val="0"/>
                </a:spcAf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defRPr sz="2400">
                  <a:solidFill>
                    <a:schemeClr val="tx1"/>
                  </a:solidFill>
                  <a:latin typeface="Credit Suisse Type Light" pitchFamily="34" charset="0"/>
                </a:defRPr>
              </a:lvl9pPr>
            </a:lstStyle>
            <a:p>
              <a:pPr eaLnBrk="1" hangingPunct="1">
                <a:spcBef>
                  <a:spcPct val="35000"/>
                </a:spcBef>
                <a:buClr>
                  <a:srgbClr val="FFFFFF"/>
                </a:buClr>
              </a:pPr>
              <a:r>
                <a:rPr lang="en-US" sz="2000" b="1" noProof="1" smtClean="0">
                  <a:solidFill>
                    <a:srgbClr val="DADBDD"/>
                  </a:solidFill>
                  <a:latin typeface="Credit Suisse Type Light"/>
                </a:rPr>
                <a:t>     </a:t>
              </a:r>
              <a:endParaRPr lang="en-US" sz="2000" b="1" noProof="1">
                <a:solidFill>
                  <a:srgbClr val="DADBDD"/>
                </a:solidFill>
                <a:latin typeface="Credit Suisse Type Light"/>
              </a:endParaRPr>
            </a:p>
          </p:txBody>
        </p:sp>
      </p:grpSp>
      <p:sp>
        <p:nvSpPr>
          <p:cNvPr id="16" name="BasicText" descr="&lt;tags&gt;&lt;tag n=&quot;Linked&quot; v=&quot;True&quot; /&gt;&lt;tag n=&quot;BulletInfo&quot; v=&quot;Standard&quot; /&gt;&lt;tag n=&quot;Format&quot; v=&quot;1&quot; /&gt;&lt;/tags&gt;"/>
          <p:cNvSpPr>
            <a:spLocks noGrp="1" noChangeArrowheads="1"/>
          </p:cNvSpPr>
          <p:nvPr>
            <p:ph type="body" idx="1"/>
          </p:nvPr>
        </p:nvSpPr>
        <p:spPr bwMode="gray">
          <a:xfrm>
            <a:off x="449263" y="990600"/>
            <a:ext cx="8245475" cy="43576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bodyPr>
          <a:lstStyle/>
          <a:p>
            <a:pPr lvl="0"/>
            <a:r>
              <a:rPr lang="es-ES_tradnl" dirty="0" err="1" smtClean="0"/>
              <a:t>Subheading</a:t>
            </a:r>
            <a:endParaRPr lang="es-ES_tradnl" dirty="0" smtClean="0"/>
          </a:p>
          <a:p>
            <a:pPr lvl="1"/>
            <a:r>
              <a:rPr lang="es-ES_tradnl" dirty="0" smtClean="0"/>
              <a:t>Basic </a:t>
            </a:r>
            <a:r>
              <a:rPr lang="es-ES_tradnl" dirty="0" err="1" smtClean="0"/>
              <a:t>text</a:t>
            </a:r>
            <a:endParaRPr lang="es-ES_tradnl" dirty="0" smtClean="0"/>
          </a:p>
          <a:p>
            <a:pPr lvl="2"/>
            <a:r>
              <a:rPr lang="es-ES_tradnl" dirty="0" err="1" smtClean="0"/>
              <a:t>Bullet</a:t>
            </a:r>
            <a:r>
              <a:rPr lang="es-ES_tradnl" dirty="0" smtClean="0"/>
              <a:t> </a:t>
            </a:r>
            <a:r>
              <a:rPr lang="es-ES_tradnl" dirty="0" err="1" smtClean="0"/>
              <a:t>level</a:t>
            </a:r>
            <a:r>
              <a:rPr lang="es-ES_tradnl" dirty="0" smtClean="0"/>
              <a:t> </a:t>
            </a:r>
            <a:r>
              <a:rPr lang="es-ES_tradnl" dirty="0" err="1" smtClean="0"/>
              <a:t>one</a:t>
            </a:r>
            <a:endParaRPr lang="es-ES_tradnl" dirty="0" smtClean="0"/>
          </a:p>
          <a:p>
            <a:pPr lvl="3"/>
            <a:r>
              <a:rPr lang="es-ES_tradnl" dirty="0" err="1" smtClean="0"/>
              <a:t>Bullet</a:t>
            </a:r>
            <a:r>
              <a:rPr lang="es-ES_tradnl" dirty="0" smtClean="0"/>
              <a:t> </a:t>
            </a:r>
            <a:r>
              <a:rPr lang="es-ES_tradnl" dirty="0" err="1" smtClean="0"/>
              <a:t>level</a:t>
            </a:r>
            <a:r>
              <a:rPr lang="es-ES_tradnl" dirty="0" smtClean="0"/>
              <a:t> </a:t>
            </a:r>
            <a:r>
              <a:rPr lang="es-ES_tradnl" dirty="0" err="1" smtClean="0"/>
              <a:t>two</a:t>
            </a:r>
            <a:endParaRPr lang="es-ES_tradnl" dirty="0" smtClean="0"/>
          </a:p>
          <a:p>
            <a:pPr lvl="4"/>
            <a:r>
              <a:rPr lang="es-ES_tradnl" dirty="0" err="1" smtClean="0"/>
              <a:t>Bullet</a:t>
            </a:r>
            <a:r>
              <a:rPr lang="es-ES_tradnl" dirty="0" smtClean="0"/>
              <a:t> </a:t>
            </a:r>
            <a:r>
              <a:rPr lang="es-ES_tradnl" dirty="0" err="1" smtClean="0"/>
              <a:t>level</a:t>
            </a:r>
            <a:r>
              <a:rPr lang="es-ES_tradnl" dirty="0" smtClean="0"/>
              <a:t> </a:t>
            </a:r>
            <a:r>
              <a:rPr lang="es-ES_tradnl" dirty="0" err="1" smtClean="0"/>
              <a:t>three</a:t>
            </a:r>
            <a:endParaRPr lang="es-ES_tradnl" dirty="0" smtClean="0"/>
          </a:p>
        </p:txBody>
      </p:sp>
      <p:sp>
        <p:nvSpPr>
          <p:cNvPr id="15" name="Title" descr="Text Box: Title"/>
          <p:cNvSpPr>
            <a:spLocks noGrp="1" noChangeArrowheads="1"/>
          </p:cNvSpPr>
          <p:nvPr>
            <p:ph type="title"/>
          </p:nvPr>
        </p:nvSpPr>
        <p:spPr bwMode="gray">
          <a:xfrm>
            <a:off x="449263" y="190500"/>
            <a:ext cx="8247888" cy="3508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spAutoFit/>
          </a:bodyPr>
          <a:lstStyle/>
          <a:p>
            <a:pPr lvl="0"/>
            <a:r>
              <a:rPr lang="es-ES_tradnl" dirty="0" err="1" smtClean="0"/>
              <a:t>Title</a:t>
            </a:r>
            <a:endParaRPr lang="es-ES_tradnl" dirty="0" smtClean="0"/>
          </a:p>
        </p:txBody>
      </p:sp>
      <p:sp>
        <p:nvSpPr>
          <p:cNvPr id="19" name="ClientText" descr="Text Box: Client logo" hidden="1"/>
          <p:cNvSpPr>
            <a:spLocks noChangeArrowheads="1"/>
          </p:cNvSpPr>
          <p:nvPr/>
        </p:nvSpPr>
        <p:spPr bwMode="auto">
          <a:xfrm>
            <a:off x="7696200" y="200025"/>
            <a:ext cx="990600" cy="3302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bg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lstStyle/>
          <a:p>
            <a:pPr algn="r" defTabSz="914400">
              <a:lnSpc>
                <a:spcPct val="95000"/>
              </a:lnSpc>
            </a:pPr>
            <a:r>
              <a:rPr lang="es-ES_tradnl" sz="1400" noProof="1" smtClean="0">
                <a:solidFill>
                  <a:srgbClr val="000000"/>
                </a:solidFill>
                <a:latin typeface="Credit Suisse Type Light"/>
              </a:rPr>
              <a:t> </a:t>
            </a:r>
            <a:endParaRPr lang="es-ES_tradnl" sz="1400" noProof="1">
              <a:solidFill>
                <a:srgbClr val="000000"/>
              </a:solidFill>
              <a:latin typeface="Credit Suisse Type Light"/>
            </a:endParaRPr>
          </a:p>
        </p:txBody>
      </p:sp>
      <p:pic>
        <p:nvPicPr>
          <p:cNvPr id="20" name="ClientLogoHolder" descr="&lt;tags&gt;&lt;tag n=&quot;Visible&quot; v=&quot;False&quot; /&gt;&lt;/tags&gt;" hidden="1"/>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7640638" y="273050"/>
            <a:ext cx="1047750" cy="5143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08996119"/>
      </p:ext>
    </p:extLst>
  </p:cSld>
  <p:clrMap bg1="lt1" tx1="dk1" bg2="lt2" tx2="dk2" accent1="accent1" accent2="accent2" accent3="accent3" accent4="accent4" accent5="accent5" accent6="accent6" hlink="hlink" folHlink="folHlink"/>
  <p:sldLayoutIdLst>
    <p:sldLayoutId id="2147483736" r:id="rId1"/>
    <p:sldLayoutId id="2147483737" r:id="rId2"/>
    <p:sldLayoutId id="2147483738" r:id="rId3"/>
    <p:sldLayoutId id="2147483739" r:id="rId4"/>
    <p:sldLayoutId id="2147483740" r:id="rId5"/>
    <p:sldLayoutId id="2147483749" r:id="rId6"/>
  </p:sldLayoutIdLst>
  <p:timing>
    <p:tnLst>
      <p:par>
        <p:cTn id="1" dur="indefinite" restart="never" nodeType="tmRoot"/>
      </p:par>
    </p:tnLst>
  </p:timing>
  <p:hf hdr="0" ftr="0" dt="0"/>
  <p:txStyles>
    <p:titleStyle>
      <a:lvl1pPr algn="l" defTabSz="914400" rtl="0" eaLnBrk="1" latinLnBrk="0" hangingPunct="1">
        <a:lnSpc>
          <a:spcPct val="95000"/>
        </a:lnSpc>
        <a:spcBef>
          <a:spcPct val="0"/>
        </a:spcBef>
        <a:buNone/>
        <a:defRPr sz="2400" b="1" kern="1200">
          <a:solidFill>
            <a:schemeClr val="accent1"/>
          </a:solidFill>
          <a:latin typeface="+mj-lt"/>
          <a:ea typeface="+mn-ea"/>
          <a:cs typeface="+mn-cs"/>
        </a:defRPr>
      </a:lvl1pPr>
    </p:titleStyle>
    <p:bodyStyle>
      <a:lvl1pPr marL="0" indent="0" algn="l" defTabSz="914400" rtl="0" eaLnBrk="1" latinLnBrk="0" hangingPunct="1">
        <a:lnSpc>
          <a:spcPct val="95000"/>
        </a:lnSpc>
        <a:spcBef>
          <a:spcPts val="1596"/>
        </a:spcBef>
        <a:buFont typeface="Arial" pitchFamily="34" charset="0"/>
        <a:buNone/>
        <a:defRPr sz="1400" b="1" kern="1200">
          <a:solidFill>
            <a:schemeClr val="tx1"/>
          </a:solidFill>
          <a:latin typeface="+mn-lt"/>
          <a:ea typeface="+mn-ea"/>
          <a:cs typeface="+mn-cs"/>
        </a:defRPr>
      </a:lvl1pPr>
      <a:lvl2pPr marL="0" indent="0" algn="l" defTabSz="914400" rtl="0" eaLnBrk="1" latinLnBrk="0" hangingPunct="1">
        <a:lnSpc>
          <a:spcPct val="95000"/>
        </a:lnSpc>
        <a:spcBef>
          <a:spcPts val="605"/>
        </a:spcBef>
        <a:buFont typeface="Arial" pitchFamily="34" charset="0"/>
        <a:buNone/>
        <a:defRPr sz="1400" kern="1200">
          <a:solidFill>
            <a:schemeClr val="tx1"/>
          </a:solidFill>
          <a:latin typeface="+mn-lt"/>
          <a:ea typeface="+mn-ea"/>
          <a:cs typeface="+mn-cs"/>
        </a:defRPr>
      </a:lvl2pPr>
      <a:lvl3pPr marL="230400" indent="-226800" algn="l" defTabSz="914400" rtl="0" eaLnBrk="1" latinLnBrk="0" hangingPunct="1">
        <a:lnSpc>
          <a:spcPct val="95000"/>
        </a:lnSpc>
        <a:spcBef>
          <a:spcPts val="0"/>
        </a:spcBef>
        <a:buClr>
          <a:schemeClr val="accent4"/>
        </a:buClr>
        <a:buSzPct val="80000"/>
        <a:buFont typeface="Wingdings" pitchFamily="2" charset="2"/>
        <a:buChar char=""/>
        <a:defRPr sz="1400" kern="1200">
          <a:solidFill>
            <a:schemeClr val="tx1"/>
          </a:solidFill>
          <a:latin typeface="+mn-lt"/>
          <a:ea typeface="+mn-ea"/>
          <a:cs typeface="+mn-cs"/>
        </a:defRPr>
      </a:lvl3pPr>
      <a:lvl4pPr marL="468000" indent="-237600" algn="l" defTabSz="914400" rtl="0" eaLnBrk="1" latinLnBrk="0" hangingPunct="1">
        <a:lnSpc>
          <a:spcPct val="95000"/>
        </a:lnSpc>
        <a:spcBef>
          <a:spcPts val="0"/>
        </a:spcBef>
        <a:buClr>
          <a:schemeClr val="tx1"/>
        </a:buClr>
        <a:buFont typeface="Credit Suisse Type Light" pitchFamily="34" charset="0"/>
        <a:buChar char="−"/>
        <a:defRPr sz="1400" kern="1200">
          <a:solidFill>
            <a:schemeClr val="tx1"/>
          </a:solidFill>
          <a:latin typeface="+mn-lt"/>
          <a:ea typeface="+mn-ea"/>
          <a:cs typeface="+mn-cs"/>
        </a:defRPr>
      </a:lvl4pPr>
      <a:lvl5pPr marL="705600" indent="-237600" algn="l" defTabSz="914400" rtl="0" eaLnBrk="1" latinLnBrk="0" hangingPunct="1">
        <a:lnSpc>
          <a:spcPct val="95000"/>
        </a:lnSpc>
        <a:spcBef>
          <a:spcPts val="0"/>
        </a:spcBef>
        <a:buClr>
          <a:schemeClr val="tx1"/>
        </a:buClr>
        <a:buFont typeface="Credit Suisse Type Light" pitchFamily="34" charset="0"/>
        <a:buChar char="−"/>
        <a:defRPr sz="14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bwMode="gray">
      <p:bgPr>
        <a:solidFill>
          <a:schemeClr val="bg1"/>
        </a:solidFill>
        <a:effectLst/>
      </p:bgPr>
    </p:bg>
    <p:spTree>
      <p:nvGrpSpPr>
        <p:cNvPr id="1" name=""/>
        <p:cNvGrpSpPr/>
        <p:nvPr/>
      </p:nvGrpSpPr>
      <p:grpSpPr>
        <a:xfrm>
          <a:off x="0" y="0"/>
          <a:ext cx="0" cy="0"/>
          <a:chOff x="0" y="0"/>
          <a:chExt cx="0" cy="0"/>
        </a:xfrm>
      </p:grpSpPr>
      <p:sp>
        <p:nvSpPr>
          <p:cNvPr id="16" name="CScopyright" descr="&lt;tags&gt;&lt;tag n=&quot;Language&quot; v=&quot;ENG&quot; /&gt;&lt;/tags&gt;"/>
          <p:cNvSpPr/>
          <p:nvPr/>
        </p:nvSpPr>
        <p:spPr>
          <a:xfrm>
            <a:off x="6937376" y="6681788"/>
            <a:ext cx="1759776" cy="87716"/>
          </a:xfrm>
          <a:prstGeom prst="rect">
            <a:avLst/>
          </a:prstGeom>
        </p:spPr>
        <p:txBody>
          <a:bodyPr wrap="square" lIns="0" tIns="0" rIns="0" bIns="0">
            <a:spAutoFit/>
          </a:bodyPr>
          <a:lstStyle/>
          <a:p>
            <a:pPr algn="r" defTabSz="728663" eaLnBrk="1" hangingPunct="1">
              <a:lnSpc>
                <a:spcPct val="95000"/>
              </a:lnSpc>
              <a:buClr>
                <a:srgbClr val="FFFFFF"/>
              </a:buClr>
              <a:tabLst>
                <a:tab pos="4286250" algn="l"/>
              </a:tabLst>
            </a:pPr>
            <a:r>
              <a:rPr lang="es-ES_tradnl" sz="600" dirty="0" smtClean="0">
                <a:solidFill>
                  <a:srgbClr val="000000"/>
                </a:solidFill>
                <a:latin typeface="Credit Suisse Type Light"/>
              </a:rPr>
              <a:t>© Credit Suisse AG and/</a:t>
            </a:r>
            <a:r>
              <a:rPr lang="es-ES_tradnl" sz="600" dirty="0" err="1" smtClean="0">
                <a:solidFill>
                  <a:srgbClr val="000000"/>
                </a:solidFill>
                <a:latin typeface="Credit Suisse Type Light"/>
              </a:rPr>
              <a:t>or</a:t>
            </a:r>
            <a:r>
              <a:rPr lang="es-ES_tradnl" sz="600" dirty="0" smtClean="0">
                <a:solidFill>
                  <a:srgbClr val="000000"/>
                </a:solidFill>
                <a:latin typeface="Credit Suisse Type Light"/>
              </a:rPr>
              <a:t> </a:t>
            </a:r>
            <a:r>
              <a:rPr lang="es-ES_tradnl" sz="600" dirty="0" err="1" smtClean="0">
                <a:solidFill>
                  <a:srgbClr val="000000"/>
                </a:solidFill>
                <a:latin typeface="Credit Suisse Type Light"/>
              </a:rPr>
              <a:t>its</a:t>
            </a:r>
            <a:r>
              <a:rPr lang="es-ES_tradnl" sz="600" dirty="0" smtClean="0">
                <a:solidFill>
                  <a:srgbClr val="000000"/>
                </a:solidFill>
                <a:latin typeface="Credit Suisse Type Light"/>
              </a:rPr>
              <a:t> </a:t>
            </a:r>
            <a:r>
              <a:rPr lang="es-ES_tradnl" sz="600" dirty="0" err="1" smtClean="0">
                <a:solidFill>
                  <a:srgbClr val="000000"/>
                </a:solidFill>
                <a:latin typeface="Credit Suisse Type Light"/>
              </a:rPr>
              <a:t>affiliates</a:t>
            </a:r>
            <a:endParaRPr lang="es-ES_tradnl" sz="600" dirty="0">
              <a:solidFill>
                <a:srgbClr val="000000"/>
              </a:solidFill>
              <a:latin typeface="Credit Suisse Type Light"/>
            </a:endParaRPr>
          </a:p>
        </p:txBody>
      </p:sp>
      <p:grpSp>
        <p:nvGrpSpPr>
          <p:cNvPr id="771248" name="Internal" hidden="1"/>
          <p:cNvGrpSpPr>
            <a:grpSpLocks/>
          </p:cNvGrpSpPr>
          <p:nvPr/>
        </p:nvGrpSpPr>
        <p:grpSpPr bwMode="auto">
          <a:xfrm>
            <a:off x="-3175" y="3205166"/>
            <a:ext cx="9148763" cy="452438"/>
            <a:chOff x="-2" y="2021"/>
            <a:chExt cx="5763" cy="285"/>
          </a:xfrm>
        </p:grpSpPr>
        <p:sp>
          <p:nvSpPr>
            <p:cNvPr id="771249" name="Internal" descr="AQAAAAAQADf8VsF87YpNjJFeGrgdb/qAU/ApLmbaQDcVMFlpLH3KcYQl+bL/sfLhsIbj4CkwA4RRj0YOkT5VNUFO/bL928XmyQGJYy+nIFl0oJpJoiV6uCZbdK0PO92eyeXWM2U4FMO6YJBx6xdUJ6YN3y/xsIa4E2aFiLRbByqpc/U/N25ouD5yE6KgdunLety76ZipFhiD46znoVfXfd/cRZkO7rVa9S2nJSXfB/AztkQ9o4BaVGqz7C++0EfHeFvTD9vLIp15+WAkGcvgy0bj1UfHtMQ=" hidden="1"/>
            <p:cNvSpPr txBox="1">
              <a:spLocks noChangeArrowheads="1"/>
            </p:cNvSpPr>
            <p:nvPr userDrawn="1"/>
          </p:nvSpPr>
          <p:spPr bwMode="auto">
            <a:xfrm rot="16200000">
              <a:off x="-16" y="2035"/>
              <a:ext cx="282" cy="25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accent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46800" tIns="46800" rIns="46800" bIns="46800" anchor="ctr" anchorCtr="1">
              <a:spAutoFit/>
            </a:bodyPr>
            <a:lstStyle>
              <a:lvl1pPr algn="l" defTabSz="728663" eaLnBrk="0" hangingPunct="0">
                <a:defRPr sz="2400">
                  <a:solidFill>
                    <a:schemeClr val="tx1"/>
                  </a:solidFill>
                  <a:latin typeface="Credit Suisse Type Light" pitchFamily="34" charset="0"/>
                </a:defRPr>
              </a:lvl1pPr>
              <a:lvl2pPr marL="495300" indent="-227013" algn="l" defTabSz="728663" eaLnBrk="0" hangingPunct="0">
                <a:defRPr sz="2400">
                  <a:solidFill>
                    <a:schemeClr val="tx1"/>
                  </a:solidFill>
                  <a:latin typeface="Credit Suisse Type Light" pitchFamily="34" charset="0"/>
                </a:defRPr>
              </a:lvl2pPr>
              <a:lvl3pPr marL="757238" indent="-260350" algn="l" defTabSz="728663" eaLnBrk="0" hangingPunct="0">
                <a:defRPr sz="2400">
                  <a:solidFill>
                    <a:schemeClr val="tx1"/>
                  </a:solidFill>
                  <a:latin typeface="Credit Suisse Type Light" pitchFamily="34" charset="0"/>
                </a:defRPr>
              </a:lvl3pPr>
              <a:lvl4pPr marL="1004888" indent="-246063" algn="l" defTabSz="728663" eaLnBrk="0" hangingPunct="0">
                <a:defRPr sz="2400">
                  <a:solidFill>
                    <a:schemeClr val="tx1"/>
                  </a:solidFill>
                  <a:latin typeface="Credit Suisse Type Light" pitchFamily="34" charset="0"/>
                </a:defRPr>
              </a:lvl4pPr>
              <a:lvl5pPr marL="3128963" indent="15875" algn="l" defTabSz="728663" eaLnBrk="0" hangingPunct="0">
                <a:defRPr sz="2400">
                  <a:solidFill>
                    <a:schemeClr val="tx1"/>
                  </a:solidFill>
                  <a:latin typeface="Credit Suisse Type Light" pitchFamily="34" charset="0"/>
                </a:defRPr>
              </a:lvl5pPr>
              <a:lvl6pPr marL="3586163" indent="15875" defTabSz="728663" eaLnBrk="0" fontAlgn="base" hangingPunct="0">
                <a:spcBef>
                  <a:spcPct val="0"/>
                </a:spcBef>
                <a:spcAft>
                  <a:spcPct val="0"/>
                </a:spcAf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defRPr sz="2400">
                  <a:solidFill>
                    <a:schemeClr val="tx1"/>
                  </a:solidFill>
                  <a:latin typeface="Credit Suisse Type Light" pitchFamily="34" charset="0"/>
                </a:defRPr>
              </a:lvl9pPr>
            </a:lstStyle>
            <a:p>
              <a:pPr eaLnBrk="1" hangingPunct="1">
                <a:spcBef>
                  <a:spcPct val="35000"/>
                </a:spcBef>
                <a:buClr>
                  <a:srgbClr val="FFFFFF"/>
                </a:buClr>
              </a:pPr>
              <a:r>
                <a:rPr lang="en-US" sz="2000" b="1" noProof="1" smtClean="0">
                  <a:solidFill>
                    <a:srgbClr val="DADBDD"/>
                  </a:solidFill>
                  <a:latin typeface="Credit Suisse Type Light"/>
                </a:rPr>
                <a:t>     </a:t>
              </a:r>
              <a:endParaRPr lang="en-US" sz="2000" b="1" noProof="1">
                <a:solidFill>
                  <a:srgbClr val="DADBDD"/>
                </a:solidFill>
                <a:latin typeface="Credit Suisse Type Light"/>
              </a:endParaRPr>
            </a:p>
          </p:txBody>
        </p:sp>
        <p:sp>
          <p:nvSpPr>
            <p:cNvPr id="771250" name="Internal" descr="AQAAAAAQAFJ2Q2s9hkxHt/z/UQ/YchGFskD0Hlw2DyT0bFmcAuMxFOa6p7nuV1q02CZNuqNIX6jfZcLp/yc+FTdneSazB5FilDa0oKXaUdku9l+fLlgoov5TRbElFMA7Uu3PmMZDPCvGpEaUcr43nIsjuqv0smp89fIk/YxgzZSgbk7D6J5A7ZNQJav5M8GYO7tK34EoSJmB/dhSl2SeJILieIG+xwhRnD4wXERTQJ+3Zi/D5vjtUs+cADg15uXRTFUpqCvfqhL5ZjxYHi8y8H01Sh3rnHc=" hidden="1"/>
            <p:cNvSpPr txBox="1">
              <a:spLocks noChangeArrowheads="1"/>
            </p:cNvSpPr>
            <p:nvPr userDrawn="1"/>
          </p:nvSpPr>
          <p:spPr bwMode="auto">
            <a:xfrm rot="16200000" flipH="1" flipV="1">
              <a:off x="5494" y="2038"/>
              <a:ext cx="282" cy="25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accent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46800" tIns="46800" rIns="46800" bIns="46800" anchor="ctr" anchorCtr="1">
              <a:spAutoFit/>
            </a:bodyPr>
            <a:lstStyle>
              <a:lvl1pPr algn="l" defTabSz="728663" eaLnBrk="0" hangingPunct="0">
                <a:defRPr sz="2400">
                  <a:solidFill>
                    <a:schemeClr val="tx1"/>
                  </a:solidFill>
                  <a:latin typeface="Credit Suisse Type Light" pitchFamily="34" charset="0"/>
                </a:defRPr>
              </a:lvl1pPr>
              <a:lvl2pPr marL="495300" indent="-227013" algn="l" defTabSz="728663" eaLnBrk="0" hangingPunct="0">
                <a:defRPr sz="2400">
                  <a:solidFill>
                    <a:schemeClr val="tx1"/>
                  </a:solidFill>
                  <a:latin typeface="Credit Suisse Type Light" pitchFamily="34" charset="0"/>
                </a:defRPr>
              </a:lvl2pPr>
              <a:lvl3pPr marL="757238" indent="-260350" algn="l" defTabSz="728663" eaLnBrk="0" hangingPunct="0">
                <a:defRPr sz="2400">
                  <a:solidFill>
                    <a:schemeClr val="tx1"/>
                  </a:solidFill>
                  <a:latin typeface="Credit Suisse Type Light" pitchFamily="34" charset="0"/>
                </a:defRPr>
              </a:lvl3pPr>
              <a:lvl4pPr marL="1004888" indent="-246063" algn="l" defTabSz="728663" eaLnBrk="0" hangingPunct="0">
                <a:defRPr sz="2400">
                  <a:solidFill>
                    <a:schemeClr val="tx1"/>
                  </a:solidFill>
                  <a:latin typeface="Credit Suisse Type Light" pitchFamily="34" charset="0"/>
                </a:defRPr>
              </a:lvl4pPr>
              <a:lvl5pPr marL="3128963" indent="15875" algn="l" defTabSz="728663" eaLnBrk="0" hangingPunct="0">
                <a:defRPr sz="2400">
                  <a:solidFill>
                    <a:schemeClr val="tx1"/>
                  </a:solidFill>
                  <a:latin typeface="Credit Suisse Type Light" pitchFamily="34" charset="0"/>
                </a:defRPr>
              </a:lvl5pPr>
              <a:lvl6pPr marL="3586163" indent="15875" defTabSz="728663" eaLnBrk="0" fontAlgn="base" hangingPunct="0">
                <a:spcBef>
                  <a:spcPct val="0"/>
                </a:spcBef>
                <a:spcAft>
                  <a:spcPct val="0"/>
                </a:spcAf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defRPr sz="2400">
                  <a:solidFill>
                    <a:schemeClr val="tx1"/>
                  </a:solidFill>
                  <a:latin typeface="Credit Suisse Type Light" pitchFamily="34" charset="0"/>
                </a:defRPr>
              </a:lvl9pPr>
            </a:lstStyle>
            <a:p>
              <a:pPr eaLnBrk="1" hangingPunct="1">
                <a:spcBef>
                  <a:spcPct val="35000"/>
                </a:spcBef>
                <a:buClr>
                  <a:srgbClr val="FFFFFF"/>
                </a:buClr>
              </a:pPr>
              <a:r>
                <a:rPr lang="en-US" sz="2000" b="1" noProof="1" smtClean="0">
                  <a:solidFill>
                    <a:srgbClr val="DADBDD"/>
                  </a:solidFill>
                  <a:latin typeface="Credit Suisse Type Light"/>
                </a:rPr>
                <a:t>     </a:t>
              </a:r>
              <a:endParaRPr lang="en-US" sz="2000" b="1" noProof="1">
                <a:solidFill>
                  <a:srgbClr val="DADBDD"/>
                </a:solidFill>
                <a:latin typeface="Credit Suisse Type Light"/>
              </a:endParaRPr>
            </a:p>
          </p:txBody>
        </p:sp>
      </p:grpSp>
      <p:pic>
        <p:nvPicPr>
          <p:cNvPr id="771204" name="ClientLogoHolder" descr="&lt;tags&gt;&lt;tag n=&quot;Visible&quot; v=&quot;False&quot; /&gt;&lt;/tags&gt;" hidden="1"/>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640638" y="273050"/>
            <a:ext cx="1047750" cy="514350"/>
          </a:xfrm>
          <a:prstGeom prst="rect">
            <a:avLst/>
          </a:prstGeom>
          <a:noFill/>
          <a:extLst>
            <a:ext uri="{909E8E84-426E-40DD-AFC4-6F175D3DCCD1}">
              <a14:hiddenFill xmlns:a14="http://schemas.microsoft.com/office/drawing/2010/main">
                <a:solidFill>
                  <a:srgbClr val="FFFFFF"/>
                </a:solidFill>
              </a14:hiddenFill>
            </a:ext>
          </a:extLst>
        </p:spPr>
      </p:pic>
      <p:sp>
        <p:nvSpPr>
          <p:cNvPr id="771184" name="Tagline" hidden="1"/>
          <p:cNvSpPr txBox="1">
            <a:spLocks noChangeArrowheads="1"/>
          </p:cNvSpPr>
          <p:nvPr/>
        </p:nvSpPr>
        <p:spPr bwMode="auto">
          <a:xfrm rot="-5400000">
            <a:off x="-3366293" y="3369468"/>
            <a:ext cx="6826250" cy="873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ormAutofit/>
          </a:bodyPr>
          <a:lstStyle>
            <a:lvl1pPr algn="l" defTabSz="728663" eaLnBrk="0" hangingPunct="0">
              <a:tabLst>
                <a:tab pos="4286250" algn="l"/>
              </a:tabLst>
              <a:defRPr sz="2400">
                <a:solidFill>
                  <a:schemeClr val="tx1"/>
                </a:solidFill>
                <a:latin typeface="Credit Suisse Type Light" pitchFamily="34" charset="0"/>
              </a:defRPr>
            </a:lvl1pPr>
            <a:lvl2pPr marL="495300" indent="-227013" algn="l" defTabSz="728663" eaLnBrk="0" hangingPunct="0">
              <a:tabLst>
                <a:tab pos="4286250" algn="l"/>
              </a:tabLst>
              <a:defRPr sz="2400">
                <a:solidFill>
                  <a:schemeClr val="tx1"/>
                </a:solidFill>
                <a:latin typeface="Credit Suisse Type Light" pitchFamily="34" charset="0"/>
              </a:defRPr>
            </a:lvl2pPr>
            <a:lvl3pPr marL="757238" indent="-260350" algn="l" defTabSz="728663" eaLnBrk="0" hangingPunct="0">
              <a:tabLst>
                <a:tab pos="4286250" algn="l"/>
              </a:tabLst>
              <a:defRPr sz="2400">
                <a:solidFill>
                  <a:schemeClr val="tx1"/>
                </a:solidFill>
                <a:latin typeface="Credit Suisse Type Light" pitchFamily="34" charset="0"/>
              </a:defRPr>
            </a:lvl3pPr>
            <a:lvl4pPr marL="1004888" indent="-246063" algn="l" defTabSz="728663" eaLnBrk="0" hangingPunct="0">
              <a:tabLst>
                <a:tab pos="4286250" algn="l"/>
              </a:tabLst>
              <a:defRPr sz="2400">
                <a:solidFill>
                  <a:schemeClr val="tx1"/>
                </a:solidFill>
                <a:latin typeface="Credit Suisse Type Light" pitchFamily="34" charset="0"/>
              </a:defRPr>
            </a:lvl4pPr>
            <a:lvl5pPr marL="3128963" indent="15875" algn="l" defTabSz="728663" eaLnBrk="0" hangingPunct="0">
              <a:tabLst>
                <a:tab pos="4286250" algn="l"/>
              </a:tabLst>
              <a:defRPr sz="2400">
                <a:solidFill>
                  <a:schemeClr val="tx1"/>
                </a:solidFill>
                <a:latin typeface="Credit Suisse Type Light" pitchFamily="34" charset="0"/>
              </a:defRPr>
            </a:lvl5pPr>
            <a:lvl6pPr marL="35861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9pPr>
          </a:lstStyle>
          <a:p>
            <a:pPr eaLnBrk="1" hangingPunct="1">
              <a:lnSpc>
                <a:spcPct val="95000"/>
              </a:lnSpc>
              <a:buClr>
                <a:srgbClr val="FFFFFF"/>
              </a:buClr>
            </a:pPr>
            <a:r>
              <a:rPr lang="es-ES_tradnl" sz="600" noProof="1" smtClean="0">
                <a:solidFill>
                  <a:srgbClr val="969696"/>
                </a:solidFill>
                <a:latin typeface="Credit Suisse Type Light"/>
              </a:rPr>
              <a:t>O:\IBD_Regional_Documents_Repository_AM_Groups\Latam Group\Mexico IBD\CKDs\Credit Suisse RE\New RP\CSMRTCK - Roadshow_v52.pptx</a:t>
            </a:r>
            <a:endParaRPr lang="es-ES_tradnl" sz="600" noProof="1">
              <a:solidFill>
                <a:srgbClr val="969696"/>
              </a:solidFill>
              <a:latin typeface="Credit Suisse Type Light"/>
            </a:endParaRPr>
          </a:p>
        </p:txBody>
      </p:sp>
      <p:sp>
        <p:nvSpPr>
          <p:cNvPr id="771185" name="SlideTitle" descr="Text Box: Title"/>
          <p:cNvSpPr>
            <a:spLocks noGrp="1" noChangeArrowheads="1"/>
          </p:cNvSpPr>
          <p:nvPr>
            <p:ph type="title"/>
          </p:nvPr>
        </p:nvSpPr>
        <p:spPr bwMode="gray">
          <a:xfrm>
            <a:off x="449263" y="190500"/>
            <a:ext cx="8247888" cy="3476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spAutoFit/>
          </a:bodyPr>
          <a:lstStyle/>
          <a:p>
            <a:pPr lvl="0"/>
            <a:r>
              <a:rPr lang="es-ES_tradnl" dirty="0" err="1" smtClean="0"/>
              <a:t>Title</a:t>
            </a:r>
            <a:endParaRPr lang="es-ES_tradnl" dirty="0" smtClean="0"/>
          </a:p>
        </p:txBody>
      </p:sp>
      <p:sp>
        <p:nvSpPr>
          <p:cNvPr id="771186" name="BasicText" descr="&lt;tags&gt;&lt;tag n=&quot;Linked&quot; v=&quot;True&quot; /&gt;&lt;tag n=&quot;BulletInfo&quot; v=&quot;Standard&quot; /&gt;&lt;/tags&gt;"/>
          <p:cNvSpPr>
            <a:spLocks noGrp="1" noChangeArrowheads="1"/>
          </p:cNvSpPr>
          <p:nvPr>
            <p:ph type="body" idx="1"/>
          </p:nvPr>
        </p:nvSpPr>
        <p:spPr bwMode="gray">
          <a:xfrm>
            <a:off x="449263" y="990600"/>
            <a:ext cx="8245475" cy="43576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bodyPr>
          <a:lstStyle/>
          <a:p>
            <a:pPr lvl="0"/>
            <a:r>
              <a:rPr lang="es-ES_tradnl" dirty="0" err="1" smtClean="0"/>
              <a:t>Subheading</a:t>
            </a:r>
            <a:endParaRPr lang="es-ES_tradnl" dirty="0" smtClean="0"/>
          </a:p>
          <a:p>
            <a:pPr lvl="1"/>
            <a:r>
              <a:rPr lang="es-ES_tradnl" dirty="0" smtClean="0"/>
              <a:t>Basic </a:t>
            </a:r>
            <a:r>
              <a:rPr lang="es-ES_tradnl" dirty="0" err="1" smtClean="0"/>
              <a:t>text</a:t>
            </a:r>
            <a:endParaRPr lang="es-ES_tradnl" dirty="0" smtClean="0"/>
          </a:p>
          <a:p>
            <a:pPr lvl="2"/>
            <a:r>
              <a:rPr lang="es-ES_tradnl" dirty="0" err="1" smtClean="0"/>
              <a:t>Bullet</a:t>
            </a:r>
            <a:r>
              <a:rPr lang="es-ES_tradnl" dirty="0" smtClean="0"/>
              <a:t> </a:t>
            </a:r>
            <a:r>
              <a:rPr lang="es-ES_tradnl" dirty="0" err="1" smtClean="0"/>
              <a:t>level</a:t>
            </a:r>
            <a:r>
              <a:rPr lang="es-ES_tradnl" dirty="0" smtClean="0"/>
              <a:t> </a:t>
            </a:r>
            <a:r>
              <a:rPr lang="es-ES_tradnl" dirty="0" err="1" smtClean="0"/>
              <a:t>one</a:t>
            </a:r>
            <a:endParaRPr lang="es-ES_tradnl" dirty="0" smtClean="0"/>
          </a:p>
          <a:p>
            <a:pPr lvl="3"/>
            <a:r>
              <a:rPr lang="es-ES_tradnl" dirty="0" err="1" smtClean="0"/>
              <a:t>Bullet</a:t>
            </a:r>
            <a:r>
              <a:rPr lang="es-ES_tradnl" dirty="0" smtClean="0"/>
              <a:t> </a:t>
            </a:r>
            <a:r>
              <a:rPr lang="es-ES_tradnl" dirty="0" err="1" smtClean="0"/>
              <a:t>level</a:t>
            </a:r>
            <a:r>
              <a:rPr lang="es-ES_tradnl" dirty="0" smtClean="0"/>
              <a:t> </a:t>
            </a:r>
            <a:r>
              <a:rPr lang="es-ES_tradnl" dirty="0" err="1" smtClean="0"/>
              <a:t>two</a:t>
            </a:r>
            <a:endParaRPr lang="es-ES_tradnl" dirty="0" smtClean="0"/>
          </a:p>
          <a:p>
            <a:pPr lvl="4"/>
            <a:r>
              <a:rPr lang="es-ES_tradnl" dirty="0" err="1" smtClean="0"/>
              <a:t>Bullet</a:t>
            </a:r>
            <a:r>
              <a:rPr lang="es-ES_tradnl" dirty="0" smtClean="0"/>
              <a:t> </a:t>
            </a:r>
            <a:r>
              <a:rPr lang="es-ES_tradnl" dirty="0" err="1" smtClean="0"/>
              <a:t>level</a:t>
            </a:r>
            <a:r>
              <a:rPr lang="es-ES_tradnl" dirty="0" smtClean="0"/>
              <a:t> </a:t>
            </a:r>
            <a:r>
              <a:rPr lang="es-ES_tradnl" dirty="0" err="1" smtClean="0"/>
              <a:t>three</a:t>
            </a:r>
            <a:endParaRPr lang="es-ES_tradnl" dirty="0" smtClean="0"/>
          </a:p>
        </p:txBody>
      </p:sp>
      <p:sp>
        <p:nvSpPr>
          <p:cNvPr id="771199" name="DraftAndConfidential" descr="AQAAAAAQANuXcW+QYphDmxJF4Y+cdYKe5uOsFxh/tURiV5lg3Qi1O5gWnuLbNX5HX0dE8qXztcBENyVEe/gSLndhVpwQ5NPo3bpjzyHpqkA6gIQMwgax/y1BHQJkqARwyHCcUPo9lbomLaWKKA5v4scEtvv1ypi/A6mhCNkFWOu+IAlZa6X3OfHD+CrflnEdvjW7bELWZM7xhonK2R2ZQs3xWCJuoBtLMmmIGf3vVmI4ZmN4xpiRvMAsjrjUliONTMpDY2/rUA1mZgDoOz3pfSv24a7RjNQZjdM0hWH+5tX+wwf9cnfy"/>
          <p:cNvSpPr txBox="1">
            <a:spLocks noChangeArrowheads="1"/>
          </p:cNvSpPr>
          <p:nvPr/>
        </p:nvSpPr>
        <p:spPr bwMode="auto">
          <a:xfrm>
            <a:off x="8058362" y="6273800"/>
            <a:ext cx="634789" cy="146194"/>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algn="l" eaLnBrk="0" hangingPunct="0">
              <a:defRPr sz="2400">
                <a:solidFill>
                  <a:schemeClr val="tx1"/>
                </a:solidFill>
                <a:latin typeface="Credit Suisse Type Light" pitchFamily="34" charset="0"/>
              </a:defRPr>
            </a:lvl1pPr>
            <a:lvl2pPr marL="1588" algn="l" eaLnBrk="0" hangingPunct="0">
              <a:defRPr sz="2400">
                <a:solidFill>
                  <a:schemeClr val="tx1"/>
                </a:solidFill>
                <a:latin typeface="Credit Suisse Type Light" pitchFamily="34" charset="0"/>
              </a:defRPr>
            </a:lvl2pPr>
            <a:lvl3pPr marL="3175" algn="l" eaLnBrk="0" hangingPunct="0">
              <a:defRPr sz="2400">
                <a:solidFill>
                  <a:schemeClr val="tx1"/>
                </a:solidFill>
                <a:latin typeface="Credit Suisse Type Light" pitchFamily="34" charset="0"/>
              </a:defRPr>
            </a:lvl3pPr>
            <a:lvl4pPr marL="4763" algn="l" eaLnBrk="0" hangingPunct="0">
              <a:defRPr sz="2400">
                <a:solidFill>
                  <a:schemeClr val="tx1"/>
                </a:solidFill>
                <a:latin typeface="Credit Suisse Type Light" pitchFamily="34" charset="0"/>
              </a:defRPr>
            </a:lvl4pPr>
            <a:lvl5pPr marL="3484563" indent="-3300413" algn="l" eaLnBrk="0" hangingPunct="0">
              <a:defRPr sz="2400">
                <a:solidFill>
                  <a:schemeClr val="tx1"/>
                </a:solidFill>
                <a:latin typeface="Credit Suisse Type Light" pitchFamily="34" charset="0"/>
              </a:defRPr>
            </a:lvl5pPr>
            <a:lvl6pPr marL="3941763" indent="-3300413" eaLnBrk="0" fontAlgn="base" hangingPunct="0">
              <a:spcBef>
                <a:spcPct val="0"/>
              </a:spcBef>
              <a:spcAft>
                <a:spcPct val="0"/>
              </a:spcAft>
              <a:defRPr sz="2400">
                <a:solidFill>
                  <a:schemeClr val="tx1"/>
                </a:solidFill>
                <a:latin typeface="Credit Suisse Type Light" pitchFamily="34" charset="0"/>
              </a:defRPr>
            </a:lvl6pPr>
            <a:lvl7pPr marL="4398963" indent="-3300413" eaLnBrk="0" fontAlgn="base" hangingPunct="0">
              <a:spcBef>
                <a:spcPct val="0"/>
              </a:spcBef>
              <a:spcAft>
                <a:spcPct val="0"/>
              </a:spcAft>
              <a:defRPr sz="2400">
                <a:solidFill>
                  <a:schemeClr val="tx1"/>
                </a:solidFill>
                <a:latin typeface="Credit Suisse Type Light" pitchFamily="34" charset="0"/>
              </a:defRPr>
            </a:lvl7pPr>
            <a:lvl8pPr marL="4856163" indent="-3300413" eaLnBrk="0" fontAlgn="base" hangingPunct="0">
              <a:spcBef>
                <a:spcPct val="0"/>
              </a:spcBef>
              <a:spcAft>
                <a:spcPct val="0"/>
              </a:spcAft>
              <a:defRPr sz="2400">
                <a:solidFill>
                  <a:schemeClr val="tx1"/>
                </a:solidFill>
                <a:latin typeface="Credit Suisse Type Light" pitchFamily="34" charset="0"/>
              </a:defRPr>
            </a:lvl8pPr>
            <a:lvl9pPr marL="5313363" indent="-3300413" eaLnBrk="0" fontAlgn="base" hangingPunct="0">
              <a:spcBef>
                <a:spcPct val="0"/>
              </a:spcBef>
              <a:spcAft>
                <a:spcPct val="0"/>
              </a:spcAft>
              <a:defRPr sz="2400">
                <a:solidFill>
                  <a:schemeClr val="tx1"/>
                </a:solidFill>
                <a:latin typeface="Credit Suisse Type Light" pitchFamily="34" charset="0"/>
              </a:defRPr>
            </a:lvl9pPr>
          </a:lstStyle>
          <a:p>
            <a:pPr algn="r" defTabSz="914400" eaLnBrk="1" hangingPunct="1">
              <a:lnSpc>
                <a:spcPct val="95000"/>
              </a:lnSpc>
              <a:spcBef>
                <a:spcPct val="50000"/>
              </a:spcBef>
              <a:buClr>
                <a:srgbClr val="66A2BC"/>
              </a:buClr>
              <a:buSzPct val="120000"/>
              <a:buFont typeface="Wingdings" pitchFamily="2" charset="2"/>
              <a:buNone/>
            </a:pPr>
            <a:r>
              <a:rPr lang="es-ES_tradnl" sz="1000" noProof="1" smtClean="0">
                <a:solidFill>
                  <a:srgbClr val="000000"/>
                </a:solidFill>
                <a:latin typeface="Credit Suisse Type Light"/>
              </a:rPr>
              <a:t>Confidencial</a:t>
            </a:r>
            <a:endParaRPr lang="es-ES_tradnl" sz="1000" noProof="1">
              <a:solidFill>
                <a:srgbClr val="000000"/>
              </a:solidFill>
              <a:latin typeface="Credit Suisse Type Light"/>
            </a:endParaRPr>
          </a:p>
        </p:txBody>
      </p:sp>
      <p:sp>
        <p:nvSpPr>
          <p:cNvPr id="771200" name="ClientText" descr="Text Box: Client logo" hidden="1"/>
          <p:cNvSpPr>
            <a:spLocks noChangeArrowheads="1"/>
          </p:cNvSpPr>
          <p:nvPr/>
        </p:nvSpPr>
        <p:spPr bwMode="auto">
          <a:xfrm>
            <a:off x="7696200" y="200025"/>
            <a:ext cx="990600" cy="3302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bg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lstStyle/>
          <a:p>
            <a:pPr algn="r" defTabSz="914400">
              <a:lnSpc>
                <a:spcPct val="95000"/>
              </a:lnSpc>
            </a:pPr>
            <a:r>
              <a:rPr lang="es-ES_tradnl" sz="1400" noProof="1" smtClean="0">
                <a:solidFill>
                  <a:srgbClr val="000000"/>
                </a:solidFill>
                <a:latin typeface="Credit Suisse Type Light"/>
              </a:rPr>
              <a:t> </a:t>
            </a:r>
            <a:endParaRPr lang="es-ES_tradnl" sz="1400" noProof="1">
              <a:solidFill>
                <a:srgbClr val="000000"/>
              </a:solidFill>
              <a:latin typeface="Credit Suisse Type Light"/>
            </a:endParaRPr>
          </a:p>
        </p:txBody>
      </p:sp>
      <p:sp>
        <p:nvSpPr>
          <p:cNvPr id="771253" name="SlideNumber"/>
          <p:cNvSpPr>
            <a:spLocks noGrp="1" noChangeArrowheads="1"/>
          </p:cNvSpPr>
          <p:nvPr>
            <p:ph type="sldNum" sz="quarter" idx="4"/>
          </p:nvPr>
        </p:nvSpPr>
        <p:spPr bwMode="auto">
          <a:xfrm>
            <a:off x="6937375" y="6324600"/>
            <a:ext cx="1755775" cy="3571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45720" rIns="0" bIns="45720" numCol="1" anchor="b" anchorCtr="0" compatLnSpc="1">
            <a:prstTxWarp prst="textNoShape">
              <a:avLst/>
            </a:prstTxWarp>
          </a:bodyPr>
          <a:lstStyle>
            <a:lvl1pPr algn="r">
              <a:lnSpc>
                <a:spcPct val="100000"/>
              </a:lnSpc>
              <a:buClrTx/>
              <a:defRPr sz="1000">
                <a:latin typeface="+mn-lt"/>
                <a:ea typeface="+mn-ea"/>
              </a:defRPr>
            </a:lvl1pPr>
          </a:lstStyle>
          <a:p>
            <a:pPr defTabSz="914400" eaLnBrk="1" hangingPunct="1"/>
            <a:fld id="{CD2B1E3D-4F19-49ED-B4FD-3EDFFA339095}" type="slidenum">
              <a:rPr lang="es-ES_tradnl" noProof="1" smtClean="0">
                <a:solidFill>
                  <a:srgbClr val="000000"/>
                </a:solidFill>
              </a:rPr>
              <a:pPr defTabSz="914400" eaLnBrk="1" hangingPunct="1"/>
              <a:t>‹Nº›</a:t>
            </a:fld>
            <a:endParaRPr lang="es-ES_tradnl" noProof="1">
              <a:solidFill>
                <a:srgbClr val="000000"/>
              </a:solidFill>
            </a:endParaRPr>
          </a:p>
        </p:txBody>
      </p:sp>
      <p:sp>
        <p:nvSpPr>
          <p:cNvPr id="15" name="BlueLine"/>
          <p:cNvSpPr>
            <a:spLocks noChangeShapeType="1"/>
          </p:cNvSpPr>
          <p:nvPr/>
        </p:nvSpPr>
        <p:spPr bwMode="auto">
          <a:xfrm>
            <a:off x="449263" y="6135688"/>
            <a:ext cx="8247888" cy="0"/>
          </a:xfrm>
          <a:prstGeom prst="line">
            <a:avLst/>
          </a:prstGeom>
          <a:noFill/>
          <a:ln w="12700">
            <a:solidFill>
              <a:srgbClr val="003868"/>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defTabSz="914400" eaLnBrk="1" hangingPunct="1">
              <a:lnSpc>
                <a:spcPct val="95000"/>
              </a:lnSpc>
              <a:buClr>
                <a:srgbClr val="FFFFFF"/>
              </a:buClr>
            </a:pPr>
            <a:endParaRPr lang="es-ES_tradnl" sz="1200" dirty="0">
              <a:solidFill>
                <a:srgbClr val="000000"/>
              </a:solidFill>
              <a:latin typeface="Credit Suisse Type Light"/>
            </a:endParaRPr>
          </a:p>
        </p:txBody>
      </p:sp>
    </p:spTree>
    <p:extLst>
      <p:ext uri="{BB962C8B-B14F-4D97-AF65-F5344CB8AC3E}">
        <p14:creationId xmlns:p14="http://schemas.microsoft.com/office/powerpoint/2010/main" val="4061232286"/>
      </p:ext>
    </p:extLst>
  </p:cSld>
  <p:clrMap bg1="lt1" tx1="dk1" bg2="lt2" tx2="dk2" accent1="accent1" accent2="accent2" accent3="accent3" accent4="accent4" accent5="accent5" accent6="accent6" hlink="hlink" folHlink="folHlink"/>
  <p:sldLayoutIdLst>
    <p:sldLayoutId id="2147483751" r:id="rId1"/>
    <p:sldLayoutId id="2147483752" r:id="rId2"/>
    <p:sldLayoutId id="2147483753" r:id="rId3"/>
    <p:sldLayoutId id="2147483754" r:id="rId4"/>
  </p:sldLayoutIdLst>
  <p:timing>
    <p:tnLst>
      <p:par>
        <p:cTn id="1" dur="indefinite" restart="never" nodeType="tmRoot"/>
      </p:par>
    </p:tnLst>
  </p:timing>
  <p:hf hdr="0" ftr="0" dt="0"/>
  <p:txStyles>
    <p:titleStyle>
      <a:lvl1pPr algn="l" defTabSz="728663" rtl="0" fontAlgn="base">
        <a:lnSpc>
          <a:spcPct val="95000"/>
        </a:lnSpc>
        <a:spcBef>
          <a:spcPct val="0"/>
        </a:spcBef>
        <a:spcAft>
          <a:spcPct val="0"/>
        </a:spcAft>
        <a:defRPr sz="2400" b="1">
          <a:solidFill>
            <a:schemeClr val="tx1"/>
          </a:solidFill>
          <a:latin typeface="+mj-lt"/>
          <a:ea typeface="+mj-ea"/>
          <a:cs typeface="+mj-cs"/>
        </a:defRPr>
      </a:lvl1pPr>
      <a:lvl2pPr algn="l" defTabSz="728663" rtl="0" fontAlgn="base">
        <a:lnSpc>
          <a:spcPct val="95000"/>
        </a:lnSpc>
        <a:spcBef>
          <a:spcPct val="0"/>
        </a:spcBef>
        <a:spcAft>
          <a:spcPct val="0"/>
        </a:spcAft>
        <a:defRPr sz="2400" b="1">
          <a:solidFill>
            <a:schemeClr val="tx1"/>
          </a:solidFill>
          <a:latin typeface="Credit Suisse Type Light" pitchFamily="34" charset="0"/>
        </a:defRPr>
      </a:lvl2pPr>
      <a:lvl3pPr algn="l" defTabSz="728663" rtl="0" fontAlgn="base">
        <a:lnSpc>
          <a:spcPct val="95000"/>
        </a:lnSpc>
        <a:spcBef>
          <a:spcPct val="0"/>
        </a:spcBef>
        <a:spcAft>
          <a:spcPct val="0"/>
        </a:spcAft>
        <a:defRPr sz="2400" b="1">
          <a:solidFill>
            <a:schemeClr val="tx1"/>
          </a:solidFill>
          <a:latin typeface="Credit Suisse Type Light" pitchFamily="34" charset="0"/>
        </a:defRPr>
      </a:lvl3pPr>
      <a:lvl4pPr algn="l" defTabSz="728663" rtl="0" fontAlgn="base">
        <a:lnSpc>
          <a:spcPct val="95000"/>
        </a:lnSpc>
        <a:spcBef>
          <a:spcPct val="0"/>
        </a:spcBef>
        <a:spcAft>
          <a:spcPct val="0"/>
        </a:spcAft>
        <a:defRPr sz="2400" b="1">
          <a:solidFill>
            <a:schemeClr val="tx1"/>
          </a:solidFill>
          <a:latin typeface="Credit Suisse Type Light" pitchFamily="34" charset="0"/>
        </a:defRPr>
      </a:lvl4pPr>
      <a:lvl5pPr algn="l" defTabSz="728663" rtl="0" fontAlgn="base">
        <a:lnSpc>
          <a:spcPct val="95000"/>
        </a:lnSpc>
        <a:spcBef>
          <a:spcPct val="0"/>
        </a:spcBef>
        <a:spcAft>
          <a:spcPct val="0"/>
        </a:spcAft>
        <a:defRPr sz="2400" b="1">
          <a:solidFill>
            <a:schemeClr val="tx1"/>
          </a:solidFill>
          <a:latin typeface="Credit Suisse Type Light" pitchFamily="34" charset="0"/>
        </a:defRPr>
      </a:lvl5pPr>
      <a:lvl6pPr marL="457200" algn="l" defTabSz="728663" rtl="0" fontAlgn="base">
        <a:lnSpc>
          <a:spcPct val="95000"/>
        </a:lnSpc>
        <a:spcBef>
          <a:spcPct val="0"/>
        </a:spcBef>
        <a:spcAft>
          <a:spcPct val="0"/>
        </a:spcAft>
        <a:defRPr sz="2400" b="1">
          <a:solidFill>
            <a:schemeClr val="tx1"/>
          </a:solidFill>
          <a:latin typeface="Credit Suisse Type Light" pitchFamily="34" charset="0"/>
        </a:defRPr>
      </a:lvl6pPr>
      <a:lvl7pPr marL="914400" algn="l" defTabSz="728663" rtl="0" fontAlgn="base">
        <a:lnSpc>
          <a:spcPct val="95000"/>
        </a:lnSpc>
        <a:spcBef>
          <a:spcPct val="0"/>
        </a:spcBef>
        <a:spcAft>
          <a:spcPct val="0"/>
        </a:spcAft>
        <a:defRPr sz="2400" b="1">
          <a:solidFill>
            <a:schemeClr val="tx1"/>
          </a:solidFill>
          <a:latin typeface="Credit Suisse Type Light" pitchFamily="34" charset="0"/>
        </a:defRPr>
      </a:lvl7pPr>
      <a:lvl8pPr marL="1371600" algn="l" defTabSz="728663" rtl="0" fontAlgn="base">
        <a:lnSpc>
          <a:spcPct val="95000"/>
        </a:lnSpc>
        <a:spcBef>
          <a:spcPct val="0"/>
        </a:spcBef>
        <a:spcAft>
          <a:spcPct val="0"/>
        </a:spcAft>
        <a:defRPr sz="2400" b="1">
          <a:solidFill>
            <a:schemeClr val="tx1"/>
          </a:solidFill>
          <a:latin typeface="Credit Suisse Type Light" pitchFamily="34" charset="0"/>
        </a:defRPr>
      </a:lvl8pPr>
      <a:lvl9pPr marL="1828800" algn="l" defTabSz="728663" rtl="0" fontAlgn="base">
        <a:lnSpc>
          <a:spcPct val="95000"/>
        </a:lnSpc>
        <a:spcBef>
          <a:spcPct val="0"/>
        </a:spcBef>
        <a:spcAft>
          <a:spcPct val="0"/>
        </a:spcAft>
        <a:defRPr sz="2400" b="1">
          <a:solidFill>
            <a:schemeClr val="tx1"/>
          </a:solidFill>
          <a:latin typeface="Credit Suisse Type Light" pitchFamily="34" charset="0"/>
        </a:defRPr>
      </a:lvl9pPr>
    </p:titleStyle>
    <p:bodyStyle>
      <a:lvl1pPr algn="l" defTabSz="728663" rtl="0" fontAlgn="base">
        <a:lnSpc>
          <a:spcPct val="95000"/>
        </a:lnSpc>
        <a:spcBef>
          <a:spcPct val="95000"/>
        </a:spcBef>
        <a:spcAft>
          <a:spcPct val="0"/>
        </a:spcAft>
        <a:buClr>
          <a:schemeClr val="tx1"/>
        </a:buClr>
        <a:buSzPct val="120000"/>
        <a:buFont typeface="Wingdings" pitchFamily="2" charset="2"/>
        <a:defRPr sz="1400" b="1">
          <a:solidFill>
            <a:schemeClr val="tx1"/>
          </a:solidFill>
          <a:latin typeface="+mn-lt"/>
          <a:ea typeface="+mn-ea"/>
          <a:cs typeface="+mn-cs"/>
        </a:defRPr>
      </a:lvl1pPr>
      <a:lvl2pPr marL="1588" algn="l" defTabSz="728663" rtl="0" fontAlgn="base">
        <a:lnSpc>
          <a:spcPct val="95000"/>
        </a:lnSpc>
        <a:spcBef>
          <a:spcPct val="36000"/>
        </a:spcBef>
        <a:spcAft>
          <a:spcPct val="0"/>
        </a:spcAft>
        <a:buClr>
          <a:schemeClr val="tx1"/>
        </a:buClr>
        <a:buSzPct val="120000"/>
        <a:defRPr sz="1400">
          <a:solidFill>
            <a:schemeClr val="tx1"/>
          </a:solidFill>
          <a:latin typeface="+mn-lt"/>
        </a:defRPr>
      </a:lvl2pPr>
      <a:lvl3pPr marL="228600" indent="-225425" algn="l" defTabSz="728663" rtl="0" fontAlgn="base">
        <a:lnSpc>
          <a:spcPct val="95000"/>
        </a:lnSpc>
        <a:spcBef>
          <a:spcPct val="0"/>
        </a:spcBef>
        <a:spcAft>
          <a:spcPct val="0"/>
        </a:spcAft>
        <a:buClr>
          <a:schemeClr val="accent4"/>
        </a:buClr>
        <a:buSzPct val="80000"/>
        <a:buFont typeface="Wingdings" pitchFamily="2" charset="2"/>
        <a:buChar char="n"/>
        <a:defRPr sz="1400">
          <a:solidFill>
            <a:schemeClr val="tx1"/>
          </a:solidFill>
          <a:latin typeface="+mn-lt"/>
        </a:defRPr>
      </a:lvl3pPr>
      <a:lvl4pPr marL="466725" indent="-236538" algn="l" defTabSz="728663" rtl="0" fontAlgn="base">
        <a:lnSpc>
          <a:spcPct val="95000"/>
        </a:lnSpc>
        <a:spcBef>
          <a:spcPct val="0"/>
        </a:spcBef>
        <a:spcAft>
          <a:spcPct val="0"/>
        </a:spcAft>
        <a:buClr>
          <a:schemeClr val="tx1"/>
        </a:buClr>
        <a:buFont typeface="Credit Suisse Type Light" pitchFamily="34" charset="0"/>
        <a:buChar char="−"/>
        <a:defRPr sz="1400">
          <a:solidFill>
            <a:schemeClr val="tx1"/>
          </a:solidFill>
          <a:latin typeface="+mn-lt"/>
        </a:defRPr>
      </a:lvl4pPr>
      <a:lvl5pPr marL="706438" indent="-238125" algn="l" defTabSz="728663" rtl="0" fontAlgn="base">
        <a:lnSpc>
          <a:spcPct val="95000"/>
        </a:lnSpc>
        <a:spcBef>
          <a:spcPct val="0"/>
        </a:spcBef>
        <a:spcAft>
          <a:spcPct val="0"/>
        </a:spcAft>
        <a:buClr>
          <a:schemeClr val="tx1"/>
        </a:buClr>
        <a:buFont typeface="Credit Suisse Type Light" pitchFamily="34" charset="0"/>
        <a:buChar char="−"/>
        <a:defRPr sz="1400">
          <a:solidFill>
            <a:schemeClr val="tx1"/>
          </a:solidFill>
          <a:latin typeface="+mn-lt"/>
        </a:defRPr>
      </a:lvl5pPr>
      <a:lvl6pPr marL="1163638" indent="-238125" algn="l" defTabSz="728663" rtl="0" fontAlgn="base">
        <a:lnSpc>
          <a:spcPct val="95000"/>
        </a:lnSpc>
        <a:spcBef>
          <a:spcPct val="0"/>
        </a:spcBef>
        <a:spcAft>
          <a:spcPct val="0"/>
        </a:spcAft>
        <a:buClr>
          <a:schemeClr val="tx1"/>
        </a:buClr>
        <a:buFont typeface="Credit Suisse Type Light" pitchFamily="34" charset="0"/>
        <a:buChar char="−"/>
        <a:defRPr sz="1400">
          <a:solidFill>
            <a:schemeClr val="tx1"/>
          </a:solidFill>
          <a:latin typeface="+mn-lt"/>
        </a:defRPr>
      </a:lvl6pPr>
      <a:lvl7pPr marL="1620838" indent="-238125" algn="l" defTabSz="728663" rtl="0" fontAlgn="base">
        <a:lnSpc>
          <a:spcPct val="95000"/>
        </a:lnSpc>
        <a:spcBef>
          <a:spcPct val="0"/>
        </a:spcBef>
        <a:spcAft>
          <a:spcPct val="0"/>
        </a:spcAft>
        <a:buClr>
          <a:schemeClr val="tx1"/>
        </a:buClr>
        <a:buFont typeface="Credit Suisse Type Light" pitchFamily="34" charset="0"/>
        <a:buChar char="−"/>
        <a:defRPr sz="1400">
          <a:solidFill>
            <a:schemeClr val="tx1"/>
          </a:solidFill>
          <a:latin typeface="+mn-lt"/>
        </a:defRPr>
      </a:lvl7pPr>
      <a:lvl8pPr marL="2078038" indent="-238125" algn="l" defTabSz="728663" rtl="0" fontAlgn="base">
        <a:lnSpc>
          <a:spcPct val="95000"/>
        </a:lnSpc>
        <a:spcBef>
          <a:spcPct val="0"/>
        </a:spcBef>
        <a:spcAft>
          <a:spcPct val="0"/>
        </a:spcAft>
        <a:buClr>
          <a:schemeClr val="tx1"/>
        </a:buClr>
        <a:buFont typeface="Credit Suisse Type Light" pitchFamily="34" charset="0"/>
        <a:buChar char="−"/>
        <a:defRPr sz="1400">
          <a:solidFill>
            <a:schemeClr val="tx1"/>
          </a:solidFill>
          <a:latin typeface="+mn-lt"/>
        </a:defRPr>
      </a:lvl8pPr>
      <a:lvl9pPr marL="2535238" indent="-238125" algn="l" defTabSz="728663" rtl="0" fontAlgn="base">
        <a:lnSpc>
          <a:spcPct val="95000"/>
        </a:lnSpc>
        <a:spcBef>
          <a:spcPct val="0"/>
        </a:spcBef>
        <a:spcAft>
          <a:spcPct val="0"/>
        </a:spcAft>
        <a:buClr>
          <a:schemeClr val="tx1"/>
        </a:buClr>
        <a:buFont typeface="Credit Suisse Type Light" pitchFamily="34" charset="0"/>
        <a:buChar char="−"/>
        <a:defRPr sz="14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18" name="CScopyright" descr="&lt;tags&gt;&lt;tag n=&quot;Language&quot; v=&quot;ENG&quot; /&gt;&lt;/tags&gt;"/>
          <p:cNvSpPr/>
          <p:nvPr/>
        </p:nvSpPr>
        <p:spPr>
          <a:xfrm>
            <a:off x="6937376" y="6681788"/>
            <a:ext cx="1759776" cy="87716"/>
          </a:xfrm>
          <a:prstGeom prst="rect">
            <a:avLst/>
          </a:prstGeom>
        </p:spPr>
        <p:txBody>
          <a:bodyPr wrap="square" lIns="0" tIns="0" rIns="0" bIns="0">
            <a:spAutoFit/>
          </a:bodyPr>
          <a:lstStyle/>
          <a:p>
            <a:pPr algn="r" defTabSz="728663" eaLnBrk="1" hangingPunct="1">
              <a:lnSpc>
                <a:spcPct val="95000"/>
              </a:lnSpc>
              <a:buClr>
                <a:srgbClr val="FFFFFF"/>
              </a:buClr>
              <a:tabLst>
                <a:tab pos="4286250" algn="l"/>
              </a:tabLst>
            </a:pPr>
            <a:r>
              <a:rPr lang="es-ES_tradnl" sz="600" dirty="0" smtClean="0">
                <a:solidFill>
                  <a:srgbClr val="000000"/>
                </a:solidFill>
                <a:latin typeface="Credit Suisse Type Light"/>
              </a:rPr>
              <a:t>© Credit Suisse AG and/</a:t>
            </a:r>
            <a:r>
              <a:rPr lang="es-ES_tradnl" sz="600" dirty="0" err="1" smtClean="0">
                <a:solidFill>
                  <a:srgbClr val="000000"/>
                </a:solidFill>
                <a:latin typeface="Credit Suisse Type Light"/>
              </a:rPr>
              <a:t>or</a:t>
            </a:r>
            <a:r>
              <a:rPr lang="es-ES_tradnl" sz="600" dirty="0" smtClean="0">
                <a:solidFill>
                  <a:srgbClr val="000000"/>
                </a:solidFill>
                <a:latin typeface="Credit Suisse Type Light"/>
              </a:rPr>
              <a:t> </a:t>
            </a:r>
            <a:r>
              <a:rPr lang="es-ES_tradnl" sz="600" dirty="0" err="1" smtClean="0">
                <a:solidFill>
                  <a:srgbClr val="000000"/>
                </a:solidFill>
                <a:latin typeface="Credit Suisse Type Light"/>
              </a:rPr>
              <a:t>its</a:t>
            </a:r>
            <a:r>
              <a:rPr lang="es-ES_tradnl" sz="600" dirty="0" smtClean="0">
                <a:solidFill>
                  <a:srgbClr val="000000"/>
                </a:solidFill>
                <a:latin typeface="Credit Suisse Type Light"/>
              </a:rPr>
              <a:t> </a:t>
            </a:r>
            <a:r>
              <a:rPr lang="es-ES_tradnl" sz="600" dirty="0" err="1" smtClean="0">
                <a:solidFill>
                  <a:srgbClr val="000000"/>
                </a:solidFill>
                <a:latin typeface="Credit Suisse Type Light"/>
              </a:rPr>
              <a:t>affiliates</a:t>
            </a:r>
            <a:endParaRPr lang="es-ES_tradnl" sz="600" dirty="0">
              <a:solidFill>
                <a:srgbClr val="000000"/>
              </a:solidFill>
              <a:latin typeface="Credit Suisse Type Light"/>
            </a:endParaRPr>
          </a:p>
        </p:txBody>
      </p:sp>
      <p:sp>
        <p:nvSpPr>
          <p:cNvPr id="9" name="SlideNumber"/>
          <p:cNvSpPr>
            <a:spLocks noGrp="1" noChangeArrowheads="1"/>
          </p:cNvSpPr>
          <p:nvPr>
            <p:ph type="sldNum" sz="quarter" idx="4"/>
          </p:nvPr>
        </p:nvSpPr>
        <p:spPr bwMode="auto">
          <a:xfrm>
            <a:off x="6937375" y="6324600"/>
            <a:ext cx="1755775" cy="3571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45720" rIns="0" bIns="45720" numCol="1" anchor="b" anchorCtr="0" compatLnSpc="1">
            <a:prstTxWarp prst="textNoShape">
              <a:avLst/>
            </a:prstTxWarp>
          </a:bodyPr>
          <a:lstStyle>
            <a:lvl1pPr algn="r">
              <a:lnSpc>
                <a:spcPct val="100000"/>
              </a:lnSpc>
              <a:buClrTx/>
              <a:defRPr sz="1000">
                <a:solidFill>
                  <a:schemeClr val="tx1"/>
                </a:solidFill>
                <a:latin typeface="+mn-lt"/>
                <a:ea typeface="+mn-ea"/>
                <a:cs typeface="+mn-cs"/>
              </a:defRPr>
            </a:lvl1pPr>
          </a:lstStyle>
          <a:p>
            <a:pPr defTabSz="914400" eaLnBrk="1" hangingPunct="1"/>
            <a:fld id="{3C5482B9-D11D-4067-B360-F1AA9B4F5826}" type="slidenum">
              <a:rPr lang="es-ES_tradnl" noProof="1" smtClean="0">
                <a:solidFill>
                  <a:srgbClr val="000000"/>
                </a:solidFill>
              </a:rPr>
              <a:pPr defTabSz="914400" eaLnBrk="1" hangingPunct="1"/>
              <a:t>‹Nº›</a:t>
            </a:fld>
            <a:endParaRPr lang="es-ES_tradnl" noProof="1">
              <a:solidFill>
                <a:srgbClr val="000000"/>
              </a:solidFill>
            </a:endParaRPr>
          </a:p>
        </p:txBody>
      </p:sp>
      <p:sp>
        <p:nvSpPr>
          <p:cNvPr id="7" name="DraftAndConfidential" descr="AQAAAAAQAPo7tMiVWMdEh3I/sOWZD0US2D7FY0+fK3FbwXcUlYvJHqgBhzKn686rq2tBDWzLCDYsoAbjW2PYSMQa3nArQWZDL6GhQGa4Nosf6CbwGIaK/nGrCVqmaCwhprO6b5U9OFKz59T9I9HGM37IV37M41dekyaH9ZhN4Svg/T1peWC1UKEl6qwFuxfUGHZEerKQk9E/GF4Ba7rRFuZ3phleeA5TOjWO7EgmTj0ILeu2LPnJ/naFaTcKiP2R5nxHACE2nJAynPg+bqMLVAjpqV1outyyVbwXyHwWp0QQAPtCnsVe"/>
          <p:cNvSpPr txBox="1">
            <a:spLocks noChangeArrowheads="1"/>
          </p:cNvSpPr>
          <p:nvPr/>
        </p:nvSpPr>
        <p:spPr bwMode="auto">
          <a:xfrm>
            <a:off x="8058362" y="6273800"/>
            <a:ext cx="634789" cy="146194"/>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algn="l" eaLnBrk="0" hangingPunct="0">
              <a:defRPr sz="2400">
                <a:solidFill>
                  <a:schemeClr val="tx1"/>
                </a:solidFill>
                <a:latin typeface="Credit Suisse Type Light" pitchFamily="34" charset="0"/>
              </a:defRPr>
            </a:lvl1pPr>
            <a:lvl2pPr marL="1588" algn="l" eaLnBrk="0" hangingPunct="0">
              <a:defRPr sz="2400">
                <a:solidFill>
                  <a:schemeClr val="tx1"/>
                </a:solidFill>
                <a:latin typeface="Credit Suisse Type Light" pitchFamily="34" charset="0"/>
              </a:defRPr>
            </a:lvl2pPr>
            <a:lvl3pPr marL="3175" algn="l" eaLnBrk="0" hangingPunct="0">
              <a:defRPr sz="2400">
                <a:solidFill>
                  <a:schemeClr val="tx1"/>
                </a:solidFill>
                <a:latin typeface="Credit Suisse Type Light" pitchFamily="34" charset="0"/>
              </a:defRPr>
            </a:lvl3pPr>
            <a:lvl4pPr marL="4763" algn="l" eaLnBrk="0" hangingPunct="0">
              <a:defRPr sz="2400">
                <a:solidFill>
                  <a:schemeClr val="tx1"/>
                </a:solidFill>
                <a:latin typeface="Credit Suisse Type Light" pitchFamily="34" charset="0"/>
              </a:defRPr>
            </a:lvl4pPr>
            <a:lvl5pPr marL="3484563" indent="-3300413" algn="l" eaLnBrk="0" hangingPunct="0">
              <a:defRPr sz="2400">
                <a:solidFill>
                  <a:schemeClr val="tx1"/>
                </a:solidFill>
                <a:latin typeface="Credit Suisse Type Light" pitchFamily="34" charset="0"/>
              </a:defRPr>
            </a:lvl5pPr>
            <a:lvl6pPr marL="3941763" indent="-3300413" eaLnBrk="0" fontAlgn="base" hangingPunct="0">
              <a:spcBef>
                <a:spcPct val="0"/>
              </a:spcBef>
              <a:spcAft>
                <a:spcPct val="0"/>
              </a:spcAft>
              <a:defRPr sz="2400">
                <a:solidFill>
                  <a:schemeClr val="tx1"/>
                </a:solidFill>
                <a:latin typeface="Credit Suisse Type Light" pitchFamily="34" charset="0"/>
              </a:defRPr>
            </a:lvl6pPr>
            <a:lvl7pPr marL="4398963" indent="-3300413" eaLnBrk="0" fontAlgn="base" hangingPunct="0">
              <a:spcBef>
                <a:spcPct val="0"/>
              </a:spcBef>
              <a:spcAft>
                <a:spcPct val="0"/>
              </a:spcAft>
              <a:defRPr sz="2400">
                <a:solidFill>
                  <a:schemeClr val="tx1"/>
                </a:solidFill>
                <a:latin typeface="Credit Suisse Type Light" pitchFamily="34" charset="0"/>
              </a:defRPr>
            </a:lvl7pPr>
            <a:lvl8pPr marL="4856163" indent="-3300413" eaLnBrk="0" fontAlgn="base" hangingPunct="0">
              <a:spcBef>
                <a:spcPct val="0"/>
              </a:spcBef>
              <a:spcAft>
                <a:spcPct val="0"/>
              </a:spcAft>
              <a:defRPr sz="2400">
                <a:solidFill>
                  <a:schemeClr val="tx1"/>
                </a:solidFill>
                <a:latin typeface="Credit Suisse Type Light" pitchFamily="34" charset="0"/>
              </a:defRPr>
            </a:lvl8pPr>
            <a:lvl9pPr marL="5313363" indent="-3300413" eaLnBrk="0" fontAlgn="base" hangingPunct="0">
              <a:spcBef>
                <a:spcPct val="0"/>
              </a:spcBef>
              <a:spcAft>
                <a:spcPct val="0"/>
              </a:spcAft>
              <a:defRPr sz="2400">
                <a:solidFill>
                  <a:schemeClr val="tx1"/>
                </a:solidFill>
                <a:latin typeface="Credit Suisse Type Light" pitchFamily="34" charset="0"/>
              </a:defRPr>
            </a:lvl9pPr>
          </a:lstStyle>
          <a:p>
            <a:pPr algn="r" defTabSz="914400" eaLnBrk="1" hangingPunct="1">
              <a:lnSpc>
                <a:spcPct val="95000"/>
              </a:lnSpc>
              <a:buClr>
                <a:srgbClr val="7898B3"/>
              </a:buClr>
              <a:buSzPct val="120000"/>
              <a:buFont typeface="Wingdings" pitchFamily="2" charset="2"/>
              <a:buNone/>
            </a:pPr>
            <a:r>
              <a:rPr lang="es-ES_tradnl" sz="1000" noProof="1" smtClean="0">
                <a:solidFill>
                  <a:srgbClr val="000000"/>
                </a:solidFill>
                <a:latin typeface="Credit Suisse Type Light"/>
              </a:rPr>
              <a:t>Confidencial</a:t>
            </a:r>
            <a:endParaRPr lang="es-ES_tradnl" sz="1000" noProof="1">
              <a:solidFill>
                <a:srgbClr val="000000"/>
              </a:solidFill>
              <a:latin typeface="Credit Suisse Type Light"/>
            </a:endParaRPr>
          </a:p>
        </p:txBody>
      </p:sp>
      <p:sp>
        <p:nvSpPr>
          <p:cNvPr id="17" name="Tagline" hidden="1"/>
          <p:cNvSpPr txBox="1">
            <a:spLocks noChangeArrowheads="1"/>
          </p:cNvSpPr>
          <p:nvPr/>
        </p:nvSpPr>
        <p:spPr bwMode="auto">
          <a:xfrm rot="-5400000">
            <a:off x="-3366293" y="3369468"/>
            <a:ext cx="6826250" cy="873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ormAutofit/>
          </a:bodyPr>
          <a:lstStyle>
            <a:lvl1pPr algn="l" defTabSz="728663" eaLnBrk="0" hangingPunct="0">
              <a:tabLst>
                <a:tab pos="4286250" algn="l"/>
              </a:tabLst>
              <a:defRPr sz="2400">
                <a:solidFill>
                  <a:schemeClr val="tx1"/>
                </a:solidFill>
                <a:latin typeface="Credit Suisse Type Light" pitchFamily="34" charset="0"/>
              </a:defRPr>
            </a:lvl1pPr>
            <a:lvl2pPr marL="495300" indent="-227013" algn="l" defTabSz="728663" eaLnBrk="0" hangingPunct="0">
              <a:tabLst>
                <a:tab pos="4286250" algn="l"/>
              </a:tabLst>
              <a:defRPr sz="2400">
                <a:solidFill>
                  <a:schemeClr val="tx1"/>
                </a:solidFill>
                <a:latin typeface="Credit Suisse Type Light" pitchFamily="34" charset="0"/>
              </a:defRPr>
            </a:lvl2pPr>
            <a:lvl3pPr marL="757238" indent="-260350" algn="l" defTabSz="728663" eaLnBrk="0" hangingPunct="0">
              <a:tabLst>
                <a:tab pos="4286250" algn="l"/>
              </a:tabLst>
              <a:defRPr sz="2400">
                <a:solidFill>
                  <a:schemeClr val="tx1"/>
                </a:solidFill>
                <a:latin typeface="Credit Suisse Type Light" pitchFamily="34" charset="0"/>
              </a:defRPr>
            </a:lvl3pPr>
            <a:lvl4pPr marL="1004888" indent="-246063" algn="l" defTabSz="728663" eaLnBrk="0" hangingPunct="0">
              <a:tabLst>
                <a:tab pos="4286250" algn="l"/>
              </a:tabLst>
              <a:defRPr sz="2400">
                <a:solidFill>
                  <a:schemeClr val="tx1"/>
                </a:solidFill>
                <a:latin typeface="Credit Suisse Type Light" pitchFamily="34" charset="0"/>
              </a:defRPr>
            </a:lvl4pPr>
            <a:lvl5pPr marL="3128963" indent="15875" algn="l" defTabSz="728663" eaLnBrk="0" hangingPunct="0">
              <a:tabLst>
                <a:tab pos="4286250" algn="l"/>
              </a:tabLst>
              <a:defRPr sz="2400">
                <a:solidFill>
                  <a:schemeClr val="tx1"/>
                </a:solidFill>
                <a:latin typeface="Credit Suisse Type Light" pitchFamily="34" charset="0"/>
              </a:defRPr>
            </a:lvl5pPr>
            <a:lvl6pPr marL="35861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9pPr>
          </a:lstStyle>
          <a:p>
            <a:pPr eaLnBrk="1" hangingPunct="1">
              <a:lnSpc>
                <a:spcPct val="95000"/>
              </a:lnSpc>
              <a:buClr>
                <a:srgbClr val="FFFFFF"/>
              </a:buClr>
            </a:pPr>
            <a:r>
              <a:rPr lang="es-ES_tradnl" sz="600" noProof="1" smtClean="0">
                <a:solidFill>
                  <a:srgbClr val="969696"/>
                </a:solidFill>
                <a:latin typeface="Credit Suisse Type Light"/>
              </a:rPr>
              <a:t>O:\IBD_Regional_Documents_Repository_AM_Groups\Latam Group\Mexico IBD\CKDs\Credit Suisse RE\New RP\CSMRTCK - Roadshow_v52.pptx</a:t>
            </a:r>
            <a:endParaRPr lang="es-ES_tradnl" sz="600" noProof="1">
              <a:solidFill>
                <a:srgbClr val="969696"/>
              </a:solidFill>
              <a:latin typeface="Credit Suisse Type Light"/>
            </a:endParaRPr>
          </a:p>
        </p:txBody>
      </p:sp>
      <p:sp>
        <p:nvSpPr>
          <p:cNvPr id="10" name="BlueLine"/>
          <p:cNvSpPr>
            <a:spLocks noChangeShapeType="1"/>
          </p:cNvSpPr>
          <p:nvPr/>
        </p:nvSpPr>
        <p:spPr bwMode="auto">
          <a:xfrm>
            <a:off x="449263" y="6135688"/>
            <a:ext cx="8247888" cy="0"/>
          </a:xfrm>
          <a:prstGeom prst="line">
            <a:avLst/>
          </a:prstGeom>
          <a:noFill/>
          <a:ln w="12700">
            <a:solidFill>
              <a:schemeClr val="accent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defTabSz="914400" eaLnBrk="1" hangingPunct="1">
              <a:lnSpc>
                <a:spcPct val="95000"/>
              </a:lnSpc>
              <a:buClr>
                <a:srgbClr val="FFFFFF"/>
              </a:buClr>
            </a:pPr>
            <a:endParaRPr lang="es-ES_tradnl" sz="1200" dirty="0">
              <a:solidFill>
                <a:srgbClr val="000000"/>
              </a:solidFill>
              <a:latin typeface="Credit Suisse Type Light"/>
            </a:endParaRPr>
          </a:p>
        </p:txBody>
      </p:sp>
      <p:grpSp>
        <p:nvGrpSpPr>
          <p:cNvPr id="12" name="Internal" hidden="1"/>
          <p:cNvGrpSpPr>
            <a:grpSpLocks/>
          </p:cNvGrpSpPr>
          <p:nvPr/>
        </p:nvGrpSpPr>
        <p:grpSpPr bwMode="auto">
          <a:xfrm>
            <a:off x="-3175" y="3205166"/>
            <a:ext cx="9148763" cy="452438"/>
            <a:chOff x="-2" y="2021"/>
            <a:chExt cx="5763" cy="285"/>
          </a:xfrm>
        </p:grpSpPr>
        <p:sp>
          <p:nvSpPr>
            <p:cNvPr id="13" name="Internal" descr="AQAAAAAQAPu/CSdYQT5Mk/srR5JJDnbBhohe13//VLTLcS3jXsCIv17G634vC7/My569EqD7hJFK/scsxqhajMXlR322f5OGGzdf1ZGRN3eYXUwDub6da+3yD8kVydF9lNdUoApjCaUX4tr/qVl5rAeLpfFQioditinWtNyJ/CW2/GK+UMWl7XTCkY4LQfsk5zbVvVeCj5FxabcyFOi2VEkFltqAQMh8yV/lBpobPUCdDBWkiqjZzxB7iI/qF4qW/YYz72ECHXnawcKTk2MLpUqxEq77XZQ=" hidden="1"/>
            <p:cNvSpPr txBox="1">
              <a:spLocks noChangeArrowheads="1"/>
            </p:cNvSpPr>
            <p:nvPr userDrawn="1"/>
          </p:nvSpPr>
          <p:spPr bwMode="auto">
            <a:xfrm rot="16200000">
              <a:off x="-16" y="2035"/>
              <a:ext cx="282" cy="25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accent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46800" tIns="46800" rIns="46800" bIns="46800" anchor="ctr" anchorCtr="1">
              <a:spAutoFit/>
            </a:bodyPr>
            <a:lstStyle>
              <a:lvl1pPr algn="l" defTabSz="728663" eaLnBrk="0" hangingPunct="0">
                <a:defRPr sz="2400">
                  <a:solidFill>
                    <a:schemeClr val="tx1"/>
                  </a:solidFill>
                  <a:latin typeface="Credit Suisse Type Light" pitchFamily="34" charset="0"/>
                </a:defRPr>
              </a:lvl1pPr>
              <a:lvl2pPr marL="495300" indent="-227013" algn="l" defTabSz="728663" eaLnBrk="0" hangingPunct="0">
                <a:defRPr sz="2400">
                  <a:solidFill>
                    <a:schemeClr val="tx1"/>
                  </a:solidFill>
                  <a:latin typeface="Credit Suisse Type Light" pitchFamily="34" charset="0"/>
                </a:defRPr>
              </a:lvl2pPr>
              <a:lvl3pPr marL="757238" indent="-260350" algn="l" defTabSz="728663" eaLnBrk="0" hangingPunct="0">
                <a:defRPr sz="2400">
                  <a:solidFill>
                    <a:schemeClr val="tx1"/>
                  </a:solidFill>
                  <a:latin typeface="Credit Suisse Type Light" pitchFamily="34" charset="0"/>
                </a:defRPr>
              </a:lvl3pPr>
              <a:lvl4pPr marL="1004888" indent="-246063" algn="l" defTabSz="728663" eaLnBrk="0" hangingPunct="0">
                <a:defRPr sz="2400">
                  <a:solidFill>
                    <a:schemeClr val="tx1"/>
                  </a:solidFill>
                  <a:latin typeface="Credit Suisse Type Light" pitchFamily="34" charset="0"/>
                </a:defRPr>
              </a:lvl4pPr>
              <a:lvl5pPr marL="3128963" indent="15875" algn="l" defTabSz="728663" eaLnBrk="0" hangingPunct="0">
                <a:defRPr sz="2400">
                  <a:solidFill>
                    <a:schemeClr val="tx1"/>
                  </a:solidFill>
                  <a:latin typeface="Credit Suisse Type Light" pitchFamily="34" charset="0"/>
                </a:defRPr>
              </a:lvl5pPr>
              <a:lvl6pPr marL="3586163" indent="15875" defTabSz="728663" eaLnBrk="0" fontAlgn="base" hangingPunct="0">
                <a:spcBef>
                  <a:spcPct val="0"/>
                </a:spcBef>
                <a:spcAft>
                  <a:spcPct val="0"/>
                </a:spcAf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defRPr sz="2400">
                  <a:solidFill>
                    <a:schemeClr val="tx1"/>
                  </a:solidFill>
                  <a:latin typeface="Credit Suisse Type Light" pitchFamily="34" charset="0"/>
                </a:defRPr>
              </a:lvl9pPr>
            </a:lstStyle>
            <a:p>
              <a:pPr eaLnBrk="1" hangingPunct="1">
                <a:spcBef>
                  <a:spcPct val="35000"/>
                </a:spcBef>
                <a:buClr>
                  <a:srgbClr val="FFFFFF"/>
                </a:buClr>
              </a:pPr>
              <a:r>
                <a:rPr lang="en-US" sz="2000" b="1" noProof="1" smtClean="0">
                  <a:solidFill>
                    <a:srgbClr val="DADBDD"/>
                  </a:solidFill>
                  <a:latin typeface="Credit Suisse Type Light"/>
                </a:rPr>
                <a:t>     </a:t>
              </a:r>
              <a:endParaRPr lang="en-US" sz="2000" b="1" noProof="1">
                <a:solidFill>
                  <a:srgbClr val="DADBDD"/>
                </a:solidFill>
                <a:latin typeface="Credit Suisse Type Light"/>
              </a:endParaRPr>
            </a:p>
          </p:txBody>
        </p:sp>
        <p:sp>
          <p:nvSpPr>
            <p:cNvPr id="14" name="Internal" descr="AQAAAAAQAN21dP8ADe9FvnNVb78t4a1APqmGXLePN0SYtFMYybuGZIm2P4APKcDwJ6yDeZJzKalQc2c6FzlyPS/OyyZvOpDiHOZegOsHDghW7hHEBC/dTzhy6dFW5tPFg80SSOYFHDpAnIBvTdMAuFwJsl3WyXKjwzaPesZThNqKtFwmRZUdKJRz6NS7SGlPKON5ElHgLNfbmZseVaxkM8eimdZ6VcuuN+RfqD/owRWF7251aSksESzPI4nnyjfb5vtoP8aofQmK/c5ASjuYatopZyyhlSI=" hidden="1"/>
            <p:cNvSpPr txBox="1">
              <a:spLocks noChangeArrowheads="1"/>
            </p:cNvSpPr>
            <p:nvPr userDrawn="1"/>
          </p:nvSpPr>
          <p:spPr bwMode="auto">
            <a:xfrm rot="16200000" flipH="1" flipV="1">
              <a:off x="5494" y="2038"/>
              <a:ext cx="282" cy="25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accent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46800" tIns="46800" rIns="46800" bIns="46800" anchor="ctr" anchorCtr="1">
              <a:spAutoFit/>
            </a:bodyPr>
            <a:lstStyle>
              <a:lvl1pPr algn="l" defTabSz="728663" eaLnBrk="0" hangingPunct="0">
                <a:defRPr sz="2400">
                  <a:solidFill>
                    <a:schemeClr val="tx1"/>
                  </a:solidFill>
                  <a:latin typeface="Credit Suisse Type Light" pitchFamily="34" charset="0"/>
                </a:defRPr>
              </a:lvl1pPr>
              <a:lvl2pPr marL="495300" indent="-227013" algn="l" defTabSz="728663" eaLnBrk="0" hangingPunct="0">
                <a:defRPr sz="2400">
                  <a:solidFill>
                    <a:schemeClr val="tx1"/>
                  </a:solidFill>
                  <a:latin typeface="Credit Suisse Type Light" pitchFamily="34" charset="0"/>
                </a:defRPr>
              </a:lvl2pPr>
              <a:lvl3pPr marL="757238" indent="-260350" algn="l" defTabSz="728663" eaLnBrk="0" hangingPunct="0">
                <a:defRPr sz="2400">
                  <a:solidFill>
                    <a:schemeClr val="tx1"/>
                  </a:solidFill>
                  <a:latin typeface="Credit Suisse Type Light" pitchFamily="34" charset="0"/>
                </a:defRPr>
              </a:lvl3pPr>
              <a:lvl4pPr marL="1004888" indent="-246063" algn="l" defTabSz="728663" eaLnBrk="0" hangingPunct="0">
                <a:defRPr sz="2400">
                  <a:solidFill>
                    <a:schemeClr val="tx1"/>
                  </a:solidFill>
                  <a:latin typeface="Credit Suisse Type Light" pitchFamily="34" charset="0"/>
                </a:defRPr>
              </a:lvl4pPr>
              <a:lvl5pPr marL="3128963" indent="15875" algn="l" defTabSz="728663" eaLnBrk="0" hangingPunct="0">
                <a:defRPr sz="2400">
                  <a:solidFill>
                    <a:schemeClr val="tx1"/>
                  </a:solidFill>
                  <a:latin typeface="Credit Suisse Type Light" pitchFamily="34" charset="0"/>
                </a:defRPr>
              </a:lvl5pPr>
              <a:lvl6pPr marL="3586163" indent="15875" defTabSz="728663" eaLnBrk="0" fontAlgn="base" hangingPunct="0">
                <a:spcBef>
                  <a:spcPct val="0"/>
                </a:spcBef>
                <a:spcAft>
                  <a:spcPct val="0"/>
                </a:spcAf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defRPr sz="2400">
                  <a:solidFill>
                    <a:schemeClr val="tx1"/>
                  </a:solidFill>
                  <a:latin typeface="Credit Suisse Type Light" pitchFamily="34" charset="0"/>
                </a:defRPr>
              </a:lvl9pPr>
            </a:lstStyle>
            <a:p>
              <a:pPr eaLnBrk="1" hangingPunct="1">
                <a:spcBef>
                  <a:spcPct val="35000"/>
                </a:spcBef>
                <a:buClr>
                  <a:srgbClr val="FFFFFF"/>
                </a:buClr>
              </a:pPr>
              <a:r>
                <a:rPr lang="en-US" sz="2000" b="1" noProof="1" smtClean="0">
                  <a:solidFill>
                    <a:srgbClr val="DADBDD"/>
                  </a:solidFill>
                  <a:latin typeface="Credit Suisse Type Light"/>
                </a:rPr>
                <a:t>     </a:t>
              </a:r>
              <a:endParaRPr lang="en-US" sz="2000" b="1" noProof="1">
                <a:solidFill>
                  <a:srgbClr val="DADBDD"/>
                </a:solidFill>
                <a:latin typeface="Credit Suisse Type Light"/>
              </a:endParaRPr>
            </a:p>
          </p:txBody>
        </p:sp>
      </p:grpSp>
      <p:sp>
        <p:nvSpPr>
          <p:cNvPr id="16" name="BasicText" descr="&lt;tags&gt;&lt;tag n=&quot;Linked&quot; v=&quot;True&quot; /&gt;&lt;tag n=&quot;BulletInfo&quot; v=&quot;Standard&quot; /&gt;&lt;tag n=&quot;Format&quot; v=&quot;1&quot; /&gt;&lt;/tags&gt;"/>
          <p:cNvSpPr>
            <a:spLocks noGrp="1" noChangeArrowheads="1"/>
          </p:cNvSpPr>
          <p:nvPr>
            <p:ph type="body" idx="1"/>
          </p:nvPr>
        </p:nvSpPr>
        <p:spPr bwMode="gray">
          <a:xfrm>
            <a:off x="449263" y="990600"/>
            <a:ext cx="8245475" cy="43576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bodyPr>
          <a:lstStyle/>
          <a:p>
            <a:pPr lvl="0"/>
            <a:r>
              <a:rPr lang="es-ES_tradnl" dirty="0" err="1" smtClean="0"/>
              <a:t>Subheading</a:t>
            </a:r>
            <a:endParaRPr lang="es-ES_tradnl" dirty="0" smtClean="0"/>
          </a:p>
          <a:p>
            <a:pPr lvl="1"/>
            <a:r>
              <a:rPr lang="es-ES_tradnl" dirty="0" smtClean="0"/>
              <a:t>Basic </a:t>
            </a:r>
            <a:r>
              <a:rPr lang="es-ES_tradnl" dirty="0" err="1" smtClean="0"/>
              <a:t>text</a:t>
            </a:r>
            <a:endParaRPr lang="es-ES_tradnl" dirty="0" smtClean="0"/>
          </a:p>
          <a:p>
            <a:pPr lvl="2"/>
            <a:r>
              <a:rPr lang="es-ES_tradnl" dirty="0" err="1" smtClean="0"/>
              <a:t>Bullet</a:t>
            </a:r>
            <a:r>
              <a:rPr lang="es-ES_tradnl" dirty="0" smtClean="0"/>
              <a:t> </a:t>
            </a:r>
            <a:r>
              <a:rPr lang="es-ES_tradnl" dirty="0" err="1" smtClean="0"/>
              <a:t>level</a:t>
            </a:r>
            <a:r>
              <a:rPr lang="es-ES_tradnl" dirty="0" smtClean="0"/>
              <a:t> </a:t>
            </a:r>
            <a:r>
              <a:rPr lang="es-ES_tradnl" dirty="0" err="1" smtClean="0"/>
              <a:t>one</a:t>
            </a:r>
            <a:endParaRPr lang="es-ES_tradnl" dirty="0" smtClean="0"/>
          </a:p>
          <a:p>
            <a:pPr lvl="3"/>
            <a:r>
              <a:rPr lang="es-ES_tradnl" dirty="0" err="1" smtClean="0"/>
              <a:t>Bullet</a:t>
            </a:r>
            <a:r>
              <a:rPr lang="es-ES_tradnl" dirty="0" smtClean="0"/>
              <a:t> </a:t>
            </a:r>
            <a:r>
              <a:rPr lang="es-ES_tradnl" dirty="0" err="1" smtClean="0"/>
              <a:t>level</a:t>
            </a:r>
            <a:r>
              <a:rPr lang="es-ES_tradnl" dirty="0" smtClean="0"/>
              <a:t> </a:t>
            </a:r>
            <a:r>
              <a:rPr lang="es-ES_tradnl" dirty="0" err="1" smtClean="0"/>
              <a:t>two</a:t>
            </a:r>
            <a:endParaRPr lang="es-ES_tradnl" dirty="0" smtClean="0"/>
          </a:p>
          <a:p>
            <a:pPr lvl="4"/>
            <a:r>
              <a:rPr lang="es-ES_tradnl" dirty="0" err="1" smtClean="0"/>
              <a:t>Bullet</a:t>
            </a:r>
            <a:r>
              <a:rPr lang="es-ES_tradnl" dirty="0" smtClean="0"/>
              <a:t> </a:t>
            </a:r>
            <a:r>
              <a:rPr lang="es-ES_tradnl" dirty="0" err="1" smtClean="0"/>
              <a:t>level</a:t>
            </a:r>
            <a:r>
              <a:rPr lang="es-ES_tradnl" dirty="0" smtClean="0"/>
              <a:t> </a:t>
            </a:r>
            <a:r>
              <a:rPr lang="es-ES_tradnl" dirty="0" err="1" smtClean="0"/>
              <a:t>three</a:t>
            </a:r>
            <a:endParaRPr lang="es-ES_tradnl" dirty="0" smtClean="0"/>
          </a:p>
        </p:txBody>
      </p:sp>
      <p:sp>
        <p:nvSpPr>
          <p:cNvPr id="15" name="Title" descr="Text Box: Title"/>
          <p:cNvSpPr>
            <a:spLocks noGrp="1" noChangeArrowheads="1"/>
          </p:cNvSpPr>
          <p:nvPr>
            <p:ph type="title"/>
          </p:nvPr>
        </p:nvSpPr>
        <p:spPr bwMode="gray">
          <a:xfrm>
            <a:off x="449263" y="190500"/>
            <a:ext cx="8247888" cy="3508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spAutoFit/>
          </a:bodyPr>
          <a:lstStyle/>
          <a:p>
            <a:pPr lvl="0"/>
            <a:r>
              <a:rPr lang="es-ES_tradnl" dirty="0" err="1" smtClean="0"/>
              <a:t>Title</a:t>
            </a:r>
            <a:endParaRPr lang="es-ES_tradnl" dirty="0" smtClean="0"/>
          </a:p>
        </p:txBody>
      </p:sp>
      <p:sp>
        <p:nvSpPr>
          <p:cNvPr id="19" name="ClientText" descr="Text Box: Client logo" hidden="1"/>
          <p:cNvSpPr>
            <a:spLocks noChangeArrowheads="1"/>
          </p:cNvSpPr>
          <p:nvPr/>
        </p:nvSpPr>
        <p:spPr bwMode="auto">
          <a:xfrm>
            <a:off x="7696200" y="200025"/>
            <a:ext cx="990600" cy="3302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bg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lstStyle/>
          <a:p>
            <a:pPr algn="r" defTabSz="914400">
              <a:lnSpc>
                <a:spcPct val="95000"/>
              </a:lnSpc>
            </a:pPr>
            <a:r>
              <a:rPr lang="es-ES_tradnl" sz="1400" noProof="1" smtClean="0">
                <a:solidFill>
                  <a:srgbClr val="000000"/>
                </a:solidFill>
                <a:latin typeface="Credit Suisse Type Light"/>
              </a:rPr>
              <a:t> </a:t>
            </a:r>
            <a:endParaRPr lang="es-ES_tradnl" sz="1400" noProof="1">
              <a:solidFill>
                <a:srgbClr val="000000"/>
              </a:solidFill>
              <a:latin typeface="Credit Suisse Type Light"/>
            </a:endParaRPr>
          </a:p>
        </p:txBody>
      </p:sp>
      <p:pic>
        <p:nvPicPr>
          <p:cNvPr id="20" name="ClientLogoHolder" descr="&lt;tags&gt;&lt;tag n=&quot;Visible&quot; v=&quot;False&quot; /&gt;&lt;/tags&gt;" hidden="1"/>
          <p:cNvPicPr>
            <a:picLocks noChangeAspect="1"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7640638" y="273050"/>
            <a:ext cx="1047750" cy="5143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92559184"/>
      </p:ext>
    </p:extLst>
  </p:cSld>
  <p:clrMap bg1="lt1" tx1="dk1" bg2="lt2" tx2="dk2" accent1="accent1" accent2="accent2" accent3="accent3" accent4="accent4" accent5="accent5" accent6="accent6" hlink="hlink" folHlink="folHlink"/>
  <p:sldLayoutIdLst>
    <p:sldLayoutId id="2147483756" r:id="rId1"/>
    <p:sldLayoutId id="2147483757" r:id="rId2"/>
    <p:sldLayoutId id="2147483758" r:id="rId3"/>
    <p:sldLayoutId id="2147483759" r:id="rId4"/>
    <p:sldLayoutId id="2147483760" r:id="rId5"/>
    <p:sldLayoutId id="2147483761" r:id="rId6"/>
    <p:sldLayoutId id="2147483762" r:id="rId7"/>
    <p:sldLayoutId id="2147483763" r:id="rId8"/>
    <p:sldLayoutId id="2147483764" r:id="rId9"/>
    <p:sldLayoutId id="2147483765" r:id="rId10"/>
    <p:sldLayoutId id="2147483766" r:id="rId11"/>
    <p:sldLayoutId id="2147483767" r:id="rId12"/>
    <p:sldLayoutId id="2147483768" r:id="rId13"/>
    <p:sldLayoutId id="2147483769" r:id="rId14"/>
  </p:sldLayoutIdLst>
  <p:timing>
    <p:tnLst>
      <p:par>
        <p:cTn id="1" dur="indefinite" restart="never" nodeType="tmRoot"/>
      </p:par>
    </p:tnLst>
  </p:timing>
  <p:hf hdr="0" ftr="0" dt="0"/>
  <p:txStyles>
    <p:titleStyle>
      <a:lvl1pPr algn="l" defTabSz="914400" rtl="0" eaLnBrk="1" latinLnBrk="0" hangingPunct="1">
        <a:lnSpc>
          <a:spcPct val="95000"/>
        </a:lnSpc>
        <a:spcBef>
          <a:spcPct val="0"/>
        </a:spcBef>
        <a:buNone/>
        <a:defRPr sz="2400" b="1" kern="1200">
          <a:solidFill>
            <a:schemeClr val="accent1"/>
          </a:solidFill>
          <a:latin typeface="+mj-lt"/>
          <a:ea typeface="+mn-ea"/>
          <a:cs typeface="+mn-cs"/>
        </a:defRPr>
      </a:lvl1pPr>
    </p:titleStyle>
    <p:bodyStyle>
      <a:lvl1pPr marL="0" indent="0" algn="l" defTabSz="914400" rtl="0" eaLnBrk="1" latinLnBrk="0" hangingPunct="1">
        <a:lnSpc>
          <a:spcPct val="95000"/>
        </a:lnSpc>
        <a:spcBef>
          <a:spcPts val="1596"/>
        </a:spcBef>
        <a:buFont typeface="Arial" pitchFamily="34" charset="0"/>
        <a:buNone/>
        <a:defRPr sz="1400" b="1" kern="1200">
          <a:solidFill>
            <a:schemeClr val="tx1"/>
          </a:solidFill>
          <a:latin typeface="+mn-lt"/>
          <a:ea typeface="+mn-ea"/>
          <a:cs typeface="+mn-cs"/>
        </a:defRPr>
      </a:lvl1pPr>
      <a:lvl2pPr marL="0" indent="0" algn="l" defTabSz="914400" rtl="0" eaLnBrk="1" latinLnBrk="0" hangingPunct="1">
        <a:lnSpc>
          <a:spcPct val="95000"/>
        </a:lnSpc>
        <a:spcBef>
          <a:spcPts val="605"/>
        </a:spcBef>
        <a:buFont typeface="Arial" pitchFamily="34" charset="0"/>
        <a:buNone/>
        <a:defRPr sz="1400" kern="1200">
          <a:solidFill>
            <a:schemeClr val="tx1"/>
          </a:solidFill>
          <a:latin typeface="+mn-lt"/>
          <a:ea typeface="+mn-ea"/>
          <a:cs typeface="+mn-cs"/>
        </a:defRPr>
      </a:lvl2pPr>
      <a:lvl3pPr marL="230400" indent="-226800" algn="l" defTabSz="914400" rtl="0" eaLnBrk="1" latinLnBrk="0" hangingPunct="1">
        <a:lnSpc>
          <a:spcPct val="95000"/>
        </a:lnSpc>
        <a:spcBef>
          <a:spcPts val="0"/>
        </a:spcBef>
        <a:buClr>
          <a:schemeClr val="accent4"/>
        </a:buClr>
        <a:buSzPct val="80000"/>
        <a:buFont typeface="Wingdings" pitchFamily="2" charset="2"/>
        <a:buChar char=""/>
        <a:defRPr sz="1400" kern="1200">
          <a:solidFill>
            <a:schemeClr val="tx1"/>
          </a:solidFill>
          <a:latin typeface="+mn-lt"/>
          <a:ea typeface="+mn-ea"/>
          <a:cs typeface="+mn-cs"/>
        </a:defRPr>
      </a:lvl3pPr>
      <a:lvl4pPr marL="468000" indent="-237600" algn="l" defTabSz="914400" rtl="0" eaLnBrk="1" latinLnBrk="0" hangingPunct="1">
        <a:lnSpc>
          <a:spcPct val="95000"/>
        </a:lnSpc>
        <a:spcBef>
          <a:spcPts val="0"/>
        </a:spcBef>
        <a:buClr>
          <a:schemeClr val="tx1"/>
        </a:buClr>
        <a:buFont typeface="Credit Suisse Type Light" pitchFamily="34" charset="0"/>
        <a:buChar char="−"/>
        <a:defRPr sz="1400" kern="1200">
          <a:solidFill>
            <a:schemeClr val="tx1"/>
          </a:solidFill>
          <a:latin typeface="+mn-lt"/>
          <a:ea typeface="+mn-ea"/>
          <a:cs typeface="+mn-cs"/>
        </a:defRPr>
      </a:lvl4pPr>
      <a:lvl5pPr marL="705600" indent="-237600" algn="l" defTabSz="914400" rtl="0" eaLnBrk="1" latinLnBrk="0" hangingPunct="1">
        <a:lnSpc>
          <a:spcPct val="95000"/>
        </a:lnSpc>
        <a:spcBef>
          <a:spcPts val="0"/>
        </a:spcBef>
        <a:buClr>
          <a:schemeClr val="tx1"/>
        </a:buClr>
        <a:buFont typeface="Credit Suisse Type Light" pitchFamily="34" charset="0"/>
        <a:buChar char="−"/>
        <a:defRPr sz="14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18" name="CScopyright" descr="&lt;tags&gt;&lt;tag n=&quot;Language&quot; v=&quot;ENG&quot; /&gt;&lt;/tags&gt;"/>
          <p:cNvSpPr/>
          <p:nvPr/>
        </p:nvSpPr>
        <p:spPr>
          <a:xfrm>
            <a:off x="6937376" y="6681788"/>
            <a:ext cx="1759776" cy="87716"/>
          </a:xfrm>
          <a:prstGeom prst="rect">
            <a:avLst/>
          </a:prstGeom>
        </p:spPr>
        <p:txBody>
          <a:bodyPr wrap="square" lIns="0" tIns="0" rIns="0" bIns="0">
            <a:spAutoFit/>
          </a:bodyPr>
          <a:lstStyle/>
          <a:p>
            <a:pPr algn="r" defTabSz="728663" eaLnBrk="1" hangingPunct="1">
              <a:lnSpc>
                <a:spcPct val="95000"/>
              </a:lnSpc>
              <a:buClr>
                <a:srgbClr val="FFFFFF"/>
              </a:buClr>
              <a:tabLst>
                <a:tab pos="4286250" algn="l"/>
              </a:tabLst>
            </a:pPr>
            <a:r>
              <a:rPr lang="es-ES_tradnl" sz="600" dirty="0" smtClean="0">
                <a:solidFill>
                  <a:srgbClr val="000000"/>
                </a:solidFill>
                <a:latin typeface="Credit Suisse Type Light"/>
              </a:rPr>
              <a:t>© </a:t>
            </a:r>
            <a:r>
              <a:rPr lang="es-ES_tradnl" sz="600" dirty="0" err="1" smtClean="0">
                <a:solidFill>
                  <a:srgbClr val="000000"/>
                </a:solidFill>
                <a:latin typeface="Credit Suisse Type Light"/>
              </a:rPr>
              <a:t>Credit</a:t>
            </a:r>
            <a:r>
              <a:rPr lang="es-ES_tradnl" sz="600" dirty="0" smtClean="0">
                <a:solidFill>
                  <a:srgbClr val="000000"/>
                </a:solidFill>
                <a:latin typeface="Credit Suisse Type Light"/>
              </a:rPr>
              <a:t> </a:t>
            </a:r>
            <a:r>
              <a:rPr lang="es-ES_tradnl" sz="600" dirty="0" err="1" smtClean="0">
                <a:solidFill>
                  <a:srgbClr val="000000"/>
                </a:solidFill>
                <a:latin typeface="Credit Suisse Type Light"/>
              </a:rPr>
              <a:t>Suisse</a:t>
            </a:r>
            <a:r>
              <a:rPr lang="es-ES_tradnl" sz="600" dirty="0" smtClean="0">
                <a:solidFill>
                  <a:srgbClr val="000000"/>
                </a:solidFill>
                <a:latin typeface="Credit Suisse Type Light"/>
              </a:rPr>
              <a:t> AG and/</a:t>
            </a:r>
            <a:r>
              <a:rPr lang="es-ES_tradnl" sz="600" dirty="0" err="1" smtClean="0">
                <a:solidFill>
                  <a:srgbClr val="000000"/>
                </a:solidFill>
                <a:latin typeface="Credit Suisse Type Light"/>
              </a:rPr>
              <a:t>or</a:t>
            </a:r>
            <a:r>
              <a:rPr lang="es-ES_tradnl" sz="600" dirty="0" smtClean="0">
                <a:solidFill>
                  <a:srgbClr val="000000"/>
                </a:solidFill>
                <a:latin typeface="Credit Suisse Type Light"/>
              </a:rPr>
              <a:t> </a:t>
            </a:r>
            <a:r>
              <a:rPr lang="es-ES_tradnl" sz="600" dirty="0" err="1" smtClean="0">
                <a:solidFill>
                  <a:srgbClr val="000000"/>
                </a:solidFill>
                <a:latin typeface="Credit Suisse Type Light"/>
              </a:rPr>
              <a:t>its</a:t>
            </a:r>
            <a:r>
              <a:rPr lang="es-ES_tradnl" sz="600" dirty="0" smtClean="0">
                <a:solidFill>
                  <a:srgbClr val="000000"/>
                </a:solidFill>
                <a:latin typeface="Credit Suisse Type Light"/>
              </a:rPr>
              <a:t> </a:t>
            </a:r>
            <a:r>
              <a:rPr lang="es-ES_tradnl" sz="600" dirty="0" err="1" smtClean="0">
                <a:solidFill>
                  <a:srgbClr val="000000"/>
                </a:solidFill>
                <a:latin typeface="Credit Suisse Type Light"/>
              </a:rPr>
              <a:t>affiliates</a:t>
            </a:r>
            <a:endParaRPr lang="es-ES_tradnl" sz="600" dirty="0">
              <a:solidFill>
                <a:srgbClr val="000000"/>
              </a:solidFill>
              <a:latin typeface="Credit Suisse Type Light"/>
            </a:endParaRPr>
          </a:p>
        </p:txBody>
      </p:sp>
      <p:sp>
        <p:nvSpPr>
          <p:cNvPr id="9" name="SlideNumber"/>
          <p:cNvSpPr>
            <a:spLocks noGrp="1" noChangeArrowheads="1"/>
          </p:cNvSpPr>
          <p:nvPr>
            <p:ph type="sldNum" sz="quarter" idx="4"/>
          </p:nvPr>
        </p:nvSpPr>
        <p:spPr bwMode="auto">
          <a:xfrm>
            <a:off x="6937375" y="6324600"/>
            <a:ext cx="1755775" cy="3571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45720" rIns="0" bIns="45720" numCol="1" anchor="b" anchorCtr="0" compatLnSpc="1">
            <a:prstTxWarp prst="textNoShape">
              <a:avLst/>
            </a:prstTxWarp>
          </a:bodyPr>
          <a:lstStyle>
            <a:lvl1pPr algn="r">
              <a:lnSpc>
                <a:spcPct val="100000"/>
              </a:lnSpc>
              <a:buClrTx/>
              <a:defRPr sz="1000">
                <a:solidFill>
                  <a:schemeClr val="tx1"/>
                </a:solidFill>
                <a:latin typeface="+mn-lt"/>
                <a:ea typeface="+mn-ea"/>
                <a:cs typeface="+mn-cs"/>
              </a:defRPr>
            </a:lvl1pPr>
          </a:lstStyle>
          <a:p>
            <a:pPr defTabSz="914400" eaLnBrk="1" hangingPunct="1"/>
            <a:fld id="{3C5482B9-D11D-4067-B360-F1AA9B4F5826}" type="slidenum">
              <a:rPr lang="es-ES_tradnl" noProof="1" smtClean="0">
                <a:solidFill>
                  <a:srgbClr val="000000"/>
                </a:solidFill>
              </a:rPr>
              <a:pPr defTabSz="914400" eaLnBrk="1" hangingPunct="1"/>
              <a:t>‹Nº›</a:t>
            </a:fld>
            <a:endParaRPr lang="es-ES_tradnl" noProof="1">
              <a:solidFill>
                <a:srgbClr val="000000"/>
              </a:solidFill>
            </a:endParaRPr>
          </a:p>
        </p:txBody>
      </p:sp>
      <p:sp>
        <p:nvSpPr>
          <p:cNvPr id="7" name="DraftAndConfidential" descr="AQAAAAAQAPo7tMiVWMdEh3I/sOWZD0US2D7FY0+fK3FbwXcUlYvJHqgBhzKn686rq2tBDWzLCDYsoAbjW2PYSMQa3nArQWZDL6GhQGa4Nosf6CbwGIaK/nGrCVqmaCwhprO6b5U9OFKz59T9I9HGM37IV37M41dekyaH9ZhN4Svg/T1peWC1UKEl6qwFuxfUGHZEerKQk9E/GF4Ba7rRFuZ3phleeA5TOjWO7EgmTj0ILeu2LPnJ/naFaTcKiP2R5nxHACE2nJAynPg+bqMLVAjpqV1outyyVbwXyHwWp0QQAPtCnsVe"/>
          <p:cNvSpPr txBox="1">
            <a:spLocks noChangeArrowheads="1"/>
          </p:cNvSpPr>
          <p:nvPr/>
        </p:nvSpPr>
        <p:spPr bwMode="auto">
          <a:xfrm>
            <a:off x="8058362" y="6273800"/>
            <a:ext cx="634789" cy="146194"/>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algn="l" eaLnBrk="0" hangingPunct="0">
              <a:defRPr sz="2400">
                <a:solidFill>
                  <a:schemeClr val="tx1"/>
                </a:solidFill>
                <a:latin typeface="Credit Suisse Type Light" pitchFamily="34" charset="0"/>
              </a:defRPr>
            </a:lvl1pPr>
            <a:lvl2pPr marL="1588" algn="l" eaLnBrk="0" hangingPunct="0">
              <a:defRPr sz="2400">
                <a:solidFill>
                  <a:schemeClr val="tx1"/>
                </a:solidFill>
                <a:latin typeface="Credit Suisse Type Light" pitchFamily="34" charset="0"/>
              </a:defRPr>
            </a:lvl2pPr>
            <a:lvl3pPr marL="3175" algn="l" eaLnBrk="0" hangingPunct="0">
              <a:defRPr sz="2400">
                <a:solidFill>
                  <a:schemeClr val="tx1"/>
                </a:solidFill>
                <a:latin typeface="Credit Suisse Type Light" pitchFamily="34" charset="0"/>
              </a:defRPr>
            </a:lvl3pPr>
            <a:lvl4pPr marL="4763" algn="l" eaLnBrk="0" hangingPunct="0">
              <a:defRPr sz="2400">
                <a:solidFill>
                  <a:schemeClr val="tx1"/>
                </a:solidFill>
                <a:latin typeface="Credit Suisse Type Light" pitchFamily="34" charset="0"/>
              </a:defRPr>
            </a:lvl4pPr>
            <a:lvl5pPr marL="3484563" indent="-3300413" algn="l" eaLnBrk="0" hangingPunct="0">
              <a:defRPr sz="2400">
                <a:solidFill>
                  <a:schemeClr val="tx1"/>
                </a:solidFill>
                <a:latin typeface="Credit Suisse Type Light" pitchFamily="34" charset="0"/>
              </a:defRPr>
            </a:lvl5pPr>
            <a:lvl6pPr marL="3941763" indent="-3300413" eaLnBrk="0" fontAlgn="base" hangingPunct="0">
              <a:spcBef>
                <a:spcPct val="0"/>
              </a:spcBef>
              <a:spcAft>
                <a:spcPct val="0"/>
              </a:spcAft>
              <a:defRPr sz="2400">
                <a:solidFill>
                  <a:schemeClr val="tx1"/>
                </a:solidFill>
                <a:latin typeface="Credit Suisse Type Light" pitchFamily="34" charset="0"/>
              </a:defRPr>
            </a:lvl6pPr>
            <a:lvl7pPr marL="4398963" indent="-3300413" eaLnBrk="0" fontAlgn="base" hangingPunct="0">
              <a:spcBef>
                <a:spcPct val="0"/>
              </a:spcBef>
              <a:spcAft>
                <a:spcPct val="0"/>
              </a:spcAft>
              <a:defRPr sz="2400">
                <a:solidFill>
                  <a:schemeClr val="tx1"/>
                </a:solidFill>
                <a:latin typeface="Credit Suisse Type Light" pitchFamily="34" charset="0"/>
              </a:defRPr>
            </a:lvl7pPr>
            <a:lvl8pPr marL="4856163" indent="-3300413" eaLnBrk="0" fontAlgn="base" hangingPunct="0">
              <a:spcBef>
                <a:spcPct val="0"/>
              </a:spcBef>
              <a:spcAft>
                <a:spcPct val="0"/>
              </a:spcAft>
              <a:defRPr sz="2400">
                <a:solidFill>
                  <a:schemeClr val="tx1"/>
                </a:solidFill>
                <a:latin typeface="Credit Suisse Type Light" pitchFamily="34" charset="0"/>
              </a:defRPr>
            </a:lvl8pPr>
            <a:lvl9pPr marL="5313363" indent="-3300413" eaLnBrk="0" fontAlgn="base" hangingPunct="0">
              <a:spcBef>
                <a:spcPct val="0"/>
              </a:spcBef>
              <a:spcAft>
                <a:spcPct val="0"/>
              </a:spcAft>
              <a:defRPr sz="2400">
                <a:solidFill>
                  <a:schemeClr val="tx1"/>
                </a:solidFill>
                <a:latin typeface="Credit Suisse Type Light" pitchFamily="34" charset="0"/>
              </a:defRPr>
            </a:lvl9pPr>
          </a:lstStyle>
          <a:p>
            <a:pPr algn="r" defTabSz="914400" eaLnBrk="1" hangingPunct="1">
              <a:lnSpc>
                <a:spcPct val="95000"/>
              </a:lnSpc>
              <a:buClr>
                <a:srgbClr val="7898B3"/>
              </a:buClr>
              <a:buSzPct val="120000"/>
              <a:buFont typeface="Wingdings" pitchFamily="2" charset="2"/>
              <a:buNone/>
            </a:pPr>
            <a:r>
              <a:rPr lang="es-ES_tradnl" sz="1000" noProof="1" smtClean="0">
                <a:solidFill>
                  <a:srgbClr val="000000"/>
                </a:solidFill>
                <a:latin typeface="Credit Suisse Type Light"/>
              </a:rPr>
              <a:t>Confidencial</a:t>
            </a:r>
            <a:endParaRPr lang="es-ES_tradnl" sz="1000" noProof="1">
              <a:solidFill>
                <a:srgbClr val="000000"/>
              </a:solidFill>
              <a:latin typeface="Credit Suisse Type Light"/>
            </a:endParaRPr>
          </a:p>
        </p:txBody>
      </p:sp>
      <p:sp>
        <p:nvSpPr>
          <p:cNvPr id="17" name="Tagline" hidden="1"/>
          <p:cNvSpPr txBox="1">
            <a:spLocks noChangeArrowheads="1"/>
          </p:cNvSpPr>
          <p:nvPr/>
        </p:nvSpPr>
        <p:spPr bwMode="auto">
          <a:xfrm rot="-5400000">
            <a:off x="-3366293" y="3369468"/>
            <a:ext cx="6826250" cy="873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ormAutofit/>
          </a:bodyPr>
          <a:lstStyle>
            <a:lvl1pPr algn="l" defTabSz="728663" eaLnBrk="0" hangingPunct="0">
              <a:tabLst>
                <a:tab pos="4286250" algn="l"/>
              </a:tabLst>
              <a:defRPr sz="2400">
                <a:solidFill>
                  <a:schemeClr val="tx1"/>
                </a:solidFill>
                <a:latin typeface="Credit Suisse Type Light" pitchFamily="34" charset="0"/>
              </a:defRPr>
            </a:lvl1pPr>
            <a:lvl2pPr marL="495300" indent="-227013" algn="l" defTabSz="728663" eaLnBrk="0" hangingPunct="0">
              <a:tabLst>
                <a:tab pos="4286250" algn="l"/>
              </a:tabLst>
              <a:defRPr sz="2400">
                <a:solidFill>
                  <a:schemeClr val="tx1"/>
                </a:solidFill>
                <a:latin typeface="Credit Suisse Type Light" pitchFamily="34" charset="0"/>
              </a:defRPr>
            </a:lvl2pPr>
            <a:lvl3pPr marL="757238" indent="-260350" algn="l" defTabSz="728663" eaLnBrk="0" hangingPunct="0">
              <a:tabLst>
                <a:tab pos="4286250" algn="l"/>
              </a:tabLst>
              <a:defRPr sz="2400">
                <a:solidFill>
                  <a:schemeClr val="tx1"/>
                </a:solidFill>
                <a:latin typeface="Credit Suisse Type Light" pitchFamily="34" charset="0"/>
              </a:defRPr>
            </a:lvl3pPr>
            <a:lvl4pPr marL="1004888" indent="-246063" algn="l" defTabSz="728663" eaLnBrk="0" hangingPunct="0">
              <a:tabLst>
                <a:tab pos="4286250" algn="l"/>
              </a:tabLst>
              <a:defRPr sz="2400">
                <a:solidFill>
                  <a:schemeClr val="tx1"/>
                </a:solidFill>
                <a:latin typeface="Credit Suisse Type Light" pitchFamily="34" charset="0"/>
              </a:defRPr>
            </a:lvl4pPr>
            <a:lvl5pPr marL="3128963" indent="15875" algn="l" defTabSz="728663" eaLnBrk="0" hangingPunct="0">
              <a:tabLst>
                <a:tab pos="4286250" algn="l"/>
              </a:tabLst>
              <a:defRPr sz="2400">
                <a:solidFill>
                  <a:schemeClr val="tx1"/>
                </a:solidFill>
                <a:latin typeface="Credit Suisse Type Light" pitchFamily="34" charset="0"/>
              </a:defRPr>
            </a:lvl5pPr>
            <a:lvl6pPr marL="35861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9pPr>
          </a:lstStyle>
          <a:p>
            <a:pPr eaLnBrk="1" hangingPunct="1">
              <a:lnSpc>
                <a:spcPct val="95000"/>
              </a:lnSpc>
              <a:buClr>
                <a:srgbClr val="FFFFFF"/>
              </a:buClr>
            </a:pPr>
            <a:r>
              <a:rPr lang="es-ES_tradnl" sz="600" noProof="1" smtClean="0">
                <a:solidFill>
                  <a:srgbClr val="969696"/>
                </a:solidFill>
                <a:latin typeface="Credit Suisse Type Light"/>
              </a:rPr>
              <a:t>O:\IBD_Regional_Documents_Repository_AM_Groups\Latam Group\Mexico IBD\CKDs\Credit Suisse RE\New RP\CSMRTCK - Roadshow_v52.pptx</a:t>
            </a:r>
            <a:endParaRPr lang="es-ES_tradnl" sz="600" noProof="1">
              <a:solidFill>
                <a:srgbClr val="969696"/>
              </a:solidFill>
              <a:latin typeface="Credit Suisse Type Light"/>
            </a:endParaRPr>
          </a:p>
        </p:txBody>
      </p:sp>
      <p:sp>
        <p:nvSpPr>
          <p:cNvPr id="10" name="BlueLine"/>
          <p:cNvSpPr>
            <a:spLocks noChangeShapeType="1"/>
          </p:cNvSpPr>
          <p:nvPr/>
        </p:nvSpPr>
        <p:spPr bwMode="auto">
          <a:xfrm>
            <a:off x="449263" y="6135688"/>
            <a:ext cx="8247888" cy="0"/>
          </a:xfrm>
          <a:prstGeom prst="line">
            <a:avLst/>
          </a:prstGeom>
          <a:noFill/>
          <a:ln w="12700">
            <a:solidFill>
              <a:schemeClr val="accent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defTabSz="914400" eaLnBrk="1" hangingPunct="1">
              <a:lnSpc>
                <a:spcPct val="95000"/>
              </a:lnSpc>
              <a:buClr>
                <a:srgbClr val="FFFFFF"/>
              </a:buClr>
            </a:pPr>
            <a:endParaRPr lang="es-ES_tradnl" sz="1200" dirty="0">
              <a:solidFill>
                <a:srgbClr val="000000"/>
              </a:solidFill>
              <a:latin typeface="Credit Suisse Type Light"/>
            </a:endParaRPr>
          </a:p>
        </p:txBody>
      </p:sp>
      <p:grpSp>
        <p:nvGrpSpPr>
          <p:cNvPr id="12" name="Internal" hidden="1"/>
          <p:cNvGrpSpPr>
            <a:grpSpLocks/>
          </p:cNvGrpSpPr>
          <p:nvPr/>
        </p:nvGrpSpPr>
        <p:grpSpPr bwMode="auto">
          <a:xfrm>
            <a:off x="-3175" y="3205166"/>
            <a:ext cx="9148763" cy="452438"/>
            <a:chOff x="-2" y="2021"/>
            <a:chExt cx="5763" cy="285"/>
          </a:xfrm>
        </p:grpSpPr>
        <p:sp>
          <p:nvSpPr>
            <p:cNvPr id="13" name="Internal" descr="AQAAAAAQAPu/CSdYQT5Mk/srR5JJDnbBhohe13//VLTLcS3jXsCIv17G634vC7/My569EqD7hJFK/scsxqhajMXlR322f5OGGzdf1ZGRN3eYXUwDub6da+3yD8kVydF9lNdUoApjCaUX4tr/qVl5rAeLpfFQioditinWtNyJ/CW2/GK+UMWl7XTCkY4LQfsk5zbVvVeCj5FxabcyFOi2VEkFltqAQMh8yV/lBpobPUCdDBWkiqjZzxB7iI/qF4qW/YYz72ECHXnawcKTk2MLpUqxEq77XZQ=" hidden="1"/>
            <p:cNvSpPr txBox="1">
              <a:spLocks noChangeArrowheads="1"/>
            </p:cNvSpPr>
            <p:nvPr userDrawn="1"/>
          </p:nvSpPr>
          <p:spPr bwMode="auto">
            <a:xfrm rot="16200000">
              <a:off x="-16" y="2035"/>
              <a:ext cx="282" cy="25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accent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46800" tIns="46800" rIns="46800" bIns="46800" anchor="ctr" anchorCtr="1">
              <a:spAutoFit/>
            </a:bodyPr>
            <a:lstStyle>
              <a:lvl1pPr algn="l" defTabSz="728663" eaLnBrk="0" hangingPunct="0">
                <a:defRPr sz="2400">
                  <a:solidFill>
                    <a:schemeClr val="tx1"/>
                  </a:solidFill>
                  <a:latin typeface="Credit Suisse Type Light" pitchFamily="34" charset="0"/>
                </a:defRPr>
              </a:lvl1pPr>
              <a:lvl2pPr marL="495300" indent="-227013" algn="l" defTabSz="728663" eaLnBrk="0" hangingPunct="0">
                <a:defRPr sz="2400">
                  <a:solidFill>
                    <a:schemeClr val="tx1"/>
                  </a:solidFill>
                  <a:latin typeface="Credit Suisse Type Light" pitchFamily="34" charset="0"/>
                </a:defRPr>
              </a:lvl2pPr>
              <a:lvl3pPr marL="757238" indent="-260350" algn="l" defTabSz="728663" eaLnBrk="0" hangingPunct="0">
                <a:defRPr sz="2400">
                  <a:solidFill>
                    <a:schemeClr val="tx1"/>
                  </a:solidFill>
                  <a:latin typeface="Credit Suisse Type Light" pitchFamily="34" charset="0"/>
                </a:defRPr>
              </a:lvl3pPr>
              <a:lvl4pPr marL="1004888" indent="-246063" algn="l" defTabSz="728663" eaLnBrk="0" hangingPunct="0">
                <a:defRPr sz="2400">
                  <a:solidFill>
                    <a:schemeClr val="tx1"/>
                  </a:solidFill>
                  <a:latin typeface="Credit Suisse Type Light" pitchFamily="34" charset="0"/>
                </a:defRPr>
              </a:lvl4pPr>
              <a:lvl5pPr marL="3128963" indent="15875" algn="l" defTabSz="728663" eaLnBrk="0" hangingPunct="0">
                <a:defRPr sz="2400">
                  <a:solidFill>
                    <a:schemeClr val="tx1"/>
                  </a:solidFill>
                  <a:latin typeface="Credit Suisse Type Light" pitchFamily="34" charset="0"/>
                </a:defRPr>
              </a:lvl5pPr>
              <a:lvl6pPr marL="3586163" indent="15875" defTabSz="728663" eaLnBrk="0" fontAlgn="base" hangingPunct="0">
                <a:spcBef>
                  <a:spcPct val="0"/>
                </a:spcBef>
                <a:spcAft>
                  <a:spcPct val="0"/>
                </a:spcAf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defRPr sz="2400">
                  <a:solidFill>
                    <a:schemeClr val="tx1"/>
                  </a:solidFill>
                  <a:latin typeface="Credit Suisse Type Light" pitchFamily="34" charset="0"/>
                </a:defRPr>
              </a:lvl9pPr>
            </a:lstStyle>
            <a:p>
              <a:pPr eaLnBrk="1" hangingPunct="1">
                <a:spcBef>
                  <a:spcPct val="35000"/>
                </a:spcBef>
                <a:buClr>
                  <a:srgbClr val="FFFFFF"/>
                </a:buClr>
              </a:pPr>
              <a:r>
                <a:rPr lang="en-US" sz="2000" b="1" noProof="1" smtClean="0">
                  <a:solidFill>
                    <a:srgbClr val="DADBDD"/>
                  </a:solidFill>
                  <a:latin typeface="Credit Suisse Type Light"/>
                </a:rPr>
                <a:t>     </a:t>
              </a:r>
              <a:endParaRPr lang="en-US" sz="2000" b="1" noProof="1">
                <a:solidFill>
                  <a:srgbClr val="DADBDD"/>
                </a:solidFill>
                <a:latin typeface="Credit Suisse Type Light"/>
              </a:endParaRPr>
            </a:p>
          </p:txBody>
        </p:sp>
        <p:sp>
          <p:nvSpPr>
            <p:cNvPr id="14" name="Internal" descr="AQAAAAAQAN21dP8ADe9FvnNVb78t4a1APqmGXLePN0SYtFMYybuGZIm2P4APKcDwJ6yDeZJzKalQc2c6FzlyPS/OyyZvOpDiHOZegOsHDghW7hHEBC/dTzhy6dFW5tPFg80SSOYFHDpAnIBvTdMAuFwJsl3WyXKjwzaPesZThNqKtFwmRZUdKJRz6NS7SGlPKON5ElHgLNfbmZseVaxkM8eimdZ6VcuuN+RfqD/owRWF7251aSksESzPI4nnyjfb5vtoP8aofQmK/c5ASjuYatopZyyhlSI=" hidden="1"/>
            <p:cNvSpPr txBox="1">
              <a:spLocks noChangeArrowheads="1"/>
            </p:cNvSpPr>
            <p:nvPr userDrawn="1"/>
          </p:nvSpPr>
          <p:spPr bwMode="auto">
            <a:xfrm rot="16200000" flipH="1" flipV="1">
              <a:off x="5494" y="2038"/>
              <a:ext cx="282" cy="25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accent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46800" tIns="46800" rIns="46800" bIns="46800" anchor="ctr" anchorCtr="1">
              <a:spAutoFit/>
            </a:bodyPr>
            <a:lstStyle>
              <a:lvl1pPr algn="l" defTabSz="728663" eaLnBrk="0" hangingPunct="0">
                <a:defRPr sz="2400">
                  <a:solidFill>
                    <a:schemeClr val="tx1"/>
                  </a:solidFill>
                  <a:latin typeface="Credit Suisse Type Light" pitchFamily="34" charset="0"/>
                </a:defRPr>
              </a:lvl1pPr>
              <a:lvl2pPr marL="495300" indent="-227013" algn="l" defTabSz="728663" eaLnBrk="0" hangingPunct="0">
                <a:defRPr sz="2400">
                  <a:solidFill>
                    <a:schemeClr val="tx1"/>
                  </a:solidFill>
                  <a:latin typeface="Credit Suisse Type Light" pitchFamily="34" charset="0"/>
                </a:defRPr>
              </a:lvl2pPr>
              <a:lvl3pPr marL="757238" indent="-260350" algn="l" defTabSz="728663" eaLnBrk="0" hangingPunct="0">
                <a:defRPr sz="2400">
                  <a:solidFill>
                    <a:schemeClr val="tx1"/>
                  </a:solidFill>
                  <a:latin typeface="Credit Suisse Type Light" pitchFamily="34" charset="0"/>
                </a:defRPr>
              </a:lvl3pPr>
              <a:lvl4pPr marL="1004888" indent="-246063" algn="l" defTabSz="728663" eaLnBrk="0" hangingPunct="0">
                <a:defRPr sz="2400">
                  <a:solidFill>
                    <a:schemeClr val="tx1"/>
                  </a:solidFill>
                  <a:latin typeface="Credit Suisse Type Light" pitchFamily="34" charset="0"/>
                </a:defRPr>
              </a:lvl4pPr>
              <a:lvl5pPr marL="3128963" indent="15875" algn="l" defTabSz="728663" eaLnBrk="0" hangingPunct="0">
                <a:defRPr sz="2400">
                  <a:solidFill>
                    <a:schemeClr val="tx1"/>
                  </a:solidFill>
                  <a:latin typeface="Credit Suisse Type Light" pitchFamily="34" charset="0"/>
                </a:defRPr>
              </a:lvl5pPr>
              <a:lvl6pPr marL="3586163" indent="15875" defTabSz="728663" eaLnBrk="0" fontAlgn="base" hangingPunct="0">
                <a:spcBef>
                  <a:spcPct val="0"/>
                </a:spcBef>
                <a:spcAft>
                  <a:spcPct val="0"/>
                </a:spcAf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defRPr sz="2400">
                  <a:solidFill>
                    <a:schemeClr val="tx1"/>
                  </a:solidFill>
                  <a:latin typeface="Credit Suisse Type Light" pitchFamily="34" charset="0"/>
                </a:defRPr>
              </a:lvl9pPr>
            </a:lstStyle>
            <a:p>
              <a:pPr eaLnBrk="1" hangingPunct="1">
                <a:spcBef>
                  <a:spcPct val="35000"/>
                </a:spcBef>
                <a:buClr>
                  <a:srgbClr val="FFFFFF"/>
                </a:buClr>
              </a:pPr>
              <a:r>
                <a:rPr lang="en-US" sz="2000" b="1" noProof="1" smtClean="0">
                  <a:solidFill>
                    <a:srgbClr val="DADBDD"/>
                  </a:solidFill>
                  <a:latin typeface="Credit Suisse Type Light"/>
                </a:rPr>
                <a:t>     </a:t>
              </a:r>
              <a:endParaRPr lang="en-US" sz="2000" b="1" noProof="1">
                <a:solidFill>
                  <a:srgbClr val="DADBDD"/>
                </a:solidFill>
                <a:latin typeface="Credit Suisse Type Light"/>
              </a:endParaRPr>
            </a:p>
          </p:txBody>
        </p:sp>
      </p:grpSp>
      <p:sp>
        <p:nvSpPr>
          <p:cNvPr id="16" name="BasicText" descr="&lt;tags&gt;&lt;tag n=&quot;Linked&quot; v=&quot;True&quot; /&gt;&lt;tag n=&quot;BulletInfo&quot; v=&quot;Standard&quot; /&gt;&lt;tag n=&quot;Format&quot; v=&quot;1&quot; /&gt;&lt;/tags&gt;"/>
          <p:cNvSpPr>
            <a:spLocks noGrp="1" noChangeArrowheads="1"/>
          </p:cNvSpPr>
          <p:nvPr>
            <p:ph type="body" idx="1"/>
          </p:nvPr>
        </p:nvSpPr>
        <p:spPr bwMode="gray">
          <a:xfrm>
            <a:off x="449263" y="990600"/>
            <a:ext cx="8245475" cy="43576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bodyPr>
          <a:lstStyle/>
          <a:p>
            <a:pPr lvl="0"/>
            <a:r>
              <a:rPr lang="es-ES_tradnl" dirty="0" err="1" smtClean="0"/>
              <a:t>Subheading</a:t>
            </a:r>
            <a:endParaRPr lang="es-ES_tradnl" dirty="0" smtClean="0"/>
          </a:p>
          <a:p>
            <a:pPr lvl="1"/>
            <a:r>
              <a:rPr lang="es-ES_tradnl" dirty="0" smtClean="0"/>
              <a:t>Basic </a:t>
            </a:r>
            <a:r>
              <a:rPr lang="es-ES_tradnl" dirty="0" err="1" smtClean="0"/>
              <a:t>text</a:t>
            </a:r>
            <a:endParaRPr lang="es-ES_tradnl" dirty="0" smtClean="0"/>
          </a:p>
          <a:p>
            <a:pPr lvl="2"/>
            <a:r>
              <a:rPr lang="es-ES_tradnl" dirty="0" err="1" smtClean="0"/>
              <a:t>Bullet</a:t>
            </a:r>
            <a:r>
              <a:rPr lang="es-ES_tradnl" dirty="0" smtClean="0"/>
              <a:t> </a:t>
            </a:r>
            <a:r>
              <a:rPr lang="es-ES_tradnl" dirty="0" err="1" smtClean="0"/>
              <a:t>level</a:t>
            </a:r>
            <a:r>
              <a:rPr lang="es-ES_tradnl" dirty="0" smtClean="0"/>
              <a:t> </a:t>
            </a:r>
            <a:r>
              <a:rPr lang="es-ES_tradnl" dirty="0" err="1" smtClean="0"/>
              <a:t>one</a:t>
            </a:r>
            <a:endParaRPr lang="es-ES_tradnl" dirty="0" smtClean="0"/>
          </a:p>
          <a:p>
            <a:pPr lvl="3"/>
            <a:r>
              <a:rPr lang="es-ES_tradnl" dirty="0" err="1" smtClean="0"/>
              <a:t>Bullet</a:t>
            </a:r>
            <a:r>
              <a:rPr lang="es-ES_tradnl" dirty="0" smtClean="0"/>
              <a:t> </a:t>
            </a:r>
            <a:r>
              <a:rPr lang="es-ES_tradnl" dirty="0" err="1" smtClean="0"/>
              <a:t>level</a:t>
            </a:r>
            <a:r>
              <a:rPr lang="es-ES_tradnl" dirty="0" smtClean="0"/>
              <a:t> </a:t>
            </a:r>
            <a:r>
              <a:rPr lang="es-ES_tradnl" dirty="0" err="1" smtClean="0"/>
              <a:t>two</a:t>
            </a:r>
            <a:endParaRPr lang="es-ES_tradnl" dirty="0" smtClean="0"/>
          </a:p>
          <a:p>
            <a:pPr lvl="4"/>
            <a:r>
              <a:rPr lang="es-ES_tradnl" dirty="0" err="1" smtClean="0"/>
              <a:t>Bullet</a:t>
            </a:r>
            <a:r>
              <a:rPr lang="es-ES_tradnl" dirty="0" smtClean="0"/>
              <a:t> </a:t>
            </a:r>
            <a:r>
              <a:rPr lang="es-ES_tradnl" dirty="0" err="1" smtClean="0"/>
              <a:t>level</a:t>
            </a:r>
            <a:r>
              <a:rPr lang="es-ES_tradnl" dirty="0" smtClean="0"/>
              <a:t> </a:t>
            </a:r>
            <a:r>
              <a:rPr lang="es-ES_tradnl" dirty="0" err="1" smtClean="0"/>
              <a:t>three</a:t>
            </a:r>
            <a:endParaRPr lang="es-ES_tradnl" dirty="0" smtClean="0"/>
          </a:p>
        </p:txBody>
      </p:sp>
      <p:sp>
        <p:nvSpPr>
          <p:cNvPr id="15" name="Title" descr="Text Box: Title"/>
          <p:cNvSpPr>
            <a:spLocks noGrp="1" noChangeArrowheads="1"/>
          </p:cNvSpPr>
          <p:nvPr>
            <p:ph type="title"/>
          </p:nvPr>
        </p:nvSpPr>
        <p:spPr bwMode="gray">
          <a:xfrm>
            <a:off x="449263" y="190500"/>
            <a:ext cx="8247888" cy="3508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spAutoFit/>
          </a:bodyPr>
          <a:lstStyle/>
          <a:p>
            <a:pPr lvl="0"/>
            <a:r>
              <a:rPr lang="es-ES_tradnl" dirty="0" err="1" smtClean="0"/>
              <a:t>Title</a:t>
            </a:r>
            <a:endParaRPr lang="es-ES_tradnl" dirty="0" smtClean="0"/>
          </a:p>
        </p:txBody>
      </p:sp>
      <p:sp>
        <p:nvSpPr>
          <p:cNvPr id="19" name="ClientText" descr="Text Box: Client logo" hidden="1"/>
          <p:cNvSpPr>
            <a:spLocks noChangeArrowheads="1"/>
          </p:cNvSpPr>
          <p:nvPr/>
        </p:nvSpPr>
        <p:spPr bwMode="auto">
          <a:xfrm>
            <a:off x="7696200" y="200025"/>
            <a:ext cx="990600" cy="3302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bg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lstStyle/>
          <a:p>
            <a:pPr algn="r" defTabSz="914400">
              <a:lnSpc>
                <a:spcPct val="95000"/>
              </a:lnSpc>
            </a:pPr>
            <a:r>
              <a:rPr lang="es-ES_tradnl" sz="1400" noProof="1" smtClean="0">
                <a:solidFill>
                  <a:srgbClr val="000000"/>
                </a:solidFill>
                <a:latin typeface="Credit Suisse Type Light"/>
              </a:rPr>
              <a:t> </a:t>
            </a:r>
            <a:endParaRPr lang="es-ES_tradnl" sz="1400" noProof="1">
              <a:solidFill>
                <a:srgbClr val="000000"/>
              </a:solidFill>
              <a:latin typeface="Credit Suisse Type Light"/>
            </a:endParaRPr>
          </a:p>
        </p:txBody>
      </p:sp>
      <p:pic>
        <p:nvPicPr>
          <p:cNvPr id="20" name="ClientLogoHolder" descr="&lt;tags&gt;&lt;tag n=&quot;Visible&quot; v=&quot;False&quot; /&gt;&lt;/tags&gt;" hidden="1"/>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7640638" y="273050"/>
            <a:ext cx="1047750" cy="5143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45728217"/>
      </p:ext>
    </p:extLst>
  </p:cSld>
  <p:clrMap bg1="lt1" tx1="dk1" bg2="lt2" tx2="dk2" accent1="accent1" accent2="accent2" accent3="accent3" accent4="accent4" accent5="accent5" accent6="accent6" hlink="hlink" folHlink="folHlink"/>
  <p:sldLayoutIdLst>
    <p:sldLayoutId id="2147483771" r:id="rId1"/>
    <p:sldLayoutId id="2147483772" r:id="rId2"/>
    <p:sldLayoutId id="2147483773" r:id="rId3"/>
    <p:sldLayoutId id="2147483774" r:id="rId4"/>
    <p:sldLayoutId id="2147483775" r:id="rId5"/>
    <p:sldLayoutId id="2147483784" r:id="rId6"/>
  </p:sldLayoutIdLst>
  <p:timing>
    <p:tnLst>
      <p:par>
        <p:cTn id="1" dur="indefinite" restart="never" nodeType="tmRoot"/>
      </p:par>
    </p:tnLst>
  </p:timing>
  <p:hf hdr="0" ftr="0" dt="0"/>
  <p:txStyles>
    <p:titleStyle>
      <a:lvl1pPr algn="l" defTabSz="914400" rtl="0" eaLnBrk="1" latinLnBrk="0" hangingPunct="1">
        <a:lnSpc>
          <a:spcPct val="95000"/>
        </a:lnSpc>
        <a:spcBef>
          <a:spcPct val="0"/>
        </a:spcBef>
        <a:buNone/>
        <a:defRPr sz="2400" b="1" kern="1200">
          <a:solidFill>
            <a:schemeClr val="accent1"/>
          </a:solidFill>
          <a:latin typeface="+mj-lt"/>
          <a:ea typeface="+mn-ea"/>
          <a:cs typeface="+mn-cs"/>
        </a:defRPr>
      </a:lvl1pPr>
    </p:titleStyle>
    <p:bodyStyle>
      <a:lvl1pPr marL="0" indent="0" algn="l" defTabSz="914400" rtl="0" eaLnBrk="1" latinLnBrk="0" hangingPunct="1">
        <a:lnSpc>
          <a:spcPct val="95000"/>
        </a:lnSpc>
        <a:spcBef>
          <a:spcPts val="1596"/>
        </a:spcBef>
        <a:buFont typeface="Arial" pitchFamily="34" charset="0"/>
        <a:buNone/>
        <a:defRPr sz="1400" b="1" kern="1200">
          <a:solidFill>
            <a:schemeClr val="tx1"/>
          </a:solidFill>
          <a:latin typeface="+mn-lt"/>
          <a:ea typeface="+mn-ea"/>
          <a:cs typeface="+mn-cs"/>
        </a:defRPr>
      </a:lvl1pPr>
      <a:lvl2pPr marL="0" indent="0" algn="l" defTabSz="914400" rtl="0" eaLnBrk="1" latinLnBrk="0" hangingPunct="1">
        <a:lnSpc>
          <a:spcPct val="95000"/>
        </a:lnSpc>
        <a:spcBef>
          <a:spcPts val="605"/>
        </a:spcBef>
        <a:buFont typeface="Arial" pitchFamily="34" charset="0"/>
        <a:buNone/>
        <a:defRPr sz="1400" kern="1200">
          <a:solidFill>
            <a:schemeClr val="tx1"/>
          </a:solidFill>
          <a:latin typeface="+mn-lt"/>
          <a:ea typeface="+mn-ea"/>
          <a:cs typeface="+mn-cs"/>
        </a:defRPr>
      </a:lvl2pPr>
      <a:lvl3pPr marL="230400" indent="-226800" algn="l" defTabSz="914400" rtl="0" eaLnBrk="1" latinLnBrk="0" hangingPunct="1">
        <a:lnSpc>
          <a:spcPct val="95000"/>
        </a:lnSpc>
        <a:spcBef>
          <a:spcPts val="0"/>
        </a:spcBef>
        <a:buClr>
          <a:schemeClr val="accent4"/>
        </a:buClr>
        <a:buSzPct val="80000"/>
        <a:buFont typeface="Wingdings" pitchFamily="2" charset="2"/>
        <a:buChar char=""/>
        <a:defRPr sz="1400" kern="1200">
          <a:solidFill>
            <a:schemeClr val="tx1"/>
          </a:solidFill>
          <a:latin typeface="+mn-lt"/>
          <a:ea typeface="+mn-ea"/>
          <a:cs typeface="+mn-cs"/>
        </a:defRPr>
      </a:lvl3pPr>
      <a:lvl4pPr marL="468000" indent="-237600" algn="l" defTabSz="914400" rtl="0" eaLnBrk="1" latinLnBrk="0" hangingPunct="1">
        <a:lnSpc>
          <a:spcPct val="95000"/>
        </a:lnSpc>
        <a:spcBef>
          <a:spcPts val="0"/>
        </a:spcBef>
        <a:buClr>
          <a:schemeClr val="tx1"/>
        </a:buClr>
        <a:buFont typeface="Credit Suisse Type Light" pitchFamily="34" charset="0"/>
        <a:buChar char="−"/>
        <a:defRPr sz="1400" kern="1200">
          <a:solidFill>
            <a:schemeClr val="tx1"/>
          </a:solidFill>
          <a:latin typeface="+mn-lt"/>
          <a:ea typeface="+mn-ea"/>
          <a:cs typeface="+mn-cs"/>
        </a:defRPr>
      </a:lvl4pPr>
      <a:lvl5pPr marL="705600" indent="-237600" algn="l" defTabSz="914400" rtl="0" eaLnBrk="1" latinLnBrk="0" hangingPunct="1">
        <a:lnSpc>
          <a:spcPct val="95000"/>
        </a:lnSpc>
        <a:spcBef>
          <a:spcPts val="0"/>
        </a:spcBef>
        <a:buClr>
          <a:schemeClr val="tx1"/>
        </a:buClr>
        <a:buFont typeface="Credit Suisse Type Light" pitchFamily="34" charset="0"/>
        <a:buChar char="−"/>
        <a:defRPr sz="14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1.xml><?xml version="1.0" encoding="utf-8"?>
<p:sldMaster xmlns:a="http://schemas.openxmlformats.org/drawingml/2006/main" xmlns:r="http://schemas.openxmlformats.org/officeDocument/2006/relationships" xmlns:p="http://schemas.openxmlformats.org/presentationml/2006/main" preserve="1">
  <p:cSld>
    <p:bg bwMode="gray">
      <p:bgPr>
        <a:solidFill>
          <a:schemeClr val="bg1"/>
        </a:solidFill>
        <a:effectLst/>
      </p:bgPr>
    </p:bg>
    <p:spTree>
      <p:nvGrpSpPr>
        <p:cNvPr id="1" name=""/>
        <p:cNvGrpSpPr/>
        <p:nvPr/>
      </p:nvGrpSpPr>
      <p:grpSpPr>
        <a:xfrm>
          <a:off x="0" y="0"/>
          <a:ext cx="0" cy="0"/>
          <a:chOff x="0" y="0"/>
          <a:chExt cx="0" cy="0"/>
        </a:xfrm>
      </p:grpSpPr>
      <p:sp>
        <p:nvSpPr>
          <p:cNvPr id="16" name="CScopyright" descr="&lt;tags&gt;&lt;tag n=&quot;Language&quot; v=&quot;ENG&quot; /&gt;&lt;/tags&gt;"/>
          <p:cNvSpPr/>
          <p:nvPr/>
        </p:nvSpPr>
        <p:spPr>
          <a:xfrm>
            <a:off x="6937376" y="6681788"/>
            <a:ext cx="1759776" cy="87716"/>
          </a:xfrm>
          <a:prstGeom prst="rect">
            <a:avLst/>
          </a:prstGeom>
        </p:spPr>
        <p:txBody>
          <a:bodyPr wrap="square" lIns="0" tIns="0" rIns="0" bIns="0">
            <a:spAutoFit/>
          </a:bodyPr>
          <a:lstStyle/>
          <a:p>
            <a:pPr algn="r" defTabSz="728663" eaLnBrk="1" hangingPunct="1">
              <a:lnSpc>
                <a:spcPct val="95000"/>
              </a:lnSpc>
              <a:buClr>
                <a:srgbClr val="FFFFFF"/>
              </a:buClr>
              <a:tabLst>
                <a:tab pos="4286250" algn="l"/>
              </a:tabLst>
            </a:pPr>
            <a:r>
              <a:rPr lang="es-ES_tradnl" sz="600" dirty="0" smtClean="0">
                <a:solidFill>
                  <a:srgbClr val="000000"/>
                </a:solidFill>
                <a:latin typeface="Credit Suisse Type Light"/>
              </a:rPr>
              <a:t>© </a:t>
            </a:r>
            <a:r>
              <a:rPr lang="es-ES_tradnl" sz="600" dirty="0" err="1" smtClean="0">
                <a:solidFill>
                  <a:srgbClr val="000000"/>
                </a:solidFill>
                <a:latin typeface="Credit Suisse Type Light"/>
              </a:rPr>
              <a:t>Credit</a:t>
            </a:r>
            <a:r>
              <a:rPr lang="es-ES_tradnl" sz="600" dirty="0" smtClean="0">
                <a:solidFill>
                  <a:srgbClr val="000000"/>
                </a:solidFill>
                <a:latin typeface="Credit Suisse Type Light"/>
              </a:rPr>
              <a:t> </a:t>
            </a:r>
            <a:r>
              <a:rPr lang="es-ES_tradnl" sz="600" dirty="0" err="1" smtClean="0">
                <a:solidFill>
                  <a:srgbClr val="000000"/>
                </a:solidFill>
                <a:latin typeface="Credit Suisse Type Light"/>
              </a:rPr>
              <a:t>Suisse</a:t>
            </a:r>
            <a:r>
              <a:rPr lang="es-ES_tradnl" sz="600" dirty="0" smtClean="0">
                <a:solidFill>
                  <a:srgbClr val="000000"/>
                </a:solidFill>
                <a:latin typeface="Credit Suisse Type Light"/>
              </a:rPr>
              <a:t> AG and/</a:t>
            </a:r>
            <a:r>
              <a:rPr lang="es-ES_tradnl" sz="600" dirty="0" err="1" smtClean="0">
                <a:solidFill>
                  <a:srgbClr val="000000"/>
                </a:solidFill>
                <a:latin typeface="Credit Suisse Type Light"/>
              </a:rPr>
              <a:t>or</a:t>
            </a:r>
            <a:r>
              <a:rPr lang="es-ES_tradnl" sz="600" dirty="0" smtClean="0">
                <a:solidFill>
                  <a:srgbClr val="000000"/>
                </a:solidFill>
                <a:latin typeface="Credit Suisse Type Light"/>
              </a:rPr>
              <a:t> </a:t>
            </a:r>
            <a:r>
              <a:rPr lang="es-ES_tradnl" sz="600" dirty="0" err="1" smtClean="0">
                <a:solidFill>
                  <a:srgbClr val="000000"/>
                </a:solidFill>
                <a:latin typeface="Credit Suisse Type Light"/>
              </a:rPr>
              <a:t>its</a:t>
            </a:r>
            <a:r>
              <a:rPr lang="es-ES_tradnl" sz="600" dirty="0" smtClean="0">
                <a:solidFill>
                  <a:srgbClr val="000000"/>
                </a:solidFill>
                <a:latin typeface="Credit Suisse Type Light"/>
              </a:rPr>
              <a:t> </a:t>
            </a:r>
            <a:r>
              <a:rPr lang="es-ES_tradnl" sz="600" dirty="0" err="1" smtClean="0">
                <a:solidFill>
                  <a:srgbClr val="000000"/>
                </a:solidFill>
                <a:latin typeface="Credit Suisse Type Light"/>
              </a:rPr>
              <a:t>affiliates</a:t>
            </a:r>
            <a:endParaRPr lang="es-ES_tradnl" sz="600" dirty="0">
              <a:solidFill>
                <a:srgbClr val="000000"/>
              </a:solidFill>
              <a:latin typeface="Credit Suisse Type Light"/>
            </a:endParaRPr>
          </a:p>
        </p:txBody>
      </p:sp>
      <p:grpSp>
        <p:nvGrpSpPr>
          <p:cNvPr id="771248" name="Internal" hidden="1"/>
          <p:cNvGrpSpPr>
            <a:grpSpLocks/>
          </p:cNvGrpSpPr>
          <p:nvPr/>
        </p:nvGrpSpPr>
        <p:grpSpPr bwMode="auto">
          <a:xfrm>
            <a:off x="-3175" y="3205166"/>
            <a:ext cx="9148763" cy="452438"/>
            <a:chOff x="-2" y="2021"/>
            <a:chExt cx="5763" cy="285"/>
          </a:xfrm>
        </p:grpSpPr>
        <p:sp>
          <p:nvSpPr>
            <p:cNvPr id="771249" name="Internal" descr="AQAAAAAQADf8VsF87YpNjJFeGrgdb/qAU/ApLmbaQDcVMFlpLH3KcYQl+bL/sfLhsIbj4CkwA4RRj0YOkT5VNUFO/bL928XmyQGJYy+nIFl0oJpJoiV6uCZbdK0PO92eyeXWM2U4FMO6YJBx6xdUJ6YN3y/xsIa4E2aFiLRbByqpc/U/N25ouD5yE6KgdunLety76ZipFhiD46znoVfXfd/cRZkO7rVa9S2nJSXfB/AztkQ9o4BaVGqz7C++0EfHeFvTD9vLIp15+WAkGcvgy0bj1UfHtMQ=" hidden="1"/>
            <p:cNvSpPr txBox="1">
              <a:spLocks noChangeArrowheads="1"/>
            </p:cNvSpPr>
            <p:nvPr userDrawn="1"/>
          </p:nvSpPr>
          <p:spPr bwMode="auto">
            <a:xfrm rot="16200000">
              <a:off x="-16" y="2035"/>
              <a:ext cx="282" cy="25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accent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46800" tIns="46800" rIns="46800" bIns="46800" anchor="ctr" anchorCtr="1">
              <a:spAutoFit/>
            </a:bodyPr>
            <a:lstStyle>
              <a:lvl1pPr algn="l" defTabSz="728663" eaLnBrk="0" hangingPunct="0">
                <a:defRPr sz="2400">
                  <a:solidFill>
                    <a:schemeClr val="tx1"/>
                  </a:solidFill>
                  <a:latin typeface="Credit Suisse Type Light" pitchFamily="34" charset="0"/>
                </a:defRPr>
              </a:lvl1pPr>
              <a:lvl2pPr marL="495300" indent="-227013" algn="l" defTabSz="728663" eaLnBrk="0" hangingPunct="0">
                <a:defRPr sz="2400">
                  <a:solidFill>
                    <a:schemeClr val="tx1"/>
                  </a:solidFill>
                  <a:latin typeface="Credit Suisse Type Light" pitchFamily="34" charset="0"/>
                </a:defRPr>
              </a:lvl2pPr>
              <a:lvl3pPr marL="757238" indent="-260350" algn="l" defTabSz="728663" eaLnBrk="0" hangingPunct="0">
                <a:defRPr sz="2400">
                  <a:solidFill>
                    <a:schemeClr val="tx1"/>
                  </a:solidFill>
                  <a:latin typeface="Credit Suisse Type Light" pitchFamily="34" charset="0"/>
                </a:defRPr>
              </a:lvl3pPr>
              <a:lvl4pPr marL="1004888" indent="-246063" algn="l" defTabSz="728663" eaLnBrk="0" hangingPunct="0">
                <a:defRPr sz="2400">
                  <a:solidFill>
                    <a:schemeClr val="tx1"/>
                  </a:solidFill>
                  <a:latin typeface="Credit Suisse Type Light" pitchFamily="34" charset="0"/>
                </a:defRPr>
              </a:lvl4pPr>
              <a:lvl5pPr marL="3128963" indent="15875" algn="l" defTabSz="728663" eaLnBrk="0" hangingPunct="0">
                <a:defRPr sz="2400">
                  <a:solidFill>
                    <a:schemeClr val="tx1"/>
                  </a:solidFill>
                  <a:latin typeface="Credit Suisse Type Light" pitchFamily="34" charset="0"/>
                </a:defRPr>
              </a:lvl5pPr>
              <a:lvl6pPr marL="3586163" indent="15875" defTabSz="728663" eaLnBrk="0" fontAlgn="base" hangingPunct="0">
                <a:spcBef>
                  <a:spcPct val="0"/>
                </a:spcBef>
                <a:spcAft>
                  <a:spcPct val="0"/>
                </a:spcAf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defRPr sz="2400">
                  <a:solidFill>
                    <a:schemeClr val="tx1"/>
                  </a:solidFill>
                  <a:latin typeface="Credit Suisse Type Light" pitchFamily="34" charset="0"/>
                </a:defRPr>
              </a:lvl9pPr>
            </a:lstStyle>
            <a:p>
              <a:pPr eaLnBrk="1" hangingPunct="1">
                <a:spcBef>
                  <a:spcPct val="35000"/>
                </a:spcBef>
                <a:buClr>
                  <a:srgbClr val="FFFFFF"/>
                </a:buClr>
              </a:pPr>
              <a:r>
                <a:rPr lang="en-US" sz="2000" b="1" noProof="1" smtClean="0">
                  <a:solidFill>
                    <a:srgbClr val="DADBDD"/>
                  </a:solidFill>
                  <a:latin typeface="Credit Suisse Type Light"/>
                </a:rPr>
                <a:t>     </a:t>
              </a:r>
              <a:endParaRPr lang="en-US" sz="2000" b="1" noProof="1">
                <a:solidFill>
                  <a:srgbClr val="DADBDD"/>
                </a:solidFill>
                <a:latin typeface="Credit Suisse Type Light"/>
              </a:endParaRPr>
            </a:p>
          </p:txBody>
        </p:sp>
        <p:sp>
          <p:nvSpPr>
            <p:cNvPr id="771250" name="Internal" descr="AQAAAAAQAFJ2Q2s9hkxHt/z/UQ/YchGFskD0Hlw2DyT0bFmcAuMxFOa6p7nuV1q02CZNuqNIX6jfZcLp/yc+FTdneSazB5FilDa0oKXaUdku9l+fLlgoov5TRbElFMA7Uu3PmMZDPCvGpEaUcr43nIsjuqv0smp89fIk/YxgzZSgbk7D6J5A7ZNQJav5M8GYO7tK34EoSJmB/dhSl2SeJILieIG+xwhRnD4wXERTQJ+3Zi/D5vjtUs+cADg15uXRTFUpqCvfqhL5ZjxYHi8y8H01Sh3rnHc=" hidden="1"/>
            <p:cNvSpPr txBox="1">
              <a:spLocks noChangeArrowheads="1"/>
            </p:cNvSpPr>
            <p:nvPr userDrawn="1"/>
          </p:nvSpPr>
          <p:spPr bwMode="auto">
            <a:xfrm rot="16200000" flipH="1" flipV="1">
              <a:off x="5494" y="2038"/>
              <a:ext cx="282" cy="25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accent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46800" tIns="46800" rIns="46800" bIns="46800" anchor="ctr" anchorCtr="1">
              <a:spAutoFit/>
            </a:bodyPr>
            <a:lstStyle>
              <a:lvl1pPr algn="l" defTabSz="728663" eaLnBrk="0" hangingPunct="0">
                <a:defRPr sz="2400">
                  <a:solidFill>
                    <a:schemeClr val="tx1"/>
                  </a:solidFill>
                  <a:latin typeface="Credit Suisse Type Light" pitchFamily="34" charset="0"/>
                </a:defRPr>
              </a:lvl1pPr>
              <a:lvl2pPr marL="495300" indent="-227013" algn="l" defTabSz="728663" eaLnBrk="0" hangingPunct="0">
                <a:defRPr sz="2400">
                  <a:solidFill>
                    <a:schemeClr val="tx1"/>
                  </a:solidFill>
                  <a:latin typeface="Credit Suisse Type Light" pitchFamily="34" charset="0"/>
                </a:defRPr>
              </a:lvl2pPr>
              <a:lvl3pPr marL="757238" indent="-260350" algn="l" defTabSz="728663" eaLnBrk="0" hangingPunct="0">
                <a:defRPr sz="2400">
                  <a:solidFill>
                    <a:schemeClr val="tx1"/>
                  </a:solidFill>
                  <a:latin typeface="Credit Suisse Type Light" pitchFamily="34" charset="0"/>
                </a:defRPr>
              </a:lvl3pPr>
              <a:lvl4pPr marL="1004888" indent="-246063" algn="l" defTabSz="728663" eaLnBrk="0" hangingPunct="0">
                <a:defRPr sz="2400">
                  <a:solidFill>
                    <a:schemeClr val="tx1"/>
                  </a:solidFill>
                  <a:latin typeface="Credit Suisse Type Light" pitchFamily="34" charset="0"/>
                </a:defRPr>
              </a:lvl4pPr>
              <a:lvl5pPr marL="3128963" indent="15875" algn="l" defTabSz="728663" eaLnBrk="0" hangingPunct="0">
                <a:defRPr sz="2400">
                  <a:solidFill>
                    <a:schemeClr val="tx1"/>
                  </a:solidFill>
                  <a:latin typeface="Credit Suisse Type Light" pitchFamily="34" charset="0"/>
                </a:defRPr>
              </a:lvl5pPr>
              <a:lvl6pPr marL="3586163" indent="15875" defTabSz="728663" eaLnBrk="0" fontAlgn="base" hangingPunct="0">
                <a:spcBef>
                  <a:spcPct val="0"/>
                </a:spcBef>
                <a:spcAft>
                  <a:spcPct val="0"/>
                </a:spcAf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defRPr sz="2400">
                  <a:solidFill>
                    <a:schemeClr val="tx1"/>
                  </a:solidFill>
                  <a:latin typeface="Credit Suisse Type Light" pitchFamily="34" charset="0"/>
                </a:defRPr>
              </a:lvl9pPr>
            </a:lstStyle>
            <a:p>
              <a:pPr eaLnBrk="1" hangingPunct="1">
                <a:spcBef>
                  <a:spcPct val="35000"/>
                </a:spcBef>
                <a:buClr>
                  <a:srgbClr val="FFFFFF"/>
                </a:buClr>
              </a:pPr>
              <a:r>
                <a:rPr lang="en-US" sz="2000" b="1" noProof="1" smtClean="0">
                  <a:solidFill>
                    <a:srgbClr val="DADBDD"/>
                  </a:solidFill>
                  <a:latin typeface="Credit Suisse Type Light"/>
                </a:rPr>
                <a:t>     </a:t>
              </a:r>
              <a:endParaRPr lang="en-US" sz="2000" b="1" noProof="1">
                <a:solidFill>
                  <a:srgbClr val="DADBDD"/>
                </a:solidFill>
                <a:latin typeface="Credit Suisse Type Light"/>
              </a:endParaRPr>
            </a:p>
          </p:txBody>
        </p:sp>
      </p:grpSp>
      <p:pic>
        <p:nvPicPr>
          <p:cNvPr id="771204" name="ClientLogoHolder" descr="&lt;tags&gt;&lt;tag n=&quot;Visible&quot; v=&quot;False&quot; /&gt;&lt;/tags&gt;" hidden="1"/>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640638" y="273050"/>
            <a:ext cx="1047750" cy="514350"/>
          </a:xfrm>
          <a:prstGeom prst="rect">
            <a:avLst/>
          </a:prstGeom>
          <a:noFill/>
          <a:extLst>
            <a:ext uri="{909E8E84-426E-40DD-AFC4-6F175D3DCCD1}">
              <a14:hiddenFill xmlns:a14="http://schemas.microsoft.com/office/drawing/2010/main">
                <a:solidFill>
                  <a:srgbClr val="FFFFFF"/>
                </a:solidFill>
              </a14:hiddenFill>
            </a:ext>
          </a:extLst>
        </p:spPr>
      </p:pic>
      <p:sp>
        <p:nvSpPr>
          <p:cNvPr id="771184" name="Tagline" hidden="1"/>
          <p:cNvSpPr txBox="1">
            <a:spLocks noChangeArrowheads="1"/>
          </p:cNvSpPr>
          <p:nvPr/>
        </p:nvSpPr>
        <p:spPr bwMode="auto">
          <a:xfrm rot="-5400000">
            <a:off x="-3366293" y="3369468"/>
            <a:ext cx="6826250" cy="873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ormAutofit/>
          </a:bodyPr>
          <a:lstStyle>
            <a:lvl1pPr algn="l" defTabSz="728663" eaLnBrk="0" hangingPunct="0">
              <a:tabLst>
                <a:tab pos="4286250" algn="l"/>
              </a:tabLst>
              <a:defRPr sz="2400">
                <a:solidFill>
                  <a:schemeClr val="tx1"/>
                </a:solidFill>
                <a:latin typeface="Credit Suisse Type Light" pitchFamily="34" charset="0"/>
              </a:defRPr>
            </a:lvl1pPr>
            <a:lvl2pPr marL="495300" indent="-227013" algn="l" defTabSz="728663" eaLnBrk="0" hangingPunct="0">
              <a:tabLst>
                <a:tab pos="4286250" algn="l"/>
              </a:tabLst>
              <a:defRPr sz="2400">
                <a:solidFill>
                  <a:schemeClr val="tx1"/>
                </a:solidFill>
                <a:latin typeface="Credit Suisse Type Light" pitchFamily="34" charset="0"/>
              </a:defRPr>
            </a:lvl2pPr>
            <a:lvl3pPr marL="757238" indent="-260350" algn="l" defTabSz="728663" eaLnBrk="0" hangingPunct="0">
              <a:tabLst>
                <a:tab pos="4286250" algn="l"/>
              </a:tabLst>
              <a:defRPr sz="2400">
                <a:solidFill>
                  <a:schemeClr val="tx1"/>
                </a:solidFill>
                <a:latin typeface="Credit Suisse Type Light" pitchFamily="34" charset="0"/>
              </a:defRPr>
            </a:lvl3pPr>
            <a:lvl4pPr marL="1004888" indent="-246063" algn="l" defTabSz="728663" eaLnBrk="0" hangingPunct="0">
              <a:tabLst>
                <a:tab pos="4286250" algn="l"/>
              </a:tabLst>
              <a:defRPr sz="2400">
                <a:solidFill>
                  <a:schemeClr val="tx1"/>
                </a:solidFill>
                <a:latin typeface="Credit Suisse Type Light" pitchFamily="34" charset="0"/>
              </a:defRPr>
            </a:lvl4pPr>
            <a:lvl5pPr marL="3128963" indent="15875" algn="l" defTabSz="728663" eaLnBrk="0" hangingPunct="0">
              <a:tabLst>
                <a:tab pos="4286250" algn="l"/>
              </a:tabLst>
              <a:defRPr sz="2400">
                <a:solidFill>
                  <a:schemeClr val="tx1"/>
                </a:solidFill>
                <a:latin typeface="Credit Suisse Type Light" pitchFamily="34" charset="0"/>
              </a:defRPr>
            </a:lvl5pPr>
            <a:lvl6pPr marL="35861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9pPr>
          </a:lstStyle>
          <a:p>
            <a:pPr eaLnBrk="1" hangingPunct="1">
              <a:lnSpc>
                <a:spcPct val="95000"/>
              </a:lnSpc>
              <a:buClr>
                <a:srgbClr val="FFFFFF"/>
              </a:buClr>
            </a:pPr>
            <a:r>
              <a:rPr lang="es-ES_tradnl" sz="600" noProof="1" smtClean="0">
                <a:solidFill>
                  <a:srgbClr val="969696"/>
                </a:solidFill>
                <a:latin typeface="Credit Suisse Type Light"/>
              </a:rPr>
              <a:t>O:\IBD_Regional_Documents_Repository_AM_Groups\Latam Group\Mexico IBD\CKDs\Credit Suisse RE\New RP\CSMRTCK - Roadshow_v52.pptx</a:t>
            </a:r>
            <a:endParaRPr lang="es-ES_tradnl" sz="600" noProof="1">
              <a:solidFill>
                <a:srgbClr val="969696"/>
              </a:solidFill>
              <a:latin typeface="Credit Suisse Type Light"/>
            </a:endParaRPr>
          </a:p>
        </p:txBody>
      </p:sp>
      <p:sp>
        <p:nvSpPr>
          <p:cNvPr id="771185" name="SlideTitle" descr="Text Box: Title"/>
          <p:cNvSpPr>
            <a:spLocks noGrp="1" noChangeArrowheads="1"/>
          </p:cNvSpPr>
          <p:nvPr>
            <p:ph type="title"/>
          </p:nvPr>
        </p:nvSpPr>
        <p:spPr bwMode="gray">
          <a:xfrm>
            <a:off x="449263" y="190500"/>
            <a:ext cx="8247888" cy="3476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spAutoFit/>
          </a:bodyPr>
          <a:lstStyle/>
          <a:p>
            <a:pPr lvl="0"/>
            <a:r>
              <a:rPr lang="es-ES_tradnl" dirty="0" err="1" smtClean="0"/>
              <a:t>Title</a:t>
            </a:r>
            <a:endParaRPr lang="es-ES_tradnl" dirty="0" smtClean="0"/>
          </a:p>
        </p:txBody>
      </p:sp>
      <p:sp>
        <p:nvSpPr>
          <p:cNvPr id="771186" name="BasicText" descr="&lt;tags&gt;&lt;tag n=&quot;Linked&quot; v=&quot;True&quot; /&gt;&lt;tag n=&quot;BulletInfo&quot; v=&quot;Standard&quot; /&gt;&lt;/tags&gt;"/>
          <p:cNvSpPr>
            <a:spLocks noGrp="1" noChangeArrowheads="1"/>
          </p:cNvSpPr>
          <p:nvPr>
            <p:ph type="body" idx="1"/>
          </p:nvPr>
        </p:nvSpPr>
        <p:spPr bwMode="gray">
          <a:xfrm>
            <a:off x="449263" y="990600"/>
            <a:ext cx="8245475" cy="43576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bodyPr>
          <a:lstStyle/>
          <a:p>
            <a:pPr lvl="0"/>
            <a:r>
              <a:rPr lang="es-ES_tradnl" dirty="0" err="1" smtClean="0"/>
              <a:t>Subheading</a:t>
            </a:r>
            <a:endParaRPr lang="es-ES_tradnl" dirty="0" smtClean="0"/>
          </a:p>
          <a:p>
            <a:pPr lvl="1"/>
            <a:r>
              <a:rPr lang="es-ES_tradnl" dirty="0" smtClean="0"/>
              <a:t>Basic </a:t>
            </a:r>
            <a:r>
              <a:rPr lang="es-ES_tradnl" dirty="0" err="1" smtClean="0"/>
              <a:t>text</a:t>
            </a:r>
            <a:endParaRPr lang="es-ES_tradnl" dirty="0" smtClean="0"/>
          </a:p>
          <a:p>
            <a:pPr lvl="2"/>
            <a:r>
              <a:rPr lang="es-ES_tradnl" dirty="0" err="1" smtClean="0"/>
              <a:t>Bullet</a:t>
            </a:r>
            <a:r>
              <a:rPr lang="es-ES_tradnl" dirty="0" smtClean="0"/>
              <a:t> </a:t>
            </a:r>
            <a:r>
              <a:rPr lang="es-ES_tradnl" dirty="0" err="1" smtClean="0"/>
              <a:t>level</a:t>
            </a:r>
            <a:r>
              <a:rPr lang="es-ES_tradnl" dirty="0" smtClean="0"/>
              <a:t> </a:t>
            </a:r>
            <a:r>
              <a:rPr lang="es-ES_tradnl" dirty="0" err="1" smtClean="0"/>
              <a:t>one</a:t>
            </a:r>
            <a:endParaRPr lang="es-ES_tradnl" dirty="0" smtClean="0"/>
          </a:p>
          <a:p>
            <a:pPr lvl="3"/>
            <a:r>
              <a:rPr lang="es-ES_tradnl" dirty="0" err="1" smtClean="0"/>
              <a:t>Bullet</a:t>
            </a:r>
            <a:r>
              <a:rPr lang="es-ES_tradnl" dirty="0" smtClean="0"/>
              <a:t> </a:t>
            </a:r>
            <a:r>
              <a:rPr lang="es-ES_tradnl" dirty="0" err="1" smtClean="0"/>
              <a:t>level</a:t>
            </a:r>
            <a:r>
              <a:rPr lang="es-ES_tradnl" dirty="0" smtClean="0"/>
              <a:t> </a:t>
            </a:r>
            <a:r>
              <a:rPr lang="es-ES_tradnl" dirty="0" err="1" smtClean="0"/>
              <a:t>two</a:t>
            </a:r>
            <a:endParaRPr lang="es-ES_tradnl" dirty="0" smtClean="0"/>
          </a:p>
          <a:p>
            <a:pPr lvl="4"/>
            <a:r>
              <a:rPr lang="es-ES_tradnl" dirty="0" err="1" smtClean="0"/>
              <a:t>Bullet</a:t>
            </a:r>
            <a:r>
              <a:rPr lang="es-ES_tradnl" dirty="0" smtClean="0"/>
              <a:t> </a:t>
            </a:r>
            <a:r>
              <a:rPr lang="es-ES_tradnl" dirty="0" err="1" smtClean="0"/>
              <a:t>level</a:t>
            </a:r>
            <a:r>
              <a:rPr lang="es-ES_tradnl" dirty="0" smtClean="0"/>
              <a:t> </a:t>
            </a:r>
            <a:r>
              <a:rPr lang="es-ES_tradnl" dirty="0" err="1" smtClean="0"/>
              <a:t>three</a:t>
            </a:r>
            <a:endParaRPr lang="es-ES_tradnl" dirty="0" smtClean="0"/>
          </a:p>
        </p:txBody>
      </p:sp>
      <p:sp>
        <p:nvSpPr>
          <p:cNvPr id="771199" name="DraftAndConfidential" descr="AQAAAAAQANuXcW+QYphDmxJF4Y+cdYKe5uOsFxh/tURiV5lg3Qi1O5gWnuLbNX5HX0dE8qXztcBENyVEe/gSLndhVpwQ5NPo3bpjzyHpqkA6gIQMwgax/y1BHQJkqARwyHCcUPo9lbomLaWKKA5v4scEtvv1ypi/A6mhCNkFWOu+IAlZa6X3OfHD+CrflnEdvjW7bELWZM7xhonK2R2ZQs3xWCJuoBtLMmmIGf3vVmI4ZmN4xpiRvMAsjrjUliONTMpDY2/rUA1mZgDoOz3pfSv24a7RjNQZjdM0hWH+5tX+wwf9cnfy"/>
          <p:cNvSpPr txBox="1">
            <a:spLocks noChangeArrowheads="1"/>
          </p:cNvSpPr>
          <p:nvPr/>
        </p:nvSpPr>
        <p:spPr bwMode="auto">
          <a:xfrm>
            <a:off x="8058362" y="6273800"/>
            <a:ext cx="634789" cy="146194"/>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algn="l" eaLnBrk="0" hangingPunct="0">
              <a:defRPr sz="2400">
                <a:solidFill>
                  <a:schemeClr val="tx1"/>
                </a:solidFill>
                <a:latin typeface="Credit Suisse Type Light" pitchFamily="34" charset="0"/>
              </a:defRPr>
            </a:lvl1pPr>
            <a:lvl2pPr marL="1588" algn="l" eaLnBrk="0" hangingPunct="0">
              <a:defRPr sz="2400">
                <a:solidFill>
                  <a:schemeClr val="tx1"/>
                </a:solidFill>
                <a:latin typeface="Credit Suisse Type Light" pitchFamily="34" charset="0"/>
              </a:defRPr>
            </a:lvl2pPr>
            <a:lvl3pPr marL="3175" algn="l" eaLnBrk="0" hangingPunct="0">
              <a:defRPr sz="2400">
                <a:solidFill>
                  <a:schemeClr val="tx1"/>
                </a:solidFill>
                <a:latin typeface="Credit Suisse Type Light" pitchFamily="34" charset="0"/>
              </a:defRPr>
            </a:lvl3pPr>
            <a:lvl4pPr marL="4763" algn="l" eaLnBrk="0" hangingPunct="0">
              <a:defRPr sz="2400">
                <a:solidFill>
                  <a:schemeClr val="tx1"/>
                </a:solidFill>
                <a:latin typeface="Credit Suisse Type Light" pitchFamily="34" charset="0"/>
              </a:defRPr>
            </a:lvl4pPr>
            <a:lvl5pPr marL="3484563" indent="-3300413" algn="l" eaLnBrk="0" hangingPunct="0">
              <a:defRPr sz="2400">
                <a:solidFill>
                  <a:schemeClr val="tx1"/>
                </a:solidFill>
                <a:latin typeface="Credit Suisse Type Light" pitchFamily="34" charset="0"/>
              </a:defRPr>
            </a:lvl5pPr>
            <a:lvl6pPr marL="3941763" indent="-3300413" eaLnBrk="0" fontAlgn="base" hangingPunct="0">
              <a:spcBef>
                <a:spcPct val="0"/>
              </a:spcBef>
              <a:spcAft>
                <a:spcPct val="0"/>
              </a:spcAft>
              <a:defRPr sz="2400">
                <a:solidFill>
                  <a:schemeClr val="tx1"/>
                </a:solidFill>
                <a:latin typeface="Credit Suisse Type Light" pitchFamily="34" charset="0"/>
              </a:defRPr>
            </a:lvl6pPr>
            <a:lvl7pPr marL="4398963" indent="-3300413" eaLnBrk="0" fontAlgn="base" hangingPunct="0">
              <a:spcBef>
                <a:spcPct val="0"/>
              </a:spcBef>
              <a:spcAft>
                <a:spcPct val="0"/>
              </a:spcAft>
              <a:defRPr sz="2400">
                <a:solidFill>
                  <a:schemeClr val="tx1"/>
                </a:solidFill>
                <a:latin typeface="Credit Suisse Type Light" pitchFamily="34" charset="0"/>
              </a:defRPr>
            </a:lvl7pPr>
            <a:lvl8pPr marL="4856163" indent="-3300413" eaLnBrk="0" fontAlgn="base" hangingPunct="0">
              <a:spcBef>
                <a:spcPct val="0"/>
              </a:spcBef>
              <a:spcAft>
                <a:spcPct val="0"/>
              </a:spcAft>
              <a:defRPr sz="2400">
                <a:solidFill>
                  <a:schemeClr val="tx1"/>
                </a:solidFill>
                <a:latin typeface="Credit Suisse Type Light" pitchFamily="34" charset="0"/>
              </a:defRPr>
            </a:lvl8pPr>
            <a:lvl9pPr marL="5313363" indent="-3300413" eaLnBrk="0" fontAlgn="base" hangingPunct="0">
              <a:spcBef>
                <a:spcPct val="0"/>
              </a:spcBef>
              <a:spcAft>
                <a:spcPct val="0"/>
              </a:spcAft>
              <a:defRPr sz="2400">
                <a:solidFill>
                  <a:schemeClr val="tx1"/>
                </a:solidFill>
                <a:latin typeface="Credit Suisse Type Light" pitchFamily="34" charset="0"/>
              </a:defRPr>
            </a:lvl9pPr>
          </a:lstStyle>
          <a:p>
            <a:pPr algn="r" defTabSz="914400" eaLnBrk="1" hangingPunct="1">
              <a:lnSpc>
                <a:spcPct val="95000"/>
              </a:lnSpc>
              <a:spcBef>
                <a:spcPct val="50000"/>
              </a:spcBef>
              <a:buClr>
                <a:srgbClr val="66A2BC"/>
              </a:buClr>
              <a:buSzPct val="120000"/>
              <a:buFont typeface="Wingdings" pitchFamily="2" charset="2"/>
              <a:buNone/>
            </a:pPr>
            <a:r>
              <a:rPr lang="es-ES_tradnl" sz="1000" noProof="1" smtClean="0">
                <a:solidFill>
                  <a:srgbClr val="000000"/>
                </a:solidFill>
                <a:latin typeface="Credit Suisse Type Light"/>
              </a:rPr>
              <a:t>Confidencial</a:t>
            </a:r>
            <a:endParaRPr lang="es-ES_tradnl" sz="1000" noProof="1">
              <a:solidFill>
                <a:srgbClr val="000000"/>
              </a:solidFill>
              <a:latin typeface="Credit Suisse Type Light"/>
            </a:endParaRPr>
          </a:p>
        </p:txBody>
      </p:sp>
      <p:sp>
        <p:nvSpPr>
          <p:cNvPr id="771200" name="ClientText" descr="Text Box: Client logo" hidden="1"/>
          <p:cNvSpPr>
            <a:spLocks noChangeArrowheads="1"/>
          </p:cNvSpPr>
          <p:nvPr/>
        </p:nvSpPr>
        <p:spPr bwMode="auto">
          <a:xfrm>
            <a:off x="7696200" y="200025"/>
            <a:ext cx="990600" cy="3302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bg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lstStyle/>
          <a:p>
            <a:pPr algn="r" defTabSz="914400">
              <a:lnSpc>
                <a:spcPct val="95000"/>
              </a:lnSpc>
            </a:pPr>
            <a:r>
              <a:rPr lang="es-ES_tradnl" sz="1400" noProof="1" smtClean="0">
                <a:solidFill>
                  <a:srgbClr val="000000"/>
                </a:solidFill>
                <a:latin typeface="Credit Suisse Type Light"/>
              </a:rPr>
              <a:t> </a:t>
            </a:r>
            <a:endParaRPr lang="es-ES_tradnl" sz="1400" noProof="1">
              <a:solidFill>
                <a:srgbClr val="000000"/>
              </a:solidFill>
              <a:latin typeface="Credit Suisse Type Light"/>
            </a:endParaRPr>
          </a:p>
        </p:txBody>
      </p:sp>
      <p:sp>
        <p:nvSpPr>
          <p:cNvPr id="771253" name="SlideNumber"/>
          <p:cNvSpPr>
            <a:spLocks noGrp="1" noChangeArrowheads="1"/>
          </p:cNvSpPr>
          <p:nvPr>
            <p:ph type="sldNum" sz="quarter" idx="4"/>
          </p:nvPr>
        </p:nvSpPr>
        <p:spPr bwMode="auto">
          <a:xfrm>
            <a:off x="6937375" y="6324600"/>
            <a:ext cx="1755775" cy="3571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45720" rIns="0" bIns="45720" numCol="1" anchor="b" anchorCtr="0" compatLnSpc="1">
            <a:prstTxWarp prst="textNoShape">
              <a:avLst/>
            </a:prstTxWarp>
          </a:bodyPr>
          <a:lstStyle>
            <a:lvl1pPr algn="r">
              <a:lnSpc>
                <a:spcPct val="100000"/>
              </a:lnSpc>
              <a:buClrTx/>
              <a:defRPr sz="1000">
                <a:latin typeface="+mn-lt"/>
                <a:ea typeface="+mn-ea"/>
              </a:defRPr>
            </a:lvl1pPr>
          </a:lstStyle>
          <a:p>
            <a:pPr defTabSz="914400" eaLnBrk="1" hangingPunct="1"/>
            <a:fld id="{CD2B1E3D-4F19-49ED-B4FD-3EDFFA339095}" type="slidenum">
              <a:rPr lang="es-ES_tradnl" noProof="1" smtClean="0">
                <a:solidFill>
                  <a:srgbClr val="000000"/>
                </a:solidFill>
              </a:rPr>
              <a:pPr defTabSz="914400" eaLnBrk="1" hangingPunct="1"/>
              <a:t>‹Nº›</a:t>
            </a:fld>
            <a:endParaRPr lang="es-ES_tradnl" noProof="1">
              <a:solidFill>
                <a:srgbClr val="000000"/>
              </a:solidFill>
            </a:endParaRPr>
          </a:p>
        </p:txBody>
      </p:sp>
      <p:sp>
        <p:nvSpPr>
          <p:cNvPr id="15" name="BlueLine"/>
          <p:cNvSpPr>
            <a:spLocks noChangeShapeType="1"/>
          </p:cNvSpPr>
          <p:nvPr/>
        </p:nvSpPr>
        <p:spPr bwMode="auto">
          <a:xfrm>
            <a:off x="449263" y="6135688"/>
            <a:ext cx="8247888" cy="0"/>
          </a:xfrm>
          <a:prstGeom prst="line">
            <a:avLst/>
          </a:prstGeom>
          <a:noFill/>
          <a:ln w="12700">
            <a:solidFill>
              <a:srgbClr val="003868"/>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defTabSz="914400" eaLnBrk="1" hangingPunct="1">
              <a:lnSpc>
                <a:spcPct val="95000"/>
              </a:lnSpc>
              <a:buClr>
                <a:srgbClr val="FFFFFF"/>
              </a:buClr>
            </a:pPr>
            <a:endParaRPr lang="es-ES_tradnl" sz="1200" dirty="0">
              <a:solidFill>
                <a:srgbClr val="000000"/>
              </a:solidFill>
              <a:latin typeface="Credit Suisse Type Light"/>
            </a:endParaRPr>
          </a:p>
        </p:txBody>
      </p:sp>
    </p:spTree>
    <p:extLst>
      <p:ext uri="{BB962C8B-B14F-4D97-AF65-F5344CB8AC3E}">
        <p14:creationId xmlns:p14="http://schemas.microsoft.com/office/powerpoint/2010/main" val="3096192560"/>
      </p:ext>
    </p:extLst>
  </p:cSld>
  <p:clrMap bg1="lt1" tx1="dk1" bg2="lt2" tx2="dk2" accent1="accent1" accent2="accent2" accent3="accent3" accent4="accent4" accent5="accent5" accent6="accent6" hlink="hlink" folHlink="folHlink"/>
  <p:sldLayoutIdLst>
    <p:sldLayoutId id="2147483786" r:id="rId1"/>
    <p:sldLayoutId id="2147483787" r:id="rId2"/>
    <p:sldLayoutId id="2147483788" r:id="rId3"/>
    <p:sldLayoutId id="2147483789" r:id="rId4"/>
  </p:sldLayoutIdLst>
  <p:timing>
    <p:tnLst>
      <p:par>
        <p:cTn id="1" dur="indefinite" restart="never" nodeType="tmRoot"/>
      </p:par>
    </p:tnLst>
  </p:timing>
  <p:hf hdr="0" ftr="0" dt="0"/>
  <p:txStyles>
    <p:titleStyle>
      <a:lvl1pPr algn="l" defTabSz="728663" rtl="0" fontAlgn="base">
        <a:lnSpc>
          <a:spcPct val="95000"/>
        </a:lnSpc>
        <a:spcBef>
          <a:spcPct val="0"/>
        </a:spcBef>
        <a:spcAft>
          <a:spcPct val="0"/>
        </a:spcAft>
        <a:defRPr sz="2400" b="1">
          <a:solidFill>
            <a:schemeClr val="tx1"/>
          </a:solidFill>
          <a:latin typeface="+mj-lt"/>
          <a:ea typeface="+mj-ea"/>
          <a:cs typeface="+mj-cs"/>
        </a:defRPr>
      </a:lvl1pPr>
      <a:lvl2pPr algn="l" defTabSz="728663" rtl="0" fontAlgn="base">
        <a:lnSpc>
          <a:spcPct val="95000"/>
        </a:lnSpc>
        <a:spcBef>
          <a:spcPct val="0"/>
        </a:spcBef>
        <a:spcAft>
          <a:spcPct val="0"/>
        </a:spcAft>
        <a:defRPr sz="2400" b="1">
          <a:solidFill>
            <a:schemeClr val="tx1"/>
          </a:solidFill>
          <a:latin typeface="Credit Suisse Type Light" pitchFamily="34" charset="0"/>
        </a:defRPr>
      </a:lvl2pPr>
      <a:lvl3pPr algn="l" defTabSz="728663" rtl="0" fontAlgn="base">
        <a:lnSpc>
          <a:spcPct val="95000"/>
        </a:lnSpc>
        <a:spcBef>
          <a:spcPct val="0"/>
        </a:spcBef>
        <a:spcAft>
          <a:spcPct val="0"/>
        </a:spcAft>
        <a:defRPr sz="2400" b="1">
          <a:solidFill>
            <a:schemeClr val="tx1"/>
          </a:solidFill>
          <a:latin typeface="Credit Suisse Type Light" pitchFamily="34" charset="0"/>
        </a:defRPr>
      </a:lvl3pPr>
      <a:lvl4pPr algn="l" defTabSz="728663" rtl="0" fontAlgn="base">
        <a:lnSpc>
          <a:spcPct val="95000"/>
        </a:lnSpc>
        <a:spcBef>
          <a:spcPct val="0"/>
        </a:spcBef>
        <a:spcAft>
          <a:spcPct val="0"/>
        </a:spcAft>
        <a:defRPr sz="2400" b="1">
          <a:solidFill>
            <a:schemeClr val="tx1"/>
          </a:solidFill>
          <a:latin typeface="Credit Suisse Type Light" pitchFamily="34" charset="0"/>
        </a:defRPr>
      </a:lvl4pPr>
      <a:lvl5pPr algn="l" defTabSz="728663" rtl="0" fontAlgn="base">
        <a:lnSpc>
          <a:spcPct val="95000"/>
        </a:lnSpc>
        <a:spcBef>
          <a:spcPct val="0"/>
        </a:spcBef>
        <a:spcAft>
          <a:spcPct val="0"/>
        </a:spcAft>
        <a:defRPr sz="2400" b="1">
          <a:solidFill>
            <a:schemeClr val="tx1"/>
          </a:solidFill>
          <a:latin typeface="Credit Suisse Type Light" pitchFamily="34" charset="0"/>
        </a:defRPr>
      </a:lvl5pPr>
      <a:lvl6pPr marL="457200" algn="l" defTabSz="728663" rtl="0" fontAlgn="base">
        <a:lnSpc>
          <a:spcPct val="95000"/>
        </a:lnSpc>
        <a:spcBef>
          <a:spcPct val="0"/>
        </a:spcBef>
        <a:spcAft>
          <a:spcPct val="0"/>
        </a:spcAft>
        <a:defRPr sz="2400" b="1">
          <a:solidFill>
            <a:schemeClr val="tx1"/>
          </a:solidFill>
          <a:latin typeface="Credit Suisse Type Light" pitchFamily="34" charset="0"/>
        </a:defRPr>
      </a:lvl6pPr>
      <a:lvl7pPr marL="914400" algn="l" defTabSz="728663" rtl="0" fontAlgn="base">
        <a:lnSpc>
          <a:spcPct val="95000"/>
        </a:lnSpc>
        <a:spcBef>
          <a:spcPct val="0"/>
        </a:spcBef>
        <a:spcAft>
          <a:spcPct val="0"/>
        </a:spcAft>
        <a:defRPr sz="2400" b="1">
          <a:solidFill>
            <a:schemeClr val="tx1"/>
          </a:solidFill>
          <a:latin typeface="Credit Suisse Type Light" pitchFamily="34" charset="0"/>
        </a:defRPr>
      </a:lvl7pPr>
      <a:lvl8pPr marL="1371600" algn="l" defTabSz="728663" rtl="0" fontAlgn="base">
        <a:lnSpc>
          <a:spcPct val="95000"/>
        </a:lnSpc>
        <a:spcBef>
          <a:spcPct val="0"/>
        </a:spcBef>
        <a:spcAft>
          <a:spcPct val="0"/>
        </a:spcAft>
        <a:defRPr sz="2400" b="1">
          <a:solidFill>
            <a:schemeClr val="tx1"/>
          </a:solidFill>
          <a:latin typeface="Credit Suisse Type Light" pitchFamily="34" charset="0"/>
        </a:defRPr>
      </a:lvl8pPr>
      <a:lvl9pPr marL="1828800" algn="l" defTabSz="728663" rtl="0" fontAlgn="base">
        <a:lnSpc>
          <a:spcPct val="95000"/>
        </a:lnSpc>
        <a:spcBef>
          <a:spcPct val="0"/>
        </a:spcBef>
        <a:spcAft>
          <a:spcPct val="0"/>
        </a:spcAft>
        <a:defRPr sz="2400" b="1">
          <a:solidFill>
            <a:schemeClr val="tx1"/>
          </a:solidFill>
          <a:latin typeface="Credit Suisse Type Light" pitchFamily="34" charset="0"/>
        </a:defRPr>
      </a:lvl9pPr>
    </p:titleStyle>
    <p:bodyStyle>
      <a:lvl1pPr algn="l" defTabSz="728663" rtl="0" fontAlgn="base">
        <a:lnSpc>
          <a:spcPct val="95000"/>
        </a:lnSpc>
        <a:spcBef>
          <a:spcPct val="95000"/>
        </a:spcBef>
        <a:spcAft>
          <a:spcPct val="0"/>
        </a:spcAft>
        <a:buClr>
          <a:schemeClr val="tx1"/>
        </a:buClr>
        <a:buSzPct val="120000"/>
        <a:buFont typeface="Wingdings" pitchFamily="2" charset="2"/>
        <a:defRPr sz="1400" b="1">
          <a:solidFill>
            <a:schemeClr val="tx1"/>
          </a:solidFill>
          <a:latin typeface="+mn-lt"/>
          <a:ea typeface="+mn-ea"/>
          <a:cs typeface="+mn-cs"/>
        </a:defRPr>
      </a:lvl1pPr>
      <a:lvl2pPr marL="1588" algn="l" defTabSz="728663" rtl="0" fontAlgn="base">
        <a:lnSpc>
          <a:spcPct val="95000"/>
        </a:lnSpc>
        <a:spcBef>
          <a:spcPct val="36000"/>
        </a:spcBef>
        <a:spcAft>
          <a:spcPct val="0"/>
        </a:spcAft>
        <a:buClr>
          <a:schemeClr val="tx1"/>
        </a:buClr>
        <a:buSzPct val="120000"/>
        <a:defRPr sz="1400">
          <a:solidFill>
            <a:schemeClr val="tx1"/>
          </a:solidFill>
          <a:latin typeface="+mn-lt"/>
        </a:defRPr>
      </a:lvl2pPr>
      <a:lvl3pPr marL="228600" indent="-225425" algn="l" defTabSz="728663" rtl="0" fontAlgn="base">
        <a:lnSpc>
          <a:spcPct val="95000"/>
        </a:lnSpc>
        <a:spcBef>
          <a:spcPct val="0"/>
        </a:spcBef>
        <a:spcAft>
          <a:spcPct val="0"/>
        </a:spcAft>
        <a:buClr>
          <a:schemeClr val="accent4"/>
        </a:buClr>
        <a:buSzPct val="80000"/>
        <a:buFont typeface="Wingdings" pitchFamily="2" charset="2"/>
        <a:buChar char="n"/>
        <a:defRPr sz="1400">
          <a:solidFill>
            <a:schemeClr val="tx1"/>
          </a:solidFill>
          <a:latin typeface="+mn-lt"/>
        </a:defRPr>
      </a:lvl3pPr>
      <a:lvl4pPr marL="466725" indent="-236538" algn="l" defTabSz="728663" rtl="0" fontAlgn="base">
        <a:lnSpc>
          <a:spcPct val="95000"/>
        </a:lnSpc>
        <a:spcBef>
          <a:spcPct val="0"/>
        </a:spcBef>
        <a:spcAft>
          <a:spcPct val="0"/>
        </a:spcAft>
        <a:buClr>
          <a:schemeClr val="tx1"/>
        </a:buClr>
        <a:buFont typeface="Credit Suisse Type Light" pitchFamily="34" charset="0"/>
        <a:buChar char="−"/>
        <a:defRPr sz="1400">
          <a:solidFill>
            <a:schemeClr val="tx1"/>
          </a:solidFill>
          <a:latin typeface="+mn-lt"/>
        </a:defRPr>
      </a:lvl4pPr>
      <a:lvl5pPr marL="706438" indent="-238125" algn="l" defTabSz="728663" rtl="0" fontAlgn="base">
        <a:lnSpc>
          <a:spcPct val="95000"/>
        </a:lnSpc>
        <a:spcBef>
          <a:spcPct val="0"/>
        </a:spcBef>
        <a:spcAft>
          <a:spcPct val="0"/>
        </a:spcAft>
        <a:buClr>
          <a:schemeClr val="tx1"/>
        </a:buClr>
        <a:buFont typeface="Credit Suisse Type Light" pitchFamily="34" charset="0"/>
        <a:buChar char="−"/>
        <a:defRPr sz="1400">
          <a:solidFill>
            <a:schemeClr val="tx1"/>
          </a:solidFill>
          <a:latin typeface="+mn-lt"/>
        </a:defRPr>
      </a:lvl5pPr>
      <a:lvl6pPr marL="1163638" indent="-238125" algn="l" defTabSz="728663" rtl="0" fontAlgn="base">
        <a:lnSpc>
          <a:spcPct val="95000"/>
        </a:lnSpc>
        <a:spcBef>
          <a:spcPct val="0"/>
        </a:spcBef>
        <a:spcAft>
          <a:spcPct val="0"/>
        </a:spcAft>
        <a:buClr>
          <a:schemeClr val="tx1"/>
        </a:buClr>
        <a:buFont typeface="Credit Suisse Type Light" pitchFamily="34" charset="0"/>
        <a:buChar char="−"/>
        <a:defRPr sz="1400">
          <a:solidFill>
            <a:schemeClr val="tx1"/>
          </a:solidFill>
          <a:latin typeface="+mn-lt"/>
        </a:defRPr>
      </a:lvl6pPr>
      <a:lvl7pPr marL="1620838" indent="-238125" algn="l" defTabSz="728663" rtl="0" fontAlgn="base">
        <a:lnSpc>
          <a:spcPct val="95000"/>
        </a:lnSpc>
        <a:spcBef>
          <a:spcPct val="0"/>
        </a:spcBef>
        <a:spcAft>
          <a:spcPct val="0"/>
        </a:spcAft>
        <a:buClr>
          <a:schemeClr val="tx1"/>
        </a:buClr>
        <a:buFont typeface="Credit Suisse Type Light" pitchFamily="34" charset="0"/>
        <a:buChar char="−"/>
        <a:defRPr sz="1400">
          <a:solidFill>
            <a:schemeClr val="tx1"/>
          </a:solidFill>
          <a:latin typeface="+mn-lt"/>
        </a:defRPr>
      </a:lvl7pPr>
      <a:lvl8pPr marL="2078038" indent="-238125" algn="l" defTabSz="728663" rtl="0" fontAlgn="base">
        <a:lnSpc>
          <a:spcPct val="95000"/>
        </a:lnSpc>
        <a:spcBef>
          <a:spcPct val="0"/>
        </a:spcBef>
        <a:spcAft>
          <a:spcPct val="0"/>
        </a:spcAft>
        <a:buClr>
          <a:schemeClr val="tx1"/>
        </a:buClr>
        <a:buFont typeface="Credit Suisse Type Light" pitchFamily="34" charset="0"/>
        <a:buChar char="−"/>
        <a:defRPr sz="1400">
          <a:solidFill>
            <a:schemeClr val="tx1"/>
          </a:solidFill>
          <a:latin typeface="+mn-lt"/>
        </a:defRPr>
      </a:lvl8pPr>
      <a:lvl9pPr marL="2535238" indent="-238125" algn="l" defTabSz="728663" rtl="0" fontAlgn="base">
        <a:lnSpc>
          <a:spcPct val="95000"/>
        </a:lnSpc>
        <a:spcBef>
          <a:spcPct val="0"/>
        </a:spcBef>
        <a:spcAft>
          <a:spcPct val="0"/>
        </a:spcAft>
        <a:buClr>
          <a:schemeClr val="tx1"/>
        </a:buClr>
        <a:buFont typeface="Credit Suisse Type Light" pitchFamily="34" charset="0"/>
        <a:buChar char="−"/>
        <a:defRPr sz="14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2.xml><?xml version="1.0" encoding="utf-8"?>
<p:sldMaster xmlns:a="http://schemas.openxmlformats.org/drawingml/2006/main" xmlns:r="http://schemas.openxmlformats.org/officeDocument/2006/relationships" xmlns:p="http://schemas.openxmlformats.org/presentationml/2006/main">
  <p:cSld>
    <p:bg>
      <p:bgPr>
        <a:blipFill dpi="0" rotWithShape="0">
          <a:blip r:embed="rId11"/>
          <a:srcRect/>
          <a:stretch>
            <a:fillRect/>
          </a:stretch>
        </a:blipFill>
        <a:effectLst/>
      </p:bgPr>
    </p:bg>
    <p:spTree>
      <p:nvGrpSpPr>
        <p:cNvPr id="1" name=""/>
        <p:cNvGrpSpPr/>
        <p:nvPr/>
      </p:nvGrpSpPr>
      <p:grpSpPr>
        <a:xfrm>
          <a:off x="0" y="0"/>
          <a:ext cx="0" cy="0"/>
          <a:chOff x="0" y="0"/>
          <a:chExt cx="0" cy="0"/>
        </a:xfrm>
      </p:grpSpPr>
      <p:sp>
        <p:nvSpPr>
          <p:cNvPr id="1026" name="Marcador de título 1"/>
          <p:cNvSpPr>
            <a:spLocks noGrp="1"/>
          </p:cNvSpPr>
          <p:nvPr>
            <p:ph type="title"/>
          </p:nvPr>
        </p:nvSpPr>
        <p:spPr bwMode="auto">
          <a:xfrm>
            <a:off x="457200" y="274638"/>
            <a:ext cx="5562600" cy="631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s-ES_tradnl" altLang="es-MX"/>
              <a:t>Clic para editar título</a:t>
            </a:r>
            <a:endParaRPr lang="es-ES" altLang="es-MX"/>
          </a:p>
        </p:txBody>
      </p:sp>
      <p:sp>
        <p:nvSpPr>
          <p:cNvPr id="1027" name="Marcador de texto 2"/>
          <p:cNvSpPr>
            <a:spLocks noGrp="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s-ES_tradnl" altLang="es-MX"/>
              <a:t>Haga clic para modificar el estilo de texto del patrón</a:t>
            </a:r>
          </a:p>
          <a:p>
            <a:pPr lvl="1"/>
            <a:r>
              <a:rPr lang="es-ES_tradnl" altLang="es-MX"/>
              <a:t>Segundo nivel</a:t>
            </a:r>
          </a:p>
          <a:p>
            <a:pPr lvl="2"/>
            <a:r>
              <a:rPr lang="es-ES_tradnl" altLang="es-MX"/>
              <a:t>Tercer nivel</a:t>
            </a:r>
          </a:p>
          <a:p>
            <a:pPr lvl="3"/>
            <a:r>
              <a:rPr lang="es-ES_tradnl" altLang="es-MX"/>
              <a:t>Cuarto nivel</a:t>
            </a:r>
          </a:p>
          <a:p>
            <a:pPr lvl="4"/>
            <a:r>
              <a:rPr lang="es-ES_tradnl" altLang="es-MX"/>
              <a:t>Quinto nivel</a:t>
            </a:r>
            <a:endParaRPr lang="es-ES" altLang="es-MX"/>
          </a:p>
        </p:txBody>
      </p:sp>
      <p:sp>
        <p:nvSpPr>
          <p:cNvPr id="4" name="Marcador de fecha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eaLnBrk="1" fontAlgn="auto" hangingPunct="1">
              <a:spcBef>
                <a:spcPts val="0"/>
              </a:spcBef>
              <a:spcAft>
                <a:spcPts val="0"/>
              </a:spcAft>
              <a:defRPr sz="1200" b="0" i="0" smtClean="0">
                <a:solidFill>
                  <a:schemeClr val="tx1">
                    <a:tint val="75000"/>
                  </a:schemeClr>
                </a:solidFill>
                <a:latin typeface="Myriad Pro"/>
                <a:cs typeface="Myriad Pro"/>
              </a:defRPr>
            </a:lvl1pPr>
          </a:lstStyle>
          <a:p>
            <a:pPr>
              <a:defRPr/>
            </a:pPr>
            <a:endParaRPr lang="es-ES" dirty="0">
              <a:solidFill>
                <a:prstClr val="black">
                  <a:tint val="75000"/>
                </a:prstClr>
              </a:solidFill>
            </a:endParaRPr>
          </a:p>
        </p:txBody>
      </p:sp>
      <p:sp>
        <p:nvSpPr>
          <p:cNvPr id="5" name="Marcador de pie de página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eaLnBrk="1" fontAlgn="auto" hangingPunct="1">
              <a:spcBef>
                <a:spcPts val="0"/>
              </a:spcBef>
              <a:spcAft>
                <a:spcPts val="0"/>
              </a:spcAft>
              <a:defRPr sz="1200" b="0" i="0" dirty="0">
                <a:solidFill>
                  <a:schemeClr val="tx1">
                    <a:tint val="75000"/>
                  </a:schemeClr>
                </a:solidFill>
                <a:latin typeface="Myriad Pro"/>
                <a:cs typeface="Myriad Pro"/>
              </a:defRPr>
            </a:lvl1pPr>
          </a:lstStyle>
          <a:p>
            <a:pPr>
              <a:defRPr/>
            </a:pPr>
            <a:endParaRPr lang="es-ES">
              <a:solidFill>
                <a:prstClr val="black">
                  <a:tint val="75000"/>
                </a:prstClr>
              </a:solidFill>
            </a:endParaRPr>
          </a:p>
        </p:txBody>
      </p:sp>
      <p:sp>
        <p:nvSpPr>
          <p:cNvPr id="6" name="Marcador de número de diapositiva 5"/>
          <p:cNvSpPr>
            <a:spLocks noGrp="1"/>
          </p:cNvSpPr>
          <p:nvPr>
            <p:ph type="sldNum" sz="quarter" idx="4"/>
          </p:nvPr>
        </p:nvSpPr>
        <p:spPr>
          <a:xfrm>
            <a:off x="6553200" y="6356350"/>
            <a:ext cx="2133600" cy="365125"/>
          </a:xfrm>
          <a:prstGeom prst="rect">
            <a:avLst/>
          </a:prstGeom>
        </p:spPr>
        <p:txBody>
          <a:bodyPr vert="horz" wrap="square" lIns="91440" tIns="45720" rIns="91440" bIns="45720" numCol="1" anchor="ctr" anchorCtr="0" compatLnSpc="1">
            <a:prstTxWarp prst="textNoShape">
              <a:avLst/>
            </a:prstTxWarp>
          </a:bodyPr>
          <a:lstStyle>
            <a:lvl1pPr algn="r" eaLnBrk="1" hangingPunct="1">
              <a:defRPr sz="1200">
                <a:solidFill>
                  <a:srgbClr val="898989"/>
                </a:solidFill>
                <a:latin typeface="Myriad Pro"/>
                <a:ea typeface="Myriad Pro"/>
                <a:cs typeface="Myriad Pro"/>
              </a:defRPr>
            </a:lvl1pPr>
          </a:lstStyle>
          <a:p>
            <a:fld id="{EA7C98A2-C6F5-4145-A038-7818A4CD901D}" type="slidenum">
              <a:rPr lang="es-ES" altLang="es-MX"/>
              <a:pPr/>
              <a:t>‹Nº›</a:t>
            </a:fld>
            <a:endParaRPr lang="es-ES" altLang="es-MX" dirty="0"/>
          </a:p>
        </p:txBody>
      </p:sp>
    </p:spTree>
    <p:extLst>
      <p:ext uri="{BB962C8B-B14F-4D97-AF65-F5344CB8AC3E}">
        <p14:creationId xmlns:p14="http://schemas.microsoft.com/office/powerpoint/2010/main" val="2968433043"/>
      </p:ext>
    </p:extLst>
  </p:cSld>
  <p:clrMap bg1="lt1" tx1="dk1" bg2="lt2" tx2="dk2" accent1="accent1" accent2="accent2" accent3="accent3" accent4="accent4" accent5="accent5" accent6="accent6" hlink="hlink" folHlink="folHlink"/>
  <p:sldLayoutIdLst>
    <p:sldLayoutId id="2147483797" r:id="rId1"/>
    <p:sldLayoutId id="2147483798" r:id="rId2"/>
    <p:sldLayoutId id="2147483799" r:id="rId3"/>
    <p:sldLayoutId id="2147483800" r:id="rId4"/>
    <p:sldLayoutId id="2147483801" r:id="rId5"/>
    <p:sldLayoutId id="2147483802" r:id="rId6"/>
    <p:sldLayoutId id="2147483803" r:id="rId7"/>
    <p:sldLayoutId id="2147483804" r:id="rId8"/>
    <p:sldLayoutId id="2147483805" r:id="rId9"/>
  </p:sldLayoutIdLst>
  <p:hf hdr="0" ftr="0" dt="0"/>
  <p:txStyles>
    <p:titleStyle>
      <a:lvl1pPr algn="l" defTabSz="457200" rtl="0" fontAlgn="base">
        <a:spcBef>
          <a:spcPct val="0"/>
        </a:spcBef>
        <a:spcAft>
          <a:spcPct val="0"/>
        </a:spcAft>
        <a:defRPr sz="3200" kern="1200">
          <a:solidFill>
            <a:srgbClr val="CD0000"/>
          </a:solidFill>
          <a:latin typeface="Myriad Pro"/>
          <a:ea typeface="Myriad Pro"/>
          <a:cs typeface="Myriad Pro"/>
        </a:defRPr>
      </a:lvl1pPr>
      <a:lvl2pPr algn="l" defTabSz="457200" rtl="0" fontAlgn="base">
        <a:spcBef>
          <a:spcPct val="0"/>
        </a:spcBef>
        <a:spcAft>
          <a:spcPct val="0"/>
        </a:spcAft>
        <a:defRPr sz="3200">
          <a:solidFill>
            <a:srgbClr val="CD0000"/>
          </a:solidFill>
          <a:latin typeface="Myriad Pro"/>
          <a:ea typeface="Myriad Pro"/>
          <a:cs typeface="Myriad Pro"/>
        </a:defRPr>
      </a:lvl2pPr>
      <a:lvl3pPr algn="l" defTabSz="457200" rtl="0" fontAlgn="base">
        <a:spcBef>
          <a:spcPct val="0"/>
        </a:spcBef>
        <a:spcAft>
          <a:spcPct val="0"/>
        </a:spcAft>
        <a:defRPr sz="3200">
          <a:solidFill>
            <a:srgbClr val="CD0000"/>
          </a:solidFill>
          <a:latin typeface="Myriad Pro"/>
          <a:ea typeface="Myriad Pro"/>
          <a:cs typeface="Myriad Pro"/>
        </a:defRPr>
      </a:lvl3pPr>
      <a:lvl4pPr algn="l" defTabSz="457200" rtl="0" fontAlgn="base">
        <a:spcBef>
          <a:spcPct val="0"/>
        </a:spcBef>
        <a:spcAft>
          <a:spcPct val="0"/>
        </a:spcAft>
        <a:defRPr sz="3200">
          <a:solidFill>
            <a:srgbClr val="CD0000"/>
          </a:solidFill>
          <a:latin typeface="Myriad Pro"/>
          <a:ea typeface="Myriad Pro"/>
          <a:cs typeface="Myriad Pro"/>
        </a:defRPr>
      </a:lvl4pPr>
      <a:lvl5pPr algn="l" defTabSz="457200" rtl="0" fontAlgn="base">
        <a:spcBef>
          <a:spcPct val="0"/>
        </a:spcBef>
        <a:spcAft>
          <a:spcPct val="0"/>
        </a:spcAft>
        <a:defRPr sz="3200">
          <a:solidFill>
            <a:srgbClr val="CD0000"/>
          </a:solidFill>
          <a:latin typeface="Myriad Pro"/>
          <a:ea typeface="Myriad Pro"/>
          <a:cs typeface="Myriad Pro"/>
        </a:defRPr>
      </a:lvl5pPr>
      <a:lvl6pPr marL="457200" algn="l" defTabSz="457200" rtl="0" fontAlgn="base">
        <a:spcBef>
          <a:spcPct val="0"/>
        </a:spcBef>
        <a:spcAft>
          <a:spcPct val="0"/>
        </a:spcAft>
        <a:defRPr sz="3200">
          <a:solidFill>
            <a:srgbClr val="CD0000"/>
          </a:solidFill>
          <a:latin typeface="Myriad Pro"/>
          <a:ea typeface="Myriad Pro"/>
          <a:cs typeface="Myriad Pro"/>
        </a:defRPr>
      </a:lvl6pPr>
      <a:lvl7pPr marL="914400" algn="l" defTabSz="457200" rtl="0" fontAlgn="base">
        <a:spcBef>
          <a:spcPct val="0"/>
        </a:spcBef>
        <a:spcAft>
          <a:spcPct val="0"/>
        </a:spcAft>
        <a:defRPr sz="3200">
          <a:solidFill>
            <a:srgbClr val="CD0000"/>
          </a:solidFill>
          <a:latin typeface="Myriad Pro"/>
          <a:ea typeface="Myriad Pro"/>
          <a:cs typeface="Myriad Pro"/>
        </a:defRPr>
      </a:lvl7pPr>
      <a:lvl8pPr marL="1371600" algn="l" defTabSz="457200" rtl="0" fontAlgn="base">
        <a:spcBef>
          <a:spcPct val="0"/>
        </a:spcBef>
        <a:spcAft>
          <a:spcPct val="0"/>
        </a:spcAft>
        <a:defRPr sz="3200">
          <a:solidFill>
            <a:srgbClr val="CD0000"/>
          </a:solidFill>
          <a:latin typeface="Myriad Pro"/>
          <a:ea typeface="Myriad Pro"/>
          <a:cs typeface="Myriad Pro"/>
        </a:defRPr>
      </a:lvl8pPr>
      <a:lvl9pPr marL="1828800" algn="l" defTabSz="457200" rtl="0" fontAlgn="base">
        <a:spcBef>
          <a:spcPct val="0"/>
        </a:spcBef>
        <a:spcAft>
          <a:spcPct val="0"/>
        </a:spcAft>
        <a:defRPr sz="3200">
          <a:solidFill>
            <a:srgbClr val="CD0000"/>
          </a:solidFill>
          <a:latin typeface="Myriad Pro"/>
          <a:ea typeface="Myriad Pro"/>
          <a:cs typeface="Myriad Pro"/>
        </a:defRPr>
      </a:lvl9pPr>
    </p:titleStyle>
    <p:bodyStyle>
      <a:lvl1pPr marL="342900" indent="-342900" algn="l" defTabSz="457200" rtl="0" fontAlgn="base">
        <a:spcBef>
          <a:spcPct val="20000"/>
        </a:spcBef>
        <a:spcAft>
          <a:spcPct val="0"/>
        </a:spcAft>
        <a:buFont typeface="Arial" pitchFamily="34" charset="0"/>
        <a:buChar char="•"/>
        <a:defRPr sz="2800" kern="1200">
          <a:solidFill>
            <a:schemeClr val="tx1"/>
          </a:solidFill>
          <a:latin typeface="Myriad Pro Light"/>
          <a:ea typeface="Myriad Pro Light"/>
          <a:cs typeface="Myriad Pro Light"/>
        </a:defRPr>
      </a:lvl1pPr>
      <a:lvl2pPr marL="742950" indent="-285750" algn="l" defTabSz="457200" rtl="0" fontAlgn="base">
        <a:spcBef>
          <a:spcPct val="20000"/>
        </a:spcBef>
        <a:spcAft>
          <a:spcPct val="0"/>
        </a:spcAft>
        <a:buFont typeface="Arial" pitchFamily="34" charset="0"/>
        <a:buChar char="–"/>
        <a:defRPr sz="2400" kern="1200">
          <a:solidFill>
            <a:schemeClr val="tx1"/>
          </a:solidFill>
          <a:latin typeface="Myriad Pro Light"/>
          <a:ea typeface="Myriad Pro Light"/>
          <a:cs typeface="Myriad Pro Light"/>
        </a:defRPr>
      </a:lvl2pPr>
      <a:lvl3pPr marL="1143000" indent="-228600" algn="l" defTabSz="457200" rtl="0" fontAlgn="base">
        <a:spcBef>
          <a:spcPct val="20000"/>
        </a:spcBef>
        <a:spcAft>
          <a:spcPct val="0"/>
        </a:spcAft>
        <a:buFont typeface="Arial" pitchFamily="34" charset="0"/>
        <a:buChar char="•"/>
        <a:defRPr sz="2000" kern="1200">
          <a:solidFill>
            <a:schemeClr val="tx1"/>
          </a:solidFill>
          <a:latin typeface="Myriad Pro Light"/>
          <a:ea typeface="Myriad Pro Light"/>
          <a:cs typeface="Myriad Pro Light"/>
        </a:defRPr>
      </a:lvl3pPr>
      <a:lvl4pPr marL="1600200" indent="-228600" algn="l" defTabSz="457200" rtl="0" fontAlgn="base">
        <a:spcBef>
          <a:spcPct val="20000"/>
        </a:spcBef>
        <a:spcAft>
          <a:spcPct val="0"/>
        </a:spcAft>
        <a:buFont typeface="Arial" pitchFamily="34" charset="0"/>
        <a:buChar char="–"/>
        <a:defRPr kern="1200">
          <a:solidFill>
            <a:schemeClr val="tx1"/>
          </a:solidFill>
          <a:latin typeface="Myriad Pro Light"/>
          <a:ea typeface="Myriad Pro Light"/>
          <a:cs typeface="Myriad Pro Light"/>
        </a:defRPr>
      </a:lvl4pPr>
      <a:lvl5pPr marL="2057400" indent="-228600" algn="l" defTabSz="457200" rtl="0" fontAlgn="base">
        <a:spcBef>
          <a:spcPct val="20000"/>
        </a:spcBef>
        <a:spcAft>
          <a:spcPct val="0"/>
        </a:spcAft>
        <a:buFont typeface="Arial" pitchFamily="34" charset="0"/>
        <a:buChar char="»"/>
        <a:defRPr kern="1200">
          <a:solidFill>
            <a:schemeClr val="tx1"/>
          </a:solidFill>
          <a:latin typeface="Myriad Pro Light"/>
          <a:ea typeface="Myriad Pro Light"/>
          <a:cs typeface="Myriad Pro Light"/>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s-E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1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18" name="CScopyright" descr="&lt;tags&gt;&lt;tag n=&quot;Language&quot; v=&quot;ENG&quot; /&gt;&lt;/tags&gt;"/>
          <p:cNvSpPr/>
          <p:nvPr/>
        </p:nvSpPr>
        <p:spPr>
          <a:xfrm>
            <a:off x="6937376" y="6681788"/>
            <a:ext cx="1759776" cy="87716"/>
          </a:xfrm>
          <a:prstGeom prst="rect">
            <a:avLst/>
          </a:prstGeom>
        </p:spPr>
        <p:txBody>
          <a:bodyPr wrap="square" lIns="0" tIns="0" rIns="0" bIns="0">
            <a:spAutoFit/>
          </a:bodyPr>
          <a:lstStyle/>
          <a:p>
            <a:pPr algn="r" defTabSz="728663" eaLnBrk="1" hangingPunct="1">
              <a:lnSpc>
                <a:spcPct val="95000"/>
              </a:lnSpc>
              <a:buClr>
                <a:srgbClr val="FFFFFF"/>
              </a:buClr>
              <a:tabLst>
                <a:tab pos="4286250" algn="l"/>
              </a:tabLst>
            </a:pPr>
            <a:r>
              <a:rPr lang="es-ES_tradnl" sz="600" dirty="0" smtClean="0">
                <a:solidFill>
                  <a:srgbClr val="000000"/>
                </a:solidFill>
                <a:latin typeface="Credit Suisse Type Light"/>
              </a:rPr>
              <a:t>© </a:t>
            </a:r>
            <a:r>
              <a:rPr lang="es-ES_tradnl" sz="600" dirty="0" err="1" smtClean="0">
                <a:solidFill>
                  <a:srgbClr val="000000"/>
                </a:solidFill>
                <a:latin typeface="Credit Suisse Type Light"/>
              </a:rPr>
              <a:t>Credit</a:t>
            </a:r>
            <a:r>
              <a:rPr lang="es-ES_tradnl" sz="600" dirty="0" smtClean="0">
                <a:solidFill>
                  <a:srgbClr val="000000"/>
                </a:solidFill>
                <a:latin typeface="Credit Suisse Type Light"/>
              </a:rPr>
              <a:t> </a:t>
            </a:r>
            <a:r>
              <a:rPr lang="es-ES_tradnl" sz="600" dirty="0" err="1" smtClean="0">
                <a:solidFill>
                  <a:srgbClr val="000000"/>
                </a:solidFill>
                <a:latin typeface="Credit Suisse Type Light"/>
              </a:rPr>
              <a:t>Suisse</a:t>
            </a:r>
            <a:r>
              <a:rPr lang="es-ES_tradnl" sz="600" dirty="0" smtClean="0">
                <a:solidFill>
                  <a:srgbClr val="000000"/>
                </a:solidFill>
                <a:latin typeface="Credit Suisse Type Light"/>
              </a:rPr>
              <a:t> AG and/</a:t>
            </a:r>
            <a:r>
              <a:rPr lang="es-ES_tradnl" sz="600" dirty="0" err="1" smtClean="0">
                <a:solidFill>
                  <a:srgbClr val="000000"/>
                </a:solidFill>
                <a:latin typeface="Credit Suisse Type Light"/>
              </a:rPr>
              <a:t>or</a:t>
            </a:r>
            <a:r>
              <a:rPr lang="es-ES_tradnl" sz="600" dirty="0" smtClean="0">
                <a:solidFill>
                  <a:srgbClr val="000000"/>
                </a:solidFill>
                <a:latin typeface="Credit Suisse Type Light"/>
              </a:rPr>
              <a:t> </a:t>
            </a:r>
            <a:r>
              <a:rPr lang="es-ES_tradnl" sz="600" dirty="0" err="1" smtClean="0">
                <a:solidFill>
                  <a:srgbClr val="000000"/>
                </a:solidFill>
                <a:latin typeface="Credit Suisse Type Light"/>
              </a:rPr>
              <a:t>its</a:t>
            </a:r>
            <a:r>
              <a:rPr lang="es-ES_tradnl" sz="600" dirty="0" smtClean="0">
                <a:solidFill>
                  <a:srgbClr val="000000"/>
                </a:solidFill>
                <a:latin typeface="Credit Suisse Type Light"/>
              </a:rPr>
              <a:t> </a:t>
            </a:r>
            <a:r>
              <a:rPr lang="es-ES_tradnl" sz="600" dirty="0" err="1" smtClean="0">
                <a:solidFill>
                  <a:srgbClr val="000000"/>
                </a:solidFill>
                <a:latin typeface="Credit Suisse Type Light"/>
              </a:rPr>
              <a:t>affiliates</a:t>
            </a:r>
            <a:endParaRPr lang="es-ES_tradnl" sz="600" dirty="0">
              <a:solidFill>
                <a:srgbClr val="000000"/>
              </a:solidFill>
              <a:latin typeface="Credit Suisse Type Light"/>
            </a:endParaRPr>
          </a:p>
        </p:txBody>
      </p:sp>
      <p:sp>
        <p:nvSpPr>
          <p:cNvPr id="9" name="SlideNumber"/>
          <p:cNvSpPr>
            <a:spLocks noGrp="1" noChangeArrowheads="1"/>
          </p:cNvSpPr>
          <p:nvPr>
            <p:ph type="sldNum" sz="quarter" idx="4"/>
          </p:nvPr>
        </p:nvSpPr>
        <p:spPr bwMode="auto">
          <a:xfrm>
            <a:off x="6937375" y="6324600"/>
            <a:ext cx="1755775" cy="3571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45720" rIns="0" bIns="45720" numCol="1" anchor="b" anchorCtr="0" compatLnSpc="1">
            <a:prstTxWarp prst="textNoShape">
              <a:avLst/>
            </a:prstTxWarp>
          </a:bodyPr>
          <a:lstStyle>
            <a:lvl1pPr algn="r">
              <a:lnSpc>
                <a:spcPct val="100000"/>
              </a:lnSpc>
              <a:buClrTx/>
              <a:defRPr sz="1000">
                <a:solidFill>
                  <a:schemeClr val="tx1"/>
                </a:solidFill>
                <a:latin typeface="+mn-lt"/>
                <a:ea typeface="+mn-ea"/>
                <a:cs typeface="+mn-cs"/>
              </a:defRPr>
            </a:lvl1pPr>
          </a:lstStyle>
          <a:p>
            <a:pPr defTabSz="914400" eaLnBrk="1" hangingPunct="1"/>
            <a:fld id="{3C5482B9-D11D-4067-B360-F1AA9B4F5826}" type="slidenum">
              <a:rPr lang="es-ES_tradnl" noProof="1" smtClean="0">
                <a:solidFill>
                  <a:srgbClr val="000000"/>
                </a:solidFill>
              </a:rPr>
              <a:pPr defTabSz="914400" eaLnBrk="1" hangingPunct="1"/>
              <a:t>‹Nº›</a:t>
            </a:fld>
            <a:endParaRPr lang="es-ES_tradnl" noProof="1">
              <a:solidFill>
                <a:srgbClr val="000000"/>
              </a:solidFill>
            </a:endParaRPr>
          </a:p>
        </p:txBody>
      </p:sp>
      <p:sp>
        <p:nvSpPr>
          <p:cNvPr id="7" name="DraftAndConfidential" descr="AQAAAAAQAPo7tMiVWMdEh3I/sOWZD0US2D7FY0+fK3FbwXcUlYvJHqgBhzKn686rq2tBDWzLCDYsoAbjW2PYSMQa3nArQWZDL6GhQGa4Nosf6CbwGIaK/nGrCVqmaCwhprO6b5U9OFKz59T9I9HGM37IV37M41dekyaH9ZhN4Svg/T1peWC1UKEl6qwFuxfUGHZEerKQk9E/GF4Ba7rRFuZ3phleeA5TOjWO7EgmTj0ILeu2LPnJ/naFaTcKiP2R5nxHACE2nJAynPg+bqMLVAjpqV1outyyVbwXyHwWp0QQAPtCnsVe"/>
          <p:cNvSpPr txBox="1">
            <a:spLocks noChangeArrowheads="1"/>
          </p:cNvSpPr>
          <p:nvPr/>
        </p:nvSpPr>
        <p:spPr bwMode="auto">
          <a:xfrm>
            <a:off x="8058362" y="6273800"/>
            <a:ext cx="634789" cy="146194"/>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algn="l" eaLnBrk="0" hangingPunct="0">
              <a:defRPr sz="2400">
                <a:solidFill>
                  <a:schemeClr val="tx1"/>
                </a:solidFill>
                <a:latin typeface="Credit Suisse Type Light" pitchFamily="34" charset="0"/>
              </a:defRPr>
            </a:lvl1pPr>
            <a:lvl2pPr marL="1588" algn="l" eaLnBrk="0" hangingPunct="0">
              <a:defRPr sz="2400">
                <a:solidFill>
                  <a:schemeClr val="tx1"/>
                </a:solidFill>
                <a:latin typeface="Credit Suisse Type Light" pitchFamily="34" charset="0"/>
              </a:defRPr>
            </a:lvl2pPr>
            <a:lvl3pPr marL="3175" algn="l" eaLnBrk="0" hangingPunct="0">
              <a:defRPr sz="2400">
                <a:solidFill>
                  <a:schemeClr val="tx1"/>
                </a:solidFill>
                <a:latin typeface="Credit Suisse Type Light" pitchFamily="34" charset="0"/>
              </a:defRPr>
            </a:lvl3pPr>
            <a:lvl4pPr marL="4763" algn="l" eaLnBrk="0" hangingPunct="0">
              <a:defRPr sz="2400">
                <a:solidFill>
                  <a:schemeClr val="tx1"/>
                </a:solidFill>
                <a:latin typeface="Credit Suisse Type Light" pitchFamily="34" charset="0"/>
              </a:defRPr>
            </a:lvl4pPr>
            <a:lvl5pPr marL="3484563" indent="-3300413" algn="l" eaLnBrk="0" hangingPunct="0">
              <a:defRPr sz="2400">
                <a:solidFill>
                  <a:schemeClr val="tx1"/>
                </a:solidFill>
                <a:latin typeface="Credit Suisse Type Light" pitchFamily="34" charset="0"/>
              </a:defRPr>
            </a:lvl5pPr>
            <a:lvl6pPr marL="3941763" indent="-3300413" eaLnBrk="0" fontAlgn="base" hangingPunct="0">
              <a:spcBef>
                <a:spcPct val="0"/>
              </a:spcBef>
              <a:spcAft>
                <a:spcPct val="0"/>
              </a:spcAft>
              <a:defRPr sz="2400">
                <a:solidFill>
                  <a:schemeClr val="tx1"/>
                </a:solidFill>
                <a:latin typeface="Credit Suisse Type Light" pitchFamily="34" charset="0"/>
              </a:defRPr>
            </a:lvl6pPr>
            <a:lvl7pPr marL="4398963" indent="-3300413" eaLnBrk="0" fontAlgn="base" hangingPunct="0">
              <a:spcBef>
                <a:spcPct val="0"/>
              </a:spcBef>
              <a:spcAft>
                <a:spcPct val="0"/>
              </a:spcAft>
              <a:defRPr sz="2400">
                <a:solidFill>
                  <a:schemeClr val="tx1"/>
                </a:solidFill>
                <a:latin typeface="Credit Suisse Type Light" pitchFamily="34" charset="0"/>
              </a:defRPr>
            </a:lvl7pPr>
            <a:lvl8pPr marL="4856163" indent="-3300413" eaLnBrk="0" fontAlgn="base" hangingPunct="0">
              <a:spcBef>
                <a:spcPct val="0"/>
              </a:spcBef>
              <a:spcAft>
                <a:spcPct val="0"/>
              </a:spcAft>
              <a:defRPr sz="2400">
                <a:solidFill>
                  <a:schemeClr val="tx1"/>
                </a:solidFill>
                <a:latin typeface="Credit Suisse Type Light" pitchFamily="34" charset="0"/>
              </a:defRPr>
            </a:lvl8pPr>
            <a:lvl9pPr marL="5313363" indent="-3300413" eaLnBrk="0" fontAlgn="base" hangingPunct="0">
              <a:spcBef>
                <a:spcPct val="0"/>
              </a:spcBef>
              <a:spcAft>
                <a:spcPct val="0"/>
              </a:spcAft>
              <a:defRPr sz="2400">
                <a:solidFill>
                  <a:schemeClr val="tx1"/>
                </a:solidFill>
                <a:latin typeface="Credit Suisse Type Light" pitchFamily="34" charset="0"/>
              </a:defRPr>
            </a:lvl9pPr>
          </a:lstStyle>
          <a:p>
            <a:pPr algn="r" defTabSz="914400" eaLnBrk="1" hangingPunct="1">
              <a:lnSpc>
                <a:spcPct val="95000"/>
              </a:lnSpc>
              <a:buClr>
                <a:srgbClr val="7898B3"/>
              </a:buClr>
              <a:buSzPct val="120000"/>
              <a:buFont typeface="Wingdings" pitchFamily="2" charset="2"/>
              <a:buNone/>
            </a:pPr>
            <a:r>
              <a:rPr lang="es-ES_tradnl" sz="1000" noProof="1" smtClean="0">
                <a:solidFill>
                  <a:srgbClr val="000000"/>
                </a:solidFill>
                <a:latin typeface="Credit Suisse Type Light"/>
              </a:rPr>
              <a:t>Confidencial</a:t>
            </a:r>
            <a:endParaRPr lang="es-ES_tradnl" sz="1000" noProof="1">
              <a:solidFill>
                <a:srgbClr val="000000"/>
              </a:solidFill>
              <a:latin typeface="Credit Suisse Type Light"/>
            </a:endParaRPr>
          </a:p>
        </p:txBody>
      </p:sp>
      <p:sp>
        <p:nvSpPr>
          <p:cNvPr id="17" name="Tagline" hidden="1"/>
          <p:cNvSpPr txBox="1">
            <a:spLocks noChangeArrowheads="1"/>
          </p:cNvSpPr>
          <p:nvPr/>
        </p:nvSpPr>
        <p:spPr bwMode="auto">
          <a:xfrm rot="-5400000">
            <a:off x="-3366293" y="3369468"/>
            <a:ext cx="6826250" cy="873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ormAutofit/>
          </a:bodyPr>
          <a:lstStyle>
            <a:lvl1pPr algn="l" defTabSz="728663" eaLnBrk="0" hangingPunct="0">
              <a:tabLst>
                <a:tab pos="4286250" algn="l"/>
              </a:tabLst>
              <a:defRPr sz="2400">
                <a:solidFill>
                  <a:schemeClr val="tx1"/>
                </a:solidFill>
                <a:latin typeface="Credit Suisse Type Light" pitchFamily="34" charset="0"/>
              </a:defRPr>
            </a:lvl1pPr>
            <a:lvl2pPr marL="495300" indent="-227013" algn="l" defTabSz="728663" eaLnBrk="0" hangingPunct="0">
              <a:tabLst>
                <a:tab pos="4286250" algn="l"/>
              </a:tabLst>
              <a:defRPr sz="2400">
                <a:solidFill>
                  <a:schemeClr val="tx1"/>
                </a:solidFill>
                <a:latin typeface="Credit Suisse Type Light" pitchFamily="34" charset="0"/>
              </a:defRPr>
            </a:lvl2pPr>
            <a:lvl3pPr marL="757238" indent="-260350" algn="l" defTabSz="728663" eaLnBrk="0" hangingPunct="0">
              <a:tabLst>
                <a:tab pos="4286250" algn="l"/>
              </a:tabLst>
              <a:defRPr sz="2400">
                <a:solidFill>
                  <a:schemeClr val="tx1"/>
                </a:solidFill>
                <a:latin typeface="Credit Suisse Type Light" pitchFamily="34" charset="0"/>
              </a:defRPr>
            </a:lvl3pPr>
            <a:lvl4pPr marL="1004888" indent="-246063" algn="l" defTabSz="728663" eaLnBrk="0" hangingPunct="0">
              <a:tabLst>
                <a:tab pos="4286250" algn="l"/>
              </a:tabLst>
              <a:defRPr sz="2400">
                <a:solidFill>
                  <a:schemeClr val="tx1"/>
                </a:solidFill>
                <a:latin typeface="Credit Suisse Type Light" pitchFamily="34" charset="0"/>
              </a:defRPr>
            </a:lvl4pPr>
            <a:lvl5pPr marL="3128963" indent="15875" algn="l" defTabSz="728663" eaLnBrk="0" hangingPunct="0">
              <a:tabLst>
                <a:tab pos="4286250" algn="l"/>
              </a:tabLst>
              <a:defRPr sz="2400">
                <a:solidFill>
                  <a:schemeClr val="tx1"/>
                </a:solidFill>
                <a:latin typeface="Credit Suisse Type Light" pitchFamily="34" charset="0"/>
              </a:defRPr>
            </a:lvl5pPr>
            <a:lvl6pPr marL="35861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9pPr>
          </a:lstStyle>
          <a:p>
            <a:pPr eaLnBrk="1" hangingPunct="1">
              <a:lnSpc>
                <a:spcPct val="95000"/>
              </a:lnSpc>
              <a:buClr>
                <a:srgbClr val="FFFFFF"/>
              </a:buClr>
            </a:pPr>
            <a:r>
              <a:rPr lang="es-ES_tradnl" sz="600" noProof="1" smtClean="0">
                <a:solidFill>
                  <a:srgbClr val="969696"/>
                </a:solidFill>
                <a:latin typeface="Credit Suisse Type Light"/>
              </a:rPr>
              <a:t>O:\IBD_Regional_Documents_Repository_AM_Groups\Latam Group\Mexico IBD\CKDs\Credit Suisse RE\New RP\CSMRTCK - Roadshow_v52.pptx</a:t>
            </a:r>
            <a:endParaRPr lang="es-ES_tradnl" sz="600" noProof="1">
              <a:solidFill>
                <a:srgbClr val="969696"/>
              </a:solidFill>
              <a:latin typeface="Credit Suisse Type Light"/>
            </a:endParaRPr>
          </a:p>
        </p:txBody>
      </p:sp>
      <p:sp>
        <p:nvSpPr>
          <p:cNvPr id="10" name="BlueLine"/>
          <p:cNvSpPr>
            <a:spLocks noChangeShapeType="1"/>
          </p:cNvSpPr>
          <p:nvPr/>
        </p:nvSpPr>
        <p:spPr bwMode="auto">
          <a:xfrm>
            <a:off x="449263" y="6135688"/>
            <a:ext cx="8247888" cy="0"/>
          </a:xfrm>
          <a:prstGeom prst="line">
            <a:avLst/>
          </a:prstGeom>
          <a:noFill/>
          <a:ln w="12700">
            <a:solidFill>
              <a:schemeClr val="accent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defTabSz="914400" eaLnBrk="1" hangingPunct="1">
              <a:lnSpc>
                <a:spcPct val="95000"/>
              </a:lnSpc>
              <a:buClr>
                <a:srgbClr val="FFFFFF"/>
              </a:buClr>
            </a:pPr>
            <a:endParaRPr lang="es-ES_tradnl" sz="1200" dirty="0">
              <a:solidFill>
                <a:srgbClr val="000000"/>
              </a:solidFill>
              <a:latin typeface="Credit Suisse Type Light"/>
            </a:endParaRPr>
          </a:p>
        </p:txBody>
      </p:sp>
      <p:grpSp>
        <p:nvGrpSpPr>
          <p:cNvPr id="12" name="Internal" hidden="1"/>
          <p:cNvGrpSpPr>
            <a:grpSpLocks/>
          </p:cNvGrpSpPr>
          <p:nvPr/>
        </p:nvGrpSpPr>
        <p:grpSpPr bwMode="auto">
          <a:xfrm>
            <a:off x="-3175" y="3205166"/>
            <a:ext cx="9148763" cy="452438"/>
            <a:chOff x="-2" y="2021"/>
            <a:chExt cx="5763" cy="285"/>
          </a:xfrm>
        </p:grpSpPr>
        <p:sp>
          <p:nvSpPr>
            <p:cNvPr id="13" name="Internal" descr="AQAAAAAQANNOf4v6BJlEhEkJHkW5lR4j3OOBPzy7CncuJ2ulytYQMVCeUf6W7xZ4lKVMDlB/jqN5oU967nNDG3aJVO+mk9wFBrf6/MLrnVzX4Of21JZFXTAu0UQrSy70b9P5BvKX0c9CP/AU5crkcfgFzv0oyluunsgJAsiemoY/RLaADM6eWjtPA834aUD3rqN/C875QOgUWH6yxeD++TfOlvffTwAyBdHpioQeFVGgINkDTIezfO6rojaqvrmyc0qxv5YBWL7wMh1lsvSrHUg16Ra4dDk=" hidden="1"/>
            <p:cNvSpPr txBox="1">
              <a:spLocks noChangeArrowheads="1"/>
            </p:cNvSpPr>
            <p:nvPr userDrawn="1"/>
          </p:nvSpPr>
          <p:spPr bwMode="auto">
            <a:xfrm rot="16200000">
              <a:off x="-16" y="2035"/>
              <a:ext cx="282" cy="25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accent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46800" tIns="46800" rIns="46800" bIns="46800" anchor="ctr" anchorCtr="1">
              <a:spAutoFit/>
            </a:bodyPr>
            <a:lstStyle>
              <a:lvl1pPr algn="l" defTabSz="728663" eaLnBrk="0" hangingPunct="0">
                <a:defRPr sz="2400">
                  <a:solidFill>
                    <a:schemeClr val="tx1"/>
                  </a:solidFill>
                  <a:latin typeface="Credit Suisse Type Light" pitchFamily="34" charset="0"/>
                </a:defRPr>
              </a:lvl1pPr>
              <a:lvl2pPr marL="495300" indent="-227013" algn="l" defTabSz="728663" eaLnBrk="0" hangingPunct="0">
                <a:defRPr sz="2400">
                  <a:solidFill>
                    <a:schemeClr val="tx1"/>
                  </a:solidFill>
                  <a:latin typeface="Credit Suisse Type Light" pitchFamily="34" charset="0"/>
                </a:defRPr>
              </a:lvl2pPr>
              <a:lvl3pPr marL="757238" indent="-260350" algn="l" defTabSz="728663" eaLnBrk="0" hangingPunct="0">
                <a:defRPr sz="2400">
                  <a:solidFill>
                    <a:schemeClr val="tx1"/>
                  </a:solidFill>
                  <a:latin typeface="Credit Suisse Type Light" pitchFamily="34" charset="0"/>
                </a:defRPr>
              </a:lvl3pPr>
              <a:lvl4pPr marL="1004888" indent="-246063" algn="l" defTabSz="728663" eaLnBrk="0" hangingPunct="0">
                <a:defRPr sz="2400">
                  <a:solidFill>
                    <a:schemeClr val="tx1"/>
                  </a:solidFill>
                  <a:latin typeface="Credit Suisse Type Light" pitchFamily="34" charset="0"/>
                </a:defRPr>
              </a:lvl4pPr>
              <a:lvl5pPr marL="3128963" indent="15875" algn="l" defTabSz="728663" eaLnBrk="0" hangingPunct="0">
                <a:defRPr sz="2400">
                  <a:solidFill>
                    <a:schemeClr val="tx1"/>
                  </a:solidFill>
                  <a:latin typeface="Credit Suisse Type Light" pitchFamily="34" charset="0"/>
                </a:defRPr>
              </a:lvl5pPr>
              <a:lvl6pPr marL="3586163" indent="15875" defTabSz="728663" eaLnBrk="0" fontAlgn="base" hangingPunct="0">
                <a:spcBef>
                  <a:spcPct val="0"/>
                </a:spcBef>
                <a:spcAft>
                  <a:spcPct val="0"/>
                </a:spcAf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defRPr sz="2400">
                  <a:solidFill>
                    <a:schemeClr val="tx1"/>
                  </a:solidFill>
                  <a:latin typeface="Credit Suisse Type Light" pitchFamily="34" charset="0"/>
                </a:defRPr>
              </a:lvl9pPr>
            </a:lstStyle>
            <a:p>
              <a:pPr eaLnBrk="1" hangingPunct="1">
                <a:spcBef>
                  <a:spcPct val="35000"/>
                </a:spcBef>
                <a:buClr>
                  <a:srgbClr val="FFFFFF"/>
                </a:buClr>
              </a:pPr>
              <a:r>
                <a:rPr lang="en-US" sz="2000" b="1" noProof="1" smtClean="0">
                  <a:solidFill>
                    <a:srgbClr val="DADBDD"/>
                  </a:solidFill>
                  <a:latin typeface="Credit Suisse Type Light"/>
                </a:rPr>
                <a:t>     </a:t>
              </a:r>
              <a:endParaRPr lang="en-US" sz="2000" b="1" noProof="1">
                <a:solidFill>
                  <a:srgbClr val="DADBDD"/>
                </a:solidFill>
                <a:latin typeface="Credit Suisse Type Light"/>
              </a:endParaRPr>
            </a:p>
          </p:txBody>
        </p:sp>
        <p:sp>
          <p:nvSpPr>
            <p:cNvPr id="14" name="Internal" descr="AQAAAAAQALBqnUayIrRNlcLuSXAb7Z9mbufoC7ryh+CufKdH6LJV78hCVxdC7H9EtxfC09hcfsS6YqUY9htHtkU8otVdwKgoZRxXjz0NbPnrIu2aHYanOG3k3tebA455XWKNt58NVZQZ1JTDTucq2GTvpFfK2hYXRProaWtHNoZOyzMBlEZ10eLp8JQ03lJvoyHifLhJuMSRY+Mgr4/blKRu0/wX0z0l9I+PBNW8KlQk8Ew7VmQ12ehiC9A98HuxYbWMdBwpAueTXbIrg11Q+0QkVQdsPyw=" hidden="1"/>
            <p:cNvSpPr txBox="1">
              <a:spLocks noChangeArrowheads="1"/>
            </p:cNvSpPr>
            <p:nvPr userDrawn="1"/>
          </p:nvSpPr>
          <p:spPr bwMode="auto">
            <a:xfrm rot="16200000" flipH="1" flipV="1">
              <a:off x="5494" y="2038"/>
              <a:ext cx="282" cy="25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accent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46800" tIns="46800" rIns="46800" bIns="46800" anchor="ctr" anchorCtr="1">
              <a:spAutoFit/>
            </a:bodyPr>
            <a:lstStyle>
              <a:lvl1pPr algn="l" defTabSz="728663" eaLnBrk="0" hangingPunct="0">
                <a:defRPr sz="2400">
                  <a:solidFill>
                    <a:schemeClr val="tx1"/>
                  </a:solidFill>
                  <a:latin typeface="Credit Suisse Type Light" pitchFamily="34" charset="0"/>
                </a:defRPr>
              </a:lvl1pPr>
              <a:lvl2pPr marL="495300" indent="-227013" algn="l" defTabSz="728663" eaLnBrk="0" hangingPunct="0">
                <a:defRPr sz="2400">
                  <a:solidFill>
                    <a:schemeClr val="tx1"/>
                  </a:solidFill>
                  <a:latin typeface="Credit Suisse Type Light" pitchFamily="34" charset="0"/>
                </a:defRPr>
              </a:lvl2pPr>
              <a:lvl3pPr marL="757238" indent="-260350" algn="l" defTabSz="728663" eaLnBrk="0" hangingPunct="0">
                <a:defRPr sz="2400">
                  <a:solidFill>
                    <a:schemeClr val="tx1"/>
                  </a:solidFill>
                  <a:latin typeface="Credit Suisse Type Light" pitchFamily="34" charset="0"/>
                </a:defRPr>
              </a:lvl3pPr>
              <a:lvl4pPr marL="1004888" indent="-246063" algn="l" defTabSz="728663" eaLnBrk="0" hangingPunct="0">
                <a:defRPr sz="2400">
                  <a:solidFill>
                    <a:schemeClr val="tx1"/>
                  </a:solidFill>
                  <a:latin typeface="Credit Suisse Type Light" pitchFamily="34" charset="0"/>
                </a:defRPr>
              </a:lvl4pPr>
              <a:lvl5pPr marL="3128963" indent="15875" algn="l" defTabSz="728663" eaLnBrk="0" hangingPunct="0">
                <a:defRPr sz="2400">
                  <a:solidFill>
                    <a:schemeClr val="tx1"/>
                  </a:solidFill>
                  <a:latin typeface="Credit Suisse Type Light" pitchFamily="34" charset="0"/>
                </a:defRPr>
              </a:lvl5pPr>
              <a:lvl6pPr marL="3586163" indent="15875" defTabSz="728663" eaLnBrk="0" fontAlgn="base" hangingPunct="0">
                <a:spcBef>
                  <a:spcPct val="0"/>
                </a:spcBef>
                <a:spcAft>
                  <a:spcPct val="0"/>
                </a:spcAf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defRPr sz="2400">
                  <a:solidFill>
                    <a:schemeClr val="tx1"/>
                  </a:solidFill>
                  <a:latin typeface="Credit Suisse Type Light" pitchFamily="34" charset="0"/>
                </a:defRPr>
              </a:lvl9pPr>
            </a:lstStyle>
            <a:p>
              <a:pPr eaLnBrk="1" hangingPunct="1">
                <a:spcBef>
                  <a:spcPct val="35000"/>
                </a:spcBef>
                <a:buClr>
                  <a:srgbClr val="FFFFFF"/>
                </a:buClr>
              </a:pPr>
              <a:r>
                <a:rPr lang="en-US" sz="2000" b="1" noProof="1" smtClean="0">
                  <a:solidFill>
                    <a:srgbClr val="DADBDD"/>
                  </a:solidFill>
                  <a:latin typeface="Credit Suisse Type Light"/>
                </a:rPr>
                <a:t>     </a:t>
              </a:r>
              <a:endParaRPr lang="en-US" sz="2000" b="1" noProof="1">
                <a:solidFill>
                  <a:srgbClr val="DADBDD"/>
                </a:solidFill>
                <a:latin typeface="Credit Suisse Type Light"/>
              </a:endParaRPr>
            </a:p>
          </p:txBody>
        </p:sp>
      </p:grpSp>
      <p:sp>
        <p:nvSpPr>
          <p:cNvPr id="16" name="BasicText" descr="&lt;tags&gt;&lt;tag n=&quot;Linked&quot; v=&quot;True&quot; /&gt;&lt;tag n=&quot;BulletInfo&quot; v=&quot;Standard&quot; /&gt;&lt;tag n=&quot;Format&quot; v=&quot;1&quot; /&gt;&lt;/tags&gt;"/>
          <p:cNvSpPr>
            <a:spLocks noGrp="1" noChangeArrowheads="1"/>
          </p:cNvSpPr>
          <p:nvPr>
            <p:ph type="body" idx="1"/>
          </p:nvPr>
        </p:nvSpPr>
        <p:spPr bwMode="gray">
          <a:xfrm>
            <a:off x="449263" y="990600"/>
            <a:ext cx="8245475" cy="43576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bodyPr>
          <a:lstStyle/>
          <a:p>
            <a:pPr lvl="0"/>
            <a:r>
              <a:rPr lang="es-ES_tradnl" dirty="0" err="1" smtClean="0"/>
              <a:t>Subheading</a:t>
            </a:r>
            <a:endParaRPr lang="es-ES_tradnl" dirty="0" smtClean="0"/>
          </a:p>
          <a:p>
            <a:pPr lvl="1"/>
            <a:r>
              <a:rPr lang="es-ES_tradnl" dirty="0" smtClean="0"/>
              <a:t>Basic </a:t>
            </a:r>
            <a:r>
              <a:rPr lang="es-ES_tradnl" dirty="0" err="1" smtClean="0"/>
              <a:t>text</a:t>
            </a:r>
            <a:endParaRPr lang="es-ES_tradnl" dirty="0" smtClean="0"/>
          </a:p>
          <a:p>
            <a:pPr lvl="2"/>
            <a:r>
              <a:rPr lang="es-ES_tradnl" dirty="0" err="1" smtClean="0"/>
              <a:t>Bullet</a:t>
            </a:r>
            <a:r>
              <a:rPr lang="es-ES_tradnl" dirty="0" smtClean="0"/>
              <a:t> </a:t>
            </a:r>
            <a:r>
              <a:rPr lang="es-ES_tradnl" dirty="0" err="1" smtClean="0"/>
              <a:t>level</a:t>
            </a:r>
            <a:r>
              <a:rPr lang="es-ES_tradnl" dirty="0" smtClean="0"/>
              <a:t> </a:t>
            </a:r>
            <a:r>
              <a:rPr lang="es-ES_tradnl" dirty="0" err="1" smtClean="0"/>
              <a:t>one</a:t>
            </a:r>
            <a:endParaRPr lang="es-ES_tradnl" dirty="0" smtClean="0"/>
          </a:p>
          <a:p>
            <a:pPr lvl="3"/>
            <a:r>
              <a:rPr lang="es-ES_tradnl" dirty="0" err="1" smtClean="0"/>
              <a:t>Bullet</a:t>
            </a:r>
            <a:r>
              <a:rPr lang="es-ES_tradnl" dirty="0" smtClean="0"/>
              <a:t> </a:t>
            </a:r>
            <a:r>
              <a:rPr lang="es-ES_tradnl" dirty="0" err="1" smtClean="0"/>
              <a:t>level</a:t>
            </a:r>
            <a:r>
              <a:rPr lang="es-ES_tradnl" dirty="0" smtClean="0"/>
              <a:t> </a:t>
            </a:r>
            <a:r>
              <a:rPr lang="es-ES_tradnl" dirty="0" err="1" smtClean="0"/>
              <a:t>two</a:t>
            </a:r>
            <a:endParaRPr lang="es-ES_tradnl" dirty="0" smtClean="0"/>
          </a:p>
          <a:p>
            <a:pPr lvl="4"/>
            <a:r>
              <a:rPr lang="es-ES_tradnl" dirty="0" err="1" smtClean="0"/>
              <a:t>Bullet</a:t>
            </a:r>
            <a:r>
              <a:rPr lang="es-ES_tradnl" dirty="0" smtClean="0"/>
              <a:t> </a:t>
            </a:r>
            <a:r>
              <a:rPr lang="es-ES_tradnl" dirty="0" err="1" smtClean="0"/>
              <a:t>level</a:t>
            </a:r>
            <a:r>
              <a:rPr lang="es-ES_tradnl" dirty="0" smtClean="0"/>
              <a:t> </a:t>
            </a:r>
            <a:r>
              <a:rPr lang="es-ES_tradnl" dirty="0" err="1" smtClean="0"/>
              <a:t>three</a:t>
            </a:r>
            <a:endParaRPr lang="es-ES_tradnl" dirty="0" smtClean="0"/>
          </a:p>
        </p:txBody>
      </p:sp>
      <p:sp>
        <p:nvSpPr>
          <p:cNvPr id="15" name="Title" descr="Text Box: Title"/>
          <p:cNvSpPr>
            <a:spLocks noGrp="1" noChangeArrowheads="1"/>
          </p:cNvSpPr>
          <p:nvPr>
            <p:ph type="title"/>
          </p:nvPr>
        </p:nvSpPr>
        <p:spPr bwMode="gray">
          <a:xfrm>
            <a:off x="449263" y="190500"/>
            <a:ext cx="8247888" cy="3508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spAutoFit/>
          </a:bodyPr>
          <a:lstStyle/>
          <a:p>
            <a:pPr lvl="0"/>
            <a:r>
              <a:rPr lang="es-ES_tradnl" dirty="0" err="1" smtClean="0"/>
              <a:t>Title</a:t>
            </a:r>
            <a:endParaRPr lang="es-ES_tradnl" dirty="0" smtClean="0"/>
          </a:p>
        </p:txBody>
      </p:sp>
      <p:sp>
        <p:nvSpPr>
          <p:cNvPr id="19" name="ClientText" descr="Text Box: Client logo" hidden="1"/>
          <p:cNvSpPr>
            <a:spLocks noChangeArrowheads="1"/>
          </p:cNvSpPr>
          <p:nvPr/>
        </p:nvSpPr>
        <p:spPr bwMode="auto">
          <a:xfrm>
            <a:off x="7696200" y="200025"/>
            <a:ext cx="990600" cy="3302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bg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lstStyle/>
          <a:p>
            <a:pPr algn="r" defTabSz="914400">
              <a:lnSpc>
                <a:spcPct val="95000"/>
              </a:lnSpc>
            </a:pPr>
            <a:r>
              <a:rPr lang="es-ES_tradnl" sz="1400" noProof="1" smtClean="0">
                <a:solidFill>
                  <a:srgbClr val="000000"/>
                </a:solidFill>
                <a:latin typeface="Credit Suisse Type Light"/>
              </a:rPr>
              <a:t> </a:t>
            </a:r>
            <a:endParaRPr lang="es-ES_tradnl" sz="1400" noProof="1">
              <a:solidFill>
                <a:srgbClr val="000000"/>
              </a:solidFill>
              <a:latin typeface="Credit Suisse Type Light"/>
            </a:endParaRPr>
          </a:p>
        </p:txBody>
      </p:sp>
      <p:pic>
        <p:nvPicPr>
          <p:cNvPr id="20" name="ClientLogoHolder" descr="&lt;tags&gt;&lt;tag n=&quot;Visible&quot; v=&quot;False&quot; /&gt;&lt;/tags&gt;" hidden="1"/>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7640638" y="273050"/>
            <a:ext cx="1047750" cy="5143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21808761"/>
      </p:ext>
    </p:extLst>
  </p:cSld>
  <p:clrMap bg1="lt1" tx1="dk1" bg2="lt2" tx2="dk2" accent1="accent1" accent2="accent2" accent3="accent3" accent4="accent4" accent5="accent5" accent6="accent6" hlink="hlink" folHlink="folHlink"/>
  <p:sldLayoutIdLst>
    <p:sldLayoutId id="2147483807" r:id="rId1"/>
    <p:sldLayoutId id="2147483808" r:id="rId2"/>
    <p:sldLayoutId id="2147483809" r:id="rId3"/>
    <p:sldLayoutId id="2147483810" r:id="rId4"/>
    <p:sldLayoutId id="2147483811" r:id="rId5"/>
    <p:sldLayoutId id="2147483820" r:id="rId6"/>
  </p:sldLayoutIdLst>
  <p:timing>
    <p:tnLst>
      <p:par>
        <p:cTn id="1" dur="indefinite" restart="never" nodeType="tmRoot"/>
      </p:par>
    </p:tnLst>
  </p:timing>
  <p:hf hdr="0" ftr="0" dt="0"/>
  <p:txStyles>
    <p:titleStyle>
      <a:lvl1pPr algn="l" defTabSz="914400" rtl="0" eaLnBrk="1" latinLnBrk="0" hangingPunct="1">
        <a:lnSpc>
          <a:spcPct val="95000"/>
        </a:lnSpc>
        <a:spcBef>
          <a:spcPct val="0"/>
        </a:spcBef>
        <a:buNone/>
        <a:defRPr sz="2400" b="1" kern="1200">
          <a:solidFill>
            <a:schemeClr val="accent1"/>
          </a:solidFill>
          <a:latin typeface="+mj-lt"/>
          <a:ea typeface="+mn-ea"/>
          <a:cs typeface="+mn-cs"/>
        </a:defRPr>
      </a:lvl1pPr>
    </p:titleStyle>
    <p:bodyStyle>
      <a:lvl1pPr marL="0" indent="0" algn="l" defTabSz="914400" rtl="0" eaLnBrk="1" latinLnBrk="0" hangingPunct="1">
        <a:lnSpc>
          <a:spcPct val="95000"/>
        </a:lnSpc>
        <a:spcBef>
          <a:spcPts val="1596"/>
        </a:spcBef>
        <a:buFont typeface="Arial" pitchFamily="34" charset="0"/>
        <a:buNone/>
        <a:defRPr sz="1400" b="1" kern="1200">
          <a:solidFill>
            <a:schemeClr val="tx1"/>
          </a:solidFill>
          <a:latin typeface="+mn-lt"/>
          <a:ea typeface="+mn-ea"/>
          <a:cs typeface="+mn-cs"/>
        </a:defRPr>
      </a:lvl1pPr>
      <a:lvl2pPr marL="0" indent="0" algn="l" defTabSz="914400" rtl="0" eaLnBrk="1" latinLnBrk="0" hangingPunct="1">
        <a:lnSpc>
          <a:spcPct val="95000"/>
        </a:lnSpc>
        <a:spcBef>
          <a:spcPts val="605"/>
        </a:spcBef>
        <a:buFont typeface="Arial" pitchFamily="34" charset="0"/>
        <a:buNone/>
        <a:defRPr sz="1400" kern="1200">
          <a:solidFill>
            <a:schemeClr val="tx1"/>
          </a:solidFill>
          <a:latin typeface="+mn-lt"/>
          <a:ea typeface="+mn-ea"/>
          <a:cs typeface="+mn-cs"/>
        </a:defRPr>
      </a:lvl2pPr>
      <a:lvl3pPr marL="230400" indent="-226800" algn="l" defTabSz="914400" rtl="0" eaLnBrk="1" latinLnBrk="0" hangingPunct="1">
        <a:lnSpc>
          <a:spcPct val="95000"/>
        </a:lnSpc>
        <a:spcBef>
          <a:spcPts val="0"/>
        </a:spcBef>
        <a:buClr>
          <a:schemeClr val="accent4"/>
        </a:buClr>
        <a:buSzPct val="80000"/>
        <a:buFont typeface="Wingdings" pitchFamily="2" charset="2"/>
        <a:buChar char=""/>
        <a:defRPr sz="1400" kern="1200">
          <a:solidFill>
            <a:schemeClr val="tx1"/>
          </a:solidFill>
          <a:latin typeface="+mn-lt"/>
          <a:ea typeface="+mn-ea"/>
          <a:cs typeface="+mn-cs"/>
        </a:defRPr>
      </a:lvl3pPr>
      <a:lvl4pPr marL="468000" indent="-237600" algn="l" defTabSz="914400" rtl="0" eaLnBrk="1" latinLnBrk="0" hangingPunct="1">
        <a:lnSpc>
          <a:spcPct val="95000"/>
        </a:lnSpc>
        <a:spcBef>
          <a:spcPts val="0"/>
        </a:spcBef>
        <a:buClr>
          <a:schemeClr val="tx1"/>
        </a:buClr>
        <a:buFont typeface="Credit Suisse Type Light" pitchFamily="34" charset="0"/>
        <a:buChar char="−"/>
        <a:defRPr sz="1400" kern="1200">
          <a:solidFill>
            <a:schemeClr val="tx1"/>
          </a:solidFill>
          <a:latin typeface="+mn-lt"/>
          <a:ea typeface="+mn-ea"/>
          <a:cs typeface="+mn-cs"/>
        </a:defRPr>
      </a:lvl4pPr>
      <a:lvl5pPr marL="705600" indent="-237600" algn="l" defTabSz="914400" rtl="0" eaLnBrk="1" latinLnBrk="0" hangingPunct="1">
        <a:lnSpc>
          <a:spcPct val="95000"/>
        </a:lnSpc>
        <a:spcBef>
          <a:spcPts val="0"/>
        </a:spcBef>
        <a:buClr>
          <a:schemeClr val="tx1"/>
        </a:buClr>
        <a:buFont typeface="Credit Suisse Type Light" pitchFamily="34" charset="0"/>
        <a:buChar char="−"/>
        <a:defRPr sz="14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4.xml><?xml version="1.0" encoding="utf-8"?>
<p:sldMaster xmlns:a="http://schemas.openxmlformats.org/drawingml/2006/main" xmlns:r="http://schemas.openxmlformats.org/officeDocument/2006/relationships" xmlns:p="http://schemas.openxmlformats.org/presentationml/2006/main" preserve="1">
  <p:cSld>
    <p:bg bwMode="gray">
      <p:bgPr>
        <a:solidFill>
          <a:schemeClr val="bg1"/>
        </a:solidFill>
        <a:effectLst/>
      </p:bgPr>
    </p:bg>
    <p:spTree>
      <p:nvGrpSpPr>
        <p:cNvPr id="1" name=""/>
        <p:cNvGrpSpPr/>
        <p:nvPr/>
      </p:nvGrpSpPr>
      <p:grpSpPr>
        <a:xfrm>
          <a:off x="0" y="0"/>
          <a:ext cx="0" cy="0"/>
          <a:chOff x="0" y="0"/>
          <a:chExt cx="0" cy="0"/>
        </a:xfrm>
      </p:grpSpPr>
      <p:sp>
        <p:nvSpPr>
          <p:cNvPr id="16" name="CScopyright" descr="&lt;tags&gt;&lt;tag n=&quot;Language&quot; v=&quot;ENG&quot; /&gt;&lt;/tags&gt;"/>
          <p:cNvSpPr/>
          <p:nvPr/>
        </p:nvSpPr>
        <p:spPr>
          <a:xfrm>
            <a:off x="6937376" y="6681788"/>
            <a:ext cx="1759776" cy="87716"/>
          </a:xfrm>
          <a:prstGeom prst="rect">
            <a:avLst/>
          </a:prstGeom>
        </p:spPr>
        <p:txBody>
          <a:bodyPr wrap="square" lIns="0" tIns="0" rIns="0" bIns="0">
            <a:spAutoFit/>
          </a:bodyPr>
          <a:lstStyle/>
          <a:p>
            <a:pPr algn="r" defTabSz="728663" eaLnBrk="1" hangingPunct="1">
              <a:lnSpc>
                <a:spcPct val="95000"/>
              </a:lnSpc>
              <a:buClr>
                <a:srgbClr val="FFFFFF"/>
              </a:buClr>
              <a:tabLst>
                <a:tab pos="4286250" algn="l"/>
              </a:tabLst>
            </a:pPr>
            <a:r>
              <a:rPr lang="es-ES_tradnl" sz="600" dirty="0" smtClean="0">
                <a:solidFill>
                  <a:srgbClr val="000000"/>
                </a:solidFill>
                <a:latin typeface="Credit Suisse Type Light"/>
              </a:rPr>
              <a:t>© </a:t>
            </a:r>
            <a:r>
              <a:rPr lang="es-ES_tradnl" sz="600" dirty="0" err="1" smtClean="0">
                <a:solidFill>
                  <a:srgbClr val="000000"/>
                </a:solidFill>
                <a:latin typeface="Credit Suisse Type Light"/>
              </a:rPr>
              <a:t>Credit</a:t>
            </a:r>
            <a:r>
              <a:rPr lang="es-ES_tradnl" sz="600" dirty="0" smtClean="0">
                <a:solidFill>
                  <a:srgbClr val="000000"/>
                </a:solidFill>
                <a:latin typeface="Credit Suisse Type Light"/>
              </a:rPr>
              <a:t> </a:t>
            </a:r>
            <a:r>
              <a:rPr lang="es-ES_tradnl" sz="600" dirty="0" err="1" smtClean="0">
                <a:solidFill>
                  <a:srgbClr val="000000"/>
                </a:solidFill>
                <a:latin typeface="Credit Suisse Type Light"/>
              </a:rPr>
              <a:t>Suisse</a:t>
            </a:r>
            <a:r>
              <a:rPr lang="es-ES_tradnl" sz="600" dirty="0" smtClean="0">
                <a:solidFill>
                  <a:srgbClr val="000000"/>
                </a:solidFill>
                <a:latin typeface="Credit Suisse Type Light"/>
              </a:rPr>
              <a:t> AG and/</a:t>
            </a:r>
            <a:r>
              <a:rPr lang="es-ES_tradnl" sz="600" dirty="0" err="1" smtClean="0">
                <a:solidFill>
                  <a:srgbClr val="000000"/>
                </a:solidFill>
                <a:latin typeface="Credit Suisse Type Light"/>
              </a:rPr>
              <a:t>or</a:t>
            </a:r>
            <a:r>
              <a:rPr lang="es-ES_tradnl" sz="600" dirty="0" smtClean="0">
                <a:solidFill>
                  <a:srgbClr val="000000"/>
                </a:solidFill>
                <a:latin typeface="Credit Suisse Type Light"/>
              </a:rPr>
              <a:t> </a:t>
            </a:r>
            <a:r>
              <a:rPr lang="es-ES_tradnl" sz="600" dirty="0" err="1" smtClean="0">
                <a:solidFill>
                  <a:srgbClr val="000000"/>
                </a:solidFill>
                <a:latin typeface="Credit Suisse Type Light"/>
              </a:rPr>
              <a:t>its</a:t>
            </a:r>
            <a:r>
              <a:rPr lang="es-ES_tradnl" sz="600" dirty="0" smtClean="0">
                <a:solidFill>
                  <a:srgbClr val="000000"/>
                </a:solidFill>
                <a:latin typeface="Credit Suisse Type Light"/>
              </a:rPr>
              <a:t> </a:t>
            </a:r>
            <a:r>
              <a:rPr lang="es-ES_tradnl" sz="600" dirty="0" err="1" smtClean="0">
                <a:solidFill>
                  <a:srgbClr val="000000"/>
                </a:solidFill>
                <a:latin typeface="Credit Suisse Type Light"/>
              </a:rPr>
              <a:t>affiliates</a:t>
            </a:r>
            <a:endParaRPr lang="es-ES_tradnl" sz="600" dirty="0">
              <a:solidFill>
                <a:srgbClr val="000000"/>
              </a:solidFill>
              <a:latin typeface="Credit Suisse Type Light"/>
            </a:endParaRPr>
          </a:p>
        </p:txBody>
      </p:sp>
      <p:grpSp>
        <p:nvGrpSpPr>
          <p:cNvPr id="771248" name="Internal" hidden="1"/>
          <p:cNvGrpSpPr>
            <a:grpSpLocks/>
          </p:cNvGrpSpPr>
          <p:nvPr/>
        </p:nvGrpSpPr>
        <p:grpSpPr bwMode="auto">
          <a:xfrm>
            <a:off x="-3175" y="3205166"/>
            <a:ext cx="9148763" cy="452438"/>
            <a:chOff x="-2" y="2021"/>
            <a:chExt cx="5763" cy="285"/>
          </a:xfrm>
        </p:grpSpPr>
        <p:sp>
          <p:nvSpPr>
            <p:cNvPr id="771249" name="Internal" descr="AQAAAAAQAGaoh6Irwd5Lq4ajhtkNT7pt3lwj0x04+Ki9rr5WNrLvZ7y1Nk6D/3EcQELD+MjrGYxuP05iUoFCjNYQbDA97TPVbEES3gPteIQXhPiXCMogpjNQN1T2fCFnL53AZyzfhWPPnfEraaOYu5sI4iLD5dFE7npxbimtcW4SYdO53jFiNJ9JDhe99cbNbXGBfVZbVhn1/lmLHMadXN+nikfgd+TKm1gnMOkrPDA/3RyRMTHwwmlK5rdf3/MEbd2UOCUexl7YKSYkGZMey+fgxdFlnAo=" hidden="1"/>
            <p:cNvSpPr txBox="1">
              <a:spLocks noChangeArrowheads="1"/>
            </p:cNvSpPr>
            <p:nvPr userDrawn="1"/>
          </p:nvSpPr>
          <p:spPr bwMode="auto">
            <a:xfrm rot="16200000">
              <a:off x="-16" y="2035"/>
              <a:ext cx="282" cy="25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accent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46800" tIns="46800" rIns="46800" bIns="46800" anchor="ctr" anchorCtr="1">
              <a:spAutoFit/>
            </a:bodyPr>
            <a:lstStyle>
              <a:lvl1pPr algn="l" defTabSz="728663" eaLnBrk="0" hangingPunct="0">
                <a:defRPr sz="2400">
                  <a:solidFill>
                    <a:schemeClr val="tx1"/>
                  </a:solidFill>
                  <a:latin typeface="Credit Suisse Type Light" pitchFamily="34" charset="0"/>
                </a:defRPr>
              </a:lvl1pPr>
              <a:lvl2pPr marL="495300" indent="-227013" algn="l" defTabSz="728663" eaLnBrk="0" hangingPunct="0">
                <a:defRPr sz="2400">
                  <a:solidFill>
                    <a:schemeClr val="tx1"/>
                  </a:solidFill>
                  <a:latin typeface="Credit Suisse Type Light" pitchFamily="34" charset="0"/>
                </a:defRPr>
              </a:lvl2pPr>
              <a:lvl3pPr marL="757238" indent="-260350" algn="l" defTabSz="728663" eaLnBrk="0" hangingPunct="0">
                <a:defRPr sz="2400">
                  <a:solidFill>
                    <a:schemeClr val="tx1"/>
                  </a:solidFill>
                  <a:latin typeface="Credit Suisse Type Light" pitchFamily="34" charset="0"/>
                </a:defRPr>
              </a:lvl3pPr>
              <a:lvl4pPr marL="1004888" indent="-246063" algn="l" defTabSz="728663" eaLnBrk="0" hangingPunct="0">
                <a:defRPr sz="2400">
                  <a:solidFill>
                    <a:schemeClr val="tx1"/>
                  </a:solidFill>
                  <a:latin typeface="Credit Suisse Type Light" pitchFamily="34" charset="0"/>
                </a:defRPr>
              </a:lvl4pPr>
              <a:lvl5pPr marL="3128963" indent="15875" algn="l" defTabSz="728663" eaLnBrk="0" hangingPunct="0">
                <a:defRPr sz="2400">
                  <a:solidFill>
                    <a:schemeClr val="tx1"/>
                  </a:solidFill>
                  <a:latin typeface="Credit Suisse Type Light" pitchFamily="34" charset="0"/>
                </a:defRPr>
              </a:lvl5pPr>
              <a:lvl6pPr marL="3586163" indent="15875" defTabSz="728663" eaLnBrk="0" fontAlgn="base" hangingPunct="0">
                <a:spcBef>
                  <a:spcPct val="0"/>
                </a:spcBef>
                <a:spcAft>
                  <a:spcPct val="0"/>
                </a:spcAf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defRPr sz="2400">
                  <a:solidFill>
                    <a:schemeClr val="tx1"/>
                  </a:solidFill>
                  <a:latin typeface="Credit Suisse Type Light" pitchFamily="34" charset="0"/>
                </a:defRPr>
              </a:lvl9pPr>
            </a:lstStyle>
            <a:p>
              <a:pPr eaLnBrk="1" hangingPunct="1">
                <a:spcBef>
                  <a:spcPct val="35000"/>
                </a:spcBef>
                <a:buClr>
                  <a:srgbClr val="FFFFFF"/>
                </a:buClr>
              </a:pPr>
              <a:r>
                <a:rPr lang="en-US" sz="2000" b="1" noProof="1" smtClean="0">
                  <a:solidFill>
                    <a:srgbClr val="DADBDD"/>
                  </a:solidFill>
                  <a:latin typeface="Credit Suisse Type Light"/>
                </a:rPr>
                <a:t>     </a:t>
              </a:r>
              <a:endParaRPr lang="en-US" sz="2000" b="1" noProof="1">
                <a:solidFill>
                  <a:srgbClr val="DADBDD"/>
                </a:solidFill>
                <a:latin typeface="Credit Suisse Type Light"/>
              </a:endParaRPr>
            </a:p>
          </p:txBody>
        </p:sp>
        <p:sp>
          <p:nvSpPr>
            <p:cNvPr id="771250" name="Internal" descr="AQAAAAAQADbErQrev8xCo3rfq74w7DRQ0f35x3VP/woXp0XB/IZEznIK6l6AUxd6u8m968Qumz6EKFYEZqVmdjhAdPGW8YRlhxGMI5k06b+EA4MXpky1NOHesh6RUdthhTsItCJTgDxmZUGtPh/7nJdQu/okS0ozpJa0Y/ypTgiG8XR2MEbb/UEuXwcEN2T/yoXKnRX0QA6+a0/6PkMjGnwHYRdsaiH3sk24B90zjyI0nTHR28tT2mUWtD1+7W7HBiGfdz0aIqQJT79FdvTTKyJvcsQDuK0=" hidden="1"/>
            <p:cNvSpPr txBox="1">
              <a:spLocks noChangeArrowheads="1"/>
            </p:cNvSpPr>
            <p:nvPr userDrawn="1"/>
          </p:nvSpPr>
          <p:spPr bwMode="auto">
            <a:xfrm rot="16200000" flipH="1" flipV="1">
              <a:off x="5494" y="2038"/>
              <a:ext cx="282" cy="25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accent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46800" tIns="46800" rIns="46800" bIns="46800" anchor="ctr" anchorCtr="1">
              <a:spAutoFit/>
            </a:bodyPr>
            <a:lstStyle>
              <a:lvl1pPr algn="l" defTabSz="728663" eaLnBrk="0" hangingPunct="0">
                <a:defRPr sz="2400">
                  <a:solidFill>
                    <a:schemeClr val="tx1"/>
                  </a:solidFill>
                  <a:latin typeface="Credit Suisse Type Light" pitchFamily="34" charset="0"/>
                </a:defRPr>
              </a:lvl1pPr>
              <a:lvl2pPr marL="495300" indent="-227013" algn="l" defTabSz="728663" eaLnBrk="0" hangingPunct="0">
                <a:defRPr sz="2400">
                  <a:solidFill>
                    <a:schemeClr val="tx1"/>
                  </a:solidFill>
                  <a:latin typeface="Credit Suisse Type Light" pitchFamily="34" charset="0"/>
                </a:defRPr>
              </a:lvl2pPr>
              <a:lvl3pPr marL="757238" indent="-260350" algn="l" defTabSz="728663" eaLnBrk="0" hangingPunct="0">
                <a:defRPr sz="2400">
                  <a:solidFill>
                    <a:schemeClr val="tx1"/>
                  </a:solidFill>
                  <a:latin typeface="Credit Suisse Type Light" pitchFamily="34" charset="0"/>
                </a:defRPr>
              </a:lvl3pPr>
              <a:lvl4pPr marL="1004888" indent="-246063" algn="l" defTabSz="728663" eaLnBrk="0" hangingPunct="0">
                <a:defRPr sz="2400">
                  <a:solidFill>
                    <a:schemeClr val="tx1"/>
                  </a:solidFill>
                  <a:latin typeface="Credit Suisse Type Light" pitchFamily="34" charset="0"/>
                </a:defRPr>
              </a:lvl4pPr>
              <a:lvl5pPr marL="3128963" indent="15875" algn="l" defTabSz="728663" eaLnBrk="0" hangingPunct="0">
                <a:defRPr sz="2400">
                  <a:solidFill>
                    <a:schemeClr val="tx1"/>
                  </a:solidFill>
                  <a:latin typeface="Credit Suisse Type Light" pitchFamily="34" charset="0"/>
                </a:defRPr>
              </a:lvl5pPr>
              <a:lvl6pPr marL="3586163" indent="15875" defTabSz="728663" eaLnBrk="0" fontAlgn="base" hangingPunct="0">
                <a:spcBef>
                  <a:spcPct val="0"/>
                </a:spcBef>
                <a:spcAft>
                  <a:spcPct val="0"/>
                </a:spcAf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defRPr sz="2400">
                  <a:solidFill>
                    <a:schemeClr val="tx1"/>
                  </a:solidFill>
                  <a:latin typeface="Credit Suisse Type Light" pitchFamily="34" charset="0"/>
                </a:defRPr>
              </a:lvl9pPr>
            </a:lstStyle>
            <a:p>
              <a:pPr eaLnBrk="1" hangingPunct="1">
                <a:spcBef>
                  <a:spcPct val="35000"/>
                </a:spcBef>
                <a:buClr>
                  <a:srgbClr val="FFFFFF"/>
                </a:buClr>
              </a:pPr>
              <a:r>
                <a:rPr lang="en-US" sz="2000" b="1" noProof="1" smtClean="0">
                  <a:solidFill>
                    <a:srgbClr val="DADBDD"/>
                  </a:solidFill>
                  <a:latin typeface="Credit Suisse Type Light"/>
                </a:rPr>
                <a:t>     </a:t>
              </a:r>
              <a:endParaRPr lang="en-US" sz="2000" b="1" noProof="1">
                <a:solidFill>
                  <a:srgbClr val="DADBDD"/>
                </a:solidFill>
                <a:latin typeface="Credit Suisse Type Light"/>
              </a:endParaRPr>
            </a:p>
          </p:txBody>
        </p:sp>
      </p:grpSp>
      <p:pic>
        <p:nvPicPr>
          <p:cNvPr id="771204" name="ClientLogoHolder" descr="&lt;tags&gt;&lt;tag n=&quot;Visible&quot; v=&quot;False&quot; /&gt;&lt;/tags&gt;" hidden="1"/>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640638" y="273050"/>
            <a:ext cx="1047750" cy="514350"/>
          </a:xfrm>
          <a:prstGeom prst="rect">
            <a:avLst/>
          </a:prstGeom>
          <a:noFill/>
          <a:extLst>
            <a:ext uri="{909E8E84-426E-40DD-AFC4-6F175D3DCCD1}">
              <a14:hiddenFill xmlns:a14="http://schemas.microsoft.com/office/drawing/2010/main">
                <a:solidFill>
                  <a:srgbClr val="FFFFFF"/>
                </a:solidFill>
              </a14:hiddenFill>
            </a:ext>
          </a:extLst>
        </p:spPr>
      </p:pic>
      <p:sp>
        <p:nvSpPr>
          <p:cNvPr id="771184" name="Tagline" hidden="1"/>
          <p:cNvSpPr txBox="1">
            <a:spLocks noChangeArrowheads="1"/>
          </p:cNvSpPr>
          <p:nvPr/>
        </p:nvSpPr>
        <p:spPr bwMode="auto">
          <a:xfrm rot="-5400000">
            <a:off x="-3366293" y="3369468"/>
            <a:ext cx="6826250" cy="873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ormAutofit/>
          </a:bodyPr>
          <a:lstStyle>
            <a:lvl1pPr algn="l" defTabSz="728663" eaLnBrk="0" hangingPunct="0">
              <a:tabLst>
                <a:tab pos="4286250" algn="l"/>
              </a:tabLst>
              <a:defRPr sz="2400">
                <a:solidFill>
                  <a:schemeClr val="tx1"/>
                </a:solidFill>
                <a:latin typeface="Credit Suisse Type Light" pitchFamily="34" charset="0"/>
              </a:defRPr>
            </a:lvl1pPr>
            <a:lvl2pPr marL="495300" indent="-227013" algn="l" defTabSz="728663" eaLnBrk="0" hangingPunct="0">
              <a:tabLst>
                <a:tab pos="4286250" algn="l"/>
              </a:tabLst>
              <a:defRPr sz="2400">
                <a:solidFill>
                  <a:schemeClr val="tx1"/>
                </a:solidFill>
                <a:latin typeface="Credit Suisse Type Light" pitchFamily="34" charset="0"/>
              </a:defRPr>
            </a:lvl2pPr>
            <a:lvl3pPr marL="757238" indent="-260350" algn="l" defTabSz="728663" eaLnBrk="0" hangingPunct="0">
              <a:tabLst>
                <a:tab pos="4286250" algn="l"/>
              </a:tabLst>
              <a:defRPr sz="2400">
                <a:solidFill>
                  <a:schemeClr val="tx1"/>
                </a:solidFill>
                <a:latin typeface="Credit Suisse Type Light" pitchFamily="34" charset="0"/>
              </a:defRPr>
            </a:lvl3pPr>
            <a:lvl4pPr marL="1004888" indent="-246063" algn="l" defTabSz="728663" eaLnBrk="0" hangingPunct="0">
              <a:tabLst>
                <a:tab pos="4286250" algn="l"/>
              </a:tabLst>
              <a:defRPr sz="2400">
                <a:solidFill>
                  <a:schemeClr val="tx1"/>
                </a:solidFill>
                <a:latin typeface="Credit Suisse Type Light" pitchFamily="34" charset="0"/>
              </a:defRPr>
            </a:lvl4pPr>
            <a:lvl5pPr marL="3128963" indent="15875" algn="l" defTabSz="728663" eaLnBrk="0" hangingPunct="0">
              <a:tabLst>
                <a:tab pos="4286250" algn="l"/>
              </a:tabLst>
              <a:defRPr sz="2400">
                <a:solidFill>
                  <a:schemeClr val="tx1"/>
                </a:solidFill>
                <a:latin typeface="Credit Suisse Type Light" pitchFamily="34" charset="0"/>
              </a:defRPr>
            </a:lvl5pPr>
            <a:lvl6pPr marL="35861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9pPr>
          </a:lstStyle>
          <a:p>
            <a:pPr eaLnBrk="1" hangingPunct="1">
              <a:lnSpc>
                <a:spcPct val="95000"/>
              </a:lnSpc>
              <a:buClr>
                <a:srgbClr val="FFFFFF"/>
              </a:buClr>
            </a:pPr>
            <a:r>
              <a:rPr lang="es-ES_tradnl" sz="600" noProof="1" smtClean="0">
                <a:solidFill>
                  <a:srgbClr val="969696"/>
                </a:solidFill>
                <a:latin typeface="Credit Suisse Type Light"/>
              </a:rPr>
              <a:t>O:\IBD_Regional_Documents_Repository_AM_Groups\Latam Group\Mexico IBD\CKDs\Credit Suisse RE\New RP\CSMRTCK - Roadshow_v52.pptx</a:t>
            </a:r>
            <a:endParaRPr lang="es-ES_tradnl" sz="600" noProof="1">
              <a:solidFill>
                <a:srgbClr val="969696"/>
              </a:solidFill>
              <a:latin typeface="Credit Suisse Type Light"/>
            </a:endParaRPr>
          </a:p>
        </p:txBody>
      </p:sp>
      <p:sp>
        <p:nvSpPr>
          <p:cNvPr id="771185" name="SlideTitle" descr="Text Box: Title"/>
          <p:cNvSpPr>
            <a:spLocks noGrp="1" noChangeArrowheads="1"/>
          </p:cNvSpPr>
          <p:nvPr>
            <p:ph type="title"/>
          </p:nvPr>
        </p:nvSpPr>
        <p:spPr bwMode="gray">
          <a:xfrm>
            <a:off x="449263" y="190500"/>
            <a:ext cx="8247888" cy="3476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spAutoFit/>
          </a:bodyPr>
          <a:lstStyle/>
          <a:p>
            <a:pPr lvl="0"/>
            <a:r>
              <a:rPr lang="es-ES_tradnl" dirty="0" err="1" smtClean="0"/>
              <a:t>Title</a:t>
            </a:r>
            <a:endParaRPr lang="es-ES_tradnl" dirty="0" smtClean="0"/>
          </a:p>
        </p:txBody>
      </p:sp>
      <p:sp>
        <p:nvSpPr>
          <p:cNvPr id="771186" name="BasicText" descr="&lt;tags&gt;&lt;tag n=&quot;Linked&quot; v=&quot;True&quot; /&gt;&lt;tag n=&quot;BulletInfo&quot; v=&quot;Standard&quot; /&gt;&lt;/tags&gt;"/>
          <p:cNvSpPr>
            <a:spLocks noGrp="1" noChangeArrowheads="1"/>
          </p:cNvSpPr>
          <p:nvPr>
            <p:ph type="body" idx="1"/>
          </p:nvPr>
        </p:nvSpPr>
        <p:spPr bwMode="gray">
          <a:xfrm>
            <a:off x="449263" y="990600"/>
            <a:ext cx="8245475" cy="43576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bodyPr>
          <a:lstStyle/>
          <a:p>
            <a:pPr lvl="0"/>
            <a:r>
              <a:rPr lang="es-ES_tradnl" dirty="0" err="1" smtClean="0"/>
              <a:t>Subheading</a:t>
            </a:r>
            <a:endParaRPr lang="es-ES_tradnl" dirty="0" smtClean="0"/>
          </a:p>
          <a:p>
            <a:pPr lvl="1"/>
            <a:r>
              <a:rPr lang="es-ES_tradnl" dirty="0" smtClean="0"/>
              <a:t>Basic </a:t>
            </a:r>
            <a:r>
              <a:rPr lang="es-ES_tradnl" dirty="0" err="1" smtClean="0"/>
              <a:t>text</a:t>
            </a:r>
            <a:endParaRPr lang="es-ES_tradnl" dirty="0" smtClean="0"/>
          </a:p>
          <a:p>
            <a:pPr lvl="2"/>
            <a:r>
              <a:rPr lang="es-ES_tradnl" dirty="0" err="1" smtClean="0"/>
              <a:t>Bullet</a:t>
            </a:r>
            <a:r>
              <a:rPr lang="es-ES_tradnl" dirty="0" smtClean="0"/>
              <a:t> </a:t>
            </a:r>
            <a:r>
              <a:rPr lang="es-ES_tradnl" dirty="0" err="1" smtClean="0"/>
              <a:t>level</a:t>
            </a:r>
            <a:r>
              <a:rPr lang="es-ES_tradnl" dirty="0" smtClean="0"/>
              <a:t> </a:t>
            </a:r>
            <a:r>
              <a:rPr lang="es-ES_tradnl" dirty="0" err="1" smtClean="0"/>
              <a:t>one</a:t>
            </a:r>
            <a:endParaRPr lang="es-ES_tradnl" dirty="0" smtClean="0"/>
          </a:p>
          <a:p>
            <a:pPr lvl="3"/>
            <a:r>
              <a:rPr lang="es-ES_tradnl" dirty="0" err="1" smtClean="0"/>
              <a:t>Bullet</a:t>
            </a:r>
            <a:r>
              <a:rPr lang="es-ES_tradnl" dirty="0" smtClean="0"/>
              <a:t> </a:t>
            </a:r>
            <a:r>
              <a:rPr lang="es-ES_tradnl" dirty="0" err="1" smtClean="0"/>
              <a:t>level</a:t>
            </a:r>
            <a:r>
              <a:rPr lang="es-ES_tradnl" dirty="0" smtClean="0"/>
              <a:t> </a:t>
            </a:r>
            <a:r>
              <a:rPr lang="es-ES_tradnl" dirty="0" err="1" smtClean="0"/>
              <a:t>two</a:t>
            </a:r>
            <a:endParaRPr lang="es-ES_tradnl" dirty="0" smtClean="0"/>
          </a:p>
          <a:p>
            <a:pPr lvl="4"/>
            <a:r>
              <a:rPr lang="es-ES_tradnl" dirty="0" err="1" smtClean="0"/>
              <a:t>Bullet</a:t>
            </a:r>
            <a:r>
              <a:rPr lang="es-ES_tradnl" dirty="0" smtClean="0"/>
              <a:t> </a:t>
            </a:r>
            <a:r>
              <a:rPr lang="es-ES_tradnl" dirty="0" err="1" smtClean="0"/>
              <a:t>level</a:t>
            </a:r>
            <a:r>
              <a:rPr lang="es-ES_tradnl" dirty="0" smtClean="0"/>
              <a:t> </a:t>
            </a:r>
            <a:r>
              <a:rPr lang="es-ES_tradnl" dirty="0" err="1" smtClean="0"/>
              <a:t>three</a:t>
            </a:r>
            <a:endParaRPr lang="es-ES_tradnl" dirty="0" smtClean="0"/>
          </a:p>
        </p:txBody>
      </p:sp>
      <p:sp>
        <p:nvSpPr>
          <p:cNvPr id="771199" name="DraftAndConfidential" descr="AQAAAAAQANuXcW+QYphDmxJF4Y+cdYKe5uOsFxh/tURiV5lg3Qi1O5gWnuLbNX5HX0dE8qXztcBENyVEe/gSLndhVpwQ5NPo3bpjzyHpqkA6gIQMwgax/y1BHQJkqARwyHCcUPo9lbomLaWKKA5v4scEtvv1ypi/A6mhCNkFWOu+IAlZa6X3OfHD+CrflnEdvjW7bELWZM7xhonK2R2ZQs3xWCJuoBtLMmmIGf3vVmI4ZmN4xpiRvMAsjrjUliONTMpDY2/rUA1mZgDoOz3pfSv24a7RjNQZjdM0hWH+5tX+wwf9cnfy"/>
          <p:cNvSpPr txBox="1">
            <a:spLocks noChangeArrowheads="1"/>
          </p:cNvSpPr>
          <p:nvPr/>
        </p:nvSpPr>
        <p:spPr bwMode="auto">
          <a:xfrm>
            <a:off x="8058362" y="6273800"/>
            <a:ext cx="634789" cy="146194"/>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algn="l" eaLnBrk="0" hangingPunct="0">
              <a:defRPr sz="2400">
                <a:solidFill>
                  <a:schemeClr val="tx1"/>
                </a:solidFill>
                <a:latin typeface="Credit Suisse Type Light" pitchFamily="34" charset="0"/>
              </a:defRPr>
            </a:lvl1pPr>
            <a:lvl2pPr marL="1588" algn="l" eaLnBrk="0" hangingPunct="0">
              <a:defRPr sz="2400">
                <a:solidFill>
                  <a:schemeClr val="tx1"/>
                </a:solidFill>
                <a:latin typeface="Credit Suisse Type Light" pitchFamily="34" charset="0"/>
              </a:defRPr>
            </a:lvl2pPr>
            <a:lvl3pPr marL="3175" algn="l" eaLnBrk="0" hangingPunct="0">
              <a:defRPr sz="2400">
                <a:solidFill>
                  <a:schemeClr val="tx1"/>
                </a:solidFill>
                <a:latin typeface="Credit Suisse Type Light" pitchFamily="34" charset="0"/>
              </a:defRPr>
            </a:lvl3pPr>
            <a:lvl4pPr marL="4763" algn="l" eaLnBrk="0" hangingPunct="0">
              <a:defRPr sz="2400">
                <a:solidFill>
                  <a:schemeClr val="tx1"/>
                </a:solidFill>
                <a:latin typeface="Credit Suisse Type Light" pitchFamily="34" charset="0"/>
              </a:defRPr>
            </a:lvl4pPr>
            <a:lvl5pPr marL="3484563" indent="-3300413" algn="l" eaLnBrk="0" hangingPunct="0">
              <a:defRPr sz="2400">
                <a:solidFill>
                  <a:schemeClr val="tx1"/>
                </a:solidFill>
                <a:latin typeface="Credit Suisse Type Light" pitchFamily="34" charset="0"/>
              </a:defRPr>
            </a:lvl5pPr>
            <a:lvl6pPr marL="3941763" indent="-3300413" eaLnBrk="0" fontAlgn="base" hangingPunct="0">
              <a:spcBef>
                <a:spcPct val="0"/>
              </a:spcBef>
              <a:spcAft>
                <a:spcPct val="0"/>
              </a:spcAft>
              <a:defRPr sz="2400">
                <a:solidFill>
                  <a:schemeClr val="tx1"/>
                </a:solidFill>
                <a:latin typeface="Credit Suisse Type Light" pitchFamily="34" charset="0"/>
              </a:defRPr>
            </a:lvl6pPr>
            <a:lvl7pPr marL="4398963" indent="-3300413" eaLnBrk="0" fontAlgn="base" hangingPunct="0">
              <a:spcBef>
                <a:spcPct val="0"/>
              </a:spcBef>
              <a:spcAft>
                <a:spcPct val="0"/>
              </a:spcAft>
              <a:defRPr sz="2400">
                <a:solidFill>
                  <a:schemeClr val="tx1"/>
                </a:solidFill>
                <a:latin typeface="Credit Suisse Type Light" pitchFamily="34" charset="0"/>
              </a:defRPr>
            </a:lvl7pPr>
            <a:lvl8pPr marL="4856163" indent="-3300413" eaLnBrk="0" fontAlgn="base" hangingPunct="0">
              <a:spcBef>
                <a:spcPct val="0"/>
              </a:spcBef>
              <a:spcAft>
                <a:spcPct val="0"/>
              </a:spcAft>
              <a:defRPr sz="2400">
                <a:solidFill>
                  <a:schemeClr val="tx1"/>
                </a:solidFill>
                <a:latin typeface="Credit Suisse Type Light" pitchFamily="34" charset="0"/>
              </a:defRPr>
            </a:lvl8pPr>
            <a:lvl9pPr marL="5313363" indent="-3300413" eaLnBrk="0" fontAlgn="base" hangingPunct="0">
              <a:spcBef>
                <a:spcPct val="0"/>
              </a:spcBef>
              <a:spcAft>
                <a:spcPct val="0"/>
              </a:spcAft>
              <a:defRPr sz="2400">
                <a:solidFill>
                  <a:schemeClr val="tx1"/>
                </a:solidFill>
                <a:latin typeface="Credit Suisse Type Light" pitchFamily="34" charset="0"/>
              </a:defRPr>
            </a:lvl9pPr>
          </a:lstStyle>
          <a:p>
            <a:pPr algn="r" defTabSz="914400" eaLnBrk="1" hangingPunct="1">
              <a:lnSpc>
                <a:spcPct val="95000"/>
              </a:lnSpc>
              <a:spcBef>
                <a:spcPct val="50000"/>
              </a:spcBef>
              <a:buClr>
                <a:srgbClr val="66A2BC"/>
              </a:buClr>
              <a:buSzPct val="120000"/>
              <a:buFont typeface="Wingdings" pitchFamily="2" charset="2"/>
              <a:buNone/>
            </a:pPr>
            <a:r>
              <a:rPr lang="es-ES_tradnl" sz="1000" noProof="1" smtClean="0">
                <a:solidFill>
                  <a:srgbClr val="000000"/>
                </a:solidFill>
                <a:latin typeface="Credit Suisse Type Light"/>
              </a:rPr>
              <a:t>Confidencial</a:t>
            </a:r>
            <a:endParaRPr lang="es-ES_tradnl" sz="1000" noProof="1">
              <a:solidFill>
                <a:srgbClr val="000000"/>
              </a:solidFill>
              <a:latin typeface="Credit Suisse Type Light"/>
            </a:endParaRPr>
          </a:p>
        </p:txBody>
      </p:sp>
      <p:sp>
        <p:nvSpPr>
          <p:cNvPr id="771200" name="ClientText" descr="Text Box: Client logo" hidden="1"/>
          <p:cNvSpPr>
            <a:spLocks noChangeArrowheads="1"/>
          </p:cNvSpPr>
          <p:nvPr/>
        </p:nvSpPr>
        <p:spPr bwMode="auto">
          <a:xfrm>
            <a:off x="7696200" y="200025"/>
            <a:ext cx="990600" cy="3302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bg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lstStyle/>
          <a:p>
            <a:pPr algn="r" defTabSz="914400">
              <a:lnSpc>
                <a:spcPct val="95000"/>
              </a:lnSpc>
            </a:pPr>
            <a:r>
              <a:rPr lang="es-ES_tradnl" sz="1400" noProof="1" smtClean="0">
                <a:solidFill>
                  <a:srgbClr val="000000"/>
                </a:solidFill>
                <a:latin typeface="Credit Suisse Type Light"/>
              </a:rPr>
              <a:t> </a:t>
            </a:r>
            <a:endParaRPr lang="es-ES_tradnl" sz="1400" noProof="1">
              <a:solidFill>
                <a:srgbClr val="000000"/>
              </a:solidFill>
              <a:latin typeface="Credit Suisse Type Light"/>
            </a:endParaRPr>
          </a:p>
        </p:txBody>
      </p:sp>
      <p:sp>
        <p:nvSpPr>
          <p:cNvPr id="771253" name="SlideNumber"/>
          <p:cNvSpPr>
            <a:spLocks noGrp="1" noChangeArrowheads="1"/>
          </p:cNvSpPr>
          <p:nvPr>
            <p:ph type="sldNum" sz="quarter" idx="4"/>
          </p:nvPr>
        </p:nvSpPr>
        <p:spPr bwMode="auto">
          <a:xfrm>
            <a:off x="6937375" y="6324600"/>
            <a:ext cx="1755775" cy="3571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45720" rIns="0" bIns="45720" numCol="1" anchor="b" anchorCtr="0" compatLnSpc="1">
            <a:prstTxWarp prst="textNoShape">
              <a:avLst/>
            </a:prstTxWarp>
          </a:bodyPr>
          <a:lstStyle>
            <a:lvl1pPr algn="r">
              <a:lnSpc>
                <a:spcPct val="100000"/>
              </a:lnSpc>
              <a:buClrTx/>
              <a:defRPr sz="1000">
                <a:latin typeface="+mn-lt"/>
                <a:ea typeface="+mn-ea"/>
              </a:defRPr>
            </a:lvl1pPr>
          </a:lstStyle>
          <a:p>
            <a:pPr defTabSz="914400" eaLnBrk="1" hangingPunct="1"/>
            <a:fld id="{CD2B1E3D-4F19-49ED-B4FD-3EDFFA339095}" type="slidenum">
              <a:rPr lang="es-ES_tradnl" noProof="1" smtClean="0">
                <a:solidFill>
                  <a:srgbClr val="000000"/>
                </a:solidFill>
              </a:rPr>
              <a:pPr defTabSz="914400" eaLnBrk="1" hangingPunct="1"/>
              <a:t>‹Nº›</a:t>
            </a:fld>
            <a:endParaRPr lang="es-ES_tradnl" noProof="1">
              <a:solidFill>
                <a:srgbClr val="000000"/>
              </a:solidFill>
            </a:endParaRPr>
          </a:p>
        </p:txBody>
      </p:sp>
      <p:sp>
        <p:nvSpPr>
          <p:cNvPr id="15" name="BlueLine"/>
          <p:cNvSpPr>
            <a:spLocks noChangeShapeType="1"/>
          </p:cNvSpPr>
          <p:nvPr/>
        </p:nvSpPr>
        <p:spPr bwMode="auto">
          <a:xfrm>
            <a:off x="449263" y="6135688"/>
            <a:ext cx="8247888" cy="0"/>
          </a:xfrm>
          <a:prstGeom prst="line">
            <a:avLst/>
          </a:prstGeom>
          <a:noFill/>
          <a:ln w="12700">
            <a:solidFill>
              <a:srgbClr val="003868"/>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defTabSz="914400" eaLnBrk="1" hangingPunct="1">
              <a:lnSpc>
                <a:spcPct val="95000"/>
              </a:lnSpc>
              <a:buClr>
                <a:srgbClr val="FFFFFF"/>
              </a:buClr>
            </a:pPr>
            <a:endParaRPr lang="es-ES_tradnl" sz="1200" dirty="0">
              <a:solidFill>
                <a:srgbClr val="000000"/>
              </a:solidFill>
              <a:latin typeface="Credit Suisse Type Light"/>
            </a:endParaRPr>
          </a:p>
        </p:txBody>
      </p:sp>
    </p:spTree>
    <p:extLst>
      <p:ext uri="{BB962C8B-B14F-4D97-AF65-F5344CB8AC3E}">
        <p14:creationId xmlns:p14="http://schemas.microsoft.com/office/powerpoint/2010/main" val="378836381"/>
      </p:ext>
    </p:extLst>
  </p:cSld>
  <p:clrMap bg1="lt1" tx1="dk1" bg2="lt2" tx2="dk2" accent1="accent1" accent2="accent2" accent3="accent3" accent4="accent4" accent5="accent5" accent6="accent6" hlink="hlink" folHlink="folHlink"/>
  <p:sldLayoutIdLst>
    <p:sldLayoutId id="2147483822" r:id="rId1"/>
    <p:sldLayoutId id="2147483823" r:id="rId2"/>
    <p:sldLayoutId id="2147483824" r:id="rId3"/>
    <p:sldLayoutId id="2147483825" r:id="rId4"/>
  </p:sldLayoutIdLst>
  <p:timing>
    <p:tnLst>
      <p:par>
        <p:cTn id="1" dur="indefinite" restart="never" nodeType="tmRoot"/>
      </p:par>
    </p:tnLst>
  </p:timing>
  <p:hf hdr="0" ftr="0" dt="0"/>
  <p:txStyles>
    <p:titleStyle>
      <a:lvl1pPr algn="l" defTabSz="728663" rtl="0" fontAlgn="base">
        <a:lnSpc>
          <a:spcPct val="95000"/>
        </a:lnSpc>
        <a:spcBef>
          <a:spcPct val="0"/>
        </a:spcBef>
        <a:spcAft>
          <a:spcPct val="0"/>
        </a:spcAft>
        <a:defRPr sz="2400" b="1">
          <a:solidFill>
            <a:schemeClr val="tx1"/>
          </a:solidFill>
          <a:latin typeface="+mj-lt"/>
          <a:ea typeface="+mj-ea"/>
          <a:cs typeface="+mj-cs"/>
        </a:defRPr>
      </a:lvl1pPr>
      <a:lvl2pPr algn="l" defTabSz="728663" rtl="0" fontAlgn="base">
        <a:lnSpc>
          <a:spcPct val="95000"/>
        </a:lnSpc>
        <a:spcBef>
          <a:spcPct val="0"/>
        </a:spcBef>
        <a:spcAft>
          <a:spcPct val="0"/>
        </a:spcAft>
        <a:defRPr sz="2400" b="1">
          <a:solidFill>
            <a:schemeClr val="tx1"/>
          </a:solidFill>
          <a:latin typeface="Credit Suisse Type Light" pitchFamily="34" charset="0"/>
        </a:defRPr>
      </a:lvl2pPr>
      <a:lvl3pPr algn="l" defTabSz="728663" rtl="0" fontAlgn="base">
        <a:lnSpc>
          <a:spcPct val="95000"/>
        </a:lnSpc>
        <a:spcBef>
          <a:spcPct val="0"/>
        </a:spcBef>
        <a:spcAft>
          <a:spcPct val="0"/>
        </a:spcAft>
        <a:defRPr sz="2400" b="1">
          <a:solidFill>
            <a:schemeClr val="tx1"/>
          </a:solidFill>
          <a:latin typeface="Credit Suisse Type Light" pitchFamily="34" charset="0"/>
        </a:defRPr>
      </a:lvl3pPr>
      <a:lvl4pPr algn="l" defTabSz="728663" rtl="0" fontAlgn="base">
        <a:lnSpc>
          <a:spcPct val="95000"/>
        </a:lnSpc>
        <a:spcBef>
          <a:spcPct val="0"/>
        </a:spcBef>
        <a:spcAft>
          <a:spcPct val="0"/>
        </a:spcAft>
        <a:defRPr sz="2400" b="1">
          <a:solidFill>
            <a:schemeClr val="tx1"/>
          </a:solidFill>
          <a:latin typeface="Credit Suisse Type Light" pitchFamily="34" charset="0"/>
        </a:defRPr>
      </a:lvl4pPr>
      <a:lvl5pPr algn="l" defTabSz="728663" rtl="0" fontAlgn="base">
        <a:lnSpc>
          <a:spcPct val="95000"/>
        </a:lnSpc>
        <a:spcBef>
          <a:spcPct val="0"/>
        </a:spcBef>
        <a:spcAft>
          <a:spcPct val="0"/>
        </a:spcAft>
        <a:defRPr sz="2400" b="1">
          <a:solidFill>
            <a:schemeClr val="tx1"/>
          </a:solidFill>
          <a:latin typeface="Credit Suisse Type Light" pitchFamily="34" charset="0"/>
        </a:defRPr>
      </a:lvl5pPr>
      <a:lvl6pPr marL="457200" algn="l" defTabSz="728663" rtl="0" fontAlgn="base">
        <a:lnSpc>
          <a:spcPct val="95000"/>
        </a:lnSpc>
        <a:spcBef>
          <a:spcPct val="0"/>
        </a:spcBef>
        <a:spcAft>
          <a:spcPct val="0"/>
        </a:spcAft>
        <a:defRPr sz="2400" b="1">
          <a:solidFill>
            <a:schemeClr val="tx1"/>
          </a:solidFill>
          <a:latin typeface="Credit Suisse Type Light" pitchFamily="34" charset="0"/>
        </a:defRPr>
      </a:lvl6pPr>
      <a:lvl7pPr marL="914400" algn="l" defTabSz="728663" rtl="0" fontAlgn="base">
        <a:lnSpc>
          <a:spcPct val="95000"/>
        </a:lnSpc>
        <a:spcBef>
          <a:spcPct val="0"/>
        </a:spcBef>
        <a:spcAft>
          <a:spcPct val="0"/>
        </a:spcAft>
        <a:defRPr sz="2400" b="1">
          <a:solidFill>
            <a:schemeClr val="tx1"/>
          </a:solidFill>
          <a:latin typeface="Credit Suisse Type Light" pitchFamily="34" charset="0"/>
        </a:defRPr>
      </a:lvl7pPr>
      <a:lvl8pPr marL="1371600" algn="l" defTabSz="728663" rtl="0" fontAlgn="base">
        <a:lnSpc>
          <a:spcPct val="95000"/>
        </a:lnSpc>
        <a:spcBef>
          <a:spcPct val="0"/>
        </a:spcBef>
        <a:spcAft>
          <a:spcPct val="0"/>
        </a:spcAft>
        <a:defRPr sz="2400" b="1">
          <a:solidFill>
            <a:schemeClr val="tx1"/>
          </a:solidFill>
          <a:latin typeface="Credit Suisse Type Light" pitchFamily="34" charset="0"/>
        </a:defRPr>
      </a:lvl8pPr>
      <a:lvl9pPr marL="1828800" algn="l" defTabSz="728663" rtl="0" fontAlgn="base">
        <a:lnSpc>
          <a:spcPct val="95000"/>
        </a:lnSpc>
        <a:spcBef>
          <a:spcPct val="0"/>
        </a:spcBef>
        <a:spcAft>
          <a:spcPct val="0"/>
        </a:spcAft>
        <a:defRPr sz="2400" b="1">
          <a:solidFill>
            <a:schemeClr val="tx1"/>
          </a:solidFill>
          <a:latin typeface="Credit Suisse Type Light" pitchFamily="34" charset="0"/>
        </a:defRPr>
      </a:lvl9pPr>
    </p:titleStyle>
    <p:bodyStyle>
      <a:lvl1pPr algn="l" defTabSz="728663" rtl="0" fontAlgn="base">
        <a:lnSpc>
          <a:spcPct val="95000"/>
        </a:lnSpc>
        <a:spcBef>
          <a:spcPct val="95000"/>
        </a:spcBef>
        <a:spcAft>
          <a:spcPct val="0"/>
        </a:spcAft>
        <a:buClr>
          <a:schemeClr val="tx1"/>
        </a:buClr>
        <a:buSzPct val="120000"/>
        <a:buFont typeface="Wingdings" pitchFamily="2" charset="2"/>
        <a:defRPr sz="1400" b="1">
          <a:solidFill>
            <a:schemeClr val="tx1"/>
          </a:solidFill>
          <a:latin typeface="+mn-lt"/>
          <a:ea typeface="+mn-ea"/>
          <a:cs typeface="+mn-cs"/>
        </a:defRPr>
      </a:lvl1pPr>
      <a:lvl2pPr marL="1588" algn="l" defTabSz="728663" rtl="0" fontAlgn="base">
        <a:lnSpc>
          <a:spcPct val="95000"/>
        </a:lnSpc>
        <a:spcBef>
          <a:spcPct val="36000"/>
        </a:spcBef>
        <a:spcAft>
          <a:spcPct val="0"/>
        </a:spcAft>
        <a:buClr>
          <a:schemeClr val="tx1"/>
        </a:buClr>
        <a:buSzPct val="120000"/>
        <a:defRPr sz="1400">
          <a:solidFill>
            <a:schemeClr val="tx1"/>
          </a:solidFill>
          <a:latin typeface="+mn-lt"/>
        </a:defRPr>
      </a:lvl2pPr>
      <a:lvl3pPr marL="228600" indent="-225425" algn="l" defTabSz="728663" rtl="0" fontAlgn="base">
        <a:lnSpc>
          <a:spcPct val="95000"/>
        </a:lnSpc>
        <a:spcBef>
          <a:spcPct val="0"/>
        </a:spcBef>
        <a:spcAft>
          <a:spcPct val="0"/>
        </a:spcAft>
        <a:buClr>
          <a:schemeClr val="accent4"/>
        </a:buClr>
        <a:buSzPct val="80000"/>
        <a:buFont typeface="Wingdings" pitchFamily="2" charset="2"/>
        <a:buChar char="n"/>
        <a:defRPr sz="1400">
          <a:solidFill>
            <a:schemeClr val="tx1"/>
          </a:solidFill>
          <a:latin typeface="+mn-lt"/>
        </a:defRPr>
      </a:lvl3pPr>
      <a:lvl4pPr marL="466725" indent="-236538" algn="l" defTabSz="728663" rtl="0" fontAlgn="base">
        <a:lnSpc>
          <a:spcPct val="95000"/>
        </a:lnSpc>
        <a:spcBef>
          <a:spcPct val="0"/>
        </a:spcBef>
        <a:spcAft>
          <a:spcPct val="0"/>
        </a:spcAft>
        <a:buClr>
          <a:schemeClr val="tx1"/>
        </a:buClr>
        <a:buFont typeface="Credit Suisse Type Light" pitchFamily="34" charset="0"/>
        <a:buChar char="−"/>
        <a:defRPr sz="1400">
          <a:solidFill>
            <a:schemeClr val="tx1"/>
          </a:solidFill>
          <a:latin typeface="+mn-lt"/>
        </a:defRPr>
      </a:lvl4pPr>
      <a:lvl5pPr marL="706438" indent="-238125" algn="l" defTabSz="728663" rtl="0" fontAlgn="base">
        <a:lnSpc>
          <a:spcPct val="95000"/>
        </a:lnSpc>
        <a:spcBef>
          <a:spcPct val="0"/>
        </a:spcBef>
        <a:spcAft>
          <a:spcPct val="0"/>
        </a:spcAft>
        <a:buClr>
          <a:schemeClr val="tx1"/>
        </a:buClr>
        <a:buFont typeface="Credit Suisse Type Light" pitchFamily="34" charset="0"/>
        <a:buChar char="−"/>
        <a:defRPr sz="1400">
          <a:solidFill>
            <a:schemeClr val="tx1"/>
          </a:solidFill>
          <a:latin typeface="+mn-lt"/>
        </a:defRPr>
      </a:lvl5pPr>
      <a:lvl6pPr marL="1163638" indent="-238125" algn="l" defTabSz="728663" rtl="0" fontAlgn="base">
        <a:lnSpc>
          <a:spcPct val="95000"/>
        </a:lnSpc>
        <a:spcBef>
          <a:spcPct val="0"/>
        </a:spcBef>
        <a:spcAft>
          <a:spcPct val="0"/>
        </a:spcAft>
        <a:buClr>
          <a:schemeClr val="tx1"/>
        </a:buClr>
        <a:buFont typeface="Credit Suisse Type Light" pitchFamily="34" charset="0"/>
        <a:buChar char="−"/>
        <a:defRPr sz="1400">
          <a:solidFill>
            <a:schemeClr val="tx1"/>
          </a:solidFill>
          <a:latin typeface="+mn-lt"/>
        </a:defRPr>
      </a:lvl6pPr>
      <a:lvl7pPr marL="1620838" indent="-238125" algn="l" defTabSz="728663" rtl="0" fontAlgn="base">
        <a:lnSpc>
          <a:spcPct val="95000"/>
        </a:lnSpc>
        <a:spcBef>
          <a:spcPct val="0"/>
        </a:spcBef>
        <a:spcAft>
          <a:spcPct val="0"/>
        </a:spcAft>
        <a:buClr>
          <a:schemeClr val="tx1"/>
        </a:buClr>
        <a:buFont typeface="Credit Suisse Type Light" pitchFamily="34" charset="0"/>
        <a:buChar char="−"/>
        <a:defRPr sz="1400">
          <a:solidFill>
            <a:schemeClr val="tx1"/>
          </a:solidFill>
          <a:latin typeface="+mn-lt"/>
        </a:defRPr>
      </a:lvl7pPr>
      <a:lvl8pPr marL="2078038" indent="-238125" algn="l" defTabSz="728663" rtl="0" fontAlgn="base">
        <a:lnSpc>
          <a:spcPct val="95000"/>
        </a:lnSpc>
        <a:spcBef>
          <a:spcPct val="0"/>
        </a:spcBef>
        <a:spcAft>
          <a:spcPct val="0"/>
        </a:spcAft>
        <a:buClr>
          <a:schemeClr val="tx1"/>
        </a:buClr>
        <a:buFont typeface="Credit Suisse Type Light" pitchFamily="34" charset="0"/>
        <a:buChar char="−"/>
        <a:defRPr sz="1400">
          <a:solidFill>
            <a:schemeClr val="tx1"/>
          </a:solidFill>
          <a:latin typeface="+mn-lt"/>
        </a:defRPr>
      </a:lvl8pPr>
      <a:lvl9pPr marL="2535238" indent="-238125" algn="l" defTabSz="728663" rtl="0" fontAlgn="base">
        <a:lnSpc>
          <a:spcPct val="95000"/>
        </a:lnSpc>
        <a:spcBef>
          <a:spcPct val="0"/>
        </a:spcBef>
        <a:spcAft>
          <a:spcPct val="0"/>
        </a:spcAft>
        <a:buClr>
          <a:schemeClr val="tx1"/>
        </a:buClr>
        <a:buFont typeface="Credit Suisse Type Light" pitchFamily="34" charset="0"/>
        <a:buChar char="−"/>
        <a:defRPr sz="14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12.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11.xml"/></Relationships>
</file>

<file path=ppt/slides/_rels/slide15.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11.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Layout" Target="../slideLayouts/slideLayout11.xml"/></Relationships>
</file>

<file path=ppt/slides/_rels/slide18.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png"/><Relationship Id="rId1" Type="http://schemas.openxmlformats.org/officeDocument/2006/relationships/slideLayout" Target="../slideLayouts/slideLayout11.xml"/></Relationships>
</file>

<file path=ppt/slides/_rels/slide20.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png"/><Relationship Id="rId1" Type="http://schemas.openxmlformats.org/officeDocument/2006/relationships/slideLayout" Target="../slideLayouts/slideLayout11.xml"/></Relationships>
</file>

<file path=ppt/slides/_rels/slide21.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6.png"/><Relationship Id="rId1" Type="http://schemas.openxmlformats.org/officeDocument/2006/relationships/slideLayout" Target="../slideLayouts/slideLayout14.xml"/></Relationships>
</file>

<file path=ppt/slides/_rels/slide22.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8.png"/><Relationship Id="rId1" Type="http://schemas.openxmlformats.org/officeDocument/2006/relationships/slideLayout" Target="../slideLayouts/slideLayout15.xml"/></Relationships>
</file>

<file path=ppt/slides/_rels/slide23.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chart" Target="../charts/chart6.xml"/><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microsoft.com/office/2014/relationships/chartEx" Target="../charts/chartEx1.xml"/><Relationship Id="rId2" Type="http://schemas.openxmlformats.org/officeDocument/2006/relationships/chart" Target="../charts/chart9.xml"/><Relationship Id="rId1" Type="http://schemas.openxmlformats.org/officeDocument/2006/relationships/slideLayout" Target="../slideLayouts/slideLayout2.xml"/><Relationship Id="rId4" Type="http://schemas.openxmlformats.org/officeDocument/2006/relationships/image" Target="../media/image31.png"/></Relationships>
</file>

<file path=ppt/slides/_rels/slide32.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chart" Target="../charts/chart12.xml"/><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chart" Target="../charts/chart14.xml"/><Relationship Id="rId2" Type="http://schemas.openxmlformats.org/officeDocument/2006/relationships/chart" Target="../charts/chart13.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chart" Target="../charts/chart16.xml"/><Relationship Id="rId2" Type="http://schemas.openxmlformats.org/officeDocument/2006/relationships/chart" Target="../charts/chart15.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slide" Target="slide115.xml"/><Relationship Id="rId2" Type="http://schemas.openxmlformats.org/officeDocument/2006/relationships/slide" Target="slide91.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36.png"/><Relationship Id="rId5" Type="http://schemas.openxmlformats.org/officeDocument/2006/relationships/image" Target="../media/image35.emf"/><Relationship Id="rId4" Type="http://schemas.openxmlformats.org/officeDocument/2006/relationships/image" Target="../media/image34.emf"/></Relationships>
</file>

<file path=ppt/slides/_rels/slide43.xml.rels><?xml version="1.0" encoding="UTF-8" standalone="yes"?>
<Relationships xmlns="http://schemas.openxmlformats.org/package/2006/relationships"><Relationship Id="rId2" Type="http://schemas.openxmlformats.org/officeDocument/2006/relationships/image" Target="../media/image37.emf"/><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image" Target="../media/image39.emf"/><Relationship Id="rId2" Type="http://schemas.openxmlformats.org/officeDocument/2006/relationships/image" Target="../media/image38.emf"/><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image" Target="../media/image41.emf"/><Relationship Id="rId2" Type="http://schemas.openxmlformats.org/officeDocument/2006/relationships/image" Target="../media/image40.emf"/><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image" Target="../media/image43.emf"/><Relationship Id="rId2" Type="http://schemas.openxmlformats.org/officeDocument/2006/relationships/image" Target="../media/image42.emf"/><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image" Target="../media/image44.emf"/><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openxmlformats.org/officeDocument/2006/relationships/image" Target="../media/image46.emf"/><Relationship Id="rId2" Type="http://schemas.openxmlformats.org/officeDocument/2006/relationships/image" Target="../media/image45.emf"/><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image" Target="../media/image47.emf"/><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3" Type="http://schemas.openxmlformats.org/officeDocument/2006/relationships/slide" Target="slide118.xml"/><Relationship Id="rId2" Type="http://schemas.openxmlformats.org/officeDocument/2006/relationships/image" Target="../media/image48.emf"/><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image" Target="../media/image49.png"/><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image" Target="../media/image50.png"/><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chart" Target="../charts/chart17.xml"/><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3" Type="http://schemas.openxmlformats.org/officeDocument/2006/relationships/image" Target="../media/image52.emf"/><Relationship Id="rId2" Type="http://schemas.openxmlformats.org/officeDocument/2006/relationships/image" Target="../media/image51.emf"/><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3" Type="http://schemas.openxmlformats.org/officeDocument/2006/relationships/image" Target="../media/image54.emf"/><Relationship Id="rId2" Type="http://schemas.openxmlformats.org/officeDocument/2006/relationships/image" Target="../media/image53.emf"/><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3" Type="http://schemas.openxmlformats.org/officeDocument/2006/relationships/image" Target="../media/image56.emf"/><Relationship Id="rId2" Type="http://schemas.openxmlformats.org/officeDocument/2006/relationships/image" Target="../media/image55.emf"/><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2" Type="http://schemas.openxmlformats.org/officeDocument/2006/relationships/image" Target="../media/image57.png"/><Relationship Id="rId1" Type="http://schemas.openxmlformats.org/officeDocument/2006/relationships/slideLayout" Target="../slideLayouts/slideLayout97.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97.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97.xml"/></Relationships>
</file>

<file path=ppt/slides/_rels/slide63.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image" Target="../media/image58.png"/><Relationship Id="rId1" Type="http://schemas.openxmlformats.org/officeDocument/2006/relationships/slideLayout" Target="../slideLayouts/slideLayout97.xml"/></Relationships>
</file>

<file path=ppt/slides/_rels/slide64.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97.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65.xml.rels><?xml version="1.0" encoding="UTF-8" standalone="yes"?>
<Relationships xmlns="http://schemas.openxmlformats.org/package/2006/relationships"><Relationship Id="rId3" Type="http://schemas.openxmlformats.org/officeDocument/2006/relationships/chart" Target="../charts/chart19.xml"/><Relationship Id="rId2" Type="http://schemas.openxmlformats.org/officeDocument/2006/relationships/chart" Target="../charts/chart18.xml"/><Relationship Id="rId1" Type="http://schemas.openxmlformats.org/officeDocument/2006/relationships/slideLayout" Target="../slideLayouts/slideLayout97.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97.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97.xml"/></Relationships>
</file>

<file path=ppt/slides/_rels/slide68.xml.rels><?xml version="1.0" encoding="UTF-8" standalone="yes"?>
<Relationships xmlns="http://schemas.openxmlformats.org/package/2006/relationships"><Relationship Id="rId2" Type="http://schemas.openxmlformats.org/officeDocument/2006/relationships/image" Target="../media/image60.png"/><Relationship Id="rId1" Type="http://schemas.openxmlformats.org/officeDocument/2006/relationships/slideLayout" Target="../slideLayouts/slideLayout97.xml"/></Relationships>
</file>

<file path=ppt/slides/_rels/slide69.xml.rels><?xml version="1.0" encoding="UTF-8" standalone="yes"?>
<Relationships xmlns="http://schemas.openxmlformats.org/package/2006/relationships"><Relationship Id="rId2" Type="http://schemas.openxmlformats.org/officeDocument/2006/relationships/chart" Target="../charts/chart20.xml"/><Relationship Id="rId1" Type="http://schemas.openxmlformats.org/officeDocument/2006/relationships/slideLayout" Target="../slideLayouts/slideLayout97.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97.xml"/></Relationships>
</file>

<file path=ppt/slides/_rels/slide71.xml.rels><?xml version="1.0" encoding="UTF-8" standalone="yes"?>
<Relationships xmlns="http://schemas.openxmlformats.org/package/2006/relationships"><Relationship Id="rId2" Type="http://schemas.openxmlformats.org/officeDocument/2006/relationships/image" Target="../media/image61.png"/><Relationship Id="rId1" Type="http://schemas.openxmlformats.org/officeDocument/2006/relationships/slideLayout" Target="../slideLayouts/slideLayout97.xml"/></Relationships>
</file>

<file path=ppt/slides/_rels/slide72.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openxmlformats.org/officeDocument/2006/relationships/slideLayout" Target="../slideLayouts/slideLayout97.xml"/><Relationship Id="rId1" Type="http://schemas.openxmlformats.org/officeDocument/2006/relationships/vmlDrawing" Target="../drawings/vmlDrawing1.vml"/><Relationship Id="rId4" Type="http://schemas.openxmlformats.org/officeDocument/2006/relationships/image" Target="../media/image62.emf"/></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97.xml"/></Relationships>
</file>

<file path=ppt/slides/_rels/slide74.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3" Type="http://schemas.openxmlformats.org/officeDocument/2006/relationships/image" Target="../media/image64.png"/><Relationship Id="rId7" Type="http://schemas.openxmlformats.org/officeDocument/2006/relationships/image" Target="../media/image68.png"/><Relationship Id="rId2" Type="http://schemas.openxmlformats.org/officeDocument/2006/relationships/image" Target="../media/image63.png"/><Relationship Id="rId1" Type="http://schemas.openxmlformats.org/officeDocument/2006/relationships/slideLayout" Target="../slideLayouts/slideLayout2.xml"/><Relationship Id="rId6" Type="http://schemas.openxmlformats.org/officeDocument/2006/relationships/image" Target="../media/image67.png"/><Relationship Id="rId5" Type="http://schemas.openxmlformats.org/officeDocument/2006/relationships/image" Target="../media/image66.png"/><Relationship Id="rId4" Type="http://schemas.openxmlformats.org/officeDocument/2006/relationships/image" Target="../media/image65.png"/></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8" Type="http://schemas.openxmlformats.org/officeDocument/2006/relationships/image" Target="../media/image69.png"/><Relationship Id="rId3" Type="http://schemas.openxmlformats.org/officeDocument/2006/relationships/image" Target="../media/image64.png"/><Relationship Id="rId7" Type="http://schemas.openxmlformats.org/officeDocument/2006/relationships/image" Target="../media/image68.png"/><Relationship Id="rId2" Type="http://schemas.openxmlformats.org/officeDocument/2006/relationships/image" Target="../media/image63.png"/><Relationship Id="rId1" Type="http://schemas.openxmlformats.org/officeDocument/2006/relationships/slideLayout" Target="../slideLayouts/slideLayout2.xml"/><Relationship Id="rId6" Type="http://schemas.openxmlformats.org/officeDocument/2006/relationships/image" Target="../media/image67.png"/><Relationship Id="rId5" Type="http://schemas.openxmlformats.org/officeDocument/2006/relationships/image" Target="../media/image66.png"/><Relationship Id="rId4" Type="http://schemas.openxmlformats.org/officeDocument/2006/relationships/image" Target="../media/image65.png"/><Relationship Id="rId9" Type="http://schemas.openxmlformats.org/officeDocument/2006/relationships/image" Target="../media/image70.png"/></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2" Type="http://schemas.openxmlformats.org/officeDocument/2006/relationships/slide" Target="slide130.xml"/><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2" Type="http://schemas.openxmlformats.org/officeDocument/2006/relationships/image" Target="../media/image71.png"/><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3" Type="http://schemas.openxmlformats.org/officeDocument/2006/relationships/chart" Target="../charts/chart21.xml"/><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chart" Target="../charts/chart22.xml"/></Relationships>
</file>

<file path=ppt/slides/_rels/slide87.xml.rels><?xml version="1.0" encoding="UTF-8" standalone="yes"?>
<Relationships xmlns="http://schemas.openxmlformats.org/package/2006/relationships"><Relationship Id="rId3" Type="http://schemas.openxmlformats.org/officeDocument/2006/relationships/chart" Target="../charts/chart24.xml"/><Relationship Id="rId2" Type="http://schemas.openxmlformats.org/officeDocument/2006/relationships/chart" Target="../charts/chart23.xml"/><Relationship Id="rId1" Type="http://schemas.openxmlformats.org/officeDocument/2006/relationships/slideLayout" Target="../slideLayouts/slideLayout2.xml"/><Relationship Id="rId6" Type="http://schemas.openxmlformats.org/officeDocument/2006/relationships/chart" Target="../charts/chart27.xml"/><Relationship Id="rId5" Type="http://schemas.openxmlformats.org/officeDocument/2006/relationships/chart" Target="../charts/chart26.xml"/><Relationship Id="rId4" Type="http://schemas.openxmlformats.org/officeDocument/2006/relationships/chart" Target="../charts/chart25.xml"/></Relationships>
</file>

<file path=ppt/slides/_rels/slide88.xml.rels><?xml version="1.0" encoding="UTF-8" standalone="yes"?>
<Relationships xmlns="http://schemas.openxmlformats.org/package/2006/relationships"><Relationship Id="rId3" Type="http://schemas.openxmlformats.org/officeDocument/2006/relationships/image" Target="../media/image72.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2.xml.rels><?xml version="1.0" encoding="UTF-8" standalone="yes"?>
<Relationships xmlns="http://schemas.openxmlformats.org/package/2006/relationships"><Relationship Id="rId2" Type="http://schemas.openxmlformats.org/officeDocument/2006/relationships/chart" Target="../charts/chart28.xml"/><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2" Type="http://schemas.openxmlformats.org/officeDocument/2006/relationships/chart" Target="../charts/chart29.xml"/><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2" Type="http://schemas.openxmlformats.org/officeDocument/2006/relationships/image" Target="../media/image73.emf"/><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2" Type="http://schemas.openxmlformats.org/officeDocument/2006/relationships/chart" Target="../charts/chart30.xml"/><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3" Type="http://schemas.openxmlformats.org/officeDocument/2006/relationships/image" Target="../media/image74.png"/><Relationship Id="rId2" Type="http://schemas.openxmlformats.org/officeDocument/2006/relationships/chart" Target="../charts/chart31.xml"/><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3" Type="http://schemas.openxmlformats.org/officeDocument/2006/relationships/image" Target="../media/image75.png"/><Relationship Id="rId2" Type="http://schemas.openxmlformats.org/officeDocument/2006/relationships/chart" Target="../charts/chart32.xml"/><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3" Type="http://schemas.openxmlformats.org/officeDocument/2006/relationships/image" Target="../media/image76.png"/><Relationship Id="rId2" Type="http://schemas.openxmlformats.org/officeDocument/2006/relationships/chart" Target="../charts/chart33.xml"/><Relationship Id="rId1" Type="http://schemas.openxmlformats.org/officeDocument/2006/relationships/slideLayout" Target="../slideLayouts/slideLayout2.xml"/></Relationships>
</file>

<file path=ppt/slides/_rels/slide100.xml.rels><?xml version="1.0" encoding="UTF-8" standalone="yes"?>
<Relationships xmlns="http://schemas.openxmlformats.org/package/2006/relationships"><Relationship Id="rId2" Type="http://schemas.openxmlformats.org/officeDocument/2006/relationships/chart" Target="../charts/chart34.xml"/><Relationship Id="rId1" Type="http://schemas.openxmlformats.org/officeDocument/2006/relationships/slideLayout" Target="../slideLayouts/slideLayout2.xml"/></Relationships>
</file>

<file path=ppt/slides/_rels/slide101.xml.rels><?xml version="1.0" encoding="UTF-8" standalone="yes"?>
<Relationships xmlns="http://schemas.openxmlformats.org/package/2006/relationships"><Relationship Id="rId3" Type="http://schemas.openxmlformats.org/officeDocument/2006/relationships/chart" Target="../charts/chart36.xml"/><Relationship Id="rId2" Type="http://schemas.openxmlformats.org/officeDocument/2006/relationships/chart" Target="../charts/chart35.xml"/><Relationship Id="rId1" Type="http://schemas.openxmlformats.org/officeDocument/2006/relationships/slideLayout" Target="../slideLayouts/slideLayout2.xml"/></Relationships>
</file>

<file path=ppt/slides/_rels/slide102.xml.rels><?xml version="1.0" encoding="UTF-8" standalone="yes"?>
<Relationships xmlns="http://schemas.openxmlformats.org/package/2006/relationships"><Relationship Id="rId2" Type="http://schemas.openxmlformats.org/officeDocument/2006/relationships/image" Target="../media/image77.png"/><Relationship Id="rId1" Type="http://schemas.openxmlformats.org/officeDocument/2006/relationships/slideLayout" Target="../slideLayouts/slideLayout2.xml"/></Relationships>
</file>

<file path=ppt/slides/_rels/slide103.xml.rels><?xml version="1.0" encoding="UTF-8" standalone="yes"?>
<Relationships xmlns="http://schemas.openxmlformats.org/package/2006/relationships"><Relationship Id="rId3" Type="http://schemas.openxmlformats.org/officeDocument/2006/relationships/chart" Target="../charts/chart38.xml"/><Relationship Id="rId2" Type="http://schemas.openxmlformats.org/officeDocument/2006/relationships/chart" Target="../charts/chart37.xml"/><Relationship Id="rId1" Type="http://schemas.openxmlformats.org/officeDocument/2006/relationships/slideLayout" Target="../slideLayouts/slideLayout2.xml"/></Relationships>
</file>

<file path=ppt/slides/_rels/slide104.xml.rels><?xml version="1.0" encoding="UTF-8" standalone="yes"?>
<Relationships xmlns="http://schemas.openxmlformats.org/package/2006/relationships"><Relationship Id="rId2" Type="http://schemas.openxmlformats.org/officeDocument/2006/relationships/chart" Target="../charts/chart39.xml"/><Relationship Id="rId1" Type="http://schemas.openxmlformats.org/officeDocument/2006/relationships/slideLayout" Target="../slideLayouts/slideLayout2.xml"/></Relationships>
</file>

<file path=ppt/slides/_rels/slide105.xml.rels><?xml version="1.0" encoding="UTF-8" standalone="yes"?>
<Relationships xmlns="http://schemas.openxmlformats.org/package/2006/relationships"><Relationship Id="rId2" Type="http://schemas.openxmlformats.org/officeDocument/2006/relationships/chart" Target="../charts/chart40.xml"/><Relationship Id="rId1" Type="http://schemas.openxmlformats.org/officeDocument/2006/relationships/slideLayout" Target="../slideLayouts/slideLayout2.xml"/></Relationships>
</file>

<file path=ppt/slides/_rels/slide106.xml.rels><?xml version="1.0" encoding="UTF-8" standalone="yes"?>
<Relationships xmlns="http://schemas.openxmlformats.org/package/2006/relationships"><Relationship Id="rId3" Type="http://schemas.openxmlformats.org/officeDocument/2006/relationships/chart" Target="../charts/chart42.xml"/><Relationship Id="rId2" Type="http://schemas.openxmlformats.org/officeDocument/2006/relationships/chart" Target="../charts/chart41.xml"/><Relationship Id="rId1" Type="http://schemas.openxmlformats.org/officeDocument/2006/relationships/slideLayout" Target="../slideLayouts/slideLayout2.xml"/></Relationships>
</file>

<file path=ppt/slides/_rels/slide107.xml.rels><?xml version="1.0" encoding="UTF-8" standalone="yes"?>
<Relationships xmlns="http://schemas.openxmlformats.org/package/2006/relationships"><Relationship Id="rId2" Type="http://schemas.openxmlformats.org/officeDocument/2006/relationships/image" Target="../media/image78.png"/><Relationship Id="rId1" Type="http://schemas.openxmlformats.org/officeDocument/2006/relationships/slideLayout" Target="../slideLayouts/slideLayout2.xml"/></Relationships>
</file>

<file path=ppt/slides/_rels/slide108.xml.rels><?xml version="1.0" encoding="UTF-8" standalone="yes"?>
<Relationships xmlns="http://schemas.openxmlformats.org/package/2006/relationships"><Relationship Id="rId2" Type="http://schemas.openxmlformats.org/officeDocument/2006/relationships/image" Target="../media/image79.tmp"/><Relationship Id="rId1" Type="http://schemas.openxmlformats.org/officeDocument/2006/relationships/slideLayout" Target="../slideLayouts/slideLayout2.xml"/></Relationships>
</file>

<file path=ppt/slides/_rels/slide109.xml.rels><?xml version="1.0" encoding="UTF-8" standalone="yes"?>
<Relationships xmlns="http://schemas.openxmlformats.org/package/2006/relationships"><Relationship Id="rId2" Type="http://schemas.openxmlformats.org/officeDocument/2006/relationships/image" Target="../media/image80.tmp"/><Relationship Id="rId1" Type="http://schemas.openxmlformats.org/officeDocument/2006/relationships/slideLayout" Target="../slideLayouts/slideLayout2.xml"/></Relationships>
</file>

<file path=ppt/slides/_rels/slide110.xml.rels><?xml version="1.0" encoding="UTF-8" standalone="yes"?>
<Relationships xmlns="http://schemas.openxmlformats.org/package/2006/relationships"><Relationship Id="rId2" Type="http://schemas.openxmlformats.org/officeDocument/2006/relationships/image" Target="../media/image81.tmp"/><Relationship Id="rId1" Type="http://schemas.openxmlformats.org/officeDocument/2006/relationships/slideLayout" Target="../slideLayouts/slideLayout2.xml"/></Relationships>
</file>

<file path=ppt/slides/_rels/slide111.xml.rels><?xml version="1.0" encoding="UTF-8" standalone="yes"?>
<Relationships xmlns="http://schemas.openxmlformats.org/package/2006/relationships"><Relationship Id="rId2" Type="http://schemas.openxmlformats.org/officeDocument/2006/relationships/image" Target="../media/image82.tmp"/><Relationship Id="rId1" Type="http://schemas.openxmlformats.org/officeDocument/2006/relationships/slideLayout" Target="../slideLayouts/slideLayout2.xml"/></Relationships>
</file>

<file path=ppt/slides/_rels/slide112.xml.rels><?xml version="1.0" encoding="UTF-8" standalone="yes"?>
<Relationships xmlns="http://schemas.openxmlformats.org/package/2006/relationships"><Relationship Id="rId3" Type="http://schemas.openxmlformats.org/officeDocument/2006/relationships/image" Target="../media/image84.png"/><Relationship Id="rId2" Type="http://schemas.openxmlformats.org/officeDocument/2006/relationships/image" Target="../media/image83.png"/><Relationship Id="rId1" Type="http://schemas.openxmlformats.org/officeDocument/2006/relationships/slideLayout" Target="../slideLayouts/slideLayout2.xml"/></Relationships>
</file>

<file path=ppt/slides/_rels/slide113.xml.rels><?xml version="1.0" encoding="UTF-8" standalone="yes"?>
<Relationships xmlns="http://schemas.openxmlformats.org/package/2006/relationships"><Relationship Id="rId3" Type="http://schemas.openxmlformats.org/officeDocument/2006/relationships/image" Target="../media/image86.png"/><Relationship Id="rId2" Type="http://schemas.openxmlformats.org/officeDocument/2006/relationships/image" Target="../media/image85.png"/><Relationship Id="rId1" Type="http://schemas.openxmlformats.org/officeDocument/2006/relationships/slideLayout" Target="../slideLayouts/slideLayout2.xml"/></Relationships>
</file>

<file path=ppt/slides/_rels/slide114.xml.rels><?xml version="1.0" encoding="UTF-8" standalone="yes"?>
<Relationships xmlns="http://schemas.openxmlformats.org/package/2006/relationships"><Relationship Id="rId3" Type="http://schemas.openxmlformats.org/officeDocument/2006/relationships/image" Target="../media/image88.png"/><Relationship Id="rId2" Type="http://schemas.openxmlformats.org/officeDocument/2006/relationships/image" Target="../media/image87.png"/><Relationship Id="rId1" Type="http://schemas.openxmlformats.org/officeDocument/2006/relationships/slideLayout" Target="../slideLayouts/slideLayout2.xml"/><Relationship Id="rId4" Type="http://schemas.openxmlformats.org/officeDocument/2006/relationships/slide" Target="slide40.xml"/></Relationships>
</file>

<file path=ppt/slides/_rels/slide115.xml.rels><?xml version="1.0" encoding="UTF-8" standalone="yes"?>
<Relationships xmlns="http://schemas.openxmlformats.org/package/2006/relationships"><Relationship Id="rId2" Type="http://schemas.openxmlformats.org/officeDocument/2006/relationships/chart" Target="../charts/chart43.xml"/><Relationship Id="rId1" Type="http://schemas.openxmlformats.org/officeDocument/2006/relationships/slideLayout" Target="../slideLayouts/slideLayout2.xml"/></Relationships>
</file>

<file path=ppt/slides/_rels/slide1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7.xml.rels><?xml version="1.0" encoding="UTF-8" standalone="yes"?>
<Relationships xmlns="http://schemas.openxmlformats.org/package/2006/relationships"><Relationship Id="rId3" Type="http://schemas.openxmlformats.org/officeDocument/2006/relationships/slide" Target="slide40.xml"/><Relationship Id="rId2" Type="http://schemas.openxmlformats.org/officeDocument/2006/relationships/chart" Target="../charts/chart44.xml"/><Relationship Id="rId1" Type="http://schemas.openxmlformats.org/officeDocument/2006/relationships/slideLayout" Target="../slideLayouts/slideLayout2.xml"/></Relationships>
</file>

<file path=ppt/slides/_rels/slide11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9.xml.rels><?xml version="1.0" encoding="UTF-8" standalone="yes"?>
<Relationships xmlns="http://schemas.openxmlformats.org/package/2006/relationships"><Relationship Id="rId3" Type="http://schemas.openxmlformats.org/officeDocument/2006/relationships/image" Target="../media/image89.png"/><Relationship Id="rId2" Type="http://schemas.openxmlformats.org/officeDocument/2006/relationships/notesSlide" Target="../notesSlides/notesSlide12.xml"/><Relationship Id="rId1" Type="http://schemas.openxmlformats.org/officeDocument/2006/relationships/slideLayout" Target="../slideLayouts/slideLayout10.xml"/></Relationships>
</file>

<file path=ppt/slides/_rels/slide120.xml.rels><?xml version="1.0" encoding="UTF-8" standalone="yes"?>
<Relationships xmlns="http://schemas.openxmlformats.org/package/2006/relationships"><Relationship Id="rId2" Type="http://schemas.openxmlformats.org/officeDocument/2006/relationships/chart" Target="../charts/chart45.xml"/><Relationship Id="rId1" Type="http://schemas.openxmlformats.org/officeDocument/2006/relationships/slideLayout" Target="../slideLayouts/slideLayout2.xml"/></Relationships>
</file>

<file path=ppt/slides/_rels/slide121.xml.rels><?xml version="1.0" encoding="UTF-8" standalone="yes"?>
<Relationships xmlns="http://schemas.openxmlformats.org/package/2006/relationships"><Relationship Id="rId2" Type="http://schemas.openxmlformats.org/officeDocument/2006/relationships/chart" Target="../charts/chart46.xml"/><Relationship Id="rId1" Type="http://schemas.openxmlformats.org/officeDocument/2006/relationships/slideLayout" Target="../slideLayouts/slideLayout2.xml"/></Relationships>
</file>

<file path=ppt/slides/_rels/slide122.xml.rels><?xml version="1.0" encoding="UTF-8" standalone="yes"?>
<Relationships xmlns="http://schemas.openxmlformats.org/package/2006/relationships"><Relationship Id="rId2" Type="http://schemas.openxmlformats.org/officeDocument/2006/relationships/image" Target="../media/image90.emf"/><Relationship Id="rId1" Type="http://schemas.openxmlformats.org/officeDocument/2006/relationships/slideLayout" Target="../slideLayouts/slideLayout2.xml"/></Relationships>
</file>

<file path=ppt/slides/_rels/slide1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9.xml.rels><?xml version="1.0" encoding="UTF-8" standalone="yes"?>
<Relationships xmlns="http://schemas.openxmlformats.org/package/2006/relationships"><Relationship Id="rId3" Type="http://schemas.openxmlformats.org/officeDocument/2006/relationships/chart" Target="../charts/chart48.xml"/><Relationship Id="rId2" Type="http://schemas.openxmlformats.org/officeDocument/2006/relationships/chart" Target="../charts/chart47.xml"/><Relationship Id="rId1" Type="http://schemas.openxmlformats.org/officeDocument/2006/relationships/slideLayout" Target="../slideLayouts/slideLayout2.xml"/><Relationship Id="rId5" Type="http://schemas.openxmlformats.org/officeDocument/2006/relationships/chart" Target="../charts/chart50.xml"/><Relationship Id="rId4" Type="http://schemas.openxmlformats.org/officeDocument/2006/relationships/chart" Target="../charts/chart49.xml"/></Relationships>
</file>

<file path=ppt/slides/_rels/slide13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1.xml.rels><?xml version="1.0" encoding="UTF-8" standalone="yes"?>
<Relationships xmlns="http://schemas.openxmlformats.org/package/2006/relationships"><Relationship Id="rId2" Type="http://schemas.openxmlformats.org/officeDocument/2006/relationships/chart" Target="../charts/chart51.xml"/><Relationship Id="rId1" Type="http://schemas.openxmlformats.org/officeDocument/2006/relationships/slideLayout" Target="../slideLayouts/slideLayout2.xml"/></Relationships>
</file>

<file path=ppt/slides/_rels/slide1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4.xml.rels><?xml version="1.0" encoding="UTF-8" standalone="yes"?>
<Relationships xmlns="http://schemas.openxmlformats.org/package/2006/relationships"><Relationship Id="rId2" Type="http://schemas.openxmlformats.org/officeDocument/2006/relationships/image" Target="../media/image91.png"/><Relationship Id="rId1" Type="http://schemas.openxmlformats.org/officeDocument/2006/relationships/slideLayout" Target="../slideLayouts/slideLayout2.xml"/></Relationships>
</file>

<file path=ppt/slides/_rels/slide135.xml.rels><?xml version="1.0" encoding="UTF-8" standalone="yes"?>
<Relationships xmlns="http://schemas.openxmlformats.org/package/2006/relationships"><Relationship Id="rId2" Type="http://schemas.openxmlformats.org/officeDocument/2006/relationships/image" Target="../media/image92.png"/><Relationship Id="rId1" Type="http://schemas.openxmlformats.org/officeDocument/2006/relationships/slideLayout" Target="../slideLayouts/slideLayout2.xml"/></Relationships>
</file>

<file path=ppt/slides/_rels/slide136.xml.rels><?xml version="1.0" encoding="UTF-8" standalone="yes"?>
<Relationships xmlns="http://schemas.openxmlformats.org/package/2006/relationships"><Relationship Id="rId2" Type="http://schemas.openxmlformats.org/officeDocument/2006/relationships/image" Target="../media/image93.png"/><Relationship Id="rId1" Type="http://schemas.openxmlformats.org/officeDocument/2006/relationships/slideLayout" Target="../slideLayouts/slideLayout2.xml"/></Relationships>
</file>

<file path=ppt/slides/_rels/slide137.xml.rels><?xml version="1.0" encoding="UTF-8" standalone="yes"?>
<Relationships xmlns="http://schemas.openxmlformats.org/package/2006/relationships"><Relationship Id="rId2" Type="http://schemas.openxmlformats.org/officeDocument/2006/relationships/image" Target="../media/image94.png"/><Relationship Id="rId1" Type="http://schemas.openxmlformats.org/officeDocument/2006/relationships/slideLayout" Target="../slideLayouts/slideLayout2.xml"/></Relationships>
</file>

<file path=ppt/slides/_rels/slide138.xml.rels><?xml version="1.0" encoding="UTF-8" standalone="yes"?>
<Relationships xmlns="http://schemas.openxmlformats.org/package/2006/relationships"><Relationship Id="rId2" Type="http://schemas.openxmlformats.org/officeDocument/2006/relationships/image" Target="../media/image95.png"/><Relationship Id="rId1" Type="http://schemas.openxmlformats.org/officeDocument/2006/relationships/slideLayout" Target="../slideLayouts/slideLayout2.xml"/></Relationships>
</file>

<file path=ppt/slides/_rels/slide139.xml.rels><?xml version="1.0" encoding="UTF-8" standalone="yes"?>
<Relationships xmlns="http://schemas.openxmlformats.org/package/2006/relationships"><Relationship Id="rId2" Type="http://schemas.openxmlformats.org/officeDocument/2006/relationships/image" Target="../media/image96.emf"/><Relationship Id="rId1" Type="http://schemas.openxmlformats.org/officeDocument/2006/relationships/slideLayout" Target="../slideLayouts/slideLayout2.xml"/></Relationships>
</file>

<file path=ppt/slides/_rels/slide140.xml.rels><?xml version="1.0" encoding="UTF-8" standalone="yes"?>
<Relationships xmlns="http://schemas.openxmlformats.org/package/2006/relationships"><Relationship Id="rId2" Type="http://schemas.openxmlformats.org/officeDocument/2006/relationships/image" Target="../media/image97.emf"/><Relationship Id="rId1" Type="http://schemas.openxmlformats.org/officeDocument/2006/relationships/slideLayout" Target="../slideLayouts/slideLayout2.xml"/></Relationships>
</file>

<file path=ppt/slides/_rels/slide141.xml.rels><?xml version="1.0" encoding="UTF-8" standalone="yes"?>
<Relationships xmlns="http://schemas.openxmlformats.org/package/2006/relationships"><Relationship Id="rId2" Type="http://schemas.openxmlformats.org/officeDocument/2006/relationships/image" Target="../media/image98.emf"/><Relationship Id="rId1" Type="http://schemas.openxmlformats.org/officeDocument/2006/relationships/slideLayout" Target="../slideLayouts/slideLayout2.xml"/></Relationships>
</file>

<file path=ppt/slides/_rels/slide142.xml.rels><?xml version="1.0" encoding="UTF-8" standalone="yes"?>
<Relationships xmlns="http://schemas.openxmlformats.org/package/2006/relationships"><Relationship Id="rId2" Type="http://schemas.openxmlformats.org/officeDocument/2006/relationships/image" Target="../media/image99.emf"/><Relationship Id="rId1" Type="http://schemas.openxmlformats.org/officeDocument/2006/relationships/slideLayout" Target="../slideLayouts/slideLayout2.xml"/></Relationships>
</file>

<file path=ppt/slides/_rels/slide143.xml.rels><?xml version="1.0" encoding="UTF-8" standalone="yes"?>
<Relationships xmlns="http://schemas.openxmlformats.org/package/2006/relationships"><Relationship Id="rId2" Type="http://schemas.openxmlformats.org/officeDocument/2006/relationships/image" Target="../media/image100.emf"/><Relationship Id="rId1" Type="http://schemas.openxmlformats.org/officeDocument/2006/relationships/slideLayout" Target="../slideLayouts/slideLayout2.xml"/></Relationships>
</file>

<file path=ppt/slides/_rels/slide144.xml.rels><?xml version="1.0" encoding="UTF-8" standalone="yes"?>
<Relationships xmlns="http://schemas.openxmlformats.org/package/2006/relationships"><Relationship Id="rId2" Type="http://schemas.openxmlformats.org/officeDocument/2006/relationships/image" Target="../media/image101.emf"/><Relationship Id="rId1" Type="http://schemas.openxmlformats.org/officeDocument/2006/relationships/slideLayout" Target="../slideLayouts/slideLayout2.xml"/></Relationships>
</file>

<file path=ppt/slides/_rels/slide145.xml.rels><?xml version="1.0" encoding="UTF-8" standalone="yes"?>
<Relationships xmlns="http://schemas.openxmlformats.org/package/2006/relationships"><Relationship Id="rId2" Type="http://schemas.openxmlformats.org/officeDocument/2006/relationships/image" Target="../media/image102.emf"/><Relationship Id="rId1" Type="http://schemas.openxmlformats.org/officeDocument/2006/relationships/slideLayout" Target="../slideLayouts/slideLayout2.xml"/></Relationships>
</file>

<file path=ppt/slides/_rels/slide146.xml.rels><?xml version="1.0" encoding="UTF-8" standalone="yes"?>
<Relationships xmlns="http://schemas.openxmlformats.org/package/2006/relationships"><Relationship Id="rId2" Type="http://schemas.openxmlformats.org/officeDocument/2006/relationships/image" Target="../media/image103.emf"/><Relationship Id="rId1" Type="http://schemas.openxmlformats.org/officeDocument/2006/relationships/slideLayout" Target="../slideLayouts/slideLayout2.xml"/></Relationships>
</file>

<file path=ppt/slides/_rels/slide147.xml.rels><?xml version="1.0" encoding="UTF-8" standalone="yes"?>
<Relationships xmlns="http://schemas.openxmlformats.org/package/2006/relationships"><Relationship Id="rId2" Type="http://schemas.openxmlformats.org/officeDocument/2006/relationships/image" Target="../media/image104.emf"/><Relationship Id="rId1" Type="http://schemas.openxmlformats.org/officeDocument/2006/relationships/slideLayout" Target="../slideLayouts/slideLayout2.xml"/></Relationships>
</file>

<file path=ppt/slides/_rels/slide148.xml.rels><?xml version="1.0" encoding="UTF-8" standalone="yes"?>
<Relationships xmlns="http://schemas.openxmlformats.org/package/2006/relationships"><Relationship Id="rId2" Type="http://schemas.openxmlformats.org/officeDocument/2006/relationships/image" Target="../media/image105.emf"/><Relationship Id="rId1" Type="http://schemas.openxmlformats.org/officeDocument/2006/relationships/slideLayout" Target="../slideLayouts/slideLayout2.xml"/></Relationships>
</file>

<file path=ppt/slides/_rels/slide149.xml.rels><?xml version="1.0" encoding="UTF-8" standalone="yes"?>
<Relationships xmlns="http://schemas.openxmlformats.org/package/2006/relationships"><Relationship Id="rId2" Type="http://schemas.openxmlformats.org/officeDocument/2006/relationships/image" Target="../media/image106.emf"/><Relationship Id="rId1" Type="http://schemas.openxmlformats.org/officeDocument/2006/relationships/slideLayout" Target="../slideLayouts/slideLayout2.xml"/></Relationships>
</file>

<file path=ppt/slides/_rels/slide150.xml.rels><?xml version="1.0" encoding="UTF-8" standalone="yes"?>
<Relationships xmlns="http://schemas.openxmlformats.org/package/2006/relationships"><Relationship Id="rId2" Type="http://schemas.openxmlformats.org/officeDocument/2006/relationships/image" Target="../media/image107.emf"/><Relationship Id="rId1" Type="http://schemas.openxmlformats.org/officeDocument/2006/relationships/slideLayout" Target="../slideLayouts/slideLayout2.xml"/></Relationships>
</file>

<file path=ppt/slides/_rels/slide151.xml.rels><?xml version="1.0" encoding="UTF-8" standalone="yes"?>
<Relationships xmlns="http://schemas.openxmlformats.org/package/2006/relationships"><Relationship Id="rId2" Type="http://schemas.openxmlformats.org/officeDocument/2006/relationships/image" Target="../media/image108.emf"/><Relationship Id="rId1" Type="http://schemas.openxmlformats.org/officeDocument/2006/relationships/slideLayout" Target="../slideLayouts/slideLayout2.xml"/></Relationships>
</file>

<file path=ppt/slides/_rels/slide152.xml.rels><?xml version="1.0" encoding="UTF-8" standalone="yes"?>
<Relationships xmlns="http://schemas.openxmlformats.org/package/2006/relationships"><Relationship Id="rId2" Type="http://schemas.openxmlformats.org/officeDocument/2006/relationships/image" Target="../media/image109.emf"/><Relationship Id="rId1" Type="http://schemas.openxmlformats.org/officeDocument/2006/relationships/slideLayout" Target="../slideLayouts/slideLayout2.xml"/></Relationships>
</file>

<file path=ppt/slides/_rels/slide153.xml.rels><?xml version="1.0" encoding="UTF-8" standalone="yes"?>
<Relationships xmlns="http://schemas.openxmlformats.org/package/2006/relationships"><Relationship Id="rId2" Type="http://schemas.openxmlformats.org/officeDocument/2006/relationships/image" Target="../media/image110.emf"/><Relationship Id="rId1" Type="http://schemas.openxmlformats.org/officeDocument/2006/relationships/slideLayout" Target="../slideLayouts/slideLayout2.xml"/></Relationships>
</file>

<file path=ppt/slides/_rels/slide154.xml.rels><?xml version="1.0" encoding="UTF-8" standalone="yes"?>
<Relationships xmlns="http://schemas.openxmlformats.org/package/2006/relationships"><Relationship Id="rId2" Type="http://schemas.openxmlformats.org/officeDocument/2006/relationships/image" Target="../media/image111.emf"/><Relationship Id="rId1" Type="http://schemas.openxmlformats.org/officeDocument/2006/relationships/slideLayout" Target="../slideLayouts/slideLayout2.xml"/></Relationships>
</file>

<file path=ppt/slides/_rels/slide155.xml.rels><?xml version="1.0" encoding="UTF-8" standalone="yes"?>
<Relationships xmlns="http://schemas.openxmlformats.org/package/2006/relationships"><Relationship Id="rId2" Type="http://schemas.openxmlformats.org/officeDocument/2006/relationships/image" Target="../media/image112.emf"/><Relationship Id="rId1" Type="http://schemas.openxmlformats.org/officeDocument/2006/relationships/slideLayout" Target="../slideLayouts/slideLayout2.xml"/></Relationships>
</file>

<file path=ppt/slides/_rels/slide156.xml.rels><?xml version="1.0" encoding="UTF-8" standalone="yes"?>
<Relationships xmlns="http://schemas.openxmlformats.org/package/2006/relationships"><Relationship Id="rId3" Type="http://schemas.openxmlformats.org/officeDocument/2006/relationships/slide" Target="slide83.xml"/><Relationship Id="rId2" Type="http://schemas.openxmlformats.org/officeDocument/2006/relationships/image" Target="../media/image113.png"/><Relationship Id="rId1" Type="http://schemas.openxmlformats.org/officeDocument/2006/relationships/slideLayout" Target="../slideLayouts/slideLayout2.xml"/></Relationships>
</file>

<file path=ppt/slides/_rels/slide15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ítulo 2"/>
          <p:cNvSpPr>
            <a:spLocks noGrp="1"/>
          </p:cNvSpPr>
          <p:nvPr>
            <p:ph type="subTitle" idx="1"/>
          </p:nvPr>
        </p:nvSpPr>
        <p:spPr>
          <a:xfrm>
            <a:off x="2433638" y="3926097"/>
            <a:ext cx="6253162" cy="560387"/>
          </a:xfrm>
        </p:spPr>
        <p:txBody>
          <a:bodyPr rtlCol="0">
            <a:normAutofit/>
          </a:bodyPr>
          <a:lstStyle/>
          <a:p>
            <a:pPr fontAlgn="auto">
              <a:spcAft>
                <a:spcPts val="0"/>
              </a:spcAft>
              <a:defRPr/>
            </a:pPr>
            <a:r>
              <a:rPr lang="es-ES" dirty="0" smtClean="0">
                <a:latin typeface="Century Gothic" pitchFamily="34" charset="0"/>
              </a:rPr>
              <a:t>Agosto 2017</a:t>
            </a:r>
            <a:endParaRPr lang="es-ES" dirty="0">
              <a:latin typeface="Century Gothic" pitchFamily="34" charset="0"/>
            </a:endParaRPr>
          </a:p>
        </p:txBody>
      </p:sp>
      <p:sp>
        <p:nvSpPr>
          <p:cNvPr id="4" name="3 Rectángulo"/>
          <p:cNvSpPr/>
          <p:nvPr/>
        </p:nvSpPr>
        <p:spPr>
          <a:xfrm>
            <a:off x="1677311" y="2971990"/>
            <a:ext cx="6223818" cy="954107"/>
          </a:xfrm>
          <a:prstGeom prst="rect">
            <a:avLst/>
          </a:prstGeom>
        </p:spPr>
        <p:txBody>
          <a:bodyPr wrap="square">
            <a:spAutoFit/>
          </a:bodyPr>
          <a:lstStyle/>
          <a:p>
            <a:r>
              <a:rPr lang="es-MX" altLang="es-MX" sz="2800" dirty="0">
                <a:solidFill>
                  <a:srgbClr val="CD0000"/>
                </a:solidFill>
                <a:latin typeface="Century Gothic" panose="020B0502020202020204" pitchFamily="34" charset="0"/>
              </a:rPr>
              <a:t>Grupo de Trabajo de Inversiones</a:t>
            </a:r>
            <a:br>
              <a:rPr lang="es-MX" altLang="es-MX" sz="2800" dirty="0">
                <a:solidFill>
                  <a:srgbClr val="CD0000"/>
                </a:solidFill>
                <a:latin typeface="Century Gothic" panose="020B0502020202020204" pitchFamily="34" charset="0"/>
              </a:rPr>
            </a:br>
            <a:r>
              <a:rPr lang="es-MX" altLang="es-MX" sz="2800" dirty="0">
                <a:solidFill>
                  <a:srgbClr val="CD0000"/>
                </a:solidFill>
                <a:latin typeface="Century Gothic" panose="020B0502020202020204" pitchFamily="34" charset="0"/>
              </a:rPr>
              <a:t>Sesión Número </a:t>
            </a:r>
            <a:r>
              <a:rPr lang="es-MX" altLang="es-MX" sz="2800" dirty="0" smtClean="0">
                <a:solidFill>
                  <a:srgbClr val="CD0000"/>
                </a:solidFill>
                <a:latin typeface="Century Gothic" panose="020B0502020202020204" pitchFamily="34" charset="0"/>
              </a:rPr>
              <a:t>034</a:t>
            </a:r>
            <a:endParaRPr lang="es-MX" dirty="0"/>
          </a:p>
        </p:txBody>
      </p:sp>
    </p:spTree>
    <p:extLst>
      <p:ext uri="{BB962C8B-B14F-4D97-AF65-F5344CB8AC3E}">
        <p14:creationId xmlns:p14="http://schemas.microsoft.com/office/powerpoint/2010/main" val="2712897548"/>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9 Rectángulo"/>
          <p:cNvSpPr/>
          <p:nvPr/>
        </p:nvSpPr>
        <p:spPr>
          <a:xfrm>
            <a:off x="1521725" y="1517413"/>
            <a:ext cx="6721524" cy="251914"/>
          </a:xfrm>
          <a:prstGeom prst="rect">
            <a:avLst/>
          </a:prstGeom>
          <a:ln/>
        </p:spPr>
        <p:style>
          <a:lnRef idx="2">
            <a:schemeClr val="dk1"/>
          </a:lnRef>
          <a:fillRef idx="1">
            <a:schemeClr val="lt1"/>
          </a:fillRef>
          <a:effectRef idx="0">
            <a:schemeClr val="dk1"/>
          </a:effectRef>
          <a:fontRef idx="minor">
            <a:schemeClr val="dk1"/>
          </a:fontRef>
        </p:style>
        <p:txBody>
          <a:bodyPr rtlCol="0" anchor="ctr"/>
          <a:lstStyle/>
          <a:p>
            <a:pPr algn="ctr"/>
            <a:endParaRPr lang="es-MX" dirty="0">
              <a:latin typeface="Century Gothic" panose="020B0502020202020204" pitchFamily="34" charset="0"/>
            </a:endParaRPr>
          </a:p>
        </p:txBody>
      </p:sp>
      <p:sp>
        <p:nvSpPr>
          <p:cNvPr id="7" name="1 Título"/>
          <p:cNvSpPr txBox="1">
            <a:spLocks/>
          </p:cNvSpPr>
          <p:nvPr/>
        </p:nvSpPr>
        <p:spPr bwMode="auto">
          <a:xfrm>
            <a:off x="232470" y="0"/>
            <a:ext cx="2163628" cy="5689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ctr" anchorCtr="0" compatLnSpc="1">
            <a:prstTxWarp prst="textNoShape">
              <a:avLst/>
            </a:prstTxWarp>
            <a:noAutofit/>
          </a:bodyPr>
          <a:lstStyle>
            <a:lvl1pPr algn="l" defTabSz="457200" rtl="0" fontAlgn="base">
              <a:spcBef>
                <a:spcPct val="0"/>
              </a:spcBef>
              <a:spcAft>
                <a:spcPct val="0"/>
              </a:spcAft>
              <a:defRPr sz="3200" kern="1200">
                <a:solidFill>
                  <a:srgbClr val="CD0000"/>
                </a:solidFill>
                <a:latin typeface="Myriad Pro"/>
                <a:ea typeface="Myriad Pro"/>
                <a:cs typeface="Myriad Pro"/>
              </a:defRPr>
            </a:lvl1pPr>
            <a:lvl2pPr algn="l" defTabSz="457200" rtl="0" fontAlgn="base">
              <a:spcBef>
                <a:spcPct val="0"/>
              </a:spcBef>
              <a:spcAft>
                <a:spcPct val="0"/>
              </a:spcAft>
              <a:defRPr sz="3200">
                <a:solidFill>
                  <a:srgbClr val="CD0000"/>
                </a:solidFill>
                <a:latin typeface="Myriad Pro"/>
                <a:ea typeface="Myriad Pro"/>
                <a:cs typeface="Myriad Pro"/>
              </a:defRPr>
            </a:lvl2pPr>
            <a:lvl3pPr algn="l" defTabSz="457200" rtl="0" fontAlgn="base">
              <a:spcBef>
                <a:spcPct val="0"/>
              </a:spcBef>
              <a:spcAft>
                <a:spcPct val="0"/>
              </a:spcAft>
              <a:defRPr sz="3200">
                <a:solidFill>
                  <a:srgbClr val="CD0000"/>
                </a:solidFill>
                <a:latin typeface="Myriad Pro"/>
                <a:ea typeface="Myriad Pro"/>
                <a:cs typeface="Myriad Pro"/>
              </a:defRPr>
            </a:lvl3pPr>
            <a:lvl4pPr algn="l" defTabSz="457200" rtl="0" fontAlgn="base">
              <a:spcBef>
                <a:spcPct val="0"/>
              </a:spcBef>
              <a:spcAft>
                <a:spcPct val="0"/>
              </a:spcAft>
              <a:defRPr sz="3200">
                <a:solidFill>
                  <a:srgbClr val="CD0000"/>
                </a:solidFill>
                <a:latin typeface="Myriad Pro"/>
                <a:ea typeface="Myriad Pro"/>
                <a:cs typeface="Myriad Pro"/>
              </a:defRPr>
            </a:lvl4pPr>
            <a:lvl5pPr algn="l" defTabSz="457200" rtl="0" fontAlgn="base">
              <a:spcBef>
                <a:spcPct val="0"/>
              </a:spcBef>
              <a:spcAft>
                <a:spcPct val="0"/>
              </a:spcAft>
              <a:defRPr sz="3200">
                <a:solidFill>
                  <a:srgbClr val="CD0000"/>
                </a:solidFill>
                <a:latin typeface="Myriad Pro"/>
                <a:ea typeface="Myriad Pro"/>
                <a:cs typeface="Myriad Pro"/>
              </a:defRPr>
            </a:lvl5pPr>
            <a:lvl6pPr marL="457200" algn="l" defTabSz="457200" rtl="0" fontAlgn="base">
              <a:spcBef>
                <a:spcPct val="0"/>
              </a:spcBef>
              <a:spcAft>
                <a:spcPct val="0"/>
              </a:spcAft>
              <a:defRPr sz="3200">
                <a:solidFill>
                  <a:srgbClr val="CD0000"/>
                </a:solidFill>
                <a:latin typeface="Myriad Pro"/>
                <a:ea typeface="Myriad Pro"/>
                <a:cs typeface="Myriad Pro"/>
              </a:defRPr>
            </a:lvl6pPr>
            <a:lvl7pPr marL="914400" algn="l" defTabSz="457200" rtl="0" fontAlgn="base">
              <a:spcBef>
                <a:spcPct val="0"/>
              </a:spcBef>
              <a:spcAft>
                <a:spcPct val="0"/>
              </a:spcAft>
              <a:defRPr sz="3200">
                <a:solidFill>
                  <a:srgbClr val="CD0000"/>
                </a:solidFill>
                <a:latin typeface="Myriad Pro"/>
                <a:ea typeface="Myriad Pro"/>
                <a:cs typeface="Myriad Pro"/>
              </a:defRPr>
            </a:lvl7pPr>
            <a:lvl8pPr marL="1371600" algn="l" defTabSz="457200" rtl="0" fontAlgn="base">
              <a:spcBef>
                <a:spcPct val="0"/>
              </a:spcBef>
              <a:spcAft>
                <a:spcPct val="0"/>
              </a:spcAft>
              <a:defRPr sz="3200">
                <a:solidFill>
                  <a:srgbClr val="CD0000"/>
                </a:solidFill>
                <a:latin typeface="Myriad Pro"/>
                <a:ea typeface="Myriad Pro"/>
                <a:cs typeface="Myriad Pro"/>
              </a:defRPr>
            </a:lvl8pPr>
            <a:lvl9pPr marL="1828800" algn="l" defTabSz="457200" rtl="0" fontAlgn="base">
              <a:spcBef>
                <a:spcPct val="0"/>
              </a:spcBef>
              <a:spcAft>
                <a:spcPct val="0"/>
              </a:spcAft>
              <a:defRPr sz="3200">
                <a:solidFill>
                  <a:srgbClr val="CD0000"/>
                </a:solidFill>
                <a:latin typeface="Myriad Pro"/>
                <a:ea typeface="Myriad Pro"/>
                <a:cs typeface="Myriad Pro"/>
              </a:defRPr>
            </a:lvl9pPr>
          </a:lstStyle>
          <a:p>
            <a:pPr eaLnBrk="1" hangingPunct="1"/>
            <a:r>
              <a:rPr lang="es-MX" sz="2000" dirty="0">
                <a:latin typeface="Century Gothic" panose="020B0502020202020204" pitchFamily="34" charset="0"/>
              </a:rPr>
              <a:t>Orden del día</a:t>
            </a:r>
          </a:p>
        </p:txBody>
      </p:sp>
      <p:sp>
        <p:nvSpPr>
          <p:cNvPr id="9" name="1 Marcador de contenido"/>
          <p:cNvSpPr txBox="1">
            <a:spLocks/>
          </p:cNvSpPr>
          <p:nvPr/>
        </p:nvSpPr>
        <p:spPr bwMode="auto">
          <a:xfrm>
            <a:off x="1519577" y="1343109"/>
            <a:ext cx="6721524" cy="37432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normAutofit/>
          </a:bodyPr>
          <a:lstStyle>
            <a:lvl1pPr marL="342900" indent="-342900" algn="l" defTabSz="457200" rtl="0" fontAlgn="base">
              <a:spcBef>
                <a:spcPct val="20000"/>
              </a:spcBef>
              <a:spcAft>
                <a:spcPct val="0"/>
              </a:spcAft>
              <a:buFont typeface="Arial" pitchFamily="34" charset="0"/>
              <a:buChar char="•"/>
              <a:defRPr sz="2800" kern="1200">
                <a:solidFill>
                  <a:schemeClr val="tx1"/>
                </a:solidFill>
                <a:latin typeface="Myriad Pro Light"/>
                <a:ea typeface="Myriad Pro Light"/>
                <a:cs typeface="Myriad Pro Light"/>
              </a:defRPr>
            </a:lvl1pPr>
            <a:lvl2pPr marL="742950" indent="-285750" algn="l" defTabSz="457200" rtl="0" fontAlgn="base">
              <a:spcBef>
                <a:spcPct val="20000"/>
              </a:spcBef>
              <a:spcAft>
                <a:spcPct val="0"/>
              </a:spcAft>
              <a:buFont typeface="Arial" pitchFamily="34" charset="0"/>
              <a:buChar char="–"/>
              <a:defRPr sz="2400" kern="1200">
                <a:solidFill>
                  <a:schemeClr val="tx1"/>
                </a:solidFill>
                <a:latin typeface="Myriad Pro Light"/>
                <a:ea typeface="Myriad Pro Light"/>
                <a:cs typeface="Myriad Pro Light"/>
              </a:defRPr>
            </a:lvl2pPr>
            <a:lvl3pPr marL="1143000" indent="-228600" algn="l" defTabSz="457200" rtl="0" fontAlgn="base">
              <a:spcBef>
                <a:spcPct val="20000"/>
              </a:spcBef>
              <a:spcAft>
                <a:spcPct val="0"/>
              </a:spcAft>
              <a:buFont typeface="Arial" pitchFamily="34" charset="0"/>
              <a:buChar char="•"/>
              <a:defRPr sz="2000" kern="1200">
                <a:solidFill>
                  <a:schemeClr val="tx1"/>
                </a:solidFill>
                <a:latin typeface="Myriad Pro Light"/>
                <a:ea typeface="Myriad Pro Light"/>
                <a:cs typeface="Myriad Pro Light"/>
              </a:defRPr>
            </a:lvl3pPr>
            <a:lvl4pPr marL="1600200" indent="-228600" algn="l" defTabSz="457200" rtl="0" fontAlgn="base">
              <a:spcBef>
                <a:spcPct val="20000"/>
              </a:spcBef>
              <a:spcAft>
                <a:spcPct val="0"/>
              </a:spcAft>
              <a:buFont typeface="Arial" pitchFamily="34" charset="0"/>
              <a:buChar char="–"/>
              <a:defRPr kern="1200">
                <a:solidFill>
                  <a:schemeClr val="tx1"/>
                </a:solidFill>
                <a:latin typeface="Myriad Pro Light"/>
                <a:ea typeface="Myriad Pro Light"/>
                <a:cs typeface="Myriad Pro Light"/>
              </a:defRPr>
            </a:lvl4pPr>
            <a:lvl5pPr marL="2057400" indent="-228600" algn="l" defTabSz="457200" rtl="0" fontAlgn="base">
              <a:spcBef>
                <a:spcPct val="20000"/>
              </a:spcBef>
              <a:spcAft>
                <a:spcPct val="0"/>
              </a:spcAft>
              <a:buFont typeface="Arial" pitchFamily="34" charset="0"/>
              <a:buChar char="»"/>
              <a:defRPr kern="1200">
                <a:solidFill>
                  <a:schemeClr val="tx1"/>
                </a:solidFill>
                <a:latin typeface="Myriad Pro Light"/>
                <a:ea typeface="Myriad Pro Light"/>
                <a:cs typeface="Myriad Pro Light"/>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eaLnBrk="1" hangingPunct="1">
              <a:buNone/>
            </a:pPr>
            <a:endParaRPr lang="es-MX" sz="1100" dirty="0">
              <a:latin typeface="Century Gothic" panose="020B0502020202020204" pitchFamily="34" charset="0"/>
            </a:endParaRPr>
          </a:p>
          <a:p>
            <a:pPr marL="285750" indent="-285750" eaLnBrk="1" hangingPunct="1">
              <a:buFont typeface="+mj-lt"/>
              <a:buAutoNum type="romanUcPeriod"/>
            </a:pPr>
            <a:r>
              <a:rPr lang="es-MX" sz="1100" dirty="0" smtClean="0">
                <a:latin typeface="Century Gothic" panose="020B0502020202020204" pitchFamily="34" charset="0"/>
              </a:rPr>
              <a:t>Resumen ejecutivo</a:t>
            </a:r>
          </a:p>
          <a:p>
            <a:pPr marL="285750" indent="-285750" eaLnBrk="1" hangingPunct="1">
              <a:buFont typeface="+mj-lt"/>
              <a:buAutoNum type="romanUcPeriod"/>
            </a:pPr>
            <a:endParaRPr lang="es-MX" sz="1100" dirty="0" smtClean="0">
              <a:latin typeface="Century Gothic" panose="020B0502020202020204" pitchFamily="34" charset="0"/>
            </a:endParaRPr>
          </a:p>
          <a:p>
            <a:pPr marL="285750" indent="-285750" eaLnBrk="1" hangingPunct="1">
              <a:buFont typeface="+mj-lt"/>
              <a:buAutoNum type="romanUcPeriod"/>
            </a:pPr>
            <a:r>
              <a:rPr lang="es-MX" sz="1100" dirty="0" smtClean="0">
                <a:latin typeface="Century Gothic" panose="020B0502020202020204" pitchFamily="34" charset="0"/>
              </a:rPr>
              <a:t>Informe </a:t>
            </a:r>
            <a:r>
              <a:rPr lang="es-MX" sz="1100" dirty="0">
                <a:latin typeface="Century Gothic" panose="020B0502020202020204" pitchFamily="34" charset="0"/>
              </a:rPr>
              <a:t>sobre el entorno económico                                                                                                </a:t>
            </a:r>
          </a:p>
          <a:p>
            <a:pPr marL="285750" indent="-285750" eaLnBrk="1" hangingPunct="1">
              <a:buFont typeface="+mj-lt"/>
              <a:buAutoNum type="romanUcPeriod"/>
            </a:pPr>
            <a:endParaRPr lang="es-MX" sz="1100" dirty="0">
              <a:latin typeface="Century Gothic" panose="020B0502020202020204" pitchFamily="34" charset="0"/>
            </a:endParaRPr>
          </a:p>
          <a:p>
            <a:pPr marL="285750" indent="-285750" eaLnBrk="1" hangingPunct="1">
              <a:buFont typeface="+mj-lt"/>
              <a:buAutoNum type="romanUcPeriod"/>
            </a:pPr>
            <a:r>
              <a:rPr lang="es-MX" sz="1100" dirty="0">
                <a:latin typeface="Century Gothic" panose="020B0502020202020204" pitchFamily="34" charset="0"/>
              </a:rPr>
              <a:t>Informe sobre la estrategia del FANVIT                                                                                            </a:t>
            </a:r>
          </a:p>
          <a:p>
            <a:pPr marL="285750" indent="-285750" eaLnBrk="1" hangingPunct="1">
              <a:buFont typeface="+mj-lt"/>
              <a:buAutoNum type="romanUcPeriod"/>
            </a:pPr>
            <a:endParaRPr lang="es-MX" sz="1100" dirty="0">
              <a:latin typeface="Century Gothic" panose="020B0502020202020204" pitchFamily="34" charset="0"/>
            </a:endParaRPr>
          </a:p>
          <a:p>
            <a:pPr marL="285750" indent="-285750" eaLnBrk="1" hangingPunct="1">
              <a:buFont typeface="+mj-lt"/>
              <a:buAutoNum type="romanUcPeriod"/>
            </a:pPr>
            <a:r>
              <a:rPr lang="es-MX" altLang="es-MX" sz="1100" dirty="0">
                <a:latin typeface="Century Gothic" panose="020B0502020202020204" pitchFamily="34" charset="0"/>
              </a:rPr>
              <a:t>Informe del </a:t>
            </a:r>
            <a:r>
              <a:rPr lang="es-MX" altLang="es-MX" sz="1100" dirty="0" smtClean="0">
                <a:latin typeface="Century Gothic" panose="020B0502020202020204" pitchFamily="34" charset="0"/>
              </a:rPr>
              <a:t>FANVIT</a:t>
            </a:r>
          </a:p>
          <a:p>
            <a:pPr marL="285750" indent="-285750" eaLnBrk="1" hangingPunct="1">
              <a:buFont typeface="+mj-lt"/>
              <a:buAutoNum type="romanUcPeriod"/>
            </a:pPr>
            <a:endParaRPr lang="es-MX" altLang="es-MX" sz="1100" dirty="0" smtClean="0">
              <a:latin typeface="Century Gothic" panose="020B0502020202020204" pitchFamily="34" charset="0"/>
            </a:endParaRPr>
          </a:p>
          <a:p>
            <a:pPr marL="285750" indent="-285750" eaLnBrk="1" hangingPunct="1">
              <a:buFont typeface="+mj-lt"/>
              <a:buAutoNum type="romanUcPeriod"/>
            </a:pPr>
            <a:r>
              <a:rPr lang="es-MX" sz="1100" dirty="0" smtClean="0">
                <a:latin typeface="Century Gothic" panose="020B0502020202020204" pitchFamily="34" charset="0"/>
              </a:rPr>
              <a:t>Informe sobre el flujo bimestral y  traspasos de la Tesorería General</a:t>
            </a:r>
          </a:p>
          <a:p>
            <a:pPr marL="285750" indent="-285750" eaLnBrk="1" hangingPunct="1">
              <a:buFont typeface="+mj-lt"/>
              <a:buAutoNum type="romanUcPeriod"/>
            </a:pPr>
            <a:endParaRPr lang="es-MX" altLang="es-MX" sz="1100" dirty="0" smtClean="0">
              <a:latin typeface="Century Gothic" panose="020B0502020202020204" pitchFamily="34" charset="0"/>
            </a:endParaRPr>
          </a:p>
          <a:p>
            <a:pPr marL="285750" indent="-285750" eaLnBrk="1" hangingPunct="1">
              <a:buFont typeface="+mj-lt"/>
              <a:buAutoNum type="romanUcPeriod"/>
            </a:pPr>
            <a:r>
              <a:rPr lang="es-MX" sz="1100" dirty="0">
                <a:latin typeface="Century Gothic" panose="020B0502020202020204" pitchFamily="34" charset="0"/>
              </a:rPr>
              <a:t>Revisión y propuesta CKD de Credit Suisse de deuda (</a:t>
            </a:r>
            <a:r>
              <a:rPr lang="es-MX" sz="1100" b="1" dirty="0">
                <a:latin typeface="Century Gothic" panose="020B0502020202020204" pitchFamily="34" charset="0"/>
              </a:rPr>
              <a:t>CSMRTCK 17</a:t>
            </a:r>
            <a:r>
              <a:rPr lang="es-MX" sz="1100" b="1" dirty="0" smtClean="0">
                <a:latin typeface="Century Gothic" panose="020B0502020202020204" pitchFamily="34" charset="0"/>
              </a:rPr>
              <a:t>)</a:t>
            </a:r>
            <a:endParaRPr lang="es-MX" sz="1100" dirty="0">
              <a:latin typeface="Century Gothic" panose="020B0502020202020204" pitchFamily="34" charset="0"/>
            </a:endParaRPr>
          </a:p>
          <a:p>
            <a:pPr marL="285750" indent="-285750" eaLnBrk="1" hangingPunct="1">
              <a:buFont typeface="+mj-lt"/>
              <a:buAutoNum type="romanUcPeriod"/>
            </a:pPr>
            <a:endParaRPr lang="es-MX" sz="1100" dirty="0">
              <a:latin typeface="Century Gothic" panose="020B0502020202020204" pitchFamily="34" charset="0"/>
            </a:endParaRPr>
          </a:p>
          <a:p>
            <a:pPr marL="285750" indent="-285750" eaLnBrk="1" hangingPunct="1">
              <a:buFont typeface="+mj-lt"/>
              <a:buAutoNum type="romanUcPeriod"/>
            </a:pPr>
            <a:r>
              <a:rPr lang="es-MX" sz="1100" dirty="0">
                <a:latin typeface="Century Gothic" panose="020B0502020202020204" pitchFamily="34" charset="0"/>
              </a:rPr>
              <a:t>Informe sobre la inversión en CKD´s    </a:t>
            </a:r>
            <a:endParaRPr lang="es-MX" sz="1100" dirty="0" smtClean="0">
              <a:latin typeface="Century Gothic" panose="020B0502020202020204" pitchFamily="34" charset="0"/>
            </a:endParaRPr>
          </a:p>
          <a:p>
            <a:pPr marL="285750" indent="-285750" eaLnBrk="1" hangingPunct="1">
              <a:buFont typeface="+mj-lt"/>
              <a:buAutoNum type="romanUcPeriod"/>
            </a:pPr>
            <a:endParaRPr lang="es-MX" altLang="es-MX" sz="1100" dirty="0">
              <a:latin typeface="Century Gothic" panose="020B0502020202020204" pitchFamily="34" charset="0"/>
            </a:endParaRPr>
          </a:p>
          <a:p>
            <a:pPr marL="285750" indent="-285750" eaLnBrk="1" hangingPunct="1">
              <a:buFont typeface="+mj-lt"/>
              <a:buAutoNum type="romanUcPeriod"/>
            </a:pPr>
            <a:r>
              <a:rPr lang="es-MX" altLang="es-MX" sz="1100" dirty="0" smtClean="0">
                <a:latin typeface="Century Gothic" panose="020B0502020202020204" pitchFamily="34" charset="0"/>
              </a:rPr>
              <a:t>Informe </a:t>
            </a:r>
            <a:r>
              <a:rPr lang="es-MX" altLang="es-MX" sz="1100" dirty="0">
                <a:latin typeface="Century Gothic" panose="020B0502020202020204" pitchFamily="34" charset="0"/>
              </a:rPr>
              <a:t>sobre resultados y composición del </a:t>
            </a:r>
            <a:r>
              <a:rPr lang="es-MX" altLang="es-MX" sz="1100" dirty="0" smtClean="0">
                <a:latin typeface="Century Gothic" panose="020B0502020202020204" pitchFamily="34" charset="0"/>
              </a:rPr>
              <a:t>FINVIT</a:t>
            </a:r>
            <a:endParaRPr lang="es-MX" altLang="es-MX" sz="1100" dirty="0">
              <a:latin typeface="Century Gothic" panose="020B0502020202020204" pitchFamily="34" charset="0"/>
            </a:endParaRPr>
          </a:p>
        </p:txBody>
      </p:sp>
      <p:sp>
        <p:nvSpPr>
          <p:cNvPr id="6" name="5 Rectángulo"/>
          <p:cNvSpPr/>
          <p:nvPr/>
        </p:nvSpPr>
        <p:spPr>
          <a:xfrm>
            <a:off x="232470" y="458441"/>
            <a:ext cx="8323122" cy="738664"/>
          </a:xfrm>
          <a:prstGeom prst="rect">
            <a:avLst/>
          </a:prstGeom>
        </p:spPr>
        <p:txBody>
          <a:bodyPr wrap="square">
            <a:spAutoFit/>
          </a:bodyPr>
          <a:lstStyle/>
          <a:p>
            <a:pPr algn="ctr" defTabSz="457200"/>
            <a:r>
              <a:rPr lang="es-MX" sz="1400" b="1" dirty="0" smtClean="0">
                <a:latin typeface="Century Gothic" panose="020B0502020202020204" pitchFamily="34" charset="0"/>
                <a:ea typeface="Myriad Pro"/>
                <a:cs typeface="Myriad Pro"/>
              </a:rPr>
              <a:t>Grupo de Trabajo de Inversiones </a:t>
            </a:r>
            <a:endParaRPr lang="es-MX" sz="1400" b="1" dirty="0">
              <a:latin typeface="Century Gothic" panose="020B0502020202020204" pitchFamily="34" charset="0"/>
              <a:ea typeface="Myriad Pro"/>
              <a:cs typeface="Myriad Pro"/>
            </a:endParaRPr>
          </a:p>
          <a:p>
            <a:pPr algn="ctr"/>
            <a:r>
              <a:rPr lang="es-MX" sz="1400" b="1" dirty="0">
                <a:latin typeface="Century Gothic" panose="020B0502020202020204" pitchFamily="34" charset="0"/>
                <a:ea typeface="Myriad Pro"/>
                <a:cs typeface="Myriad Pro"/>
              </a:rPr>
              <a:t>Sesión número </a:t>
            </a:r>
            <a:r>
              <a:rPr lang="es-MX" sz="1400" b="1" dirty="0" smtClean="0">
                <a:latin typeface="Century Gothic" panose="020B0502020202020204" pitchFamily="34" charset="0"/>
                <a:ea typeface="Myriad Pro"/>
                <a:cs typeface="Myriad Pro"/>
              </a:rPr>
              <a:t>034</a:t>
            </a:r>
            <a:endParaRPr lang="es-MX" sz="1400" b="1" dirty="0">
              <a:latin typeface="Century Gothic" panose="020B0502020202020204" pitchFamily="34" charset="0"/>
              <a:ea typeface="Myriad Pro"/>
              <a:cs typeface="Myriad Pro"/>
            </a:endParaRPr>
          </a:p>
          <a:p>
            <a:pPr algn="ctr" defTabSz="457200"/>
            <a:r>
              <a:rPr lang="es-MX" sz="1400" b="1" dirty="0" smtClean="0">
                <a:latin typeface="Century Gothic" panose="020B0502020202020204" pitchFamily="34" charset="0"/>
                <a:ea typeface="Myriad Pro"/>
                <a:cs typeface="Myriad Pro"/>
              </a:rPr>
              <a:t>Agosto 2017</a:t>
            </a:r>
            <a:endParaRPr lang="es-MX" sz="1400" b="1" dirty="0">
              <a:latin typeface="Century Gothic" panose="020B0502020202020204" pitchFamily="34" charset="0"/>
              <a:ea typeface="Myriad Pro"/>
              <a:cs typeface="Myriad Pro"/>
            </a:endParaRPr>
          </a:p>
        </p:txBody>
      </p:sp>
    </p:spTree>
    <p:extLst>
      <p:ext uri="{BB962C8B-B14F-4D97-AF65-F5344CB8AC3E}">
        <p14:creationId xmlns:p14="http://schemas.microsoft.com/office/powerpoint/2010/main" val="3999464175"/>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noAutofit/>
          </a:bodyPr>
          <a:lstStyle/>
          <a:p>
            <a:r>
              <a:rPr lang="es-MX" sz="2000" b="1" dirty="0" smtClean="0">
                <a:latin typeface="Century Gothic" panose="020B0502020202020204" pitchFamily="34" charset="0"/>
              </a:rPr>
              <a:t>Resumen Ejecutivo</a:t>
            </a:r>
            <a:endParaRPr lang="es-MX" sz="2000" b="1" dirty="0">
              <a:latin typeface="Century Gothic" panose="020B0502020202020204" pitchFamily="34" charset="0"/>
            </a:endParaRPr>
          </a:p>
        </p:txBody>
      </p:sp>
      <p:sp>
        <p:nvSpPr>
          <p:cNvPr id="3" name="2 Marcador de contenido"/>
          <p:cNvSpPr>
            <a:spLocks noGrp="1"/>
          </p:cNvSpPr>
          <p:nvPr>
            <p:ph idx="1"/>
          </p:nvPr>
        </p:nvSpPr>
        <p:spPr>
          <a:xfrm>
            <a:off x="457199" y="923323"/>
            <a:ext cx="8403021" cy="5798152"/>
          </a:xfrm>
        </p:spPr>
        <p:txBody>
          <a:bodyPr/>
          <a:lstStyle/>
          <a:p>
            <a:pPr marL="0" indent="0" algn="just">
              <a:buNone/>
            </a:pPr>
            <a:r>
              <a:rPr lang="es-MX" sz="1400" b="1" dirty="0"/>
              <a:t>Resultados </a:t>
            </a:r>
            <a:r>
              <a:rPr lang="es-MX" sz="1400" b="1" dirty="0" smtClean="0"/>
              <a:t>FANVIT</a:t>
            </a:r>
          </a:p>
          <a:p>
            <a:pPr marL="0" indent="0" algn="just">
              <a:buNone/>
            </a:pPr>
            <a:endParaRPr lang="es-MX" sz="1400" dirty="0" smtClean="0"/>
          </a:p>
          <a:p>
            <a:pPr algn="just">
              <a:buClr>
                <a:srgbClr val="C00000"/>
              </a:buClr>
            </a:pPr>
            <a:r>
              <a:rPr lang="es-MX" sz="1400" dirty="0" smtClean="0"/>
              <a:t>Activos </a:t>
            </a:r>
            <a:r>
              <a:rPr lang="es-MX" sz="1400" dirty="0"/>
              <a:t>en administración terminan julio en 125,146 mdp</a:t>
            </a:r>
            <a:r>
              <a:rPr lang="es-MX" sz="1400" dirty="0" smtClean="0"/>
              <a:t>.</a:t>
            </a:r>
            <a:endParaRPr lang="es-MX" sz="1400" dirty="0"/>
          </a:p>
          <a:p>
            <a:pPr algn="just">
              <a:buClr>
                <a:srgbClr val="C00000"/>
              </a:buClr>
            </a:pPr>
            <a:r>
              <a:rPr lang="es-MX" sz="1400" dirty="0" smtClean="0"/>
              <a:t>En </a:t>
            </a:r>
            <a:r>
              <a:rPr lang="es-MX" sz="1400" dirty="0"/>
              <a:t>el cuarto bimestre no se realiza traspasos de recursos al Fanvit. </a:t>
            </a:r>
          </a:p>
          <a:p>
            <a:pPr algn="just">
              <a:buClr>
                <a:srgbClr val="C00000"/>
              </a:buClr>
            </a:pPr>
            <a:r>
              <a:rPr lang="es-MX" sz="1400" dirty="0" smtClean="0"/>
              <a:t>Entre </a:t>
            </a:r>
            <a:r>
              <a:rPr lang="es-MX" sz="1400" dirty="0"/>
              <a:t>2014 y 2016 se realizaron transferencias al Fanvit por 90,360 mdp, durante 2017 se han traspasado un total de 28,500 mdp, para el 5º y 6º bimestre se espera recibir un total de 7,000 mdp, mientras que para 2018 se estiman traspasos de 27,000 mdp</a:t>
            </a:r>
            <a:r>
              <a:rPr lang="es-MX" sz="1400" dirty="0" smtClean="0"/>
              <a:t>.</a:t>
            </a:r>
            <a:endParaRPr lang="es-MX" sz="1400" dirty="0"/>
          </a:p>
          <a:p>
            <a:pPr algn="just">
              <a:buClr>
                <a:srgbClr val="C00000"/>
              </a:buClr>
            </a:pPr>
            <a:r>
              <a:rPr lang="es-MX" sz="1400" dirty="0" smtClean="0"/>
              <a:t>Resultado </a:t>
            </a:r>
            <a:r>
              <a:rPr lang="es-MX" sz="1400" dirty="0"/>
              <a:t>2017: +6,070 mdp que equivale a un rendimiento del 9.65% descontando gastos acumulados en el año</a:t>
            </a:r>
            <a:r>
              <a:rPr lang="es-MX" sz="1400" dirty="0" smtClean="0"/>
              <a:t>.</a:t>
            </a:r>
            <a:endParaRPr lang="es-MX" sz="1400" dirty="0"/>
          </a:p>
          <a:p>
            <a:pPr algn="just">
              <a:buClr>
                <a:srgbClr val="C00000"/>
              </a:buClr>
            </a:pPr>
            <a:r>
              <a:rPr lang="es-MX" sz="1400" dirty="0" smtClean="0"/>
              <a:t>Plazo </a:t>
            </a:r>
            <a:r>
              <a:rPr lang="es-MX" sz="1400" dirty="0"/>
              <a:t>promedio ponderado de las inversiones en valores gubernamentales 7.2 años</a:t>
            </a:r>
          </a:p>
          <a:p>
            <a:pPr marL="0" indent="0" algn="just">
              <a:buClr>
                <a:srgbClr val="C00000"/>
              </a:buClr>
              <a:buNone/>
            </a:pPr>
            <a:r>
              <a:rPr lang="es-MX" sz="1400" b="1" dirty="0"/>
              <a:t> </a:t>
            </a:r>
            <a:endParaRPr lang="es-MX" sz="1400" dirty="0"/>
          </a:p>
          <a:p>
            <a:pPr marL="0" indent="0" algn="just">
              <a:buNone/>
            </a:pPr>
            <a:r>
              <a:rPr lang="es-MX" sz="1400" b="1" dirty="0"/>
              <a:t>Cartera</a:t>
            </a:r>
            <a:endParaRPr lang="es-MX" sz="1400" dirty="0"/>
          </a:p>
          <a:p>
            <a:pPr algn="just">
              <a:buClr>
                <a:srgbClr val="C00000"/>
              </a:buClr>
            </a:pPr>
            <a:r>
              <a:rPr lang="es-MX" sz="1400" dirty="0" smtClean="0"/>
              <a:t>Liquidez </a:t>
            </a:r>
            <a:r>
              <a:rPr lang="es-MX" sz="1400" dirty="0"/>
              <a:t>y deuda: 90.0%. Se tiene diversificado el portafolio. 59.5% Gubernamental (18.2% tasa fija, 17.3% </a:t>
            </a:r>
            <a:r>
              <a:rPr lang="es-MX" sz="1400" dirty="0" err="1"/>
              <a:t>udizado</a:t>
            </a:r>
            <a:r>
              <a:rPr lang="es-MX" sz="1400" dirty="0"/>
              <a:t> y 24.0% revisable) y 21.1% corporativos. Se tiene 3.2% en estructurados de deuda y 6.2% de liquidez</a:t>
            </a:r>
            <a:r>
              <a:rPr lang="es-MX" sz="1400" dirty="0" smtClean="0"/>
              <a:t>.</a:t>
            </a:r>
            <a:endParaRPr lang="es-MX" sz="1400" dirty="0"/>
          </a:p>
          <a:p>
            <a:pPr algn="just">
              <a:buClr>
                <a:srgbClr val="C00000"/>
              </a:buClr>
            </a:pPr>
            <a:r>
              <a:rPr lang="es-MX" sz="1400" dirty="0" smtClean="0"/>
              <a:t>Renta </a:t>
            </a:r>
            <a:r>
              <a:rPr lang="es-MX" sz="1400" dirty="0"/>
              <a:t>variable: 7.6% de los cuales 1/3ª parte es nacional y el resto internacional (básicamente EU, Europa y Japón</a:t>
            </a:r>
            <a:r>
              <a:rPr lang="es-MX" sz="1400" dirty="0" smtClean="0"/>
              <a:t>).</a:t>
            </a:r>
            <a:endParaRPr lang="es-MX" sz="1400" dirty="0"/>
          </a:p>
          <a:p>
            <a:pPr algn="just">
              <a:buClr>
                <a:srgbClr val="C00000"/>
              </a:buClr>
            </a:pPr>
            <a:r>
              <a:rPr lang="es-MX" sz="1400" dirty="0" smtClean="0"/>
              <a:t>Fibras </a:t>
            </a:r>
            <a:r>
              <a:rPr lang="es-MX" sz="1400" dirty="0"/>
              <a:t>2.0%. Básicamente industriales y diversificadas (5 fibras en total). Se están haciendo compras paulatinas para llegar a 3</a:t>
            </a:r>
            <a:r>
              <a:rPr lang="es-MX" sz="1400" dirty="0" smtClean="0"/>
              <a:t>%.</a:t>
            </a:r>
            <a:endParaRPr lang="es-MX" sz="1400" dirty="0"/>
          </a:p>
          <a:p>
            <a:pPr algn="just">
              <a:buClr>
                <a:srgbClr val="C00000"/>
              </a:buClr>
            </a:pPr>
            <a:r>
              <a:rPr lang="es-MX" sz="1400" dirty="0" smtClean="0"/>
              <a:t>CKDs </a:t>
            </a:r>
            <a:r>
              <a:rPr lang="es-MX" sz="1400" dirty="0"/>
              <a:t>0.3% pagado y el comprometido total es 1.2%.</a:t>
            </a:r>
          </a:p>
          <a:p>
            <a:pPr algn="just"/>
            <a:endParaRPr lang="es-MX" sz="1400" dirty="0"/>
          </a:p>
        </p:txBody>
      </p:sp>
      <p:sp>
        <p:nvSpPr>
          <p:cNvPr id="4" name="3 Marcador de número de diapositiva"/>
          <p:cNvSpPr>
            <a:spLocks noGrp="1"/>
          </p:cNvSpPr>
          <p:nvPr>
            <p:ph type="sldNum" sz="quarter" idx="12"/>
          </p:nvPr>
        </p:nvSpPr>
        <p:spPr/>
        <p:txBody>
          <a:bodyPr/>
          <a:lstStyle/>
          <a:p>
            <a:fld id="{05E83AA4-A00D-4AA0-8FE8-B93C9F3EC141}" type="slidenum">
              <a:rPr lang="es-ES" altLang="es-MX" smtClean="0"/>
              <a:pPr/>
              <a:t>3</a:t>
            </a:fld>
            <a:endParaRPr lang="es-ES" altLang="es-MX" dirty="0"/>
          </a:p>
        </p:txBody>
      </p:sp>
    </p:spTree>
    <p:extLst>
      <p:ext uri="{BB962C8B-B14F-4D97-AF65-F5344CB8AC3E}">
        <p14:creationId xmlns:p14="http://schemas.microsoft.com/office/powerpoint/2010/main" val="429201360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MX" sz="2000" b="1" dirty="0">
                <a:latin typeface="Century Gothic" panose="020B0502020202020204" pitchFamily="34" charset="0"/>
              </a:rPr>
              <a:t>Resumen Ejecutivo</a:t>
            </a:r>
            <a:endParaRPr lang="es-MX" sz="2000" dirty="0">
              <a:latin typeface="Century Gothic" panose="020B0502020202020204" pitchFamily="34" charset="0"/>
            </a:endParaRPr>
          </a:p>
        </p:txBody>
      </p:sp>
      <p:sp>
        <p:nvSpPr>
          <p:cNvPr id="4" name="3 Marcador de número de diapositiva"/>
          <p:cNvSpPr>
            <a:spLocks noGrp="1"/>
          </p:cNvSpPr>
          <p:nvPr>
            <p:ph type="sldNum" sz="quarter" idx="12"/>
          </p:nvPr>
        </p:nvSpPr>
        <p:spPr/>
        <p:txBody>
          <a:bodyPr/>
          <a:lstStyle/>
          <a:p>
            <a:fld id="{05E83AA4-A00D-4AA0-8FE8-B93C9F3EC141}" type="slidenum">
              <a:rPr lang="es-ES" altLang="es-MX" smtClean="0">
                <a:latin typeface="Century Gothic" panose="020B0502020202020204" pitchFamily="34" charset="0"/>
              </a:rPr>
              <a:pPr/>
              <a:t>4</a:t>
            </a:fld>
            <a:endParaRPr lang="es-ES" altLang="es-MX" dirty="0">
              <a:latin typeface="Century Gothic" panose="020B0502020202020204" pitchFamily="34" charset="0"/>
            </a:endParaRPr>
          </a:p>
        </p:txBody>
      </p:sp>
      <p:sp>
        <p:nvSpPr>
          <p:cNvPr id="5" name="4 Marcador de contenido"/>
          <p:cNvSpPr>
            <a:spLocks noGrp="1"/>
          </p:cNvSpPr>
          <p:nvPr>
            <p:ph idx="1"/>
          </p:nvPr>
        </p:nvSpPr>
        <p:spPr>
          <a:xfrm>
            <a:off x="457200" y="1000125"/>
            <a:ext cx="8420100" cy="5495925"/>
          </a:xfrm>
        </p:spPr>
        <p:txBody>
          <a:bodyPr/>
          <a:lstStyle/>
          <a:p>
            <a:pPr marL="0" indent="0">
              <a:buClr>
                <a:srgbClr val="C00000"/>
              </a:buClr>
              <a:buNone/>
            </a:pPr>
            <a:r>
              <a:rPr lang="es-MX" sz="1400" b="1" dirty="0"/>
              <a:t>Análisis y </a:t>
            </a:r>
            <a:r>
              <a:rPr lang="es-MX" sz="1400" b="1" dirty="0" smtClean="0"/>
              <a:t>estrategia</a:t>
            </a:r>
          </a:p>
          <a:p>
            <a:pPr marL="0" indent="0">
              <a:buClr>
                <a:srgbClr val="C00000"/>
              </a:buClr>
              <a:buNone/>
            </a:pPr>
            <a:endParaRPr lang="es-MX" sz="1400" dirty="0"/>
          </a:p>
          <a:p>
            <a:pPr>
              <a:buClr>
                <a:srgbClr val="C00000"/>
              </a:buClr>
            </a:pPr>
            <a:r>
              <a:rPr lang="es-MX" sz="1400" dirty="0" smtClean="0"/>
              <a:t>El </a:t>
            </a:r>
            <a:r>
              <a:rPr lang="es-MX" sz="1400" dirty="0"/>
              <a:t>buen desempeño del FANVIT en 2017 se ha debido primordialmente a los instrumentos de renta fija. Las emisiones gubernamentales son las que generaron la mayor parte del resultado, en particular las de mayor plazo. </a:t>
            </a:r>
          </a:p>
          <a:p>
            <a:pPr>
              <a:buClr>
                <a:srgbClr val="C00000"/>
              </a:buClr>
            </a:pPr>
            <a:r>
              <a:rPr lang="es-MX" sz="1400" dirty="0" smtClean="0"/>
              <a:t>Además </a:t>
            </a:r>
            <a:r>
              <a:rPr lang="es-MX" sz="1400" dirty="0"/>
              <a:t>de contar con un alto nivel de liquidez (6.2%), vender aumentaría aún más el efectivo disponible. Cabe destacar que se proyecta que para el cierre de 2018 el fondo crezca 27% por entradas nuevas de flujos. </a:t>
            </a:r>
          </a:p>
          <a:p>
            <a:pPr>
              <a:buClr>
                <a:srgbClr val="C00000"/>
              </a:buClr>
            </a:pPr>
            <a:r>
              <a:rPr lang="es-MX" sz="1400" dirty="0" smtClean="0"/>
              <a:t>El </a:t>
            </a:r>
            <a:r>
              <a:rPr lang="es-MX" sz="1400" dirty="0"/>
              <a:t>escenario de política monetaria prevé bajas de tasas por parte de Banxico. Esto haría que sea más atractivo comprar bonos de largo plazo. De hecho, habría oportunidades de compra ante el nerviosismo que pueda generar la renegociación del TLC. </a:t>
            </a:r>
          </a:p>
          <a:p>
            <a:pPr>
              <a:buClr>
                <a:srgbClr val="C00000"/>
              </a:buClr>
            </a:pPr>
            <a:r>
              <a:rPr lang="es-MX" sz="1400" dirty="0" smtClean="0"/>
              <a:t>Los </a:t>
            </a:r>
            <a:r>
              <a:rPr lang="es-MX" sz="1400" dirty="0"/>
              <a:t>analistas estiman un recorte de 25pb en junio de 2018. Por su parte, el mercado está esperando disminuciones de 25 ó 50pb entre diciembre de 2017 y marzo de 2018. Hay confianza en que el resultado será positivo, sin embargo, se anticipa aumento de volatilidad durante la negociación que iniciará el 16 de agosto. S&amp;P y Fitch revisaron recientemente la perspectiva sobre la calificación crediticia de la deuda soberana de México a “Estable</a:t>
            </a:r>
            <a:r>
              <a:rPr lang="es-MX" sz="1400" dirty="0" smtClean="0"/>
              <a:t>”.</a:t>
            </a:r>
            <a:endParaRPr lang="es-MX" sz="1400" dirty="0"/>
          </a:p>
          <a:p>
            <a:pPr>
              <a:buClr>
                <a:srgbClr val="C00000"/>
              </a:buClr>
            </a:pPr>
            <a:r>
              <a:rPr lang="es-MX" sz="1400" dirty="0" smtClean="0"/>
              <a:t>Las </a:t>
            </a:r>
            <a:r>
              <a:rPr lang="es-MX" sz="1400" dirty="0"/>
              <a:t>presiones en tasas se aprovecharán para hacer compras. Hoy el plazo promedio ponderado está en 7.2 años y se deja un margen de acción entre 7 y 8.5 años para ir aumentando paulatinamente</a:t>
            </a:r>
            <a:r>
              <a:rPr lang="es-MX" sz="1400" dirty="0" smtClean="0"/>
              <a:t>.</a:t>
            </a:r>
            <a:endParaRPr lang="es-MX" sz="1400" dirty="0" smtClean="0"/>
          </a:p>
          <a:p>
            <a:pPr>
              <a:buClr>
                <a:srgbClr val="C00000"/>
              </a:buClr>
            </a:pPr>
            <a:r>
              <a:rPr lang="es-MX" sz="1400" dirty="0"/>
              <a:t>Renta variable nacional e internacional se espera que tome un descanso lo que permitirá seguir acumulando. Actualmente se tiene 7.6% y se tiene objetivo del </a:t>
            </a:r>
            <a:r>
              <a:rPr lang="es-MX" sz="1400" dirty="0" smtClean="0"/>
              <a:t>10%. </a:t>
            </a:r>
            <a:endParaRPr lang="es-MX" sz="1400" dirty="0"/>
          </a:p>
          <a:p>
            <a:pPr>
              <a:buClr>
                <a:srgbClr val="C00000"/>
              </a:buClr>
            </a:pPr>
            <a:endParaRPr lang="es-MX" sz="1400" dirty="0"/>
          </a:p>
          <a:p>
            <a:pPr marL="0" indent="0">
              <a:buClr>
                <a:srgbClr val="C00000"/>
              </a:buClr>
              <a:buNone/>
            </a:pPr>
            <a:r>
              <a:rPr lang="es-MX" sz="1400" dirty="0"/>
              <a:t>   </a:t>
            </a:r>
          </a:p>
        </p:txBody>
      </p:sp>
    </p:spTree>
    <p:extLst>
      <p:ext uri="{BB962C8B-B14F-4D97-AF65-F5344CB8AC3E}">
        <p14:creationId xmlns:p14="http://schemas.microsoft.com/office/powerpoint/2010/main" val="185711059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MX" sz="2000" b="1" dirty="0">
                <a:latin typeface="Century Gothic" panose="020B0502020202020204" pitchFamily="34" charset="0"/>
              </a:rPr>
              <a:t>Resumen Ejecutivo</a:t>
            </a:r>
            <a:endParaRPr lang="es-MX" sz="2000" dirty="0"/>
          </a:p>
        </p:txBody>
      </p:sp>
      <p:sp>
        <p:nvSpPr>
          <p:cNvPr id="4" name="3 Marcador de número de diapositiva"/>
          <p:cNvSpPr>
            <a:spLocks noGrp="1"/>
          </p:cNvSpPr>
          <p:nvPr>
            <p:ph type="sldNum" sz="quarter" idx="12"/>
          </p:nvPr>
        </p:nvSpPr>
        <p:spPr>
          <a:xfrm>
            <a:off x="6553200" y="6492875"/>
            <a:ext cx="2133600" cy="365125"/>
          </a:xfrm>
        </p:spPr>
        <p:txBody>
          <a:bodyPr/>
          <a:lstStyle/>
          <a:p>
            <a:fld id="{05E83AA4-A00D-4AA0-8FE8-B93C9F3EC141}" type="slidenum">
              <a:rPr lang="es-ES" altLang="es-MX" smtClean="0"/>
              <a:pPr/>
              <a:t>5</a:t>
            </a:fld>
            <a:endParaRPr lang="es-ES" altLang="es-MX" dirty="0"/>
          </a:p>
        </p:txBody>
      </p:sp>
      <p:sp>
        <p:nvSpPr>
          <p:cNvPr id="5" name="4 Marcador de contenido"/>
          <p:cNvSpPr>
            <a:spLocks noGrp="1"/>
          </p:cNvSpPr>
          <p:nvPr>
            <p:ph idx="1"/>
          </p:nvPr>
        </p:nvSpPr>
        <p:spPr>
          <a:xfrm>
            <a:off x="457200" y="906463"/>
            <a:ext cx="8410575" cy="5680075"/>
          </a:xfrm>
        </p:spPr>
        <p:txBody>
          <a:bodyPr/>
          <a:lstStyle/>
          <a:p>
            <a:pPr marL="0" indent="0" algn="just">
              <a:buClr>
                <a:srgbClr val="C00000"/>
              </a:buClr>
              <a:buNone/>
            </a:pPr>
            <a:r>
              <a:rPr lang="es-MX" sz="1400" b="1" dirty="0"/>
              <a:t>Análisis y </a:t>
            </a:r>
            <a:r>
              <a:rPr lang="es-MX" sz="1400" b="1" dirty="0" smtClean="0"/>
              <a:t>estrategia</a:t>
            </a:r>
          </a:p>
          <a:p>
            <a:pPr marL="0" indent="0" algn="just">
              <a:buClr>
                <a:srgbClr val="C00000"/>
              </a:buClr>
              <a:buNone/>
            </a:pPr>
            <a:endParaRPr lang="es-MX" sz="1400" dirty="0"/>
          </a:p>
          <a:p>
            <a:pPr algn="just">
              <a:buClr>
                <a:srgbClr val="C00000"/>
              </a:buClr>
            </a:pPr>
            <a:r>
              <a:rPr lang="es-MX" sz="1400" dirty="0" smtClean="0"/>
              <a:t>Se </a:t>
            </a:r>
            <a:r>
              <a:rPr lang="es-MX" sz="1400" dirty="0"/>
              <a:t>ha mantenido un portafolio diversificado en Renta Variable para el portafolio FANVIT con inversiones en regiones y países a través de ETF´s buscando optimizar las condiciones de riesgo rendimiento, privilegiando la parte internacional sobre la nacional debido a mejores perspectivas de retorno y valuaciones atractivas.  Las regiones donde se participan son</a:t>
            </a:r>
            <a:r>
              <a:rPr lang="es-MX" sz="1400" dirty="0" smtClean="0"/>
              <a:t>:</a:t>
            </a:r>
            <a:endParaRPr lang="es-MX" sz="1400" dirty="0"/>
          </a:p>
          <a:p>
            <a:pPr lvl="1" algn="just">
              <a:buClr>
                <a:srgbClr val="C00000"/>
              </a:buClr>
            </a:pPr>
            <a:r>
              <a:rPr lang="es-MX" sz="1400" dirty="0" smtClean="0"/>
              <a:t>México </a:t>
            </a:r>
            <a:r>
              <a:rPr lang="es-MX" sz="1400" dirty="0"/>
              <a:t>ha tenido un buen comportamiento apoyado principalmente por el consumo, incremento en remesas y buenos resultados corporativos en donde las utilidades han justificados valuaciones altas (múltiplos). Representa 2.4% del total de los activos.</a:t>
            </a:r>
          </a:p>
          <a:p>
            <a:pPr lvl="1" algn="just">
              <a:buClr>
                <a:srgbClr val="C00000"/>
              </a:buClr>
            </a:pPr>
            <a:r>
              <a:rPr lang="es-MX" sz="1400" dirty="0" smtClean="0"/>
              <a:t>Europa </a:t>
            </a:r>
            <a:r>
              <a:rPr lang="es-MX" sz="1400" dirty="0"/>
              <a:t>ha presentado fortalezas en utilidades (con expectativas de que continúen en los trimestres siguientes) por incremento en su palanca operativa e incremento en ventas. Las expectativas de alza en dividendos aunado a valuaciones atractivas relativas con Estados Unidos la hacen una región atractiva. Significa 2% del total.</a:t>
            </a:r>
          </a:p>
          <a:p>
            <a:pPr lvl="1" algn="just">
              <a:buClr>
                <a:srgbClr val="C00000"/>
              </a:buClr>
            </a:pPr>
            <a:r>
              <a:rPr lang="es-MX" sz="1400" dirty="0" smtClean="0"/>
              <a:t>Aun </a:t>
            </a:r>
            <a:r>
              <a:rPr lang="es-MX" sz="1400" dirty="0"/>
              <a:t>cuando Estados Unidos presenta altas valuaciones y un comportamiento favorable en el año, la inversión en esta región está justificada en el comportamiento del tipo de cambio aunado a las expectativas de buenos resultados corporativos en el corto-mediano plazo. Es 1.9% del total de los activos.</a:t>
            </a:r>
          </a:p>
          <a:p>
            <a:pPr lvl="1" algn="just">
              <a:buClr>
                <a:srgbClr val="C00000"/>
              </a:buClr>
            </a:pPr>
            <a:r>
              <a:rPr lang="es-MX" sz="1400" dirty="0" smtClean="0"/>
              <a:t>Japón </a:t>
            </a:r>
            <a:r>
              <a:rPr lang="es-MX" sz="1400" dirty="0"/>
              <a:t>se ve beneficiado por una política fiscal agresiva, depreciación del Yen frente al dólar, estimaciones de crecimiento de utilidades y atractivas valuaciones. Representa 1.3% de los activos</a:t>
            </a:r>
            <a:r>
              <a:rPr lang="es-MX" sz="1400" dirty="0" smtClean="0"/>
              <a:t>.</a:t>
            </a:r>
            <a:endParaRPr lang="es-MX" sz="1400" dirty="0"/>
          </a:p>
          <a:p>
            <a:pPr algn="just">
              <a:buClr>
                <a:srgbClr val="C00000"/>
              </a:buClr>
            </a:pPr>
            <a:r>
              <a:rPr lang="es-MX" sz="1400" dirty="0" smtClean="0"/>
              <a:t>Se </a:t>
            </a:r>
            <a:r>
              <a:rPr lang="es-MX" sz="1400" dirty="0"/>
              <a:t>continúa con el análisis de corporativos que están en posición y paralelamente se está reduciendo exposición (cuidando los precios de mercado), en aquellos nombres que no nos gustan y aquellos que estamos con alguna alarma por parte de la Coordinación General de Riesgos.</a:t>
            </a:r>
          </a:p>
          <a:p>
            <a:pPr marL="0" indent="0" algn="just">
              <a:buClr>
                <a:srgbClr val="C00000"/>
              </a:buClr>
              <a:buNone/>
            </a:pPr>
            <a:endParaRPr lang="es-MX" sz="1400" dirty="0"/>
          </a:p>
        </p:txBody>
      </p:sp>
    </p:spTree>
    <p:extLst>
      <p:ext uri="{BB962C8B-B14F-4D97-AF65-F5344CB8AC3E}">
        <p14:creationId xmlns:p14="http://schemas.microsoft.com/office/powerpoint/2010/main" val="292084193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1019175"/>
            <a:ext cx="8362950" cy="4772025"/>
          </a:xfrm>
        </p:spPr>
        <p:txBody>
          <a:bodyPr/>
          <a:lstStyle/>
          <a:p>
            <a:pPr marL="0" indent="0" algn="just">
              <a:buClr>
                <a:srgbClr val="C00000"/>
              </a:buClr>
              <a:buNone/>
            </a:pPr>
            <a:r>
              <a:rPr lang="es-MX" sz="1400" b="1" dirty="0"/>
              <a:t>Análisis y </a:t>
            </a:r>
            <a:r>
              <a:rPr lang="es-MX" sz="1400" b="1" dirty="0" smtClean="0"/>
              <a:t>estrategia</a:t>
            </a:r>
          </a:p>
          <a:p>
            <a:pPr marL="0" indent="0" algn="just">
              <a:buClr>
                <a:srgbClr val="C00000"/>
              </a:buClr>
              <a:buNone/>
            </a:pPr>
            <a:endParaRPr lang="es-MX" sz="1400" dirty="0"/>
          </a:p>
          <a:p>
            <a:pPr algn="just">
              <a:buClr>
                <a:srgbClr val="C00000"/>
              </a:buClr>
            </a:pPr>
            <a:r>
              <a:rPr lang="es-MX" sz="1400" dirty="0" smtClean="0"/>
              <a:t>Durante </a:t>
            </a:r>
            <a:r>
              <a:rPr lang="es-MX" sz="1400" dirty="0"/>
              <a:t>el periodo se buscó la venta de instrumentos de deuda corporativa por 1,351.7 millones de pesos en los cuales se tenían excedentes o no cumplían con el perfil de inversión del FANVIT</a:t>
            </a:r>
            <a:r>
              <a:rPr lang="es-MX" sz="1400" dirty="0" smtClean="0"/>
              <a:t>.</a:t>
            </a:r>
            <a:endParaRPr lang="es-MX" sz="1400" dirty="0"/>
          </a:p>
          <a:p>
            <a:pPr algn="just">
              <a:buClr>
                <a:srgbClr val="C00000"/>
              </a:buClr>
            </a:pPr>
            <a:r>
              <a:rPr lang="es-MX" sz="1400" dirty="0" smtClean="0"/>
              <a:t>Los </a:t>
            </a:r>
            <a:r>
              <a:rPr lang="es-MX" sz="1400" dirty="0"/>
              <a:t>recursos generados por la venta de estas posiciones se ha buscado re-invertirlos en instrumentos de la más alta calidad crediticia disponible en el mercado con sobretasa atractiva</a:t>
            </a:r>
            <a:r>
              <a:rPr lang="es-MX" sz="1400" dirty="0" smtClean="0"/>
              <a:t>.</a:t>
            </a:r>
            <a:endParaRPr lang="es-MX" sz="1400" dirty="0"/>
          </a:p>
          <a:p>
            <a:pPr algn="just">
              <a:buClr>
                <a:srgbClr val="C00000"/>
              </a:buClr>
            </a:pPr>
            <a:r>
              <a:rPr lang="es-MX" sz="1400" dirty="0" smtClean="0"/>
              <a:t>Se </a:t>
            </a:r>
            <a:r>
              <a:rPr lang="es-MX" sz="1400" dirty="0"/>
              <a:t>han realizado inversiones en instrumentos de deuda de empresas paraestatales (INFONACOT-276.7 mdp) y la banca de desarrollo (SHF-396.5mdp, NAFIN-500 </a:t>
            </a:r>
            <a:r>
              <a:rPr lang="es-MX" sz="1400" dirty="0" smtClean="0"/>
              <a:t>mdp</a:t>
            </a:r>
            <a:r>
              <a:rPr lang="es-MX" sz="1400" dirty="0" smtClean="0"/>
              <a:t>).</a:t>
            </a:r>
            <a:endParaRPr lang="es-MX" sz="1400" dirty="0"/>
          </a:p>
          <a:p>
            <a:pPr algn="just">
              <a:buClr>
                <a:srgbClr val="C00000"/>
              </a:buClr>
            </a:pPr>
            <a:r>
              <a:rPr lang="es-MX" sz="1400" dirty="0" smtClean="0"/>
              <a:t>Se </a:t>
            </a:r>
            <a:r>
              <a:rPr lang="es-MX" sz="1400" dirty="0"/>
              <a:t>ha mantenido un portafolio diversificado en renta variable para el portafolio FANVIT con inversiones en regiones y países a través de ETF´s buscando optimizar las condiciones de riesgo rendimiento, privilegiando la parte internacional sobre la nacional debido a mejores perspectivas de retorno y valuaciones atractivas.  </a:t>
            </a:r>
          </a:p>
          <a:p>
            <a:pPr algn="just">
              <a:buClr>
                <a:srgbClr val="C00000"/>
              </a:buClr>
            </a:pPr>
            <a:r>
              <a:rPr lang="es-MX" sz="1400" dirty="0" smtClean="0"/>
              <a:t>El </a:t>
            </a:r>
            <a:r>
              <a:rPr lang="es-MX" sz="1400" dirty="0"/>
              <a:t>FANVIT ha incrementado su participación en Fibras, en particular en aquellas cuyos dividendos son elevados respecto a la tasa del bono M a 10 años (Fibra Monterrey y Fibra Terra). El sector industrial es donde más se ha invertido. </a:t>
            </a:r>
          </a:p>
          <a:p>
            <a:pPr algn="just">
              <a:buClr>
                <a:srgbClr val="C00000"/>
              </a:buClr>
            </a:pPr>
            <a:r>
              <a:rPr lang="es-MX" sz="1400" dirty="0" smtClean="0"/>
              <a:t>En </a:t>
            </a:r>
            <a:r>
              <a:rPr lang="es-MX" sz="1400" dirty="0"/>
              <a:t>términos generales se busca actuar con prudencia, ser selectico, diversificar y reducir la volatilidad del portafolio. Toda decisión trae un análisis exhaustivo el cual se está desarrollando para cada clase de activos, así como emisoras y tipo de instrumento.</a:t>
            </a:r>
          </a:p>
          <a:p>
            <a:pPr marL="0" indent="0" algn="just">
              <a:buClr>
                <a:srgbClr val="C00000"/>
              </a:buClr>
              <a:buNone/>
            </a:pPr>
            <a:r>
              <a:rPr lang="es-MX" sz="1400" dirty="0"/>
              <a:t> </a:t>
            </a:r>
          </a:p>
          <a:p>
            <a:pPr marL="0" indent="0" algn="just">
              <a:buClr>
                <a:srgbClr val="C00000"/>
              </a:buClr>
              <a:buNone/>
            </a:pPr>
            <a:endParaRPr lang="es-MX" sz="1400" dirty="0"/>
          </a:p>
          <a:p>
            <a:pPr algn="just">
              <a:buClr>
                <a:srgbClr val="C00000"/>
              </a:buClr>
            </a:pPr>
            <a:endParaRPr lang="es-MX" sz="1400" dirty="0"/>
          </a:p>
          <a:p>
            <a:pPr algn="just">
              <a:buClr>
                <a:srgbClr val="C00000"/>
              </a:buClr>
            </a:pPr>
            <a:endParaRPr lang="es-MX" sz="1400" dirty="0"/>
          </a:p>
        </p:txBody>
      </p:sp>
      <p:sp>
        <p:nvSpPr>
          <p:cNvPr id="4" name="3 Marcador de número de diapositiva"/>
          <p:cNvSpPr>
            <a:spLocks noGrp="1"/>
          </p:cNvSpPr>
          <p:nvPr>
            <p:ph type="sldNum" sz="quarter" idx="12"/>
          </p:nvPr>
        </p:nvSpPr>
        <p:spPr/>
        <p:txBody>
          <a:bodyPr/>
          <a:lstStyle/>
          <a:p>
            <a:fld id="{05E83AA4-A00D-4AA0-8FE8-B93C9F3EC141}" type="slidenum">
              <a:rPr lang="es-ES" altLang="es-MX" smtClean="0"/>
              <a:pPr/>
              <a:t>6</a:t>
            </a:fld>
            <a:endParaRPr lang="es-ES" altLang="es-MX" dirty="0"/>
          </a:p>
        </p:txBody>
      </p:sp>
      <p:sp>
        <p:nvSpPr>
          <p:cNvPr id="5" name="1 Título"/>
          <p:cNvSpPr>
            <a:spLocks noGrp="1"/>
          </p:cNvSpPr>
          <p:nvPr>
            <p:ph type="title"/>
          </p:nvPr>
        </p:nvSpPr>
        <p:spPr>
          <a:xfrm>
            <a:off x="457200" y="274638"/>
            <a:ext cx="5562600" cy="631825"/>
          </a:xfrm>
        </p:spPr>
        <p:txBody>
          <a:bodyPr/>
          <a:lstStyle/>
          <a:p>
            <a:r>
              <a:rPr lang="es-MX" sz="2000" b="1" dirty="0">
                <a:latin typeface="Century Gothic" panose="020B0502020202020204" pitchFamily="34" charset="0"/>
              </a:rPr>
              <a:t>Resumen Ejecutivo</a:t>
            </a:r>
            <a:endParaRPr lang="es-MX" sz="2000" dirty="0"/>
          </a:p>
        </p:txBody>
      </p:sp>
    </p:spTree>
    <p:extLst>
      <p:ext uri="{BB962C8B-B14F-4D97-AF65-F5344CB8AC3E}">
        <p14:creationId xmlns:p14="http://schemas.microsoft.com/office/powerpoint/2010/main" val="393812026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925513"/>
            <a:ext cx="8382000" cy="5191125"/>
          </a:xfrm>
        </p:spPr>
        <p:txBody>
          <a:bodyPr/>
          <a:lstStyle/>
          <a:p>
            <a:pPr marL="0" indent="0" algn="just">
              <a:buClr>
                <a:srgbClr val="C00000"/>
              </a:buClr>
              <a:buNone/>
            </a:pPr>
            <a:r>
              <a:rPr lang="es-MX" sz="1400" b="1" dirty="0"/>
              <a:t>Propuesta CKD Credit </a:t>
            </a:r>
            <a:r>
              <a:rPr lang="es-MX" sz="1400" b="1" dirty="0" smtClean="0"/>
              <a:t>Suisse</a:t>
            </a:r>
          </a:p>
          <a:p>
            <a:pPr marL="0" indent="0" algn="just">
              <a:buClr>
                <a:srgbClr val="C00000"/>
              </a:buClr>
              <a:buNone/>
            </a:pPr>
            <a:endParaRPr lang="es-MX" sz="1400" b="1" dirty="0"/>
          </a:p>
          <a:p>
            <a:pPr algn="just">
              <a:buClr>
                <a:srgbClr val="C00000"/>
              </a:buClr>
            </a:pPr>
            <a:r>
              <a:rPr lang="es-MX" sz="1400" dirty="0" smtClean="0"/>
              <a:t>Se </a:t>
            </a:r>
            <a:r>
              <a:rPr lang="es-MX" sz="1400" dirty="0"/>
              <a:t>continuó con el análisis del CKD que emite Credit Suisse y se hace propuesta de invertir 300 mdp. El CKD invierte en deuda senior (prestamos no bancarios con garantía hipotecaria) con el objetivo de diversificar el portafolio en varios sectores. </a:t>
            </a:r>
          </a:p>
          <a:p>
            <a:pPr algn="just">
              <a:buClr>
                <a:srgbClr val="C00000"/>
              </a:buClr>
            </a:pPr>
            <a:r>
              <a:rPr lang="es-MX" sz="1400" dirty="0" smtClean="0"/>
              <a:t>El </a:t>
            </a:r>
            <a:r>
              <a:rPr lang="es-MX" sz="1400" dirty="0"/>
              <a:t>CKD emitió el pasado 9 de agosto 5,759 mdp y participaron 4 Afores, 2 aseguradoras, un </a:t>
            </a:r>
            <a:r>
              <a:rPr lang="es-MX" sz="1400" dirty="0" err="1"/>
              <a:t>family</a:t>
            </a:r>
            <a:r>
              <a:rPr lang="es-MX" sz="1400" dirty="0"/>
              <a:t> office y banca privada. Se espera una reapertura donde podrían participar una Afore y una aseguradora más, además del Fanvit en caso de autorizarse el monto propuesto</a:t>
            </a:r>
            <a:r>
              <a:rPr lang="es-MX" sz="1400" dirty="0" smtClean="0"/>
              <a:t>.</a:t>
            </a:r>
            <a:endParaRPr lang="es-MX" sz="1400" dirty="0"/>
          </a:p>
          <a:p>
            <a:pPr algn="just">
              <a:buClr>
                <a:srgbClr val="C00000"/>
              </a:buClr>
            </a:pPr>
            <a:r>
              <a:rPr lang="es-MX" sz="1400" dirty="0" smtClean="0"/>
              <a:t>Es </a:t>
            </a:r>
            <a:r>
              <a:rPr lang="es-MX" sz="1400" dirty="0"/>
              <a:t>el primer fideicomiso para otorgar créditos al sector de bienes raíces comerciales en México en dólares  y pesos</a:t>
            </a:r>
            <a:r>
              <a:rPr lang="es-MX" sz="1400" dirty="0" smtClean="0"/>
              <a:t>.</a:t>
            </a:r>
            <a:endParaRPr lang="es-MX" sz="1400" dirty="0"/>
          </a:p>
          <a:p>
            <a:pPr algn="just">
              <a:buClr>
                <a:srgbClr val="C00000"/>
              </a:buClr>
            </a:pPr>
            <a:r>
              <a:rPr lang="es-MX" sz="1400" dirty="0" smtClean="0"/>
              <a:t>Créditos </a:t>
            </a:r>
            <a:r>
              <a:rPr lang="es-MX" sz="1400" dirty="0"/>
              <a:t>garantizados por el inmueble y los flujos provenientes de él a través de un fideicomiso</a:t>
            </a:r>
            <a:r>
              <a:rPr lang="es-MX" sz="1400" dirty="0" smtClean="0"/>
              <a:t>.</a:t>
            </a:r>
            <a:endParaRPr lang="es-MX" sz="1400" dirty="0"/>
          </a:p>
          <a:p>
            <a:pPr algn="just">
              <a:buClr>
                <a:srgbClr val="C00000"/>
              </a:buClr>
            </a:pPr>
            <a:r>
              <a:rPr lang="es-MX" sz="1400" dirty="0" smtClean="0"/>
              <a:t>Posibilidad </a:t>
            </a:r>
            <a:r>
              <a:rPr lang="es-MX" sz="1400" dirty="0"/>
              <a:t>de convertir el CKD en una estructura de fideicomiso hipotecario de capital </a:t>
            </a:r>
            <a:r>
              <a:rPr lang="es-MX" sz="1400" dirty="0" smtClean="0"/>
              <a:t>permanente</a:t>
            </a:r>
            <a:endParaRPr lang="es-MX" sz="1400" dirty="0"/>
          </a:p>
          <a:p>
            <a:pPr algn="just">
              <a:buClr>
                <a:srgbClr val="C00000"/>
              </a:buClr>
            </a:pPr>
            <a:r>
              <a:rPr lang="es-MX" sz="1400" dirty="0" smtClean="0"/>
              <a:t>Riesgos </a:t>
            </a:r>
            <a:r>
              <a:rPr lang="es-MX" sz="1400" dirty="0"/>
              <a:t>y mitigantes</a:t>
            </a:r>
            <a:r>
              <a:rPr lang="es-MX" sz="1400" dirty="0" smtClean="0"/>
              <a:t>:</a:t>
            </a:r>
            <a:endParaRPr lang="es-MX" sz="1400" dirty="0"/>
          </a:p>
          <a:p>
            <a:pPr lvl="1" algn="just">
              <a:buClr>
                <a:srgbClr val="C00000"/>
              </a:buClr>
            </a:pPr>
            <a:r>
              <a:rPr lang="es-MX" sz="1400" dirty="0" smtClean="0"/>
              <a:t>El </a:t>
            </a:r>
            <a:r>
              <a:rPr lang="es-MX" sz="1400" dirty="0"/>
              <a:t>alto nivel de apalancamiento aumenta el riesgo del CKD, sin embargo el esquema de comisión por desempeño desincentiva el uso excesivo de apalancamiento.</a:t>
            </a:r>
          </a:p>
          <a:p>
            <a:pPr lvl="1" algn="just">
              <a:buClr>
                <a:srgbClr val="C00000"/>
              </a:buClr>
            </a:pPr>
            <a:r>
              <a:rPr lang="es-MX" sz="1400" dirty="0" smtClean="0"/>
              <a:t>Las </a:t>
            </a:r>
            <a:r>
              <a:rPr lang="es-MX" sz="1400" dirty="0"/>
              <a:t>inversiones en inmuebles están sujetas a los ciclos de la economía, pero antes de realizar las inversiones se realiza un estudio de mercado y de ocupación actualizado.</a:t>
            </a:r>
          </a:p>
          <a:p>
            <a:pPr lvl="1" algn="just">
              <a:buClr>
                <a:srgbClr val="C00000"/>
              </a:buClr>
            </a:pPr>
            <a:r>
              <a:rPr lang="es-MX" sz="1400" dirty="0" smtClean="0"/>
              <a:t>Existe </a:t>
            </a:r>
            <a:r>
              <a:rPr lang="es-MX" sz="1400" dirty="0"/>
              <a:t>riesgo crediticio, pero se dispone de garantías en los contratos de arrendamiento y cuentas concentradoras. </a:t>
            </a:r>
          </a:p>
          <a:p>
            <a:pPr algn="just">
              <a:buClr>
                <a:srgbClr val="C00000"/>
              </a:buClr>
            </a:pPr>
            <a:endParaRPr lang="es-MX" sz="1400" dirty="0"/>
          </a:p>
          <a:p>
            <a:pPr marL="0" indent="0" algn="just">
              <a:buClr>
                <a:srgbClr val="C00000"/>
              </a:buClr>
              <a:buNone/>
            </a:pPr>
            <a:endParaRPr lang="es-MX" sz="1400" dirty="0"/>
          </a:p>
          <a:p>
            <a:pPr marL="0" indent="0" algn="just">
              <a:buClr>
                <a:srgbClr val="C00000"/>
              </a:buClr>
              <a:buNone/>
            </a:pPr>
            <a:endParaRPr lang="es-MX" sz="1400" dirty="0"/>
          </a:p>
          <a:p>
            <a:pPr algn="just">
              <a:buClr>
                <a:srgbClr val="C00000"/>
              </a:buClr>
            </a:pPr>
            <a:endParaRPr lang="es-MX" sz="1400" dirty="0"/>
          </a:p>
          <a:p>
            <a:pPr algn="just">
              <a:buClr>
                <a:srgbClr val="C00000"/>
              </a:buClr>
            </a:pPr>
            <a:endParaRPr lang="es-MX" sz="1400" dirty="0"/>
          </a:p>
        </p:txBody>
      </p:sp>
      <p:sp>
        <p:nvSpPr>
          <p:cNvPr id="4" name="3 Marcador de número de diapositiva"/>
          <p:cNvSpPr>
            <a:spLocks noGrp="1"/>
          </p:cNvSpPr>
          <p:nvPr>
            <p:ph type="sldNum" sz="quarter" idx="12"/>
          </p:nvPr>
        </p:nvSpPr>
        <p:spPr/>
        <p:txBody>
          <a:bodyPr/>
          <a:lstStyle/>
          <a:p>
            <a:fld id="{05E83AA4-A00D-4AA0-8FE8-B93C9F3EC141}" type="slidenum">
              <a:rPr lang="es-ES" altLang="es-MX" smtClean="0"/>
              <a:pPr/>
              <a:t>7</a:t>
            </a:fld>
            <a:endParaRPr lang="es-ES" altLang="es-MX" dirty="0"/>
          </a:p>
        </p:txBody>
      </p:sp>
      <p:sp>
        <p:nvSpPr>
          <p:cNvPr id="5" name="1 Título"/>
          <p:cNvSpPr>
            <a:spLocks noGrp="1"/>
          </p:cNvSpPr>
          <p:nvPr>
            <p:ph type="title"/>
          </p:nvPr>
        </p:nvSpPr>
        <p:spPr>
          <a:xfrm>
            <a:off x="457200" y="274638"/>
            <a:ext cx="5562600" cy="631825"/>
          </a:xfrm>
        </p:spPr>
        <p:txBody>
          <a:bodyPr/>
          <a:lstStyle/>
          <a:p>
            <a:r>
              <a:rPr lang="es-MX" sz="2000" b="1" dirty="0">
                <a:latin typeface="Century Gothic" panose="020B0502020202020204" pitchFamily="34" charset="0"/>
              </a:rPr>
              <a:t>Resumen Ejecutivo</a:t>
            </a:r>
            <a:endParaRPr lang="es-MX" sz="2000" dirty="0"/>
          </a:p>
        </p:txBody>
      </p:sp>
    </p:spTree>
    <p:extLst>
      <p:ext uri="{BB962C8B-B14F-4D97-AF65-F5344CB8AC3E}">
        <p14:creationId xmlns:p14="http://schemas.microsoft.com/office/powerpoint/2010/main" val="42255662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Marcador de número de diapositiva"/>
          <p:cNvSpPr>
            <a:spLocks noGrp="1"/>
          </p:cNvSpPr>
          <p:nvPr>
            <p:ph type="sldNum" sz="quarter" idx="12"/>
          </p:nvPr>
        </p:nvSpPr>
        <p:spPr/>
        <p:txBody>
          <a:bodyPr/>
          <a:lstStyle/>
          <a:p>
            <a:fld id="{05E83AA4-A00D-4AA0-8FE8-B93C9F3EC141}" type="slidenum">
              <a:rPr lang="es-ES" altLang="es-MX" smtClean="0"/>
              <a:pPr/>
              <a:t>8</a:t>
            </a:fld>
            <a:endParaRPr lang="es-ES" altLang="es-MX" dirty="0"/>
          </a:p>
        </p:txBody>
      </p:sp>
      <p:sp>
        <p:nvSpPr>
          <p:cNvPr id="5" name="1 Título"/>
          <p:cNvSpPr>
            <a:spLocks noGrp="1"/>
          </p:cNvSpPr>
          <p:nvPr>
            <p:ph type="title"/>
          </p:nvPr>
        </p:nvSpPr>
        <p:spPr>
          <a:xfrm>
            <a:off x="457200" y="274638"/>
            <a:ext cx="5562600" cy="631825"/>
          </a:xfrm>
        </p:spPr>
        <p:txBody>
          <a:bodyPr/>
          <a:lstStyle/>
          <a:p>
            <a:r>
              <a:rPr lang="es-MX" sz="2000" b="1" dirty="0">
                <a:latin typeface="Century Gothic" panose="020B0502020202020204" pitchFamily="34" charset="0"/>
              </a:rPr>
              <a:t>Resumen Ejecutivo</a:t>
            </a:r>
            <a:endParaRPr lang="es-MX" sz="2000" dirty="0"/>
          </a:p>
        </p:txBody>
      </p:sp>
      <p:sp>
        <p:nvSpPr>
          <p:cNvPr id="2" name="1 Marcador de contenido"/>
          <p:cNvSpPr>
            <a:spLocks noGrp="1"/>
          </p:cNvSpPr>
          <p:nvPr>
            <p:ph idx="1"/>
          </p:nvPr>
        </p:nvSpPr>
        <p:spPr>
          <a:xfrm>
            <a:off x="628650" y="1190625"/>
            <a:ext cx="8229600" cy="4525963"/>
          </a:xfrm>
        </p:spPr>
        <p:txBody>
          <a:bodyPr/>
          <a:lstStyle/>
          <a:p>
            <a:pPr algn="just">
              <a:buClr>
                <a:srgbClr val="C00000"/>
              </a:buClr>
            </a:pPr>
            <a:r>
              <a:rPr lang="es-MX" sz="1400" dirty="0"/>
              <a:t>Conveniencia para el portafolio</a:t>
            </a:r>
            <a:r>
              <a:rPr lang="es-MX" sz="1400" dirty="0" smtClean="0"/>
              <a:t>:</a:t>
            </a:r>
            <a:endParaRPr lang="es-MX" sz="1400" dirty="0"/>
          </a:p>
          <a:p>
            <a:pPr lvl="1" algn="just">
              <a:buClr>
                <a:srgbClr val="C00000"/>
              </a:buClr>
            </a:pPr>
            <a:r>
              <a:rPr lang="es-MX" sz="1400" dirty="0"/>
              <a:t>El equipo tiene amplia experiencia en el sector (GE Real Estate) y están explorando un nicho actualmente desatendido. </a:t>
            </a:r>
          </a:p>
          <a:p>
            <a:pPr lvl="1" algn="just">
              <a:buClr>
                <a:srgbClr val="C00000"/>
              </a:buClr>
            </a:pPr>
            <a:r>
              <a:rPr lang="es-MX" sz="1400" dirty="0"/>
              <a:t>Potencializa los rendimientos del Fanvit, al ofrecer un rendimiento superior al de otros CKD’s (14%-18%).</a:t>
            </a:r>
          </a:p>
          <a:p>
            <a:pPr lvl="1" algn="just">
              <a:buClr>
                <a:srgbClr val="C00000"/>
              </a:buClr>
            </a:pPr>
            <a:r>
              <a:rPr lang="es-MX" sz="1400" dirty="0"/>
              <a:t>Complementa la estrategia de diversificación del portafolio y da flujo más rápido que CKD’s de otros sectores </a:t>
            </a:r>
            <a:endParaRPr lang="es-MX" sz="1400" dirty="0" smtClean="0"/>
          </a:p>
          <a:p>
            <a:pPr marL="0" indent="0" algn="just">
              <a:buClr>
                <a:srgbClr val="C00000"/>
              </a:buClr>
              <a:buNone/>
            </a:pPr>
            <a:r>
              <a:rPr lang="es-MX" sz="1400" b="1" dirty="0" smtClean="0"/>
              <a:t>CKDs</a:t>
            </a:r>
          </a:p>
          <a:p>
            <a:pPr marL="0" indent="0" algn="just">
              <a:buNone/>
            </a:pPr>
            <a:endParaRPr lang="es-MX" sz="1400" dirty="0"/>
          </a:p>
          <a:p>
            <a:pPr algn="just">
              <a:buClr>
                <a:srgbClr val="C00000"/>
              </a:buClr>
            </a:pPr>
            <a:r>
              <a:rPr lang="es-MX" sz="1400" dirty="0" smtClean="0"/>
              <a:t>Inversiones </a:t>
            </a:r>
            <a:r>
              <a:rPr lang="es-MX" sz="1400" dirty="0"/>
              <a:t>equivalentes a 1,550 mdp (1.2%). 349mdp pagados (0.3%) y 1,201 mdp por pagar (0.9</a:t>
            </a:r>
            <a:r>
              <a:rPr lang="es-MX" sz="1400" dirty="0" smtClean="0"/>
              <a:t>%).</a:t>
            </a:r>
            <a:endParaRPr lang="es-MX" sz="1400" dirty="0"/>
          </a:p>
          <a:p>
            <a:pPr algn="just">
              <a:buClr>
                <a:srgbClr val="C00000"/>
              </a:buClr>
            </a:pPr>
            <a:r>
              <a:rPr lang="es-MX" sz="1400" dirty="0" smtClean="0"/>
              <a:t>600 </a:t>
            </a:r>
            <a:r>
              <a:rPr lang="es-MX" sz="1400" dirty="0"/>
              <a:t>mdp aprobados que aún no se invierte en ellos (quiero casa de bienes raíces y Ainda de energía con 300 mdp cada uno). Quiero casa se espera su emisión en septiembre</a:t>
            </a:r>
            <a:r>
              <a:rPr lang="es-MX" sz="1400" dirty="0" smtClean="0"/>
              <a:t>.</a:t>
            </a:r>
            <a:endParaRPr lang="es-MX" sz="1400" dirty="0"/>
          </a:p>
          <a:p>
            <a:pPr algn="just">
              <a:buClr>
                <a:srgbClr val="C00000"/>
              </a:buClr>
            </a:pPr>
            <a:r>
              <a:rPr lang="es-MX" sz="1400" dirty="0" smtClean="0"/>
              <a:t>Se </a:t>
            </a:r>
            <a:r>
              <a:rPr lang="es-MX" sz="1400" dirty="0"/>
              <a:t>han hecho inversiones en 6 CKDs. 4 de bienes raíces (Walton, Prudential, IGS, Alignmex) y 2 de Infraestructura (CKD Interacciones y EXI</a:t>
            </a:r>
            <a:r>
              <a:rPr lang="es-MX" sz="1400" dirty="0" smtClean="0"/>
              <a:t>).</a:t>
            </a:r>
            <a:endParaRPr lang="es-MX" sz="1400" dirty="0"/>
          </a:p>
          <a:p>
            <a:pPr algn="just">
              <a:buClr>
                <a:srgbClr val="C00000"/>
              </a:buClr>
            </a:pPr>
            <a:r>
              <a:rPr lang="es-MX" sz="1400" dirty="0" smtClean="0"/>
              <a:t>En </a:t>
            </a:r>
            <a:r>
              <a:rPr lang="es-MX" sz="1400" dirty="0"/>
              <a:t>términos de retornos se espera que las inversiones en CKDs de deuda senior y de bienes raíces tengan resultados positivos más rápido, que las inversiones en infraestructura y energía que requieren más tiempo en su proceso de inversión.</a:t>
            </a:r>
          </a:p>
          <a:p>
            <a:pPr algn="just">
              <a:buClr>
                <a:srgbClr val="C00000"/>
              </a:buClr>
            </a:pPr>
            <a:endParaRPr lang="es-MX" sz="1400" dirty="0"/>
          </a:p>
        </p:txBody>
      </p:sp>
    </p:spTree>
    <p:extLst>
      <p:ext uri="{BB962C8B-B14F-4D97-AF65-F5344CB8AC3E}">
        <p14:creationId xmlns:p14="http://schemas.microsoft.com/office/powerpoint/2010/main" val="90174114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9 Rectángulo"/>
          <p:cNvSpPr/>
          <p:nvPr/>
        </p:nvSpPr>
        <p:spPr>
          <a:xfrm>
            <a:off x="1521725" y="1939441"/>
            <a:ext cx="6721524" cy="251914"/>
          </a:xfrm>
          <a:prstGeom prst="rect">
            <a:avLst/>
          </a:prstGeom>
          <a:ln/>
        </p:spPr>
        <p:style>
          <a:lnRef idx="2">
            <a:schemeClr val="dk1"/>
          </a:lnRef>
          <a:fillRef idx="1">
            <a:schemeClr val="lt1"/>
          </a:fillRef>
          <a:effectRef idx="0">
            <a:schemeClr val="dk1"/>
          </a:effectRef>
          <a:fontRef idx="minor">
            <a:schemeClr val="dk1"/>
          </a:fontRef>
        </p:style>
        <p:txBody>
          <a:bodyPr rtlCol="0" anchor="ctr"/>
          <a:lstStyle/>
          <a:p>
            <a:pPr algn="ctr"/>
            <a:endParaRPr lang="es-MX" dirty="0">
              <a:latin typeface="Century Gothic" panose="020B0502020202020204" pitchFamily="34" charset="0"/>
            </a:endParaRPr>
          </a:p>
        </p:txBody>
      </p:sp>
      <p:sp>
        <p:nvSpPr>
          <p:cNvPr id="7" name="1 Título"/>
          <p:cNvSpPr txBox="1">
            <a:spLocks/>
          </p:cNvSpPr>
          <p:nvPr/>
        </p:nvSpPr>
        <p:spPr bwMode="auto">
          <a:xfrm>
            <a:off x="232470" y="0"/>
            <a:ext cx="2163628" cy="5689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ctr" anchorCtr="0" compatLnSpc="1">
            <a:prstTxWarp prst="textNoShape">
              <a:avLst/>
            </a:prstTxWarp>
            <a:noAutofit/>
          </a:bodyPr>
          <a:lstStyle>
            <a:lvl1pPr algn="l" defTabSz="457200" rtl="0" fontAlgn="base">
              <a:spcBef>
                <a:spcPct val="0"/>
              </a:spcBef>
              <a:spcAft>
                <a:spcPct val="0"/>
              </a:spcAft>
              <a:defRPr sz="3200" kern="1200">
                <a:solidFill>
                  <a:srgbClr val="CD0000"/>
                </a:solidFill>
                <a:latin typeface="Myriad Pro"/>
                <a:ea typeface="Myriad Pro"/>
                <a:cs typeface="Myriad Pro"/>
              </a:defRPr>
            </a:lvl1pPr>
            <a:lvl2pPr algn="l" defTabSz="457200" rtl="0" fontAlgn="base">
              <a:spcBef>
                <a:spcPct val="0"/>
              </a:spcBef>
              <a:spcAft>
                <a:spcPct val="0"/>
              </a:spcAft>
              <a:defRPr sz="3200">
                <a:solidFill>
                  <a:srgbClr val="CD0000"/>
                </a:solidFill>
                <a:latin typeface="Myriad Pro"/>
                <a:ea typeface="Myriad Pro"/>
                <a:cs typeface="Myriad Pro"/>
              </a:defRPr>
            </a:lvl2pPr>
            <a:lvl3pPr algn="l" defTabSz="457200" rtl="0" fontAlgn="base">
              <a:spcBef>
                <a:spcPct val="0"/>
              </a:spcBef>
              <a:spcAft>
                <a:spcPct val="0"/>
              </a:spcAft>
              <a:defRPr sz="3200">
                <a:solidFill>
                  <a:srgbClr val="CD0000"/>
                </a:solidFill>
                <a:latin typeface="Myriad Pro"/>
                <a:ea typeface="Myriad Pro"/>
                <a:cs typeface="Myriad Pro"/>
              </a:defRPr>
            </a:lvl3pPr>
            <a:lvl4pPr algn="l" defTabSz="457200" rtl="0" fontAlgn="base">
              <a:spcBef>
                <a:spcPct val="0"/>
              </a:spcBef>
              <a:spcAft>
                <a:spcPct val="0"/>
              </a:spcAft>
              <a:defRPr sz="3200">
                <a:solidFill>
                  <a:srgbClr val="CD0000"/>
                </a:solidFill>
                <a:latin typeface="Myriad Pro"/>
                <a:ea typeface="Myriad Pro"/>
                <a:cs typeface="Myriad Pro"/>
              </a:defRPr>
            </a:lvl4pPr>
            <a:lvl5pPr algn="l" defTabSz="457200" rtl="0" fontAlgn="base">
              <a:spcBef>
                <a:spcPct val="0"/>
              </a:spcBef>
              <a:spcAft>
                <a:spcPct val="0"/>
              </a:spcAft>
              <a:defRPr sz="3200">
                <a:solidFill>
                  <a:srgbClr val="CD0000"/>
                </a:solidFill>
                <a:latin typeface="Myriad Pro"/>
                <a:ea typeface="Myriad Pro"/>
                <a:cs typeface="Myriad Pro"/>
              </a:defRPr>
            </a:lvl5pPr>
            <a:lvl6pPr marL="457200" algn="l" defTabSz="457200" rtl="0" fontAlgn="base">
              <a:spcBef>
                <a:spcPct val="0"/>
              </a:spcBef>
              <a:spcAft>
                <a:spcPct val="0"/>
              </a:spcAft>
              <a:defRPr sz="3200">
                <a:solidFill>
                  <a:srgbClr val="CD0000"/>
                </a:solidFill>
                <a:latin typeface="Myriad Pro"/>
                <a:ea typeface="Myriad Pro"/>
                <a:cs typeface="Myriad Pro"/>
              </a:defRPr>
            </a:lvl6pPr>
            <a:lvl7pPr marL="914400" algn="l" defTabSz="457200" rtl="0" fontAlgn="base">
              <a:spcBef>
                <a:spcPct val="0"/>
              </a:spcBef>
              <a:spcAft>
                <a:spcPct val="0"/>
              </a:spcAft>
              <a:defRPr sz="3200">
                <a:solidFill>
                  <a:srgbClr val="CD0000"/>
                </a:solidFill>
                <a:latin typeface="Myriad Pro"/>
                <a:ea typeface="Myriad Pro"/>
                <a:cs typeface="Myriad Pro"/>
              </a:defRPr>
            </a:lvl7pPr>
            <a:lvl8pPr marL="1371600" algn="l" defTabSz="457200" rtl="0" fontAlgn="base">
              <a:spcBef>
                <a:spcPct val="0"/>
              </a:spcBef>
              <a:spcAft>
                <a:spcPct val="0"/>
              </a:spcAft>
              <a:defRPr sz="3200">
                <a:solidFill>
                  <a:srgbClr val="CD0000"/>
                </a:solidFill>
                <a:latin typeface="Myriad Pro"/>
                <a:ea typeface="Myriad Pro"/>
                <a:cs typeface="Myriad Pro"/>
              </a:defRPr>
            </a:lvl8pPr>
            <a:lvl9pPr marL="1828800" algn="l" defTabSz="457200" rtl="0" fontAlgn="base">
              <a:spcBef>
                <a:spcPct val="0"/>
              </a:spcBef>
              <a:spcAft>
                <a:spcPct val="0"/>
              </a:spcAft>
              <a:defRPr sz="3200">
                <a:solidFill>
                  <a:srgbClr val="CD0000"/>
                </a:solidFill>
                <a:latin typeface="Myriad Pro"/>
                <a:ea typeface="Myriad Pro"/>
                <a:cs typeface="Myriad Pro"/>
              </a:defRPr>
            </a:lvl9pPr>
          </a:lstStyle>
          <a:p>
            <a:pPr eaLnBrk="1" hangingPunct="1"/>
            <a:r>
              <a:rPr lang="es-MX" sz="2000" dirty="0">
                <a:latin typeface="Century Gothic" panose="020B0502020202020204" pitchFamily="34" charset="0"/>
              </a:rPr>
              <a:t>Orden del día</a:t>
            </a:r>
          </a:p>
        </p:txBody>
      </p:sp>
      <p:sp>
        <p:nvSpPr>
          <p:cNvPr id="9" name="1 Marcador de contenido"/>
          <p:cNvSpPr txBox="1">
            <a:spLocks/>
          </p:cNvSpPr>
          <p:nvPr/>
        </p:nvSpPr>
        <p:spPr bwMode="auto">
          <a:xfrm>
            <a:off x="1519577" y="1343109"/>
            <a:ext cx="6721524" cy="37432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normAutofit/>
          </a:bodyPr>
          <a:lstStyle>
            <a:lvl1pPr marL="342900" indent="-342900" algn="l" defTabSz="457200" rtl="0" fontAlgn="base">
              <a:spcBef>
                <a:spcPct val="20000"/>
              </a:spcBef>
              <a:spcAft>
                <a:spcPct val="0"/>
              </a:spcAft>
              <a:buFont typeface="Arial" pitchFamily="34" charset="0"/>
              <a:buChar char="•"/>
              <a:defRPr sz="2800" kern="1200">
                <a:solidFill>
                  <a:schemeClr val="tx1"/>
                </a:solidFill>
                <a:latin typeface="Myriad Pro Light"/>
                <a:ea typeface="Myriad Pro Light"/>
                <a:cs typeface="Myriad Pro Light"/>
              </a:defRPr>
            </a:lvl1pPr>
            <a:lvl2pPr marL="742950" indent="-285750" algn="l" defTabSz="457200" rtl="0" fontAlgn="base">
              <a:spcBef>
                <a:spcPct val="20000"/>
              </a:spcBef>
              <a:spcAft>
                <a:spcPct val="0"/>
              </a:spcAft>
              <a:buFont typeface="Arial" pitchFamily="34" charset="0"/>
              <a:buChar char="–"/>
              <a:defRPr sz="2400" kern="1200">
                <a:solidFill>
                  <a:schemeClr val="tx1"/>
                </a:solidFill>
                <a:latin typeface="Myriad Pro Light"/>
                <a:ea typeface="Myriad Pro Light"/>
                <a:cs typeface="Myriad Pro Light"/>
              </a:defRPr>
            </a:lvl2pPr>
            <a:lvl3pPr marL="1143000" indent="-228600" algn="l" defTabSz="457200" rtl="0" fontAlgn="base">
              <a:spcBef>
                <a:spcPct val="20000"/>
              </a:spcBef>
              <a:spcAft>
                <a:spcPct val="0"/>
              </a:spcAft>
              <a:buFont typeface="Arial" pitchFamily="34" charset="0"/>
              <a:buChar char="•"/>
              <a:defRPr sz="2000" kern="1200">
                <a:solidFill>
                  <a:schemeClr val="tx1"/>
                </a:solidFill>
                <a:latin typeface="Myriad Pro Light"/>
                <a:ea typeface="Myriad Pro Light"/>
                <a:cs typeface="Myriad Pro Light"/>
              </a:defRPr>
            </a:lvl3pPr>
            <a:lvl4pPr marL="1600200" indent="-228600" algn="l" defTabSz="457200" rtl="0" fontAlgn="base">
              <a:spcBef>
                <a:spcPct val="20000"/>
              </a:spcBef>
              <a:spcAft>
                <a:spcPct val="0"/>
              </a:spcAft>
              <a:buFont typeface="Arial" pitchFamily="34" charset="0"/>
              <a:buChar char="–"/>
              <a:defRPr kern="1200">
                <a:solidFill>
                  <a:schemeClr val="tx1"/>
                </a:solidFill>
                <a:latin typeface="Myriad Pro Light"/>
                <a:ea typeface="Myriad Pro Light"/>
                <a:cs typeface="Myriad Pro Light"/>
              </a:defRPr>
            </a:lvl4pPr>
            <a:lvl5pPr marL="2057400" indent="-228600" algn="l" defTabSz="457200" rtl="0" fontAlgn="base">
              <a:spcBef>
                <a:spcPct val="20000"/>
              </a:spcBef>
              <a:spcAft>
                <a:spcPct val="0"/>
              </a:spcAft>
              <a:buFont typeface="Arial" pitchFamily="34" charset="0"/>
              <a:buChar char="»"/>
              <a:defRPr kern="1200">
                <a:solidFill>
                  <a:schemeClr val="tx1"/>
                </a:solidFill>
                <a:latin typeface="Myriad Pro Light"/>
                <a:ea typeface="Myriad Pro Light"/>
                <a:cs typeface="Myriad Pro Light"/>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eaLnBrk="1" hangingPunct="1">
              <a:buNone/>
            </a:pPr>
            <a:endParaRPr lang="es-MX" sz="1100" dirty="0">
              <a:latin typeface="Century Gothic" panose="020B0502020202020204" pitchFamily="34" charset="0"/>
            </a:endParaRPr>
          </a:p>
          <a:p>
            <a:pPr marL="285750" indent="-285750" eaLnBrk="1" hangingPunct="1">
              <a:buFont typeface="+mj-lt"/>
              <a:buAutoNum type="romanUcPeriod"/>
            </a:pPr>
            <a:r>
              <a:rPr lang="es-MX" sz="1100" dirty="0" smtClean="0">
                <a:latin typeface="Century Gothic" panose="020B0502020202020204" pitchFamily="34" charset="0"/>
              </a:rPr>
              <a:t>Resumen ejecutivo</a:t>
            </a:r>
          </a:p>
          <a:p>
            <a:pPr marL="285750" indent="-285750" eaLnBrk="1" hangingPunct="1">
              <a:buFont typeface="+mj-lt"/>
              <a:buAutoNum type="romanUcPeriod"/>
            </a:pPr>
            <a:endParaRPr lang="es-MX" sz="1100" dirty="0" smtClean="0">
              <a:latin typeface="Century Gothic" panose="020B0502020202020204" pitchFamily="34" charset="0"/>
            </a:endParaRPr>
          </a:p>
          <a:p>
            <a:pPr marL="285750" indent="-285750" eaLnBrk="1" hangingPunct="1">
              <a:buFont typeface="+mj-lt"/>
              <a:buAutoNum type="romanUcPeriod"/>
            </a:pPr>
            <a:r>
              <a:rPr lang="es-MX" sz="1100" dirty="0" smtClean="0">
                <a:latin typeface="Century Gothic" panose="020B0502020202020204" pitchFamily="34" charset="0"/>
              </a:rPr>
              <a:t>Informe </a:t>
            </a:r>
            <a:r>
              <a:rPr lang="es-MX" sz="1100" dirty="0">
                <a:latin typeface="Century Gothic" panose="020B0502020202020204" pitchFamily="34" charset="0"/>
              </a:rPr>
              <a:t>sobre el entorno económico                                                                                                </a:t>
            </a:r>
          </a:p>
          <a:p>
            <a:pPr marL="285750" indent="-285750" eaLnBrk="1" hangingPunct="1">
              <a:buFont typeface="+mj-lt"/>
              <a:buAutoNum type="romanUcPeriod"/>
            </a:pPr>
            <a:endParaRPr lang="es-MX" sz="1100" dirty="0">
              <a:latin typeface="Century Gothic" panose="020B0502020202020204" pitchFamily="34" charset="0"/>
            </a:endParaRPr>
          </a:p>
          <a:p>
            <a:pPr marL="285750" indent="-285750" eaLnBrk="1" hangingPunct="1">
              <a:buFont typeface="+mj-lt"/>
              <a:buAutoNum type="romanUcPeriod"/>
            </a:pPr>
            <a:r>
              <a:rPr lang="es-MX" sz="1100" dirty="0">
                <a:latin typeface="Century Gothic" panose="020B0502020202020204" pitchFamily="34" charset="0"/>
              </a:rPr>
              <a:t>Informe sobre la estrategia del FANVIT                                                                                            </a:t>
            </a:r>
          </a:p>
          <a:p>
            <a:pPr marL="285750" indent="-285750" eaLnBrk="1" hangingPunct="1">
              <a:buFont typeface="+mj-lt"/>
              <a:buAutoNum type="romanUcPeriod"/>
            </a:pPr>
            <a:endParaRPr lang="es-MX" sz="1100" dirty="0">
              <a:latin typeface="Century Gothic" panose="020B0502020202020204" pitchFamily="34" charset="0"/>
            </a:endParaRPr>
          </a:p>
          <a:p>
            <a:pPr marL="285750" indent="-285750" eaLnBrk="1" hangingPunct="1">
              <a:buFont typeface="+mj-lt"/>
              <a:buAutoNum type="romanUcPeriod"/>
            </a:pPr>
            <a:r>
              <a:rPr lang="es-MX" altLang="es-MX" sz="1100" dirty="0">
                <a:latin typeface="Century Gothic" panose="020B0502020202020204" pitchFamily="34" charset="0"/>
              </a:rPr>
              <a:t>Informe del </a:t>
            </a:r>
            <a:r>
              <a:rPr lang="es-MX" altLang="es-MX" sz="1100" dirty="0" smtClean="0">
                <a:latin typeface="Century Gothic" panose="020B0502020202020204" pitchFamily="34" charset="0"/>
              </a:rPr>
              <a:t>FANVIT</a:t>
            </a:r>
          </a:p>
          <a:p>
            <a:pPr marL="285750" indent="-285750" eaLnBrk="1" hangingPunct="1">
              <a:buFont typeface="+mj-lt"/>
              <a:buAutoNum type="romanUcPeriod"/>
            </a:pPr>
            <a:endParaRPr lang="es-MX" altLang="es-MX" sz="1100" dirty="0" smtClean="0">
              <a:latin typeface="Century Gothic" panose="020B0502020202020204" pitchFamily="34" charset="0"/>
            </a:endParaRPr>
          </a:p>
          <a:p>
            <a:pPr marL="285750" indent="-285750" eaLnBrk="1" hangingPunct="1">
              <a:buFont typeface="+mj-lt"/>
              <a:buAutoNum type="romanUcPeriod"/>
            </a:pPr>
            <a:r>
              <a:rPr lang="es-MX" sz="1100" dirty="0" smtClean="0">
                <a:latin typeface="Century Gothic" panose="020B0502020202020204" pitchFamily="34" charset="0"/>
              </a:rPr>
              <a:t>Informe sobre el flujo bimestral y  traspasos de la Tesorería General</a:t>
            </a:r>
          </a:p>
          <a:p>
            <a:pPr marL="285750" indent="-285750" eaLnBrk="1" hangingPunct="1">
              <a:buFont typeface="+mj-lt"/>
              <a:buAutoNum type="romanUcPeriod"/>
            </a:pPr>
            <a:endParaRPr lang="es-MX" altLang="es-MX" sz="1100" dirty="0" smtClean="0">
              <a:latin typeface="Century Gothic" panose="020B0502020202020204" pitchFamily="34" charset="0"/>
            </a:endParaRPr>
          </a:p>
          <a:p>
            <a:pPr marL="285750" indent="-285750" eaLnBrk="1" hangingPunct="1">
              <a:buFont typeface="+mj-lt"/>
              <a:buAutoNum type="romanUcPeriod"/>
            </a:pPr>
            <a:r>
              <a:rPr lang="es-MX" sz="1100" dirty="0">
                <a:latin typeface="Century Gothic" panose="020B0502020202020204" pitchFamily="34" charset="0"/>
              </a:rPr>
              <a:t>Revisión y propuesta CKD de Credit Suisse de deuda (</a:t>
            </a:r>
            <a:r>
              <a:rPr lang="es-MX" sz="1100" b="1" dirty="0">
                <a:latin typeface="Century Gothic" panose="020B0502020202020204" pitchFamily="34" charset="0"/>
              </a:rPr>
              <a:t>CSMRTCK 17</a:t>
            </a:r>
            <a:r>
              <a:rPr lang="es-MX" sz="1100" b="1" dirty="0" smtClean="0">
                <a:latin typeface="Century Gothic" panose="020B0502020202020204" pitchFamily="34" charset="0"/>
              </a:rPr>
              <a:t>)</a:t>
            </a:r>
            <a:endParaRPr lang="es-MX" sz="1100" dirty="0">
              <a:latin typeface="Century Gothic" panose="020B0502020202020204" pitchFamily="34" charset="0"/>
            </a:endParaRPr>
          </a:p>
          <a:p>
            <a:pPr marL="285750" indent="-285750" eaLnBrk="1" hangingPunct="1">
              <a:buFont typeface="+mj-lt"/>
              <a:buAutoNum type="romanUcPeriod"/>
            </a:pPr>
            <a:endParaRPr lang="es-MX" sz="1100" dirty="0">
              <a:latin typeface="Century Gothic" panose="020B0502020202020204" pitchFamily="34" charset="0"/>
            </a:endParaRPr>
          </a:p>
          <a:p>
            <a:pPr marL="285750" indent="-285750" eaLnBrk="1" hangingPunct="1">
              <a:buFont typeface="+mj-lt"/>
              <a:buAutoNum type="romanUcPeriod"/>
            </a:pPr>
            <a:r>
              <a:rPr lang="es-MX" sz="1100" dirty="0">
                <a:latin typeface="Century Gothic" panose="020B0502020202020204" pitchFamily="34" charset="0"/>
              </a:rPr>
              <a:t>Informe sobre la inversión en CKD´s    </a:t>
            </a:r>
            <a:endParaRPr lang="es-MX" sz="1100" dirty="0" smtClean="0">
              <a:latin typeface="Century Gothic" panose="020B0502020202020204" pitchFamily="34" charset="0"/>
            </a:endParaRPr>
          </a:p>
          <a:p>
            <a:pPr marL="285750" indent="-285750" eaLnBrk="1" hangingPunct="1">
              <a:buFont typeface="+mj-lt"/>
              <a:buAutoNum type="romanUcPeriod"/>
            </a:pPr>
            <a:endParaRPr lang="es-MX" altLang="es-MX" sz="1100" dirty="0">
              <a:latin typeface="Century Gothic" panose="020B0502020202020204" pitchFamily="34" charset="0"/>
            </a:endParaRPr>
          </a:p>
          <a:p>
            <a:pPr marL="285750" indent="-285750" eaLnBrk="1" hangingPunct="1">
              <a:buFont typeface="+mj-lt"/>
              <a:buAutoNum type="romanUcPeriod"/>
            </a:pPr>
            <a:r>
              <a:rPr lang="es-MX" altLang="es-MX" sz="1100" dirty="0" smtClean="0">
                <a:latin typeface="Century Gothic" panose="020B0502020202020204" pitchFamily="34" charset="0"/>
              </a:rPr>
              <a:t>Informe </a:t>
            </a:r>
            <a:r>
              <a:rPr lang="es-MX" altLang="es-MX" sz="1100" dirty="0">
                <a:latin typeface="Century Gothic" panose="020B0502020202020204" pitchFamily="34" charset="0"/>
              </a:rPr>
              <a:t>sobre resultados y composición del </a:t>
            </a:r>
            <a:r>
              <a:rPr lang="es-MX" altLang="es-MX" sz="1100" dirty="0" smtClean="0">
                <a:latin typeface="Century Gothic" panose="020B0502020202020204" pitchFamily="34" charset="0"/>
              </a:rPr>
              <a:t>FINVIT</a:t>
            </a:r>
            <a:endParaRPr lang="es-MX" altLang="es-MX" sz="1100" dirty="0">
              <a:latin typeface="Century Gothic" panose="020B0502020202020204" pitchFamily="34" charset="0"/>
            </a:endParaRPr>
          </a:p>
        </p:txBody>
      </p:sp>
      <p:sp>
        <p:nvSpPr>
          <p:cNvPr id="6" name="5 Rectángulo"/>
          <p:cNvSpPr/>
          <p:nvPr/>
        </p:nvSpPr>
        <p:spPr>
          <a:xfrm>
            <a:off x="232470" y="458441"/>
            <a:ext cx="8323122" cy="738664"/>
          </a:xfrm>
          <a:prstGeom prst="rect">
            <a:avLst/>
          </a:prstGeom>
        </p:spPr>
        <p:txBody>
          <a:bodyPr wrap="square">
            <a:spAutoFit/>
          </a:bodyPr>
          <a:lstStyle/>
          <a:p>
            <a:pPr algn="ctr" defTabSz="457200"/>
            <a:r>
              <a:rPr lang="es-MX" sz="1400" b="1" dirty="0" smtClean="0">
                <a:latin typeface="Century Gothic" panose="020B0502020202020204" pitchFamily="34" charset="0"/>
                <a:ea typeface="Myriad Pro"/>
                <a:cs typeface="Myriad Pro"/>
              </a:rPr>
              <a:t>Grupo de Trabajo de Inversiones </a:t>
            </a:r>
            <a:endParaRPr lang="es-MX" sz="1400" b="1" dirty="0">
              <a:latin typeface="Century Gothic" panose="020B0502020202020204" pitchFamily="34" charset="0"/>
              <a:ea typeface="Myriad Pro"/>
              <a:cs typeface="Myriad Pro"/>
            </a:endParaRPr>
          </a:p>
          <a:p>
            <a:pPr algn="ctr"/>
            <a:r>
              <a:rPr lang="es-MX" sz="1400" b="1" dirty="0">
                <a:latin typeface="Century Gothic" panose="020B0502020202020204" pitchFamily="34" charset="0"/>
                <a:ea typeface="Myriad Pro"/>
                <a:cs typeface="Myriad Pro"/>
              </a:rPr>
              <a:t>Sesión número </a:t>
            </a:r>
            <a:r>
              <a:rPr lang="es-MX" sz="1400" b="1" dirty="0" smtClean="0">
                <a:latin typeface="Century Gothic" panose="020B0502020202020204" pitchFamily="34" charset="0"/>
                <a:ea typeface="Myriad Pro"/>
                <a:cs typeface="Myriad Pro"/>
              </a:rPr>
              <a:t>034</a:t>
            </a:r>
            <a:endParaRPr lang="es-MX" sz="1400" b="1" dirty="0">
              <a:latin typeface="Century Gothic" panose="020B0502020202020204" pitchFamily="34" charset="0"/>
              <a:ea typeface="Myriad Pro"/>
              <a:cs typeface="Myriad Pro"/>
            </a:endParaRPr>
          </a:p>
          <a:p>
            <a:pPr algn="ctr" defTabSz="457200"/>
            <a:r>
              <a:rPr lang="es-MX" sz="1400" b="1" dirty="0" smtClean="0">
                <a:latin typeface="Century Gothic" panose="020B0502020202020204" pitchFamily="34" charset="0"/>
                <a:ea typeface="Myriad Pro"/>
                <a:cs typeface="Myriad Pro"/>
              </a:rPr>
              <a:t>Agosto 2017</a:t>
            </a:r>
            <a:endParaRPr lang="es-MX" sz="1400" b="1" dirty="0">
              <a:latin typeface="Century Gothic" panose="020B0502020202020204" pitchFamily="34" charset="0"/>
              <a:ea typeface="Myriad Pro"/>
              <a:cs typeface="Myriad Pro"/>
            </a:endParaRPr>
          </a:p>
        </p:txBody>
      </p:sp>
    </p:spTree>
    <p:extLst>
      <p:ext uri="{BB962C8B-B14F-4D97-AF65-F5344CB8AC3E}">
        <p14:creationId xmlns:p14="http://schemas.microsoft.com/office/powerpoint/2010/main" val="2584575010"/>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Título 1"/>
          <p:cNvSpPr>
            <a:spLocks noGrp="1"/>
          </p:cNvSpPr>
          <p:nvPr>
            <p:ph type="ctrTitle"/>
          </p:nvPr>
        </p:nvSpPr>
        <p:spPr>
          <a:xfrm>
            <a:off x="2254250" y="1011238"/>
            <a:ext cx="5726113" cy="1516062"/>
          </a:xfrm>
        </p:spPr>
        <p:txBody>
          <a:bodyPr/>
          <a:lstStyle/>
          <a:p>
            <a:pPr eaLnBrk="1" hangingPunct="1"/>
            <a:r>
              <a:rPr lang="es-MX" altLang="es-MX" sz="2000" b="1" dirty="0">
                <a:latin typeface="Century Gothic" panose="020B0502020202020204" pitchFamily="34" charset="0"/>
                <a:cs typeface="Myriad Pro" charset="0"/>
              </a:rPr>
              <a:t>SITUACIÓN DE LA ECONOMÍA MEXICANA</a:t>
            </a:r>
          </a:p>
        </p:txBody>
      </p:sp>
      <p:sp>
        <p:nvSpPr>
          <p:cNvPr id="3" name="Subtítulo 2"/>
          <p:cNvSpPr>
            <a:spLocks noGrp="1"/>
          </p:cNvSpPr>
          <p:nvPr>
            <p:ph type="subTitle" idx="1"/>
          </p:nvPr>
        </p:nvSpPr>
        <p:spPr>
          <a:xfrm>
            <a:off x="2433638" y="3013075"/>
            <a:ext cx="6253162" cy="1171575"/>
          </a:xfrm>
        </p:spPr>
        <p:txBody>
          <a:bodyPr rtlCol="0"/>
          <a:lstStyle/>
          <a:p>
            <a:pPr algn="r" eaLnBrk="1" fontAlgn="auto" hangingPunct="1">
              <a:spcAft>
                <a:spcPts val="0"/>
              </a:spcAft>
              <a:buFont typeface="Arial"/>
              <a:buNone/>
              <a:defRPr/>
            </a:pPr>
            <a:r>
              <a:rPr lang="es-ES" sz="1400" dirty="0">
                <a:solidFill>
                  <a:srgbClr val="FF0000"/>
                </a:solidFill>
                <a:latin typeface="Century Gothic" panose="020B0502020202020204" pitchFamily="34" charset="0"/>
                <a:ea typeface="+mn-ea"/>
              </a:rPr>
              <a:t>Subdirección de Planeación y Finanzas</a:t>
            </a:r>
          </a:p>
          <a:p>
            <a:pPr algn="r" eaLnBrk="1" fontAlgn="auto" hangingPunct="1">
              <a:spcAft>
                <a:spcPts val="0"/>
              </a:spcAft>
              <a:buFont typeface="Arial"/>
              <a:buNone/>
              <a:defRPr/>
            </a:pPr>
            <a:r>
              <a:rPr lang="es-ES" sz="1400" dirty="0">
                <a:solidFill>
                  <a:srgbClr val="FF0000"/>
                </a:solidFill>
                <a:latin typeface="Century Gothic" panose="020B0502020202020204" pitchFamily="34" charset="0"/>
                <a:ea typeface="+mn-ea"/>
              </a:rPr>
              <a:t>Gerencia de Estudios Económicos</a:t>
            </a:r>
          </a:p>
          <a:p>
            <a:pPr algn="r" eaLnBrk="1" fontAlgn="auto" hangingPunct="1">
              <a:spcAft>
                <a:spcPts val="0"/>
              </a:spcAft>
              <a:buFont typeface="Arial"/>
              <a:buNone/>
              <a:defRPr/>
            </a:pPr>
            <a:r>
              <a:rPr lang="es-ES" sz="1400" dirty="0">
                <a:solidFill>
                  <a:srgbClr val="FF0000"/>
                </a:solidFill>
                <a:latin typeface="Century Gothic" panose="020B0502020202020204" pitchFamily="34" charset="0"/>
                <a:ea typeface="+mn-ea"/>
              </a:rPr>
              <a:t>INFONAVIT</a:t>
            </a:r>
          </a:p>
          <a:p>
            <a:pPr algn="r" eaLnBrk="1" fontAlgn="auto" hangingPunct="1">
              <a:spcAft>
                <a:spcPts val="0"/>
              </a:spcAft>
              <a:buFont typeface="Arial"/>
              <a:buNone/>
              <a:defRPr/>
            </a:pPr>
            <a:r>
              <a:rPr lang="es-ES" sz="1400" dirty="0">
                <a:solidFill>
                  <a:srgbClr val="FF0000"/>
                </a:solidFill>
                <a:latin typeface="Century Gothic" panose="020B0502020202020204" pitchFamily="34" charset="0"/>
                <a:ea typeface="+mn-ea"/>
              </a:rPr>
              <a:t>11 de agosto de 2017</a:t>
            </a:r>
          </a:p>
          <a:p>
            <a:pPr algn="r" eaLnBrk="1" fontAlgn="auto" hangingPunct="1">
              <a:spcAft>
                <a:spcPts val="0"/>
              </a:spcAft>
              <a:buFont typeface="Arial"/>
              <a:buNone/>
              <a:defRPr/>
            </a:pPr>
            <a:endParaRPr lang="es-ES" sz="1800" dirty="0">
              <a:solidFill>
                <a:srgbClr val="FF0000"/>
              </a:solidFill>
              <a:latin typeface="Century Gothic" panose="020B0502020202020204" pitchFamily="34" charset="0"/>
              <a:ea typeface="+mn-ea"/>
            </a:endParaRPr>
          </a:p>
        </p:txBody>
      </p:sp>
      <p:sp>
        <p:nvSpPr>
          <p:cNvPr id="4" name="Marcador de número de diapositiva 3"/>
          <p:cNvSpPr>
            <a:spLocks noGrp="1"/>
          </p:cNvSpPr>
          <p:nvPr>
            <p:ph type="sldNum" sz="quarter" idx="4294967295"/>
          </p:nvPr>
        </p:nvSpPr>
        <p:spPr bwMode="auto">
          <a:xfrm>
            <a:off x="7010400" y="6465289"/>
            <a:ext cx="2133600" cy="3651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t"/>
          <a:lstStyle>
            <a:lvl1pPr>
              <a:spcBef>
                <a:spcPct val="20000"/>
              </a:spcBef>
              <a:buFont typeface="Arial" panose="020B0604020202020204" pitchFamily="34" charset="0"/>
              <a:buChar char="•"/>
              <a:defRPr sz="2800">
                <a:solidFill>
                  <a:schemeClr val="tx1"/>
                </a:solidFill>
                <a:latin typeface="Myriad Pro Light" charset="0"/>
                <a:ea typeface="Myriad Pro Light" charset="0"/>
                <a:cs typeface="Myriad Pro Light" charset="0"/>
              </a:defRPr>
            </a:lvl1pPr>
            <a:lvl2pPr marL="742950" indent="-285750">
              <a:spcBef>
                <a:spcPct val="20000"/>
              </a:spcBef>
              <a:buFont typeface="Arial" panose="020B0604020202020204" pitchFamily="34" charset="0"/>
              <a:buChar char="–"/>
              <a:defRPr sz="2400">
                <a:solidFill>
                  <a:schemeClr val="tx1"/>
                </a:solidFill>
                <a:latin typeface="Myriad Pro Light" charset="0"/>
                <a:ea typeface="Myriad Pro Light" charset="0"/>
                <a:cs typeface="Myriad Pro Light" charset="0"/>
              </a:defRPr>
            </a:lvl2pPr>
            <a:lvl3pPr marL="1143000" indent="-228600">
              <a:spcBef>
                <a:spcPct val="20000"/>
              </a:spcBef>
              <a:buFont typeface="Arial" panose="020B0604020202020204" pitchFamily="34" charset="0"/>
              <a:buChar char="•"/>
              <a:defRPr sz="2000">
                <a:solidFill>
                  <a:schemeClr val="tx1"/>
                </a:solidFill>
                <a:latin typeface="Myriad Pro Light" charset="0"/>
                <a:ea typeface="Myriad Pro Light" charset="0"/>
                <a:cs typeface="Myriad Pro Light" charset="0"/>
              </a:defRPr>
            </a:lvl3pPr>
            <a:lvl4pPr marL="1600200" indent="-228600">
              <a:spcBef>
                <a:spcPct val="20000"/>
              </a:spcBef>
              <a:buFont typeface="Arial" panose="020B0604020202020204" pitchFamily="34" charset="0"/>
              <a:buChar char="–"/>
              <a:defRPr>
                <a:solidFill>
                  <a:schemeClr val="tx1"/>
                </a:solidFill>
                <a:latin typeface="Myriad Pro Light" charset="0"/>
                <a:ea typeface="Myriad Pro Light" charset="0"/>
                <a:cs typeface="Myriad Pro Light" charset="0"/>
              </a:defRPr>
            </a:lvl4pPr>
            <a:lvl5pPr marL="2057400" indent="-228600">
              <a:spcBef>
                <a:spcPct val="20000"/>
              </a:spcBef>
              <a:buFont typeface="Arial" panose="020B0604020202020204" pitchFamily="34" charset="0"/>
              <a:buChar char="»"/>
              <a:defRPr>
                <a:solidFill>
                  <a:schemeClr val="tx1"/>
                </a:solidFill>
                <a:latin typeface="Myriad Pro Light" charset="0"/>
                <a:ea typeface="Myriad Pro Light" charset="0"/>
                <a:cs typeface="Myriad Pro Light" charset="0"/>
              </a:defRPr>
            </a:lvl5pPr>
            <a:lvl6pPr marL="2514600" indent="-228600" defTabSz="457200" eaLnBrk="0" fontAlgn="base" hangingPunct="0">
              <a:spcBef>
                <a:spcPct val="20000"/>
              </a:spcBef>
              <a:spcAft>
                <a:spcPct val="0"/>
              </a:spcAft>
              <a:buFont typeface="Arial" panose="020B0604020202020204" pitchFamily="34" charset="0"/>
              <a:buChar char="»"/>
              <a:defRPr>
                <a:solidFill>
                  <a:schemeClr val="tx1"/>
                </a:solidFill>
                <a:latin typeface="Myriad Pro Light" charset="0"/>
                <a:ea typeface="Myriad Pro Light" charset="0"/>
                <a:cs typeface="Myriad Pro Light" charset="0"/>
              </a:defRPr>
            </a:lvl6pPr>
            <a:lvl7pPr marL="2971800" indent="-228600" defTabSz="457200" eaLnBrk="0" fontAlgn="base" hangingPunct="0">
              <a:spcBef>
                <a:spcPct val="20000"/>
              </a:spcBef>
              <a:spcAft>
                <a:spcPct val="0"/>
              </a:spcAft>
              <a:buFont typeface="Arial" panose="020B0604020202020204" pitchFamily="34" charset="0"/>
              <a:buChar char="»"/>
              <a:defRPr>
                <a:solidFill>
                  <a:schemeClr val="tx1"/>
                </a:solidFill>
                <a:latin typeface="Myriad Pro Light" charset="0"/>
                <a:ea typeface="Myriad Pro Light" charset="0"/>
                <a:cs typeface="Myriad Pro Light" charset="0"/>
              </a:defRPr>
            </a:lvl7pPr>
            <a:lvl8pPr marL="3429000" indent="-228600" defTabSz="457200" eaLnBrk="0" fontAlgn="base" hangingPunct="0">
              <a:spcBef>
                <a:spcPct val="20000"/>
              </a:spcBef>
              <a:spcAft>
                <a:spcPct val="0"/>
              </a:spcAft>
              <a:buFont typeface="Arial" panose="020B0604020202020204" pitchFamily="34" charset="0"/>
              <a:buChar char="»"/>
              <a:defRPr>
                <a:solidFill>
                  <a:schemeClr val="tx1"/>
                </a:solidFill>
                <a:latin typeface="Myriad Pro Light" charset="0"/>
                <a:ea typeface="Myriad Pro Light" charset="0"/>
                <a:cs typeface="Myriad Pro Light" charset="0"/>
              </a:defRPr>
            </a:lvl8pPr>
            <a:lvl9pPr marL="3886200" indent="-228600" defTabSz="457200" eaLnBrk="0" fontAlgn="base" hangingPunct="0">
              <a:spcBef>
                <a:spcPct val="20000"/>
              </a:spcBef>
              <a:spcAft>
                <a:spcPct val="0"/>
              </a:spcAft>
              <a:buFont typeface="Arial" panose="020B0604020202020204" pitchFamily="34" charset="0"/>
              <a:buChar char="»"/>
              <a:defRPr>
                <a:solidFill>
                  <a:schemeClr val="tx1"/>
                </a:solidFill>
                <a:latin typeface="Myriad Pro Light" charset="0"/>
                <a:ea typeface="Myriad Pro Light" charset="0"/>
                <a:cs typeface="Myriad Pro Light" charset="0"/>
              </a:defRPr>
            </a:lvl9pPr>
          </a:lstStyle>
          <a:p>
            <a:pPr algn="ctr">
              <a:spcBef>
                <a:spcPct val="0"/>
              </a:spcBef>
              <a:buFontTx/>
              <a:buNone/>
            </a:pPr>
            <a:r>
              <a:rPr lang="es-ES" altLang="es-MX" sz="1200" dirty="0">
                <a:solidFill>
                  <a:srgbClr val="898989"/>
                </a:solidFill>
                <a:latin typeface="Century Gothic" panose="020B0502020202020204" pitchFamily="34" charset="0"/>
                <a:ea typeface="MS PGothic" panose="020B0600070205080204" pitchFamily="34" charset="-128"/>
              </a:rPr>
              <a:t>1</a:t>
            </a:r>
          </a:p>
        </p:txBody>
      </p:sp>
    </p:spTree>
    <p:extLst>
      <p:ext uri="{BB962C8B-B14F-4D97-AF65-F5344CB8AC3E}">
        <p14:creationId xmlns:p14="http://schemas.microsoft.com/office/powerpoint/2010/main" val="1605803708"/>
      </p:ext>
    </p:extLst>
  </p:cSld>
  <p:clrMapOvr>
    <a:masterClrMapping/>
  </p:clrMapOvr>
  <p:transition spd="slow">
    <p:push dir="u"/>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5" name="Marcador de número de diapositiva 3"/>
          <p:cNvSpPr>
            <a:spLocks noGrp="1"/>
          </p:cNvSpPr>
          <p:nvPr>
            <p:ph type="sldNum" sz="quarter" idx="4294967295"/>
          </p:nvPr>
        </p:nvSpPr>
        <p:spPr bwMode="auto">
          <a:xfrm>
            <a:off x="8296274" y="6472696"/>
            <a:ext cx="903373" cy="3651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t"/>
          <a:lstStyle>
            <a:lvl1pPr>
              <a:spcBef>
                <a:spcPct val="20000"/>
              </a:spcBef>
              <a:buFont typeface="Arial" panose="020B0604020202020204" pitchFamily="34" charset="0"/>
              <a:buChar char="•"/>
              <a:defRPr sz="2800">
                <a:solidFill>
                  <a:schemeClr val="tx1"/>
                </a:solidFill>
                <a:latin typeface="Myriad Pro Light" charset="0"/>
                <a:ea typeface="Myriad Pro Light" charset="0"/>
                <a:cs typeface="Myriad Pro Light" charset="0"/>
              </a:defRPr>
            </a:lvl1pPr>
            <a:lvl2pPr marL="742950" indent="-285750">
              <a:spcBef>
                <a:spcPct val="20000"/>
              </a:spcBef>
              <a:buFont typeface="Arial" panose="020B0604020202020204" pitchFamily="34" charset="0"/>
              <a:buChar char="–"/>
              <a:defRPr sz="2400">
                <a:solidFill>
                  <a:schemeClr val="tx1"/>
                </a:solidFill>
                <a:latin typeface="Myriad Pro Light" charset="0"/>
                <a:ea typeface="Myriad Pro Light" charset="0"/>
                <a:cs typeface="Myriad Pro Light" charset="0"/>
              </a:defRPr>
            </a:lvl2pPr>
            <a:lvl3pPr marL="1143000" indent="-228600">
              <a:spcBef>
                <a:spcPct val="20000"/>
              </a:spcBef>
              <a:buFont typeface="Arial" panose="020B0604020202020204" pitchFamily="34" charset="0"/>
              <a:buChar char="•"/>
              <a:defRPr sz="2000">
                <a:solidFill>
                  <a:schemeClr val="tx1"/>
                </a:solidFill>
                <a:latin typeface="Myriad Pro Light" charset="0"/>
                <a:ea typeface="Myriad Pro Light" charset="0"/>
                <a:cs typeface="Myriad Pro Light" charset="0"/>
              </a:defRPr>
            </a:lvl3pPr>
            <a:lvl4pPr marL="1600200" indent="-228600">
              <a:spcBef>
                <a:spcPct val="20000"/>
              </a:spcBef>
              <a:buFont typeface="Arial" panose="020B0604020202020204" pitchFamily="34" charset="0"/>
              <a:buChar char="–"/>
              <a:defRPr>
                <a:solidFill>
                  <a:schemeClr val="tx1"/>
                </a:solidFill>
                <a:latin typeface="Myriad Pro Light" charset="0"/>
                <a:ea typeface="Myriad Pro Light" charset="0"/>
                <a:cs typeface="Myriad Pro Light" charset="0"/>
              </a:defRPr>
            </a:lvl4pPr>
            <a:lvl5pPr marL="2057400" indent="-228600">
              <a:spcBef>
                <a:spcPct val="20000"/>
              </a:spcBef>
              <a:buFont typeface="Arial" panose="020B0604020202020204" pitchFamily="34" charset="0"/>
              <a:buChar char="»"/>
              <a:defRPr>
                <a:solidFill>
                  <a:schemeClr val="tx1"/>
                </a:solidFill>
                <a:latin typeface="Myriad Pro Light" charset="0"/>
                <a:ea typeface="Myriad Pro Light" charset="0"/>
                <a:cs typeface="Myriad Pro Light" charset="0"/>
              </a:defRPr>
            </a:lvl5pPr>
            <a:lvl6pPr marL="2514600" indent="-228600" defTabSz="457200" eaLnBrk="0" fontAlgn="base" hangingPunct="0">
              <a:spcBef>
                <a:spcPct val="20000"/>
              </a:spcBef>
              <a:spcAft>
                <a:spcPct val="0"/>
              </a:spcAft>
              <a:buFont typeface="Arial" panose="020B0604020202020204" pitchFamily="34" charset="0"/>
              <a:buChar char="»"/>
              <a:defRPr>
                <a:solidFill>
                  <a:schemeClr val="tx1"/>
                </a:solidFill>
                <a:latin typeface="Myriad Pro Light" charset="0"/>
                <a:ea typeface="Myriad Pro Light" charset="0"/>
                <a:cs typeface="Myriad Pro Light" charset="0"/>
              </a:defRPr>
            </a:lvl6pPr>
            <a:lvl7pPr marL="2971800" indent="-228600" defTabSz="457200" eaLnBrk="0" fontAlgn="base" hangingPunct="0">
              <a:spcBef>
                <a:spcPct val="20000"/>
              </a:spcBef>
              <a:spcAft>
                <a:spcPct val="0"/>
              </a:spcAft>
              <a:buFont typeface="Arial" panose="020B0604020202020204" pitchFamily="34" charset="0"/>
              <a:buChar char="»"/>
              <a:defRPr>
                <a:solidFill>
                  <a:schemeClr val="tx1"/>
                </a:solidFill>
                <a:latin typeface="Myriad Pro Light" charset="0"/>
                <a:ea typeface="Myriad Pro Light" charset="0"/>
                <a:cs typeface="Myriad Pro Light" charset="0"/>
              </a:defRPr>
            </a:lvl7pPr>
            <a:lvl8pPr marL="3429000" indent="-228600" defTabSz="457200" eaLnBrk="0" fontAlgn="base" hangingPunct="0">
              <a:spcBef>
                <a:spcPct val="20000"/>
              </a:spcBef>
              <a:spcAft>
                <a:spcPct val="0"/>
              </a:spcAft>
              <a:buFont typeface="Arial" panose="020B0604020202020204" pitchFamily="34" charset="0"/>
              <a:buChar char="»"/>
              <a:defRPr>
                <a:solidFill>
                  <a:schemeClr val="tx1"/>
                </a:solidFill>
                <a:latin typeface="Myriad Pro Light" charset="0"/>
                <a:ea typeface="Myriad Pro Light" charset="0"/>
                <a:cs typeface="Myriad Pro Light" charset="0"/>
              </a:defRPr>
            </a:lvl8pPr>
            <a:lvl9pPr marL="3886200" indent="-228600" defTabSz="457200" eaLnBrk="0" fontAlgn="base" hangingPunct="0">
              <a:spcBef>
                <a:spcPct val="20000"/>
              </a:spcBef>
              <a:spcAft>
                <a:spcPct val="0"/>
              </a:spcAft>
              <a:buFont typeface="Arial" panose="020B0604020202020204" pitchFamily="34" charset="0"/>
              <a:buChar char="»"/>
              <a:defRPr>
                <a:solidFill>
                  <a:schemeClr val="tx1"/>
                </a:solidFill>
                <a:latin typeface="Myriad Pro Light" charset="0"/>
                <a:ea typeface="Myriad Pro Light" charset="0"/>
                <a:cs typeface="Myriad Pro Light" charset="0"/>
              </a:defRPr>
            </a:lvl9pPr>
          </a:lstStyle>
          <a:p>
            <a:pPr algn="ctr">
              <a:spcBef>
                <a:spcPct val="0"/>
              </a:spcBef>
              <a:buFontTx/>
              <a:buNone/>
            </a:pPr>
            <a:r>
              <a:rPr lang="es-ES" altLang="es-MX" sz="1200" dirty="0" smtClean="0">
                <a:solidFill>
                  <a:srgbClr val="898989"/>
                </a:solidFill>
                <a:latin typeface="Century Gothic" panose="020B0502020202020204" pitchFamily="34" charset="0"/>
                <a:ea typeface="MS PGothic" panose="020B0600070205080204" pitchFamily="34" charset="-128"/>
              </a:rPr>
              <a:t>2</a:t>
            </a:r>
          </a:p>
        </p:txBody>
      </p:sp>
      <p:sp>
        <p:nvSpPr>
          <p:cNvPr id="3" name="Elipse 2"/>
          <p:cNvSpPr/>
          <p:nvPr/>
        </p:nvSpPr>
        <p:spPr>
          <a:xfrm>
            <a:off x="69275" y="719992"/>
            <a:ext cx="3600000" cy="1980000"/>
          </a:xfrm>
          <a:prstGeom prst="ellipse">
            <a:avLst/>
          </a:prstGeom>
          <a:solidFill>
            <a:srgbClr val="C00000"/>
          </a:solidFill>
          <a:ln>
            <a:solidFill>
              <a:srgbClr val="C00000"/>
            </a:solidFill>
          </a:ln>
          <a:scene3d>
            <a:camera prst="orthographicFront"/>
            <a:lightRig rig="threePt" dir="t"/>
          </a:scene3d>
          <a:sp3d>
            <a:bevelT/>
          </a:sp3d>
        </p:spPr>
        <p:style>
          <a:lnRef idx="1">
            <a:schemeClr val="accent1"/>
          </a:lnRef>
          <a:fillRef idx="3">
            <a:schemeClr val="accent1"/>
          </a:fillRef>
          <a:effectRef idx="2">
            <a:schemeClr val="accent1"/>
          </a:effectRef>
          <a:fontRef idx="minor">
            <a:schemeClr val="lt1"/>
          </a:fontRef>
        </p:style>
        <p:txBody>
          <a:bodyPr rtlCol="0" anchor="ctr"/>
          <a:lstStyle/>
          <a:p>
            <a:pPr algn="ctr"/>
            <a:r>
              <a:rPr lang="es-MX" sz="1600" dirty="0">
                <a:latin typeface="Century Gothic" panose="020B0502020202020204" pitchFamily="34" charset="0"/>
              </a:rPr>
              <a:t>La economía mundial sigue mostrando un comportamiento positivo, principalmente en Europa</a:t>
            </a:r>
          </a:p>
        </p:txBody>
      </p:sp>
      <p:sp>
        <p:nvSpPr>
          <p:cNvPr id="10" name="Elipse 9"/>
          <p:cNvSpPr/>
          <p:nvPr/>
        </p:nvSpPr>
        <p:spPr>
          <a:xfrm>
            <a:off x="2435605" y="2406323"/>
            <a:ext cx="4140000" cy="2340000"/>
          </a:xfrm>
          <a:prstGeom prst="ellipse">
            <a:avLst/>
          </a:prstGeom>
          <a:solidFill>
            <a:srgbClr val="C00000"/>
          </a:solidFill>
          <a:ln>
            <a:solidFill>
              <a:srgbClr val="C00000"/>
            </a:solidFill>
          </a:ln>
          <a:scene3d>
            <a:camera prst="orthographicFront"/>
            <a:lightRig rig="threePt" dir="t"/>
          </a:scene3d>
          <a:sp3d>
            <a:bevelT/>
          </a:sp3d>
        </p:spPr>
        <p:style>
          <a:lnRef idx="1">
            <a:schemeClr val="accent1"/>
          </a:lnRef>
          <a:fillRef idx="3">
            <a:schemeClr val="accent1"/>
          </a:fillRef>
          <a:effectRef idx="2">
            <a:schemeClr val="accent1"/>
          </a:effectRef>
          <a:fontRef idx="minor">
            <a:schemeClr val="lt1"/>
          </a:fontRef>
        </p:style>
        <p:txBody>
          <a:bodyPr rtlCol="0" anchor="ctr"/>
          <a:lstStyle/>
          <a:p>
            <a:pPr algn="ctr"/>
            <a:r>
              <a:rPr lang="es-MX" sz="1600" dirty="0">
                <a:latin typeface="Century Gothic" panose="020B0502020202020204" pitchFamily="34" charset="0"/>
              </a:rPr>
              <a:t>La economía mexicana muestra ciertos signos de desaceleración </a:t>
            </a:r>
            <a:r>
              <a:rPr lang="es-MX" sz="1600" dirty="0" smtClean="0">
                <a:latin typeface="Century Gothic" panose="020B0502020202020204" pitchFamily="34" charset="0"/>
              </a:rPr>
              <a:t>al iniciar el segundo </a:t>
            </a:r>
            <a:r>
              <a:rPr lang="es-MX" sz="1600" dirty="0">
                <a:latin typeface="Century Gothic" panose="020B0502020202020204" pitchFamily="34" charset="0"/>
              </a:rPr>
              <a:t>trimestre</a:t>
            </a:r>
          </a:p>
        </p:txBody>
      </p:sp>
      <p:sp>
        <p:nvSpPr>
          <p:cNvPr id="11" name="Elipse 10"/>
          <p:cNvSpPr/>
          <p:nvPr/>
        </p:nvSpPr>
        <p:spPr>
          <a:xfrm>
            <a:off x="5183999" y="4466071"/>
            <a:ext cx="3659749" cy="2340000"/>
          </a:xfrm>
          <a:prstGeom prst="ellipse">
            <a:avLst/>
          </a:prstGeom>
          <a:solidFill>
            <a:srgbClr val="C00000"/>
          </a:solidFill>
          <a:ln>
            <a:solidFill>
              <a:srgbClr val="C00000"/>
            </a:solidFill>
          </a:ln>
          <a:scene3d>
            <a:camera prst="orthographicFront"/>
            <a:lightRig rig="threePt" dir="t"/>
          </a:scene3d>
          <a:sp3d>
            <a:bevelT/>
          </a:sp3d>
        </p:spPr>
        <p:style>
          <a:lnRef idx="1">
            <a:schemeClr val="accent1"/>
          </a:lnRef>
          <a:fillRef idx="3">
            <a:schemeClr val="accent1"/>
          </a:fillRef>
          <a:effectRef idx="2">
            <a:schemeClr val="accent1"/>
          </a:effectRef>
          <a:fontRef idx="minor">
            <a:schemeClr val="lt1"/>
          </a:fontRef>
        </p:style>
        <p:txBody>
          <a:bodyPr rtlCol="0" anchor="ctr"/>
          <a:lstStyle/>
          <a:p>
            <a:pPr algn="ctr"/>
            <a:r>
              <a:rPr lang="es-MX" sz="1600" dirty="0">
                <a:latin typeface="Century Gothic" panose="020B0502020202020204" pitchFamily="34" charset="0"/>
              </a:rPr>
              <a:t>La alta inflación sigue siendo </a:t>
            </a:r>
            <a:r>
              <a:rPr lang="es-MX" sz="1600" dirty="0" smtClean="0">
                <a:latin typeface="Century Gothic" panose="020B0502020202020204" pitchFamily="34" charset="0"/>
              </a:rPr>
              <a:t>uno de los principales riesgos</a:t>
            </a:r>
            <a:endParaRPr lang="es-MX" sz="1600" dirty="0">
              <a:latin typeface="Century Gothic" panose="020B0502020202020204" pitchFamily="34" charset="0"/>
            </a:endParaRPr>
          </a:p>
        </p:txBody>
      </p:sp>
      <p:sp>
        <p:nvSpPr>
          <p:cNvPr id="12" name="Marcador de contenido 4"/>
          <p:cNvSpPr>
            <a:spLocks noGrp="1"/>
          </p:cNvSpPr>
          <p:nvPr>
            <p:ph idx="1"/>
          </p:nvPr>
        </p:nvSpPr>
        <p:spPr>
          <a:xfrm>
            <a:off x="179388" y="203759"/>
            <a:ext cx="8485187" cy="516233"/>
          </a:xfrm>
        </p:spPr>
        <p:txBody>
          <a:bodyPr/>
          <a:lstStyle/>
          <a:p>
            <a:pPr marL="0" indent="0" eaLnBrk="1" hangingPunct="1">
              <a:buFont typeface="Arial" panose="020B0604020202020204" pitchFamily="34" charset="0"/>
              <a:buNone/>
              <a:defRPr/>
            </a:pPr>
            <a:r>
              <a:rPr lang="es-MX" altLang="es-MX" sz="2000" b="1" dirty="0">
                <a:solidFill>
                  <a:srgbClr val="C00000"/>
                </a:solidFill>
                <a:latin typeface="Century Gothic" panose="020B0502020202020204" pitchFamily="34" charset="0"/>
                <a:cs typeface="Myriad Pro Light" charset="0"/>
              </a:rPr>
              <a:t>ASPECTOS RELEVANTES</a:t>
            </a:r>
          </a:p>
          <a:p>
            <a:pPr marL="0" indent="0" eaLnBrk="1" hangingPunct="1">
              <a:buFont typeface="Arial" panose="020B0604020202020204" pitchFamily="34" charset="0"/>
              <a:buNone/>
              <a:defRPr/>
            </a:pPr>
            <a:endParaRPr lang="es-MX" altLang="es-MX" sz="2000" b="1" dirty="0">
              <a:latin typeface="Century Gothic" panose="020B0502020202020204" pitchFamily="34" charset="0"/>
              <a:cs typeface="Myriad Pro Light" charset="0"/>
            </a:endParaRPr>
          </a:p>
          <a:p>
            <a:pPr marL="0" indent="0" eaLnBrk="1" hangingPunct="1">
              <a:buFont typeface="Arial" panose="020B0604020202020204" pitchFamily="34" charset="0"/>
              <a:buNone/>
              <a:defRPr/>
            </a:pPr>
            <a:endParaRPr lang="es-MX" altLang="es-MX" sz="2000" b="1" dirty="0">
              <a:latin typeface="Century Gothic" panose="020B0502020202020204" pitchFamily="34" charset="0"/>
              <a:cs typeface="Myriad Pro Light" charset="0"/>
            </a:endParaRPr>
          </a:p>
        </p:txBody>
      </p:sp>
    </p:spTree>
    <p:extLst>
      <p:ext uri="{BB962C8B-B14F-4D97-AF65-F5344CB8AC3E}">
        <p14:creationId xmlns:p14="http://schemas.microsoft.com/office/powerpoint/2010/main" val="736200538"/>
      </p:ext>
    </p:extLst>
  </p:cSld>
  <p:clrMapOvr>
    <a:masterClrMapping/>
  </p:clrMapOvr>
  <p:transition spd="slow">
    <p:push dir="u"/>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Marcador de contenido 4"/>
          <p:cNvSpPr>
            <a:spLocks noGrp="1"/>
          </p:cNvSpPr>
          <p:nvPr>
            <p:ph idx="1"/>
          </p:nvPr>
        </p:nvSpPr>
        <p:spPr>
          <a:xfrm>
            <a:off x="179388" y="282575"/>
            <a:ext cx="8485187" cy="6407150"/>
          </a:xfrm>
        </p:spPr>
        <p:txBody>
          <a:bodyPr/>
          <a:lstStyle/>
          <a:p>
            <a:pPr marL="0" indent="0" eaLnBrk="1" hangingPunct="1">
              <a:buFont typeface="Arial" panose="020B0604020202020204" pitchFamily="34" charset="0"/>
              <a:buNone/>
              <a:defRPr/>
            </a:pPr>
            <a:r>
              <a:rPr lang="es-MX" altLang="es-MX" sz="2000" b="1" dirty="0">
                <a:solidFill>
                  <a:srgbClr val="C00000"/>
                </a:solidFill>
                <a:latin typeface="Century Gothic" panose="020B0502020202020204" pitchFamily="34" charset="0"/>
                <a:cs typeface="Myriad Pro Light" charset="0"/>
              </a:rPr>
              <a:t>Perspectivas Macroeconómicas 2017-2018</a:t>
            </a:r>
          </a:p>
          <a:p>
            <a:pPr marL="0" indent="0" eaLnBrk="1" hangingPunct="1">
              <a:buFont typeface="Arial" panose="020B0604020202020204" pitchFamily="34" charset="0"/>
              <a:buNone/>
              <a:defRPr/>
            </a:pPr>
            <a:endParaRPr lang="es-MX" altLang="es-MX" sz="2000" b="1" dirty="0" smtClean="0">
              <a:latin typeface="Century Gothic" panose="020B0502020202020204" pitchFamily="34" charset="0"/>
              <a:cs typeface="Myriad Pro Light" charset="0"/>
            </a:endParaRPr>
          </a:p>
          <a:p>
            <a:pPr marL="0" indent="0" eaLnBrk="1" hangingPunct="1">
              <a:buFont typeface="Arial" panose="020B0604020202020204" pitchFamily="34" charset="0"/>
              <a:buNone/>
              <a:defRPr/>
            </a:pPr>
            <a:endParaRPr lang="es-MX" altLang="es-MX" sz="2000" b="1" dirty="0">
              <a:latin typeface="Century Gothic" panose="020B0502020202020204" pitchFamily="34" charset="0"/>
              <a:cs typeface="Myriad Pro Light" charset="0"/>
            </a:endParaRPr>
          </a:p>
          <a:p>
            <a:pPr marL="0" indent="0" algn="just" eaLnBrk="1" hangingPunct="1">
              <a:buFont typeface="Arial" panose="020B0604020202020204" pitchFamily="34" charset="0"/>
              <a:buNone/>
              <a:defRPr/>
            </a:pPr>
            <a:r>
              <a:rPr lang="es-MX" altLang="es-MX" sz="1400" dirty="0" smtClean="0">
                <a:latin typeface="Century Gothic" panose="020B0502020202020204" pitchFamily="34" charset="0"/>
                <a:cs typeface="Myriad Pro Light" charset="0"/>
              </a:rPr>
              <a:t>Los resultados positivos recientes en crecimiento y manejo de finanzas públicas continúan favoreciendo revisiones al alza en las </a:t>
            </a:r>
            <a:r>
              <a:rPr lang="es-MX" altLang="es-MX" sz="1400" dirty="0">
                <a:latin typeface="Century Gothic" panose="020B0502020202020204" pitchFamily="34" charset="0"/>
                <a:cs typeface="Myriad Pro Light" charset="0"/>
              </a:rPr>
              <a:t>previsiones de crecimiento de la economía mexicana </a:t>
            </a:r>
            <a:r>
              <a:rPr lang="es-MX" altLang="es-MX" sz="1400" dirty="0" smtClean="0">
                <a:latin typeface="Century Gothic" panose="020B0502020202020204" pitchFamily="34" charset="0"/>
                <a:cs typeface="Myriad Pro Light" charset="0"/>
              </a:rPr>
              <a:t>para el 2017 y 2018. </a:t>
            </a:r>
            <a:endParaRPr lang="es-MX" altLang="es-MX" sz="1400" dirty="0">
              <a:latin typeface="Century Gothic" panose="020B0502020202020204" pitchFamily="34" charset="0"/>
              <a:cs typeface="Myriad Pro Light" charset="0"/>
            </a:endParaRPr>
          </a:p>
          <a:p>
            <a:pPr marL="0" indent="0" algn="just" eaLnBrk="1" hangingPunct="1">
              <a:buFont typeface="Arial" panose="020B0604020202020204" pitchFamily="34" charset="0"/>
              <a:buNone/>
              <a:defRPr/>
            </a:pPr>
            <a:endParaRPr lang="es-MX" altLang="es-MX" sz="1400" dirty="0">
              <a:latin typeface="Century Gothic" panose="020B0502020202020204" pitchFamily="34" charset="0"/>
              <a:cs typeface="Myriad Pro Light" charset="0"/>
            </a:endParaRPr>
          </a:p>
          <a:p>
            <a:pPr marL="0" indent="0" eaLnBrk="1" hangingPunct="1">
              <a:buFont typeface="Arial" panose="020B0604020202020204" pitchFamily="34" charset="0"/>
              <a:buNone/>
              <a:defRPr/>
            </a:pPr>
            <a:endParaRPr lang="es-MX" altLang="es-MX" b="1" dirty="0">
              <a:solidFill>
                <a:srgbClr val="C00000"/>
              </a:solidFill>
              <a:latin typeface="Century Gothic" panose="020B0502020202020204" pitchFamily="34" charset="0"/>
              <a:cs typeface="Myriad Pro Light" charset="0"/>
            </a:endParaRPr>
          </a:p>
        </p:txBody>
      </p:sp>
      <p:sp>
        <p:nvSpPr>
          <p:cNvPr id="16387" name="Marcador de número de diapositiva 3"/>
          <p:cNvSpPr>
            <a:spLocks noGrp="1"/>
          </p:cNvSpPr>
          <p:nvPr>
            <p:ph type="sldNum" sz="quarter" idx="4294967295"/>
          </p:nvPr>
        </p:nvSpPr>
        <p:spPr bwMode="auto">
          <a:xfrm>
            <a:off x="7010400" y="6465289"/>
            <a:ext cx="2133600" cy="3651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t"/>
          <a:lstStyle>
            <a:lvl1pPr>
              <a:spcBef>
                <a:spcPct val="20000"/>
              </a:spcBef>
              <a:buFont typeface="Arial" panose="020B0604020202020204" pitchFamily="34" charset="0"/>
              <a:buChar char="•"/>
              <a:defRPr sz="2800">
                <a:solidFill>
                  <a:schemeClr val="tx1"/>
                </a:solidFill>
                <a:latin typeface="Myriad Pro Light" charset="0"/>
                <a:ea typeface="Myriad Pro Light" charset="0"/>
                <a:cs typeface="Myriad Pro Light" charset="0"/>
              </a:defRPr>
            </a:lvl1pPr>
            <a:lvl2pPr marL="742950" indent="-285750">
              <a:spcBef>
                <a:spcPct val="20000"/>
              </a:spcBef>
              <a:buFont typeface="Arial" panose="020B0604020202020204" pitchFamily="34" charset="0"/>
              <a:buChar char="–"/>
              <a:defRPr sz="2400">
                <a:solidFill>
                  <a:schemeClr val="tx1"/>
                </a:solidFill>
                <a:latin typeface="Myriad Pro Light" charset="0"/>
                <a:ea typeface="Myriad Pro Light" charset="0"/>
                <a:cs typeface="Myriad Pro Light" charset="0"/>
              </a:defRPr>
            </a:lvl2pPr>
            <a:lvl3pPr marL="1143000" indent="-228600">
              <a:spcBef>
                <a:spcPct val="20000"/>
              </a:spcBef>
              <a:buFont typeface="Arial" panose="020B0604020202020204" pitchFamily="34" charset="0"/>
              <a:buChar char="•"/>
              <a:defRPr sz="2000">
                <a:solidFill>
                  <a:schemeClr val="tx1"/>
                </a:solidFill>
                <a:latin typeface="Myriad Pro Light" charset="0"/>
                <a:ea typeface="Myriad Pro Light" charset="0"/>
                <a:cs typeface="Myriad Pro Light" charset="0"/>
              </a:defRPr>
            </a:lvl3pPr>
            <a:lvl4pPr marL="1600200" indent="-228600">
              <a:spcBef>
                <a:spcPct val="20000"/>
              </a:spcBef>
              <a:buFont typeface="Arial" panose="020B0604020202020204" pitchFamily="34" charset="0"/>
              <a:buChar char="–"/>
              <a:defRPr>
                <a:solidFill>
                  <a:schemeClr val="tx1"/>
                </a:solidFill>
                <a:latin typeface="Myriad Pro Light" charset="0"/>
                <a:ea typeface="Myriad Pro Light" charset="0"/>
                <a:cs typeface="Myriad Pro Light" charset="0"/>
              </a:defRPr>
            </a:lvl4pPr>
            <a:lvl5pPr marL="2057400" indent="-228600">
              <a:spcBef>
                <a:spcPct val="20000"/>
              </a:spcBef>
              <a:buFont typeface="Arial" panose="020B0604020202020204" pitchFamily="34" charset="0"/>
              <a:buChar char="»"/>
              <a:defRPr>
                <a:solidFill>
                  <a:schemeClr val="tx1"/>
                </a:solidFill>
                <a:latin typeface="Myriad Pro Light" charset="0"/>
                <a:ea typeface="Myriad Pro Light" charset="0"/>
                <a:cs typeface="Myriad Pro Light" charset="0"/>
              </a:defRPr>
            </a:lvl5pPr>
            <a:lvl6pPr marL="2514600" indent="-228600" defTabSz="457200" eaLnBrk="0" fontAlgn="base" hangingPunct="0">
              <a:spcBef>
                <a:spcPct val="20000"/>
              </a:spcBef>
              <a:spcAft>
                <a:spcPct val="0"/>
              </a:spcAft>
              <a:buFont typeface="Arial" panose="020B0604020202020204" pitchFamily="34" charset="0"/>
              <a:buChar char="»"/>
              <a:defRPr>
                <a:solidFill>
                  <a:schemeClr val="tx1"/>
                </a:solidFill>
                <a:latin typeface="Myriad Pro Light" charset="0"/>
                <a:ea typeface="Myriad Pro Light" charset="0"/>
                <a:cs typeface="Myriad Pro Light" charset="0"/>
              </a:defRPr>
            </a:lvl6pPr>
            <a:lvl7pPr marL="2971800" indent="-228600" defTabSz="457200" eaLnBrk="0" fontAlgn="base" hangingPunct="0">
              <a:spcBef>
                <a:spcPct val="20000"/>
              </a:spcBef>
              <a:spcAft>
                <a:spcPct val="0"/>
              </a:spcAft>
              <a:buFont typeface="Arial" panose="020B0604020202020204" pitchFamily="34" charset="0"/>
              <a:buChar char="»"/>
              <a:defRPr>
                <a:solidFill>
                  <a:schemeClr val="tx1"/>
                </a:solidFill>
                <a:latin typeface="Myriad Pro Light" charset="0"/>
                <a:ea typeface="Myriad Pro Light" charset="0"/>
                <a:cs typeface="Myriad Pro Light" charset="0"/>
              </a:defRPr>
            </a:lvl7pPr>
            <a:lvl8pPr marL="3429000" indent="-228600" defTabSz="457200" eaLnBrk="0" fontAlgn="base" hangingPunct="0">
              <a:spcBef>
                <a:spcPct val="20000"/>
              </a:spcBef>
              <a:spcAft>
                <a:spcPct val="0"/>
              </a:spcAft>
              <a:buFont typeface="Arial" panose="020B0604020202020204" pitchFamily="34" charset="0"/>
              <a:buChar char="»"/>
              <a:defRPr>
                <a:solidFill>
                  <a:schemeClr val="tx1"/>
                </a:solidFill>
                <a:latin typeface="Myriad Pro Light" charset="0"/>
                <a:ea typeface="Myriad Pro Light" charset="0"/>
                <a:cs typeface="Myriad Pro Light" charset="0"/>
              </a:defRPr>
            </a:lvl8pPr>
            <a:lvl9pPr marL="3886200" indent="-228600" defTabSz="457200" eaLnBrk="0" fontAlgn="base" hangingPunct="0">
              <a:spcBef>
                <a:spcPct val="20000"/>
              </a:spcBef>
              <a:spcAft>
                <a:spcPct val="0"/>
              </a:spcAft>
              <a:buFont typeface="Arial" panose="020B0604020202020204" pitchFamily="34" charset="0"/>
              <a:buChar char="»"/>
              <a:defRPr>
                <a:solidFill>
                  <a:schemeClr val="tx1"/>
                </a:solidFill>
                <a:latin typeface="Myriad Pro Light" charset="0"/>
                <a:ea typeface="Myriad Pro Light" charset="0"/>
                <a:cs typeface="Myriad Pro Light" charset="0"/>
              </a:defRPr>
            </a:lvl9pPr>
          </a:lstStyle>
          <a:p>
            <a:pPr algn="ctr">
              <a:spcBef>
                <a:spcPct val="0"/>
              </a:spcBef>
              <a:buFontTx/>
              <a:buNone/>
            </a:pPr>
            <a:r>
              <a:rPr lang="es-ES" altLang="es-MX" sz="1200" dirty="0" smtClean="0">
                <a:solidFill>
                  <a:srgbClr val="898989"/>
                </a:solidFill>
                <a:latin typeface="Century Gothic" panose="020B0502020202020204" pitchFamily="34" charset="0"/>
                <a:ea typeface="MS PGothic" panose="020B0600070205080204" pitchFamily="34" charset="-128"/>
              </a:rPr>
              <a:t>3</a:t>
            </a:r>
            <a:endParaRPr lang="es-ES" altLang="es-MX" sz="1200" dirty="0">
              <a:solidFill>
                <a:srgbClr val="898989"/>
              </a:solidFill>
              <a:latin typeface="Century Gothic" panose="020B0502020202020204" pitchFamily="34" charset="0"/>
              <a:ea typeface="MS PGothic" panose="020B0600070205080204" pitchFamily="34" charset="-128"/>
            </a:endParaRPr>
          </a:p>
        </p:txBody>
      </p:sp>
      <p:pic>
        <p:nvPicPr>
          <p:cNvPr id="3" name="Imagen 2">
            <a:extLst>
              <a:ext uri="{FF2B5EF4-FFF2-40B4-BE49-F238E27FC236}">
                <a16:creationId xmlns:a16="http://schemas.microsoft.com/office/drawing/2014/main" xmlns="" id="{7863E97A-F37E-4D74-B2F6-72DCED199193}"/>
              </a:ext>
            </a:extLst>
          </p:cNvPr>
          <p:cNvPicPr>
            <a:picLocks noChangeAspect="1"/>
          </p:cNvPicPr>
          <p:nvPr/>
        </p:nvPicPr>
        <p:blipFill>
          <a:blip r:embed="rId2"/>
          <a:stretch>
            <a:fillRect/>
          </a:stretch>
        </p:blipFill>
        <p:spPr>
          <a:xfrm>
            <a:off x="463575" y="2109193"/>
            <a:ext cx="8065707" cy="4352921"/>
          </a:xfrm>
          <a:prstGeom prst="rect">
            <a:avLst/>
          </a:prstGeom>
        </p:spPr>
      </p:pic>
    </p:spTree>
    <p:extLst>
      <p:ext uri="{BB962C8B-B14F-4D97-AF65-F5344CB8AC3E}">
        <p14:creationId xmlns:p14="http://schemas.microsoft.com/office/powerpoint/2010/main" val="1150918967"/>
      </p:ext>
    </p:extLst>
  </p:cSld>
  <p:clrMapOvr>
    <a:masterClrMapping/>
  </p:clrMapOvr>
  <p:transition spd="slow">
    <p:push dir="u"/>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Título 1"/>
          <p:cNvSpPr>
            <a:spLocks noGrp="1"/>
          </p:cNvSpPr>
          <p:nvPr>
            <p:ph type="ctrTitle"/>
          </p:nvPr>
        </p:nvSpPr>
        <p:spPr>
          <a:xfrm>
            <a:off x="2369511" y="2840038"/>
            <a:ext cx="5726113" cy="1516062"/>
          </a:xfrm>
        </p:spPr>
        <p:txBody>
          <a:bodyPr/>
          <a:lstStyle/>
          <a:p>
            <a:pPr eaLnBrk="1" hangingPunct="1"/>
            <a:r>
              <a:rPr lang="es-MX" altLang="es-MX" sz="2000" b="1" dirty="0">
                <a:latin typeface="Century Gothic" panose="020B0502020202020204" pitchFamily="34" charset="0"/>
                <a:cs typeface="Myriad Pro" charset="0"/>
              </a:rPr>
              <a:t>Entorno Internacional</a:t>
            </a:r>
          </a:p>
        </p:txBody>
      </p:sp>
      <p:sp>
        <p:nvSpPr>
          <p:cNvPr id="3" name="Marcador de número de diapositiva 3"/>
          <p:cNvSpPr>
            <a:spLocks noGrp="1"/>
          </p:cNvSpPr>
          <p:nvPr>
            <p:ph type="sldNum" sz="quarter" idx="4294967295"/>
          </p:nvPr>
        </p:nvSpPr>
        <p:spPr bwMode="auto">
          <a:xfrm>
            <a:off x="8095624" y="6310312"/>
            <a:ext cx="903373" cy="3651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t"/>
          <a:lstStyle>
            <a:lvl1pPr>
              <a:spcBef>
                <a:spcPct val="20000"/>
              </a:spcBef>
              <a:buFont typeface="Arial" panose="020B0604020202020204" pitchFamily="34" charset="0"/>
              <a:buChar char="•"/>
              <a:defRPr sz="2800">
                <a:solidFill>
                  <a:schemeClr val="tx1"/>
                </a:solidFill>
                <a:latin typeface="Myriad Pro Light" charset="0"/>
                <a:ea typeface="Myriad Pro Light" charset="0"/>
                <a:cs typeface="Myriad Pro Light" charset="0"/>
              </a:defRPr>
            </a:lvl1pPr>
            <a:lvl2pPr marL="742950" indent="-285750">
              <a:spcBef>
                <a:spcPct val="20000"/>
              </a:spcBef>
              <a:buFont typeface="Arial" panose="020B0604020202020204" pitchFamily="34" charset="0"/>
              <a:buChar char="–"/>
              <a:defRPr sz="2400">
                <a:solidFill>
                  <a:schemeClr val="tx1"/>
                </a:solidFill>
                <a:latin typeface="Myriad Pro Light" charset="0"/>
                <a:ea typeface="Myriad Pro Light" charset="0"/>
                <a:cs typeface="Myriad Pro Light" charset="0"/>
              </a:defRPr>
            </a:lvl2pPr>
            <a:lvl3pPr marL="1143000" indent="-228600">
              <a:spcBef>
                <a:spcPct val="20000"/>
              </a:spcBef>
              <a:buFont typeface="Arial" panose="020B0604020202020204" pitchFamily="34" charset="0"/>
              <a:buChar char="•"/>
              <a:defRPr sz="2000">
                <a:solidFill>
                  <a:schemeClr val="tx1"/>
                </a:solidFill>
                <a:latin typeface="Myriad Pro Light" charset="0"/>
                <a:ea typeface="Myriad Pro Light" charset="0"/>
                <a:cs typeface="Myriad Pro Light" charset="0"/>
              </a:defRPr>
            </a:lvl3pPr>
            <a:lvl4pPr marL="1600200" indent="-228600">
              <a:spcBef>
                <a:spcPct val="20000"/>
              </a:spcBef>
              <a:buFont typeface="Arial" panose="020B0604020202020204" pitchFamily="34" charset="0"/>
              <a:buChar char="–"/>
              <a:defRPr>
                <a:solidFill>
                  <a:schemeClr val="tx1"/>
                </a:solidFill>
                <a:latin typeface="Myriad Pro Light" charset="0"/>
                <a:ea typeface="Myriad Pro Light" charset="0"/>
                <a:cs typeface="Myriad Pro Light" charset="0"/>
              </a:defRPr>
            </a:lvl4pPr>
            <a:lvl5pPr marL="2057400" indent="-228600">
              <a:spcBef>
                <a:spcPct val="20000"/>
              </a:spcBef>
              <a:buFont typeface="Arial" panose="020B0604020202020204" pitchFamily="34" charset="0"/>
              <a:buChar char="»"/>
              <a:defRPr>
                <a:solidFill>
                  <a:schemeClr val="tx1"/>
                </a:solidFill>
                <a:latin typeface="Myriad Pro Light" charset="0"/>
                <a:ea typeface="Myriad Pro Light" charset="0"/>
                <a:cs typeface="Myriad Pro Light" charset="0"/>
              </a:defRPr>
            </a:lvl5pPr>
            <a:lvl6pPr marL="2514600" indent="-228600" defTabSz="457200" eaLnBrk="0" fontAlgn="base" hangingPunct="0">
              <a:spcBef>
                <a:spcPct val="20000"/>
              </a:spcBef>
              <a:spcAft>
                <a:spcPct val="0"/>
              </a:spcAft>
              <a:buFont typeface="Arial" panose="020B0604020202020204" pitchFamily="34" charset="0"/>
              <a:buChar char="»"/>
              <a:defRPr>
                <a:solidFill>
                  <a:schemeClr val="tx1"/>
                </a:solidFill>
                <a:latin typeface="Myriad Pro Light" charset="0"/>
                <a:ea typeface="Myriad Pro Light" charset="0"/>
                <a:cs typeface="Myriad Pro Light" charset="0"/>
              </a:defRPr>
            </a:lvl6pPr>
            <a:lvl7pPr marL="2971800" indent="-228600" defTabSz="457200" eaLnBrk="0" fontAlgn="base" hangingPunct="0">
              <a:spcBef>
                <a:spcPct val="20000"/>
              </a:spcBef>
              <a:spcAft>
                <a:spcPct val="0"/>
              </a:spcAft>
              <a:buFont typeface="Arial" panose="020B0604020202020204" pitchFamily="34" charset="0"/>
              <a:buChar char="»"/>
              <a:defRPr>
                <a:solidFill>
                  <a:schemeClr val="tx1"/>
                </a:solidFill>
                <a:latin typeface="Myriad Pro Light" charset="0"/>
                <a:ea typeface="Myriad Pro Light" charset="0"/>
                <a:cs typeface="Myriad Pro Light" charset="0"/>
              </a:defRPr>
            </a:lvl7pPr>
            <a:lvl8pPr marL="3429000" indent="-228600" defTabSz="457200" eaLnBrk="0" fontAlgn="base" hangingPunct="0">
              <a:spcBef>
                <a:spcPct val="20000"/>
              </a:spcBef>
              <a:spcAft>
                <a:spcPct val="0"/>
              </a:spcAft>
              <a:buFont typeface="Arial" panose="020B0604020202020204" pitchFamily="34" charset="0"/>
              <a:buChar char="»"/>
              <a:defRPr>
                <a:solidFill>
                  <a:schemeClr val="tx1"/>
                </a:solidFill>
                <a:latin typeface="Myriad Pro Light" charset="0"/>
                <a:ea typeface="Myriad Pro Light" charset="0"/>
                <a:cs typeface="Myriad Pro Light" charset="0"/>
              </a:defRPr>
            </a:lvl8pPr>
            <a:lvl9pPr marL="3886200" indent="-228600" defTabSz="457200" eaLnBrk="0" fontAlgn="base" hangingPunct="0">
              <a:spcBef>
                <a:spcPct val="20000"/>
              </a:spcBef>
              <a:spcAft>
                <a:spcPct val="0"/>
              </a:spcAft>
              <a:buFont typeface="Arial" panose="020B0604020202020204" pitchFamily="34" charset="0"/>
              <a:buChar char="»"/>
              <a:defRPr>
                <a:solidFill>
                  <a:schemeClr val="tx1"/>
                </a:solidFill>
                <a:latin typeface="Myriad Pro Light" charset="0"/>
                <a:ea typeface="Myriad Pro Light" charset="0"/>
                <a:cs typeface="Myriad Pro Light" charset="0"/>
              </a:defRPr>
            </a:lvl9pPr>
          </a:lstStyle>
          <a:p>
            <a:pPr algn="ctr">
              <a:spcBef>
                <a:spcPct val="0"/>
              </a:spcBef>
              <a:buFontTx/>
              <a:buNone/>
            </a:pPr>
            <a:r>
              <a:rPr lang="es-ES" altLang="es-MX" sz="1200" dirty="0" smtClean="0">
                <a:solidFill>
                  <a:srgbClr val="898989"/>
                </a:solidFill>
                <a:latin typeface="Century Gothic" panose="020B0502020202020204" pitchFamily="34" charset="0"/>
                <a:ea typeface="MS PGothic" panose="020B0600070205080204" pitchFamily="34" charset="-128"/>
              </a:rPr>
              <a:t>4</a:t>
            </a:r>
          </a:p>
        </p:txBody>
      </p:sp>
    </p:spTree>
    <p:extLst>
      <p:ext uri="{BB962C8B-B14F-4D97-AF65-F5344CB8AC3E}">
        <p14:creationId xmlns:p14="http://schemas.microsoft.com/office/powerpoint/2010/main" val="2551206584"/>
      </p:ext>
    </p:extLst>
  </p:cSld>
  <p:clrMapOvr>
    <a:masterClrMapping/>
  </p:clrMapOvr>
  <p:transition spd="slow">
    <p:push dir="u"/>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Marcador de contenido 4"/>
          <p:cNvSpPr>
            <a:spLocks noGrp="1"/>
          </p:cNvSpPr>
          <p:nvPr>
            <p:ph idx="1"/>
          </p:nvPr>
        </p:nvSpPr>
        <p:spPr>
          <a:xfrm>
            <a:off x="201613" y="1527464"/>
            <a:ext cx="8528050" cy="1377661"/>
          </a:xfrm>
        </p:spPr>
        <p:txBody>
          <a:bodyPr/>
          <a:lstStyle/>
          <a:p>
            <a:pPr marL="177800" indent="-177800" algn="just">
              <a:spcBef>
                <a:spcPts val="0"/>
              </a:spcBef>
              <a:spcAft>
                <a:spcPts val="600"/>
              </a:spcAft>
              <a:buClr>
                <a:srgbClr val="C00000"/>
              </a:buClr>
              <a:buSzPct val="110000"/>
            </a:pPr>
            <a:r>
              <a:rPr lang="es-MX" sz="1400" dirty="0" smtClean="0">
                <a:ea typeface="Myriad Pro Light" charset="0"/>
                <a:cs typeface="Myriad Pro Light" charset="0"/>
              </a:rPr>
              <a:t>La volatilidad e incertidumbre en los mercados internacionales se redujo de manera importante en los últimos meses.</a:t>
            </a:r>
          </a:p>
          <a:p>
            <a:pPr marL="177800" indent="-177800" algn="just">
              <a:spcBef>
                <a:spcPts val="0"/>
              </a:spcBef>
              <a:spcAft>
                <a:spcPts val="600"/>
              </a:spcAft>
              <a:buClr>
                <a:srgbClr val="C00000"/>
              </a:buClr>
              <a:buSzPct val="110000"/>
            </a:pPr>
            <a:r>
              <a:rPr lang="es-MX" sz="1400" dirty="0" smtClean="0">
                <a:ea typeface="Myriad Pro Light" charset="0"/>
                <a:cs typeface="Myriad Pro Light" charset="0"/>
              </a:rPr>
              <a:t>En julio </a:t>
            </a:r>
            <a:r>
              <a:rPr lang="es-MX" sz="1400" dirty="0">
                <a:ea typeface="Myriad Pro Light" charset="0"/>
                <a:cs typeface="Myriad Pro Light" charset="0"/>
              </a:rPr>
              <a:t>continuó el crecimiento económico favorable en la Unión </a:t>
            </a:r>
            <a:r>
              <a:rPr lang="es-MX" sz="1400" dirty="0" smtClean="0">
                <a:ea typeface="Myriad Pro Light" charset="0"/>
                <a:cs typeface="Myriad Pro Light" charset="0"/>
              </a:rPr>
              <a:t>Europea y economías emergentes.</a:t>
            </a:r>
            <a:endParaRPr lang="es-MX" sz="1400" dirty="0">
              <a:ea typeface="Myriad Pro Light" charset="0"/>
              <a:cs typeface="Myriad Pro Light" charset="0"/>
            </a:endParaRPr>
          </a:p>
          <a:p>
            <a:pPr marL="177800" indent="-177800" algn="just">
              <a:spcBef>
                <a:spcPts val="0"/>
              </a:spcBef>
              <a:spcAft>
                <a:spcPts val="600"/>
              </a:spcAft>
              <a:buClr>
                <a:srgbClr val="C00000"/>
              </a:buClr>
              <a:buSzPct val="110000"/>
            </a:pPr>
            <a:r>
              <a:rPr lang="es-MX" sz="1400" dirty="0">
                <a:ea typeface="Myriad Pro Light" charset="0"/>
                <a:cs typeface="Myriad Pro Light" charset="0"/>
              </a:rPr>
              <a:t>Estados Unidos </a:t>
            </a:r>
            <a:r>
              <a:rPr lang="es-MX" sz="1400" dirty="0" smtClean="0">
                <a:ea typeface="Myriad Pro Light" charset="0"/>
                <a:cs typeface="Myriad Pro Light" charset="0"/>
              </a:rPr>
              <a:t>está mostrando signos de mayor crecimiento al </a:t>
            </a:r>
            <a:r>
              <a:rPr lang="es-MX" sz="1400" dirty="0">
                <a:ea typeface="Myriad Pro Light" charset="0"/>
                <a:cs typeface="Myriad Pro Light" charset="0"/>
              </a:rPr>
              <a:t>inicio del segundo trimestre. </a:t>
            </a:r>
            <a:endParaRPr lang="es-MX" altLang="es-MX" sz="800" dirty="0">
              <a:cs typeface="Myriad Pro Light" charset="0"/>
            </a:endParaRPr>
          </a:p>
        </p:txBody>
      </p:sp>
      <p:sp>
        <p:nvSpPr>
          <p:cNvPr id="8195" name="Marcador de número de diapositiva 3"/>
          <p:cNvSpPr>
            <a:spLocks noGrp="1"/>
          </p:cNvSpPr>
          <p:nvPr>
            <p:ph type="sldNum" sz="quarter" idx="4294967295"/>
          </p:nvPr>
        </p:nvSpPr>
        <p:spPr bwMode="auto">
          <a:xfrm>
            <a:off x="6934200" y="6492875"/>
            <a:ext cx="2133600" cy="3651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algn="ctr"/>
            <a:r>
              <a:rPr lang="es-ES" altLang="es-MX" dirty="0" smtClean="0">
                <a:latin typeface="Century Gothic" panose="020B0502020202020204" pitchFamily="34" charset="0"/>
                <a:ea typeface="MS PGothic" panose="020B0600070205080204" pitchFamily="34" charset="-128"/>
                <a:cs typeface="Myriad Pro Light" charset="0"/>
              </a:rPr>
              <a:t>5</a:t>
            </a:r>
            <a:endParaRPr lang="es-ES" altLang="es-MX" dirty="0">
              <a:latin typeface="Century Gothic" panose="020B0502020202020204" pitchFamily="34" charset="0"/>
              <a:ea typeface="MS PGothic" panose="020B0600070205080204" pitchFamily="34" charset="-128"/>
              <a:cs typeface="Myriad Pro Light" charset="0"/>
            </a:endParaRPr>
          </a:p>
        </p:txBody>
      </p:sp>
      <p:sp>
        <p:nvSpPr>
          <p:cNvPr id="9" name="Marcador de contenido 4"/>
          <p:cNvSpPr txBox="1">
            <a:spLocks/>
          </p:cNvSpPr>
          <p:nvPr/>
        </p:nvSpPr>
        <p:spPr bwMode="auto">
          <a:xfrm>
            <a:off x="201613" y="305089"/>
            <a:ext cx="7589837" cy="8257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defTabSz="457200" rtl="0" eaLnBrk="0" fontAlgn="base" hangingPunct="0">
              <a:spcBef>
                <a:spcPct val="20000"/>
              </a:spcBef>
              <a:spcAft>
                <a:spcPct val="0"/>
              </a:spcAft>
              <a:buFont typeface="Arial" panose="020B0604020202020204" pitchFamily="34" charset="0"/>
              <a:buChar char="•"/>
              <a:defRPr sz="2800" kern="1200">
                <a:solidFill>
                  <a:schemeClr val="tx1"/>
                </a:solidFill>
                <a:latin typeface="Myriad Pro Light"/>
                <a:ea typeface="MS PGothic" panose="020B0600070205080204" pitchFamily="34" charset="-128"/>
                <a:cs typeface="Myriad Pro Light"/>
              </a:defRPr>
            </a:lvl1pPr>
            <a:lvl2pPr marL="742950" indent="-285750" algn="l" defTabSz="457200" rtl="0" eaLnBrk="0" fontAlgn="base" hangingPunct="0">
              <a:spcBef>
                <a:spcPct val="20000"/>
              </a:spcBef>
              <a:spcAft>
                <a:spcPct val="0"/>
              </a:spcAft>
              <a:buFont typeface="Arial" panose="020B0604020202020204" pitchFamily="34" charset="0"/>
              <a:buChar char="–"/>
              <a:defRPr sz="2400" kern="1200">
                <a:solidFill>
                  <a:schemeClr val="tx1"/>
                </a:solidFill>
                <a:latin typeface="Myriad Pro Light"/>
                <a:ea typeface="Myriad Pro Light" charset="0"/>
                <a:cs typeface="Myriad Pro Light"/>
              </a:defRPr>
            </a:lvl2pPr>
            <a:lvl3pPr marL="1143000" indent="-228600" algn="l" defTabSz="457200" rtl="0" eaLnBrk="0" fontAlgn="base" hangingPunct="0">
              <a:spcBef>
                <a:spcPct val="20000"/>
              </a:spcBef>
              <a:spcAft>
                <a:spcPct val="0"/>
              </a:spcAft>
              <a:buFont typeface="Arial" panose="020B0604020202020204" pitchFamily="34" charset="0"/>
              <a:buChar char="•"/>
              <a:defRPr sz="2000" kern="1200">
                <a:solidFill>
                  <a:schemeClr val="tx1"/>
                </a:solidFill>
                <a:latin typeface="Myriad Pro Light"/>
                <a:ea typeface="Myriad Pro Light" charset="0"/>
                <a:cs typeface="Myriad Pro Light"/>
              </a:defRPr>
            </a:lvl3pPr>
            <a:lvl4pPr marL="1600200" indent="-228600" algn="l" defTabSz="457200" rtl="0" eaLnBrk="0" fontAlgn="base" hangingPunct="0">
              <a:spcBef>
                <a:spcPct val="20000"/>
              </a:spcBef>
              <a:spcAft>
                <a:spcPct val="0"/>
              </a:spcAft>
              <a:buFont typeface="Arial" panose="020B0604020202020204" pitchFamily="34" charset="0"/>
              <a:buChar char="–"/>
              <a:defRPr kern="1200">
                <a:solidFill>
                  <a:schemeClr val="tx1"/>
                </a:solidFill>
                <a:latin typeface="Myriad Pro Light"/>
                <a:ea typeface="Myriad Pro Light" charset="0"/>
                <a:cs typeface="Myriad Pro Light"/>
              </a:defRPr>
            </a:lvl4pPr>
            <a:lvl5pPr marL="2057400" indent="-228600" algn="l" defTabSz="457200" rtl="0" eaLnBrk="0" fontAlgn="base" hangingPunct="0">
              <a:spcBef>
                <a:spcPct val="20000"/>
              </a:spcBef>
              <a:spcAft>
                <a:spcPct val="0"/>
              </a:spcAft>
              <a:buFont typeface="Arial" panose="020B0604020202020204" pitchFamily="34" charset="0"/>
              <a:buChar char="»"/>
              <a:defRPr kern="1200">
                <a:solidFill>
                  <a:schemeClr val="tx1"/>
                </a:solidFill>
                <a:latin typeface="Myriad Pro Light"/>
                <a:ea typeface="Myriad Pro Light" charset="0"/>
                <a:cs typeface="Myriad Pro Light"/>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eaLnBrk="1" hangingPunct="1">
              <a:buFont typeface="Arial" panose="020B0604020202020204" pitchFamily="34" charset="0"/>
              <a:buNone/>
              <a:defRPr/>
            </a:pPr>
            <a:r>
              <a:rPr lang="es-MX" altLang="es-MX" sz="2000" b="1" dirty="0">
                <a:solidFill>
                  <a:srgbClr val="C00000"/>
                </a:solidFill>
                <a:latin typeface="Century Gothic" panose="020B0502020202020204" pitchFamily="34" charset="0"/>
                <a:cs typeface="Myriad Pro Light" charset="0"/>
              </a:rPr>
              <a:t>Se </a:t>
            </a:r>
            <a:r>
              <a:rPr lang="es-MX" altLang="es-MX" sz="2000" b="1" dirty="0" smtClean="0">
                <a:solidFill>
                  <a:srgbClr val="C00000"/>
                </a:solidFill>
                <a:latin typeface="Century Gothic" panose="020B0502020202020204" pitchFamily="34" charset="0"/>
                <a:cs typeface="Myriad Pro Light" charset="0"/>
              </a:rPr>
              <a:t>mantiene la dinámica en la actividad económica mundial</a:t>
            </a:r>
            <a:endParaRPr lang="es-MX" altLang="es-MX" sz="2000" b="1" dirty="0">
              <a:solidFill>
                <a:srgbClr val="C00000"/>
              </a:solidFill>
              <a:latin typeface="Century Gothic" panose="020B0502020202020204" pitchFamily="34" charset="0"/>
              <a:cs typeface="Myriad Pro Light" charset="0"/>
            </a:endParaRPr>
          </a:p>
          <a:p>
            <a:pPr marL="0" indent="0" eaLnBrk="1" hangingPunct="1">
              <a:buFont typeface="Arial" panose="020B0604020202020204" pitchFamily="34" charset="0"/>
              <a:buNone/>
              <a:defRPr/>
            </a:pPr>
            <a:endParaRPr lang="es-MX" altLang="es-MX" sz="900" dirty="0">
              <a:latin typeface="Century Gothic" panose="020B0502020202020204" pitchFamily="34" charset="0"/>
              <a:cs typeface="Myriad Pro Light" charset="0"/>
            </a:endParaRPr>
          </a:p>
        </p:txBody>
      </p:sp>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01613" y="2948994"/>
            <a:ext cx="4322763" cy="340955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075"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28286" y="2948994"/>
            <a:ext cx="4329113" cy="339520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672593566"/>
      </p:ext>
    </p:extLst>
  </p:cSld>
  <p:clrMapOvr>
    <a:masterClrMapping/>
  </p:clrMapOvr>
  <p:transition spd="slow">
    <p:push dir="u"/>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Marcador de contenido 4"/>
          <p:cNvSpPr>
            <a:spLocks noGrp="1"/>
          </p:cNvSpPr>
          <p:nvPr>
            <p:ph idx="1"/>
          </p:nvPr>
        </p:nvSpPr>
        <p:spPr>
          <a:xfrm>
            <a:off x="201613" y="586854"/>
            <a:ext cx="8528050" cy="6102871"/>
          </a:xfrm>
        </p:spPr>
        <p:txBody>
          <a:bodyPr/>
          <a:lstStyle/>
          <a:p>
            <a:pPr marL="0" indent="0" eaLnBrk="1" hangingPunct="1">
              <a:buFont typeface="Arial" panose="020B0604020202020204" pitchFamily="34" charset="0"/>
              <a:buNone/>
              <a:defRPr/>
            </a:pPr>
            <a:endParaRPr lang="es-MX" altLang="es-MX" b="1" dirty="0">
              <a:solidFill>
                <a:srgbClr val="C00000"/>
              </a:solidFill>
              <a:latin typeface="Century Gothic" panose="020B0502020202020204" pitchFamily="34" charset="0"/>
              <a:cs typeface="Myriad Pro Light" charset="0"/>
            </a:endParaRPr>
          </a:p>
          <a:p>
            <a:pPr marL="0" indent="0" eaLnBrk="1" hangingPunct="1">
              <a:buNone/>
              <a:defRPr/>
            </a:pPr>
            <a:endParaRPr lang="es-MX" altLang="es-MX" sz="1050" dirty="0">
              <a:cs typeface="Myriad Pro Light" charset="0"/>
            </a:endParaRPr>
          </a:p>
        </p:txBody>
      </p:sp>
      <p:sp>
        <p:nvSpPr>
          <p:cNvPr id="8195" name="Marcador de número de diapositiva 3"/>
          <p:cNvSpPr>
            <a:spLocks noGrp="1"/>
          </p:cNvSpPr>
          <p:nvPr>
            <p:ph type="sldNum" sz="quarter" idx="4294967295"/>
          </p:nvPr>
        </p:nvSpPr>
        <p:spPr bwMode="auto">
          <a:xfrm>
            <a:off x="7010400" y="6492875"/>
            <a:ext cx="2133600" cy="3651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t"/>
          <a:lstStyle>
            <a:lvl1pPr>
              <a:spcBef>
                <a:spcPct val="20000"/>
              </a:spcBef>
              <a:buFont typeface="Arial" panose="020B0604020202020204" pitchFamily="34" charset="0"/>
              <a:buChar char="•"/>
              <a:defRPr sz="2800">
                <a:solidFill>
                  <a:schemeClr val="tx1"/>
                </a:solidFill>
                <a:latin typeface="Myriad Pro Light" charset="0"/>
                <a:ea typeface="Myriad Pro Light" charset="0"/>
                <a:cs typeface="Myriad Pro Light" charset="0"/>
              </a:defRPr>
            </a:lvl1pPr>
            <a:lvl2pPr marL="742950" indent="-285750">
              <a:spcBef>
                <a:spcPct val="20000"/>
              </a:spcBef>
              <a:buFont typeface="Arial" panose="020B0604020202020204" pitchFamily="34" charset="0"/>
              <a:buChar char="–"/>
              <a:defRPr sz="2400">
                <a:solidFill>
                  <a:schemeClr val="tx1"/>
                </a:solidFill>
                <a:latin typeface="Myriad Pro Light" charset="0"/>
                <a:ea typeface="Myriad Pro Light" charset="0"/>
                <a:cs typeface="Myriad Pro Light" charset="0"/>
              </a:defRPr>
            </a:lvl2pPr>
            <a:lvl3pPr marL="1143000" indent="-228600">
              <a:spcBef>
                <a:spcPct val="20000"/>
              </a:spcBef>
              <a:buFont typeface="Arial" panose="020B0604020202020204" pitchFamily="34" charset="0"/>
              <a:buChar char="•"/>
              <a:defRPr sz="2000">
                <a:solidFill>
                  <a:schemeClr val="tx1"/>
                </a:solidFill>
                <a:latin typeface="Myriad Pro Light" charset="0"/>
                <a:ea typeface="Myriad Pro Light" charset="0"/>
                <a:cs typeface="Myriad Pro Light" charset="0"/>
              </a:defRPr>
            </a:lvl3pPr>
            <a:lvl4pPr marL="1600200" indent="-228600">
              <a:spcBef>
                <a:spcPct val="20000"/>
              </a:spcBef>
              <a:buFont typeface="Arial" panose="020B0604020202020204" pitchFamily="34" charset="0"/>
              <a:buChar char="–"/>
              <a:defRPr>
                <a:solidFill>
                  <a:schemeClr val="tx1"/>
                </a:solidFill>
                <a:latin typeface="Myriad Pro Light" charset="0"/>
                <a:ea typeface="Myriad Pro Light" charset="0"/>
                <a:cs typeface="Myriad Pro Light" charset="0"/>
              </a:defRPr>
            </a:lvl4pPr>
            <a:lvl5pPr marL="2057400" indent="-228600">
              <a:spcBef>
                <a:spcPct val="20000"/>
              </a:spcBef>
              <a:buFont typeface="Arial" panose="020B0604020202020204" pitchFamily="34" charset="0"/>
              <a:buChar char="»"/>
              <a:defRPr>
                <a:solidFill>
                  <a:schemeClr val="tx1"/>
                </a:solidFill>
                <a:latin typeface="Myriad Pro Light" charset="0"/>
                <a:ea typeface="Myriad Pro Light" charset="0"/>
                <a:cs typeface="Myriad Pro Light" charset="0"/>
              </a:defRPr>
            </a:lvl5pPr>
            <a:lvl6pPr marL="2514600" indent="-228600" defTabSz="457200" eaLnBrk="0" fontAlgn="base" hangingPunct="0">
              <a:spcBef>
                <a:spcPct val="20000"/>
              </a:spcBef>
              <a:spcAft>
                <a:spcPct val="0"/>
              </a:spcAft>
              <a:buFont typeface="Arial" panose="020B0604020202020204" pitchFamily="34" charset="0"/>
              <a:buChar char="»"/>
              <a:defRPr>
                <a:solidFill>
                  <a:schemeClr val="tx1"/>
                </a:solidFill>
                <a:latin typeface="Myriad Pro Light" charset="0"/>
                <a:ea typeface="Myriad Pro Light" charset="0"/>
                <a:cs typeface="Myriad Pro Light" charset="0"/>
              </a:defRPr>
            </a:lvl6pPr>
            <a:lvl7pPr marL="2971800" indent="-228600" defTabSz="457200" eaLnBrk="0" fontAlgn="base" hangingPunct="0">
              <a:spcBef>
                <a:spcPct val="20000"/>
              </a:spcBef>
              <a:spcAft>
                <a:spcPct val="0"/>
              </a:spcAft>
              <a:buFont typeface="Arial" panose="020B0604020202020204" pitchFamily="34" charset="0"/>
              <a:buChar char="»"/>
              <a:defRPr>
                <a:solidFill>
                  <a:schemeClr val="tx1"/>
                </a:solidFill>
                <a:latin typeface="Myriad Pro Light" charset="0"/>
                <a:ea typeface="Myriad Pro Light" charset="0"/>
                <a:cs typeface="Myriad Pro Light" charset="0"/>
              </a:defRPr>
            </a:lvl7pPr>
            <a:lvl8pPr marL="3429000" indent="-228600" defTabSz="457200" eaLnBrk="0" fontAlgn="base" hangingPunct="0">
              <a:spcBef>
                <a:spcPct val="20000"/>
              </a:spcBef>
              <a:spcAft>
                <a:spcPct val="0"/>
              </a:spcAft>
              <a:buFont typeface="Arial" panose="020B0604020202020204" pitchFamily="34" charset="0"/>
              <a:buChar char="»"/>
              <a:defRPr>
                <a:solidFill>
                  <a:schemeClr val="tx1"/>
                </a:solidFill>
                <a:latin typeface="Myriad Pro Light" charset="0"/>
                <a:ea typeface="Myriad Pro Light" charset="0"/>
                <a:cs typeface="Myriad Pro Light" charset="0"/>
              </a:defRPr>
            </a:lvl8pPr>
            <a:lvl9pPr marL="3886200" indent="-228600" defTabSz="457200" eaLnBrk="0" fontAlgn="base" hangingPunct="0">
              <a:spcBef>
                <a:spcPct val="20000"/>
              </a:spcBef>
              <a:spcAft>
                <a:spcPct val="0"/>
              </a:spcAft>
              <a:buFont typeface="Arial" panose="020B0604020202020204" pitchFamily="34" charset="0"/>
              <a:buChar char="»"/>
              <a:defRPr>
                <a:solidFill>
                  <a:schemeClr val="tx1"/>
                </a:solidFill>
                <a:latin typeface="Myriad Pro Light" charset="0"/>
                <a:ea typeface="Myriad Pro Light" charset="0"/>
                <a:cs typeface="Myriad Pro Light" charset="0"/>
              </a:defRPr>
            </a:lvl9pPr>
          </a:lstStyle>
          <a:p>
            <a:pPr algn="ctr">
              <a:spcBef>
                <a:spcPct val="0"/>
              </a:spcBef>
              <a:buFontTx/>
              <a:buNone/>
            </a:pPr>
            <a:r>
              <a:rPr lang="es-ES" altLang="es-MX" sz="1200" dirty="0" smtClean="0">
                <a:solidFill>
                  <a:srgbClr val="898989"/>
                </a:solidFill>
                <a:latin typeface="Myriad Pro" charset="0"/>
                <a:ea typeface="MS PGothic" panose="020B0600070205080204" pitchFamily="34" charset="-128"/>
              </a:rPr>
              <a:t>6</a:t>
            </a:r>
            <a:endParaRPr lang="es-ES" altLang="es-MX" sz="1200" dirty="0">
              <a:solidFill>
                <a:srgbClr val="898989"/>
              </a:solidFill>
              <a:latin typeface="Myriad Pro" charset="0"/>
              <a:ea typeface="MS PGothic" panose="020B0600070205080204" pitchFamily="34" charset="-128"/>
            </a:endParaRPr>
          </a:p>
        </p:txBody>
      </p:sp>
      <p:sp>
        <p:nvSpPr>
          <p:cNvPr id="3" name="2 CuadroTexto"/>
          <p:cNvSpPr txBox="1"/>
          <p:nvPr/>
        </p:nvSpPr>
        <p:spPr>
          <a:xfrm>
            <a:off x="201613" y="433080"/>
            <a:ext cx="7580312" cy="18243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defPPr>
              <a:defRPr lang="es-ES"/>
            </a:defPPr>
            <a:lvl1pPr marL="0" indent="0" eaLnBrk="1" hangingPunct="1">
              <a:spcBef>
                <a:spcPct val="20000"/>
              </a:spcBef>
              <a:buFont typeface="Arial" panose="020B0604020202020204" pitchFamily="34" charset="0"/>
              <a:buNone/>
              <a:defRPr sz="2000" b="1">
                <a:solidFill>
                  <a:srgbClr val="C00000"/>
                </a:solidFill>
                <a:latin typeface="Century Gothic" panose="020B0502020202020204" pitchFamily="34" charset="0"/>
                <a:ea typeface="MS PGothic" panose="020B0600070205080204" pitchFamily="34" charset="-128"/>
                <a:cs typeface="Myriad Pro Light" charset="0"/>
              </a:defRPr>
            </a:lvl1pPr>
            <a:lvl2pPr marL="742950" indent="-285750">
              <a:spcBef>
                <a:spcPct val="20000"/>
              </a:spcBef>
              <a:buFont typeface="Arial" panose="020B0604020202020204" pitchFamily="34" charset="0"/>
              <a:buChar char="–"/>
              <a:defRPr sz="2400">
                <a:latin typeface="Myriad Pro Light"/>
                <a:ea typeface="Myriad Pro Light" charset="0"/>
                <a:cs typeface="Myriad Pro Light"/>
              </a:defRPr>
            </a:lvl2pPr>
            <a:lvl3pPr marL="1143000" indent="-228600">
              <a:spcBef>
                <a:spcPct val="20000"/>
              </a:spcBef>
              <a:buFont typeface="Arial" panose="020B0604020202020204" pitchFamily="34" charset="0"/>
              <a:buChar char="•"/>
              <a:defRPr sz="2000">
                <a:latin typeface="Myriad Pro Light"/>
                <a:ea typeface="Myriad Pro Light" charset="0"/>
                <a:cs typeface="Myriad Pro Light"/>
              </a:defRPr>
            </a:lvl3pPr>
            <a:lvl4pPr marL="1600200" indent="-228600">
              <a:spcBef>
                <a:spcPct val="20000"/>
              </a:spcBef>
              <a:buFont typeface="Arial" panose="020B0604020202020204" pitchFamily="34" charset="0"/>
              <a:buChar char="–"/>
              <a:defRPr>
                <a:latin typeface="Myriad Pro Light"/>
                <a:ea typeface="Myriad Pro Light" charset="0"/>
                <a:cs typeface="Myriad Pro Light"/>
              </a:defRPr>
            </a:lvl4pPr>
            <a:lvl5pPr marL="2057400" indent="-228600">
              <a:spcBef>
                <a:spcPct val="20000"/>
              </a:spcBef>
              <a:buFont typeface="Arial" panose="020B0604020202020204" pitchFamily="34" charset="0"/>
              <a:buChar char="»"/>
              <a:defRPr>
                <a:latin typeface="Myriad Pro Light"/>
                <a:ea typeface="Myriad Pro Light" charset="0"/>
                <a:cs typeface="Myriad Pro Light"/>
              </a:defRPr>
            </a:lvl5pPr>
            <a:lvl6pPr marL="2514600" indent="-228600" defTabSz="457200">
              <a:spcBef>
                <a:spcPct val="20000"/>
              </a:spcBef>
              <a:buFont typeface="Arial"/>
              <a:buChar char="•"/>
              <a:defRPr sz="2000">
                <a:latin typeface="+mn-lt"/>
              </a:defRPr>
            </a:lvl6pPr>
            <a:lvl7pPr marL="2971800" indent="-228600" defTabSz="457200">
              <a:spcBef>
                <a:spcPct val="20000"/>
              </a:spcBef>
              <a:buFont typeface="Arial"/>
              <a:buChar char="•"/>
              <a:defRPr sz="2000">
                <a:latin typeface="+mn-lt"/>
              </a:defRPr>
            </a:lvl7pPr>
            <a:lvl8pPr marL="3429000" indent="-228600" defTabSz="457200">
              <a:spcBef>
                <a:spcPct val="20000"/>
              </a:spcBef>
              <a:buFont typeface="Arial"/>
              <a:buChar char="•"/>
              <a:defRPr sz="2000">
                <a:latin typeface="+mn-lt"/>
              </a:defRPr>
            </a:lvl8pPr>
            <a:lvl9pPr marL="3886200" indent="-228600" defTabSz="457200">
              <a:spcBef>
                <a:spcPct val="20000"/>
              </a:spcBef>
              <a:buFont typeface="Arial"/>
              <a:buChar char="•"/>
              <a:defRPr sz="2000">
                <a:latin typeface="+mn-lt"/>
              </a:defRPr>
            </a:lvl9pPr>
          </a:lstStyle>
          <a:p>
            <a:r>
              <a:rPr lang="es-MX" dirty="0"/>
              <a:t>Mercados Financieros</a:t>
            </a:r>
          </a:p>
          <a:p>
            <a:endParaRPr lang="es-MX" dirty="0"/>
          </a:p>
          <a:p>
            <a:pPr marL="285750" indent="-285750">
              <a:buClr>
                <a:srgbClr val="C00000"/>
              </a:buClr>
              <a:buFont typeface="Arial" panose="020B0604020202020204" pitchFamily="34" charset="0"/>
              <a:buChar char="•"/>
            </a:pPr>
            <a:r>
              <a:rPr lang="es-MX" sz="1400" b="0" dirty="0">
                <a:solidFill>
                  <a:schemeClr val="tx1"/>
                </a:solidFill>
              </a:rPr>
              <a:t>Durante los primeros días de agosto se  observa un mejor comportamiento en los precios de los commodities</a:t>
            </a:r>
          </a:p>
          <a:p>
            <a:pPr marL="285750" indent="-285750">
              <a:buClr>
                <a:srgbClr val="C00000"/>
              </a:buClr>
              <a:buFont typeface="Arial" panose="020B0604020202020204" pitchFamily="34" charset="0"/>
              <a:buChar char="•"/>
            </a:pPr>
            <a:endParaRPr lang="es-MX" sz="1400" b="0" dirty="0">
              <a:solidFill>
                <a:schemeClr val="tx1"/>
              </a:solidFill>
            </a:endParaRPr>
          </a:p>
          <a:p>
            <a:pPr marL="285750" indent="-285750">
              <a:buClr>
                <a:srgbClr val="C00000"/>
              </a:buClr>
              <a:buFont typeface="Arial" panose="020B0604020202020204" pitchFamily="34" charset="0"/>
              <a:buChar char="•"/>
            </a:pPr>
            <a:r>
              <a:rPr lang="es-MX" sz="1400" b="0" dirty="0">
                <a:solidFill>
                  <a:schemeClr val="tx1"/>
                </a:solidFill>
              </a:rPr>
              <a:t>El mercado accionario mantiene su dinamismo, aunque con menor </a:t>
            </a:r>
            <a:r>
              <a:rPr lang="es-MX" sz="1400" b="0" dirty="0" smtClean="0">
                <a:solidFill>
                  <a:schemeClr val="tx1"/>
                </a:solidFill>
              </a:rPr>
              <a:t>intensidad</a:t>
            </a:r>
            <a:endParaRPr lang="es-MX" sz="1400" b="0" dirty="0">
              <a:solidFill>
                <a:schemeClr val="tx1"/>
              </a:solidFill>
            </a:endParaRPr>
          </a:p>
        </p:txBody>
      </p:sp>
      <p:pic>
        <p:nvPicPr>
          <p:cNvPr id="40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8750" y="2338923"/>
            <a:ext cx="4413250" cy="37671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099"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72000" y="2304725"/>
            <a:ext cx="4340225" cy="4054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438662718"/>
      </p:ext>
    </p:extLst>
  </p:cSld>
  <p:clrMapOvr>
    <a:masterClrMapping/>
  </p:clrMapOvr>
  <p:transition spd="slow">
    <p:push dir="u"/>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Título 1"/>
          <p:cNvSpPr>
            <a:spLocks noGrp="1"/>
          </p:cNvSpPr>
          <p:nvPr>
            <p:ph type="ctrTitle"/>
          </p:nvPr>
        </p:nvSpPr>
        <p:spPr>
          <a:xfrm>
            <a:off x="2369511" y="2840038"/>
            <a:ext cx="5726113" cy="1516062"/>
          </a:xfrm>
        </p:spPr>
        <p:txBody>
          <a:bodyPr/>
          <a:lstStyle/>
          <a:p>
            <a:pPr eaLnBrk="1" hangingPunct="1"/>
            <a:r>
              <a:rPr lang="es-MX" altLang="es-MX" sz="2000" b="1" dirty="0">
                <a:latin typeface="Century Gothic" panose="020B0502020202020204" pitchFamily="34" charset="0"/>
                <a:cs typeface="Myriad Pro" charset="0"/>
              </a:rPr>
              <a:t>Economía mexicana</a:t>
            </a:r>
          </a:p>
        </p:txBody>
      </p:sp>
      <p:sp>
        <p:nvSpPr>
          <p:cNvPr id="3" name="Marcador de número de diapositiva 3"/>
          <p:cNvSpPr>
            <a:spLocks noGrp="1"/>
          </p:cNvSpPr>
          <p:nvPr>
            <p:ph type="sldNum" sz="quarter" idx="4294967295"/>
          </p:nvPr>
        </p:nvSpPr>
        <p:spPr bwMode="auto">
          <a:xfrm>
            <a:off x="6893169" y="6310312"/>
            <a:ext cx="2133600" cy="3651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t"/>
          <a:lstStyle>
            <a:lvl1pPr>
              <a:spcBef>
                <a:spcPct val="20000"/>
              </a:spcBef>
              <a:buFont typeface="Arial" panose="020B0604020202020204" pitchFamily="34" charset="0"/>
              <a:buChar char="•"/>
              <a:defRPr sz="2800">
                <a:solidFill>
                  <a:schemeClr val="tx1"/>
                </a:solidFill>
                <a:latin typeface="Myriad Pro Light" charset="0"/>
                <a:ea typeface="Myriad Pro Light" charset="0"/>
                <a:cs typeface="Myriad Pro Light" charset="0"/>
              </a:defRPr>
            </a:lvl1pPr>
            <a:lvl2pPr marL="742950" indent="-285750">
              <a:spcBef>
                <a:spcPct val="20000"/>
              </a:spcBef>
              <a:buFont typeface="Arial" panose="020B0604020202020204" pitchFamily="34" charset="0"/>
              <a:buChar char="–"/>
              <a:defRPr sz="2400">
                <a:solidFill>
                  <a:schemeClr val="tx1"/>
                </a:solidFill>
                <a:latin typeface="Myriad Pro Light" charset="0"/>
                <a:ea typeface="Myriad Pro Light" charset="0"/>
                <a:cs typeface="Myriad Pro Light" charset="0"/>
              </a:defRPr>
            </a:lvl2pPr>
            <a:lvl3pPr marL="1143000" indent="-228600">
              <a:spcBef>
                <a:spcPct val="20000"/>
              </a:spcBef>
              <a:buFont typeface="Arial" panose="020B0604020202020204" pitchFamily="34" charset="0"/>
              <a:buChar char="•"/>
              <a:defRPr sz="2000">
                <a:solidFill>
                  <a:schemeClr val="tx1"/>
                </a:solidFill>
                <a:latin typeface="Myriad Pro Light" charset="0"/>
                <a:ea typeface="Myriad Pro Light" charset="0"/>
                <a:cs typeface="Myriad Pro Light" charset="0"/>
              </a:defRPr>
            </a:lvl3pPr>
            <a:lvl4pPr marL="1600200" indent="-228600">
              <a:spcBef>
                <a:spcPct val="20000"/>
              </a:spcBef>
              <a:buFont typeface="Arial" panose="020B0604020202020204" pitchFamily="34" charset="0"/>
              <a:buChar char="–"/>
              <a:defRPr>
                <a:solidFill>
                  <a:schemeClr val="tx1"/>
                </a:solidFill>
                <a:latin typeface="Myriad Pro Light" charset="0"/>
                <a:ea typeface="Myriad Pro Light" charset="0"/>
                <a:cs typeface="Myriad Pro Light" charset="0"/>
              </a:defRPr>
            </a:lvl4pPr>
            <a:lvl5pPr marL="2057400" indent="-228600">
              <a:spcBef>
                <a:spcPct val="20000"/>
              </a:spcBef>
              <a:buFont typeface="Arial" panose="020B0604020202020204" pitchFamily="34" charset="0"/>
              <a:buChar char="»"/>
              <a:defRPr>
                <a:solidFill>
                  <a:schemeClr val="tx1"/>
                </a:solidFill>
                <a:latin typeface="Myriad Pro Light" charset="0"/>
                <a:ea typeface="Myriad Pro Light" charset="0"/>
                <a:cs typeface="Myriad Pro Light" charset="0"/>
              </a:defRPr>
            </a:lvl5pPr>
            <a:lvl6pPr marL="2514600" indent="-228600" defTabSz="457200" eaLnBrk="0" fontAlgn="base" hangingPunct="0">
              <a:spcBef>
                <a:spcPct val="20000"/>
              </a:spcBef>
              <a:spcAft>
                <a:spcPct val="0"/>
              </a:spcAft>
              <a:buFont typeface="Arial" panose="020B0604020202020204" pitchFamily="34" charset="0"/>
              <a:buChar char="»"/>
              <a:defRPr>
                <a:solidFill>
                  <a:schemeClr val="tx1"/>
                </a:solidFill>
                <a:latin typeface="Myriad Pro Light" charset="0"/>
                <a:ea typeface="Myriad Pro Light" charset="0"/>
                <a:cs typeface="Myriad Pro Light" charset="0"/>
              </a:defRPr>
            </a:lvl6pPr>
            <a:lvl7pPr marL="2971800" indent="-228600" defTabSz="457200" eaLnBrk="0" fontAlgn="base" hangingPunct="0">
              <a:spcBef>
                <a:spcPct val="20000"/>
              </a:spcBef>
              <a:spcAft>
                <a:spcPct val="0"/>
              </a:spcAft>
              <a:buFont typeface="Arial" panose="020B0604020202020204" pitchFamily="34" charset="0"/>
              <a:buChar char="»"/>
              <a:defRPr>
                <a:solidFill>
                  <a:schemeClr val="tx1"/>
                </a:solidFill>
                <a:latin typeface="Myriad Pro Light" charset="0"/>
                <a:ea typeface="Myriad Pro Light" charset="0"/>
                <a:cs typeface="Myriad Pro Light" charset="0"/>
              </a:defRPr>
            </a:lvl7pPr>
            <a:lvl8pPr marL="3429000" indent="-228600" defTabSz="457200" eaLnBrk="0" fontAlgn="base" hangingPunct="0">
              <a:spcBef>
                <a:spcPct val="20000"/>
              </a:spcBef>
              <a:spcAft>
                <a:spcPct val="0"/>
              </a:spcAft>
              <a:buFont typeface="Arial" panose="020B0604020202020204" pitchFamily="34" charset="0"/>
              <a:buChar char="»"/>
              <a:defRPr>
                <a:solidFill>
                  <a:schemeClr val="tx1"/>
                </a:solidFill>
                <a:latin typeface="Myriad Pro Light" charset="0"/>
                <a:ea typeface="Myriad Pro Light" charset="0"/>
                <a:cs typeface="Myriad Pro Light" charset="0"/>
              </a:defRPr>
            </a:lvl8pPr>
            <a:lvl9pPr marL="3886200" indent="-228600" defTabSz="457200" eaLnBrk="0" fontAlgn="base" hangingPunct="0">
              <a:spcBef>
                <a:spcPct val="20000"/>
              </a:spcBef>
              <a:spcAft>
                <a:spcPct val="0"/>
              </a:spcAft>
              <a:buFont typeface="Arial" panose="020B0604020202020204" pitchFamily="34" charset="0"/>
              <a:buChar char="»"/>
              <a:defRPr>
                <a:solidFill>
                  <a:schemeClr val="tx1"/>
                </a:solidFill>
                <a:latin typeface="Myriad Pro Light" charset="0"/>
                <a:ea typeface="Myriad Pro Light" charset="0"/>
                <a:cs typeface="Myriad Pro Light" charset="0"/>
              </a:defRPr>
            </a:lvl9pPr>
          </a:lstStyle>
          <a:p>
            <a:pPr algn="ctr">
              <a:spcBef>
                <a:spcPct val="0"/>
              </a:spcBef>
              <a:buFontTx/>
              <a:buNone/>
            </a:pPr>
            <a:r>
              <a:rPr lang="es-ES" altLang="es-MX" sz="1200" dirty="0" smtClean="0">
                <a:solidFill>
                  <a:srgbClr val="898989"/>
                </a:solidFill>
                <a:latin typeface="Myriad Pro" charset="0"/>
                <a:ea typeface="MS PGothic" panose="020B0600070205080204" pitchFamily="34" charset="-128"/>
              </a:rPr>
              <a:t>7</a:t>
            </a:r>
            <a:endParaRPr lang="es-ES" altLang="es-MX" sz="1200" dirty="0">
              <a:solidFill>
                <a:srgbClr val="898989"/>
              </a:solidFill>
              <a:latin typeface="Myriad Pro" charset="0"/>
              <a:ea typeface="MS PGothic" panose="020B0600070205080204" pitchFamily="34" charset="-128"/>
            </a:endParaRPr>
          </a:p>
        </p:txBody>
      </p:sp>
    </p:spTree>
    <p:extLst>
      <p:ext uri="{BB962C8B-B14F-4D97-AF65-F5344CB8AC3E}">
        <p14:creationId xmlns:p14="http://schemas.microsoft.com/office/powerpoint/2010/main" val="915162368"/>
      </p:ext>
    </p:extLst>
  </p:cSld>
  <p:clrMapOvr>
    <a:masterClrMapping/>
  </p:clrMapOvr>
  <p:transition spd="slow">
    <p:push dir="u"/>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n 4">
            <a:extLst>
              <a:ext uri="{FF2B5EF4-FFF2-40B4-BE49-F238E27FC236}">
                <a16:creationId xmlns:a16="http://schemas.microsoft.com/office/drawing/2014/main" xmlns="" id="{0438355A-DBCB-4478-9254-2AC70E620A14}"/>
              </a:ext>
            </a:extLst>
          </p:cNvPr>
          <p:cNvPicPr>
            <a:picLocks noChangeAspect="1"/>
          </p:cNvPicPr>
          <p:nvPr/>
        </p:nvPicPr>
        <p:blipFill>
          <a:blip r:embed="rId2"/>
          <a:stretch>
            <a:fillRect/>
          </a:stretch>
        </p:blipFill>
        <p:spPr>
          <a:xfrm>
            <a:off x="4408450" y="2190487"/>
            <a:ext cx="4505334" cy="4499238"/>
          </a:xfrm>
          <a:prstGeom prst="rect">
            <a:avLst/>
          </a:prstGeom>
        </p:spPr>
      </p:pic>
      <p:sp>
        <p:nvSpPr>
          <p:cNvPr id="31746" name="Marcador de contenido 4"/>
          <p:cNvSpPr>
            <a:spLocks noGrp="1"/>
          </p:cNvSpPr>
          <p:nvPr>
            <p:ph idx="1"/>
          </p:nvPr>
        </p:nvSpPr>
        <p:spPr>
          <a:xfrm>
            <a:off x="201613" y="282575"/>
            <a:ext cx="8528050" cy="6407150"/>
          </a:xfrm>
        </p:spPr>
        <p:txBody>
          <a:bodyPr/>
          <a:lstStyle/>
          <a:p>
            <a:pPr marL="0" indent="0" eaLnBrk="1" hangingPunct="1">
              <a:buFont typeface="Arial" panose="020B0604020202020204" pitchFamily="34" charset="0"/>
              <a:buNone/>
              <a:defRPr/>
            </a:pPr>
            <a:r>
              <a:rPr lang="es-MX" altLang="es-MX" sz="2000" b="1" dirty="0">
                <a:solidFill>
                  <a:srgbClr val="C00000"/>
                </a:solidFill>
                <a:cs typeface="Myriad Pro Light" charset="0"/>
              </a:rPr>
              <a:t>Economía </a:t>
            </a:r>
            <a:r>
              <a:rPr lang="es-MX" altLang="es-MX" sz="2000" b="1" dirty="0" smtClean="0">
                <a:solidFill>
                  <a:srgbClr val="C00000"/>
                </a:solidFill>
                <a:cs typeface="Myriad Pro Light" charset="0"/>
              </a:rPr>
              <a:t>mexicana</a:t>
            </a:r>
          </a:p>
          <a:p>
            <a:pPr marL="0" indent="0" eaLnBrk="1" hangingPunct="1">
              <a:buFont typeface="Arial" panose="020B0604020202020204" pitchFamily="34" charset="0"/>
              <a:buNone/>
              <a:defRPr/>
            </a:pPr>
            <a:endParaRPr lang="es-MX" altLang="es-MX" b="1" dirty="0">
              <a:solidFill>
                <a:srgbClr val="C00000"/>
              </a:solidFill>
              <a:cs typeface="Myriad Pro Light" charset="0"/>
            </a:endParaRPr>
          </a:p>
          <a:p>
            <a:pPr marL="0" indent="0" eaLnBrk="1" hangingPunct="1">
              <a:buFont typeface="Arial" panose="020B0604020202020204" pitchFamily="34" charset="0"/>
              <a:buNone/>
              <a:defRPr/>
            </a:pPr>
            <a:r>
              <a:rPr lang="es-MX" altLang="es-MX" sz="1600" dirty="0">
                <a:cs typeface="Myriad Pro Light" charset="0"/>
              </a:rPr>
              <a:t>La actividad económica nacional está mostrando ciertos signos de desaceleración en el segundo trimestre. El consumo privado sigue aumentado, pero a tasas menores, mientras que la inversión </a:t>
            </a:r>
            <a:r>
              <a:rPr lang="es-MX" altLang="es-MX" sz="1600" dirty="0" smtClean="0">
                <a:cs typeface="Myriad Pro Light" charset="0"/>
              </a:rPr>
              <a:t>registra </a:t>
            </a:r>
            <a:r>
              <a:rPr lang="es-MX" altLang="es-MX" sz="1600" dirty="0">
                <a:cs typeface="Myriad Pro Light" charset="0"/>
              </a:rPr>
              <a:t>tasas </a:t>
            </a:r>
            <a:r>
              <a:rPr lang="es-MX" altLang="es-MX" sz="1600" dirty="0" smtClean="0">
                <a:cs typeface="Myriad Pro Light" charset="0"/>
              </a:rPr>
              <a:t>menores a las observada hace un año.</a:t>
            </a:r>
            <a:endParaRPr lang="es-MX" altLang="es-MX" sz="1600" dirty="0">
              <a:cs typeface="Myriad Pro Light" charset="0"/>
            </a:endParaRPr>
          </a:p>
          <a:p>
            <a:pPr marL="0" indent="0" eaLnBrk="1" hangingPunct="1">
              <a:buFont typeface="Arial" panose="020B0604020202020204" pitchFamily="34" charset="0"/>
              <a:buNone/>
              <a:defRPr/>
            </a:pPr>
            <a:endParaRPr lang="es-MX" altLang="es-MX" sz="2000" dirty="0">
              <a:solidFill>
                <a:srgbClr val="C00000"/>
              </a:solidFill>
              <a:cs typeface="Myriad Pro Light" charset="0"/>
            </a:endParaRPr>
          </a:p>
        </p:txBody>
      </p:sp>
      <p:sp>
        <p:nvSpPr>
          <p:cNvPr id="8195" name="Marcador de número de diapositiva 3"/>
          <p:cNvSpPr>
            <a:spLocks noGrp="1"/>
          </p:cNvSpPr>
          <p:nvPr>
            <p:ph type="sldNum" sz="quarter" idx="4294967295"/>
          </p:nvPr>
        </p:nvSpPr>
        <p:spPr bwMode="auto">
          <a:xfrm>
            <a:off x="7010400" y="6448425"/>
            <a:ext cx="2133600" cy="3651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t"/>
          <a:lstStyle>
            <a:lvl1pPr>
              <a:spcBef>
                <a:spcPct val="20000"/>
              </a:spcBef>
              <a:buFont typeface="Arial" panose="020B0604020202020204" pitchFamily="34" charset="0"/>
              <a:buChar char="•"/>
              <a:defRPr sz="2800">
                <a:solidFill>
                  <a:schemeClr val="tx1"/>
                </a:solidFill>
                <a:latin typeface="Myriad Pro Light" charset="0"/>
                <a:ea typeface="Myriad Pro Light" charset="0"/>
                <a:cs typeface="Myriad Pro Light" charset="0"/>
              </a:defRPr>
            </a:lvl1pPr>
            <a:lvl2pPr marL="742950" indent="-285750">
              <a:spcBef>
                <a:spcPct val="20000"/>
              </a:spcBef>
              <a:buFont typeface="Arial" panose="020B0604020202020204" pitchFamily="34" charset="0"/>
              <a:buChar char="–"/>
              <a:defRPr sz="2400">
                <a:solidFill>
                  <a:schemeClr val="tx1"/>
                </a:solidFill>
                <a:latin typeface="Myriad Pro Light" charset="0"/>
                <a:ea typeface="Myriad Pro Light" charset="0"/>
                <a:cs typeface="Myriad Pro Light" charset="0"/>
              </a:defRPr>
            </a:lvl2pPr>
            <a:lvl3pPr marL="1143000" indent="-228600">
              <a:spcBef>
                <a:spcPct val="20000"/>
              </a:spcBef>
              <a:buFont typeface="Arial" panose="020B0604020202020204" pitchFamily="34" charset="0"/>
              <a:buChar char="•"/>
              <a:defRPr sz="2000">
                <a:solidFill>
                  <a:schemeClr val="tx1"/>
                </a:solidFill>
                <a:latin typeface="Myriad Pro Light" charset="0"/>
                <a:ea typeface="Myriad Pro Light" charset="0"/>
                <a:cs typeface="Myriad Pro Light" charset="0"/>
              </a:defRPr>
            </a:lvl3pPr>
            <a:lvl4pPr marL="1600200" indent="-228600">
              <a:spcBef>
                <a:spcPct val="20000"/>
              </a:spcBef>
              <a:buFont typeface="Arial" panose="020B0604020202020204" pitchFamily="34" charset="0"/>
              <a:buChar char="–"/>
              <a:defRPr>
                <a:solidFill>
                  <a:schemeClr val="tx1"/>
                </a:solidFill>
                <a:latin typeface="Myriad Pro Light" charset="0"/>
                <a:ea typeface="Myriad Pro Light" charset="0"/>
                <a:cs typeface="Myriad Pro Light" charset="0"/>
              </a:defRPr>
            </a:lvl4pPr>
            <a:lvl5pPr marL="2057400" indent="-228600">
              <a:spcBef>
                <a:spcPct val="20000"/>
              </a:spcBef>
              <a:buFont typeface="Arial" panose="020B0604020202020204" pitchFamily="34" charset="0"/>
              <a:buChar char="»"/>
              <a:defRPr>
                <a:solidFill>
                  <a:schemeClr val="tx1"/>
                </a:solidFill>
                <a:latin typeface="Myriad Pro Light" charset="0"/>
                <a:ea typeface="Myriad Pro Light" charset="0"/>
                <a:cs typeface="Myriad Pro Light" charset="0"/>
              </a:defRPr>
            </a:lvl5pPr>
            <a:lvl6pPr marL="2514600" indent="-228600" defTabSz="457200" eaLnBrk="0" fontAlgn="base" hangingPunct="0">
              <a:spcBef>
                <a:spcPct val="20000"/>
              </a:spcBef>
              <a:spcAft>
                <a:spcPct val="0"/>
              </a:spcAft>
              <a:buFont typeface="Arial" panose="020B0604020202020204" pitchFamily="34" charset="0"/>
              <a:buChar char="»"/>
              <a:defRPr>
                <a:solidFill>
                  <a:schemeClr val="tx1"/>
                </a:solidFill>
                <a:latin typeface="Myriad Pro Light" charset="0"/>
                <a:ea typeface="Myriad Pro Light" charset="0"/>
                <a:cs typeface="Myriad Pro Light" charset="0"/>
              </a:defRPr>
            </a:lvl6pPr>
            <a:lvl7pPr marL="2971800" indent="-228600" defTabSz="457200" eaLnBrk="0" fontAlgn="base" hangingPunct="0">
              <a:spcBef>
                <a:spcPct val="20000"/>
              </a:spcBef>
              <a:spcAft>
                <a:spcPct val="0"/>
              </a:spcAft>
              <a:buFont typeface="Arial" panose="020B0604020202020204" pitchFamily="34" charset="0"/>
              <a:buChar char="»"/>
              <a:defRPr>
                <a:solidFill>
                  <a:schemeClr val="tx1"/>
                </a:solidFill>
                <a:latin typeface="Myriad Pro Light" charset="0"/>
                <a:ea typeface="Myriad Pro Light" charset="0"/>
                <a:cs typeface="Myriad Pro Light" charset="0"/>
              </a:defRPr>
            </a:lvl7pPr>
            <a:lvl8pPr marL="3429000" indent="-228600" defTabSz="457200" eaLnBrk="0" fontAlgn="base" hangingPunct="0">
              <a:spcBef>
                <a:spcPct val="20000"/>
              </a:spcBef>
              <a:spcAft>
                <a:spcPct val="0"/>
              </a:spcAft>
              <a:buFont typeface="Arial" panose="020B0604020202020204" pitchFamily="34" charset="0"/>
              <a:buChar char="»"/>
              <a:defRPr>
                <a:solidFill>
                  <a:schemeClr val="tx1"/>
                </a:solidFill>
                <a:latin typeface="Myriad Pro Light" charset="0"/>
                <a:ea typeface="Myriad Pro Light" charset="0"/>
                <a:cs typeface="Myriad Pro Light" charset="0"/>
              </a:defRPr>
            </a:lvl8pPr>
            <a:lvl9pPr marL="3886200" indent="-228600" defTabSz="457200" eaLnBrk="0" fontAlgn="base" hangingPunct="0">
              <a:spcBef>
                <a:spcPct val="20000"/>
              </a:spcBef>
              <a:spcAft>
                <a:spcPct val="0"/>
              </a:spcAft>
              <a:buFont typeface="Arial" panose="020B0604020202020204" pitchFamily="34" charset="0"/>
              <a:buChar char="»"/>
              <a:defRPr>
                <a:solidFill>
                  <a:schemeClr val="tx1"/>
                </a:solidFill>
                <a:latin typeface="Myriad Pro Light" charset="0"/>
                <a:ea typeface="Myriad Pro Light" charset="0"/>
                <a:cs typeface="Myriad Pro Light" charset="0"/>
              </a:defRPr>
            </a:lvl9pPr>
          </a:lstStyle>
          <a:p>
            <a:pPr algn="ctr">
              <a:spcBef>
                <a:spcPct val="0"/>
              </a:spcBef>
              <a:buFontTx/>
              <a:buNone/>
            </a:pPr>
            <a:r>
              <a:rPr lang="es-ES" altLang="es-MX" sz="1200" dirty="0" smtClean="0">
                <a:solidFill>
                  <a:srgbClr val="898989"/>
                </a:solidFill>
                <a:latin typeface="Century Gothic" panose="020B0502020202020204" pitchFamily="34" charset="0"/>
                <a:ea typeface="MS PGothic" panose="020B0600070205080204" pitchFamily="34" charset="-128"/>
              </a:rPr>
              <a:t>8</a:t>
            </a:r>
            <a:endParaRPr lang="es-ES" altLang="es-MX" sz="1200" dirty="0">
              <a:solidFill>
                <a:srgbClr val="898989"/>
              </a:solidFill>
              <a:latin typeface="Century Gothic" panose="020B0502020202020204" pitchFamily="34" charset="0"/>
              <a:ea typeface="MS PGothic" panose="020B0600070205080204" pitchFamily="34" charset="-128"/>
            </a:endParaRPr>
          </a:p>
        </p:txBody>
      </p:sp>
      <p:pic>
        <p:nvPicPr>
          <p:cNvPr id="2" name="Imagen 1">
            <a:extLst>
              <a:ext uri="{FF2B5EF4-FFF2-40B4-BE49-F238E27FC236}">
                <a16:creationId xmlns:a16="http://schemas.microsoft.com/office/drawing/2014/main" xmlns="" id="{47C928F1-3D14-475F-B92B-7D5A834EDB87}"/>
              </a:ext>
            </a:extLst>
          </p:cNvPr>
          <p:cNvPicPr>
            <a:picLocks noChangeAspect="1"/>
          </p:cNvPicPr>
          <p:nvPr/>
        </p:nvPicPr>
        <p:blipFill>
          <a:blip r:embed="rId3"/>
          <a:stretch>
            <a:fillRect/>
          </a:stretch>
        </p:blipFill>
        <p:spPr>
          <a:xfrm>
            <a:off x="145752" y="2391672"/>
            <a:ext cx="4078577" cy="4298053"/>
          </a:xfrm>
          <a:prstGeom prst="rect">
            <a:avLst/>
          </a:prstGeom>
        </p:spPr>
      </p:pic>
    </p:spTree>
    <p:extLst>
      <p:ext uri="{BB962C8B-B14F-4D97-AF65-F5344CB8AC3E}">
        <p14:creationId xmlns:p14="http://schemas.microsoft.com/office/powerpoint/2010/main" val="1979666367"/>
      </p:ext>
    </p:extLst>
  </p:cSld>
  <p:clrMapOvr>
    <a:masterClrMapping/>
  </p:clrMapOvr>
  <p:transition spd="slow">
    <p:push dir="u"/>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Marcador de contenido 4"/>
          <p:cNvSpPr>
            <a:spLocks noGrp="1"/>
          </p:cNvSpPr>
          <p:nvPr>
            <p:ph idx="1"/>
          </p:nvPr>
        </p:nvSpPr>
        <p:spPr>
          <a:xfrm>
            <a:off x="201612" y="173391"/>
            <a:ext cx="8733897" cy="6407150"/>
          </a:xfrm>
        </p:spPr>
        <p:txBody>
          <a:bodyPr/>
          <a:lstStyle/>
          <a:p>
            <a:pPr marL="0" indent="0" eaLnBrk="1" hangingPunct="1">
              <a:buFont typeface="Arial" panose="020B0604020202020204" pitchFamily="34" charset="0"/>
              <a:buNone/>
              <a:defRPr/>
            </a:pPr>
            <a:r>
              <a:rPr lang="es-MX" altLang="es-MX" sz="2000" b="1" dirty="0">
                <a:solidFill>
                  <a:srgbClr val="C00000"/>
                </a:solidFill>
                <a:cs typeface="Myriad Pro Light" charset="0"/>
              </a:rPr>
              <a:t>Mercado Laboral</a:t>
            </a:r>
          </a:p>
          <a:p>
            <a:pPr marL="0" indent="0" eaLnBrk="1" hangingPunct="1">
              <a:buNone/>
              <a:defRPr/>
            </a:pPr>
            <a:endParaRPr lang="es-MX" altLang="es-MX" sz="1050" dirty="0" smtClean="0">
              <a:cs typeface="Myriad Pro Light" charset="0"/>
            </a:endParaRPr>
          </a:p>
          <a:p>
            <a:pPr marL="0" indent="0" eaLnBrk="1" hangingPunct="1">
              <a:buNone/>
              <a:defRPr/>
            </a:pPr>
            <a:endParaRPr lang="es-MX" altLang="es-MX" sz="1050" dirty="0">
              <a:cs typeface="Myriad Pro Light" charset="0"/>
            </a:endParaRPr>
          </a:p>
          <a:p>
            <a:pPr marL="0" indent="0" eaLnBrk="1" hangingPunct="1">
              <a:buNone/>
              <a:defRPr/>
            </a:pPr>
            <a:endParaRPr lang="es-MX" altLang="es-MX" sz="1050" dirty="0" smtClean="0">
              <a:cs typeface="Myriad Pro Light" charset="0"/>
            </a:endParaRPr>
          </a:p>
          <a:p>
            <a:pPr marL="0" indent="0" eaLnBrk="1" hangingPunct="1">
              <a:buNone/>
              <a:defRPr/>
            </a:pPr>
            <a:endParaRPr lang="es-MX" altLang="es-MX" sz="1050" dirty="0">
              <a:cs typeface="Myriad Pro Light" charset="0"/>
            </a:endParaRPr>
          </a:p>
          <a:p>
            <a:pPr eaLnBrk="1" hangingPunct="1">
              <a:buClr>
                <a:srgbClr val="C00000"/>
              </a:buClr>
              <a:defRPr/>
            </a:pPr>
            <a:r>
              <a:rPr lang="es-MX" altLang="es-MX" sz="1600" dirty="0">
                <a:cs typeface="Myriad Pro Light" charset="0"/>
              </a:rPr>
              <a:t>El empleo formal privado continuó creciendo. En junio se registraron 808 mil nuevos puestos laborales (12 meses). </a:t>
            </a:r>
          </a:p>
          <a:p>
            <a:pPr eaLnBrk="1" hangingPunct="1">
              <a:buClr>
                <a:srgbClr val="C00000"/>
              </a:buClr>
              <a:defRPr/>
            </a:pPr>
            <a:endParaRPr lang="es-MX" altLang="es-MX" sz="1600" dirty="0">
              <a:cs typeface="Myriad Pro Light" charset="0"/>
            </a:endParaRPr>
          </a:p>
          <a:p>
            <a:pPr eaLnBrk="1" hangingPunct="1">
              <a:buClr>
                <a:srgbClr val="C00000"/>
              </a:buClr>
              <a:defRPr/>
            </a:pPr>
            <a:r>
              <a:rPr lang="es-MX" altLang="es-MX" sz="1600" dirty="0">
                <a:cs typeface="Myriad Pro Light" charset="0"/>
              </a:rPr>
              <a:t>Sin embargo, los nuevos puestos registran salarios más bajos.</a:t>
            </a:r>
          </a:p>
        </p:txBody>
      </p:sp>
      <p:sp>
        <p:nvSpPr>
          <p:cNvPr id="8195" name="Marcador de número de diapositiva 3"/>
          <p:cNvSpPr>
            <a:spLocks noGrp="1"/>
          </p:cNvSpPr>
          <p:nvPr>
            <p:ph type="sldNum" sz="quarter" idx="4294967295"/>
          </p:nvPr>
        </p:nvSpPr>
        <p:spPr bwMode="auto">
          <a:xfrm>
            <a:off x="7010400" y="6403975"/>
            <a:ext cx="2133600" cy="26198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t"/>
          <a:lstStyle>
            <a:lvl1pPr>
              <a:spcBef>
                <a:spcPct val="20000"/>
              </a:spcBef>
              <a:buFont typeface="Arial" panose="020B0604020202020204" pitchFamily="34" charset="0"/>
              <a:buChar char="•"/>
              <a:defRPr sz="2800">
                <a:solidFill>
                  <a:schemeClr val="tx1"/>
                </a:solidFill>
                <a:latin typeface="Myriad Pro Light" charset="0"/>
                <a:ea typeface="Myriad Pro Light" charset="0"/>
                <a:cs typeface="Myriad Pro Light" charset="0"/>
              </a:defRPr>
            </a:lvl1pPr>
            <a:lvl2pPr marL="742950" indent="-285750">
              <a:spcBef>
                <a:spcPct val="20000"/>
              </a:spcBef>
              <a:buFont typeface="Arial" panose="020B0604020202020204" pitchFamily="34" charset="0"/>
              <a:buChar char="–"/>
              <a:defRPr sz="2400">
                <a:solidFill>
                  <a:schemeClr val="tx1"/>
                </a:solidFill>
                <a:latin typeface="Myriad Pro Light" charset="0"/>
                <a:ea typeface="Myriad Pro Light" charset="0"/>
                <a:cs typeface="Myriad Pro Light" charset="0"/>
              </a:defRPr>
            </a:lvl2pPr>
            <a:lvl3pPr marL="1143000" indent="-228600">
              <a:spcBef>
                <a:spcPct val="20000"/>
              </a:spcBef>
              <a:buFont typeface="Arial" panose="020B0604020202020204" pitchFamily="34" charset="0"/>
              <a:buChar char="•"/>
              <a:defRPr sz="2000">
                <a:solidFill>
                  <a:schemeClr val="tx1"/>
                </a:solidFill>
                <a:latin typeface="Myriad Pro Light" charset="0"/>
                <a:ea typeface="Myriad Pro Light" charset="0"/>
                <a:cs typeface="Myriad Pro Light" charset="0"/>
              </a:defRPr>
            </a:lvl3pPr>
            <a:lvl4pPr marL="1600200" indent="-228600">
              <a:spcBef>
                <a:spcPct val="20000"/>
              </a:spcBef>
              <a:buFont typeface="Arial" panose="020B0604020202020204" pitchFamily="34" charset="0"/>
              <a:buChar char="–"/>
              <a:defRPr>
                <a:solidFill>
                  <a:schemeClr val="tx1"/>
                </a:solidFill>
                <a:latin typeface="Myriad Pro Light" charset="0"/>
                <a:ea typeface="Myriad Pro Light" charset="0"/>
                <a:cs typeface="Myriad Pro Light" charset="0"/>
              </a:defRPr>
            </a:lvl4pPr>
            <a:lvl5pPr marL="2057400" indent="-228600">
              <a:spcBef>
                <a:spcPct val="20000"/>
              </a:spcBef>
              <a:buFont typeface="Arial" panose="020B0604020202020204" pitchFamily="34" charset="0"/>
              <a:buChar char="»"/>
              <a:defRPr>
                <a:solidFill>
                  <a:schemeClr val="tx1"/>
                </a:solidFill>
                <a:latin typeface="Myriad Pro Light" charset="0"/>
                <a:ea typeface="Myriad Pro Light" charset="0"/>
                <a:cs typeface="Myriad Pro Light" charset="0"/>
              </a:defRPr>
            </a:lvl5pPr>
            <a:lvl6pPr marL="2514600" indent="-228600" defTabSz="457200" eaLnBrk="0" fontAlgn="base" hangingPunct="0">
              <a:spcBef>
                <a:spcPct val="20000"/>
              </a:spcBef>
              <a:spcAft>
                <a:spcPct val="0"/>
              </a:spcAft>
              <a:buFont typeface="Arial" panose="020B0604020202020204" pitchFamily="34" charset="0"/>
              <a:buChar char="»"/>
              <a:defRPr>
                <a:solidFill>
                  <a:schemeClr val="tx1"/>
                </a:solidFill>
                <a:latin typeface="Myriad Pro Light" charset="0"/>
                <a:ea typeface="Myriad Pro Light" charset="0"/>
                <a:cs typeface="Myriad Pro Light" charset="0"/>
              </a:defRPr>
            </a:lvl6pPr>
            <a:lvl7pPr marL="2971800" indent="-228600" defTabSz="457200" eaLnBrk="0" fontAlgn="base" hangingPunct="0">
              <a:spcBef>
                <a:spcPct val="20000"/>
              </a:spcBef>
              <a:spcAft>
                <a:spcPct val="0"/>
              </a:spcAft>
              <a:buFont typeface="Arial" panose="020B0604020202020204" pitchFamily="34" charset="0"/>
              <a:buChar char="»"/>
              <a:defRPr>
                <a:solidFill>
                  <a:schemeClr val="tx1"/>
                </a:solidFill>
                <a:latin typeface="Myriad Pro Light" charset="0"/>
                <a:ea typeface="Myriad Pro Light" charset="0"/>
                <a:cs typeface="Myriad Pro Light" charset="0"/>
              </a:defRPr>
            </a:lvl7pPr>
            <a:lvl8pPr marL="3429000" indent="-228600" defTabSz="457200" eaLnBrk="0" fontAlgn="base" hangingPunct="0">
              <a:spcBef>
                <a:spcPct val="20000"/>
              </a:spcBef>
              <a:spcAft>
                <a:spcPct val="0"/>
              </a:spcAft>
              <a:buFont typeface="Arial" panose="020B0604020202020204" pitchFamily="34" charset="0"/>
              <a:buChar char="»"/>
              <a:defRPr>
                <a:solidFill>
                  <a:schemeClr val="tx1"/>
                </a:solidFill>
                <a:latin typeface="Myriad Pro Light" charset="0"/>
                <a:ea typeface="Myriad Pro Light" charset="0"/>
                <a:cs typeface="Myriad Pro Light" charset="0"/>
              </a:defRPr>
            </a:lvl8pPr>
            <a:lvl9pPr marL="3886200" indent="-228600" defTabSz="457200" eaLnBrk="0" fontAlgn="base" hangingPunct="0">
              <a:spcBef>
                <a:spcPct val="20000"/>
              </a:spcBef>
              <a:spcAft>
                <a:spcPct val="0"/>
              </a:spcAft>
              <a:buFont typeface="Arial" panose="020B0604020202020204" pitchFamily="34" charset="0"/>
              <a:buChar char="»"/>
              <a:defRPr>
                <a:solidFill>
                  <a:schemeClr val="tx1"/>
                </a:solidFill>
                <a:latin typeface="Myriad Pro Light" charset="0"/>
                <a:ea typeface="Myriad Pro Light" charset="0"/>
                <a:cs typeface="Myriad Pro Light" charset="0"/>
              </a:defRPr>
            </a:lvl9pPr>
          </a:lstStyle>
          <a:p>
            <a:pPr algn="ctr">
              <a:spcBef>
                <a:spcPct val="0"/>
              </a:spcBef>
              <a:buFontTx/>
              <a:buNone/>
            </a:pPr>
            <a:r>
              <a:rPr lang="es-ES" altLang="es-MX" sz="1200" dirty="0" smtClean="0">
                <a:solidFill>
                  <a:srgbClr val="898989"/>
                </a:solidFill>
                <a:latin typeface="Century Gothic" panose="020B0502020202020204" pitchFamily="34" charset="0"/>
                <a:ea typeface="MS PGothic" panose="020B0600070205080204" pitchFamily="34" charset="-128"/>
              </a:rPr>
              <a:t>9</a:t>
            </a:r>
            <a:endParaRPr lang="es-ES" altLang="es-MX" sz="1200" dirty="0">
              <a:solidFill>
                <a:srgbClr val="898989"/>
              </a:solidFill>
              <a:latin typeface="Century Gothic" panose="020B0502020202020204" pitchFamily="34" charset="0"/>
              <a:ea typeface="MS PGothic" panose="020B0600070205080204" pitchFamily="34" charset="-128"/>
            </a:endParaRPr>
          </a:p>
        </p:txBody>
      </p:sp>
      <p:pic>
        <p:nvPicPr>
          <p:cNvPr id="3" name="Imagen 2">
            <a:extLst>
              <a:ext uri="{FF2B5EF4-FFF2-40B4-BE49-F238E27FC236}">
                <a16:creationId xmlns:a16="http://schemas.microsoft.com/office/drawing/2014/main" xmlns="" id="{9670E670-B6DC-46E3-B14E-7FDCFD2614F9}"/>
              </a:ext>
            </a:extLst>
          </p:cNvPr>
          <p:cNvPicPr>
            <a:picLocks noChangeAspect="1"/>
          </p:cNvPicPr>
          <p:nvPr/>
        </p:nvPicPr>
        <p:blipFill>
          <a:blip r:embed="rId2"/>
          <a:stretch>
            <a:fillRect/>
          </a:stretch>
        </p:blipFill>
        <p:spPr>
          <a:xfrm>
            <a:off x="4788765" y="2508293"/>
            <a:ext cx="4206605" cy="3895682"/>
          </a:xfrm>
          <a:prstGeom prst="rect">
            <a:avLst/>
          </a:prstGeom>
        </p:spPr>
      </p:pic>
      <p:pic>
        <p:nvPicPr>
          <p:cNvPr id="205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01612" y="2508293"/>
            <a:ext cx="4408487" cy="37925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2742070"/>
      </p:ext>
    </p:extLst>
  </p:cSld>
  <p:clrMapOvr>
    <a:masterClrMapping/>
  </p:clrMapOvr>
  <p:transition spd="slow">
    <p:push dir="u"/>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Marcador de contenido 4"/>
          <p:cNvSpPr>
            <a:spLocks noGrp="1"/>
          </p:cNvSpPr>
          <p:nvPr>
            <p:ph idx="1"/>
          </p:nvPr>
        </p:nvSpPr>
        <p:spPr>
          <a:xfrm>
            <a:off x="280988" y="317500"/>
            <a:ext cx="8863012" cy="6407150"/>
          </a:xfrm>
        </p:spPr>
        <p:txBody>
          <a:bodyPr/>
          <a:lstStyle/>
          <a:p>
            <a:pPr marL="0" indent="0">
              <a:buFont typeface="Arial" panose="020B0604020202020204" pitchFamily="34" charset="0"/>
              <a:buNone/>
              <a:defRPr/>
            </a:pPr>
            <a:r>
              <a:rPr lang="es-MX" altLang="es-MX" sz="2000" b="1" dirty="0">
                <a:solidFill>
                  <a:srgbClr val="C00000"/>
                </a:solidFill>
                <a:cs typeface="Myriad Pro Light" charset="0"/>
              </a:rPr>
              <a:t>Mercado </a:t>
            </a:r>
            <a:r>
              <a:rPr lang="es-MX" altLang="es-MX" sz="2000" b="1" dirty="0" smtClean="0">
                <a:solidFill>
                  <a:srgbClr val="C00000"/>
                </a:solidFill>
                <a:cs typeface="Myriad Pro Light" charset="0"/>
              </a:rPr>
              <a:t>cambiario</a:t>
            </a:r>
          </a:p>
          <a:p>
            <a:pPr marL="0" indent="0">
              <a:buFont typeface="Arial" panose="020B0604020202020204" pitchFamily="34" charset="0"/>
              <a:buNone/>
              <a:defRPr/>
            </a:pPr>
            <a:endParaRPr lang="es-MX" altLang="es-MX" b="1" dirty="0">
              <a:solidFill>
                <a:srgbClr val="C00000"/>
              </a:solidFill>
              <a:cs typeface="Myriad Pro Light" charset="0"/>
            </a:endParaRPr>
          </a:p>
          <a:p>
            <a:pPr>
              <a:buClr>
                <a:srgbClr val="C00000"/>
              </a:buClr>
              <a:defRPr/>
            </a:pPr>
            <a:r>
              <a:rPr lang="es-MX" altLang="es-MX" sz="1600" dirty="0" smtClean="0">
                <a:cs typeface="Myriad Pro Light" charset="0"/>
              </a:rPr>
              <a:t>La apreciación de peso durante </a:t>
            </a:r>
            <a:r>
              <a:rPr lang="es-MX" altLang="es-MX" sz="1600" dirty="0">
                <a:cs typeface="Myriad Pro Light" charset="0"/>
              </a:rPr>
              <a:t>el </a:t>
            </a:r>
            <a:r>
              <a:rPr lang="es-MX" altLang="es-MX" sz="1600" dirty="0" smtClean="0">
                <a:cs typeface="Myriad Pro Light" charset="0"/>
              </a:rPr>
              <a:t>2017 asciende a 12.5% </a:t>
            </a:r>
            <a:endParaRPr lang="es-MX" altLang="es-MX" sz="1600" dirty="0">
              <a:cs typeface="Myriad Pro Light" charset="0"/>
            </a:endParaRPr>
          </a:p>
          <a:p>
            <a:pPr>
              <a:buClr>
                <a:srgbClr val="C00000"/>
              </a:buClr>
              <a:defRPr/>
            </a:pPr>
            <a:r>
              <a:rPr lang="es-MX" altLang="es-MX" sz="1600" dirty="0">
                <a:cs typeface="Myriad Pro Light" charset="0"/>
              </a:rPr>
              <a:t>El peso </a:t>
            </a:r>
            <a:r>
              <a:rPr lang="es-MX" altLang="es-MX" sz="1600" dirty="0" smtClean="0">
                <a:cs typeface="Myriad Pro Light" charset="0"/>
              </a:rPr>
              <a:t>se mantiene como una </a:t>
            </a:r>
            <a:r>
              <a:rPr lang="es-MX" altLang="es-MX" sz="1600" dirty="0">
                <a:cs typeface="Myriad Pro Light" charset="0"/>
              </a:rPr>
              <a:t>de las monedas con mejor comportamiento en lo que va de este año</a:t>
            </a:r>
          </a:p>
        </p:txBody>
      </p:sp>
      <p:sp>
        <p:nvSpPr>
          <p:cNvPr id="11267" name="Marcador de número de diapositiva 3"/>
          <p:cNvSpPr>
            <a:spLocks noGrp="1"/>
          </p:cNvSpPr>
          <p:nvPr>
            <p:ph type="sldNum" sz="quarter" idx="4294967295"/>
          </p:nvPr>
        </p:nvSpPr>
        <p:spPr bwMode="auto">
          <a:xfrm>
            <a:off x="7309356" y="6359525"/>
            <a:ext cx="1600200" cy="3651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t"/>
          <a:lstStyle>
            <a:lvl1pPr>
              <a:spcBef>
                <a:spcPct val="20000"/>
              </a:spcBef>
              <a:buFont typeface="Arial" panose="020B0604020202020204" pitchFamily="34" charset="0"/>
              <a:buChar char="•"/>
              <a:defRPr sz="2800">
                <a:solidFill>
                  <a:schemeClr val="tx1"/>
                </a:solidFill>
                <a:latin typeface="Myriad Pro Light" charset="0"/>
                <a:ea typeface="Myriad Pro Light" charset="0"/>
                <a:cs typeface="Myriad Pro Light" charset="0"/>
              </a:defRPr>
            </a:lvl1pPr>
            <a:lvl2pPr marL="742950" indent="-285750">
              <a:spcBef>
                <a:spcPct val="20000"/>
              </a:spcBef>
              <a:buFont typeface="Arial" panose="020B0604020202020204" pitchFamily="34" charset="0"/>
              <a:buChar char="–"/>
              <a:defRPr sz="2400">
                <a:solidFill>
                  <a:schemeClr val="tx1"/>
                </a:solidFill>
                <a:latin typeface="Myriad Pro Light" charset="0"/>
                <a:ea typeface="Myriad Pro Light" charset="0"/>
                <a:cs typeface="Myriad Pro Light" charset="0"/>
              </a:defRPr>
            </a:lvl2pPr>
            <a:lvl3pPr marL="1143000" indent="-228600">
              <a:spcBef>
                <a:spcPct val="20000"/>
              </a:spcBef>
              <a:buFont typeface="Arial" panose="020B0604020202020204" pitchFamily="34" charset="0"/>
              <a:buChar char="•"/>
              <a:defRPr sz="2000">
                <a:solidFill>
                  <a:schemeClr val="tx1"/>
                </a:solidFill>
                <a:latin typeface="Myriad Pro Light" charset="0"/>
                <a:ea typeface="Myriad Pro Light" charset="0"/>
                <a:cs typeface="Myriad Pro Light" charset="0"/>
              </a:defRPr>
            </a:lvl3pPr>
            <a:lvl4pPr marL="1600200" indent="-228600">
              <a:spcBef>
                <a:spcPct val="20000"/>
              </a:spcBef>
              <a:buFont typeface="Arial" panose="020B0604020202020204" pitchFamily="34" charset="0"/>
              <a:buChar char="–"/>
              <a:defRPr>
                <a:solidFill>
                  <a:schemeClr val="tx1"/>
                </a:solidFill>
                <a:latin typeface="Myriad Pro Light" charset="0"/>
                <a:ea typeface="Myriad Pro Light" charset="0"/>
                <a:cs typeface="Myriad Pro Light" charset="0"/>
              </a:defRPr>
            </a:lvl4pPr>
            <a:lvl5pPr marL="2057400" indent="-228600">
              <a:spcBef>
                <a:spcPct val="20000"/>
              </a:spcBef>
              <a:buFont typeface="Arial" panose="020B0604020202020204" pitchFamily="34" charset="0"/>
              <a:buChar char="»"/>
              <a:defRPr>
                <a:solidFill>
                  <a:schemeClr val="tx1"/>
                </a:solidFill>
                <a:latin typeface="Myriad Pro Light" charset="0"/>
                <a:ea typeface="Myriad Pro Light" charset="0"/>
                <a:cs typeface="Myriad Pro Light" charset="0"/>
              </a:defRPr>
            </a:lvl5pPr>
            <a:lvl6pPr marL="2514600" indent="-228600" defTabSz="457200" eaLnBrk="0" fontAlgn="base" hangingPunct="0">
              <a:spcBef>
                <a:spcPct val="20000"/>
              </a:spcBef>
              <a:spcAft>
                <a:spcPct val="0"/>
              </a:spcAft>
              <a:buFont typeface="Arial" panose="020B0604020202020204" pitchFamily="34" charset="0"/>
              <a:buChar char="»"/>
              <a:defRPr>
                <a:solidFill>
                  <a:schemeClr val="tx1"/>
                </a:solidFill>
                <a:latin typeface="Myriad Pro Light" charset="0"/>
                <a:ea typeface="Myriad Pro Light" charset="0"/>
                <a:cs typeface="Myriad Pro Light" charset="0"/>
              </a:defRPr>
            </a:lvl6pPr>
            <a:lvl7pPr marL="2971800" indent="-228600" defTabSz="457200" eaLnBrk="0" fontAlgn="base" hangingPunct="0">
              <a:spcBef>
                <a:spcPct val="20000"/>
              </a:spcBef>
              <a:spcAft>
                <a:spcPct val="0"/>
              </a:spcAft>
              <a:buFont typeface="Arial" panose="020B0604020202020204" pitchFamily="34" charset="0"/>
              <a:buChar char="»"/>
              <a:defRPr>
                <a:solidFill>
                  <a:schemeClr val="tx1"/>
                </a:solidFill>
                <a:latin typeface="Myriad Pro Light" charset="0"/>
                <a:ea typeface="Myriad Pro Light" charset="0"/>
                <a:cs typeface="Myriad Pro Light" charset="0"/>
              </a:defRPr>
            </a:lvl7pPr>
            <a:lvl8pPr marL="3429000" indent="-228600" defTabSz="457200" eaLnBrk="0" fontAlgn="base" hangingPunct="0">
              <a:spcBef>
                <a:spcPct val="20000"/>
              </a:spcBef>
              <a:spcAft>
                <a:spcPct val="0"/>
              </a:spcAft>
              <a:buFont typeface="Arial" panose="020B0604020202020204" pitchFamily="34" charset="0"/>
              <a:buChar char="»"/>
              <a:defRPr>
                <a:solidFill>
                  <a:schemeClr val="tx1"/>
                </a:solidFill>
                <a:latin typeface="Myriad Pro Light" charset="0"/>
                <a:ea typeface="Myriad Pro Light" charset="0"/>
                <a:cs typeface="Myriad Pro Light" charset="0"/>
              </a:defRPr>
            </a:lvl8pPr>
            <a:lvl9pPr marL="3886200" indent="-228600" defTabSz="457200" eaLnBrk="0" fontAlgn="base" hangingPunct="0">
              <a:spcBef>
                <a:spcPct val="20000"/>
              </a:spcBef>
              <a:spcAft>
                <a:spcPct val="0"/>
              </a:spcAft>
              <a:buFont typeface="Arial" panose="020B0604020202020204" pitchFamily="34" charset="0"/>
              <a:buChar char="»"/>
              <a:defRPr>
                <a:solidFill>
                  <a:schemeClr val="tx1"/>
                </a:solidFill>
                <a:latin typeface="Myriad Pro Light" charset="0"/>
                <a:ea typeface="Myriad Pro Light" charset="0"/>
                <a:cs typeface="Myriad Pro Light" charset="0"/>
              </a:defRPr>
            </a:lvl9pPr>
          </a:lstStyle>
          <a:p>
            <a:pPr algn="ctr">
              <a:spcBef>
                <a:spcPct val="0"/>
              </a:spcBef>
              <a:buFontTx/>
              <a:buNone/>
            </a:pPr>
            <a:r>
              <a:rPr lang="es-ES" altLang="es-MX" sz="1200" dirty="0" smtClean="0">
                <a:solidFill>
                  <a:srgbClr val="898989"/>
                </a:solidFill>
                <a:latin typeface="Century Gothic" panose="020B0502020202020204" pitchFamily="34" charset="0"/>
                <a:ea typeface="MS PGothic" panose="020B0600070205080204" pitchFamily="34" charset="-128"/>
              </a:rPr>
              <a:t>10</a:t>
            </a:r>
            <a:endParaRPr lang="es-ES" altLang="es-MX" sz="1200" dirty="0">
              <a:solidFill>
                <a:srgbClr val="898989"/>
              </a:solidFill>
              <a:latin typeface="Century Gothic" panose="020B0502020202020204" pitchFamily="34" charset="0"/>
              <a:ea typeface="MS PGothic" panose="020B0600070205080204" pitchFamily="34" charset="-128"/>
            </a:endParaRPr>
          </a:p>
        </p:txBody>
      </p:sp>
      <p:pic>
        <p:nvPicPr>
          <p:cNvPr id="512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56106" y="2287587"/>
            <a:ext cx="4200525" cy="39814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123"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56631" y="2263774"/>
            <a:ext cx="4352925" cy="40052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456136355"/>
      </p:ext>
    </p:extLst>
  </p:cSld>
  <p:clrMapOvr>
    <a:masterClrMapping/>
  </p:clrMapOvr>
  <p:transition spd="slow">
    <p:push dir="u"/>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Marcador de contenido 4"/>
          <p:cNvSpPr>
            <a:spLocks noGrp="1"/>
          </p:cNvSpPr>
          <p:nvPr>
            <p:ph idx="1"/>
          </p:nvPr>
        </p:nvSpPr>
        <p:spPr>
          <a:xfrm>
            <a:off x="280988" y="317500"/>
            <a:ext cx="8863012" cy="6407150"/>
          </a:xfrm>
        </p:spPr>
        <p:txBody>
          <a:bodyPr/>
          <a:lstStyle/>
          <a:p>
            <a:pPr marL="0" indent="0">
              <a:buFont typeface="Arial" panose="020B0604020202020204" pitchFamily="34" charset="0"/>
              <a:buNone/>
              <a:defRPr/>
            </a:pPr>
            <a:r>
              <a:rPr lang="es-MX" altLang="es-MX" sz="2000" b="1" dirty="0">
                <a:solidFill>
                  <a:srgbClr val="C00000"/>
                </a:solidFill>
                <a:cs typeface="Myriad Pro Light" charset="0"/>
              </a:rPr>
              <a:t>Comercio exterior</a:t>
            </a:r>
          </a:p>
          <a:p>
            <a:pPr marL="0" indent="0">
              <a:buFont typeface="Arial" panose="020B0604020202020204" pitchFamily="34" charset="0"/>
              <a:buNone/>
              <a:defRPr/>
            </a:pPr>
            <a:endParaRPr lang="es-MX" altLang="es-MX" b="1" dirty="0">
              <a:solidFill>
                <a:srgbClr val="C00000"/>
              </a:solidFill>
              <a:cs typeface="Myriad Pro Light" charset="0"/>
            </a:endParaRPr>
          </a:p>
          <a:p>
            <a:pPr>
              <a:buClr>
                <a:srgbClr val="C00000"/>
              </a:buClr>
              <a:defRPr/>
            </a:pPr>
            <a:r>
              <a:rPr lang="es-MX" altLang="es-MX" sz="1600" dirty="0" smtClean="0">
                <a:cs typeface="Myriad Pro Light" charset="0"/>
              </a:rPr>
              <a:t>Las </a:t>
            </a:r>
            <a:r>
              <a:rPr lang="es-MX" altLang="es-MX" sz="1600" dirty="0">
                <a:cs typeface="Myriad Pro Light" charset="0"/>
              </a:rPr>
              <a:t>exportaciones no petroleras mantienen su dinamismo lo que ha permitido una importante mejoría en la balanza comercial</a:t>
            </a:r>
          </a:p>
          <a:p>
            <a:pPr>
              <a:buClr>
                <a:srgbClr val="C00000"/>
              </a:buClr>
              <a:defRPr/>
            </a:pPr>
            <a:endParaRPr lang="es-MX" altLang="es-MX" sz="1600" dirty="0">
              <a:cs typeface="Myriad Pro Light" charset="0"/>
            </a:endParaRPr>
          </a:p>
          <a:p>
            <a:pPr>
              <a:buClr>
                <a:srgbClr val="C00000"/>
              </a:buClr>
              <a:defRPr/>
            </a:pPr>
            <a:endParaRPr lang="es-MX" altLang="es-MX" sz="1600" dirty="0">
              <a:cs typeface="Myriad Pro Light" charset="0"/>
            </a:endParaRPr>
          </a:p>
          <a:p>
            <a:pPr marL="0" indent="0">
              <a:buFont typeface="Arial" panose="020B0604020202020204" pitchFamily="34" charset="0"/>
              <a:buNone/>
              <a:defRPr/>
            </a:pPr>
            <a:endParaRPr lang="es-MX" altLang="es-MX" sz="2000" dirty="0">
              <a:cs typeface="Myriad Pro Light" charset="0"/>
            </a:endParaRPr>
          </a:p>
        </p:txBody>
      </p:sp>
      <p:sp>
        <p:nvSpPr>
          <p:cNvPr id="11267" name="Marcador de número de diapositiva 3"/>
          <p:cNvSpPr>
            <a:spLocks noGrp="1"/>
          </p:cNvSpPr>
          <p:nvPr>
            <p:ph type="sldNum" sz="quarter" idx="4294967295"/>
          </p:nvPr>
        </p:nvSpPr>
        <p:spPr bwMode="auto">
          <a:xfrm>
            <a:off x="7422419" y="6425523"/>
            <a:ext cx="1600200" cy="3651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t"/>
          <a:lstStyle>
            <a:lvl1pPr>
              <a:spcBef>
                <a:spcPct val="20000"/>
              </a:spcBef>
              <a:buFont typeface="Arial" panose="020B0604020202020204" pitchFamily="34" charset="0"/>
              <a:buChar char="•"/>
              <a:defRPr sz="2800">
                <a:solidFill>
                  <a:schemeClr val="tx1"/>
                </a:solidFill>
                <a:latin typeface="Myriad Pro Light" charset="0"/>
                <a:ea typeface="Myriad Pro Light" charset="0"/>
                <a:cs typeface="Myriad Pro Light" charset="0"/>
              </a:defRPr>
            </a:lvl1pPr>
            <a:lvl2pPr marL="742950" indent="-285750">
              <a:spcBef>
                <a:spcPct val="20000"/>
              </a:spcBef>
              <a:buFont typeface="Arial" panose="020B0604020202020204" pitchFamily="34" charset="0"/>
              <a:buChar char="–"/>
              <a:defRPr sz="2400">
                <a:solidFill>
                  <a:schemeClr val="tx1"/>
                </a:solidFill>
                <a:latin typeface="Myriad Pro Light" charset="0"/>
                <a:ea typeface="Myriad Pro Light" charset="0"/>
                <a:cs typeface="Myriad Pro Light" charset="0"/>
              </a:defRPr>
            </a:lvl2pPr>
            <a:lvl3pPr marL="1143000" indent="-228600">
              <a:spcBef>
                <a:spcPct val="20000"/>
              </a:spcBef>
              <a:buFont typeface="Arial" panose="020B0604020202020204" pitchFamily="34" charset="0"/>
              <a:buChar char="•"/>
              <a:defRPr sz="2000">
                <a:solidFill>
                  <a:schemeClr val="tx1"/>
                </a:solidFill>
                <a:latin typeface="Myriad Pro Light" charset="0"/>
                <a:ea typeface="Myriad Pro Light" charset="0"/>
                <a:cs typeface="Myriad Pro Light" charset="0"/>
              </a:defRPr>
            </a:lvl3pPr>
            <a:lvl4pPr marL="1600200" indent="-228600">
              <a:spcBef>
                <a:spcPct val="20000"/>
              </a:spcBef>
              <a:buFont typeface="Arial" panose="020B0604020202020204" pitchFamily="34" charset="0"/>
              <a:buChar char="–"/>
              <a:defRPr>
                <a:solidFill>
                  <a:schemeClr val="tx1"/>
                </a:solidFill>
                <a:latin typeface="Myriad Pro Light" charset="0"/>
                <a:ea typeface="Myriad Pro Light" charset="0"/>
                <a:cs typeface="Myriad Pro Light" charset="0"/>
              </a:defRPr>
            </a:lvl4pPr>
            <a:lvl5pPr marL="2057400" indent="-228600">
              <a:spcBef>
                <a:spcPct val="20000"/>
              </a:spcBef>
              <a:buFont typeface="Arial" panose="020B0604020202020204" pitchFamily="34" charset="0"/>
              <a:buChar char="»"/>
              <a:defRPr>
                <a:solidFill>
                  <a:schemeClr val="tx1"/>
                </a:solidFill>
                <a:latin typeface="Myriad Pro Light" charset="0"/>
                <a:ea typeface="Myriad Pro Light" charset="0"/>
                <a:cs typeface="Myriad Pro Light" charset="0"/>
              </a:defRPr>
            </a:lvl5pPr>
            <a:lvl6pPr marL="2514600" indent="-228600" defTabSz="457200" eaLnBrk="0" fontAlgn="base" hangingPunct="0">
              <a:spcBef>
                <a:spcPct val="20000"/>
              </a:spcBef>
              <a:spcAft>
                <a:spcPct val="0"/>
              </a:spcAft>
              <a:buFont typeface="Arial" panose="020B0604020202020204" pitchFamily="34" charset="0"/>
              <a:buChar char="»"/>
              <a:defRPr>
                <a:solidFill>
                  <a:schemeClr val="tx1"/>
                </a:solidFill>
                <a:latin typeface="Myriad Pro Light" charset="0"/>
                <a:ea typeface="Myriad Pro Light" charset="0"/>
                <a:cs typeface="Myriad Pro Light" charset="0"/>
              </a:defRPr>
            </a:lvl6pPr>
            <a:lvl7pPr marL="2971800" indent="-228600" defTabSz="457200" eaLnBrk="0" fontAlgn="base" hangingPunct="0">
              <a:spcBef>
                <a:spcPct val="20000"/>
              </a:spcBef>
              <a:spcAft>
                <a:spcPct val="0"/>
              </a:spcAft>
              <a:buFont typeface="Arial" panose="020B0604020202020204" pitchFamily="34" charset="0"/>
              <a:buChar char="»"/>
              <a:defRPr>
                <a:solidFill>
                  <a:schemeClr val="tx1"/>
                </a:solidFill>
                <a:latin typeface="Myriad Pro Light" charset="0"/>
                <a:ea typeface="Myriad Pro Light" charset="0"/>
                <a:cs typeface="Myriad Pro Light" charset="0"/>
              </a:defRPr>
            </a:lvl7pPr>
            <a:lvl8pPr marL="3429000" indent="-228600" defTabSz="457200" eaLnBrk="0" fontAlgn="base" hangingPunct="0">
              <a:spcBef>
                <a:spcPct val="20000"/>
              </a:spcBef>
              <a:spcAft>
                <a:spcPct val="0"/>
              </a:spcAft>
              <a:buFont typeface="Arial" panose="020B0604020202020204" pitchFamily="34" charset="0"/>
              <a:buChar char="»"/>
              <a:defRPr>
                <a:solidFill>
                  <a:schemeClr val="tx1"/>
                </a:solidFill>
                <a:latin typeface="Myriad Pro Light" charset="0"/>
                <a:ea typeface="Myriad Pro Light" charset="0"/>
                <a:cs typeface="Myriad Pro Light" charset="0"/>
              </a:defRPr>
            </a:lvl8pPr>
            <a:lvl9pPr marL="3886200" indent="-228600" defTabSz="457200" eaLnBrk="0" fontAlgn="base" hangingPunct="0">
              <a:spcBef>
                <a:spcPct val="20000"/>
              </a:spcBef>
              <a:spcAft>
                <a:spcPct val="0"/>
              </a:spcAft>
              <a:buFont typeface="Arial" panose="020B0604020202020204" pitchFamily="34" charset="0"/>
              <a:buChar char="»"/>
              <a:defRPr>
                <a:solidFill>
                  <a:schemeClr val="tx1"/>
                </a:solidFill>
                <a:latin typeface="Myriad Pro Light" charset="0"/>
                <a:ea typeface="Myriad Pro Light" charset="0"/>
                <a:cs typeface="Myriad Pro Light" charset="0"/>
              </a:defRPr>
            </a:lvl9pPr>
          </a:lstStyle>
          <a:p>
            <a:pPr algn="ctr">
              <a:spcBef>
                <a:spcPct val="0"/>
              </a:spcBef>
              <a:buFontTx/>
              <a:buNone/>
            </a:pPr>
            <a:r>
              <a:rPr lang="es-ES" altLang="es-MX" sz="1200" dirty="0" smtClean="0">
                <a:solidFill>
                  <a:srgbClr val="898989"/>
                </a:solidFill>
                <a:latin typeface="Century Gothic" panose="020B0502020202020204" pitchFamily="34" charset="0"/>
                <a:ea typeface="MS PGothic" panose="020B0600070205080204" pitchFamily="34" charset="-128"/>
              </a:rPr>
              <a:t>11</a:t>
            </a:r>
            <a:endParaRPr lang="es-ES" altLang="es-MX" sz="1200" dirty="0">
              <a:solidFill>
                <a:srgbClr val="898989"/>
              </a:solidFill>
              <a:latin typeface="Century Gothic" panose="020B0502020202020204" pitchFamily="34" charset="0"/>
              <a:ea typeface="MS PGothic" panose="020B0600070205080204" pitchFamily="34" charset="-128"/>
            </a:endParaRPr>
          </a:p>
        </p:txBody>
      </p:sp>
      <p:pic>
        <p:nvPicPr>
          <p:cNvPr id="3" name="Imagen 2">
            <a:extLst>
              <a:ext uri="{FF2B5EF4-FFF2-40B4-BE49-F238E27FC236}">
                <a16:creationId xmlns:a16="http://schemas.microsoft.com/office/drawing/2014/main" xmlns="" id="{109C34F7-B909-4994-AC61-4B9756A75433}"/>
              </a:ext>
            </a:extLst>
          </p:cNvPr>
          <p:cNvPicPr>
            <a:picLocks noChangeAspect="1"/>
          </p:cNvPicPr>
          <p:nvPr/>
        </p:nvPicPr>
        <p:blipFill>
          <a:blip r:embed="rId2"/>
          <a:stretch>
            <a:fillRect/>
          </a:stretch>
        </p:blipFill>
        <p:spPr>
          <a:xfrm>
            <a:off x="0" y="2436945"/>
            <a:ext cx="4408098" cy="3887655"/>
          </a:xfrm>
          <a:prstGeom prst="rect">
            <a:avLst/>
          </a:prstGeom>
        </p:spPr>
      </p:pic>
      <p:pic>
        <p:nvPicPr>
          <p:cNvPr id="4" name="Imagen 3">
            <a:extLst>
              <a:ext uri="{FF2B5EF4-FFF2-40B4-BE49-F238E27FC236}">
                <a16:creationId xmlns:a16="http://schemas.microsoft.com/office/drawing/2014/main" xmlns="" id="{B9A27D8E-2B99-4BDC-915F-8C4FA7696752}"/>
              </a:ext>
            </a:extLst>
          </p:cNvPr>
          <p:cNvPicPr>
            <a:picLocks noChangeAspect="1"/>
          </p:cNvPicPr>
          <p:nvPr/>
        </p:nvPicPr>
        <p:blipFill>
          <a:blip r:embed="rId3"/>
          <a:stretch>
            <a:fillRect/>
          </a:stretch>
        </p:blipFill>
        <p:spPr>
          <a:xfrm>
            <a:off x="4529478" y="2320145"/>
            <a:ext cx="4493141" cy="4121253"/>
          </a:xfrm>
          <a:prstGeom prst="rect">
            <a:avLst/>
          </a:prstGeom>
        </p:spPr>
      </p:pic>
    </p:spTree>
    <p:extLst>
      <p:ext uri="{BB962C8B-B14F-4D97-AF65-F5344CB8AC3E}">
        <p14:creationId xmlns:p14="http://schemas.microsoft.com/office/powerpoint/2010/main" val="3365287535"/>
      </p:ext>
    </p:extLst>
  </p:cSld>
  <p:clrMapOvr>
    <a:masterClrMapping/>
  </p:clrMapOvr>
  <p:transition spd="slow">
    <p:push dir="u"/>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Marcador de contenido 4"/>
          <p:cNvSpPr>
            <a:spLocks noGrp="1"/>
          </p:cNvSpPr>
          <p:nvPr>
            <p:ph idx="1"/>
          </p:nvPr>
        </p:nvSpPr>
        <p:spPr>
          <a:xfrm>
            <a:off x="195142" y="282575"/>
            <a:ext cx="8724900" cy="6407150"/>
          </a:xfrm>
        </p:spPr>
        <p:txBody>
          <a:bodyPr/>
          <a:lstStyle/>
          <a:p>
            <a:pPr marL="0" indent="0" eaLnBrk="1" hangingPunct="1">
              <a:buFont typeface="Arial" panose="020B0604020202020204" pitchFamily="34" charset="0"/>
              <a:buNone/>
              <a:defRPr/>
            </a:pPr>
            <a:r>
              <a:rPr lang="es-MX" altLang="es-MX" sz="2000" b="1" dirty="0">
                <a:solidFill>
                  <a:srgbClr val="C00000"/>
                </a:solidFill>
                <a:cs typeface="Myriad Pro Light" charset="0"/>
              </a:rPr>
              <a:t>Precios y tasas de </a:t>
            </a:r>
            <a:r>
              <a:rPr lang="es-MX" altLang="es-MX" sz="2000" b="1" dirty="0" smtClean="0">
                <a:solidFill>
                  <a:srgbClr val="C00000"/>
                </a:solidFill>
                <a:cs typeface="Myriad Pro Light" charset="0"/>
              </a:rPr>
              <a:t>interés</a:t>
            </a:r>
          </a:p>
          <a:p>
            <a:pPr marL="0" indent="0" eaLnBrk="1" hangingPunct="1">
              <a:buFont typeface="Arial" panose="020B0604020202020204" pitchFamily="34" charset="0"/>
              <a:buNone/>
              <a:defRPr/>
            </a:pPr>
            <a:endParaRPr lang="es-MX" altLang="es-MX" sz="1400" b="1" dirty="0" smtClean="0">
              <a:solidFill>
                <a:srgbClr val="C00000"/>
              </a:solidFill>
              <a:cs typeface="Myriad Pro Light" charset="0"/>
            </a:endParaRPr>
          </a:p>
          <a:p>
            <a:pPr marL="0" indent="0" eaLnBrk="1" hangingPunct="1">
              <a:buFont typeface="Arial" panose="020B0604020202020204" pitchFamily="34" charset="0"/>
              <a:buNone/>
              <a:defRPr/>
            </a:pPr>
            <a:endParaRPr lang="es-MX" altLang="es-MX" sz="2000" b="1" dirty="0">
              <a:solidFill>
                <a:srgbClr val="C00000"/>
              </a:solidFill>
              <a:cs typeface="Myriad Pro Light" charset="0"/>
            </a:endParaRPr>
          </a:p>
          <a:p>
            <a:pPr marL="0" indent="0" eaLnBrk="1" hangingPunct="1">
              <a:buFont typeface="Arial" panose="020B0604020202020204" pitchFamily="34" charset="0"/>
              <a:buNone/>
              <a:defRPr/>
            </a:pPr>
            <a:r>
              <a:rPr lang="es-MX" altLang="es-MX" sz="1600" dirty="0" smtClean="0">
                <a:cs typeface="Myriad Pro Light" charset="0"/>
              </a:rPr>
              <a:t>La </a:t>
            </a:r>
            <a:r>
              <a:rPr lang="es-MX" altLang="es-MX" sz="1600" dirty="0">
                <a:cs typeface="Myriad Pro Light" charset="0"/>
              </a:rPr>
              <a:t>inflación se ha mantenido a niveles altos (</a:t>
            </a:r>
            <a:r>
              <a:rPr lang="es-MX" altLang="es-MX" sz="1600" dirty="0" smtClean="0">
                <a:cs typeface="Myriad Pro Light" charset="0"/>
              </a:rPr>
              <a:t>6.4% </a:t>
            </a:r>
            <a:r>
              <a:rPr lang="es-MX" altLang="es-MX" sz="1600" dirty="0">
                <a:cs typeface="Myriad Pro Light" charset="0"/>
              </a:rPr>
              <a:t>durante </a:t>
            </a:r>
            <a:r>
              <a:rPr lang="es-MX" altLang="es-MX" sz="1600" dirty="0" smtClean="0">
                <a:cs typeface="Myriad Pro Light" charset="0"/>
              </a:rPr>
              <a:t>julio), pero el principal detonante es el componente no subyacente, en especial frutas y verduras.</a:t>
            </a:r>
          </a:p>
          <a:p>
            <a:pPr marL="0" indent="0" eaLnBrk="1" hangingPunct="1">
              <a:buFont typeface="Arial" panose="020B0604020202020204" pitchFamily="34" charset="0"/>
              <a:buNone/>
              <a:defRPr/>
            </a:pPr>
            <a:r>
              <a:rPr lang="es-MX" altLang="es-MX" sz="1600" dirty="0" smtClean="0">
                <a:cs typeface="Myriad Pro Light" charset="0"/>
              </a:rPr>
              <a:t>En su última reunión, Banxico decidió mantener su tasa de </a:t>
            </a:r>
            <a:r>
              <a:rPr lang="es-MX" altLang="es-MX" sz="1600" dirty="0">
                <a:cs typeface="Myriad Pro Light" charset="0"/>
              </a:rPr>
              <a:t>referencia </a:t>
            </a:r>
            <a:r>
              <a:rPr lang="es-MX" altLang="es-MX" sz="1600" dirty="0" smtClean="0">
                <a:cs typeface="Myriad Pro Light" charset="0"/>
              </a:rPr>
              <a:t>en </a:t>
            </a:r>
            <a:r>
              <a:rPr lang="es-MX" altLang="es-MX" sz="1600" dirty="0">
                <a:cs typeface="Myriad Pro Light" charset="0"/>
              </a:rPr>
              <a:t>7</a:t>
            </a:r>
            <a:r>
              <a:rPr lang="es-MX" altLang="es-MX" sz="1600" dirty="0" smtClean="0">
                <a:cs typeface="Myriad Pro Light" charset="0"/>
              </a:rPr>
              <a:t>% y se espera empiece a ceder la inflación. </a:t>
            </a:r>
          </a:p>
          <a:p>
            <a:pPr marL="0" indent="0" eaLnBrk="1" hangingPunct="1">
              <a:buFont typeface="Arial" panose="020B0604020202020204" pitchFamily="34" charset="0"/>
              <a:buNone/>
              <a:defRPr/>
            </a:pPr>
            <a:endParaRPr lang="es-MX" altLang="es-MX" sz="1600" dirty="0">
              <a:cs typeface="Myriad Pro Light" charset="0"/>
            </a:endParaRPr>
          </a:p>
        </p:txBody>
      </p:sp>
      <p:sp>
        <p:nvSpPr>
          <p:cNvPr id="14339" name="Marcador de número de diapositiva 3"/>
          <p:cNvSpPr>
            <a:spLocks noGrp="1"/>
          </p:cNvSpPr>
          <p:nvPr>
            <p:ph type="sldNum" sz="quarter" idx="4294967295"/>
          </p:nvPr>
        </p:nvSpPr>
        <p:spPr bwMode="auto">
          <a:xfrm>
            <a:off x="7881817" y="6341545"/>
            <a:ext cx="1038225" cy="3651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t"/>
          <a:lstStyle>
            <a:lvl1pPr>
              <a:spcBef>
                <a:spcPct val="20000"/>
              </a:spcBef>
              <a:buFont typeface="Arial" panose="020B0604020202020204" pitchFamily="34" charset="0"/>
              <a:buChar char="•"/>
              <a:defRPr sz="2800">
                <a:solidFill>
                  <a:schemeClr val="tx1"/>
                </a:solidFill>
                <a:latin typeface="Myriad Pro Light" charset="0"/>
                <a:ea typeface="Myriad Pro Light" charset="0"/>
                <a:cs typeface="Myriad Pro Light" charset="0"/>
              </a:defRPr>
            </a:lvl1pPr>
            <a:lvl2pPr marL="742950" indent="-285750">
              <a:spcBef>
                <a:spcPct val="20000"/>
              </a:spcBef>
              <a:buFont typeface="Arial" panose="020B0604020202020204" pitchFamily="34" charset="0"/>
              <a:buChar char="–"/>
              <a:defRPr sz="2400">
                <a:solidFill>
                  <a:schemeClr val="tx1"/>
                </a:solidFill>
                <a:latin typeface="Myriad Pro Light" charset="0"/>
                <a:ea typeface="Myriad Pro Light" charset="0"/>
                <a:cs typeface="Myriad Pro Light" charset="0"/>
              </a:defRPr>
            </a:lvl2pPr>
            <a:lvl3pPr marL="1143000" indent="-228600">
              <a:spcBef>
                <a:spcPct val="20000"/>
              </a:spcBef>
              <a:buFont typeface="Arial" panose="020B0604020202020204" pitchFamily="34" charset="0"/>
              <a:buChar char="•"/>
              <a:defRPr sz="2000">
                <a:solidFill>
                  <a:schemeClr val="tx1"/>
                </a:solidFill>
                <a:latin typeface="Myriad Pro Light" charset="0"/>
                <a:ea typeface="Myriad Pro Light" charset="0"/>
                <a:cs typeface="Myriad Pro Light" charset="0"/>
              </a:defRPr>
            </a:lvl3pPr>
            <a:lvl4pPr marL="1600200" indent="-228600">
              <a:spcBef>
                <a:spcPct val="20000"/>
              </a:spcBef>
              <a:buFont typeface="Arial" panose="020B0604020202020204" pitchFamily="34" charset="0"/>
              <a:buChar char="–"/>
              <a:defRPr>
                <a:solidFill>
                  <a:schemeClr val="tx1"/>
                </a:solidFill>
                <a:latin typeface="Myriad Pro Light" charset="0"/>
                <a:ea typeface="Myriad Pro Light" charset="0"/>
                <a:cs typeface="Myriad Pro Light" charset="0"/>
              </a:defRPr>
            </a:lvl4pPr>
            <a:lvl5pPr marL="2057400" indent="-228600">
              <a:spcBef>
                <a:spcPct val="20000"/>
              </a:spcBef>
              <a:buFont typeface="Arial" panose="020B0604020202020204" pitchFamily="34" charset="0"/>
              <a:buChar char="»"/>
              <a:defRPr>
                <a:solidFill>
                  <a:schemeClr val="tx1"/>
                </a:solidFill>
                <a:latin typeface="Myriad Pro Light" charset="0"/>
                <a:ea typeface="Myriad Pro Light" charset="0"/>
                <a:cs typeface="Myriad Pro Light" charset="0"/>
              </a:defRPr>
            </a:lvl5pPr>
            <a:lvl6pPr marL="2514600" indent="-228600" defTabSz="457200" eaLnBrk="0" fontAlgn="base" hangingPunct="0">
              <a:spcBef>
                <a:spcPct val="20000"/>
              </a:spcBef>
              <a:spcAft>
                <a:spcPct val="0"/>
              </a:spcAft>
              <a:buFont typeface="Arial" panose="020B0604020202020204" pitchFamily="34" charset="0"/>
              <a:buChar char="»"/>
              <a:defRPr>
                <a:solidFill>
                  <a:schemeClr val="tx1"/>
                </a:solidFill>
                <a:latin typeface="Myriad Pro Light" charset="0"/>
                <a:ea typeface="Myriad Pro Light" charset="0"/>
                <a:cs typeface="Myriad Pro Light" charset="0"/>
              </a:defRPr>
            </a:lvl6pPr>
            <a:lvl7pPr marL="2971800" indent="-228600" defTabSz="457200" eaLnBrk="0" fontAlgn="base" hangingPunct="0">
              <a:spcBef>
                <a:spcPct val="20000"/>
              </a:spcBef>
              <a:spcAft>
                <a:spcPct val="0"/>
              </a:spcAft>
              <a:buFont typeface="Arial" panose="020B0604020202020204" pitchFamily="34" charset="0"/>
              <a:buChar char="»"/>
              <a:defRPr>
                <a:solidFill>
                  <a:schemeClr val="tx1"/>
                </a:solidFill>
                <a:latin typeface="Myriad Pro Light" charset="0"/>
                <a:ea typeface="Myriad Pro Light" charset="0"/>
                <a:cs typeface="Myriad Pro Light" charset="0"/>
              </a:defRPr>
            </a:lvl7pPr>
            <a:lvl8pPr marL="3429000" indent="-228600" defTabSz="457200" eaLnBrk="0" fontAlgn="base" hangingPunct="0">
              <a:spcBef>
                <a:spcPct val="20000"/>
              </a:spcBef>
              <a:spcAft>
                <a:spcPct val="0"/>
              </a:spcAft>
              <a:buFont typeface="Arial" panose="020B0604020202020204" pitchFamily="34" charset="0"/>
              <a:buChar char="»"/>
              <a:defRPr>
                <a:solidFill>
                  <a:schemeClr val="tx1"/>
                </a:solidFill>
                <a:latin typeface="Myriad Pro Light" charset="0"/>
                <a:ea typeface="Myriad Pro Light" charset="0"/>
                <a:cs typeface="Myriad Pro Light" charset="0"/>
              </a:defRPr>
            </a:lvl8pPr>
            <a:lvl9pPr marL="3886200" indent="-228600" defTabSz="457200" eaLnBrk="0" fontAlgn="base" hangingPunct="0">
              <a:spcBef>
                <a:spcPct val="20000"/>
              </a:spcBef>
              <a:spcAft>
                <a:spcPct val="0"/>
              </a:spcAft>
              <a:buFont typeface="Arial" panose="020B0604020202020204" pitchFamily="34" charset="0"/>
              <a:buChar char="»"/>
              <a:defRPr>
                <a:solidFill>
                  <a:schemeClr val="tx1"/>
                </a:solidFill>
                <a:latin typeface="Myriad Pro Light" charset="0"/>
                <a:ea typeface="Myriad Pro Light" charset="0"/>
                <a:cs typeface="Myriad Pro Light" charset="0"/>
              </a:defRPr>
            </a:lvl9pPr>
          </a:lstStyle>
          <a:p>
            <a:pPr algn="ctr">
              <a:spcBef>
                <a:spcPct val="0"/>
              </a:spcBef>
              <a:buFontTx/>
              <a:buNone/>
            </a:pPr>
            <a:r>
              <a:rPr lang="es-ES" altLang="es-MX" sz="1200" dirty="0" smtClean="0">
                <a:solidFill>
                  <a:srgbClr val="898989"/>
                </a:solidFill>
                <a:latin typeface="Century Gothic" panose="020B0502020202020204" pitchFamily="34" charset="0"/>
                <a:ea typeface="MS PGothic" panose="020B0600070205080204" pitchFamily="34" charset="-128"/>
              </a:rPr>
              <a:t>12</a:t>
            </a:r>
            <a:endParaRPr lang="es-ES" altLang="es-MX" sz="1200" dirty="0">
              <a:solidFill>
                <a:srgbClr val="898989"/>
              </a:solidFill>
              <a:latin typeface="Century Gothic" panose="020B0502020202020204" pitchFamily="34" charset="0"/>
              <a:ea typeface="MS PGothic" panose="020B0600070205080204" pitchFamily="34" charset="-128"/>
            </a:endParaRPr>
          </a:p>
        </p:txBody>
      </p:sp>
      <p:pic>
        <p:nvPicPr>
          <p:cNvPr id="5" name="Imagen 4">
            <a:extLst>
              <a:ext uri="{FF2B5EF4-FFF2-40B4-BE49-F238E27FC236}">
                <a16:creationId xmlns:a16="http://schemas.microsoft.com/office/drawing/2014/main" xmlns="" id="{EB96652B-8600-4EB1-8528-C71BEE728E5D}"/>
              </a:ext>
            </a:extLst>
          </p:cNvPr>
          <p:cNvPicPr>
            <a:picLocks noChangeAspect="1"/>
          </p:cNvPicPr>
          <p:nvPr/>
        </p:nvPicPr>
        <p:blipFill>
          <a:blip r:embed="rId2"/>
          <a:stretch>
            <a:fillRect/>
          </a:stretch>
        </p:blipFill>
        <p:spPr>
          <a:xfrm>
            <a:off x="195142" y="2397091"/>
            <a:ext cx="4190851" cy="4093065"/>
          </a:xfrm>
          <a:prstGeom prst="rect">
            <a:avLst/>
          </a:prstGeom>
        </p:spPr>
      </p:pic>
      <p:pic>
        <p:nvPicPr>
          <p:cNvPr id="3" name="Imagen 2">
            <a:extLst>
              <a:ext uri="{FF2B5EF4-FFF2-40B4-BE49-F238E27FC236}">
                <a16:creationId xmlns:a16="http://schemas.microsoft.com/office/drawing/2014/main" xmlns="" id="{B8E3A7A7-4A69-406F-99B6-4BE5F3508DCC}"/>
              </a:ext>
            </a:extLst>
          </p:cNvPr>
          <p:cNvPicPr>
            <a:picLocks noChangeAspect="1"/>
          </p:cNvPicPr>
          <p:nvPr/>
        </p:nvPicPr>
        <p:blipFill>
          <a:blip r:embed="rId3"/>
          <a:stretch>
            <a:fillRect/>
          </a:stretch>
        </p:blipFill>
        <p:spPr>
          <a:xfrm>
            <a:off x="4541838" y="2397091"/>
            <a:ext cx="4206605" cy="3944454"/>
          </a:xfrm>
          <a:prstGeom prst="rect">
            <a:avLst/>
          </a:prstGeom>
        </p:spPr>
      </p:pic>
    </p:spTree>
    <p:extLst>
      <p:ext uri="{BB962C8B-B14F-4D97-AF65-F5344CB8AC3E}">
        <p14:creationId xmlns:p14="http://schemas.microsoft.com/office/powerpoint/2010/main" val="1007282956"/>
      </p:ext>
    </p:extLst>
  </p:cSld>
  <p:clrMapOvr>
    <a:masterClrMapping/>
  </p:clrMapOvr>
  <p:transition spd="slow">
    <p:push dir="u"/>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Marcador de contenido 4"/>
          <p:cNvSpPr>
            <a:spLocks noGrp="1"/>
          </p:cNvSpPr>
          <p:nvPr>
            <p:ph idx="1"/>
          </p:nvPr>
        </p:nvSpPr>
        <p:spPr>
          <a:xfrm>
            <a:off x="129397" y="282575"/>
            <a:ext cx="8718952" cy="6407150"/>
          </a:xfrm>
        </p:spPr>
        <p:txBody>
          <a:bodyPr/>
          <a:lstStyle/>
          <a:p>
            <a:pPr marL="0" indent="0" eaLnBrk="1" hangingPunct="1">
              <a:buFont typeface="Arial" panose="020B0604020202020204" pitchFamily="34" charset="0"/>
              <a:buNone/>
              <a:defRPr/>
            </a:pPr>
            <a:r>
              <a:rPr lang="es-MX" altLang="es-MX" sz="2000" b="1" dirty="0">
                <a:solidFill>
                  <a:srgbClr val="C00000"/>
                </a:solidFill>
                <a:cs typeface="Myriad Pro Light" charset="0"/>
              </a:rPr>
              <a:t>Crédito </a:t>
            </a:r>
            <a:r>
              <a:rPr lang="es-MX" altLang="es-MX" sz="2000" b="1" dirty="0" smtClean="0">
                <a:solidFill>
                  <a:srgbClr val="C00000"/>
                </a:solidFill>
                <a:cs typeface="Myriad Pro Light" charset="0"/>
              </a:rPr>
              <a:t>Bancario</a:t>
            </a:r>
          </a:p>
          <a:p>
            <a:pPr marL="0" indent="0" eaLnBrk="1" hangingPunct="1">
              <a:buFont typeface="Arial" panose="020B0604020202020204" pitchFamily="34" charset="0"/>
              <a:buNone/>
              <a:defRPr/>
            </a:pPr>
            <a:endParaRPr lang="es-MX" altLang="es-MX" sz="900" b="1" dirty="0" smtClean="0">
              <a:solidFill>
                <a:srgbClr val="C00000"/>
              </a:solidFill>
              <a:cs typeface="Myriad Pro Light" charset="0"/>
            </a:endParaRPr>
          </a:p>
          <a:p>
            <a:pPr marL="0" indent="0" eaLnBrk="1" hangingPunct="1">
              <a:buFont typeface="Arial" panose="020B0604020202020204" pitchFamily="34" charset="0"/>
              <a:buNone/>
              <a:defRPr/>
            </a:pPr>
            <a:endParaRPr lang="es-MX" altLang="es-MX" sz="900" b="1" dirty="0">
              <a:solidFill>
                <a:srgbClr val="C00000"/>
              </a:solidFill>
              <a:cs typeface="Myriad Pro Light" charset="0"/>
            </a:endParaRPr>
          </a:p>
          <a:p>
            <a:pPr marL="0" indent="0" eaLnBrk="1" hangingPunct="1">
              <a:buFont typeface="Arial" panose="020B0604020202020204" pitchFamily="34" charset="0"/>
              <a:buNone/>
              <a:defRPr/>
            </a:pPr>
            <a:endParaRPr lang="es-MX" altLang="es-MX" sz="900" b="1" dirty="0" smtClean="0">
              <a:solidFill>
                <a:srgbClr val="C00000"/>
              </a:solidFill>
              <a:cs typeface="Myriad Pro Light" charset="0"/>
            </a:endParaRPr>
          </a:p>
          <a:p>
            <a:pPr marL="0" indent="0" eaLnBrk="1" hangingPunct="1">
              <a:buFont typeface="Arial" panose="020B0604020202020204" pitchFamily="34" charset="0"/>
              <a:buNone/>
              <a:defRPr/>
            </a:pPr>
            <a:endParaRPr lang="es-MX" altLang="es-MX" sz="900" b="1" dirty="0">
              <a:solidFill>
                <a:srgbClr val="C00000"/>
              </a:solidFill>
              <a:cs typeface="Myriad Pro Light" charset="0"/>
            </a:endParaRPr>
          </a:p>
          <a:p>
            <a:pPr marL="0" indent="0" algn="just" eaLnBrk="1" hangingPunct="1">
              <a:buFont typeface="Arial" panose="020B0604020202020204" pitchFamily="34" charset="0"/>
              <a:buNone/>
              <a:defRPr/>
            </a:pPr>
            <a:r>
              <a:rPr lang="es-MX" altLang="es-MX" sz="1400" dirty="0" smtClean="0">
                <a:cs typeface="Myriad Pro Light" charset="0"/>
              </a:rPr>
              <a:t>Durante junio </a:t>
            </a:r>
            <a:r>
              <a:rPr lang="es-MX" altLang="es-MX" sz="1400" dirty="0">
                <a:cs typeface="Myriad Pro Light" charset="0"/>
              </a:rPr>
              <a:t>se mantuvo el crecimiento del crédito a la vivienda, aunque se observa una pérdida de dinamismo comparado con el 2016. </a:t>
            </a:r>
            <a:r>
              <a:rPr lang="es-MX" altLang="es-MX" sz="1400" dirty="0" smtClean="0">
                <a:cs typeface="Myriad Pro Light" charset="0"/>
              </a:rPr>
              <a:t>El saldo del crédito a la vivienda en junio aumentó 3.3% en términos reales respecto al mismo periodo del 2016.</a:t>
            </a:r>
            <a:endParaRPr lang="es-MX" altLang="es-MX" sz="1400" dirty="0">
              <a:cs typeface="Myriad Pro Light" charset="0"/>
            </a:endParaRPr>
          </a:p>
        </p:txBody>
      </p:sp>
      <p:sp>
        <p:nvSpPr>
          <p:cNvPr id="14339" name="Marcador de número de diapositiva 3"/>
          <p:cNvSpPr>
            <a:spLocks noGrp="1"/>
          </p:cNvSpPr>
          <p:nvPr>
            <p:ph type="sldNum" sz="quarter" idx="4294967295"/>
          </p:nvPr>
        </p:nvSpPr>
        <p:spPr bwMode="auto">
          <a:xfrm>
            <a:off x="8048625" y="6403056"/>
            <a:ext cx="1238250" cy="3651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t"/>
          <a:lstStyle>
            <a:lvl1pPr>
              <a:spcBef>
                <a:spcPct val="20000"/>
              </a:spcBef>
              <a:buFont typeface="Arial" panose="020B0604020202020204" pitchFamily="34" charset="0"/>
              <a:buChar char="•"/>
              <a:defRPr sz="2800">
                <a:solidFill>
                  <a:schemeClr val="tx1"/>
                </a:solidFill>
                <a:latin typeface="Myriad Pro Light" charset="0"/>
                <a:ea typeface="Myriad Pro Light" charset="0"/>
                <a:cs typeface="Myriad Pro Light" charset="0"/>
              </a:defRPr>
            </a:lvl1pPr>
            <a:lvl2pPr marL="742950" indent="-285750">
              <a:spcBef>
                <a:spcPct val="20000"/>
              </a:spcBef>
              <a:buFont typeface="Arial" panose="020B0604020202020204" pitchFamily="34" charset="0"/>
              <a:buChar char="–"/>
              <a:defRPr sz="2400">
                <a:solidFill>
                  <a:schemeClr val="tx1"/>
                </a:solidFill>
                <a:latin typeface="Myriad Pro Light" charset="0"/>
                <a:ea typeface="Myriad Pro Light" charset="0"/>
                <a:cs typeface="Myriad Pro Light" charset="0"/>
              </a:defRPr>
            </a:lvl2pPr>
            <a:lvl3pPr marL="1143000" indent="-228600">
              <a:spcBef>
                <a:spcPct val="20000"/>
              </a:spcBef>
              <a:buFont typeface="Arial" panose="020B0604020202020204" pitchFamily="34" charset="0"/>
              <a:buChar char="•"/>
              <a:defRPr sz="2000">
                <a:solidFill>
                  <a:schemeClr val="tx1"/>
                </a:solidFill>
                <a:latin typeface="Myriad Pro Light" charset="0"/>
                <a:ea typeface="Myriad Pro Light" charset="0"/>
                <a:cs typeface="Myriad Pro Light" charset="0"/>
              </a:defRPr>
            </a:lvl3pPr>
            <a:lvl4pPr marL="1600200" indent="-228600">
              <a:spcBef>
                <a:spcPct val="20000"/>
              </a:spcBef>
              <a:buFont typeface="Arial" panose="020B0604020202020204" pitchFamily="34" charset="0"/>
              <a:buChar char="–"/>
              <a:defRPr>
                <a:solidFill>
                  <a:schemeClr val="tx1"/>
                </a:solidFill>
                <a:latin typeface="Myriad Pro Light" charset="0"/>
                <a:ea typeface="Myriad Pro Light" charset="0"/>
                <a:cs typeface="Myriad Pro Light" charset="0"/>
              </a:defRPr>
            </a:lvl4pPr>
            <a:lvl5pPr marL="2057400" indent="-228600">
              <a:spcBef>
                <a:spcPct val="20000"/>
              </a:spcBef>
              <a:buFont typeface="Arial" panose="020B0604020202020204" pitchFamily="34" charset="0"/>
              <a:buChar char="»"/>
              <a:defRPr>
                <a:solidFill>
                  <a:schemeClr val="tx1"/>
                </a:solidFill>
                <a:latin typeface="Myriad Pro Light" charset="0"/>
                <a:ea typeface="Myriad Pro Light" charset="0"/>
                <a:cs typeface="Myriad Pro Light" charset="0"/>
              </a:defRPr>
            </a:lvl5pPr>
            <a:lvl6pPr marL="2514600" indent="-228600" defTabSz="457200" eaLnBrk="0" fontAlgn="base" hangingPunct="0">
              <a:spcBef>
                <a:spcPct val="20000"/>
              </a:spcBef>
              <a:spcAft>
                <a:spcPct val="0"/>
              </a:spcAft>
              <a:buFont typeface="Arial" panose="020B0604020202020204" pitchFamily="34" charset="0"/>
              <a:buChar char="»"/>
              <a:defRPr>
                <a:solidFill>
                  <a:schemeClr val="tx1"/>
                </a:solidFill>
                <a:latin typeface="Myriad Pro Light" charset="0"/>
                <a:ea typeface="Myriad Pro Light" charset="0"/>
                <a:cs typeface="Myriad Pro Light" charset="0"/>
              </a:defRPr>
            </a:lvl6pPr>
            <a:lvl7pPr marL="2971800" indent="-228600" defTabSz="457200" eaLnBrk="0" fontAlgn="base" hangingPunct="0">
              <a:spcBef>
                <a:spcPct val="20000"/>
              </a:spcBef>
              <a:spcAft>
                <a:spcPct val="0"/>
              </a:spcAft>
              <a:buFont typeface="Arial" panose="020B0604020202020204" pitchFamily="34" charset="0"/>
              <a:buChar char="»"/>
              <a:defRPr>
                <a:solidFill>
                  <a:schemeClr val="tx1"/>
                </a:solidFill>
                <a:latin typeface="Myriad Pro Light" charset="0"/>
                <a:ea typeface="Myriad Pro Light" charset="0"/>
                <a:cs typeface="Myriad Pro Light" charset="0"/>
              </a:defRPr>
            </a:lvl7pPr>
            <a:lvl8pPr marL="3429000" indent="-228600" defTabSz="457200" eaLnBrk="0" fontAlgn="base" hangingPunct="0">
              <a:spcBef>
                <a:spcPct val="20000"/>
              </a:spcBef>
              <a:spcAft>
                <a:spcPct val="0"/>
              </a:spcAft>
              <a:buFont typeface="Arial" panose="020B0604020202020204" pitchFamily="34" charset="0"/>
              <a:buChar char="»"/>
              <a:defRPr>
                <a:solidFill>
                  <a:schemeClr val="tx1"/>
                </a:solidFill>
                <a:latin typeface="Myriad Pro Light" charset="0"/>
                <a:ea typeface="Myriad Pro Light" charset="0"/>
                <a:cs typeface="Myriad Pro Light" charset="0"/>
              </a:defRPr>
            </a:lvl8pPr>
            <a:lvl9pPr marL="3886200" indent="-228600" defTabSz="457200" eaLnBrk="0" fontAlgn="base" hangingPunct="0">
              <a:spcBef>
                <a:spcPct val="20000"/>
              </a:spcBef>
              <a:spcAft>
                <a:spcPct val="0"/>
              </a:spcAft>
              <a:buFont typeface="Arial" panose="020B0604020202020204" pitchFamily="34" charset="0"/>
              <a:buChar char="»"/>
              <a:defRPr>
                <a:solidFill>
                  <a:schemeClr val="tx1"/>
                </a:solidFill>
                <a:latin typeface="Myriad Pro Light" charset="0"/>
                <a:ea typeface="Myriad Pro Light" charset="0"/>
                <a:cs typeface="Myriad Pro Light" charset="0"/>
              </a:defRPr>
            </a:lvl9pPr>
          </a:lstStyle>
          <a:p>
            <a:pPr algn="ctr">
              <a:spcBef>
                <a:spcPct val="0"/>
              </a:spcBef>
              <a:buFontTx/>
              <a:buNone/>
            </a:pPr>
            <a:r>
              <a:rPr lang="es-ES" altLang="es-MX" sz="1400" dirty="0" smtClean="0">
                <a:solidFill>
                  <a:srgbClr val="898989"/>
                </a:solidFill>
                <a:latin typeface="Century Gothic" panose="020B0502020202020204" pitchFamily="34" charset="0"/>
                <a:ea typeface="MS PGothic" panose="020B0600070205080204" pitchFamily="34" charset="-128"/>
              </a:rPr>
              <a:t>13</a:t>
            </a:r>
            <a:endParaRPr lang="es-ES" altLang="es-MX" sz="1400" dirty="0">
              <a:solidFill>
                <a:srgbClr val="898989"/>
              </a:solidFill>
              <a:latin typeface="Century Gothic" panose="020B0502020202020204" pitchFamily="34" charset="0"/>
              <a:ea typeface="MS PGothic" panose="020B0600070205080204" pitchFamily="34" charset="-128"/>
            </a:endParaRPr>
          </a:p>
        </p:txBody>
      </p:sp>
      <p:pic>
        <p:nvPicPr>
          <p:cNvPr id="717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488873" y="2343819"/>
            <a:ext cx="4572000" cy="40846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171"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9369" y="2337469"/>
            <a:ext cx="4541837" cy="40909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572000" y="2286669"/>
            <a:ext cx="4572000" cy="40846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998856080"/>
      </p:ext>
    </p:extLst>
  </p:cSld>
  <p:clrMapOvr>
    <a:masterClrMapping/>
  </p:clrMapOvr>
  <p:transition spd="slow">
    <p:push dir="u"/>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143999" y="288000"/>
            <a:ext cx="7407462" cy="631524"/>
          </a:xfrm>
        </p:spPr>
        <p:txBody>
          <a:bodyPr>
            <a:noAutofit/>
          </a:bodyPr>
          <a:lstStyle/>
          <a:p>
            <a:r>
              <a:rPr lang="es-ES" sz="2000" b="1" dirty="0">
                <a:latin typeface="Century Gothic" panose="020B0502020202020204" pitchFamily="34" charset="0"/>
              </a:rPr>
              <a:t>La inflación general habría tocado su máximo en agosto: 6.44%, lo que empieza a restar atractivo de invertir en </a:t>
            </a:r>
            <a:r>
              <a:rPr lang="es-ES" sz="2000" b="1" dirty="0" err="1">
                <a:latin typeface="Century Gothic" panose="020B0502020202020204" pitchFamily="34" charset="0"/>
              </a:rPr>
              <a:t>Udis</a:t>
            </a:r>
            <a:r>
              <a:rPr lang="es-ES" sz="2000" b="1" dirty="0">
                <a:latin typeface="Century Gothic" panose="020B0502020202020204" pitchFamily="34" charset="0"/>
              </a:rPr>
              <a:t> </a:t>
            </a:r>
            <a:endParaRPr lang="es-MX" sz="2000" b="1" dirty="0">
              <a:latin typeface="Century Gothic" panose="020B0502020202020204" pitchFamily="34" charset="0"/>
            </a:endParaRPr>
          </a:p>
        </p:txBody>
      </p:sp>
      <p:sp>
        <p:nvSpPr>
          <p:cNvPr id="7" name="2 Marcador de contenido"/>
          <p:cNvSpPr>
            <a:spLocks noGrp="1"/>
          </p:cNvSpPr>
          <p:nvPr>
            <p:ph idx="1"/>
          </p:nvPr>
        </p:nvSpPr>
        <p:spPr>
          <a:xfrm>
            <a:off x="153427" y="1183624"/>
            <a:ext cx="8747499" cy="497960"/>
          </a:xfrm>
        </p:spPr>
        <p:txBody>
          <a:bodyPr>
            <a:noAutofit/>
          </a:bodyPr>
          <a:lstStyle/>
          <a:p>
            <a:pPr marL="180975" lvl="0" indent="-180975" algn="just">
              <a:spcBef>
                <a:spcPts val="0"/>
              </a:spcBef>
              <a:spcAft>
                <a:spcPts val="600"/>
              </a:spcAft>
              <a:buClr>
                <a:srgbClr val="CD0000"/>
              </a:buClr>
              <a:buSzPct val="110000"/>
              <a:buFont typeface="Arial" pitchFamily="34" charset="0"/>
              <a:buChar char="•"/>
            </a:pPr>
            <a:r>
              <a:rPr lang="es-MX" sz="1600" dirty="0">
                <a:latin typeface="Century Gothic" panose="020B0502020202020204" pitchFamily="34" charset="0"/>
              </a:rPr>
              <a:t>El comportamiento pronosticado de inflación indica que los analistas están siendo optimistas respecto a la próxima liberalización de precios de la gasolina.</a:t>
            </a:r>
          </a:p>
          <a:p>
            <a:pPr marL="180975" lvl="0" indent="-180975" algn="just">
              <a:spcBef>
                <a:spcPts val="0"/>
              </a:spcBef>
              <a:spcAft>
                <a:spcPts val="600"/>
              </a:spcAft>
              <a:buClr>
                <a:srgbClr val="CD0000"/>
              </a:buClr>
              <a:buSzPct val="110000"/>
              <a:buFont typeface="Arial" pitchFamily="34" charset="0"/>
              <a:buChar char="•"/>
            </a:pPr>
            <a:r>
              <a:rPr lang="es-MX" sz="1600" dirty="0">
                <a:latin typeface="Century Gothic" panose="020B0502020202020204" pitchFamily="34" charset="0"/>
              </a:rPr>
              <a:t>Por otra parte, el efecto del tipo de cambio en los precios se mantendría durante el resto del año.</a:t>
            </a:r>
          </a:p>
        </p:txBody>
      </p:sp>
      <p:sp>
        <p:nvSpPr>
          <p:cNvPr id="27" name="2 Marcador de contenido"/>
          <p:cNvSpPr txBox="1">
            <a:spLocks/>
          </p:cNvSpPr>
          <p:nvPr/>
        </p:nvSpPr>
        <p:spPr>
          <a:xfrm>
            <a:off x="201245" y="6524915"/>
            <a:ext cx="3711356" cy="196560"/>
          </a:xfrm>
          <a:prstGeom prst="rect">
            <a:avLst/>
          </a:prstGeom>
        </p:spPr>
        <p:txBody>
          <a:bodyPr vert="horz" lIns="91440" tIns="45720" rIns="91440" bIns="45720" rtlCol="0">
            <a:noAutofit/>
          </a:bodyPr>
          <a:lstStyle>
            <a:lvl1pPr marL="342900" indent="-342900" algn="l" defTabSz="457200" rtl="0" eaLnBrk="1" latinLnBrk="0" hangingPunct="1">
              <a:spcBef>
                <a:spcPct val="20000"/>
              </a:spcBef>
              <a:buFont typeface="Arial"/>
              <a:buChar char="•"/>
              <a:defRPr sz="2800" b="0" i="0" kern="1200">
                <a:solidFill>
                  <a:schemeClr val="tx1"/>
                </a:solidFill>
                <a:latin typeface="Myriad Pro Light"/>
                <a:ea typeface="+mn-ea"/>
                <a:cs typeface="Myriad Pro Light"/>
              </a:defRPr>
            </a:lvl1pPr>
            <a:lvl2pPr marL="742950" indent="-285750" algn="l" defTabSz="457200" rtl="0" eaLnBrk="1" latinLnBrk="0" hangingPunct="1">
              <a:spcBef>
                <a:spcPct val="20000"/>
              </a:spcBef>
              <a:buFont typeface="Arial"/>
              <a:buChar char="–"/>
              <a:defRPr sz="2400" b="0" i="0" kern="1200">
                <a:solidFill>
                  <a:schemeClr val="tx1"/>
                </a:solidFill>
                <a:latin typeface="Myriad Pro Light"/>
                <a:ea typeface="+mn-ea"/>
                <a:cs typeface="Myriad Pro Light"/>
              </a:defRPr>
            </a:lvl2pPr>
            <a:lvl3pPr marL="1143000" indent="-228600" algn="l" defTabSz="457200" rtl="0" eaLnBrk="1" latinLnBrk="0" hangingPunct="1">
              <a:spcBef>
                <a:spcPct val="20000"/>
              </a:spcBef>
              <a:buFont typeface="Arial"/>
              <a:buChar char="•"/>
              <a:defRPr sz="2000" b="0" i="0" kern="1200">
                <a:solidFill>
                  <a:schemeClr val="tx1"/>
                </a:solidFill>
                <a:latin typeface="Myriad Pro Light"/>
                <a:ea typeface="+mn-ea"/>
                <a:cs typeface="Myriad Pro Light"/>
              </a:defRPr>
            </a:lvl3pPr>
            <a:lvl4pPr marL="1600200" indent="-228600" algn="l" defTabSz="457200" rtl="0" eaLnBrk="1" latinLnBrk="0" hangingPunct="1">
              <a:spcBef>
                <a:spcPct val="20000"/>
              </a:spcBef>
              <a:buFont typeface="Arial"/>
              <a:buChar char="–"/>
              <a:defRPr sz="1800" b="0" i="0" kern="1200">
                <a:solidFill>
                  <a:schemeClr val="tx1"/>
                </a:solidFill>
                <a:latin typeface="Myriad Pro Light"/>
                <a:ea typeface="+mn-ea"/>
                <a:cs typeface="Myriad Pro Light"/>
              </a:defRPr>
            </a:lvl4pPr>
            <a:lvl5pPr marL="2057400" indent="-228600" algn="l" defTabSz="457200" rtl="0" eaLnBrk="1" latinLnBrk="0" hangingPunct="1">
              <a:spcBef>
                <a:spcPct val="20000"/>
              </a:spcBef>
              <a:buFont typeface="Arial"/>
              <a:buChar char="»"/>
              <a:defRPr sz="1800" b="0" i="0" kern="1200">
                <a:solidFill>
                  <a:schemeClr val="tx1"/>
                </a:solidFill>
                <a:latin typeface="Myriad Pro Light"/>
                <a:ea typeface="+mn-ea"/>
                <a:cs typeface="Myriad Pro Light"/>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spcBef>
                <a:spcPts val="0"/>
              </a:spcBef>
              <a:spcAft>
                <a:spcPts val="600"/>
              </a:spcAft>
              <a:buClr>
                <a:srgbClr val="CD0000"/>
              </a:buClr>
              <a:buSzPct val="110000"/>
              <a:buNone/>
            </a:pPr>
            <a:r>
              <a:rPr lang="es-MX" sz="900" dirty="0">
                <a:latin typeface="Century Gothic" panose="020B0502020202020204" pitchFamily="34" charset="0"/>
              </a:rPr>
              <a:t>Fuente: INEGI e </a:t>
            </a:r>
            <a:r>
              <a:rPr lang="es-MX" sz="900" dirty="0" err="1">
                <a:latin typeface="Century Gothic" panose="020B0502020202020204" pitchFamily="34" charset="0"/>
              </a:rPr>
              <a:t>Infosel</a:t>
            </a:r>
            <a:endParaRPr lang="es-MX" sz="900" dirty="0">
              <a:latin typeface="Century Gothic" panose="020B0502020202020204" pitchFamily="34" charset="0"/>
            </a:endParaRPr>
          </a:p>
        </p:txBody>
      </p:sp>
      <p:graphicFrame>
        <p:nvGraphicFramePr>
          <p:cNvPr id="10" name="3 Gráfico">
            <a:extLst>
              <a:ext uri="{FF2B5EF4-FFF2-40B4-BE49-F238E27FC236}">
                <a16:creationId xmlns="" xmlns:a16="http://schemas.microsoft.com/office/drawing/2014/main" id="{00000000-0008-0000-0B00-000004000000}"/>
              </a:ext>
            </a:extLst>
          </p:cNvPr>
          <p:cNvGraphicFramePr>
            <a:graphicFrameLocks/>
          </p:cNvGraphicFramePr>
          <p:nvPr>
            <p:extLst>
              <p:ext uri="{D42A27DB-BD31-4B8C-83A1-F6EECF244321}">
                <p14:modId xmlns:p14="http://schemas.microsoft.com/office/powerpoint/2010/main" val="2985386255"/>
              </p:ext>
            </p:extLst>
          </p:nvPr>
        </p:nvGraphicFramePr>
        <p:xfrm>
          <a:off x="153426" y="2770093"/>
          <a:ext cx="4445467" cy="3666565"/>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11" name="4 Gráfico">
            <a:extLst>
              <a:ext uri="{FF2B5EF4-FFF2-40B4-BE49-F238E27FC236}">
                <a16:creationId xmlns="" xmlns:a16="http://schemas.microsoft.com/office/drawing/2014/main" id="{00000000-0008-0000-0B00-000005000000}"/>
              </a:ext>
            </a:extLst>
          </p:cNvPr>
          <p:cNvGraphicFramePr>
            <a:graphicFrameLocks/>
          </p:cNvGraphicFramePr>
          <p:nvPr>
            <p:extLst>
              <p:ext uri="{D42A27DB-BD31-4B8C-83A1-F6EECF244321}">
                <p14:modId xmlns:p14="http://schemas.microsoft.com/office/powerpoint/2010/main" val="3354650687"/>
              </p:ext>
            </p:extLst>
          </p:nvPr>
        </p:nvGraphicFramePr>
        <p:xfrm>
          <a:off x="4697506" y="2770093"/>
          <a:ext cx="4293067" cy="3754822"/>
        </p:xfrm>
        <a:graphic>
          <a:graphicData uri="http://schemas.openxmlformats.org/drawingml/2006/chart">
            <c:chart xmlns:c="http://schemas.openxmlformats.org/drawingml/2006/chart" xmlns:r="http://schemas.openxmlformats.org/officeDocument/2006/relationships" r:id="rId3"/>
          </a:graphicData>
        </a:graphic>
      </p:graphicFrame>
      <p:cxnSp>
        <p:nvCxnSpPr>
          <p:cNvPr id="5" name="Conector recto de flecha 4">
            <a:extLst>
              <a:ext uri="{FF2B5EF4-FFF2-40B4-BE49-F238E27FC236}">
                <a16:creationId xmlns="" xmlns:a16="http://schemas.microsoft.com/office/drawing/2014/main" id="{C5CEEA6E-1BE9-4EC1-9FCD-D2BC5BC053B3}"/>
              </a:ext>
            </a:extLst>
          </p:cNvPr>
          <p:cNvCxnSpPr/>
          <p:nvPr/>
        </p:nvCxnSpPr>
        <p:spPr>
          <a:xfrm>
            <a:off x="2994212" y="3354182"/>
            <a:ext cx="367553" cy="295835"/>
          </a:xfrm>
          <a:prstGeom prst="straightConnector1">
            <a:avLst/>
          </a:prstGeom>
          <a:ln>
            <a:solidFill>
              <a:srgbClr val="C00000"/>
            </a:solidFill>
            <a:tailEnd type="triangle"/>
          </a:ln>
          <a:effectLst/>
        </p:spPr>
        <p:style>
          <a:lnRef idx="2">
            <a:schemeClr val="accent1"/>
          </a:lnRef>
          <a:fillRef idx="0">
            <a:schemeClr val="accent1"/>
          </a:fillRef>
          <a:effectRef idx="1">
            <a:schemeClr val="accent1"/>
          </a:effectRef>
          <a:fontRef idx="minor">
            <a:schemeClr val="tx1"/>
          </a:fontRef>
        </p:style>
      </p:cxnSp>
      <p:cxnSp>
        <p:nvCxnSpPr>
          <p:cNvPr id="14" name="Conector recto de flecha 13">
            <a:extLst>
              <a:ext uri="{FF2B5EF4-FFF2-40B4-BE49-F238E27FC236}">
                <a16:creationId xmlns="" xmlns:a16="http://schemas.microsoft.com/office/drawing/2014/main" id="{2DCEEC0A-5D54-412D-AAC3-75C80E864E8E}"/>
              </a:ext>
            </a:extLst>
          </p:cNvPr>
          <p:cNvCxnSpPr>
            <a:cxnSpLocks/>
          </p:cNvCxnSpPr>
          <p:nvPr/>
        </p:nvCxnSpPr>
        <p:spPr>
          <a:xfrm>
            <a:off x="7480028" y="4312024"/>
            <a:ext cx="442449" cy="0"/>
          </a:xfrm>
          <a:prstGeom prst="straightConnector1">
            <a:avLst/>
          </a:prstGeom>
          <a:ln>
            <a:solidFill>
              <a:srgbClr val="0000FF"/>
            </a:solidFill>
            <a:tailEnd type="triangle"/>
          </a:ln>
          <a:effectLst/>
        </p:spPr>
        <p:style>
          <a:lnRef idx="2">
            <a:schemeClr val="accent1"/>
          </a:lnRef>
          <a:fillRef idx="0">
            <a:schemeClr val="accent1"/>
          </a:fillRef>
          <a:effectRef idx="1">
            <a:schemeClr val="accent1"/>
          </a:effectRef>
          <a:fontRef idx="minor">
            <a:schemeClr val="tx1"/>
          </a:fontRef>
        </p:style>
      </p:cxnSp>
      <p:sp>
        <p:nvSpPr>
          <p:cNvPr id="16" name="CuadroTexto 15">
            <a:extLst>
              <a:ext uri="{FF2B5EF4-FFF2-40B4-BE49-F238E27FC236}">
                <a16:creationId xmlns="" xmlns:a16="http://schemas.microsoft.com/office/drawing/2014/main" id="{62F9C596-3CAC-4BBF-A9DE-CE1043589111}"/>
              </a:ext>
            </a:extLst>
          </p:cNvPr>
          <p:cNvSpPr txBox="1"/>
          <p:nvPr/>
        </p:nvSpPr>
        <p:spPr>
          <a:xfrm>
            <a:off x="1136877" y="2512559"/>
            <a:ext cx="2478564" cy="338554"/>
          </a:xfrm>
          <a:prstGeom prst="rect">
            <a:avLst/>
          </a:prstGeom>
          <a:noFill/>
        </p:spPr>
        <p:txBody>
          <a:bodyPr wrap="none" rtlCol="0">
            <a:spAutoFit/>
          </a:bodyPr>
          <a:lstStyle/>
          <a:p>
            <a:r>
              <a:rPr lang="es-MX" sz="1600" b="1" dirty="0">
                <a:latin typeface="Century Gothic" panose="020B0502020202020204" pitchFamily="34" charset="0"/>
              </a:rPr>
              <a:t>Inflación general %a/a</a:t>
            </a:r>
          </a:p>
        </p:txBody>
      </p:sp>
      <p:sp>
        <p:nvSpPr>
          <p:cNvPr id="18" name="CuadroTexto 17">
            <a:extLst>
              <a:ext uri="{FF2B5EF4-FFF2-40B4-BE49-F238E27FC236}">
                <a16:creationId xmlns="" xmlns:a16="http://schemas.microsoft.com/office/drawing/2014/main" id="{C31972E0-42DF-4D1D-97DA-678F1C885C5F}"/>
              </a:ext>
            </a:extLst>
          </p:cNvPr>
          <p:cNvSpPr txBox="1"/>
          <p:nvPr/>
        </p:nvSpPr>
        <p:spPr>
          <a:xfrm>
            <a:off x="5604757" y="2512559"/>
            <a:ext cx="2887329" cy="338554"/>
          </a:xfrm>
          <a:prstGeom prst="rect">
            <a:avLst/>
          </a:prstGeom>
          <a:noFill/>
        </p:spPr>
        <p:txBody>
          <a:bodyPr wrap="none" rtlCol="0">
            <a:spAutoFit/>
          </a:bodyPr>
          <a:lstStyle/>
          <a:p>
            <a:r>
              <a:rPr lang="es-MX" sz="1600" b="1" dirty="0">
                <a:latin typeface="Century Gothic" panose="020B0502020202020204" pitchFamily="34" charset="0"/>
              </a:rPr>
              <a:t>Inflación subyacente %a/a</a:t>
            </a:r>
          </a:p>
        </p:txBody>
      </p:sp>
      <p:sp>
        <p:nvSpPr>
          <p:cNvPr id="17" name="CuadroTexto 16">
            <a:extLst>
              <a:ext uri="{FF2B5EF4-FFF2-40B4-BE49-F238E27FC236}">
                <a16:creationId xmlns="" xmlns:a16="http://schemas.microsoft.com/office/drawing/2014/main" id="{6B79356E-D3E8-4D0E-ACB1-34662BFCCB2C}"/>
              </a:ext>
            </a:extLst>
          </p:cNvPr>
          <p:cNvSpPr txBox="1"/>
          <p:nvPr/>
        </p:nvSpPr>
        <p:spPr>
          <a:xfrm>
            <a:off x="2551888" y="3667352"/>
            <a:ext cx="1240426" cy="577081"/>
          </a:xfrm>
          <a:prstGeom prst="rect">
            <a:avLst/>
          </a:prstGeom>
          <a:noFill/>
        </p:spPr>
        <p:txBody>
          <a:bodyPr wrap="square" rtlCol="0">
            <a:spAutoFit/>
          </a:bodyPr>
          <a:lstStyle/>
          <a:p>
            <a:r>
              <a:rPr lang="es-MX" sz="1050" dirty="0">
                <a:solidFill>
                  <a:srgbClr val="CD0000"/>
                </a:solidFill>
                <a:latin typeface="Century Gothic" panose="020B0502020202020204" pitchFamily="34" charset="0"/>
              </a:rPr>
              <a:t>Comenzó tendencia descendente</a:t>
            </a:r>
          </a:p>
        </p:txBody>
      </p:sp>
      <p:sp>
        <p:nvSpPr>
          <p:cNvPr id="20" name="CuadroTexto 19">
            <a:extLst>
              <a:ext uri="{FF2B5EF4-FFF2-40B4-BE49-F238E27FC236}">
                <a16:creationId xmlns="" xmlns:a16="http://schemas.microsoft.com/office/drawing/2014/main" id="{01BABFFD-53D9-4034-948F-55664028E67B}"/>
              </a:ext>
            </a:extLst>
          </p:cNvPr>
          <p:cNvSpPr txBox="1"/>
          <p:nvPr/>
        </p:nvSpPr>
        <p:spPr>
          <a:xfrm>
            <a:off x="7048421" y="4552848"/>
            <a:ext cx="1107288" cy="577081"/>
          </a:xfrm>
          <a:prstGeom prst="rect">
            <a:avLst/>
          </a:prstGeom>
          <a:noFill/>
        </p:spPr>
        <p:txBody>
          <a:bodyPr wrap="square" rtlCol="0">
            <a:spAutoFit/>
          </a:bodyPr>
          <a:lstStyle/>
          <a:p>
            <a:r>
              <a:rPr lang="es-MX" sz="1050" dirty="0">
                <a:solidFill>
                  <a:srgbClr val="0000FF"/>
                </a:solidFill>
                <a:latin typeface="Century Gothic" panose="020B0502020202020204" pitchFamily="34" charset="0"/>
              </a:rPr>
              <a:t>La tendencia se mantiene lateral</a:t>
            </a:r>
          </a:p>
        </p:txBody>
      </p:sp>
      <p:sp>
        <p:nvSpPr>
          <p:cNvPr id="3" name="2 Marcador de número de diapositiva"/>
          <p:cNvSpPr>
            <a:spLocks noGrp="1"/>
          </p:cNvSpPr>
          <p:nvPr>
            <p:ph type="sldNum" sz="quarter" idx="12"/>
          </p:nvPr>
        </p:nvSpPr>
        <p:spPr/>
        <p:txBody>
          <a:bodyPr/>
          <a:lstStyle/>
          <a:p>
            <a:r>
              <a:rPr lang="es-ES" altLang="es-MX" dirty="0" smtClean="0"/>
              <a:t>14</a:t>
            </a:r>
            <a:endParaRPr lang="es-ES" altLang="es-MX" dirty="0"/>
          </a:p>
        </p:txBody>
      </p:sp>
    </p:spTree>
    <p:extLst>
      <p:ext uri="{BB962C8B-B14F-4D97-AF65-F5344CB8AC3E}">
        <p14:creationId xmlns:p14="http://schemas.microsoft.com/office/powerpoint/2010/main" val="337581720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143999" y="288000"/>
            <a:ext cx="7407462" cy="631524"/>
          </a:xfrm>
        </p:spPr>
        <p:txBody>
          <a:bodyPr>
            <a:noAutofit/>
          </a:bodyPr>
          <a:lstStyle/>
          <a:p>
            <a:r>
              <a:rPr lang="es-ES" sz="2000" b="1" dirty="0">
                <a:latin typeface="Century Gothic" panose="020B0502020202020204" pitchFamily="34" charset="0"/>
              </a:rPr>
              <a:t>Además de incrementar tasas, los bancos centrales reducirán los montos de liquidez</a:t>
            </a:r>
            <a:endParaRPr lang="es-MX" sz="2000" b="1" dirty="0">
              <a:latin typeface="Century Gothic" panose="020B0502020202020204" pitchFamily="34" charset="0"/>
            </a:endParaRPr>
          </a:p>
        </p:txBody>
      </p:sp>
      <p:sp>
        <p:nvSpPr>
          <p:cNvPr id="7" name="2 Marcador de contenido"/>
          <p:cNvSpPr>
            <a:spLocks noGrp="1"/>
          </p:cNvSpPr>
          <p:nvPr>
            <p:ph idx="1"/>
          </p:nvPr>
        </p:nvSpPr>
        <p:spPr>
          <a:xfrm>
            <a:off x="153427" y="1183624"/>
            <a:ext cx="8747499" cy="497960"/>
          </a:xfrm>
        </p:spPr>
        <p:txBody>
          <a:bodyPr>
            <a:noAutofit/>
          </a:bodyPr>
          <a:lstStyle/>
          <a:p>
            <a:pPr marL="180975" lvl="0" indent="-180975" algn="just">
              <a:spcBef>
                <a:spcPts val="0"/>
              </a:spcBef>
              <a:spcAft>
                <a:spcPts val="600"/>
              </a:spcAft>
              <a:buClr>
                <a:srgbClr val="CD0000"/>
              </a:buClr>
              <a:buSzPct val="110000"/>
              <a:buFont typeface="Arial" pitchFamily="34" charset="0"/>
              <a:buChar char="•"/>
            </a:pPr>
            <a:r>
              <a:rPr lang="es-MX" sz="1600" dirty="0">
                <a:latin typeface="Century Gothic" panose="020B0502020202020204" pitchFamily="34" charset="0"/>
              </a:rPr>
              <a:t>Después de la crisis financiera y, cuadriplicando sus balances, los bancos centrales de EUA y Europa empezarían a reducir la liquidez. </a:t>
            </a:r>
          </a:p>
          <a:p>
            <a:pPr marL="180975" lvl="0" indent="-180975" algn="just">
              <a:spcBef>
                <a:spcPts val="0"/>
              </a:spcBef>
              <a:spcAft>
                <a:spcPts val="600"/>
              </a:spcAft>
              <a:buClr>
                <a:srgbClr val="CD0000"/>
              </a:buClr>
              <a:buSzPct val="110000"/>
              <a:buFont typeface="Arial" pitchFamily="34" charset="0"/>
              <a:buChar char="•"/>
            </a:pPr>
            <a:r>
              <a:rPr lang="es-MX" sz="1600" dirty="0">
                <a:latin typeface="Century Gothic" panose="020B0502020202020204" pitchFamily="34" charset="0"/>
              </a:rPr>
              <a:t>Este efecto, más los incrementos de tasa, representa un riesgo para los activos de renta fija de largo plazo, así como los mercados accionarios.</a:t>
            </a:r>
          </a:p>
        </p:txBody>
      </p:sp>
      <p:sp>
        <p:nvSpPr>
          <p:cNvPr id="27" name="2 Marcador de contenido"/>
          <p:cNvSpPr txBox="1">
            <a:spLocks/>
          </p:cNvSpPr>
          <p:nvPr/>
        </p:nvSpPr>
        <p:spPr>
          <a:xfrm>
            <a:off x="201245" y="6524915"/>
            <a:ext cx="3711356" cy="196560"/>
          </a:xfrm>
          <a:prstGeom prst="rect">
            <a:avLst/>
          </a:prstGeom>
        </p:spPr>
        <p:txBody>
          <a:bodyPr vert="horz" lIns="91440" tIns="45720" rIns="91440" bIns="45720" rtlCol="0">
            <a:noAutofit/>
          </a:bodyPr>
          <a:lstStyle>
            <a:lvl1pPr marL="342900" indent="-342900" algn="l" defTabSz="457200" rtl="0" eaLnBrk="1" latinLnBrk="0" hangingPunct="1">
              <a:spcBef>
                <a:spcPct val="20000"/>
              </a:spcBef>
              <a:buFont typeface="Arial"/>
              <a:buChar char="•"/>
              <a:defRPr sz="2800" b="0" i="0" kern="1200">
                <a:solidFill>
                  <a:schemeClr val="tx1"/>
                </a:solidFill>
                <a:latin typeface="Myriad Pro Light"/>
                <a:ea typeface="+mn-ea"/>
                <a:cs typeface="Myriad Pro Light"/>
              </a:defRPr>
            </a:lvl1pPr>
            <a:lvl2pPr marL="742950" indent="-285750" algn="l" defTabSz="457200" rtl="0" eaLnBrk="1" latinLnBrk="0" hangingPunct="1">
              <a:spcBef>
                <a:spcPct val="20000"/>
              </a:spcBef>
              <a:buFont typeface="Arial"/>
              <a:buChar char="–"/>
              <a:defRPr sz="2400" b="0" i="0" kern="1200">
                <a:solidFill>
                  <a:schemeClr val="tx1"/>
                </a:solidFill>
                <a:latin typeface="Myriad Pro Light"/>
                <a:ea typeface="+mn-ea"/>
                <a:cs typeface="Myriad Pro Light"/>
              </a:defRPr>
            </a:lvl2pPr>
            <a:lvl3pPr marL="1143000" indent="-228600" algn="l" defTabSz="457200" rtl="0" eaLnBrk="1" latinLnBrk="0" hangingPunct="1">
              <a:spcBef>
                <a:spcPct val="20000"/>
              </a:spcBef>
              <a:buFont typeface="Arial"/>
              <a:buChar char="•"/>
              <a:defRPr sz="2000" b="0" i="0" kern="1200">
                <a:solidFill>
                  <a:schemeClr val="tx1"/>
                </a:solidFill>
                <a:latin typeface="Myriad Pro Light"/>
                <a:ea typeface="+mn-ea"/>
                <a:cs typeface="Myriad Pro Light"/>
              </a:defRPr>
            </a:lvl3pPr>
            <a:lvl4pPr marL="1600200" indent="-228600" algn="l" defTabSz="457200" rtl="0" eaLnBrk="1" latinLnBrk="0" hangingPunct="1">
              <a:spcBef>
                <a:spcPct val="20000"/>
              </a:spcBef>
              <a:buFont typeface="Arial"/>
              <a:buChar char="–"/>
              <a:defRPr sz="1800" b="0" i="0" kern="1200">
                <a:solidFill>
                  <a:schemeClr val="tx1"/>
                </a:solidFill>
                <a:latin typeface="Myriad Pro Light"/>
                <a:ea typeface="+mn-ea"/>
                <a:cs typeface="Myriad Pro Light"/>
              </a:defRPr>
            </a:lvl4pPr>
            <a:lvl5pPr marL="2057400" indent="-228600" algn="l" defTabSz="457200" rtl="0" eaLnBrk="1" latinLnBrk="0" hangingPunct="1">
              <a:spcBef>
                <a:spcPct val="20000"/>
              </a:spcBef>
              <a:buFont typeface="Arial"/>
              <a:buChar char="»"/>
              <a:defRPr sz="1800" b="0" i="0" kern="1200">
                <a:solidFill>
                  <a:schemeClr val="tx1"/>
                </a:solidFill>
                <a:latin typeface="Myriad Pro Light"/>
                <a:ea typeface="+mn-ea"/>
                <a:cs typeface="Myriad Pro Light"/>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spcBef>
                <a:spcPts val="0"/>
              </a:spcBef>
              <a:spcAft>
                <a:spcPts val="600"/>
              </a:spcAft>
              <a:buClr>
                <a:srgbClr val="CD0000"/>
              </a:buClr>
              <a:buSzPct val="110000"/>
              <a:buNone/>
            </a:pPr>
            <a:r>
              <a:rPr lang="es-MX" sz="900" dirty="0">
                <a:latin typeface="Century Gothic" panose="020B0502020202020204" pitchFamily="34" charset="0"/>
              </a:rPr>
              <a:t>Fuente: Bloomberg</a:t>
            </a:r>
          </a:p>
        </p:txBody>
      </p:sp>
      <p:graphicFrame>
        <p:nvGraphicFramePr>
          <p:cNvPr id="8" name="Gráfico 7">
            <a:extLst>
              <a:ext uri="{FF2B5EF4-FFF2-40B4-BE49-F238E27FC236}">
                <a16:creationId xmlns="" xmlns:a16="http://schemas.microsoft.com/office/drawing/2014/main" id="{7CCC88DC-2D8B-439F-BEF5-FF05ECCE9701}"/>
              </a:ext>
            </a:extLst>
          </p:cNvPr>
          <p:cNvGraphicFramePr>
            <a:graphicFrameLocks/>
          </p:cNvGraphicFramePr>
          <p:nvPr>
            <p:extLst>
              <p:ext uri="{D42A27DB-BD31-4B8C-83A1-F6EECF244321}">
                <p14:modId xmlns:p14="http://schemas.microsoft.com/office/powerpoint/2010/main" val="4096104154"/>
              </p:ext>
            </p:extLst>
          </p:nvPr>
        </p:nvGraphicFramePr>
        <p:xfrm>
          <a:off x="367497" y="2414877"/>
          <a:ext cx="8166899" cy="4110038"/>
        </p:xfrm>
        <a:graphic>
          <a:graphicData uri="http://schemas.openxmlformats.org/drawingml/2006/chart">
            <c:chart xmlns:c="http://schemas.openxmlformats.org/drawingml/2006/chart" xmlns:r="http://schemas.openxmlformats.org/officeDocument/2006/relationships" r:id="rId2"/>
          </a:graphicData>
        </a:graphic>
      </p:graphicFrame>
      <p:cxnSp>
        <p:nvCxnSpPr>
          <p:cNvPr id="4" name="Conector recto de flecha 3">
            <a:extLst>
              <a:ext uri="{FF2B5EF4-FFF2-40B4-BE49-F238E27FC236}">
                <a16:creationId xmlns="" xmlns:a16="http://schemas.microsoft.com/office/drawing/2014/main" id="{AF1B8BDB-FA87-40D7-8AB8-58BEE904A9FB}"/>
              </a:ext>
            </a:extLst>
          </p:cNvPr>
          <p:cNvCxnSpPr>
            <a:cxnSpLocks/>
          </p:cNvCxnSpPr>
          <p:nvPr/>
        </p:nvCxnSpPr>
        <p:spPr>
          <a:xfrm>
            <a:off x="7089642" y="3463636"/>
            <a:ext cx="1103010" cy="0"/>
          </a:xfrm>
          <a:prstGeom prst="straightConnector1">
            <a:avLst/>
          </a:prstGeom>
          <a:ln w="22225">
            <a:solidFill>
              <a:srgbClr val="0000FF"/>
            </a:solidFill>
            <a:prstDash val="sysDash"/>
            <a:tailEnd type="triangle"/>
          </a:ln>
          <a:effectLst/>
        </p:spPr>
        <p:style>
          <a:lnRef idx="2">
            <a:schemeClr val="accent1"/>
          </a:lnRef>
          <a:fillRef idx="0">
            <a:schemeClr val="accent1"/>
          </a:fillRef>
          <a:effectRef idx="1">
            <a:schemeClr val="accent1"/>
          </a:effectRef>
          <a:fontRef idx="minor">
            <a:schemeClr val="tx1"/>
          </a:fontRef>
        </p:style>
      </p:cxnSp>
      <p:sp>
        <p:nvSpPr>
          <p:cNvPr id="5" name="Forma libre: forma 4">
            <a:extLst>
              <a:ext uri="{FF2B5EF4-FFF2-40B4-BE49-F238E27FC236}">
                <a16:creationId xmlns="" xmlns:a16="http://schemas.microsoft.com/office/drawing/2014/main" id="{4A05FBB8-0928-43FF-A827-F818437A14ED}"/>
              </a:ext>
            </a:extLst>
          </p:cNvPr>
          <p:cNvSpPr/>
          <p:nvPr/>
        </p:nvSpPr>
        <p:spPr>
          <a:xfrm>
            <a:off x="7098878" y="3343563"/>
            <a:ext cx="992174" cy="591127"/>
          </a:xfrm>
          <a:custGeom>
            <a:avLst/>
            <a:gdLst>
              <a:gd name="connsiteX0" fmla="*/ 0 w 665018"/>
              <a:gd name="connsiteY0" fmla="*/ 0 h 332509"/>
              <a:gd name="connsiteX1" fmla="*/ 249382 w 665018"/>
              <a:gd name="connsiteY1" fmla="*/ 73891 h 332509"/>
              <a:gd name="connsiteX2" fmla="*/ 665018 w 665018"/>
              <a:gd name="connsiteY2" fmla="*/ 332509 h 332509"/>
            </a:gdLst>
            <a:ahLst/>
            <a:cxnLst>
              <a:cxn ang="0">
                <a:pos x="connsiteX0" y="connsiteY0"/>
              </a:cxn>
              <a:cxn ang="0">
                <a:pos x="connsiteX1" y="connsiteY1"/>
              </a:cxn>
              <a:cxn ang="0">
                <a:pos x="connsiteX2" y="connsiteY2"/>
              </a:cxn>
            </a:cxnLst>
            <a:rect l="l" t="t" r="r" b="b"/>
            <a:pathLst>
              <a:path w="665018" h="332509">
                <a:moveTo>
                  <a:pt x="0" y="0"/>
                </a:moveTo>
                <a:cubicBezTo>
                  <a:pt x="69273" y="9236"/>
                  <a:pt x="138546" y="18473"/>
                  <a:pt x="249382" y="73891"/>
                </a:cubicBezTo>
                <a:cubicBezTo>
                  <a:pt x="360218" y="129309"/>
                  <a:pt x="512618" y="230909"/>
                  <a:pt x="665018" y="332509"/>
                </a:cubicBezTo>
              </a:path>
            </a:pathLst>
          </a:custGeom>
          <a:noFill/>
          <a:ln w="15875">
            <a:solidFill>
              <a:srgbClr val="FF0000"/>
            </a:solidFill>
            <a:prstDash val="sysDash"/>
            <a:tailEnd type="arrow"/>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s-MX"/>
          </a:p>
        </p:txBody>
      </p:sp>
      <p:cxnSp>
        <p:nvCxnSpPr>
          <p:cNvPr id="11" name="Conector recto 10">
            <a:extLst>
              <a:ext uri="{FF2B5EF4-FFF2-40B4-BE49-F238E27FC236}">
                <a16:creationId xmlns="" xmlns:a16="http://schemas.microsoft.com/office/drawing/2014/main" id="{8329E72F-7853-47BA-91F7-BF5006ACC171}"/>
              </a:ext>
            </a:extLst>
          </p:cNvPr>
          <p:cNvCxnSpPr/>
          <p:nvPr/>
        </p:nvCxnSpPr>
        <p:spPr>
          <a:xfrm>
            <a:off x="7061934" y="3066473"/>
            <a:ext cx="0" cy="2484582"/>
          </a:xfrm>
          <a:prstGeom prst="line">
            <a:avLst/>
          </a:prstGeom>
          <a:ln>
            <a:solidFill>
              <a:schemeClr val="tx1"/>
            </a:solidFill>
            <a:prstDash val="dash"/>
          </a:ln>
          <a:effectLst/>
        </p:spPr>
        <p:style>
          <a:lnRef idx="2">
            <a:schemeClr val="accent1"/>
          </a:lnRef>
          <a:fillRef idx="0">
            <a:schemeClr val="accent1"/>
          </a:fillRef>
          <a:effectRef idx="1">
            <a:schemeClr val="accent1"/>
          </a:effectRef>
          <a:fontRef idx="minor">
            <a:schemeClr val="tx1"/>
          </a:fontRef>
        </p:style>
      </p:cxnSp>
      <p:sp>
        <p:nvSpPr>
          <p:cNvPr id="12" name="CuadroTexto 11">
            <a:extLst>
              <a:ext uri="{FF2B5EF4-FFF2-40B4-BE49-F238E27FC236}">
                <a16:creationId xmlns="" xmlns:a16="http://schemas.microsoft.com/office/drawing/2014/main" id="{B1E961EC-4E74-456E-9462-ED6C27E489BD}"/>
              </a:ext>
            </a:extLst>
          </p:cNvPr>
          <p:cNvSpPr txBox="1"/>
          <p:nvPr/>
        </p:nvSpPr>
        <p:spPr>
          <a:xfrm>
            <a:off x="7098878" y="4702263"/>
            <a:ext cx="1064715" cy="276999"/>
          </a:xfrm>
          <a:prstGeom prst="rect">
            <a:avLst/>
          </a:prstGeom>
          <a:noFill/>
        </p:spPr>
        <p:txBody>
          <a:bodyPr wrap="none" rtlCol="0">
            <a:spAutoFit/>
          </a:bodyPr>
          <a:lstStyle/>
          <a:p>
            <a:r>
              <a:rPr lang="es-MX" sz="1200" b="1" dirty="0">
                <a:latin typeface="Century Gothic" panose="020B0502020202020204" pitchFamily="34" charset="0"/>
              </a:rPr>
              <a:t>proyectado</a:t>
            </a:r>
          </a:p>
        </p:txBody>
      </p:sp>
      <p:sp>
        <p:nvSpPr>
          <p:cNvPr id="3" name="2 Marcador de número de diapositiva"/>
          <p:cNvSpPr>
            <a:spLocks noGrp="1"/>
          </p:cNvSpPr>
          <p:nvPr>
            <p:ph type="sldNum" sz="quarter" idx="12"/>
          </p:nvPr>
        </p:nvSpPr>
        <p:spPr/>
        <p:txBody>
          <a:bodyPr/>
          <a:lstStyle/>
          <a:p>
            <a:r>
              <a:rPr lang="es-ES" altLang="es-MX" dirty="0" smtClean="0"/>
              <a:t>15</a:t>
            </a:r>
            <a:endParaRPr lang="es-ES" altLang="es-MX" dirty="0"/>
          </a:p>
        </p:txBody>
      </p:sp>
    </p:spTree>
    <p:extLst>
      <p:ext uri="{BB962C8B-B14F-4D97-AF65-F5344CB8AC3E}">
        <p14:creationId xmlns:p14="http://schemas.microsoft.com/office/powerpoint/2010/main" val="26982774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143999" y="288000"/>
            <a:ext cx="7407462" cy="631524"/>
          </a:xfrm>
        </p:spPr>
        <p:txBody>
          <a:bodyPr>
            <a:noAutofit/>
          </a:bodyPr>
          <a:lstStyle/>
          <a:p>
            <a:r>
              <a:rPr lang="es-ES" sz="2000" b="1" dirty="0">
                <a:latin typeface="Century Gothic" panose="020B0502020202020204" pitchFamily="34" charset="0"/>
              </a:rPr>
              <a:t>Luego que Banxico habría dado por terminado su ciclo de subida de tasas, el mercado descuenta bajas más agresivas que los analistas</a:t>
            </a:r>
            <a:endParaRPr lang="es-MX" sz="2000" b="1" dirty="0">
              <a:latin typeface="Century Gothic" panose="020B0502020202020204" pitchFamily="34" charset="0"/>
            </a:endParaRPr>
          </a:p>
        </p:txBody>
      </p:sp>
      <p:sp>
        <p:nvSpPr>
          <p:cNvPr id="7" name="2 Marcador de contenido"/>
          <p:cNvSpPr>
            <a:spLocks noGrp="1"/>
          </p:cNvSpPr>
          <p:nvPr>
            <p:ph idx="1"/>
          </p:nvPr>
        </p:nvSpPr>
        <p:spPr>
          <a:xfrm>
            <a:off x="153427" y="1183624"/>
            <a:ext cx="8747499" cy="497960"/>
          </a:xfrm>
        </p:spPr>
        <p:txBody>
          <a:bodyPr>
            <a:noAutofit/>
          </a:bodyPr>
          <a:lstStyle/>
          <a:p>
            <a:pPr marL="180975" lvl="0" indent="-180975" algn="just">
              <a:spcBef>
                <a:spcPts val="0"/>
              </a:spcBef>
              <a:spcAft>
                <a:spcPts val="600"/>
              </a:spcAft>
              <a:buClr>
                <a:srgbClr val="CD0000"/>
              </a:buClr>
              <a:buSzPct val="110000"/>
              <a:buFont typeface="Arial" pitchFamily="34" charset="0"/>
              <a:buChar char="•"/>
            </a:pPr>
            <a:r>
              <a:rPr lang="es-MX" sz="1600" dirty="0">
                <a:latin typeface="Century Gothic" panose="020B0502020202020204" pitchFamily="34" charset="0"/>
              </a:rPr>
              <a:t>El mercado espera recorte en tasa de 25pb en enero de 2018 y otra de 50pb en septiembre del próximo año. </a:t>
            </a:r>
          </a:p>
          <a:p>
            <a:pPr marL="180975" lvl="0" indent="-180975" algn="just">
              <a:spcBef>
                <a:spcPts val="0"/>
              </a:spcBef>
              <a:spcAft>
                <a:spcPts val="600"/>
              </a:spcAft>
              <a:buClr>
                <a:srgbClr val="CD0000"/>
              </a:buClr>
              <a:buSzPct val="110000"/>
              <a:buFont typeface="Arial" pitchFamily="34" charset="0"/>
              <a:buChar char="•"/>
            </a:pPr>
            <a:r>
              <a:rPr lang="es-MX" sz="1600" dirty="0">
                <a:latin typeface="Century Gothic" panose="020B0502020202020204" pitchFamily="34" charset="0"/>
              </a:rPr>
              <a:t>Por su parte, los analistas proyectan 2 disminuciones de 25pb, una en julio y otra en noviembre del próximo año. </a:t>
            </a:r>
          </a:p>
        </p:txBody>
      </p:sp>
      <p:sp>
        <p:nvSpPr>
          <p:cNvPr id="27" name="2 Marcador de contenido"/>
          <p:cNvSpPr txBox="1">
            <a:spLocks/>
          </p:cNvSpPr>
          <p:nvPr/>
        </p:nvSpPr>
        <p:spPr>
          <a:xfrm>
            <a:off x="201245" y="6524914"/>
            <a:ext cx="4814100" cy="333085"/>
          </a:xfrm>
          <a:prstGeom prst="rect">
            <a:avLst/>
          </a:prstGeom>
        </p:spPr>
        <p:txBody>
          <a:bodyPr vert="horz" lIns="91440" tIns="45720" rIns="91440" bIns="45720" rtlCol="0">
            <a:noAutofit/>
          </a:bodyPr>
          <a:lstStyle>
            <a:lvl1pPr marL="342900" indent="-342900" algn="l" defTabSz="457200" rtl="0" eaLnBrk="1" latinLnBrk="0" hangingPunct="1">
              <a:spcBef>
                <a:spcPct val="20000"/>
              </a:spcBef>
              <a:buFont typeface="Arial"/>
              <a:buChar char="•"/>
              <a:defRPr sz="2800" b="0" i="0" kern="1200">
                <a:solidFill>
                  <a:schemeClr val="tx1"/>
                </a:solidFill>
                <a:latin typeface="Myriad Pro Light"/>
                <a:ea typeface="+mn-ea"/>
                <a:cs typeface="Myriad Pro Light"/>
              </a:defRPr>
            </a:lvl1pPr>
            <a:lvl2pPr marL="742950" indent="-285750" algn="l" defTabSz="457200" rtl="0" eaLnBrk="1" latinLnBrk="0" hangingPunct="1">
              <a:spcBef>
                <a:spcPct val="20000"/>
              </a:spcBef>
              <a:buFont typeface="Arial"/>
              <a:buChar char="–"/>
              <a:defRPr sz="2400" b="0" i="0" kern="1200">
                <a:solidFill>
                  <a:schemeClr val="tx1"/>
                </a:solidFill>
                <a:latin typeface="Myriad Pro Light"/>
                <a:ea typeface="+mn-ea"/>
                <a:cs typeface="Myriad Pro Light"/>
              </a:defRPr>
            </a:lvl2pPr>
            <a:lvl3pPr marL="1143000" indent="-228600" algn="l" defTabSz="457200" rtl="0" eaLnBrk="1" latinLnBrk="0" hangingPunct="1">
              <a:spcBef>
                <a:spcPct val="20000"/>
              </a:spcBef>
              <a:buFont typeface="Arial"/>
              <a:buChar char="•"/>
              <a:defRPr sz="2000" b="0" i="0" kern="1200">
                <a:solidFill>
                  <a:schemeClr val="tx1"/>
                </a:solidFill>
                <a:latin typeface="Myriad Pro Light"/>
                <a:ea typeface="+mn-ea"/>
                <a:cs typeface="Myriad Pro Light"/>
              </a:defRPr>
            </a:lvl3pPr>
            <a:lvl4pPr marL="1600200" indent="-228600" algn="l" defTabSz="457200" rtl="0" eaLnBrk="1" latinLnBrk="0" hangingPunct="1">
              <a:spcBef>
                <a:spcPct val="20000"/>
              </a:spcBef>
              <a:buFont typeface="Arial"/>
              <a:buChar char="–"/>
              <a:defRPr sz="1800" b="0" i="0" kern="1200">
                <a:solidFill>
                  <a:schemeClr val="tx1"/>
                </a:solidFill>
                <a:latin typeface="Myriad Pro Light"/>
                <a:ea typeface="+mn-ea"/>
                <a:cs typeface="Myriad Pro Light"/>
              </a:defRPr>
            </a:lvl4pPr>
            <a:lvl5pPr marL="2057400" indent="-228600" algn="l" defTabSz="457200" rtl="0" eaLnBrk="1" latinLnBrk="0" hangingPunct="1">
              <a:spcBef>
                <a:spcPct val="20000"/>
              </a:spcBef>
              <a:buFont typeface="Arial"/>
              <a:buChar char="»"/>
              <a:defRPr sz="1800" b="0" i="0" kern="1200">
                <a:solidFill>
                  <a:schemeClr val="tx1"/>
                </a:solidFill>
                <a:latin typeface="Myriad Pro Light"/>
                <a:ea typeface="+mn-ea"/>
                <a:cs typeface="Myriad Pro Light"/>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spcBef>
                <a:spcPts val="0"/>
              </a:spcBef>
              <a:spcAft>
                <a:spcPts val="600"/>
              </a:spcAft>
              <a:buClr>
                <a:srgbClr val="CD0000"/>
              </a:buClr>
              <a:buSzPct val="110000"/>
              <a:buNone/>
            </a:pPr>
            <a:r>
              <a:rPr lang="es-MX" sz="900" dirty="0">
                <a:latin typeface="Century Gothic" panose="020B0502020202020204" pitchFamily="34" charset="0"/>
              </a:rPr>
              <a:t>Fuente: Banco de México y cálculos de CI con información de Bloomberg</a:t>
            </a:r>
          </a:p>
        </p:txBody>
      </p:sp>
      <p:graphicFrame>
        <p:nvGraphicFramePr>
          <p:cNvPr id="6" name="Gráfico 5">
            <a:extLst>
              <a:ext uri="{FF2B5EF4-FFF2-40B4-BE49-F238E27FC236}">
                <a16:creationId xmlns="" xmlns:a16="http://schemas.microsoft.com/office/drawing/2014/main" id="{5979C33D-C901-4288-A833-2FA7A22C0125}"/>
              </a:ext>
            </a:extLst>
          </p:cNvPr>
          <p:cNvGraphicFramePr>
            <a:graphicFrameLocks/>
          </p:cNvGraphicFramePr>
          <p:nvPr>
            <p:extLst>
              <p:ext uri="{D42A27DB-BD31-4B8C-83A1-F6EECF244321}">
                <p14:modId xmlns:p14="http://schemas.microsoft.com/office/powerpoint/2010/main" val="4283867032"/>
              </p:ext>
            </p:extLst>
          </p:nvPr>
        </p:nvGraphicFramePr>
        <p:xfrm>
          <a:off x="748000" y="2318327"/>
          <a:ext cx="7647855" cy="4091708"/>
        </p:xfrm>
        <a:graphic>
          <a:graphicData uri="http://schemas.openxmlformats.org/drawingml/2006/chart">
            <c:chart xmlns:c="http://schemas.openxmlformats.org/drawingml/2006/chart" xmlns:r="http://schemas.openxmlformats.org/officeDocument/2006/relationships" r:id="rId2"/>
          </a:graphicData>
        </a:graphic>
      </p:graphicFrame>
      <p:cxnSp>
        <p:nvCxnSpPr>
          <p:cNvPr id="4" name="Conector recto 3"/>
          <p:cNvCxnSpPr/>
          <p:nvPr/>
        </p:nvCxnSpPr>
        <p:spPr>
          <a:xfrm>
            <a:off x="3429000" y="3996664"/>
            <a:ext cx="0" cy="1097857"/>
          </a:xfrm>
          <a:prstGeom prst="line">
            <a:avLst/>
          </a:prstGeom>
          <a:ln>
            <a:solidFill>
              <a:schemeClr val="bg1">
                <a:lumMod val="65000"/>
              </a:schemeClr>
            </a:solidFill>
            <a:prstDash val="sysDash"/>
          </a:ln>
        </p:spPr>
        <p:style>
          <a:lnRef idx="2">
            <a:schemeClr val="accent1"/>
          </a:lnRef>
          <a:fillRef idx="0">
            <a:schemeClr val="accent1"/>
          </a:fillRef>
          <a:effectRef idx="1">
            <a:schemeClr val="accent1"/>
          </a:effectRef>
          <a:fontRef idx="minor">
            <a:schemeClr val="tx1"/>
          </a:fontRef>
        </p:style>
      </p:cxnSp>
      <p:cxnSp>
        <p:nvCxnSpPr>
          <p:cNvPr id="8" name="Conector recto 7"/>
          <p:cNvCxnSpPr/>
          <p:nvPr/>
        </p:nvCxnSpPr>
        <p:spPr>
          <a:xfrm>
            <a:off x="6683828" y="4898571"/>
            <a:ext cx="0" cy="265100"/>
          </a:xfrm>
          <a:prstGeom prst="line">
            <a:avLst/>
          </a:prstGeom>
          <a:ln>
            <a:solidFill>
              <a:schemeClr val="bg1">
                <a:lumMod val="65000"/>
              </a:schemeClr>
            </a:solidFill>
            <a:prstDash val="sysDash"/>
          </a:ln>
        </p:spPr>
        <p:style>
          <a:lnRef idx="2">
            <a:schemeClr val="accent1"/>
          </a:lnRef>
          <a:fillRef idx="0">
            <a:schemeClr val="accent1"/>
          </a:fillRef>
          <a:effectRef idx="1">
            <a:schemeClr val="accent1"/>
          </a:effectRef>
          <a:fontRef idx="minor">
            <a:schemeClr val="tx1"/>
          </a:fontRef>
        </p:style>
      </p:cxnSp>
      <p:cxnSp>
        <p:nvCxnSpPr>
          <p:cNvPr id="9" name="Conector recto 8"/>
          <p:cNvCxnSpPr/>
          <p:nvPr/>
        </p:nvCxnSpPr>
        <p:spPr>
          <a:xfrm>
            <a:off x="5644242" y="3996664"/>
            <a:ext cx="0" cy="1167007"/>
          </a:xfrm>
          <a:prstGeom prst="line">
            <a:avLst/>
          </a:prstGeom>
          <a:ln>
            <a:solidFill>
              <a:schemeClr val="bg1">
                <a:lumMod val="65000"/>
              </a:schemeClr>
            </a:solidFill>
            <a:prstDash val="sysDash"/>
          </a:ln>
        </p:spPr>
        <p:style>
          <a:lnRef idx="2">
            <a:schemeClr val="accent1"/>
          </a:lnRef>
          <a:fillRef idx="0">
            <a:schemeClr val="accent1"/>
          </a:fillRef>
          <a:effectRef idx="1">
            <a:schemeClr val="accent1"/>
          </a:effectRef>
          <a:fontRef idx="minor">
            <a:schemeClr val="tx1"/>
          </a:fontRef>
        </p:style>
      </p:cxnSp>
      <p:cxnSp>
        <p:nvCxnSpPr>
          <p:cNvPr id="11" name="Conector recto 10"/>
          <p:cNvCxnSpPr/>
          <p:nvPr/>
        </p:nvCxnSpPr>
        <p:spPr>
          <a:xfrm>
            <a:off x="7228115" y="4392386"/>
            <a:ext cx="0" cy="771285"/>
          </a:xfrm>
          <a:prstGeom prst="line">
            <a:avLst/>
          </a:prstGeom>
          <a:ln>
            <a:solidFill>
              <a:schemeClr val="bg1">
                <a:lumMod val="65000"/>
              </a:schemeClr>
            </a:solidFill>
            <a:prstDash val="sysDash"/>
          </a:ln>
        </p:spPr>
        <p:style>
          <a:lnRef idx="2">
            <a:schemeClr val="accent1"/>
          </a:lnRef>
          <a:fillRef idx="0">
            <a:schemeClr val="accent1"/>
          </a:fillRef>
          <a:effectRef idx="1">
            <a:schemeClr val="accent1"/>
          </a:effectRef>
          <a:fontRef idx="minor">
            <a:schemeClr val="tx1"/>
          </a:fontRef>
        </p:style>
      </p:cxnSp>
      <p:sp>
        <p:nvSpPr>
          <p:cNvPr id="3" name="2 Marcador de número de diapositiva"/>
          <p:cNvSpPr>
            <a:spLocks noGrp="1"/>
          </p:cNvSpPr>
          <p:nvPr>
            <p:ph type="sldNum" sz="quarter" idx="12"/>
          </p:nvPr>
        </p:nvSpPr>
        <p:spPr/>
        <p:txBody>
          <a:bodyPr/>
          <a:lstStyle/>
          <a:p>
            <a:r>
              <a:rPr lang="es-ES" altLang="es-MX" dirty="0" smtClean="0"/>
              <a:t>16</a:t>
            </a:r>
            <a:endParaRPr lang="es-ES" altLang="es-MX" dirty="0"/>
          </a:p>
        </p:txBody>
      </p:sp>
    </p:spTree>
    <p:extLst>
      <p:ext uri="{BB962C8B-B14F-4D97-AF65-F5344CB8AC3E}">
        <p14:creationId xmlns:p14="http://schemas.microsoft.com/office/powerpoint/2010/main" val="139494895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9 Rectángulo"/>
          <p:cNvSpPr/>
          <p:nvPr/>
        </p:nvSpPr>
        <p:spPr>
          <a:xfrm>
            <a:off x="1521725" y="2335095"/>
            <a:ext cx="6721524" cy="251914"/>
          </a:xfrm>
          <a:prstGeom prst="rect">
            <a:avLst/>
          </a:prstGeom>
          <a:ln/>
        </p:spPr>
        <p:style>
          <a:lnRef idx="2">
            <a:schemeClr val="dk1"/>
          </a:lnRef>
          <a:fillRef idx="1">
            <a:schemeClr val="lt1"/>
          </a:fillRef>
          <a:effectRef idx="0">
            <a:schemeClr val="dk1"/>
          </a:effectRef>
          <a:fontRef idx="minor">
            <a:schemeClr val="dk1"/>
          </a:fontRef>
        </p:style>
        <p:txBody>
          <a:bodyPr rtlCol="0" anchor="ctr"/>
          <a:lstStyle/>
          <a:p>
            <a:pPr algn="ctr"/>
            <a:endParaRPr lang="es-MX" dirty="0">
              <a:latin typeface="Century Gothic" panose="020B0502020202020204" pitchFamily="34" charset="0"/>
            </a:endParaRPr>
          </a:p>
        </p:txBody>
      </p:sp>
      <p:sp>
        <p:nvSpPr>
          <p:cNvPr id="7" name="1 Título"/>
          <p:cNvSpPr txBox="1">
            <a:spLocks/>
          </p:cNvSpPr>
          <p:nvPr/>
        </p:nvSpPr>
        <p:spPr bwMode="auto">
          <a:xfrm>
            <a:off x="232470" y="0"/>
            <a:ext cx="2163628" cy="5689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ctr" anchorCtr="0" compatLnSpc="1">
            <a:prstTxWarp prst="textNoShape">
              <a:avLst/>
            </a:prstTxWarp>
            <a:noAutofit/>
          </a:bodyPr>
          <a:lstStyle>
            <a:lvl1pPr algn="l" defTabSz="457200" rtl="0" fontAlgn="base">
              <a:spcBef>
                <a:spcPct val="0"/>
              </a:spcBef>
              <a:spcAft>
                <a:spcPct val="0"/>
              </a:spcAft>
              <a:defRPr sz="3200" kern="1200">
                <a:solidFill>
                  <a:srgbClr val="CD0000"/>
                </a:solidFill>
                <a:latin typeface="Myriad Pro"/>
                <a:ea typeface="Myriad Pro"/>
                <a:cs typeface="Myriad Pro"/>
              </a:defRPr>
            </a:lvl1pPr>
            <a:lvl2pPr algn="l" defTabSz="457200" rtl="0" fontAlgn="base">
              <a:spcBef>
                <a:spcPct val="0"/>
              </a:spcBef>
              <a:spcAft>
                <a:spcPct val="0"/>
              </a:spcAft>
              <a:defRPr sz="3200">
                <a:solidFill>
                  <a:srgbClr val="CD0000"/>
                </a:solidFill>
                <a:latin typeface="Myriad Pro"/>
                <a:ea typeface="Myriad Pro"/>
                <a:cs typeface="Myriad Pro"/>
              </a:defRPr>
            </a:lvl2pPr>
            <a:lvl3pPr algn="l" defTabSz="457200" rtl="0" fontAlgn="base">
              <a:spcBef>
                <a:spcPct val="0"/>
              </a:spcBef>
              <a:spcAft>
                <a:spcPct val="0"/>
              </a:spcAft>
              <a:defRPr sz="3200">
                <a:solidFill>
                  <a:srgbClr val="CD0000"/>
                </a:solidFill>
                <a:latin typeface="Myriad Pro"/>
                <a:ea typeface="Myriad Pro"/>
                <a:cs typeface="Myriad Pro"/>
              </a:defRPr>
            </a:lvl3pPr>
            <a:lvl4pPr algn="l" defTabSz="457200" rtl="0" fontAlgn="base">
              <a:spcBef>
                <a:spcPct val="0"/>
              </a:spcBef>
              <a:spcAft>
                <a:spcPct val="0"/>
              </a:spcAft>
              <a:defRPr sz="3200">
                <a:solidFill>
                  <a:srgbClr val="CD0000"/>
                </a:solidFill>
                <a:latin typeface="Myriad Pro"/>
                <a:ea typeface="Myriad Pro"/>
                <a:cs typeface="Myriad Pro"/>
              </a:defRPr>
            </a:lvl4pPr>
            <a:lvl5pPr algn="l" defTabSz="457200" rtl="0" fontAlgn="base">
              <a:spcBef>
                <a:spcPct val="0"/>
              </a:spcBef>
              <a:spcAft>
                <a:spcPct val="0"/>
              </a:spcAft>
              <a:defRPr sz="3200">
                <a:solidFill>
                  <a:srgbClr val="CD0000"/>
                </a:solidFill>
                <a:latin typeface="Myriad Pro"/>
                <a:ea typeface="Myriad Pro"/>
                <a:cs typeface="Myriad Pro"/>
              </a:defRPr>
            </a:lvl5pPr>
            <a:lvl6pPr marL="457200" algn="l" defTabSz="457200" rtl="0" fontAlgn="base">
              <a:spcBef>
                <a:spcPct val="0"/>
              </a:spcBef>
              <a:spcAft>
                <a:spcPct val="0"/>
              </a:spcAft>
              <a:defRPr sz="3200">
                <a:solidFill>
                  <a:srgbClr val="CD0000"/>
                </a:solidFill>
                <a:latin typeface="Myriad Pro"/>
                <a:ea typeface="Myriad Pro"/>
                <a:cs typeface="Myriad Pro"/>
              </a:defRPr>
            </a:lvl6pPr>
            <a:lvl7pPr marL="914400" algn="l" defTabSz="457200" rtl="0" fontAlgn="base">
              <a:spcBef>
                <a:spcPct val="0"/>
              </a:spcBef>
              <a:spcAft>
                <a:spcPct val="0"/>
              </a:spcAft>
              <a:defRPr sz="3200">
                <a:solidFill>
                  <a:srgbClr val="CD0000"/>
                </a:solidFill>
                <a:latin typeface="Myriad Pro"/>
                <a:ea typeface="Myriad Pro"/>
                <a:cs typeface="Myriad Pro"/>
              </a:defRPr>
            </a:lvl7pPr>
            <a:lvl8pPr marL="1371600" algn="l" defTabSz="457200" rtl="0" fontAlgn="base">
              <a:spcBef>
                <a:spcPct val="0"/>
              </a:spcBef>
              <a:spcAft>
                <a:spcPct val="0"/>
              </a:spcAft>
              <a:defRPr sz="3200">
                <a:solidFill>
                  <a:srgbClr val="CD0000"/>
                </a:solidFill>
                <a:latin typeface="Myriad Pro"/>
                <a:ea typeface="Myriad Pro"/>
                <a:cs typeface="Myriad Pro"/>
              </a:defRPr>
            </a:lvl8pPr>
            <a:lvl9pPr marL="1828800" algn="l" defTabSz="457200" rtl="0" fontAlgn="base">
              <a:spcBef>
                <a:spcPct val="0"/>
              </a:spcBef>
              <a:spcAft>
                <a:spcPct val="0"/>
              </a:spcAft>
              <a:defRPr sz="3200">
                <a:solidFill>
                  <a:srgbClr val="CD0000"/>
                </a:solidFill>
                <a:latin typeface="Myriad Pro"/>
                <a:ea typeface="Myriad Pro"/>
                <a:cs typeface="Myriad Pro"/>
              </a:defRPr>
            </a:lvl9pPr>
          </a:lstStyle>
          <a:p>
            <a:pPr eaLnBrk="1" hangingPunct="1"/>
            <a:r>
              <a:rPr lang="es-MX" sz="2000" dirty="0">
                <a:latin typeface="Century Gothic" panose="020B0502020202020204" pitchFamily="34" charset="0"/>
              </a:rPr>
              <a:t>Orden del día</a:t>
            </a:r>
          </a:p>
        </p:txBody>
      </p:sp>
      <p:sp>
        <p:nvSpPr>
          <p:cNvPr id="9" name="1 Marcador de contenido"/>
          <p:cNvSpPr txBox="1">
            <a:spLocks/>
          </p:cNvSpPr>
          <p:nvPr/>
        </p:nvSpPr>
        <p:spPr bwMode="auto">
          <a:xfrm>
            <a:off x="1519577" y="1343109"/>
            <a:ext cx="6721524" cy="37432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normAutofit/>
          </a:bodyPr>
          <a:lstStyle>
            <a:lvl1pPr marL="342900" indent="-342900" algn="l" defTabSz="457200" rtl="0" fontAlgn="base">
              <a:spcBef>
                <a:spcPct val="20000"/>
              </a:spcBef>
              <a:spcAft>
                <a:spcPct val="0"/>
              </a:spcAft>
              <a:buFont typeface="Arial" pitchFamily="34" charset="0"/>
              <a:buChar char="•"/>
              <a:defRPr sz="2800" kern="1200">
                <a:solidFill>
                  <a:schemeClr val="tx1"/>
                </a:solidFill>
                <a:latin typeface="Myriad Pro Light"/>
                <a:ea typeface="Myriad Pro Light"/>
                <a:cs typeface="Myriad Pro Light"/>
              </a:defRPr>
            </a:lvl1pPr>
            <a:lvl2pPr marL="742950" indent="-285750" algn="l" defTabSz="457200" rtl="0" fontAlgn="base">
              <a:spcBef>
                <a:spcPct val="20000"/>
              </a:spcBef>
              <a:spcAft>
                <a:spcPct val="0"/>
              </a:spcAft>
              <a:buFont typeface="Arial" pitchFamily="34" charset="0"/>
              <a:buChar char="–"/>
              <a:defRPr sz="2400" kern="1200">
                <a:solidFill>
                  <a:schemeClr val="tx1"/>
                </a:solidFill>
                <a:latin typeface="Myriad Pro Light"/>
                <a:ea typeface="Myriad Pro Light"/>
                <a:cs typeface="Myriad Pro Light"/>
              </a:defRPr>
            </a:lvl2pPr>
            <a:lvl3pPr marL="1143000" indent="-228600" algn="l" defTabSz="457200" rtl="0" fontAlgn="base">
              <a:spcBef>
                <a:spcPct val="20000"/>
              </a:spcBef>
              <a:spcAft>
                <a:spcPct val="0"/>
              </a:spcAft>
              <a:buFont typeface="Arial" pitchFamily="34" charset="0"/>
              <a:buChar char="•"/>
              <a:defRPr sz="2000" kern="1200">
                <a:solidFill>
                  <a:schemeClr val="tx1"/>
                </a:solidFill>
                <a:latin typeface="Myriad Pro Light"/>
                <a:ea typeface="Myriad Pro Light"/>
                <a:cs typeface="Myriad Pro Light"/>
              </a:defRPr>
            </a:lvl3pPr>
            <a:lvl4pPr marL="1600200" indent="-228600" algn="l" defTabSz="457200" rtl="0" fontAlgn="base">
              <a:spcBef>
                <a:spcPct val="20000"/>
              </a:spcBef>
              <a:spcAft>
                <a:spcPct val="0"/>
              </a:spcAft>
              <a:buFont typeface="Arial" pitchFamily="34" charset="0"/>
              <a:buChar char="–"/>
              <a:defRPr kern="1200">
                <a:solidFill>
                  <a:schemeClr val="tx1"/>
                </a:solidFill>
                <a:latin typeface="Myriad Pro Light"/>
                <a:ea typeface="Myriad Pro Light"/>
                <a:cs typeface="Myriad Pro Light"/>
              </a:defRPr>
            </a:lvl4pPr>
            <a:lvl5pPr marL="2057400" indent="-228600" algn="l" defTabSz="457200" rtl="0" fontAlgn="base">
              <a:spcBef>
                <a:spcPct val="20000"/>
              </a:spcBef>
              <a:spcAft>
                <a:spcPct val="0"/>
              </a:spcAft>
              <a:buFont typeface="Arial" pitchFamily="34" charset="0"/>
              <a:buChar char="»"/>
              <a:defRPr kern="1200">
                <a:solidFill>
                  <a:schemeClr val="tx1"/>
                </a:solidFill>
                <a:latin typeface="Myriad Pro Light"/>
                <a:ea typeface="Myriad Pro Light"/>
                <a:cs typeface="Myriad Pro Light"/>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eaLnBrk="1" hangingPunct="1">
              <a:buNone/>
            </a:pPr>
            <a:endParaRPr lang="es-MX" sz="1100" dirty="0">
              <a:latin typeface="Century Gothic" panose="020B0502020202020204" pitchFamily="34" charset="0"/>
            </a:endParaRPr>
          </a:p>
          <a:p>
            <a:pPr marL="285750" indent="-285750" eaLnBrk="1" hangingPunct="1">
              <a:buFont typeface="+mj-lt"/>
              <a:buAutoNum type="romanUcPeriod"/>
            </a:pPr>
            <a:r>
              <a:rPr lang="es-MX" sz="1100" dirty="0">
                <a:latin typeface="Century Gothic" panose="020B0502020202020204" pitchFamily="34" charset="0"/>
              </a:rPr>
              <a:t>Resumen </a:t>
            </a:r>
            <a:r>
              <a:rPr lang="es-MX" sz="1100" dirty="0" smtClean="0">
                <a:latin typeface="Century Gothic" panose="020B0502020202020204" pitchFamily="34" charset="0"/>
              </a:rPr>
              <a:t>ejecutivo</a:t>
            </a:r>
          </a:p>
          <a:p>
            <a:pPr marL="285750" indent="-285750" eaLnBrk="1" hangingPunct="1">
              <a:buFont typeface="+mj-lt"/>
              <a:buAutoNum type="romanUcPeriod"/>
            </a:pPr>
            <a:endParaRPr lang="es-MX" sz="1100" dirty="0">
              <a:latin typeface="Century Gothic" panose="020B0502020202020204" pitchFamily="34" charset="0"/>
            </a:endParaRPr>
          </a:p>
          <a:p>
            <a:pPr marL="285750" indent="-285750" eaLnBrk="1" hangingPunct="1">
              <a:buFont typeface="+mj-lt"/>
              <a:buAutoNum type="romanUcPeriod"/>
            </a:pPr>
            <a:r>
              <a:rPr lang="es-MX" sz="1100" dirty="0" smtClean="0">
                <a:latin typeface="Century Gothic" panose="020B0502020202020204" pitchFamily="34" charset="0"/>
              </a:rPr>
              <a:t>Informe </a:t>
            </a:r>
            <a:r>
              <a:rPr lang="es-MX" sz="1100" dirty="0">
                <a:latin typeface="Century Gothic" panose="020B0502020202020204" pitchFamily="34" charset="0"/>
              </a:rPr>
              <a:t>sobre el entorno económico                                                                                                </a:t>
            </a:r>
          </a:p>
          <a:p>
            <a:pPr marL="285750" indent="-285750" eaLnBrk="1" hangingPunct="1">
              <a:buFont typeface="+mj-lt"/>
              <a:buAutoNum type="romanUcPeriod"/>
            </a:pPr>
            <a:endParaRPr lang="es-MX" sz="1100" dirty="0">
              <a:latin typeface="Century Gothic" panose="020B0502020202020204" pitchFamily="34" charset="0"/>
            </a:endParaRPr>
          </a:p>
          <a:p>
            <a:pPr marL="285750" indent="-285750" eaLnBrk="1" hangingPunct="1">
              <a:buFont typeface="+mj-lt"/>
              <a:buAutoNum type="romanUcPeriod"/>
            </a:pPr>
            <a:r>
              <a:rPr lang="es-MX" sz="1100" dirty="0">
                <a:latin typeface="Century Gothic" panose="020B0502020202020204" pitchFamily="34" charset="0"/>
              </a:rPr>
              <a:t>Informe sobre la estrategia del FANVIT                                                                                            </a:t>
            </a:r>
          </a:p>
          <a:p>
            <a:pPr marL="285750" indent="-285750" eaLnBrk="1" hangingPunct="1">
              <a:buFont typeface="+mj-lt"/>
              <a:buAutoNum type="romanUcPeriod"/>
            </a:pPr>
            <a:endParaRPr lang="es-MX" sz="1100" dirty="0">
              <a:latin typeface="Century Gothic" panose="020B0502020202020204" pitchFamily="34" charset="0"/>
            </a:endParaRPr>
          </a:p>
          <a:p>
            <a:pPr marL="285750" indent="-285750" eaLnBrk="1" hangingPunct="1">
              <a:buFont typeface="+mj-lt"/>
              <a:buAutoNum type="romanUcPeriod"/>
            </a:pPr>
            <a:r>
              <a:rPr lang="es-MX" altLang="es-MX" sz="1100" dirty="0">
                <a:latin typeface="Century Gothic" panose="020B0502020202020204" pitchFamily="34" charset="0"/>
              </a:rPr>
              <a:t>Informe del </a:t>
            </a:r>
            <a:r>
              <a:rPr lang="es-MX" altLang="es-MX" sz="1100" dirty="0" smtClean="0">
                <a:latin typeface="Century Gothic" panose="020B0502020202020204" pitchFamily="34" charset="0"/>
              </a:rPr>
              <a:t>FANVIT</a:t>
            </a:r>
          </a:p>
          <a:p>
            <a:pPr marL="285750" indent="-285750" eaLnBrk="1" hangingPunct="1">
              <a:buFont typeface="+mj-lt"/>
              <a:buAutoNum type="romanUcPeriod"/>
            </a:pPr>
            <a:endParaRPr lang="es-MX" altLang="es-MX" sz="1100" dirty="0" smtClean="0">
              <a:latin typeface="Century Gothic" panose="020B0502020202020204" pitchFamily="34" charset="0"/>
            </a:endParaRPr>
          </a:p>
          <a:p>
            <a:pPr marL="285750" indent="-285750" eaLnBrk="1" hangingPunct="1">
              <a:buFont typeface="+mj-lt"/>
              <a:buAutoNum type="romanUcPeriod"/>
            </a:pPr>
            <a:r>
              <a:rPr lang="es-MX" sz="1100" dirty="0" smtClean="0">
                <a:latin typeface="Century Gothic" panose="020B0502020202020204" pitchFamily="34" charset="0"/>
              </a:rPr>
              <a:t>Informe sobre el flujo bimestral y traspasos de la Tesorería General</a:t>
            </a:r>
          </a:p>
          <a:p>
            <a:pPr marL="285750" indent="-285750" eaLnBrk="1" hangingPunct="1">
              <a:buFont typeface="+mj-lt"/>
              <a:buAutoNum type="romanUcPeriod"/>
            </a:pPr>
            <a:endParaRPr lang="es-MX" altLang="es-MX" sz="1100" dirty="0" smtClean="0">
              <a:latin typeface="Century Gothic" panose="020B0502020202020204" pitchFamily="34" charset="0"/>
            </a:endParaRPr>
          </a:p>
          <a:p>
            <a:pPr marL="285750" indent="-285750" eaLnBrk="1" hangingPunct="1">
              <a:buFont typeface="+mj-lt"/>
              <a:buAutoNum type="romanUcPeriod"/>
            </a:pPr>
            <a:r>
              <a:rPr lang="es-MX" sz="1100" dirty="0">
                <a:latin typeface="Century Gothic" panose="020B0502020202020204" pitchFamily="34" charset="0"/>
              </a:rPr>
              <a:t>Revisión y propuesta CKD de Credit Suisse de deuda (</a:t>
            </a:r>
            <a:r>
              <a:rPr lang="es-MX" sz="1100" b="1" dirty="0">
                <a:latin typeface="Century Gothic" panose="020B0502020202020204" pitchFamily="34" charset="0"/>
              </a:rPr>
              <a:t>CSMRTCK 17</a:t>
            </a:r>
            <a:r>
              <a:rPr lang="es-MX" sz="1100" b="1" dirty="0" smtClean="0">
                <a:latin typeface="Century Gothic" panose="020B0502020202020204" pitchFamily="34" charset="0"/>
              </a:rPr>
              <a:t>)</a:t>
            </a:r>
            <a:endParaRPr lang="es-MX" sz="1100" dirty="0">
              <a:latin typeface="Century Gothic" panose="020B0502020202020204" pitchFamily="34" charset="0"/>
            </a:endParaRPr>
          </a:p>
          <a:p>
            <a:pPr marL="285750" indent="-285750" eaLnBrk="1" hangingPunct="1">
              <a:buFont typeface="+mj-lt"/>
              <a:buAutoNum type="romanUcPeriod"/>
            </a:pPr>
            <a:endParaRPr lang="es-MX" sz="1100" dirty="0">
              <a:latin typeface="Century Gothic" panose="020B0502020202020204" pitchFamily="34" charset="0"/>
            </a:endParaRPr>
          </a:p>
          <a:p>
            <a:pPr marL="285750" indent="-285750" eaLnBrk="1" hangingPunct="1">
              <a:buFont typeface="+mj-lt"/>
              <a:buAutoNum type="romanUcPeriod"/>
            </a:pPr>
            <a:r>
              <a:rPr lang="es-MX" sz="1100" dirty="0">
                <a:latin typeface="Century Gothic" panose="020B0502020202020204" pitchFamily="34" charset="0"/>
              </a:rPr>
              <a:t>Informe sobre la inversión en CKD´s    </a:t>
            </a:r>
            <a:endParaRPr lang="es-MX" sz="1100" dirty="0" smtClean="0">
              <a:latin typeface="Century Gothic" panose="020B0502020202020204" pitchFamily="34" charset="0"/>
            </a:endParaRPr>
          </a:p>
          <a:p>
            <a:pPr marL="285750" indent="-285750" eaLnBrk="1" hangingPunct="1">
              <a:buFont typeface="+mj-lt"/>
              <a:buAutoNum type="romanUcPeriod"/>
            </a:pPr>
            <a:endParaRPr lang="es-MX" altLang="es-MX" sz="1100" dirty="0">
              <a:latin typeface="Century Gothic" panose="020B0502020202020204" pitchFamily="34" charset="0"/>
            </a:endParaRPr>
          </a:p>
          <a:p>
            <a:pPr marL="285750" indent="-285750" eaLnBrk="1" hangingPunct="1">
              <a:buFont typeface="+mj-lt"/>
              <a:buAutoNum type="romanUcPeriod"/>
            </a:pPr>
            <a:r>
              <a:rPr lang="es-MX" altLang="es-MX" sz="1100" dirty="0" smtClean="0">
                <a:latin typeface="Century Gothic" panose="020B0502020202020204" pitchFamily="34" charset="0"/>
              </a:rPr>
              <a:t>Informe </a:t>
            </a:r>
            <a:r>
              <a:rPr lang="es-MX" altLang="es-MX" sz="1100" dirty="0">
                <a:latin typeface="Century Gothic" panose="020B0502020202020204" pitchFamily="34" charset="0"/>
              </a:rPr>
              <a:t>sobre resultados y composición del </a:t>
            </a:r>
            <a:r>
              <a:rPr lang="es-MX" altLang="es-MX" sz="1100" dirty="0" smtClean="0">
                <a:latin typeface="Century Gothic" panose="020B0502020202020204" pitchFamily="34" charset="0"/>
              </a:rPr>
              <a:t>FINVIT</a:t>
            </a:r>
            <a:endParaRPr lang="es-MX" altLang="es-MX" sz="1100" dirty="0">
              <a:latin typeface="Century Gothic" panose="020B0502020202020204" pitchFamily="34" charset="0"/>
            </a:endParaRPr>
          </a:p>
        </p:txBody>
      </p:sp>
      <p:sp>
        <p:nvSpPr>
          <p:cNvPr id="6" name="5 Rectángulo"/>
          <p:cNvSpPr/>
          <p:nvPr/>
        </p:nvSpPr>
        <p:spPr>
          <a:xfrm>
            <a:off x="232470" y="458441"/>
            <a:ext cx="8323122" cy="738664"/>
          </a:xfrm>
          <a:prstGeom prst="rect">
            <a:avLst/>
          </a:prstGeom>
        </p:spPr>
        <p:txBody>
          <a:bodyPr wrap="square">
            <a:spAutoFit/>
          </a:bodyPr>
          <a:lstStyle/>
          <a:p>
            <a:pPr algn="ctr" defTabSz="457200"/>
            <a:r>
              <a:rPr lang="es-MX" sz="1400" b="1" dirty="0" smtClean="0">
                <a:latin typeface="Century Gothic" panose="020B0502020202020204" pitchFamily="34" charset="0"/>
                <a:ea typeface="Myriad Pro"/>
                <a:cs typeface="Myriad Pro"/>
              </a:rPr>
              <a:t>Grupo de Trabajo de Inversiones </a:t>
            </a:r>
            <a:endParaRPr lang="es-MX" sz="1400" b="1" dirty="0">
              <a:latin typeface="Century Gothic" panose="020B0502020202020204" pitchFamily="34" charset="0"/>
              <a:ea typeface="Myriad Pro"/>
              <a:cs typeface="Myriad Pro"/>
            </a:endParaRPr>
          </a:p>
          <a:p>
            <a:pPr algn="ctr"/>
            <a:r>
              <a:rPr lang="es-MX" sz="1400" b="1" dirty="0">
                <a:latin typeface="Century Gothic" panose="020B0502020202020204" pitchFamily="34" charset="0"/>
                <a:ea typeface="Myriad Pro"/>
                <a:cs typeface="Myriad Pro"/>
              </a:rPr>
              <a:t>Sesión número </a:t>
            </a:r>
            <a:r>
              <a:rPr lang="es-MX" sz="1400" b="1" dirty="0" smtClean="0">
                <a:latin typeface="Century Gothic" panose="020B0502020202020204" pitchFamily="34" charset="0"/>
                <a:ea typeface="Myriad Pro"/>
                <a:cs typeface="Myriad Pro"/>
              </a:rPr>
              <a:t>034</a:t>
            </a:r>
            <a:endParaRPr lang="es-MX" sz="1400" b="1" dirty="0">
              <a:latin typeface="Century Gothic" panose="020B0502020202020204" pitchFamily="34" charset="0"/>
              <a:ea typeface="Myriad Pro"/>
              <a:cs typeface="Myriad Pro"/>
            </a:endParaRPr>
          </a:p>
          <a:p>
            <a:pPr algn="ctr" defTabSz="457200"/>
            <a:r>
              <a:rPr lang="es-MX" sz="1400" b="1" dirty="0" smtClean="0">
                <a:latin typeface="Century Gothic" panose="020B0502020202020204" pitchFamily="34" charset="0"/>
                <a:ea typeface="Myriad Pro"/>
                <a:cs typeface="Myriad Pro"/>
              </a:rPr>
              <a:t>Agosto 2017</a:t>
            </a:r>
            <a:endParaRPr lang="es-MX" sz="1400" b="1" dirty="0">
              <a:latin typeface="Century Gothic" panose="020B0502020202020204" pitchFamily="34" charset="0"/>
              <a:ea typeface="Myriad Pro"/>
              <a:cs typeface="Myriad Pro"/>
            </a:endParaRPr>
          </a:p>
        </p:txBody>
      </p:sp>
    </p:spTree>
    <p:extLst>
      <p:ext uri="{BB962C8B-B14F-4D97-AF65-F5344CB8AC3E}">
        <p14:creationId xmlns:p14="http://schemas.microsoft.com/office/powerpoint/2010/main" val="3007338063"/>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2 Marcador de contenido">
            <a:extLst>
              <a:ext uri="{FF2B5EF4-FFF2-40B4-BE49-F238E27FC236}">
                <a16:creationId xmlns="" xmlns:a16="http://schemas.microsoft.com/office/drawing/2014/main" id="{D09D5B0F-9D2F-4640-B121-2760579D3634}"/>
              </a:ext>
            </a:extLst>
          </p:cNvPr>
          <p:cNvSpPr txBox="1">
            <a:spLocks/>
          </p:cNvSpPr>
          <p:nvPr/>
        </p:nvSpPr>
        <p:spPr>
          <a:xfrm>
            <a:off x="153427" y="6558471"/>
            <a:ext cx="3711356" cy="196560"/>
          </a:xfrm>
          <a:prstGeom prst="rect">
            <a:avLst/>
          </a:prstGeom>
        </p:spPr>
        <p:txBody>
          <a:bodyPr vert="horz" lIns="91440" tIns="45720" rIns="91440" bIns="45720" rtlCol="0">
            <a:noAutofit/>
          </a:bodyPr>
          <a:lstStyle>
            <a:lvl1pPr marL="342900" indent="-342900" algn="l" defTabSz="457200" rtl="0" eaLnBrk="1" latinLnBrk="0" hangingPunct="1">
              <a:spcBef>
                <a:spcPct val="20000"/>
              </a:spcBef>
              <a:buFont typeface="Arial"/>
              <a:buChar char="•"/>
              <a:defRPr sz="2800" b="0" i="0" kern="1200">
                <a:solidFill>
                  <a:schemeClr val="tx1"/>
                </a:solidFill>
                <a:latin typeface="Myriad Pro Light"/>
                <a:ea typeface="+mn-ea"/>
                <a:cs typeface="Myriad Pro Light"/>
              </a:defRPr>
            </a:lvl1pPr>
            <a:lvl2pPr marL="742950" indent="-285750" algn="l" defTabSz="457200" rtl="0" eaLnBrk="1" latinLnBrk="0" hangingPunct="1">
              <a:spcBef>
                <a:spcPct val="20000"/>
              </a:spcBef>
              <a:buFont typeface="Arial"/>
              <a:buChar char="–"/>
              <a:defRPr sz="2400" b="0" i="0" kern="1200">
                <a:solidFill>
                  <a:schemeClr val="tx1"/>
                </a:solidFill>
                <a:latin typeface="Myriad Pro Light"/>
                <a:ea typeface="+mn-ea"/>
                <a:cs typeface="Myriad Pro Light"/>
              </a:defRPr>
            </a:lvl2pPr>
            <a:lvl3pPr marL="1143000" indent="-228600" algn="l" defTabSz="457200" rtl="0" eaLnBrk="1" latinLnBrk="0" hangingPunct="1">
              <a:spcBef>
                <a:spcPct val="20000"/>
              </a:spcBef>
              <a:buFont typeface="Arial"/>
              <a:buChar char="•"/>
              <a:defRPr sz="2000" b="0" i="0" kern="1200">
                <a:solidFill>
                  <a:schemeClr val="tx1"/>
                </a:solidFill>
                <a:latin typeface="Myriad Pro Light"/>
                <a:ea typeface="+mn-ea"/>
                <a:cs typeface="Myriad Pro Light"/>
              </a:defRPr>
            </a:lvl3pPr>
            <a:lvl4pPr marL="1600200" indent="-228600" algn="l" defTabSz="457200" rtl="0" eaLnBrk="1" latinLnBrk="0" hangingPunct="1">
              <a:spcBef>
                <a:spcPct val="20000"/>
              </a:spcBef>
              <a:buFont typeface="Arial"/>
              <a:buChar char="–"/>
              <a:defRPr sz="1800" b="0" i="0" kern="1200">
                <a:solidFill>
                  <a:schemeClr val="tx1"/>
                </a:solidFill>
                <a:latin typeface="Myriad Pro Light"/>
                <a:ea typeface="+mn-ea"/>
                <a:cs typeface="Myriad Pro Light"/>
              </a:defRPr>
            </a:lvl4pPr>
            <a:lvl5pPr marL="2057400" indent="-228600" algn="l" defTabSz="457200" rtl="0" eaLnBrk="1" latinLnBrk="0" hangingPunct="1">
              <a:spcBef>
                <a:spcPct val="20000"/>
              </a:spcBef>
              <a:buFont typeface="Arial"/>
              <a:buChar char="»"/>
              <a:defRPr sz="1800" b="0" i="0" kern="1200">
                <a:solidFill>
                  <a:schemeClr val="tx1"/>
                </a:solidFill>
                <a:latin typeface="Myriad Pro Light"/>
                <a:ea typeface="+mn-ea"/>
                <a:cs typeface="Myriad Pro Light"/>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spcBef>
                <a:spcPts val="0"/>
              </a:spcBef>
              <a:spcAft>
                <a:spcPts val="600"/>
              </a:spcAft>
              <a:buClr>
                <a:srgbClr val="CD0000"/>
              </a:buClr>
              <a:buSzPct val="110000"/>
              <a:buNone/>
            </a:pPr>
            <a:r>
              <a:rPr lang="es-MX" sz="900" dirty="0">
                <a:latin typeface="Century Gothic" panose="020B0502020202020204" pitchFamily="34" charset="0"/>
              </a:rPr>
              <a:t>Fuente: Valmer</a:t>
            </a:r>
          </a:p>
        </p:txBody>
      </p:sp>
      <p:sp>
        <p:nvSpPr>
          <p:cNvPr id="2" name="1 Título"/>
          <p:cNvSpPr>
            <a:spLocks noGrp="1"/>
          </p:cNvSpPr>
          <p:nvPr>
            <p:ph type="title"/>
          </p:nvPr>
        </p:nvSpPr>
        <p:spPr>
          <a:xfrm>
            <a:off x="143998" y="180975"/>
            <a:ext cx="7867238" cy="1028700"/>
          </a:xfrm>
        </p:spPr>
        <p:txBody>
          <a:bodyPr>
            <a:noAutofit/>
          </a:bodyPr>
          <a:lstStyle/>
          <a:p>
            <a:r>
              <a:rPr lang="es-ES" sz="2000" b="1" dirty="0" smtClean="0">
                <a:latin typeface="Century Gothic" panose="020B0502020202020204" pitchFamily="34" charset="0"/>
              </a:rPr>
              <a:t>Tasas de interés</a:t>
            </a:r>
            <a:br>
              <a:rPr lang="es-ES" sz="2000" b="1" dirty="0" smtClean="0">
                <a:latin typeface="Century Gothic" panose="020B0502020202020204" pitchFamily="34" charset="0"/>
              </a:rPr>
            </a:br>
            <a:endParaRPr lang="es-MX" sz="2000" b="1" dirty="0">
              <a:latin typeface="Century Gothic" panose="020B0502020202020204" pitchFamily="34" charset="0"/>
            </a:endParaRPr>
          </a:p>
        </p:txBody>
      </p:sp>
      <p:graphicFrame>
        <p:nvGraphicFramePr>
          <p:cNvPr id="8" name="Gráfico 7">
            <a:extLst>
              <a:ext uri="{FF2B5EF4-FFF2-40B4-BE49-F238E27FC236}">
                <a16:creationId xmlns="" xmlns:a16="http://schemas.microsoft.com/office/drawing/2014/main" id="{00000000-0008-0000-0700-000005000000}"/>
              </a:ext>
            </a:extLst>
          </p:cNvPr>
          <p:cNvGraphicFramePr>
            <a:graphicFrameLocks/>
          </p:cNvGraphicFramePr>
          <p:nvPr>
            <p:extLst>
              <p:ext uri="{D42A27DB-BD31-4B8C-83A1-F6EECF244321}">
                <p14:modId xmlns:p14="http://schemas.microsoft.com/office/powerpoint/2010/main" val="380806072"/>
              </p:ext>
            </p:extLst>
          </p:nvPr>
        </p:nvGraphicFramePr>
        <p:xfrm>
          <a:off x="4664729" y="2596072"/>
          <a:ext cx="3431522" cy="3871403"/>
        </p:xfrm>
        <a:graphic>
          <a:graphicData uri="http://schemas.openxmlformats.org/drawingml/2006/chart">
            <c:chart xmlns:c="http://schemas.openxmlformats.org/drawingml/2006/chart" xmlns:r="http://schemas.openxmlformats.org/officeDocument/2006/relationships" r:id="rId2"/>
          </a:graphicData>
        </a:graphic>
      </p:graphicFrame>
      <p:sp>
        <p:nvSpPr>
          <p:cNvPr id="3" name="2 Marcador de número de diapositiva"/>
          <p:cNvSpPr>
            <a:spLocks noGrp="1"/>
          </p:cNvSpPr>
          <p:nvPr>
            <p:ph type="sldNum" sz="quarter" idx="12"/>
          </p:nvPr>
        </p:nvSpPr>
        <p:spPr/>
        <p:txBody>
          <a:bodyPr/>
          <a:lstStyle/>
          <a:p>
            <a:r>
              <a:rPr lang="es-ES" altLang="es-MX" dirty="0" smtClean="0"/>
              <a:t>1</a:t>
            </a:r>
            <a:endParaRPr lang="es-ES" altLang="es-MX" dirty="0"/>
          </a:p>
        </p:txBody>
      </p:sp>
      <p:sp>
        <p:nvSpPr>
          <p:cNvPr id="4" name="3 Rectángulo"/>
          <p:cNvSpPr/>
          <p:nvPr/>
        </p:nvSpPr>
        <p:spPr>
          <a:xfrm>
            <a:off x="153426" y="1209827"/>
            <a:ext cx="8647674" cy="1077218"/>
          </a:xfrm>
          <a:prstGeom prst="rect">
            <a:avLst/>
          </a:prstGeom>
        </p:spPr>
        <p:txBody>
          <a:bodyPr wrap="square">
            <a:spAutoFit/>
          </a:bodyPr>
          <a:lstStyle/>
          <a:p>
            <a:pPr marL="285750" indent="-285750">
              <a:buClr>
                <a:srgbClr val="C00000"/>
              </a:buClr>
              <a:buFont typeface="Arial" panose="020B0604020202020204" pitchFamily="34" charset="0"/>
              <a:buChar char="•"/>
            </a:pPr>
            <a:r>
              <a:rPr lang="es-ES" sz="1600" dirty="0">
                <a:latin typeface="Century Gothic" panose="020B0502020202020204" pitchFamily="34" charset="0"/>
              </a:rPr>
              <a:t>Las tasas de interés </a:t>
            </a:r>
            <a:r>
              <a:rPr lang="es-ES" sz="1600" dirty="0" smtClean="0">
                <a:latin typeface="Century Gothic" panose="020B0502020202020204" pitchFamily="34" charset="0"/>
              </a:rPr>
              <a:t> han </a:t>
            </a:r>
            <a:r>
              <a:rPr lang="es-ES" sz="1600" dirty="0">
                <a:latin typeface="Century Gothic" panose="020B0502020202020204" pitchFamily="34" charset="0"/>
              </a:rPr>
              <a:t>presentado baja en todos sus plazos de emisión, que han llevado a que: </a:t>
            </a:r>
            <a:endParaRPr lang="es-ES" sz="1600" dirty="0" smtClean="0">
              <a:latin typeface="Century Gothic" panose="020B0502020202020204" pitchFamily="34" charset="0"/>
            </a:endParaRPr>
          </a:p>
          <a:p>
            <a:pPr marL="742950" lvl="1" indent="-285750">
              <a:buClr>
                <a:srgbClr val="C00000"/>
              </a:buClr>
              <a:buFont typeface="Courier New" panose="02070309020205020404" pitchFamily="49" charset="0"/>
              <a:buChar char="o"/>
            </a:pPr>
            <a:r>
              <a:rPr lang="es-ES" sz="1600" dirty="0" smtClean="0">
                <a:latin typeface="Century Gothic" panose="020B0502020202020204" pitchFamily="34" charset="0"/>
              </a:rPr>
              <a:t>La </a:t>
            </a:r>
            <a:r>
              <a:rPr lang="es-ES" sz="1600" dirty="0">
                <a:latin typeface="Century Gothic" panose="020B0502020202020204" pitchFamily="34" charset="0"/>
              </a:rPr>
              <a:t>diferencia entre las tasas cortas y largas sea pequeña y </a:t>
            </a:r>
            <a:endParaRPr lang="es-ES" sz="1600" dirty="0" smtClean="0">
              <a:latin typeface="Century Gothic" panose="020B0502020202020204" pitchFamily="34" charset="0"/>
            </a:endParaRPr>
          </a:p>
          <a:p>
            <a:pPr marL="742950" lvl="1" indent="-285750">
              <a:buClr>
                <a:srgbClr val="C00000"/>
              </a:buClr>
              <a:buFont typeface="Courier New" panose="02070309020205020404" pitchFamily="49" charset="0"/>
              <a:buChar char="o"/>
            </a:pPr>
            <a:r>
              <a:rPr lang="es-ES" sz="1600" dirty="0" smtClean="0">
                <a:latin typeface="Century Gothic" panose="020B0502020202020204" pitchFamily="34" charset="0"/>
              </a:rPr>
              <a:t>En </a:t>
            </a:r>
            <a:r>
              <a:rPr lang="es-ES" sz="1600" dirty="0">
                <a:latin typeface="Century Gothic" panose="020B0502020202020204" pitchFamily="34" charset="0"/>
              </a:rPr>
              <a:t>algunos casos la tasa de corto plazo sea ligeramente superior.</a:t>
            </a:r>
            <a:endParaRPr lang="es-MX" sz="1600" dirty="0"/>
          </a:p>
        </p:txBody>
      </p:sp>
      <p:graphicFrame>
        <p:nvGraphicFramePr>
          <p:cNvPr id="9" name="Gráfico 5">
            <a:extLst>
              <a:ext uri="{FF2B5EF4-FFF2-40B4-BE49-F238E27FC236}">
                <a16:creationId xmlns="" xmlns:a16="http://schemas.microsoft.com/office/drawing/2014/main" id="{00000000-0008-0000-0700-000002000000}"/>
              </a:ext>
            </a:extLst>
          </p:cNvPr>
          <p:cNvGraphicFramePr>
            <a:graphicFrameLocks/>
          </p:cNvGraphicFramePr>
          <p:nvPr>
            <p:extLst>
              <p:ext uri="{D42A27DB-BD31-4B8C-83A1-F6EECF244321}">
                <p14:modId xmlns:p14="http://schemas.microsoft.com/office/powerpoint/2010/main" val="2917817368"/>
              </p:ext>
            </p:extLst>
          </p:nvPr>
        </p:nvGraphicFramePr>
        <p:xfrm>
          <a:off x="153428" y="2596072"/>
          <a:ext cx="3711355" cy="3871403"/>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1834713772"/>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6" name="Gráfico 15">
            <a:extLst>
              <a:ext uri="{FF2B5EF4-FFF2-40B4-BE49-F238E27FC236}">
                <a16:creationId xmlns="" xmlns:a16="http://schemas.microsoft.com/office/drawing/2014/main" id="{F56020BD-ECE6-48D9-BB0C-548F3E9F7A2A}"/>
              </a:ext>
            </a:extLst>
          </p:cNvPr>
          <p:cNvGraphicFramePr>
            <a:graphicFrameLocks/>
          </p:cNvGraphicFramePr>
          <p:nvPr>
            <p:extLst>
              <p:ext uri="{D42A27DB-BD31-4B8C-83A1-F6EECF244321}">
                <p14:modId xmlns:p14="http://schemas.microsoft.com/office/powerpoint/2010/main" val="4090219001"/>
              </p:ext>
            </p:extLst>
          </p:nvPr>
        </p:nvGraphicFramePr>
        <p:xfrm>
          <a:off x="259976" y="2311442"/>
          <a:ext cx="8758518" cy="3937240"/>
        </p:xfrm>
        <a:graphic>
          <a:graphicData uri="http://schemas.openxmlformats.org/drawingml/2006/chart">
            <c:chart xmlns:c="http://schemas.openxmlformats.org/drawingml/2006/chart" xmlns:r="http://schemas.openxmlformats.org/officeDocument/2006/relationships" r:id="rId2"/>
          </a:graphicData>
        </a:graphic>
      </p:graphicFrame>
      <p:sp>
        <p:nvSpPr>
          <p:cNvPr id="2" name="1 Título"/>
          <p:cNvSpPr>
            <a:spLocks noGrp="1"/>
          </p:cNvSpPr>
          <p:nvPr>
            <p:ph type="title"/>
          </p:nvPr>
        </p:nvSpPr>
        <p:spPr>
          <a:xfrm>
            <a:off x="143999" y="288000"/>
            <a:ext cx="7407462" cy="631524"/>
          </a:xfrm>
        </p:spPr>
        <p:txBody>
          <a:bodyPr>
            <a:noAutofit/>
          </a:bodyPr>
          <a:lstStyle/>
          <a:p>
            <a:r>
              <a:rPr lang="es-ES" sz="2000" b="1" dirty="0">
                <a:latin typeface="Century Gothic" panose="020B0502020202020204" pitchFamily="34" charset="0"/>
              </a:rPr>
              <a:t>El movimiento en tasas se dio a la par de un aumento en el nivel de activos del FANVIT</a:t>
            </a:r>
            <a:endParaRPr lang="es-MX" sz="2000" b="1" dirty="0">
              <a:latin typeface="Century Gothic" panose="020B0502020202020204" pitchFamily="34" charset="0"/>
            </a:endParaRPr>
          </a:p>
        </p:txBody>
      </p:sp>
      <p:sp>
        <p:nvSpPr>
          <p:cNvPr id="7" name="2 Marcador de contenido"/>
          <p:cNvSpPr>
            <a:spLocks noGrp="1"/>
          </p:cNvSpPr>
          <p:nvPr>
            <p:ph idx="1"/>
          </p:nvPr>
        </p:nvSpPr>
        <p:spPr>
          <a:xfrm>
            <a:off x="153427" y="1183624"/>
            <a:ext cx="8747499" cy="1318700"/>
          </a:xfrm>
        </p:spPr>
        <p:txBody>
          <a:bodyPr>
            <a:noAutofit/>
          </a:bodyPr>
          <a:lstStyle/>
          <a:p>
            <a:pPr marL="180975" lvl="0" indent="-180975" algn="just">
              <a:spcBef>
                <a:spcPts val="0"/>
              </a:spcBef>
              <a:spcAft>
                <a:spcPts val="600"/>
              </a:spcAft>
              <a:buClr>
                <a:srgbClr val="CD0000"/>
              </a:buClr>
              <a:buSzPct val="110000"/>
              <a:buFont typeface="Arial" pitchFamily="34" charset="0"/>
              <a:buChar char="•"/>
            </a:pPr>
            <a:r>
              <a:rPr lang="es-MX" sz="1600" dirty="0">
                <a:latin typeface="Century Gothic" panose="020B0502020202020204" pitchFamily="34" charset="0"/>
              </a:rPr>
              <a:t>El monto de la cartera pasó rápidamente de 52 a 82 mil mdp y, tras la subida abrupta en tasas, a 124 mil mdp. </a:t>
            </a:r>
          </a:p>
          <a:p>
            <a:pPr marL="180975" lvl="0" indent="-180975" algn="just">
              <a:spcBef>
                <a:spcPts val="0"/>
              </a:spcBef>
              <a:spcAft>
                <a:spcPts val="600"/>
              </a:spcAft>
              <a:buClr>
                <a:srgbClr val="CD0000"/>
              </a:buClr>
              <a:buSzPct val="110000"/>
              <a:buFont typeface="Arial" pitchFamily="34" charset="0"/>
              <a:buChar char="•"/>
            </a:pPr>
            <a:r>
              <a:rPr lang="es-MX" sz="1600" dirty="0">
                <a:latin typeface="Century Gothic" panose="020B0502020202020204" pitchFamily="34" charset="0"/>
              </a:rPr>
              <a:t>Esto supuso distribuir activos (~72 mil mdp) en momentos de mucha volatilidad y minusvalía en instrumentos de renta fija. </a:t>
            </a:r>
          </a:p>
        </p:txBody>
      </p:sp>
      <p:sp>
        <p:nvSpPr>
          <p:cNvPr id="27" name="2 Marcador de contenido"/>
          <p:cNvSpPr txBox="1">
            <a:spLocks/>
          </p:cNvSpPr>
          <p:nvPr/>
        </p:nvSpPr>
        <p:spPr>
          <a:xfrm>
            <a:off x="184820" y="6654856"/>
            <a:ext cx="3711356" cy="196560"/>
          </a:xfrm>
          <a:prstGeom prst="rect">
            <a:avLst/>
          </a:prstGeom>
        </p:spPr>
        <p:txBody>
          <a:bodyPr vert="horz" lIns="91440" tIns="45720" rIns="91440" bIns="45720" rtlCol="0">
            <a:noAutofit/>
          </a:bodyPr>
          <a:lstStyle>
            <a:lvl1pPr marL="342900" indent="-342900" algn="l" defTabSz="457200" rtl="0" eaLnBrk="1" latinLnBrk="0" hangingPunct="1">
              <a:spcBef>
                <a:spcPct val="20000"/>
              </a:spcBef>
              <a:buFont typeface="Arial"/>
              <a:buChar char="•"/>
              <a:defRPr sz="2800" b="0" i="0" kern="1200">
                <a:solidFill>
                  <a:schemeClr val="tx1"/>
                </a:solidFill>
                <a:latin typeface="Myriad Pro Light"/>
                <a:ea typeface="+mn-ea"/>
                <a:cs typeface="Myriad Pro Light"/>
              </a:defRPr>
            </a:lvl1pPr>
            <a:lvl2pPr marL="742950" indent="-285750" algn="l" defTabSz="457200" rtl="0" eaLnBrk="1" latinLnBrk="0" hangingPunct="1">
              <a:spcBef>
                <a:spcPct val="20000"/>
              </a:spcBef>
              <a:buFont typeface="Arial"/>
              <a:buChar char="–"/>
              <a:defRPr sz="2400" b="0" i="0" kern="1200">
                <a:solidFill>
                  <a:schemeClr val="tx1"/>
                </a:solidFill>
                <a:latin typeface="Myriad Pro Light"/>
                <a:ea typeface="+mn-ea"/>
                <a:cs typeface="Myriad Pro Light"/>
              </a:defRPr>
            </a:lvl2pPr>
            <a:lvl3pPr marL="1143000" indent="-228600" algn="l" defTabSz="457200" rtl="0" eaLnBrk="1" latinLnBrk="0" hangingPunct="1">
              <a:spcBef>
                <a:spcPct val="20000"/>
              </a:spcBef>
              <a:buFont typeface="Arial"/>
              <a:buChar char="•"/>
              <a:defRPr sz="2000" b="0" i="0" kern="1200">
                <a:solidFill>
                  <a:schemeClr val="tx1"/>
                </a:solidFill>
                <a:latin typeface="Myriad Pro Light"/>
                <a:ea typeface="+mn-ea"/>
                <a:cs typeface="Myriad Pro Light"/>
              </a:defRPr>
            </a:lvl3pPr>
            <a:lvl4pPr marL="1600200" indent="-228600" algn="l" defTabSz="457200" rtl="0" eaLnBrk="1" latinLnBrk="0" hangingPunct="1">
              <a:spcBef>
                <a:spcPct val="20000"/>
              </a:spcBef>
              <a:buFont typeface="Arial"/>
              <a:buChar char="–"/>
              <a:defRPr sz="1800" b="0" i="0" kern="1200">
                <a:solidFill>
                  <a:schemeClr val="tx1"/>
                </a:solidFill>
                <a:latin typeface="Myriad Pro Light"/>
                <a:ea typeface="+mn-ea"/>
                <a:cs typeface="Myriad Pro Light"/>
              </a:defRPr>
            </a:lvl4pPr>
            <a:lvl5pPr marL="2057400" indent="-228600" algn="l" defTabSz="457200" rtl="0" eaLnBrk="1" latinLnBrk="0" hangingPunct="1">
              <a:spcBef>
                <a:spcPct val="20000"/>
              </a:spcBef>
              <a:buFont typeface="Arial"/>
              <a:buChar char="»"/>
              <a:defRPr sz="1800" b="0" i="0" kern="1200">
                <a:solidFill>
                  <a:schemeClr val="tx1"/>
                </a:solidFill>
                <a:latin typeface="Myriad Pro Light"/>
                <a:ea typeface="+mn-ea"/>
                <a:cs typeface="Myriad Pro Light"/>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spcBef>
                <a:spcPts val="0"/>
              </a:spcBef>
              <a:spcAft>
                <a:spcPts val="600"/>
              </a:spcAft>
              <a:buClr>
                <a:srgbClr val="CD0000"/>
              </a:buClr>
              <a:buSzPct val="110000"/>
              <a:buNone/>
            </a:pPr>
            <a:r>
              <a:rPr lang="es-MX" sz="900" dirty="0">
                <a:latin typeface="Century Gothic" panose="020B0502020202020204" pitchFamily="34" charset="0"/>
              </a:rPr>
              <a:t>Fuente: Bloomberg</a:t>
            </a:r>
          </a:p>
        </p:txBody>
      </p:sp>
      <p:sp>
        <p:nvSpPr>
          <p:cNvPr id="12" name="CuadroTexto 11">
            <a:extLst>
              <a:ext uri="{FF2B5EF4-FFF2-40B4-BE49-F238E27FC236}">
                <a16:creationId xmlns="" xmlns:a16="http://schemas.microsoft.com/office/drawing/2014/main" id="{A9BCEC0B-4DAE-439C-A6C5-3C7B759962DB}"/>
              </a:ext>
            </a:extLst>
          </p:cNvPr>
          <p:cNvSpPr txBox="1"/>
          <p:nvPr/>
        </p:nvSpPr>
        <p:spPr>
          <a:xfrm>
            <a:off x="1187133" y="3336000"/>
            <a:ext cx="1739579" cy="276999"/>
          </a:xfrm>
          <a:prstGeom prst="rect">
            <a:avLst/>
          </a:prstGeom>
          <a:noFill/>
        </p:spPr>
        <p:txBody>
          <a:bodyPr wrap="none" rtlCol="0">
            <a:spAutoFit/>
          </a:bodyPr>
          <a:lstStyle/>
          <a:p>
            <a:r>
              <a:rPr lang="es-MX" sz="1200" b="1" dirty="0">
                <a:solidFill>
                  <a:srgbClr val="0070C0"/>
                </a:solidFill>
                <a:latin typeface="Century Gothic" panose="020B0502020202020204" pitchFamily="34" charset="0"/>
              </a:rPr>
              <a:t>Tasa Bono M 10 años</a:t>
            </a:r>
          </a:p>
        </p:txBody>
      </p:sp>
      <p:sp>
        <p:nvSpPr>
          <p:cNvPr id="13" name="CuadroTexto 12">
            <a:extLst>
              <a:ext uri="{FF2B5EF4-FFF2-40B4-BE49-F238E27FC236}">
                <a16:creationId xmlns="" xmlns:a16="http://schemas.microsoft.com/office/drawing/2014/main" id="{75C75009-5CC8-4D9A-AE37-3948EB59D84E}"/>
              </a:ext>
            </a:extLst>
          </p:cNvPr>
          <p:cNvSpPr txBox="1"/>
          <p:nvPr/>
        </p:nvSpPr>
        <p:spPr>
          <a:xfrm>
            <a:off x="4587307" y="4008679"/>
            <a:ext cx="1334020" cy="276999"/>
          </a:xfrm>
          <a:prstGeom prst="rect">
            <a:avLst/>
          </a:prstGeom>
          <a:noFill/>
        </p:spPr>
        <p:txBody>
          <a:bodyPr wrap="none" rtlCol="0">
            <a:spAutoFit/>
          </a:bodyPr>
          <a:lstStyle/>
          <a:p>
            <a:r>
              <a:rPr lang="es-MX" sz="1200" b="1" dirty="0">
                <a:solidFill>
                  <a:schemeClr val="bg1">
                    <a:lumMod val="65000"/>
                  </a:schemeClr>
                </a:solidFill>
                <a:latin typeface="Century Gothic" panose="020B0502020202020204" pitchFamily="34" charset="0"/>
              </a:rPr>
              <a:t>Tasa de fondeo</a:t>
            </a:r>
          </a:p>
        </p:txBody>
      </p:sp>
      <p:sp>
        <p:nvSpPr>
          <p:cNvPr id="14" name="CuadroTexto 13">
            <a:extLst>
              <a:ext uri="{FF2B5EF4-FFF2-40B4-BE49-F238E27FC236}">
                <a16:creationId xmlns="" xmlns:a16="http://schemas.microsoft.com/office/drawing/2014/main" id="{25210994-10CA-460A-9F77-24DFF9650C83}"/>
              </a:ext>
            </a:extLst>
          </p:cNvPr>
          <p:cNvSpPr txBox="1"/>
          <p:nvPr/>
        </p:nvSpPr>
        <p:spPr>
          <a:xfrm>
            <a:off x="1240278" y="5175157"/>
            <a:ext cx="1757212" cy="276999"/>
          </a:xfrm>
          <a:prstGeom prst="rect">
            <a:avLst/>
          </a:prstGeom>
          <a:noFill/>
        </p:spPr>
        <p:txBody>
          <a:bodyPr wrap="none" rtlCol="0">
            <a:spAutoFit/>
          </a:bodyPr>
          <a:lstStyle/>
          <a:p>
            <a:r>
              <a:rPr lang="es-MX" sz="1200" b="1" dirty="0">
                <a:solidFill>
                  <a:srgbClr val="C00000"/>
                </a:solidFill>
                <a:latin typeface="Century Gothic" panose="020B0502020202020204" pitchFamily="34" charset="0"/>
              </a:rPr>
              <a:t>Activos Netos FANVIT</a:t>
            </a:r>
          </a:p>
        </p:txBody>
      </p:sp>
      <p:sp>
        <p:nvSpPr>
          <p:cNvPr id="3" name="CuadroTexto 2">
            <a:extLst>
              <a:ext uri="{FF2B5EF4-FFF2-40B4-BE49-F238E27FC236}">
                <a16:creationId xmlns="" xmlns:a16="http://schemas.microsoft.com/office/drawing/2014/main" id="{EC2EC3A8-34B9-44AE-A753-5F4D58ADDB52}"/>
              </a:ext>
            </a:extLst>
          </p:cNvPr>
          <p:cNvSpPr txBox="1"/>
          <p:nvPr/>
        </p:nvSpPr>
        <p:spPr>
          <a:xfrm>
            <a:off x="3059262" y="6384073"/>
            <a:ext cx="5581977" cy="461665"/>
          </a:xfrm>
          <a:prstGeom prst="rect">
            <a:avLst/>
          </a:prstGeom>
          <a:noFill/>
        </p:spPr>
        <p:txBody>
          <a:bodyPr wrap="none" rtlCol="0">
            <a:spAutoFit/>
          </a:bodyPr>
          <a:lstStyle/>
          <a:p>
            <a:r>
              <a:rPr lang="es-MX" sz="1200" b="1" dirty="0">
                <a:latin typeface="Century Gothic" panose="020B0502020202020204" pitchFamily="34" charset="0"/>
              </a:rPr>
              <a:t>De una alta concentración en renta fija…          a una menor exposición </a:t>
            </a:r>
          </a:p>
          <a:p>
            <a:r>
              <a:rPr lang="es-MX" sz="1200" b="1" dirty="0">
                <a:latin typeface="Century Gothic" panose="020B0502020202020204" pitchFamily="34" charset="0"/>
              </a:rPr>
              <a:t>						                 en ese tipo de activo </a:t>
            </a:r>
          </a:p>
        </p:txBody>
      </p:sp>
      <p:cxnSp>
        <p:nvCxnSpPr>
          <p:cNvPr id="17" name="Conector recto 16">
            <a:extLst>
              <a:ext uri="{FF2B5EF4-FFF2-40B4-BE49-F238E27FC236}">
                <a16:creationId xmlns="" xmlns:a16="http://schemas.microsoft.com/office/drawing/2014/main" id="{F8CB46BF-DAAD-406E-BC9A-0EF1FD30EE07}"/>
              </a:ext>
            </a:extLst>
          </p:cNvPr>
          <p:cNvCxnSpPr>
            <a:cxnSpLocks/>
          </p:cNvCxnSpPr>
          <p:nvPr/>
        </p:nvCxnSpPr>
        <p:spPr>
          <a:xfrm>
            <a:off x="6539074" y="2719526"/>
            <a:ext cx="0" cy="3621625"/>
          </a:xfrm>
          <a:prstGeom prst="line">
            <a:avLst/>
          </a:prstGeom>
          <a:ln>
            <a:solidFill>
              <a:schemeClr val="tx1"/>
            </a:solidFill>
            <a:prstDash val="sysDot"/>
          </a:ln>
          <a:effectLst/>
        </p:spPr>
        <p:style>
          <a:lnRef idx="2">
            <a:schemeClr val="accent1"/>
          </a:lnRef>
          <a:fillRef idx="0">
            <a:schemeClr val="accent1"/>
          </a:fillRef>
          <a:effectRef idx="1">
            <a:schemeClr val="accent1"/>
          </a:effectRef>
          <a:fontRef idx="minor">
            <a:schemeClr val="tx1"/>
          </a:fontRef>
        </p:style>
      </p:cxnSp>
      <p:sp>
        <p:nvSpPr>
          <p:cNvPr id="18" name="CuadroTexto 17">
            <a:extLst>
              <a:ext uri="{FF2B5EF4-FFF2-40B4-BE49-F238E27FC236}">
                <a16:creationId xmlns="" xmlns:a16="http://schemas.microsoft.com/office/drawing/2014/main" id="{C1423F48-1FBF-4DD1-8FA0-345668A9C9EF}"/>
              </a:ext>
            </a:extLst>
          </p:cNvPr>
          <p:cNvSpPr txBox="1"/>
          <p:nvPr/>
        </p:nvSpPr>
        <p:spPr>
          <a:xfrm>
            <a:off x="4066150" y="6129877"/>
            <a:ext cx="4049507" cy="307777"/>
          </a:xfrm>
          <a:prstGeom prst="rect">
            <a:avLst/>
          </a:prstGeom>
          <a:noFill/>
        </p:spPr>
        <p:txBody>
          <a:bodyPr wrap="none" rtlCol="0">
            <a:spAutoFit/>
          </a:bodyPr>
          <a:lstStyle/>
          <a:p>
            <a:r>
              <a:rPr lang="es-MX" sz="1400" b="1" dirty="0">
                <a:latin typeface="Century Gothic" panose="020B0502020202020204" pitchFamily="34" charset="0"/>
              </a:rPr>
              <a:t>De ~52 a ~82 mil mdp…		a 124 mmdp</a:t>
            </a:r>
          </a:p>
        </p:txBody>
      </p:sp>
      <p:sp>
        <p:nvSpPr>
          <p:cNvPr id="19" name="CuadroTexto 18">
            <a:extLst>
              <a:ext uri="{FF2B5EF4-FFF2-40B4-BE49-F238E27FC236}">
                <a16:creationId xmlns="" xmlns:a16="http://schemas.microsoft.com/office/drawing/2014/main" id="{E8E598A5-8D09-4FB5-83F8-968A3AADF00E}"/>
              </a:ext>
            </a:extLst>
          </p:cNvPr>
          <p:cNvSpPr txBox="1"/>
          <p:nvPr/>
        </p:nvSpPr>
        <p:spPr>
          <a:xfrm>
            <a:off x="6781637" y="4689997"/>
            <a:ext cx="1164101" cy="276999"/>
          </a:xfrm>
          <a:prstGeom prst="rect">
            <a:avLst/>
          </a:prstGeom>
          <a:noFill/>
        </p:spPr>
        <p:txBody>
          <a:bodyPr wrap="none" rtlCol="0">
            <a:spAutoFit/>
          </a:bodyPr>
          <a:lstStyle/>
          <a:p>
            <a:r>
              <a:rPr lang="es-MX" sz="1200" b="1" dirty="0">
                <a:solidFill>
                  <a:srgbClr val="00B050"/>
                </a:solidFill>
                <a:latin typeface="Century Gothic" panose="020B0502020202020204" pitchFamily="34" charset="0"/>
              </a:rPr>
              <a:t>Tasa real 10a</a:t>
            </a:r>
          </a:p>
        </p:txBody>
      </p:sp>
      <p:sp>
        <p:nvSpPr>
          <p:cNvPr id="4" name="3 Marcador de número de diapositiva"/>
          <p:cNvSpPr>
            <a:spLocks noGrp="1"/>
          </p:cNvSpPr>
          <p:nvPr>
            <p:ph type="sldNum" sz="quarter" idx="12"/>
          </p:nvPr>
        </p:nvSpPr>
        <p:spPr>
          <a:xfrm>
            <a:off x="6878938" y="6388011"/>
            <a:ext cx="2133600" cy="365125"/>
          </a:xfrm>
        </p:spPr>
        <p:txBody>
          <a:bodyPr/>
          <a:lstStyle/>
          <a:p>
            <a:r>
              <a:rPr lang="es-ES" altLang="es-MX" dirty="0" smtClean="0"/>
              <a:t>2</a:t>
            </a:r>
            <a:endParaRPr lang="es-ES" altLang="es-MX" dirty="0"/>
          </a:p>
        </p:txBody>
      </p:sp>
    </p:spTree>
    <p:extLst>
      <p:ext uri="{BB962C8B-B14F-4D97-AF65-F5344CB8AC3E}">
        <p14:creationId xmlns:p14="http://schemas.microsoft.com/office/powerpoint/2010/main" val="1257876165"/>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3" name="Gráfico 12">
            <a:extLst>
              <a:ext uri="{FF2B5EF4-FFF2-40B4-BE49-F238E27FC236}">
                <a16:creationId xmlns="" xmlns:a16="http://schemas.microsoft.com/office/drawing/2014/main" id="{9DF7A4E2-86E6-4274-A9F7-7ADE0522C89A}"/>
              </a:ext>
            </a:extLst>
          </p:cNvPr>
          <p:cNvGraphicFramePr>
            <a:graphicFrameLocks/>
          </p:cNvGraphicFramePr>
          <p:nvPr>
            <p:extLst>
              <p:ext uri="{D42A27DB-BD31-4B8C-83A1-F6EECF244321}">
                <p14:modId xmlns:p14="http://schemas.microsoft.com/office/powerpoint/2010/main" val="1804127079"/>
              </p:ext>
            </p:extLst>
          </p:nvPr>
        </p:nvGraphicFramePr>
        <p:xfrm>
          <a:off x="398931" y="1945684"/>
          <a:ext cx="8431304" cy="4634980"/>
        </p:xfrm>
        <a:graphic>
          <a:graphicData uri="http://schemas.openxmlformats.org/drawingml/2006/chart">
            <c:chart xmlns:c="http://schemas.openxmlformats.org/drawingml/2006/chart" xmlns:r="http://schemas.openxmlformats.org/officeDocument/2006/relationships" r:id="rId2"/>
          </a:graphicData>
        </a:graphic>
      </p:graphicFrame>
      <p:sp>
        <p:nvSpPr>
          <p:cNvPr id="2" name="1 Título"/>
          <p:cNvSpPr>
            <a:spLocks noGrp="1"/>
          </p:cNvSpPr>
          <p:nvPr>
            <p:ph type="title"/>
          </p:nvPr>
        </p:nvSpPr>
        <p:spPr>
          <a:xfrm>
            <a:off x="143999" y="288000"/>
            <a:ext cx="7580776" cy="631524"/>
          </a:xfrm>
        </p:spPr>
        <p:txBody>
          <a:bodyPr>
            <a:noAutofit/>
          </a:bodyPr>
          <a:lstStyle/>
          <a:p>
            <a:r>
              <a:rPr lang="es-ES" sz="2000" b="1" dirty="0">
                <a:latin typeface="Century Gothic" panose="020B0502020202020204" pitchFamily="34" charset="0"/>
              </a:rPr>
              <a:t>El escenario de tasas en la vida del FANVIT: </a:t>
            </a:r>
            <a:br>
              <a:rPr lang="es-ES" sz="2000" b="1" dirty="0">
                <a:latin typeface="Century Gothic" panose="020B0502020202020204" pitchFamily="34" charset="0"/>
              </a:rPr>
            </a:br>
            <a:r>
              <a:rPr lang="es-ES" sz="2000" b="1" dirty="0">
                <a:latin typeface="Century Gothic" panose="020B0502020202020204" pitchFamily="34" charset="0"/>
              </a:rPr>
              <a:t>el momento actual favorece las inversiones de corto plazo</a:t>
            </a:r>
            <a:endParaRPr lang="es-MX" sz="2000" b="1" dirty="0">
              <a:latin typeface="Century Gothic" panose="020B0502020202020204" pitchFamily="34" charset="0"/>
            </a:endParaRPr>
          </a:p>
        </p:txBody>
      </p:sp>
      <p:sp>
        <p:nvSpPr>
          <p:cNvPr id="7" name="2 Marcador de contenido"/>
          <p:cNvSpPr>
            <a:spLocks noGrp="1"/>
          </p:cNvSpPr>
          <p:nvPr>
            <p:ph idx="1"/>
          </p:nvPr>
        </p:nvSpPr>
        <p:spPr>
          <a:xfrm>
            <a:off x="153427" y="1183623"/>
            <a:ext cx="8747499" cy="692801"/>
          </a:xfrm>
        </p:spPr>
        <p:txBody>
          <a:bodyPr>
            <a:noAutofit/>
          </a:bodyPr>
          <a:lstStyle/>
          <a:p>
            <a:pPr marL="180975" lvl="0" indent="-180975" algn="just">
              <a:spcBef>
                <a:spcPts val="0"/>
              </a:spcBef>
              <a:spcAft>
                <a:spcPts val="600"/>
              </a:spcAft>
              <a:buClr>
                <a:srgbClr val="CD0000"/>
              </a:buClr>
              <a:buSzPct val="110000"/>
              <a:buFont typeface="Arial" pitchFamily="34" charset="0"/>
              <a:buChar char="•"/>
            </a:pPr>
            <a:r>
              <a:rPr lang="es-MX" sz="1600" dirty="0">
                <a:latin typeface="Century Gothic" panose="020B0502020202020204" pitchFamily="34" charset="0"/>
              </a:rPr>
              <a:t>La coyuntura permite no precipitarse en inversiones de un portafolio de largo plazo. </a:t>
            </a:r>
          </a:p>
          <a:p>
            <a:pPr marL="180975" lvl="0" indent="-180975" algn="just">
              <a:spcBef>
                <a:spcPts val="0"/>
              </a:spcBef>
              <a:spcAft>
                <a:spcPts val="600"/>
              </a:spcAft>
              <a:buClr>
                <a:srgbClr val="CD0000"/>
              </a:buClr>
              <a:buSzPct val="110000"/>
              <a:buFont typeface="Arial" pitchFamily="34" charset="0"/>
              <a:buChar char="•"/>
            </a:pPr>
            <a:r>
              <a:rPr lang="es-MX" sz="1600" dirty="0">
                <a:latin typeface="Century Gothic" panose="020B0502020202020204" pitchFamily="34" charset="0"/>
              </a:rPr>
              <a:t>La liquidez tiene un premio comparable con plazos más largos.</a:t>
            </a:r>
          </a:p>
        </p:txBody>
      </p:sp>
      <p:sp>
        <p:nvSpPr>
          <p:cNvPr id="3" name="CuadroTexto 2">
            <a:extLst>
              <a:ext uri="{FF2B5EF4-FFF2-40B4-BE49-F238E27FC236}">
                <a16:creationId xmlns="" xmlns:a16="http://schemas.microsoft.com/office/drawing/2014/main" id="{107DE628-F045-45F1-B081-2707336A02B3}"/>
              </a:ext>
            </a:extLst>
          </p:cNvPr>
          <p:cNvSpPr txBox="1"/>
          <p:nvPr/>
        </p:nvSpPr>
        <p:spPr>
          <a:xfrm>
            <a:off x="1913258" y="3177900"/>
            <a:ext cx="1739579" cy="276999"/>
          </a:xfrm>
          <a:prstGeom prst="rect">
            <a:avLst/>
          </a:prstGeom>
          <a:noFill/>
        </p:spPr>
        <p:txBody>
          <a:bodyPr wrap="none" rtlCol="0">
            <a:spAutoFit/>
          </a:bodyPr>
          <a:lstStyle/>
          <a:p>
            <a:r>
              <a:rPr lang="es-MX" sz="1200" b="1" dirty="0">
                <a:solidFill>
                  <a:srgbClr val="0070C0"/>
                </a:solidFill>
                <a:latin typeface="Century Gothic" panose="020B0502020202020204" pitchFamily="34" charset="0"/>
              </a:rPr>
              <a:t>Tasa Bono M 10 años</a:t>
            </a:r>
          </a:p>
        </p:txBody>
      </p:sp>
      <p:sp>
        <p:nvSpPr>
          <p:cNvPr id="8" name="CuadroTexto 7">
            <a:extLst>
              <a:ext uri="{FF2B5EF4-FFF2-40B4-BE49-F238E27FC236}">
                <a16:creationId xmlns="" xmlns:a16="http://schemas.microsoft.com/office/drawing/2014/main" id="{7FE49744-C260-492A-908F-2D102AD983ED}"/>
              </a:ext>
            </a:extLst>
          </p:cNvPr>
          <p:cNvSpPr txBox="1"/>
          <p:nvPr/>
        </p:nvSpPr>
        <p:spPr>
          <a:xfrm>
            <a:off x="7230933" y="4814918"/>
            <a:ext cx="1465466" cy="276999"/>
          </a:xfrm>
          <a:prstGeom prst="rect">
            <a:avLst/>
          </a:prstGeom>
          <a:noFill/>
        </p:spPr>
        <p:txBody>
          <a:bodyPr wrap="none" rtlCol="0">
            <a:spAutoFit/>
          </a:bodyPr>
          <a:lstStyle/>
          <a:p>
            <a:r>
              <a:rPr lang="es-MX" sz="1200" b="1" dirty="0">
                <a:solidFill>
                  <a:srgbClr val="00B050"/>
                </a:solidFill>
                <a:latin typeface="Century Gothic" panose="020B0502020202020204" pitchFamily="34" charset="0"/>
              </a:rPr>
              <a:t>Tasa real 10 años</a:t>
            </a:r>
          </a:p>
        </p:txBody>
      </p:sp>
      <p:sp>
        <p:nvSpPr>
          <p:cNvPr id="9" name="CuadroTexto 8">
            <a:extLst>
              <a:ext uri="{FF2B5EF4-FFF2-40B4-BE49-F238E27FC236}">
                <a16:creationId xmlns="" xmlns:a16="http://schemas.microsoft.com/office/drawing/2014/main" id="{8B93C78A-29D2-4868-A327-426775C2A755}"/>
              </a:ext>
            </a:extLst>
          </p:cNvPr>
          <p:cNvSpPr txBox="1"/>
          <p:nvPr/>
        </p:nvSpPr>
        <p:spPr>
          <a:xfrm>
            <a:off x="4685556" y="4043175"/>
            <a:ext cx="1334020" cy="276999"/>
          </a:xfrm>
          <a:prstGeom prst="rect">
            <a:avLst/>
          </a:prstGeom>
          <a:noFill/>
        </p:spPr>
        <p:txBody>
          <a:bodyPr wrap="none" rtlCol="0">
            <a:spAutoFit/>
          </a:bodyPr>
          <a:lstStyle/>
          <a:p>
            <a:r>
              <a:rPr lang="es-MX" sz="1200" b="1" dirty="0">
                <a:solidFill>
                  <a:schemeClr val="bg1">
                    <a:lumMod val="65000"/>
                  </a:schemeClr>
                </a:solidFill>
                <a:latin typeface="Century Gothic" panose="020B0502020202020204" pitchFamily="34" charset="0"/>
              </a:rPr>
              <a:t>Tasa de fondeo</a:t>
            </a:r>
          </a:p>
        </p:txBody>
      </p:sp>
      <p:sp>
        <p:nvSpPr>
          <p:cNvPr id="4" name="Elipse 3">
            <a:extLst>
              <a:ext uri="{FF2B5EF4-FFF2-40B4-BE49-F238E27FC236}">
                <a16:creationId xmlns="" xmlns:a16="http://schemas.microsoft.com/office/drawing/2014/main" id="{56196B86-63A7-4082-8E8F-8888887B286F}"/>
              </a:ext>
            </a:extLst>
          </p:cNvPr>
          <p:cNvSpPr/>
          <p:nvPr/>
        </p:nvSpPr>
        <p:spPr>
          <a:xfrm>
            <a:off x="7963666" y="2606400"/>
            <a:ext cx="937260" cy="1143000"/>
          </a:xfrm>
          <a:prstGeom prst="ellipse">
            <a:avLst/>
          </a:prstGeom>
          <a:noFill/>
          <a:ln w="19050">
            <a:solidFill>
              <a:schemeClr val="tx1"/>
            </a:solidFill>
            <a:prstDash val="sysDash"/>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s-MX" dirty="0"/>
          </a:p>
        </p:txBody>
      </p:sp>
      <p:sp>
        <p:nvSpPr>
          <p:cNvPr id="10" name="CuadroTexto 9">
            <a:extLst>
              <a:ext uri="{FF2B5EF4-FFF2-40B4-BE49-F238E27FC236}">
                <a16:creationId xmlns="" xmlns:a16="http://schemas.microsoft.com/office/drawing/2014/main" id="{D04797F4-F08B-4601-973A-A5539FA196AF}"/>
              </a:ext>
            </a:extLst>
          </p:cNvPr>
          <p:cNvSpPr txBox="1"/>
          <p:nvPr/>
        </p:nvSpPr>
        <p:spPr>
          <a:xfrm>
            <a:off x="7460224" y="3893135"/>
            <a:ext cx="1592539" cy="577081"/>
          </a:xfrm>
          <a:prstGeom prst="rect">
            <a:avLst/>
          </a:prstGeom>
          <a:noFill/>
        </p:spPr>
        <p:txBody>
          <a:bodyPr wrap="square" rtlCol="0">
            <a:spAutoFit/>
          </a:bodyPr>
          <a:lstStyle/>
          <a:p>
            <a:r>
              <a:rPr lang="es-MX" sz="1050" b="1" dirty="0">
                <a:latin typeface="Century Gothic" panose="020B0502020202020204" pitchFamily="34" charset="0"/>
              </a:rPr>
              <a:t>¡Es más alta la tasa de fondeo que la de 10 años!</a:t>
            </a:r>
          </a:p>
        </p:txBody>
      </p:sp>
      <p:cxnSp>
        <p:nvCxnSpPr>
          <p:cNvPr id="6" name="Conector recto de flecha 5">
            <a:extLst>
              <a:ext uri="{FF2B5EF4-FFF2-40B4-BE49-F238E27FC236}">
                <a16:creationId xmlns="" xmlns:a16="http://schemas.microsoft.com/office/drawing/2014/main" id="{2D51175E-DD3B-451F-AF36-E22542CA1854}"/>
              </a:ext>
            </a:extLst>
          </p:cNvPr>
          <p:cNvCxnSpPr>
            <a:cxnSpLocks/>
          </p:cNvCxnSpPr>
          <p:nvPr/>
        </p:nvCxnSpPr>
        <p:spPr>
          <a:xfrm flipH="1">
            <a:off x="8256494" y="3749400"/>
            <a:ext cx="117886" cy="168176"/>
          </a:xfrm>
          <a:prstGeom prst="straightConnector1">
            <a:avLst/>
          </a:prstGeom>
          <a:ln>
            <a:solidFill>
              <a:schemeClr val="tx1"/>
            </a:solidFill>
            <a:tailEnd type="arrow"/>
          </a:ln>
          <a:effectLst/>
        </p:spPr>
        <p:style>
          <a:lnRef idx="2">
            <a:schemeClr val="accent1"/>
          </a:lnRef>
          <a:fillRef idx="0">
            <a:schemeClr val="accent1"/>
          </a:fillRef>
          <a:effectRef idx="1">
            <a:schemeClr val="accent1"/>
          </a:effectRef>
          <a:fontRef idx="minor">
            <a:schemeClr val="tx1"/>
          </a:fontRef>
        </p:style>
      </p:cxnSp>
      <p:sp>
        <p:nvSpPr>
          <p:cNvPr id="27" name="2 Marcador de contenido"/>
          <p:cNvSpPr txBox="1">
            <a:spLocks/>
          </p:cNvSpPr>
          <p:nvPr/>
        </p:nvSpPr>
        <p:spPr>
          <a:xfrm>
            <a:off x="201245" y="6629690"/>
            <a:ext cx="3711356" cy="196560"/>
          </a:xfrm>
          <a:prstGeom prst="rect">
            <a:avLst/>
          </a:prstGeom>
        </p:spPr>
        <p:txBody>
          <a:bodyPr vert="horz" lIns="91440" tIns="45720" rIns="91440" bIns="45720" rtlCol="0">
            <a:noAutofit/>
          </a:bodyPr>
          <a:lstStyle>
            <a:lvl1pPr marL="342900" indent="-342900" algn="l" defTabSz="457200" rtl="0" eaLnBrk="1" latinLnBrk="0" hangingPunct="1">
              <a:spcBef>
                <a:spcPct val="20000"/>
              </a:spcBef>
              <a:buFont typeface="Arial"/>
              <a:buChar char="•"/>
              <a:defRPr sz="2800" b="0" i="0" kern="1200">
                <a:solidFill>
                  <a:schemeClr val="tx1"/>
                </a:solidFill>
                <a:latin typeface="Myriad Pro Light"/>
                <a:ea typeface="+mn-ea"/>
                <a:cs typeface="Myriad Pro Light"/>
              </a:defRPr>
            </a:lvl1pPr>
            <a:lvl2pPr marL="742950" indent="-285750" algn="l" defTabSz="457200" rtl="0" eaLnBrk="1" latinLnBrk="0" hangingPunct="1">
              <a:spcBef>
                <a:spcPct val="20000"/>
              </a:spcBef>
              <a:buFont typeface="Arial"/>
              <a:buChar char="–"/>
              <a:defRPr sz="2400" b="0" i="0" kern="1200">
                <a:solidFill>
                  <a:schemeClr val="tx1"/>
                </a:solidFill>
                <a:latin typeface="Myriad Pro Light"/>
                <a:ea typeface="+mn-ea"/>
                <a:cs typeface="Myriad Pro Light"/>
              </a:defRPr>
            </a:lvl2pPr>
            <a:lvl3pPr marL="1143000" indent="-228600" algn="l" defTabSz="457200" rtl="0" eaLnBrk="1" latinLnBrk="0" hangingPunct="1">
              <a:spcBef>
                <a:spcPct val="20000"/>
              </a:spcBef>
              <a:buFont typeface="Arial"/>
              <a:buChar char="•"/>
              <a:defRPr sz="2000" b="0" i="0" kern="1200">
                <a:solidFill>
                  <a:schemeClr val="tx1"/>
                </a:solidFill>
                <a:latin typeface="Myriad Pro Light"/>
                <a:ea typeface="+mn-ea"/>
                <a:cs typeface="Myriad Pro Light"/>
              </a:defRPr>
            </a:lvl3pPr>
            <a:lvl4pPr marL="1600200" indent="-228600" algn="l" defTabSz="457200" rtl="0" eaLnBrk="1" latinLnBrk="0" hangingPunct="1">
              <a:spcBef>
                <a:spcPct val="20000"/>
              </a:spcBef>
              <a:buFont typeface="Arial"/>
              <a:buChar char="–"/>
              <a:defRPr sz="1800" b="0" i="0" kern="1200">
                <a:solidFill>
                  <a:schemeClr val="tx1"/>
                </a:solidFill>
                <a:latin typeface="Myriad Pro Light"/>
                <a:ea typeface="+mn-ea"/>
                <a:cs typeface="Myriad Pro Light"/>
              </a:defRPr>
            </a:lvl4pPr>
            <a:lvl5pPr marL="2057400" indent="-228600" algn="l" defTabSz="457200" rtl="0" eaLnBrk="1" latinLnBrk="0" hangingPunct="1">
              <a:spcBef>
                <a:spcPct val="20000"/>
              </a:spcBef>
              <a:buFont typeface="Arial"/>
              <a:buChar char="»"/>
              <a:defRPr sz="1800" b="0" i="0" kern="1200">
                <a:solidFill>
                  <a:schemeClr val="tx1"/>
                </a:solidFill>
                <a:latin typeface="Myriad Pro Light"/>
                <a:ea typeface="+mn-ea"/>
                <a:cs typeface="Myriad Pro Light"/>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spcBef>
                <a:spcPts val="0"/>
              </a:spcBef>
              <a:spcAft>
                <a:spcPts val="600"/>
              </a:spcAft>
              <a:buClr>
                <a:srgbClr val="CD0000"/>
              </a:buClr>
              <a:buSzPct val="110000"/>
              <a:buNone/>
            </a:pPr>
            <a:r>
              <a:rPr lang="es-MX" sz="900" dirty="0">
                <a:latin typeface="Century Gothic" panose="020B0502020202020204" pitchFamily="34" charset="0"/>
              </a:rPr>
              <a:t>Fuente: Bloomberg</a:t>
            </a:r>
          </a:p>
        </p:txBody>
      </p:sp>
      <p:sp>
        <p:nvSpPr>
          <p:cNvPr id="5" name="4 Marcador de número de diapositiva"/>
          <p:cNvSpPr>
            <a:spLocks noGrp="1"/>
          </p:cNvSpPr>
          <p:nvPr>
            <p:ph type="sldNum" sz="quarter" idx="12"/>
          </p:nvPr>
        </p:nvSpPr>
        <p:spPr>
          <a:xfrm>
            <a:off x="6562799" y="6447127"/>
            <a:ext cx="2133600" cy="365125"/>
          </a:xfrm>
        </p:spPr>
        <p:txBody>
          <a:bodyPr/>
          <a:lstStyle/>
          <a:p>
            <a:r>
              <a:rPr lang="es-ES" altLang="es-MX" dirty="0" smtClean="0"/>
              <a:t>3</a:t>
            </a:r>
            <a:endParaRPr lang="es-ES" altLang="es-MX" dirty="0"/>
          </a:p>
        </p:txBody>
      </p:sp>
    </p:spTree>
    <p:extLst>
      <p:ext uri="{BB962C8B-B14F-4D97-AF65-F5344CB8AC3E}">
        <p14:creationId xmlns:p14="http://schemas.microsoft.com/office/powerpoint/2010/main" val="2706909834"/>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457199" y="274638"/>
            <a:ext cx="7256585" cy="999762"/>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noAutofit/>
          </a:bodyPr>
          <a:lstStyle/>
          <a:p>
            <a:r>
              <a:rPr lang="es-MX" sz="2000" b="1" dirty="0">
                <a:latin typeface="Century Gothic" panose="020B0502020202020204" pitchFamily="34" charset="0"/>
              </a:rPr>
              <a:t>Atribución del rendimiento</a:t>
            </a:r>
            <a:br>
              <a:rPr lang="es-MX" sz="2000" b="1" dirty="0">
                <a:latin typeface="Century Gothic" panose="020B0502020202020204" pitchFamily="34" charset="0"/>
              </a:rPr>
            </a:br>
            <a:r>
              <a:rPr lang="es-MX" sz="1400" b="1" dirty="0" smtClean="0">
                <a:latin typeface="Century Gothic" panose="020B0502020202020204" pitchFamily="34" charset="0"/>
              </a:rPr>
              <a:t>(Del </a:t>
            </a:r>
            <a:r>
              <a:rPr lang="es-MX" sz="1400" b="1" dirty="0">
                <a:latin typeface="Century Gothic" panose="020B0502020202020204" pitchFamily="34" charset="0"/>
              </a:rPr>
              <a:t>cierre del 31-dic-2016 al cierre del 31-jul-2017)</a:t>
            </a:r>
          </a:p>
        </p:txBody>
      </p:sp>
      <p:sp>
        <p:nvSpPr>
          <p:cNvPr id="4" name="Marcador de número de diapositiva 3"/>
          <p:cNvSpPr>
            <a:spLocks noGrp="1"/>
          </p:cNvSpPr>
          <p:nvPr>
            <p:ph type="sldNum" sz="quarter" idx="12"/>
          </p:nvPr>
        </p:nvSpPr>
        <p:spPr>
          <a:xfrm>
            <a:off x="6953250" y="6492875"/>
            <a:ext cx="2133600" cy="365125"/>
          </a:xfrm>
        </p:spPr>
        <p:txBody>
          <a:bodyPr/>
          <a:lstStyle/>
          <a:p>
            <a:r>
              <a:rPr lang="es-ES" altLang="es-MX" dirty="0" smtClean="0"/>
              <a:t>4</a:t>
            </a:r>
            <a:endParaRPr lang="es-ES" altLang="es-MX" dirty="0"/>
          </a:p>
        </p:txBody>
      </p:sp>
      <p:pic>
        <p:nvPicPr>
          <p:cNvPr id="3" name="Imagen 2"/>
          <p:cNvPicPr>
            <a:picLocks noChangeAspect="1"/>
          </p:cNvPicPr>
          <p:nvPr/>
        </p:nvPicPr>
        <p:blipFill rotWithShape="1">
          <a:blip r:embed="rId2"/>
          <a:srcRect t="9687"/>
          <a:stretch/>
        </p:blipFill>
        <p:spPr>
          <a:xfrm>
            <a:off x="540188" y="1734671"/>
            <a:ext cx="8195409" cy="4462369"/>
          </a:xfrm>
          <a:prstGeom prst="rect">
            <a:avLst/>
          </a:prstGeom>
        </p:spPr>
      </p:pic>
    </p:spTree>
    <p:extLst>
      <p:ext uri="{BB962C8B-B14F-4D97-AF65-F5344CB8AC3E}">
        <p14:creationId xmlns:p14="http://schemas.microsoft.com/office/powerpoint/2010/main" val="129577804"/>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1" name="Gráfico 20">
            <a:extLst>
              <a:ext uri="{FF2B5EF4-FFF2-40B4-BE49-F238E27FC236}">
                <a16:creationId xmlns="" xmlns:a16="http://schemas.microsoft.com/office/drawing/2014/main" id="{E144B48D-BE89-4C03-86B9-1E861F98122C}"/>
              </a:ext>
            </a:extLst>
          </p:cNvPr>
          <p:cNvGraphicFramePr>
            <a:graphicFrameLocks/>
          </p:cNvGraphicFramePr>
          <p:nvPr>
            <p:extLst>
              <p:ext uri="{D42A27DB-BD31-4B8C-83A1-F6EECF244321}">
                <p14:modId xmlns:p14="http://schemas.microsoft.com/office/powerpoint/2010/main" val="2013917487"/>
              </p:ext>
            </p:extLst>
          </p:nvPr>
        </p:nvGraphicFramePr>
        <p:xfrm>
          <a:off x="103050" y="2605520"/>
          <a:ext cx="4375207" cy="3834548"/>
        </p:xfrm>
        <a:graphic>
          <a:graphicData uri="http://schemas.openxmlformats.org/drawingml/2006/chart">
            <c:chart xmlns:c="http://schemas.openxmlformats.org/drawingml/2006/chart" xmlns:r="http://schemas.openxmlformats.org/officeDocument/2006/relationships" r:id="rId2"/>
          </a:graphicData>
        </a:graphic>
      </p:graphicFrame>
      <p:sp>
        <p:nvSpPr>
          <p:cNvPr id="2" name="1 Título"/>
          <p:cNvSpPr>
            <a:spLocks noGrp="1"/>
          </p:cNvSpPr>
          <p:nvPr>
            <p:ph type="title"/>
          </p:nvPr>
        </p:nvSpPr>
        <p:spPr>
          <a:xfrm>
            <a:off x="143999" y="288000"/>
            <a:ext cx="7407462" cy="631524"/>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noAutofit/>
          </a:bodyPr>
          <a:lstStyle/>
          <a:p>
            <a:r>
              <a:rPr lang="es-ES" sz="2000" b="1" dirty="0">
                <a:latin typeface="Century Gothic" panose="020B0502020202020204" pitchFamily="34" charset="0"/>
              </a:rPr>
              <a:t>Resultado y rendimiento de instrumentos del FANVIT: 2017</a:t>
            </a:r>
            <a:endParaRPr lang="es-MX" sz="2000" b="1" dirty="0">
              <a:latin typeface="Century Gothic" panose="020B0502020202020204" pitchFamily="34" charset="0"/>
            </a:endParaRPr>
          </a:p>
        </p:txBody>
      </p:sp>
      <p:sp>
        <p:nvSpPr>
          <p:cNvPr id="7" name="2 Marcador de contenido"/>
          <p:cNvSpPr>
            <a:spLocks noGrp="1"/>
          </p:cNvSpPr>
          <p:nvPr>
            <p:ph idx="1"/>
          </p:nvPr>
        </p:nvSpPr>
        <p:spPr>
          <a:xfrm>
            <a:off x="153427" y="1183624"/>
            <a:ext cx="8747499" cy="497960"/>
          </a:xfrm>
        </p:spPr>
        <p:txBody>
          <a:bodyPr>
            <a:noAutofit/>
          </a:bodyPr>
          <a:lstStyle/>
          <a:p>
            <a:pPr marL="180975" lvl="0" indent="-180975" algn="just">
              <a:spcBef>
                <a:spcPts val="0"/>
              </a:spcBef>
              <a:spcAft>
                <a:spcPts val="600"/>
              </a:spcAft>
              <a:buClr>
                <a:srgbClr val="CD0000"/>
              </a:buClr>
              <a:buSzPct val="110000"/>
              <a:buFont typeface="Arial" pitchFamily="34" charset="0"/>
              <a:buChar char="•"/>
            </a:pPr>
            <a:r>
              <a:rPr lang="es-MX" sz="1600" dirty="0">
                <a:latin typeface="Century Gothic" panose="020B0502020202020204" pitchFamily="34" charset="0"/>
              </a:rPr>
              <a:t>Al 31 de julio de 2017, el resultado del FANVIT fue de </a:t>
            </a:r>
            <a:r>
              <a:rPr lang="es-MX" sz="1600" b="1" dirty="0" smtClean="0">
                <a:latin typeface="Century Gothic" panose="020B0502020202020204" pitchFamily="34" charset="0"/>
              </a:rPr>
              <a:t>6,070 </a:t>
            </a:r>
            <a:r>
              <a:rPr lang="es-MX" sz="1600" b="1" dirty="0">
                <a:latin typeface="Century Gothic" panose="020B0502020202020204" pitchFamily="34" charset="0"/>
              </a:rPr>
              <a:t>mdp*, impulsado por el buen desempeño de los instrumentos de renta fija. </a:t>
            </a:r>
          </a:p>
          <a:p>
            <a:pPr marL="180975" lvl="0" indent="-180975" algn="just">
              <a:spcBef>
                <a:spcPts val="0"/>
              </a:spcBef>
              <a:spcAft>
                <a:spcPts val="600"/>
              </a:spcAft>
              <a:buClr>
                <a:srgbClr val="CD0000"/>
              </a:buClr>
              <a:buSzPct val="110000"/>
              <a:buFont typeface="Arial" pitchFamily="34" charset="0"/>
              <a:buChar char="•"/>
            </a:pPr>
            <a:r>
              <a:rPr lang="es-MX" sz="1600" dirty="0">
                <a:latin typeface="Century Gothic" panose="020B0502020202020204" pitchFamily="34" charset="0"/>
              </a:rPr>
              <a:t>De ese total, destaca lo aportado por bonos gubernamentales (3,467 mdp*), bonos corporativos (967 mdp*), además de emisiones de Pemex y CFE (730 mdp*).</a:t>
            </a:r>
          </a:p>
        </p:txBody>
      </p:sp>
      <p:sp>
        <p:nvSpPr>
          <p:cNvPr id="27" name="2 Marcador de contenido"/>
          <p:cNvSpPr txBox="1">
            <a:spLocks/>
          </p:cNvSpPr>
          <p:nvPr/>
        </p:nvSpPr>
        <p:spPr>
          <a:xfrm>
            <a:off x="153427" y="6555101"/>
            <a:ext cx="3711356" cy="196560"/>
          </a:xfrm>
          <a:prstGeom prst="rect">
            <a:avLst/>
          </a:prstGeom>
        </p:spPr>
        <p:txBody>
          <a:bodyPr vert="horz" lIns="91440" tIns="45720" rIns="91440" bIns="45720" rtlCol="0">
            <a:noAutofit/>
          </a:bodyPr>
          <a:lstStyle>
            <a:lvl1pPr marL="342900" indent="-342900" algn="l" defTabSz="457200" rtl="0" eaLnBrk="1" latinLnBrk="0" hangingPunct="1">
              <a:spcBef>
                <a:spcPct val="20000"/>
              </a:spcBef>
              <a:buFont typeface="Arial"/>
              <a:buChar char="•"/>
              <a:defRPr sz="2800" b="0" i="0" kern="1200">
                <a:solidFill>
                  <a:schemeClr val="tx1"/>
                </a:solidFill>
                <a:latin typeface="Myriad Pro Light"/>
                <a:ea typeface="+mn-ea"/>
                <a:cs typeface="Myriad Pro Light"/>
              </a:defRPr>
            </a:lvl1pPr>
            <a:lvl2pPr marL="742950" indent="-285750" algn="l" defTabSz="457200" rtl="0" eaLnBrk="1" latinLnBrk="0" hangingPunct="1">
              <a:spcBef>
                <a:spcPct val="20000"/>
              </a:spcBef>
              <a:buFont typeface="Arial"/>
              <a:buChar char="–"/>
              <a:defRPr sz="2400" b="0" i="0" kern="1200">
                <a:solidFill>
                  <a:schemeClr val="tx1"/>
                </a:solidFill>
                <a:latin typeface="Myriad Pro Light"/>
                <a:ea typeface="+mn-ea"/>
                <a:cs typeface="Myriad Pro Light"/>
              </a:defRPr>
            </a:lvl2pPr>
            <a:lvl3pPr marL="1143000" indent="-228600" algn="l" defTabSz="457200" rtl="0" eaLnBrk="1" latinLnBrk="0" hangingPunct="1">
              <a:spcBef>
                <a:spcPct val="20000"/>
              </a:spcBef>
              <a:buFont typeface="Arial"/>
              <a:buChar char="•"/>
              <a:defRPr sz="2000" b="0" i="0" kern="1200">
                <a:solidFill>
                  <a:schemeClr val="tx1"/>
                </a:solidFill>
                <a:latin typeface="Myriad Pro Light"/>
                <a:ea typeface="+mn-ea"/>
                <a:cs typeface="Myriad Pro Light"/>
              </a:defRPr>
            </a:lvl3pPr>
            <a:lvl4pPr marL="1600200" indent="-228600" algn="l" defTabSz="457200" rtl="0" eaLnBrk="1" latinLnBrk="0" hangingPunct="1">
              <a:spcBef>
                <a:spcPct val="20000"/>
              </a:spcBef>
              <a:buFont typeface="Arial"/>
              <a:buChar char="–"/>
              <a:defRPr sz="1800" b="0" i="0" kern="1200">
                <a:solidFill>
                  <a:schemeClr val="tx1"/>
                </a:solidFill>
                <a:latin typeface="Myriad Pro Light"/>
                <a:ea typeface="+mn-ea"/>
                <a:cs typeface="Myriad Pro Light"/>
              </a:defRPr>
            </a:lvl4pPr>
            <a:lvl5pPr marL="2057400" indent="-228600" algn="l" defTabSz="457200" rtl="0" eaLnBrk="1" latinLnBrk="0" hangingPunct="1">
              <a:spcBef>
                <a:spcPct val="20000"/>
              </a:spcBef>
              <a:buFont typeface="Arial"/>
              <a:buChar char="»"/>
              <a:defRPr sz="1800" b="0" i="0" kern="1200">
                <a:solidFill>
                  <a:schemeClr val="tx1"/>
                </a:solidFill>
                <a:latin typeface="Myriad Pro Light"/>
                <a:ea typeface="+mn-ea"/>
                <a:cs typeface="Myriad Pro Light"/>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spcBef>
                <a:spcPts val="0"/>
              </a:spcBef>
              <a:spcAft>
                <a:spcPts val="600"/>
              </a:spcAft>
              <a:buClr>
                <a:srgbClr val="CD0000"/>
              </a:buClr>
              <a:buSzPct val="110000"/>
              <a:buNone/>
            </a:pPr>
            <a:r>
              <a:rPr lang="es-MX" sz="900" dirty="0">
                <a:latin typeface="Century Gothic" panose="020B0502020202020204" pitchFamily="34" charset="0"/>
              </a:rPr>
              <a:t>Fuente: Cálculos de la </a:t>
            </a:r>
            <a:r>
              <a:rPr lang="es-MX" sz="900" dirty="0" smtClean="0">
                <a:latin typeface="Century Gothic" panose="020B0502020202020204" pitchFamily="34" charset="0"/>
              </a:rPr>
              <a:t>GCI</a:t>
            </a:r>
            <a:endParaRPr lang="es-MX" sz="900" dirty="0">
              <a:latin typeface="Century Gothic" panose="020B0502020202020204" pitchFamily="34" charset="0"/>
            </a:endParaRPr>
          </a:p>
        </p:txBody>
      </p:sp>
      <p:sp>
        <p:nvSpPr>
          <p:cNvPr id="14" name="CuadroTexto 13">
            <a:extLst>
              <a:ext uri="{FF2B5EF4-FFF2-40B4-BE49-F238E27FC236}">
                <a16:creationId xmlns="" xmlns:a16="http://schemas.microsoft.com/office/drawing/2014/main" id="{4ACE5910-440E-4D0A-A5E2-7561F33B6AE5}"/>
              </a:ext>
            </a:extLst>
          </p:cNvPr>
          <p:cNvSpPr txBox="1"/>
          <p:nvPr/>
        </p:nvSpPr>
        <p:spPr>
          <a:xfrm>
            <a:off x="4679577" y="6299867"/>
            <a:ext cx="4221349" cy="369332"/>
          </a:xfrm>
          <a:prstGeom prst="rect">
            <a:avLst/>
          </a:prstGeom>
          <a:noFill/>
        </p:spPr>
        <p:txBody>
          <a:bodyPr wrap="square" rtlCol="0">
            <a:spAutoFit/>
          </a:bodyPr>
          <a:lstStyle/>
          <a:p>
            <a:r>
              <a:rPr lang="es-MX" sz="900" b="1" dirty="0">
                <a:latin typeface="Century Gothic" panose="020B0502020202020204" pitchFamily="34" charset="0"/>
              </a:rPr>
              <a:t>Más de la mitad del resultado está explicado por instrumentos gubernamentales</a:t>
            </a:r>
          </a:p>
        </p:txBody>
      </p:sp>
      <p:cxnSp>
        <p:nvCxnSpPr>
          <p:cNvPr id="8" name="Conector recto de flecha 7">
            <a:extLst>
              <a:ext uri="{FF2B5EF4-FFF2-40B4-BE49-F238E27FC236}">
                <a16:creationId xmlns="" xmlns:a16="http://schemas.microsoft.com/office/drawing/2014/main" id="{A2A28F6C-878F-42E9-9F43-8C59E65A5A6B}"/>
              </a:ext>
            </a:extLst>
          </p:cNvPr>
          <p:cNvCxnSpPr>
            <a:cxnSpLocks/>
          </p:cNvCxnSpPr>
          <p:nvPr/>
        </p:nvCxnSpPr>
        <p:spPr>
          <a:xfrm>
            <a:off x="2840116" y="5217634"/>
            <a:ext cx="233478" cy="510988"/>
          </a:xfrm>
          <a:prstGeom prst="straightConnector1">
            <a:avLst/>
          </a:prstGeom>
          <a:ln>
            <a:solidFill>
              <a:schemeClr val="tx1"/>
            </a:solidFill>
            <a:tailEnd type="triangle"/>
          </a:ln>
          <a:effectLst/>
        </p:spPr>
        <p:style>
          <a:lnRef idx="2">
            <a:schemeClr val="accent1"/>
          </a:lnRef>
          <a:fillRef idx="0">
            <a:schemeClr val="accent1"/>
          </a:fillRef>
          <a:effectRef idx="1">
            <a:schemeClr val="accent1"/>
          </a:effectRef>
          <a:fontRef idx="minor">
            <a:schemeClr val="tx1"/>
          </a:fontRef>
        </p:style>
      </p:cxnSp>
      <p:sp>
        <p:nvSpPr>
          <p:cNvPr id="5" name="Rectángulo 4">
            <a:extLst>
              <a:ext uri="{FF2B5EF4-FFF2-40B4-BE49-F238E27FC236}">
                <a16:creationId xmlns="" xmlns:a16="http://schemas.microsoft.com/office/drawing/2014/main" id="{B71826EF-DE18-4722-B524-AF05011148CA}"/>
              </a:ext>
            </a:extLst>
          </p:cNvPr>
          <p:cNvSpPr/>
          <p:nvPr/>
        </p:nvSpPr>
        <p:spPr>
          <a:xfrm>
            <a:off x="2270168" y="3494456"/>
            <a:ext cx="1728092" cy="1723178"/>
          </a:xfrm>
          <a:prstGeom prst="rect">
            <a:avLst/>
          </a:prstGeom>
          <a:noFill/>
          <a:ln w="25400">
            <a:solidFill>
              <a:schemeClr val="tx1"/>
            </a:solidFill>
            <a:prstDash val="sysDash"/>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s-MX" dirty="0"/>
          </a:p>
        </p:txBody>
      </p:sp>
      <mc:AlternateContent xmlns:mc="http://schemas.openxmlformats.org/markup-compatibility/2006">
        <mc:Choice xmlns="" xmlns:cx1="http://schemas.microsoft.com/office/drawing/2015/9/8/chartex" Requires="cx1">
          <p:graphicFrame>
            <p:nvGraphicFramePr>
              <p:cNvPr id="22" name="Gráfico 21">
                <a:extLst>
                  <a:ext uri="{FF2B5EF4-FFF2-40B4-BE49-F238E27FC236}">
                    <a16:creationId xmlns:a16="http://schemas.microsoft.com/office/drawing/2014/main" id="{4640154B-4163-4F34-A176-545346A46699}"/>
                  </a:ext>
                </a:extLst>
              </p:cNvPr>
              <p:cNvGraphicFramePr/>
              <p:nvPr>
                <p:extLst>
                  <p:ext uri="{D42A27DB-BD31-4B8C-83A1-F6EECF244321}">
                    <p14:modId xmlns:p14="http://schemas.microsoft.com/office/powerpoint/2010/main" val="1711093573"/>
                  </p:ext>
                </p:extLst>
              </p:nvPr>
            </p:nvGraphicFramePr>
            <p:xfrm>
              <a:off x="4679577" y="2605520"/>
              <a:ext cx="4347882" cy="3690938"/>
            </p:xfrm>
            <a:graphic>
              <a:graphicData uri="http://schemas.microsoft.com/office/drawing/2014/chartex">
                <cx:chart xmlns:cx="http://schemas.microsoft.com/office/drawing/2014/chartex" xmlns:r="http://schemas.openxmlformats.org/officeDocument/2006/relationships" r:id="rId3"/>
              </a:graphicData>
            </a:graphic>
          </p:graphicFrame>
        </mc:Choice>
        <mc:Fallback>
          <p:pic>
            <p:nvPicPr>
              <p:cNvPr id="22" name="Gráfico 21">
                <a:extLst>
                  <a:ext uri="{FF2B5EF4-FFF2-40B4-BE49-F238E27FC236}">
                    <a16:creationId xmlns="" xmlns:a16="http://schemas.microsoft.com/office/drawing/2014/main" id="{4640154B-4163-4F34-A176-545346A46699}"/>
                  </a:ext>
                </a:extLst>
              </p:cNvPr>
              <p:cNvPicPr>
                <a:picLocks noGrp="1" noRot="1" noChangeAspect="1" noMove="1" noResize="1" noEditPoints="1" noAdjustHandles="1" noChangeArrowheads="1" noChangeShapeType="1"/>
              </p:cNvPicPr>
              <p:nvPr/>
            </p:nvPicPr>
            <p:blipFill>
              <a:blip r:embed="rId4"/>
              <a:stretch>
                <a:fillRect/>
              </a:stretch>
            </p:blipFill>
            <p:spPr>
              <a:xfrm>
                <a:off x="4679577" y="2605520"/>
                <a:ext cx="4347882" cy="3690938"/>
              </a:xfrm>
              <a:prstGeom prst="rect">
                <a:avLst/>
              </a:prstGeom>
            </p:spPr>
          </p:pic>
        </mc:Fallback>
      </mc:AlternateContent>
      <p:sp>
        <p:nvSpPr>
          <p:cNvPr id="3" name="2 Marcador de número de diapositiva"/>
          <p:cNvSpPr>
            <a:spLocks noGrp="1"/>
          </p:cNvSpPr>
          <p:nvPr>
            <p:ph type="sldNum" sz="quarter" idx="12"/>
          </p:nvPr>
        </p:nvSpPr>
        <p:spPr/>
        <p:txBody>
          <a:bodyPr/>
          <a:lstStyle/>
          <a:p>
            <a:r>
              <a:rPr lang="es-ES" altLang="es-MX" dirty="0" smtClean="0"/>
              <a:t>5</a:t>
            </a:r>
            <a:endParaRPr lang="es-ES" altLang="es-MX" dirty="0"/>
          </a:p>
        </p:txBody>
      </p:sp>
    </p:spTree>
    <p:extLst>
      <p:ext uri="{BB962C8B-B14F-4D97-AF65-F5344CB8AC3E}">
        <p14:creationId xmlns:p14="http://schemas.microsoft.com/office/powerpoint/2010/main" val="4248272918"/>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143999" y="288000"/>
            <a:ext cx="7407462" cy="631524"/>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noAutofit/>
          </a:bodyPr>
          <a:lstStyle/>
          <a:p>
            <a:r>
              <a:rPr lang="es-ES" sz="2000" b="1" dirty="0">
                <a:latin typeface="Century Gothic" panose="020B0502020202020204" pitchFamily="34" charset="0"/>
              </a:rPr>
              <a:t>Radiografía de instrumentos con el mayor resultado generado en 2017: Renta fija predomina</a:t>
            </a:r>
            <a:endParaRPr lang="es-MX" sz="2000" b="1" dirty="0">
              <a:latin typeface="Century Gothic" panose="020B0502020202020204" pitchFamily="34" charset="0"/>
            </a:endParaRPr>
          </a:p>
        </p:txBody>
      </p:sp>
      <p:sp>
        <p:nvSpPr>
          <p:cNvPr id="7" name="2 Marcador de contenido"/>
          <p:cNvSpPr>
            <a:spLocks noGrp="1"/>
          </p:cNvSpPr>
          <p:nvPr>
            <p:ph idx="1"/>
          </p:nvPr>
        </p:nvSpPr>
        <p:spPr>
          <a:xfrm>
            <a:off x="153427" y="1237412"/>
            <a:ext cx="8747499" cy="497960"/>
          </a:xfrm>
        </p:spPr>
        <p:txBody>
          <a:bodyPr>
            <a:noAutofit/>
          </a:bodyPr>
          <a:lstStyle/>
          <a:p>
            <a:pPr marL="180975" lvl="0" indent="-180975" algn="just">
              <a:spcBef>
                <a:spcPts val="0"/>
              </a:spcBef>
              <a:spcAft>
                <a:spcPts val="600"/>
              </a:spcAft>
              <a:buClr>
                <a:srgbClr val="CD0000"/>
              </a:buClr>
              <a:buSzPct val="110000"/>
              <a:buFont typeface="Arial" pitchFamily="34" charset="0"/>
              <a:buChar char="•"/>
            </a:pPr>
            <a:r>
              <a:rPr lang="es-MX" sz="1600" b="1" dirty="0" smtClean="0">
                <a:latin typeface="Century Gothic" panose="020B0502020202020204" pitchFamily="34" charset="0"/>
              </a:rPr>
              <a:t>De </a:t>
            </a:r>
            <a:r>
              <a:rPr lang="es-MX" sz="1600" b="1" dirty="0">
                <a:latin typeface="Century Gothic" panose="020B0502020202020204" pitchFamily="34" charset="0"/>
              </a:rPr>
              <a:t>los 201 instrumentos del FANVIT, 37 generaron el 70% del resultado (4,241 mdp).   </a:t>
            </a:r>
          </a:p>
        </p:txBody>
      </p:sp>
      <p:sp>
        <p:nvSpPr>
          <p:cNvPr id="10" name="2 Marcador de contenido">
            <a:extLst>
              <a:ext uri="{FF2B5EF4-FFF2-40B4-BE49-F238E27FC236}">
                <a16:creationId xmlns="" xmlns:a16="http://schemas.microsoft.com/office/drawing/2014/main" id="{D09D5B0F-9D2F-4640-B121-2760579D3634}"/>
              </a:ext>
            </a:extLst>
          </p:cNvPr>
          <p:cNvSpPr txBox="1">
            <a:spLocks/>
          </p:cNvSpPr>
          <p:nvPr/>
        </p:nvSpPr>
        <p:spPr>
          <a:xfrm>
            <a:off x="5763652" y="6657363"/>
            <a:ext cx="3711356" cy="196560"/>
          </a:xfrm>
          <a:prstGeom prst="rect">
            <a:avLst/>
          </a:prstGeom>
        </p:spPr>
        <p:txBody>
          <a:bodyPr vert="horz" lIns="91440" tIns="45720" rIns="91440" bIns="45720" rtlCol="0">
            <a:noAutofit/>
          </a:bodyPr>
          <a:lstStyle>
            <a:lvl1pPr marL="342900" indent="-342900" algn="l" defTabSz="457200" rtl="0" eaLnBrk="1" latinLnBrk="0" hangingPunct="1">
              <a:spcBef>
                <a:spcPct val="20000"/>
              </a:spcBef>
              <a:buFont typeface="Arial"/>
              <a:buChar char="•"/>
              <a:defRPr sz="2800" b="0" i="0" kern="1200">
                <a:solidFill>
                  <a:schemeClr val="tx1"/>
                </a:solidFill>
                <a:latin typeface="Myriad Pro Light"/>
                <a:ea typeface="+mn-ea"/>
                <a:cs typeface="Myriad Pro Light"/>
              </a:defRPr>
            </a:lvl1pPr>
            <a:lvl2pPr marL="742950" indent="-285750" algn="l" defTabSz="457200" rtl="0" eaLnBrk="1" latinLnBrk="0" hangingPunct="1">
              <a:spcBef>
                <a:spcPct val="20000"/>
              </a:spcBef>
              <a:buFont typeface="Arial"/>
              <a:buChar char="–"/>
              <a:defRPr sz="2400" b="0" i="0" kern="1200">
                <a:solidFill>
                  <a:schemeClr val="tx1"/>
                </a:solidFill>
                <a:latin typeface="Myriad Pro Light"/>
                <a:ea typeface="+mn-ea"/>
                <a:cs typeface="Myriad Pro Light"/>
              </a:defRPr>
            </a:lvl2pPr>
            <a:lvl3pPr marL="1143000" indent="-228600" algn="l" defTabSz="457200" rtl="0" eaLnBrk="1" latinLnBrk="0" hangingPunct="1">
              <a:spcBef>
                <a:spcPct val="20000"/>
              </a:spcBef>
              <a:buFont typeface="Arial"/>
              <a:buChar char="•"/>
              <a:defRPr sz="2000" b="0" i="0" kern="1200">
                <a:solidFill>
                  <a:schemeClr val="tx1"/>
                </a:solidFill>
                <a:latin typeface="Myriad Pro Light"/>
                <a:ea typeface="+mn-ea"/>
                <a:cs typeface="Myriad Pro Light"/>
              </a:defRPr>
            </a:lvl3pPr>
            <a:lvl4pPr marL="1600200" indent="-228600" algn="l" defTabSz="457200" rtl="0" eaLnBrk="1" latinLnBrk="0" hangingPunct="1">
              <a:spcBef>
                <a:spcPct val="20000"/>
              </a:spcBef>
              <a:buFont typeface="Arial"/>
              <a:buChar char="–"/>
              <a:defRPr sz="1800" b="0" i="0" kern="1200">
                <a:solidFill>
                  <a:schemeClr val="tx1"/>
                </a:solidFill>
                <a:latin typeface="Myriad Pro Light"/>
                <a:ea typeface="+mn-ea"/>
                <a:cs typeface="Myriad Pro Light"/>
              </a:defRPr>
            </a:lvl4pPr>
            <a:lvl5pPr marL="2057400" indent="-228600" algn="l" defTabSz="457200" rtl="0" eaLnBrk="1" latinLnBrk="0" hangingPunct="1">
              <a:spcBef>
                <a:spcPct val="20000"/>
              </a:spcBef>
              <a:buFont typeface="Arial"/>
              <a:buChar char="»"/>
              <a:defRPr sz="1800" b="0" i="0" kern="1200">
                <a:solidFill>
                  <a:schemeClr val="tx1"/>
                </a:solidFill>
                <a:latin typeface="Myriad Pro Light"/>
                <a:ea typeface="+mn-ea"/>
                <a:cs typeface="Myriad Pro Light"/>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spcBef>
                <a:spcPts val="0"/>
              </a:spcBef>
              <a:spcAft>
                <a:spcPts val="600"/>
              </a:spcAft>
              <a:buClr>
                <a:srgbClr val="CD0000"/>
              </a:buClr>
              <a:buSzPct val="110000"/>
              <a:buNone/>
            </a:pPr>
            <a:r>
              <a:rPr lang="es-MX" sz="900" dirty="0">
                <a:latin typeface="Century Gothic" panose="020B0502020202020204" pitchFamily="34" charset="0"/>
              </a:rPr>
              <a:t>* Coordinación General de Riesgos</a:t>
            </a:r>
          </a:p>
        </p:txBody>
      </p:sp>
      <p:cxnSp>
        <p:nvCxnSpPr>
          <p:cNvPr id="21" name="Conector recto de flecha 20">
            <a:extLst>
              <a:ext uri="{FF2B5EF4-FFF2-40B4-BE49-F238E27FC236}">
                <a16:creationId xmlns="" xmlns:a16="http://schemas.microsoft.com/office/drawing/2014/main" id="{200252BB-3DDF-446B-99F7-222844B713E4}"/>
              </a:ext>
            </a:extLst>
          </p:cNvPr>
          <p:cNvCxnSpPr>
            <a:cxnSpLocks/>
          </p:cNvCxnSpPr>
          <p:nvPr/>
        </p:nvCxnSpPr>
        <p:spPr>
          <a:xfrm>
            <a:off x="513746" y="3128293"/>
            <a:ext cx="483151" cy="0"/>
          </a:xfrm>
          <a:prstGeom prst="straightConnector1">
            <a:avLst/>
          </a:prstGeom>
          <a:ln w="34925">
            <a:solidFill>
              <a:srgbClr val="C00000"/>
            </a:solidFill>
            <a:tailEnd type="arrow"/>
          </a:ln>
          <a:effectLst/>
        </p:spPr>
        <p:style>
          <a:lnRef idx="2">
            <a:schemeClr val="accent1"/>
          </a:lnRef>
          <a:fillRef idx="0">
            <a:schemeClr val="accent1"/>
          </a:fillRef>
          <a:effectRef idx="1">
            <a:schemeClr val="accent1"/>
          </a:effectRef>
          <a:fontRef idx="minor">
            <a:schemeClr val="tx1"/>
          </a:fontRef>
        </p:style>
      </p:cxnSp>
      <p:cxnSp>
        <p:nvCxnSpPr>
          <p:cNvPr id="24" name="Conector recto de flecha 23">
            <a:extLst>
              <a:ext uri="{FF2B5EF4-FFF2-40B4-BE49-F238E27FC236}">
                <a16:creationId xmlns="" xmlns:a16="http://schemas.microsoft.com/office/drawing/2014/main" id="{A33D3EEB-7725-4308-BC2D-5E1AA48DB1F4}"/>
              </a:ext>
            </a:extLst>
          </p:cNvPr>
          <p:cNvCxnSpPr>
            <a:cxnSpLocks/>
          </p:cNvCxnSpPr>
          <p:nvPr/>
        </p:nvCxnSpPr>
        <p:spPr>
          <a:xfrm flipH="1">
            <a:off x="7377112" y="4189850"/>
            <a:ext cx="484436" cy="0"/>
          </a:xfrm>
          <a:prstGeom prst="straightConnector1">
            <a:avLst/>
          </a:prstGeom>
          <a:ln w="34925">
            <a:solidFill>
              <a:srgbClr val="C00000"/>
            </a:solidFill>
            <a:tailEnd type="arrow"/>
          </a:ln>
          <a:effectLst/>
        </p:spPr>
        <p:style>
          <a:lnRef idx="2">
            <a:schemeClr val="accent1"/>
          </a:lnRef>
          <a:fillRef idx="0">
            <a:schemeClr val="accent1"/>
          </a:fillRef>
          <a:effectRef idx="1">
            <a:schemeClr val="accent1"/>
          </a:effectRef>
          <a:fontRef idx="minor">
            <a:schemeClr val="tx1"/>
          </a:fontRef>
        </p:style>
      </p:cxnSp>
      <p:graphicFrame>
        <p:nvGraphicFramePr>
          <p:cNvPr id="6" name="Tabla 5">
            <a:extLst>
              <a:ext uri="{FF2B5EF4-FFF2-40B4-BE49-F238E27FC236}">
                <a16:creationId xmlns="" xmlns:a16="http://schemas.microsoft.com/office/drawing/2014/main" id="{E69E1071-38A5-42AB-92ED-F3BE28E7CE62}"/>
              </a:ext>
            </a:extLst>
          </p:cNvPr>
          <p:cNvGraphicFramePr>
            <a:graphicFrameLocks noGrp="1"/>
          </p:cNvGraphicFramePr>
          <p:nvPr>
            <p:extLst>
              <p:ext uri="{D42A27DB-BD31-4B8C-83A1-F6EECF244321}">
                <p14:modId xmlns:p14="http://schemas.microsoft.com/office/powerpoint/2010/main" val="3862384250"/>
              </p:ext>
            </p:extLst>
          </p:nvPr>
        </p:nvGraphicFramePr>
        <p:xfrm>
          <a:off x="1066790" y="2291529"/>
          <a:ext cx="6275313" cy="4581777"/>
        </p:xfrm>
        <a:graphic>
          <a:graphicData uri="http://schemas.openxmlformats.org/drawingml/2006/table">
            <a:tbl>
              <a:tblPr/>
              <a:tblGrid>
                <a:gridCol w="755958">
                  <a:extLst>
                    <a:ext uri="{9D8B030D-6E8A-4147-A177-3AD203B41FA5}">
                      <a16:colId xmlns="" xmlns:a16="http://schemas.microsoft.com/office/drawing/2014/main" val="227893372"/>
                    </a:ext>
                  </a:extLst>
                </a:gridCol>
                <a:gridCol w="515426">
                  <a:extLst>
                    <a:ext uri="{9D8B030D-6E8A-4147-A177-3AD203B41FA5}">
                      <a16:colId xmlns="" xmlns:a16="http://schemas.microsoft.com/office/drawing/2014/main" val="2153606766"/>
                    </a:ext>
                  </a:extLst>
                </a:gridCol>
                <a:gridCol w="515426">
                  <a:extLst>
                    <a:ext uri="{9D8B030D-6E8A-4147-A177-3AD203B41FA5}">
                      <a16:colId xmlns="" xmlns:a16="http://schemas.microsoft.com/office/drawing/2014/main" val="3775843032"/>
                    </a:ext>
                  </a:extLst>
                </a:gridCol>
                <a:gridCol w="566969">
                  <a:extLst>
                    <a:ext uri="{9D8B030D-6E8A-4147-A177-3AD203B41FA5}">
                      <a16:colId xmlns="" xmlns:a16="http://schemas.microsoft.com/office/drawing/2014/main" val="2844594227"/>
                    </a:ext>
                  </a:extLst>
                </a:gridCol>
                <a:gridCol w="661464">
                  <a:extLst>
                    <a:ext uri="{9D8B030D-6E8A-4147-A177-3AD203B41FA5}">
                      <a16:colId xmlns="" xmlns:a16="http://schemas.microsoft.com/office/drawing/2014/main" val="227315885"/>
                    </a:ext>
                  </a:extLst>
                </a:gridCol>
                <a:gridCol w="180399">
                  <a:extLst>
                    <a:ext uri="{9D8B030D-6E8A-4147-A177-3AD203B41FA5}">
                      <a16:colId xmlns="" xmlns:a16="http://schemas.microsoft.com/office/drawing/2014/main" val="485356880"/>
                    </a:ext>
                  </a:extLst>
                </a:gridCol>
                <a:gridCol w="972867">
                  <a:extLst>
                    <a:ext uri="{9D8B030D-6E8A-4147-A177-3AD203B41FA5}">
                      <a16:colId xmlns="" xmlns:a16="http://schemas.microsoft.com/office/drawing/2014/main" val="1644071318"/>
                    </a:ext>
                  </a:extLst>
                </a:gridCol>
                <a:gridCol w="515426">
                  <a:extLst>
                    <a:ext uri="{9D8B030D-6E8A-4147-A177-3AD203B41FA5}">
                      <a16:colId xmlns="" xmlns:a16="http://schemas.microsoft.com/office/drawing/2014/main" val="2531313461"/>
                    </a:ext>
                  </a:extLst>
                </a:gridCol>
                <a:gridCol w="515426">
                  <a:extLst>
                    <a:ext uri="{9D8B030D-6E8A-4147-A177-3AD203B41FA5}">
                      <a16:colId xmlns="" xmlns:a16="http://schemas.microsoft.com/office/drawing/2014/main" val="594292300"/>
                    </a:ext>
                  </a:extLst>
                </a:gridCol>
                <a:gridCol w="515426">
                  <a:extLst>
                    <a:ext uri="{9D8B030D-6E8A-4147-A177-3AD203B41FA5}">
                      <a16:colId xmlns="" xmlns:a16="http://schemas.microsoft.com/office/drawing/2014/main" val="2745617340"/>
                    </a:ext>
                  </a:extLst>
                </a:gridCol>
                <a:gridCol w="560526">
                  <a:extLst>
                    <a:ext uri="{9D8B030D-6E8A-4147-A177-3AD203B41FA5}">
                      <a16:colId xmlns="" xmlns:a16="http://schemas.microsoft.com/office/drawing/2014/main" val="3766201377"/>
                    </a:ext>
                  </a:extLst>
                </a:gridCol>
              </a:tblGrid>
              <a:tr h="150865">
                <a:tc>
                  <a:txBody>
                    <a:bodyPr/>
                    <a:lstStyle/>
                    <a:p>
                      <a:pPr algn="l" fontAlgn="b"/>
                      <a:r>
                        <a:rPr lang="es-MX" sz="700" b="0" i="0" u="none" strike="noStrike" dirty="0">
                          <a:solidFill>
                            <a:srgbClr val="FFFFFF"/>
                          </a:solidFill>
                          <a:effectLst/>
                          <a:latin typeface="Calibri" panose="020F0502020204030204" pitchFamily="34" charset="0"/>
                        </a:rPr>
                        <a:t>Instrumento</a:t>
                      </a:r>
                    </a:p>
                  </a:txBody>
                  <a:tcPr marL="6447" marR="6447" marT="6447" marB="30947"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00000"/>
                    </a:solidFill>
                  </a:tcPr>
                </a:tc>
                <a:tc>
                  <a:txBody>
                    <a:bodyPr/>
                    <a:lstStyle/>
                    <a:p>
                      <a:pPr algn="ctr" fontAlgn="b"/>
                      <a:r>
                        <a:rPr lang="es-MX" sz="700" b="0" i="0" u="none" strike="noStrike" dirty="0">
                          <a:solidFill>
                            <a:srgbClr val="FFFFFF"/>
                          </a:solidFill>
                          <a:effectLst/>
                          <a:latin typeface="Calibri" panose="020F0502020204030204" pitchFamily="34" charset="0"/>
                        </a:rPr>
                        <a:t>Posición</a:t>
                      </a:r>
                    </a:p>
                  </a:txBody>
                  <a:tcPr marL="6447" marR="6447" marT="6447" marB="30947"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00000"/>
                    </a:solidFill>
                  </a:tcPr>
                </a:tc>
                <a:tc>
                  <a:txBody>
                    <a:bodyPr/>
                    <a:lstStyle/>
                    <a:p>
                      <a:pPr algn="ctr" fontAlgn="b"/>
                      <a:r>
                        <a:rPr lang="es-MX" sz="700" b="0" i="0" u="none" strike="noStrike" dirty="0">
                          <a:solidFill>
                            <a:srgbClr val="FFFFFF"/>
                          </a:solidFill>
                          <a:effectLst/>
                          <a:latin typeface="Calibri" panose="020F0502020204030204" pitchFamily="34" charset="0"/>
                        </a:rPr>
                        <a:t>Resultado </a:t>
                      </a:r>
                    </a:p>
                  </a:txBody>
                  <a:tcPr marL="6447" marR="6447" marT="6447" marB="30947"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00000"/>
                    </a:solidFill>
                  </a:tcPr>
                </a:tc>
                <a:tc>
                  <a:txBody>
                    <a:bodyPr/>
                    <a:lstStyle/>
                    <a:p>
                      <a:pPr algn="ctr" fontAlgn="b"/>
                      <a:r>
                        <a:rPr lang="es-MX" sz="700" b="0" i="0" u="none" strike="noStrike" dirty="0">
                          <a:solidFill>
                            <a:srgbClr val="FFFFFF"/>
                          </a:solidFill>
                          <a:effectLst/>
                          <a:latin typeface="Calibri" panose="020F0502020204030204" pitchFamily="34" charset="0"/>
                        </a:rPr>
                        <a:t>Rendimiento</a:t>
                      </a:r>
                    </a:p>
                  </a:txBody>
                  <a:tcPr marL="6447" marR="6447" marT="6447" marB="30947"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00000"/>
                    </a:solidFill>
                  </a:tcPr>
                </a:tc>
                <a:tc>
                  <a:txBody>
                    <a:bodyPr/>
                    <a:lstStyle/>
                    <a:p>
                      <a:pPr algn="ctr" fontAlgn="b"/>
                      <a:r>
                        <a:rPr lang="es-MX" sz="700" b="0" i="0" u="none" strike="noStrike" dirty="0">
                          <a:solidFill>
                            <a:srgbClr val="FFFFFF"/>
                          </a:solidFill>
                          <a:effectLst/>
                          <a:latin typeface="Calibri" panose="020F0502020204030204" pitchFamily="34" charset="0"/>
                        </a:rPr>
                        <a:t>Descripción</a:t>
                      </a:r>
                    </a:p>
                  </a:txBody>
                  <a:tcPr marL="6447" marR="6447" marT="6447" marB="30947"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00000"/>
                    </a:solidFill>
                  </a:tcPr>
                </a:tc>
                <a:tc>
                  <a:txBody>
                    <a:bodyPr/>
                    <a:lstStyle/>
                    <a:p>
                      <a:pPr algn="l" fontAlgn="b"/>
                      <a:endParaRPr lang="es-MX" sz="700" b="0" i="0" u="none" strike="noStrike" dirty="0">
                        <a:solidFill>
                          <a:srgbClr val="000000"/>
                        </a:solidFill>
                        <a:effectLst/>
                        <a:latin typeface="Calibri" panose="020F0502020204030204" pitchFamily="34" charset="0"/>
                      </a:endParaRPr>
                    </a:p>
                  </a:txBody>
                  <a:tcPr marL="6447" marR="6447" marT="6447" marB="30947"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r>
                        <a:rPr lang="es-MX" sz="700" b="0" i="0" u="none" strike="noStrike" dirty="0">
                          <a:solidFill>
                            <a:srgbClr val="FFFFFF"/>
                          </a:solidFill>
                          <a:effectLst/>
                          <a:latin typeface="Calibri" panose="020F0502020204030204" pitchFamily="34" charset="0"/>
                        </a:rPr>
                        <a:t>Instrumento</a:t>
                      </a:r>
                    </a:p>
                  </a:txBody>
                  <a:tcPr marL="6447" marR="6447" marT="6447" marB="30947"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00000"/>
                    </a:solidFill>
                  </a:tcPr>
                </a:tc>
                <a:tc>
                  <a:txBody>
                    <a:bodyPr/>
                    <a:lstStyle/>
                    <a:p>
                      <a:pPr algn="ctr" fontAlgn="b"/>
                      <a:r>
                        <a:rPr lang="es-MX" sz="700" b="0" i="0" u="none" strike="noStrike" dirty="0">
                          <a:solidFill>
                            <a:srgbClr val="FFFFFF"/>
                          </a:solidFill>
                          <a:effectLst/>
                          <a:latin typeface="Calibri" panose="020F0502020204030204" pitchFamily="34" charset="0"/>
                        </a:rPr>
                        <a:t>Posición</a:t>
                      </a:r>
                    </a:p>
                  </a:txBody>
                  <a:tcPr marL="6447" marR="6447" marT="6447" marB="30947"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00000"/>
                    </a:solidFill>
                  </a:tcPr>
                </a:tc>
                <a:tc>
                  <a:txBody>
                    <a:bodyPr/>
                    <a:lstStyle/>
                    <a:p>
                      <a:pPr algn="ctr" fontAlgn="b"/>
                      <a:r>
                        <a:rPr lang="es-MX" sz="700" b="0" i="0" u="none" strike="noStrike" dirty="0">
                          <a:solidFill>
                            <a:srgbClr val="FFFFFF"/>
                          </a:solidFill>
                          <a:effectLst/>
                          <a:latin typeface="Calibri" panose="020F0502020204030204" pitchFamily="34" charset="0"/>
                        </a:rPr>
                        <a:t>Resultado </a:t>
                      </a:r>
                    </a:p>
                  </a:txBody>
                  <a:tcPr marL="6447" marR="6447" marT="6447" marB="30947"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00000"/>
                    </a:solidFill>
                  </a:tcPr>
                </a:tc>
                <a:tc>
                  <a:txBody>
                    <a:bodyPr/>
                    <a:lstStyle/>
                    <a:p>
                      <a:pPr algn="ctr" fontAlgn="b"/>
                      <a:r>
                        <a:rPr lang="es-MX" sz="700" b="0" i="0" u="none" strike="noStrike" dirty="0">
                          <a:solidFill>
                            <a:srgbClr val="FFFFFF"/>
                          </a:solidFill>
                          <a:effectLst/>
                          <a:latin typeface="Calibri" panose="020F0502020204030204" pitchFamily="34" charset="0"/>
                        </a:rPr>
                        <a:t>Rendimiento</a:t>
                      </a:r>
                    </a:p>
                  </a:txBody>
                  <a:tcPr marL="6447" marR="6447" marT="6447" marB="30947"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00000"/>
                    </a:solidFill>
                  </a:tcPr>
                </a:tc>
                <a:tc>
                  <a:txBody>
                    <a:bodyPr/>
                    <a:lstStyle/>
                    <a:p>
                      <a:pPr algn="ctr" fontAlgn="b"/>
                      <a:r>
                        <a:rPr lang="es-MX" sz="700" b="0" i="0" u="none" strike="noStrike" dirty="0">
                          <a:solidFill>
                            <a:srgbClr val="FFFFFF"/>
                          </a:solidFill>
                          <a:effectLst/>
                          <a:latin typeface="Calibri" panose="020F0502020204030204" pitchFamily="34" charset="0"/>
                        </a:rPr>
                        <a:t>Descripción</a:t>
                      </a:r>
                    </a:p>
                  </a:txBody>
                  <a:tcPr marL="6447" marR="6447" marT="6447" marB="30947"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00000"/>
                    </a:solidFill>
                  </a:tcPr>
                </a:tc>
                <a:extLst>
                  <a:ext uri="{0D108BD9-81ED-4DB2-BD59-A6C34878D82A}">
                    <a16:rowId xmlns="" xmlns:a16="http://schemas.microsoft.com/office/drawing/2014/main" val="559366292"/>
                  </a:ext>
                </a:extLst>
              </a:tr>
              <a:tr h="150865">
                <a:tc>
                  <a:txBody>
                    <a:bodyPr/>
                    <a:lstStyle/>
                    <a:p>
                      <a:pPr algn="l" fontAlgn="b"/>
                      <a:r>
                        <a:rPr lang="es-MX" sz="800" b="1" i="0" u="none" strike="noStrike" dirty="0">
                          <a:solidFill>
                            <a:srgbClr val="FFFFFF"/>
                          </a:solidFill>
                          <a:effectLst/>
                          <a:latin typeface="Calibri" panose="020F0502020204030204" pitchFamily="34" charset="0"/>
                        </a:rPr>
                        <a:t>RENTA FIJA</a:t>
                      </a:r>
                    </a:p>
                  </a:txBody>
                  <a:tcPr marL="6447" marR="6447" marT="6447" marB="30947" anchor="b">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8080"/>
                    </a:solidFill>
                  </a:tcPr>
                </a:tc>
                <a:tc>
                  <a:txBody>
                    <a:bodyPr/>
                    <a:lstStyle/>
                    <a:p>
                      <a:pPr algn="r" fontAlgn="b"/>
                      <a:r>
                        <a:rPr lang="es-MX" sz="800" b="1" i="0" u="none" strike="noStrike" dirty="0">
                          <a:solidFill>
                            <a:srgbClr val="FFFFFF"/>
                          </a:solidFill>
                          <a:effectLst/>
                          <a:latin typeface="Calibri" panose="020F0502020204030204" pitchFamily="34" charset="0"/>
                        </a:rPr>
                        <a:t> 3,976.5 </a:t>
                      </a:r>
                    </a:p>
                  </a:txBody>
                  <a:tcPr marL="6447" marR="6447" marT="6447" marB="30947"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8080"/>
                    </a:solidFill>
                  </a:tcPr>
                </a:tc>
                <a:tc>
                  <a:txBody>
                    <a:bodyPr/>
                    <a:lstStyle/>
                    <a:p>
                      <a:pPr algn="r" fontAlgn="b"/>
                      <a:r>
                        <a:rPr lang="es-MX" sz="800" b="1" i="0" u="none" strike="noStrike" dirty="0">
                          <a:solidFill>
                            <a:srgbClr val="FFFFFF"/>
                          </a:solidFill>
                          <a:effectLst/>
                          <a:latin typeface="Calibri" panose="020F0502020204030204" pitchFamily="34" charset="0"/>
                        </a:rPr>
                        <a:t> 63,382.2 </a:t>
                      </a:r>
                    </a:p>
                  </a:txBody>
                  <a:tcPr marL="6447" marR="6447" marT="6447" marB="30947"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8080"/>
                    </a:solidFill>
                  </a:tcPr>
                </a:tc>
                <a:tc>
                  <a:txBody>
                    <a:bodyPr/>
                    <a:lstStyle/>
                    <a:p>
                      <a:pPr algn="l" fontAlgn="b"/>
                      <a:endParaRPr lang="es-MX" sz="800" b="1" i="0" u="none" strike="noStrike" dirty="0">
                        <a:solidFill>
                          <a:srgbClr val="FFFFFF"/>
                        </a:solidFill>
                        <a:effectLst/>
                        <a:latin typeface="Calibri" panose="020F0502020204030204" pitchFamily="34" charset="0"/>
                      </a:endParaRPr>
                    </a:p>
                  </a:txBody>
                  <a:tcPr marL="6447" marR="6447" marT="6447" marB="30947"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8080"/>
                    </a:solidFill>
                  </a:tcPr>
                </a:tc>
                <a:tc>
                  <a:txBody>
                    <a:bodyPr/>
                    <a:lstStyle/>
                    <a:p>
                      <a:pPr algn="l" fontAlgn="b"/>
                      <a:endParaRPr lang="es-MX" sz="700" b="1" i="0" u="none" strike="noStrike" dirty="0">
                        <a:solidFill>
                          <a:srgbClr val="FFFFFF"/>
                        </a:solidFill>
                        <a:effectLst/>
                        <a:latin typeface="Calibri" panose="020F0502020204030204" pitchFamily="34" charset="0"/>
                      </a:endParaRPr>
                    </a:p>
                  </a:txBody>
                  <a:tcPr marL="6447" marR="6447" marT="6447" marB="30947"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8080"/>
                    </a:solidFill>
                  </a:tcPr>
                </a:tc>
                <a:tc>
                  <a:txBody>
                    <a:bodyPr/>
                    <a:lstStyle/>
                    <a:p>
                      <a:pPr algn="l" fontAlgn="b"/>
                      <a:endParaRPr lang="es-MX" sz="700" b="0" i="0" u="none" strike="noStrike" dirty="0">
                        <a:solidFill>
                          <a:srgbClr val="000000"/>
                        </a:solidFill>
                        <a:effectLst/>
                        <a:latin typeface="Calibri" panose="020F0502020204030204" pitchFamily="34" charset="0"/>
                      </a:endParaRPr>
                    </a:p>
                  </a:txBody>
                  <a:tcPr marL="6447" marR="6447" marT="6447" marB="30947"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8080"/>
                    </a:solidFill>
                  </a:tcPr>
                </a:tc>
                <a:tc>
                  <a:txBody>
                    <a:bodyPr/>
                    <a:lstStyle/>
                    <a:p>
                      <a:pPr algn="l" fontAlgn="b"/>
                      <a:endParaRPr lang="es-MX" sz="700" b="0" i="0" u="none" strike="noStrike" dirty="0">
                        <a:solidFill>
                          <a:srgbClr val="000000"/>
                        </a:solidFill>
                        <a:effectLst/>
                        <a:latin typeface="Calibri" panose="020F0502020204030204" pitchFamily="34" charset="0"/>
                      </a:endParaRPr>
                    </a:p>
                  </a:txBody>
                  <a:tcPr marL="6447" marR="6447" marT="6447" marB="30947"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8080"/>
                    </a:solidFill>
                  </a:tcPr>
                </a:tc>
                <a:tc>
                  <a:txBody>
                    <a:bodyPr/>
                    <a:lstStyle/>
                    <a:p>
                      <a:pPr algn="l" fontAlgn="b"/>
                      <a:endParaRPr lang="es-MX" sz="700" b="0" i="0" u="none" strike="noStrike" dirty="0">
                        <a:solidFill>
                          <a:srgbClr val="000000"/>
                        </a:solidFill>
                        <a:effectLst/>
                        <a:latin typeface="Calibri" panose="020F0502020204030204" pitchFamily="34" charset="0"/>
                      </a:endParaRPr>
                    </a:p>
                  </a:txBody>
                  <a:tcPr marL="6447" marR="6447" marT="6447" marB="30947"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8080"/>
                    </a:solidFill>
                  </a:tcPr>
                </a:tc>
                <a:tc>
                  <a:txBody>
                    <a:bodyPr/>
                    <a:lstStyle/>
                    <a:p>
                      <a:pPr algn="l" fontAlgn="b"/>
                      <a:endParaRPr lang="es-MX" sz="700" b="0" i="0" u="none" strike="noStrike" dirty="0">
                        <a:solidFill>
                          <a:srgbClr val="000000"/>
                        </a:solidFill>
                        <a:effectLst/>
                        <a:latin typeface="Calibri" panose="020F0502020204030204" pitchFamily="34" charset="0"/>
                      </a:endParaRPr>
                    </a:p>
                  </a:txBody>
                  <a:tcPr marL="6447" marR="6447" marT="6447" marB="30947"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8080"/>
                    </a:solidFill>
                  </a:tcPr>
                </a:tc>
                <a:tc>
                  <a:txBody>
                    <a:bodyPr/>
                    <a:lstStyle/>
                    <a:p>
                      <a:pPr algn="l" fontAlgn="b"/>
                      <a:endParaRPr lang="es-MX" sz="700" b="0" i="0" u="none" strike="noStrike" dirty="0">
                        <a:solidFill>
                          <a:srgbClr val="000000"/>
                        </a:solidFill>
                        <a:effectLst/>
                        <a:latin typeface="Calibri" panose="020F0502020204030204" pitchFamily="34" charset="0"/>
                      </a:endParaRPr>
                    </a:p>
                  </a:txBody>
                  <a:tcPr marL="6447" marR="6447" marT="6447" marB="30947"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8080"/>
                    </a:solidFill>
                  </a:tcPr>
                </a:tc>
                <a:tc>
                  <a:txBody>
                    <a:bodyPr/>
                    <a:lstStyle/>
                    <a:p>
                      <a:pPr algn="l" fontAlgn="b"/>
                      <a:endParaRPr lang="es-MX" sz="700" b="0" i="0" u="none" strike="noStrike" dirty="0">
                        <a:solidFill>
                          <a:srgbClr val="000000"/>
                        </a:solidFill>
                        <a:effectLst/>
                        <a:latin typeface="Calibri" panose="020F0502020204030204" pitchFamily="34" charset="0"/>
                      </a:endParaRPr>
                    </a:p>
                  </a:txBody>
                  <a:tcPr marL="6447" marR="6447" marT="6447" marB="30947" anchor="b">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8080"/>
                    </a:solidFill>
                  </a:tcPr>
                </a:tc>
                <a:extLst>
                  <a:ext uri="{0D108BD9-81ED-4DB2-BD59-A6C34878D82A}">
                    <a16:rowId xmlns="" xmlns:a16="http://schemas.microsoft.com/office/drawing/2014/main" val="592509380"/>
                  </a:ext>
                </a:extLst>
              </a:tr>
              <a:tr h="150865">
                <a:tc>
                  <a:txBody>
                    <a:bodyPr/>
                    <a:lstStyle/>
                    <a:p>
                      <a:pPr algn="l" fontAlgn="b"/>
                      <a:r>
                        <a:rPr lang="es-MX" sz="700" b="1" i="0" u="none" strike="noStrike" dirty="0">
                          <a:solidFill>
                            <a:srgbClr val="000000"/>
                          </a:solidFill>
                          <a:effectLst/>
                          <a:latin typeface="Calibri" panose="020F0502020204030204" pitchFamily="34" charset="0"/>
                        </a:rPr>
                        <a:t>Bondes D</a:t>
                      </a:r>
                    </a:p>
                  </a:txBody>
                  <a:tcPr marL="6447" marR="6447" marT="6447" marB="30947" anchor="b">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r" fontAlgn="b"/>
                      <a:r>
                        <a:rPr lang="es-MX" sz="700" b="1" i="0" u="none" strike="noStrike" dirty="0">
                          <a:solidFill>
                            <a:srgbClr val="000000"/>
                          </a:solidFill>
                          <a:effectLst/>
                          <a:latin typeface="Calibri" panose="020F0502020204030204" pitchFamily="34" charset="0"/>
                        </a:rPr>
                        <a:t> 225.7 </a:t>
                      </a:r>
                    </a:p>
                  </a:txBody>
                  <a:tcPr marL="6447" marR="6447" marT="6447" marB="30947" anchor="b">
                    <a:lnL>
                      <a:noFill/>
                    </a:lnL>
                    <a:lnR>
                      <a:noFill/>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r" fontAlgn="b"/>
                      <a:r>
                        <a:rPr lang="es-MX" sz="700" b="1" i="0" u="none" strike="noStrike" dirty="0">
                          <a:solidFill>
                            <a:srgbClr val="000000"/>
                          </a:solidFill>
                          <a:effectLst/>
                          <a:latin typeface="Calibri" panose="020F0502020204030204" pitchFamily="34" charset="0"/>
                        </a:rPr>
                        <a:t> 6,753.5 </a:t>
                      </a:r>
                    </a:p>
                  </a:txBody>
                  <a:tcPr marL="6447" marR="6447" marT="6447" marB="30947" anchor="b">
                    <a:lnL>
                      <a:noFill/>
                    </a:lnL>
                    <a:lnR>
                      <a:noFill/>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l" fontAlgn="b"/>
                      <a:endParaRPr lang="es-MX" sz="700" b="1" i="0" u="none" strike="noStrike" dirty="0">
                        <a:solidFill>
                          <a:srgbClr val="000000"/>
                        </a:solidFill>
                        <a:effectLst/>
                        <a:latin typeface="Calibri" panose="020F0502020204030204" pitchFamily="34" charset="0"/>
                      </a:endParaRPr>
                    </a:p>
                  </a:txBody>
                  <a:tcPr marL="6447" marR="6447" marT="6447" marB="30947" anchor="b">
                    <a:lnL>
                      <a:noFill/>
                    </a:lnL>
                    <a:lnR>
                      <a:noFill/>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l" fontAlgn="b"/>
                      <a:endParaRPr lang="es-MX" sz="700" b="1" i="0" u="none" strike="noStrike" dirty="0">
                        <a:solidFill>
                          <a:srgbClr val="000000"/>
                        </a:solidFill>
                        <a:effectLst/>
                        <a:latin typeface="Calibri" panose="020F0502020204030204" pitchFamily="34" charset="0"/>
                      </a:endParaRPr>
                    </a:p>
                  </a:txBody>
                  <a:tcPr marL="6447" marR="6447" marT="6447" marB="30947" anchor="b">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l" fontAlgn="b"/>
                      <a:endParaRPr lang="es-MX" sz="700" b="0" i="0" u="none" strike="noStrike" dirty="0">
                        <a:solidFill>
                          <a:srgbClr val="000000"/>
                        </a:solidFill>
                        <a:effectLst/>
                        <a:latin typeface="Calibri" panose="020F0502020204030204" pitchFamily="34" charset="0"/>
                      </a:endParaRPr>
                    </a:p>
                  </a:txBody>
                  <a:tcPr marL="6447" marR="6447" marT="6447" marB="30947"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a:txBody>
                    <a:bodyPr/>
                    <a:lstStyle/>
                    <a:p>
                      <a:pPr algn="l" fontAlgn="b"/>
                      <a:r>
                        <a:rPr lang="es-MX" sz="700" b="1" i="0" u="none" strike="noStrike" dirty="0">
                          <a:solidFill>
                            <a:srgbClr val="000000"/>
                          </a:solidFill>
                          <a:effectLst/>
                          <a:latin typeface="Calibri" panose="020F0502020204030204" pitchFamily="34" charset="0"/>
                        </a:rPr>
                        <a:t>IPAB</a:t>
                      </a:r>
                    </a:p>
                  </a:txBody>
                  <a:tcPr marL="6447" marR="6447" marT="6447" marB="30947" anchor="b">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r" fontAlgn="b"/>
                      <a:r>
                        <a:rPr lang="es-MX" sz="700" b="1" i="0" u="none" strike="noStrike" dirty="0">
                          <a:solidFill>
                            <a:srgbClr val="000000"/>
                          </a:solidFill>
                          <a:effectLst/>
                          <a:latin typeface="Calibri" panose="020F0502020204030204" pitchFamily="34" charset="0"/>
                        </a:rPr>
                        <a:t> 117.0 </a:t>
                      </a:r>
                    </a:p>
                  </a:txBody>
                  <a:tcPr marL="6447" marR="6447" marT="6447" marB="30947" anchor="b">
                    <a:lnL>
                      <a:noFill/>
                    </a:lnL>
                    <a:lnR>
                      <a:noFill/>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r" fontAlgn="b"/>
                      <a:r>
                        <a:rPr lang="es-MX" sz="700" b="1" i="0" u="none" strike="noStrike" dirty="0">
                          <a:solidFill>
                            <a:srgbClr val="000000"/>
                          </a:solidFill>
                          <a:effectLst/>
                          <a:latin typeface="Calibri" panose="020F0502020204030204" pitchFamily="34" charset="0"/>
                        </a:rPr>
                        <a:t> 3,804.9 </a:t>
                      </a:r>
                    </a:p>
                  </a:txBody>
                  <a:tcPr marL="6447" marR="6447" marT="6447" marB="30947" anchor="b">
                    <a:lnL>
                      <a:noFill/>
                    </a:lnL>
                    <a:lnR>
                      <a:noFill/>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l" fontAlgn="b"/>
                      <a:endParaRPr lang="es-MX" sz="700" b="1" i="0" u="none" strike="noStrike" dirty="0">
                        <a:solidFill>
                          <a:srgbClr val="000000"/>
                        </a:solidFill>
                        <a:effectLst/>
                        <a:latin typeface="Calibri" panose="020F0502020204030204" pitchFamily="34" charset="0"/>
                      </a:endParaRPr>
                    </a:p>
                  </a:txBody>
                  <a:tcPr marL="6447" marR="6447" marT="6447" marB="30947" anchor="b">
                    <a:lnL>
                      <a:noFill/>
                    </a:lnL>
                    <a:lnR>
                      <a:noFill/>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l" fontAlgn="b"/>
                      <a:endParaRPr lang="es-MX" sz="700" b="1" i="0" u="none" strike="noStrike" dirty="0">
                        <a:solidFill>
                          <a:srgbClr val="000000"/>
                        </a:solidFill>
                        <a:effectLst/>
                        <a:latin typeface="Calibri" panose="020F0502020204030204" pitchFamily="34" charset="0"/>
                      </a:endParaRPr>
                    </a:p>
                  </a:txBody>
                  <a:tcPr marL="6447" marR="6447" marT="6447" marB="30947" anchor="b">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extLst>
                  <a:ext uri="{0D108BD9-81ED-4DB2-BD59-A6C34878D82A}">
                    <a16:rowId xmlns="" xmlns:a16="http://schemas.microsoft.com/office/drawing/2014/main" val="2324533765"/>
                  </a:ext>
                </a:extLst>
              </a:tr>
              <a:tr h="150865">
                <a:tc>
                  <a:txBody>
                    <a:bodyPr/>
                    <a:lstStyle/>
                    <a:p>
                      <a:pPr algn="l" fontAlgn="b"/>
                      <a:r>
                        <a:rPr lang="es-MX" sz="700" b="0" i="0" u="none" strike="noStrike" dirty="0">
                          <a:solidFill>
                            <a:srgbClr val="000000"/>
                          </a:solidFill>
                          <a:effectLst/>
                          <a:latin typeface="Calibri" panose="020F0502020204030204" pitchFamily="34" charset="0"/>
                        </a:rPr>
                        <a:t>BONDESD_220113</a:t>
                      </a:r>
                    </a:p>
                  </a:txBody>
                  <a:tcPr marL="6447" marR="6447" marT="6447" marB="30947" anchor="b">
                    <a:lnL w="12700" cap="flat" cmpd="sng" algn="ctr">
                      <a:solidFill>
                        <a:srgbClr val="000000"/>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BFBFBF"/>
                      </a:solidFill>
                      <a:prstDash val="solid"/>
                      <a:round/>
                      <a:headEnd type="none" w="med" len="med"/>
                      <a:tailEnd type="none" w="med" len="med"/>
                    </a:lnB>
                  </a:tcPr>
                </a:tc>
                <a:tc>
                  <a:txBody>
                    <a:bodyPr/>
                    <a:lstStyle/>
                    <a:p>
                      <a:pPr algn="r" fontAlgn="b"/>
                      <a:r>
                        <a:rPr lang="es-MX" sz="700" b="0" i="0" u="none" strike="noStrike" dirty="0">
                          <a:solidFill>
                            <a:srgbClr val="000000"/>
                          </a:solidFill>
                          <a:effectLst/>
                          <a:latin typeface="Calibri" panose="020F0502020204030204" pitchFamily="34" charset="0"/>
                        </a:rPr>
                        <a:t> 119.8 </a:t>
                      </a:r>
                    </a:p>
                  </a:txBody>
                  <a:tcPr marL="6447" marR="6447" marT="6447" marB="30947" anchor="b">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BFBFBF"/>
                      </a:solidFill>
                      <a:prstDash val="solid"/>
                      <a:round/>
                      <a:headEnd type="none" w="med" len="med"/>
                      <a:tailEnd type="none" w="med" len="med"/>
                    </a:lnB>
                  </a:tcPr>
                </a:tc>
                <a:tc>
                  <a:txBody>
                    <a:bodyPr/>
                    <a:lstStyle/>
                    <a:p>
                      <a:pPr algn="r" fontAlgn="b"/>
                      <a:r>
                        <a:rPr lang="es-MX" sz="700" b="0" i="0" u="none" strike="noStrike" dirty="0">
                          <a:solidFill>
                            <a:srgbClr val="000000"/>
                          </a:solidFill>
                          <a:effectLst/>
                          <a:latin typeface="Calibri" panose="020F0502020204030204" pitchFamily="34" charset="0"/>
                        </a:rPr>
                        <a:t> 3,760.1 </a:t>
                      </a:r>
                    </a:p>
                  </a:txBody>
                  <a:tcPr marL="6447" marR="6447" marT="6447" marB="30947" anchor="b">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BFBFBF"/>
                      </a:solidFill>
                      <a:prstDash val="solid"/>
                      <a:round/>
                      <a:headEnd type="none" w="med" len="med"/>
                      <a:tailEnd type="none" w="med" len="med"/>
                    </a:lnB>
                  </a:tcPr>
                </a:tc>
                <a:tc>
                  <a:txBody>
                    <a:bodyPr/>
                    <a:lstStyle/>
                    <a:p>
                      <a:pPr algn="r" fontAlgn="b"/>
                      <a:r>
                        <a:rPr lang="es-MX" sz="700" b="0" i="0" u="none" strike="noStrike" dirty="0">
                          <a:solidFill>
                            <a:srgbClr val="000000"/>
                          </a:solidFill>
                          <a:effectLst/>
                          <a:latin typeface="Calibri" panose="020F0502020204030204" pitchFamily="34" charset="0"/>
                        </a:rPr>
                        <a:t>3.2%</a:t>
                      </a:r>
                    </a:p>
                  </a:txBody>
                  <a:tcPr marL="6447" marR="58025" marT="6447" marB="30947" anchor="b">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BFBFBF"/>
                      </a:solidFill>
                      <a:prstDash val="solid"/>
                      <a:round/>
                      <a:headEnd type="none" w="med" len="med"/>
                      <a:tailEnd type="none" w="med" len="med"/>
                    </a:lnB>
                  </a:tcPr>
                </a:tc>
                <a:tc>
                  <a:txBody>
                    <a:bodyPr/>
                    <a:lstStyle/>
                    <a:p>
                      <a:pPr algn="l" fontAlgn="b"/>
                      <a:r>
                        <a:rPr lang="es-MX" sz="700" b="0" i="0" u="none" strike="noStrike" dirty="0">
                          <a:solidFill>
                            <a:srgbClr val="000000"/>
                          </a:solidFill>
                          <a:effectLst/>
                          <a:latin typeface="Calibri" panose="020F0502020204030204" pitchFamily="34" charset="0"/>
                        </a:rPr>
                        <a:t>Bondes D</a:t>
                      </a:r>
                    </a:p>
                  </a:txBody>
                  <a:tcPr marL="6447" marR="6447" marT="6447" marB="30947" anchor="b">
                    <a:lnL w="6350" cap="flat" cmpd="sng" algn="ctr">
                      <a:solidFill>
                        <a:srgbClr val="BFBFBF"/>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BFBFBF"/>
                      </a:solidFill>
                      <a:prstDash val="solid"/>
                      <a:round/>
                      <a:headEnd type="none" w="med" len="med"/>
                      <a:tailEnd type="none" w="med" len="med"/>
                    </a:lnB>
                  </a:tcPr>
                </a:tc>
                <a:tc>
                  <a:txBody>
                    <a:bodyPr/>
                    <a:lstStyle/>
                    <a:p>
                      <a:pPr algn="l" fontAlgn="b"/>
                      <a:endParaRPr lang="es-MX" sz="700" b="0" i="0" u="none" strike="noStrike" dirty="0">
                        <a:solidFill>
                          <a:srgbClr val="000000"/>
                        </a:solidFill>
                        <a:effectLst/>
                        <a:latin typeface="Calibri" panose="020F0502020204030204" pitchFamily="34" charset="0"/>
                      </a:endParaRPr>
                    </a:p>
                  </a:txBody>
                  <a:tcPr marL="6447" marR="6447" marT="6447" marB="30947"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l" fontAlgn="b"/>
                      <a:r>
                        <a:rPr lang="es-MX" sz="700" b="0" i="0" u="none" strike="noStrike" dirty="0">
                          <a:solidFill>
                            <a:srgbClr val="000000"/>
                          </a:solidFill>
                          <a:effectLst/>
                          <a:latin typeface="Calibri" panose="020F0502020204030204" pitchFamily="34" charset="0"/>
                        </a:rPr>
                        <a:t>BPAG28_190221</a:t>
                      </a:r>
                    </a:p>
                  </a:txBody>
                  <a:tcPr marL="6447" marR="6447" marT="6447" marB="30947" anchor="b">
                    <a:lnL w="12700" cap="flat" cmpd="sng" algn="ctr">
                      <a:solidFill>
                        <a:srgbClr val="000000"/>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b"/>
                      <a:r>
                        <a:rPr lang="es-MX" sz="700" b="0" i="0" u="none" strike="noStrike" dirty="0">
                          <a:solidFill>
                            <a:srgbClr val="000000"/>
                          </a:solidFill>
                          <a:effectLst/>
                          <a:latin typeface="Calibri" panose="020F0502020204030204" pitchFamily="34" charset="0"/>
                        </a:rPr>
                        <a:t> 117.0 </a:t>
                      </a:r>
                    </a:p>
                  </a:txBody>
                  <a:tcPr marL="6447" marR="6447" marT="6447" marB="30947" anchor="b">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b"/>
                      <a:r>
                        <a:rPr lang="es-MX" sz="700" b="0" i="0" u="none" strike="noStrike" dirty="0">
                          <a:solidFill>
                            <a:srgbClr val="000000"/>
                          </a:solidFill>
                          <a:effectLst/>
                          <a:latin typeface="Calibri" panose="020F0502020204030204" pitchFamily="34" charset="0"/>
                        </a:rPr>
                        <a:t> 3,804.9 </a:t>
                      </a:r>
                    </a:p>
                  </a:txBody>
                  <a:tcPr marL="6447" marR="6447" marT="6447" marB="30947" anchor="b">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b"/>
                      <a:r>
                        <a:rPr lang="es-MX" sz="700" b="0" i="0" u="none" strike="noStrike" dirty="0">
                          <a:solidFill>
                            <a:srgbClr val="000000"/>
                          </a:solidFill>
                          <a:effectLst/>
                          <a:latin typeface="Calibri" panose="020F0502020204030204" pitchFamily="34" charset="0"/>
                        </a:rPr>
                        <a:t>3.1%</a:t>
                      </a:r>
                    </a:p>
                  </a:txBody>
                  <a:tcPr marL="6447" marR="58025" marT="6447" marB="30947" anchor="b">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r>
                        <a:rPr lang="es-MX" sz="700" b="0" i="0" u="none" strike="noStrike" dirty="0">
                          <a:solidFill>
                            <a:srgbClr val="000000"/>
                          </a:solidFill>
                          <a:effectLst/>
                          <a:latin typeface="Calibri" panose="020F0502020204030204" pitchFamily="34" charset="0"/>
                        </a:rPr>
                        <a:t>BPAG</a:t>
                      </a:r>
                    </a:p>
                  </a:txBody>
                  <a:tcPr marL="6447" marR="6447" marT="6447" marB="30947" anchor="b">
                    <a:lnL w="6350" cap="flat" cmpd="sng" algn="ctr">
                      <a:solidFill>
                        <a:srgbClr val="BFBFBF"/>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 xmlns:a16="http://schemas.microsoft.com/office/drawing/2014/main" val="285352145"/>
                  </a:ext>
                </a:extLst>
              </a:tr>
              <a:tr h="150865">
                <a:tc>
                  <a:txBody>
                    <a:bodyPr/>
                    <a:lstStyle/>
                    <a:p>
                      <a:pPr algn="l" fontAlgn="b"/>
                      <a:r>
                        <a:rPr lang="es-MX" sz="700" b="0" i="0" u="none" strike="noStrike" dirty="0">
                          <a:solidFill>
                            <a:srgbClr val="000000"/>
                          </a:solidFill>
                          <a:effectLst/>
                          <a:latin typeface="Calibri" panose="020F0502020204030204" pitchFamily="34" charset="0"/>
                        </a:rPr>
                        <a:t>BONDESD_191205</a:t>
                      </a:r>
                    </a:p>
                  </a:txBody>
                  <a:tcPr marL="6447" marR="6447" marT="6447" marB="30947" anchor="b">
                    <a:lnL w="12700" cap="flat" cmpd="sng" algn="ctr">
                      <a:solidFill>
                        <a:srgbClr val="000000"/>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b"/>
                      <a:r>
                        <a:rPr lang="es-MX" sz="700" b="0" i="0" u="none" strike="noStrike" dirty="0">
                          <a:solidFill>
                            <a:srgbClr val="000000"/>
                          </a:solidFill>
                          <a:effectLst/>
                          <a:latin typeface="Calibri" panose="020F0502020204030204" pitchFamily="34" charset="0"/>
                        </a:rPr>
                        <a:t> 105.8 </a:t>
                      </a:r>
                    </a:p>
                  </a:txBody>
                  <a:tcPr marL="6447" marR="6447" marT="6447" marB="30947" anchor="b">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b"/>
                      <a:r>
                        <a:rPr lang="es-MX" sz="700" b="0" i="0" u="none" strike="noStrike" dirty="0">
                          <a:solidFill>
                            <a:srgbClr val="000000"/>
                          </a:solidFill>
                          <a:effectLst/>
                          <a:latin typeface="Calibri" panose="020F0502020204030204" pitchFamily="34" charset="0"/>
                        </a:rPr>
                        <a:t> 2,993.4 </a:t>
                      </a:r>
                    </a:p>
                  </a:txBody>
                  <a:tcPr marL="6447" marR="6447" marT="6447" marB="30947" anchor="b">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b"/>
                      <a:r>
                        <a:rPr lang="es-MX" sz="700" b="0" i="0" u="none" strike="noStrike" dirty="0">
                          <a:solidFill>
                            <a:srgbClr val="000000"/>
                          </a:solidFill>
                          <a:effectLst/>
                          <a:latin typeface="Calibri" panose="020F0502020204030204" pitchFamily="34" charset="0"/>
                        </a:rPr>
                        <a:t>3.5%</a:t>
                      </a:r>
                    </a:p>
                  </a:txBody>
                  <a:tcPr marL="6447" marR="58025" marT="6447" marB="30947" anchor="b">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r>
                        <a:rPr lang="es-MX" sz="700" b="0" i="0" u="none" strike="noStrike" dirty="0">
                          <a:solidFill>
                            <a:srgbClr val="000000"/>
                          </a:solidFill>
                          <a:effectLst/>
                          <a:latin typeface="Calibri" panose="020F0502020204030204" pitchFamily="34" charset="0"/>
                        </a:rPr>
                        <a:t>Bondes D</a:t>
                      </a:r>
                    </a:p>
                  </a:txBody>
                  <a:tcPr marL="6447" marR="6447" marT="6447" marB="30947" anchor="b">
                    <a:lnL w="6350" cap="flat" cmpd="sng" algn="ctr">
                      <a:solidFill>
                        <a:srgbClr val="BFBFBF"/>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BFBFBF"/>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endParaRPr lang="es-MX" sz="700" b="0" i="0" u="none" strike="noStrike" dirty="0">
                        <a:solidFill>
                          <a:srgbClr val="000000"/>
                        </a:solidFill>
                        <a:effectLst/>
                        <a:latin typeface="Calibri" panose="020F0502020204030204" pitchFamily="34" charset="0"/>
                      </a:endParaRPr>
                    </a:p>
                  </a:txBody>
                  <a:tcPr marL="6447" marR="6447" marT="6447" marB="30947"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l" fontAlgn="b"/>
                      <a:r>
                        <a:rPr lang="es-MX" sz="900" b="1" i="0" u="none" strike="noStrike" dirty="0">
                          <a:solidFill>
                            <a:srgbClr val="000000"/>
                          </a:solidFill>
                          <a:effectLst/>
                          <a:latin typeface="Calibri" panose="020F0502020204030204" pitchFamily="34" charset="0"/>
                        </a:rPr>
                        <a:t>Udibonos</a:t>
                      </a:r>
                    </a:p>
                  </a:txBody>
                  <a:tcPr marL="6447" marR="6447" marT="6447" marB="30947" anchor="b">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r" fontAlgn="b"/>
                      <a:r>
                        <a:rPr lang="es-MX" sz="900" b="1" i="0" u="none" strike="noStrike" dirty="0">
                          <a:solidFill>
                            <a:srgbClr val="000000"/>
                          </a:solidFill>
                          <a:effectLst/>
                          <a:latin typeface="Calibri" panose="020F0502020204030204" pitchFamily="34" charset="0"/>
                        </a:rPr>
                        <a:t> 905.9 </a:t>
                      </a:r>
                    </a:p>
                  </a:txBody>
                  <a:tcPr marL="6447" marR="6447" marT="6447" marB="30947" anchor="b">
                    <a:lnL>
                      <a:noFill/>
                    </a:lnL>
                    <a:lnR>
                      <a:noFill/>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r" fontAlgn="b"/>
                      <a:r>
                        <a:rPr lang="es-MX" sz="900" b="1" i="0" u="none" strike="noStrike" dirty="0">
                          <a:solidFill>
                            <a:srgbClr val="000000"/>
                          </a:solidFill>
                          <a:effectLst/>
                          <a:latin typeface="Calibri" panose="020F0502020204030204" pitchFamily="34" charset="0"/>
                        </a:rPr>
                        <a:t> 19,491.1 </a:t>
                      </a:r>
                    </a:p>
                  </a:txBody>
                  <a:tcPr marL="6447" marR="6447" marT="6447" marB="30947" anchor="b">
                    <a:lnL>
                      <a:noFill/>
                    </a:lnL>
                    <a:lnR>
                      <a:noFill/>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l" fontAlgn="b"/>
                      <a:endParaRPr lang="es-MX" sz="900" b="1" i="0" u="none" strike="noStrike" dirty="0">
                        <a:solidFill>
                          <a:srgbClr val="000000"/>
                        </a:solidFill>
                        <a:effectLst/>
                        <a:latin typeface="Calibri" panose="020F0502020204030204" pitchFamily="34" charset="0"/>
                      </a:endParaRPr>
                    </a:p>
                  </a:txBody>
                  <a:tcPr marL="6447" marR="6447" marT="6447" marB="30947" anchor="b">
                    <a:lnL>
                      <a:noFill/>
                    </a:lnL>
                    <a:lnR>
                      <a:noFill/>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l" fontAlgn="b"/>
                      <a:endParaRPr lang="es-MX" sz="700" b="1" i="0" u="none" strike="noStrike" dirty="0">
                        <a:solidFill>
                          <a:srgbClr val="000000"/>
                        </a:solidFill>
                        <a:effectLst/>
                        <a:latin typeface="Calibri" panose="020F0502020204030204" pitchFamily="34" charset="0"/>
                      </a:endParaRPr>
                    </a:p>
                  </a:txBody>
                  <a:tcPr marL="6447" marR="6447" marT="6447" marB="30947" anchor="b">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extLst>
                  <a:ext uri="{0D108BD9-81ED-4DB2-BD59-A6C34878D82A}">
                    <a16:rowId xmlns="" xmlns:a16="http://schemas.microsoft.com/office/drawing/2014/main" val="1274943644"/>
                  </a:ext>
                </a:extLst>
              </a:tr>
              <a:tr h="150865">
                <a:tc>
                  <a:txBody>
                    <a:bodyPr/>
                    <a:lstStyle/>
                    <a:p>
                      <a:pPr algn="l" fontAlgn="b"/>
                      <a:r>
                        <a:rPr lang="es-MX" sz="900" b="1" i="0" u="none" strike="noStrike" dirty="0">
                          <a:solidFill>
                            <a:srgbClr val="000000"/>
                          </a:solidFill>
                          <a:effectLst/>
                          <a:latin typeface="Calibri" panose="020F0502020204030204" pitchFamily="34" charset="0"/>
                        </a:rPr>
                        <a:t>Bonos M</a:t>
                      </a:r>
                    </a:p>
                  </a:txBody>
                  <a:tcPr marL="6447" marR="6447" marT="6447" marB="30947" anchor="b">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r" fontAlgn="b"/>
                      <a:r>
                        <a:rPr lang="es-MX" sz="900" b="1" i="0" u="none" strike="noStrike" dirty="0">
                          <a:solidFill>
                            <a:srgbClr val="000000"/>
                          </a:solidFill>
                          <a:effectLst/>
                          <a:latin typeface="Calibri" panose="020F0502020204030204" pitchFamily="34" charset="0"/>
                        </a:rPr>
                        <a:t> 1,621.8 </a:t>
                      </a:r>
                    </a:p>
                  </a:txBody>
                  <a:tcPr marL="6447" marR="6447" marT="6447" marB="30947" anchor="b">
                    <a:lnL>
                      <a:noFill/>
                    </a:lnL>
                    <a:lnR>
                      <a:noFill/>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r" fontAlgn="b"/>
                      <a:r>
                        <a:rPr lang="es-MX" sz="900" b="1" i="0" u="none" strike="noStrike" dirty="0">
                          <a:solidFill>
                            <a:srgbClr val="000000"/>
                          </a:solidFill>
                          <a:effectLst/>
                          <a:latin typeface="Calibri" panose="020F0502020204030204" pitchFamily="34" charset="0"/>
                        </a:rPr>
                        <a:t> 22,775.4 </a:t>
                      </a:r>
                    </a:p>
                  </a:txBody>
                  <a:tcPr marL="6447" marR="6447" marT="6447" marB="30947" anchor="b">
                    <a:lnL>
                      <a:noFill/>
                    </a:lnL>
                    <a:lnR>
                      <a:noFill/>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l" fontAlgn="b"/>
                      <a:endParaRPr lang="es-MX" sz="700" b="1" i="0" u="none" strike="noStrike" dirty="0">
                        <a:solidFill>
                          <a:srgbClr val="000000"/>
                        </a:solidFill>
                        <a:effectLst/>
                        <a:latin typeface="Calibri" panose="020F0502020204030204" pitchFamily="34" charset="0"/>
                      </a:endParaRPr>
                    </a:p>
                  </a:txBody>
                  <a:tcPr marL="6447" marR="6447" marT="6447" marB="30947" anchor="b">
                    <a:lnL>
                      <a:noFill/>
                    </a:lnL>
                    <a:lnR>
                      <a:noFill/>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l" fontAlgn="b"/>
                      <a:endParaRPr lang="es-MX" sz="700" b="1" i="0" u="none" strike="noStrike" dirty="0">
                        <a:solidFill>
                          <a:srgbClr val="000000"/>
                        </a:solidFill>
                        <a:effectLst/>
                        <a:latin typeface="Calibri" panose="020F0502020204030204" pitchFamily="34" charset="0"/>
                      </a:endParaRPr>
                    </a:p>
                  </a:txBody>
                  <a:tcPr marL="6447" marR="6447" marT="6447" marB="30947" anchor="b">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l" fontAlgn="b"/>
                      <a:endParaRPr lang="es-MX" sz="700" b="0" i="0" u="none" strike="noStrike" dirty="0">
                        <a:solidFill>
                          <a:srgbClr val="000000"/>
                        </a:solidFill>
                        <a:effectLst/>
                        <a:latin typeface="Calibri" panose="020F0502020204030204" pitchFamily="34" charset="0"/>
                      </a:endParaRPr>
                    </a:p>
                  </a:txBody>
                  <a:tcPr marL="6447" marR="6447" marT="6447" marB="30947"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l" fontAlgn="b"/>
                      <a:r>
                        <a:rPr lang="es-MX" sz="700" b="0" i="0" u="none" strike="noStrike" dirty="0">
                          <a:solidFill>
                            <a:srgbClr val="000000"/>
                          </a:solidFill>
                          <a:effectLst/>
                          <a:latin typeface="Calibri" panose="020F0502020204030204" pitchFamily="34" charset="0"/>
                        </a:rPr>
                        <a:t>UDIBONO_401115</a:t>
                      </a:r>
                    </a:p>
                  </a:txBody>
                  <a:tcPr marL="6447" marR="6447" marT="6447" marB="30947" anchor="b">
                    <a:lnL w="12700" cap="flat" cmpd="sng" algn="ctr">
                      <a:solidFill>
                        <a:srgbClr val="000000"/>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BFBFBF"/>
                      </a:solidFill>
                      <a:prstDash val="solid"/>
                      <a:round/>
                      <a:headEnd type="none" w="med" len="med"/>
                      <a:tailEnd type="none" w="med" len="med"/>
                    </a:lnB>
                  </a:tcPr>
                </a:tc>
                <a:tc>
                  <a:txBody>
                    <a:bodyPr/>
                    <a:lstStyle/>
                    <a:p>
                      <a:pPr algn="r" fontAlgn="b"/>
                      <a:r>
                        <a:rPr lang="es-MX" sz="700" b="0" i="0" u="none" strike="noStrike" dirty="0">
                          <a:solidFill>
                            <a:srgbClr val="000000"/>
                          </a:solidFill>
                          <a:effectLst/>
                          <a:latin typeface="Calibri" panose="020F0502020204030204" pitchFamily="34" charset="0"/>
                        </a:rPr>
                        <a:t> 201.4 </a:t>
                      </a:r>
                    </a:p>
                  </a:txBody>
                  <a:tcPr marL="6447" marR="6447" marT="6447" marB="30947" anchor="b">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BFBFBF"/>
                      </a:solidFill>
                      <a:prstDash val="solid"/>
                      <a:round/>
                      <a:headEnd type="none" w="med" len="med"/>
                      <a:tailEnd type="none" w="med" len="med"/>
                    </a:lnB>
                  </a:tcPr>
                </a:tc>
                <a:tc>
                  <a:txBody>
                    <a:bodyPr/>
                    <a:lstStyle/>
                    <a:p>
                      <a:pPr algn="r" fontAlgn="b"/>
                      <a:r>
                        <a:rPr lang="es-MX" sz="700" b="0" i="0" u="none" strike="noStrike" dirty="0">
                          <a:solidFill>
                            <a:srgbClr val="000000"/>
                          </a:solidFill>
                          <a:effectLst/>
                          <a:latin typeface="Calibri" panose="020F0502020204030204" pitchFamily="34" charset="0"/>
                        </a:rPr>
                        <a:t> 2,210.0 </a:t>
                      </a:r>
                    </a:p>
                  </a:txBody>
                  <a:tcPr marL="6447" marR="6447" marT="6447" marB="30947" anchor="b">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BFBFBF"/>
                      </a:solidFill>
                      <a:prstDash val="solid"/>
                      <a:round/>
                      <a:headEnd type="none" w="med" len="med"/>
                      <a:tailEnd type="none" w="med" len="med"/>
                    </a:lnB>
                  </a:tcPr>
                </a:tc>
                <a:tc>
                  <a:txBody>
                    <a:bodyPr/>
                    <a:lstStyle/>
                    <a:p>
                      <a:pPr algn="r" fontAlgn="b"/>
                      <a:r>
                        <a:rPr lang="es-MX" sz="700" b="0" i="0" u="none" strike="noStrike" dirty="0">
                          <a:solidFill>
                            <a:srgbClr val="000000"/>
                          </a:solidFill>
                          <a:effectLst/>
                          <a:latin typeface="Calibri" panose="020F0502020204030204" pitchFamily="34" charset="0"/>
                        </a:rPr>
                        <a:t>9.8%</a:t>
                      </a:r>
                    </a:p>
                  </a:txBody>
                  <a:tcPr marL="6447" marR="58025" marT="6447" marB="30947" anchor="b">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BFBFBF"/>
                      </a:solidFill>
                      <a:prstDash val="solid"/>
                      <a:round/>
                      <a:headEnd type="none" w="med" len="med"/>
                      <a:tailEnd type="none" w="med" len="med"/>
                    </a:lnB>
                  </a:tcPr>
                </a:tc>
                <a:tc>
                  <a:txBody>
                    <a:bodyPr/>
                    <a:lstStyle/>
                    <a:p>
                      <a:pPr algn="l" fontAlgn="b"/>
                      <a:r>
                        <a:rPr lang="es-MX" sz="700" b="0" i="0" u="none" strike="noStrike" dirty="0">
                          <a:solidFill>
                            <a:srgbClr val="000000"/>
                          </a:solidFill>
                          <a:effectLst/>
                          <a:latin typeface="Calibri" panose="020F0502020204030204" pitchFamily="34" charset="0"/>
                        </a:rPr>
                        <a:t>Udibono</a:t>
                      </a:r>
                    </a:p>
                  </a:txBody>
                  <a:tcPr marL="6447" marR="6447" marT="6447" marB="30947" anchor="b">
                    <a:lnL w="6350" cap="flat" cmpd="sng" algn="ctr">
                      <a:solidFill>
                        <a:srgbClr val="BFBFBF"/>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BFBFBF"/>
                      </a:solidFill>
                      <a:prstDash val="solid"/>
                      <a:round/>
                      <a:headEnd type="none" w="med" len="med"/>
                      <a:tailEnd type="none" w="med" len="med"/>
                    </a:lnB>
                  </a:tcPr>
                </a:tc>
                <a:extLst>
                  <a:ext uri="{0D108BD9-81ED-4DB2-BD59-A6C34878D82A}">
                    <a16:rowId xmlns="" xmlns:a16="http://schemas.microsoft.com/office/drawing/2014/main" val="3558146215"/>
                  </a:ext>
                </a:extLst>
              </a:tr>
              <a:tr h="150865">
                <a:tc>
                  <a:txBody>
                    <a:bodyPr/>
                    <a:lstStyle/>
                    <a:p>
                      <a:pPr algn="l" fontAlgn="b"/>
                      <a:r>
                        <a:rPr lang="es-MX" sz="700" b="0" i="0" u="none" strike="noStrike" dirty="0">
                          <a:solidFill>
                            <a:srgbClr val="000000"/>
                          </a:solidFill>
                          <a:effectLst/>
                          <a:latin typeface="Calibri" panose="020F0502020204030204" pitchFamily="34" charset="0"/>
                        </a:rPr>
                        <a:t>BONOS_241205</a:t>
                      </a:r>
                    </a:p>
                  </a:txBody>
                  <a:tcPr marL="6447" marR="6447" marT="6447" marB="30947" anchor="b">
                    <a:lnL w="12700" cap="flat" cmpd="sng" algn="ctr">
                      <a:solidFill>
                        <a:srgbClr val="000000"/>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BFBFBF"/>
                      </a:solidFill>
                      <a:prstDash val="solid"/>
                      <a:round/>
                      <a:headEnd type="none" w="med" len="med"/>
                      <a:tailEnd type="none" w="med" len="med"/>
                    </a:lnB>
                  </a:tcPr>
                </a:tc>
                <a:tc>
                  <a:txBody>
                    <a:bodyPr/>
                    <a:lstStyle/>
                    <a:p>
                      <a:pPr algn="r" fontAlgn="b"/>
                      <a:r>
                        <a:rPr lang="es-MX" sz="700" b="0" i="0" u="none" strike="noStrike" dirty="0">
                          <a:solidFill>
                            <a:srgbClr val="000000"/>
                          </a:solidFill>
                          <a:effectLst/>
                          <a:latin typeface="Calibri" panose="020F0502020204030204" pitchFamily="34" charset="0"/>
                        </a:rPr>
                        <a:t> 218.7 </a:t>
                      </a:r>
                    </a:p>
                  </a:txBody>
                  <a:tcPr marL="6447" marR="6447" marT="6447" marB="30947" anchor="b">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BFBFBF"/>
                      </a:solidFill>
                      <a:prstDash val="solid"/>
                      <a:round/>
                      <a:headEnd type="none" w="med" len="med"/>
                      <a:tailEnd type="none" w="med" len="med"/>
                    </a:lnB>
                  </a:tcPr>
                </a:tc>
                <a:tc>
                  <a:txBody>
                    <a:bodyPr/>
                    <a:lstStyle/>
                    <a:p>
                      <a:pPr algn="r" fontAlgn="b"/>
                      <a:r>
                        <a:rPr lang="es-MX" sz="700" b="0" i="0" u="none" strike="noStrike" dirty="0">
                          <a:solidFill>
                            <a:srgbClr val="000000"/>
                          </a:solidFill>
                          <a:effectLst/>
                          <a:latin typeface="Calibri" panose="020F0502020204030204" pitchFamily="34" charset="0"/>
                        </a:rPr>
                        <a:t> 3,018.1 </a:t>
                      </a:r>
                    </a:p>
                  </a:txBody>
                  <a:tcPr marL="6447" marR="6447" marT="6447" marB="30947" anchor="b">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BFBFBF"/>
                      </a:solidFill>
                      <a:prstDash val="solid"/>
                      <a:round/>
                      <a:headEnd type="none" w="med" len="med"/>
                      <a:tailEnd type="none" w="med" len="med"/>
                    </a:lnB>
                  </a:tcPr>
                </a:tc>
                <a:tc>
                  <a:txBody>
                    <a:bodyPr/>
                    <a:lstStyle/>
                    <a:p>
                      <a:pPr algn="r" fontAlgn="b"/>
                      <a:r>
                        <a:rPr lang="es-MX" sz="700" b="0" i="0" u="none" strike="noStrike" dirty="0">
                          <a:solidFill>
                            <a:srgbClr val="000000"/>
                          </a:solidFill>
                          <a:effectLst/>
                          <a:latin typeface="Calibri" panose="020F0502020204030204" pitchFamily="34" charset="0"/>
                        </a:rPr>
                        <a:t>7.5%</a:t>
                      </a:r>
                    </a:p>
                  </a:txBody>
                  <a:tcPr marL="6447" marR="58025" marT="6447" marB="30947" anchor="b">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BFBFBF"/>
                      </a:solidFill>
                      <a:prstDash val="solid"/>
                      <a:round/>
                      <a:headEnd type="none" w="med" len="med"/>
                      <a:tailEnd type="none" w="med" len="med"/>
                    </a:lnB>
                  </a:tcPr>
                </a:tc>
                <a:tc>
                  <a:txBody>
                    <a:bodyPr/>
                    <a:lstStyle/>
                    <a:p>
                      <a:pPr algn="l" fontAlgn="b"/>
                      <a:r>
                        <a:rPr lang="es-MX" sz="700" b="0" i="0" u="none" strike="noStrike" dirty="0">
                          <a:solidFill>
                            <a:srgbClr val="000000"/>
                          </a:solidFill>
                          <a:effectLst/>
                          <a:latin typeface="Calibri" panose="020F0502020204030204" pitchFamily="34" charset="0"/>
                        </a:rPr>
                        <a:t>Bono</a:t>
                      </a:r>
                    </a:p>
                  </a:txBody>
                  <a:tcPr marL="6447" marR="6447" marT="6447" marB="30947" anchor="b">
                    <a:lnL w="6350" cap="flat" cmpd="sng" algn="ctr">
                      <a:solidFill>
                        <a:srgbClr val="BFBFBF"/>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BFBFBF"/>
                      </a:solidFill>
                      <a:prstDash val="solid"/>
                      <a:round/>
                      <a:headEnd type="none" w="med" len="med"/>
                      <a:tailEnd type="none" w="med" len="med"/>
                    </a:lnB>
                  </a:tcPr>
                </a:tc>
                <a:tc>
                  <a:txBody>
                    <a:bodyPr/>
                    <a:lstStyle/>
                    <a:p>
                      <a:pPr algn="l" fontAlgn="b"/>
                      <a:endParaRPr lang="es-MX" sz="700" b="0" i="0" u="none" strike="noStrike" dirty="0">
                        <a:solidFill>
                          <a:srgbClr val="000000"/>
                        </a:solidFill>
                        <a:effectLst/>
                        <a:latin typeface="Calibri" panose="020F0502020204030204" pitchFamily="34" charset="0"/>
                      </a:endParaRPr>
                    </a:p>
                  </a:txBody>
                  <a:tcPr marL="6447" marR="6447" marT="6447" marB="30947"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l" fontAlgn="b"/>
                      <a:r>
                        <a:rPr lang="es-MX" sz="700" b="0" i="0" u="none" strike="noStrike" dirty="0">
                          <a:solidFill>
                            <a:srgbClr val="000000"/>
                          </a:solidFill>
                          <a:effectLst/>
                          <a:latin typeface="Calibri" panose="020F0502020204030204" pitchFamily="34" charset="0"/>
                        </a:rPr>
                        <a:t>UDIBONO_190613</a:t>
                      </a:r>
                    </a:p>
                  </a:txBody>
                  <a:tcPr marL="6447" marR="6447" marT="6447" marB="30947" anchor="b">
                    <a:lnL w="12700" cap="flat" cmpd="sng" algn="ctr">
                      <a:solidFill>
                        <a:srgbClr val="000000"/>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tcPr>
                </a:tc>
                <a:tc>
                  <a:txBody>
                    <a:bodyPr/>
                    <a:lstStyle/>
                    <a:p>
                      <a:pPr algn="r" fontAlgn="b"/>
                      <a:r>
                        <a:rPr lang="es-MX" sz="700" b="0" i="0" u="none" strike="noStrike" dirty="0">
                          <a:solidFill>
                            <a:srgbClr val="000000"/>
                          </a:solidFill>
                          <a:effectLst/>
                          <a:latin typeface="Calibri" panose="020F0502020204030204" pitchFamily="34" charset="0"/>
                        </a:rPr>
                        <a:t> 169.4 </a:t>
                      </a:r>
                    </a:p>
                  </a:txBody>
                  <a:tcPr marL="6447" marR="6447" marT="6447" marB="30947" anchor="b">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tcPr>
                </a:tc>
                <a:tc>
                  <a:txBody>
                    <a:bodyPr/>
                    <a:lstStyle/>
                    <a:p>
                      <a:pPr algn="r" fontAlgn="b"/>
                      <a:r>
                        <a:rPr lang="es-MX" sz="700" b="0" i="0" u="none" strike="noStrike" dirty="0">
                          <a:solidFill>
                            <a:srgbClr val="000000"/>
                          </a:solidFill>
                          <a:effectLst/>
                          <a:latin typeface="Calibri" panose="020F0502020204030204" pitchFamily="34" charset="0"/>
                        </a:rPr>
                        <a:t> 5,251.6 </a:t>
                      </a:r>
                    </a:p>
                  </a:txBody>
                  <a:tcPr marL="6447" marR="6447" marT="6447" marB="30947" anchor="b">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tcPr>
                </a:tc>
                <a:tc>
                  <a:txBody>
                    <a:bodyPr/>
                    <a:lstStyle/>
                    <a:p>
                      <a:pPr algn="r" fontAlgn="b"/>
                      <a:r>
                        <a:rPr lang="es-MX" sz="700" b="0" i="0" u="none" strike="noStrike" dirty="0">
                          <a:solidFill>
                            <a:srgbClr val="000000"/>
                          </a:solidFill>
                          <a:effectLst/>
                          <a:latin typeface="Calibri" panose="020F0502020204030204" pitchFamily="34" charset="0"/>
                        </a:rPr>
                        <a:t>3.3%</a:t>
                      </a:r>
                    </a:p>
                  </a:txBody>
                  <a:tcPr marL="6447" marR="58025" marT="6447" marB="30947" anchor="b">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tcPr>
                </a:tc>
                <a:tc>
                  <a:txBody>
                    <a:bodyPr/>
                    <a:lstStyle/>
                    <a:p>
                      <a:pPr algn="l" fontAlgn="b"/>
                      <a:r>
                        <a:rPr lang="es-MX" sz="700" b="0" i="0" u="none" strike="noStrike" dirty="0">
                          <a:solidFill>
                            <a:srgbClr val="000000"/>
                          </a:solidFill>
                          <a:effectLst/>
                          <a:latin typeface="Calibri" panose="020F0502020204030204" pitchFamily="34" charset="0"/>
                        </a:rPr>
                        <a:t>Udibono</a:t>
                      </a:r>
                    </a:p>
                  </a:txBody>
                  <a:tcPr marL="6447" marR="6447" marT="6447" marB="30947" anchor="b">
                    <a:lnL w="6350" cap="flat" cmpd="sng" algn="ctr">
                      <a:solidFill>
                        <a:srgbClr val="BFBFBF"/>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tcPr>
                </a:tc>
                <a:extLst>
                  <a:ext uri="{0D108BD9-81ED-4DB2-BD59-A6C34878D82A}">
                    <a16:rowId xmlns="" xmlns:a16="http://schemas.microsoft.com/office/drawing/2014/main" val="2704064686"/>
                  </a:ext>
                </a:extLst>
              </a:tr>
              <a:tr h="150865">
                <a:tc>
                  <a:txBody>
                    <a:bodyPr/>
                    <a:lstStyle/>
                    <a:p>
                      <a:pPr algn="l" fontAlgn="b"/>
                      <a:r>
                        <a:rPr lang="es-MX" sz="700" b="0" i="0" u="none" strike="noStrike" dirty="0">
                          <a:solidFill>
                            <a:srgbClr val="000000"/>
                          </a:solidFill>
                          <a:effectLst/>
                          <a:latin typeface="Calibri" panose="020F0502020204030204" pitchFamily="34" charset="0"/>
                        </a:rPr>
                        <a:t>BONOS_361120</a:t>
                      </a:r>
                    </a:p>
                  </a:txBody>
                  <a:tcPr marL="6447" marR="6447" marT="6447" marB="30947" anchor="b">
                    <a:lnL w="12700" cap="flat" cmpd="sng" algn="ctr">
                      <a:solidFill>
                        <a:srgbClr val="000000"/>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tcPr>
                </a:tc>
                <a:tc>
                  <a:txBody>
                    <a:bodyPr/>
                    <a:lstStyle/>
                    <a:p>
                      <a:pPr algn="r" fontAlgn="b"/>
                      <a:r>
                        <a:rPr lang="es-MX" sz="700" b="0" i="0" u="none" strike="noStrike" dirty="0">
                          <a:solidFill>
                            <a:srgbClr val="000000"/>
                          </a:solidFill>
                          <a:effectLst/>
                          <a:latin typeface="Calibri" panose="020F0502020204030204" pitchFamily="34" charset="0"/>
                        </a:rPr>
                        <a:t> 177.2 </a:t>
                      </a:r>
                    </a:p>
                  </a:txBody>
                  <a:tcPr marL="6447" marR="6447" marT="6447" marB="30947" anchor="b">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tcPr>
                </a:tc>
                <a:tc>
                  <a:txBody>
                    <a:bodyPr/>
                    <a:lstStyle/>
                    <a:p>
                      <a:pPr algn="r" fontAlgn="b"/>
                      <a:r>
                        <a:rPr lang="es-MX" sz="700" b="0" i="0" u="none" strike="noStrike" dirty="0">
                          <a:solidFill>
                            <a:srgbClr val="000000"/>
                          </a:solidFill>
                          <a:effectLst/>
                          <a:latin typeface="Calibri" panose="020F0502020204030204" pitchFamily="34" charset="0"/>
                        </a:rPr>
                        <a:t> 2,303.7 </a:t>
                      </a:r>
                    </a:p>
                  </a:txBody>
                  <a:tcPr marL="6447" marR="6447" marT="6447" marB="30947" anchor="b">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tcPr>
                </a:tc>
                <a:tc>
                  <a:txBody>
                    <a:bodyPr/>
                    <a:lstStyle/>
                    <a:p>
                      <a:pPr algn="r" fontAlgn="b"/>
                      <a:r>
                        <a:rPr lang="es-MX" sz="700" b="0" i="0" u="none" strike="noStrike" dirty="0">
                          <a:solidFill>
                            <a:srgbClr val="000000"/>
                          </a:solidFill>
                          <a:effectLst/>
                          <a:latin typeface="Calibri" panose="020F0502020204030204" pitchFamily="34" charset="0"/>
                        </a:rPr>
                        <a:t>8.1%</a:t>
                      </a:r>
                    </a:p>
                  </a:txBody>
                  <a:tcPr marL="6447" marR="58025" marT="6447" marB="30947" anchor="b">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tcPr>
                </a:tc>
                <a:tc>
                  <a:txBody>
                    <a:bodyPr/>
                    <a:lstStyle/>
                    <a:p>
                      <a:pPr algn="l" fontAlgn="b"/>
                      <a:r>
                        <a:rPr lang="es-MX" sz="700" b="0" i="0" u="none" strike="noStrike" dirty="0">
                          <a:solidFill>
                            <a:srgbClr val="000000"/>
                          </a:solidFill>
                          <a:effectLst/>
                          <a:latin typeface="Calibri" panose="020F0502020204030204" pitchFamily="34" charset="0"/>
                        </a:rPr>
                        <a:t>Bono</a:t>
                      </a:r>
                    </a:p>
                  </a:txBody>
                  <a:tcPr marL="6447" marR="6447" marT="6447" marB="30947" anchor="b">
                    <a:lnL w="6350" cap="flat" cmpd="sng" algn="ctr">
                      <a:solidFill>
                        <a:srgbClr val="BFBFBF"/>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tcPr>
                </a:tc>
                <a:tc>
                  <a:txBody>
                    <a:bodyPr/>
                    <a:lstStyle/>
                    <a:p>
                      <a:pPr algn="l" fontAlgn="b"/>
                      <a:endParaRPr lang="es-MX" sz="700" b="0" i="0" u="none" strike="noStrike" dirty="0">
                        <a:solidFill>
                          <a:srgbClr val="000000"/>
                        </a:solidFill>
                        <a:effectLst/>
                        <a:latin typeface="Calibri" panose="020F0502020204030204" pitchFamily="34" charset="0"/>
                      </a:endParaRPr>
                    </a:p>
                  </a:txBody>
                  <a:tcPr marL="6447" marR="6447" marT="6447" marB="30947"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l" fontAlgn="b"/>
                      <a:r>
                        <a:rPr lang="es-MX" sz="700" b="0" i="0" u="none" strike="noStrike" dirty="0">
                          <a:solidFill>
                            <a:srgbClr val="000000"/>
                          </a:solidFill>
                          <a:effectLst/>
                          <a:latin typeface="Calibri" panose="020F0502020204030204" pitchFamily="34" charset="0"/>
                        </a:rPr>
                        <a:t>UDIBONO_461108</a:t>
                      </a:r>
                    </a:p>
                  </a:txBody>
                  <a:tcPr marL="6447" marR="6447" marT="6447" marB="30947" anchor="b">
                    <a:lnL w="12700" cap="flat" cmpd="sng" algn="ctr">
                      <a:solidFill>
                        <a:srgbClr val="000000"/>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tcPr>
                </a:tc>
                <a:tc>
                  <a:txBody>
                    <a:bodyPr/>
                    <a:lstStyle/>
                    <a:p>
                      <a:pPr algn="r" fontAlgn="b"/>
                      <a:r>
                        <a:rPr lang="es-MX" sz="700" b="0" i="0" u="none" strike="noStrike" dirty="0">
                          <a:solidFill>
                            <a:srgbClr val="000000"/>
                          </a:solidFill>
                          <a:effectLst/>
                          <a:latin typeface="Calibri" panose="020F0502020204030204" pitchFamily="34" charset="0"/>
                        </a:rPr>
                        <a:t> 161.2 </a:t>
                      </a:r>
                    </a:p>
                  </a:txBody>
                  <a:tcPr marL="6447" marR="6447" marT="6447" marB="30947" anchor="b">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tcPr>
                </a:tc>
                <a:tc>
                  <a:txBody>
                    <a:bodyPr/>
                    <a:lstStyle/>
                    <a:p>
                      <a:pPr algn="r" fontAlgn="b"/>
                      <a:r>
                        <a:rPr lang="es-MX" sz="700" b="0" i="0" u="none" strike="noStrike" dirty="0">
                          <a:solidFill>
                            <a:srgbClr val="000000"/>
                          </a:solidFill>
                          <a:effectLst/>
                          <a:latin typeface="Calibri" panose="020F0502020204030204" pitchFamily="34" charset="0"/>
                        </a:rPr>
                        <a:t> 1,650.3 </a:t>
                      </a:r>
                    </a:p>
                  </a:txBody>
                  <a:tcPr marL="6447" marR="6447" marT="6447" marB="30947" anchor="b">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tcPr>
                </a:tc>
                <a:tc>
                  <a:txBody>
                    <a:bodyPr/>
                    <a:lstStyle/>
                    <a:p>
                      <a:pPr algn="r" fontAlgn="b"/>
                      <a:r>
                        <a:rPr lang="es-MX" sz="700" b="0" i="0" u="none" strike="noStrike" dirty="0">
                          <a:solidFill>
                            <a:srgbClr val="000000"/>
                          </a:solidFill>
                          <a:effectLst/>
                          <a:latin typeface="Calibri" panose="020F0502020204030204" pitchFamily="34" charset="0"/>
                        </a:rPr>
                        <a:t>10.6%</a:t>
                      </a:r>
                    </a:p>
                  </a:txBody>
                  <a:tcPr marL="6447" marR="58025" marT="6447" marB="30947" anchor="b">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tcPr>
                </a:tc>
                <a:tc>
                  <a:txBody>
                    <a:bodyPr/>
                    <a:lstStyle/>
                    <a:p>
                      <a:pPr algn="l" fontAlgn="b"/>
                      <a:r>
                        <a:rPr lang="es-MX" sz="700" b="0" i="0" u="none" strike="noStrike" dirty="0">
                          <a:solidFill>
                            <a:srgbClr val="000000"/>
                          </a:solidFill>
                          <a:effectLst/>
                          <a:latin typeface="Calibri" panose="020F0502020204030204" pitchFamily="34" charset="0"/>
                        </a:rPr>
                        <a:t>Udibono</a:t>
                      </a:r>
                    </a:p>
                  </a:txBody>
                  <a:tcPr marL="6447" marR="6447" marT="6447" marB="30947" anchor="b">
                    <a:lnL w="6350" cap="flat" cmpd="sng" algn="ctr">
                      <a:solidFill>
                        <a:srgbClr val="BFBFBF"/>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tcPr>
                </a:tc>
                <a:extLst>
                  <a:ext uri="{0D108BD9-81ED-4DB2-BD59-A6C34878D82A}">
                    <a16:rowId xmlns="" xmlns:a16="http://schemas.microsoft.com/office/drawing/2014/main" val="2509811614"/>
                  </a:ext>
                </a:extLst>
              </a:tr>
              <a:tr h="150865">
                <a:tc>
                  <a:txBody>
                    <a:bodyPr/>
                    <a:lstStyle/>
                    <a:p>
                      <a:pPr algn="l" fontAlgn="b"/>
                      <a:r>
                        <a:rPr lang="es-MX" sz="700" b="0" i="0" u="none" strike="noStrike" dirty="0">
                          <a:solidFill>
                            <a:srgbClr val="000000"/>
                          </a:solidFill>
                          <a:effectLst/>
                          <a:latin typeface="Calibri" panose="020F0502020204030204" pitchFamily="34" charset="0"/>
                        </a:rPr>
                        <a:t>BONOS_381118</a:t>
                      </a:r>
                    </a:p>
                  </a:txBody>
                  <a:tcPr marL="6447" marR="6447" marT="6447" marB="30947" anchor="b">
                    <a:lnL w="12700" cap="flat" cmpd="sng" algn="ctr">
                      <a:solidFill>
                        <a:srgbClr val="000000"/>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tcPr>
                </a:tc>
                <a:tc>
                  <a:txBody>
                    <a:bodyPr/>
                    <a:lstStyle/>
                    <a:p>
                      <a:pPr algn="r" fontAlgn="b"/>
                      <a:r>
                        <a:rPr lang="es-MX" sz="700" b="0" i="0" u="none" strike="noStrike" dirty="0">
                          <a:solidFill>
                            <a:srgbClr val="000000"/>
                          </a:solidFill>
                          <a:effectLst/>
                          <a:latin typeface="Calibri" panose="020F0502020204030204" pitchFamily="34" charset="0"/>
                        </a:rPr>
                        <a:t> 164.6 </a:t>
                      </a:r>
                    </a:p>
                  </a:txBody>
                  <a:tcPr marL="6447" marR="6447" marT="6447" marB="30947" anchor="b">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tcPr>
                </a:tc>
                <a:tc>
                  <a:txBody>
                    <a:bodyPr/>
                    <a:lstStyle/>
                    <a:p>
                      <a:pPr algn="r" fontAlgn="b"/>
                      <a:r>
                        <a:rPr lang="es-MX" sz="700" b="0" i="0" u="none" strike="noStrike" dirty="0">
                          <a:solidFill>
                            <a:srgbClr val="000000"/>
                          </a:solidFill>
                          <a:effectLst/>
                          <a:latin typeface="Calibri" panose="020F0502020204030204" pitchFamily="34" charset="0"/>
                        </a:rPr>
                        <a:t> 1,411.5 </a:t>
                      </a:r>
                    </a:p>
                  </a:txBody>
                  <a:tcPr marL="6447" marR="6447" marT="6447" marB="30947" anchor="b">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tcPr>
                </a:tc>
                <a:tc>
                  <a:txBody>
                    <a:bodyPr/>
                    <a:lstStyle/>
                    <a:p>
                      <a:pPr algn="r" fontAlgn="b"/>
                      <a:r>
                        <a:rPr lang="es-MX" sz="700" b="0" i="0" u="none" strike="noStrike" dirty="0">
                          <a:solidFill>
                            <a:srgbClr val="000000"/>
                          </a:solidFill>
                          <a:effectLst/>
                          <a:latin typeface="Calibri" panose="020F0502020204030204" pitchFamily="34" charset="0"/>
                        </a:rPr>
                        <a:t>12.7%</a:t>
                      </a:r>
                    </a:p>
                  </a:txBody>
                  <a:tcPr marL="6447" marR="58025" marT="6447" marB="30947" anchor="b">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tcPr>
                </a:tc>
                <a:tc>
                  <a:txBody>
                    <a:bodyPr/>
                    <a:lstStyle/>
                    <a:p>
                      <a:pPr algn="l" fontAlgn="b"/>
                      <a:r>
                        <a:rPr lang="es-MX" sz="700" b="0" i="0" u="none" strike="noStrike" dirty="0">
                          <a:solidFill>
                            <a:srgbClr val="000000"/>
                          </a:solidFill>
                          <a:effectLst/>
                          <a:latin typeface="Calibri" panose="020F0502020204030204" pitchFamily="34" charset="0"/>
                        </a:rPr>
                        <a:t>Bono</a:t>
                      </a:r>
                    </a:p>
                  </a:txBody>
                  <a:tcPr marL="6447" marR="6447" marT="6447" marB="30947" anchor="b">
                    <a:lnL w="6350" cap="flat" cmpd="sng" algn="ctr">
                      <a:solidFill>
                        <a:srgbClr val="BFBFBF"/>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tcPr>
                </a:tc>
                <a:tc>
                  <a:txBody>
                    <a:bodyPr/>
                    <a:lstStyle/>
                    <a:p>
                      <a:pPr algn="l" fontAlgn="b"/>
                      <a:endParaRPr lang="es-MX" sz="700" b="0" i="0" u="none" strike="noStrike" dirty="0">
                        <a:solidFill>
                          <a:srgbClr val="000000"/>
                        </a:solidFill>
                        <a:effectLst/>
                        <a:latin typeface="Calibri" panose="020F0502020204030204" pitchFamily="34" charset="0"/>
                      </a:endParaRPr>
                    </a:p>
                  </a:txBody>
                  <a:tcPr marL="6447" marR="6447" marT="6447" marB="30947"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l" fontAlgn="b"/>
                      <a:r>
                        <a:rPr lang="es-MX" sz="700" b="0" i="0" u="none" strike="noStrike" dirty="0">
                          <a:solidFill>
                            <a:srgbClr val="000000"/>
                          </a:solidFill>
                          <a:effectLst/>
                          <a:latin typeface="Calibri" panose="020F0502020204030204" pitchFamily="34" charset="0"/>
                        </a:rPr>
                        <a:t>UDIBONO_251204</a:t>
                      </a:r>
                    </a:p>
                  </a:txBody>
                  <a:tcPr marL="6447" marR="6447" marT="6447" marB="30947" anchor="b">
                    <a:lnL w="12700" cap="flat" cmpd="sng" algn="ctr">
                      <a:solidFill>
                        <a:srgbClr val="000000"/>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tcPr>
                </a:tc>
                <a:tc>
                  <a:txBody>
                    <a:bodyPr/>
                    <a:lstStyle/>
                    <a:p>
                      <a:pPr algn="r" fontAlgn="b"/>
                      <a:r>
                        <a:rPr lang="es-MX" sz="700" b="0" i="0" u="none" strike="noStrike" dirty="0">
                          <a:solidFill>
                            <a:srgbClr val="000000"/>
                          </a:solidFill>
                          <a:effectLst/>
                          <a:latin typeface="Calibri" panose="020F0502020204030204" pitchFamily="34" charset="0"/>
                        </a:rPr>
                        <a:t> 126.3 </a:t>
                      </a:r>
                    </a:p>
                  </a:txBody>
                  <a:tcPr marL="6447" marR="6447" marT="6447" marB="30947" anchor="b">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tcPr>
                </a:tc>
                <a:tc>
                  <a:txBody>
                    <a:bodyPr/>
                    <a:lstStyle/>
                    <a:p>
                      <a:pPr algn="r" fontAlgn="b"/>
                      <a:r>
                        <a:rPr lang="es-MX" sz="700" b="0" i="0" u="none" strike="noStrike" dirty="0">
                          <a:solidFill>
                            <a:srgbClr val="000000"/>
                          </a:solidFill>
                          <a:effectLst/>
                          <a:latin typeface="Calibri" panose="020F0502020204030204" pitchFamily="34" charset="0"/>
                        </a:rPr>
                        <a:t> 3,090.0 </a:t>
                      </a:r>
                    </a:p>
                  </a:txBody>
                  <a:tcPr marL="6447" marR="6447" marT="6447" marB="30947" anchor="b">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tcPr>
                </a:tc>
                <a:tc>
                  <a:txBody>
                    <a:bodyPr/>
                    <a:lstStyle/>
                    <a:p>
                      <a:pPr algn="r" fontAlgn="b"/>
                      <a:r>
                        <a:rPr lang="es-MX" sz="700" b="0" i="0" u="none" strike="noStrike" dirty="0">
                          <a:solidFill>
                            <a:srgbClr val="000000"/>
                          </a:solidFill>
                          <a:effectLst/>
                          <a:latin typeface="Calibri" panose="020F0502020204030204" pitchFamily="34" charset="0"/>
                        </a:rPr>
                        <a:t>4.2%</a:t>
                      </a:r>
                    </a:p>
                  </a:txBody>
                  <a:tcPr marL="6447" marR="58025" marT="6447" marB="30947" anchor="b">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tcPr>
                </a:tc>
                <a:tc>
                  <a:txBody>
                    <a:bodyPr/>
                    <a:lstStyle/>
                    <a:p>
                      <a:pPr algn="l" fontAlgn="b"/>
                      <a:r>
                        <a:rPr lang="es-MX" sz="700" b="0" i="0" u="none" strike="noStrike" dirty="0">
                          <a:solidFill>
                            <a:srgbClr val="000000"/>
                          </a:solidFill>
                          <a:effectLst/>
                          <a:latin typeface="Calibri" panose="020F0502020204030204" pitchFamily="34" charset="0"/>
                        </a:rPr>
                        <a:t>Udibono</a:t>
                      </a:r>
                    </a:p>
                  </a:txBody>
                  <a:tcPr marL="6447" marR="6447" marT="6447" marB="30947" anchor="b">
                    <a:lnL w="6350" cap="flat" cmpd="sng" algn="ctr">
                      <a:solidFill>
                        <a:srgbClr val="BFBFBF"/>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tcPr>
                </a:tc>
                <a:extLst>
                  <a:ext uri="{0D108BD9-81ED-4DB2-BD59-A6C34878D82A}">
                    <a16:rowId xmlns="" xmlns:a16="http://schemas.microsoft.com/office/drawing/2014/main" val="1236577885"/>
                  </a:ext>
                </a:extLst>
              </a:tr>
              <a:tr h="150865">
                <a:tc>
                  <a:txBody>
                    <a:bodyPr/>
                    <a:lstStyle/>
                    <a:p>
                      <a:pPr algn="l" fontAlgn="b"/>
                      <a:r>
                        <a:rPr lang="es-MX" sz="700" b="0" i="0" u="none" strike="noStrike" dirty="0">
                          <a:solidFill>
                            <a:srgbClr val="000000"/>
                          </a:solidFill>
                          <a:effectLst/>
                          <a:latin typeface="Calibri" panose="020F0502020204030204" pitchFamily="34" charset="0"/>
                        </a:rPr>
                        <a:t>BONOS_421113</a:t>
                      </a:r>
                    </a:p>
                  </a:txBody>
                  <a:tcPr marL="6447" marR="6447" marT="6447" marB="30947" anchor="b">
                    <a:lnL w="12700" cap="flat" cmpd="sng" algn="ctr">
                      <a:solidFill>
                        <a:srgbClr val="000000"/>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tcPr>
                </a:tc>
                <a:tc>
                  <a:txBody>
                    <a:bodyPr/>
                    <a:lstStyle/>
                    <a:p>
                      <a:pPr algn="r" fontAlgn="b"/>
                      <a:r>
                        <a:rPr lang="es-MX" sz="700" b="0" i="0" u="none" strike="noStrike" dirty="0">
                          <a:solidFill>
                            <a:srgbClr val="000000"/>
                          </a:solidFill>
                          <a:effectLst/>
                          <a:latin typeface="Calibri" panose="020F0502020204030204" pitchFamily="34" charset="0"/>
                        </a:rPr>
                        <a:t> 145.7 </a:t>
                      </a:r>
                    </a:p>
                  </a:txBody>
                  <a:tcPr marL="6447" marR="6447" marT="6447" marB="30947" anchor="b">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tcPr>
                </a:tc>
                <a:tc>
                  <a:txBody>
                    <a:bodyPr/>
                    <a:lstStyle/>
                    <a:p>
                      <a:pPr algn="r" fontAlgn="b"/>
                      <a:r>
                        <a:rPr lang="es-MX" sz="700" b="0" i="0" u="none" strike="noStrike" dirty="0">
                          <a:solidFill>
                            <a:srgbClr val="000000"/>
                          </a:solidFill>
                          <a:effectLst/>
                          <a:latin typeface="Calibri" panose="020F0502020204030204" pitchFamily="34" charset="0"/>
                        </a:rPr>
                        <a:t> 1,322.2 </a:t>
                      </a:r>
                    </a:p>
                  </a:txBody>
                  <a:tcPr marL="6447" marR="6447" marT="6447" marB="30947" anchor="b">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tcPr>
                </a:tc>
                <a:tc>
                  <a:txBody>
                    <a:bodyPr/>
                    <a:lstStyle/>
                    <a:p>
                      <a:pPr algn="r" fontAlgn="b"/>
                      <a:r>
                        <a:rPr lang="es-MX" sz="700" b="0" i="0" u="none" strike="noStrike" dirty="0">
                          <a:solidFill>
                            <a:srgbClr val="000000"/>
                          </a:solidFill>
                          <a:effectLst/>
                          <a:latin typeface="Calibri" panose="020F0502020204030204" pitchFamily="34" charset="0"/>
                        </a:rPr>
                        <a:t>11.9%</a:t>
                      </a:r>
                    </a:p>
                  </a:txBody>
                  <a:tcPr marL="6447" marR="58025" marT="6447" marB="30947" anchor="b">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tcPr>
                </a:tc>
                <a:tc>
                  <a:txBody>
                    <a:bodyPr/>
                    <a:lstStyle/>
                    <a:p>
                      <a:pPr algn="l" fontAlgn="b"/>
                      <a:r>
                        <a:rPr lang="es-MX" sz="700" b="0" i="0" u="none" strike="noStrike" dirty="0">
                          <a:solidFill>
                            <a:srgbClr val="000000"/>
                          </a:solidFill>
                          <a:effectLst/>
                          <a:latin typeface="Calibri" panose="020F0502020204030204" pitchFamily="34" charset="0"/>
                        </a:rPr>
                        <a:t>Bono</a:t>
                      </a:r>
                    </a:p>
                  </a:txBody>
                  <a:tcPr marL="6447" marR="6447" marT="6447" marB="30947" anchor="b">
                    <a:lnL w="6350" cap="flat" cmpd="sng" algn="ctr">
                      <a:solidFill>
                        <a:srgbClr val="BFBFBF"/>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tcPr>
                </a:tc>
                <a:tc>
                  <a:txBody>
                    <a:bodyPr/>
                    <a:lstStyle/>
                    <a:p>
                      <a:pPr algn="l" fontAlgn="b"/>
                      <a:endParaRPr lang="es-MX" sz="700" b="0" i="0" u="none" strike="noStrike" dirty="0">
                        <a:solidFill>
                          <a:srgbClr val="000000"/>
                        </a:solidFill>
                        <a:effectLst/>
                        <a:latin typeface="Calibri" panose="020F0502020204030204" pitchFamily="34" charset="0"/>
                      </a:endParaRPr>
                    </a:p>
                  </a:txBody>
                  <a:tcPr marL="6447" marR="6447" marT="6447" marB="30947"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l" fontAlgn="b"/>
                      <a:r>
                        <a:rPr lang="es-MX" sz="700" b="0" i="0" u="none" strike="noStrike" dirty="0">
                          <a:solidFill>
                            <a:srgbClr val="000000"/>
                          </a:solidFill>
                          <a:effectLst/>
                          <a:latin typeface="Calibri" panose="020F0502020204030204" pitchFamily="34" charset="0"/>
                        </a:rPr>
                        <a:t>UDIBONO_351122</a:t>
                      </a:r>
                    </a:p>
                  </a:txBody>
                  <a:tcPr marL="6447" marR="6447" marT="6447" marB="30947" anchor="b">
                    <a:lnL w="12700" cap="flat" cmpd="sng" algn="ctr">
                      <a:solidFill>
                        <a:srgbClr val="000000"/>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tcPr>
                </a:tc>
                <a:tc>
                  <a:txBody>
                    <a:bodyPr/>
                    <a:lstStyle/>
                    <a:p>
                      <a:pPr algn="r" fontAlgn="b"/>
                      <a:r>
                        <a:rPr lang="es-MX" sz="700" b="0" i="0" u="none" strike="noStrike" dirty="0">
                          <a:solidFill>
                            <a:srgbClr val="000000"/>
                          </a:solidFill>
                          <a:effectLst/>
                          <a:latin typeface="Calibri" panose="020F0502020204030204" pitchFamily="34" charset="0"/>
                        </a:rPr>
                        <a:t> 104.7 </a:t>
                      </a:r>
                    </a:p>
                  </a:txBody>
                  <a:tcPr marL="6447" marR="6447" marT="6447" marB="30947" anchor="b">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tcPr>
                </a:tc>
                <a:tc>
                  <a:txBody>
                    <a:bodyPr/>
                    <a:lstStyle/>
                    <a:p>
                      <a:pPr algn="r" fontAlgn="b"/>
                      <a:r>
                        <a:rPr lang="es-MX" sz="700" b="0" i="0" u="none" strike="noStrike" dirty="0">
                          <a:solidFill>
                            <a:srgbClr val="000000"/>
                          </a:solidFill>
                          <a:effectLst/>
                          <a:latin typeface="Calibri" panose="020F0502020204030204" pitchFamily="34" charset="0"/>
                        </a:rPr>
                        <a:t> 1,724.4 </a:t>
                      </a:r>
                    </a:p>
                  </a:txBody>
                  <a:tcPr marL="6447" marR="6447" marT="6447" marB="30947" anchor="b">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tcPr>
                </a:tc>
                <a:tc>
                  <a:txBody>
                    <a:bodyPr/>
                    <a:lstStyle/>
                    <a:p>
                      <a:pPr algn="r" fontAlgn="b"/>
                      <a:r>
                        <a:rPr lang="es-MX" sz="700" b="0" i="0" u="none" strike="noStrike" dirty="0">
                          <a:solidFill>
                            <a:srgbClr val="000000"/>
                          </a:solidFill>
                          <a:effectLst/>
                          <a:latin typeface="Calibri" panose="020F0502020204030204" pitchFamily="34" charset="0"/>
                        </a:rPr>
                        <a:t>6.3%</a:t>
                      </a:r>
                    </a:p>
                  </a:txBody>
                  <a:tcPr marL="6447" marR="58025" marT="6447" marB="30947" anchor="b">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tcPr>
                </a:tc>
                <a:tc>
                  <a:txBody>
                    <a:bodyPr/>
                    <a:lstStyle/>
                    <a:p>
                      <a:pPr algn="l" fontAlgn="b"/>
                      <a:r>
                        <a:rPr lang="es-MX" sz="700" b="0" i="0" u="none" strike="noStrike" dirty="0">
                          <a:solidFill>
                            <a:srgbClr val="000000"/>
                          </a:solidFill>
                          <a:effectLst/>
                          <a:latin typeface="Calibri" panose="020F0502020204030204" pitchFamily="34" charset="0"/>
                        </a:rPr>
                        <a:t>Udibono</a:t>
                      </a:r>
                    </a:p>
                  </a:txBody>
                  <a:tcPr marL="6447" marR="6447" marT="6447" marB="30947" anchor="b">
                    <a:lnL w="6350" cap="flat" cmpd="sng" algn="ctr">
                      <a:solidFill>
                        <a:srgbClr val="BFBFBF"/>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tcPr>
                </a:tc>
                <a:extLst>
                  <a:ext uri="{0D108BD9-81ED-4DB2-BD59-A6C34878D82A}">
                    <a16:rowId xmlns="" xmlns:a16="http://schemas.microsoft.com/office/drawing/2014/main" val="3712474128"/>
                  </a:ext>
                </a:extLst>
              </a:tr>
              <a:tr h="150865">
                <a:tc>
                  <a:txBody>
                    <a:bodyPr/>
                    <a:lstStyle/>
                    <a:p>
                      <a:pPr algn="l" fontAlgn="b"/>
                      <a:r>
                        <a:rPr lang="es-MX" sz="700" b="0" i="0" u="none" strike="noStrike" dirty="0">
                          <a:solidFill>
                            <a:srgbClr val="000000"/>
                          </a:solidFill>
                          <a:effectLst/>
                          <a:latin typeface="Calibri" panose="020F0502020204030204" pitchFamily="34" charset="0"/>
                        </a:rPr>
                        <a:t>BONOS_290531</a:t>
                      </a:r>
                    </a:p>
                  </a:txBody>
                  <a:tcPr marL="6447" marR="6447" marT="6447" marB="30947" anchor="b">
                    <a:lnL w="12700" cap="flat" cmpd="sng" algn="ctr">
                      <a:solidFill>
                        <a:srgbClr val="000000"/>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tcPr>
                </a:tc>
                <a:tc>
                  <a:txBody>
                    <a:bodyPr/>
                    <a:lstStyle/>
                    <a:p>
                      <a:pPr algn="r" fontAlgn="b"/>
                      <a:r>
                        <a:rPr lang="es-MX" sz="700" b="0" i="0" u="none" strike="noStrike" dirty="0">
                          <a:solidFill>
                            <a:srgbClr val="000000"/>
                          </a:solidFill>
                          <a:effectLst/>
                          <a:latin typeface="Calibri" panose="020F0502020204030204" pitchFamily="34" charset="0"/>
                        </a:rPr>
                        <a:t> 141.4 </a:t>
                      </a:r>
                    </a:p>
                  </a:txBody>
                  <a:tcPr marL="6447" marR="6447" marT="6447" marB="30947" anchor="b">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tcPr>
                </a:tc>
                <a:tc>
                  <a:txBody>
                    <a:bodyPr/>
                    <a:lstStyle/>
                    <a:p>
                      <a:pPr algn="r" fontAlgn="b"/>
                      <a:r>
                        <a:rPr lang="es-MX" sz="700" b="0" i="0" u="none" strike="noStrike" dirty="0">
                          <a:solidFill>
                            <a:srgbClr val="000000"/>
                          </a:solidFill>
                          <a:effectLst/>
                          <a:latin typeface="Calibri" panose="020F0502020204030204" pitchFamily="34" charset="0"/>
                        </a:rPr>
                        <a:t> 2,011.4 </a:t>
                      </a:r>
                    </a:p>
                  </a:txBody>
                  <a:tcPr marL="6447" marR="6447" marT="6447" marB="30947" anchor="b">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tcPr>
                </a:tc>
                <a:tc>
                  <a:txBody>
                    <a:bodyPr/>
                    <a:lstStyle/>
                    <a:p>
                      <a:pPr algn="r" fontAlgn="b"/>
                      <a:r>
                        <a:rPr lang="es-MX" sz="700" b="0" i="0" u="none" strike="noStrike" dirty="0">
                          <a:solidFill>
                            <a:srgbClr val="000000"/>
                          </a:solidFill>
                          <a:effectLst/>
                          <a:latin typeface="Calibri" panose="020F0502020204030204" pitchFamily="34" charset="0"/>
                        </a:rPr>
                        <a:t>7.3%</a:t>
                      </a:r>
                    </a:p>
                  </a:txBody>
                  <a:tcPr marL="6447" marR="58025" marT="6447" marB="30947" anchor="b">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tcPr>
                </a:tc>
                <a:tc>
                  <a:txBody>
                    <a:bodyPr/>
                    <a:lstStyle/>
                    <a:p>
                      <a:pPr algn="l" fontAlgn="b"/>
                      <a:r>
                        <a:rPr lang="es-MX" sz="700" b="0" i="0" u="none" strike="noStrike" dirty="0">
                          <a:solidFill>
                            <a:srgbClr val="000000"/>
                          </a:solidFill>
                          <a:effectLst/>
                          <a:latin typeface="Calibri" panose="020F0502020204030204" pitchFamily="34" charset="0"/>
                        </a:rPr>
                        <a:t>Bono</a:t>
                      </a:r>
                    </a:p>
                  </a:txBody>
                  <a:tcPr marL="6447" marR="6447" marT="6447" marB="30947" anchor="b">
                    <a:lnL w="6350" cap="flat" cmpd="sng" algn="ctr">
                      <a:solidFill>
                        <a:srgbClr val="BFBFBF"/>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tcPr>
                </a:tc>
                <a:tc>
                  <a:txBody>
                    <a:bodyPr/>
                    <a:lstStyle/>
                    <a:p>
                      <a:pPr algn="l" fontAlgn="b"/>
                      <a:endParaRPr lang="es-MX" sz="700" b="0" i="0" u="none" strike="noStrike" dirty="0">
                        <a:solidFill>
                          <a:srgbClr val="000000"/>
                        </a:solidFill>
                        <a:effectLst/>
                        <a:latin typeface="Calibri" panose="020F0502020204030204" pitchFamily="34" charset="0"/>
                      </a:endParaRPr>
                    </a:p>
                  </a:txBody>
                  <a:tcPr marL="6447" marR="6447" marT="6447" marB="30947"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l" fontAlgn="b"/>
                      <a:r>
                        <a:rPr lang="es-MX" sz="700" b="0" i="0" u="none" strike="noStrike" dirty="0">
                          <a:solidFill>
                            <a:srgbClr val="000000"/>
                          </a:solidFill>
                          <a:effectLst/>
                          <a:latin typeface="Calibri" panose="020F0502020204030204" pitchFamily="34" charset="0"/>
                        </a:rPr>
                        <a:t>UDIBONO_201210</a:t>
                      </a:r>
                    </a:p>
                  </a:txBody>
                  <a:tcPr marL="6447" marR="6447" marT="6447" marB="30947" anchor="b">
                    <a:lnL w="12700" cap="flat" cmpd="sng" algn="ctr">
                      <a:solidFill>
                        <a:srgbClr val="000000"/>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tcPr>
                </a:tc>
                <a:tc>
                  <a:txBody>
                    <a:bodyPr/>
                    <a:lstStyle/>
                    <a:p>
                      <a:pPr algn="r" fontAlgn="b"/>
                      <a:r>
                        <a:rPr lang="es-MX" sz="700" b="0" i="0" u="none" strike="noStrike" dirty="0">
                          <a:solidFill>
                            <a:srgbClr val="000000"/>
                          </a:solidFill>
                          <a:effectLst/>
                          <a:latin typeface="Calibri" panose="020F0502020204030204" pitchFamily="34" charset="0"/>
                        </a:rPr>
                        <a:t> 75.7 </a:t>
                      </a:r>
                    </a:p>
                  </a:txBody>
                  <a:tcPr marL="6447" marR="6447" marT="6447" marB="30947" anchor="b">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tcPr>
                </a:tc>
                <a:tc>
                  <a:txBody>
                    <a:bodyPr/>
                    <a:lstStyle/>
                    <a:p>
                      <a:pPr algn="r" fontAlgn="b"/>
                      <a:r>
                        <a:rPr lang="es-MX" sz="700" b="0" i="0" u="none" strike="noStrike" dirty="0">
                          <a:solidFill>
                            <a:srgbClr val="000000"/>
                          </a:solidFill>
                          <a:effectLst/>
                          <a:latin typeface="Calibri" panose="020F0502020204030204" pitchFamily="34" charset="0"/>
                        </a:rPr>
                        <a:t> 3,163.0 </a:t>
                      </a:r>
                    </a:p>
                  </a:txBody>
                  <a:tcPr marL="6447" marR="6447" marT="6447" marB="30947" anchor="b">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tcPr>
                </a:tc>
                <a:tc>
                  <a:txBody>
                    <a:bodyPr/>
                    <a:lstStyle/>
                    <a:p>
                      <a:pPr algn="r" fontAlgn="b"/>
                      <a:r>
                        <a:rPr lang="es-MX" sz="700" b="0" i="0" u="none" strike="noStrike" dirty="0">
                          <a:solidFill>
                            <a:srgbClr val="000000"/>
                          </a:solidFill>
                          <a:effectLst/>
                          <a:latin typeface="Calibri" panose="020F0502020204030204" pitchFamily="34" charset="0"/>
                        </a:rPr>
                        <a:t>2.4%</a:t>
                      </a:r>
                    </a:p>
                  </a:txBody>
                  <a:tcPr marL="6447" marR="58025" marT="6447" marB="30947" anchor="b">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tcPr>
                </a:tc>
                <a:tc>
                  <a:txBody>
                    <a:bodyPr/>
                    <a:lstStyle/>
                    <a:p>
                      <a:pPr algn="l" fontAlgn="b"/>
                      <a:r>
                        <a:rPr lang="es-MX" sz="700" b="0" i="0" u="none" strike="noStrike" dirty="0">
                          <a:solidFill>
                            <a:srgbClr val="000000"/>
                          </a:solidFill>
                          <a:effectLst/>
                          <a:latin typeface="Calibri" panose="020F0502020204030204" pitchFamily="34" charset="0"/>
                        </a:rPr>
                        <a:t>Udibono</a:t>
                      </a:r>
                    </a:p>
                  </a:txBody>
                  <a:tcPr marL="6447" marR="6447" marT="6447" marB="30947" anchor="b">
                    <a:lnL w="6350" cap="flat" cmpd="sng" algn="ctr">
                      <a:solidFill>
                        <a:srgbClr val="BFBFBF"/>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tcPr>
                </a:tc>
                <a:extLst>
                  <a:ext uri="{0D108BD9-81ED-4DB2-BD59-A6C34878D82A}">
                    <a16:rowId xmlns="" xmlns:a16="http://schemas.microsoft.com/office/drawing/2014/main" val="676203781"/>
                  </a:ext>
                </a:extLst>
              </a:tr>
              <a:tr h="150865">
                <a:tc>
                  <a:txBody>
                    <a:bodyPr/>
                    <a:lstStyle/>
                    <a:p>
                      <a:pPr algn="l" fontAlgn="b"/>
                      <a:r>
                        <a:rPr lang="es-MX" sz="700" b="0" i="0" u="none" strike="noStrike" dirty="0">
                          <a:solidFill>
                            <a:srgbClr val="000000"/>
                          </a:solidFill>
                          <a:effectLst/>
                          <a:latin typeface="Calibri" panose="020F0502020204030204" pitchFamily="34" charset="0"/>
                        </a:rPr>
                        <a:t>BONOS_260305</a:t>
                      </a:r>
                    </a:p>
                  </a:txBody>
                  <a:tcPr marL="6447" marR="6447" marT="6447" marB="30947" anchor="b">
                    <a:lnL w="12700" cap="flat" cmpd="sng" algn="ctr">
                      <a:solidFill>
                        <a:srgbClr val="000000"/>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tcPr>
                </a:tc>
                <a:tc>
                  <a:txBody>
                    <a:bodyPr/>
                    <a:lstStyle/>
                    <a:p>
                      <a:pPr algn="r" fontAlgn="b"/>
                      <a:r>
                        <a:rPr lang="es-MX" sz="700" b="0" i="0" u="none" strike="noStrike" dirty="0">
                          <a:solidFill>
                            <a:srgbClr val="000000"/>
                          </a:solidFill>
                          <a:effectLst/>
                          <a:latin typeface="Calibri" panose="020F0502020204030204" pitchFamily="34" charset="0"/>
                        </a:rPr>
                        <a:t> 136.8 </a:t>
                      </a:r>
                    </a:p>
                  </a:txBody>
                  <a:tcPr marL="6447" marR="6447" marT="6447" marB="30947" anchor="b">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tcPr>
                </a:tc>
                <a:tc>
                  <a:txBody>
                    <a:bodyPr/>
                    <a:lstStyle/>
                    <a:p>
                      <a:pPr algn="r" fontAlgn="b"/>
                      <a:r>
                        <a:rPr lang="es-MX" sz="700" b="0" i="0" u="none" strike="noStrike" dirty="0">
                          <a:solidFill>
                            <a:srgbClr val="000000"/>
                          </a:solidFill>
                          <a:effectLst/>
                          <a:latin typeface="Calibri" panose="020F0502020204030204" pitchFamily="34" charset="0"/>
                        </a:rPr>
                        <a:t> 2,188.9 </a:t>
                      </a:r>
                    </a:p>
                  </a:txBody>
                  <a:tcPr marL="6447" marR="6447" marT="6447" marB="30947" anchor="b">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tcPr>
                </a:tc>
                <a:tc>
                  <a:txBody>
                    <a:bodyPr/>
                    <a:lstStyle/>
                    <a:p>
                      <a:pPr algn="r" fontAlgn="b"/>
                      <a:r>
                        <a:rPr lang="es-MX" sz="700" b="0" i="0" u="none" strike="noStrike" dirty="0">
                          <a:solidFill>
                            <a:srgbClr val="000000"/>
                          </a:solidFill>
                          <a:effectLst/>
                          <a:latin typeface="Calibri" panose="020F0502020204030204" pitchFamily="34" charset="0"/>
                        </a:rPr>
                        <a:t>6.5%</a:t>
                      </a:r>
                    </a:p>
                  </a:txBody>
                  <a:tcPr marL="6447" marR="58025" marT="6447" marB="30947" anchor="b">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tcPr>
                </a:tc>
                <a:tc>
                  <a:txBody>
                    <a:bodyPr/>
                    <a:lstStyle/>
                    <a:p>
                      <a:pPr algn="l" fontAlgn="b"/>
                      <a:r>
                        <a:rPr lang="es-MX" sz="700" b="0" i="0" u="none" strike="noStrike" dirty="0">
                          <a:solidFill>
                            <a:srgbClr val="000000"/>
                          </a:solidFill>
                          <a:effectLst/>
                          <a:latin typeface="Calibri" panose="020F0502020204030204" pitchFamily="34" charset="0"/>
                        </a:rPr>
                        <a:t>Bono</a:t>
                      </a:r>
                    </a:p>
                  </a:txBody>
                  <a:tcPr marL="6447" marR="6447" marT="6447" marB="30947" anchor="b">
                    <a:lnL w="6350" cap="flat" cmpd="sng" algn="ctr">
                      <a:solidFill>
                        <a:srgbClr val="BFBFBF"/>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tcPr>
                </a:tc>
                <a:tc>
                  <a:txBody>
                    <a:bodyPr/>
                    <a:lstStyle/>
                    <a:p>
                      <a:pPr algn="l" fontAlgn="b"/>
                      <a:endParaRPr lang="es-MX" sz="700" b="0" i="0" u="none" strike="noStrike" dirty="0">
                        <a:solidFill>
                          <a:srgbClr val="000000"/>
                        </a:solidFill>
                        <a:effectLst/>
                        <a:latin typeface="Calibri" panose="020F0502020204030204" pitchFamily="34" charset="0"/>
                      </a:endParaRPr>
                    </a:p>
                  </a:txBody>
                  <a:tcPr marL="6447" marR="6447" marT="6447" marB="30947"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l" fontAlgn="b"/>
                      <a:r>
                        <a:rPr lang="es-MX" sz="700" b="0" i="0" u="none" strike="noStrike" dirty="0">
                          <a:solidFill>
                            <a:srgbClr val="000000"/>
                          </a:solidFill>
                          <a:effectLst/>
                          <a:latin typeface="Calibri" panose="020F0502020204030204" pitchFamily="34" charset="0"/>
                        </a:rPr>
                        <a:t>UDIBONO_220609</a:t>
                      </a:r>
                    </a:p>
                  </a:txBody>
                  <a:tcPr marL="6447" marR="6447" marT="6447" marB="30947" anchor="b">
                    <a:lnL w="12700" cap="flat" cmpd="sng" algn="ctr">
                      <a:solidFill>
                        <a:srgbClr val="000000"/>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b"/>
                      <a:r>
                        <a:rPr lang="es-MX" sz="700" b="0" i="0" u="none" strike="noStrike" dirty="0">
                          <a:solidFill>
                            <a:srgbClr val="000000"/>
                          </a:solidFill>
                          <a:effectLst/>
                          <a:latin typeface="Calibri" panose="020F0502020204030204" pitchFamily="34" charset="0"/>
                        </a:rPr>
                        <a:t> 67.1 </a:t>
                      </a:r>
                    </a:p>
                  </a:txBody>
                  <a:tcPr marL="6447" marR="6447" marT="6447" marB="30947" anchor="b">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b"/>
                      <a:r>
                        <a:rPr lang="es-MX" sz="700" b="0" i="0" u="none" strike="noStrike" dirty="0">
                          <a:solidFill>
                            <a:srgbClr val="000000"/>
                          </a:solidFill>
                          <a:effectLst/>
                          <a:latin typeface="Calibri" panose="020F0502020204030204" pitchFamily="34" charset="0"/>
                        </a:rPr>
                        <a:t> 2,401.8 </a:t>
                      </a:r>
                    </a:p>
                  </a:txBody>
                  <a:tcPr marL="6447" marR="6447" marT="6447" marB="30947" anchor="b">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b"/>
                      <a:r>
                        <a:rPr lang="es-MX" sz="700" b="0" i="0" u="none" strike="noStrike" dirty="0">
                          <a:solidFill>
                            <a:srgbClr val="000000"/>
                          </a:solidFill>
                          <a:effectLst/>
                          <a:latin typeface="Calibri" panose="020F0502020204030204" pitchFamily="34" charset="0"/>
                        </a:rPr>
                        <a:t>2.8%</a:t>
                      </a:r>
                    </a:p>
                  </a:txBody>
                  <a:tcPr marL="6447" marR="58025" marT="6447" marB="30947" anchor="b">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r>
                        <a:rPr lang="es-MX" sz="700" b="0" i="0" u="none" strike="noStrike" dirty="0">
                          <a:solidFill>
                            <a:srgbClr val="000000"/>
                          </a:solidFill>
                          <a:effectLst/>
                          <a:latin typeface="Calibri" panose="020F0502020204030204" pitchFamily="34" charset="0"/>
                        </a:rPr>
                        <a:t>Udibono</a:t>
                      </a:r>
                    </a:p>
                  </a:txBody>
                  <a:tcPr marL="6447" marR="6447" marT="6447" marB="30947" anchor="b">
                    <a:lnL w="6350" cap="flat" cmpd="sng" algn="ctr">
                      <a:solidFill>
                        <a:srgbClr val="BFBFBF"/>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BFBFBF"/>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 xmlns:a16="http://schemas.microsoft.com/office/drawing/2014/main" val="1069162357"/>
                  </a:ext>
                </a:extLst>
              </a:tr>
              <a:tr h="150865">
                <a:tc>
                  <a:txBody>
                    <a:bodyPr/>
                    <a:lstStyle/>
                    <a:p>
                      <a:pPr algn="l" fontAlgn="b"/>
                      <a:r>
                        <a:rPr lang="es-MX" sz="700" b="0" i="0" u="none" strike="noStrike" dirty="0">
                          <a:solidFill>
                            <a:srgbClr val="000000"/>
                          </a:solidFill>
                          <a:effectLst/>
                          <a:latin typeface="Calibri" panose="020F0502020204030204" pitchFamily="34" charset="0"/>
                        </a:rPr>
                        <a:t>BONOS_310529</a:t>
                      </a:r>
                    </a:p>
                  </a:txBody>
                  <a:tcPr marL="6447" marR="6447" marT="6447" marB="30947" anchor="b">
                    <a:lnL w="12700" cap="flat" cmpd="sng" algn="ctr">
                      <a:solidFill>
                        <a:srgbClr val="000000"/>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tcPr>
                </a:tc>
                <a:tc>
                  <a:txBody>
                    <a:bodyPr/>
                    <a:lstStyle/>
                    <a:p>
                      <a:pPr algn="r" fontAlgn="b"/>
                      <a:r>
                        <a:rPr lang="es-MX" sz="700" b="0" i="0" u="none" strike="noStrike" dirty="0">
                          <a:solidFill>
                            <a:srgbClr val="000000"/>
                          </a:solidFill>
                          <a:effectLst/>
                          <a:latin typeface="Calibri" panose="020F0502020204030204" pitchFamily="34" charset="0"/>
                        </a:rPr>
                        <a:t> 128.3 </a:t>
                      </a:r>
                    </a:p>
                  </a:txBody>
                  <a:tcPr marL="6447" marR="6447" marT="6447" marB="30947" anchor="b">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tcPr>
                </a:tc>
                <a:tc>
                  <a:txBody>
                    <a:bodyPr/>
                    <a:lstStyle/>
                    <a:p>
                      <a:pPr algn="r" fontAlgn="b"/>
                      <a:r>
                        <a:rPr lang="es-MX" sz="700" b="0" i="0" u="none" strike="noStrike" dirty="0">
                          <a:solidFill>
                            <a:srgbClr val="000000"/>
                          </a:solidFill>
                          <a:effectLst/>
                          <a:latin typeface="Calibri" panose="020F0502020204030204" pitchFamily="34" charset="0"/>
                        </a:rPr>
                        <a:t> 1,604.6 </a:t>
                      </a:r>
                    </a:p>
                  </a:txBody>
                  <a:tcPr marL="6447" marR="6447" marT="6447" marB="30947" anchor="b">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tcPr>
                </a:tc>
                <a:tc>
                  <a:txBody>
                    <a:bodyPr/>
                    <a:lstStyle/>
                    <a:p>
                      <a:pPr algn="r" fontAlgn="b"/>
                      <a:r>
                        <a:rPr lang="es-MX" sz="700" b="0" i="0" u="none" strike="noStrike" dirty="0">
                          <a:solidFill>
                            <a:srgbClr val="000000"/>
                          </a:solidFill>
                          <a:effectLst/>
                          <a:latin typeface="Calibri" panose="020F0502020204030204" pitchFamily="34" charset="0"/>
                        </a:rPr>
                        <a:t>8.4%</a:t>
                      </a:r>
                    </a:p>
                  </a:txBody>
                  <a:tcPr marL="6447" marR="58025" marT="6447" marB="30947" anchor="b">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tcPr>
                </a:tc>
                <a:tc>
                  <a:txBody>
                    <a:bodyPr/>
                    <a:lstStyle/>
                    <a:p>
                      <a:pPr algn="l" fontAlgn="b"/>
                      <a:r>
                        <a:rPr lang="es-MX" sz="700" b="0" i="0" u="none" strike="noStrike" dirty="0">
                          <a:solidFill>
                            <a:srgbClr val="000000"/>
                          </a:solidFill>
                          <a:effectLst/>
                          <a:latin typeface="Calibri" panose="020F0502020204030204" pitchFamily="34" charset="0"/>
                        </a:rPr>
                        <a:t>Bono</a:t>
                      </a:r>
                    </a:p>
                  </a:txBody>
                  <a:tcPr marL="6447" marR="6447" marT="6447" marB="30947" anchor="b">
                    <a:lnL w="6350" cap="flat" cmpd="sng" algn="ctr">
                      <a:solidFill>
                        <a:srgbClr val="BFBFBF"/>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tcPr>
                </a:tc>
                <a:tc>
                  <a:txBody>
                    <a:bodyPr/>
                    <a:lstStyle/>
                    <a:p>
                      <a:pPr algn="l" fontAlgn="b"/>
                      <a:endParaRPr lang="es-MX" sz="700" b="0" i="0" u="none" strike="noStrike" dirty="0">
                        <a:solidFill>
                          <a:srgbClr val="000000"/>
                        </a:solidFill>
                        <a:effectLst/>
                        <a:latin typeface="Calibri" panose="020F0502020204030204" pitchFamily="34" charset="0"/>
                      </a:endParaRPr>
                    </a:p>
                  </a:txBody>
                  <a:tcPr marL="6447" marR="6447" marT="6447" marB="30947"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l" fontAlgn="b"/>
                      <a:r>
                        <a:rPr lang="es-MX" sz="700" b="1" i="0" u="none" strike="noStrike" dirty="0">
                          <a:solidFill>
                            <a:srgbClr val="000000"/>
                          </a:solidFill>
                          <a:effectLst/>
                          <a:latin typeface="Calibri" panose="020F0502020204030204" pitchFamily="34" charset="0"/>
                        </a:rPr>
                        <a:t>Cuasigubernamentales</a:t>
                      </a:r>
                    </a:p>
                  </a:txBody>
                  <a:tcPr marL="6447" marR="6447" marT="6447" marB="30947" anchor="b">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r" fontAlgn="b"/>
                      <a:r>
                        <a:rPr lang="es-MX" sz="700" b="1" i="0" u="none" strike="noStrike" dirty="0">
                          <a:solidFill>
                            <a:srgbClr val="000000"/>
                          </a:solidFill>
                          <a:effectLst/>
                          <a:latin typeface="Calibri" panose="020F0502020204030204" pitchFamily="34" charset="0"/>
                        </a:rPr>
                        <a:t> 769.8 </a:t>
                      </a:r>
                    </a:p>
                  </a:txBody>
                  <a:tcPr marL="6447" marR="6447" marT="6447" marB="30947" anchor="b">
                    <a:lnL>
                      <a:noFill/>
                    </a:lnL>
                    <a:lnR>
                      <a:noFill/>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r" fontAlgn="b"/>
                      <a:r>
                        <a:rPr lang="es-MX" sz="700" b="1" i="0" u="none" strike="noStrike" dirty="0">
                          <a:solidFill>
                            <a:srgbClr val="000000"/>
                          </a:solidFill>
                          <a:effectLst/>
                          <a:latin typeface="Calibri" panose="020F0502020204030204" pitchFamily="34" charset="0"/>
                        </a:rPr>
                        <a:t> 7,997.7 </a:t>
                      </a:r>
                    </a:p>
                  </a:txBody>
                  <a:tcPr marL="6447" marR="6447" marT="6447" marB="30947" anchor="b">
                    <a:lnL>
                      <a:noFill/>
                    </a:lnL>
                    <a:lnR>
                      <a:noFill/>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l" fontAlgn="b"/>
                      <a:endParaRPr lang="es-MX" sz="700" b="1" i="0" u="none" strike="noStrike" dirty="0">
                        <a:solidFill>
                          <a:srgbClr val="000000"/>
                        </a:solidFill>
                        <a:effectLst/>
                        <a:latin typeface="Calibri" panose="020F0502020204030204" pitchFamily="34" charset="0"/>
                      </a:endParaRPr>
                    </a:p>
                  </a:txBody>
                  <a:tcPr marL="6447" marR="6447" marT="6447" marB="30947" anchor="b">
                    <a:lnL>
                      <a:noFill/>
                    </a:lnL>
                    <a:lnR>
                      <a:noFill/>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l" fontAlgn="b"/>
                      <a:endParaRPr lang="es-MX" sz="700" b="1" i="0" u="none" strike="noStrike" dirty="0">
                        <a:solidFill>
                          <a:srgbClr val="000000"/>
                        </a:solidFill>
                        <a:effectLst/>
                        <a:latin typeface="Calibri" panose="020F0502020204030204" pitchFamily="34" charset="0"/>
                      </a:endParaRPr>
                    </a:p>
                  </a:txBody>
                  <a:tcPr marL="6447" marR="6447" marT="6447" marB="30947" anchor="b">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extLst>
                  <a:ext uri="{0D108BD9-81ED-4DB2-BD59-A6C34878D82A}">
                    <a16:rowId xmlns="" xmlns:a16="http://schemas.microsoft.com/office/drawing/2014/main" val="1117341956"/>
                  </a:ext>
                </a:extLst>
              </a:tr>
              <a:tr h="150865">
                <a:tc>
                  <a:txBody>
                    <a:bodyPr/>
                    <a:lstStyle/>
                    <a:p>
                      <a:pPr algn="l" fontAlgn="b"/>
                      <a:r>
                        <a:rPr lang="es-MX" sz="700" b="0" i="0" u="none" strike="noStrike" dirty="0">
                          <a:solidFill>
                            <a:srgbClr val="000000"/>
                          </a:solidFill>
                          <a:effectLst/>
                          <a:latin typeface="Calibri" panose="020F0502020204030204" pitchFamily="34" charset="0"/>
                        </a:rPr>
                        <a:t>BONOS_341123</a:t>
                      </a:r>
                    </a:p>
                  </a:txBody>
                  <a:tcPr marL="6447" marR="6447" marT="6447" marB="30947" anchor="b">
                    <a:lnL w="12700" cap="flat" cmpd="sng" algn="ctr">
                      <a:solidFill>
                        <a:srgbClr val="000000"/>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tcPr>
                </a:tc>
                <a:tc>
                  <a:txBody>
                    <a:bodyPr/>
                    <a:lstStyle/>
                    <a:p>
                      <a:pPr algn="r" fontAlgn="b"/>
                      <a:r>
                        <a:rPr lang="es-MX" sz="700" b="0" i="0" u="none" strike="noStrike" dirty="0">
                          <a:solidFill>
                            <a:srgbClr val="000000"/>
                          </a:solidFill>
                          <a:effectLst/>
                          <a:latin typeface="Calibri" panose="020F0502020204030204" pitchFamily="34" charset="0"/>
                        </a:rPr>
                        <a:t> 111.4 </a:t>
                      </a:r>
                    </a:p>
                  </a:txBody>
                  <a:tcPr marL="6447" marR="6447" marT="6447" marB="30947" anchor="b">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tcPr>
                </a:tc>
                <a:tc>
                  <a:txBody>
                    <a:bodyPr/>
                    <a:lstStyle/>
                    <a:p>
                      <a:pPr algn="r" fontAlgn="b"/>
                      <a:r>
                        <a:rPr lang="es-MX" sz="700" b="0" i="0" u="none" strike="noStrike" dirty="0">
                          <a:solidFill>
                            <a:srgbClr val="000000"/>
                          </a:solidFill>
                          <a:effectLst/>
                          <a:latin typeface="Calibri" panose="020F0502020204030204" pitchFamily="34" charset="0"/>
                        </a:rPr>
                        <a:t> 2,268.3 </a:t>
                      </a:r>
                    </a:p>
                  </a:txBody>
                  <a:tcPr marL="6447" marR="6447" marT="6447" marB="30947" anchor="b">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tcPr>
                </a:tc>
                <a:tc>
                  <a:txBody>
                    <a:bodyPr/>
                    <a:lstStyle/>
                    <a:p>
                      <a:pPr algn="r" fontAlgn="b"/>
                      <a:r>
                        <a:rPr lang="es-MX" sz="700" b="0" i="0" u="none" strike="noStrike" dirty="0">
                          <a:solidFill>
                            <a:srgbClr val="000000"/>
                          </a:solidFill>
                          <a:effectLst/>
                          <a:latin typeface="Calibri" panose="020F0502020204030204" pitchFamily="34" charset="0"/>
                        </a:rPr>
                        <a:t>5.1%</a:t>
                      </a:r>
                    </a:p>
                  </a:txBody>
                  <a:tcPr marL="6447" marR="58025" marT="6447" marB="30947" anchor="b">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tcPr>
                </a:tc>
                <a:tc>
                  <a:txBody>
                    <a:bodyPr/>
                    <a:lstStyle/>
                    <a:p>
                      <a:pPr algn="l" fontAlgn="b"/>
                      <a:r>
                        <a:rPr lang="es-MX" sz="700" b="0" i="0" u="none" strike="noStrike" dirty="0">
                          <a:solidFill>
                            <a:srgbClr val="000000"/>
                          </a:solidFill>
                          <a:effectLst/>
                          <a:latin typeface="Calibri" panose="020F0502020204030204" pitchFamily="34" charset="0"/>
                        </a:rPr>
                        <a:t>Bono</a:t>
                      </a:r>
                    </a:p>
                  </a:txBody>
                  <a:tcPr marL="6447" marR="6447" marT="6447" marB="30947" anchor="b">
                    <a:lnL w="6350" cap="flat" cmpd="sng" algn="ctr">
                      <a:solidFill>
                        <a:srgbClr val="BFBFBF"/>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tcPr>
                </a:tc>
                <a:tc>
                  <a:txBody>
                    <a:bodyPr/>
                    <a:lstStyle/>
                    <a:p>
                      <a:pPr algn="l" fontAlgn="b"/>
                      <a:endParaRPr lang="es-MX" sz="700" b="0" i="0" u="none" strike="noStrike" dirty="0">
                        <a:solidFill>
                          <a:srgbClr val="000000"/>
                        </a:solidFill>
                        <a:effectLst/>
                        <a:latin typeface="Calibri" panose="020F0502020204030204" pitchFamily="34" charset="0"/>
                      </a:endParaRPr>
                    </a:p>
                  </a:txBody>
                  <a:tcPr marL="6447" marR="6447" marT="6447" marB="30947"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l" fontAlgn="b"/>
                      <a:r>
                        <a:rPr lang="es-MX" sz="700" b="0" i="0" u="none" strike="noStrike" dirty="0">
                          <a:solidFill>
                            <a:srgbClr val="000000"/>
                          </a:solidFill>
                          <a:effectLst/>
                          <a:latin typeface="Calibri" panose="020F0502020204030204" pitchFamily="34" charset="0"/>
                        </a:rPr>
                        <a:t>PEMEX_14-2</a:t>
                      </a:r>
                    </a:p>
                  </a:txBody>
                  <a:tcPr marL="6447" marR="6447" marT="6447" marB="30947" anchor="b">
                    <a:lnL w="12700" cap="flat" cmpd="sng" algn="ctr">
                      <a:solidFill>
                        <a:srgbClr val="000000"/>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BFBFBF"/>
                      </a:solidFill>
                      <a:prstDash val="solid"/>
                      <a:round/>
                      <a:headEnd type="none" w="med" len="med"/>
                      <a:tailEnd type="none" w="med" len="med"/>
                    </a:lnB>
                  </a:tcPr>
                </a:tc>
                <a:tc>
                  <a:txBody>
                    <a:bodyPr/>
                    <a:lstStyle/>
                    <a:p>
                      <a:pPr algn="r" fontAlgn="b"/>
                      <a:r>
                        <a:rPr lang="es-MX" sz="700" b="0" i="0" u="none" strike="noStrike" dirty="0">
                          <a:solidFill>
                            <a:srgbClr val="000000"/>
                          </a:solidFill>
                          <a:effectLst/>
                          <a:latin typeface="Calibri" panose="020F0502020204030204" pitchFamily="34" charset="0"/>
                        </a:rPr>
                        <a:t> 177.8 </a:t>
                      </a:r>
                    </a:p>
                  </a:txBody>
                  <a:tcPr marL="6447" marR="6447" marT="6447" marB="30947" anchor="b">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BFBFBF"/>
                      </a:solidFill>
                      <a:prstDash val="solid"/>
                      <a:round/>
                      <a:headEnd type="none" w="med" len="med"/>
                      <a:tailEnd type="none" w="med" len="med"/>
                    </a:lnB>
                  </a:tcPr>
                </a:tc>
                <a:tc>
                  <a:txBody>
                    <a:bodyPr/>
                    <a:lstStyle/>
                    <a:p>
                      <a:pPr algn="r" fontAlgn="b"/>
                      <a:r>
                        <a:rPr lang="es-MX" sz="700" b="0" i="0" u="none" strike="noStrike" dirty="0">
                          <a:solidFill>
                            <a:srgbClr val="000000"/>
                          </a:solidFill>
                          <a:effectLst/>
                          <a:latin typeface="Calibri" panose="020F0502020204030204" pitchFamily="34" charset="0"/>
                        </a:rPr>
                        <a:t> 1,371.4 </a:t>
                      </a:r>
                    </a:p>
                  </a:txBody>
                  <a:tcPr marL="6447" marR="6447" marT="6447" marB="30947" anchor="b">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BFBFBF"/>
                      </a:solidFill>
                      <a:prstDash val="solid"/>
                      <a:round/>
                      <a:headEnd type="none" w="med" len="med"/>
                      <a:tailEnd type="none" w="med" len="med"/>
                    </a:lnB>
                  </a:tcPr>
                </a:tc>
                <a:tc>
                  <a:txBody>
                    <a:bodyPr/>
                    <a:lstStyle/>
                    <a:p>
                      <a:pPr algn="r" fontAlgn="b"/>
                      <a:r>
                        <a:rPr lang="es-MX" sz="700" b="0" i="0" u="none" strike="noStrike" dirty="0">
                          <a:solidFill>
                            <a:srgbClr val="000000"/>
                          </a:solidFill>
                          <a:effectLst/>
                          <a:latin typeface="Calibri" panose="020F0502020204030204" pitchFamily="34" charset="0"/>
                        </a:rPr>
                        <a:t>14.2%</a:t>
                      </a:r>
                    </a:p>
                  </a:txBody>
                  <a:tcPr marL="6447" marR="58025" marT="6447" marB="30947" anchor="b">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BFBFBF"/>
                      </a:solidFill>
                      <a:prstDash val="solid"/>
                      <a:round/>
                      <a:headEnd type="none" w="med" len="med"/>
                      <a:tailEnd type="none" w="med" len="med"/>
                    </a:lnB>
                  </a:tcPr>
                </a:tc>
                <a:tc>
                  <a:txBody>
                    <a:bodyPr/>
                    <a:lstStyle/>
                    <a:p>
                      <a:pPr algn="l" fontAlgn="b"/>
                      <a:r>
                        <a:rPr lang="es-MX" sz="700" b="0" i="0" u="none" strike="noStrike" dirty="0">
                          <a:solidFill>
                            <a:srgbClr val="000000"/>
                          </a:solidFill>
                          <a:effectLst/>
                          <a:latin typeface="Calibri" panose="020F0502020204030204" pitchFamily="34" charset="0"/>
                        </a:rPr>
                        <a:t>Pemex</a:t>
                      </a:r>
                    </a:p>
                  </a:txBody>
                  <a:tcPr marL="6447" marR="6447" marT="6447" marB="30947" anchor="b">
                    <a:lnL w="6350" cap="flat" cmpd="sng" algn="ctr">
                      <a:solidFill>
                        <a:srgbClr val="BFBFBF"/>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BFBFBF"/>
                      </a:solidFill>
                      <a:prstDash val="solid"/>
                      <a:round/>
                      <a:headEnd type="none" w="med" len="med"/>
                      <a:tailEnd type="none" w="med" len="med"/>
                    </a:lnB>
                  </a:tcPr>
                </a:tc>
                <a:extLst>
                  <a:ext uri="{0D108BD9-81ED-4DB2-BD59-A6C34878D82A}">
                    <a16:rowId xmlns="" xmlns:a16="http://schemas.microsoft.com/office/drawing/2014/main" val="4279149963"/>
                  </a:ext>
                </a:extLst>
              </a:tr>
              <a:tr h="150865">
                <a:tc>
                  <a:txBody>
                    <a:bodyPr/>
                    <a:lstStyle/>
                    <a:p>
                      <a:pPr algn="l" fontAlgn="b"/>
                      <a:r>
                        <a:rPr lang="es-MX" sz="700" b="0" i="0" u="none" strike="noStrike" dirty="0">
                          <a:solidFill>
                            <a:srgbClr val="000000"/>
                          </a:solidFill>
                          <a:effectLst/>
                          <a:latin typeface="Calibri" panose="020F0502020204030204" pitchFamily="34" charset="0"/>
                        </a:rPr>
                        <a:t>BONOS_210610</a:t>
                      </a:r>
                    </a:p>
                  </a:txBody>
                  <a:tcPr marL="6447" marR="6447" marT="6447" marB="30947" anchor="b">
                    <a:lnL w="12700" cap="flat" cmpd="sng" algn="ctr">
                      <a:solidFill>
                        <a:srgbClr val="000000"/>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tcPr>
                </a:tc>
                <a:tc>
                  <a:txBody>
                    <a:bodyPr/>
                    <a:lstStyle/>
                    <a:p>
                      <a:pPr algn="r" fontAlgn="b"/>
                      <a:r>
                        <a:rPr lang="es-MX" sz="700" b="0" i="0" u="none" strike="noStrike" dirty="0">
                          <a:solidFill>
                            <a:srgbClr val="000000"/>
                          </a:solidFill>
                          <a:effectLst/>
                          <a:latin typeface="Calibri" panose="020F0502020204030204" pitchFamily="34" charset="0"/>
                        </a:rPr>
                        <a:t> 106.1 </a:t>
                      </a:r>
                    </a:p>
                  </a:txBody>
                  <a:tcPr marL="6447" marR="6447" marT="6447" marB="30947" anchor="b">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tcPr>
                </a:tc>
                <a:tc>
                  <a:txBody>
                    <a:bodyPr/>
                    <a:lstStyle/>
                    <a:p>
                      <a:pPr algn="r" fontAlgn="b"/>
                      <a:r>
                        <a:rPr lang="es-MX" sz="700" b="0" i="0" u="none" strike="noStrike" dirty="0">
                          <a:solidFill>
                            <a:srgbClr val="000000"/>
                          </a:solidFill>
                          <a:effectLst/>
                          <a:latin typeface="Calibri" panose="020F0502020204030204" pitchFamily="34" charset="0"/>
                        </a:rPr>
                        <a:t> 1,900.8 </a:t>
                      </a:r>
                    </a:p>
                  </a:txBody>
                  <a:tcPr marL="6447" marR="6447" marT="6447" marB="30947" anchor="b">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tcPr>
                </a:tc>
                <a:tc>
                  <a:txBody>
                    <a:bodyPr/>
                    <a:lstStyle/>
                    <a:p>
                      <a:pPr algn="r" fontAlgn="b"/>
                      <a:r>
                        <a:rPr lang="es-MX" sz="700" b="0" i="0" u="none" strike="noStrike" dirty="0">
                          <a:solidFill>
                            <a:srgbClr val="000000"/>
                          </a:solidFill>
                          <a:effectLst/>
                          <a:latin typeface="Calibri" panose="020F0502020204030204" pitchFamily="34" charset="0"/>
                        </a:rPr>
                        <a:t>5.7%</a:t>
                      </a:r>
                    </a:p>
                  </a:txBody>
                  <a:tcPr marL="6447" marR="58025" marT="6447" marB="30947" anchor="b">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tcPr>
                </a:tc>
                <a:tc>
                  <a:txBody>
                    <a:bodyPr/>
                    <a:lstStyle/>
                    <a:p>
                      <a:pPr algn="l" fontAlgn="b"/>
                      <a:r>
                        <a:rPr lang="es-MX" sz="700" b="0" i="0" u="none" strike="noStrike" dirty="0">
                          <a:solidFill>
                            <a:srgbClr val="000000"/>
                          </a:solidFill>
                          <a:effectLst/>
                          <a:latin typeface="Calibri" panose="020F0502020204030204" pitchFamily="34" charset="0"/>
                        </a:rPr>
                        <a:t>Bono</a:t>
                      </a:r>
                    </a:p>
                  </a:txBody>
                  <a:tcPr marL="6447" marR="6447" marT="6447" marB="30947" anchor="b">
                    <a:lnL w="6350" cap="flat" cmpd="sng" algn="ctr">
                      <a:solidFill>
                        <a:srgbClr val="BFBFBF"/>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tcPr>
                </a:tc>
                <a:tc>
                  <a:txBody>
                    <a:bodyPr/>
                    <a:lstStyle/>
                    <a:p>
                      <a:pPr algn="l" fontAlgn="b"/>
                      <a:endParaRPr lang="es-MX" sz="700" b="0" i="0" u="none" strike="noStrike" dirty="0">
                        <a:solidFill>
                          <a:srgbClr val="000000"/>
                        </a:solidFill>
                        <a:effectLst/>
                        <a:latin typeface="Calibri" panose="020F0502020204030204" pitchFamily="34" charset="0"/>
                      </a:endParaRPr>
                    </a:p>
                  </a:txBody>
                  <a:tcPr marL="6447" marR="6447" marT="6447" marB="30947"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l" fontAlgn="b"/>
                      <a:r>
                        <a:rPr lang="es-MX" sz="700" b="0" i="0" u="none" strike="noStrike" dirty="0">
                          <a:solidFill>
                            <a:srgbClr val="000000"/>
                          </a:solidFill>
                          <a:effectLst/>
                          <a:latin typeface="Calibri" panose="020F0502020204030204" pitchFamily="34" charset="0"/>
                        </a:rPr>
                        <a:t>PEMEX_13-2</a:t>
                      </a:r>
                    </a:p>
                  </a:txBody>
                  <a:tcPr marL="6447" marR="6447" marT="6447" marB="30947" anchor="b">
                    <a:lnL w="12700" cap="flat" cmpd="sng" algn="ctr">
                      <a:solidFill>
                        <a:srgbClr val="000000"/>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tcPr>
                </a:tc>
                <a:tc>
                  <a:txBody>
                    <a:bodyPr/>
                    <a:lstStyle/>
                    <a:p>
                      <a:pPr algn="r" fontAlgn="b"/>
                      <a:r>
                        <a:rPr lang="es-MX" sz="700" b="0" i="0" u="none" strike="noStrike" dirty="0">
                          <a:solidFill>
                            <a:srgbClr val="000000"/>
                          </a:solidFill>
                          <a:effectLst/>
                          <a:latin typeface="Calibri" panose="020F0502020204030204" pitchFamily="34" charset="0"/>
                        </a:rPr>
                        <a:t> 131.2 </a:t>
                      </a:r>
                    </a:p>
                  </a:txBody>
                  <a:tcPr marL="6447" marR="6447" marT="6447" marB="30947" anchor="b">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tcPr>
                </a:tc>
                <a:tc>
                  <a:txBody>
                    <a:bodyPr/>
                    <a:lstStyle/>
                    <a:p>
                      <a:pPr algn="r" fontAlgn="b"/>
                      <a:r>
                        <a:rPr lang="es-MX" sz="700" b="0" i="0" u="none" strike="noStrike" dirty="0">
                          <a:solidFill>
                            <a:srgbClr val="000000"/>
                          </a:solidFill>
                          <a:effectLst/>
                          <a:latin typeface="Calibri" panose="020F0502020204030204" pitchFamily="34" charset="0"/>
                        </a:rPr>
                        <a:t> 1,245.0 </a:t>
                      </a:r>
                    </a:p>
                  </a:txBody>
                  <a:tcPr marL="6447" marR="6447" marT="6447" marB="30947" anchor="b">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tcPr>
                </a:tc>
                <a:tc>
                  <a:txBody>
                    <a:bodyPr/>
                    <a:lstStyle/>
                    <a:p>
                      <a:pPr algn="r" fontAlgn="b"/>
                      <a:r>
                        <a:rPr lang="es-MX" sz="700" b="0" i="0" u="none" strike="noStrike" dirty="0">
                          <a:solidFill>
                            <a:srgbClr val="000000"/>
                          </a:solidFill>
                          <a:effectLst/>
                          <a:latin typeface="Calibri" panose="020F0502020204030204" pitchFamily="34" charset="0"/>
                        </a:rPr>
                        <a:t>11.3%</a:t>
                      </a:r>
                    </a:p>
                  </a:txBody>
                  <a:tcPr marL="6447" marR="58025" marT="6447" marB="30947" anchor="b">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tcPr>
                </a:tc>
                <a:tc>
                  <a:txBody>
                    <a:bodyPr/>
                    <a:lstStyle/>
                    <a:p>
                      <a:pPr algn="l" fontAlgn="b"/>
                      <a:r>
                        <a:rPr lang="es-MX" sz="700" b="0" i="0" u="none" strike="noStrike" dirty="0">
                          <a:solidFill>
                            <a:srgbClr val="000000"/>
                          </a:solidFill>
                          <a:effectLst/>
                          <a:latin typeface="Calibri" panose="020F0502020204030204" pitchFamily="34" charset="0"/>
                        </a:rPr>
                        <a:t>Pemex</a:t>
                      </a:r>
                    </a:p>
                  </a:txBody>
                  <a:tcPr marL="6447" marR="6447" marT="6447" marB="30947" anchor="b">
                    <a:lnL w="6350" cap="flat" cmpd="sng" algn="ctr">
                      <a:solidFill>
                        <a:srgbClr val="BFBFBF"/>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tcPr>
                </a:tc>
                <a:extLst>
                  <a:ext uri="{0D108BD9-81ED-4DB2-BD59-A6C34878D82A}">
                    <a16:rowId xmlns="" xmlns:a16="http://schemas.microsoft.com/office/drawing/2014/main" val="2237317895"/>
                  </a:ext>
                </a:extLst>
              </a:tr>
              <a:tr h="150865">
                <a:tc>
                  <a:txBody>
                    <a:bodyPr/>
                    <a:lstStyle/>
                    <a:p>
                      <a:pPr algn="l" fontAlgn="b"/>
                      <a:r>
                        <a:rPr lang="es-MX" sz="700" b="0" i="0" u="none" strike="noStrike" dirty="0">
                          <a:solidFill>
                            <a:srgbClr val="000000"/>
                          </a:solidFill>
                          <a:effectLst/>
                          <a:latin typeface="Calibri" panose="020F0502020204030204" pitchFamily="34" charset="0"/>
                        </a:rPr>
                        <a:t>BONOS_270603</a:t>
                      </a:r>
                    </a:p>
                  </a:txBody>
                  <a:tcPr marL="6447" marR="6447" marT="6447" marB="30947" anchor="b">
                    <a:lnL w="12700" cap="flat" cmpd="sng" algn="ctr">
                      <a:solidFill>
                        <a:srgbClr val="000000"/>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tcPr>
                </a:tc>
                <a:tc>
                  <a:txBody>
                    <a:bodyPr/>
                    <a:lstStyle/>
                    <a:p>
                      <a:pPr algn="r" fontAlgn="b"/>
                      <a:r>
                        <a:rPr lang="es-MX" sz="700" b="0" i="0" u="none" strike="noStrike" dirty="0">
                          <a:solidFill>
                            <a:srgbClr val="000000"/>
                          </a:solidFill>
                          <a:effectLst/>
                          <a:latin typeface="Calibri" panose="020F0502020204030204" pitchFamily="34" charset="0"/>
                        </a:rPr>
                        <a:t> 104.9 </a:t>
                      </a:r>
                    </a:p>
                  </a:txBody>
                  <a:tcPr marL="6447" marR="6447" marT="6447" marB="30947" anchor="b">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tcPr>
                </a:tc>
                <a:tc>
                  <a:txBody>
                    <a:bodyPr/>
                    <a:lstStyle/>
                    <a:p>
                      <a:pPr algn="r" fontAlgn="b"/>
                      <a:r>
                        <a:rPr lang="es-MX" sz="700" b="0" i="0" u="none" strike="noStrike" dirty="0">
                          <a:solidFill>
                            <a:srgbClr val="000000"/>
                          </a:solidFill>
                          <a:effectLst/>
                          <a:latin typeface="Calibri" panose="020F0502020204030204" pitchFamily="34" charset="0"/>
                        </a:rPr>
                        <a:t> 1,670.4 </a:t>
                      </a:r>
                    </a:p>
                  </a:txBody>
                  <a:tcPr marL="6447" marR="6447" marT="6447" marB="30947" anchor="b">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tcPr>
                </a:tc>
                <a:tc>
                  <a:txBody>
                    <a:bodyPr/>
                    <a:lstStyle/>
                    <a:p>
                      <a:pPr algn="r" fontAlgn="b"/>
                      <a:r>
                        <a:rPr lang="es-MX" sz="700" b="0" i="0" u="none" strike="noStrike" dirty="0">
                          <a:solidFill>
                            <a:srgbClr val="000000"/>
                          </a:solidFill>
                          <a:effectLst/>
                          <a:latin typeface="Calibri" panose="020F0502020204030204" pitchFamily="34" charset="0"/>
                        </a:rPr>
                        <a:t>6.5%</a:t>
                      </a:r>
                    </a:p>
                  </a:txBody>
                  <a:tcPr marL="6447" marR="58025" marT="6447" marB="30947" anchor="b">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tcPr>
                </a:tc>
                <a:tc>
                  <a:txBody>
                    <a:bodyPr/>
                    <a:lstStyle/>
                    <a:p>
                      <a:pPr algn="l" fontAlgn="b"/>
                      <a:r>
                        <a:rPr lang="es-MX" sz="700" b="0" i="0" u="none" strike="noStrike" dirty="0">
                          <a:solidFill>
                            <a:srgbClr val="000000"/>
                          </a:solidFill>
                          <a:effectLst/>
                          <a:latin typeface="Calibri" panose="020F0502020204030204" pitchFamily="34" charset="0"/>
                        </a:rPr>
                        <a:t>Bono</a:t>
                      </a:r>
                    </a:p>
                  </a:txBody>
                  <a:tcPr marL="6447" marR="6447" marT="6447" marB="30947" anchor="b">
                    <a:lnL w="6350" cap="flat" cmpd="sng" algn="ctr">
                      <a:solidFill>
                        <a:srgbClr val="BFBFBF"/>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tcPr>
                </a:tc>
                <a:tc>
                  <a:txBody>
                    <a:bodyPr/>
                    <a:lstStyle/>
                    <a:p>
                      <a:pPr algn="l" fontAlgn="b"/>
                      <a:endParaRPr lang="es-MX" sz="700" b="0" i="0" u="none" strike="noStrike" dirty="0">
                        <a:solidFill>
                          <a:srgbClr val="000000"/>
                        </a:solidFill>
                        <a:effectLst/>
                        <a:latin typeface="Calibri" panose="020F0502020204030204" pitchFamily="34" charset="0"/>
                      </a:endParaRPr>
                    </a:p>
                  </a:txBody>
                  <a:tcPr marL="6447" marR="6447" marT="6447" marB="30947"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l" fontAlgn="b"/>
                      <a:r>
                        <a:rPr lang="es-MX" sz="700" b="0" i="0" u="none" strike="noStrike" dirty="0">
                          <a:solidFill>
                            <a:srgbClr val="000000"/>
                          </a:solidFill>
                          <a:effectLst/>
                          <a:latin typeface="Calibri" panose="020F0502020204030204" pitchFamily="34" charset="0"/>
                        </a:rPr>
                        <a:t>PEMEX_11-3</a:t>
                      </a:r>
                    </a:p>
                  </a:txBody>
                  <a:tcPr marL="6447" marR="6447" marT="6447" marB="30947" anchor="b">
                    <a:lnL w="12700" cap="flat" cmpd="sng" algn="ctr">
                      <a:solidFill>
                        <a:srgbClr val="000000"/>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tcPr>
                </a:tc>
                <a:tc>
                  <a:txBody>
                    <a:bodyPr/>
                    <a:lstStyle/>
                    <a:p>
                      <a:pPr algn="r" fontAlgn="b"/>
                      <a:r>
                        <a:rPr lang="es-MX" sz="700" b="0" i="0" u="none" strike="noStrike" dirty="0">
                          <a:solidFill>
                            <a:srgbClr val="000000"/>
                          </a:solidFill>
                          <a:effectLst/>
                          <a:latin typeface="Calibri" panose="020F0502020204030204" pitchFamily="34" charset="0"/>
                        </a:rPr>
                        <a:t> 65.8 </a:t>
                      </a:r>
                    </a:p>
                  </a:txBody>
                  <a:tcPr marL="6447" marR="6447" marT="6447" marB="30947" anchor="b">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tcPr>
                </a:tc>
                <a:tc>
                  <a:txBody>
                    <a:bodyPr/>
                    <a:lstStyle/>
                    <a:p>
                      <a:pPr algn="r" fontAlgn="b"/>
                      <a:r>
                        <a:rPr lang="es-MX" sz="700" b="0" i="0" u="none" strike="noStrike" dirty="0">
                          <a:solidFill>
                            <a:srgbClr val="000000"/>
                          </a:solidFill>
                          <a:effectLst/>
                          <a:latin typeface="Calibri" panose="020F0502020204030204" pitchFamily="34" charset="0"/>
                        </a:rPr>
                        <a:t> 637.3 </a:t>
                      </a:r>
                    </a:p>
                  </a:txBody>
                  <a:tcPr marL="6447" marR="6447" marT="6447" marB="30947" anchor="b">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tcPr>
                </a:tc>
                <a:tc>
                  <a:txBody>
                    <a:bodyPr/>
                    <a:lstStyle/>
                    <a:p>
                      <a:pPr algn="r" fontAlgn="b"/>
                      <a:r>
                        <a:rPr lang="es-MX" sz="700" b="0" i="0" u="none" strike="noStrike" dirty="0">
                          <a:solidFill>
                            <a:srgbClr val="000000"/>
                          </a:solidFill>
                          <a:effectLst/>
                          <a:latin typeface="Calibri" panose="020F0502020204030204" pitchFamily="34" charset="0"/>
                        </a:rPr>
                        <a:t>11.0%</a:t>
                      </a:r>
                    </a:p>
                  </a:txBody>
                  <a:tcPr marL="6447" marR="58025" marT="6447" marB="30947" anchor="b">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tcPr>
                </a:tc>
                <a:tc>
                  <a:txBody>
                    <a:bodyPr/>
                    <a:lstStyle/>
                    <a:p>
                      <a:pPr algn="l" fontAlgn="b"/>
                      <a:r>
                        <a:rPr lang="es-MX" sz="700" b="0" i="0" u="none" strike="noStrike" dirty="0">
                          <a:solidFill>
                            <a:srgbClr val="000000"/>
                          </a:solidFill>
                          <a:effectLst/>
                          <a:latin typeface="Calibri" panose="020F0502020204030204" pitchFamily="34" charset="0"/>
                        </a:rPr>
                        <a:t>Pemex</a:t>
                      </a:r>
                    </a:p>
                  </a:txBody>
                  <a:tcPr marL="6447" marR="6447" marT="6447" marB="30947" anchor="b">
                    <a:lnL w="6350" cap="flat" cmpd="sng" algn="ctr">
                      <a:solidFill>
                        <a:srgbClr val="BFBFBF"/>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tcPr>
                </a:tc>
                <a:extLst>
                  <a:ext uri="{0D108BD9-81ED-4DB2-BD59-A6C34878D82A}">
                    <a16:rowId xmlns="" xmlns:a16="http://schemas.microsoft.com/office/drawing/2014/main" val="3211601231"/>
                  </a:ext>
                </a:extLst>
              </a:tr>
              <a:tr h="150865">
                <a:tc>
                  <a:txBody>
                    <a:bodyPr/>
                    <a:lstStyle/>
                    <a:p>
                      <a:pPr algn="l" fontAlgn="b"/>
                      <a:r>
                        <a:rPr lang="es-MX" sz="700" b="0" i="0" u="none" strike="noStrike" dirty="0">
                          <a:solidFill>
                            <a:srgbClr val="000000"/>
                          </a:solidFill>
                          <a:effectLst/>
                          <a:latin typeface="Calibri" panose="020F0502020204030204" pitchFamily="34" charset="0"/>
                        </a:rPr>
                        <a:t>BONOS_231207</a:t>
                      </a:r>
                    </a:p>
                  </a:txBody>
                  <a:tcPr marL="6447" marR="6447" marT="6447" marB="30947" anchor="b">
                    <a:lnL w="12700" cap="flat" cmpd="sng" algn="ctr">
                      <a:solidFill>
                        <a:srgbClr val="000000"/>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tcPr>
                </a:tc>
                <a:tc>
                  <a:txBody>
                    <a:bodyPr/>
                    <a:lstStyle/>
                    <a:p>
                      <a:pPr algn="r" fontAlgn="b"/>
                      <a:r>
                        <a:rPr lang="es-MX" sz="700" b="0" i="0" u="none" strike="noStrike" dirty="0">
                          <a:solidFill>
                            <a:srgbClr val="000000"/>
                          </a:solidFill>
                          <a:effectLst/>
                          <a:latin typeface="Calibri" panose="020F0502020204030204" pitchFamily="34" charset="0"/>
                        </a:rPr>
                        <a:t> 66.0 </a:t>
                      </a:r>
                    </a:p>
                  </a:txBody>
                  <a:tcPr marL="6447" marR="6447" marT="6447" marB="30947" anchor="b">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tcPr>
                </a:tc>
                <a:tc>
                  <a:txBody>
                    <a:bodyPr/>
                    <a:lstStyle/>
                    <a:p>
                      <a:pPr algn="r" fontAlgn="b"/>
                      <a:r>
                        <a:rPr lang="es-MX" sz="700" b="0" i="0" u="none" strike="noStrike" dirty="0">
                          <a:solidFill>
                            <a:srgbClr val="000000"/>
                          </a:solidFill>
                          <a:effectLst/>
                          <a:latin typeface="Calibri" panose="020F0502020204030204" pitchFamily="34" charset="0"/>
                        </a:rPr>
                        <a:t> 970.4 </a:t>
                      </a:r>
                    </a:p>
                  </a:txBody>
                  <a:tcPr marL="6447" marR="6447" marT="6447" marB="30947" anchor="b">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tcPr>
                </a:tc>
                <a:tc>
                  <a:txBody>
                    <a:bodyPr/>
                    <a:lstStyle/>
                    <a:p>
                      <a:pPr algn="r" fontAlgn="b"/>
                      <a:r>
                        <a:rPr lang="es-MX" sz="700" b="0" i="0" u="none" strike="noStrike" dirty="0">
                          <a:solidFill>
                            <a:srgbClr val="000000"/>
                          </a:solidFill>
                          <a:effectLst/>
                          <a:latin typeface="Calibri" panose="020F0502020204030204" pitchFamily="34" charset="0"/>
                        </a:rPr>
                        <a:t>7.0%</a:t>
                      </a:r>
                    </a:p>
                  </a:txBody>
                  <a:tcPr marL="6447" marR="58025" marT="6447" marB="30947" anchor="b">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tcPr>
                </a:tc>
                <a:tc>
                  <a:txBody>
                    <a:bodyPr/>
                    <a:lstStyle/>
                    <a:p>
                      <a:pPr algn="l" fontAlgn="b"/>
                      <a:r>
                        <a:rPr lang="es-MX" sz="700" b="0" i="0" u="none" strike="noStrike" dirty="0">
                          <a:solidFill>
                            <a:srgbClr val="000000"/>
                          </a:solidFill>
                          <a:effectLst/>
                          <a:latin typeface="Calibri" panose="020F0502020204030204" pitchFamily="34" charset="0"/>
                        </a:rPr>
                        <a:t>Bono</a:t>
                      </a:r>
                    </a:p>
                  </a:txBody>
                  <a:tcPr marL="6447" marR="6447" marT="6447" marB="30947" anchor="b">
                    <a:lnL w="6350" cap="flat" cmpd="sng" algn="ctr">
                      <a:solidFill>
                        <a:srgbClr val="BFBFBF"/>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tcPr>
                </a:tc>
                <a:tc>
                  <a:txBody>
                    <a:bodyPr/>
                    <a:lstStyle/>
                    <a:p>
                      <a:pPr algn="l" fontAlgn="b"/>
                      <a:endParaRPr lang="es-MX" sz="700" b="0" i="0" u="none" strike="noStrike" dirty="0">
                        <a:solidFill>
                          <a:srgbClr val="000000"/>
                        </a:solidFill>
                        <a:effectLst/>
                        <a:latin typeface="Calibri" panose="020F0502020204030204" pitchFamily="34" charset="0"/>
                      </a:endParaRPr>
                    </a:p>
                  </a:txBody>
                  <a:tcPr marL="6447" marR="6447" marT="6447" marB="30947"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l" fontAlgn="b"/>
                      <a:r>
                        <a:rPr lang="es-MX" sz="700" b="0" i="0" u="none" strike="noStrike" dirty="0">
                          <a:solidFill>
                            <a:srgbClr val="000000"/>
                          </a:solidFill>
                          <a:effectLst/>
                          <a:latin typeface="Calibri" panose="020F0502020204030204" pitchFamily="34" charset="0"/>
                        </a:rPr>
                        <a:t>PEMEX_14</a:t>
                      </a:r>
                    </a:p>
                  </a:txBody>
                  <a:tcPr marL="6447" marR="6447" marT="6447" marB="30947" anchor="b">
                    <a:lnL w="12700" cap="flat" cmpd="sng" algn="ctr">
                      <a:solidFill>
                        <a:srgbClr val="000000"/>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tcPr>
                </a:tc>
                <a:tc>
                  <a:txBody>
                    <a:bodyPr/>
                    <a:lstStyle/>
                    <a:p>
                      <a:pPr algn="r" fontAlgn="b"/>
                      <a:r>
                        <a:rPr lang="es-MX" sz="700" b="0" i="0" u="none" strike="noStrike" dirty="0">
                          <a:solidFill>
                            <a:srgbClr val="000000"/>
                          </a:solidFill>
                          <a:effectLst/>
                          <a:latin typeface="Calibri" panose="020F0502020204030204" pitchFamily="34" charset="0"/>
                        </a:rPr>
                        <a:t> 56.1 </a:t>
                      </a:r>
                    </a:p>
                  </a:txBody>
                  <a:tcPr marL="6447" marR="6447" marT="6447" marB="30947" anchor="b">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tcPr>
                </a:tc>
                <a:tc>
                  <a:txBody>
                    <a:bodyPr/>
                    <a:lstStyle/>
                    <a:p>
                      <a:pPr algn="r" fontAlgn="b"/>
                      <a:r>
                        <a:rPr lang="es-MX" sz="700" b="0" i="0" u="none" strike="noStrike" dirty="0">
                          <a:solidFill>
                            <a:srgbClr val="000000"/>
                          </a:solidFill>
                          <a:effectLst/>
                          <a:latin typeface="Calibri" panose="020F0502020204030204" pitchFamily="34" charset="0"/>
                        </a:rPr>
                        <a:t> 828.5 </a:t>
                      </a:r>
                    </a:p>
                  </a:txBody>
                  <a:tcPr marL="6447" marR="6447" marT="6447" marB="30947" anchor="b">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tcPr>
                </a:tc>
                <a:tc>
                  <a:txBody>
                    <a:bodyPr/>
                    <a:lstStyle/>
                    <a:p>
                      <a:pPr algn="r" fontAlgn="b"/>
                      <a:r>
                        <a:rPr lang="es-MX" sz="700" b="0" i="0" u="none" strike="noStrike" dirty="0">
                          <a:solidFill>
                            <a:srgbClr val="000000"/>
                          </a:solidFill>
                          <a:effectLst/>
                          <a:latin typeface="Calibri" panose="020F0502020204030204" pitchFamily="34" charset="0"/>
                        </a:rPr>
                        <a:t>7.0%</a:t>
                      </a:r>
                    </a:p>
                  </a:txBody>
                  <a:tcPr marL="6447" marR="58025" marT="6447" marB="30947" anchor="b">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tcPr>
                </a:tc>
                <a:tc>
                  <a:txBody>
                    <a:bodyPr/>
                    <a:lstStyle/>
                    <a:p>
                      <a:pPr algn="l" fontAlgn="b"/>
                      <a:r>
                        <a:rPr lang="es-MX" sz="700" b="0" i="0" u="none" strike="noStrike" dirty="0">
                          <a:solidFill>
                            <a:srgbClr val="000000"/>
                          </a:solidFill>
                          <a:effectLst/>
                          <a:latin typeface="Calibri" panose="020F0502020204030204" pitchFamily="34" charset="0"/>
                        </a:rPr>
                        <a:t>Pemex</a:t>
                      </a:r>
                    </a:p>
                  </a:txBody>
                  <a:tcPr marL="6447" marR="6447" marT="6447" marB="30947" anchor="b">
                    <a:lnL w="6350" cap="flat" cmpd="sng" algn="ctr">
                      <a:solidFill>
                        <a:srgbClr val="BFBFBF"/>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tcPr>
                </a:tc>
                <a:extLst>
                  <a:ext uri="{0D108BD9-81ED-4DB2-BD59-A6C34878D82A}">
                    <a16:rowId xmlns="" xmlns:a16="http://schemas.microsoft.com/office/drawing/2014/main" val="2697243302"/>
                  </a:ext>
                </a:extLst>
              </a:tr>
              <a:tr h="150865">
                <a:tc>
                  <a:txBody>
                    <a:bodyPr/>
                    <a:lstStyle/>
                    <a:p>
                      <a:pPr algn="l" fontAlgn="b"/>
                      <a:r>
                        <a:rPr lang="es-MX" sz="700" b="0" i="0" u="none" strike="noStrike" dirty="0">
                          <a:solidFill>
                            <a:srgbClr val="000000"/>
                          </a:solidFill>
                          <a:effectLst/>
                          <a:latin typeface="Calibri" panose="020F0502020204030204" pitchFamily="34" charset="0"/>
                        </a:rPr>
                        <a:t>BONOS_220609</a:t>
                      </a:r>
                    </a:p>
                  </a:txBody>
                  <a:tcPr marL="6447" marR="6447" marT="6447" marB="30947" anchor="b">
                    <a:lnL w="12700" cap="flat" cmpd="sng" algn="ctr">
                      <a:solidFill>
                        <a:srgbClr val="000000"/>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tcPr>
                </a:tc>
                <a:tc>
                  <a:txBody>
                    <a:bodyPr/>
                    <a:lstStyle/>
                    <a:p>
                      <a:pPr algn="r" fontAlgn="b"/>
                      <a:r>
                        <a:rPr lang="es-MX" sz="700" b="0" i="0" u="none" strike="noStrike" dirty="0">
                          <a:solidFill>
                            <a:srgbClr val="000000"/>
                          </a:solidFill>
                          <a:effectLst/>
                          <a:latin typeface="Calibri" panose="020F0502020204030204" pitchFamily="34" charset="0"/>
                        </a:rPr>
                        <a:t> 62.8 </a:t>
                      </a:r>
                    </a:p>
                  </a:txBody>
                  <a:tcPr marL="6447" marR="6447" marT="6447" marB="30947" anchor="b">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tcPr>
                </a:tc>
                <a:tc>
                  <a:txBody>
                    <a:bodyPr/>
                    <a:lstStyle/>
                    <a:p>
                      <a:pPr algn="r" fontAlgn="b"/>
                      <a:r>
                        <a:rPr lang="es-MX" sz="700" b="0" i="0" u="none" strike="noStrike" dirty="0">
                          <a:solidFill>
                            <a:srgbClr val="000000"/>
                          </a:solidFill>
                          <a:effectLst/>
                          <a:latin typeface="Calibri" panose="020F0502020204030204" pitchFamily="34" charset="0"/>
                        </a:rPr>
                        <a:t> 997.9 </a:t>
                      </a:r>
                    </a:p>
                  </a:txBody>
                  <a:tcPr marL="6447" marR="6447" marT="6447" marB="30947" anchor="b">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tcPr>
                </a:tc>
                <a:tc>
                  <a:txBody>
                    <a:bodyPr/>
                    <a:lstStyle/>
                    <a:p>
                      <a:pPr algn="r" fontAlgn="b"/>
                      <a:r>
                        <a:rPr lang="es-MX" sz="700" b="0" i="0" u="none" strike="noStrike" dirty="0">
                          <a:solidFill>
                            <a:srgbClr val="000000"/>
                          </a:solidFill>
                          <a:effectLst/>
                          <a:latin typeface="Calibri" panose="020F0502020204030204" pitchFamily="34" charset="0"/>
                        </a:rPr>
                        <a:t>6.5%</a:t>
                      </a:r>
                    </a:p>
                  </a:txBody>
                  <a:tcPr marL="6447" marR="58025" marT="6447" marB="30947" anchor="b">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tcPr>
                </a:tc>
                <a:tc>
                  <a:txBody>
                    <a:bodyPr/>
                    <a:lstStyle/>
                    <a:p>
                      <a:pPr algn="l" fontAlgn="b"/>
                      <a:r>
                        <a:rPr lang="es-MX" sz="700" b="0" i="0" u="none" strike="noStrike" dirty="0">
                          <a:solidFill>
                            <a:srgbClr val="000000"/>
                          </a:solidFill>
                          <a:effectLst/>
                          <a:latin typeface="Calibri" panose="020F0502020204030204" pitchFamily="34" charset="0"/>
                        </a:rPr>
                        <a:t>Bono</a:t>
                      </a:r>
                    </a:p>
                  </a:txBody>
                  <a:tcPr marL="6447" marR="6447" marT="6447" marB="30947" anchor="b">
                    <a:lnL w="6350" cap="flat" cmpd="sng" algn="ctr">
                      <a:solidFill>
                        <a:srgbClr val="BFBFBF"/>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tcPr>
                </a:tc>
                <a:tc>
                  <a:txBody>
                    <a:bodyPr/>
                    <a:lstStyle/>
                    <a:p>
                      <a:pPr algn="l" fontAlgn="b"/>
                      <a:endParaRPr lang="es-MX" sz="700" b="0" i="0" u="none" strike="noStrike" dirty="0">
                        <a:solidFill>
                          <a:srgbClr val="000000"/>
                        </a:solidFill>
                        <a:effectLst/>
                        <a:latin typeface="Calibri" panose="020F0502020204030204" pitchFamily="34" charset="0"/>
                      </a:endParaRPr>
                    </a:p>
                  </a:txBody>
                  <a:tcPr marL="6447" marR="6447" marT="6447" marB="30947"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l" fontAlgn="b"/>
                      <a:r>
                        <a:rPr lang="es-MX" sz="700" b="0" i="0" u="none" strike="noStrike" dirty="0">
                          <a:solidFill>
                            <a:srgbClr val="000000"/>
                          </a:solidFill>
                          <a:effectLst/>
                          <a:latin typeface="Calibri" panose="020F0502020204030204" pitchFamily="34" charset="0"/>
                        </a:rPr>
                        <a:t>CIENCB_15</a:t>
                      </a:r>
                    </a:p>
                  </a:txBody>
                  <a:tcPr marL="6447" marR="6447" marT="6447" marB="30947" anchor="b">
                    <a:lnL w="12700" cap="flat" cmpd="sng" algn="ctr">
                      <a:solidFill>
                        <a:srgbClr val="000000"/>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tcPr>
                </a:tc>
                <a:tc>
                  <a:txBody>
                    <a:bodyPr/>
                    <a:lstStyle/>
                    <a:p>
                      <a:pPr algn="r" fontAlgn="b"/>
                      <a:r>
                        <a:rPr lang="es-MX" sz="700" b="0" i="0" u="none" strike="noStrike" dirty="0">
                          <a:solidFill>
                            <a:srgbClr val="000000"/>
                          </a:solidFill>
                          <a:effectLst/>
                          <a:latin typeface="Calibri" panose="020F0502020204030204" pitchFamily="34" charset="0"/>
                        </a:rPr>
                        <a:t> 59.3 </a:t>
                      </a:r>
                    </a:p>
                  </a:txBody>
                  <a:tcPr marL="6447" marR="6447" marT="6447" marB="30947" anchor="b">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tcPr>
                </a:tc>
                <a:tc>
                  <a:txBody>
                    <a:bodyPr/>
                    <a:lstStyle/>
                    <a:p>
                      <a:pPr algn="r" fontAlgn="b"/>
                      <a:r>
                        <a:rPr lang="es-MX" sz="700" b="0" i="0" u="none" strike="noStrike" dirty="0">
                          <a:solidFill>
                            <a:srgbClr val="000000"/>
                          </a:solidFill>
                          <a:effectLst/>
                          <a:latin typeface="Calibri" panose="020F0502020204030204" pitchFamily="34" charset="0"/>
                        </a:rPr>
                        <a:t> 482.7 </a:t>
                      </a:r>
                    </a:p>
                  </a:txBody>
                  <a:tcPr marL="6447" marR="6447" marT="6447" marB="30947" anchor="b">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tcPr>
                </a:tc>
                <a:tc>
                  <a:txBody>
                    <a:bodyPr/>
                    <a:lstStyle/>
                    <a:p>
                      <a:pPr algn="r" fontAlgn="b"/>
                      <a:r>
                        <a:rPr lang="es-MX" sz="700" b="0" i="0" u="none" strike="noStrike" dirty="0">
                          <a:solidFill>
                            <a:srgbClr val="000000"/>
                          </a:solidFill>
                          <a:effectLst/>
                          <a:latin typeface="Calibri" panose="020F0502020204030204" pitchFamily="34" charset="0"/>
                        </a:rPr>
                        <a:t>12.8%</a:t>
                      </a:r>
                    </a:p>
                  </a:txBody>
                  <a:tcPr marL="6447" marR="58025" marT="6447" marB="30947" anchor="b">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tcPr>
                </a:tc>
                <a:tc>
                  <a:txBody>
                    <a:bodyPr/>
                    <a:lstStyle/>
                    <a:p>
                      <a:pPr algn="l" fontAlgn="b"/>
                      <a:r>
                        <a:rPr lang="es-MX" sz="700" b="0" i="0" u="none" strike="noStrike" dirty="0">
                          <a:solidFill>
                            <a:srgbClr val="000000"/>
                          </a:solidFill>
                          <a:effectLst/>
                          <a:latin typeface="Calibri" panose="020F0502020204030204" pitchFamily="34" charset="0"/>
                        </a:rPr>
                        <a:t>Bono CIEN</a:t>
                      </a:r>
                    </a:p>
                  </a:txBody>
                  <a:tcPr marL="6447" marR="6447" marT="6447" marB="30947" anchor="b">
                    <a:lnL w="6350" cap="flat" cmpd="sng" algn="ctr">
                      <a:solidFill>
                        <a:srgbClr val="BFBFBF"/>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tcPr>
                </a:tc>
                <a:extLst>
                  <a:ext uri="{0D108BD9-81ED-4DB2-BD59-A6C34878D82A}">
                    <a16:rowId xmlns="" xmlns:a16="http://schemas.microsoft.com/office/drawing/2014/main" val="650107054"/>
                  </a:ext>
                </a:extLst>
              </a:tr>
              <a:tr h="150865">
                <a:tc>
                  <a:txBody>
                    <a:bodyPr/>
                    <a:lstStyle/>
                    <a:p>
                      <a:pPr algn="l" fontAlgn="b"/>
                      <a:r>
                        <a:rPr lang="es-MX" sz="700" b="0" i="0" u="none" strike="noStrike" dirty="0">
                          <a:solidFill>
                            <a:srgbClr val="000000"/>
                          </a:solidFill>
                          <a:effectLst/>
                          <a:latin typeface="Calibri" panose="020F0502020204030204" pitchFamily="34" charset="0"/>
                        </a:rPr>
                        <a:t>BONOS_471107</a:t>
                      </a:r>
                    </a:p>
                  </a:txBody>
                  <a:tcPr marL="6447" marR="6447" marT="6447" marB="30947" anchor="b">
                    <a:lnL w="12700" cap="flat" cmpd="sng" algn="ctr">
                      <a:solidFill>
                        <a:srgbClr val="000000"/>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b"/>
                      <a:r>
                        <a:rPr lang="es-MX" sz="700" b="0" i="0" u="none" strike="noStrike" dirty="0">
                          <a:solidFill>
                            <a:srgbClr val="000000"/>
                          </a:solidFill>
                          <a:effectLst/>
                          <a:latin typeface="Calibri" panose="020F0502020204030204" pitchFamily="34" charset="0"/>
                        </a:rPr>
                        <a:t> 58.0 </a:t>
                      </a:r>
                    </a:p>
                  </a:txBody>
                  <a:tcPr marL="6447" marR="6447" marT="6447" marB="30947" anchor="b">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b"/>
                      <a:r>
                        <a:rPr lang="es-MX" sz="700" b="0" i="0" u="none" strike="noStrike" dirty="0">
                          <a:solidFill>
                            <a:srgbClr val="000000"/>
                          </a:solidFill>
                          <a:effectLst/>
                          <a:latin typeface="Calibri" panose="020F0502020204030204" pitchFamily="34" charset="0"/>
                        </a:rPr>
                        <a:t> 1,107.2 </a:t>
                      </a:r>
                    </a:p>
                  </a:txBody>
                  <a:tcPr marL="6447" marR="6447" marT="6447" marB="30947" anchor="b">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b"/>
                      <a:r>
                        <a:rPr lang="es-MX" sz="700" b="0" i="0" u="none" strike="noStrike" dirty="0">
                          <a:solidFill>
                            <a:srgbClr val="000000"/>
                          </a:solidFill>
                          <a:effectLst/>
                          <a:latin typeface="Calibri" panose="020F0502020204030204" pitchFamily="34" charset="0"/>
                        </a:rPr>
                        <a:t>5.5%</a:t>
                      </a:r>
                    </a:p>
                  </a:txBody>
                  <a:tcPr marL="6447" marR="58025" marT="6447" marB="30947" anchor="b">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r>
                        <a:rPr lang="es-MX" sz="700" b="0" i="0" u="none" strike="noStrike" dirty="0">
                          <a:solidFill>
                            <a:srgbClr val="000000"/>
                          </a:solidFill>
                          <a:effectLst/>
                          <a:latin typeface="Calibri" panose="020F0502020204030204" pitchFamily="34" charset="0"/>
                        </a:rPr>
                        <a:t>Bono</a:t>
                      </a:r>
                    </a:p>
                  </a:txBody>
                  <a:tcPr marL="6447" marR="6447" marT="6447" marB="30947" anchor="b">
                    <a:lnL w="6350" cap="flat" cmpd="sng" algn="ctr">
                      <a:solidFill>
                        <a:srgbClr val="BFBFBF"/>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BFBFBF"/>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endParaRPr lang="es-MX" sz="700" b="0" i="0" u="none" strike="noStrike" dirty="0">
                        <a:solidFill>
                          <a:srgbClr val="000000"/>
                        </a:solidFill>
                        <a:effectLst/>
                        <a:latin typeface="Calibri" panose="020F0502020204030204" pitchFamily="34" charset="0"/>
                      </a:endParaRPr>
                    </a:p>
                  </a:txBody>
                  <a:tcPr marL="6447" marR="6447" marT="6447" marB="30947"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l" fontAlgn="b"/>
                      <a:r>
                        <a:rPr lang="es-MX" sz="700" b="0" i="0" u="none" strike="noStrike" dirty="0">
                          <a:solidFill>
                            <a:srgbClr val="000000"/>
                          </a:solidFill>
                          <a:effectLst/>
                          <a:latin typeface="Calibri" panose="020F0502020204030204" pitchFamily="34" charset="0"/>
                        </a:rPr>
                        <a:t>CFECB_12</a:t>
                      </a:r>
                    </a:p>
                  </a:txBody>
                  <a:tcPr marL="6447" marR="6447" marT="6447" marB="30947" anchor="b">
                    <a:lnL w="12700" cap="flat" cmpd="sng" algn="ctr">
                      <a:solidFill>
                        <a:srgbClr val="000000"/>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tcPr>
                </a:tc>
                <a:tc>
                  <a:txBody>
                    <a:bodyPr/>
                    <a:lstStyle/>
                    <a:p>
                      <a:pPr algn="r" fontAlgn="b"/>
                      <a:r>
                        <a:rPr lang="es-MX" sz="700" b="0" i="0" u="none" strike="noStrike" dirty="0">
                          <a:solidFill>
                            <a:srgbClr val="000000"/>
                          </a:solidFill>
                          <a:effectLst/>
                          <a:latin typeface="Calibri" panose="020F0502020204030204" pitchFamily="34" charset="0"/>
                        </a:rPr>
                        <a:t> 130.1 </a:t>
                      </a:r>
                    </a:p>
                  </a:txBody>
                  <a:tcPr marL="6447" marR="6447" marT="6447" marB="30947" anchor="b">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tcPr>
                </a:tc>
                <a:tc>
                  <a:txBody>
                    <a:bodyPr/>
                    <a:lstStyle/>
                    <a:p>
                      <a:pPr algn="r" fontAlgn="b"/>
                      <a:r>
                        <a:rPr lang="es-MX" sz="700" b="0" i="0" u="none" strike="noStrike" dirty="0">
                          <a:solidFill>
                            <a:srgbClr val="000000"/>
                          </a:solidFill>
                          <a:effectLst/>
                          <a:latin typeface="Calibri" panose="020F0502020204030204" pitchFamily="34" charset="0"/>
                        </a:rPr>
                        <a:t> 1,368.0 </a:t>
                      </a:r>
                    </a:p>
                  </a:txBody>
                  <a:tcPr marL="6447" marR="6447" marT="6447" marB="30947" anchor="b">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tcPr>
                </a:tc>
                <a:tc>
                  <a:txBody>
                    <a:bodyPr/>
                    <a:lstStyle/>
                    <a:p>
                      <a:pPr algn="r" fontAlgn="b"/>
                      <a:r>
                        <a:rPr lang="es-MX" sz="700" b="0" i="0" u="none" strike="noStrike" dirty="0">
                          <a:solidFill>
                            <a:srgbClr val="000000"/>
                          </a:solidFill>
                          <a:effectLst/>
                          <a:latin typeface="Calibri" panose="020F0502020204030204" pitchFamily="34" charset="0"/>
                        </a:rPr>
                        <a:t>9.8%</a:t>
                      </a:r>
                    </a:p>
                  </a:txBody>
                  <a:tcPr marL="6447" marR="58025" marT="6447" marB="30947" anchor="b">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tcPr>
                </a:tc>
                <a:tc>
                  <a:txBody>
                    <a:bodyPr/>
                    <a:lstStyle/>
                    <a:p>
                      <a:pPr algn="l" fontAlgn="b"/>
                      <a:r>
                        <a:rPr lang="es-MX" sz="700" b="0" i="0" u="none" strike="noStrike" dirty="0">
                          <a:solidFill>
                            <a:srgbClr val="000000"/>
                          </a:solidFill>
                          <a:effectLst/>
                          <a:latin typeface="Calibri" panose="020F0502020204030204" pitchFamily="34" charset="0"/>
                        </a:rPr>
                        <a:t>CFE</a:t>
                      </a:r>
                    </a:p>
                  </a:txBody>
                  <a:tcPr marL="6447" marR="6447" marT="6447" marB="30947" anchor="b">
                    <a:lnL w="6350" cap="flat" cmpd="sng" algn="ctr">
                      <a:solidFill>
                        <a:srgbClr val="BFBFBF"/>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tcPr>
                </a:tc>
                <a:extLst>
                  <a:ext uri="{0D108BD9-81ED-4DB2-BD59-A6C34878D82A}">
                    <a16:rowId xmlns="" xmlns:a16="http://schemas.microsoft.com/office/drawing/2014/main" val="2667279440"/>
                  </a:ext>
                </a:extLst>
              </a:tr>
              <a:tr h="150865">
                <a:tc>
                  <a:txBody>
                    <a:bodyPr/>
                    <a:lstStyle/>
                    <a:p>
                      <a:pPr algn="l" fontAlgn="b"/>
                      <a:r>
                        <a:rPr lang="es-MX" sz="700" b="1" i="0" u="none" strike="noStrike" dirty="0">
                          <a:solidFill>
                            <a:srgbClr val="000000"/>
                          </a:solidFill>
                          <a:effectLst/>
                          <a:latin typeface="Calibri" panose="020F0502020204030204" pitchFamily="34" charset="0"/>
                        </a:rPr>
                        <a:t>Corporativos</a:t>
                      </a:r>
                    </a:p>
                  </a:txBody>
                  <a:tcPr marL="6447" marR="6447" marT="6447" marB="30947" anchor="b">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r" fontAlgn="b"/>
                      <a:r>
                        <a:rPr lang="es-MX" sz="700" b="1" i="0" u="none" strike="noStrike" dirty="0">
                          <a:solidFill>
                            <a:srgbClr val="000000"/>
                          </a:solidFill>
                          <a:effectLst/>
                          <a:latin typeface="Calibri" panose="020F0502020204030204" pitchFamily="34" charset="0"/>
                        </a:rPr>
                        <a:t> 336.3 </a:t>
                      </a:r>
                    </a:p>
                  </a:txBody>
                  <a:tcPr marL="6447" marR="6447" marT="6447" marB="30947" anchor="b">
                    <a:lnL>
                      <a:noFill/>
                    </a:lnL>
                    <a:lnR>
                      <a:noFill/>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r" fontAlgn="b"/>
                      <a:r>
                        <a:rPr lang="es-MX" sz="700" b="1" i="0" u="none" strike="noStrike" dirty="0">
                          <a:solidFill>
                            <a:srgbClr val="000000"/>
                          </a:solidFill>
                          <a:effectLst/>
                          <a:latin typeface="Calibri" panose="020F0502020204030204" pitchFamily="34" charset="0"/>
                        </a:rPr>
                        <a:t> 2,559.6 </a:t>
                      </a:r>
                    </a:p>
                  </a:txBody>
                  <a:tcPr marL="6447" marR="6447" marT="6447" marB="30947" anchor="b">
                    <a:lnL>
                      <a:noFill/>
                    </a:lnL>
                    <a:lnR>
                      <a:noFill/>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l" fontAlgn="b"/>
                      <a:endParaRPr lang="es-MX" sz="700" b="1" i="0" u="none" strike="noStrike" dirty="0">
                        <a:solidFill>
                          <a:srgbClr val="000000"/>
                        </a:solidFill>
                        <a:effectLst/>
                        <a:latin typeface="Calibri" panose="020F0502020204030204" pitchFamily="34" charset="0"/>
                      </a:endParaRPr>
                    </a:p>
                  </a:txBody>
                  <a:tcPr marL="6447" marR="6447" marT="6447" marB="30947" anchor="b">
                    <a:lnL>
                      <a:noFill/>
                    </a:lnL>
                    <a:lnR>
                      <a:noFill/>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l" fontAlgn="b"/>
                      <a:endParaRPr lang="es-MX" sz="700" b="1" i="0" u="none" strike="noStrike" dirty="0">
                        <a:solidFill>
                          <a:srgbClr val="000000"/>
                        </a:solidFill>
                        <a:effectLst/>
                        <a:latin typeface="Calibri" panose="020F0502020204030204" pitchFamily="34" charset="0"/>
                      </a:endParaRPr>
                    </a:p>
                  </a:txBody>
                  <a:tcPr marL="6447" marR="6447" marT="6447" marB="30947" anchor="b">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l" fontAlgn="b"/>
                      <a:endParaRPr lang="es-MX" sz="700" b="0" i="0" u="none" strike="noStrike" dirty="0">
                        <a:solidFill>
                          <a:srgbClr val="000000"/>
                        </a:solidFill>
                        <a:effectLst/>
                        <a:latin typeface="Calibri" panose="020F0502020204030204" pitchFamily="34" charset="0"/>
                      </a:endParaRPr>
                    </a:p>
                  </a:txBody>
                  <a:tcPr marL="6447" marR="6447" marT="6447" marB="30947"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l" fontAlgn="b"/>
                      <a:r>
                        <a:rPr lang="es-MX" sz="700" b="0" i="0" u="none" strike="noStrike" dirty="0">
                          <a:solidFill>
                            <a:srgbClr val="000000"/>
                          </a:solidFill>
                          <a:effectLst/>
                          <a:latin typeface="Calibri" panose="020F0502020204030204" pitchFamily="34" charset="0"/>
                        </a:rPr>
                        <a:t>CFE_14-2</a:t>
                      </a:r>
                    </a:p>
                  </a:txBody>
                  <a:tcPr marL="6447" marR="6447" marT="6447" marB="30947" anchor="b">
                    <a:lnL w="12700" cap="flat" cmpd="sng" algn="ctr">
                      <a:solidFill>
                        <a:srgbClr val="000000"/>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tcPr>
                </a:tc>
                <a:tc>
                  <a:txBody>
                    <a:bodyPr/>
                    <a:lstStyle/>
                    <a:p>
                      <a:pPr algn="r" fontAlgn="b"/>
                      <a:r>
                        <a:rPr lang="es-MX" sz="700" b="0" i="0" u="none" strike="noStrike" dirty="0">
                          <a:solidFill>
                            <a:srgbClr val="000000"/>
                          </a:solidFill>
                          <a:effectLst/>
                          <a:latin typeface="Calibri" panose="020F0502020204030204" pitchFamily="34" charset="0"/>
                        </a:rPr>
                        <a:t> 56.9 </a:t>
                      </a:r>
                    </a:p>
                  </a:txBody>
                  <a:tcPr marL="6447" marR="6447" marT="6447" marB="30947" anchor="b">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tcPr>
                </a:tc>
                <a:tc>
                  <a:txBody>
                    <a:bodyPr/>
                    <a:lstStyle/>
                    <a:p>
                      <a:pPr algn="r" fontAlgn="b"/>
                      <a:r>
                        <a:rPr lang="es-MX" sz="700" b="0" i="0" u="none" strike="noStrike" dirty="0">
                          <a:solidFill>
                            <a:srgbClr val="000000"/>
                          </a:solidFill>
                          <a:effectLst/>
                          <a:latin typeface="Calibri" panose="020F0502020204030204" pitchFamily="34" charset="0"/>
                        </a:rPr>
                        <a:t> 502.1 </a:t>
                      </a:r>
                    </a:p>
                  </a:txBody>
                  <a:tcPr marL="6447" marR="6447" marT="6447" marB="30947" anchor="b">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tcPr>
                </a:tc>
                <a:tc>
                  <a:txBody>
                    <a:bodyPr/>
                    <a:lstStyle/>
                    <a:p>
                      <a:pPr algn="r" fontAlgn="b"/>
                      <a:r>
                        <a:rPr lang="es-MX" sz="700" b="0" i="0" u="none" strike="noStrike" dirty="0">
                          <a:solidFill>
                            <a:srgbClr val="000000"/>
                          </a:solidFill>
                          <a:effectLst/>
                          <a:latin typeface="Calibri" panose="020F0502020204030204" pitchFamily="34" charset="0"/>
                        </a:rPr>
                        <a:t>12.2%</a:t>
                      </a:r>
                    </a:p>
                  </a:txBody>
                  <a:tcPr marL="6447" marR="58025" marT="6447" marB="30947" anchor="b">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tcPr>
                </a:tc>
                <a:tc>
                  <a:txBody>
                    <a:bodyPr/>
                    <a:lstStyle/>
                    <a:p>
                      <a:pPr algn="l" fontAlgn="b"/>
                      <a:r>
                        <a:rPr lang="es-MX" sz="700" b="0" i="0" u="none" strike="noStrike" dirty="0">
                          <a:solidFill>
                            <a:srgbClr val="000000"/>
                          </a:solidFill>
                          <a:effectLst/>
                          <a:latin typeface="Calibri" panose="020F0502020204030204" pitchFamily="34" charset="0"/>
                        </a:rPr>
                        <a:t>CFE</a:t>
                      </a:r>
                    </a:p>
                  </a:txBody>
                  <a:tcPr marL="6447" marR="6447" marT="6447" marB="30947" anchor="b">
                    <a:lnL w="6350" cap="flat" cmpd="sng" algn="ctr">
                      <a:solidFill>
                        <a:srgbClr val="BFBFBF"/>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tcPr>
                </a:tc>
                <a:extLst>
                  <a:ext uri="{0D108BD9-81ED-4DB2-BD59-A6C34878D82A}">
                    <a16:rowId xmlns="" xmlns:a16="http://schemas.microsoft.com/office/drawing/2014/main" val="948437039"/>
                  </a:ext>
                </a:extLst>
              </a:tr>
              <a:tr h="150865">
                <a:tc>
                  <a:txBody>
                    <a:bodyPr/>
                    <a:lstStyle/>
                    <a:p>
                      <a:pPr algn="l" fontAlgn="b"/>
                      <a:r>
                        <a:rPr lang="es-MX" sz="700" b="0" i="0" u="none" strike="noStrike" dirty="0">
                          <a:solidFill>
                            <a:srgbClr val="000000"/>
                          </a:solidFill>
                          <a:effectLst/>
                          <a:latin typeface="Calibri" panose="020F0502020204030204" pitchFamily="34" charset="0"/>
                        </a:rPr>
                        <a:t>CEMEX_09</a:t>
                      </a:r>
                    </a:p>
                  </a:txBody>
                  <a:tcPr marL="6447" marR="6447" marT="6447" marB="30947" anchor="b">
                    <a:lnL w="12700" cap="flat" cmpd="sng" algn="ctr">
                      <a:solidFill>
                        <a:srgbClr val="000000"/>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BFBFBF"/>
                      </a:solidFill>
                      <a:prstDash val="solid"/>
                      <a:round/>
                      <a:headEnd type="none" w="med" len="med"/>
                      <a:tailEnd type="none" w="med" len="med"/>
                    </a:lnB>
                  </a:tcPr>
                </a:tc>
                <a:tc>
                  <a:txBody>
                    <a:bodyPr/>
                    <a:lstStyle/>
                    <a:p>
                      <a:pPr algn="r" fontAlgn="b"/>
                      <a:r>
                        <a:rPr lang="es-MX" sz="700" b="0" i="0" u="none" strike="noStrike" dirty="0">
                          <a:solidFill>
                            <a:srgbClr val="000000"/>
                          </a:solidFill>
                          <a:effectLst/>
                          <a:latin typeface="Calibri" panose="020F0502020204030204" pitchFamily="34" charset="0"/>
                        </a:rPr>
                        <a:t> 76.1 </a:t>
                      </a:r>
                    </a:p>
                  </a:txBody>
                  <a:tcPr marL="6447" marR="6447" marT="6447" marB="30947" anchor="b">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BFBFBF"/>
                      </a:solidFill>
                      <a:prstDash val="solid"/>
                      <a:round/>
                      <a:headEnd type="none" w="med" len="med"/>
                      <a:tailEnd type="none" w="med" len="med"/>
                    </a:lnB>
                  </a:tcPr>
                </a:tc>
                <a:tc>
                  <a:txBody>
                    <a:bodyPr/>
                    <a:lstStyle/>
                    <a:p>
                      <a:pPr algn="r" fontAlgn="b"/>
                      <a:r>
                        <a:rPr lang="es-MX" sz="700" b="0" i="0" u="none" strike="noStrike" dirty="0">
                          <a:solidFill>
                            <a:srgbClr val="000000"/>
                          </a:solidFill>
                          <a:effectLst/>
                          <a:latin typeface="Calibri" panose="020F0502020204030204" pitchFamily="34" charset="0"/>
                        </a:rPr>
                        <a:t> 578.0 </a:t>
                      </a:r>
                    </a:p>
                  </a:txBody>
                  <a:tcPr marL="6447" marR="6447" marT="6447" marB="30947" anchor="b">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BFBFBF"/>
                      </a:solidFill>
                      <a:prstDash val="solid"/>
                      <a:round/>
                      <a:headEnd type="none" w="med" len="med"/>
                      <a:tailEnd type="none" w="med" len="med"/>
                    </a:lnB>
                  </a:tcPr>
                </a:tc>
                <a:tc>
                  <a:txBody>
                    <a:bodyPr/>
                    <a:lstStyle/>
                    <a:p>
                      <a:pPr algn="r" fontAlgn="b"/>
                      <a:r>
                        <a:rPr lang="es-MX" sz="700" b="0" i="0" u="none" strike="noStrike" dirty="0">
                          <a:solidFill>
                            <a:srgbClr val="000000"/>
                          </a:solidFill>
                          <a:effectLst/>
                          <a:latin typeface="Calibri" panose="020F0502020204030204" pitchFamily="34" charset="0"/>
                        </a:rPr>
                        <a:t>14.5%</a:t>
                      </a:r>
                    </a:p>
                  </a:txBody>
                  <a:tcPr marL="6447" marR="58025" marT="6447" marB="30947" anchor="b">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BFBFBF"/>
                      </a:solidFill>
                      <a:prstDash val="solid"/>
                      <a:round/>
                      <a:headEnd type="none" w="med" len="med"/>
                      <a:tailEnd type="none" w="med" len="med"/>
                    </a:lnB>
                  </a:tcPr>
                </a:tc>
                <a:tc>
                  <a:txBody>
                    <a:bodyPr/>
                    <a:lstStyle/>
                    <a:p>
                      <a:pPr algn="l" fontAlgn="b"/>
                      <a:r>
                        <a:rPr lang="es-MX" sz="700" b="0" i="0" u="none" strike="noStrike" dirty="0">
                          <a:solidFill>
                            <a:srgbClr val="000000"/>
                          </a:solidFill>
                          <a:effectLst/>
                          <a:latin typeface="Calibri" panose="020F0502020204030204" pitchFamily="34" charset="0"/>
                        </a:rPr>
                        <a:t>Cemex</a:t>
                      </a:r>
                    </a:p>
                  </a:txBody>
                  <a:tcPr marL="6447" marR="6447" marT="6447" marB="30947" anchor="b">
                    <a:lnL w="6350" cap="flat" cmpd="sng" algn="ctr">
                      <a:solidFill>
                        <a:srgbClr val="BFBFBF"/>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BFBFBF"/>
                      </a:solidFill>
                      <a:prstDash val="solid"/>
                      <a:round/>
                      <a:headEnd type="none" w="med" len="med"/>
                      <a:tailEnd type="none" w="med" len="med"/>
                    </a:lnB>
                  </a:tcPr>
                </a:tc>
                <a:tc>
                  <a:txBody>
                    <a:bodyPr/>
                    <a:lstStyle/>
                    <a:p>
                      <a:pPr algn="l" fontAlgn="b"/>
                      <a:endParaRPr lang="es-MX" sz="700" b="0" i="0" u="none" strike="noStrike" dirty="0">
                        <a:solidFill>
                          <a:srgbClr val="000000"/>
                        </a:solidFill>
                        <a:effectLst/>
                        <a:latin typeface="Calibri" panose="020F0502020204030204" pitchFamily="34" charset="0"/>
                      </a:endParaRPr>
                    </a:p>
                  </a:txBody>
                  <a:tcPr marL="6447" marR="6447" marT="6447" marB="30947"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l" fontAlgn="b"/>
                      <a:r>
                        <a:rPr lang="es-MX" sz="700" b="0" i="0" u="none" strike="noStrike" dirty="0">
                          <a:solidFill>
                            <a:srgbClr val="000000"/>
                          </a:solidFill>
                          <a:effectLst/>
                          <a:latin typeface="Calibri" panose="020F0502020204030204" pitchFamily="34" charset="0"/>
                        </a:rPr>
                        <a:t>NAFF_240308</a:t>
                      </a:r>
                    </a:p>
                  </a:txBody>
                  <a:tcPr marL="6447" marR="6447" marT="6447" marB="30947" anchor="b">
                    <a:lnL w="12700" cap="flat" cmpd="sng" algn="ctr">
                      <a:solidFill>
                        <a:srgbClr val="000000"/>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b"/>
                      <a:r>
                        <a:rPr lang="es-MX" sz="700" b="0" i="0" u="none" strike="noStrike" dirty="0">
                          <a:solidFill>
                            <a:srgbClr val="000000"/>
                          </a:solidFill>
                          <a:effectLst/>
                          <a:latin typeface="Calibri" panose="020F0502020204030204" pitchFamily="34" charset="0"/>
                        </a:rPr>
                        <a:t> 92.8 </a:t>
                      </a:r>
                    </a:p>
                  </a:txBody>
                  <a:tcPr marL="6447" marR="6447" marT="6447" marB="30947" anchor="b">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b"/>
                      <a:r>
                        <a:rPr lang="es-MX" sz="700" b="0" i="0" u="none" strike="noStrike" dirty="0">
                          <a:solidFill>
                            <a:srgbClr val="000000"/>
                          </a:solidFill>
                          <a:effectLst/>
                          <a:latin typeface="Calibri" panose="020F0502020204030204" pitchFamily="34" charset="0"/>
                        </a:rPr>
                        <a:t> 1,562.5 </a:t>
                      </a:r>
                    </a:p>
                  </a:txBody>
                  <a:tcPr marL="6447" marR="6447" marT="6447" marB="30947" anchor="b">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b"/>
                      <a:r>
                        <a:rPr lang="es-MX" sz="700" b="0" i="0" u="none" strike="noStrike" dirty="0">
                          <a:solidFill>
                            <a:srgbClr val="000000"/>
                          </a:solidFill>
                          <a:effectLst/>
                          <a:latin typeface="Calibri" panose="020F0502020204030204" pitchFamily="34" charset="0"/>
                        </a:rPr>
                        <a:t>6.1%</a:t>
                      </a:r>
                    </a:p>
                  </a:txBody>
                  <a:tcPr marL="6447" marR="58025" marT="6447" marB="30947" anchor="b">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r>
                        <a:rPr lang="es-MX" sz="700" b="0" i="0" u="none" strike="noStrike" dirty="0">
                          <a:solidFill>
                            <a:srgbClr val="000000"/>
                          </a:solidFill>
                          <a:effectLst/>
                          <a:latin typeface="Calibri" panose="020F0502020204030204" pitchFamily="34" charset="0"/>
                        </a:rPr>
                        <a:t>Nafin</a:t>
                      </a:r>
                    </a:p>
                  </a:txBody>
                  <a:tcPr marL="6447" marR="6447" marT="6447" marB="30947" anchor="b">
                    <a:lnL w="6350" cap="flat" cmpd="sng" algn="ctr">
                      <a:solidFill>
                        <a:srgbClr val="BFBFBF"/>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BFBFBF"/>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 xmlns:a16="http://schemas.microsoft.com/office/drawing/2014/main" val="1007179448"/>
                  </a:ext>
                </a:extLst>
              </a:tr>
              <a:tr h="150865">
                <a:tc>
                  <a:txBody>
                    <a:bodyPr/>
                    <a:lstStyle/>
                    <a:p>
                      <a:pPr algn="l" fontAlgn="b"/>
                      <a:r>
                        <a:rPr lang="es-MX" sz="700" b="0" i="0" u="none" strike="noStrike" dirty="0">
                          <a:solidFill>
                            <a:srgbClr val="000000"/>
                          </a:solidFill>
                          <a:effectLst/>
                          <a:latin typeface="Calibri" panose="020F0502020204030204" pitchFamily="34" charset="0"/>
                        </a:rPr>
                        <a:t>OSM_15</a:t>
                      </a:r>
                    </a:p>
                  </a:txBody>
                  <a:tcPr marL="6447" marR="6447" marT="6447" marB="30947" anchor="b">
                    <a:lnL w="12700" cap="flat" cmpd="sng" algn="ctr">
                      <a:solidFill>
                        <a:srgbClr val="000000"/>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tcPr>
                </a:tc>
                <a:tc>
                  <a:txBody>
                    <a:bodyPr/>
                    <a:lstStyle/>
                    <a:p>
                      <a:pPr algn="r" fontAlgn="b"/>
                      <a:r>
                        <a:rPr lang="es-MX" sz="700" b="0" i="0" u="none" strike="noStrike" dirty="0">
                          <a:solidFill>
                            <a:srgbClr val="000000"/>
                          </a:solidFill>
                          <a:effectLst/>
                          <a:latin typeface="Calibri" panose="020F0502020204030204" pitchFamily="34" charset="0"/>
                        </a:rPr>
                        <a:t> 108.6 </a:t>
                      </a:r>
                    </a:p>
                  </a:txBody>
                  <a:tcPr marL="6447" marR="6447" marT="6447" marB="30947" anchor="b">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tcPr>
                </a:tc>
                <a:tc>
                  <a:txBody>
                    <a:bodyPr/>
                    <a:lstStyle/>
                    <a:p>
                      <a:pPr algn="r" fontAlgn="b"/>
                      <a:r>
                        <a:rPr lang="es-MX" sz="700" b="0" i="0" u="none" strike="noStrike" dirty="0">
                          <a:solidFill>
                            <a:srgbClr val="000000"/>
                          </a:solidFill>
                          <a:effectLst/>
                          <a:latin typeface="Calibri" panose="020F0502020204030204" pitchFamily="34" charset="0"/>
                        </a:rPr>
                        <a:t> 1,032.6 </a:t>
                      </a:r>
                    </a:p>
                  </a:txBody>
                  <a:tcPr marL="6447" marR="6447" marT="6447" marB="30947" anchor="b">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tcPr>
                </a:tc>
                <a:tc>
                  <a:txBody>
                    <a:bodyPr/>
                    <a:lstStyle/>
                    <a:p>
                      <a:pPr algn="r" fontAlgn="b"/>
                      <a:r>
                        <a:rPr lang="es-MX" sz="700" b="0" i="0" u="none" strike="noStrike" dirty="0">
                          <a:solidFill>
                            <a:srgbClr val="000000"/>
                          </a:solidFill>
                          <a:effectLst/>
                          <a:latin typeface="Calibri" panose="020F0502020204030204" pitchFamily="34" charset="0"/>
                        </a:rPr>
                        <a:t>8.9%</a:t>
                      </a:r>
                    </a:p>
                  </a:txBody>
                  <a:tcPr marL="6447" marR="58025" marT="6447" marB="30947" anchor="b">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tcPr>
                </a:tc>
                <a:tc>
                  <a:txBody>
                    <a:bodyPr/>
                    <a:lstStyle/>
                    <a:p>
                      <a:pPr algn="l" fontAlgn="b"/>
                      <a:r>
                        <a:rPr lang="es-MX" sz="700" b="0" i="0" u="none" strike="noStrike" dirty="0">
                          <a:solidFill>
                            <a:srgbClr val="000000"/>
                          </a:solidFill>
                          <a:effectLst/>
                          <a:latin typeface="Calibri" panose="020F0502020204030204" pitchFamily="34" charset="0"/>
                        </a:rPr>
                        <a:t>Opsimex</a:t>
                      </a:r>
                    </a:p>
                  </a:txBody>
                  <a:tcPr marL="6447" marR="6447" marT="6447" marB="30947" anchor="b">
                    <a:lnL w="6350" cap="flat" cmpd="sng" algn="ctr">
                      <a:solidFill>
                        <a:srgbClr val="BFBFBF"/>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tcPr>
                </a:tc>
                <a:tc>
                  <a:txBody>
                    <a:bodyPr/>
                    <a:lstStyle/>
                    <a:p>
                      <a:pPr algn="l" fontAlgn="b"/>
                      <a:endParaRPr lang="es-MX" sz="700" b="0" i="0" u="none" strike="noStrike" dirty="0">
                        <a:solidFill>
                          <a:srgbClr val="000000"/>
                        </a:solidFill>
                        <a:effectLst/>
                        <a:latin typeface="Calibri" panose="020F0502020204030204" pitchFamily="34" charset="0"/>
                      </a:endParaRPr>
                    </a:p>
                  </a:txBody>
                  <a:tcPr marL="6447" marR="6447" marT="6447" marB="30947" anchor="b">
                    <a:lnL w="12700" cap="flat" cmpd="sng" algn="ctr">
                      <a:solidFill>
                        <a:srgbClr val="000000"/>
                      </a:solidFill>
                      <a:prstDash val="solid"/>
                      <a:round/>
                      <a:headEnd type="none" w="med" len="med"/>
                      <a:tailEnd type="none" w="med" len="med"/>
                    </a:lnL>
                    <a:lnR>
                      <a:noFill/>
                    </a:lnR>
                    <a:lnT>
                      <a:noFill/>
                    </a:lnT>
                    <a:lnB>
                      <a:noFill/>
                    </a:lnB>
                  </a:tcPr>
                </a:tc>
                <a:tc>
                  <a:txBody>
                    <a:bodyPr/>
                    <a:lstStyle/>
                    <a:p>
                      <a:pPr algn="l" fontAlgn="b"/>
                      <a:endParaRPr lang="es-MX" sz="700" b="0" i="0" u="none" strike="noStrike" dirty="0">
                        <a:solidFill>
                          <a:srgbClr val="000000"/>
                        </a:solidFill>
                        <a:effectLst/>
                        <a:latin typeface="Calibri" panose="020F0502020204030204" pitchFamily="34" charset="0"/>
                      </a:endParaRPr>
                    </a:p>
                  </a:txBody>
                  <a:tcPr marL="6447" marR="6447" marT="6447" marB="30947"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b"/>
                      <a:endParaRPr lang="es-MX" sz="700" b="0" i="0" u="none" strike="noStrike" dirty="0">
                        <a:solidFill>
                          <a:srgbClr val="000000"/>
                        </a:solidFill>
                        <a:effectLst/>
                        <a:latin typeface="Calibri" panose="020F0502020204030204" pitchFamily="34" charset="0"/>
                      </a:endParaRPr>
                    </a:p>
                  </a:txBody>
                  <a:tcPr marL="6447" marR="6447" marT="6447" marB="30947"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b"/>
                      <a:endParaRPr lang="es-MX" sz="700" b="0" i="0" u="none" strike="noStrike" dirty="0">
                        <a:solidFill>
                          <a:srgbClr val="000000"/>
                        </a:solidFill>
                        <a:effectLst/>
                        <a:latin typeface="Calibri" panose="020F0502020204030204" pitchFamily="34" charset="0"/>
                      </a:endParaRPr>
                    </a:p>
                  </a:txBody>
                  <a:tcPr marL="6447" marR="6447" marT="6447" marB="30947"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b"/>
                      <a:endParaRPr lang="es-MX" sz="700" b="0" i="0" u="none" strike="noStrike" dirty="0">
                        <a:solidFill>
                          <a:srgbClr val="000000"/>
                        </a:solidFill>
                        <a:effectLst/>
                        <a:latin typeface="Calibri" panose="020F0502020204030204" pitchFamily="34" charset="0"/>
                      </a:endParaRPr>
                    </a:p>
                  </a:txBody>
                  <a:tcPr marL="6447" marR="6447" marT="6447" marB="30947"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b"/>
                      <a:endParaRPr lang="es-MX" sz="700" b="0" i="0" u="none" strike="noStrike" dirty="0">
                        <a:solidFill>
                          <a:srgbClr val="000000"/>
                        </a:solidFill>
                        <a:effectLst/>
                        <a:latin typeface="Calibri" panose="020F0502020204030204" pitchFamily="34" charset="0"/>
                      </a:endParaRPr>
                    </a:p>
                  </a:txBody>
                  <a:tcPr marL="6447" marR="6447" marT="6447" marB="30947" anchor="b">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extLst>
                  <a:ext uri="{0D108BD9-81ED-4DB2-BD59-A6C34878D82A}">
                    <a16:rowId xmlns="" xmlns:a16="http://schemas.microsoft.com/office/drawing/2014/main" val="2841596910"/>
                  </a:ext>
                </a:extLst>
              </a:tr>
              <a:tr h="150865">
                <a:tc>
                  <a:txBody>
                    <a:bodyPr/>
                    <a:lstStyle/>
                    <a:p>
                      <a:pPr algn="l" fontAlgn="b"/>
                      <a:r>
                        <a:rPr lang="es-MX" sz="700" b="0" i="0" u="none" strike="noStrike" dirty="0">
                          <a:solidFill>
                            <a:srgbClr val="000000"/>
                          </a:solidFill>
                          <a:effectLst/>
                          <a:latin typeface="Calibri" panose="020F0502020204030204" pitchFamily="34" charset="0"/>
                        </a:rPr>
                        <a:t>PAMMCB_14U</a:t>
                      </a:r>
                    </a:p>
                  </a:txBody>
                  <a:tcPr marL="6447" marR="6447" marT="6447" marB="30947" anchor="b">
                    <a:lnL w="12700" cap="flat" cmpd="sng" algn="ctr">
                      <a:solidFill>
                        <a:srgbClr val="000000"/>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b"/>
                      <a:r>
                        <a:rPr lang="es-MX" sz="700" b="0" i="0" u="none" strike="noStrike" dirty="0">
                          <a:solidFill>
                            <a:srgbClr val="000000"/>
                          </a:solidFill>
                          <a:effectLst/>
                          <a:latin typeface="Calibri" panose="020F0502020204030204" pitchFamily="34" charset="0"/>
                        </a:rPr>
                        <a:t> 151.5 </a:t>
                      </a:r>
                    </a:p>
                  </a:txBody>
                  <a:tcPr marL="6447" marR="6447" marT="6447" marB="30947" anchor="b">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b"/>
                      <a:r>
                        <a:rPr lang="es-MX" sz="700" b="0" i="0" u="none" strike="noStrike" dirty="0">
                          <a:solidFill>
                            <a:srgbClr val="000000"/>
                          </a:solidFill>
                          <a:effectLst/>
                          <a:latin typeface="Calibri" panose="020F0502020204030204" pitchFamily="34" charset="0"/>
                        </a:rPr>
                        <a:t> 949.1 </a:t>
                      </a:r>
                    </a:p>
                  </a:txBody>
                  <a:tcPr marL="6447" marR="6447" marT="6447" marB="30947" anchor="b">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b"/>
                      <a:r>
                        <a:rPr lang="es-MX" sz="700" b="0" i="0" u="none" strike="noStrike" dirty="0">
                          <a:solidFill>
                            <a:srgbClr val="000000"/>
                          </a:solidFill>
                          <a:effectLst/>
                          <a:latin typeface="Calibri" panose="020F0502020204030204" pitchFamily="34" charset="0"/>
                        </a:rPr>
                        <a:t>13.9%</a:t>
                      </a:r>
                    </a:p>
                  </a:txBody>
                  <a:tcPr marL="6447" marR="58025" marT="6447" marB="30947" anchor="b">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r>
                        <a:rPr lang="es-MX" sz="700" b="0" i="0" u="none" strike="noStrike" dirty="0">
                          <a:solidFill>
                            <a:srgbClr val="000000"/>
                          </a:solidFill>
                          <a:effectLst/>
                          <a:latin typeface="Calibri" panose="020F0502020204030204" pitchFamily="34" charset="0"/>
                        </a:rPr>
                        <a:t>Peajes Mty</a:t>
                      </a:r>
                    </a:p>
                  </a:txBody>
                  <a:tcPr marL="6447" marR="6447" marT="6447" marB="30947" anchor="b">
                    <a:lnL w="6350" cap="flat" cmpd="sng" algn="ctr">
                      <a:solidFill>
                        <a:srgbClr val="BFBFBF"/>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BFBFBF"/>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endParaRPr lang="es-MX" sz="700" b="0" i="0" u="none" strike="noStrike" dirty="0">
                        <a:solidFill>
                          <a:srgbClr val="000000"/>
                        </a:solidFill>
                        <a:effectLst/>
                        <a:latin typeface="Calibri" panose="020F0502020204030204" pitchFamily="34" charset="0"/>
                      </a:endParaRPr>
                    </a:p>
                  </a:txBody>
                  <a:tcPr marL="6447" marR="6447" marT="6447" marB="30947" anchor="b">
                    <a:lnL w="12700" cap="flat" cmpd="sng" algn="ctr">
                      <a:solidFill>
                        <a:srgbClr val="000000"/>
                      </a:solidFill>
                      <a:prstDash val="solid"/>
                      <a:round/>
                      <a:headEnd type="none" w="med" len="med"/>
                      <a:tailEnd type="none" w="med" len="med"/>
                    </a:lnL>
                    <a:lnR>
                      <a:noFill/>
                    </a:lnR>
                    <a:lnT>
                      <a:noFill/>
                    </a:lnT>
                    <a:lnB w="12700" cap="flat" cmpd="sng" algn="ctr">
                      <a:solidFill>
                        <a:srgbClr val="000000"/>
                      </a:solidFill>
                      <a:prstDash val="solid"/>
                      <a:round/>
                      <a:headEnd type="none" w="med" len="med"/>
                      <a:tailEnd type="none" w="med" len="med"/>
                    </a:lnB>
                  </a:tcPr>
                </a:tc>
                <a:tc>
                  <a:txBody>
                    <a:bodyPr/>
                    <a:lstStyle/>
                    <a:p>
                      <a:pPr algn="l" fontAlgn="b"/>
                      <a:endParaRPr lang="es-MX" sz="700" b="0" i="0" u="none" strike="noStrike" dirty="0">
                        <a:solidFill>
                          <a:srgbClr val="000000"/>
                        </a:solidFill>
                        <a:effectLst/>
                        <a:latin typeface="Calibri" panose="020F0502020204030204" pitchFamily="34" charset="0"/>
                      </a:endParaRPr>
                    </a:p>
                  </a:txBody>
                  <a:tcPr marL="6447" marR="6447" marT="6447" marB="30947" anchor="b">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b"/>
                      <a:endParaRPr lang="es-MX" sz="700" b="0" i="0" u="none" strike="noStrike" dirty="0">
                        <a:solidFill>
                          <a:srgbClr val="000000"/>
                        </a:solidFill>
                        <a:effectLst/>
                        <a:latin typeface="Calibri" panose="020F0502020204030204" pitchFamily="34" charset="0"/>
                      </a:endParaRPr>
                    </a:p>
                  </a:txBody>
                  <a:tcPr marL="6447" marR="6447" marT="6447" marB="30947" anchor="b">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b"/>
                      <a:endParaRPr lang="es-MX" sz="700" b="0" i="0" u="none" strike="noStrike" dirty="0">
                        <a:solidFill>
                          <a:srgbClr val="000000"/>
                        </a:solidFill>
                        <a:effectLst/>
                        <a:latin typeface="Calibri" panose="020F0502020204030204" pitchFamily="34" charset="0"/>
                      </a:endParaRPr>
                    </a:p>
                  </a:txBody>
                  <a:tcPr marL="6447" marR="6447" marT="6447" marB="30947" anchor="b">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b"/>
                      <a:endParaRPr lang="es-MX" sz="700" b="0" i="0" u="none" strike="noStrike" dirty="0">
                        <a:solidFill>
                          <a:srgbClr val="000000"/>
                        </a:solidFill>
                        <a:effectLst/>
                        <a:latin typeface="Calibri" panose="020F0502020204030204" pitchFamily="34" charset="0"/>
                      </a:endParaRPr>
                    </a:p>
                  </a:txBody>
                  <a:tcPr marL="6447" marR="6447" marT="6447" marB="30947" anchor="b">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b"/>
                      <a:endParaRPr lang="es-MX" sz="700" b="0" i="0" u="none" strike="noStrike" dirty="0">
                        <a:solidFill>
                          <a:srgbClr val="000000"/>
                        </a:solidFill>
                        <a:effectLst/>
                        <a:latin typeface="Calibri" panose="020F0502020204030204" pitchFamily="34" charset="0"/>
                      </a:endParaRPr>
                    </a:p>
                  </a:txBody>
                  <a:tcPr marL="6447" marR="6447" marT="6447" marB="30947" anchor="b">
                    <a:lnL>
                      <a:noFill/>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extLst>
                  <a:ext uri="{0D108BD9-81ED-4DB2-BD59-A6C34878D82A}">
                    <a16:rowId xmlns="" xmlns:a16="http://schemas.microsoft.com/office/drawing/2014/main" val="3950796417"/>
                  </a:ext>
                </a:extLst>
              </a:tr>
              <a:tr h="150865">
                <a:tc>
                  <a:txBody>
                    <a:bodyPr/>
                    <a:lstStyle/>
                    <a:p>
                      <a:pPr algn="l" fontAlgn="b"/>
                      <a:endParaRPr lang="es-MX" sz="700" b="0" i="0" u="none" strike="noStrike" dirty="0">
                        <a:solidFill>
                          <a:srgbClr val="000000"/>
                        </a:solidFill>
                        <a:effectLst/>
                        <a:latin typeface="Calibri" panose="020F0502020204030204" pitchFamily="34" charset="0"/>
                      </a:endParaRPr>
                    </a:p>
                  </a:txBody>
                  <a:tcPr marL="6447" marR="6447" marT="6447" marB="30947" anchor="b">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0000"/>
                    </a:solidFill>
                  </a:tcPr>
                </a:tc>
                <a:tc>
                  <a:txBody>
                    <a:bodyPr/>
                    <a:lstStyle/>
                    <a:p>
                      <a:pPr algn="l" fontAlgn="b"/>
                      <a:endParaRPr lang="es-MX" sz="700" b="0" i="0" u="none" strike="noStrike" dirty="0">
                        <a:solidFill>
                          <a:srgbClr val="000000"/>
                        </a:solidFill>
                        <a:effectLst/>
                        <a:latin typeface="Calibri" panose="020F0502020204030204" pitchFamily="34" charset="0"/>
                      </a:endParaRPr>
                    </a:p>
                  </a:txBody>
                  <a:tcPr marL="6447" marR="6447" marT="6447" marB="30947"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0000"/>
                    </a:solidFill>
                  </a:tcPr>
                </a:tc>
                <a:tc>
                  <a:txBody>
                    <a:bodyPr/>
                    <a:lstStyle/>
                    <a:p>
                      <a:pPr algn="l" fontAlgn="b"/>
                      <a:endParaRPr lang="es-MX" sz="700" b="0" i="0" u="none" strike="noStrike" dirty="0">
                        <a:solidFill>
                          <a:srgbClr val="000000"/>
                        </a:solidFill>
                        <a:effectLst/>
                        <a:latin typeface="Calibri" panose="020F0502020204030204" pitchFamily="34" charset="0"/>
                      </a:endParaRPr>
                    </a:p>
                  </a:txBody>
                  <a:tcPr marL="6447" marR="6447" marT="6447" marB="30947"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0000"/>
                    </a:solidFill>
                  </a:tcPr>
                </a:tc>
                <a:tc>
                  <a:txBody>
                    <a:bodyPr/>
                    <a:lstStyle/>
                    <a:p>
                      <a:pPr algn="l" fontAlgn="b"/>
                      <a:endParaRPr lang="es-MX" sz="700" b="0" i="0" u="none" strike="noStrike" dirty="0">
                        <a:solidFill>
                          <a:srgbClr val="000000"/>
                        </a:solidFill>
                        <a:effectLst/>
                        <a:latin typeface="Calibri" panose="020F0502020204030204" pitchFamily="34" charset="0"/>
                      </a:endParaRPr>
                    </a:p>
                  </a:txBody>
                  <a:tcPr marL="6447" marR="6447" marT="6447" marB="30947"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0000"/>
                    </a:solidFill>
                  </a:tcPr>
                </a:tc>
                <a:tc>
                  <a:txBody>
                    <a:bodyPr/>
                    <a:lstStyle/>
                    <a:p>
                      <a:pPr algn="l" fontAlgn="b"/>
                      <a:endParaRPr lang="es-MX" sz="700" b="0" i="0" u="none" strike="noStrike" dirty="0">
                        <a:solidFill>
                          <a:srgbClr val="000000"/>
                        </a:solidFill>
                        <a:effectLst/>
                        <a:latin typeface="Calibri" panose="020F0502020204030204" pitchFamily="34" charset="0"/>
                      </a:endParaRPr>
                    </a:p>
                  </a:txBody>
                  <a:tcPr marL="6447" marR="6447" marT="6447" marB="30947" anchor="b">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0000"/>
                    </a:solidFill>
                  </a:tcPr>
                </a:tc>
                <a:tc>
                  <a:txBody>
                    <a:bodyPr/>
                    <a:lstStyle/>
                    <a:p>
                      <a:pPr algn="l" fontAlgn="b"/>
                      <a:endParaRPr lang="es-MX" sz="700" b="0" i="0" u="none" strike="noStrike" dirty="0">
                        <a:solidFill>
                          <a:srgbClr val="000000"/>
                        </a:solidFill>
                        <a:effectLst/>
                        <a:latin typeface="Calibri" panose="020F0502020204030204" pitchFamily="34" charset="0"/>
                      </a:endParaRPr>
                    </a:p>
                  </a:txBody>
                  <a:tcPr marL="6447" marR="6447" marT="6447" marB="30947" anchor="b">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a:noFill/>
                    </a:lnB>
                  </a:tcPr>
                </a:tc>
                <a:tc>
                  <a:txBody>
                    <a:bodyPr/>
                    <a:lstStyle/>
                    <a:p>
                      <a:pPr algn="l" fontAlgn="b"/>
                      <a:endParaRPr lang="es-MX" sz="700" b="0" i="0" u="none" strike="noStrike" dirty="0">
                        <a:solidFill>
                          <a:srgbClr val="000000"/>
                        </a:solidFill>
                        <a:effectLst/>
                        <a:latin typeface="Calibri" panose="020F0502020204030204" pitchFamily="34" charset="0"/>
                      </a:endParaRPr>
                    </a:p>
                  </a:txBody>
                  <a:tcPr marL="6447" marR="6447" marT="6447" marB="30947"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b"/>
                      <a:endParaRPr lang="es-MX" sz="700" b="0" i="0" u="none" strike="noStrike" dirty="0">
                        <a:solidFill>
                          <a:srgbClr val="000000"/>
                        </a:solidFill>
                        <a:effectLst/>
                        <a:latin typeface="Calibri" panose="020F0502020204030204" pitchFamily="34" charset="0"/>
                      </a:endParaRPr>
                    </a:p>
                  </a:txBody>
                  <a:tcPr marL="6447" marR="6447" marT="6447" marB="30947"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b"/>
                      <a:endParaRPr lang="es-MX" sz="700" b="0" i="0" u="none" strike="noStrike" dirty="0">
                        <a:solidFill>
                          <a:srgbClr val="000000"/>
                        </a:solidFill>
                        <a:effectLst/>
                        <a:latin typeface="Calibri" panose="020F0502020204030204" pitchFamily="34" charset="0"/>
                      </a:endParaRPr>
                    </a:p>
                  </a:txBody>
                  <a:tcPr marL="6447" marR="6447" marT="6447" marB="30947"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b"/>
                      <a:endParaRPr lang="es-MX" sz="700" b="0" i="0" u="none" strike="noStrike" dirty="0">
                        <a:solidFill>
                          <a:srgbClr val="000000"/>
                        </a:solidFill>
                        <a:effectLst/>
                        <a:latin typeface="Calibri" panose="020F0502020204030204" pitchFamily="34" charset="0"/>
                      </a:endParaRPr>
                    </a:p>
                  </a:txBody>
                  <a:tcPr marL="6447" marR="6447" marT="6447" marB="30947"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b"/>
                      <a:endParaRPr lang="es-MX" sz="700" b="0" i="0" u="none" strike="noStrike" dirty="0">
                        <a:solidFill>
                          <a:srgbClr val="000000"/>
                        </a:solidFill>
                        <a:effectLst/>
                        <a:latin typeface="Calibri" panose="020F0502020204030204" pitchFamily="34" charset="0"/>
                      </a:endParaRPr>
                    </a:p>
                  </a:txBody>
                  <a:tcPr marL="6447" marR="6447" marT="6447" marB="30947" anchor="b">
                    <a:lnL>
                      <a:noFill/>
                    </a:lnL>
                    <a:lnR>
                      <a:noFill/>
                    </a:lnR>
                    <a:lnT w="12700" cap="flat" cmpd="sng" algn="ctr">
                      <a:solidFill>
                        <a:srgbClr val="000000"/>
                      </a:solidFill>
                      <a:prstDash val="solid"/>
                      <a:round/>
                      <a:headEnd type="none" w="med" len="med"/>
                      <a:tailEnd type="none" w="med" len="med"/>
                    </a:lnT>
                    <a:lnB>
                      <a:noFill/>
                    </a:lnB>
                  </a:tcPr>
                </a:tc>
                <a:extLst>
                  <a:ext uri="{0D108BD9-81ED-4DB2-BD59-A6C34878D82A}">
                    <a16:rowId xmlns="" xmlns:a16="http://schemas.microsoft.com/office/drawing/2014/main" val="1000627991"/>
                  </a:ext>
                </a:extLst>
              </a:tr>
              <a:tr h="150865">
                <a:tc>
                  <a:txBody>
                    <a:bodyPr/>
                    <a:lstStyle/>
                    <a:p>
                      <a:pPr algn="l" fontAlgn="b"/>
                      <a:r>
                        <a:rPr lang="es-MX" sz="700" b="1" i="0" u="none" strike="noStrike" dirty="0">
                          <a:solidFill>
                            <a:srgbClr val="FFFFFF"/>
                          </a:solidFill>
                          <a:effectLst/>
                          <a:latin typeface="Calibri" panose="020F0502020204030204" pitchFamily="34" charset="0"/>
                        </a:rPr>
                        <a:t>RENTA VARIABLE</a:t>
                      </a:r>
                    </a:p>
                  </a:txBody>
                  <a:tcPr marL="6447" marR="6447" marT="6447" marB="30947" anchor="b">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8080"/>
                    </a:solidFill>
                  </a:tcPr>
                </a:tc>
                <a:tc>
                  <a:txBody>
                    <a:bodyPr/>
                    <a:lstStyle/>
                    <a:p>
                      <a:pPr algn="r" fontAlgn="b"/>
                      <a:r>
                        <a:rPr lang="es-MX" sz="700" b="1" i="0" u="none" strike="noStrike" dirty="0">
                          <a:solidFill>
                            <a:srgbClr val="FFFFFF"/>
                          </a:solidFill>
                          <a:effectLst/>
                          <a:latin typeface="Calibri" panose="020F0502020204030204" pitchFamily="34" charset="0"/>
                        </a:rPr>
                        <a:t> 205.5 </a:t>
                      </a:r>
                    </a:p>
                  </a:txBody>
                  <a:tcPr marL="6447" marR="6447" marT="6447" marB="30947" anchor="b">
                    <a:lnL>
                      <a:noFill/>
                    </a:lnL>
                    <a:lnR>
                      <a:noFill/>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8080"/>
                    </a:solidFill>
                  </a:tcPr>
                </a:tc>
                <a:tc>
                  <a:txBody>
                    <a:bodyPr/>
                    <a:lstStyle/>
                    <a:p>
                      <a:pPr algn="r" fontAlgn="b"/>
                      <a:r>
                        <a:rPr lang="es-MX" sz="700" b="1" i="0" u="none" strike="noStrike" dirty="0">
                          <a:solidFill>
                            <a:srgbClr val="FFFFFF"/>
                          </a:solidFill>
                          <a:effectLst/>
                          <a:latin typeface="Calibri" panose="020F0502020204030204" pitchFamily="34" charset="0"/>
                        </a:rPr>
                        <a:t> 1,883.6 </a:t>
                      </a:r>
                    </a:p>
                  </a:txBody>
                  <a:tcPr marL="6447" marR="6447" marT="6447" marB="30947" anchor="b">
                    <a:lnL>
                      <a:noFill/>
                    </a:lnL>
                    <a:lnR>
                      <a:noFill/>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8080"/>
                    </a:solidFill>
                  </a:tcPr>
                </a:tc>
                <a:tc>
                  <a:txBody>
                    <a:bodyPr/>
                    <a:lstStyle/>
                    <a:p>
                      <a:pPr algn="l" fontAlgn="b"/>
                      <a:endParaRPr lang="es-MX" sz="700" b="1" i="0" u="none" strike="noStrike" dirty="0">
                        <a:solidFill>
                          <a:srgbClr val="FFFFFF"/>
                        </a:solidFill>
                        <a:effectLst/>
                        <a:latin typeface="Calibri" panose="020F0502020204030204" pitchFamily="34" charset="0"/>
                      </a:endParaRPr>
                    </a:p>
                  </a:txBody>
                  <a:tcPr marL="6447" marR="6447" marT="6447" marB="30947" anchor="b">
                    <a:lnL>
                      <a:noFill/>
                    </a:lnL>
                    <a:lnR>
                      <a:noFill/>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8080"/>
                    </a:solidFill>
                  </a:tcPr>
                </a:tc>
                <a:tc>
                  <a:txBody>
                    <a:bodyPr/>
                    <a:lstStyle/>
                    <a:p>
                      <a:pPr algn="l" fontAlgn="b"/>
                      <a:endParaRPr lang="es-MX" sz="700" b="1" i="0" u="none" strike="noStrike" dirty="0">
                        <a:solidFill>
                          <a:srgbClr val="FFFFFF"/>
                        </a:solidFill>
                        <a:effectLst/>
                        <a:latin typeface="Calibri" panose="020F0502020204030204" pitchFamily="34" charset="0"/>
                      </a:endParaRPr>
                    </a:p>
                  </a:txBody>
                  <a:tcPr marL="6447" marR="6447" marT="6447" marB="30947" anchor="b">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8080"/>
                    </a:solidFill>
                  </a:tcPr>
                </a:tc>
                <a:tc>
                  <a:txBody>
                    <a:bodyPr/>
                    <a:lstStyle/>
                    <a:p>
                      <a:pPr algn="l" fontAlgn="b"/>
                      <a:endParaRPr lang="es-MX" sz="700" b="0" i="0" u="none" strike="noStrike" dirty="0">
                        <a:solidFill>
                          <a:srgbClr val="000000"/>
                        </a:solidFill>
                        <a:effectLst/>
                        <a:latin typeface="Calibri" panose="020F0502020204030204" pitchFamily="34" charset="0"/>
                      </a:endParaRPr>
                    </a:p>
                  </a:txBody>
                  <a:tcPr marL="6447" marR="6447" marT="6447" marB="30947" anchor="b">
                    <a:lnL w="12700" cap="flat" cmpd="sng" algn="ctr">
                      <a:solidFill>
                        <a:srgbClr val="000000"/>
                      </a:solidFill>
                      <a:prstDash val="solid"/>
                      <a:round/>
                      <a:headEnd type="none" w="med" len="med"/>
                      <a:tailEnd type="none" w="med" len="med"/>
                    </a:lnL>
                    <a:lnR>
                      <a:noFill/>
                    </a:lnR>
                    <a:lnT>
                      <a:noFill/>
                    </a:lnT>
                    <a:lnB>
                      <a:noFill/>
                    </a:lnB>
                  </a:tcPr>
                </a:tc>
                <a:tc>
                  <a:txBody>
                    <a:bodyPr/>
                    <a:lstStyle/>
                    <a:p>
                      <a:pPr algn="l" fontAlgn="b"/>
                      <a:endParaRPr lang="es-MX" sz="700" b="0" i="0" u="none" strike="noStrike" dirty="0">
                        <a:solidFill>
                          <a:srgbClr val="000000"/>
                        </a:solidFill>
                        <a:effectLst/>
                        <a:latin typeface="Calibri" panose="020F0502020204030204" pitchFamily="34" charset="0"/>
                      </a:endParaRPr>
                    </a:p>
                  </a:txBody>
                  <a:tcPr marL="6447" marR="6447" marT="6447" marB="30947" anchor="b">
                    <a:lnL>
                      <a:noFill/>
                    </a:lnL>
                    <a:lnR>
                      <a:noFill/>
                    </a:lnR>
                    <a:lnT>
                      <a:noFill/>
                    </a:lnT>
                    <a:lnB>
                      <a:noFill/>
                    </a:lnB>
                  </a:tcPr>
                </a:tc>
                <a:tc>
                  <a:txBody>
                    <a:bodyPr/>
                    <a:lstStyle/>
                    <a:p>
                      <a:pPr algn="l" fontAlgn="b"/>
                      <a:endParaRPr lang="es-MX" sz="700" b="0" i="0" u="none" strike="noStrike" dirty="0">
                        <a:solidFill>
                          <a:srgbClr val="000000"/>
                        </a:solidFill>
                        <a:effectLst/>
                        <a:latin typeface="Calibri" panose="020F0502020204030204" pitchFamily="34" charset="0"/>
                      </a:endParaRPr>
                    </a:p>
                  </a:txBody>
                  <a:tcPr marL="6447" marR="6447" marT="6447" marB="30947" anchor="b">
                    <a:lnL>
                      <a:noFill/>
                    </a:lnL>
                    <a:lnR>
                      <a:noFill/>
                    </a:lnR>
                    <a:lnT>
                      <a:noFill/>
                    </a:lnT>
                    <a:lnB>
                      <a:noFill/>
                    </a:lnB>
                  </a:tcPr>
                </a:tc>
                <a:tc>
                  <a:txBody>
                    <a:bodyPr/>
                    <a:lstStyle/>
                    <a:p>
                      <a:pPr algn="l" fontAlgn="b"/>
                      <a:endParaRPr lang="es-MX" sz="700" b="0" i="0" u="none" strike="noStrike" dirty="0">
                        <a:solidFill>
                          <a:srgbClr val="000000"/>
                        </a:solidFill>
                        <a:effectLst/>
                        <a:latin typeface="Calibri" panose="020F0502020204030204" pitchFamily="34" charset="0"/>
                      </a:endParaRPr>
                    </a:p>
                  </a:txBody>
                  <a:tcPr marL="6447" marR="6447" marT="6447" marB="30947" anchor="b">
                    <a:lnL>
                      <a:noFill/>
                    </a:lnL>
                    <a:lnR>
                      <a:noFill/>
                    </a:lnR>
                    <a:lnT>
                      <a:noFill/>
                    </a:lnT>
                    <a:lnB>
                      <a:noFill/>
                    </a:lnB>
                  </a:tcPr>
                </a:tc>
                <a:tc>
                  <a:txBody>
                    <a:bodyPr/>
                    <a:lstStyle/>
                    <a:p>
                      <a:pPr algn="l" fontAlgn="b"/>
                      <a:endParaRPr lang="es-MX" sz="700" b="0" i="0" u="none" strike="noStrike" dirty="0">
                        <a:solidFill>
                          <a:srgbClr val="000000"/>
                        </a:solidFill>
                        <a:effectLst/>
                        <a:latin typeface="Calibri" panose="020F0502020204030204" pitchFamily="34" charset="0"/>
                      </a:endParaRPr>
                    </a:p>
                  </a:txBody>
                  <a:tcPr marL="6447" marR="6447" marT="6447" marB="30947" anchor="b">
                    <a:lnL>
                      <a:noFill/>
                    </a:lnL>
                    <a:lnR>
                      <a:noFill/>
                    </a:lnR>
                    <a:lnT>
                      <a:noFill/>
                    </a:lnT>
                    <a:lnB>
                      <a:noFill/>
                    </a:lnB>
                  </a:tcPr>
                </a:tc>
                <a:tc>
                  <a:txBody>
                    <a:bodyPr/>
                    <a:lstStyle/>
                    <a:p>
                      <a:pPr algn="l" fontAlgn="b"/>
                      <a:endParaRPr lang="es-MX" sz="700" b="0" i="0" u="none" strike="noStrike" dirty="0">
                        <a:solidFill>
                          <a:srgbClr val="000000"/>
                        </a:solidFill>
                        <a:effectLst/>
                        <a:latin typeface="Calibri" panose="020F0502020204030204" pitchFamily="34" charset="0"/>
                      </a:endParaRPr>
                    </a:p>
                  </a:txBody>
                  <a:tcPr marL="6447" marR="6447" marT="6447" marB="30947" anchor="b">
                    <a:lnL>
                      <a:noFill/>
                    </a:lnL>
                    <a:lnR>
                      <a:noFill/>
                    </a:lnR>
                    <a:lnT>
                      <a:noFill/>
                    </a:lnT>
                    <a:lnB>
                      <a:noFill/>
                    </a:lnB>
                  </a:tcPr>
                </a:tc>
                <a:extLst>
                  <a:ext uri="{0D108BD9-81ED-4DB2-BD59-A6C34878D82A}">
                    <a16:rowId xmlns="" xmlns:a16="http://schemas.microsoft.com/office/drawing/2014/main" val="791934499"/>
                  </a:ext>
                </a:extLst>
              </a:tr>
              <a:tr h="150865">
                <a:tc>
                  <a:txBody>
                    <a:bodyPr/>
                    <a:lstStyle/>
                    <a:p>
                      <a:pPr algn="l" fontAlgn="b"/>
                      <a:r>
                        <a:rPr lang="es-MX" sz="700" b="0" i="0" u="none" strike="noStrike" dirty="0">
                          <a:solidFill>
                            <a:srgbClr val="000000"/>
                          </a:solidFill>
                          <a:effectLst/>
                          <a:latin typeface="Calibri" panose="020F0502020204030204" pitchFamily="34" charset="0"/>
                        </a:rPr>
                        <a:t>MEXRISK_ISHRS</a:t>
                      </a:r>
                    </a:p>
                  </a:txBody>
                  <a:tcPr marL="6447" marR="6447" marT="6447" marB="30947" anchor="b">
                    <a:lnL w="12700" cap="flat" cmpd="sng" algn="ctr">
                      <a:solidFill>
                        <a:srgbClr val="000000"/>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BFBFBF"/>
                      </a:solidFill>
                      <a:prstDash val="solid"/>
                      <a:round/>
                      <a:headEnd type="none" w="med" len="med"/>
                      <a:tailEnd type="none" w="med" len="med"/>
                    </a:lnB>
                  </a:tcPr>
                </a:tc>
                <a:tc>
                  <a:txBody>
                    <a:bodyPr/>
                    <a:lstStyle/>
                    <a:p>
                      <a:pPr algn="r" fontAlgn="b"/>
                      <a:r>
                        <a:rPr lang="es-MX" sz="700" b="0" i="0" u="none" strike="noStrike" dirty="0">
                          <a:solidFill>
                            <a:srgbClr val="000000"/>
                          </a:solidFill>
                          <a:effectLst/>
                          <a:latin typeface="Calibri" panose="020F0502020204030204" pitchFamily="34" charset="0"/>
                        </a:rPr>
                        <a:t> 139.0 </a:t>
                      </a:r>
                    </a:p>
                  </a:txBody>
                  <a:tcPr marL="6447" marR="6447" marT="6447" marB="30947" anchor="b">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BFBFBF"/>
                      </a:solidFill>
                      <a:prstDash val="solid"/>
                      <a:round/>
                      <a:headEnd type="none" w="med" len="med"/>
                      <a:tailEnd type="none" w="med" len="med"/>
                    </a:lnB>
                  </a:tcPr>
                </a:tc>
                <a:tc>
                  <a:txBody>
                    <a:bodyPr/>
                    <a:lstStyle/>
                    <a:p>
                      <a:pPr algn="r" fontAlgn="b"/>
                      <a:r>
                        <a:rPr lang="es-MX" sz="700" b="0" i="0" u="none" strike="noStrike" dirty="0">
                          <a:solidFill>
                            <a:srgbClr val="000000"/>
                          </a:solidFill>
                          <a:effectLst/>
                          <a:latin typeface="Calibri" panose="020F0502020204030204" pitchFamily="34" charset="0"/>
                        </a:rPr>
                        <a:t> 1,324.0 </a:t>
                      </a:r>
                    </a:p>
                  </a:txBody>
                  <a:tcPr marL="6447" marR="6447" marT="6447" marB="30947" anchor="b">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BFBFBF"/>
                      </a:solidFill>
                      <a:prstDash val="solid"/>
                      <a:round/>
                      <a:headEnd type="none" w="med" len="med"/>
                      <a:tailEnd type="none" w="med" len="med"/>
                    </a:lnB>
                  </a:tcPr>
                </a:tc>
                <a:tc>
                  <a:txBody>
                    <a:bodyPr/>
                    <a:lstStyle/>
                    <a:p>
                      <a:pPr algn="r" fontAlgn="b"/>
                      <a:r>
                        <a:rPr lang="es-MX" sz="700" b="0" i="0" u="none" strike="noStrike" dirty="0">
                          <a:solidFill>
                            <a:srgbClr val="000000"/>
                          </a:solidFill>
                          <a:effectLst/>
                          <a:latin typeface="Calibri" panose="020F0502020204030204" pitchFamily="34" charset="0"/>
                        </a:rPr>
                        <a:t>9.9%</a:t>
                      </a:r>
                    </a:p>
                  </a:txBody>
                  <a:tcPr marL="6447" marR="58025" marT="6447" marB="30947" anchor="b">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BFBFBF"/>
                      </a:solidFill>
                      <a:prstDash val="solid"/>
                      <a:round/>
                      <a:headEnd type="none" w="med" len="med"/>
                      <a:tailEnd type="none" w="med" len="med"/>
                    </a:lnB>
                  </a:tcPr>
                </a:tc>
                <a:tc>
                  <a:txBody>
                    <a:bodyPr/>
                    <a:lstStyle/>
                    <a:p>
                      <a:pPr algn="l" fontAlgn="b"/>
                      <a:r>
                        <a:rPr lang="es-MX" sz="700" b="0" i="0" u="none" strike="noStrike" dirty="0">
                          <a:solidFill>
                            <a:srgbClr val="000000"/>
                          </a:solidFill>
                          <a:effectLst/>
                          <a:latin typeface="Calibri" panose="020F0502020204030204" pitchFamily="34" charset="0"/>
                        </a:rPr>
                        <a:t>Bolsa mexicana</a:t>
                      </a:r>
                    </a:p>
                  </a:txBody>
                  <a:tcPr marL="6447" marR="6447" marT="6447" marB="30947" anchor="b">
                    <a:lnL w="6350" cap="flat" cmpd="sng" algn="ctr">
                      <a:solidFill>
                        <a:srgbClr val="BFBFBF"/>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BFBFBF"/>
                      </a:solidFill>
                      <a:prstDash val="solid"/>
                      <a:round/>
                      <a:headEnd type="none" w="med" len="med"/>
                      <a:tailEnd type="none" w="med" len="med"/>
                    </a:lnB>
                  </a:tcPr>
                </a:tc>
                <a:tc>
                  <a:txBody>
                    <a:bodyPr/>
                    <a:lstStyle/>
                    <a:p>
                      <a:pPr algn="l" fontAlgn="b"/>
                      <a:endParaRPr lang="es-MX" sz="700" b="0" i="0" u="none" strike="noStrike" dirty="0">
                        <a:solidFill>
                          <a:srgbClr val="000000"/>
                        </a:solidFill>
                        <a:effectLst/>
                        <a:latin typeface="Calibri" panose="020F0502020204030204" pitchFamily="34" charset="0"/>
                      </a:endParaRPr>
                    </a:p>
                  </a:txBody>
                  <a:tcPr marL="6447" marR="6447" marT="6447" marB="30947" anchor="b">
                    <a:lnL w="12700" cap="flat" cmpd="sng" algn="ctr">
                      <a:solidFill>
                        <a:srgbClr val="000000"/>
                      </a:solidFill>
                      <a:prstDash val="solid"/>
                      <a:round/>
                      <a:headEnd type="none" w="med" len="med"/>
                      <a:tailEnd type="none" w="med" len="med"/>
                    </a:lnL>
                    <a:lnR>
                      <a:noFill/>
                    </a:lnR>
                    <a:lnT>
                      <a:noFill/>
                    </a:lnT>
                    <a:lnB>
                      <a:noFill/>
                    </a:lnB>
                  </a:tcPr>
                </a:tc>
                <a:tc>
                  <a:txBody>
                    <a:bodyPr/>
                    <a:lstStyle/>
                    <a:p>
                      <a:pPr algn="l" fontAlgn="b"/>
                      <a:endParaRPr lang="es-MX" sz="700" b="0" i="0" u="none" strike="noStrike" dirty="0">
                        <a:solidFill>
                          <a:srgbClr val="000000"/>
                        </a:solidFill>
                        <a:effectLst/>
                        <a:latin typeface="Calibri" panose="020F0502020204030204" pitchFamily="34" charset="0"/>
                      </a:endParaRPr>
                    </a:p>
                  </a:txBody>
                  <a:tcPr marL="6447" marR="6447" marT="6447" marB="30947" anchor="b">
                    <a:lnL>
                      <a:noFill/>
                    </a:lnL>
                    <a:lnR>
                      <a:noFill/>
                    </a:lnR>
                    <a:lnT>
                      <a:noFill/>
                    </a:lnT>
                    <a:lnB>
                      <a:noFill/>
                    </a:lnB>
                  </a:tcPr>
                </a:tc>
                <a:tc>
                  <a:txBody>
                    <a:bodyPr/>
                    <a:lstStyle/>
                    <a:p>
                      <a:pPr algn="l" fontAlgn="b"/>
                      <a:endParaRPr lang="es-MX" sz="700" b="0" i="0" u="none" strike="noStrike" dirty="0">
                        <a:solidFill>
                          <a:srgbClr val="000000"/>
                        </a:solidFill>
                        <a:effectLst/>
                        <a:latin typeface="Calibri" panose="020F0502020204030204" pitchFamily="34" charset="0"/>
                      </a:endParaRPr>
                    </a:p>
                  </a:txBody>
                  <a:tcPr marL="6447" marR="6447" marT="6447" marB="30947" anchor="b">
                    <a:lnL>
                      <a:noFill/>
                    </a:lnL>
                    <a:lnR>
                      <a:noFill/>
                    </a:lnR>
                    <a:lnT>
                      <a:noFill/>
                    </a:lnT>
                    <a:lnB>
                      <a:noFill/>
                    </a:lnB>
                  </a:tcPr>
                </a:tc>
                <a:tc>
                  <a:txBody>
                    <a:bodyPr/>
                    <a:lstStyle/>
                    <a:p>
                      <a:pPr algn="l" fontAlgn="b"/>
                      <a:endParaRPr lang="es-MX" sz="700" b="0" i="0" u="none" strike="noStrike" dirty="0">
                        <a:solidFill>
                          <a:srgbClr val="000000"/>
                        </a:solidFill>
                        <a:effectLst/>
                        <a:latin typeface="Calibri" panose="020F0502020204030204" pitchFamily="34" charset="0"/>
                      </a:endParaRPr>
                    </a:p>
                  </a:txBody>
                  <a:tcPr marL="6447" marR="6447" marT="6447" marB="30947" anchor="b">
                    <a:lnL>
                      <a:noFill/>
                    </a:lnL>
                    <a:lnR>
                      <a:noFill/>
                    </a:lnR>
                    <a:lnT>
                      <a:noFill/>
                    </a:lnT>
                    <a:lnB>
                      <a:noFill/>
                    </a:lnB>
                  </a:tcPr>
                </a:tc>
                <a:tc>
                  <a:txBody>
                    <a:bodyPr/>
                    <a:lstStyle/>
                    <a:p>
                      <a:pPr algn="l" fontAlgn="b"/>
                      <a:endParaRPr lang="es-MX" sz="700" b="0" i="0" u="none" strike="noStrike" dirty="0">
                        <a:solidFill>
                          <a:srgbClr val="000000"/>
                        </a:solidFill>
                        <a:effectLst/>
                        <a:latin typeface="Calibri" panose="020F0502020204030204" pitchFamily="34" charset="0"/>
                      </a:endParaRPr>
                    </a:p>
                  </a:txBody>
                  <a:tcPr marL="6447" marR="6447" marT="6447" marB="30947" anchor="b">
                    <a:lnL>
                      <a:noFill/>
                    </a:lnL>
                    <a:lnR>
                      <a:noFill/>
                    </a:lnR>
                    <a:lnT>
                      <a:noFill/>
                    </a:lnT>
                    <a:lnB>
                      <a:noFill/>
                    </a:lnB>
                  </a:tcPr>
                </a:tc>
                <a:tc>
                  <a:txBody>
                    <a:bodyPr/>
                    <a:lstStyle/>
                    <a:p>
                      <a:pPr algn="l" fontAlgn="b"/>
                      <a:endParaRPr lang="es-MX" sz="700" b="0" i="0" u="none" strike="noStrike" dirty="0">
                        <a:solidFill>
                          <a:srgbClr val="000000"/>
                        </a:solidFill>
                        <a:effectLst/>
                        <a:latin typeface="Calibri" panose="020F0502020204030204" pitchFamily="34" charset="0"/>
                      </a:endParaRPr>
                    </a:p>
                  </a:txBody>
                  <a:tcPr marL="6447" marR="6447" marT="6447" marB="30947" anchor="b">
                    <a:lnL>
                      <a:noFill/>
                    </a:lnL>
                    <a:lnR>
                      <a:noFill/>
                    </a:lnR>
                    <a:lnT>
                      <a:noFill/>
                    </a:lnT>
                    <a:lnB>
                      <a:noFill/>
                    </a:lnB>
                  </a:tcPr>
                </a:tc>
                <a:extLst>
                  <a:ext uri="{0D108BD9-81ED-4DB2-BD59-A6C34878D82A}">
                    <a16:rowId xmlns="" xmlns:a16="http://schemas.microsoft.com/office/drawing/2014/main" val="3826664642"/>
                  </a:ext>
                </a:extLst>
              </a:tr>
              <a:tr h="150865">
                <a:tc>
                  <a:txBody>
                    <a:bodyPr/>
                    <a:lstStyle/>
                    <a:p>
                      <a:pPr algn="l" fontAlgn="b"/>
                      <a:r>
                        <a:rPr lang="es-MX" sz="700" b="0" i="0" u="none" strike="noStrike" dirty="0">
                          <a:solidFill>
                            <a:srgbClr val="000000"/>
                          </a:solidFill>
                          <a:effectLst/>
                          <a:latin typeface="Calibri" panose="020F0502020204030204" pitchFamily="34" charset="0"/>
                        </a:rPr>
                        <a:t>ILCTRAC_ISHRS</a:t>
                      </a:r>
                    </a:p>
                  </a:txBody>
                  <a:tcPr marL="6447" marR="6447" marT="6447" marB="30947" anchor="b">
                    <a:lnL w="12700" cap="flat" cmpd="sng" algn="ctr">
                      <a:solidFill>
                        <a:srgbClr val="000000"/>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b"/>
                      <a:r>
                        <a:rPr lang="es-MX" sz="700" b="0" i="0" u="none" strike="noStrike" dirty="0">
                          <a:solidFill>
                            <a:srgbClr val="000000"/>
                          </a:solidFill>
                          <a:effectLst/>
                          <a:latin typeface="Calibri" panose="020F0502020204030204" pitchFamily="34" charset="0"/>
                        </a:rPr>
                        <a:t> 66.5 </a:t>
                      </a:r>
                    </a:p>
                  </a:txBody>
                  <a:tcPr marL="6447" marR="6447" marT="6447" marB="30947" anchor="b">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b"/>
                      <a:r>
                        <a:rPr lang="es-MX" sz="700" b="0" i="0" u="none" strike="noStrike" dirty="0">
                          <a:solidFill>
                            <a:srgbClr val="000000"/>
                          </a:solidFill>
                          <a:effectLst/>
                          <a:latin typeface="Calibri" panose="020F0502020204030204" pitchFamily="34" charset="0"/>
                        </a:rPr>
                        <a:t> 559.6 </a:t>
                      </a:r>
                    </a:p>
                  </a:txBody>
                  <a:tcPr marL="6447" marR="6447" marT="6447" marB="30947" anchor="b">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b"/>
                      <a:r>
                        <a:rPr lang="es-MX" sz="700" b="0" i="0" u="none" strike="noStrike" dirty="0">
                          <a:solidFill>
                            <a:srgbClr val="000000"/>
                          </a:solidFill>
                          <a:effectLst/>
                          <a:latin typeface="Calibri" panose="020F0502020204030204" pitchFamily="34" charset="0"/>
                        </a:rPr>
                        <a:t>13.5%</a:t>
                      </a:r>
                    </a:p>
                  </a:txBody>
                  <a:tcPr marL="6447" marR="58025" marT="6447" marB="30947" anchor="b">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r>
                        <a:rPr lang="es-MX" sz="700" b="0" i="0" u="none" strike="noStrike" dirty="0">
                          <a:solidFill>
                            <a:srgbClr val="000000"/>
                          </a:solidFill>
                          <a:effectLst/>
                          <a:latin typeface="Calibri" panose="020F0502020204030204" pitchFamily="34" charset="0"/>
                        </a:rPr>
                        <a:t>Bolsa Mexicana</a:t>
                      </a:r>
                    </a:p>
                  </a:txBody>
                  <a:tcPr marL="6447" marR="6447" marT="6447" marB="30947" anchor="b">
                    <a:lnL w="6350" cap="flat" cmpd="sng" algn="ctr">
                      <a:solidFill>
                        <a:srgbClr val="BFBFBF"/>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BFBFBF"/>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endParaRPr lang="es-MX" sz="700" b="0" i="0" u="none" strike="noStrike" dirty="0">
                        <a:solidFill>
                          <a:srgbClr val="000000"/>
                        </a:solidFill>
                        <a:effectLst/>
                        <a:latin typeface="Calibri" panose="020F0502020204030204" pitchFamily="34" charset="0"/>
                      </a:endParaRPr>
                    </a:p>
                  </a:txBody>
                  <a:tcPr marL="6447" marR="6447" marT="6447" marB="30947" anchor="b">
                    <a:lnL w="12700" cap="flat" cmpd="sng" algn="ctr">
                      <a:solidFill>
                        <a:srgbClr val="000000"/>
                      </a:solidFill>
                      <a:prstDash val="solid"/>
                      <a:round/>
                      <a:headEnd type="none" w="med" len="med"/>
                      <a:tailEnd type="none" w="med" len="med"/>
                    </a:lnL>
                    <a:lnR>
                      <a:noFill/>
                    </a:lnR>
                    <a:lnT>
                      <a:noFill/>
                    </a:lnT>
                    <a:lnB>
                      <a:noFill/>
                    </a:lnB>
                  </a:tcPr>
                </a:tc>
                <a:tc>
                  <a:txBody>
                    <a:bodyPr/>
                    <a:lstStyle/>
                    <a:p>
                      <a:pPr algn="l" fontAlgn="b"/>
                      <a:endParaRPr lang="es-MX" sz="700" b="0" i="0" u="none" strike="noStrike" dirty="0">
                        <a:solidFill>
                          <a:srgbClr val="000000"/>
                        </a:solidFill>
                        <a:effectLst/>
                        <a:latin typeface="Calibri" panose="020F0502020204030204" pitchFamily="34" charset="0"/>
                      </a:endParaRPr>
                    </a:p>
                  </a:txBody>
                  <a:tcPr marL="6447" marR="6447" marT="6447" marB="30947" anchor="b">
                    <a:lnL>
                      <a:noFill/>
                    </a:lnL>
                    <a:lnR>
                      <a:noFill/>
                    </a:lnR>
                    <a:lnT>
                      <a:noFill/>
                    </a:lnT>
                    <a:lnB>
                      <a:noFill/>
                    </a:lnB>
                  </a:tcPr>
                </a:tc>
                <a:tc>
                  <a:txBody>
                    <a:bodyPr/>
                    <a:lstStyle/>
                    <a:p>
                      <a:pPr algn="l" fontAlgn="b"/>
                      <a:endParaRPr lang="es-MX" sz="700" b="0" i="0" u="none" strike="noStrike" dirty="0">
                        <a:solidFill>
                          <a:srgbClr val="000000"/>
                        </a:solidFill>
                        <a:effectLst/>
                        <a:latin typeface="Calibri" panose="020F0502020204030204" pitchFamily="34" charset="0"/>
                      </a:endParaRPr>
                    </a:p>
                  </a:txBody>
                  <a:tcPr marL="6447" marR="6447" marT="6447" marB="30947" anchor="b">
                    <a:lnL>
                      <a:noFill/>
                    </a:lnL>
                    <a:lnR>
                      <a:noFill/>
                    </a:lnR>
                    <a:lnT>
                      <a:noFill/>
                    </a:lnT>
                    <a:lnB>
                      <a:noFill/>
                    </a:lnB>
                  </a:tcPr>
                </a:tc>
                <a:tc>
                  <a:txBody>
                    <a:bodyPr/>
                    <a:lstStyle/>
                    <a:p>
                      <a:pPr algn="l" fontAlgn="b"/>
                      <a:endParaRPr lang="es-MX" sz="700" b="0" i="0" u="none" strike="noStrike" dirty="0">
                        <a:solidFill>
                          <a:srgbClr val="000000"/>
                        </a:solidFill>
                        <a:effectLst/>
                        <a:latin typeface="Calibri" panose="020F0502020204030204" pitchFamily="34" charset="0"/>
                      </a:endParaRPr>
                    </a:p>
                  </a:txBody>
                  <a:tcPr marL="6447" marR="6447" marT="6447" marB="30947" anchor="b">
                    <a:lnL>
                      <a:noFill/>
                    </a:lnL>
                    <a:lnR>
                      <a:noFill/>
                    </a:lnR>
                    <a:lnT>
                      <a:noFill/>
                    </a:lnT>
                    <a:lnB>
                      <a:noFill/>
                    </a:lnB>
                  </a:tcPr>
                </a:tc>
                <a:tc>
                  <a:txBody>
                    <a:bodyPr/>
                    <a:lstStyle/>
                    <a:p>
                      <a:pPr algn="l" fontAlgn="b"/>
                      <a:endParaRPr lang="es-MX" sz="700" b="0" i="0" u="none" strike="noStrike" dirty="0">
                        <a:solidFill>
                          <a:srgbClr val="000000"/>
                        </a:solidFill>
                        <a:effectLst/>
                        <a:latin typeface="Calibri" panose="020F0502020204030204" pitchFamily="34" charset="0"/>
                      </a:endParaRPr>
                    </a:p>
                  </a:txBody>
                  <a:tcPr marL="6447" marR="6447" marT="6447" marB="30947" anchor="b">
                    <a:lnL>
                      <a:noFill/>
                    </a:lnL>
                    <a:lnR>
                      <a:noFill/>
                    </a:lnR>
                    <a:lnT>
                      <a:noFill/>
                    </a:lnT>
                    <a:lnB>
                      <a:noFill/>
                    </a:lnB>
                  </a:tcPr>
                </a:tc>
                <a:tc>
                  <a:txBody>
                    <a:bodyPr/>
                    <a:lstStyle/>
                    <a:p>
                      <a:pPr algn="l" fontAlgn="b"/>
                      <a:endParaRPr lang="es-MX" sz="700" b="0" i="0" u="none" strike="noStrike" dirty="0">
                        <a:solidFill>
                          <a:srgbClr val="000000"/>
                        </a:solidFill>
                        <a:effectLst/>
                        <a:latin typeface="Calibri" panose="020F0502020204030204" pitchFamily="34" charset="0"/>
                      </a:endParaRPr>
                    </a:p>
                  </a:txBody>
                  <a:tcPr marL="6447" marR="6447" marT="6447" marB="30947" anchor="b">
                    <a:lnL>
                      <a:noFill/>
                    </a:lnL>
                    <a:lnR>
                      <a:noFill/>
                    </a:lnR>
                    <a:lnT>
                      <a:noFill/>
                    </a:lnT>
                    <a:lnB>
                      <a:noFill/>
                    </a:lnB>
                  </a:tcPr>
                </a:tc>
                <a:extLst>
                  <a:ext uri="{0D108BD9-81ED-4DB2-BD59-A6C34878D82A}">
                    <a16:rowId xmlns="" xmlns:a16="http://schemas.microsoft.com/office/drawing/2014/main" val="3428183985"/>
                  </a:ext>
                </a:extLst>
              </a:tr>
              <a:tr h="150865">
                <a:tc>
                  <a:txBody>
                    <a:bodyPr/>
                    <a:lstStyle/>
                    <a:p>
                      <a:pPr algn="l" fontAlgn="b"/>
                      <a:endParaRPr lang="es-MX" sz="700" b="0" i="0" u="none" strike="noStrike" dirty="0">
                        <a:solidFill>
                          <a:srgbClr val="000000"/>
                        </a:solidFill>
                        <a:effectLst/>
                        <a:latin typeface="Calibri" panose="020F0502020204030204" pitchFamily="34" charset="0"/>
                      </a:endParaRPr>
                    </a:p>
                  </a:txBody>
                  <a:tcPr marL="6447" marR="6447" marT="6447" marB="30947" anchor="b">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0000"/>
                    </a:solidFill>
                  </a:tcPr>
                </a:tc>
                <a:tc>
                  <a:txBody>
                    <a:bodyPr/>
                    <a:lstStyle/>
                    <a:p>
                      <a:pPr algn="l" fontAlgn="b"/>
                      <a:endParaRPr lang="es-MX" sz="700" b="0" i="0" u="none" strike="noStrike" dirty="0">
                        <a:solidFill>
                          <a:srgbClr val="000000"/>
                        </a:solidFill>
                        <a:effectLst/>
                        <a:latin typeface="Calibri" panose="020F0502020204030204" pitchFamily="34" charset="0"/>
                      </a:endParaRPr>
                    </a:p>
                  </a:txBody>
                  <a:tcPr marL="6447" marR="6447" marT="6447" marB="30947"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0000"/>
                    </a:solidFill>
                  </a:tcPr>
                </a:tc>
                <a:tc>
                  <a:txBody>
                    <a:bodyPr/>
                    <a:lstStyle/>
                    <a:p>
                      <a:pPr algn="l" fontAlgn="b"/>
                      <a:endParaRPr lang="es-MX" sz="700" b="0" i="0" u="none" strike="noStrike" dirty="0">
                        <a:solidFill>
                          <a:srgbClr val="000000"/>
                        </a:solidFill>
                        <a:effectLst/>
                        <a:latin typeface="Calibri" panose="020F0502020204030204" pitchFamily="34" charset="0"/>
                      </a:endParaRPr>
                    </a:p>
                  </a:txBody>
                  <a:tcPr marL="6447" marR="6447" marT="6447" marB="30947"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0000"/>
                    </a:solidFill>
                  </a:tcPr>
                </a:tc>
                <a:tc>
                  <a:txBody>
                    <a:bodyPr/>
                    <a:lstStyle/>
                    <a:p>
                      <a:pPr algn="l" fontAlgn="b"/>
                      <a:endParaRPr lang="es-MX" sz="700" b="0" i="0" u="none" strike="noStrike" dirty="0">
                        <a:solidFill>
                          <a:srgbClr val="000000"/>
                        </a:solidFill>
                        <a:effectLst/>
                        <a:latin typeface="Calibri" panose="020F0502020204030204" pitchFamily="34" charset="0"/>
                      </a:endParaRPr>
                    </a:p>
                  </a:txBody>
                  <a:tcPr marL="6447" marR="6447" marT="6447" marB="30947"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0000"/>
                    </a:solidFill>
                  </a:tcPr>
                </a:tc>
                <a:tc>
                  <a:txBody>
                    <a:bodyPr/>
                    <a:lstStyle/>
                    <a:p>
                      <a:pPr algn="l" fontAlgn="b"/>
                      <a:endParaRPr lang="es-MX" sz="700" b="0" i="0" u="none" strike="noStrike" dirty="0">
                        <a:solidFill>
                          <a:srgbClr val="000000"/>
                        </a:solidFill>
                        <a:effectLst/>
                        <a:latin typeface="Calibri" panose="020F0502020204030204" pitchFamily="34" charset="0"/>
                      </a:endParaRPr>
                    </a:p>
                  </a:txBody>
                  <a:tcPr marL="6447" marR="6447" marT="6447" marB="30947" anchor="b">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0000"/>
                    </a:solidFill>
                  </a:tcPr>
                </a:tc>
                <a:tc>
                  <a:txBody>
                    <a:bodyPr/>
                    <a:lstStyle/>
                    <a:p>
                      <a:pPr algn="l" fontAlgn="b"/>
                      <a:endParaRPr lang="es-MX" sz="700" b="0" i="0" u="none" strike="noStrike" dirty="0">
                        <a:solidFill>
                          <a:srgbClr val="000000"/>
                        </a:solidFill>
                        <a:effectLst/>
                        <a:latin typeface="Calibri" panose="020F0502020204030204" pitchFamily="34" charset="0"/>
                      </a:endParaRPr>
                    </a:p>
                  </a:txBody>
                  <a:tcPr marL="6447" marR="6447" marT="6447" marB="30947" anchor="b">
                    <a:lnL w="12700" cap="flat" cmpd="sng" algn="ctr">
                      <a:solidFill>
                        <a:srgbClr val="000000"/>
                      </a:solidFill>
                      <a:prstDash val="solid"/>
                      <a:round/>
                      <a:headEnd type="none" w="med" len="med"/>
                      <a:tailEnd type="none" w="med" len="med"/>
                    </a:lnL>
                    <a:lnR>
                      <a:noFill/>
                    </a:lnR>
                    <a:lnT>
                      <a:noFill/>
                    </a:lnT>
                    <a:lnB>
                      <a:noFill/>
                    </a:lnB>
                  </a:tcPr>
                </a:tc>
                <a:tc>
                  <a:txBody>
                    <a:bodyPr/>
                    <a:lstStyle/>
                    <a:p>
                      <a:pPr algn="l" fontAlgn="b"/>
                      <a:endParaRPr lang="es-MX" sz="700" b="0" i="0" u="none" strike="noStrike" dirty="0">
                        <a:solidFill>
                          <a:srgbClr val="000000"/>
                        </a:solidFill>
                        <a:effectLst/>
                        <a:latin typeface="Calibri" panose="020F0502020204030204" pitchFamily="34" charset="0"/>
                      </a:endParaRPr>
                    </a:p>
                  </a:txBody>
                  <a:tcPr marL="6447" marR="6447" marT="6447" marB="30947" anchor="b">
                    <a:lnL>
                      <a:noFill/>
                    </a:lnL>
                    <a:lnR>
                      <a:noFill/>
                    </a:lnR>
                    <a:lnT>
                      <a:noFill/>
                    </a:lnT>
                    <a:lnB>
                      <a:noFill/>
                    </a:lnB>
                  </a:tcPr>
                </a:tc>
                <a:tc>
                  <a:txBody>
                    <a:bodyPr/>
                    <a:lstStyle/>
                    <a:p>
                      <a:pPr algn="l" fontAlgn="b"/>
                      <a:endParaRPr lang="es-MX" sz="700" b="0" i="0" u="none" strike="noStrike" dirty="0">
                        <a:solidFill>
                          <a:srgbClr val="000000"/>
                        </a:solidFill>
                        <a:effectLst/>
                        <a:latin typeface="Calibri" panose="020F0502020204030204" pitchFamily="34" charset="0"/>
                      </a:endParaRPr>
                    </a:p>
                  </a:txBody>
                  <a:tcPr marL="6447" marR="6447" marT="6447" marB="30947" anchor="b">
                    <a:lnL>
                      <a:noFill/>
                    </a:lnL>
                    <a:lnR>
                      <a:noFill/>
                    </a:lnR>
                    <a:lnT>
                      <a:noFill/>
                    </a:lnT>
                    <a:lnB>
                      <a:noFill/>
                    </a:lnB>
                  </a:tcPr>
                </a:tc>
                <a:tc>
                  <a:txBody>
                    <a:bodyPr/>
                    <a:lstStyle/>
                    <a:p>
                      <a:pPr algn="l" fontAlgn="b"/>
                      <a:endParaRPr lang="es-MX" sz="700" b="0" i="0" u="none" strike="noStrike" dirty="0">
                        <a:solidFill>
                          <a:srgbClr val="000000"/>
                        </a:solidFill>
                        <a:effectLst/>
                        <a:latin typeface="Calibri" panose="020F0502020204030204" pitchFamily="34" charset="0"/>
                      </a:endParaRPr>
                    </a:p>
                  </a:txBody>
                  <a:tcPr marL="6447" marR="6447" marT="6447" marB="30947" anchor="b">
                    <a:lnL>
                      <a:noFill/>
                    </a:lnL>
                    <a:lnR>
                      <a:noFill/>
                    </a:lnR>
                    <a:lnT>
                      <a:noFill/>
                    </a:lnT>
                    <a:lnB>
                      <a:noFill/>
                    </a:lnB>
                  </a:tcPr>
                </a:tc>
                <a:tc>
                  <a:txBody>
                    <a:bodyPr/>
                    <a:lstStyle/>
                    <a:p>
                      <a:pPr algn="l" fontAlgn="b"/>
                      <a:endParaRPr lang="es-MX" sz="700" b="0" i="0" u="none" strike="noStrike" dirty="0">
                        <a:solidFill>
                          <a:srgbClr val="000000"/>
                        </a:solidFill>
                        <a:effectLst/>
                        <a:latin typeface="Calibri" panose="020F0502020204030204" pitchFamily="34" charset="0"/>
                      </a:endParaRPr>
                    </a:p>
                  </a:txBody>
                  <a:tcPr marL="6447" marR="6447" marT="6447" marB="30947" anchor="b">
                    <a:lnL>
                      <a:noFill/>
                    </a:lnL>
                    <a:lnR>
                      <a:noFill/>
                    </a:lnR>
                    <a:lnT>
                      <a:noFill/>
                    </a:lnT>
                    <a:lnB>
                      <a:noFill/>
                    </a:lnB>
                  </a:tcPr>
                </a:tc>
                <a:tc>
                  <a:txBody>
                    <a:bodyPr/>
                    <a:lstStyle/>
                    <a:p>
                      <a:pPr algn="l" fontAlgn="b"/>
                      <a:endParaRPr lang="es-MX" sz="700" b="0" i="0" u="none" strike="noStrike" dirty="0">
                        <a:solidFill>
                          <a:srgbClr val="000000"/>
                        </a:solidFill>
                        <a:effectLst/>
                        <a:latin typeface="Calibri" panose="020F0502020204030204" pitchFamily="34" charset="0"/>
                      </a:endParaRPr>
                    </a:p>
                  </a:txBody>
                  <a:tcPr marL="6447" marR="6447" marT="6447" marB="30947" anchor="b">
                    <a:lnL>
                      <a:noFill/>
                    </a:lnL>
                    <a:lnR>
                      <a:noFill/>
                    </a:lnR>
                    <a:lnT>
                      <a:noFill/>
                    </a:lnT>
                    <a:lnB>
                      <a:noFill/>
                    </a:lnB>
                  </a:tcPr>
                </a:tc>
                <a:extLst>
                  <a:ext uri="{0D108BD9-81ED-4DB2-BD59-A6C34878D82A}">
                    <a16:rowId xmlns="" xmlns:a16="http://schemas.microsoft.com/office/drawing/2014/main" val="3005746920"/>
                  </a:ext>
                </a:extLst>
              </a:tr>
              <a:tr h="150865">
                <a:tc>
                  <a:txBody>
                    <a:bodyPr/>
                    <a:lstStyle/>
                    <a:p>
                      <a:pPr algn="l" fontAlgn="b"/>
                      <a:r>
                        <a:rPr lang="es-MX" sz="700" b="1" i="0" u="none" strike="noStrike" dirty="0">
                          <a:solidFill>
                            <a:srgbClr val="FFFFFF"/>
                          </a:solidFill>
                          <a:effectLst/>
                          <a:latin typeface="Calibri" panose="020F0502020204030204" pitchFamily="34" charset="0"/>
                        </a:rPr>
                        <a:t>FIBRAS</a:t>
                      </a:r>
                    </a:p>
                  </a:txBody>
                  <a:tcPr marL="6447" marR="6447" marT="6447" marB="30947" anchor="b">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8080"/>
                    </a:solidFill>
                  </a:tcPr>
                </a:tc>
                <a:tc>
                  <a:txBody>
                    <a:bodyPr/>
                    <a:lstStyle/>
                    <a:p>
                      <a:pPr algn="r" fontAlgn="b"/>
                      <a:r>
                        <a:rPr lang="es-MX" sz="700" b="1" i="0" u="none" strike="noStrike" dirty="0">
                          <a:solidFill>
                            <a:srgbClr val="FFFFFF"/>
                          </a:solidFill>
                          <a:effectLst/>
                          <a:latin typeface="Calibri" panose="020F0502020204030204" pitchFamily="34" charset="0"/>
                        </a:rPr>
                        <a:t> 59.5 </a:t>
                      </a:r>
                    </a:p>
                  </a:txBody>
                  <a:tcPr marL="6447" marR="6447" marT="6447" marB="30947" anchor="b">
                    <a:lnL>
                      <a:noFill/>
                    </a:lnL>
                    <a:lnR>
                      <a:noFill/>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8080"/>
                    </a:solidFill>
                  </a:tcPr>
                </a:tc>
                <a:tc>
                  <a:txBody>
                    <a:bodyPr/>
                    <a:lstStyle/>
                    <a:p>
                      <a:pPr algn="r" fontAlgn="b"/>
                      <a:r>
                        <a:rPr lang="es-MX" sz="700" b="1" i="0" u="none" strike="noStrike" dirty="0">
                          <a:solidFill>
                            <a:srgbClr val="FFFFFF"/>
                          </a:solidFill>
                          <a:effectLst/>
                          <a:latin typeface="Calibri" panose="020F0502020204030204" pitchFamily="34" charset="0"/>
                        </a:rPr>
                        <a:t> 406.8 </a:t>
                      </a:r>
                    </a:p>
                  </a:txBody>
                  <a:tcPr marL="6447" marR="6447" marT="6447" marB="30947" anchor="b">
                    <a:lnL>
                      <a:noFill/>
                    </a:lnL>
                    <a:lnR>
                      <a:noFill/>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8080"/>
                    </a:solidFill>
                  </a:tcPr>
                </a:tc>
                <a:tc>
                  <a:txBody>
                    <a:bodyPr/>
                    <a:lstStyle/>
                    <a:p>
                      <a:pPr algn="l" fontAlgn="b"/>
                      <a:endParaRPr lang="es-MX" sz="700" b="1" i="0" u="none" strike="noStrike" dirty="0">
                        <a:solidFill>
                          <a:srgbClr val="FFFFFF"/>
                        </a:solidFill>
                        <a:effectLst/>
                        <a:latin typeface="Calibri" panose="020F0502020204030204" pitchFamily="34" charset="0"/>
                      </a:endParaRPr>
                    </a:p>
                  </a:txBody>
                  <a:tcPr marL="6447" marR="6447" marT="6447" marB="30947" anchor="b">
                    <a:lnL>
                      <a:noFill/>
                    </a:lnL>
                    <a:lnR>
                      <a:noFill/>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8080"/>
                    </a:solidFill>
                  </a:tcPr>
                </a:tc>
                <a:tc>
                  <a:txBody>
                    <a:bodyPr/>
                    <a:lstStyle/>
                    <a:p>
                      <a:pPr algn="l" fontAlgn="b"/>
                      <a:endParaRPr lang="es-MX" sz="700" b="1" i="0" u="none" strike="noStrike" dirty="0">
                        <a:solidFill>
                          <a:srgbClr val="FFFFFF"/>
                        </a:solidFill>
                        <a:effectLst/>
                        <a:latin typeface="Calibri" panose="020F0502020204030204" pitchFamily="34" charset="0"/>
                      </a:endParaRPr>
                    </a:p>
                  </a:txBody>
                  <a:tcPr marL="6447" marR="6447" marT="6447" marB="30947" anchor="b">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8080"/>
                    </a:solidFill>
                  </a:tcPr>
                </a:tc>
                <a:tc>
                  <a:txBody>
                    <a:bodyPr/>
                    <a:lstStyle/>
                    <a:p>
                      <a:pPr algn="l" fontAlgn="b"/>
                      <a:endParaRPr lang="es-MX" sz="700" b="0" i="0" u="none" strike="noStrike" dirty="0">
                        <a:solidFill>
                          <a:srgbClr val="000000"/>
                        </a:solidFill>
                        <a:effectLst/>
                        <a:latin typeface="Calibri" panose="020F0502020204030204" pitchFamily="34" charset="0"/>
                      </a:endParaRPr>
                    </a:p>
                  </a:txBody>
                  <a:tcPr marL="6447" marR="6447" marT="6447" marB="30947" anchor="b">
                    <a:lnL w="12700" cap="flat" cmpd="sng" algn="ctr">
                      <a:solidFill>
                        <a:srgbClr val="000000"/>
                      </a:solidFill>
                      <a:prstDash val="solid"/>
                      <a:round/>
                      <a:headEnd type="none" w="med" len="med"/>
                      <a:tailEnd type="none" w="med" len="med"/>
                    </a:lnL>
                    <a:lnR>
                      <a:noFill/>
                    </a:lnR>
                    <a:lnT>
                      <a:noFill/>
                    </a:lnT>
                    <a:lnB>
                      <a:noFill/>
                    </a:lnB>
                  </a:tcPr>
                </a:tc>
                <a:tc>
                  <a:txBody>
                    <a:bodyPr/>
                    <a:lstStyle/>
                    <a:p>
                      <a:pPr algn="l" fontAlgn="b"/>
                      <a:endParaRPr lang="es-MX" sz="700" b="0" i="0" u="none" strike="noStrike" dirty="0">
                        <a:solidFill>
                          <a:srgbClr val="000000"/>
                        </a:solidFill>
                        <a:effectLst/>
                        <a:latin typeface="Calibri" panose="020F0502020204030204" pitchFamily="34" charset="0"/>
                      </a:endParaRPr>
                    </a:p>
                  </a:txBody>
                  <a:tcPr marL="6447" marR="6447" marT="6447" marB="30947" anchor="b">
                    <a:lnL>
                      <a:noFill/>
                    </a:lnL>
                    <a:lnR>
                      <a:noFill/>
                    </a:lnR>
                    <a:lnT>
                      <a:noFill/>
                    </a:lnT>
                    <a:lnB>
                      <a:noFill/>
                    </a:lnB>
                  </a:tcPr>
                </a:tc>
                <a:tc>
                  <a:txBody>
                    <a:bodyPr/>
                    <a:lstStyle/>
                    <a:p>
                      <a:pPr algn="l" fontAlgn="b"/>
                      <a:endParaRPr lang="es-MX" sz="700" b="0" i="0" u="none" strike="noStrike" dirty="0">
                        <a:solidFill>
                          <a:srgbClr val="000000"/>
                        </a:solidFill>
                        <a:effectLst/>
                        <a:latin typeface="Calibri" panose="020F0502020204030204" pitchFamily="34" charset="0"/>
                      </a:endParaRPr>
                    </a:p>
                  </a:txBody>
                  <a:tcPr marL="6447" marR="6447" marT="6447" marB="30947" anchor="b">
                    <a:lnL>
                      <a:noFill/>
                    </a:lnL>
                    <a:lnR>
                      <a:noFill/>
                    </a:lnR>
                    <a:lnT>
                      <a:noFill/>
                    </a:lnT>
                    <a:lnB>
                      <a:noFill/>
                    </a:lnB>
                  </a:tcPr>
                </a:tc>
                <a:tc>
                  <a:txBody>
                    <a:bodyPr/>
                    <a:lstStyle/>
                    <a:p>
                      <a:pPr algn="l" fontAlgn="b"/>
                      <a:endParaRPr lang="es-MX" sz="700" b="0" i="0" u="none" strike="noStrike" dirty="0">
                        <a:solidFill>
                          <a:srgbClr val="000000"/>
                        </a:solidFill>
                        <a:effectLst/>
                        <a:latin typeface="Calibri" panose="020F0502020204030204" pitchFamily="34" charset="0"/>
                      </a:endParaRPr>
                    </a:p>
                  </a:txBody>
                  <a:tcPr marL="6447" marR="6447" marT="6447" marB="30947" anchor="b">
                    <a:lnL>
                      <a:noFill/>
                    </a:lnL>
                    <a:lnR>
                      <a:noFill/>
                    </a:lnR>
                    <a:lnT>
                      <a:noFill/>
                    </a:lnT>
                    <a:lnB>
                      <a:noFill/>
                    </a:lnB>
                  </a:tcPr>
                </a:tc>
                <a:tc>
                  <a:txBody>
                    <a:bodyPr/>
                    <a:lstStyle/>
                    <a:p>
                      <a:pPr algn="l" fontAlgn="b"/>
                      <a:endParaRPr lang="es-MX" sz="700" b="0" i="0" u="none" strike="noStrike" dirty="0">
                        <a:solidFill>
                          <a:srgbClr val="000000"/>
                        </a:solidFill>
                        <a:effectLst/>
                        <a:latin typeface="Calibri" panose="020F0502020204030204" pitchFamily="34" charset="0"/>
                      </a:endParaRPr>
                    </a:p>
                  </a:txBody>
                  <a:tcPr marL="6447" marR="6447" marT="6447" marB="30947" anchor="b">
                    <a:lnL>
                      <a:noFill/>
                    </a:lnL>
                    <a:lnR>
                      <a:noFill/>
                    </a:lnR>
                    <a:lnT>
                      <a:noFill/>
                    </a:lnT>
                    <a:lnB>
                      <a:noFill/>
                    </a:lnB>
                  </a:tcPr>
                </a:tc>
                <a:tc>
                  <a:txBody>
                    <a:bodyPr/>
                    <a:lstStyle/>
                    <a:p>
                      <a:pPr algn="l" fontAlgn="b"/>
                      <a:endParaRPr lang="es-MX" sz="700" b="0" i="0" u="none" strike="noStrike" dirty="0">
                        <a:solidFill>
                          <a:srgbClr val="000000"/>
                        </a:solidFill>
                        <a:effectLst/>
                        <a:latin typeface="Calibri" panose="020F0502020204030204" pitchFamily="34" charset="0"/>
                      </a:endParaRPr>
                    </a:p>
                  </a:txBody>
                  <a:tcPr marL="6447" marR="6447" marT="6447" marB="30947" anchor="b">
                    <a:lnL>
                      <a:noFill/>
                    </a:lnL>
                    <a:lnR>
                      <a:noFill/>
                    </a:lnR>
                    <a:lnT>
                      <a:noFill/>
                    </a:lnT>
                    <a:lnB>
                      <a:noFill/>
                    </a:lnB>
                  </a:tcPr>
                </a:tc>
                <a:extLst>
                  <a:ext uri="{0D108BD9-81ED-4DB2-BD59-A6C34878D82A}">
                    <a16:rowId xmlns="" xmlns:a16="http://schemas.microsoft.com/office/drawing/2014/main" val="1753866655"/>
                  </a:ext>
                </a:extLst>
              </a:tr>
              <a:tr h="150865">
                <a:tc>
                  <a:txBody>
                    <a:bodyPr/>
                    <a:lstStyle/>
                    <a:p>
                      <a:pPr algn="l" fontAlgn="b"/>
                      <a:r>
                        <a:rPr lang="es-MX" sz="700" b="0" i="0" u="none" strike="noStrike" dirty="0">
                          <a:solidFill>
                            <a:srgbClr val="000000"/>
                          </a:solidFill>
                          <a:effectLst/>
                          <a:latin typeface="Calibri" panose="020F0502020204030204" pitchFamily="34" charset="0"/>
                        </a:rPr>
                        <a:t>FIBRAPL_14</a:t>
                      </a:r>
                    </a:p>
                  </a:txBody>
                  <a:tcPr marL="6447" marR="6447" marT="6447" marB="30947" anchor="b">
                    <a:lnL w="12700" cap="flat" cmpd="sng" algn="ctr">
                      <a:solidFill>
                        <a:srgbClr val="000000"/>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b"/>
                      <a:r>
                        <a:rPr lang="es-MX" sz="700" b="0" i="0" u="none" strike="noStrike" dirty="0">
                          <a:solidFill>
                            <a:srgbClr val="000000"/>
                          </a:solidFill>
                          <a:effectLst/>
                          <a:latin typeface="Calibri" panose="020F0502020204030204" pitchFamily="34" charset="0"/>
                        </a:rPr>
                        <a:t> 59.5 </a:t>
                      </a:r>
                    </a:p>
                  </a:txBody>
                  <a:tcPr marL="6447" marR="6447" marT="6447" marB="30947" anchor="b">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b"/>
                      <a:r>
                        <a:rPr lang="es-MX" sz="700" b="0" i="0" u="none" strike="noStrike" dirty="0">
                          <a:solidFill>
                            <a:srgbClr val="000000"/>
                          </a:solidFill>
                          <a:effectLst/>
                          <a:latin typeface="Calibri" panose="020F0502020204030204" pitchFamily="34" charset="0"/>
                        </a:rPr>
                        <a:t> 406.8 </a:t>
                      </a:r>
                    </a:p>
                  </a:txBody>
                  <a:tcPr marL="6447" marR="6447" marT="6447" marB="30947" anchor="b">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b"/>
                      <a:r>
                        <a:rPr lang="es-MX" sz="700" b="0" i="0" u="none" strike="noStrike" dirty="0">
                          <a:solidFill>
                            <a:srgbClr val="000000"/>
                          </a:solidFill>
                          <a:effectLst/>
                          <a:latin typeface="Calibri" panose="020F0502020204030204" pitchFamily="34" charset="0"/>
                        </a:rPr>
                        <a:t>16.7%</a:t>
                      </a:r>
                    </a:p>
                  </a:txBody>
                  <a:tcPr marL="6447" marR="58025" marT="6447" marB="30947" anchor="b">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r>
                        <a:rPr lang="es-MX" sz="700" b="0" i="0" u="none" strike="noStrike" dirty="0">
                          <a:solidFill>
                            <a:srgbClr val="000000"/>
                          </a:solidFill>
                          <a:effectLst/>
                          <a:latin typeface="Calibri" panose="020F0502020204030204" pitchFamily="34" charset="0"/>
                        </a:rPr>
                        <a:t>Fibra Prologis</a:t>
                      </a:r>
                    </a:p>
                  </a:txBody>
                  <a:tcPr marL="6447" marR="6447" marT="6447" marB="30947" anchor="b">
                    <a:lnL w="6350" cap="flat" cmpd="sng" algn="ctr">
                      <a:solidFill>
                        <a:srgbClr val="BFBFBF"/>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endParaRPr lang="es-MX" sz="700" b="0" i="0" u="none" strike="noStrike" dirty="0">
                        <a:solidFill>
                          <a:srgbClr val="000000"/>
                        </a:solidFill>
                        <a:effectLst/>
                        <a:latin typeface="Calibri" panose="020F0502020204030204" pitchFamily="34" charset="0"/>
                      </a:endParaRPr>
                    </a:p>
                  </a:txBody>
                  <a:tcPr marL="6447" marR="6447" marT="6447" marB="30947" anchor="b">
                    <a:lnL w="12700" cap="flat" cmpd="sng" algn="ctr">
                      <a:solidFill>
                        <a:srgbClr val="000000"/>
                      </a:solidFill>
                      <a:prstDash val="solid"/>
                      <a:round/>
                      <a:headEnd type="none" w="med" len="med"/>
                      <a:tailEnd type="none" w="med" len="med"/>
                    </a:lnL>
                    <a:lnR>
                      <a:noFill/>
                    </a:lnR>
                    <a:lnT>
                      <a:noFill/>
                    </a:lnT>
                    <a:lnB>
                      <a:noFill/>
                    </a:lnB>
                  </a:tcPr>
                </a:tc>
                <a:tc>
                  <a:txBody>
                    <a:bodyPr/>
                    <a:lstStyle/>
                    <a:p>
                      <a:pPr algn="l" fontAlgn="b"/>
                      <a:endParaRPr lang="es-MX" sz="700" b="0" i="0" u="none" strike="noStrike" dirty="0">
                        <a:solidFill>
                          <a:srgbClr val="000000"/>
                        </a:solidFill>
                        <a:effectLst/>
                        <a:latin typeface="Calibri" panose="020F0502020204030204" pitchFamily="34" charset="0"/>
                      </a:endParaRPr>
                    </a:p>
                  </a:txBody>
                  <a:tcPr marL="6447" marR="6447" marT="6447" marB="30947" anchor="b">
                    <a:lnL>
                      <a:noFill/>
                    </a:lnL>
                    <a:lnR>
                      <a:noFill/>
                    </a:lnR>
                    <a:lnT>
                      <a:noFill/>
                    </a:lnT>
                    <a:lnB>
                      <a:noFill/>
                    </a:lnB>
                  </a:tcPr>
                </a:tc>
                <a:tc>
                  <a:txBody>
                    <a:bodyPr/>
                    <a:lstStyle/>
                    <a:p>
                      <a:pPr algn="l" fontAlgn="b"/>
                      <a:endParaRPr lang="es-MX" sz="700" b="0" i="0" u="none" strike="noStrike" dirty="0">
                        <a:solidFill>
                          <a:srgbClr val="000000"/>
                        </a:solidFill>
                        <a:effectLst/>
                        <a:latin typeface="Calibri" panose="020F0502020204030204" pitchFamily="34" charset="0"/>
                      </a:endParaRPr>
                    </a:p>
                  </a:txBody>
                  <a:tcPr marL="6447" marR="6447" marT="6447" marB="30947" anchor="b">
                    <a:lnL>
                      <a:noFill/>
                    </a:lnL>
                    <a:lnR>
                      <a:noFill/>
                    </a:lnR>
                    <a:lnT>
                      <a:noFill/>
                    </a:lnT>
                    <a:lnB>
                      <a:noFill/>
                    </a:lnB>
                  </a:tcPr>
                </a:tc>
                <a:tc>
                  <a:txBody>
                    <a:bodyPr/>
                    <a:lstStyle/>
                    <a:p>
                      <a:pPr algn="l" fontAlgn="b"/>
                      <a:endParaRPr lang="es-MX" sz="700" b="0" i="0" u="none" strike="noStrike" dirty="0">
                        <a:solidFill>
                          <a:srgbClr val="000000"/>
                        </a:solidFill>
                        <a:effectLst/>
                        <a:latin typeface="Calibri" panose="020F0502020204030204" pitchFamily="34" charset="0"/>
                      </a:endParaRPr>
                    </a:p>
                  </a:txBody>
                  <a:tcPr marL="6447" marR="6447" marT="6447" marB="30947" anchor="b">
                    <a:lnL>
                      <a:noFill/>
                    </a:lnL>
                    <a:lnR>
                      <a:noFill/>
                    </a:lnR>
                    <a:lnT>
                      <a:noFill/>
                    </a:lnT>
                    <a:lnB>
                      <a:noFill/>
                    </a:lnB>
                  </a:tcPr>
                </a:tc>
                <a:tc>
                  <a:txBody>
                    <a:bodyPr/>
                    <a:lstStyle/>
                    <a:p>
                      <a:pPr algn="l" fontAlgn="b"/>
                      <a:endParaRPr lang="es-MX" sz="700" b="0" i="0" u="none" strike="noStrike" dirty="0">
                        <a:solidFill>
                          <a:srgbClr val="000000"/>
                        </a:solidFill>
                        <a:effectLst/>
                        <a:latin typeface="Calibri" panose="020F0502020204030204" pitchFamily="34" charset="0"/>
                      </a:endParaRPr>
                    </a:p>
                  </a:txBody>
                  <a:tcPr marL="6447" marR="6447" marT="6447" marB="30947" anchor="b">
                    <a:lnL>
                      <a:noFill/>
                    </a:lnL>
                    <a:lnR>
                      <a:noFill/>
                    </a:lnR>
                    <a:lnT>
                      <a:noFill/>
                    </a:lnT>
                    <a:lnB>
                      <a:noFill/>
                    </a:lnB>
                  </a:tcPr>
                </a:tc>
                <a:tc>
                  <a:txBody>
                    <a:bodyPr/>
                    <a:lstStyle/>
                    <a:p>
                      <a:pPr algn="l" fontAlgn="b"/>
                      <a:endParaRPr lang="es-MX" sz="700" b="0" i="0" u="none" strike="noStrike" dirty="0">
                        <a:solidFill>
                          <a:srgbClr val="000000"/>
                        </a:solidFill>
                        <a:effectLst/>
                        <a:latin typeface="Calibri" panose="020F0502020204030204" pitchFamily="34" charset="0"/>
                      </a:endParaRPr>
                    </a:p>
                  </a:txBody>
                  <a:tcPr marL="6447" marR="6447" marT="6447" marB="30947" anchor="b">
                    <a:lnL>
                      <a:noFill/>
                    </a:lnL>
                    <a:lnR>
                      <a:noFill/>
                    </a:lnR>
                    <a:lnT>
                      <a:noFill/>
                    </a:lnT>
                    <a:lnB>
                      <a:noFill/>
                    </a:lnB>
                  </a:tcPr>
                </a:tc>
                <a:extLst>
                  <a:ext uri="{0D108BD9-81ED-4DB2-BD59-A6C34878D82A}">
                    <a16:rowId xmlns="" xmlns:a16="http://schemas.microsoft.com/office/drawing/2014/main" val="1965628874"/>
                  </a:ext>
                </a:extLst>
              </a:tr>
            </a:tbl>
          </a:graphicData>
        </a:graphic>
      </p:graphicFrame>
      <p:cxnSp>
        <p:nvCxnSpPr>
          <p:cNvPr id="13" name="Conector recto de flecha 12">
            <a:extLst>
              <a:ext uri="{FF2B5EF4-FFF2-40B4-BE49-F238E27FC236}">
                <a16:creationId xmlns="" xmlns:a16="http://schemas.microsoft.com/office/drawing/2014/main" id="{3CD06657-3400-437C-BAC6-D5A1E4E04F16}"/>
              </a:ext>
            </a:extLst>
          </p:cNvPr>
          <p:cNvCxnSpPr>
            <a:cxnSpLocks/>
          </p:cNvCxnSpPr>
          <p:nvPr/>
        </p:nvCxnSpPr>
        <p:spPr>
          <a:xfrm flipH="1">
            <a:off x="7377112" y="3006509"/>
            <a:ext cx="484436" cy="0"/>
          </a:xfrm>
          <a:prstGeom prst="straightConnector1">
            <a:avLst/>
          </a:prstGeom>
          <a:ln w="34925">
            <a:solidFill>
              <a:srgbClr val="C00000"/>
            </a:solidFill>
            <a:tailEnd type="arrow"/>
          </a:ln>
          <a:effectLst/>
        </p:spPr>
        <p:style>
          <a:lnRef idx="2">
            <a:schemeClr val="accent1"/>
          </a:lnRef>
          <a:fillRef idx="0">
            <a:schemeClr val="accent1"/>
          </a:fillRef>
          <a:effectRef idx="1">
            <a:schemeClr val="accent1"/>
          </a:effectRef>
          <a:fontRef idx="minor">
            <a:schemeClr val="tx1"/>
          </a:fontRef>
        </p:style>
      </p:cxnSp>
      <p:sp>
        <p:nvSpPr>
          <p:cNvPr id="9" name="CuadroTexto 8">
            <a:extLst>
              <a:ext uri="{FF2B5EF4-FFF2-40B4-BE49-F238E27FC236}">
                <a16:creationId xmlns="" xmlns:a16="http://schemas.microsoft.com/office/drawing/2014/main" id="{BBD2247C-83B0-4249-880E-942941760B7D}"/>
              </a:ext>
            </a:extLst>
          </p:cNvPr>
          <p:cNvSpPr txBox="1"/>
          <p:nvPr/>
        </p:nvSpPr>
        <p:spPr>
          <a:xfrm>
            <a:off x="786477" y="1701365"/>
            <a:ext cx="7470315" cy="523220"/>
          </a:xfrm>
          <a:prstGeom prst="rect">
            <a:avLst/>
          </a:prstGeom>
          <a:noFill/>
        </p:spPr>
        <p:txBody>
          <a:bodyPr wrap="none" rtlCol="0">
            <a:spAutoFit/>
          </a:bodyPr>
          <a:lstStyle/>
          <a:p>
            <a:r>
              <a:rPr lang="es-MX" sz="1400" b="1" dirty="0">
                <a:latin typeface="Century Gothic" panose="020B0502020202020204" pitchFamily="34" charset="0"/>
              </a:rPr>
              <a:t>Instrumentos que generaron el 70% del resultado en 2017 y su posición en el </a:t>
            </a:r>
            <a:r>
              <a:rPr lang="es-MX" sz="1400" b="1" dirty="0" smtClean="0">
                <a:latin typeface="Century Gothic" panose="020B0502020202020204" pitchFamily="34" charset="0"/>
              </a:rPr>
              <a:t>FANVIT</a:t>
            </a:r>
          </a:p>
          <a:p>
            <a:pPr algn="ctr"/>
            <a:r>
              <a:rPr lang="es-MX" sz="1400" b="1" dirty="0" smtClean="0">
                <a:latin typeface="Century Gothic" panose="020B0502020202020204" pitchFamily="34" charset="0"/>
              </a:rPr>
              <a:t>(</a:t>
            </a:r>
            <a:r>
              <a:rPr lang="es-MX" sz="1400" b="1" dirty="0">
                <a:latin typeface="Century Gothic" panose="020B0502020202020204" pitchFamily="34" charset="0"/>
              </a:rPr>
              <a:t>cifras en mdp)</a:t>
            </a:r>
          </a:p>
        </p:txBody>
      </p:sp>
      <p:sp>
        <p:nvSpPr>
          <p:cNvPr id="3" name="2 Marcador de número de diapositiva"/>
          <p:cNvSpPr>
            <a:spLocks noGrp="1"/>
          </p:cNvSpPr>
          <p:nvPr>
            <p:ph type="sldNum" sz="quarter" idx="12"/>
          </p:nvPr>
        </p:nvSpPr>
        <p:spPr>
          <a:xfrm>
            <a:off x="7010400" y="6538912"/>
            <a:ext cx="2133600" cy="365125"/>
          </a:xfrm>
        </p:spPr>
        <p:txBody>
          <a:bodyPr/>
          <a:lstStyle/>
          <a:p>
            <a:r>
              <a:rPr lang="es-ES" altLang="es-MX" dirty="0" smtClean="0"/>
              <a:t>6</a:t>
            </a:r>
            <a:endParaRPr lang="es-ES" altLang="es-MX" dirty="0"/>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135314" y="5873786"/>
            <a:ext cx="4469423" cy="9801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099526453"/>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143999" y="288000"/>
            <a:ext cx="7407462" cy="631524"/>
          </a:xfrm>
        </p:spPr>
        <p:txBody>
          <a:bodyPr>
            <a:noAutofit/>
          </a:bodyPr>
          <a:lstStyle/>
          <a:p>
            <a:r>
              <a:rPr lang="es-ES" sz="2000" b="1" dirty="0">
                <a:latin typeface="Century Gothic" panose="020B0502020202020204" pitchFamily="34" charset="0"/>
              </a:rPr>
              <a:t>Toma de utilidades</a:t>
            </a:r>
            <a:endParaRPr lang="es-MX" sz="2000" b="1" dirty="0">
              <a:latin typeface="Century Gothic" panose="020B0502020202020204" pitchFamily="34" charset="0"/>
            </a:endParaRPr>
          </a:p>
        </p:txBody>
      </p:sp>
      <p:sp>
        <p:nvSpPr>
          <p:cNvPr id="7" name="2 Marcador de contenido"/>
          <p:cNvSpPr>
            <a:spLocks noGrp="1"/>
          </p:cNvSpPr>
          <p:nvPr>
            <p:ph idx="1"/>
          </p:nvPr>
        </p:nvSpPr>
        <p:spPr>
          <a:xfrm>
            <a:off x="153427" y="1183623"/>
            <a:ext cx="8308185" cy="5121643"/>
          </a:xfrm>
        </p:spPr>
        <p:txBody>
          <a:bodyPr>
            <a:noAutofit/>
          </a:bodyPr>
          <a:lstStyle/>
          <a:p>
            <a:pPr marL="180975" lvl="0" indent="-180975" algn="just">
              <a:spcBef>
                <a:spcPts val="0"/>
              </a:spcBef>
              <a:spcAft>
                <a:spcPts val="600"/>
              </a:spcAft>
              <a:buClr>
                <a:srgbClr val="CD0000"/>
              </a:buClr>
              <a:buSzPct val="110000"/>
              <a:buFont typeface="Arial" pitchFamily="34" charset="0"/>
              <a:buChar char="•"/>
            </a:pPr>
            <a:r>
              <a:rPr lang="es-MX" sz="1600" dirty="0">
                <a:latin typeface="Century Gothic" panose="020B0502020202020204" pitchFamily="34" charset="0"/>
              </a:rPr>
              <a:t>Los resultados presentan que a lo largo de toda la curva para 2017 hay utilidades siendo mayores los resultados en el segmento de mayor plazo.</a:t>
            </a:r>
          </a:p>
          <a:p>
            <a:pPr marL="180975" lvl="0" indent="-180975" algn="just">
              <a:spcBef>
                <a:spcPts val="0"/>
              </a:spcBef>
              <a:spcAft>
                <a:spcPts val="600"/>
              </a:spcAft>
              <a:buClr>
                <a:srgbClr val="CD0000"/>
              </a:buClr>
              <a:buSzPct val="110000"/>
              <a:buFont typeface="Arial" pitchFamily="34" charset="0"/>
              <a:buChar char="•"/>
            </a:pPr>
            <a:endParaRPr lang="es-MX" sz="1600" dirty="0">
              <a:latin typeface="Century Gothic" panose="020B0502020202020204" pitchFamily="34" charset="0"/>
            </a:endParaRPr>
          </a:p>
          <a:p>
            <a:pPr marL="180975" lvl="0" indent="-180975" algn="just">
              <a:spcBef>
                <a:spcPts val="0"/>
              </a:spcBef>
              <a:spcAft>
                <a:spcPts val="600"/>
              </a:spcAft>
              <a:buClr>
                <a:srgbClr val="CD0000"/>
              </a:buClr>
              <a:buSzPct val="110000"/>
            </a:pPr>
            <a:r>
              <a:rPr lang="es-MX" sz="1600" dirty="0">
                <a:latin typeface="Century Gothic" panose="020B0502020202020204" pitchFamily="34" charset="0"/>
              </a:rPr>
              <a:t>Hoy en día el portafolio tiene liquidez disponible </a:t>
            </a:r>
            <a:r>
              <a:rPr lang="es-MX" sz="1600" dirty="0" smtClean="0">
                <a:latin typeface="Century Gothic" panose="020B0502020202020204" pitchFamily="34" charset="0"/>
              </a:rPr>
              <a:t>(6.2</a:t>
            </a:r>
            <a:r>
              <a:rPr lang="es-MX" sz="1600" dirty="0">
                <a:latin typeface="Century Gothic" panose="020B0502020202020204" pitchFamily="34" charset="0"/>
              </a:rPr>
              <a:t>%) por lo que vender aumentaría más el efectivo disponible.</a:t>
            </a:r>
          </a:p>
          <a:p>
            <a:pPr marL="180975" lvl="0" indent="-180975" algn="just">
              <a:spcBef>
                <a:spcPts val="0"/>
              </a:spcBef>
              <a:spcAft>
                <a:spcPts val="600"/>
              </a:spcAft>
              <a:buClr>
                <a:srgbClr val="CD0000"/>
              </a:buClr>
              <a:buSzPct val="110000"/>
              <a:buFont typeface="Arial" pitchFamily="34" charset="0"/>
              <a:buChar char="•"/>
            </a:pPr>
            <a:endParaRPr lang="es-MX" sz="1600" dirty="0">
              <a:latin typeface="Century Gothic" panose="020B0502020202020204" pitchFamily="34" charset="0"/>
            </a:endParaRPr>
          </a:p>
          <a:p>
            <a:pPr marL="180975" lvl="0" indent="-180975" algn="just">
              <a:spcBef>
                <a:spcPts val="0"/>
              </a:spcBef>
              <a:spcAft>
                <a:spcPts val="600"/>
              </a:spcAft>
              <a:buClr>
                <a:srgbClr val="CD0000"/>
              </a:buClr>
              <a:buSzPct val="110000"/>
              <a:buFont typeface="Arial" pitchFamily="34" charset="0"/>
              <a:buChar char="•"/>
            </a:pPr>
            <a:r>
              <a:rPr lang="es-MX" sz="1600" dirty="0">
                <a:latin typeface="Century Gothic" panose="020B0502020202020204" pitchFamily="34" charset="0"/>
              </a:rPr>
              <a:t>Aunado a lo anterior se debe contemplar el crecimiento en los activos que para este año se estima de 7 mil mdp y para 2018 de 27 mil mdp que en conjunto representa un aumento del 27%.</a:t>
            </a:r>
          </a:p>
          <a:p>
            <a:pPr marL="180975" lvl="0" indent="-180975" algn="just">
              <a:spcBef>
                <a:spcPts val="0"/>
              </a:spcBef>
              <a:spcAft>
                <a:spcPts val="600"/>
              </a:spcAft>
              <a:buClr>
                <a:srgbClr val="CD0000"/>
              </a:buClr>
              <a:buSzPct val="110000"/>
              <a:buFont typeface="Arial" pitchFamily="34" charset="0"/>
              <a:buChar char="•"/>
            </a:pPr>
            <a:endParaRPr lang="es-MX" sz="1600" dirty="0">
              <a:latin typeface="Century Gothic" panose="020B0502020202020204" pitchFamily="34" charset="0"/>
            </a:endParaRPr>
          </a:p>
          <a:p>
            <a:pPr marL="180975" lvl="0" indent="-180975" algn="just">
              <a:spcBef>
                <a:spcPts val="0"/>
              </a:spcBef>
              <a:spcAft>
                <a:spcPts val="600"/>
              </a:spcAft>
              <a:buClr>
                <a:srgbClr val="CD0000"/>
              </a:buClr>
              <a:buSzPct val="110000"/>
              <a:buFont typeface="Arial" pitchFamily="34" charset="0"/>
              <a:buChar char="•"/>
            </a:pPr>
            <a:r>
              <a:rPr lang="es-MX" sz="1600" dirty="0">
                <a:latin typeface="Century Gothic" panose="020B0502020202020204" pitchFamily="34" charset="0"/>
              </a:rPr>
              <a:t>Ante un escenario de baja en la tasa de fondeo a partir del segundo o tercer  trimestre de 2018, el atractivo de comprar se encuentra en la parte larga de la curva (segmento con mayores utilidades en 2017). Si se considera la expectativa de volatilidad derivado de las negociaciones del TLC a partir de agosto se abre la oportunidad de ser compradores en la medida que las tasas se presionen (ver estrategia de compra y venta de bonos) .</a:t>
            </a:r>
          </a:p>
          <a:p>
            <a:pPr marL="180975" lvl="0" indent="-180975" algn="just">
              <a:spcBef>
                <a:spcPts val="0"/>
              </a:spcBef>
              <a:spcAft>
                <a:spcPts val="600"/>
              </a:spcAft>
              <a:buClr>
                <a:srgbClr val="CD0000"/>
              </a:buClr>
              <a:buSzPct val="110000"/>
              <a:buFont typeface="Arial" pitchFamily="34" charset="0"/>
              <a:buChar char="•"/>
            </a:pPr>
            <a:endParaRPr lang="es-MX" sz="1600" dirty="0">
              <a:latin typeface="Century Gothic" panose="020B0502020202020204" pitchFamily="34" charset="0"/>
            </a:endParaRPr>
          </a:p>
          <a:p>
            <a:pPr marL="180975" lvl="0" indent="-180975" algn="just">
              <a:spcBef>
                <a:spcPts val="0"/>
              </a:spcBef>
              <a:spcAft>
                <a:spcPts val="600"/>
              </a:spcAft>
              <a:buClr>
                <a:srgbClr val="CD0000"/>
              </a:buClr>
              <a:buSzPct val="110000"/>
              <a:buFont typeface="Arial" pitchFamily="34" charset="0"/>
              <a:buChar char="•"/>
            </a:pPr>
            <a:endParaRPr lang="es-MX" sz="1600" dirty="0">
              <a:latin typeface="Century Gothic" panose="020B0502020202020204" pitchFamily="34" charset="0"/>
            </a:endParaRPr>
          </a:p>
          <a:p>
            <a:pPr marL="180975" lvl="0" indent="-180975" algn="just">
              <a:spcBef>
                <a:spcPts val="0"/>
              </a:spcBef>
              <a:spcAft>
                <a:spcPts val="600"/>
              </a:spcAft>
              <a:buClr>
                <a:srgbClr val="CD0000"/>
              </a:buClr>
              <a:buSzPct val="110000"/>
              <a:buFont typeface="Arial" pitchFamily="34" charset="0"/>
              <a:buChar char="•"/>
            </a:pPr>
            <a:endParaRPr lang="es-MX" sz="1600" dirty="0">
              <a:latin typeface="Century Gothic" panose="020B0502020202020204" pitchFamily="34" charset="0"/>
            </a:endParaRPr>
          </a:p>
        </p:txBody>
      </p:sp>
      <p:sp>
        <p:nvSpPr>
          <p:cNvPr id="3" name="2 Marcador de número de diapositiva"/>
          <p:cNvSpPr>
            <a:spLocks noGrp="1"/>
          </p:cNvSpPr>
          <p:nvPr>
            <p:ph type="sldNum" sz="quarter" idx="12"/>
          </p:nvPr>
        </p:nvSpPr>
        <p:spPr/>
        <p:txBody>
          <a:bodyPr/>
          <a:lstStyle/>
          <a:p>
            <a:r>
              <a:rPr lang="es-ES" altLang="es-MX" dirty="0" smtClean="0"/>
              <a:t>7</a:t>
            </a:r>
            <a:endParaRPr lang="es-ES" altLang="es-MX" dirty="0"/>
          </a:p>
        </p:txBody>
      </p:sp>
    </p:spTree>
    <p:extLst>
      <p:ext uri="{BB962C8B-B14F-4D97-AF65-F5344CB8AC3E}">
        <p14:creationId xmlns:p14="http://schemas.microsoft.com/office/powerpoint/2010/main" val="2284910438"/>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2" name="Gráfico 11">
            <a:extLst>
              <a:ext uri="{FF2B5EF4-FFF2-40B4-BE49-F238E27FC236}">
                <a16:creationId xmlns="" xmlns:a16="http://schemas.microsoft.com/office/drawing/2014/main" id="{9DF7A4E2-86E6-4274-A9F7-7ADE0522C89A}"/>
              </a:ext>
            </a:extLst>
          </p:cNvPr>
          <p:cNvGraphicFramePr>
            <a:graphicFrameLocks/>
          </p:cNvGraphicFramePr>
          <p:nvPr>
            <p:extLst>
              <p:ext uri="{D42A27DB-BD31-4B8C-83A1-F6EECF244321}">
                <p14:modId xmlns:p14="http://schemas.microsoft.com/office/powerpoint/2010/main" val="578536477"/>
              </p:ext>
            </p:extLst>
          </p:nvPr>
        </p:nvGraphicFramePr>
        <p:xfrm>
          <a:off x="201245" y="1891553"/>
          <a:ext cx="8699680" cy="4401961"/>
        </p:xfrm>
        <a:graphic>
          <a:graphicData uri="http://schemas.openxmlformats.org/drawingml/2006/chart">
            <c:chart xmlns:c="http://schemas.openxmlformats.org/drawingml/2006/chart" xmlns:r="http://schemas.openxmlformats.org/officeDocument/2006/relationships" r:id="rId2"/>
          </a:graphicData>
        </a:graphic>
      </p:graphicFrame>
      <p:sp>
        <p:nvSpPr>
          <p:cNvPr id="2" name="1 Título"/>
          <p:cNvSpPr>
            <a:spLocks noGrp="1"/>
          </p:cNvSpPr>
          <p:nvPr>
            <p:ph type="title"/>
          </p:nvPr>
        </p:nvSpPr>
        <p:spPr>
          <a:xfrm>
            <a:off x="143999" y="288000"/>
            <a:ext cx="7407462" cy="631524"/>
          </a:xfrm>
        </p:spPr>
        <p:txBody>
          <a:bodyPr>
            <a:noAutofit/>
          </a:bodyPr>
          <a:lstStyle/>
          <a:p>
            <a:r>
              <a:rPr lang="es-ES" sz="2000" b="1" dirty="0">
                <a:latin typeface="Century Gothic" panose="020B0502020202020204" pitchFamily="34" charset="0"/>
              </a:rPr>
              <a:t>Estrategia de compra y venta en bonos</a:t>
            </a:r>
            <a:endParaRPr lang="es-MX" sz="2000" b="1" dirty="0">
              <a:latin typeface="Century Gothic" panose="020B0502020202020204" pitchFamily="34" charset="0"/>
            </a:endParaRPr>
          </a:p>
        </p:txBody>
      </p:sp>
      <p:sp>
        <p:nvSpPr>
          <p:cNvPr id="7" name="2 Marcador de contenido"/>
          <p:cNvSpPr>
            <a:spLocks noGrp="1"/>
          </p:cNvSpPr>
          <p:nvPr>
            <p:ph idx="1"/>
          </p:nvPr>
        </p:nvSpPr>
        <p:spPr>
          <a:xfrm>
            <a:off x="143999" y="1297227"/>
            <a:ext cx="8747499" cy="826847"/>
          </a:xfrm>
        </p:spPr>
        <p:txBody>
          <a:bodyPr>
            <a:noAutofit/>
          </a:bodyPr>
          <a:lstStyle/>
          <a:p>
            <a:pPr marL="180975" lvl="0" indent="-180975" algn="just">
              <a:spcBef>
                <a:spcPts val="0"/>
              </a:spcBef>
              <a:spcAft>
                <a:spcPts val="600"/>
              </a:spcAft>
              <a:buClr>
                <a:srgbClr val="CD0000"/>
              </a:buClr>
              <a:buSzPct val="110000"/>
              <a:buFont typeface="Arial" pitchFamily="34" charset="0"/>
              <a:buChar char="•"/>
            </a:pPr>
            <a:r>
              <a:rPr lang="es-MX" sz="1400" dirty="0">
                <a:latin typeface="Century Gothic" panose="020B0502020202020204" pitchFamily="34" charset="0"/>
              </a:rPr>
              <a:t>Las tasas de mediano y largo plazo se encuentran en un área de indefinición entre las zonas sugeridas de compra y venta, establecidas por </a:t>
            </a:r>
            <a:r>
              <a:rPr lang="es-MX" sz="1400" dirty="0" smtClean="0">
                <a:latin typeface="Century Gothic" panose="020B0502020202020204" pitchFamily="34" charset="0"/>
              </a:rPr>
              <a:t>la Gerencia Sr. de Coordinación de Inversiones. </a:t>
            </a:r>
            <a:endParaRPr lang="es-MX" sz="1400" dirty="0">
              <a:latin typeface="Century Gothic" panose="020B0502020202020204" pitchFamily="34" charset="0"/>
            </a:endParaRPr>
          </a:p>
        </p:txBody>
      </p:sp>
      <p:sp>
        <p:nvSpPr>
          <p:cNvPr id="27" name="2 Marcador de contenido"/>
          <p:cNvSpPr txBox="1">
            <a:spLocks/>
          </p:cNvSpPr>
          <p:nvPr/>
        </p:nvSpPr>
        <p:spPr>
          <a:xfrm>
            <a:off x="201245" y="6524915"/>
            <a:ext cx="3711356" cy="196560"/>
          </a:xfrm>
          <a:prstGeom prst="rect">
            <a:avLst/>
          </a:prstGeom>
        </p:spPr>
        <p:txBody>
          <a:bodyPr vert="horz" lIns="91440" tIns="45720" rIns="91440" bIns="45720" rtlCol="0">
            <a:noAutofit/>
          </a:bodyPr>
          <a:lstStyle>
            <a:lvl1pPr marL="342900" indent="-342900" algn="l" defTabSz="457200" rtl="0" eaLnBrk="1" latinLnBrk="0" hangingPunct="1">
              <a:spcBef>
                <a:spcPct val="20000"/>
              </a:spcBef>
              <a:buFont typeface="Arial"/>
              <a:buChar char="•"/>
              <a:defRPr sz="2800" b="0" i="0" kern="1200">
                <a:solidFill>
                  <a:schemeClr val="tx1"/>
                </a:solidFill>
                <a:latin typeface="Myriad Pro Light"/>
                <a:ea typeface="+mn-ea"/>
                <a:cs typeface="Myriad Pro Light"/>
              </a:defRPr>
            </a:lvl1pPr>
            <a:lvl2pPr marL="742950" indent="-285750" algn="l" defTabSz="457200" rtl="0" eaLnBrk="1" latinLnBrk="0" hangingPunct="1">
              <a:spcBef>
                <a:spcPct val="20000"/>
              </a:spcBef>
              <a:buFont typeface="Arial"/>
              <a:buChar char="–"/>
              <a:defRPr sz="2400" b="0" i="0" kern="1200">
                <a:solidFill>
                  <a:schemeClr val="tx1"/>
                </a:solidFill>
                <a:latin typeface="Myriad Pro Light"/>
                <a:ea typeface="+mn-ea"/>
                <a:cs typeface="Myriad Pro Light"/>
              </a:defRPr>
            </a:lvl2pPr>
            <a:lvl3pPr marL="1143000" indent="-228600" algn="l" defTabSz="457200" rtl="0" eaLnBrk="1" latinLnBrk="0" hangingPunct="1">
              <a:spcBef>
                <a:spcPct val="20000"/>
              </a:spcBef>
              <a:buFont typeface="Arial"/>
              <a:buChar char="•"/>
              <a:defRPr sz="2000" b="0" i="0" kern="1200">
                <a:solidFill>
                  <a:schemeClr val="tx1"/>
                </a:solidFill>
                <a:latin typeface="Myriad Pro Light"/>
                <a:ea typeface="+mn-ea"/>
                <a:cs typeface="Myriad Pro Light"/>
              </a:defRPr>
            </a:lvl3pPr>
            <a:lvl4pPr marL="1600200" indent="-228600" algn="l" defTabSz="457200" rtl="0" eaLnBrk="1" latinLnBrk="0" hangingPunct="1">
              <a:spcBef>
                <a:spcPct val="20000"/>
              </a:spcBef>
              <a:buFont typeface="Arial"/>
              <a:buChar char="–"/>
              <a:defRPr sz="1800" b="0" i="0" kern="1200">
                <a:solidFill>
                  <a:schemeClr val="tx1"/>
                </a:solidFill>
                <a:latin typeface="Myriad Pro Light"/>
                <a:ea typeface="+mn-ea"/>
                <a:cs typeface="Myriad Pro Light"/>
              </a:defRPr>
            </a:lvl4pPr>
            <a:lvl5pPr marL="2057400" indent="-228600" algn="l" defTabSz="457200" rtl="0" eaLnBrk="1" latinLnBrk="0" hangingPunct="1">
              <a:spcBef>
                <a:spcPct val="20000"/>
              </a:spcBef>
              <a:buFont typeface="Arial"/>
              <a:buChar char="»"/>
              <a:defRPr sz="1800" b="0" i="0" kern="1200">
                <a:solidFill>
                  <a:schemeClr val="tx1"/>
                </a:solidFill>
                <a:latin typeface="Myriad Pro Light"/>
                <a:ea typeface="+mn-ea"/>
                <a:cs typeface="Myriad Pro Light"/>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spcBef>
                <a:spcPts val="0"/>
              </a:spcBef>
              <a:spcAft>
                <a:spcPts val="600"/>
              </a:spcAft>
              <a:buClr>
                <a:srgbClr val="CD0000"/>
              </a:buClr>
              <a:buSzPct val="110000"/>
              <a:buNone/>
            </a:pPr>
            <a:r>
              <a:rPr lang="es-MX" sz="900" dirty="0">
                <a:latin typeface="Century Gothic" panose="020B0502020202020204" pitchFamily="34" charset="0"/>
              </a:rPr>
              <a:t>Fuente: Bloomberg; datos del Infonavit</a:t>
            </a:r>
          </a:p>
        </p:txBody>
      </p:sp>
      <p:sp>
        <p:nvSpPr>
          <p:cNvPr id="3" name="Rectángulo 2">
            <a:extLst>
              <a:ext uri="{FF2B5EF4-FFF2-40B4-BE49-F238E27FC236}">
                <a16:creationId xmlns="" xmlns:a16="http://schemas.microsoft.com/office/drawing/2014/main" id="{6F9C8B32-E30C-49CA-A29E-BCA67772A2F6}"/>
              </a:ext>
            </a:extLst>
          </p:cNvPr>
          <p:cNvSpPr/>
          <p:nvPr/>
        </p:nvSpPr>
        <p:spPr>
          <a:xfrm>
            <a:off x="646981" y="2661220"/>
            <a:ext cx="8169216" cy="431320"/>
          </a:xfrm>
          <a:prstGeom prst="rect">
            <a:avLst/>
          </a:prstGeom>
          <a:solidFill>
            <a:srgbClr val="0070C0">
              <a:alpha val="16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s-MX" dirty="0"/>
          </a:p>
        </p:txBody>
      </p:sp>
      <p:sp>
        <p:nvSpPr>
          <p:cNvPr id="23" name="Rectángulo 22">
            <a:extLst>
              <a:ext uri="{FF2B5EF4-FFF2-40B4-BE49-F238E27FC236}">
                <a16:creationId xmlns="" xmlns:a16="http://schemas.microsoft.com/office/drawing/2014/main" id="{9B0AB28D-8625-46DF-B673-20B4B7FEE9F5}"/>
              </a:ext>
            </a:extLst>
          </p:cNvPr>
          <p:cNvSpPr/>
          <p:nvPr/>
        </p:nvSpPr>
        <p:spPr>
          <a:xfrm>
            <a:off x="664911" y="3463044"/>
            <a:ext cx="8169216" cy="341459"/>
          </a:xfrm>
          <a:prstGeom prst="rect">
            <a:avLst/>
          </a:prstGeom>
          <a:solidFill>
            <a:srgbClr val="FF9966">
              <a:alpha val="16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s-MX" dirty="0"/>
          </a:p>
        </p:txBody>
      </p:sp>
      <p:sp>
        <p:nvSpPr>
          <p:cNvPr id="4" name="CuadroTexto 3">
            <a:extLst>
              <a:ext uri="{FF2B5EF4-FFF2-40B4-BE49-F238E27FC236}">
                <a16:creationId xmlns="" xmlns:a16="http://schemas.microsoft.com/office/drawing/2014/main" id="{94E9BD2B-5B16-47C0-BD58-440274806E5B}"/>
              </a:ext>
            </a:extLst>
          </p:cNvPr>
          <p:cNvSpPr txBox="1"/>
          <p:nvPr/>
        </p:nvSpPr>
        <p:spPr>
          <a:xfrm>
            <a:off x="4248351" y="2707714"/>
            <a:ext cx="2451312" cy="307777"/>
          </a:xfrm>
          <a:prstGeom prst="rect">
            <a:avLst/>
          </a:prstGeom>
          <a:noFill/>
        </p:spPr>
        <p:txBody>
          <a:bodyPr wrap="none" rtlCol="0">
            <a:spAutoFit/>
          </a:bodyPr>
          <a:lstStyle/>
          <a:p>
            <a:r>
              <a:rPr lang="es-MX" sz="1400" b="1" dirty="0">
                <a:solidFill>
                  <a:srgbClr val="0070C0"/>
                </a:solidFill>
                <a:latin typeface="Century Gothic" panose="020B0502020202020204" pitchFamily="34" charset="0"/>
              </a:rPr>
              <a:t>Zona sugerida de compra</a:t>
            </a:r>
          </a:p>
        </p:txBody>
      </p:sp>
      <p:sp>
        <p:nvSpPr>
          <p:cNvPr id="25" name="CuadroTexto 24">
            <a:extLst>
              <a:ext uri="{FF2B5EF4-FFF2-40B4-BE49-F238E27FC236}">
                <a16:creationId xmlns="" xmlns:a16="http://schemas.microsoft.com/office/drawing/2014/main" id="{091E49C5-2AF0-45D1-949C-EC8C0C84BF81}"/>
              </a:ext>
            </a:extLst>
          </p:cNvPr>
          <p:cNvSpPr txBox="1"/>
          <p:nvPr/>
        </p:nvSpPr>
        <p:spPr>
          <a:xfrm>
            <a:off x="4445520" y="3507540"/>
            <a:ext cx="2254143" cy="307777"/>
          </a:xfrm>
          <a:prstGeom prst="rect">
            <a:avLst/>
          </a:prstGeom>
          <a:noFill/>
        </p:spPr>
        <p:txBody>
          <a:bodyPr wrap="none" rtlCol="0">
            <a:spAutoFit/>
          </a:bodyPr>
          <a:lstStyle/>
          <a:p>
            <a:r>
              <a:rPr lang="es-MX" sz="1400" b="1" dirty="0">
                <a:solidFill>
                  <a:srgbClr val="EE9D32"/>
                </a:solidFill>
                <a:latin typeface="Century Gothic" panose="020B0502020202020204" pitchFamily="34" charset="0"/>
              </a:rPr>
              <a:t>Zona sugerida de venta</a:t>
            </a:r>
          </a:p>
        </p:txBody>
      </p:sp>
      <p:cxnSp>
        <p:nvCxnSpPr>
          <p:cNvPr id="6" name="Conector recto 5">
            <a:extLst>
              <a:ext uri="{FF2B5EF4-FFF2-40B4-BE49-F238E27FC236}">
                <a16:creationId xmlns="" xmlns:a16="http://schemas.microsoft.com/office/drawing/2014/main" id="{C619B7FE-A786-40DA-A5FF-C150AA99E98B}"/>
              </a:ext>
            </a:extLst>
          </p:cNvPr>
          <p:cNvCxnSpPr/>
          <p:nvPr/>
        </p:nvCxnSpPr>
        <p:spPr>
          <a:xfrm>
            <a:off x="646981" y="3092540"/>
            <a:ext cx="8169216" cy="0"/>
          </a:xfrm>
          <a:prstGeom prst="line">
            <a:avLst/>
          </a:prstGeom>
          <a:ln>
            <a:solidFill>
              <a:srgbClr val="0070C0"/>
            </a:solidFill>
            <a:prstDash val="sysDash"/>
          </a:ln>
          <a:effectLst/>
        </p:spPr>
        <p:style>
          <a:lnRef idx="2">
            <a:schemeClr val="accent1"/>
          </a:lnRef>
          <a:fillRef idx="0">
            <a:schemeClr val="accent1"/>
          </a:fillRef>
          <a:effectRef idx="1">
            <a:schemeClr val="accent1"/>
          </a:effectRef>
          <a:fontRef idx="minor">
            <a:schemeClr val="tx1"/>
          </a:fontRef>
        </p:style>
      </p:cxnSp>
      <p:cxnSp>
        <p:nvCxnSpPr>
          <p:cNvPr id="15" name="Conector recto 14">
            <a:extLst>
              <a:ext uri="{FF2B5EF4-FFF2-40B4-BE49-F238E27FC236}">
                <a16:creationId xmlns="" xmlns:a16="http://schemas.microsoft.com/office/drawing/2014/main" id="{3201E241-6046-44D0-829B-1D7AB4A03DD4}"/>
              </a:ext>
            </a:extLst>
          </p:cNvPr>
          <p:cNvCxnSpPr/>
          <p:nvPr/>
        </p:nvCxnSpPr>
        <p:spPr>
          <a:xfrm>
            <a:off x="664911" y="3453796"/>
            <a:ext cx="8169216" cy="0"/>
          </a:xfrm>
          <a:prstGeom prst="line">
            <a:avLst/>
          </a:prstGeom>
          <a:ln>
            <a:solidFill>
              <a:srgbClr val="FF9966"/>
            </a:solidFill>
            <a:prstDash val="sysDash"/>
          </a:ln>
          <a:effectLst/>
        </p:spPr>
        <p:style>
          <a:lnRef idx="2">
            <a:schemeClr val="accent1"/>
          </a:lnRef>
          <a:fillRef idx="0">
            <a:schemeClr val="accent1"/>
          </a:fillRef>
          <a:effectRef idx="1">
            <a:schemeClr val="accent1"/>
          </a:effectRef>
          <a:fontRef idx="minor">
            <a:schemeClr val="tx1"/>
          </a:fontRef>
        </p:style>
      </p:cxnSp>
      <p:sp>
        <p:nvSpPr>
          <p:cNvPr id="5" name="4 Marcador de número de diapositiva"/>
          <p:cNvSpPr>
            <a:spLocks noGrp="1"/>
          </p:cNvSpPr>
          <p:nvPr>
            <p:ph type="sldNum" sz="quarter" idx="12"/>
          </p:nvPr>
        </p:nvSpPr>
        <p:spPr/>
        <p:txBody>
          <a:bodyPr/>
          <a:lstStyle/>
          <a:p>
            <a:r>
              <a:rPr lang="es-ES" altLang="es-MX" dirty="0" smtClean="0"/>
              <a:t>8</a:t>
            </a:r>
            <a:endParaRPr lang="es-ES" altLang="es-MX" dirty="0"/>
          </a:p>
        </p:txBody>
      </p:sp>
    </p:spTree>
    <p:extLst>
      <p:ext uri="{BB962C8B-B14F-4D97-AF65-F5344CB8AC3E}">
        <p14:creationId xmlns:p14="http://schemas.microsoft.com/office/powerpoint/2010/main" val="3635384584"/>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143999" y="288000"/>
            <a:ext cx="7407462" cy="631524"/>
          </a:xfrm>
        </p:spPr>
        <p:txBody>
          <a:bodyPr>
            <a:noAutofit/>
          </a:bodyPr>
          <a:lstStyle/>
          <a:p>
            <a:r>
              <a:rPr lang="es-ES" sz="2000" b="1" dirty="0">
                <a:latin typeface="Century Gothic" panose="020B0502020202020204" pitchFamily="34" charset="0"/>
              </a:rPr>
              <a:t>Exposición del FANVIT a bonos y Udibonos</a:t>
            </a:r>
            <a:endParaRPr lang="es-MX" sz="2000" b="1" dirty="0">
              <a:latin typeface="Century Gothic" panose="020B0502020202020204" pitchFamily="34" charset="0"/>
            </a:endParaRPr>
          </a:p>
        </p:txBody>
      </p:sp>
      <p:sp>
        <p:nvSpPr>
          <p:cNvPr id="7" name="2 Marcador de contenido"/>
          <p:cNvSpPr>
            <a:spLocks noGrp="1"/>
          </p:cNvSpPr>
          <p:nvPr>
            <p:ph idx="1"/>
          </p:nvPr>
        </p:nvSpPr>
        <p:spPr>
          <a:xfrm>
            <a:off x="153427" y="1183624"/>
            <a:ext cx="8747499" cy="497960"/>
          </a:xfrm>
        </p:spPr>
        <p:txBody>
          <a:bodyPr>
            <a:noAutofit/>
          </a:bodyPr>
          <a:lstStyle/>
          <a:p>
            <a:pPr marL="180975" lvl="0" indent="-180975" algn="just">
              <a:spcBef>
                <a:spcPts val="0"/>
              </a:spcBef>
              <a:spcAft>
                <a:spcPts val="600"/>
              </a:spcAft>
              <a:buClr>
                <a:srgbClr val="CD0000"/>
              </a:buClr>
              <a:buSzPct val="110000"/>
              <a:buFont typeface="Arial" pitchFamily="34" charset="0"/>
              <a:buChar char="•"/>
            </a:pPr>
            <a:r>
              <a:rPr lang="es-MX" sz="1600" dirty="0">
                <a:latin typeface="Century Gothic" panose="020B0502020202020204" pitchFamily="34" charset="0"/>
              </a:rPr>
              <a:t>Al cierre de julio, el FANVIT contaba con una participación del 1.05% del total de bonos M y Udibonos en circulación</a:t>
            </a:r>
            <a:r>
              <a:rPr lang="es-MX" sz="1600" b="1" dirty="0">
                <a:latin typeface="Century Gothic" panose="020B0502020202020204" pitchFamily="34" charset="0"/>
              </a:rPr>
              <a:t>. </a:t>
            </a:r>
          </a:p>
        </p:txBody>
      </p:sp>
      <p:sp>
        <p:nvSpPr>
          <p:cNvPr id="10" name="2 Marcador de contenido">
            <a:extLst>
              <a:ext uri="{FF2B5EF4-FFF2-40B4-BE49-F238E27FC236}">
                <a16:creationId xmlns="" xmlns:a16="http://schemas.microsoft.com/office/drawing/2014/main" id="{D09D5B0F-9D2F-4640-B121-2760579D3634}"/>
              </a:ext>
            </a:extLst>
          </p:cNvPr>
          <p:cNvSpPr txBox="1">
            <a:spLocks/>
          </p:cNvSpPr>
          <p:nvPr/>
        </p:nvSpPr>
        <p:spPr>
          <a:xfrm>
            <a:off x="153427" y="6579519"/>
            <a:ext cx="3711356" cy="196560"/>
          </a:xfrm>
          <a:prstGeom prst="rect">
            <a:avLst/>
          </a:prstGeom>
        </p:spPr>
        <p:txBody>
          <a:bodyPr vert="horz" lIns="91440" tIns="45720" rIns="91440" bIns="45720" rtlCol="0">
            <a:noAutofit/>
          </a:bodyPr>
          <a:lstStyle>
            <a:lvl1pPr marL="342900" indent="-342900" algn="l" defTabSz="457200" rtl="0" eaLnBrk="1" latinLnBrk="0" hangingPunct="1">
              <a:spcBef>
                <a:spcPct val="20000"/>
              </a:spcBef>
              <a:buFont typeface="Arial"/>
              <a:buChar char="•"/>
              <a:defRPr sz="2800" b="0" i="0" kern="1200">
                <a:solidFill>
                  <a:schemeClr val="tx1"/>
                </a:solidFill>
                <a:latin typeface="Myriad Pro Light"/>
                <a:ea typeface="+mn-ea"/>
                <a:cs typeface="Myriad Pro Light"/>
              </a:defRPr>
            </a:lvl1pPr>
            <a:lvl2pPr marL="742950" indent="-285750" algn="l" defTabSz="457200" rtl="0" eaLnBrk="1" latinLnBrk="0" hangingPunct="1">
              <a:spcBef>
                <a:spcPct val="20000"/>
              </a:spcBef>
              <a:buFont typeface="Arial"/>
              <a:buChar char="–"/>
              <a:defRPr sz="2400" b="0" i="0" kern="1200">
                <a:solidFill>
                  <a:schemeClr val="tx1"/>
                </a:solidFill>
                <a:latin typeface="Myriad Pro Light"/>
                <a:ea typeface="+mn-ea"/>
                <a:cs typeface="Myriad Pro Light"/>
              </a:defRPr>
            </a:lvl2pPr>
            <a:lvl3pPr marL="1143000" indent="-228600" algn="l" defTabSz="457200" rtl="0" eaLnBrk="1" latinLnBrk="0" hangingPunct="1">
              <a:spcBef>
                <a:spcPct val="20000"/>
              </a:spcBef>
              <a:buFont typeface="Arial"/>
              <a:buChar char="•"/>
              <a:defRPr sz="2000" b="0" i="0" kern="1200">
                <a:solidFill>
                  <a:schemeClr val="tx1"/>
                </a:solidFill>
                <a:latin typeface="Myriad Pro Light"/>
                <a:ea typeface="+mn-ea"/>
                <a:cs typeface="Myriad Pro Light"/>
              </a:defRPr>
            </a:lvl3pPr>
            <a:lvl4pPr marL="1600200" indent="-228600" algn="l" defTabSz="457200" rtl="0" eaLnBrk="1" latinLnBrk="0" hangingPunct="1">
              <a:spcBef>
                <a:spcPct val="20000"/>
              </a:spcBef>
              <a:buFont typeface="Arial"/>
              <a:buChar char="–"/>
              <a:defRPr sz="1800" b="0" i="0" kern="1200">
                <a:solidFill>
                  <a:schemeClr val="tx1"/>
                </a:solidFill>
                <a:latin typeface="Myriad Pro Light"/>
                <a:ea typeface="+mn-ea"/>
                <a:cs typeface="Myriad Pro Light"/>
              </a:defRPr>
            </a:lvl4pPr>
            <a:lvl5pPr marL="2057400" indent="-228600" algn="l" defTabSz="457200" rtl="0" eaLnBrk="1" latinLnBrk="0" hangingPunct="1">
              <a:spcBef>
                <a:spcPct val="20000"/>
              </a:spcBef>
              <a:buFont typeface="Arial"/>
              <a:buChar char="»"/>
              <a:defRPr sz="1800" b="0" i="0" kern="1200">
                <a:solidFill>
                  <a:schemeClr val="tx1"/>
                </a:solidFill>
                <a:latin typeface="Myriad Pro Light"/>
                <a:ea typeface="+mn-ea"/>
                <a:cs typeface="Myriad Pro Light"/>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spcBef>
                <a:spcPts val="0"/>
              </a:spcBef>
              <a:spcAft>
                <a:spcPts val="600"/>
              </a:spcAft>
              <a:buClr>
                <a:srgbClr val="CD0000"/>
              </a:buClr>
              <a:buSzPct val="110000"/>
              <a:buNone/>
            </a:pPr>
            <a:r>
              <a:rPr lang="es-MX" sz="900" dirty="0">
                <a:latin typeface="Century Gothic" panose="020B0502020202020204" pitchFamily="34" charset="0"/>
              </a:rPr>
              <a:t>Fuente: CI, Banco de México y Valmer</a:t>
            </a:r>
          </a:p>
        </p:txBody>
      </p:sp>
      <p:graphicFrame>
        <p:nvGraphicFramePr>
          <p:cNvPr id="9" name="Gráfico 8">
            <a:extLst>
              <a:ext uri="{FF2B5EF4-FFF2-40B4-BE49-F238E27FC236}">
                <a16:creationId xmlns="" xmlns:a16="http://schemas.microsoft.com/office/drawing/2014/main" id="{35B675C0-E5EE-4E19-809C-A4B6D8229C42}"/>
              </a:ext>
            </a:extLst>
          </p:cNvPr>
          <p:cNvGraphicFramePr>
            <a:graphicFrameLocks/>
          </p:cNvGraphicFramePr>
          <p:nvPr>
            <p:extLst>
              <p:ext uri="{D42A27DB-BD31-4B8C-83A1-F6EECF244321}">
                <p14:modId xmlns:p14="http://schemas.microsoft.com/office/powerpoint/2010/main" val="2493545286"/>
              </p:ext>
            </p:extLst>
          </p:nvPr>
        </p:nvGraphicFramePr>
        <p:xfrm>
          <a:off x="153427" y="2232210"/>
          <a:ext cx="4507657" cy="4260953"/>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11" name="Gráfico 10">
            <a:extLst>
              <a:ext uri="{FF2B5EF4-FFF2-40B4-BE49-F238E27FC236}">
                <a16:creationId xmlns="" xmlns:a16="http://schemas.microsoft.com/office/drawing/2014/main" id="{0332E46D-18BF-40DC-8CF3-3E444BA63367}"/>
              </a:ext>
            </a:extLst>
          </p:cNvPr>
          <p:cNvGraphicFramePr>
            <a:graphicFrameLocks/>
          </p:cNvGraphicFramePr>
          <p:nvPr>
            <p:extLst>
              <p:ext uri="{D42A27DB-BD31-4B8C-83A1-F6EECF244321}">
                <p14:modId xmlns:p14="http://schemas.microsoft.com/office/powerpoint/2010/main" val="3788911580"/>
              </p:ext>
            </p:extLst>
          </p:nvPr>
        </p:nvGraphicFramePr>
        <p:xfrm>
          <a:off x="4661084" y="2232209"/>
          <a:ext cx="4348445" cy="4260953"/>
        </p:xfrm>
        <a:graphic>
          <a:graphicData uri="http://schemas.openxmlformats.org/drawingml/2006/chart">
            <c:chart xmlns:c="http://schemas.openxmlformats.org/drawingml/2006/chart" xmlns:r="http://schemas.openxmlformats.org/officeDocument/2006/relationships" r:id="rId3"/>
          </a:graphicData>
        </a:graphic>
      </p:graphicFrame>
      <p:sp>
        <p:nvSpPr>
          <p:cNvPr id="3" name="2 Marcador de número de diapositiva"/>
          <p:cNvSpPr>
            <a:spLocks noGrp="1"/>
          </p:cNvSpPr>
          <p:nvPr>
            <p:ph type="sldNum" sz="quarter" idx="12"/>
          </p:nvPr>
        </p:nvSpPr>
        <p:spPr/>
        <p:txBody>
          <a:bodyPr/>
          <a:lstStyle/>
          <a:p>
            <a:r>
              <a:rPr lang="es-ES" altLang="es-MX" dirty="0" smtClean="0"/>
              <a:t>9</a:t>
            </a:r>
            <a:endParaRPr lang="es-ES" altLang="es-MX" dirty="0"/>
          </a:p>
        </p:txBody>
      </p:sp>
    </p:spTree>
    <p:extLst>
      <p:ext uri="{BB962C8B-B14F-4D97-AF65-F5344CB8AC3E}">
        <p14:creationId xmlns:p14="http://schemas.microsoft.com/office/powerpoint/2010/main" val="3837332474"/>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3" name="Gráfico 22">
            <a:extLst>
              <a:ext uri="{FF2B5EF4-FFF2-40B4-BE49-F238E27FC236}">
                <a16:creationId xmlns="" xmlns:a16="http://schemas.microsoft.com/office/drawing/2014/main" id="{E1EE1174-BB31-4410-84AA-D771C6A09812}"/>
              </a:ext>
            </a:extLst>
          </p:cNvPr>
          <p:cNvGraphicFramePr>
            <a:graphicFrameLocks/>
          </p:cNvGraphicFramePr>
          <p:nvPr>
            <p:extLst>
              <p:ext uri="{D42A27DB-BD31-4B8C-83A1-F6EECF244321}">
                <p14:modId xmlns:p14="http://schemas.microsoft.com/office/powerpoint/2010/main" val="1121420229"/>
              </p:ext>
            </p:extLst>
          </p:nvPr>
        </p:nvGraphicFramePr>
        <p:xfrm>
          <a:off x="4767020" y="2419349"/>
          <a:ext cx="4224580" cy="4154632"/>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22" name="Gráfico 21">
            <a:extLst>
              <a:ext uri="{FF2B5EF4-FFF2-40B4-BE49-F238E27FC236}">
                <a16:creationId xmlns="" xmlns:a16="http://schemas.microsoft.com/office/drawing/2014/main" id="{43692B4C-DCED-4191-AC84-0DA9C8013A94}"/>
              </a:ext>
            </a:extLst>
          </p:cNvPr>
          <p:cNvGraphicFramePr>
            <a:graphicFrameLocks/>
          </p:cNvGraphicFramePr>
          <p:nvPr>
            <p:extLst>
              <p:ext uri="{D42A27DB-BD31-4B8C-83A1-F6EECF244321}">
                <p14:modId xmlns:p14="http://schemas.microsoft.com/office/powerpoint/2010/main" val="1341135784"/>
              </p:ext>
            </p:extLst>
          </p:nvPr>
        </p:nvGraphicFramePr>
        <p:xfrm>
          <a:off x="115154" y="2419349"/>
          <a:ext cx="4583020" cy="4154632"/>
        </p:xfrm>
        <a:graphic>
          <a:graphicData uri="http://schemas.openxmlformats.org/drawingml/2006/chart">
            <c:chart xmlns:c="http://schemas.openxmlformats.org/drawingml/2006/chart" xmlns:r="http://schemas.openxmlformats.org/officeDocument/2006/relationships" r:id="rId3"/>
          </a:graphicData>
        </a:graphic>
      </p:graphicFrame>
      <p:sp>
        <p:nvSpPr>
          <p:cNvPr id="2" name="1 Título"/>
          <p:cNvSpPr>
            <a:spLocks noGrp="1"/>
          </p:cNvSpPr>
          <p:nvPr>
            <p:ph type="title"/>
          </p:nvPr>
        </p:nvSpPr>
        <p:spPr>
          <a:xfrm>
            <a:off x="143998" y="200025"/>
            <a:ext cx="7609351" cy="983599"/>
          </a:xfrm>
        </p:spPr>
        <p:txBody>
          <a:bodyPr>
            <a:noAutofit/>
          </a:bodyPr>
          <a:lstStyle/>
          <a:p>
            <a:pPr algn="just"/>
            <a:r>
              <a:rPr lang="es-ES" sz="2000" b="1" dirty="0">
                <a:latin typeface="Century Gothic" panose="020B0502020202020204" pitchFamily="34" charset="0"/>
              </a:rPr>
              <a:t>Como parte de una estrategia de construcción de portafolio de largo plazo, el FANVIT ha invertido a lo largo de la curva de bonos M </a:t>
            </a:r>
            <a:endParaRPr lang="es-MX" sz="2000" b="1" dirty="0">
              <a:latin typeface="Century Gothic" panose="020B0502020202020204" pitchFamily="34" charset="0"/>
            </a:endParaRPr>
          </a:p>
        </p:txBody>
      </p:sp>
      <p:sp>
        <p:nvSpPr>
          <p:cNvPr id="7" name="2 Marcador de contenido"/>
          <p:cNvSpPr>
            <a:spLocks noGrp="1"/>
          </p:cNvSpPr>
          <p:nvPr>
            <p:ph idx="1"/>
          </p:nvPr>
        </p:nvSpPr>
        <p:spPr>
          <a:xfrm>
            <a:off x="153427" y="1309971"/>
            <a:ext cx="8747499" cy="1130951"/>
          </a:xfrm>
        </p:spPr>
        <p:txBody>
          <a:bodyPr>
            <a:noAutofit/>
          </a:bodyPr>
          <a:lstStyle/>
          <a:p>
            <a:pPr marL="180975" lvl="0" indent="-180975" algn="just">
              <a:spcBef>
                <a:spcPts val="0"/>
              </a:spcBef>
              <a:spcAft>
                <a:spcPts val="600"/>
              </a:spcAft>
              <a:buClr>
                <a:srgbClr val="CD0000"/>
              </a:buClr>
              <a:buSzPct val="110000"/>
              <a:buFont typeface="Arial" pitchFamily="34" charset="0"/>
              <a:buChar char="•"/>
            </a:pPr>
            <a:r>
              <a:rPr lang="es-MX" sz="1400" dirty="0">
                <a:latin typeface="Century Gothic" panose="020B0502020202020204" pitchFamily="34" charset="0"/>
              </a:rPr>
              <a:t>En los últimos meses se concentró en bonos de mediano plazo.</a:t>
            </a:r>
          </a:p>
          <a:p>
            <a:pPr marL="180975" lvl="0" indent="-180975" algn="just">
              <a:spcBef>
                <a:spcPts val="0"/>
              </a:spcBef>
              <a:spcAft>
                <a:spcPts val="600"/>
              </a:spcAft>
              <a:buClr>
                <a:srgbClr val="CD0000"/>
              </a:buClr>
              <a:buSzPct val="110000"/>
              <a:buFont typeface="Arial" pitchFamily="34" charset="0"/>
              <a:buChar char="•"/>
            </a:pPr>
            <a:r>
              <a:rPr lang="es-MX" sz="1400" dirty="0">
                <a:latin typeface="Century Gothic" panose="020B0502020202020204" pitchFamily="34" charset="0"/>
              </a:rPr>
              <a:t>Destaca, además, su nula exposición a bonos de corto plazo, donde se ha optado por instrumentos a tasa variable y aquellos que pagan una sobretasa respecto al fondeo</a:t>
            </a:r>
            <a:r>
              <a:rPr lang="es-MX" sz="1400" b="1" dirty="0">
                <a:latin typeface="Century Gothic" panose="020B0502020202020204" pitchFamily="34" charset="0"/>
              </a:rPr>
              <a:t>.   </a:t>
            </a:r>
          </a:p>
        </p:txBody>
      </p:sp>
      <p:sp>
        <p:nvSpPr>
          <p:cNvPr id="10" name="2 Marcador de contenido">
            <a:extLst>
              <a:ext uri="{FF2B5EF4-FFF2-40B4-BE49-F238E27FC236}">
                <a16:creationId xmlns="" xmlns:a16="http://schemas.microsoft.com/office/drawing/2014/main" id="{D09D5B0F-9D2F-4640-B121-2760579D3634}"/>
              </a:ext>
            </a:extLst>
          </p:cNvPr>
          <p:cNvSpPr txBox="1">
            <a:spLocks/>
          </p:cNvSpPr>
          <p:nvPr/>
        </p:nvSpPr>
        <p:spPr>
          <a:xfrm>
            <a:off x="184000" y="6573981"/>
            <a:ext cx="3711356" cy="196560"/>
          </a:xfrm>
          <a:prstGeom prst="rect">
            <a:avLst/>
          </a:prstGeom>
        </p:spPr>
        <p:txBody>
          <a:bodyPr vert="horz" lIns="91440" tIns="45720" rIns="91440" bIns="45720" rtlCol="0">
            <a:noAutofit/>
          </a:bodyPr>
          <a:lstStyle>
            <a:lvl1pPr marL="342900" indent="-342900" algn="l" defTabSz="457200" rtl="0" eaLnBrk="1" latinLnBrk="0" hangingPunct="1">
              <a:spcBef>
                <a:spcPct val="20000"/>
              </a:spcBef>
              <a:buFont typeface="Arial"/>
              <a:buChar char="•"/>
              <a:defRPr sz="2800" b="0" i="0" kern="1200">
                <a:solidFill>
                  <a:schemeClr val="tx1"/>
                </a:solidFill>
                <a:latin typeface="Myriad Pro Light"/>
                <a:ea typeface="+mn-ea"/>
                <a:cs typeface="Myriad Pro Light"/>
              </a:defRPr>
            </a:lvl1pPr>
            <a:lvl2pPr marL="742950" indent="-285750" algn="l" defTabSz="457200" rtl="0" eaLnBrk="1" latinLnBrk="0" hangingPunct="1">
              <a:spcBef>
                <a:spcPct val="20000"/>
              </a:spcBef>
              <a:buFont typeface="Arial"/>
              <a:buChar char="–"/>
              <a:defRPr sz="2400" b="0" i="0" kern="1200">
                <a:solidFill>
                  <a:schemeClr val="tx1"/>
                </a:solidFill>
                <a:latin typeface="Myriad Pro Light"/>
                <a:ea typeface="+mn-ea"/>
                <a:cs typeface="Myriad Pro Light"/>
              </a:defRPr>
            </a:lvl2pPr>
            <a:lvl3pPr marL="1143000" indent="-228600" algn="l" defTabSz="457200" rtl="0" eaLnBrk="1" latinLnBrk="0" hangingPunct="1">
              <a:spcBef>
                <a:spcPct val="20000"/>
              </a:spcBef>
              <a:buFont typeface="Arial"/>
              <a:buChar char="•"/>
              <a:defRPr sz="2000" b="0" i="0" kern="1200">
                <a:solidFill>
                  <a:schemeClr val="tx1"/>
                </a:solidFill>
                <a:latin typeface="Myriad Pro Light"/>
                <a:ea typeface="+mn-ea"/>
                <a:cs typeface="Myriad Pro Light"/>
              </a:defRPr>
            </a:lvl3pPr>
            <a:lvl4pPr marL="1600200" indent="-228600" algn="l" defTabSz="457200" rtl="0" eaLnBrk="1" latinLnBrk="0" hangingPunct="1">
              <a:spcBef>
                <a:spcPct val="20000"/>
              </a:spcBef>
              <a:buFont typeface="Arial"/>
              <a:buChar char="–"/>
              <a:defRPr sz="1800" b="0" i="0" kern="1200">
                <a:solidFill>
                  <a:schemeClr val="tx1"/>
                </a:solidFill>
                <a:latin typeface="Myriad Pro Light"/>
                <a:ea typeface="+mn-ea"/>
                <a:cs typeface="Myriad Pro Light"/>
              </a:defRPr>
            </a:lvl4pPr>
            <a:lvl5pPr marL="2057400" indent="-228600" algn="l" defTabSz="457200" rtl="0" eaLnBrk="1" latinLnBrk="0" hangingPunct="1">
              <a:spcBef>
                <a:spcPct val="20000"/>
              </a:spcBef>
              <a:buFont typeface="Arial"/>
              <a:buChar char="»"/>
              <a:defRPr sz="1800" b="0" i="0" kern="1200">
                <a:solidFill>
                  <a:schemeClr val="tx1"/>
                </a:solidFill>
                <a:latin typeface="Myriad Pro Light"/>
                <a:ea typeface="+mn-ea"/>
                <a:cs typeface="Myriad Pro Light"/>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spcBef>
                <a:spcPts val="0"/>
              </a:spcBef>
              <a:spcAft>
                <a:spcPts val="600"/>
              </a:spcAft>
              <a:buClr>
                <a:srgbClr val="CD0000"/>
              </a:buClr>
              <a:buSzPct val="110000"/>
              <a:buNone/>
            </a:pPr>
            <a:r>
              <a:rPr lang="es-MX" sz="900" dirty="0">
                <a:latin typeface="Century Gothic" panose="020B0502020202020204" pitchFamily="34" charset="0"/>
              </a:rPr>
              <a:t>Fuente: CI</a:t>
            </a:r>
          </a:p>
        </p:txBody>
      </p:sp>
      <p:sp>
        <p:nvSpPr>
          <p:cNvPr id="3" name="Elipse 2">
            <a:extLst>
              <a:ext uri="{FF2B5EF4-FFF2-40B4-BE49-F238E27FC236}">
                <a16:creationId xmlns="" xmlns:a16="http://schemas.microsoft.com/office/drawing/2014/main" id="{286BFCCF-6CF0-4238-AF73-A9F58031FB86}"/>
              </a:ext>
            </a:extLst>
          </p:cNvPr>
          <p:cNvSpPr/>
          <p:nvPr/>
        </p:nvSpPr>
        <p:spPr>
          <a:xfrm>
            <a:off x="7414468" y="5665972"/>
            <a:ext cx="542925" cy="509589"/>
          </a:xfrm>
          <a:prstGeom prst="ellipse">
            <a:avLst/>
          </a:prstGeom>
          <a:solidFill>
            <a:srgbClr val="0070C0">
              <a:alpha val="6000"/>
            </a:srgbClr>
          </a:solidFill>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s-MX" dirty="0"/>
          </a:p>
        </p:txBody>
      </p:sp>
      <p:sp>
        <p:nvSpPr>
          <p:cNvPr id="4" name="CuadroTexto 3">
            <a:extLst>
              <a:ext uri="{FF2B5EF4-FFF2-40B4-BE49-F238E27FC236}">
                <a16:creationId xmlns="" xmlns:a16="http://schemas.microsoft.com/office/drawing/2014/main" id="{7C86D100-5084-4687-97E6-D55DF7826E41}"/>
              </a:ext>
            </a:extLst>
          </p:cNvPr>
          <p:cNvSpPr txBox="1"/>
          <p:nvPr/>
        </p:nvSpPr>
        <p:spPr>
          <a:xfrm>
            <a:off x="7903045" y="5782266"/>
            <a:ext cx="970137" cy="276999"/>
          </a:xfrm>
          <a:prstGeom prst="rect">
            <a:avLst/>
          </a:prstGeom>
          <a:noFill/>
        </p:spPr>
        <p:txBody>
          <a:bodyPr wrap="none" rtlCol="0">
            <a:spAutoFit/>
          </a:bodyPr>
          <a:lstStyle/>
          <a:p>
            <a:r>
              <a:rPr lang="es-MX" sz="1200" b="1" dirty="0">
                <a:solidFill>
                  <a:srgbClr val="0070C0"/>
                </a:solidFill>
                <a:latin typeface="Century Gothic" panose="020B0502020202020204" pitchFamily="34" charset="0"/>
              </a:rPr>
              <a:t>= 500 mdp</a:t>
            </a:r>
          </a:p>
        </p:txBody>
      </p:sp>
      <p:sp>
        <p:nvSpPr>
          <p:cNvPr id="14" name="Elipse 13">
            <a:extLst>
              <a:ext uri="{FF2B5EF4-FFF2-40B4-BE49-F238E27FC236}">
                <a16:creationId xmlns="" xmlns:a16="http://schemas.microsoft.com/office/drawing/2014/main" id="{6FEFCBAA-095A-4A73-80ED-0C4E3EC68A4D}"/>
              </a:ext>
            </a:extLst>
          </p:cNvPr>
          <p:cNvSpPr/>
          <p:nvPr/>
        </p:nvSpPr>
        <p:spPr>
          <a:xfrm>
            <a:off x="2792264" y="5539674"/>
            <a:ext cx="625197" cy="614364"/>
          </a:xfrm>
          <a:prstGeom prst="ellipse">
            <a:avLst/>
          </a:prstGeom>
          <a:solidFill>
            <a:srgbClr val="0070C0">
              <a:alpha val="6000"/>
            </a:srgbClr>
          </a:solidFill>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s-MX" dirty="0"/>
          </a:p>
        </p:txBody>
      </p:sp>
      <p:sp>
        <p:nvSpPr>
          <p:cNvPr id="16" name="CuadroTexto 15">
            <a:extLst>
              <a:ext uri="{FF2B5EF4-FFF2-40B4-BE49-F238E27FC236}">
                <a16:creationId xmlns="" xmlns:a16="http://schemas.microsoft.com/office/drawing/2014/main" id="{3719E60B-9356-4853-B075-25781FC3C919}"/>
              </a:ext>
            </a:extLst>
          </p:cNvPr>
          <p:cNvSpPr txBox="1"/>
          <p:nvPr/>
        </p:nvSpPr>
        <p:spPr>
          <a:xfrm>
            <a:off x="3353654" y="5661296"/>
            <a:ext cx="1099981" cy="276999"/>
          </a:xfrm>
          <a:prstGeom prst="rect">
            <a:avLst/>
          </a:prstGeom>
          <a:noFill/>
        </p:spPr>
        <p:txBody>
          <a:bodyPr wrap="none" rtlCol="0">
            <a:spAutoFit/>
          </a:bodyPr>
          <a:lstStyle/>
          <a:p>
            <a:r>
              <a:rPr lang="es-MX" sz="1200" b="1" dirty="0">
                <a:solidFill>
                  <a:srgbClr val="0070C0"/>
                </a:solidFill>
                <a:latin typeface="Century Gothic" panose="020B0502020202020204" pitchFamily="34" charset="0"/>
              </a:rPr>
              <a:t>= 2,000 mdp</a:t>
            </a:r>
          </a:p>
        </p:txBody>
      </p:sp>
      <p:sp>
        <p:nvSpPr>
          <p:cNvPr id="17" name="CuadroTexto 16">
            <a:extLst>
              <a:ext uri="{FF2B5EF4-FFF2-40B4-BE49-F238E27FC236}">
                <a16:creationId xmlns="" xmlns:a16="http://schemas.microsoft.com/office/drawing/2014/main" id="{94DFA953-CBCE-4B01-9519-82C1AC8590C7}"/>
              </a:ext>
            </a:extLst>
          </p:cNvPr>
          <p:cNvSpPr txBox="1"/>
          <p:nvPr/>
        </p:nvSpPr>
        <p:spPr>
          <a:xfrm>
            <a:off x="759184" y="3630702"/>
            <a:ext cx="1326792" cy="577081"/>
          </a:xfrm>
          <a:prstGeom prst="rect">
            <a:avLst/>
          </a:prstGeom>
          <a:noFill/>
        </p:spPr>
        <p:txBody>
          <a:bodyPr wrap="square" rtlCol="0">
            <a:spAutoFit/>
          </a:bodyPr>
          <a:lstStyle/>
          <a:p>
            <a:r>
              <a:rPr lang="es-MX" sz="1050" b="1" dirty="0">
                <a:latin typeface="Century Gothic" panose="020B0502020202020204" pitchFamily="34" charset="0"/>
              </a:rPr>
              <a:t>Sin posiciones en la parte corta de la curva</a:t>
            </a:r>
          </a:p>
        </p:txBody>
      </p:sp>
      <p:sp>
        <p:nvSpPr>
          <p:cNvPr id="18" name="CuadroTexto 17">
            <a:extLst>
              <a:ext uri="{FF2B5EF4-FFF2-40B4-BE49-F238E27FC236}">
                <a16:creationId xmlns="" xmlns:a16="http://schemas.microsoft.com/office/drawing/2014/main" id="{19418831-5366-44CF-A873-4D44D2D62A9B}"/>
              </a:ext>
            </a:extLst>
          </p:cNvPr>
          <p:cNvSpPr txBox="1"/>
          <p:nvPr/>
        </p:nvSpPr>
        <p:spPr>
          <a:xfrm>
            <a:off x="5331184" y="3885379"/>
            <a:ext cx="1326792" cy="577081"/>
          </a:xfrm>
          <a:prstGeom prst="rect">
            <a:avLst/>
          </a:prstGeom>
          <a:noFill/>
        </p:spPr>
        <p:txBody>
          <a:bodyPr wrap="square" rtlCol="0">
            <a:spAutoFit/>
          </a:bodyPr>
          <a:lstStyle/>
          <a:p>
            <a:r>
              <a:rPr lang="es-MX" sz="1050" b="1" dirty="0">
                <a:latin typeface="Century Gothic" panose="020B0502020202020204" pitchFamily="34" charset="0"/>
              </a:rPr>
              <a:t>Sin compras en la parte corta de la curva</a:t>
            </a:r>
          </a:p>
        </p:txBody>
      </p:sp>
      <p:sp>
        <p:nvSpPr>
          <p:cNvPr id="19" name="Rectángulo 18">
            <a:extLst>
              <a:ext uri="{FF2B5EF4-FFF2-40B4-BE49-F238E27FC236}">
                <a16:creationId xmlns="" xmlns:a16="http://schemas.microsoft.com/office/drawing/2014/main" id="{4C5670BA-3451-4FFB-BD37-E4DE139466E4}"/>
              </a:ext>
            </a:extLst>
          </p:cNvPr>
          <p:cNvSpPr/>
          <p:nvPr/>
        </p:nvSpPr>
        <p:spPr>
          <a:xfrm>
            <a:off x="641795" y="4338918"/>
            <a:ext cx="360282" cy="1898751"/>
          </a:xfrm>
          <a:prstGeom prst="rect">
            <a:avLst/>
          </a:prstGeom>
          <a:solidFill>
            <a:schemeClr val="bg1">
              <a:lumMod val="50000"/>
              <a:alpha val="32000"/>
            </a:schemeClr>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s-MX" dirty="0"/>
          </a:p>
        </p:txBody>
      </p:sp>
      <p:sp>
        <p:nvSpPr>
          <p:cNvPr id="20" name="CuadroTexto 19">
            <a:extLst>
              <a:ext uri="{FF2B5EF4-FFF2-40B4-BE49-F238E27FC236}">
                <a16:creationId xmlns="" xmlns:a16="http://schemas.microsoft.com/office/drawing/2014/main" id="{73F6552C-2630-4103-AC55-0FC0621EB56F}"/>
              </a:ext>
            </a:extLst>
          </p:cNvPr>
          <p:cNvSpPr txBox="1"/>
          <p:nvPr/>
        </p:nvSpPr>
        <p:spPr>
          <a:xfrm>
            <a:off x="2759823" y="4482422"/>
            <a:ext cx="1938351" cy="461665"/>
          </a:xfrm>
          <a:prstGeom prst="rect">
            <a:avLst/>
          </a:prstGeom>
          <a:noFill/>
        </p:spPr>
        <p:txBody>
          <a:bodyPr wrap="none" rtlCol="0">
            <a:spAutoFit/>
          </a:bodyPr>
          <a:lstStyle/>
          <a:p>
            <a:r>
              <a:rPr lang="es-MX" sz="1200" b="1" dirty="0">
                <a:latin typeface="Century Gothic" panose="020B0502020202020204" pitchFamily="34" charset="0"/>
              </a:rPr>
              <a:t>22.7 mil mdp invertidos </a:t>
            </a:r>
          </a:p>
          <a:p>
            <a:r>
              <a:rPr lang="es-MX" sz="1200" b="1" dirty="0">
                <a:latin typeface="Century Gothic" panose="020B0502020202020204" pitchFamily="34" charset="0"/>
              </a:rPr>
              <a:t>en bonos M</a:t>
            </a:r>
          </a:p>
        </p:txBody>
      </p:sp>
      <p:sp>
        <p:nvSpPr>
          <p:cNvPr id="5" name="Rectángulo 4">
            <a:extLst>
              <a:ext uri="{FF2B5EF4-FFF2-40B4-BE49-F238E27FC236}">
                <a16:creationId xmlns="" xmlns:a16="http://schemas.microsoft.com/office/drawing/2014/main" id="{1D0B833D-35D2-40CD-A148-C2B1A231C1A9}"/>
              </a:ext>
            </a:extLst>
          </p:cNvPr>
          <p:cNvSpPr/>
          <p:nvPr/>
        </p:nvSpPr>
        <p:spPr>
          <a:xfrm>
            <a:off x="5143545" y="4527930"/>
            <a:ext cx="631466" cy="1709739"/>
          </a:xfrm>
          <a:prstGeom prst="rect">
            <a:avLst/>
          </a:prstGeom>
          <a:solidFill>
            <a:schemeClr val="bg1">
              <a:lumMod val="50000"/>
              <a:alpha val="32000"/>
            </a:schemeClr>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s-MX" dirty="0"/>
          </a:p>
        </p:txBody>
      </p:sp>
      <p:cxnSp>
        <p:nvCxnSpPr>
          <p:cNvPr id="30" name="Conector recto de flecha 29">
            <a:extLst>
              <a:ext uri="{FF2B5EF4-FFF2-40B4-BE49-F238E27FC236}">
                <a16:creationId xmlns="" xmlns:a16="http://schemas.microsoft.com/office/drawing/2014/main" id="{AD7869A3-D942-41A3-BEFD-A45792850658}"/>
              </a:ext>
            </a:extLst>
          </p:cNvPr>
          <p:cNvCxnSpPr>
            <a:cxnSpLocks/>
          </p:cNvCxnSpPr>
          <p:nvPr/>
        </p:nvCxnSpPr>
        <p:spPr>
          <a:xfrm flipH="1">
            <a:off x="872651" y="4173919"/>
            <a:ext cx="98645" cy="265886"/>
          </a:xfrm>
          <a:prstGeom prst="straightConnector1">
            <a:avLst/>
          </a:prstGeom>
          <a:ln>
            <a:solidFill>
              <a:schemeClr val="tx1"/>
            </a:solidFill>
            <a:tailEnd type="arrow"/>
          </a:ln>
          <a:effectLst/>
        </p:spPr>
        <p:style>
          <a:lnRef idx="2">
            <a:schemeClr val="accent1"/>
          </a:lnRef>
          <a:fillRef idx="0">
            <a:schemeClr val="accent1"/>
          </a:fillRef>
          <a:effectRef idx="1">
            <a:schemeClr val="accent1"/>
          </a:effectRef>
          <a:fontRef idx="minor">
            <a:schemeClr val="tx1"/>
          </a:fontRef>
        </p:style>
      </p:cxnSp>
      <p:sp>
        <p:nvSpPr>
          <p:cNvPr id="6" name="5 Marcador de número de diapositiva"/>
          <p:cNvSpPr>
            <a:spLocks noGrp="1"/>
          </p:cNvSpPr>
          <p:nvPr>
            <p:ph type="sldNum" sz="quarter" idx="12"/>
          </p:nvPr>
        </p:nvSpPr>
        <p:spPr/>
        <p:txBody>
          <a:bodyPr/>
          <a:lstStyle/>
          <a:p>
            <a:r>
              <a:rPr lang="es-ES" altLang="es-MX" dirty="0" smtClean="0"/>
              <a:t>10</a:t>
            </a:r>
            <a:endParaRPr lang="es-ES" altLang="es-MX" dirty="0"/>
          </a:p>
        </p:txBody>
      </p:sp>
    </p:spTree>
    <p:extLst>
      <p:ext uri="{BB962C8B-B14F-4D97-AF65-F5344CB8AC3E}">
        <p14:creationId xmlns:p14="http://schemas.microsoft.com/office/powerpoint/2010/main" val="210739068"/>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0" name="Gráfico 19">
            <a:extLst>
              <a:ext uri="{FF2B5EF4-FFF2-40B4-BE49-F238E27FC236}">
                <a16:creationId xmlns="" xmlns:a16="http://schemas.microsoft.com/office/drawing/2014/main" id="{3A3D2566-39C6-4E5D-95AA-39278E99B873}"/>
              </a:ext>
            </a:extLst>
          </p:cNvPr>
          <p:cNvGraphicFramePr>
            <a:graphicFrameLocks/>
          </p:cNvGraphicFramePr>
          <p:nvPr>
            <p:extLst>
              <p:ext uri="{D42A27DB-BD31-4B8C-83A1-F6EECF244321}">
                <p14:modId xmlns:p14="http://schemas.microsoft.com/office/powerpoint/2010/main" val="548211306"/>
              </p:ext>
            </p:extLst>
          </p:nvPr>
        </p:nvGraphicFramePr>
        <p:xfrm>
          <a:off x="157572" y="2285941"/>
          <a:ext cx="4530969" cy="4272530"/>
        </p:xfrm>
        <a:graphic>
          <a:graphicData uri="http://schemas.openxmlformats.org/drawingml/2006/chart">
            <c:chart xmlns:c="http://schemas.openxmlformats.org/drawingml/2006/chart" xmlns:r="http://schemas.openxmlformats.org/officeDocument/2006/relationships" r:id="rId2"/>
          </a:graphicData>
        </a:graphic>
      </p:graphicFrame>
      <p:sp>
        <p:nvSpPr>
          <p:cNvPr id="2" name="1 Título"/>
          <p:cNvSpPr>
            <a:spLocks noGrp="1"/>
          </p:cNvSpPr>
          <p:nvPr>
            <p:ph type="title"/>
          </p:nvPr>
        </p:nvSpPr>
        <p:spPr>
          <a:xfrm>
            <a:off x="143999" y="288000"/>
            <a:ext cx="7407462" cy="895624"/>
          </a:xfrm>
        </p:spPr>
        <p:txBody>
          <a:bodyPr>
            <a:noAutofit/>
          </a:bodyPr>
          <a:lstStyle/>
          <a:p>
            <a:r>
              <a:rPr lang="es-ES" sz="2000" b="1" dirty="0">
                <a:latin typeface="Century Gothic" panose="020B0502020202020204" pitchFamily="34" charset="0"/>
              </a:rPr>
              <a:t>En Udibonos, el FANVIT mantiene posiciones a lo largo de la curva como parte de la construcción del portafolio</a:t>
            </a:r>
            <a:endParaRPr lang="es-MX" sz="2000" b="1" dirty="0">
              <a:latin typeface="Century Gothic" panose="020B0502020202020204" pitchFamily="34" charset="0"/>
            </a:endParaRPr>
          </a:p>
        </p:txBody>
      </p:sp>
      <p:sp>
        <p:nvSpPr>
          <p:cNvPr id="7" name="2 Marcador de contenido"/>
          <p:cNvSpPr>
            <a:spLocks noGrp="1"/>
          </p:cNvSpPr>
          <p:nvPr>
            <p:ph idx="1"/>
          </p:nvPr>
        </p:nvSpPr>
        <p:spPr>
          <a:xfrm>
            <a:off x="153427" y="1183623"/>
            <a:ext cx="8747499" cy="1169051"/>
          </a:xfrm>
        </p:spPr>
        <p:txBody>
          <a:bodyPr>
            <a:noAutofit/>
          </a:bodyPr>
          <a:lstStyle/>
          <a:p>
            <a:pPr marL="180975" lvl="0" indent="-180975" algn="just">
              <a:spcBef>
                <a:spcPts val="0"/>
              </a:spcBef>
              <a:spcAft>
                <a:spcPts val="600"/>
              </a:spcAft>
              <a:buClr>
                <a:srgbClr val="CD0000"/>
              </a:buClr>
              <a:buSzPct val="110000"/>
              <a:buFont typeface="Arial" pitchFamily="34" charset="0"/>
              <a:buChar char="•"/>
            </a:pPr>
            <a:r>
              <a:rPr lang="es-MX" sz="1400" dirty="0">
                <a:latin typeface="Century Gothic" panose="020B0502020202020204" pitchFamily="34" charset="0"/>
              </a:rPr>
              <a:t>En un año de alta inflación (</a:t>
            </a:r>
            <a:r>
              <a:rPr lang="es-MX" sz="1400" dirty="0" smtClean="0">
                <a:latin typeface="Century Gothic" panose="020B0502020202020204" pitchFamily="34" charset="0"/>
              </a:rPr>
              <a:t>6.44% </a:t>
            </a:r>
            <a:r>
              <a:rPr lang="es-MX" sz="1400" dirty="0">
                <a:latin typeface="Century Gothic" panose="020B0502020202020204" pitchFamily="34" charset="0"/>
              </a:rPr>
              <a:t>anual al cierre de </a:t>
            </a:r>
            <a:r>
              <a:rPr lang="es-MX" sz="1400" dirty="0" smtClean="0">
                <a:latin typeface="Century Gothic" panose="020B0502020202020204" pitchFamily="34" charset="0"/>
              </a:rPr>
              <a:t>julio</a:t>
            </a:r>
            <a:r>
              <a:rPr lang="es-MX" sz="1400" dirty="0">
                <a:latin typeface="Century Gothic" panose="020B0502020202020204" pitchFamily="34" charset="0"/>
              </a:rPr>
              <a:t>), se compraron más Udibonos de corto y mediano plazo. </a:t>
            </a:r>
          </a:p>
          <a:p>
            <a:pPr marL="180975" lvl="0" indent="-180975" algn="just">
              <a:spcBef>
                <a:spcPts val="0"/>
              </a:spcBef>
              <a:spcAft>
                <a:spcPts val="600"/>
              </a:spcAft>
              <a:buClr>
                <a:srgbClr val="CD0000"/>
              </a:buClr>
              <a:buSzPct val="110000"/>
              <a:buFont typeface="Arial" pitchFamily="34" charset="0"/>
              <a:buChar char="•"/>
            </a:pPr>
            <a:r>
              <a:rPr lang="es-MX" sz="1400" dirty="0">
                <a:latin typeface="Century Gothic" panose="020B0502020202020204" pitchFamily="34" charset="0"/>
              </a:rPr>
              <a:t>Un riesgo potencial importante será el inicio de 2018, cuando la inflación comience una tendencia descendente y los inversionistas salgan de Udibonos.</a:t>
            </a:r>
            <a:endParaRPr lang="es-MX" sz="1400" b="1" dirty="0">
              <a:latin typeface="Century Gothic" panose="020B0502020202020204" pitchFamily="34" charset="0"/>
            </a:endParaRPr>
          </a:p>
        </p:txBody>
      </p:sp>
      <p:sp>
        <p:nvSpPr>
          <p:cNvPr id="10" name="2 Marcador de contenido">
            <a:extLst>
              <a:ext uri="{FF2B5EF4-FFF2-40B4-BE49-F238E27FC236}">
                <a16:creationId xmlns="" xmlns:a16="http://schemas.microsoft.com/office/drawing/2014/main" id="{D09D5B0F-9D2F-4640-B121-2760579D3634}"/>
              </a:ext>
            </a:extLst>
          </p:cNvPr>
          <p:cNvSpPr txBox="1">
            <a:spLocks/>
          </p:cNvSpPr>
          <p:nvPr/>
        </p:nvSpPr>
        <p:spPr>
          <a:xfrm>
            <a:off x="153427" y="6558471"/>
            <a:ext cx="3711356" cy="196560"/>
          </a:xfrm>
          <a:prstGeom prst="rect">
            <a:avLst/>
          </a:prstGeom>
        </p:spPr>
        <p:txBody>
          <a:bodyPr vert="horz" lIns="91440" tIns="45720" rIns="91440" bIns="45720" rtlCol="0">
            <a:noAutofit/>
          </a:bodyPr>
          <a:lstStyle>
            <a:lvl1pPr marL="342900" indent="-342900" algn="l" defTabSz="457200" rtl="0" eaLnBrk="1" latinLnBrk="0" hangingPunct="1">
              <a:spcBef>
                <a:spcPct val="20000"/>
              </a:spcBef>
              <a:buFont typeface="Arial"/>
              <a:buChar char="•"/>
              <a:defRPr sz="2800" b="0" i="0" kern="1200">
                <a:solidFill>
                  <a:schemeClr val="tx1"/>
                </a:solidFill>
                <a:latin typeface="Myriad Pro Light"/>
                <a:ea typeface="+mn-ea"/>
                <a:cs typeface="Myriad Pro Light"/>
              </a:defRPr>
            </a:lvl1pPr>
            <a:lvl2pPr marL="742950" indent="-285750" algn="l" defTabSz="457200" rtl="0" eaLnBrk="1" latinLnBrk="0" hangingPunct="1">
              <a:spcBef>
                <a:spcPct val="20000"/>
              </a:spcBef>
              <a:buFont typeface="Arial"/>
              <a:buChar char="–"/>
              <a:defRPr sz="2400" b="0" i="0" kern="1200">
                <a:solidFill>
                  <a:schemeClr val="tx1"/>
                </a:solidFill>
                <a:latin typeface="Myriad Pro Light"/>
                <a:ea typeface="+mn-ea"/>
                <a:cs typeface="Myriad Pro Light"/>
              </a:defRPr>
            </a:lvl2pPr>
            <a:lvl3pPr marL="1143000" indent="-228600" algn="l" defTabSz="457200" rtl="0" eaLnBrk="1" latinLnBrk="0" hangingPunct="1">
              <a:spcBef>
                <a:spcPct val="20000"/>
              </a:spcBef>
              <a:buFont typeface="Arial"/>
              <a:buChar char="•"/>
              <a:defRPr sz="2000" b="0" i="0" kern="1200">
                <a:solidFill>
                  <a:schemeClr val="tx1"/>
                </a:solidFill>
                <a:latin typeface="Myriad Pro Light"/>
                <a:ea typeface="+mn-ea"/>
                <a:cs typeface="Myriad Pro Light"/>
              </a:defRPr>
            </a:lvl3pPr>
            <a:lvl4pPr marL="1600200" indent="-228600" algn="l" defTabSz="457200" rtl="0" eaLnBrk="1" latinLnBrk="0" hangingPunct="1">
              <a:spcBef>
                <a:spcPct val="20000"/>
              </a:spcBef>
              <a:buFont typeface="Arial"/>
              <a:buChar char="–"/>
              <a:defRPr sz="1800" b="0" i="0" kern="1200">
                <a:solidFill>
                  <a:schemeClr val="tx1"/>
                </a:solidFill>
                <a:latin typeface="Myriad Pro Light"/>
                <a:ea typeface="+mn-ea"/>
                <a:cs typeface="Myriad Pro Light"/>
              </a:defRPr>
            </a:lvl4pPr>
            <a:lvl5pPr marL="2057400" indent="-228600" algn="l" defTabSz="457200" rtl="0" eaLnBrk="1" latinLnBrk="0" hangingPunct="1">
              <a:spcBef>
                <a:spcPct val="20000"/>
              </a:spcBef>
              <a:buFont typeface="Arial"/>
              <a:buChar char="»"/>
              <a:defRPr sz="1800" b="0" i="0" kern="1200">
                <a:solidFill>
                  <a:schemeClr val="tx1"/>
                </a:solidFill>
                <a:latin typeface="Myriad Pro Light"/>
                <a:ea typeface="+mn-ea"/>
                <a:cs typeface="Myriad Pro Light"/>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spcBef>
                <a:spcPts val="0"/>
              </a:spcBef>
              <a:spcAft>
                <a:spcPts val="600"/>
              </a:spcAft>
              <a:buClr>
                <a:srgbClr val="CD0000"/>
              </a:buClr>
              <a:buSzPct val="110000"/>
              <a:buNone/>
            </a:pPr>
            <a:r>
              <a:rPr lang="es-MX" sz="900" dirty="0">
                <a:latin typeface="Century Gothic" panose="020B0502020202020204" pitchFamily="34" charset="0"/>
              </a:rPr>
              <a:t>Fuente: CI</a:t>
            </a:r>
          </a:p>
        </p:txBody>
      </p:sp>
      <p:sp>
        <p:nvSpPr>
          <p:cNvPr id="9" name="Elipse 8">
            <a:extLst>
              <a:ext uri="{FF2B5EF4-FFF2-40B4-BE49-F238E27FC236}">
                <a16:creationId xmlns="" xmlns:a16="http://schemas.microsoft.com/office/drawing/2014/main" id="{E5C42D86-5A98-40A1-B332-F975E3E2E7A5}"/>
              </a:ext>
            </a:extLst>
          </p:cNvPr>
          <p:cNvSpPr/>
          <p:nvPr/>
        </p:nvSpPr>
        <p:spPr>
          <a:xfrm>
            <a:off x="3113309" y="5204025"/>
            <a:ext cx="434056" cy="444859"/>
          </a:xfrm>
          <a:prstGeom prst="ellipse">
            <a:avLst/>
          </a:prstGeom>
          <a:solidFill>
            <a:srgbClr val="0070C0">
              <a:alpha val="6000"/>
            </a:srgbClr>
          </a:solidFill>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s-MX" dirty="0"/>
          </a:p>
        </p:txBody>
      </p:sp>
      <p:sp>
        <p:nvSpPr>
          <p:cNvPr id="12" name="CuadroTexto 11">
            <a:extLst>
              <a:ext uri="{FF2B5EF4-FFF2-40B4-BE49-F238E27FC236}">
                <a16:creationId xmlns="" xmlns:a16="http://schemas.microsoft.com/office/drawing/2014/main" id="{84CDD0F1-8FE2-45AD-B40A-B5467C48ADD8}"/>
              </a:ext>
            </a:extLst>
          </p:cNvPr>
          <p:cNvSpPr txBox="1"/>
          <p:nvPr/>
        </p:nvSpPr>
        <p:spPr>
          <a:xfrm>
            <a:off x="3507024" y="5287954"/>
            <a:ext cx="1099981" cy="276999"/>
          </a:xfrm>
          <a:prstGeom prst="rect">
            <a:avLst/>
          </a:prstGeom>
          <a:noFill/>
        </p:spPr>
        <p:txBody>
          <a:bodyPr wrap="none" rtlCol="0">
            <a:spAutoFit/>
          </a:bodyPr>
          <a:lstStyle/>
          <a:p>
            <a:r>
              <a:rPr lang="es-MX" sz="1200" b="1" dirty="0">
                <a:solidFill>
                  <a:srgbClr val="0070C0"/>
                </a:solidFill>
                <a:latin typeface="Century Gothic" panose="020B0502020202020204" pitchFamily="34" charset="0"/>
              </a:rPr>
              <a:t>= 2,000 mdp</a:t>
            </a:r>
          </a:p>
        </p:txBody>
      </p:sp>
      <p:sp>
        <p:nvSpPr>
          <p:cNvPr id="13" name="Elipse 12">
            <a:extLst>
              <a:ext uri="{FF2B5EF4-FFF2-40B4-BE49-F238E27FC236}">
                <a16:creationId xmlns="" xmlns:a16="http://schemas.microsoft.com/office/drawing/2014/main" id="{A392DA91-2866-4A06-A671-2DD70ECC7F62}"/>
              </a:ext>
            </a:extLst>
          </p:cNvPr>
          <p:cNvSpPr/>
          <p:nvPr/>
        </p:nvSpPr>
        <p:spPr>
          <a:xfrm>
            <a:off x="7244746" y="5584180"/>
            <a:ext cx="628650" cy="625835"/>
          </a:xfrm>
          <a:prstGeom prst="ellipse">
            <a:avLst/>
          </a:prstGeom>
          <a:solidFill>
            <a:srgbClr val="0070C0">
              <a:alpha val="6000"/>
            </a:srgbClr>
          </a:solidFill>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s-MX" dirty="0"/>
          </a:p>
        </p:txBody>
      </p:sp>
      <p:sp>
        <p:nvSpPr>
          <p:cNvPr id="14" name="CuadroTexto 13">
            <a:extLst>
              <a:ext uri="{FF2B5EF4-FFF2-40B4-BE49-F238E27FC236}">
                <a16:creationId xmlns="" xmlns:a16="http://schemas.microsoft.com/office/drawing/2014/main" id="{D3EF392A-E204-4D20-9D96-6DF8F36ED68B}"/>
              </a:ext>
            </a:extLst>
          </p:cNvPr>
          <p:cNvSpPr txBox="1"/>
          <p:nvPr/>
        </p:nvSpPr>
        <p:spPr>
          <a:xfrm>
            <a:off x="7833055" y="5758599"/>
            <a:ext cx="970137" cy="276999"/>
          </a:xfrm>
          <a:prstGeom prst="rect">
            <a:avLst/>
          </a:prstGeom>
          <a:noFill/>
        </p:spPr>
        <p:txBody>
          <a:bodyPr wrap="none" rtlCol="0">
            <a:spAutoFit/>
          </a:bodyPr>
          <a:lstStyle/>
          <a:p>
            <a:r>
              <a:rPr lang="es-MX" sz="1200" b="1" dirty="0">
                <a:solidFill>
                  <a:srgbClr val="0070C0"/>
                </a:solidFill>
                <a:latin typeface="Century Gothic" panose="020B0502020202020204" pitchFamily="34" charset="0"/>
              </a:rPr>
              <a:t>= 900 mdp</a:t>
            </a:r>
          </a:p>
        </p:txBody>
      </p:sp>
      <p:sp>
        <p:nvSpPr>
          <p:cNvPr id="15" name="Rectángulo 14">
            <a:extLst>
              <a:ext uri="{FF2B5EF4-FFF2-40B4-BE49-F238E27FC236}">
                <a16:creationId xmlns="" xmlns:a16="http://schemas.microsoft.com/office/drawing/2014/main" id="{F555AE98-04E1-4B72-9BDD-6A3DF41C1187}"/>
              </a:ext>
            </a:extLst>
          </p:cNvPr>
          <p:cNvSpPr/>
          <p:nvPr/>
        </p:nvSpPr>
        <p:spPr>
          <a:xfrm>
            <a:off x="694952" y="3128682"/>
            <a:ext cx="638547" cy="3085405"/>
          </a:xfrm>
          <a:prstGeom prst="rect">
            <a:avLst/>
          </a:prstGeom>
          <a:solidFill>
            <a:srgbClr val="FF0000">
              <a:alpha val="32000"/>
            </a:srgbClr>
          </a:solidFill>
          <a:ln>
            <a:solidFill>
              <a:srgbClr val="FF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s-MX" dirty="0"/>
          </a:p>
        </p:txBody>
      </p:sp>
      <p:cxnSp>
        <p:nvCxnSpPr>
          <p:cNvPr id="18" name="Conector recto de flecha 17">
            <a:extLst>
              <a:ext uri="{FF2B5EF4-FFF2-40B4-BE49-F238E27FC236}">
                <a16:creationId xmlns="" xmlns:a16="http://schemas.microsoft.com/office/drawing/2014/main" id="{18000A4F-C011-4D8E-9A04-E585297383A3}"/>
              </a:ext>
            </a:extLst>
          </p:cNvPr>
          <p:cNvCxnSpPr>
            <a:cxnSpLocks/>
          </p:cNvCxnSpPr>
          <p:nvPr/>
        </p:nvCxnSpPr>
        <p:spPr>
          <a:xfrm flipH="1" flipV="1">
            <a:off x="1198914" y="5175346"/>
            <a:ext cx="477365" cy="535927"/>
          </a:xfrm>
          <a:prstGeom prst="straightConnector1">
            <a:avLst/>
          </a:prstGeom>
          <a:ln>
            <a:solidFill>
              <a:srgbClr val="FF0000"/>
            </a:solidFill>
            <a:tailEnd type="arrow"/>
          </a:ln>
          <a:effectLst/>
        </p:spPr>
        <p:style>
          <a:lnRef idx="2">
            <a:schemeClr val="accent1"/>
          </a:lnRef>
          <a:fillRef idx="0">
            <a:schemeClr val="accent1"/>
          </a:fillRef>
          <a:effectRef idx="1">
            <a:schemeClr val="accent1"/>
          </a:effectRef>
          <a:fontRef idx="minor">
            <a:schemeClr val="tx1"/>
          </a:fontRef>
        </p:style>
      </p:cxnSp>
      <p:sp>
        <p:nvSpPr>
          <p:cNvPr id="19" name="CuadroTexto 18">
            <a:extLst>
              <a:ext uri="{FF2B5EF4-FFF2-40B4-BE49-F238E27FC236}">
                <a16:creationId xmlns="" xmlns:a16="http://schemas.microsoft.com/office/drawing/2014/main" id="{CAB6A75B-AC08-4199-8532-CC713953A87A}"/>
              </a:ext>
            </a:extLst>
          </p:cNvPr>
          <p:cNvSpPr txBox="1"/>
          <p:nvPr/>
        </p:nvSpPr>
        <p:spPr>
          <a:xfrm>
            <a:off x="1603865" y="5628808"/>
            <a:ext cx="3246909" cy="507831"/>
          </a:xfrm>
          <a:prstGeom prst="rect">
            <a:avLst/>
          </a:prstGeom>
          <a:noFill/>
        </p:spPr>
        <p:txBody>
          <a:bodyPr wrap="square" rtlCol="0">
            <a:spAutoFit/>
          </a:bodyPr>
          <a:lstStyle/>
          <a:p>
            <a:r>
              <a:rPr lang="es-MX" sz="900" dirty="0">
                <a:solidFill>
                  <a:srgbClr val="FF0000"/>
                </a:solidFill>
                <a:latin typeface="Century Gothic" panose="020B0502020202020204" pitchFamily="34" charset="0"/>
              </a:rPr>
              <a:t>Zona de mayor riesgo del portafolio de Udibonos ante la posibilidad la inflación descienda más rápido de lo esperado en 2018</a:t>
            </a:r>
          </a:p>
        </p:txBody>
      </p:sp>
      <p:sp>
        <p:nvSpPr>
          <p:cNvPr id="16" name="CuadroTexto 15">
            <a:extLst>
              <a:ext uri="{FF2B5EF4-FFF2-40B4-BE49-F238E27FC236}">
                <a16:creationId xmlns="" xmlns:a16="http://schemas.microsoft.com/office/drawing/2014/main" id="{84CDD0F1-8FE2-45AD-B40A-B5467C48ADD8}"/>
              </a:ext>
            </a:extLst>
          </p:cNvPr>
          <p:cNvSpPr txBox="1"/>
          <p:nvPr/>
        </p:nvSpPr>
        <p:spPr>
          <a:xfrm>
            <a:off x="875882" y="4404923"/>
            <a:ext cx="1242648" cy="276999"/>
          </a:xfrm>
          <a:prstGeom prst="rect">
            <a:avLst/>
          </a:prstGeom>
          <a:noFill/>
        </p:spPr>
        <p:txBody>
          <a:bodyPr wrap="none" rtlCol="0">
            <a:spAutoFit/>
          </a:bodyPr>
          <a:lstStyle/>
          <a:p>
            <a:r>
              <a:rPr lang="es-MX" sz="1200" b="1" dirty="0">
                <a:solidFill>
                  <a:srgbClr val="0070C0"/>
                </a:solidFill>
                <a:latin typeface="Century Gothic" panose="020B0502020202020204" pitchFamily="34" charset="0"/>
              </a:rPr>
              <a:t>7% del FANVIT</a:t>
            </a:r>
          </a:p>
        </p:txBody>
      </p:sp>
      <p:graphicFrame>
        <p:nvGraphicFramePr>
          <p:cNvPr id="21" name="Gráfico 20">
            <a:extLst>
              <a:ext uri="{FF2B5EF4-FFF2-40B4-BE49-F238E27FC236}">
                <a16:creationId xmlns="" xmlns:a16="http://schemas.microsoft.com/office/drawing/2014/main" id="{82681EBA-B7CC-4FBE-B05C-9008B69D191A}"/>
              </a:ext>
            </a:extLst>
          </p:cNvPr>
          <p:cNvGraphicFramePr>
            <a:graphicFrameLocks/>
          </p:cNvGraphicFramePr>
          <p:nvPr>
            <p:extLst>
              <p:ext uri="{D42A27DB-BD31-4B8C-83A1-F6EECF244321}">
                <p14:modId xmlns:p14="http://schemas.microsoft.com/office/powerpoint/2010/main" val="227802256"/>
              </p:ext>
            </p:extLst>
          </p:nvPr>
        </p:nvGraphicFramePr>
        <p:xfrm>
          <a:off x="4936192" y="2285941"/>
          <a:ext cx="4163299" cy="4271915"/>
        </p:xfrm>
        <a:graphic>
          <a:graphicData uri="http://schemas.openxmlformats.org/drawingml/2006/chart">
            <c:chart xmlns:c="http://schemas.openxmlformats.org/drawingml/2006/chart" xmlns:r="http://schemas.openxmlformats.org/officeDocument/2006/relationships" r:id="rId3"/>
          </a:graphicData>
        </a:graphic>
      </p:graphicFrame>
      <p:sp>
        <p:nvSpPr>
          <p:cNvPr id="3" name="2 Marcador de número de diapositiva"/>
          <p:cNvSpPr>
            <a:spLocks noGrp="1"/>
          </p:cNvSpPr>
          <p:nvPr>
            <p:ph type="sldNum" sz="quarter" idx="12"/>
          </p:nvPr>
        </p:nvSpPr>
        <p:spPr>
          <a:xfrm>
            <a:off x="6669592" y="6492875"/>
            <a:ext cx="2133600" cy="365125"/>
          </a:xfrm>
        </p:spPr>
        <p:txBody>
          <a:bodyPr/>
          <a:lstStyle/>
          <a:p>
            <a:r>
              <a:rPr lang="es-ES" altLang="es-MX" dirty="0" smtClean="0"/>
              <a:t>11</a:t>
            </a:r>
            <a:endParaRPr lang="es-ES" altLang="es-MX" dirty="0"/>
          </a:p>
        </p:txBody>
      </p:sp>
    </p:spTree>
    <p:extLst>
      <p:ext uri="{BB962C8B-B14F-4D97-AF65-F5344CB8AC3E}">
        <p14:creationId xmlns:p14="http://schemas.microsoft.com/office/powerpoint/2010/main" val="207082149"/>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143999" y="288000"/>
            <a:ext cx="6496498" cy="631524"/>
          </a:xfrm>
        </p:spPr>
        <p:txBody>
          <a:bodyPr>
            <a:normAutofit/>
          </a:bodyPr>
          <a:lstStyle/>
          <a:p>
            <a:r>
              <a:rPr lang="es-ES" sz="2000" b="1" dirty="0">
                <a:latin typeface="Century Gothic" panose="020B0502020202020204" pitchFamily="34" charset="0"/>
              </a:rPr>
              <a:t>Expectativas por clases de activo</a:t>
            </a:r>
            <a:endParaRPr lang="es-MX" sz="2000" b="1" dirty="0">
              <a:latin typeface="Century Gothic" panose="020B0502020202020204" pitchFamily="34" charset="0"/>
            </a:endParaRPr>
          </a:p>
        </p:txBody>
      </p:sp>
      <p:sp>
        <p:nvSpPr>
          <p:cNvPr id="11" name="Rectángulo 10"/>
          <p:cNvSpPr/>
          <p:nvPr/>
        </p:nvSpPr>
        <p:spPr>
          <a:xfrm>
            <a:off x="2254317" y="1178251"/>
            <a:ext cx="923450" cy="353077"/>
          </a:xfrm>
          <a:prstGeom prst="rect">
            <a:avLst/>
          </a:prstGeom>
          <a:solidFill>
            <a:srgbClr val="0070C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s-MX" sz="1200" b="1" dirty="0">
                <a:latin typeface="Century Gothic" panose="020B0502020202020204" pitchFamily="34" charset="0"/>
              </a:rPr>
              <a:t>Tasa</a:t>
            </a:r>
          </a:p>
          <a:p>
            <a:pPr algn="ctr"/>
            <a:r>
              <a:rPr lang="es-MX" sz="1200" b="1" dirty="0">
                <a:latin typeface="Century Gothic" panose="020B0502020202020204" pitchFamily="34" charset="0"/>
              </a:rPr>
              <a:t>Nominal</a:t>
            </a:r>
          </a:p>
        </p:txBody>
      </p:sp>
      <p:sp>
        <p:nvSpPr>
          <p:cNvPr id="14" name="Rectángulo 13"/>
          <p:cNvSpPr/>
          <p:nvPr/>
        </p:nvSpPr>
        <p:spPr>
          <a:xfrm>
            <a:off x="262552" y="1591348"/>
            <a:ext cx="1846907" cy="871210"/>
          </a:xfrm>
          <a:prstGeom prst="rect">
            <a:avLst/>
          </a:prstGeom>
          <a:solidFill>
            <a:schemeClr val="bg1">
              <a:lumMod val="5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s-MX" sz="1600" b="1" dirty="0">
                <a:latin typeface="Century Gothic" panose="020B0502020202020204" pitchFamily="34" charset="0"/>
              </a:rPr>
              <a:t>Gubernamental</a:t>
            </a:r>
          </a:p>
          <a:p>
            <a:pPr algn="ctr"/>
            <a:r>
              <a:rPr lang="es-MX" sz="1600" b="1" dirty="0" smtClean="0">
                <a:latin typeface="Century Gothic" panose="020B0502020202020204" pitchFamily="34" charset="0"/>
              </a:rPr>
              <a:t>59.5%</a:t>
            </a:r>
            <a:endParaRPr lang="es-MX" sz="1600" b="1" dirty="0">
              <a:latin typeface="Century Gothic" panose="020B0502020202020204" pitchFamily="34" charset="0"/>
            </a:endParaRPr>
          </a:p>
        </p:txBody>
      </p:sp>
      <p:sp>
        <p:nvSpPr>
          <p:cNvPr id="20" name="Rectángulo 19"/>
          <p:cNvSpPr/>
          <p:nvPr/>
        </p:nvSpPr>
        <p:spPr>
          <a:xfrm>
            <a:off x="2254316" y="1591348"/>
            <a:ext cx="3038937" cy="871210"/>
          </a:xfrm>
          <a:prstGeom prst="rect">
            <a:avLst/>
          </a:prstGeom>
          <a:solidFill>
            <a:schemeClr val="bg1">
              <a:lumMod val="8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s-MX" sz="1600" dirty="0">
                <a:solidFill>
                  <a:schemeClr val="tx1"/>
                </a:solidFill>
                <a:latin typeface="Century Gothic" panose="020B0502020202020204" pitchFamily="34" charset="0"/>
              </a:rPr>
              <a:t>Mantener duración objetivo-diversificado</a:t>
            </a:r>
          </a:p>
        </p:txBody>
      </p:sp>
      <p:sp>
        <p:nvSpPr>
          <p:cNvPr id="37" name="Rectángulo 36"/>
          <p:cNvSpPr/>
          <p:nvPr/>
        </p:nvSpPr>
        <p:spPr>
          <a:xfrm>
            <a:off x="3312061" y="1178251"/>
            <a:ext cx="923450" cy="353077"/>
          </a:xfrm>
          <a:prstGeom prst="rect">
            <a:avLst/>
          </a:prstGeom>
          <a:solidFill>
            <a:srgbClr val="0070C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s-MX" sz="1200" b="1" dirty="0">
                <a:latin typeface="Century Gothic" panose="020B0502020202020204" pitchFamily="34" charset="0"/>
              </a:rPr>
              <a:t>Tasa</a:t>
            </a:r>
          </a:p>
          <a:p>
            <a:pPr algn="ctr"/>
            <a:r>
              <a:rPr lang="es-MX" sz="1200" b="1" dirty="0">
                <a:latin typeface="Century Gothic" panose="020B0502020202020204" pitchFamily="34" charset="0"/>
              </a:rPr>
              <a:t>Real</a:t>
            </a:r>
          </a:p>
        </p:txBody>
      </p:sp>
      <p:sp>
        <p:nvSpPr>
          <p:cNvPr id="40" name="Rectángulo 39"/>
          <p:cNvSpPr/>
          <p:nvPr/>
        </p:nvSpPr>
        <p:spPr>
          <a:xfrm>
            <a:off x="4369803" y="1178251"/>
            <a:ext cx="923450" cy="353077"/>
          </a:xfrm>
          <a:prstGeom prst="rect">
            <a:avLst/>
          </a:prstGeom>
          <a:solidFill>
            <a:srgbClr val="0070C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s-MX" sz="1200" b="1" dirty="0">
                <a:latin typeface="Century Gothic" panose="020B0502020202020204" pitchFamily="34" charset="0"/>
              </a:rPr>
              <a:t>Tasa</a:t>
            </a:r>
          </a:p>
          <a:p>
            <a:pPr algn="ctr"/>
            <a:r>
              <a:rPr lang="es-MX" sz="1200" b="1" dirty="0">
                <a:latin typeface="Century Gothic" panose="020B0502020202020204" pitchFamily="34" charset="0"/>
              </a:rPr>
              <a:t>Variable</a:t>
            </a:r>
          </a:p>
        </p:txBody>
      </p:sp>
      <p:sp>
        <p:nvSpPr>
          <p:cNvPr id="22" name="Rectángulo 21"/>
          <p:cNvSpPr/>
          <p:nvPr/>
        </p:nvSpPr>
        <p:spPr>
          <a:xfrm>
            <a:off x="5617663" y="1591348"/>
            <a:ext cx="3209462" cy="871210"/>
          </a:xfrm>
          <a:prstGeom prst="rect">
            <a:avLst/>
          </a:prstGeom>
          <a:solidFill>
            <a:schemeClr val="bg1">
              <a:lumMod val="8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r>
              <a:rPr lang="es-MX" sz="1200" dirty="0">
                <a:solidFill>
                  <a:schemeClr val="tx1"/>
                </a:solidFill>
                <a:latin typeface="Century Gothic" panose="020B0502020202020204" pitchFamily="34" charset="0"/>
              </a:rPr>
              <a:t>Incertidumbre en asuntos políticos globales y locales, así como de acciones de bancos centrales mantiene acotado el potencial de renta fija.</a:t>
            </a:r>
          </a:p>
        </p:txBody>
      </p:sp>
      <p:sp>
        <p:nvSpPr>
          <p:cNvPr id="30" name="Rectángulo 29"/>
          <p:cNvSpPr/>
          <p:nvPr/>
        </p:nvSpPr>
        <p:spPr>
          <a:xfrm>
            <a:off x="262552" y="2531630"/>
            <a:ext cx="1846907" cy="871210"/>
          </a:xfrm>
          <a:prstGeom prst="rect">
            <a:avLst/>
          </a:prstGeom>
          <a:solidFill>
            <a:schemeClr val="bg1">
              <a:lumMod val="5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s-MX" sz="1600" b="1" dirty="0">
                <a:latin typeface="Century Gothic" panose="020B0502020202020204" pitchFamily="34" charset="0"/>
              </a:rPr>
              <a:t>Corporativos</a:t>
            </a:r>
            <a:r>
              <a:rPr lang="es-MX" sz="1600" b="1" dirty="0" smtClean="0">
                <a:latin typeface="Century Gothic" panose="020B0502020202020204" pitchFamily="34" charset="0"/>
              </a:rPr>
              <a:t>*</a:t>
            </a:r>
          </a:p>
          <a:p>
            <a:pPr algn="ctr"/>
            <a:r>
              <a:rPr lang="es-MX" sz="1600" b="1" dirty="0" smtClean="0">
                <a:latin typeface="Century Gothic" panose="020B0502020202020204" pitchFamily="34" charset="0"/>
              </a:rPr>
              <a:t>21.1%</a:t>
            </a:r>
            <a:endParaRPr lang="es-MX" sz="1600" b="1" dirty="0">
              <a:latin typeface="Century Gothic" panose="020B0502020202020204" pitchFamily="34" charset="0"/>
            </a:endParaRPr>
          </a:p>
        </p:txBody>
      </p:sp>
      <p:sp>
        <p:nvSpPr>
          <p:cNvPr id="31" name="Rectángulo 30"/>
          <p:cNvSpPr/>
          <p:nvPr/>
        </p:nvSpPr>
        <p:spPr>
          <a:xfrm>
            <a:off x="2254317" y="2531630"/>
            <a:ext cx="3038936" cy="871210"/>
          </a:xfrm>
          <a:prstGeom prst="rect">
            <a:avLst/>
          </a:prstGeom>
          <a:solidFill>
            <a:schemeClr val="bg1">
              <a:lumMod val="8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s-MX" sz="1600" dirty="0">
                <a:solidFill>
                  <a:schemeClr val="tx1"/>
                </a:solidFill>
                <a:latin typeface="Century Gothic" panose="020B0502020202020204" pitchFamily="34" charset="0"/>
              </a:rPr>
              <a:t>Compras selectivas</a:t>
            </a:r>
          </a:p>
        </p:txBody>
      </p:sp>
      <p:sp>
        <p:nvSpPr>
          <p:cNvPr id="34" name="Rectángulo 33"/>
          <p:cNvSpPr/>
          <p:nvPr/>
        </p:nvSpPr>
        <p:spPr>
          <a:xfrm>
            <a:off x="5617663" y="2531630"/>
            <a:ext cx="3209462" cy="871210"/>
          </a:xfrm>
          <a:prstGeom prst="rect">
            <a:avLst/>
          </a:prstGeom>
          <a:solidFill>
            <a:schemeClr val="bg1">
              <a:lumMod val="8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r>
              <a:rPr lang="es-MX" sz="1200" dirty="0">
                <a:solidFill>
                  <a:schemeClr val="tx1"/>
                </a:solidFill>
                <a:latin typeface="Century Gothic" panose="020B0502020202020204" pitchFamily="34" charset="0"/>
              </a:rPr>
              <a:t>Las sobretasas de este tipo de instrumentos han bajado, pero ante la perspectiva en tasas se han estancado. </a:t>
            </a:r>
          </a:p>
        </p:txBody>
      </p:sp>
      <p:sp>
        <p:nvSpPr>
          <p:cNvPr id="35" name="Rectángulo 34"/>
          <p:cNvSpPr/>
          <p:nvPr/>
        </p:nvSpPr>
        <p:spPr>
          <a:xfrm>
            <a:off x="262552" y="3616328"/>
            <a:ext cx="1846907" cy="871210"/>
          </a:xfrm>
          <a:prstGeom prst="rect">
            <a:avLst/>
          </a:prstGeom>
          <a:solidFill>
            <a:schemeClr val="bg1">
              <a:lumMod val="5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s-MX" sz="1600" b="1" dirty="0">
                <a:latin typeface="Century Gothic" panose="020B0502020202020204" pitchFamily="34" charset="0"/>
              </a:rPr>
              <a:t>Renta Variable</a:t>
            </a:r>
          </a:p>
          <a:p>
            <a:pPr algn="ctr"/>
            <a:r>
              <a:rPr lang="es-MX" sz="1600" b="1" dirty="0" smtClean="0">
                <a:latin typeface="Century Gothic" panose="020B0502020202020204" pitchFamily="34" charset="0"/>
              </a:rPr>
              <a:t>7.6%</a:t>
            </a:r>
            <a:endParaRPr lang="es-MX" sz="1600" b="1" dirty="0">
              <a:latin typeface="Century Gothic" panose="020B0502020202020204" pitchFamily="34" charset="0"/>
            </a:endParaRPr>
          </a:p>
        </p:txBody>
      </p:sp>
      <p:sp>
        <p:nvSpPr>
          <p:cNvPr id="36" name="Rectángulo 35"/>
          <p:cNvSpPr/>
          <p:nvPr/>
        </p:nvSpPr>
        <p:spPr>
          <a:xfrm>
            <a:off x="2254316" y="3616328"/>
            <a:ext cx="923451" cy="871210"/>
          </a:xfrm>
          <a:prstGeom prst="rect">
            <a:avLst/>
          </a:prstGeom>
          <a:solidFill>
            <a:schemeClr val="bg1">
              <a:lumMod val="8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s-MX" sz="1600" dirty="0">
                <a:solidFill>
                  <a:schemeClr val="tx1"/>
                </a:solidFill>
                <a:latin typeface="Century Gothic" panose="020B0502020202020204" pitchFamily="34" charset="0"/>
              </a:rPr>
              <a:t>Neutral</a:t>
            </a:r>
          </a:p>
        </p:txBody>
      </p:sp>
      <p:sp>
        <p:nvSpPr>
          <p:cNvPr id="45" name="Rectángulo 44"/>
          <p:cNvSpPr/>
          <p:nvPr/>
        </p:nvSpPr>
        <p:spPr>
          <a:xfrm>
            <a:off x="5617663" y="3616328"/>
            <a:ext cx="3209462" cy="871210"/>
          </a:xfrm>
          <a:prstGeom prst="rect">
            <a:avLst/>
          </a:prstGeom>
          <a:solidFill>
            <a:schemeClr val="bg1">
              <a:lumMod val="8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r>
              <a:rPr lang="es-MX" sz="1200" dirty="0" smtClean="0">
                <a:solidFill>
                  <a:schemeClr val="tx1"/>
                </a:solidFill>
                <a:latin typeface="Century Gothic" panose="020B0502020202020204" pitchFamily="34" charset="0"/>
              </a:rPr>
              <a:t>Los resultados trimestrales de las empresas (tanto en México como en EUA) han superado las expectativas, mejorando las valuaciones en términos de múltiplos.</a:t>
            </a:r>
            <a:endParaRPr lang="es-MX" sz="1200" dirty="0">
              <a:solidFill>
                <a:schemeClr val="tx1"/>
              </a:solidFill>
              <a:latin typeface="Century Gothic" panose="020B0502020202020204" pitchFamily="34" charset="0"/>
            </a:endParaRPr>
          </a:p>
        </p:txBody>
      </p:sp>
      <p:sp>
        <p:nvSpPr>
          <p:cNvPr id="46" name="Rectángulo 45"/>
          <p:cNvSpPr/>
          <p:nvPr/>
        </p:nvSpPr>
        <p:spPr>
          <a:xfrm>
            <a:off x="262552" y="5507217"/>
            <a:ext cx="1846907" cy="871210"/>
          </a:xfrm>
          <a:prstGeom prst="rect">
            <a:avLst/>
          </a:prstGeom>
          <a:solidFill>
            <a:schemeClr val="bg1">
              <a:lumMod val="5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s-MX" sz="1600" b="1" dirty="0" err="1">
                <a:latin typeface="Century Gothic" panose="020B0502020202020204" pitchFamily="34" charset="0"/>
              </a:rPr>
              <a:t>CKDs</a:t>
            </a:r>
            <a:endParaRPr lang="es-MX" sz="1600" b="1" dirty="0">
              <a:latin typeface="Century Gothic" panose="020B0502020202020204" pitchFamily="34" charset="0"/>
            </a:endParaRPr>
          </a:p>
          <a:p>
            <a:pPr algn="ctr"/>
            <a:r>
              <a:rPr lang="es-MX" sz="1600" b="1" dirty="0" smtClean="0">
                <a:latin typeface="Century Gothic" panose="020B0502020202020204" pitchFamily="34" charset="0"/>
              </a:rPr>
              <a:t>0.3</a:t>
            </a:r>
            <a:r>
              <a:rPr lang="es-MX" sz="1600" b="1" dirty="0" smtClean="0">
                <a:solidFill>
                  <a:schemeClr val="bg1"/>
                </a:solidFill>
                <a:latin typeface="Century Gothic" panose="020B0502020202020204" pitchFamily="34" charset="0"/>
              </a:rPr>
              <a:t>% (1.2%)</a:t>
            </a:r>
            <a:endParaRPr lang="es-MX" sz="1600" b="1" dirty="0">
              <a:solidFill>
                <a:schemeClr val="bg1"/>
              </a:solidFill>
              <a:latin typeface="Century Gothic" panose="020B0502020202020204" pitchFamily="34" charset="0"/>
            </a:endParaRPr>
          </a:p>
        </p:txBody>
      </p:sp>
      <p:sp>
        <p:nvSpPr>
          <p:cNvPr id="47" name="Rectángulo 46"/>
          <p:cNvSpPr/>
          <p:nvPr/>
        </p:nvSpPr>
        <p:spPr>
          <a:xfrm>
            <a:off x="2254316" y="5507217"/>
            <a:ext cx="923451" cy="871210"/>
          </a:xfrm>
          <a:prstGeom prst="rect">
            <a:avLst/>
          </a:prstGeom>
          <a:solidFill>
            <a:schemeClr val="bg1">
              <a:lumMod val="8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s-MX" sz="1200" dirty="0">
                <a:solidFill>
                  <a:srgbClr val="00B050"/>
                </a:solidFill>
                <a:latin typeface="Century Gothic" panose="020B0502020202020204" pitchFamily="34" charset="0"/>
              </a:rPr>
              <a:t>Atractivo</a:t>
            </a:r>
          </a:p>
        </p:txBody>
      </p:sp>
      <p:sp>
        <p:nvSpPr>
          <p:cNvPr id="50" name="Rectángulo 49"/>
          <p:cNvSpPr/>
          <p:nvPr/>
        </p:nvSpPr>
        <p:spPr>
          <a:xfrm>
            <a:off x="5617663" y="5507217"/>
            <a:ext cx="3209462" cy="871210"/>
          </a:xfrm>
          <a:prstGeom prst="rect">
            <a:avLst/>
          </a:prstGeom>
          <a:solidFill>
            <a:schemeClr val="bg1">
              <a:lumMod val="8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r>
              <a:rPr lang="es-MX" sz="1200" dirty="0">
                <a:solidFill>
                  <a:schemeClr val="tx1"/>
                </a:solidFill>
                <a:latin typeface="Century Gothic" panose="020B0502020202020204" pitchFamily="34" charset="0"/>
              </a:rPr>
              <a:t>En etapa de bajo crecimiento, se pueden hallar oportunidades sectoriales en activos no convencionales.</a:t>
            </a:r>
          </a:p>
        </p:txBody>
      </p:sp>
      <p:sp>
        <p:nvSpPr>
          <p:cNvPr id="51" name="Rectángulo 50"/>
          <p:cNvSpPr/>
          <p:nvPr/>
        </p:nvSpPr>
        <p:spPr>
          <a:xfrm>
            <a:off x="262551" y="4555328"/>
            <a:ext cx="1846907" cy="871210"/>
          </a:xfrm>
          <a:prstGeom prst="rect">
            <a:avLst/>
          </a:prstGeom>
          <a:solidFill>
            <a:schemeClr val="bg1">
              <a:lumMod val="5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s-MX" sz="1600" b="1" dirty="0">
                <a:latin typeface="Century Gothic" panose="020B0502020202020204" pitchFamily="34" charset="0"/>
              </a:rPr>
              <a:t>Fibras</a:t>
            </a:r>
          </a:p>
          <a:p>
            <a:pPr algn="ctr"/>
            <a:r>
              <a:rPr lang="es-MX" sz="1600" b="1" dirty="0">
                <a:latin typeface="Century Gothic" panose="020B0502020202020204" pitchFamily="34" charset="0"/>
              </a:rPr>
              <a:t>2</a:t>
            </a:r>
            <a:r>
              <a:rPr lang="es-MX" sz="1600" b="1" dirty="0" smtClean="0">
                <a:latin typeface="Century Gothic" panose="020B0502020202020204" pitchFamily="34" charset="0"/>
              </a:rPr>
              <a:t>.0%</a:t>
            </a:r>
            <a:endParaRPr lang="es-MX" sz="1600" b="1" dirty="0">
              <a:latin typeface="Century Gothic" panose="020B0502020202020204" pitchFamily="34" charset="0"/>
            </a:endParaRPr>
          </a:p>
        </p:txBody>
      </p:sp>
      <p:sp>
        <p:nvSpPr>
          <p:cNvPr id="52" name="Rectángulo 51"/>
          <p:cNvSpPr/>
          <p:nvPr/>
        </p:nvSpPr>
        <p:spPr>
          <a:xfrm>
            <a:off x="2254315" y="4555328"/>
            <a:ext cx="923451" cy="871210"/>
          </a:xfrm>
          <a:prstGeom prst="rect">
            <a:avLst/>
          </a:prstGeom>
          <a:solidFill>
            <a:schemeClr val="bg1">
              <a:lumMod val="8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s-MX" sz="1200" dirty="0">
                <a:solidFill>
                  <a:srgbClr val="00B050"/>
                </a:solidFill>
                <a:latin typeface="Century Gothic" panose="020B0502020202020204" pitchFamily="34" charset="0"/>
              </a:rPr>
              <a:t>Atractivo</a:t>
            </a:r>
          </a:p>
        </p:txBody>
      </p:sp>
      <p:sp>
        <p:nvSpPr>
          <p:cNvPr id="55" name="Rectángulo 54"/>
          <p:cNvSpPr/>
          <p:nvPr/>
        </p:nvSpPr>
        <p:spPr>
          <a:xfrm>
            <a:off x="5617662" y="4555328"/>
            <a:ext cx="3209462" cy="871210"/>
          </a:xfrm>
          <a:prstGeom prst="rect">
            <a:avLst/>
          </a:prstGeom>
          <a:solidFill>
            <a:schemeClr val="bg1">
              <a:lumMod val="8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r>
              <a:rPr lang="es-MX" sz="1200" dirty="0">
                <a:solidFill>
                  <a:schemeClr val="tx1"/>
                </a:solidFill>
                <a:latin typeface="Century Gothic" panose="020B0502020202020204" pitchFamily="34" charset="0"/>
              </a:rPr>
              <a:t>Sector con valuaciones atractivas, algunas pagan dividendos altos</a:t>
            </a:r>
          </a:p>
        </p:txBody>
      </p:sp>
      <p:sp>
        <p:nvSpPr>
          <p:cNvPr id="56" name="Rectángulo 55"/>
          <p:cNvSpPr/>
          <p:nvPr/>
        </p:nvSpPr>
        <p:spPr>
          <a:xfrm>
            <a:off x="262555" y="1178251"/>
            <a:ext cx="1846904" cy="353077"/>
          </a:xfrm>
          <a:prstGeom prst="rect">
            <a:avLst/>
          </a:prstGeom>
          <a:solidFill>
            <a:srgbClr val="0070C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s-MX" sz="1200" b="1" dirty="0">
                <a:latin typeface="Century Gothic" panose="020B0502020202020204" pitchFamily="34" charset="0"/>
              </a:rPr>
              <a:t>Tipo de activo y % en portafolio</a:t>
            </a:r>
          </a:p>
        </p:txBody>
      </p:sp>
      <p:sp>
        <p:nvSpPr>
          <p:cNvPr id="3" name="CuadroTexto 2"/>
          <p:cNvSpPr txBox="1"/>
          <p:nvPr/>
        </p:nvSpPr>
        <p:spPr>
          <a:xfrm>
            <a:off x="222791" y="6404206"/>
            <a:ext cx="3169457" cy="200055"/>
          </a:xfrm>
          <a:prstGeom prst="rect">
            <a:avLst/>
          </a:prstGeom>
          <a:noFill/>
        </p:spPr>
        <p:txBody>
          <a:bodyPr wrap="none" rtlCol="0">
            <a:spAutoFit/>
          </a:bodyPr>
          <a:lstStyle/>
          <a:p>
            <a:r>
              <a:rPr lang="es-MX" sz="700" dirty="0">
                <a:latin typeface="Century Gothic" panose="020B0502020202020204" pitchFamily="34" charset="0"/>
              </a:rPr>
              <a:t>*Incluye papeles donde el emisor es un corporativo o un fideicomiso</a:t>
            </a:r>
          </a:p>
        </p:txBody>
      </p:sp>
      <p:sp>
        <p:nvSpPr>
          <p:cNvPr id="27" name="2 Marcador de número de diapositiva"/>
          <p:cNvSpPr>
            <a:spLocks noGrp="1"/>
          </p:cNvSpPr>
          <p:nvPr>
            <p:ph type="sldNum" sz="quarter" idx="12"/>
          </p:nvPr>
        </p:nvSpPr>
        <p:spPr>
          <a:xfrm>
            <a:off x="8678174" y="6479281"/>
            <a:ext cx="465826" cy="365125"/>
          </a:xfrm>
        </p:spPr>
        <p:txBody>
          <a:bodyPr vert="horz" wrap="square" lIns="91440" tIns="45720" rIns="91440" bIns="45720" numCol="1" anchor="ctr" anchorCtr="0" compatLnSpc="1">
            <a:prstTxWarp prst="textNoShape">
              <a:avLst/>
            </a:prstTxWarp>
          </a:bodyPr>
          <a:lstStyle/>
          <a:p>
            <a:pPr algn="ctr"/>
            <a:r>
              <a:rPr lang="es-ES" altLang="es-MX" dirty="0" smtClean="0">
                <a:latin typeface="Century Gothic" panose="020B0502020202020204" pitchFamily="34" charset="0"/>
              </a:rPr>
              <a:t>12</a:t>
            </a:r>
            <a:endParaRPr lang="es-ES" altLang="es-MX" dirty="0">
              <a:latin typeface="Century Gothic" panose="020B0502020202020204" pitchFamily="34" charset="0"/>
            </a:endParaRPr>
          </a:p>
        </p:txBody>
      </p:sp>
    </p:spTree>
    <p:extLst>
      <p:ext uri="{BB962C8B-B14F-4D97-AF65-F5344CB8AC3E}">
        <p14:creationId xmlns:p14="http://schemas.microsoft.com/office/powerpoint/2010/main" val="3284298246"/>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MX" sz="2000" b="1" dirty="0">
                <a:latin typeface="Century Gothic" panose="020B0502020202020204" pitchFamily="34" charset="0"/>
              </a:rPr>
              <a:t>Resumen expectativas</a:t>
            </a:r>
          </a:p>
        </p:txBody>
      </p:sp>
      <p:graphicFrame>
        <p:nvGraphicFramePr>
          <p:cNvPr id="4" name="Marcador de contenido 3"/>
          <p:cNvGraphicFramePr>
            <a:graphicFrameLocks noGrp="1"/>
          </p:cNvGraphicFramePr>
          <p:nvPr>
            <p:ph idx="1"/>
            <p:extLst>
              <p:ext uri="{D42A27DB-BD31-4B8C-83A1-F6EECF244321}">
                <p14:modId xmlns:p14="http://schemas.microsoft.com/office/powerpoint/2010/main" val="1803616034"/>
              </p:ext>
            </p:extLst>
          </p:nvPr>
        </p:nvGraphicFramePr>
        <p:xfrm>
          <a:off x="457200" y="1002400"/>
          <a:ext cx="8229600" cy="5166360"/>
        </p:xfrm>
        <a:graphic>
          <a:graphicData uri="http://schemas.openxmlformats.org/drawingml/2006/table">
            <a:tbl>
              <a:tblPr firstRow="1" bandRow="1">
                <a:tableStyleId>{5C22544A-7EE6-4342-B048-85BDC9FD1C3A}</a:tableStyleId>
              </a:tblPr>
              <a:tblGrid>
                <a:gridCol w="1530626">
                  <a:extLst>
                    <a:ext uri="{9D8B030D-6E8A-4147-A177-3AD203B41FA5}">
                      <a16:colId xmlns:a16="http://schemas.microsoft.com/office/drawing/2014/main" xmlns="" val="221602515"/>
                    </a:ext>
                  </a:extLst>
                </a:gridCol>
                <a:gridCol w="1160891">
                  <a:extLst>
                    <a:ext uri="{9D8B030D-6E8A-4147-A177-3AD203B41FA5}">
                      <a16:colId xmlns:a16="http://schemas.microsoft.com/office/drawing/2014/main" xmlns="" val="3699543574"/>
                    </a:ext>
                  </a:extLst>
                </a:gridCol>
                <a:gridCol w="5538083">
                  <a:extLst>
                    <a:ext uri="{9D8B030D-6E8A-4147-A177-3AD203B41FA5}">
                      <a16:colId xmlns:a16="http://schemas.microsoft.com/office/drawing/2014/main" xmlns="" val="3405690672"/>
                    </a:ext>
                  </a:extLst>
                </a:gridCol>
              </a:tblGrid>
              <a:tr h="535572">
                <a:tc>
                  <a:txBody>
                    <a:bodyPr/>
                    <a:lstStyle/>
                    <a:p>
                      <a:pPr algn="ctr"/>
                      <a:r>
                        <a:rPr lang="es-MX" sz="1000" dirty="0">
                          <a:latin typeface="Century Gothic" panose="020B0502020202020204" pitchFamily="34" charset="0"/>
                        </a:rPr>
                        <a:t>Tema (ordenado por nivel de importancia)</a:t>
                      </a:r>
                    </a:p>
                  </a:txBody>
                  <a:tcPr anchor="ctr"/>
                </a:tc>
                <a:tc>
                  <a:txBody>
                    <a:bodyPr/>
                    <a:lstStyle/>
                    <a:p>
                      <a:pPr algn="ctr"/>
                      <a:r>
                        <a:rPr lang="es-MX" sz="1000" dirty="0">
                          <a:latin typeface="Century Gothic" panose="020B0502020202020204" pitchFamily="34" charset="0"/>
                        </a:rPr>
                        <a:t>Evolución (vs último dato del año anterior)</a:t>
                      </a:r>
                    </a:p>
                  </a:txBody>
                  <a:tcPr anchor="ctr"/>
                </a:tc>
                <a:tc>
                  <a:txBody>
                    <a:bodyPr/>
                    <a:lstStyle/>
                    <a:p>
                      <a:pPr algn="ctr"/>
                      <a:r>
                        <a:rPr lang="es-MX" sz="1000" dirty="0">
                          <a:latin typeface="Century Gothic" panose="020B0502020202020204" pitchFamily="34" charset="0"/>
                        </a:rPr>
                        <a:t>Comentario</a:t>
                      </a:r>
                    </a:p>
                  </a:txBody>
                  <a:tcPr anchor="ctr"/>
                </a:tc>
                <a:extLst>
                  <a:ext uri="{0D108BD9-81ED-4DB2-BD59-A6C34878D82A}">
                    <a16:rowId xmlns:a16="http://schemas.microsoft.com/office/drawing/2014/main" xmlns="" val="706043697"/>
                  </a:ext>
                </a:extLst>
              </a:tr>
              <a:tr h="490941">
                <a:tc>
                  <a:txBody>
                    <a:bodyPr/>
                    <a:lstStyle/>
                    <a:p>
                      <a:r>
                        <a:rPr lang="es-MX" sz="1100" dirty="0">
                          <a:latin typeface="Century Gothic" panose="020B0502020202020204" pitchFamily="34" charset="0"/>
                        </a:rPr>
                        <a:t>Tasa de interés de referencia de EUA</a:t>
                      </a:r>
                    </a:p>
                  </a:txBody>
                  <a:tcPr anchor="ctr"/>
                </a:tc>
                <a:tc>
                  <a:txBody>
                    <a:bodyPr/>
                    <a:lstStyle/>
                    <a:p>
                      <a:endParaRPr lang="es-MX" sz="1100" dirty="0"/>
                    </a:p>
                  </a:txBody>
                  <a:tcPr anchor="ctr"/>
                </a:tc>
                <a:tc>
                  <a:txBody>
                    <a:bodyPr/>
                    <a:lstStyle/>
                    <a:p>
                      <a:pPr marL="171450" marR="0" lvl="0" indent="-1714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s-MX" sz="900" dirty="0">
                          <a:latin typeface="Century Gothic" panose="020B0502020202020204" pitchFamily="34" charset="0"/>
                        </a:rPr>
                        <a:t>En EUA, la FED ha moderado el</a:t>
                      </a:r>
                      <a:r>
                        <a:rPr lang="es-MX" sz="900" baseline="0" dirty="0">
                          <a:latin typeface="Century Gothic" panose="020B0502020202020204" pitchFamily="34" charset="0"/>
                        </a:rPr>
                        <a:t> envío de</a:t>
                      </a:r>
                      <a:r>
                        <a:rPr lang="es-MX" sz="900" dirty="0">
                          <a:latin typeface="Century Gothic" panose="020B0502020202020204" pitchFamily="34" charset="0"/>
                        </a:rPr>
                        <a:t> señales alcistas</a:t>
                      </a:r>
                      <a:r>
                        <a:rPr lang="es-MX" sz="900" baseline="0" dirty="0">
                          <a:latin typeface="Century Gothic" panose="020B0502020202020204" pitchFamily="34" charset="0"/>
                        </a:rPr>
                        <a:t>; el mercado espera el aumento en el primer trimestre del 2018. </a:t>
                      </a:r>
                      <a:endParaRPr lang="es-ES" sz="900" dirty="0">
                        <a:latin typeface="Century Gothic" panose="020B0502020202020204" pitchFamily="34" charset="0"/>
                      </a:endParaRPr>
                    </a:p>
                    <a:p>
                      <a:endParaRPr lang="es-MX" sz="900" dirty="0">
                        <a:latin typeface="Century Gothic" panose="020B0502020202020204" pitchFamily="34" charset="0"/>
                      </a:endParaRPr>
                    </a:p>
                  </a:txBody>
                  <a:tcPr anchor="ctr"/>
                </a:tc>
                <a:extLst>
                  <a:ext uri="{0D108BD9-81ED-4DB2-BD59-A6C34878D82A}">
                    <a16:rowId xmlns:a16="http://schemas.microsoft.com/office/drawing/2014/main" xmlns="" val="2186563687"/>
                  </a:ext>
                </a:extLst>
              </a:tr>
              <a:tr h="416556">
                <a:tc>
                  <a:txBody>
                    <a:bodyPr/>
                    <a:lstStyle/>
                    <a:p>
                      <a:r>
                        <a:rPr lang="es-MX" sz="1100" dirty="0">
                          <a:latin typeface="Century Gothic" panose="020B0502020202020204" pitchFamily="34" charset="0"/>
                        </a:rPr>
                        <a:t>Tasa de interés de referencia México</a:t>
                      </a:r>
                    </a:p>
                  </a:txBody>
                  <a:tcPr anchor="ctr"/>
                </a:tc>
                <a:tc>
                  <a:txBody>
                    <a:bodyPr/>
                    <a:lstStyle/>
                    <a:p>
                      <a:endParaRPr lang="es-MX" sz="1100" dirty="0"/>
                    </a:p>
                  </a:txBody>
                  <a:tcPr anchor="ctr"/>
                </a:tc>
                <a:tc>
                  <a:txBody>
                    <a:bodyPr/>
                    <a:lstStyle/>
                    <a:p>
                      <a:pPr marL="171450" indent="-171450">
                        <a:buFont typeface="Arial" panose="020B0604020202020204" pitchFamily="34" charset="0"/>
                        <a:buChar char="•"/>
                      </a:pPr>
                      <a:r>
                        <a:rPr lang="es-MX" sz="900" dirty="0">
                          <a:latin typeface="Century Gothic" panose="020B0502020202020204" pitchFamily="34" charset="0"/>
                        </a:rPr>
                        <a:t>Los analistas estiman un recorte</a:t>
                      </a:r>
                      <a:r>
                        <a:rPr lang="es-MX" sz="900" baseline="0" dirty="0">
                          <a:latin typeface="Century Gothic" panose="020B0502020202020204" pitchFamily="34" charset="0"/>
                        </a:rPr>
                        <a:t> de</a:t>
                      </a:r>
                      <a:r>
                        <a:rPr lang="es-MX" sz="900" dirty="0">
                          <a:latin typeface="Century Gothic" panose="020B0502020202020204" pitchFamily="34" charset="0"/>
                        </a:rPr>
                        <a:t> 25pb en junio de 2018. Por su parte, el mercado</a:t>
                      </a:r>
                      <a:r>
                        <a:rPr lang="es-MX" sz="900" baseline="0" dirty="0">
                          <a:latin typeface="Century Gothic" panose="020B0502020202020204" pitchFamily="34" charset="0"/>
                        </a:rPr>
                        <a:t> está esperando disminuciones de 25 ó 50pb entre diciembre de 2017 y marzo de 2018.</a:t>
                      </a:r>
                      <a:endParaRPr lang="es-MX" sz="900" dirty="0">
                        <a:latin typeface="Century Gothic" panose="020B0502020202020204" pitchFamily="34" charset="0"/>
                      </a:endParaRPr>
                    </a:p>
                  </a:txBody>
                  <a:tcPr anchor="ctr"/>
                </a:tc>
                <a:extLst>
                  <a:ext uri="{0D108BD9-81ED-4DB2-BD59-A6C34878D82A}">
                    <a16:rowId xmlns:a16="http://schemas.microsoft.com/office/drawing/2014/main" xmlns="" val="3510077379"/>
                  </a:ext>
                </a:extLst>
              </a:tr>
              <a:tr h="416556">
                <a:tc>
                  <a:txBody>
                    <a:bodyPr/>
                    <a:lstStyle/>
                    <a:p>
                      <a:r>
                        <a:rPr lang="es-MX" sz="1100" dirty="0">
                          <a:latin typeface="Century Gothic" panose="020B0502020202020204" pitchFamily="34" charset="0"/>
                        </a:rPr>
                        <a:t>Tipo</a:t>
                      </a:r>
                      <a:r>
                        <a:rPr lang="es-MX" sz="1100" baseline="0" dirty="0">
                          <a:latin typeface="Century Gothic" panose="020B0502020202020204" pitchFamily="34" charset="0"/>
                        </a:rPr>
                        <a:t> de cambio (MXNUSD)</a:t>
                      </a:r>
                      <a:endParaRPr lang="es-MX" sz="1100" dirty="0">
                        <a:latin typeface="Century Gothic" panose="020B0502020202020204" pitchFamily="34" charset="0"/>
                      </a:endParaRPr>
                    </a:p>
                  </a:txBody>
                  <a:tcPr anchor="ctr"/>
                </a:tc>
                <a:tc>
                  <a:txBody>
                    <a:bodyPr/>
                    <a:lstStyle/>
                    <a:p>
                      <a:endParaRPr lang="es-MX" sz="1100" dirty="0"/>
                    </a:p>
                  </a:txBody>
                  <a:tcPr anchor="ctr"/>
                </a:tc>
                <a:tc>
                  <a:txBody>
                    <a:bodyPr/>
                    <a:lstStyle/>
                    <a:p>
                      <a:pPr marL="171450" indent="-171450">
                        <a:buFont typeface="Arial" panose="020B0604020202020204" pitchFamily="34" charset="0"/>
                        <a:buChar char="•"/>
                      </a:pPr>
                      <a:r>
                        <a:rPr lang="es-MX" sz="900" dirty="0">
                          <a:latin typeface="Century Gothic" panose="020B0502020202020204" pitchFamily="34" charset="0"/>
                        </a:rPr>
                        <a:t>El dólar ha revertido tendencia de disminución valor frente a todas las </a:t>
                      </a:r>
                      <a:r>
                        <a:rPr lang="es-MX" sz="900" baseline="0" dirty="0">
                          <a:latin typeface="Century Gothic" panose="020B0502020202020204" pitchFamily="34" charset="0"/>
                        </a:rPr>
                        <a:t>monedas </a:t>
                      </a:r>
                      <a:r>
                        <a:rPr lang="es-MX" sz="900" dirty="0">
                          <a:latin typeface="Century Gothic" panose="020B0502020202020204" pitchFamily="34" charset="0"/>
                        </a:rPr>
                        <a:t>principales</a:t>
                      </a:r>
                      <a:r>
                        <a:rPr lang="es-MX" sz="900" baseline="0" dirty="0">
                          <a:latin typeface="Century Gothic" panose="020B0502020202020204" pitchFamily="34" charset="0"/>
                        </a:rPr>
                        <a:t>; en el año, México se ha visto fortalecido con una apreciación de 15%</a:t>
                      </a:r>
                      <a:endParaRPr lang="es-MX" sz="900" dirty="0">
                        <a:latin typeface="Century Gothic" panose="020B0502020202020204" pitchFamily="34" charset="0"/>
                      </a:endParaRPr>
                    </a:p>
                  </a:txBody>
                  <a:tcPr anchor="ctr"/>
                </a:tc>
                <a:extLst>
                  <a:ext uri="{0D108BD9-81ED-4DB2-BD59-A6C34878D82A}">
                    <a16:rowId xmlns:a16="http://schemas.microsoft.com/office/drawing/2014/main" xmlns="" val="3667455811"/>
                  </a:ext>
                </a:extLst>
              </a:tr>
              <a:tr h="580203">
                <a:tc>
                  <a:txBody>
                    <a:bodyPr/>
                    <a:lstStyle/>
                    <a:p>
                      <a:r>
                        <a:rPr lang="es-MX" sz="1100" dirty="0">
                          <a:latin typeface="Century Gothic" panose="020B0502020202020204" pitchFamily="34" charset="0"/>
                        </a:rPr>
                        <a:t>Flujos internacionales renta fija</a:t>
                      </a:r>
                    </a:p>
                  </a:txBody>
                  <a:tcPr anchor="ctr"/>
                </a:tc>
                <a:tc>
                  <a:txBody>
                    <a:bodyPr/>
                    <a:lstStyle/>
                    <a:p>
                      <a:endParaRPr lang="es-MX" sz="1100" dirty="0"/>
                    </a:p>
                  </a:txBody>
                  <a:tcPr anchor="ctr"/>
                </a:tc>
                <a:tc>
                  <a:txBody>
                    <a:bodyPr/>
                    <a:lstStyle/>
                    <a:p>
                      <a:pPr marL="171450" indent="-171450">
                        <a:buFont typeface="Arial" panose="020B0604020202020204" pitchFamily="34" charset="0"/>
                        <a:buChar char="•"/>
                      </a:pPr>
                      <a:r>
                        <a:rPr lang="es-MX" sz="900" dirty="0">
                          <a:latin typeface="Century Gothic" panose="020B0502020202020204" pitchFamily="34" charset="0"/>
                        </a:rPr>
                        <a:t>En el año, los extranjeros han aumentado posición en la curva de M bonos intercambiando parte corta por parte larga de la curva, sin embargo, esta tendencia se ha detenido.</a:t>
                      </a:r>
                    </a:p>
                  </a:txBody>
                  <a:tcPr anchor="ctr"/>
                </a:tc>
                <a:extLst>
                  <a:ext uri="{0D108BD9-81ED-4DB2-BD59-A6C34878D82A}">
                    <a16:rowId xmlns:a16="http://schemas.microsoft.com/office/drawing/2014/main" xmlns="" val="141944350"/>
                  </a:ext>
                </a:extLst>
              </a:tr>
              <a:tr h="416556">
                <a:tc>
                  <a:txBody>
                    <a:bodyPr/>
                    <a:lstStyle/>
                    <a:p>
                      <a:r>
                        <a:rPr lang="es-MX" sz="1100" dirty="0">
                          <a:latin typeface="Century Gothic" panose="020B0502020202020204" pitchFamily="34" charset="0"/>
                        </a:rPr>
                        <a:t>Flujos nacionales renta fija</a:t>
                      </a:r>
                    </a:p>
                  </a:txBody>
                  <a:tcPr anchor="ctr"/>
                </a:tc>
                <a:tc>
                  <a:txBody>
                    <a:bodyPr/>
                    <a:lstStyle/>
                    <a:p>
                      <a:endParaRPr lang="es-MX" sz="1100" dirty="0"/>
                    </a:p>
                  </a:txBody>
                  <a:tcPr anchor="ctr"/>
                </a:tc>
                <a:tc>
                  <a:txBody>
                    <a:bodyPr/>
                    <a:lstStyle/>
                    <a:p>
                      <a:pPr marL="171450" indent="-171450">
                        <a:buFont typeface="Arial" panose="020B0604020202020204" pitchFamily="34" charset="0"/>
                        <a:buChar char="•"/>
                      </a:pPr>
                      <a:r>
                        <a:rPr lang="es-MX" sz="900" dirty="0">
                          <a:latin typeface="Century Gothic" panose="020B0502020202020204" pitchFamily="34" charset="0"/>
                        </a:rPr>
                        <a:t>Las Afores,</a:t>
                      </a:r>
                      <a:r>
                        <a:rPr lang="es-MX" sz="900" baseline="0" dirty="0">
                          <a:latin typeface="Century Gothic" panose="020B0502020202020204" pitchFamily="34" charset="0"/>
                        </a:rPr>
                        <a:t> sociedades de inversión y otros participantes (como INFONAVIT) han aumentado participación y plazo de inversión en los últimos 2 meses.</a:t>
                      </a:r>
                      <a:endParaRPr lang="es-MX" sz="900" dirty="0">
                        <a:latin typeface="Century Gothic" panose="020B0502020202020204" pitchFamily="34" charset="0"/>
                      </a:endParaRPr>
                    </a:p>
                  </a:txBody>
                  <a:tcPr anchor="ctr"/>
                </a:tc>
                <a:extLst>
                  <a:ext uri="{0D108BD9-81ED-4DB2-BD59-A6C34878D82A}">
                    <a16:rowId xmlns:a16="http://schemas.microsoft.com/office/drawing/2014/main" xmlns="" val="1197261613"/>
                  </a:ext>
                </a:extLst>
              </a:tr>
              <a:tr h="416556">
                <a:tc>
                  <a:txBody>
                    <a:bodyPr/>
                    <a:lstStyle/>
                    <a:p>
                      <a:r>
                        <a:rPr lang="es-MX" sz="1100" dirty="0">
                          <a:latin typeface="Century Gothic" panose="020B0502020202020204" pitchFamily="34" charset="0"/>
                        </a:rPr>
                        <a:t>Tratado</a:t>
                      </a:r>
                      <a:r>
                        <a:rPr lang="es-MX" sz="1100" baseline="0" dirty="0">
                          <a:latin typeface="Century Gothic" panose="020B0502020202020204" pitchFamily="34" charset="0"/>
                        </a:rPr>
                        <a:t> de Libre Comercio (NAFTA)</a:t>
                      </a:r>
                      <a:endParaRPr lang="es-MX" sz="1100" dirty="0">
                        <a:latin typeface="Century Gothic" panose="020B0502020202020204" pitchFamily="34" charset="0"/>
                      </a:endParaRPr>
                    </a:p>
                  </a:txBody>
                  <a:tcPr anchor="ctr"/>
                </a:tc>
                <a:tc>
                  <a:txBody>
                    <a:bodyPr/>
                    <a:lstStyle/>
                    <a:p>
                      <a:endParaRPr lang="es-MX" sz="1100" dirty="0"/>
                    </a:p>
                  </a:txBody>
                  <a:tcPr anchor="ctr"/>
                </a:tc>
                <a:tc>
                  <a:txBody>
                    <a:bodyPr/>
                    <a:lstStyle/>
                    <a:p>
                      <a:pPr marL="171450" indent="-171450">
                        <a:buFont typeface="Arial" panose="020B0604020202020204" pitchFamily="34" charset="0"/>
                        <a:buChar char="•"/>
                      </a:pPr>
                      <a:r>
                        <a:rPr lang="es-MX" sz="900" dirty="0">
                          <a:latin typeface="Century Gothic" panose="020B0502020202020204" pitchFamily="34" charset="0"/>
                        </a:rPr>
                        <a:t>Hay confianza en que el resultado será positivo, sin embargo, se anticipa aumento de volatilidad durante la negociación que iniciará el 16 de agosto.</a:t>
                      </a:r>
                    </a:p>
                  </a:txBody>
                  <a:tcPr anchor="ctr"/>
                </a:tc>
                <a:extLst>
                  <a:ext uri="{0D108BD9-81ED-4DB2-BD59-A6C34878D82A}">
                    <a16:rowId xmlns:a16="http://schemas.microsoft.com/office/drawing/2014/main" xmlns="" val="3632996609"/>
                  </a:ext>
                </a:extLst>
              </a:tr>
              <a:tr h="416556">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s-MX" sz="1100" dirty="0">
                          <a:latin typeface="Century Gothic" panose="020B0502020202020204" pitchFamily="34" charset="0"/>
                        </a:rPr>
                        <a:t>Calificación México</a:t>
                      </a:r>
                    </a:p>
                  </a:txBody>
                  <a:tcPr anchor="ctr"/>
                </a:tc>
                <a:tc>
                  <a:txBody>
                    <a:bodyPr/>
                    <a:lstStyle/>
                    <a:p>
                      <a:endParaRPr lang="es-MX" sz="1100" dirty="0"/>
                    </a:p>
                  </a:txBody>
                  <a:tcPr anchor="ctr"/>
                </a:tc>
                <a:tc>
                  <a:txBody>
                    <a:bodyPr/>
                    <a:lstStyle/>
                    <a:p>
                      <a:pPr marL="171450" marR="0" lvl="0" indent="-1714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s-MX" sz="900" dirty="0">
                          <a:latin typeface="Century Gothic" panose="020B0502020202020204" pitchFamily="34" charset="0"/>
                        </a:rPr>
                        <a:t>S&amp;P y Fitch revisaron recientemente la perspectiva sobre la calificación crediticia de la deuda soberana de México a “Estable”.</a:t>
                      </a:r>
                    </a:p>
                  </a:txBody>
                  <a:tcPr anchor="ctr"/>
                </a:tc>
                <a:extLst>
                  <a:ext uri="{0D108BD9-81ED-4DB2-BD59-A6C34878D82A}">
                    <a16:rowId xmlns:a16="http://schemas.microsoft.com/office/drawing/2014/main" xmlns="" val="3526601967"/>
                  </a:ext>
                </a:extLst>
              </a:tr>
              <a:tr h="416556">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s-MX" sz="1100" dirty="0">
                          <a:latin typeface="Century Gothic" panose="020B0502020202020204" pitchFamily="34" charset="0"/>
                        </a:rPr>
                        <a:t>Renta variable internacional</a:t>
                      </a:r>
                    </a:p>
                  </a:txBody>
                  <a:tcPr anchor="ctr"/>
                </a:tc>
                <a:tc>
                  <a:txBody>
                    <a:bodyPr/>
                    <a:lstStyle/>
                    <a:p>
                      <a:endParaRPr lang="es-MX" sz="1100" dirty="0"/>
                    </a:p>
                  </a:txBody>
                  <a:tcPr anchor="ctr"/>
                </a:tc>
                <a:tc>
                  <a:txBody>
                    <a:bodyPr/>
                    <a:lstStyle/>
                    <a:p>
                      <a:pPr marL="171450" marR="0" lvl="0" indent="-1714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s-MX" sz="900" dirty="0">
                          <a:latin typeface="Century Gothic" panose="020B0502020202020204" pitchFamily="34" charset="0"/>
                        </a:rPr>
                        <a:t>Múltiplos elevados. Expectativas de crecimiento y alta liquidez han soportado las alzas. </a:t>
                      </a:r>
                      <a:r>
                        <a:rPr lang="es-MX" sz="900" baseline="0" dirty="0">
                          <a:latin typeface="Century Gothic" panose="020B0502020202020204" pitchFamily="34" charset="0"/>
                        </a:rPr>
                        <a:t>Factores geopolíticos podrían ser el catalizador de una </a:t>
                      </a:r>
                      <a:r>
                        <a:rPr lang="es-MX" sz="900" baseline="0" dirty="0" smtClean="0">
                          <a:latin typeface="Century Gothic" panose="020B0502020202020204" pitchFamily="34" charset="0"/>
                        </a:rPr>
                        <a:t>caída </a:t>
                      </a:r>
                      <a:r>
                        <a:rPr lang="es-MX" sz="900" baseline="0" dirty="0">
                          <a:latin typeface="Century Gothic" panose="020B0502020202020204" pitchFamily="34" charset="0"/>
                        </a:rPr>
                        <a:t>(tensión EUA-Corea del Norte).</a:t>
                      </a:r>
                      <a:endParaRPr lang="es-MX" sz="900" dirty="0">
                        <a:latin typeface="Century Gothic" panose="020B0502020202020204" pitchFamily="34" charset="0"/>
                      </a:endParaRPr>
                    </a:p>
                  </a:txBody>
                  <a:tcPr anchor="ctr"/>
                </a:tc>
                <a:extLst>
                  <a:ext uri="{0D108BD9-81ED-4DB2-BD59-A6C34878D82A}">
                    <a16:rowId xmlns:a16="http://schemas.microsoft.com/office/drawing/2014/main" xmlns="" val="2710433319"/>
                  </a:ext>
                </a:extLst>
              </a:tr>
              <a:tr h="362007">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s-MX" sz="1100" dirty="0">
                          <a:latin typeface="Century Gothic" panose="020B0502020202020204" pitchFamily="34" charset="0"/>
                        </a:rPr>
                        <a:t>Inflación México</a:t>
                      </a:r>
                    </a:p>
                  </a:txBody>
                  <a:tcPr anchor="ctr"/>
                </a:tc>
                <a:tc>
                  <a:txBody>
                    <a:bodyPr/>
                    <a:lstStyle/>
                    <a:p>
                      <a:endParaRPr lang="es-MX" sz="1100" dirty="0"/>
                    </a:p>
                  </a:txBody>
                  <a:tcPr anchor="ctr"/>
                </a:tc>
                <a:tc>
                  <a:txBody>
                    <a:bodyPr/>
                    <a:lstStyle/>
                    <a:p>
                      <a:pPr marL="171450" marR="0" lvl="0" indent="-1714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s-MX" sz="900" dirty="0">
                          <a:latin typeface="Century Gothic" panose="020B0502020202020204" pitchFamily="34" charset="0"/>
                        </a:rPr>
                        <a:t>Este año</a:t>
                      </a:r>
                      <a:r>
                        <a:rPr lang="es-MX" sz="900" baseline="0" dirty="0">
                          <a:latin typeface="Century Gothic" panose="020B0502020202020204" pitchFamily="34" charset="0"/>
                        </a:rPr>
                        <a:t> se espera una inflación de 6%. En relación al año anterior, la expectativa de largo plazo ha aumentado 20pb y el consenso la estima en 3.5%.</a:t>
                      </a:r>
                      <a:endParaRPr lang="es-MX" sz="900" dirty="0">
                        <a:latin typeface="Century Gothic" panose="020B0502020202020204" pitchFamily="34" charset="0"/>
                      </a:endParaRPr>
                    </a:p>
                  </a:txBody>
                  <a:tcPr anchor="ctr"/>
                </a:tc>
                <a:extLst>
                  <a:ext uri="{0D108BD9-81ED-4DB2-BD59-A6C34878D82A}">
                    <a16:rowId xmlns:a16="http://schemas.microsoft.com/office/drawing/2014/main" xmlns="" val="1095041221"/>
                  </a:ext>
                </a:extLst>
              </a:tr>
              <a:tr h="580203">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s-MX" sz="1100" kern="1200" dirty="0">
                          <a:solidFill>
                            <a:schemeClr val="dk1"/>
                          </a:solidFill>
                          <a:latin typeface="Century Gothic" panose="020B0502020202020204" pitchFamily="34" charset="0"/>
                          <a:ea typeface="+mn-ea"/>
                          <a:cs typeface="+mn-cs"/>
                        </a:rPr>
                        <a:t>Elecciones en México</a:t>
                      </a:r>
                    </a:p>
                  </a:txBody>
                  <a:tcPr anchor="ctr"/>
                </a:tc>
                <a:tc>
                  <a:txBody>
                    <a:bodyPr/>
                    <a:lstStyle/>
                    <a:p>
                      <a:pPr algn="ctr"/>
                      <a:r>
                        <a:rPr lang="es-MX" sz="1100" dirty="0"/>
                        <a:t>Datos</a:t>
                      </a:r>
                      <a:r>
                        <a:rPr lang="es-MX" sz="1100" baseline="0" dirty="0"/>
                        <a:t> de El Financiero de julio</a:t>
                      </a:r>
                      <a:endParaRPr lang="es-MX" sz="1100" dirty="0"/>
                    </a:p>
                  </a:txBody>
                  <a:tcPr anchor="ctr"/>
                </a:tc>
                <a:tc>
                  <a:txBody>
                    <a:bodyPr/>
                    <a:lstStyle/>
                    <a:p>
                      <a:pPr marL="171450" indent="-171450" algn="l" defTabSz="457200" rtl="0" eaLnBrk="1" latinLnBrk="0" hangingPunct="1">
                        <a:buFont typeface="Arial" panose="020B0604020202020204" pitchFamily="34" charset="0"/>
                        <a:buChar char="•"/>
                      </a:pPr>
                      <a:r>
                        <a:rPr lang="es-MX" sz="900" kern="1200" dirty="0" smtClean="0">
                          <a:solidFill>
                            <a:schemeClr val="dk1"/>
                          </a:solidFill>
                          <a:latin typeface="Century Gothic" panose="020B0502020202020204" pitchFamily="34" charset="0"/>
                          <a:ea typeface="+mn-ea"/>
                          <a:cs typeface="+mn-cs"/>
                        </a:rPr>
                        <a:t>Se presentan</a:t>
                      </a:r>
                      <a:r>
                        <a:rPr lang="es-MX" sz="900" kern="1200" baseline="0" dirty="0" smtClean="0">
                          <a:solidFill>
                            <a:schemeClr val="dk1"/>
                          </a:solidFill>
                          <a:latin typeface="Century Gothic" panose="020B0502020202020204" pitchFamily="34" charset="0"/>
                          <a:ea typeface="+mn-ea"/>
                          <a:cs typeface="+mn-cs"/>
                        </a:rPr>
                        <a:t> presiones debido al entorno político generado por las futuras elecciones.</a:t>
                      </a:r>
                      <a:endParaRPr lang="es-MX" sz="900" kern="1200" dirty="0">
                        <a:solidFill>
                          <a:schemeClr val="dk1"/>
                        </a:solidFill>
                        <a:latin typeface="Century Gothic" panose="020B0502020202020204" pitchFamily="34" charset="0"/>
                        <a:ea typeface="+mn-ea"/>
                        <a:cs typeface="+mn-cs"/>
                      </a:endParaRPr>
                    </a:p>
                    <a:p>
                      <a:pPr marL="171450" marR="0" lvl="0" indent="-1714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s-MX" sz="900" dirty="0">
                        <a:latin typeface="Century Gothic" panose="020B0502020202020204" pitchFamily="34" charset="0"/>
                      </a:endParaRPr>
                    </a:p>
                  </a:txBody>
                  <a:tcPr anchor="ctr"/>
                </a:tc>
                <a:extLst>
                  <a:ext uri="{0D108BD9-81ED-4DB2-BD59-A6C34878D82A}">
                    <a16:rowId xmlns:a16="http://schemas.microsoft.com/office/drawing/2014/main" xmlns="" val="3539905620"/>
                  </a:ext>
                </a:extLst>
              </a:tr>
            </a:tbl>
          </a:graphicData>
        </a:graphic>
      </p:graphicFrame>
      <p:sp>
        <p:nvSpPr>
          <p:cNvPr id="9" name="Flecha: hacia arriba 8"/>
          <p:cNvSpPr/>
          <p:nvPr/>
        </p:nvSpPr>
        <p:spPr>
          <a:xfrm>
            <a:off x="2364968" y="1688669"/>
            <a:ext cx="318782" cy="285225"/>
          </a:xfrm>
          <a:prstGeom prst="upArrow">
            <a:avLst/>
          </a:prstGeom>
          <a:solidFill>
            <a:srgbClr val="00B05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s-MX" dirty="0">
              <a:latin typeface="Century Gothic" panose="020B0502020202020204" pitchFamily="34" charset="0"/>
            </a:endParaRPr>
          </a:p>
        </p:txBody>
      </p:sp>
      <p:sp>
        <p:nvSpPr>
          <p:cNvPr id="17" name="Flecha: hacia arriba 16"/>
          <p:cNvSpPr/>
          <p:nvPr/>
        </p:nvSpPr>
        <p:spPr>
          <a:xfrm>
            <a:off x="2364968" y="3036919"/>
            <a:ext cx="318782" cy="285225"/>
          </a:xfrm>
          <a:prstGeom prst="upArrow">
            <a:avLst/>
          </a:prstGeom>
          <a:solidFill>
            <a:srgbClr val="00B05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s-MX" dirty="0">
              <a:latin typeface="Century Gothic" panose="020B0502020202020204" pitchFamily="34" charset="0"/>
            </a:endParaRPr>
          </a:p>
        </p:txBody>
      </p:sp>
      <p:sp>
        <p:nvSpPr>
          <p:cNvPr id="18" name="CuadroTexto 17"/>
          <p:cNvSpPr txBox="1"/>
          <p:nvPr/>
        </p:nvSpPr>
        <p:spPr>
          <a:xfrm>
            <a:off x="34538" y="6229373"/>
            <a:ext cx="8718937" cy="461665"/>
          </a:xfrm>
          <a:prstGeom prst="rect">
            <a:avLst/>
          </a:prstGeom>
          <a:noFill/>
        </p:spPr>
        <p:txBody>
          <a:bodyPr wrap="square" rtlCol="0">
            <a:spAutoFit/>
          </a:bodyPr>
          <a:lstStyle/>
          <a:p>
            <a:r>
              <a:rPr lang="es-MX" sz="1200" b="1" dirty="0">
                <a:latin typeface="Century Gothic" panose="020B0502020202020204" pitchFamily="34" charset="0"/>
              </a:rPr>
              <a:t>Simbología:</a:t>
            </a:r>
            <a:r>
              <a:rPr lang="es-MX" sz="1200" dirty="0">
                <a:latin typeface="Century Gothic" panose="020B0502020202020204" pitchFamily="34" charset="0"/>
              </a:rPr>
              <a:t>	              </a:t>
            </a:r>
            <a:r>
              <a:rPr lang="es-MX" sz="1200" dirty="0" smtClean="0">
                <a:latin typeface="Century Gothic" panose="020B0502020202020204" pitchFamily="34" charset="0"/>
              </a:rPr>
              <a:t>:</a:t>
            </a:r>
            <a:r>
              <a:rPr lang="es-MX" sz="1200" dirty="0">
                <a:latin typeface="Century Gothic" panose="020B0502020202020204" pitchFamily="34" charset="0"/>
              </a:rPr>
              <a:t>Aumentó expectativa	</a:t>
            </a:r>
            <a:r>
              <a:rPr lang="es-MX" sz="1200" dirty="0" smtClean="0">
                <a:latin typeface="Century Gothic" panose="020B0502020202020204" pitchFamily="34" charset="0"/>
              </a:rPr>
              <a:t>          </a:t>
            </a:r>
            <a:r>
              <a:rPr lang="es-MX" sz="1200" dirty="0">
                <a:latin typeface="Century Gothic" panose="020B0502020202020204" pitchFamily="34" charset="0"/>
              </a:rPr>
              <a:t>:Se mantuvo igual la expectativa	     :Disminuyó la expectativa</a:t>
            </a:r>
          </a:p>
          <a:p>
            <a:endParaRPr lang="es-MX" sz="1200" dirty="0">
              <a:latin typeface="Century Gothic" panose="020B0502020202020204" pitchFamily="34" charset="0"/>
            </a:endParaRPr>
          </a:p>
        </p:txBody>
      </p:sp>
      <p:sp>
        <p:nvSpPr>
          <p:cNvPr id="19" name="Flecha: hacia arriba 18"/>
          <p:cNvSpPr/>
          <p:nvPr/>
        </p:nvSpPr>
        <p:spPr>
          <a:xfrm>
            <a:off x="1241362" y="6205758"/>
            <a:ext cx="318782" cy="285225"/>
          </a:xfrm>
          <a:prstGeom prst="upArrow">
            <a:avLst/>
          </a:prstGeom>
          <a:solidFill>
            <a:srgbClr val="00B05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s-MX" dirty="0">
              <a:latin typeface="Century Gothic" panose="020B0502020202020204" pitchFamily="34" charset="0"/>
            </a:endParaRPr>
          </a:p>
        </p:txBody>
      </p:sp>
      <p:sp>
        <p:nvSpPr>
          <p:cNvPr id="20" name="Flecha: hacia arriba 19"/>
          <p:cNvSpPr/>
          <p:nvPr/>
        </p:nvSpPr>
        <p:spPr>
          <a:xfrm rot="5400000">
            <a:off x="3417258" y="6234645"/>
            <a:ext cx="318782" cy="285225"/>
          </a:xfrm>
          <a:prstGeom prst="upArrow">
            <a:avLst/>
          </a:prstGeom>
          <a:solidFill>
            <a:srgbClr val="FFFF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s-MX" dirty="0">
              <a:latin typeface="Century Gothic" panose="020B0502020202020204" pitchFamily="34" charset="0"/>
            </a:endParaRPr>
          </a:p>
        </p:txBody>
      </p:sp>
      <p:sp>
        <p:nvSpPr>
          <p:cNvPr id="21" name="Flecha: hacia arriba 20"/>
          <p:cNvSpPr/>
          <p:nvPr/>
        </p:nvSpPr>
        <p:spPr>
          <a:xfrm rot="10800000">
            <a:off x="6339199" y="6250717"/>
            <a:ext cx="318782" cy="285225"/>
          </a:xfrm>
          <a:prstGeom prst="upArrow">
            <a:avLst/>
          </a:prstGeom>
          <a:solidFill>
            <a:srgbClr val="FF00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s-MX" dirty="0">
              <a:latin typeface="Century Gothic" panose="020B0502020202020204" pitchFamily="34" charset="0"/>
            </a:endParaRPr>
          </a:p>
        </p:txBody>
      </p:sp>
      <p:sp>
        <p:nvSpPr>
          <p:cNvPr id="22" name="Flecha: hacia arriba 21"/>
          <p:cNvSpPr/>
          <p:nvPr/>
        </p:nvSpPr>
        <p:spPr>
          <a:xfrm rot="10800000">
            <a:off x="2364968" y="2110413"/>
            <a:ext cx="318782" cy="285225"/>
          </a:xfrm>
          <a:prstGeom prst="upArrow">
            <a:avLst/>
          </a:prstGeom>
          <a:solidFill>
            <a:srgbClr val="FF00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s-MX" dirty="0">
              <a:latin typeface="Century Gothic" panose="020B0502020202020204" pitchFamily="34" charset="0"/>
            </a:endParaRPr>
          </a:p>
        </p:txBody>
      </p:sp>
      <p:sp>
        <p:nvSpPr>
          <p:cNvPr id="23" name="Flecha: hacia arriba 22"/>
          <p:cNvSpPr/>
          <p:nvPr/>
        </p:nvSpPr>
        <p:spPr>
          <a:xfrm rot="5400000">
            <a:off x="2381745" y="3997645"/>
            <a:ext cx="318782" cy="285225"/>
          </a:xfrm>
          <a:prstGeom prst="upArrow">
            <a:avLst/>
          </a:prstGeom>
          <a:solidFill>
            <a:srgbClr val="FFFF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s-MX" dirty="0">
              <a:latin typeface="Century Gothic" panose="020B0502020202020204" pitchFamily="34" charset="0"/>
            </a:endParaRPr>
          </a:p>
        </p:txBody>
      </p:sp>
      <p:sp>
        <p:nvSpPr>
          <p:cNvPr id="27" name="Flecha: hacia arriba 26"/>
          <p:cNvSpPr/>
          <p:nvPr/>
        </p:nvSpPr>
        <p:spPr>
          <a:xfrm rot="10800000">
            <a:off x="2346950" y="4854172"/>
            <a:ext cx="318782" cy="285225"/>
          </a:xfrm>
          <a:prstGeom prst="upArrow">
            <a:avLst/>
          </a:prstGeom>
          <a:solidFill>
            <a:srgbClr val="FF00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s-MX" dirty="0">
              <a:latin typeface="Century Gothic" panose="020B0502020202020204" pitchFamily="34" charset="0"/>
            </a:endParaRPr>
          </a:p>
        </p:txBody>
      </p:sp>
      <p:sp>
        <p:nvSpPr>
          <p:cNvPr id="28" name="Flecha: hacia arriba 27"/>
          <p:cNvSpPr/>
          <p:nvPr/>
        </p:nvSpPr>
        <p:spPr>
          <a:xfrm>
            <a:off x="2346950" y="5248004"/>
            <a:ext cx="318782" cy="285225"/>
          </a:xfrm>
          <a:prstGeom prst="upArrow">
            <a:avLst/>
          </a:prstGeom>
          <a:solidFill>
            <a:srgbClr val="00B05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s-MX" dirty="0">
              <a:latin typeface="Century Gothic" panose="020B0502020202020204" pitchFamily="34" charset="0"/>
            </a:endParaRPr>
          </a:p>
        </p:txBody>
      </p:sp>
      <p:sp>
        <p:nvSpPr>
          <p:cNvPr id="24" name="Flecha: hacia arriba 23"/>
          <p:cNvSpPr/>
          <p:nvPr/>
        </p:nvSpPr>
        <p:spPr>
          <a:xfrm>
            <a:off x="2361786" y="4425392"/>
            <a:ext cx="318782" cy="285225"/>
          </a:xfrm>
          <a:prstGeom prst="upArrow">
            <a:avLst/>
          </a:prstGeom>
          <a:solidFill>
            <a:srgbClr val="00B05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s-MX" dirty="0">
              <a:latin typeface="Century Gothic" panose="020B0502020202020204" pitchFamily="34" charset="0"/>
            </a:endParaRPr>
          </a:p>
        </p:txBody>
      </p:sp>
      <p:sp>
        <p:nvSpPr>
          <p:cNvPr id="25" name="Flecha: hacia arriba 24"/>
          <p:cNvSpPr/>
          <p:nvPr/>
        </p:nvSpPr>
        <p:spPr>
          <a:xfrm>
            <a:off x="2364968" y="3554798"/>
            <a:ext cx="318782" cy="285225"/>
          </a:xfrm>
          <a:prstGeom prst="upArrow">
            <a:avLst/>
          </a:prstGeom>
          <a:solidFill>
            <a:srgbClr val="00B05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s-MX" dirty="0">
              <a:latin typeface="Century Gothic" panose="020B0502020202020204" pitchFamily="34" charset="0"/>
            </a:endParaRPr>
          </a:p>
        </p:txBody>
      </p:sp>
      <p:sp>
        <p:nvSpPr>
          <p:cNvPr id="29" name="Flecha: hacia arriba 28"/>
          <p:cNvSpPr/>
          <p:nvPr/>
        </p:nvSpPr>
        <p:spPr>
          <a:xfrm rot="10800000">
            <a:off x="2356326" y="2539414"/>
            <a:ext cx="318782" cy="285225"/>
          </a:xfrm>
          <a:prstGeom prst="upArrow">
            <a:avLst/>
          </a:prstGeom>
          <a:solidFill>
            <a:srgbClr val="FF00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s-MX" dirty="0">
              <a:latin typeface="Century Gothic" panose="020B0502020202020204" pitchFamily="34" charset="0"/>
            </a:endParaRPr>
          </a:p>
        </p:txBody>
      </p:sp>
      <p:sp>
        <p:nvSpPr>
          <p:cNvPr id="3" name="2 Marcador de número de diapositiva"/>
          <p:cNvSpPr>
            <a:spLocks noGrp="1"/>
          </p:cNvSpPr>
          <p:nvPr>
            <p:ph type="sldNum" sz="quarter" idx="12"/>
          </p:nvPr>
        </p:nvSpPr>
        <p:spPr>
          <a:xfrm>
            <a:off x="6553200" y="6490983"/>
            <a:ext cx="2133600" cy="365125"/>
          </a:xfrm>
        </p:spPr>
        <p:txBody>
          <a:bodyPr/>
          <a:lstStyle/>
          <a:p>
            <a:r>
              <a:rPr lang="es-ES" altLang="es-MX" dirty="0" smtClean="0"/>
              <a:t>13</a:t>
            </a:r>
            <a:endParaRPr lang="es-ES" altLang="es-MX" dirty="0"/>
          </a:p>
        </p:txBody>
      </p:sp>
    </p:spTree>
    <p:extLst>
      <p:ext uri="{BB962C8B-B14F-4D97-AF65-F5344CB8AC3E}">
        <p14:creationId xmlns:p14="http://schemas.microsoft.com/office/powerpoint/2010/main" val="4283814147"/>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MX" sz="2000" b="1" dirty="0">
                <a:latin typeface="Century Gothic" panose="020B0502020202020204" pitchFamily="34" charset="0"/>
              </a:rPr>
              <a:t>Estrategia FANVIT</a:t>
            </a:r>
          </a:p>
        </p:txBody>
      </p:sp>
      <p:sp>
        <p:nvSpPr>
          <p:cNvPr id="7" name="2 Marcador de contenido"/>
          <p:cNvSpPr>
            <a:spLocks noGrp="1"/>
          </p:cNvSpPr>
          <p:nvPr>
            <p:ph idx="1"/>
          </p:nvPr>
        </p:nvSpPr>
        <p:spPr>
          <a:xfrm>
            <a:off x="410883" y="1600201"/>
            <a:ext cx="8229600" cy="2900548"/>
          </a:xfrm>
        </p:spPr>
        <p:txBody>
          <a:bodyPr/>
          <a:lstStyle/>
          <a:p>
            <a:pPr lvl="1" algn="just">
              <a:spcAft>
                <a:spcPts val="0"/>
              </a:spcAft>
              <a:buClr>
                <a:srgbClr val="C00000"/>
              </a:buClr>
              <a:buFont typeface="Symbol"/>
              <a:buChar char=""/>
            </a:pPr>
            <a:r>
              <a:rPr lang="es-MX" sz="1400" dirty="0">
                <a:latin typeface="Century Gothic" panose="020B0502020202020204" pitchFamily="34" charset="0"/>
                <a:ea typeface="Calibri"/>
                <a:cs typeface="Times New Roman"/>
              </a:rPr>
              <a:t>Mantener un intervalo entre 7 y 8.5 años el plazo promedio ponderado del portafolio (actual </a:t>
            </a:r>
            <a:r>
              <a:rPr lang="es-MX" sz="1400" dirty="0" smtClean="0">
                <a:latin typeface="Century Gothic" panose="020B0502020202020204" pitchFamily="34" charset="0"/>
                <a:ea typeface="Calibri"/>
                <a:cs typeface="Times New Roman"/>
              </a:rPr>
              <a:t>7.2).</a:t>
            </a:r>
            <a:endParaRPr lang="es-MX" sz="1400" dirty="0">
              <a:latin typeface="Century Gothic" panose="020B0502020202020204" pitchFamily="34" charset="0"/>
              <a:ea typeface="Calibri"/>
              <a:cs typeface="Times New Roman"/>
            </a:endParaRPr>
          </a:p>
          <a:p>
            <a:pPr lvl="1" algn="just">
              <a:spcAft>
                <a:spcPts val="0"/>
              </a:spcAft>
              <a:buClr>
                <a:srgbClr val="C00000"/>
              </a:buClr>
              <a:buFont typeface="Symbol"/>
              <a:buChar char=""/>
            </a:pPr>
            <a:endParaRPr lang="es-MX" sz="1400" dirty="0">
              <a:latin typeface="Century Gothic" panose="020B0502020202020204" pitchFamily="34" charset="0"/>
              <a:ea typeface="Calibri"/>
              <a:cs typeface="Times New Roman"/>
            </a:endParaRPr>
          </a:p>
          <a:p>
            <a:pPr lvl="1" algn="just">
              <a:spcAft>
                <a:spcPts val="0"/>
              </a:spcAft>
              <a:buClr>
                <a:srgbClr val="C00000"/>
              </a:buClr>
              <a:buFont typeface="Symbol"/>
              <a:buChar char=""/>
            </a:pPr>
            <a:r>
              <a:rPr lang="es-MX" sz="1400" dirty="0" smtClean="0">
                <a:latin typeface="Century Gothic" panose="020B0502020202020204" pitchFamily="34" charset="0"/>
                <a:ea typeface="Calibri"/>
                <a:cs typeface="Times New Roman"/>
              </a:rPr>
              <a:t>Mantener </a:t>
            </a:r>
            <a:r>
              <a:rPr lang="es-MX" sz="1400" dirty="0">
                <a:latin typeface="Century Gothic" panose="020B0502020202020204" pitchFamily="34" charset="0"/>
                <a:ea typeface="Calibri"/>
                <a:cs typeface="Times New Roman"/>
              </a:rPr>
              <a:t>hasta un  8% del Activo Neto en Renta Variable y 3% en </a:t>
            </a:r>
            <a:r>
              <a:rPr lang="es-MX" sz="1400" dirty="0" smtClean="0">
                <a:latin typeface="Century Gothic" panose="020B0502020202020204" pitchFamily="34" charset="0"/>
                <a:ea typeface="Calibri"/>
                <a:cs typeface="Times New Roman"/>
              </a:rPr>
              <a:t>6 Fibras diversificadas e industriales. Las compras se realizarían en forma </a:t>
            </a:r>
            <a:r>
              <a:rPr lang="es-MX" sz="1400" dirty="0">
                <a:ea typeface="Calibri"/>
                <a:cs typeface="Times New Roman"/>
              </a:rPr>
              <a:t>paulatina(      </a:t>
            </a:r>
            <a:r>
              <a:rPr lang="es-MX" sz="1400" dirty="0" smtClean="0">
                <a:ea typeface="Calibri"/>
                <a:cs typeface="Times New Roman"/>
              </a:rPr>
              <a:t>)</a:t>
            </a:r>
            <a:r>
              <a:rPr lang="es-MX" sz="1400" dirty="0" smtClean="0">
                <a:latin typeface="Century Gothic" panose="020B0502020202020204" pitchFamily="34" charset="0"/>
                <a:ea typeface="Calibri"/>
                <a:cs typeface="Times New Roman"/>
              </a:rPr>
              <a:t>. </a:t>
            </a:r>
          </a:p>
          <a:p>
            <a:pPr lvl="1" algn="just">
              <a:spcAft>
                <a:spcPts val="0"/>
              </a:spcAft>
              <a:buClr>
                <a:srgbClr val="C00000"/>
              </a:buClr>
              <a:buFont typeface="Symbol"/>
              <a:buChar char=""/>
            </a:pPr>
            <a:endParaRPr lang="es-MX" sz="1400" dirty="0" smtClean="0">
              <a:latin typeface="Century Gothic" panose="020B0502020202020204" pitchFamily="34" charset="0"/>
              <a:ea typeface="Calibri"/>
              <a:cs typeface="Times New Roman"/>
            </a:endParaRPr>
          </a:p>
          <a:p>
            <a:pPr lvl="1" algn="just">
              <a:spcAft>
                <a:spcPts val="0"/>
              </a:spcAft>
              <a:buClr>
                <a:srgbClr val="C00000"/>
              </a:buClr>
              <a:buFont typeface="Symbol"/>
              <a:buChar char=""/>
            </a:pPr>
            <a:r>
              <a:rPr lang="es-MX" sz="1400" dirty="0">
                <a:latin typeface="Century Gothic" panose="020B0502020202020204" pitchFamily="34" charset="0"/>
                <a:ea typeface="Calibri"/>
                <a:cs typeface="Times New Roman"/>
              </a:rPr>
              <a:t>Aprovechar oportunidades de mercado que permitan mejorar la rentabilidad del portafolio.</a:t>
            </a:r>
          </a:p>
          <a:p>
            <a:pPr lvl="1" algn="just">
              <a:spcAft>
                <a:spcPts val="0"/>
              </a:spcAft>
              <a:buClr>
                <a:srgbClr val="C00000"/>
              </a:buClr>
              <a:buFont typeface="Symbol"/>
              <a:buChar char=""/>
            </a:pPr>
            <a:endParaRPr lang="es-MX" sz="1400" dirty="0">
              <a:latin typeface="Century Gothic" panose="020B0502020202020204" pitchFamily="34" charset="0"/>
              <a:ea typeface="Calibri"/>
              <a:cs typeface="Times New Roman"/>
            </a:endParaRPr>
          </a:p>
          <a:p>
            <a:pPr lvl="1" algn="just">
              <a:spcAft>
                <a:spcPts val="0"/>
              </a:spcAft>
              <a:buClr>
                <a:srgbClr val="C00000"/>
              </a:buClr>
              <a:buFont typeface="Symbol"/>
              <a:buChar char=""/>
            </a:pPr>
            <a:endParaRPr lang="es-MX" sz="1400" dirty="0">
              <a:latin typeface="Century Gothic" panose="020B0502020202020204" pitchFamily="34" charset="0"/>
              <a:ea typeface="Calibri"/>
              <a:cs typeface="Times New Roman"/>
            </a:endParaRPr>
          </a:p>
          <a:p>
            <a:pPr marL="457200" lvl="1" indent="0" algn="just">
              <a:spcAft>
                <a:spcPts val="0"/>
              </a:spcAft>
              <a:buClr>
                <a:srgbClr val="C00000"/>
              </a:buClr>
              <a:buNone/>
            </a:pPr>
            <a:r>
              <a:rPr lang="es-MX" sz="1400" dirty="0">
                <a:latin typeface="Century Gothic" panose="020B0502020202020204" pitchFamily="34" charset="0"/>
                <a:ea typeface="Calibri"/>
                <a:cs typeface="Times New Roman"/>
              </a:rPr>
              <a:t>La estrategia debe quedar enmarcada en el marco de </a:t>
            </a:r>
            <a:r>
              <a:rPr lang="es-MX" sz="1400" dirty="0" smtClean="0">
                <a:latin typeface="Century Gothic" panose="020B0502020202020204" pitchFamily="34" charset="0"/>
                <a:ea typeface="Calibri"/>
                <a:cs typeface="Times New Roman"/>
              </a:rPr>
              <a:t>gestión (      ).</a:t>
            </a:r>
            <a:endParaRPr lang="es-MX" sz="1400" dirty="0">
              <a:latin typeface="Century Gothic" panose="020B0502020202020204" pitchFamily="34" charset="0"/>
            </a:endParaRPr>
          </a:p>
        </p:txBody>
      </p:sp>
      <p:sp>
        <p:nvSpPr>
          <p:cNvPr id="3" name="2 Marcador de número de diapositiva"/>
          <p:cNvSpPr>
            <a:spLocks noGrp="1"/>
          </p:cNvSpPr>
          <p:nvPr>
            <p:ph type="sldNum" sz="quarter" idx="12"/>
          </p:nvPr>
        </p:nvSpPr>
        <p:spPr>
          <a:xfrm>
            <a:off x="8535051" y="6310312"/>
            <a:ext cx="465826" cy="365125"/>
          </a:xfrm>
        </p:spPr>
        <p:txBody>
          <a:bodyPr vert="horz" wrap="square" lIns="91440" tIns="45720" rIns="91440" bIns="45720" numCol="1" anchor="ctr" anchorCtr="0" compatLnSpc="1">
            <a:prstTxWarp prst="textNoShape">
              <a:avLst/>
            </a:prstTxWarp>
          </a:bodyPr>
          <a:lstStyle/>
          <a:p>
            <a:pPr algn="ctr"/>
            <a:r>
              <a:rPr lang="es-ES" altLang="es-MX" dirty="0" smtClean="0">
                <a:latin typeface="Century Gothic" panose="020B0502020202020204" pitchFamily="34" charset="0"/>
              </a:rPr>
              <a:t>14</a:t>
            </a:r>
            <a:endParaRPr lang="es-ES" altLang="es-MX" dirty="0">
              <a:latin typeface="Century Gothic" panose="020B0502020202020204" pitchFamily="34" charset="0"/>
            </a:endParaRPr>
          </a:p>
        </p:txBody>
      </p:sp>
      <p:sp>
        <p:nvSpPr>
          <p:cNvPr id="6" name="5 Flecha derecha">
            <a:hlinkClick r:id="rId2" action="ppaction://hlinksldjump"/>
          </p:cNvPr>
          <p:cNvSpPr/>
          <p:nvPr/>
        </p:nvSpPr>
        <p:spPr>
          <a:xfrm>
            <a:off x="6622007" y="4065497"/>
            <a:ext cx="166368" cy="197410"/>
          </a:xfrm>
          <a:prstGeom prst="right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s-MX" dirty="0"/>
          </a:p>
        </p:txBody>
      </p:sp>
      <p:sp>
        <p:nvSpPr>
          <p:cNvPr id="8" name="7 Flecha derecha">
            <a:hlinkClick r:id="rId3" action="ppaction://hlinksldjump"/>
          </p:cNvPr>
          <p:cNvSpPr/>
          <p:nvPr/>
        </p:nvSpPr>
        <p:spPr>
          <a:xfrm>
            <a:off x="7755482" y="2589122"/>
            <a:ext cx="166368" cy="197410"/>
          </a:xfrm>
          <a:prstGeom prst="right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s-MX" dirty="0"/>
          </a:p>
        </p:txBody>
      </p:sp>
    </p:spTree>
    <p:extLst>
      <p:ext uri="{BB962C8B-B14F-4D97-AF65-F5344CB8AC3E}">
        <p14:creationId xmlns:p14="http://schemas.microsoft.com/office/powerpoint/2010/main" val="3243669957"/>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9 Rectángulo"/>
          <p:cNvSpPr/>
          <p:nvPr/>
        </p:nvSpPr>
        <p:spPr>
          <a:xfrm>
            <a:off x="1521725" y="2756393"/>
            <a:ext cx="6721524" cy="251914"/>
          </a:xfrm>
          <a:prstGeom prst="rect">
            <a:avLst/>
          </a:prstGeom>
          <a:ln/>
        </p:spPr>
        <p:style>
          <a:lnRef idx="2">
            <a:schemeClr val="dk1"/>
          </a:lnRef>
          <a:fillRef idx="1">
            <a:schemeClr val="lt1"/>
          </a:fillRef>
          <a:effectRef idx="0">
            <a:schemeClr val="dk1"/>
          </a:effectRef>
          <a:fontRef idx="minor">
            <a:schemeClr val="dk1"/>
          </a:fontRef>
        </p:style>
        <p:txBody>
          <a:bodyPr rtlCol="0" anchor="ctr"/>
          <a:lstStyle/>
          <a:p>
            <a:pPr algn="ctr"/>
            <a:endParaRPr lang="es-MX" dirty="0">
              <a:latin typeface="Century Gothic" panose="020B0502020202020204" pitchFamily="34" charset="0"/>
            </a:endParaRPr>
          </a:p>
        </p:txBody>
      </p:sp>
      <p:sp>
        <p:nvSpPr>
          <p:cNvPr id="7" name="1 Título"/>
          <p:cNvSpPr txBox="1">
            <a:spLocks/>
          </p:cNvSpPr>
          <p:nvPr/>
        </p:nvSpPr>
        <p:spPr bwMode="auto">
          <a:xfrm>
            <a:off x="232470" y="0"/>
            <a:ext cx="2163628" cy="5689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ctr" anchorCtr="0" compatLnSpc="1">
            <a:prstTxWarp prst="textNoShape">
              <a:avLst/>
            </a:prstTxWarp>
            <a:noAutofit/>
          </a:bodyPr>
          <a:lstStyle>
            <a:lvl1pPr algn="l" defTabSz="457200" rtl="0" fontAlgn="base">
              <a:spcBef>
                <a:spcPct val="0"/>
              </a:spcBef>
              <a:spcAft>
                <a:spcPct val="0"/>
              </a:spcAft>
              <a:defRPr sz="3200" kern="1200">
                <a:solidFill>
                  <a:srgbClr val="CD0000"/>
                </a:solidFill>
                <a:latin typeface="Myriad Pro"/>
                <a:ea typeface="Myriad Pro"/>
                <a:cs typeface="Myriad Pro"/>
              </a:defRPr>
            </a:lvl1pPr>
            <a:lvl2pPr algn="l" defTabSz="457200" rtl="0" fontAlgn="base">
              <a:spcBef>
                <a:spcPct val="0"/>
              </a:spcBef>
              <a:spcAft>
                <a:spcPct val="0"/>
              </a:spcAft>
              <a:defRPr sz="3200">
                <a:solidFill>
                  <a:srgbClr val="CD0000"/>
                </a:solidFill>
                <a:latin typeface="Myriad Pro"/>
                <a:ea typeface="Myriad Pro"/>
                <a:cs typeface="Myriad Pro"/>
              </a:defRPr>
            </a:lvl2pPr>
            <a:lvl3pPr algn="l" defTabSz="457200" rtl="0" fontAlgn="base">
              <a:spcBef>
                <a:spcPct val="0"/>
              </a:spcBef>
              <a:spcAft>
                <a:spcPct val="0"/>
              </a:spcAft>
              <a:defRPr sz="3200">
                <a:solidFill>
                  <a:srgbClr val="CD0000"/>
                </a:solidFill>
                <a:latin typeface="Myriad Pro"/>
                <a:ea typeface="Myriad Pro"/>
                <a:cs typeface="Myriad Pro"/>
              </a:defRPr>
            </a:lvl3pPr>
            <a:lvl4pPr algn="l" defTabSz="457200" rtl="0" fontAlgn="base">
              <a:spcBef>
                <a:spcPct val="0"/>
              </a:spcBef>
              <a:spcAft>
                <a:spcPct val="0"/>
              </a:spcAft>
              <a:defRPr sz="3200">
                <a:solidFill>
                  <a:srgbClr val="CD0000"/>
                </a:solidFill>
                <a:latin typeface="Myriad Pro"/>
                <a:ea typeface="Myriad Pro"/>
                <a:cs typeface="Myriad Pro"/>
              </a:defRPr>
            </a:lvl4pPr>
            <a:lvl5pPr algn="l" defTabSz="457200" rtl="0" fontAlgn="base">
              <a:spcBef>
                <a:spcPct val="0"/>
              </a:spcBef>
              <a:spcAft>
                <a:spcPct val="0"/>
              </a:spcAft>
              <a:defRPr sz="3200">
                <a:solidFill>
                  <a:srgbClr val="CD0000"/>
                </a:solidFill>
                <a:latin typeface="Myriad Pro"/>
                <a:ea typeface="Myriad Pro"/>
                <a:cs typeface="Myriad Pro"/>
              </a:defRPr>
            </a:lvl5pPr>
            <a:lvl6pPr marL="457200" algn="l" defTabSz="457200" rtl="0" fontAlgn="base">
              <a:spcBef>
                <a:spcPct val="0"/>
              </a:spcBef>
              <a:spcAft>
                <a:spcPct val="0"/>
              </a:spcAft>
              <a:defRPr sz="3200">
                <a:solidFill>
                  <a:srgbClr val="CD0000"/>
                </a:solidFill>
                <a:latin typeface="Myriad Pro"/>
                <a:ea typeface="Myriad Pro"/>
                <a:cs typeface="Myriad Pro"/>
              </a:defRPr>
            </a:lvl6pPr>
            <a:lvl7pPr marL="914400" algn="l" defTabSz="457200" rtl="0" fontAlgn="base">
              <a:spcBef>
                <a:spcPct val="0"/>
              </a:spcBef>
              <a:spcAft>
                <a:spcPct val="0"/>
              </a:spcAft>
              <a:defRPr sz="3200">
                <a:solidFill>
                  <a:srgbClr val="CD0000"/>
                </a:solidFill>
                <a:latin typeface="Myriad Pro"/>
                <a:ea typeface="Myriad Pro"/>
                <a:cs typeface="Myriad Pro"/>
              </a:defRPr>
            </a:lvl7pPr>
            <a:lvl8pPr marL="1371600" algn="l" defTabSz="457200" rtl="0" fontAlgn="base">
              <a:spcBef>
                <a:spcPct val="0"/>
              </a:spcBef>
              <a:spcAft>
                <a:spcPct val="0"/>
              </a:spcAft>
              <a:defRPr sz="3200">
                <a:solidFill>
                  <a:srgbClr val="CD0000"/>
                </a:solidFill>
                <a:latin typeface="Myriad Pro"/>
                <a:ea typeface="Myriad Pro"/>
                <a:cs typeface="Myriad Pro"/>
              </a:defRPr>
            </a:lvl8pPr>
            <a:lvl9pPr marL="1828800" algn="l" defTabSz="457200" rtl="0" fontAlgn="base">
              <a:spcBef>
                <a:spcPct val="0"/>
              </a:spcBef>
              <a:spcAft>
                <a:spcPct val="0"/>
              </a:spcAft>
              <a:defRPr sz="3200">
                <a:solidFill>
                  <a:srgbClr val="CD0000"/>
                </a:solidFill>
                <a:latin typeface="Myriad Pro"/>
                <a:ea typeface="Myriad Pro"/>
                <a:cs typeface="Myriad Pro"/>
              </a:defRPr>
            </a:lvl9pPr>
          </a:lstStyle>
          <a:p>
            <a:pPr eaLnBrk="1" hangingPunct="1"/>
            <a:r>
              <a:rPr lang="es-MX" sz="2000" dirty="0">
                <a:latin typeface="Century Gothic" panose="020B0502020202020204" pitchFamily="34" charset="0"/>
              </a:rPr>
              <a:t>Orden del día</a:t>
            </a:r>
          </a:p>
        </p:txBody>
      </p:sp>
      <p:sp>
        <p:nvSpPr>
          <p:cNvPr id="9" name="1 Marcador de contenido"/>
          <p:cNvSpPr txBox="1">
            <a:spLocks/>
          </p:cNvSpPr>
          <p:nvPr/>
        </p:nvSpPr>
        <p:spPr bwMode="auto">
          <a:xfrm>
            <a:off x="1519577" y="1343109"/>
            <a:ext cx="6721524" cy="37432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normAutofit/>
          </a:bodyPr>
          <a:lstStyle>
            <a:lvl1pPr marL="342900" indent="-342900" algn="l" defTabSz="457200" rtl="0" fontAlgn="base">
              <a:spcBef>
                <a:spcPct val="20000"/>
              </a:spcBef>
              <a:spcAft>
                <a:spcPct val="0"/>
              </a:spcAft>
              <a:buFont typeface="Arial" pitchFamily="34" charset="0"/>
              <a:buChar char="•"/>
              <a:defRPr sz="2800" kern="1200">
                <a:solidFill>
                  <a:schemeClr val="tx1"/>
                </a:solidFill>
                <a:latin typeface="Myriad Pro Light"/>
                <a:ea typeface="Myriad Pro Light"/>
                <a:cs typeface="Myriad Pro Light"/>
              </a:defRPr>
            </a:lvl1pPr>
            <a:lvl2pPr marL="742950" indent="-285750" algn="l" defTabSz="457200" rtl="0" fontAlgn="base">
              <a:spcBef>
                <a:spcPct val="20000"/>
              </a:spcBef>
              <a:spcAft>
                <a:spcPct val="0"/>
              </a:spcAft>
              <a:buFont typeface="Arial" pitchFamily="34" charset="0"/>
              <a:buChar char="–"/>
              <a:defRPr sz="2400" kern="1200">
                <a:solidFill>
                  <a:schemeClr val="tx1"/>
                </a:solidFill>
                <a:latin typeface="Myriad Pro Light"/>
                <a:ea typeface="Myriad Pro Light"/>
                <a:cs typeface="Myriad Pro Light"/>
              </a:defRPr>
            </a:lvl2pPr>
            <a:lvl3pPr marL="1143000" indent="-228600" algn="l" defTabSz="457200" rtl="0" fontAlgn="base">
              <a:spcBef>
                <a:spcPct val="20000"/>
              </a:spcBef>
              <a:spcAft>
                <a:spcPct val="0"/>
              </a:spcAft>
              <a:buFont typeface="Arial" pitchFamily="34" charset="0"/>
              <a:buChar char="•"/>
              <a:defRPr sz="2000" kern="1200">
                <a:solidFill>
                  <a:schemeClr val="tx1"/>
                </a:solidFill>
                <a:latin typeface="Myriad Pro Light"/>
                <a:ea typeface="Myriad Pro Light"/>
                <a:cs typeface="Myriad Pro Light"/>
              </a:defRPr>
            </a:lvl3pPr>
            <a:lvl4pPr marL="1600200" indent="-228600" algn="l" defTabSz="457200" rtl="0" fontAlgn="base">
              <a:spcBef>
                <a:spcPct val="20000"/>
              </a:spcBef>
              <a:spcAft>
                <a:spcPct val="0"/>
              </a:spcAft>
              <a:buFont typeface="Arial" pitchFamily="34" charset="0"/>
              <a:buChar char="–"/>
              <a:defRPr kern="1200">
                <a:solidFill>
                  <a:schemeClr val="tx1"/>
                </a:solidFill>
                <a:latin typeface="Myriad Pro Light"/>
                <a:ea typeface="Myriad Pro Light"/>
                <a:cs typeface="Myriad Pro Light"/>
              </a:defRPr>
            </a:lvl4pPr>
            <a:lvl5pPr marL="2057400" indent="-228600" algn="l" defTabSz="457200" rtl="0" fontAlgn="base">
              <a:spcBef>
                <a:spcPct val="20000"/>
              </a:spcBef>
              <a:spcAft>
                <a:spcPct val="0"/>
              </a:spcAft>
              <a:buFont typeface="Arial" pitchFamily="34" charset="0"/>
              <a:buChar char="»"/>
              <a:defRPr kern="1200">
                <a:solidFill>
                  <a:schemeClr val="tx1"/>
                </a:solidFill>
                <a:latin typeface="Myriad Pro Light"/>
                <a:ea typeface="Myriad Pro Light"/>
                <a:cs typeface="Myriad Pro Light"/>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eaLnBrk="1" hangingPunct="1">
              <a:buNone/>
            </a:pPr>
            <a:endParaRPr lang="es-MX" sz="1100" dirty="0">
              <a:latin typeface="Century Gothic" panose="020B0502020202020204" pitchFamily="34" charset="0"/>
            </a:endParaRPr>
          </a:p>
          <a:p>
            <a:pPr marL="285750" indent="-285750" eaLnBrk="1" hangingPunct="1">
              <a:buFont typeface="+mj-lt"/>
              <a:buAutoNum type="romanUcPeriod"/>
            </a:pPr>
            <a:r>
              <a:rPr lang="es-MX" sz="1100" dirty="0">
                <a:latin typeface="Century Gothic" panose="020B0502020202020204" pitchFamily="34" charset="0"/>
              </a:rPr>
              <a:t>Resumen ejecutivo</a:t>
            </a:r>
          </a:p>
          <a:p>
            <a:pPr marL="285750" indent="-285750" eaLnBrk="1" hangingPunct="1">
              <a:buFont typeface="+mj-lt"/>
              <a:buAutoNum type="romanUcPeriod"/>
            </a:pPr>
            <a:endParaRPr lang="es-MX" sz="1100" dirty="0" smtClean="0">
              <a:latin typeface="Century Gothic" panose="020B0502020202020204" pitchFamily="34" charset="0"/>
            </a:endParaRPr>
          </a:p>
          <a:p>
            <a:pPr marL="285750" indent="-285750" eaLnBrk="1" hangingPunct="1">
              <a:buFont typeface="+mj-lt"/>
              <a:buAutoNum type="romanUcPeriod"/>
            </a:pPr>
            <a:r>
              <a:rPr lang="es-MX" sz="1100" dirty="0" smtClean="0">
                <a:latin typeface="Century Gothic" panose="020B0502020202020204" pitchFamily="34" charset="0"/>
              </a:rPr>
              <a:t>Informe </a:t>
            </a:r>
            <a:r>
              <a:rPr lang="es-MX" sz="1100" dirty="0">
                <a:latin typeface="Century Gothic" panose="020B0502020202020204" pitchFamily="34" charset="0"/>
              </a:rPr>
              <a:t>sobre el entorno económico                                                                                                </a:t>
            </a:r>
          </a:p>
          <a:p>
            <a:pPr marL="285750" indent="-285750" eaLnBrk="1" hangingPunct="1">
              <a:buFont typeface="+mj-lt"/>
              <a:buAutoNum type="romanUcPeriod"/>
            </a:pPr>
            <a:endParaRPr lang="es-MX" sz="1100" dirty="0">
              <a:latin typeface="Century Gothic" panose="020B0502020202020204" pitchFamily="34" charset="0"/>
            </a:endParaRPr>
          </a:p>
          <a:p>
            <a:pPr marL="285750" indent="-285750" eaLnBrk="1" hangingPunct="1">
              <a:buFont typeface="+mj-lt"/>
              <a:buAutoNum type="romanUcPeriod"/>
            </a:pPr>
            <a:r>
              <a:rPr lang="es-MX" sz="1100" dirty="0">
                <a:latin typeface="Century Gothic" panose="020B0502020202020204" pitchFamily="34" charset="0"/>
              </a:rPr>
              <a:t>Informe sobre la estrategia del FANVIT                                                                                            </a:t>
            </a:r>
          </a:p>
          <a:p>
            <a:pPr marL="285750" indent="-285750" eaLnBrk="1" hangingPunct="1">
              <a:buFont typeface="+mj-lt"/>
              <a:buAutoNum type="romanUcPeriod"/>
            </a:pPr>
            <a:endParaRPr lang="es-MX" sz="1100" dirty="0">
              <a:latin typeface="Century Gothic" panose="020B0502020202020204" pitchFamily="34" charset="0"/>
            </a:endParaRPr>
          </a:p>
          <a:p>
            <a:pPr marL="285750" indent="-285750" eaLnBrk="1" hangingPunct="1">
              <a:buFont typeface="+mj-lt"/>
              <a:buAutoNum type="romanUcPeriod"/>
            </a:pPr>
            <a:r>
              <a:rPr lang="es-MX" altLang="es-MX" sz="1100" dirty="0">
                <a:latin typeface="Century Gothic" panose="020B0502020202020204" pitchFamily="34" charset="0"/>
              </a:rPr>
              <a:t>Informe del </a:t>
            </a:r>
            <a:r>
              <a:rPr lang="es-MX" altLang="es-MX" sz="1100" dirty="0" smtClean="0">
                <a:latin typeface="Century Gothic" panose="020B0502020202020204" pitchFamily="34" charset="0"/>
              </a:rPr>
              <a:t>FANVIT</a:t>
            </a:r>
          </a:p>
          <a:p>
            <a:pPr marL="285750" indent="-285750" eaLnBrk="1" hangingPunct="1">
              <a:buFont typeface="+mj-lt"/>
              <a:buAutoNum type="romanUcPeriod"/>
            </a:pPr>
            <a:endParaRPr lang="es-MX" altLang="es-MX" sz="1100" dirty="0" smtClean="0">
              <a:latin typeface="Century Gothic" panose="020B0502020202020204" pitchFamily="34" charset="0"/>
            </a:endParaRPr>
          </a:p>
          <a:p>
            <a:pPr marL="285750" indent="-285750" eaLnBrk="1" hangingPunct="1">
              <a:buFont typeface="+mj-lt"/>
              <a:buAutoNum type="romanUcPeriod"/>
            </a:pPr>
            <a:r>
              <a:rPr lang="es-MX" sz="1100" dirty="0" smtClean="0">
                <a:latin typeface="Century Gothic" panose="020B0502020202020204" pitchFamily="34" charset="0"/>
              </a:rPr>
              <a:t>Informe sobre el flujo bimestral y traspasos de la Tesorería General</a:t>
            </a:r>
          </a:p>
          <a:p>
            <a:pPr marL="285750" indent="-285750" eaLnBrk="1" hangingPunct="1">
              <a:buFont typeface="+mj-lt"/>
              <a:buAutoNum type="romanUcPeriod"/>
            </a:pPr>
            <a:endParaRPr lang="es-MX" altLang="es-MX" sz="1100" dirty="0" smtClean="0">
              <a:latin typeface="Century Gothic" panose="020B0502020202020204" pitchFamily="34" charset="0"/>
            </a:endParaRPr>
          </a:p>
          <a:p>
            <a:pPr marL="285750" indent="-285750" eaLnBrk="1" hangingPunct="1">
              <a:buFont typeface="+mj-lt"/>
              <a:buAutoNum type="romanUcPeriod"/>
            </a:pPr>
            <a:r>
              <a:rPr lang="es-MX" sz="1100" dirty="0">
                <a:latin typeface="Century Gothic" panose="020B0502020202020204" pitchFamily="34" charset="0"/>
              </a:rPr>
              <a:t>Revisión y propuesta CKD de Credit Suisse de deuda (</a:t>
            </a:r>
            <a:r>
              <a:rPr lang="es-MX" sz="1100" b="1" dirty="0">
                <a:latin typeface="Century Gothic" panose="020B0502020202020204" pitchFamily="34" charset="0"/>
              </a:rPr>
              <a:t>CSMRTCK 17</a:t>
            </a:r>
            <a:r>
              <a:rPr lang="es-MX" sz="1100" b="1" dirty="0" smtClean="0">
                <a:latin typeface="Century Gothic" panose="020B0502020202020204" pitchFamily="34" charset="0"/>
              </a:rPr>
              <a:t>)</a:t>
            </a:r>
            <a:endParaRPr lang="es-MX" sz="1100" dirty="0">
              <a:latin typeface="Century Gothic" panose="020B0502020202020204" pitchFamily="34" charset="0"/>
            </a:endParaRPr>
          </a:p>
          <a:p>
            <a:pPr marL="285750" indent="-285750" eaLnBrk="1" hangingPunct="1">
              <a:buFont typeface="+mj-lt"/>
              <a:buAutoNum type="romanUcPeriod"/>
            </a:pPr>
            <a:endParaRPr lang="es-MX" sz="1100" dirty="0">
              <a:latin typeface="Century Gothic" panose="020B0502020202020204" pitchFamily="34" charset="0"/>
            </a:endParaRPr>
          </a:p>
          <a:p>
            <a:pPr marL="285750" indent="-285750" eaLnBrk="1" hangingPunct="1">
              <a:buFont typeface="+mj-lt"/>
              <a:buAutoNum type="romanUcPeriod"/>
            </a:pPr>
            <a:r>
              <a:rPr lang="es-MX" sz="1100" dirty="0">
                <a:latin typeface="Century Gothic" panose="020B0502020202020204" pitchFamily="34" charset="0"/>
              </a:rPr>
              <a:t>Informe sobre la inversión en CKD´s    </a:t>
            </a:r>
            <a:endParaRPr lang="es-MX" sz="1100" dirty="0" smtClean="0">
              <a:latin typeface="Century Gothic" panose="020B0502020202020204" pitchFamily="34" charset="0"/>
            </a:endParaRPr>
          </a:p>
          <a:p>
            <a:pPr marL="285750" indent="-285750" eaLnBrk="1" hangingPunct="1">
              <a:buFont typeface="+mj-lt"/>
              <a:buAutoNum type="romanUcPeriod"/>
            </a:pPr>
            <a:endParaRPr lang="es-MX" altLang="es-MX" sz="1100" dirty="0">
              <a:latin typeface="Century Gothic" panose="020B0502020202020204" pitchFamily="34" charset="0"/>
            </a:endParaRPr>
          </a:p>
          <a:p>
            <a:pPr marL="285750" indent="-285750" eaLnBrk="1" hangingPunct="1">
              <a:buFont typeface="+mj-lt"/>
              <a:buAutoNum type="romanUcPeriod"/>
            </a:pPr>
            <a:r>
              <a:rPr lang="es-MX" altLang="es-MX" sz="1100" dirty="0" smtClean="0">
                <a:latin typeface="Century Gothic" panose="020B0502020202020204" pitchFamily="34" charset="0"/>
              </a:rPr>
              <a:t>Informe </a:t>
            </a:r>
            <a:r>
              <a:rPr lang="es-MX" altLang="es-MX" sz="1100" dirty="0">
                <a:latin typeface="Century Gothic" panose="020B0502020202020204" pitchFamily="34" charset="0"/>
              </a:rPr>
              <a:t>sobre resultados y composición del </a:t>
            </a:r>
            <a:r>
              <a:rPr lang="es-MX" altLang="es-MX" sz="1100" dirty="0" smtClean="0">
                <a:latin typeface="Century Gothic" panose="020B0502020202020204" pitchFamily="34" charset="0"/>
              </a:rPr>
              <a:t>FINVIT</a:t>
            </a:r>
            <a:endParaRPr lang="es-MX" altLang="es-MX" sz="1100" dirty="0">
              <a:latin typeface="Century Gothic" panose="020B0502020202020204" pitchFamily="34" charset="0"/>
            </a:endParaRPr>
          </a:p>
        </p:txBody>
      </p:sp>
      <p:sp>
        <p:nvSpPr>
          <p:cNvPr id="6" name="5 Rectángulo"/>
          <p:cNvSpPr/>
          <p:nvPr/>
        </p:nvSpPr>
        <p:spPr>
          <a:xfrm>
            <a:off x="232470" y="458441"/>
            <a:ext cx="8323122" cy="738664"/>
          </a:xfrm>
          <a:prstGeom prst="rect">
            <a:avLst/>
          </a:prstGeom>
        </p:spPr>
        <p:txBody>
          <a:bodyPr wrap="square">
            <a:spAutoFit/>
          </a:bodyPr>
          <a:lstStyle/>
          <a:p>
            <a:pPr algn="ctr" defTabSz="457200"/>
            <a:r>
              <a:rPr lang="es-MX" sz="1400" b="1" dirty="0" smtClean="0">
                <a:latin typeface="Century Gothic" panose="020B0502020202020204" pitchFamily="34" charset="0"/>
                <a:ea typeface="Myriad Pro"/>
                <a:cs typeface="Myriad Pro"/>
              </a:rPr>
              <a:t>Grupo de Trabajo de Inversiones </a:t>
            </a:r>
            <a:endParaRPr lang="es-MX" sz="1400" b="1" dirty="0">
              <a:latin typeface="Century Gothic" panose="020B0502020202020204" pitchFamily="34" charset="0"/>
              <a:ea typeface="Myriad Pro"/>
              <a:cs typeface="Myriad Pro"/>
            </a:endParaRPr>
          </a:p>
          <a:p>
            <a:pPr algn="ctr"/>
            <a:r>
              <a:rPr lang="es-MX" sz="1400" b="1" dirty="0">
                <a:latin typeface="Century Gothic" panose="020B0502020202020204" pitchFamily="34" charset="0"/>
                <a:ea typeface="Myriad Pro"/>
                <a:cs typeface="Myriad Pro"/>
              </a:rPr>
              <a:t>Sesión número </a:t>
            </a:r>
            <a:r>
              <a:rPr lang="es-MX" sz="1400" b="1" dirty="0" smtClean="0">
                <a:latin typeface="Century Gothic" panose="020B0502020202020204" pitchFamily="34" charset="0"/>
                <a:ea typeface="Myriad Pro"/>
                <a:cs typeface="Myriad Pro"/>
              </a:rPr>
              <a:t>034</a:t>
            </a:r>
            <a:endParaRPr lang="es-MX" sz="1400" b="1" dirty="0">
              <a:latin typeface="Century Gothic" panose="020B0502020202020204" pitchFamily="34" charset="0"/>
              <a:ea typeface="Myriad Pro"/>
              <a:cs typeface="Myriad Pro"/>
            </a:endParaRPr>
          </a:p>
          <a:p>
            <a:pPr algn="ctr" defTabSz="457200"/>
            <a:r>
              <a:rPr lang="es-MX" sz="1400" b="1" dirty="0" smtClean="0">
                <a:latin typeface="Century Gothic" panose="020B0502020202020204" pitchFamily="34" charset="0"/>
                <a:ea typeface="Myriad Pro"/>
                <a:cs typeface="Myriad Pro"/>
              </a:rPr>
              <a:t>Agosto 2017</a:t>
            </a:r>
            <a:endParaRPr lang="es-MX" sz="1400" b="1" dirty="0">
              <a:latin typeface="Century Gothic" panose="020B0502020202020204" pitchFamily="34" charset="0"/>
              <a:ea typeface="Myriad Pro"/>
              <a:cs typeface="Myriad Pro"/>
            </a:endParaRPr>
          </a:p>
        </p:txBody>
      </p:sp>
    </p:spTree>
    <p:extLst>
      <p:ext uri="{BB962C8B-B14F-4D97-AF65-F5344CB8AC3E}">
        <p14:creationId xmlns:p14="http://schemas.microsoft.com/office/powerpoint/2010/main" val="3007338063"/>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191523" y="117984"/>
            <a:ext cx="7504677" cy="354013"/>
          </a:xfrm>
        </p:spPr>
        <p:txBody>
          <a:bodyPr/>
          <a:lstStyle/>
          <a:p>
            <a:r>
              <a:rPr lang="es-MX" sz="2000" b="1" dirty="0">
                <a:latin typeface="Century Gothic" panose="020B0502020202020204" pitchFamily="34" charset="0"/>
              </a:rPr>
              <a:t>Resultado FANVIT </a:t>
            </a:r>
            <a:r>
              <a:rPr lang="es-MX" sz="1400" b="1" dirty="0">
                <a:latin typeface="Century Gothic" panose="020B0502020202020204" pitchFamily="34" charset="0"/>
              </a:rPr>
              <a:t>al </a:t>
            </a:r>
            <a:r>
              <a:rPr lang="es-MX" sz="1400" b="1" dirty="0" smtClean="0">
                <a:latin typeface="Century Gothic" panose="020B0502020202020204" pitchFamily="34" charset="0"/>
              </a:rPr>
              <a:t>31 </a:t>
            </a:r>
            <a:r>
              <a:rPr lang="es-MX" sz="1400" b="1" dirty="0">
                <a:latin typeface="Century Gothic" panose="020B0502020202020204" pitchFamily="34" charset="0"/>
              </a:rPr>
              <a:t>de </a:t>
            </a:r>
            <a:r>
              <a:rPr lang="es-MX" sz="1400" b="1" dirty="0" smtClean="0">
                <a:latin typeface="Century Gothic" panose="020B0502020202020204" pitchFamily="34" charset="0"/>
              </a:rPr>
              <a:t>julio </a:t>
            </a:r>
            <a:r>
              <a:rPr lang="es-MX" sz="1400" b="1" dirty="0">
                <a:latin typeface="Century Gothic" panose="020B0502020202020204" pitchFamily="34" charset="0"/>
              </a:rPr>
              <a:t>de 2017</a:t>
            </a:r>
          </a:p>
        </p:txBody>
      </p:sp>
      <p:sp>
        <p:nvSpPr>
          <p:cNvPr id="4" name="Marcador de número de diapositiva 3"/>
          <p:cNvSpPr>
            <a:spLocks noGrp="1"/>
          </p:cNvSpPr>
          <p:nvPr>
            <p:ph type="sldNum" sz="quarter" idx="12"/>
          </p:nvPr>
        </p:nvSpPr>
        <p:spPr>
          <a:xfrm>
            <a:off x="8391524" y="6492875"/>
            <a:ext cx="752475" cy="365125"/>
          </a:xfrm>
        </p:spPr>
        <p:txBody>
          <a:bodyPr vert="horz" wrap="square" lIns="91440" tIns="45720" rIns="91440" bIns="45720" numCol="1" anchor="ctr" anchorCtr="0" compatLnSpc="1">
            <a:prstTxWarp prst="textNoShape">
              <a:avLst/>
            </a:prstTxWarp>
          </a:bodyPr>
          <a:lstStyle/>
          <a:p>
            <a:pPr algn="ctr"/>
            <a:r>
              <a:rPr lang="es-ES" altLang="es-MX" dirty="0" smtClean="0">
                <a:latin typeface="Century Gothic" panose="020B0502020202020204" pitchFamily="34" charset="0"/>
              </a:rPr>
              <a:t>1</a:t>
            </a:r>
            <a:endParaRPr lang="es-ES" altLang="es-MX" dirty="0">
              <a:latin typeface="Century Gothic" panose="020B0502020202020204" pitchFamily="34" charset="0"/>
            </a:endParaRPr>
          </a:p>
        </p:txBody>
      </p:sp>
      <p:sp>
        <p:nvSpPr>
          <p:cNvPr id="5" name="CuadroTexto 4"/>
          <p:cNvSpPr txBox="1"/>
          <p:nvPr/>
        </p:nvSpPr>
        <p:spPr>
          <a:xfrm>
            <a:off x="91664" y="6552198"/>
            <a:ext cx="3127026" cy="338554"/>
          </a:xfrm>
          <a:prstGeom prst="rect">
            <a:avLst/>
          </a:prstGeom>
          <a:noFill/>
        </p:spPr>
        <p:txBody>
          <a:bodyPr wrap="square" rtlCol="0">
            <a:spAutoFit/>
          </a:bodyPr>
          <a:lstStyle/>
          <a:p>
            <a:r>
              <a:rPr lang="es-MX" sz="800" b="1" dirty="0"/>
              <a:t>* Rendimiento anualizado. Suponemos el rendimiento del FANVIT (con gastos) si hubiera invertido únicamente en los activos graficados</a:t>
            </a:r>
          </a:p>
        </p:txBody>
      </p:sp>
      <p:sp>
        <p:nvSpPr>
          <p:cNvPr id="32" name="CuadroTexto 31"/>
          <p:cNvSpPr txBox="1"/>
          <p:nvPr/>
        </p:nvSpPr>
        <p:spPr>
          <a:xfrm>
            <a:off x="3298676" y="1359645"/>
            <a:ext cx="3367078" cy="338554"/>
          </a:xfrm>
          <a:prstGeom prst="rect">
            <a:avLst/>
          </a:prstGeom>
          <a:noFill/>
        </p:spPr>
        <p:txBody>
          <a:bodyPr wrap="square" rtlCol="0">
            <a:spAutoFit/>
          </a:bodyPr>
          <a:lstStyle/>
          <a:p>
            <a:r>
              <a:rPr lang="es-MX" sz="800" b="1" dirty="0"/>
              <a:t>Fecha: </a:t>
            </a:r>
            <a:r>
              <a:rPr lang="es-MX" sz="800" b="1" dirty="0" smtClean="0"/>
              <a:t>31 </a:t>
            </a:r>
            <a:r>
              <a:rPr lang="es-MX" sz="800" b="1" dirty="0"/>
              <a:t>de </a:t>
            </a:r>
            <a:r>
              <a:rPr lang="es-MX" sz="800" b="1" dirty="0" smtClean="0"/>
              <a:t>julio </a:t>
            </a:r>
            <a:r>
              <a:rPr lang="es-MX" sz="800" b="1" dirty="0"/>
              <a:t>2017. * Suma de Activos Netos de las Siefores al </a:t>
            </a:r>
            <a:r>
              <a:rPr lang="es-MX" sz="800" b="1" dirty="0" smtClean="0"/>
              <a:t>30 </a:t>
            </a:r>
            <a:r>
              <a:rPr lang="es-MX" sz="800" b="1" dirty="0"/>
              <a:t>de </a:t>
            </a:r>
            <a:r>
              <a:rPr lang="es-MX" sz="800" b="1" dirty="0" smtClean="0"/>
              <a:t>junio. </a:t>
            </a:r>
            <a:r>
              <a:rPr lang="es-MX" sz="800" b="1" dirty="0"/>
              <a:t>** VaR Paramétrico al 99% de confianza horizonte a un día.</a:t>
            </a:r>
          </a:p>
        </p:txBody>
      </p:sp>
      <p:sp>
        <p:nvSpPr>
          <p:cNvPr id="19" name="CuadroTexto 18"/>
          <p:cNvSpPr txBox="1"/>
          <p:nvPr/>
        </p:nvSpPr>
        <p:spPr>
          <a:xfrm>
            <a:off x="4798170" y="6541723"/>
            <a:ext cx="3345972" cy="338554"/>
          </a:xfrm>
          <a:prstGeom prst="rect">
            <a:avLst/>
          </a:prstGeom>
          <a:noFill/>
        </p:spPr>
        <p:txBody>
          <a:bodyPr wrap="square" rtlCol="0">
            <a:spAutoFit/>
          </a:bodyPr>
          <a:lstStyle/>
          <a:p>
            <a:r>
              <a:rPr lang="es-MX" sz="800" b="1" dirty="0"/>
              <a:t>Calculado del 31 dic 2016 al </a:t>
            </a:r>
            <a:r>
              <a:rPr lang="es-MX" sz="800" b="1" dirty="0" smtClean="0"/>
              <a:t>31 </a:t>
            </a:r>
            <a:r>
              <a:rPr lang="es-MX" sz="800" b="1" dirty="0"/>
              <a:t>de </a:t>
            </a:r>
            <a:r>
              <a:rPr lang="es-MX" sz="800" b="1" dirty="0" smtClean="0"/>
              <a:t>julio </a:t>
            </a:r>
            <a:r>
              <a:rPr lang="es-MX" sz="800" b="1" dirty="0"/>
              <a:t>del 2017 con base en el “valor del portafolio”.</a:t>
            </a:r>
          </a:p>
        </p:txBody>
      </p:sp>
      <p:sp>
        <p:nvSpPr>
          <p:cNvPr id="18" name="CuadroTexto 17"/>
          <p:cNvSpPr txBox="1"/>
          <p:nvPr/>
        </p:nvSpPr>
        <p:spPr>
          <a:xfrm>
            <a:off x="92160" y="3208807"/>
            <a:ext cx="3609280" cy="461665"/>
          </a:xfrm>
          <a:prstGeom prst="rect">
            <a:avLst/>
          </a:prstGeom>
          <a:noFill/>
        </p:spPr>
        <p:txBody>
          <a:bodyPr wrap="square" rtlCol="0">
            <a:spAutoFit/>
          </a:bodyPr>
          <a:lstStyle/>
          <a:p>
            <a:r>
              <a:rPr lang="es-MX" sz="800" b="1" dirty="0"/>
              <a:t>* El VaR histórico es a horizonte de 1 día con el 99% de confianza ** Sensibilidad por aumento de 1pb en tasas (PV01). *** Sensibilidad por disminución de 1% en Renta Variable (RV). **** Sensibilidad por disminución de 1% en el dólar.</a:t>
            </a:r>
          </a:p>
        </p:txBody>
      </p:sp>
      <p:sp>
        <p:nvSpPr>
          <p:cNvPr id="15" name="CuadroTexto 14"/>
          <p:cNvSpPr txBox="1"/>
          <p:nvPr/>
        </p:nvSpPr>
        <p:spPr>
          <a:xfrm>
            <a:off x="4291075" y="1745493"/>
            <a:ext cx="3245476" cy="1384995"/>
          </a:xfrm>
          <a:prstGeom prst="rect">
            <a:avLst/>
          </a:prstGeom>
          <a:noFill/>
        </p:spPr>
        <p:txBody>
          <a:bodyPr wrap="square" rtlCol="0">
            <a:spAutoFit/>
          </a:bodyPr>
          <a:lstStyle/>
          <a:p>
            <a:r>
              <a:rPr lang="es-MX" dirty="0"/>
              <a:t>Efecto Trump   	- 3,436 mdp</a:t>
            </a:r>
          </a:p>
          <a:p>
            <a:r>
              <a:rPr lang="es-MX" sz="1200" dirty="0"/>
              <a:t>(8-11 nov.)</a:t>
            </a:r>
          </a:p>
          <a:p>
            <a:r>
              <a:rPr lang="es-MX" dirty="0"/>
              <a:t>Resultado 2016   	  1,006 mdp</a:t>
            </a:r>
          </a:p>
          <a:p>
            <a:r>
              <a:rPr lang="es-MX" dirty="0"/>
              <a:t>Resultado 2017	</a:t>
            </a:r>
            <a:r>
              <a:rPr lang="es-MX" dirty="0" smtClean="0"/>
              <a:t>*</a:t>
            </a:r>
            <a:r>
              <a:rPr lang="es-MX" u="sng" dirty="0" smtClean="0"/>
              <a:t>6,070 </a:t>
            </a:r>
            <a:r>
              <a:rPr lang="es-MX" u="sng" dirty="0"/>
              <a:t>mdp</a:t>
            </a:r>
          </a:p>
          <a:p>
            <a:r>
              <a:rPr lang="es-MX" dirty="0"/>
              <a:t>                                     7</a:t>
            </a:r>
            <a:r>
              <a:rPr lang="es-MX" dirty="0" smtClean="0"/>
              <a:t>,076 </a:t>
            </a:r>
            <a:r>
              <a:rPr lang="es-MX" dirty="0"/>
              <a:t>mdp</a:t>
            </a:r>
          </a:p>
        </p:txBody>
      </p:sp>
      <p:sp>
        <p:nvSpPr>
          <p:cNvPr id="13" name="CuadroTexto 12"/>
          <p:cNvSpPr txBox="1"/>
          <p:nvPr/>
        </p:nvSpPr>
        <p:spPr>
          <a:xfrm>
            <a:off x="4291075" y="3034092"/>
            <a:ext cx="3853067" cy="707886"/>
          </a:xfrm>
          <a:prstGeom prst="rect">
            <a:avLst/>
          </a:prstGeom>
          <a:solidFill>
            <a:schemeClr val="bg1"/>
          </a:solidFill>
        </p:spPr>
        <p:txBody>
          <a:bodyPr wrap="square" rtlCol="0">
            <a:spAutoFit/>
          </a:bodyPr>
          <a:lstStyle/>
          <a:p>
            <a:r>
              <a:rPr lang="es-MX" sz="800" b="1" dirty="0"/>
              <a:t>*Resultado proporcionado por el área de Riesgos. </a:t>
            </a:r>
          </a:p>
          <a:p>
            <a:r>
              <a:rPr lang="es-MX" sz="800" b="1" dirty="0"/>
              <a:t>La atribución al rendimiento es bruto, por lo tanto a los activos netos se le suman los gastos no equiparables, cupones pendientes y compras/ventas por liquidar que equivalen a </a:t>
            </a:r>
            <a:r>
              <a:rPr lang="es-MX" sz="800" b="1" dirty="0" smtClean="0"/>
              <a:t>171 mdp</a:t>
            </a:r>
            <a:r>
              <a:rPr lang="es-MX" sz="800" b="1" dirty="0"/>
              <a:t>.</a:t>
            </a:r>
          </a:p>
          <a:p>
            <a:r>
              <a:rPr lang="es-MX" sz="800" b="1" dirty="0"/>
              <a:t>El resultado podría variar no más del 1% por redondeos.</a:t>
            </a:r>
          </a:p>
        </p:txBody>
      </p:sp>
      <p:pic>
        <p:nvPicPr>
          <p:cNvPr id="8" name="Imagen 7"/>
          <p:cNvPicPr>
            <a:picLocks noChangeAspect="1"/>
          </p:cNvPicPr>
          <p:nvPr/>
        </p:nvPicPr>
        <p:blipFill>
          <a:blip r:embed="rId3"/>
          <a:stretch>
            <a:fillRect/>
          </a:stretch>
        </p:blipFill>
        <p:spPr>
          <a:xfrm>
            <a:off x="0" y="3741978"/>
            <a:ext cx="4520633" cy="2799745"/>
          </a:xfrm>
          <a:prstGeom prst="rect">
            <a:avLst/>
          </a:prstGeom>
        </p:spPr>
      </p:pic>
      <p:pic>
        <p:nvPicPr>
          <p:cNvPr id="9" name="Imagen 8"/>
          <p:cNvPicPr>
            <a:picLocks noChangeAspect="1"/>
          </p:cNvPicPr>
          <p:nvPr/>
        </p:nvPicPr>
        <p:blipFill>
          <a:blip r:embed="rId4"/>
          <a:stretch>
            <a:fillRect/>
          </a:stretch>
        </p:blipFill>
        <p:spPr>
          <a:xfrm>
            <a:off x="50328" y="508828"/>
            <a:ext cx="3291078" cy="2699979"/>
          </a:xfrm>
          <a:prstGeom prst="rect">
            <a:avLst/>
          </a:prstGeom>
        </p:spPr>
      </p:pic>
      <p:pic>
        <p:nvPicPr>
          <p:cNvPr id="10" name="Imagen 9"/>
          <p:cNvPicPr>
            <a:picLocks noChangeAspect="1"/>
          </p:cNvPicPr>
          <p:nvPr/>
        </p:nvPicPr>
        <p:blipFill>
          <a:blip r:embed="rId5"/>
          <a:stretch>
            <a:fillRect/>
          </a:stretch>
        </p:blipFill>
        <p:spPr>
          <a:xfrm>
            <a:off x="3392883" y="530410"/>
            <a:ext cx="4303317" cy="867434"/>
          </a:xfrm>
          <a:prstGeom prst="rect">
            <a:avLst/>
          </a:prstGeom>
        </p:spPr>
      </p:pic>
      <p:pic>
        <p:nvPicPr>
          <p:cNvPr id="11" name="Imagen 10"/>
          <p:cNvPicPr>
            <a:picLocks noChangeAspect="1"/>
          </p:cNvPicPr>
          <p:nvPr/>
        </p:nvPicPr>
        <p:blipFill>
          <a:blip r:embed="rId6"/>
          <a:stretch>
            <a:fillRect/>
          </a:stretch>
        </p:blipFill>
        <p:spPr>
          <a:xfrm>
            <a:off x="4520633" y="3750558"/>
            <a:ext cx="4623366" cy="2782584"/>
          </a:xfrm>
          <a:prstGeom prst="rect">
            <a:avLst/>
          </a:prstGeom>
        </p:spPr>
      </p:pic>
    </p:spTree>
    <p:extLst>
      <p:ext uri="{BB962C8B-B14F-4D97-AF65-F5344CB8AC3E}">
        <p14:creationId xmlns:p14="http://schemas.microsoft.com/office/powerpoint/2010/main" val="2477937348"/>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95250" y="109197"/>
            <a:ext cx="6781006" cy="631825"/>
          </a:xfrm>
        </p:spPr>
        <p:txBody>
          <a:bodyPr/>
          <a:lstStyle/>
          <a:p>
            <a:r>
              <a:rPr lang="es-MX" sz="2000" b="1" dirty="0">
                <a:latin typeface="Century Gothic" panose="020B0502020202020204" pitchFamily="34" charset="0"/>
              </a:rPr>
              <a:t>Cartera FANVIT </a:t>
            </a:r>
            <a:r>
              <a:rPr lang="es-MX" sz="1400" b="1" dirty="0">
                <a:latin typeface="Century Gothic" panose="020B0502020202020204" pitchFamily="34" charset="0"/>
              </a:rPr>
              <a:t>al </a:t>
            </a:r>
            <a:r>
              <a:rPr lang="es-MX" sz="1400" b="1" dirty="0" smtClean="0">
                <a:latin typeface="Century Gothic" panose="020B0502020202020204" pitchFamily="34" charset="0"/>
              </a:rPr>
              <a:t>31 </a:t>
            </a:r>
            <a:r>
              <a:rPr lang="es-MX" sz="1400" b="1" dirty="0">
                <a:latin typeface="Century Gothic" panose="020B0502020202020204" pitchFamily="34" charset="0"/>
              </a:rPr>
              <a:t>de </a:t>
            </a:r>
            <a:r>
              <a:rPr lang="es-MX" sz="1400" b="1" dirty="0" smtClean="0">
                <a:latin typeface="Century Gothic" panose="020B0502020202020204" pitchFamily="34" charset="0"/>
              </a:rPr>
              <a:t>julio </a:t>
            </a:r>
            <a:r>
              <a:rPr lang="es-MX" sz="1400" b="1" dirty="0">
                <a:latin typeface="Century Gothic" panose="020B0502020202020204" pitchFamily="34" charset="0"/>
              </a:rPr>
              <a:t>de 2017</a:t>
            </a:r>
          </a:p>
        </p:txBody>
      </p:sp>
      <p:sp>
        <p:nvSpPr>
          <p:cNvPr id="3" name="2 Marcador de número de diapositiva"/>
          <p:cNvSpPr>
            <a:spLocks noGrp="1"/>
          </p:cNvSpPr>
          <p:nvPr>
            <p:ph type="sldNum" sz="quarter" idx="12"/>
          </p:nvPr>
        </p:nvSpPr>
        <p:spPr>
          <a:xfrm>
            <a:off x="7010400" y="6499224"/>
            <a:ext cx="2133600" cy="365125"/>
          </a:xfrm>
        </p:spPr>
        <p:txBody>
          <a:bodyPr vert="horz" wrap="square" lIns="91440" tIns="45720" rIns="91440" bIns="45720" numCol="1" anchor="ctr" anchorCtr="0" compatLnSpc="1">
            <a:prstTxWarp prst="textNoShape">
              <a:avLst/>
            </a:prstTxWarp>
          </a:bodyPr>
          <a:lstStyle/>
          <a:p>
            <a:pPr algn="ctr"/>
            <a:r>
              <a:rPr lang="es-ES" altLang="es-MX" dirty="0" smtClean="0">
                <a:latin typeface="Century Gothic" panose="020B0502020202020204" pitchFamily="34" charset="0"/>
              </a:rPr>
              <a:t>2</a:t>
            </a:r>
            <a:endParaRPr lang="es-ES" altLang="es-MX" dirty="0">
              <a:latin typeface="Century Gothic" panose="020B0502020202020204" pitchFamily="34" charset="0"/>
            </a:endParaRPr>
          </a:p>
        </p:txBody>
      </p:sp>
      <p:sp>
        <p:nvSpPr>
          <p:cNvPr id="6" name="2 Marcador de contenido"/>
          <p:cNvSpPr txBox="1">
            <a:spLocks/>
          </p:cNvSpPr>
          <p:nvPr/>
        </p:nvSpPr>
        <p:spPr>
          <a:xfrm>
            <a:off x="0" y="6594511"/>
            <a:ext cx="6581974" cy="253927"/>
          </a:xfrm>
          <a:prstGeom prst="rect">
            <a:avLst/>
          </a:prstGeom>
        </p:spPr>
        <p:txBody>
          <a:bodyPr vert="horz" lIns="91440" tIns="45720" rIns="91440" bIns="45720" rtlCol="0">
            <a:noAutofit/>
          </a:bodyPr>
          <a:lstStyle>
            <a:lvl1pPr marL="342900" indent="-342900" algn="l" defTabSz="457200" rtl="0" eaLnBrk="1" latinLnBrk="0" hangingPunct="1">
              <a:spcBef>
                <a:spcPct val="20000"/>
              </a:spcBef>
              <a:buFont typeface="Arial"/>
              <a:buChar char="•"/>
              <a:defRPr sz="2800" b="0" i="0" kern="1200">
                <a:solidFill>
                  <a:schemeClr val="tx1"/>
                </a:solidFill>
                <a:latin typeface="Myriad Pro Light"/>
                <a:ea typeface="+mn-ea"/>
                <a:cs typeface="Myriad Pro Light"/>
              </a:defRPr>
            </a:lvl1pPr>
            <a:lvl2pPr marL="742950" indent="-285750" algn="l" defTabSz="457200" rtl="0" eaLnBrk="1" latinLnBrk="0" hangingPunct="1">
              <a:spcBef>
                <a:spcPct val="20000"/>
              </a:spcBef>
              <a:buFont typeface="Arial"/>
              <a:buChar char="–"/>
              <a:defRPr sz="2400" b="0" i="0" kern="1200">
                <a:solidFill>
                  <a:schemeClr val="tx1"/>
                </a:solidFill>
                <a:latin typeface="Myriad Pro Light"/>
                <a:ea typeface="+mn-ea"/>
                <a:cs typeface="Myriad Pro Light"/>
              </a:defRPr>
            </a:lvl2pPr>
            <a:lvl3pPr marL="1143000" indent="-228600" algn="l" defTabSz="457200" rtl="0" eaLnBrk="1" latinLnBrk="0" hangingPunct="1">
              <a:spcBef>
                <a:spcPct val="20000"/>
              </a:spcBef>
              <a:buFont typeface="Arial"/>
              <a:buChar char="•"/>
              <a:defRPr sz="2000" b="0" i="0" kern="1200">
                <a:solidFill>
                  <a:schemeClr val="tx1"/>
                </a:solidFill>
                <a:latin typeface="Myriad Pro Light"/>
                <a:ea typeface="+mn-ea"/>
                <a:cs typeface="Myriad Pro Light"/>
              </a:defRPr>
            </a:lvl3pPr>
            <a:lvl4pPr marL="1600200" indent="-228600" algn="l" defTabSz="457200" rtl="0" eaLnBrk="1" latinLnBrk="0" hangingPunct="1">
              <a:spcBef>
                <a:spcPct val="20000"/>
              </a:spcBef>
              <a:buFont typeface="Arial"/>
              <a:buChar char="–"/>
              <a:defRPr sz="1800" b="0" i="0" kern="1200">
                <a:solidFill>
                  <a:schemeClr val="tx1"/>
                </a:solidFill>
                <a:latin typeface="Myriad Pro Light"/>
                <a:ea typeface="+mn-ea"/>
                <a:cs typeface="Myriad Pro Light"/>
              </a:defRPr>
            </a:lvl4pPr>
            <a:lvl5pPr marL="2057400" indent="-228600" algn="l" defTabSz="457200" rtl="0" eaLnBrk="1" latinLnBrk="0" hangingPunct="1">
              <a:spcBef>
                <a:spcPct val="20000"/>
              </a:spcBef>
              <a:buFont typeface="Arial"/>
              <a:buChar char="»"/>
              <a:defRPr sz="1800" b="0" i="0" kern="1200">
                <a:solidFill>
                  <a:schemeClr val="tx1"/>
                </a:solidFill>
                <a:latin typeface="Myriad Pro Light"/>
                <a:ea typeface="+mn-ea"/>
                <a:cs typeface="Myriad Pro Light"/>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spcBef>
                <a:spcPts val="0"/>
              </a:spcBef>
              <a:spcAft>
                <a:spcPts val="600"/>
              </a:spcAft>
              <a:buClr>
                <a:srgbClr val="CD0000"/>
              </a:buClr>
              <a:buSzPct val="110000"/>
              <a:buNone/>
            </a:pPr>
            <a:r>
              <a:rPr lang="es-MX" sz="900" dirty="0">
                <a:latin typeface="Century Gothic" panose="020B0502020202020204" pitchFamily="34" charset="0"/>
              </a:rPr>
              <a:t>Fuente:</a:t>
            </a:r>
            <a:r>
              <a:rPr lang="es-MX" sz="900" dirty="0">
                <a:solidFill>
                  <a:prstClr val="black"/>
                </a:solidFill>
                <a:latin typeface="Century Gothic" panose="020B0502020202020204" pitchFamily="34" charset="0"/>
              </a:rPr>
              <a:t> Elaborado por </a:t>
            </a:r>
            <a:r>
              <a:rPr lang="es-MX" sz="900" dirty="0">
                <a:latin typeface="Century Gothic" panose="020B0502020202020204" pitchFamily="34" charset="0"/>
              </a:rPr>
              <a:t>la Gerencia Sr. de </a:t>
            </a:r>
            <a:r>
              <a:rPr lang="es-MX" sz="900" dirty="0" smtClean="0">
                <a:latin typeface="Century Gothic" panose="020B0502020202020204" pitchFamily="34" charset="0"/>
              </a:rPr>
              <a:t>Coordinación de Inversiones del </a:t>
            </a:r>
            <a:r>
              <a:rPr lang="es-MX" sz="900" dirty="0">
                <a:latin typeface="Century Gothic" panose="020B0502020202020204" pitchFamily="34" charset="0"/>
              </a:rPr>
              <a:t>Infonavit con datos al </a:t>
            </a:r>
            <a:r>
              <a:rPr lang="es-MX" sz="900" dirty="0" smtClean="0">
                <a:latin typeface="Century Gothic" panose="020B0502020202020204" pitchFamily="34" charset="0"/>
              </a:rPr>
              <a:t>31 </a:t>
            </a:r>
            <a:r>
              <a:rPr lang="es-MX" sz="900" dirty="0">
                <a:latin typeface="Century Gothic" panose="020B0502020202020204" pitchFamily="34" charset="0"/>
              </a:rPr>
              <a:t>de </a:t>
            </a:r>
            <a:r>
              <a:rPr lang="es-MX" sz="900" dirty="0" smtClean="0">
                <a:latin typeface="Century Gothic" panose="020B0502020202020204" pitchFamily="34" charset="0"/>
              </a:rPr>
              <a:t>julio </a:t>
            </a:r>
            <a:r>
              <a:rPr lang="es-MX" sz="900" dirty="0">
                <a:latin typeface="Century Gothic" panose="020B0502020202020204" pitchFamily="34" charset="0"/>
              </a:rPr>
              <a:t>de 2017.</a:t>
            </a:r>
          </a:p>
        </p:txBody>
      </p:sp>
      <p:sp>
        <p:nvSpPr>
          <p:cNvPr id="9" name="CuadroTexto 8"/>
          <p:cNvSpPr txBox="1"/>
          <p:nvPr/>
        </p:nvSpPr>
        <p:spPr>
          <a:xfrm>
            <a:off x="4554795" y="6329947"/>
            <a:ext cx="3221879" cy="338554"/>
          </a:xfrm>
          <a:prstGeom prst="rect">
            <a:avLst/>
          </a:prstGeom>
          <a:noFill/>
        </p:spPr>
        <p:txBody>
          <a:bodyPr wrap="square" rtlCol="0">
            <a:spAutoFit/>
          </a:bodyPr>
          <a:lstStyle/>
          <a:p>
            <a:r>
              <a:rPr lang="es-MX" sz="800" b="1" dirty="0"/>
              <a:t>* En monedas se está contabilizando “Renta Variable en Divisas” más la chequera en dólares. La suma de los porcentajes será superior al 100%</a:t>
            </a:r>
          </a:p>
        </p:txBody>
      </p:sp>
      <p:pic>
        <p:nvPicPr>
          <p:cNvPr id="8" name="Imagen 3"/>
          <p:cNvPicPr>
            <a:picLocks noChangeAspect="1"/>
          </p:cNvPicPr>
          <p:nvPr/>
        </p:nvPicPr>
        <p:blipFill>
          <a:blip r:embed="rId2"/>
          <a:stretch>
            <a:fillRect/>
          </a:stretch>
        </p:blipFill>
        <p:spPr>
          <a:xfrm>
            <a:off x="262208" y="812799"/>
            <a:ext cx="7514466" cy="5534119"/>
          </a:xfrm>
          <a:prstGeom prst="rect">
            <a:avLst/>
          </a:prstGeom>
        </p:spPr>
      </p:pic>
    </p:spTree>
    <p:extLst>
      <p:ext uri="{BB962C8B-B14F-4D97-AF65-F5344CB8AC3E}">
        <p14:creationId xmlns:p14="http://schemas.microsoft.com/office/powerpoint/2010/main" val="2394434981"/>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323528" y="297432"/>
            <a:ext cx="7121471" cy="631825"/>
          </a:xfrm>
        </p:spPr>
        <p:txBody>
          <a:bodyPr>
            <a:noAutofit/>
          </a:bodyPr>
          <a:lstStyle/>
          <a:p>
            <a:r>
              <a:rPr lang="es-MX" sz="2000" b="1" dirty="0" smtClean="0">
                <a:latin typeface="Century Gothic" panose="020B0502020202020204" pitchFamily="34" charset="0"/>
              </a:rPr>
              <a:t>Operaciones </a:t>
            </a:r>
            <a:r>
              <a:rPr lang="es-MX" sz="2000" b="1" dirty="0">
                <a:latin typeface="Century Gothic" panose="020B0502020202020204" pitchFamily="34" charset="0"/>
              </a:rPr>
              <a:t>relevantes </a:t>
            </a:r>
            <a:br>
              <a:rPr lang="es-MX" sz="2000" b="1" dirty="0">
                <a:latin typeface="Century Gothic" panose="020B0502020202020204" pitchFamily="34" charset="0"/>
              </a:rPr>
            </a:br>
            <a:r>
              <a:rPr lang="es-MX" sz="2000" b="1" dirty="0">
                <a:latin typeface="Century Gothic" panose="020B0502020202020204" pitchFamily="34" charset="0"/>
              </a:rPr>
              <a:t>FANVIT </a:t>
            </a:r>
            <a:r>
              <a:rPr lang="es-MX" sz="1400" b="1" dirty="0">
                <a:latin typeface="Century Gothic" panose="020B0502020202020204" pitchFamily="34" charset="0"/>
              </a:rPr>
              <a:t>del </a:t>
            </a:r>
            <a:r>
              <a:rPr lang="es-MX" sz="1400" b="1" dirty="0" smtClean="0">
                <a:latin typeface="Century Gothic" panose="020B0502020202020204" pitchFamily="34" charset="0"/>
              </a:rPr>
              <a:t>1 al 31 </a:t>
            </a:r>
            <a:r>
              <a:rPr lang="es-MX" sz="1400" b="1" dirty="0">
                <a:latin typeface="Century Gothic" panose="020B0502020202020204" pitchFamily="34" charset="0"/>
              </a:rPr>
              <a:t>de </a:t>
            </a:r>
            <a:r>
              <a:rPr lang="es-MX" sz="1400" b="1" dirty="0" smtClean="0">
                <a:latin typeface="Century Gothic" panose="020B0502020202020204" pitchFamily="34" charset="0"/>
              </a:rPr>
              <a:t>julio </a:t>
            </a:r>
            <a:r>
              <a:rPr lang="es-MX" sz="1400" b="1" dirty="0">
                <a:latin typeface="Century Gothic" panose="020B0502020202020204" pitchFamily="34" charset="0"/>
              </a:rPr>
              <a:t>de 2017</a:t>
            </a:r>
            <a:r>
              <a:rPr lang="es-MX" sz="1400" b="1" dirty="0" smtClean="0">
                <a:latin typeface="Century Gothic" panose="020B0502020202020204" pitchFamily="34" charset="0"/>
              </a:rPr>
              <a:t>.</a:t>
            </a:r>
            <a:endParaRPr lang="es-MX" sz="1400" b="1" dirty="0">
              <a:latin typeface="Century Gothic" panose="020B0502020202020204" pitchFamily="34" charset="0"/>
            </a:endParaRPr>
          </a:p>
        </p:txBody>
      </p:sp>
      <p:sp>
        <p:nvSpPr>
          <p:cNvPr id="13" name="Marcador de contenido 2"/>
          <p:cNvSpPr>
            <a:spLocks noGrp="1"/>
          </p:cNvSpPr>
          <p:nvPr>
            <p:ph idx="1"/>
          </p:nvPr>
        </p:nvSpPr>
        <p:spPr>
          <a:xfrm>
            <a:off x="600891" y="1232452"/>
            <a:ext cx="8229600" cy="5194227"/>
          </a:xfrm>
        </p:spPr>
        <p:txBody>
          <a:bodyPr>
            <a:normAutofit/>
          </a:bodyPr>
          <a:lstStyle/>
          <a:p>
            <a:pPr algn="just">
              <a:buClr>
                <a:srgbClr val="C00000"/>
              </a:buClr>
            </a:pPr>
            <a:r>
              <a:rPr lang="es-MX" sz="1400" dirty="0" smtClean="0">
                <a:latin typeface="Century Gothic" panose="020B0502020202020204" pitchFamily="34" charset="0"/>
              </a:rPr>
              <a:t>Reducción de exposición en papeles corporativos y participación en emisiones primarias de banca de desarrollo y emisoras cuasi gubernamentales.</a:t>
            </a:r>
          </a:p>
          <a:p>
            <a:pPr algn="just">
              <a:buClr>
                <a:srgbClr val="C00000"/>
              </a:buClr>
            </a:pPr>
            <a:endParaRPr lang="x-none" sz="1400" dirty="0">
              <a:latin typeface="Century Gothic" panose="020B0502020202020204" pitchFamily="34" charset="0"/>
            </a:endParaRPr>
          </a:p>
          <a:p>
            <a:pPr algn="just">
              <a:buClr>
                <a:srgbClr val="C00000"/>
              </a:buClr>
            </a:pPr>
            <a:endParaRPr lang="x-none" sz="1400" dirty="0" smtClean="0">
              <a:latin typeface="Century Gothic" panose="020B0502020202020204" pitchFamily="34" charset="0"/>
            </a:endParaRPr>
          </a:p>
          <a:p>
            <a:pPr algn="just">
              <a:buClr>
                <a:srgbClr val="C00000"/>
              </a:buClr>
            </a:pPr>
            <a:endParaRPr lang="x-none" sz="1400" dirty="0">
              <a:latin typeface="Century Gothic" panose="020B0502020202020204" pitchFamily="34" charset="0"/>
            </a:endParaRPr>
          </a:p>
          <a:p>
            <a:pPr algn="just">
              <a:buClr>
                <a:srgbClr val="C00000"/>
              </a:buClr>
            </a:pPr>
            <a:endParaRPr lang="x-none" sz="1400" dirty="0" smtClean="0">
              <a:latin typeface="Century Gothic" panose="020B0502020202020204" pitchFamily="34" charset="0"/>
            </a:endParaRPr>
          </a:p>
          <a:p>
            <a:pPr algn="just">
              <a:buClr>
                <a:srgbClr val="C00000"/>
              </a:buClr>
            </a:pPr>
            <a:endParaRPr lang="x-none" sz="1400" dirty="0">
              <a:latin typeface="Century Gothic" panose="020B0502020202020204" pitchFamily="34" charset="0"/>
            </a:endParaRPr>
          </a:p>
          <a:p>
            <a:pPr algn="just">
              <a:buClr>
                <a:srgbClr val="C00000"/>
              </a:buClr>
            </a:pPr>
            <a:endParaRPr lang="x-none" sz="1400" dirty="0" smtClean="0">
              <a:latin typeface="Century Gothic" panose="020B0502020202020204" pitchFamily="34" charset="0"/>
            </a:endParaRPr>
          </a:p>
          <a:p>
            <a:pPr algn="just">
              <a:buClr>
                <a:srgbClr val="C00000"/>
              </a:buClr>
            </a:pPr>
            <a:endParaRPr lang="x-none" sz="1400" dirty="0">
              <a:latin typeface="Century Gothic" panose="020B0502020202020204" pitchFamily="34" charset="0"/>
            </a:endParaRPr>
          </a:p>
          <a:p>
            <a:pPr algn="just">
              <a:buClr>
                <a:srgbClr val="C00000"/>
              </a:buClr>
            </a:pPr>
            <a:endParaRPr lang="x-none" sz="1400" dirty="0" smtClean="0">
              <a:latin typeface="Century Gothic" panose="020B0502020202020204" pitchFamily="34" charset="0"/>
            </a:endParaRPr>
          </a:p>
          <a:p>
            <a:pPr algn="just">
              <a:buClr>
                <a:srgbClr val="C00000"/>
              </a:buClr>
            </a:pPr>
            <a:endParaRPr lang="x-none" sz="1400" dirty="0" smtClean="0">
              <a:latin typeface="Century Gothic" panose="020B0502020202020204" pitchFamily="34" charset="0"/>
            </a:endParaRPr>
          </a:p>
          <a:p>
            <a:pPr algn="just">
              <a:buClr>
                <a:srgbClr val="C00000"/>
              </a:buClr>
            </a:pPr>
            <a:endParaRPr lang="x-none" sz="1400" dirty="0">
              <a:latin typeface="Century Gothic" panose="020B0502020202020204" pitchFamily="34" charset="0"/>
            </a:endParaRPr>
          </a:p>
          <a:p>
            <a:pPr algn="just">
              <a:buClr>
                <a:srgbClr val="C00000"/>
              </a:buClr>
            </a:pPr>
            <a:endParaRPr lang="x-none" sz="1400" dirty="0" smtClean="0">
              <a:latin typeface="Century Gothic" panose="020B0502020202020204" pitchFamily="34" charset="0"/>
            </a:endParaRPr>
          </a:p>
          <a:p>
            <a:pPr marL="0" indent="0" algn="just">
              <a:buClr>
                <a:srgbClr val="C00000"/>
              </a:buClr>
              <a:buNone/>
            </a:pPr>
            <a:endParaRPr lang="x-none" sz="1400" dirty="0" smtClean="0">
              <a:latin typeface="Century Gothic" panose="020B0502020202020204" pitchFamily="34" charset="0"/>
            </a:endParaRPr>
          </a:p>
          <a:p>
            <a:pPr algn="just">
              <a:buClr>
                <a:srgbClr val="C00000"/>
              </a:buClr>
            </a:pPr>
            <a:endParaRPr lang="x-none" sz="1400" dirty="0">
              <a:latin typeface="Century Gothic" panose="020B0502020202020204" pitchFamily="34" charset="0"/>
            </a:endParaRPr>
          </a:p>
          <a:p>
            <a:pPr algn="just">
              <a:buClr>
                <a:srgbClr val="C00000"/>
              </a:buClr>
            </a:pPr>
            <a:r>
              <a:rPr lang="x-none" sz="1400" dirty="0" smtClean="0">
                <a:latin typeface="Century Gothic" panose="020B0502020202020204" pitchFamily="34" charset="0"/>
              </a:rPr>
              <a:t>Incremento en posición de renta variable internacional manteniendo la estructura del portafolio.</a:t>
            </a:r>
            <a:endParaRPr lang="es-MX" sz="1400" dirty="0" smtClean="0">
              <a:latin typeface="Century Gothic" panose="020B0502020202020204" pitchFamily="34" charset="0"/>
            </a:endParaRPr>
          </a:p>
          <a:p>
            <a:pPr marL="0" indent="0" algn="just">
              <a:buClr>
                <a:srgbClr val="C00000"/>
              </a:buClr>
              <a:buNone/>
            </a:pPr>
            <a:endParaRPr lang="x-none" sz="1400" dirty="0">
              <a:latin typeface="Century Gothic" panose="020B0502020202020204" pitchFamily="34" charset="0"/>
            </a:endParaRPr>
          </a:p>
          <a:p>
            <a:pPr algn="just">
              <a:buClr>
                <a:srgbClr val="C00000"/>
              </a:buClr>
            </a:pPr>
            <a:endParaRPr lang="x-none" sz="1400" dirty="0" smtClean="0">
              <a:latin typeface="Century Gothic" panose="020B0502020202020204" pitchFamily="34" charset="0"/>
            </a:endParaRPr>
          </a:p>
          <a:p>
            <a:pPr marL="0" indent="0" algn="just">
              <a:buClr>
                <a:srgbClr val="C00000"/>
              </a:buClr>
              <a:buNone/>
            </a:pPr>
            <a:endParaRPr lang="es-MX" sz="1600" dirty="0">
              <a:latin typeface="Century Gothic" panose="020B0502020202020204" pitchFamily="34" charset="0"/>
            </a:endParaRPr>
          </a:p>
        </p:txBody>
      </p:sp>
      <p:sp>
        <p:nvSpPr>
          <p:cNvPr id="3" name="2 Marcador de número de diapositiva"/>
          <p:cNvSpPr>
            <a:spLocks noGrp="1"/>
          </p:cNvSpPr>
          <p:nvPr>
            <p:ph type="sldNum" sz="quarter" idx="12"/>
          </p:nvPr>
        </p:nvSpPr>
        <p:spPr>
          <a:xfrm>
            <a:off x="8686800" y="6492874"/>
            <a:ext cx="491706" cy="365125"/>
          </a:xfrm>
        </p:spPr>
        <p:txBody>
          <a:bodyPr/>
          <a:lstStyle/>
          <a:p>
            <a:pPr algn="ctr"/>
            <a:r>
              <a:rPr lang="es-ES" altLang="es-MX" dirty="0" smtClean="0">
                <a:latin typeface="Century Gothic" panose="020B0502020202020204" pitchFamily="34" charset="0"/>
              </a:rPr>
              <a:t>3</a:t>
            </a:r>
            <a:endParaRPr lang="es-ES" altLang="es-MX" dirty="0">
              <a:latin typeface="Century Gothic" panose="020B0502020202020204" pitchFamily="34" charset="0"/>
            </a:endParaRPr>
          </a:p>
        </p:txBody>
      </p:sp>
      <p:sp>
        <p:nvSpPr>
          <p:cNvPr id="9" name="CuadroTexto 8"/>
          <p:cNvSpPr txBox="1"/>
          <p:nvPr/>
        </p:nvSpPr>
        <p:spPr>
          <a:xfrm>
            <a:off x="641904" y="6429391"/>
            <a:ext cx="8147573" cy="253916"/>
          </a:xfrm>
          <a:prstGeom prst="rect">
            <a:avLst/>
          </a:prstGeom>
          <a:noFill/>
        </p:spPr>
        <p:txBody>
          <a:bodyPr wrap="square" rtlCol="0">
            <a:spAutoFit/>
          </a:bodyPr>
          <a:lstStyle/>
          <a:p>
            <a:r>
              <a:rPr lang="x-none" sz="1050" dirty="0" smtClean="0"/>
              <a:t>*Cifras en millones de pesos.</a:t>
            </a:r>
            <a:endParaRPr lang="es-MX" sz="1050" dirty="0"/>
          </a:p>
        </p:txBody>
      </p:sp>
      <p:pic>
        <p:nvPicPr>
          <p:cNvPr id="4" name="Imagen 3"/>
          <p:cNvPicPr>
            <a:picLocks noChangeAspect="1"/>
          </p:cNvPicPr>
          <p:nvPr/>
        </p:nvPicPr>
        <p:blipFill>
          <a:blip r:embed="rId2"/>
          <a:stretch>
            <a:fillRect/>
          </a:stretch>
        </p:blipFill>
        <p:spPr>
          <a:xfrm>
            <a:off x="3043237" y="1787612"/>
            <a:ext cx="3057525" cy="3069734"/>
          </a:xfrm>
          <a:prstGeom prst="rect">
            <a:avLst/>
          </a:prstGeom>
        </p:spPr>
      </p:pic>
      <p:pic>
        <p:nvPicPr>
          <p:cNvPr id="5" name="Imagen 4"/>
          <p:cNvPicPr>
            <a:picLocks noChangeAspect="1"/>
          </p:cNvPicPr>
          <p:nvPr/>
        </p:nvPicPr>
        <p:blipFill>
          <a:blip r:embed="rId3"/>
          <a:stretch>
            <a:fillRect/>
          </a:stretch>
        </p:blipFill>
        <p:spPr>
          <a:xfrm>
            <a:off x="3043237" y="5388811"/>
            <a:ext cx="3057525" cy="972400"/>
          </a:xfrm>
          <a:prstGeom prst="rect">
            <a:avLst/>
          </a:prstGeom>
        </p:spPr>
      </p:pic>
    </p:spTree>
    <p:extLst>
      <p:ext uri="{BB962C8B-B14F-4D97-AF65-F5344CB8AC3E}">
        <p14:creationId xmlns:p14="http://schemas.microsoft.com/office/powerpoint/2010/main" val="3364110513"/>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Marcador de número de diapositiva 3"/>
          <p:cNvSpPr>
            <a:spLocks noGrp="1"/>
          </p:cNvSpPr>
          <p:nvPr>
            <p:ph type="sldNum" sz="quarter" idx="12"/>
          </p:nvPr>
        </p:nvSpPr>
        <p:spPr/>
        <p:txBody>
          <a:bodyPr/>
          <a:lstStyle/>
          <a:p>
            <a:r>
              <a:rPr lang="es-ES" altLang="es-MX" dirty="0" smtClean="0">
                <a:latin typeface="Century Gothic" panose="020B0502020202020204" pitchFamily="34" charset="0"/>
              </a:rPr>
              <a:t>4</a:t>
            </a:r>
            <a:endParaRPr lang="es-ES" altLang="es-MX" dirty="0">
              <a:latin typeface="Century Gothic" panose="020B0502020202020204" pitchFamily="34" charset="0"/>
            </a:endParaRPr>
          </a:p>
        </p:txBody>
      </p:sp>
      <p:sp>
        <p:nvSpPr>
          <p:cNvPr id="6" name="Marcador de contenido 2"/>
          <p:cNvSpPr>
            <a:spLocks noGrp="1"/>
          </p:cNvSpPr>
          <p:nvPr>
            <p:ph idx="1"/>
          </p:nvPr>
        </p:nvSpPr>
        <p:spPr>
          <a:xfrm>
            <a:off x="457200" y="1331905"/>
            <a:ext cx="8229600" cy="5389570"/>
          </a:xfrm>
        </p:spPr>
        <p:txBody>
          <a:bodyPr>
            <a:normAutofit/>
          </a:bodyPr>
          <a:lstStyle/>
          <a:p>
            <a:pPr algn="just">
              <a:buClr>
                <a:srgbClr val="C00000"/>
              </a:buClr>
            </a:pPr>
            <a:r>
              <a:rPr lang="x-none" sz="1400" dirty="0" smtClean="0">
                <a:latin typeface="Century Gothic" panose="020B0502020202020204" pitchFamily="34" charset="0"/>
              </a:rPr>
              <a:t>Participación en el mercado secundario de Fibras, siguiendo la estrategia de diversificación del portafolio.</a:t>
            </a:r>
            <a:endParaRPr lang="x-none" sz="1400" dirty="0">
              <a:latin typeface="Century Gothic" panose="020B0502020202020204" pitchFamily="34" charset="0"/>
            </a:endParaRPr>
          </a:p>
          <a:p>
            <a:pPr algn="just">
              <a:buClr>
                <a:srgbClr val="C00000"/>
              </a:buClr>
            </a:pPr>
            <a:endParaRPr lang="x-none" sz="1400" dirty="0" smtClean="0">
              <a:latin typeface="Century Gothic" panose="020B0502020202020204" pitchFamily="34" charset="0"/>
            </a:endParaRPr>
          </a:p>
          <a:p>
            <a:pPr algn="just">
              <a:buClr>
                <a:srgbClr val="C00000"/>
              </a:buClr>
            </a:pPr>
            <a:endParaRPr lang="x-none" sz="1400" dirty="0">
              <a:latin typeface="Century Gothic" panose="020B0502020202020204" pitchFamily="34" charset="0"/>
            </a:endParaRPr>
          </a:p>
          <a:p>
            <a:pPr algn="just">
              <a:buClr>
                <a:srgbClr val="C00000"/>
              </a:buClr>
            </a:pPr>
            <a:endParaRPr lang="x-none" sz="1400" dirty="0" smtClean="0">
              <a:latin typeface="Century Gothic" panose="020B0502020202020204" pitchFamily="34" charset="0"/>
            </a:endParaRPr>
          </a:p>
          <a:p>
            <a:pPr algn="just">
              <a:buClr>
                <a:srgbClr val="C00000"/>
              </a:buClr>
            </a:pPr>
            <a:endParaRPr lang="x-none" sz="1400" dirty="0" smtClean="0">
              <a:latin typeface="Century Gothic" panose="020B0502020202020204" pitchFamily="34" charset="0"/>
            </a:endParaRPr>
          </a:p>
          <a:p>
            <a:pPr algn="just">
              <a:buClr>
                <a:srgbClr val="C00000"/>
              </a:buClr>
            </a:pPr>
            <a:endParaRPr lang="x-none" sz="1400" dirty="0">
              <a:latin typeface="Century Gothic" panose="020B0502020202020204" pitchFamily="34" charset="0"/>
            </a:endParaRPr>
          </a:p>
          <a:p>
            <a:pPr algn="just">
              <a:buClr>
                <a:srgbClr val="C00000"/>
              </a:buClr>
            </a:pPr>
            <a:endParaRPr lang="x-none" sz="1400" dirty="0" smtClean="0">
              <a:latin typeface="Century Gothic" panose="020B0502020202020204" pitchFamily="34" charset="0"/>
            </a:endParaRPr>
          </a:p>
          <a:p>
            <a:pPr algn="just">
              <a:buClr>
                <a:srgbClr val="C00000"/>
              </a:buClr>
            </a:pPr>
            <a:r>
              <a:rPr lang="x-none" sz="1400" dirty="0" smtClean="0">
                <a:latin typeface="Century Gothic" panose="020B0502020202020204" pitchFamily="34" charset="0"/>
              </a:rPr>
              <a:t>Compra de instrumentos a tasa variable, manteniendo la estructura defensiva del portafolio, utilizando PRLVs emitidos por la banca de desarrollo como instrumentos de manejo de liquidez de corto plazo.</a:t>
            </a:r>
          </a:p>
          <a:p>
            <a:pPr marL="0" indent="0" algn="just">
              <a:buClr>
                <a:srgbClr val="C00000"/>
              </a:buClr>
              <a:buNone/>
            </a:pPr>
            <a:endParaRPr lang="x-none" sz="1400" dirty="0">
              <a:latin typeface="Century Gothic" panose="020B0502020202020204" pitchFamily="34" charset="0"/>
            </a:endParaRPr>
          </a:p>
          <a:p>
            <a:pPr algn="just">
              <a:buClr>
                <a:srgbClr val="C00000"/>
              </a:buClr>
            </a:pPr>
            <a:endParaRPr lang="x-none" sz="1400" dirty="0" smtClean="0">
              <a:latin typeface="Century Gothic" panose="020B0502020202020204" pitchFamily="34" charset="0"/>
            </a:endParaRPr>
          </a:p>
          <a:p>
            <a:pPr marL="0" indent="0" algn="just">
              <a:buClr>
                <a:srgbClr val="C00000"/>
              </a:buClr>
              <a:buNone/>
            </a:pPr>
            <a:endParaRPr lang="es-MX" sz="1600" dirty="0">
              <a:latin typeface="Century Gothic" panose="020B0502020202020204" pitchFamily="34" charset="0"/>
            </a:endParaRPr>
          </a:p>
        </p:txBody>
      </p:sp>
      <p:sp>
        <p:nvSpPr>
          <p:cNvPr id="9" name="CuadroTexto 8"/>
          <p:cNvSpPr txBox="1"/>
          <p:nvPr/>
        </p:nvSpPr>
        <p:spPr>
          <a:xfrm>
            <a:off x="864541" y="6079351"/>
            <a:ext cx="8147573" cy="276999"/>
          </a:xfrm>
          <a:prstGeom prst="rect">
            <a:avLst/>
          </a:prstGeom>
        </p:spPr>
        <p:txBody>
          <a:bodyPr vert="horz" wrap="square" lIns="91440" tIns="45720" rIns="91440" bIns="45720" numCol="1" anchor="ctr" anchorCtr="0" compatLnSpc="1">
            <a:prstTxWarp prst="textNoShape">
              <a:avLst/>
            </a:prstTxWarp>
          </a:bodyPr>
          <a:lstStyle>
            <a:defPPr>
              <a:defRPr lang="es-ES"/>
            </a:defPPr>
            <a:lvl1pPr algn="ctr" eaLnBrk="1" hangingPunct="1">
              <a:defRPr sz="1200">
                <a:solidFill>
                  <a:srgbClr val="898989"/>
                </a:solidFill>
                <a:latin typeface="Century Gothic" panose="020B0502020202020204" pitchFamily="34" charset="0"/>
                <a:ea typeface="Myriad Pro"/>
                <a:cs typeface="Myriad Pro"/>
              </a:defRPr>
            </a:lvl1pPr>
          </a:lstStyle>
          <a:p>
            <a:r>
              <a:rPr lang="x-none" dirty="0"/>
              <a:t>*Montos en millones de pesos.</a:t>
            </a:r>
            <a:endParaRPr lang="es-MX" dirty="0"/>
          </a:p>
        </p:txBody>
      </p:sp>
      <p:sp>
        <p:nvSpPr>
          <p:cNvPr id="14" name="Título 1"/>
          <p:cNvSpPr>
            <a:spLocks noGrp="1"/>
          </p:cNvSpPr>
          <p:nvPr>
            <p:ph type="title"/>
          </p:nvPr>
        </p:nvSpPr>
        <p:spPr>
          <a:xfrm>
            <a:off x="457199" y="274638"/>
            <a:ext cx="7121471" cy="631825"/>
          </a:xfrm>
        </p:spPr>
        <p:txBody>
          <a:bodyPr>
            <a:noAutofit/>
          </a:bodyPr>
          <a:lstStyle/>
          <a:p>
            <a:r>
              <a:rPr lang="es-MX" sz="2000" b="1" dirty="0" smtClean="0">
                <a:latin typeface="Century Gothic" panose="020B0502020202020204" pitchFamily="34" charset="0"/>
              </a:rPr>
              <a:t>Operaciones </a:t>
            </a:r>
            <a:r>
              <a:rPr lang="es-MX" sz="2000" b="1" dirty="0">
                <a:latin typeface="Century Gothic" panose="020B0502020202020204" pitchFamily="34" charset="0"/>
              </a:rPr>
              <a:t>relevantes </a:t>
            </a:r>
            <a:br>
              <a:rPr lang="es-MX" sz="2000" b="1" dirty="0">
                <a:latin typeface="Century Gothic" panose="020B0502020202020204" pitchFamily="34" charset="0"/>
              </a:rPr>
            </a:br>
            <a:r>
              <a:rPr lang="es-MX" sz="2000" b="1" dirty="0">
                <a:latin typeface="Century Gothic" panose="020B0502020202020204" pitchFamily="34" charset="0"/>
              </a:rPr>
              <a:t>FANVIT </a:t>
            </a:r>
            <a:r>
              <a:rPr lang="es-MX" sz="1400" b="1" dirty="0">
                <a:latin typeface="Century Gothic" panose="020B0502020202020204" pitchFamily="34" charset="0"/>
              </a:rPr>
              <a:t>del </a:t>
            </a:r>
            <a:r>
              <a:rPr lang="es-MX" sz="1400" b="1" dirty="0" smtClean="0">
                <a:latin typeface="Century Gothic" panose="020B0502020202020204" pitchFamily="34" charset="0"/>
              </a:rPr>
              <a:t>1 al 31 </a:t>
            </a:r>
            <a:r>
              <a:rPr lang="es-MX" sz="1400" b="1" dirty="0">
                <a:latin typeface="Century Gothic" panose="020B0502020202020204" pitchFamily="34" charset="0"/>
              </a:rPr>
              <a:t>de </a:t>
            </a:r>
            <a:r>
              <a:rPr lang="es-MX" sz="1400" b="1" dirty="0" smtClean="0">
                <a:latin typeface="Century Gothic" panose="020B0502020202020204" pitchFamily="34" charset="0"/>
              </a:rPr>
              <a:t>julio </a:t>
            </a:r>
            <a:r>
              <a:rPr lang="es-MX" sz="1400" b="1" dirty="0">
                <a:latin typeface="Century Gothic" panose="020B0502020202020204" pitchFamily="34" charset="0"/>
              </a:rPr>
              <a:t>de 2017.</a:t>
            </a:r>
          </a:p>
        </p:txBody>
      </p:sp>
      <p:pic>
        <p:nvPicPr>
          <p:cNvPr id="2" name="Imagen 1"/>
          <p:cNvPicPr>
            <a:picLocks noChangeAspect="1"/>
          </p:cNvPicPr>
          <p:nvPr/>
        </p:nvPicPr>
        <p:blipFill>
          <a:blip r:embed="rId2"/>
          <a:stretch>
            <a:fillRect/>
          </a:stretch>
        </p:blipFill>
        <p:spPr>
          <a:xfrm>
            <a:off x="3043235" y="1958363"/>
            <a:ext cx="3057525" cy="1163067"/>
          </a:xfrm>
          <a:prstGeom prst="rect">
            <a:avLst/>
          </a:prstGeom>
        </p:spPr>
      </p:pic>
      <p:pic>
        <p:nvPicPr>
          <p:cNvPr id="3" name="Imagen 2"/>
          <p:cNvPicPr>
            <a:picLocks noChangeAspect="1"/>
          </p:cNvPicPr>
          <p:nvPr/>
        </p:nvPicPr>
        <p:blipFill>
          <a:blip r:embed="rId3"/>
          <a:stretch>
            <a:fillRect/>
          </a:stretch>
        </p:blipFill>
        <p:spPr>
          <a:xfrm>
            <a:off x="3043234" y="4268882"/>
            <a:ext cx="3057525" cy="1735067"/>
          </a:xfrm>
          <a:prstGeom prst="rect">
            <a:avLst/>
          </a:prstGeom>
        </p:spPr>
      </p:pic>
    </p:spTree>
    <p:extLst>
      <p:ext uri="{BB962C8B-B14F-4D97-AF65-F5344CB8AC3E}">
        <p14:creationId xmlns:p14="http://schemas.microsoft.com/office/powerpoint/2010/main" val="3071488816"/>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noAutofit/>
          </a:bodyPr>
          <a:lstStyle/>
          <a:p>
            <a:r>
              <a:rPr lang="x-none" sz="2000" b="1" dirty="0">
                <a:latin typeface="Century Gothic" panose="020B0502020202020204" pitchFamily="34" charset="0"/>
              </a:rPr>
              <a:t>Estatus FANVIT B</a:t>
            </a:r>
            <a:endParaRPr lang="es-MX" sz="2000" b="1" dirty="0">
              <a:latin typeface="Century Gothic" panose="020B0502020202020204" pitchFamily="34" charset="0"/>
            </a:endParaRPr>
          </a:p>
        </p:txBody>
      </p:sp>
      <p:sp>
        <p:nvSpPr>
          <p:cNvPr id="4" name="Marcador de número de diapositiva 3"/>
          <p:cNvSpPr>
            <a:spLocks noGrp="1"/>
          </p:cNvSpPr>
          <p:nvPr>
            <p:ph type="sldNum" sz="quarter" idx="12"/>
          </p:nvPr>
        </p:nvSpPr>
        <p:spPr/>
        <p:txBody>
          <a:bodyPr/>
          <a:lstStyle/>
          <a:p>
            <a:r>
              <a:rPr lang="es-ES" altLang="es-MX" dirty="0" smtClean="0"/>
              <a:t>5</a:t>
            </a:r>
            <a:endParaRPr lang="es-ES" altLang="es-MX" dirty="0"/>
          </a:p>
        </p:txBody>
      </p:sp>
      <p:sp>
        <p:nvSpPr>
          <p:cNvPr id="5" name="Marcador de contenido 2"/>
          <p:cNvSpPr>
            <a:spLocks noGrp="1"/>
          </p:cNvSpPr>
          <p:nvPr>
            <p:ph idx="1"/>
          </p:nvPr>
        </p:nvSpPr>
        <p:spPr>
          <a:xfrm>
            <a:off x="140678" y="1186516"/>
            <a:ext cx="8823164" cy="888469"/>
          </a:xfrm>
        </p:spPr>
        <p:txBody>
          <a:bodyPr>
            <a:normAutofit/>
          </a:bodyPr>
          <a:lstStyle/>
          <a:p>
            <a:pPr algn="just">
              <a:buClr>
                <a:srgbClr val="C00000"/>
              </a:buClr>
            </a:pPr>
            <a:r>
              <a:rPr lang="x-none" sz="1200" dirty="0" smtClean="0">
                <a:latin typeface="Century Gothic" panose="020B0502020202020204" pitchFamily="34" charset="0"/>
              </a:rPr>
              <a:t>Al momento de la separación de los portafolios el 30 de junio de 2016, el FANVIT B contaba con 66 instrumentos con un valor total de $13,392 millones de pesos que representaban el 25.7% del valor de la cartera.</a:t>
            </a:r>
          </a:p>
          <a:p>
            <a:pPr>
              <a:buClr>
                <a:srgbClr val="C00000"/>
              </a:buClr>
            </a:pPr>
            <a:r>
              <a:rPr lang="x-none" sz="1200" dirty="0" smtClean="0">
                <a:latin typeface="Century Gothic" panose="020B0502020202020204" pitchFamily="34" charset="0"/>
              </a:rPr>
              <a:t>Al 31 de julio de 2017 el FANVIT B cuenta con 38  instrumentos que representan el 5.7% de la cartera del FANVIT con un valor de $7,191 millones de </a:t>
            </a:r>
            <a:r>
              <a:rPr lang="x-none" sz="1200" smtClean="0">
                <a:latin typeface="Century Gothic" panose="020B0502020202020204" pitchFamily="34" charset="0"/>
              </a:rPr>
              <a:t>pesos.</a:t>
            </a:r>
            <a:endParaRPr lang="es-MX" sz="1600" dirty="0">
              <a:latin typeface="Century Gothic" panose="020B0502020202020204" pitchFamily="34" charset="0"/>
            </a:endParaRPr>
          </a:p>
        </p:txBody>
      </p:sp>
      <p:sp>
        <p:nvSpPr>
          <p:cNvPr id="14" name="CuadroTexto 13"/>
          <p:cNvSpPr txBox="1"/>
          <p:nvPr/>
        </p:nvSpPr>
        <p:spPr>
          <a:xfrm>
            <a:off x="469922" y="6606059"/>
            <a:ext cx="1616148" cy="230832"/>
          </a:xfrm>
          <a:prstGeom prst="rect">
            <a:avLst/>
          </a:prstGeom>
          <a:noFill/>
        </p:spPr>
        <p:txBody>
          <a:bodyPr wrap="none" rtlCol="0">
            <a:spAutoFit/>
          </a:bodyPr>
          <a:lstStyle/>
          <a:p>
            <a:r>
              <a:rPr lang="x-none" sz="900" dirty="0" smtClean="0"/>
              <a:t>*Montos en millones de pesos</a:t>
            </a:r>
            <a:endParaRPr lang="es-MX" sz="900" dirty="0"/>
          </a:p>
        </p:txBody>
      </p:sp>
      <p:pic>
        <p:nvPicPr>
          <p:cNvPr id="6" name="Imagen 5"/>
          <p:cNvPicPr>
            <a:picLocks noChangeAspect="1"/>
          </p:cNvPicPr>
          <p:nvPr/>
        </p:nvPicPr>
        <p:blipFill>
          <a:blip r:embed="rId2"/>
          <a:stretch>
            <a:fillRect/>
          </a:stretch>
        </p:blipFill>
        <p:spPr>
          <a:xfrm>
            <a:off x="251520" y="2214663"/>
            <a:ext cx="4181475" cy="4404400"/>
          </a:xfrm>
          <a:prstGeom prst="rect">
            <a:avLst/>
          </a:prstGeom>
        </p:spPr>
      </p:pic>
      <p:pic>
        <p:nvPicPr>
          <p:cNvPr id="7" name="Imagen 6"/>
          <p:cNvPicPr>
            <a:picLocks noChangeAspect="1"/>
          </p:cNvPicPr>
          <p:nvPr/>
        </p:nvPicPr>
        <p:blipFill>
          <a:blip r:embed="rId3"/>
          <a:stretch>
            <a:fillRect/>
          </a:stretch>
        </p:blipFill>
        <p:spPr>
          <a:xfrm>
            <a:off x="4782366" y="2210507"/>
            <a:ext cx="4181475" cy="3260400"/>
          </a:xfrm>
          <a:prstGeom prst="rect">
            <a:avLst/>
          </a:prstGeom>
        </p:spPr>
      </p:pic>
    </p:spTree>
    <p:extLst>
      <p:ext uri="{BB962C8B-B14F-4D97-AF65-F5344CB8AC3E}">
        <p14:creationId xmlns:p14="http://schemas.microsoft.com/office/powerpoint/2010/main" val="2122347820"/>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Marcador de número de diapositiva 3"/>
          <p:cNvSpPr>
            <a:spLocks noGrp="1"/>
          </p:cNvSpPr>
          <p:nvPr>
            <p:ph type="sldNum" sz="quarter" idx="12"/>
          </p:nvPr>
        </p:nvSpPr>
        <p:spPr>
          <a:xfrm>
            <a:off x="6481638" y="6356350"/>
            <a:ext cx="2133600" cy="365125"/>
          </a:xfrm>
        </p:spPr>
        <p:txBody>
          <a:bodyPr/>
          <a:lstStyle/>
          <a:p>
            <a:r>
              <a:rPr lang="es-ES" altLang="es-MX" dirty="0" smtClean="0">
                <a:latin typeface="Century Gothic" panose="020B0502020202020204" pitchFamily="34" charset="0"/>
              </a:rPr>
              <a:t>6</a:t>
            </a:r>
            <a:endParaRPr lang="es-ES" altLang="es-MX" dirty="0">
              <a:latin typeface="Century Gothic" panose="020B0502020202020204" pitchFamily="34" charset="0"/>
            </a:endParaRPr>
          </a:p>
        </p:txBody>
      </p:sp>
      <p:sp>
        <p:nvSpPr>
          <p:cNvPr id="5" name="Título 1"/>
          <p:cNvSpPr>
            <a:spLocks noGrp="1"/>
          </p:cNvSpPr>
          <p:nvPr>
            <p:ph type="title"/>
          </p:nvPr>
        </p:nvSpPr>
        <p:spPr>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noAutofit/>
          </a:bodyPr>
          <a:lstStyle/>
          <a:p>
            <a:r>
              <a:rPr lang="x-none" sz="2000" b="1" dirty="0">
                <a:latin typeface="Century Gothic" panose="020B0502020202020204" pitchFamily="34" charset="0"/>
              </a:rPr>
              <a:t>Estatus FANVIT B</a:t>
            </a:r>
            <a:endParaRPr lang="es-MX" sz="2000" b="1" dirty="0">
              <a:latin typeface="Century Gothic" panose="020B0502020202020204" pitchFamily="34" charset="0"/>
            </a:endParaRPr>
          </a:p>
        </p:txBody>
      </p:sp>
      <p:sp>
        <p:nvSpPr>
          <p:cNvPr id="6" name="Marcador de contenido 2"/>
          <p:cNvSpPr>
            <a:spLocks noGrp="1"/>
          </p:cNvSpPr>
          <p:nvPr>
            <p:ph idx="1"/>
          </p:nvPr>
        </p:nvSpPr>
        <p:spPr>
          <a:xfrm>
            <a:off x="457200" y="1196752"/>
            <a:ext cx="8229600" cy="5616624"/>
          </a:xfrm>
        </p:spPr>
        <p:txBody>
          <a:bodyPr>
            <a:normAutofit/>
          </a:bodyPr>
          <a:lstStyle/>
          <a:p>
            <a:pPr>
              <a:buClr>
                <a:srgbClr val="C00000"/>
              </a:buClr>
            </a:pPr>
            <a:r>
              <a:rPr lang="x-none" sz="1200" dirty="0" smtClean="0">
                <a:latin typeface="Century Gothic" panose="020B0502020202020204" pitchFamily="34" charset="0"/>
              </a:rPr>
              <a:t>Al cierre de julio de 2017 se han vendido, o amortizado 28 instrumentos con un valor de $6,200 millones de pesos.</a:t>
            </a:r>
          </a:p>
          <a:p>
            <a:pPr marL="0" indent="0">
              <a:buClr>
                <a:srgbClr val="C00000"/>
              </a:buClr>
              <a:buNone/>
            </a:pPr>
            <a:r>
              <a:rPr lang="x-none" sz="1400" dirty="0">
                <a:latin typeface="Century Gothic" panose="020B0502020202020204" pitchFamily="34" charset="0"/>
              </a:rPr>
              <a:t/>
            </a:r>
            <a:br>
              <a:rPr lang="x-none" sz="1400" dirty="0">
                <a:latin typeface="Century Gothic" panose="020B0502020202020204" pitchFamily="34" charset="0"/>
              </a:rPr>
            </a:br>
            <a:r>
              <a:rPr lang="x-none" sz="1400" dirty="0">
                <a:latin typeface="Century Gothic" panose="020B0502020202020204" pitchFamily="34" charset="0"/>
              </a:rPr>
              <a:t/>
            </a:r>
            <a:br>
              <a:rPr lang="x-none" sz="1400" dirty="0">
                <a:latin typeface="Century Gothic" panose="020B0502020202020204" pitchFamily="34" charset="0"/>
              </a:rPr>
            </a:br>
            <a:endParaRPr lang="x-none" sz="1400" dirty="0" smtClean="0">
              <a:latin typeface="Century Gothic" panose="020B0502020202020204" pitchFamily="34" charset="0"/>
            </a:endParaRPr>
          </a:p>
          <a:p>
            <a:pPr marL="0" indent="0" algn="just">
              <a:buClr>
                <a:srgbClr val="C00000"/>
              </a:buClr>
              <a:buNone/>
            </a:pPr>
            <a:endParaRPr lang="es-MX" sz="1600" dirty="0">
              <a:latin typeface="Century Gothic" panose="020B0502020202020204" pitchFamily="34" charset="0"/>
            </a:endParaRPr>
          </a:p>
        </p:txBody>
      </p:sp>
      <p:sp>
        <p:nvSpPr>
          <p:cNvPr id="11" name="CuadroTexto 10"/>
          <p:cNvSpPr txBox="1"/>
          <p:nvPr/>
        </p:nvSpPr>
        <p:spPr>
          <a:xfrm>
            <a:off x="469922" y="6606059"/>
            <a:ext cx="1616148" cy="230832"/>
          </a:xfrm>
          <a:prstGeom prst="rect">
            <a:avLst/>
          </a:prstGeom>
          <a:noFill/>
        </p:spPr>
        <p:txBody>
          <a:bodyPr wrap="none" rtlCol="0">
            <a:spAutoFit/>
          </a:bodyPr>
          <a:lstStyle/>
          <a:p>
            <a:r>
              <a:rPr lang="x-none" sz="900" dirty="0" smtClean="0"/>
              <a:t>*Montos en millones de pesos</a:t>
            </a:r>
            <a:endParaRPr lang="es-MX" sz="900" dirty="0"/>
          </a:p>
        </p:txBody>
      </p:sp>
      <p:pic>
        <p:nvPicPr>
          <p:cNvPr id="12" name="Imagen 11"/>
          <p:cNvPicPr>
            <a:picLocks noChangeAspect="1"/>
          </p:cNvPicPr>
          <p:nvPr/>
        </p:nvPicPr>
        <p:blipFill>
          <a:blip r:embed="rId2"/>
          <a:stretch>
            <a:fillRect/>
          </a:stretch>
        </p:blipFill>
        <p:spPr>
          <a:xfrm>
            <a:off x="2233612" y="1746738"/>
            <a:ext cx="4437615" cy="4860564"/>
          </a:xfrm>
          <a:prstGeom prst="rect">
            <a:avLst/>
          </a:prstGeom>
        </p:spPr>
      </p:pic>
    </p:spTree>
    <p:extLst>
      <p:ext uri="{BB962C8B-B14F-4D97-AF65-F5344CB8AC3E}">
        <p14:creationId xmlns:p14="http://schemas.microsoft.com/office/powerpoint/2010/main" val="937023839"/>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Marcador de número de diapositiva 3"/>
          <p:cNvSpPr>
            <a:spLocks noGrp="1"/>
          </p:cNvSpPr>
          <p:nvPr>
            <p:ph type="sldNum" sz="quarter" idx="12"/>
          </p:nvPr>
        </p:nvSpPr>
        <p:spPr/>
        <p:txBody>
          <a:bodyPr/>
          <a:lstStyle/>
          <a:p>
            <a:r>
              <a:rPr lang="es-ES" altLang="es-MX" dirty="0" smtClean="0"/>
              <a:t>7</a:t>
            </a:r>
            <a:endParaRPr lang="es-ES" altLang="es-MX" dirty="0"/>
          </a:p>
        </p:txBody>
      </p:sp>
      <p:sp>
        <p:nvSpPr>
          <p:cNvPr id="5" name="Título 1"/>
          <p:cNvSpPr>
            <a:spLocks noGrp="1"/>
          </p:cNvSpPr>
          <p:nvPr>
            <p:ph type="title"/>
          </p:nvPr>
        </p:nvSpPr>
        <p:spPr>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noAutofit/>
          </a:bodyPr>
          <a:lstStyle/>
          <a:p>
            <a:r>
              <a:rPr lang="x-none" sz="2000" b="1" dirty="0">
                <a:latin typeface="Century Gothic" panose="020B0502020202020204" pitchFamily="34" charset="0"/>
              </a:rPr>
              <a:t>Estatus FANVIT B</a:t>
            </a:r>
            <a:endParaRPr lang="es-MX" sz="2000" b="1" dirty="0">
              <a:latin typeface="Century Gothic" panose="020B0502020202020204" pitchFamily="34" charset="0"/>
            </a:endParaRPr>
          </a:p>
        </p:txBody>
      </p:sp>
      <p:sp>
        <p:nvSpPr>
          <p:cNvPr id="6" name="Marcador de contenido 2"/>
          <p:cNvSpPr>
            <a:spLocks noGrp="1"/>
          </p:cNvSpPr>
          <p:nvPr>
            <p:ph idx="1"/>
          </p:nvPr>
        </p:nvSpPr>
        <p:spPr>
          <a:xfrm>
            <a:off x="457199" y="1156411"/>
            <a:ext cx="8444753" cy="5616624"/>
          </a:xfrm>
        </p:spPr>
        <p:txBody>
          <a:bodyPr>
            <a:normAutofit/>
          </a:bodyPr>
          <a:lstStyle/>
          <a:p>
            <a:pPr>
              <a:buClr>
                <a:srgbClr val="C00000"/>
              </a:buClr>
            </a:pPr>
            <a:r>
              <a:rPr lang="x-none" sz="1200" dirty="0">
                <a:latin typeface="Century Gothic" panose="020B0502020202020204" pitchFamily="34" charset="0"/>
              </a:rPr>
              <a:t>D</a:t>
            </a:r>
            <a:r>
              <a:rPr lang="x-none" sz="1200" dirty="0" smtClean="0">
                <a:latin typeface="Century Gothic" panose="020B0502020202020204" pitchFamily="34" charset="0"/>
              </a:rPr>
              <a:t>urante el segundo semestre de 2017 amortizarán el 10.1% de los papeles restantes dejando un valor aproximado de la cartera de 6,400 millones de pesos.</a:t>
            </a:r>
          </a:p>
          <a:p>
            <a:pPr>
              <a:buClr>
                <a:srgbClr val="C00000"/>
              </a:buClr>
            </a:pPr>
            <a:endParaRPr lang="x-none" sz="1200" dirty="0">
              <a:latin typeface="Century Gothic" panose="020B0502020202020204" pitchFamily="34" charset="0"/>
            </a:endParaRPr>
          </a:p>
          <a:p>
            <a:pPr>
              <a:buClr>
                <a:srgbClr val="C00000"/>
              </a:buClr>
            </a:pPr>
            <a:endParaRPr lang="x-none" sz="1200" dirty="0" smtClean="0">
              <a:latin typeface="Century Gothic" panose="020B0502020202020204" pitchFamily="34" charset="0"/>
            </a:endParaRPr>
          </a:p>
          <a:p>
            <a:pPr>
              <a:buClr>
                <a:srgbClr val="C00000"/>
              </a:buClr>
            </a:pPr>
            <a:endParaRPr lang="x-none" sz="1200" dirty="0" smtClean="0">
              <a:latin typeface="Century Gothic" panose="020B0502020202020204" pitchFamily="34" charset="0"/>
            </a:endParaRPr>
          </a:p>
          <a:p>
            <a:pPr>
              <a:buClr>
                <a:srgbClr val="C00000"/>
              </a:buClr>
            </a:pPr>
            <a:endParaRPr lang="x-none" sz="1200" dirty="0">
              <a:latin typeface="Century Gothic" panose="020B0502020202020204" pitchFamily="34" charset="0"/>
            </a:endParaRPr>
          </a:p>
          <a:p>
            <a:pPr>
              <a:buClr>
                <a:srgbClr val="C00000"/>
              </a:buClr>
            </a:pPr>
            <a:endParaRPr lang="x-none" sz="1200" dirty="0" smtClean="0">
              <a:latin typeface="Century Gothic" panose="020B0502020202020204" pitchFamily="34" charset="0"/>
            </a:endParaRPr>
          </a:p>
          <a:p>
            <a:pPr>
              <a:buClr>
                <a:srgbClr val="C00000"/>
              </a:buClr>
            </a:pPr>
            <a:endParaRPr lang="x-none" sz="1200" dirty="0">
              <a:latin typeface="Century Gothic" panose="020B0502020202020204" pitchFamily="34" charset="0"/>
            </a:endParaRPr>
          </a:p>
          <a:p>
            <a:pPr marL="0" indent="0">
              <a:buClr>
                <a:srgbClr val="C00000"/>
              </a:buClr>
              <a:buNone/>
            </a:pPr>
            <a:endParaRPr lang="x-none" sz="1200" dirty="0">
              <a:latin typeface="Century Gothic" panose="020B0502020202020204" pitchFamily="34" charset="0"/>
            </a:endParaRPr>
          </a:p>
          <a:p>
            <a:pPr>
              <a:buClr>
                <a:srgbClr val="C00000"/>
              </a:buClr>
            </a:pPr>
            <a:r>
              <a:rPr lang="x-none" sz="1200" dirty="0" smtClean="0">
                <a:latin typeface="Century Gothic" panose="020B0502020202020204" pitchFamily="34" charset="0"/>
              </a:rPr>
              <a:t>De la cartera al 31 de julio de 2016, el 17.3% del portafolio se compone de Bonos Bancarios Estructurados, durante 2017 se vencerán alrededor de 928 millones de pesos invertidos en estos instrumentos, es decir el 40% de la exposición.</a:t>
            </a:r>
          </a:p>
          <a:p>
            <a:pPr>
              <a:buClr>
                <a:srgbClr val="C00000"/>
              </a:buClr>
            </a:pPr>
            <a:endParaRPr lang="x-none" sz="1100" dirty="0" smtClean="0">
              <a:latin typeface="Century Gothic" panose="020B0502020202020204" pitchFamily="34" charset="0"/>
            </a:endParaRPr>
          </a:p>
          <a:p>
            <a:pPr marL="0" indent="0">
              <a:buClr>
                <a:srgbClr val="C00000"/>
              </a:buClr>
              <a:buNone/>
            </a:pPr>
            <a:r>
              <a:rPr lang="x-none" sz="1400" dirty="0">
                <a:latin typeface="Century Gothic" panose="020B0502020202020204" pitchFamily="34" charset="0"/>
              </a:rPr>
              <a:t/>
            </a:r>
            <a:br>
              <a:rPr lang="x-none" sz="1400" dirty="0">
                <a:latin typeface="Century Gothic" panose="020B0502020202020204" pitchFamily="34" charset="0"/>
              </a:rPr>
            </a:br>
            <a:r>
              <a:rPr lang="x-none" sz="1400" dirty="0">
                <a:latin typeface="Century Gothic" panose="020B0502020202020204" pitchFamily="34" charset="0"/>
              </a:rPr>
              <a:t/>
            </a:r>
            <a:br>
              <a:rPr lang="x-none" sz="1400" dirty="0">
                <a:latin typeface="Century Gothic" panose="020B0502020202020204" pitchFamily="34" charset="0"/>
              </a:rPr>
            </a:br>
            <a:endParaRPr lang="x-none" sz="1400" dirty="0" smtClean="0">
              <a:latin typeface="Century Gothic" panose="020B0502020202020204" pitchFamily="34" charset="0"/>
            </a:endParaRPr>
          </a:p>
          <a:p>
            <a:pPr marL="0" indent="0" algn="just">
              <a:buClr>
                <a:srgbClr val="C00000"/>
              </a:buClr>
              <a:buNone/>
            </a:pPr>
            <a:endParaRPr lang="es-MX" sz="1600" dirty="0">
              <a:latin typeface="Century Gothic" panose="020B0502020202020204" pitchFamily="34" charset="0"/>
            </a:endParaRPr>
          </a:p>
        </p:txBody>
      </p:sp>
      <p:pic>
        <p:nvPicPr>
          <p:cNvPr id="3" name="Imagen 2"/>
          <p:cNvPicPr>
            <a:picLocks noChangeAspect="1"/>
          </p:cNvPicPr>
          <p:nvPr/>
        </p:nvPicPr>
        <p:blipFill>
          <a:blip r:embed="rId2"/>
          <a:stretch>
            <a:fillRect/>
          </a:stretch>
        </p:blipFill>
        <p:spPr>
          <a:xfrm>
            <a:off x="2605922" y="3743842"/>
            <a:ext cx="4937878" cy="3006582"/>
          </a:xfrm>
          <a:prstGeom prst="rect">
            <a:avLst/>
          </a:prstGeom>
        </p:spPr>
      </p:pic>
      <p:pic>
        <p:nvPicPr>
          <p:cNvPr id="7" name="Imagen 6"/>
          <p:cNvPicPr>
            <a:picLocks noChangeAspect="1"/>
          </p:cNvPicPr>
          <p:nvPr/>
        </p:nvPicPr>
        <p:blipFill rotWithShape="1">
          <a:blip r:embed="rId3"/>
          <a:srcRect b="1832"/>
          <a:stretch/>
        </p:blipFill>
        <p:spPr>
          <a:xfrm>
            <a:off x="2605922" y="1657152"/>
            <a:ext cx="4914341" cy="1430028"/>
          </a:xfrm>
          <a:prstGeom prst="rect">
            <a:avLst/>
          </a:prstGeom>
        </p:spPr>
      </p:pic>
    </p:spTree>
    <p:extLst>
      <p:ext uri="{BB962C8B-B14F-4D97-AF65-F5344CB8AC3E}">
        <p14:creationId xmlns:p14="http://schemas.microsoft.com/office/powerpoint/2010/main" val="2102163991"/>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r>
              <a:rPr lang="x-none" sz="2000" b="1" dirty="0">
                <a:latin typeface="Century Gothic" panose="020B0502020202020204" pitchFamily="34" charset="0"/>
              </a:rPr>
              <a:t>Excesos en límites por Emisión</a:t>
            </a:r>
            <a:endParaRPr lang="es-MX" sz="2000" b="1" dirty="0">
              <a:latin typeface="Century Gothic" panose="020B0502020202020204" pitchFamily="34" charset="0"/>
            </a:endParaRPr>
          </a:p>
        </p:txBody>
      </p:sp>
      <p:sp>
        <p:nvSpPr>
          <p:cNvPr id="4" name="Marcador de número de diapositiva 3"/>
          <p:cNvSpPr>
            <a:spLocks noGrp="1"/>
          </p:cNvSpPr>
          <p:nvPr>
            <p:ph type="sldNum" sz="quarter" idx="12"/>
          </p:nvPr>
        </p:nvSpPr>
        <p:spPr/>
        <p:txBody>
          <a:bodyPr/>
          <a:lstStyle/>
          <a:p>
            <a:r>
              <a:rPr lang="es-ES" altLang="es-MX" dirty="0" smtClean="0">
                <a:latin typeface="Century Gothic" panose="020B0502020202020204" pitchFamily="34" charset="0"/>
              </a:rPr>
              <a:t>8</a:t>
            </a:r>
            <a:endParaRPr lang="es-ES" altLang="es-MX" dirty="0">
              <a:latin typeface="Century Gothic" panose="020B0502020202020204" pitchFamily="34" charset="0"/>
            </a:endParaRPr>
          </a:p>
        </p:txBody>
      </p:sp>
      <p:sp>
        <p:nvSpPr>
          <p:cNvPr id="5" name="Marcador de contenido 2"/>
          <p:cNvSpPr>
            <a:spLocks noGrp="1"/>
          </p:cNvSpPr>
          <p:nvPr>
            <p:ph idx="1"/>
          </p:nvPr>
        </p:nvSpPr>
        <p:spPr>
          <a:xfrm>
            <a:off x="457200" y="1268760"/>
            <a:ext cx="8229600" cy="5083383"/>
          </a:xfrm>
        </p:spPr>
        <p:txBody>
          <a:bodyPr>
            <a:normAutofit/>
          </a:bodyPr>
          <a:lstStyle/>
          <a:p>
            <a:pPr algn="just">
              <a:buClr>
                <a:srgbClr val="C00000"/>
              </a:buClr>
            </a:pPr>
            <a:r>
              <a:rPr lang="es-MX" sz="1200" dirty="0">
                <a:latin typeface="Century Gothic" panose="020B0502020202020204" pitchFamily="34" charset="0"/>
              </a:rPr>
              <a:t>En las sesiones 110, 114 y 117 del Comité de Riesgos, así como en las sesiones 778, 784 y 786 del Consejo de Administración se aprobaron los límites de exposición de riesgos financieros. </a:t>
            </a:r>
            <a:endParaRPr lang="es-MX" sz="1200" dirty="0" smtClean="0">
              <a:latin typeface="Century Gothic" panose="020B0502020202020204" pitchFamily="34" charset="0"/>
            </a:endParaRPr>
          </a:p>
          <a:p>
            <a:pPr algn="just">
              <a:buClr>
                <a:srgbClr val="C00000"/>
              </a:buClr>
            </a:pPr>
            <a:r>
              <a:rPr lang="x-none" sz="1200" dirty="0" smtClean="0">
                <a:latin typeface="Century Gothic" panose="020B0502020202020204" pitchFamily="34" charset="0"/>
              </a:rPr>
              <a:t>En noviembre de 2016</a:t>
            </a:r>
            <a:r>
              <a:rPr lang="es-MX" sz="1200" dirty="0" smtClean="0">
                <a:latin typeface="Century Gothic" panose="020B0502020202020204" pitchFamily="34" charset="0"/>
              </a:rPr>
              <a:t> </a:t>
            </a:r>
            <a:r>
              <a:rPr lang="x-none" sz="1200" dirty="0" smtClean="0">
                <a:latin typeface="Century Gothic" panose="020B0502020202020204" pitchFamily="34" charset="0"/>
              </a:rPr>
              <a:t>, </a:t>
            </a:r>
            <a:r>
              <a:rPr lang="es-MX" sz="1200" dirty="0">
                <a:latin typeface="Century Gothic" panose="020B0502020202020204" pitchFamily="34" charset="0"/>
              </a:rPr>
              <a:t>el Comité de Riesgos </a:t>
            </a:r>
            <a:r>
              <a:rPr lang="x-none" sz="1200" dirty="0" smtClean="0">
                <a:latin typeface="Century Gothic" panose="020B0502020202020204" pitchFamily="34" charset="0"/>
              </a:rPr>
              <a:t>impuso un límite de 500 millones de pesos por emisión de deuda corporativa quirografaria. </a:t>
            </a:r>
            <a:endParaRPr lang="es-MX" sz="1200" dirty="0" smtClean="0">
              <a:latin typeface="Century Gothic" panose="020B0502020202020204" pitchFamily="34" charset="0"/>
            </a:endParaRPr>
          </a:p>
          <a:p>
            <a:pPr algn="just">
              <a:buClr>
                <a:srgbClr val="C00000"/>
              </a:buClr>
            </a:pPr>
            <a:r>
              <a:rPr lang="x-none" sz="1200" dirty="0" smtClean="0">
                <a:latin typeface="Century Gothic" panose="020B0502020202020204" pitchFamily="34" charset="0"/>
              </a:rPr>
              <a:t>Al 31 de diciembre de 2016 se contaba con excesos en 14 emisiones por un total de 11,012 millones de pe</a:t>
            </a:r>
            <a:r>
              <a:rPr lang="x-none" sz="1100" dirty="0" smtClean="0">
                <a:latin typeface="Century Gothic" panose="020B0502020202020204" pitchFamily="34" charset="0"/>
              </a:rPr>
              <a:t>sos. Actualmente el FANVIT cuenta con excesos en 12 emisiones por un total de 9,526 millones de pesos.</a:t>
            </a:r>
          </a:p>
          <a:p>
            <a:pPr algn="just">
              <a:buClr>
                <a:srgbClr val="C00000"/>
              </a:buClr>
            </a:pPr>
            <a:r>
              <a:rPr lang="x-none" sz="1100" dirty="0" smtClean="0">
                <a:latin typeface="Century Gothic" panose="020B0502020202020204" pitchFamily="34" charset="0"/>
              </a:rPr>
              <a:t>De los 14 nombres con excesos, 6 son firmas para estatales (PEMEX, CFE, FOVISSSTE, FIRA).</a:t>
            </a:r>
          </a:p>
          <a:p>
            <a:pPr algn="just">
              <a:buClr>
                <a:srgbClr val="C00000"/>
              </a:buClr>
            </a:pPr>
            <a:endParaRPr lang="x-none" sz="1100" dirty="0">
              <a:latin typeface="Century Gothic" panose="020B0502020202020204" pitchFamily="34" charset="0"/>
            </a:endParaRPr>
          </a:p>
          <a:p>
            <a:pPr algn="just">
              <a:buClr>
                <a:srgbClr val="C00000"/>
              </a:buClr>
            </a:pPr>
            <a:endParaRPr lang="x-none" sz="1100" dirty="0" smtClean="0">
              <a:latin typeface="Century Gothic" panose="020B0502020202020204" pitchFamily="34" charset="0"/>
            </a:endParaRPr>
          </a:p>
          <a:p>
            <a:pPr algn="just">
              <a:buClr>
                <a:srgbClr val="C00000"/>
              </a:buClr>
            </a:pPr>
            <a:endParaRPr lang="x-none" sz="1100" dirty="0">
              <a:latin typeface="Century Gothic" panose="020B0502020202020204" pitchFamily="34" charset="0"/>
            </a:endParaRPr>
          </a:p>
          <a:p>
            <a:pPr algn="just">
              <a:buClr>
                <a:srgbClr val="C00000"/>
              </a:buClr>
            </a:pPr>
            <a:endParaRPr lang="x-none" sz="1100" dirty="0" smtClean="0">
              <a:latin typeface="Century Gothic" panose="020B0502020202020204" pitchFamily="34" charset="0"/>
            </a:endParaRPr>
          </a:p>
          <a:p>
            <a:pPr algn="just">
              <a:buClr>
                <a:srgbClr val="C00000"/>
              </a:buClr>
            </a:pPr>
            <a:endParaRPr lang="x-none" sz="1100" dirty="0">
              <a:latin typeface="Century Gothic" panose="020B0502020202020204" pitchFamily="34" charset="0"/>
            </a:endParaRPr>
          </a:p>
          <a:p>
            <a:pPr algn="just">
              <a:buClr>
                <a:srgbClr val="C00000"/>
              </a:buClr>
            </a:pPr>
            <a:endParaRPr lang="x-none" sz="1100" dirty="0" smtClean="0">
              <a:latin typeface="Century Gothic" panose="020B0502020202020204" pitchFamily="34" charset="0"/>
            </a:endParaRPr>
          </a:p>
          <a:p>
            <a:pPr algn="just">
              <a:buClr>
                <a:srgbClr val="C00000"/>
              </a:buClr>
            </a:pPr>
            <a:endParaRPr lang="x-none" sz="1100" dirty="0">
              <a:latin typeface="Century Gothic" panose="020B0502020202020204" pitchFamily="34" charset="0"/>
            </a:endParaRPr>
          </a:p>
          <a:p>
            <a:pPr algn="just">
              <a:buClr>
                <a:srgbClr val="C00000"/>
              </a:buClr>
            </a:pPr>
            <a:endParaRPr lang="x-none" sz="1100" dirty="0" smtClean="0">
              <a:latin typeface="Century Gothic" panose="020B0502020202020204" pitchFamily="34" charset="0"/>
            </a:endParaRPr>
          </a:p>
          <a:p>
            <a:pPr algn="just">
              <a:buClr>
                <a:srgbClr val="C00000"/>
              </a:buClr>
            </a:pPr>
            <a:endParaRPr lang="x-none" sz="1100" dirty="0">
              <a:latin typeface="Century Gothic" panose="020B0502020202020204" pitchFamily="34" charset="0"/>
            </a:endParaRPr>
          </a:p>
          <a:p>
            <a:pPr algn="just">
              <a:buClr>
                <a:srgbClr val="C00000"/>
              </a:buClr>
            </a:pPr>
            <a:endParaRPr lang="x-none" sz="1100" dirty="0" smtClean="0">
              <a:latin typeface="Century Gothic" panose="020B0502020202020204" pitchFamily="34" charset="0"/>
            </a:endParaRPr>
          </a:p>
          <a:p>
            <a:pPr algn="just">
              <a:buClr>
                <a:srgbClr val="C00000"/>
              </a:buClr>
            </a:pPr>
            <a:endParaRPr lang="x-none" sz="1100" dirty="0">
              <a:latin typeface="Century Gothic" panose="020B0502020202020204" pitchFamily="34" charset="0"/>
            </a:endParaRPr>
          </a:p>
          <a:p>
            <a:pPr algn="just">
              <a:buClr>
                <a:srgbClr val="C00000"/>
              </a:buClr>
            </a:pPr>
            <a:endParaRPr lang="x-none" sz="1100" dirty="0" smtClean="0">
              <a:latin typeface="Century Gothic" panose="020B0502020202020204" pitchFamily="34" charset="0"/>
            </a:endParaRPr>
          </a:p>
          <a:p>
            <a:pPr algn="just">
              <a:buClr>
                <a:srgbClr val="C00000"/>
              </a:buClr>
            </a:pPr>
            <a:endParaRPr lang="x-none" sz="1100" dirty="0">
              <a:latin typeface="Century Gothic" panose="020B0502020202020204" pitchFamily="34" charset="0"/>
            </a:endParaRPr>
          </a:p>
          <a:p>
            <a:pPr algn="just">
              <a:buClr>
                <a:srgbClr val="C00000"/>
              </a:buClr>
            </a:pPr>
            <a:endParaRPr lang="x-none" sz="1100" dirty="0" smtClean="0">
              <a:latin typeface="Century Gothic" panose="020B0502020202020204" pitchFamily="34" charset="0"/>
            </a:endParaRPr>
          </a:p>
          <a:p>
            <a:pPr algn="just">
              <a:buClr>
                <a:srgbClr val="C00000"/>
              </a:buClr>
            </a:pPr>
            <a:endParaRPr lang="x-none" sz="1100" dirty="0">
              <a:latin typeface="Century Gothic" panose="020B0502020202020204" pitchFamily="34" charset="0"/>
            </a:endParaRPr>
          </a:p>
          <a:p>
            <a:pPr algn="just">
              <a:buClr>
                <a:srgbClr val="C00000"/>
              </a:buClr>
            </a:pPr>
            <a:endParaRPr lang="x-none" sz="1100" dirty="0" smtClean="0">
              <a:latin typeface="Century Gothic" panose="020B0502020202020204" pitchFamily="34" charset="0"/>
            </a:endParaRPr>
          </a:p>
          <a:p>
            <a:pPr algn="just">
              <a:buClr>
                <a:srgbClr val="C00000"/>
              </a:buClr>
            </a:pPr>
            <a:endParaRPr lang="x-none" sz="1100" dirty="0">
              <a:latin typeface="Century Gothic" panose="020B0502020202020204" pitchFamily="34" charset="0"/>
            </a:endParaRPr>
          </a:p>
          <a:p>
            <a:pPr algn="just">
              <a:buClr>
                <a:srgbClr val="C00000"/>
              </a:buClr>
            </a:pPr>
            <a:endParaRPr lang="x-none" sz="1100" dirty="0" smtClean="0">
              <a:latin typeface="Century Gothic" panose="020B0502020202020204" pitchFamily="34" charset="0"/>
            </a:endParaRPr>
          </a:p>
          <a:p>
            <a:pPr marL="0" indent="0" algn="just">
              <a:buClr>
                <a:srgbClr val="C00000"/>
              </a:buClr>
              <a:buNone/>
            </a:pPr>
            <a:endParaRPr lang="x-none" sz="1100" dirty="0" smtClean="0">
              <a:latin typeface="Century Gothic" panose="020B0502020202020204" pitchFamily="34" charset="0"/>
            </a:endParaRPr>
          </a:p>
        </p:txBody>
      </p:sp>
      <p:sp>
        <p:nvSpPr>
          <p:cNvPr id="8" name="CuadroTexto 7"/>
          <p:cNvSpPr txBox="1"/>
          <p:nvPr/>
        </p:nvSpPr>
        <p:spPr>
          <a:xfrm>
            <a:off x="528637" y="6352143"/>
            <a:ext cx="6936514" cy="369332"/>
          </a:xfrm>
          <a:prstGeom prst="rect">
            <a:avLst/>
          </a:prstGeom>
          <a:noFill/>
        </p:spPr>
        <p:txBody>
          <a:bodyPr wrap="none" rtlCol="0">
            <a:spAutoFit/>
          </a:bodyPr>
          <a:lstStyle/>
          <a:p>
            <a:r>
              <a:rPr lang="x-none" sz="900" dirty="0" smtClean="0">
                <a:latin typeface="Century Gothic" panose="020B0502020202020204" pitchFamily="34" charset="0"/>
              </a:rPr>
              <a:t>*Las diferencias positivas son resultado de la apreciación en el valor de mercado de los instrumentos durante el periodo.</a:t>
            </a:r>
          </a:p>
          <a:p>
            <a:r>
              <a:rPr lang="x-none" sz="900" dirty="0" smtClean="0">
                <a:latin typeface="Century Gothic" panose="020B0502020202020204" pitchFamily="34" charset="0"/>
              </a:rPr>
              <a:t>**El instrumento se suma a la lista de excesos derivado de la apreciación de su valor de mercado.</a:t>
            </a:r>
            <a:endParaRPr lang="es-MX" sz="900" dirty="0">
              <a:latin typeface="Century Gothic" panose="020B0502020202020204" pitchFamily="34" charset="0"/>
            </a:endParaRPr>
          </a:p>
        </p:txBody>
      </p:sp>
      <p:pic>
        <p:nvPicPr>
          <p:cNvPr id="11" name="Imagen 10"/>
          <p:cNvPicPr>
            <a:picLocks noChangeAspect="1"/>
          </p:cNvPicPr>
          <p:nvPr/>
        </p:nvPicPr>
        <p:blipFill>
          <a:blip r:embed="rId2"/>
          <a:stretch>
            <a:fillRect/>
          </a:stretch>
        </p:blipFill>
        <p:spPr>
          <a:xfrm>
            <a:off x="559733" y="2910752"/>
            <a:ext cx="8086726" cy="3260400"/>
          </a:xfrm>
          <a:prstGeom prst="rect">
            <a:avLst/>
          </a:prstGeom>
        </p:spPr>
      </p:pic>
    </p:spTree>
    <p:extLst>
      <p:ext uri="{BB962C8B-B14F-4D97-AF65-F5344CB8AC3E}">
        <p14:creationId xmlns:p14="http://schemas.microsoft.com/office/powerpoint/2010/main" val="209325476"/>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Marcador de número de diapositiva 3"/>
          <p:cNvSpPr>
            <a:spLocks noGrp="1"/>
          </p:cNvSpPr>
          <p:nvPr>
            <p:ph type="sldNum" sz="quarter" idx="12"/>
          </p:nvPr>
        </p:nvSpPr>
        <p:spPr/>
        <p:txBody>
          <a:bodyPr/>
          <a:lstStyle/>
          <a:p>
            <a:r>
              <a:rPr lang="es-ES" altLang="es-MX" dirty="0" smtClean="0">
                <a:latin typeface="Century Gothic" panose="020B0502020202020204" pitchFamily="34" charset="0"/>
              </a:rPr>
              <a:t>9</a:t>
            </a:r>
            <a:endParaRPr lang="es-ES" altLang="es-MX" dirty="0">
              <a:latin typeface="Century Gothic" panose="020B0502020202020204" pitchFamily="34" charset="0"/>
            </a:endParaRPr>
          </a:p>
        </p:txBody>
      </p:sp>
      <p:sp>
        <p:nvSpPr>
          <p:cNvPr id="5" name="Título 1"/>
          <p:cNvSpPr>
            <a:spLocks noGrp="1"/>
          </p:cNvSpPr>
          <p:nvPr>
            <p:ph type="title"/>
          </p:nvPr>
        </p:nvSpPr>
        <p:spPr>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r>
              <a:rPr lang="x-none" sz="2000" b="1" dirty="0">
                <a:latin typeface="Century Gothic" panose="020B0502020202020204" pitchFamily="34" charset="0"/>
              </a:rPr>
              <a:t>Excesos en límites por Emisora</a:t>
            </a:r>
            <a:endParaRPr lang="es-MX" sz="2000" b="1" dirty="0">
              <a:latin typeface="Century Gothic" panose="020B0502020202020204" pitchFamily="34" charset="0"/>
            </a:endParaRPr>
          </a:p>
        </p:txBody>
      </p:sp>
      <p:sp>
        <p:nvSpPr>
          <p:cNvPr id="7" name="Marcador de contenido 2"/>
          <p:cNvSpPr txBox="1">
            <a:spLocks/>
          </p:cNvSpPr>
          <p:nvPr/>
        </p:nvSpPr>
        <p:spPr bwMode="auto">
          <a:xfrm>
            <a:off x="523874" y="1213547"/>
            <a:ext cx="7813229"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normAutofit/>
          </a:bodyPr>
          <a:lstStyle>
            <a:lvl1pPr marL="342900" indent="-342900" algn="l" defTabSz="457200" rtl="0" fontAlgn="base">
              <a:spcBef>
                <a:spcPct val="20000"/>
              </a:spcBef>
              <a:spcAft>
                <a:spcPct val="0"/>
              </a:spcAft>
              <a:buFont typeface="Arial" pitchFamily="34" charset="0"/>
              <a:buChar char="•"/>
              <a:defRPr sz="2800" kern="1200">
                <a:solidFill>
                  <a:schemeClr val="tx1"/>
                </a:solidFill>
                <a:latin typeface="Myriad Pro Light"/>
                <a:ea typeface="Myriad Pro Light"/>
                <a:cs typeface="Myriad Pro Light"/>
              </a:defRPr>
            </a:lvl1pPr>
            <a:lvl2pPr marL="742950" indent="-285750" algn="l" defTabSz="457200" rtl="0" fontAlgn="base">
              <a:spcBef>
                <a:spcPct val="20000"/>
              </a:spcBef>
              <a:spcAft>
                <a:spcPct val="0"/>
              </a:spcAft>
              <a:buFont typeface="Arial" pitchFamily="34" charset="0"/>
              <a:buChar char="–"/>
              <a:defRPr sz="2400" kern="1200">
                <a:solidFill>
                  <a:schemeClr val="tx1"/>
                </a:solidFill>
                <a:latin typeface="Myriad Pro Light"/>
                <a:ea typeface="Myriad Pro Light"/>
                <a:cs typeface="Myriad Pro Light"/>
              </a:defRPr>
            </a:lvl2pPr>
            <a:lvl3pPr marL="1143000" indent="-228600" algn="l" defTabSz="457200" rtl="0" fontAlgn="base">
              <a:spcBef>
                <a:spcPct val="20000"/>
              </a:spcBef>
              <a:spcAft>
                <a:spcPct val="0"/>
              </a:spcAft>
              <a:buFont typeface="Arial" pitchFamily="34" charset="0"/>
              <a:buChar char="•"/>
              <a:defRPr sz="2000" kern="1200">
                <a:solidFill>
                  <a:schemeClr val="tx1"/>
                </a:solidFill>
                <a:latin typeface="Myriad Pro Light"/>
                <a:ea typeface="Myriad Pro Light"/>
                <a:cs typeface="Myriad Pro Light"/>
              </a:defRPr>
            </a:lvl3pPr>
            <a:lvl4pPr marL="1600200" indent="-228600" algn="l" defTabSz="457200" rtl="0" fontAlgn="base">
              <a:spcBef>
                <a:spcPct val="20000"/>
              </a:spcBef>
              <a:spcAft>
                <a:spcPct val="0"/>
              </a:spcAft>
              <a:buFont typeface="Arial" pitchFamily="34" charset="0"/>
              <a:buChar char="–"/>
              <a:defRPr kern="1200">
                <a:solidFill>
                  <a:schemeClr val="tx1"/>
                </a:solidFill>
                <a:latin typeface="Myriad Pro Light"/>
                <a:ea typeface="Myriad Pro Light"/>
                <a:cs typeface="Myriad Pro Light"/>
              </a:defRPr>
            </a:lvl4pPr>
            <a:lvl5pPr marL="2057400" indent="-228600" algn="l" defTabSz="457200" rtl="0" fontAlgn="base">
              <a:spcBef>
                <a:spcPct val="20000"/>
              </a:spcBef>
              <a:spcAft>
                <a:spcPct val="0"/>
              </a:spcAft>
              <a:buFont typeface="Arial" pitchFamily="34" charset="0"/>
              <a:buChar char="»"/>
              <a:defRPr kern="1200">
                <a:solidFill>
                  <a:schemeClr val="tx1"/>
                </a:solidFill>
                <a:latin typeface="Myriad Pro Light"/>
                <a:ea typeface="Myriad Pro Light"/>
                <a:cs typeface="Myriad Pro Light"/>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gn="just">
              <a:buClr>
                <a:srgbClr val="C00000"/>
              </a:buClr>
            </a:pPr>
            <a:r>
              <a:rPr lang="x-none" sz="1200" dirty="0" smtClean="0">
                <a:latin typeface="Century Gothic" panose="020B0502020202020204" pitchFamily="34" charset="0"/>
              </a:rPr>
              <a:t>En noviembre de 2016, la </a:t>
            </a:r>
            <a:r>
              <a:rPr lang="es-MX" sz="1200" dirty="0" smtClean="0">
                <a:latin typeface="Century Gothic" panose="020B0502020202020204" pitchFamily="34" charset="0"/>
              </a:rPr>
              <a:t>C</a:t>
            </a:r>
            <a:r>
              <a:rPr lang="x-none" sz="1200" dirty="0" smtClean="0">
                <a:latin typeface="Century Gothic" panose="020B0502020202020204" pitchFamily="34" charset="0"/>
              </a:rPr>
              <a:t>oordinación de </a:t>
            </a:r>
            <a:r>
              <a:rPr lang="es-MX" sz="1200" dirty="0" smtClean="0">
                <a:latin typeface="Century Gothic" panose="020B0502020202020204" pitchFamily="34" charset="0"/>
              </a:rPr>
              <a:t>R</a:t>
            </a:r>
            <a:r>
              <a:rPr lang="x-none" sz="1200" dirty="0" smtClean="0">
                <a:latin typeface="Century Gothic" panose="020B0502020202020204" pitchFamily="34" charset="0"/>
              </a:rPr>
              <a:t>iesgos </a:t>
            </a:r>
            <a:r>
              <a:rPr lang="es-MX" sz="1200" dirty="0" smtClean="0">
                <a:latin typeface="Century Gothic" panose="020B0502020202020204" pitchFamily="34" charset="0"/>
              </a:rPr>
              <a:t>estableció</a:t>
            </a:r>
            <a:r>
              <a:rPr lang="x-none" sz="1200" dirty="0" smtClean="0">
                <a:latin typeface="Century Gothic" panose="020B0502020202020204" pitchFamily="34" charset="0"/>
              </a:rPr>
              <a:t> un límite de 1,000 millones de pesos por emisora de deuda corporativa quirografaria. Al 31 de diciembre de 2016 se contaba con excesos en 7 emisoras, al cierre de julio se han realizado ventas por 513 millones de pesos, dejando excesos en 5 emisoras de </a:t>
            </a:r>
            <a:r>
              <a:rPr lang="x-none" sz="1200" dirty="0">
                <a:latin typeface="Century Gothic" panose="020B0502020202020204" pitchFamily="34" charset="0"/>
              </a:rPr>
              <a:t>las cuales </a:t>
            </a:r>
            <a:r>
              <a:rPr lang="x-none" sz="1200" dirty="0" smtClean="0">
                <a:latin typeface="Century Gothic" panose="020B0502020202020204" pitchFamily="34" charset="0"/>
              </a:rPr>
              <a:t>4 </a:t>
            </a:r>
            <a:r>
              <a:rPr lang="x-none" sz="1200" dirty="0">
                <a:latin typeface="Century Gothic" panose="020B0502020202020204" pitchFamily="34" charset="0"/>
              </a:rPr>
              <a:t>son firmas </a:t>
            </a:r>
            <a:r>
              <a:rPr lang="x-none" sz="1200" dirty="0" smtClean="0">
                <a:latin typeface="Century Gothic" panose="020B0502020202020204" pitchFamily="34" charset="0"/>
              </a:rPr>
              <a:t>paraestatales </a:t>
            </a:r>
            <a:r>
              <a:rPr lang="x-none" sz="1200" dirty="0">
                <a:latin typeface="Century Gothic" panose="020B0502020202020204" pitchFamily="34" charset="0"/>
              </a:rPr>
              <a:t>(PEMEX, CFE, FOVISSSTE, FIRA</a:t>
            </a:r>
            <a:r>
              <a:rPr lang="x-none" sz="1200" dirty="0" smtClean="0">
                <a:latin typeface="Century Gothic" panose="020B0502020202020204" pitchFamily="34" charset="0"/>
              </a:rPr>
              <a:t>).</a:t>
            </a:r>
          </a:p>
          <a:p>
            <a:pPr algn="just">
              <a:buClr>
                <a:srgbClr val="C00000"/>
              </a:buClr>
            </a:pPr>
            <a:endParaRPr lang="x-none" sz="1100" dirty="0">
              <a:latin typeface="Century Gothic" panose="020B0502020202020204" pitchFamily="34" charset="0"/>
            </a:endParaRPr>
          </a:p>
          <a:p>
            <a:pPr algn="just">
              <a:buClr>
                <a:srgbClr val="C00000"/>
              </a:buClr>
            </a:pPr>
            <a:endParaRPr lang="x-none" sz="1100" dirty="0" smtClean="0">
              <a:latin typeface="Century Gothic" panose="020B0502020202020204" pitchFamily="34" charset="0"/>
            </a:endParaRPr>
          </a:p>
          <a:p>
            <a:pPr algn="just">
              <a:buClr>
                <a:srgbClr val="C00000"/>
              </a:buClr>
            </a:pPr>
            <a:endParaRPr lang="x-none" sz="1100" dirty="0">
              <a:latin typeface="Century Gothic" panose="020B0502020202020204" pitchFamily="34" charset="0"/>
            </a:endParaRPr>
          </a:p>
          <a:p>
            <a:pPr algn="just">
              <a:buClr>
                <a:srgbClr val="C00000"/>
              </a:buClr>
            </a:pPr>
            <a:endParaRPr lang="x-none" sz="1100" dirty="0" smtClean="0">
              <a:latin typeface="Century Gothic" panose="020B0502020202020204" pitchFamily="34" charset="0"/>
            </a:endParaRPr>
          </a:p>
          <a:p>
            <a:pPr marL="0" indent="0">
              <a:buClr>
                <a:srgbClr val="C00000"/>
              </a:buClr>
              <a:buFont typeface="Arial" pitchFamily="34" charset="0"/>
              <a:buNone/>
            </a:pPr>
            <a:r>
              <a:rPr lang="x-none" sz="1400" dirty="0" smtClean="0">
                <a:latin typeface="Century Gothic" panose="020B0502020202020204" pitchFamily="34" charset="0"/>
              </a:rPr>
              <a:t/>
            </a:r>
            <a:br>
              <a:rPr lang="x-none" sz="1400" dirty="0" smtClean="0">
                <a:latin typeface="Century Gothic" panose="020B0502020202020204" pitchFamily="34" charset="0"/>
              </a:rPr>
            </a:br>
            <a:r>
              <a:rPr lang="x-none" sz="1400" dirty="0" smtClean="0">
                <a:latin typeface="Century Gothic" panose="020B0502020202020204" pitchFamily="34" charset="0"/>
              </a:rPr>
              <a:t/>
            </a:r>
            <a:br>
              <a:rPr lang="x-none" sz="1400" dirty="0" smtClean="0">
                <a:latin typeface="Century Gothic" panose="020B0502020202020204" pitchFamily="34" charset="0"/>
              </a:rPr>
            </a:br>
            <a:endParaRPr lang="x-none" sz="1400" dirty="0" smtClean="0">
              <a:latin typeface="Century Gothic" panose="020B0502020202020204" pitchFamily="34" charset="0"/>
            </a:endParaRPr>
          </a:p>
          <a:p>
            <a:pPr marL="0" indent="0" algn="just">
              <a:buClr>
                <a:srgbClr val="C00000"/>
              </a:buClr>
              <a:buFont typeface="Arial" pitchFamily="34" charset="0"/>
              <a:buNone/>
            </a:pPr>
            <a:endParaRPr lang="es-MX" sz="1600" dirty="0">
              <a:latin typeface="Century Gothic" panose="020B0502020202020204" pitchFamily="34" charset="0"/>
            </a:endParaRPr>
          </a:p>
        </p:txBody>
      </p:sp>
      <p:pic>
        <p:nvPicPr>
          <p:cNvPr id="10" name="Imagen 9"/>
          <p:cNvPicPr>
            <a:picLocks noChangeAspect="1"/>
          </p:cNvPicPr>
          <p:nvPr/>
        </p:nvPicPr>
        <p:blipFill>
          <a:blip r:embed="rId2"/>
          <a:stretch>
            <a:fillRect/>
          </a:stretch>
        </p:blipFill>
        <p:spPr>
          <a:xfrm>
            <a:off x="1475656" y="2348880"/>
            <a:ext cx="5791200" cy="1544400"/>
          </a:xfrm>
          <a:prstGeom prst="rect">
            <a:avLst/>
          </a:prstGeom>
        </p:spPr>
      </p:pic>
      <p:sp>
        <p:nvSpPr>
          <p:cNvPr id="11" name="CuadroTexto 10"/>
          <p:cNvSpPr txBox="1"/>
          <p:nvPr/>
        </p:nvSpPr>
        <p:spPr>
          <a:xfrm>
            <a:off x="457200" y="6490643"/>
            <a:ext cx="5840060" cy="230832"/>
          </a:xfrm>
          <a:prstGeom prst="rect">
            <a:avLst/>
          </a:prstGeom>
          <a:noFill/>
        </p:spPr>
        <p:txBody>
          <a:bodyPr wrap="none" rtlCol="0">
            <a:spAutoFit/>
          </a:bodyPr>
          <a:lstStyle/>
          <a:p>
            <a:r>
              <a:rPr lang="x-none" sz="900" dirty="0" smtClean="0"/>
              <a:t>*Las diferencias positivas son resultado de la apreciación en el valor de mercado de los instrumentos durante el periodo.</a:t>
            </a:r>
          </a:p>
        </p:txBody>
      </p:sp>
      <p:sp>
        <p:nvSpPr>
          <p:cNvPr id="8" name="7 Flecha derecha">
            <a:hlinkClick r:id="rId3" action="ppaction://hlinksldjump"/>
          </p:cNvPr>
          <p:cNvSpPr/>
          <p:nvPr/>
        </p:nvSpPr>
        <p:spPr>
          <a:xfrm>
            <a:off x="8170735" y="6408649"/>
            <a:ext cx="166368" cy="197410"/>
          </a:xfrm>
          <a:prstGeom prst="right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s-MX" dirty="0"/>
          </a:p>
        </p:txBody>
      </p:sp>
    </p:spTree>
    <p:extLst>
      <p:ext uri="{BB962C8B-B14F-4D97-AF65-F5344CB8AC3E}">
        <p14:creationId xmlns:p14="http://schemas.microsoft.com/office/powerpoint/2010/main" val="2770924878"/>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457200" y="274638"/>
            <a:ext cx="7261412" cy="1098903"/>
          </a:xfrm>
        </p:spPr>
        <p:txBody>
          <a:bodyPr/>
          <a:lstStyle/>
          <a:p>
            <a:r>
              <a:rPr lang="es-MX" sz="2400" dirty="0" smtClean="0"/>
              <a:t>Riesgo - Rendimiento acumulado </a:t>
            </a:r>
            <a:r>
              <a:rPr lang="es-MX" sz="2400" dirty="0"/>
              <a:t>2017 </a:t>
            </a:r>
            <a:r>
              <a:rPr lang="es-MX" dirty="0" smtClean="0"/>
              <a:t/>
            </a:r>
            <a:br>
              <a:rPr lang="es-MX" dirty="0" smtClean="0"/>
            </a:br>
            <a:r>
              <a:rPr lang="es-MX" sz="1600" dirty="0" smtClean="0"/>
              <a:t>(</a:t>
            </a:r>
            <a:r>
              <a:rPr lang="es-MX" sz="1600" dirty="0"/>
              <a:t>hasta el 31 de Julio de 2017) </a:t>
            </a:r>
            <a:br>
              <a:rPr lang="es-MX" sz="1600" dirty="0"/>
            </a:br>
            <a:endParaRPr lang="es-MX" sz="1600" dirty="0"/>
          </a:p>
        </p:txBody>
      </p:sp>
      <p:sp>
        <p:nvSpPr>
          <p:cNvPr id="4" name="Marcador de número de diapositiva 3"/>
          <p:cNvSpPr>
            <a:spLocks noGrp="1"/>
          </p:cNvSpPr>
          <p:nvPr>
            <p:ph type="sldNum" sz="quarter" idx="12"/>
          </p:nvPr>
        </p:nvSpPr>
        <p:spPr/>
        <p:txBody>
          <a:bodyPr/>
          <a:lstStyle/>
          <a:p>
            <a:r>
              <a:rPr lang="es-ES" altLang="es-MX" dirty="0" smtClean="0"/>
              <a:t>10</a:t>
            </a:r>
            <a:endParaRPr lang="es-ES" altLang="es-MX" dirty="0"/>
          </a:p>
        </p:txBody>
      </p:sp>
      <p:pic>
        <p:nvPicPr>
          <p:cNvPr id="17" name="Imagen 16"/>
          <p:cNvPicPr>
            <a:picLocks noChangeAspect="1"/>
          </p:cNvPicPr>
          <p:nvPr/>
        </p:nvPicPr>
        <p:blipFill>
          <a:blip r:embed="rId2"/>
          <a:stretch>
            <a:fillRect/>
          </a:stretch>
        </p:blipFill>
        <p:spPr>
          <a:xfrm>
            <a:off x="243509" y="1352951"/>
            <a:ext cx="8653167" cy="4550307"/>
          </a:xfrm>
          <a:prstGeom prst="rect">
            <a:avLst/>
          </a:prstGeom>
        </p:spPr>
      </p:pic>
      <p:cxnSp>
        <p:nvCxnSpPr>
          <p:cNvPr id="19" name="Conector recto 18"/>
          <p:cNvCxnSpPr/>
          <p:nvPr/>
        </p:nvCxnSpPr>
        <p:spPr>
          <a:xfrm flipV="1">
            <a:off x="3379697" y="1492624"/>
            <a:ext cx="0" cy="3899647"/>
          </a:xfrm>
          <a:prstGeom prst="line">
            <a:avLst/>
          </a:prstGeom>
          <a:ln w="12700">
            <a:prstDash val="sysDash"/>
          </a:ln>
        </p:spPr>
        <p:style>
          <a:lnRef idx="2">
            <a:schemeClr val="accent1"/>
          </a:lnRef>
          <a:fillRef idx="0">
            <a:schemeClr val="accent1"/>
          </a:fillRef>
          <a:effectRef idx="1">
            <a:schemeClr val="accent1"/>
          </a:effectRef>
          <a:fontRef idx="minor">
            <a:schemeClr val="tx1"/>
          </a:fontRef>
        </p:style>
      </p:cxnSp>
      <p:cxnSp>
        <p:nvCxnSpPr>
          <p:cNvPr id="20" name="Conector recto 19"/>
          <p:cNvCxnSpPr/>
          <p:nvPr/>
        </p:nvCxnSpPr>
        <p:spPr>
          <a:xfrm flipV="1">
            <a:off x="1214721" y="3998256"/>
            <a:ext cx="7364503" cy="1"/>
          </a:xfrm>
          <a:prstGeom prst="line">
            <a:avLst/>
          </a:prstGeom>
          <a:ln w="12700">
            <a:prstDash val="sysDash"/>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413152282"/>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457200" y="274638"/>
            <a:ext cx="7261412" cy="1098903"/>
          </a:xfrm>
        </p:spPr>
        <p:txBody>
          <a:bodyPr/>
          <a:lstStyle/>
          <a:p>
            <a:r>
              <a:rPr lang="es-MX" sz="2400" dirty="0" smtClean="0"/>
              <a:t>Riesgo - Rendimiento acumulado </a:t>
            </a:r>
            <a:r>
              <a:rPr lang="es-MX" sz="2400" dirty="0"/>
              <a:t>2017 </a:t>
            </a:r>
            <a:r>
              <a:rPr lang="es-MX" dirty="0" smtClean="0"/>
              <a:t/>
            </a:r>
            <a:br>
              <a:rPr lang="es-MX" dirty="0" smtClean="0"/>
            </a:br>
            <a:r>
              <a:rPr lang="es-MX" sz="1600" dirty="0" smtClean="0"/>
              <a:t>(</a:t>
            </a:r>
            <a:r>
              <a:rPr lang="es-MX" sz="1600" dirty="0"/>
              <a:t>hasta el 31 de Julio de 2017) </a:t>
            </a:r>
            <a:br>
              <a:rPr lang="es-MX" sz="1600" dirty="0"/>
            </a:br>
            <a:endParaRPr lang="es-MX" sz="1600" dirty="0"/>
          </a:p>
        </p:txBody>
      </p:sp>
      <p:sp>
        <p:nvSpPr>
          <p:cNvPr id="4" name="Marcador de número de diapositiva 3"/>
          <p:cNvSpPr>
            <a:spLocks noGrp="1"/>
          </p:cNvSpPr>
          <p:nvPr>
            <p:ph type="sldNum" sz="quarter" idx="12"/>
          </p:nvPr>
        </p:nvSpPr>
        <p:spPr/>
        <p:txBody>
          <a:bodyPr/>
          <a:lstStyle/>
          <a:p>
            <a:r>
              <a:rPr lang="es-ES" altLang="es-MX" dirty="0" smtClean="0"/>
              <a:t>11</a:t>
            </a:r>
            <a:endParaRPr lang="es-ES" altLang="es-MX" dirty="0"/>
          </a:p>
        </p:txBody>
      </p:sp>
      <p:pic>
        <p:nvPicPr>
          <p:cNvPr id="18" name="Imagen 17"/>
          <p:cNvPicPr>
            <a:picLocks noChangeAspect="1"/>
          </p:cNvPicPr>
          <p:nvPr/>
        </p:nvPicPr>
        <p:blipFill>
          <a:blip r:embed="rId2"/>
          <a:stretch>
            <a:fillRect/>
          </a:stretch>
        </p:blipFill>
        <p:spPr>
          <a:xfrm>
            <a:off x="214179" y="1457990"/>
            <a:ext cx="8633985" cy="4595170"/>
          </a:xfrm>
          <a:prstGeom prst="rect">
            <a:avLst/>
          </a:prstGeom>
        </p:spPr>
      </p:pic>
      <p:cxnSp>
        <p:nvCxnSpPr>
          <p:cNvPr id="13" name="Conector recto 12"/>
          <p:cNvCxnSpPr/>
          <p:nvPr/>
        </p:nvCxnSpPr>
        <p:spPr>
          <a:xfrm flipV="1">
            <a:off x="2904565" y="1600200"/>
            <a:ext cx="0" cy="3993776"/>
          </a:xfrm>
          <a:prstGeom prst="line">
            <a:avLst/>
          </a:prstGeom>
          <a:ln w="12700">
            <a:prstDash val="sysDash"/>
          </a:ln>
        </p:spPr>
        <p:style>
          <a:lnRef idx="2">
            <a:schemeClr val="accent1"/>
          </a:lnRef>
          <a:fillRef idx="0">
            <a:schemeClr val="accent1"/>
          </a:fillRef>
          <a:effectRef idx="1">
            <a:schemeClr val="accent1"/>
          </a:effectRef>
          <a:fontRef idx="minor">
            <a:schemeClr val="tx1"/>
          </a:fontRef>
        </p:style>
      </p:cxnSp>
      <p:cxnSp>
        <p:nvCxnSpPr>
          <p:cNvPr id="16" name="Conector recto 15"/>
          <p:cNvCxnSpPr/>
          <p:nvPr/>
        </p:nvCxnSpPr>
        <p:spPr>
          <a:xfrm>
            <a:off x="1169894" y="3630687"/>
            <a:ext cx="7342094" cy="0"/>
          </a:xfrm>
          <a:prstGeom prst="line">
            <a:avLst/>
          </a:prstGeom>
          <a:ln w="12700">
            <a:prstDash val="sysDash"/>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297190994"/>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9 Rectángulo"/>
          <p:cNvSpPr/>
          <p:nvPr/>
        </p:nvSpPr>
        <p:spPr>
          <a:xfrm>
            <a:off x="1521725" y="3168166"/>
            <a:ext cx="6721524" cy="251914"/>
          </a:xfrm>
          <a:prstGeom prst="rect">
            <a:avLst/>
          </a:prstGeom>
          <a:ln/>
        </p:spPr>
        <p:style>
          <a:lnRef idx="2">
            <a:schemeClr val="dk1"/>
          </a:lnRef>
          <a:fillRef idx="1">
            <a:schemeClr val="lt1"/>
          </a:fillRef>
          <a:effectRef idx="0">
            <a:schemeClr val="dk1"/>
          </a:effectRef>
          <a:fontRef idx="minor">
            <a:schemeClr val="dk1"/>
          </a:fontRef>
        </p:style>
        <p:txBody>
          <a:bodyPr rtlCol="0" anchor="ctr"/>
          <a:lstStyle/>
          <a:p>
            <a:pPr algn="ctr"/>
            <a:endParaRPr lang="es-MX" dirty="0">
              <a:latin typeface="Century Gothic" panose="020B0502020202020204" pitchFamily="34" charset="0"/>
            </a:endParaRPr>
          </a:p>
        </p:txBody>
      </p:sp>
      <p:sp>
        <p:nvSpPr>
          <p:cNvPr id="7" name="1 Título"/>
          <p:cNvSpPr txBox="1">
            <a:spLocks/>
          </p:cNvSpPr>
          <p:nvPr/>
        </p:nvSpPr>
        <p:spPr bwMode="auto">
          <a:xfrm>
            <a:off x="232470" y="0"/>
            <a:ext cx="2163628" cy="5689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ctr" anchorCtr="0" compatLnSpc="1">
            <a:prstTxWarp prst="textNoShape">
              <a:avLst/>
            </a:prstTxWarp>
            <a:noAutofit/>
          </a:bodyPr>
          <a:lstStyle>
            <a:lvl1pPr algn="l" defTabSz="457200" rtl="0" fontAlgn="base">
              <a:spcBef>
                <a:spcPct val="0"/>
              </a:spcBef>
              <a:spcAft>
                <a:spcPct val="0"/>
              </a:spcAft>
              <a:defRPr sz="3200" kern="1200">
                <a:solidFill>
                  <a:srgbClr val="CD0000"/>
                </a:solidFill>
                <a:latin typeface="Myriad Pro"/>
                <a:ea typeface="Myriad Pro"/>
                <a:cs typeface="Myriad Pro"/>
              </a:defRPr>
            </a:lvl1pPr>
            <a:lvl2pPr algn="l" defTabSz="457200" rtl="0" fontAlgn="base">
              <a:spcBef>
                <a:spcPct val="0"/>
              </a:spcBef>
              <a:spcAft>
                <a:spcPct val="0"/>
              </a:spcAft>
              <a:defRPr sz="3200">
                <a:solidFill>
                  <a:srgbClr val="CD0000"/>
                </a:solidFill>
                <a:latin typeface="Myriad Pro"/>
                <a:ea typeface="Myriad Pro"/>
                <a:cs typeface="Myriad Pro"/>
              </a:defRPr>
            </a:lvl2pPr>
            <a:lvl3pPr algn="l" defTabSz="457200" rtl="0" fontAlgn="base">
              <a:spcBef>
                <a:spcPct val="0"/>
              </a:spcBef>
              <a:spcAft>
                <a:spcPct val="0"/>
              </a:spcAft>
              <a:defRPr sz="3200">
                <a:solidFill>
                  <a:srgbClr val="CD0000"/>
                </a:solidFill>
                <a:latin typeface="Myriad Pro"/>
                <a:ea typeface="Myriad Pro"/>
                <a:cs typeface="Myriad Pro"/>
              </a:defRPr>
            </a:lvl3pPr>
            <a:lvl4pPr algn="l" defTabSz="457200" rtl="0" fontAlgn="base">
              <a:spcBef>
                <a:spcPct val="0"/>
              </a:spcBef>
              <a:spcAft>
                <a:spcPct val="0"/>
              </a:spcAft>
              <a:defRPr sz="3200">
                <a:solidFill>
                  <a:srgbClr val="CD0000"/>
                </a:solidFill>
                <a:latin typeface="Myriad Pro"/>
                <a:ea typeface="Myriad Pro"/>
                <a:cs typeface="Myriad Pro"/>
              </a:defRPr>
            </a:lvl4pPr>
            <a:lvl5pPr algn="l" defTabSz="457200" rtl="0" fontAlgn="base">
              <a:spcBef>
                <a:spcPct val="0"/>
              </a:spcBef>
              <a:spcAft>
                <a:spcPct val="0"/>
              </a:spcAft>
              <a:defRPr sz="3200">
                <a:solidFill>
                  <a:srgbClr val="CD0000"/>
                </a:solidFill>
                <a:latin typeface="Myriad Pro"/>
                <a:ea typeface="Myriad Pro"/>
                <a:cs typeface="Myriad Pro"/>
              </a:defRPr>
            </a:lvl5pPr>
            <a:lvl6pPr marL="457200" algn="l" defTabSz="457200" rtl="0" fontAlgn="base">
              <a:spcBef>
                <a:spcPct val="0"/>
              </a:spcBef>
              <a:spcAft>
                <a:spcPct val="0"/>
              </a:spcAft>
              <a:defRPr sz="3200">
                <a:solidFill>
                  <a:srgbClr val="CD0000"/>
                </a:solidFill>
                <a:latin typeface="Myriad Pro"/>
                <a:ea typeface="Myriad Pro"/>
                <a:cs typeface="Myriad Pro"/>
              </a:defRPr>
            </a:lvl6pPr>
            <a:lvl7pPr marL="914400" algn="l" defTabSz="457200" rtl="0" fontAlgn="base">
              <a:spcBef>
                <a:spcPct val="0"/>
              </a:spcBef>
              <a:spcAft>
                <a:spcPct val="0"/>
              </a:spcAft>
              <a:defRPr sz="3200">
                <a:solidFill>
                  <a:srgbClr val="CD0000"/>
                </a:solidFill>
                <a:latin typeface="Myriad Pro"/>
                <a:ea typeface="Myriad Pro"/>
                <a:cs typeface="Myriad Pro"/>
              </a:defRPr>
            </a:lvl7pPr>
            <a:lvl8pPr marL="1371600" algn="l" defTabSz="457200" rtl="0" fontAlgn="base">
              <a:spcBef>
                <a:spcPct val="0"/>
              </a:spcBef>
              <a:spcAft>
                <a:spcPct val="0"/>
              </a:spcAft>
              <a:defRPr sz="3200">
                <a:solidFill>
                  <a:srgbClr val="CD0000"/>
                </a:solidFill>
                <a:latin typeface="Myriad Pro"/>
                <a:ea typeface="Myriad Pro"/>
                <a:cs typeface="Myriad Pro"/>
              </a:defRPr>
            </a:lvl8pPr>
            <a:lvl9pPr marL="1828800" algn="l" defTabSz="457200" rtl="0" fontAlgn="base">
              <a:spcBef>
                <a:spcPct val="0"/>
              </a:spcBef>
              <a:spcAft>
                <a:spcPct val="0"/>
              </a:spcAft>
              <a:defRPr sz="3200">
                <a:solidFill>
                  <a:srgbClr val="CD0000"/>
                </a:solidFill>
                <a:latin typeface="Myriad Pro"/>
                <a:ea typeface="Myriad Pro"/>
                <a:cs typeface="Myriad Pro"/>
              </a:defRPr>
            </a:lvl9pPr>
          </a:lstStyle>
          <a:p>
            <a:pPr eaLnBrk="1" hangingPunct="1"/>
            <a:r>
              <a:rPr lang="es-MX" sz="2000" dirty="0">
                <a:latin typeface="Century Gothic" panose="020B0502020202020204" pitchFamily="34" charset="0"/>
              </a:rPr>
              <a:t>Orden del día</a:t>
            </a:r>
          </a:p>
        </p:txBody>
      </p:sp>
      <p:sp>
        <p:nvSpPr>
          <p:cNvPr id="9" name="1 Marcador de contenido"/>
          <p:cNvSpPr txBox="1">
            <a:spLocks/>
          </p:cNvSpPr>
          <p:nvPr/>
        </p:nvSpPr>
        <p:spPr bwMode="auto">
          <a:xfrm>
            <a:off x="1519577" y="1343109"/>
            <a:ext cx="6721524" cy="37432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normAutofit/>
          </a:bodyPr>
          <a:lstStyle>
            <a:lvl1pPr marL="342900" indent="-342900" algn="l" defTabSz="457200" rtl="0" fontAlgn="base">
              <a:spcBef>
                <a:spcPct val="20000"/>
              </a:spcBef>
              <a:spcAft>
                <a:spcPct val="0"/>
              </a:spcAft>
              <a:buFont typeface="Arial" pitchFamily="34" charset="0"/>
              <a:buChar char="•"/>
              <a:defRPr sz="2800" kern="1200">
                <a:solidFill>
                  <a:schemeClr val="tx1"/>
                </a:solidFill>
                <a:latin typeface="Myriad Pro Light"/>
                <a:ea typeface="Myriad Pro Light"/>
                <a:cs typeface="Myriad Pro Light"/>
              </a:defRPr>
            </a:lvl1pPr>
            <a:lvl2pPr marL="742950" indent="-285750" algn="l" defTabSz="457200" rtl="0" fontAlgn="base">
              <a:spcBef>
                <a:spcPct val="20000"/>
              </a:spcBef>
              <a:spcAft>
                <a:spcPct val="0"/>
              </a:spcAft>
              <a:buFont typeface="Arial" pitchFamily="34" charset="0"/>
              <a:buChar char="–"/>
              <a:defRPr sz="2400" kern="1200">
                <a:solidFill>
                  <a:schemeClr val="tx1"/>
                </a:solidFill>
                <a:latin typeface="Myriad Pro Light"/>
                <a:ea typeface="Myriad Pro Light"/>
                <a:cs typeface="Myriad Pro Light"/>
              </a:defRPr>
            </a:lvl2pPr>
            <a:lvl3pPr marL="1143000" indent="-228600" algn="l" defTabSz="457200" rtl="0" fontAlgn="base">
              <a:spcBef>
                <a:spcPct val="20000"/>
              </a:spcBef>
              <a:spcAft>
                <a:spcPct val="0"/>
              </a:spcAft>
              <a:buFont typeface="Arial" pitchFamily="34" charset="0"/>
              <a:buChar char="•"/>
              <a:defRPr sz="2000" kern="1200">
                <a:solidFill>
                  <a:schemeClr val="tx1"/>
                </a:solidFill>
                <a:latin typeface="Myriad Pro Light"/>
                <a:ea typeface="Myriad Pro Light"/>
                <a:cs typeface="Myriad Pro Light"/>
              </a:defRPr>
            </a:lvl3pPr>
            <a:lvl4pPr marL="1600200" indent="-228600" algn="l" defTabSz="457200" rtl="0" fontAlgn="base">
              <a:spcBef>
                <a:spcPct val="20000"/>
              </a:spcBef>
              <a:spcAft>
                <a:spcPct val="0"/>
              </a:spcAft>
              <a:buFont typeface="Arial" pitchFamily="34" charset="0"/>
              <a:buChar char="–"/>
              <a:defRPr kern="1200">
                <a:solidFill>
                  <a:schemeClr val="tx1"/>
                </a:solidFill>
                <a:latin typeface="Myriad Pro Light"/>
                <a:ea typeface="Myriad Pro Light"/>
                <a:cs typeface="Myriad Pro Light"/>
              </a:defRPr>
            </a:lvl4pPr>
            <a:lvl5pPr marL="2057400" indent="-228600" algn="l" defTabSz="457200" rtl="0" fontAlgn="base">
              <a:spcBef>
                <a:spcPct val="20000"/>
              </a:spcBef>
              <a:spcAft>
                <a:spcPct val="0"/>
              </a:spcAft>
              <a:buFont typeface="Arial" pitchFamily="34" charset="0"/>
              <a:buChar char="»"/>
              <a:defRPr kern="1200">
                <a:solidFill>
                  <a:schemeClr val="tx1"/>
                </a:solidFill>
                <a:latin typeface="Myriad Pro Light"/>
                <a:ea typeface="Myriad Pro Light"/>
                <a:cs typeface="Myriad Pro Light"/>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eaLnBrk="1" hangingPunct="1">
              <a:buNone/>
            </a:pPr>
            <a:endParaRPr lang="es-MX" sz="1100" dirty="0">
              <a:latin typeface="Century Gothic" panose="020B0502020202020204" pitchFamily="34" charset="0"/>
            </a:endParaRPr>
          </a:p>
          <a:p>
            <a:pPr marL="285750" indent="-285750" eaLnBrk="1" hangingPunct="1">
              <a:buFont typeface="+mj-lt"/>
              <a:buAutoNum type="romanUcPeriod"/>
            </a:pPr>
            <a:r>
              <a:rPr lang="es-MX" sz="1100" dirty="0">
                <a:latin typeface="Century Gothic" panose="020B0502020202020204" pitchFamily="34" charset="0"/>
              </a:rPr>
              <a:t>Resumen </a:t>
            </a:r>
            <a:r>
              <a:rPr lang="es-MX" sz="1100" dirty="0" smtClean="0">
                <a:latin typeface="Century Gothic" panose="020B0502020202020204" pitchFamily="34" charset="0"/>
              </a:rPr>
              <a:t>ejecutivo</a:t>
            </a:r>
          </a:p>
          <a:p>
            <a:pPr marL="285750" indent="-285750" eaLnBrk="1" hangingPunct="1">
              <a:buFont typeface="+mj-lt"/>
              <a:buAutoNum type="romanUcPeriod"/>
            </a:pPr>
            <a:endParaRPr lang="es-MX" sz="1100" dirty="0">
              <a:latin typeface="Century Gothic" panose="020B0502020202020204" pitchFamily="34" charset="0"/>
            </a:endParaRPr>
          </a:p>
          <a:p>
            <a:pPr marL="285750" indent="-285750" eaLnBrk="1" hangingPunct="1">
              <a:buFont typeface="+mj-lt"/>
              <a:buAutoNum type="romanUcPeriod"/>
            </a:pPr>
            <a:r>
              <a:rPr lang="es-MX" sz="1100" dirty="0" smtClean="0">
                <a:latin typeface="Century Gothic" panose="020B0502020202020204" pitchFamily="34" charset="0"/>
              </a:rPr>
              <a:t>Informe </a:t>
            </a:r>
            <a:r>
              <a:rPr lang="es-MX" sz="1100" dirty="0">
                <a:latin typeface="Century Gothic" panose="020B0502020202020204" pitchFamily="34" charset="0"/>
              </a:rPr>
              <a:t>sobre el entorno económico                                                                                                </a:t>
            </a:r>
          </a:p>
          <a:p>
            <a:pPr marL="285750" indent="-285750" eaLnBrk="1" hangingPunct="1">
              <a:buFont typeface="+mj-lt"/>
              <a:buAutoNum type="romanUcPeriod"/>
            </a:pPr>
            <a:endParaRPr lang="es-MX" sz="1100" dirty="0">
              <a:latin typeface="Century Gothic" panose="020B0502020202020204" pitchFamily="34" charset="0"/>
            </a:endParaRPr>
          </a:p>
          <a:p>
            <a:pPr marL="285750" indent="-285750" eaLnBrk="1" hangingPunct="1">
              <a:buFont typeface="+mj-lt"/>
              <a:buAutoNum type="romanUcPeriod"/>
            </a:pPr>
            <a:r>
              <a:rPr lang="es-MX" sz="1100" dirty="0">
                <a:latin typeface="Century Gothic" panose="020B0502020202020204" pitchFamily="34" charset="0"/>
              </a:rPr>
              <a:t>Informe sobre la estrategia del FANVIT                                                                                            </a:t>
            </a:r>
          </a:p>
          <a:p>
            <a:pPr marL="285750" indent="-285750" eaLnBrk="1" hangingPunct="1">
              <a:buFont typeface="+mj-lt"/>
              <a:buAutoNum type="romanUcPeriod"/>
            </a:pPr>
            <a:endParaRPr lang="es-MX" sz="1100" dirty="0">
              <a:latin typeface="Century Gothic" panose="020B0502020202020204" pitchFamily="34" charset="0"/>
            </a:endParaRPr>
          </a:p>
          <a:p>
            <a:pPr marL="285750" indent="-285750" eaLnBrk="1" hangingPunct="1">
              <a:buFont typeface="+mj-lt"/>
              <a:buAutoNum type="romanUcPeriod"/>
            </a:pPr>
            <a:r>
              <a:rPr lang="es-MX" altLang="es-MX" sz="1100" dirty="0">
                <a:latin typeface="Century Gothic" panose="020B0502020202020204" pitchFamily="34" charset="0"/>
              </a:rPr>
              <a:t>Informe del </a:t>
            </a:r>
            <a:r>
              <a:rPr lang="es-MX" altLang="es-MX" sz="1100" dirty="0" smtClean="0">
                <a:latin typeface="Century Gothic" panose="020B0502020202020204" pitchFamily="34" charset="0"/>
              </a:rPr>
              <a:t>FANVIT</a:t>
            </a:r>
          </a:p>
          <a:p>
            <a:pPr marL="285750" indent="-285750" eaLnBrk="1" hangingPunct="1">
              <a:buFont typeface="+mj-lt"/>
              <a:buAutoNum type="romanUcPeriod"/>
            </a:pPr>
            <a:endParaRPr lang="es-MX" altLang="es-MX" sz="1100" dirty="0" smtClean="0">
              <a:latin typeface="Century Gothic" panose="020B0502020202020204" pitchFamily="34" charset="0"/>
            </a:endParaRPr>
          </a:p>
          <a:p>
            <a:pPr marL="285750" indent="-285750" eaLnBrk="1" hangingPunct="1">
              <a:buFont typeface="+mj-lt"/>
              <a:buAutoNum type="romanUcPeriod"/>
            </a:pPr>
            <a:r>
              <a:rPr lang="es-MX" sz="1100" dirty="0" smtClean="0">
                <a:latin typeface="Century Gothic" panose="020B0502020202020204" pitchFamily="34" charset="0"/>
              </a:rPr>
              <a:t>Informe sobre el flujo bimestral y traspasos de la Tesorería General</a:t>
            </a:r>
          </a:p>
          <a:p>
            <a:pPr marL="285750" indent="-285750" eaLnBrk="1" hangingPunct="1">
              <a:buFont typeface="+mj-lt"/>
              <a:buAutoNum type="romanUcPeriod"/>
            </a:pPr>
            <a:endParaRPr lang="es-MX" altLang="es-MX" sz="1100" dirty="0" smtClean="0">
              <a:latin typeface="Century Gothic" panose="020B0502020202020204" pitchFamily="34" charset="0"/>
            </a:endParaRPr>
          </a:p>
          <a:p>
            <a:pPr marL="285750" indent="-285750" eaLnBrk="1" hangingPunct="1">
              <a:buFont typeface="+mj-lt"/>
              <a:buAutoNum type="romanUcPeriod"/>
            </a:pPr>
            <a:r>
              <a:rPr lang="es-MX" sz="1100" dirty="0">
                <a:latin typeface="Century Gothic" panose="020B0502020202020204" pitchFamily="34" charset="0"/>
              </a:rPr>
              <a:t>Revisión y propuesta CKD de Credit Suisse de deuda (</a:t>
            </a:r>
            <a:r>
              <a:rPr lang="es-MX" sz="1100" b="1" dirty="0">
                <a:latin typeface="Century Gothic" panose="020B0502020202020204" pitchFamily="34" charset="0"/>
              </a:rPr>
              <a:t>CSMRTCK 17</a:t>
            </a:r>
            <a:r>
              <a:rPr lang="es-MX" sz="1100" b="1" dirty="0" smtClean="0">
                <a:latin typeface="Century Gothic" panose="020B0502020202020204" pitchFamily="34" charset="0"/>
              </a:rPr>
              <a:t>)</a:t>
            </a:r>
            <a:endParaRPr lang="es-MX" sz="1100" dirty="0">
              <a:latin typeface="Century Gothic" panose="020B0502020202020204" pitchFamily="34" charset="0"/>
            </a:endParaRPr>
          </a:p>
          <a:p>
            <a:pPr marL="285750" indent="-285750" eaLnBrk="1" hangingPunct="1">
              <a:buFont typeface="+mj-lt"/>
              <a:buAutoNum type="romanUcPeriod"/>
            </a:pPr>
            <a:endParaRPr lang="es-MX" sz="1100" dirty="0">
              <a:latin typeface="Century Gothic" panose="020B0502020202020204" pitchFamily="34" charset="0"/>
            </a:endParaRPr>
          </a:p>
          <a:p>
            <a:pPr marL="285750" indent="-285750" eaLnBrk="1" hangingPunct="1">
              <a:buFont typeface="+mj-lt"/>
              <a:buAutoNum type="romanUcPeriod"/>
            </a:pPr>
            <a:r>
              <a:rPr lang="es-MX" sz="1100" dirty="0">
                <a:latin typeface="Century Gothic" panose="020B0502020202020204" pitchFamily="34" charset="0"/>
              </a:rPr>
              <a:t>Informe sobre la inversión en CKD´s    </a:t>
            </a:r>
            <a:endParaRPr lang="es-MX" sz="1100" dirty="0" smtClean="0">
              <a:latin typeface="Century Gothic" panose="020B0502020202020204" pitchFamily="34" charset="0"/>
            </a:endParaRPr>
          </a:p>
          <a:p>
            <a:pPr marL="285750" indent="-285750" eaLnBrk="1" hangingPunct="1">
              <a:buFont typeface="+mj-lt"/>
              <a:buAutoNum type="romanUcPeriod"/>
            </a:pPr>
            <a:endParaRPr lang="es-MX" altLang="es-MX" sz="1100" dirty="0">
              <a:latin typeface="Century Gothic" panose="020B0502020202020204" pitchFamily="34" charset="0"/>
            </a:endParaRPr>
          </a:p>
          <a:p>
            <a:pPr marL="285750" indent="-285750" eaLnBrk="1" hangingPunct="1">
              <a:buFont typeface="+mj-lt"/>
              <a:buAutoNum type="romanUcPeriod"/>
            </a:pPr>
            <a:r>
              <a:rPr lang="es-MX" altLang="es-MX" sz="1100" dirty="0" smtClean="0">
                <a:latin typeface="Century Gothic" panose="020B0502020202020204" pitchFamily="34" charset="0"/>
              </a:rPr>
              <a:t>Informe </a:t>
            </a:r>
            <a:r>
              <a:rPr lang="es-MX" altLang="es-MX" sz="1100" dirty="0">
                <a:latin typeface="Century Gothic" panose="020B0502020202020204" pitchFamily="34" charset="0"/>
              </a:rPr>
              <a:t>sobre resultados y composición del </a:t>
            </a:r>
            <a:r>
              <a:rPr lang="es-MX" altLang="es-MX" sz="1100" dirty="0" smtClean="0">
                <a:latin typeface="Century Gothic" panose="020B0502020202020204" pitchFamily="34" charset="0"/>
              </a:rPr>
              <a:t>FINVIT</a:t>
            </a:r>
            <a:endParaRPr lang="es-MX" altLang="es-MX" sz="1100" dirty="0">
              <a:latin typeface="Century Gothic" panose="020B0502020202020204" pitchFamily="34" charset="0"/>
            </a:endParaRPr>
          </a:p>
        </p:txBody>
      </p:sp>
      <p:sp>
        <p:nvSpPr>
          <p:cNvPr id="6" name="5 Rectángulo"/>
          <p:cNvSpPr/>
          <p:nvPr/>
        </p:nvSpPr>
        <p:spPr>
          <a:xfrm>
            <a:off x="232470" y="458441"/>
            <a:ext cx="8323122" cy="738664"/>
          </a:xfrm>
          <a:prstGeom prst="rect">
            <a:avLst/>
          </a:prstGeom>
        </p:spPr>
        <p:txBody>
          <a:bodyPr wrap="square">
            <a:spAutoFit/>
          </a:bodyPr>
          <a:lstStyle/>
          <a:p>
            <a:pPr algn="ctr" defTabSz="457200"/>
            <a:r>
              <a:rPr lang="es-MX" sz="1400" b="1" dirty="0" smtClean="0">
                <a:latin typeface="Century Gothic" panose="020B0502020202020204" pitchFamily="34" charset="0"/>
                <a:ea typeface="Myriad Pro"/>
                <a:cs typeface="Myriad Pro"/>
              </a:rPr>
              <a:t>Grupo de Trabajo de Inversiones </a:t>
            </a:r>
            <a:endParaRPr lang="es-MX" sz="1400" b="1" dirty="0">
              <a:latin typeface="Century Gothic" panose="020B0502020202020204" pitchFamily="34" charset="0"/>
              <a:ea typeface="Myriad Pro"/>
              <a:cs typeface="Myriad Pro"/>
            </a:endParaRPr>
          </a:p>
          <a:p>
            <a:pPr algn="ctr"/>
            <a:r>
              <a:rPr lang="es-MX" sz="1400" b="1" dirty="0">
                <a:latin typeface="Century Gothic" panose="020B0502020202020204" pitchFamily="34" charset="0"/>
                <a:ea typeface="Myriad Pro"/>
                <a:cs typeface="Myriad Pro"/>
              </a:rPr>
              <a:t>Sesión número </a:t>
            </a:r>
            <a:r>
              <a:rPr lang="es-MX" sz="1400" b="1" dirty="0" smtClean="0">
                <a:latin typeface="Century Gothic" panose="020B0502020202020204" pitchFamily="34" charset="0"/>
                <a:ea typeface="Myriad Pro"/>
                <a:cs typeface="Myriad Pro"/>
              </a:rPr>
              <a:t>034</a:t>
            </a:r>
            <a:endParaRPr lang="es-MX" sz="1400" b="1" dirty="0">
              <a:latin typeface="Century Gothic" panose="020B0502020202020204" pitchFamily="34" charset="0"/>
              <a:ea typeface="Myriad Pro"/>
              <a:cs typeface="Myriad Pro"/>
            </a:endParaRPr>
          </a:p>
          <a:p>
            <a:pPr algn="ctr" defTabSz="457200"/>
            <a:r>
              <a:rPr lang="es-MX" sz="1400" b="1" dirty="0" smtClean="0">
                <a:latin typeface="Century Gothic" panose="020B0502020202020204" pitchFamily="34" charset="0"/>
                <a:ea typeface="Myriad Pro"/>
                <a:cs typeface="Myriad Pro"/>
              </a:rPr>
              <a:t>Agosto 2017</a:t>
            </a:r>
            <a:endParaRPr lang="es-MX" sz="1400" b="1" dirty="0">
              <a:latin typeface="Century Gothic" panose="020B0502020202020204" pitchFamily="34" charset="0"/>
              <a:ea typeface="Myriad Pro"/>
              <a:cs typeface="Myriad Pro"/>
            </a:endParaRPr>
          </a:p>
        </p:txBody>
      </p:sp>
    </p:spTree>
    <p:extLst>
      <p:ext uri="{BB962C8B-B14F-4D97-AF65-F5344CB8AC3E}">
        <p14:creationId xmlns:p14="http://schemas.microsoft.com/office/powerpoint/2010/main" val="3007338063"/>
      </p:ext>
    </p:ext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 xmlns:a16="http://schemas.microsoft.com/office/drawing/2014/main" id="{55B46027-9342-4C7D-A0C9-89E784F3BD18}"/>
              </a:ext>
            </a:extLst>
          </p:cNvPr>
          <p:cNvSpPr>
            <a:spLocks noGrp="1"/>
          </p:cNvSpPr>
          <p:nvPr>
            <p:ph type="title"/>
          </p:nvPr>
        </p:nvSpPr>
        <p:spPr>
          <a:xfrm>
            <a:off x="457200" y="419100"/>
            <a:ext cx="5562600" cy="631825"/>
          </a:xfrm>
        </p:spPr>
        <p:txBody>
          <a:bodyPr>
            <a:normAutofit/>
          </a:bodyPr>
          <a:lstStyle/>
          <a:p>
            <a:pPr>
              <a:defRPr/>
            </a:pPr>
            <a:r>
              <a:rPr lang="es-MX" sz="2000" b="1" dirty="0" smtClean="0">
                <a:latin typeface="Century Gothic" panose="020B0502020202020204" pitchFamily="34" charset="0"/>
              </a:rPr>
              <a:t>Tesorería: Entradas </a:t>
            </a:r>
            <a:r>
              <a:rPr lang="es-MX" sz="2000" b="1" dirty="0">
                <a:latin typeface="Century Gothic" panose="020B0502020202020204" pitchFamily="34" charset="0"/>
              </a:rPr>
              <a:t>y salidas de recursos</a:t>
            </a:r>
            <a:endParaRPr lang="es-ES" sz="2000" b="1" dirty="0">
              <a:latin typeface="Century Gothic" panose="020B0502020202020204" pitchFamily="34" charset="0"/>
            </a:endParaRPr>
          </a:p>
        </p:txBody>
      </p:sp>
      <p:sp>
        <p:nvSpPr>
          <p:cNvPr id="6147" name="3 Marcador de número de diapositiva"/>
          <p:cNvSpPr>
            <a:spLocks noGrp="1"/>
          </p:cNvSpPr>
          <p:nvPr>
            <p:ph type="sldNum" sz="quarter" idx="12"/>
          </p:nvPr>
        </p:nvSpPr>
        <p:spPr bwMode="auto">
          <a:xfrm>
            <a:off x="8258175" y="6434137"/>
            <a:ext cx="620713" cy="3651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itchFamily="34" charset="0"/>
              <a:buChar char="•"/>
              <a:defRPr sz="2800">
                <a:solidFill>
                  <a:schemeClr val="tx1"/>
                </a:solidFill>
                <a:latin typeface="Myriad Pro Light"/>
                <a:ea typeface="Myriad Pro Light"/>
                <a:cs typeface="Myriad Pro Light"/>
              </a:defRPr>
            </a:lvl1pPr>
            <a:lvl2pPr marL="742950" indent="-285750">
              <a:spcBef>
                <a:spcPct val="20000"/>
              </a:spcBef>
              <a:buFont typeface="Arial" pitchFamily="34" charset="0"/>
              <a:buChar char="–"/>
              <a:defRPr sz="2400">
                <a:solidFill>
                  <a:schemeClr val="tx1"/>
                </a:solidFill>
                <a:latin typeface="Myriad Pro Light"/>
                <a:ea typeface="Myriad Pro Light"/>
                <a:cs typeface="Myriad Pro Light"/>
              </a:defRPr>
            </a:lvl2pPr>
            <a:lvl3pPr marL="1143000" indent="-228600">
              <a:spcBef>
                <a:spcPct val="20000"/>
              </a:spcBef>
              <a:buFont typeface="Arial" pitchFamily="34" charset="0"/>
              <a:buChar char="•"/>
              <a:defRPr sz="2000">
                <a:solidFill>
                  <a:schemeClr val="tx1"/>
                </a:solidFill>
                <a:latin typeface="Myriad Pro Light"/>
                <a:ea typeface="Myriad Pro Light"/>
                <a:cs typeface="Myriad Pro Light"/>
              </a:defRPr>
            </a:lvl3pPr>
            <a:lvl4pPr marL="1600200" indent="-228600">
              <a:spcBef>
                <a:spcPct val="20000"/>
              </a:spcBef>
              <a:buFont typeface="Arial" pitchFamily="34" charset="0"/>
              <a:buChar char="–"/>
              <a:defRPr>
                <a:solidFill>
                  <a:schemeClr val="tx1"/>
                </a:solidFill>
                <a:latin typeface="Myriad Pro Light"/>
                <a:ea typeface="Myriad Pro Light"/>
                <a:cs typeface="Myriad Pro Light"/>
              </a:defRPr>
            </a:lvl4pPr>
            <a:lvl5pPr marL="2057400" indent="-228600">
              <a:spcBef>
                <a:spcPct val="20000"/>
              </a:spcBef>
              <a:buFont typeface="Arial" pitchFamily="34" charset="0"/>
              <a:buChar char="»"/>
              <a:defRPr>
                <a:solidFill>
                  <a:schemeClr val="tx1"/>
                </a:solidFill>
                <a:latin typeface="Myriad Pro Light"/>
                <a:ea typeface="Myriad Pro Light"/>
                <a:cs typeface="Myriad Pro Light"/>
              </a:defRPr>
            </a:lvl5pPr>
            <a:lvl6pPr marL="2514600" indent="-228600" defTabSz="457200" eaLnBrk="0" fontAlgn="base" hangingPunct="0">
              <a:spcBef>
                <a:spcPct val="20000"/>
              </a:spcBef>
              <a:spcAft>
                <a:spcPct val="0"/>
              </a:spcAft>
              <a:buFont typeface="Arial" pitchFamily="34" charset="0"/>
              <a:buChar char="»"/>
              <a:defRPr>
                <a:solidFill>
                  <a:schemeClr val="tx1"/>
                </a:solidFill>
                <a:latin typeface="Myriad Pro Light"/>
                <a:ea typeface="Myriad Pro Light"/>
                <a:cs typeface="Myriad Pro Light"/>
              </a:defRPr>
            </a:lvl6pPr>
            <a:lvl7pPr marL="2971800" indent="-228600" defTabSz="457200" eaLnBrk="0" fontAlgn="base" hangingPunct="0">
              <a:spcBef>
                <a:spcPct val="20000"/>
              </a:spcBef>
              <a:spcAft>
                <a:spcPct val="0"/>
              </a:spcAft>
              <a:buFont typeface="Arial" pitchFamily="34" charset="0"/>
              <a:buChar char="»"/>
              <a:defRPr>
                <a:solidFill>
                  <a:schemeClr val="tx1"/>
                </a:solidFill>
                <a:latin typeface="Myriad Pro Light"/>
                <a:ea typeface="Myriad Pro Light"/>
                <a:cs typeface="Myriad Pro Light"/>
              </a:defRPr>
            </a:lvl7pPr>
            <a:lvl8pPr marL="3429000" indent="-228600" defTabSz="457200" eaLnBrk="0" fontAlgn="base" hangingPunct="0">
              <a:spcBef>
                <a:spcPct val="20000"/>
              </a:spcBef>
              <a:spcAft>
                <a:spcPct val="0"/>
              </a:spcAft>
              <a:buFont typeface="Arial" pitchFamily="34" charset="0"/>
              <a:buChar char="»"/>
              <a:defRPr>
                <a:solidFill>
                  <a:schemeClr val="tx1"/>
                </a:solidFill>
                <a:latin typeface="Myriad Pro Light"/>
                <a:ea typeface="Myriad Pro Light"/>
                <a:cs typeface="Myriad Pro Light"/>
              </a:defRPr>
            </a:lvl8pPr>
            <a:lvl9pPr marL="3886200" indent="-228600" defTabSz="457200" eaLnBrk="0" fontAlgn="base" hangingPunct="0">
              <a:spcBef>
                <a:spcPct val="20000"/>
              </a:spcBef>
              <a:spcAft>
                <a:spcPct val="0"/>
              </a:spcAft>
              <a:buFont typeface="Arial" pitchFamily="34" charset="0"/>
              <a:buChar char="»"/>
              <a:defRPr>
                <a:solidFill>
                  <a:schemeClr val="tx1"/>
                </a:solidFill>
                <a:latin typeface="Myriad Pro Light"/>
                <a:ea typeface="Myriad Pro Light"/>
                <a:cs typeface="Myriad Pro Light"/>
              </a:defRPr>
            </a:lvl9pPr>
          </a:lstStyle>
          <a:p>
            <a:pPr algn="ctr">
              <a:spcBef>
                <a:spcPct val="0"/>
              </a:spcBef>
              <a:buFontTx/>
              <a:buNone/>
            </a:pPr>
            <a:r>
              <a:rPr lang="es-ES" altLang="es-MX" sz="1200" dirty="0" smtClean="0">
                <a:solidFill>
                  <a:srgbClr val="898989"/>
                </a:solidFill>
                <a:latin typeface="Century Gothic" panose="020B0502020202020204" pitchFamily="34" charset="0"/>
                <a:ea typeface="Myriad Pro"/>
                <a:cs typeface="Myriad Pro"/>
              </a:rPr>
              <a:t>1</a:t>
            </a:r>
            <a:endParaRPr lang="es-ES" altLang="es-MX" sz="1200" dirty="0">
              <a:solidFill>
                <a:srgbClr val="898989"/>
              </a:solidFill>
              <a:latin typeface="Century Gothic" panose="020B0502020202020204" pitchFamily="34" charset="0"/>
              <a:ea typeface="Myriad Pro"/>
              <a:cs typeface="Myriad Pro"/>
            </a:endParaRPr>
          </a:p>
        </p:txBody>
      </p:sp>
      <p:graphicFrame>
        <p:nvGraphicFramePr>
          <p:cNvPr id="8" name="Gráfico 7">
            <a:extLst>
              <a:ext uri="{FF2B5EF4-FFF2-40B4-BE49-F238E27FC236}">
                <a16:creationId xmlns="" xmlns:a16="http://schemas.microsoft.com/office/drawing/2014/main" id="{7161A431-C2D9-4903-A54E-4F22EE56CC85}"/>
              </a:ext>
            </a:extLst>
          </p:cNvPr>
          <p:cNvGraphicFramePr>
            <a:graphicFrameLocks/>
          </p:cNvGraphicFramePr>
          <p:nvPr>
            <p:extLst>
              <p:ext uri="{D42A27DB-BD31-4B8C-83A1-F6EECF244321}">
                <p14:modId xmlns:p14="http://schemas.microsoft.com/office/powerpoint/2010/main" val="3036146712"/>
              </p:ext>
            </p:extLst>
          </p:nvPr>
        </p:nvGraphicFramePr>
        <p:xfrm>
          <a:off x="457200" y="3198375"/>
          <a:ext cx="8421688" cy="3053199"/>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9" name="Tabla 8">
            <a:extLst>
              <a:ext uri="{FF2B5EF4-FFF2-40B4-BE49-F238E27FC236}">
                <a16:creationId xmlns="" xmlns:a16="http://schemas.microsoft.com/office/drawing/2014/main" id="{B39D6CD2-21CC-4C35-98DE-9D600A345F20}"/>
              </a:ext>
            </a:extLst>
          </p:cNvPr>
          <p:cNvGraphicFramePr>
            <a:graphicFrameLocks noGrp="1"/>
          </p:cNvGraphicFramePr>
          <p:nvPr>
            <p:extLst>
              <p:ext uri="{D42A27DB-BD31-4B8C-83A1-F6EECF244321}">
                <p14:modId xmlns:p14="http://schemas.microsoft.com/office/powerpoint/2010/main" val="369873240"/>
              </p:ext>
            </p:extLst>
          </p:nvPr>
        </p:nvGraphicFramePr>
        <p:xfrm>
          <a:off x="457200" y="1474788"/>
          <a:ext cx="8421688" cy="1474787"/>
        </p:xfrm>
        <a:graphic>
          <a:graphicData uri="http://schemas.openxmlformats.org/drawingml/2006/table">
            <a:tbl>
              <a:tblPr/>
              <a:tblGrid>
                <a:gridCol w="2438400">
                  <a:extLst>
                    <a:ext uri="{9D8B030D-6E8A-4147-A177-3AD203B41FA5}">
                      <a16:colId xmlns="" xmlns:a16="http://schemas.microsoft.com/office/drawing/2014/main" val="1649017321"/>
                    </a:ext>
                  </a:extLst>
                </a:gridCol>
                <a:gridCol w="1463040">
                  <a:extLst>
                    <a:ext uri="{9D8B030D-6E8A-4147-A177-3AD203B41FA5}">
                      <a16:colId xmlns="" xmlns:a16="http://schemas.microsoft.com/office/drawing/2014/main" val="117082091"/>
                    </a:ext>
                  </a:extLst>
                </a:gridCol>
                <a:gridCol w="1691640">
                  <a:extLst>
                    <a:ext uri="{9D8B030D-6E8A-4147-A177-3AD203B41FA5}">
                      <a16:colId xmlns="" xmlns:a16="http://schemas.microsoft.com/office/drawing/2014/main" val="2168459908"/>
                    </a:ext>
                  </a:extLst>
                </a:gridCol>
                <a:gridCol w="1447800">
                  <a:extLst>
                    <a:ext uri="{9D8B030D-6E8A-4147-A177-3AD203B41FA5}">
                      <a16:colId xmlns="" xmlns:a16="http://schemas.microsoft.com/office/drawing/2014/main" val="2721741152"/>
                    </a:ext>
                  </a:extLst>
                </a:gridCol>
                <a:gridCol w="1380808">
                  <a:extLst>
                    <a:ext uri="{9D8B030D-6E8A-4147-A177-3AD203B41FA5}">
                      <a16:colId xmlns="" xmlns:a16="http://schemas.microsoft.com/office/drawing/2014/main" val="618250478"/>
                    </a:ext>
                  </a:extLst>
                </a:gridCol>
              </a:tblGrid>
              <a:tr h="284002">
                <a:tc>
                  <a:txBody>
                    <a:bodyPr/>
                    <a:lstStyle/>
                    <a:p>
                      <a:pPr algn="ctr" fontAlgn="ctr"/>
                      <a:r>
                        <a:rPr lang="es-MX" sz="1200" b="1" i="0" u="none" strike="noStrike" dirty="0">
                          <a:solidFill>
                            <a:srgbClr val="FFFFFF"/>
                          </a:solidFill>
                          <a:effectLst/>
                          <a:latin typeface="Century Gothic" panose="020B0502020202020204" pitchFamily="34" charset="0"/>
                        </a:rPr>
                        <a:t>Flujo de Efectivo 2017 </a:t>
                      </a:r>
                    </a:p>
                  </a:txBody>
                  <a:tcPr marL="9525" marR="9525" marT="9526" marB="45726" anchor="ctr">
                    <a:lnL w="12700" cap="flat" cmpd="sng" algn="ctr">
                      <a:solidFill>
                        <a:schemeClr val="tx1"/>
                      </a:solidFill>
                      <a:prstDash val="solid"/>
                      <a:round/>
                      <a:headEnd type="none" w="med" len="med"/>
                      <a:tailEnd type="none" w="med" len="med"/>
                    </a:lnL>
                    <a:lnR w="6350" cap="flat" cmpd="sng" algn="ctr">
                      <a:solidFill>
                        <a:srgbClr val="FFFFFF"/>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20000"/>
                    </a:solidFill>
                  </a:tcPr>
                </a:tc>
                <a:tc>
                  <a:txBody>
                    <a:bodyPr/>
                    <a:lstStyle/>
                    <a:p>
                      <a:pPr algn="ctr" fontAlgn="ctr"/>
                      <a:r>
                        <a:rPr lang="es-MX" sz="1200" b="1" i="0" u="none" strike="noStrike" dirty="0">
                          <a:solidFill>
                            <a:srgbClr val="FFFFFF"/>
                          </a:solidFill>
                          <a:effectLst/>
                          <a:latin typeface="Century Gothic" panose="020B0502020202020204" pitchFamily="34" charset="0"/>
                        </a:rPr>
                        <a:t>Dic´16/enero´17</a:t>
                      </a:r>
                    </a:p>
                  </a:txBody>
                  <a:tcPr marL="9525" marR="9525" marT="9526" marB="45726"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20000"/>
                    </a:solidFill>
                  </a:tcPr>
                </a:tc>
                <a:tc>
                  <a:txBody>
                    <a:bodyPr/>
                    <a:lstStyle/>
                    <a:p>
                      <a:pPr algn="ctr" fontAlgn="ctr"/>
                      <a:r>
                        <a:rPr lang="es-MX" sz="1200" b="1" i="0" u="none" strike="noStrike" dirty="0">
                          <a:solidFill>
                            <a:srgbClr val="FFFFFF"/>
                          </a:solidFill>
                          <a:effectLst/>
                          <a:latin typeface="Century Gothic" panose="020B0502020202020204" pitchFamily="34" charset="0"/>
                        </a:rPr>
                        <a:t>Febrero/marzo ´17</a:t>
                      </a:r>
                    </a:p>
                  </a:txBody>
                  <a:tcPr marL="9525" marR="9525" marT="9526" marB="45726"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20000"/>
                    </a:solidFill>
                  </a:tcPr>
                </a:tc>
                <a:tc>
                  <a:txBody>
                    <a:bodyPr/>
                    <a:lstStyle/>
                    <a:p>
                      <a:pPr algn="ctr" fontAlgn="ctr"/>
                      <a:r>
                        <a:rPr lang="es-MX" sz="1200" b="1" i="0" u="none" strike="noStrike" dirty="0">
                          <a:solidFill>
                            <a:srgbClr val="FFFFFF"/>
                          </a:solidFill>
                          <a:effectLst/>
                          <a:latin typeface="Century Gothic" panose="020B0502020202020204" pitchFamily="34" charset="0"/>
                        </a:rPr>
                        <a:t>Abril/mayo ´17</a:t>
                      </a:r>
                    </a:p>
                  </a:txBody>
                  <a:tcPr marL="9525" marR="9525" marT="9526" marB="45726"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20000"/>
                    </a:solidFill>
                  </a:tcPr>
                </a:tc>
                <a:tc>
                  <a:txBody>
                    <a:bodyPr/>
                    <a:lstStyle/>
                    <a:p>
                      <a:pPr algn="ctr" fontAlgn="ctr"/>
                      <a:r>
                        <a:rPr lang="es-MX" sz="1200" b="1" i="0" u="none" strike="noStrike" dirty="0">
                          <a:solidFill>
                            <a:srgbClr val="FFFFFF"/>
                          </a:solidFill>
                          <a:effectLst/>
                          <a:latin typeface="Century Gothic" panose="020B0502020202020204" pitchFamily="34" charset="0"/>
                        </a:rPr>
                        <a:t>Junio/julio ´17</a:t>
                      </a:r>
                    </a:p>
                  </a:txBody>
                  <a:tcPr marL="9525" marR="9525" marT="9526" marB="45726" anchor="ctr">
                    <a:lnL w="6350" cap="flat" cmpd="sng" algn="ctr">
                      <a:solidFill>
                        <a:srgbClr val="FFFFFF"/>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20000"/>
                    </a:solidFill>
                  </a:tcPr>
                </a:tc>
                <a:extLst>
                  <a:ext uri="{0D108BD9-81ED-4DB2-BD59-A6C34878D82A}">
                    <a16:rowId xmlns="" xmlns:a16="http://schemas.microsoft.com/office/drawing/2014/main" val="1795511967"/>
                  </a:ext>
                </a:extLst>
              </a:tr>
              <a:tr h="238157">
                <a:tc>
                  <a:txBody>
                    <a:bodyPr/>
                    <a:lstStyle/>
                    <a:p>
                      <a:pPr algn="l" fontAlgn="b"/>
                      <a:r>
                        <a:rPr lang="es-MX" sz="1200" b="1" i="0" u="none" strike="noStrike" dirty="0">
                          <a:solidFill>
                            <a:srgbClr val="000000"/>
                          </a:solidFill>
                          <a:effectLst/>
                          <a:latin typeface="Century Gothic" panose="020B0502020202020204" pitchFamily="34" charset="0"/>
                        </a:rPr>
                        <a:t>Existencia Inicial</a:t>
                      </a:r>
                    </a:p>
                  </a:txBody>
                  <a:tcPr marL="9525" marR="9525" marT="9526" marB="45726" anchor="b">
                    <a:lnL w="6350" cap="flat" cmpd="sng" algn="ctr">
                      <a:solidFill>
                        <a:srgbClr val="000000"/>
                      </a:solidFill>
                      <a:prstDash val="solid"/>
                      <a:round/>
                      <a:headEnd type="none" w="med" len="med"/>
                      <a:tailEnd type="none" w="med" len="med"/>
                    </a:lnL>
                    <a:lnR w="6350" cap="flat" cmpd="sng" algn="ctr">
                      <a:solidFill>
                        <a:srgbClr val="44546A"/>
                      </a:solidFill>
                      <a:prstDash val="solid"/>
                      <a:round/>
                      <a:headEnd type="none" w="med" len="med"/>
                      <a:tailEnd type="none" w="med" len="med"/>
                    </a:lnR>
                    <a:lnT w="12700" cap="flat" cmpd="sng" algn="ctr">
                      <a:solidFill>
                        <a:schemeClr val="tx1"/>
                      </a:solidFill>
                      <a:prstDash val="solid"/>
                      <a:round/>
                      <a:headEnd type="none" w="med" len="med"/>
                      <a:tailEnd type="none" w="med" len="med"/>
                    </a:lnT>
                    <a:lnB>
                      <a:noFill/>
                    </a:lnB>
                  </a:tcPr>
                </a:tc>
                <a:tc>
                  <a:txBody>
                    <a:bodyPr/>
                    <a:lstStyle/>
                    <a:p>
                      <a:pPr algn="ctr" fontAlgn="b"/>
                      <a:r>
                        <a:rPr lang="es-MX" sz="1200" b="1" i="0" u="none" strike="noStrike" dirty="0">
                          <a:solidFill>
                            <a:srgbClr val="000000"/>
                          </a:solidFill>
                          <a:effectLst/>
                          <a:latin typeface="Century Gothic" panose="020B0502020202020204" pitchFamily="34" charset="0"/>
                        </a:rPr>
                        <a:t> 40,957 </a:t>
                      </a:r>
                    </a:p>
                  </a:txBody>
                  <a:tcPr marL="9525" marR="9525" marT="9526" marB="45726" anchor="b">
                    <a:lnL w="6350" cap="flat" cmpd="sng" algn="ctr">
                      <a:solidFill>
                        <a:srgbClr val="44546A"/>
                      </a:solidFill>
                      <a:prstDash val="solid"/>
                      <a:round/>
                      <a:headEnd type="none" w="med" len="med"/>
                      <a:tailEnd type="none" w="med" len="med"/>
                    </a:lnL>
                    <a:lnR w="6350" cap="flat" cmpd="sng" algn="ctr">
                      <a:solidFill>
                        <a:srgbClr val="44546A"/>
                      </a:solidFill>
                      <a:prstDash val="solid"/>
                      <a:round/>
                      <a:headEnd type="none" w="med" len="med"/>
                      <a:tailEnd type="none" w="med" len="med"/>
                    </a:lnR>
                    <a:lnT w="12700" cap="flat" cmpd="sng" algn="ctr">
                      <a:solidFill>
                        <a:schemeClr val="tx1"/>
                      </a:solidFill>
                      <a:prstDash val="solid"/>
                      <a:round/>
                      <a:headEnd type="none" w="med" len="med"/>
                      <a:tailEnd type="none" w="med" len="med"/>
                    </a:lnT>
                    <a:lnB w="6350" cap="flat" cmpd="sng" algn="ctr">
                      <a:solidFill>
                        <a:srgbClr val="44546A"/>
                      </a:solidFill>
                      <a:prstDash val="solid"/>
                      <a:round/>
                      <a:headEnd type="none" w="med" len="med"/>
                      <a:tailEnd type="none" w="med" len="med"/>
                    </a:lnB>
                  </a:tcPr>
                </a:tc>
                <a:tc>
                  <a:txBody>
                    <a:bodyPr/>
                    <a:lstStyle/>
                    <a:p>
                      <a:pPr algn="ctr" fontAlgn="b"/>
                      <a:r>
                        <a:rPr lang="es-MX" sz="1200" b="1" i="0" u="none" strike="noStrike" dirty="0">
                          <a:solidFill>
                            <a:srgbClr val="000000"/>
                          </a:solidFill>
                          <a:effectLst/>
                          <a:latin typeface="Century Gothic" panose="020B0502020202020204" pitchFamily="34" charset="0"/>
                        </a:rPr>
                        <a:t> 45,091 </a:t>
                      </a:r>
                    </a:p>
                  </a:txBody>
                  <a:tcPr marL="9525" marR="9525" marT="9526" marB="45726" anchor="b">
                    <a:lnL w="6350" cap="flat" cmpd="sng" algn="ctr">
                      <a:solidFill>
                        <a:srgbClr val="44546A"/>
                      </a:solidFill>
                      <a:prstDash val="solid"/>
                      <a:round/>
                      <a:headEnd type="none" w="med" len="med"/>
                      <a:tailEnd type="none" w="med" len="med"/>
                    </a:lnL>
                    <a:lnR w="6350" cap="flat" cmpd="sng" algn="ctr">
                      <a:solidFill>
                        <a:srgbClr val="44546A"/>
                      </a:solidFill>
                      <a:prstDash val="solid"/>
                      <a:round/>
                      <a:headEnd type="none" w="med" len="med"/>
                      <a:tailEnd type="none" w="med" len="med"/>
                    </a:lnR>
                    <a:lnT w="12700" cap="flat" cmpd="sng" algn="ctr">
                      <a:solidFill>
                        <a:schemeClr val="tx1"/>
                      </a:solidFill>
                      <a:prstDash val="solid"/>
                      <a:round/>
                      <a:headEnd type="none" w="med" len="med"/>
                      <a:tailEnd type="none" w="med" len="med"/>
                    </a:lnT>
                    <a:lnB w="6350" cap="flat" cmpd="sng" algn="ctr">
                      <a:solidFill>
                        <a:srgbClr val="44546A"/>
                      </a:solidFill>
                      <a:prstDash val="solid"/>
                      <a:round/>
                      <a:headEnd type="none" w="med" len="med"/>
                      <a:tailEnd type="none" w="med" len="med"/>
                    </a:lnB>
                  </a:tcPr>
                </a:tc>
                <a:tc>
                  <a:txBody>
                    <a:bodyPr/>
                    <a:lstStyle/>
                    <a:p>
                      <a:pPr algn="ctr" fontAlgn="b"/>
                      <a:r>
                        <a:rPr lang="es-MX" sz="1200" b="1" i="0" u="none" strike="noStrike" dirty="0">
                          <a:solidFill>
                            <a:srgbClr val="000000"/>
                          </a:solidFill>
                          <a:effectLst/>
                          <a:latin typeface="Century Gothic" panose="020B0502020202020204" pitchFamily="34" charset="0"/>
                        </a:rPr>
                        <a:t> 51,065 </a:t>
                      </a:r>
                    </a:p>
                  </a:txBody>
                  <a:tcPr marL="9525" marR="9525" marT="9526" marB="45726" anchor="b">
                    <a:lnL w="6350" cap="flat" cmpd="sng" algn="ctr">
                      <a:solidFill>
                        <a:srgbClr val="44546A"/>
                      </a:solidFill>
                      <a:prstDash val="solid"/>
                      <a:round/>
                      <a:headEnd type="none" w="med" len="med"/>
                      <a:tailEnd type="none" w="med" len="med"/>
                    </a:lnL>
                    <a:lnR w="6350" cap="flat" cmpd="sng" algn="ctr">
                      <a:solidFill>
                        <a:srgbClr val="44546A"/>
                      </a:solidFill>
                      <a:prstDash val="solid"/>
                      <a:round/>
                      <a:headEnd type="none" w="med" len="med"/>
                      <a:tailEnd type="none" w="med" len="med"/>
                    </a:lnR>
                    <a:lnT w="12700" cap="flat" cmpd="sng" algn="ctr">
                      <a:solidFill>
                        <a:schemeClr val="tx1"/>
                      </a:solidFill>
                      <a:prstDash val="solid"/>
                      <a:round/>
                      <a:headEnd type="none" w="med" len="med"/>
                      <a:tailEnd type="none" w="med" len="med"/>
                    </a:lnT>
                    <a:lnB w="6350" cap="flat" cmpd="sng" algn="ctr">
                      <a:solidFill>
                        <a:srgbClr val="44546A"/>
                      </a:solidFill>
                      <a:prstDash val="solid"/>
                      <a:round/>
                      <a:headEnd type="none" w="med" len="med"/>
                      <a:tailEnd type="none" w="med" len="med"/>
                    </a:lnB>
                  </a:tcPr>
                </a:tc>
                <a:tc>
                  <a:txBody>
                    <a:bodyPr/>
                    <a:lstStyle/>
                    <a:p>
                      <a:pPr algn="ctr" fontAlgn="b"/>
                      <a:r>
                        <a:rPr lang="es-MX" sz="1200" b="1" i="0" u="none" strike="noStrike" dirty="0">
                          <a:solidFill>
                            <a:srgbClr val="000000"/>
                          </a:solidFill>
                          <a:effectLst/>
                          <a:latin typeface="Century Gothic" panose="020B0502020202020204" pitchFamily="34" charset="0"/>
                        </a:rPr>
                        <a:t> 53,124 </a:t>
                      </a:r>
                    </a:p>
                  </a:txBody>
                  <a:tcPr marL="9525" marR="9525" marT="9526" marB="45726" anchor="b">
                    <a:lnL w="6350" cap="flat" cmpd="sng" algn="ctr">
                      <a:solidFill>
                        <a:srgbClr val="44546A"/>
                      </a:solidFill>
                      <a:prstDash val="solid"/>
                      <a:round/>
                      <a:headEnd type="none" w="med" len="med"/>
                      <a:tailEnd type="none" w="med" len="med"/>
                    </a:lnL>
                    <a:lnR w="6350" cap="flat" cmpd="sng" algn="ctr">
                      <a:solidFill>
                        <a:srgbClr val="44546A"/>
                      </a:solidFill>
                      <a:prstDash val="solid"/>
                      <a:round/>
                      <a:headEnd type="none" w="med" len="med"/>
                      <a:tailEnd type="none" w="med" len="med"/>
                    </a:lnR>
                    <a:lnT w="12700" cap="flat" cmpd="sng" algn="ctr">
                      <a:solidFill>
                        <a:schemeClr val="tx1"/>
                      </a:solidFill>
                      <a:prstDash val="solid"/>
                      <a:round/>
                      <a:headEnd type="none" w="med" len="med"/>
                      <a:tailEnd type="none" w="med" len="med"/>
                    </a:lnT>
                    <a:lnB w="6350" cap="flat" cmpd="sng" algn="ctr">
                      <a:solidFill>
                        <a:srgbClr val="44546A"/>
                      </a:solidFill>
                      <a:prstDash val="solid"/>
                      <a:round/>
                      <a:headEnd type="none" w="med" len="med"/>
                      <a:tailEnd type="none" w="med" len="med"/>
                    </a:lnB>
                  </a:tcPr>
                </a:tc>
                <a:extLst>
                  <a:ext uri="{0D108BD9-81ED-4DB2-BD59-A6C34878D82A}">
                    <a16:rowId xmlns="" xmlns:a16="http://schemas.microsoft.com/office/drawing/2014/main" val="3389292460"/>
                  </a:ext>
                </a:extLst>
              </a:tr>
              <a:tr h="238157">
                <a:tc>
                  <a:txBody>
                    <a:bodyPr/>
                    <a:lstStyle/>
                    <a:p>
                      <a:pPr algn="l" fontAlgn="b"/>
                      <a:r>
                        <a:rPr lang="es-MX" sz="1200" b="1" i="0" u="none" strike="noStrike" dirty="0">
                          <a:solidFill>
                            <a:srgbClr val="000000"/>
                          </a:solidFill>
                          <a:effectLst/>
                          <a:latin typeface="Century Gothic" panose="020B0502020202020204" pitchFamily="34" charset="0"/>
                        </a:rPr>
                        <a:t>Entradas</a:t>
                      </a:r>
                    </a:p>
                  </a:txBody>
                  <a:tcPr marL="9525" marR="9525" marT="9526" marB="45726" anchor="b">
                    <a:lnL w="6350" cap="flat" cmpd="sng" algn="ctr">
                      <a:solidFill>
                        <a:srgbClr val="000000"/>
                      </a:solidFill>
                      <a:prstDash val="solid"/>
                      <a:round/>
                      <a:headEnd type="none" w="med" len="med"/>
                      <a:tailEnd type="none" w="med" len="med"/>
                    </a:lnL>
                    <a:lnR w="6350" cap="flat" cmpd="sng" algn="ctr">
                      <a:solidFill>
                        <a:srgbClr val="44546A"/>
                      </a:solidFill>
                      <a:prstDash val="solid"/>
                      <a:round/>
                      <a:headEnd type="none" w="med" len="med"/>
                      <a:tailEnd type="none" w="med" len="med"/>
                    </a:lnR>
                    <a:lnT>
                      <a:noFill/>
                    </a:lnT>
                    <a:lnB>
                      <a:noFill/>
                    </a:lnB>
                  </a:tcPr>
                </a:tc>
                <a:tc>
                  <a:txBody>
                    <a:bodyPr/>
                    <a:lstStyle/>
                    <a:p>
                      <a:pPr algn="ctr" fontAlgn="b"/>
                      <a:r>
                        <a:rPr lang="es-MX" sz="1200" b="1" i="0" u="none" strike="noStrike" dirty="0">
                          <a:solidFill>
                            <a:srgbClr val="000000"/>
                          </a:solidFill>
                          <a:effectLst/>
                          <a:latin typeface="Century Gothic" panose="020B0502020202020204" pitchFamily="34" charset="0"/>
                        </a:rPr>
                        <a:t> 45,391 </a:t>
                      </a:r>
                    </a:p>
                  </a:txBody>
                  <a:tcPr marL="9525" marR="9525" marT="9526" marB="45726" anchor="b">
                    <a:lnL w="6350" cap="flat" cmpd="sng" algn="ctr">
                      <a:solidFill>
                        <a:srgbClr val="44546A"/>
                      </a:solidFill>
                      <a:prstDash val="solid"/>
                      <a:round/>
                      <a:headEnd type="none" w="med" len="med"/>
                      <a:tailEnd type="none" w="med" len="med"/>
                    </a:lnL>
                    <a:lnR w="6350" cap="flat" cmpd="sng" algn="ctr">
                      <a:solidFill>
                        <a:srgbClr val="44546A"/>
                      </a:solidFill>
                      <a:prstDash val="solid"/>
                      <a:round/>
                      <a:headEnd type="none" w="med" len="med"/>
                      <a:tailEnd type="none" w="med" len="med"/>
                    </a:lnR>
                    <a:lnT w="6350" cap="flat" cmpd="sng" algn="ctr">
                      <a:solidFill>
                        <a:srgbClr val="44546A"/>
                      </a:solidFill>
                      <a:prstDash val="solid"/>
                      <a:round/>
                      <a:headEnd type="none" w="med" len="med"/>
                      <a:tailEnd type="none" w="med" len="med"/>
                    </a:lnT>
                    <a:lnB w="6350" cap="flat" cmpd="sng" algn="ctr">
                      <a:solidFill>
                        <a:srgbClr val="44546A"/>
                      </a:solidFill>
                      <a:prstDash val="solid"/>
                      <a:round/>
                      <a:headEnd type="none" w="med" len="med"/>
                      <a:tailEnd type="none" w="med" len="med"/>
                    </a:lnB>
                  </a:tcPr>
                </a:tc>
                <a:tc>
                  <a:txBody>
                    <a:bodyPr/>
                    <a:lstStyle/>
                    <a:p>
                      <a:pPr algn="ctr" fontAlgn="b"/>
                      <a:r>
                        <a:rPr lang="es-MX" sz="1200" b="1" i="0" u="none" strike="noStrike" dirty="0">
                          <a:solidFill>
                            <a:srgbClr val="000000"/>
                          </a:solidFill>
                          <a:effectLst/>
                          <a:latin typeface="Century Gothic" panose="020B0502020202020204" pitchFamily="34" charset="0"/>
                        </a:rPr>
                        <a:t> 42,407 </a:t>
                      </a:r>
                    </a:p>
                  </a:txBody>
                  <a:tcPr marL="9525" marR="9525" marT="9526" marB="45726" anchor="b">
                    <a:lnL w="6350" cap="flat" cmpd="sng" algn="ctr">
                      <a:solidFill>
                        <a:srgbClr val="44546A"/>
                      </a:solidFill>
                      <a:prstDash val="solid"/>
                      <a:round/>
                      <a:headEnd type="none" w="med" len="med"/>
                      <a:tailEnd type="none" w="med" len="med"/>
                    </a:lnL>
                    <a:lnR w="6350" cap="flat" cmpd="sng" algn="ctr">
                      <a:solidFill>
                        <a:srgbClr val="44546A"/>
                      </a:solidFill>
                      <a:prstDash val="solid"/>
                      <a:round/>
                      <a:headEnd type="none" w="med" len="med"/>
                      <a:tailEnd type="none" w="med" len="med"/>
                    </a:lnR>
                    <a:lnT w="6350" cap="flat" cmpd="sng" algn="ctr">
                      <a:solidFill>
                        <a:srgbClr val="44546A"/>
                      </a:solidFill>
                      <a:prstDash val="solid"/>
                      <a:round/>
                      <a:headEnd type="none" w="med" len="med"/>
                      <a:tailEnd type="none" w="med" len="med"/>
                    </a:lnT>
                    <a:lnB w="6350" cap="flat" cmpd="sng" algn="ctr">
                      <a:solidFill>
                        <a:srgbClr val="44546A"/>
                      </a:solidFill>
                      <a:prstDash val="solid"/>
                      <a:round/>
                      <a:headEnd type="none" w="med" len="med"/>
                      <a:tailEnd type="none" w="med" len="med"/>
                    </a:lnB>
                  </a:tcPr>
                </a:tc>
                <a:tc>
                  <a:txBody>
                    <a:bodyPr/>
                    <a:lstStyle/>
                    <a:p>
                      <a:pPr algn="ctr" fontAlgn="b"/>
                      <a:r>
                        <a:rPr lang="es-MX" sz="1200" b="1" i="0" u="none" strike="noStrike" dirty="0">
                          <a:solidFill>
                            <a:srgbClr val="000000"/>
                          </a:solidFill>
                          <a:effectLst/>
                          <a:latin typeface="Century Gothic" panose="020B0502020202020204" pitchFamily="34" charset="0"/>
                        </a:rPr>
                        <a:t> 43,730 </a:t>
                      </a:r>
                    </a:p>
                  </a:txBody>
                  <a:tcPr marL="9525" marR="9525" marT="9526" marB="45726" anchor="b">
                    <a:lnL w="6350" cap="flat" cmpd="sng" algn="ctr">
                      <a:solidFill>
                        <a:srgbClr val="44546A"/>
                      </a:solidFill>
                      <a:prstDash val="solid"/>
                      <a:round/>
                      <a:headEnd type="none" w="med" len="med"/>
                      <a:tailEnd type="none" w="med" len="med"/>
                    </a:lnL>
                    <a:lnR w="6350" cap="flat" cmpd="sng" algn="ctr">
                      <a:solidFill>
                        <a:srgbClr val="44546A"/>
                      </a:solidFill>
                      <a:prstDash val="solid"/>
                      <a:round/>
                      <a:headEnd type="none" w="med" len="med"/>
                      <a:tailEnd type="none" w="med" len="med"/>
                    </a:lnR>
                    <a:lnT w="6350" cap="flat" cmpd="sng" algn="ctr">
                      <a:solidFill>
                        <a:srgbClr val="44546A"/>
                      </a:solidFill>
                      <a:prstDash val="solid"/>
                      <a:round/>
                      <a:headEnd type="none" w="med" len="med"/>
                      <a:tailEnd type="none" w="med" len="med"/>
                    </a:lnT>
                    <a:lnB w="6350" cap="flat" cmpd="sng" algn="ctr">
                      <a:solidFill>
                        <a:srgbClr val="44546A"/>
                      </a:solidFill>
                      <a:prstDash val="solid"/>
                      <a:round/>
                      <a:headEnd type="none" w="med" len="med"/>
                      <a:tailEnd type="none" w="med" len="med"/>
                    </a:lnB>
                  </a:tcPr>
                </a:tc>
                <a:tc>
                  <a:txBody>
                    <a:bodyPr/>
                    <a:lstStyle/>
                    <a:p>
                      <a:pPr algn="ctr" fontAlgn="b"/>
                      <a:r>
                        <a:rPr lang="es-MX" sz="1200" b="1" i="0" u="none" strike="noStrike" dirty="0">
                          <a:solidFill>
                            <a:srgbClr val="000000"/>
                          </a:solidFill>
                          <a:effectLst/>
                          <a:latin typeface="Century Gothic" panose="020B0502020202020204" pitchFamily="34" charset="0"/>
                        </a:rPr>
                        <a:t> 43,199 </a:t>
                      </a:r>
                    </a:p>
                  </a:txBody>
                  <a:tcPr marL="9525" marR="9525" marT="9526" marB="45726" anchor="b">
                    <a:lnL w="6350" cap="flat" cmpd="sng" algn="ctr">
                      <a:solidFill>
                        <a:srgbClr val="44546A"/>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44546A"/>
                      </a:solidFill>
                      <a:prstDash val="solid"/>
                      <a:round/>
                      <a:headEnd type="none" w="med" len="med"/>
                      <a:tailEnd type="none" w="med" len="med"/>
                    </a:lnT>
                    <a:lnB w="6350" cap="flat" cmpd="sng" algn="ctr">
                      <a:solidFill>
                        <a:srgbClr val="44546A"/>
                      </a:solidFill>
                      <a:prstDash val="solid"/>
                      <a:round/>
                      <a:headEnd type="none" w="med" len="med"/>
                      <a:tailEnd type="none" w="med" len="med"/>
                    </a:lnB>
                  </a:tcPr>
                </a:tc>
                <a:extLst>
                  <a:ext uri="{0D108BD9-81ED-4DB2-BD59-A6C34878D82A}">
                    <a16:rowId xmlns="" xmlns:a16="http://schemas.microsoft.com/office/drawing/2014/main" val="711380169"/>
                  </a:ext>
                </a:extLst>
              </a:tr>
              <a:tr h="238157">
                <a:tc>
                  <a:txBody>
                    <a:bodyPr/>
                    <a:lstStyle/>
                    <a:p>
                      <a:pPr algn="l" fontAlgn="b"/>
                      <a:r>
                        <a:rPr lang="es-MX" sz="1200" b="1" i="0" u="none" strike="noStrike" dirty="0">
                          <a:solidFill>
                            <a:srgbClr val="000000"/>
                          </a:solidFill>
                          <a:effectLst/>
                          <a:latin typeface="Century Gothic" panose="020B0502020202020204" pitchFamily="34" charset="0"/>
                        </a:rPr>
                        <a:t>Salidas</a:t>
                      </a:r>
                    </a:p>
                  </a:txBody>
                  <a:tcPr marL="9525" marR="9525" marT="9526" marB="45726" anchor="b">
                    <a:lnL w="6350" cap="flat" cmpd="sng" algn="ctr">
                      <a:solidFill>
                        <a:srgbClr val="000000"/>
                      </a:solidFill>
                      <a:prstDash val="solid"/>
                      <a:round/>
                      <a:headEnd type="none" w="med" len="med"/>
                      <a:tailEnd type="none" w="med" len="med"/>
                    </a:lnL>
                    <a:lnR w="6350" cap="flat" cmpd="sng" algn="ctr">
                      <a:solidFill>
                        <a:srgbClr val="44546A"/>
                      </a:solidFill>
                      <a:prstDash val="solid"/>
                      <a:round/>
                      <a:headEnd type="none" w="med" len="med"/>
                      <a:tailEnd type="none" w="med" len="med"/>
                    </a:lnR>
                    <a:lnT>
                      <a:noFill/>
                    </a:lnT>
                    <a:lnB>
                      <a:noFill/>
                    </a:lnB>
                  </a:tcPr>
                </a:tc>
                <a:tc>
                  <a:txBody>
                    <a:bodyPr/>
                    <a:lstStyle/>
                    <a:p>
                      <a:pPr algn="ctr" fontAlgn="b"/>
                      <a:r>
                        <a:rPr lang="es-MX" sz="1200" b="1" i="0" u="none" strike="noStrike" dirty="0">
                          <a:solidFill>
                            <a:srgbClr val="000000"/>
                          </a:solidFill>
                          <a:effectLst/>
                          <a:latin typeface="Century Gothic" panose="020B0502020202020204" pitchFamily="34" charset="0"/>
                        </a:rPr>
                        <a:t> 41,257 </a:t>
                      </a:r>
                    </a:p>
                  </a:txBody>
                  <a:tcPr marL="9525" marR="9525" marT="9526" marB="45726" anchor="b">
                    <a:lnL w="6350" cap="flat" cmpd="sng" algn="ctr">
                      <a:solidFill>
                        <a:srgbClr val="44546A"/>
                      </a:solidFill>
                      <a:prstDash val="solid"/>
                      <a:round/>
                      <a:headEnd type="none" w="med" len="med"/>
                      <a:tailEnd type="none" w="med" len="med"/>
                    </a:lnL>
                    <a:lnR w="6350" cap="flat" cmpd="sng" algn="ctr">
                      <a:solidFill>
                        <a:srgbClr val="44546A"/>
                      </a:solidFill>
                      <a:prstDash val="solid"/>
                      <a:round/>
                      <a:headEnd type="none" w="med" len="med"/>
                      <a:tailEnd type="none" w="med" len="med"/>
                    </a:lnR>
                    <a:lnT w="6350" cap="flat" cmpd="sng" algn="ctr">
                      <a:solidFill>
                        <a:srgbClr val="44546A"/>
                      </a:solidFill>
                      <a:prstDash val="solid"/>
                      <a:round/>
                      <a:headEnd type="none" w="med" len="med"/>
                      <a:tailEnd type="none" w="med" len="med"/>
                    </a:lnT>
                    <a:lnB w="6350" cap="flat" cmpd="sng" algn="ctr">
                      <a:solidFill>
                        <a:srgbClr val="44546A"/>
                      </a:solidFill>
                      <a:prstDash val="solid"/>
                      <a:round/>
                      <a:headEnd type="none" w="med" len="med"/>
                      <a:tailEnd type="none" w="med" len="med"/>
                    </a:lnB>
                  </a:tcPr>
                </a:tc>
                <a:tc>
                  <a:txBody>
                    <a:bodyPr/>
                    <a:lstStyle/>
                    <a:p>
                      <a:pPr algn="ctr" fontAlgn="b"/>
                      <a:r>
                        <a:rPr lang="es-MX" sz="1200" b="1" i="0" u="none" strike="noStrike" dirty="0">
                          <a:solidFill>
                            <a:srgbClr val="000000"/>
                          </a:solidFill>
                          <a:effectLst/>
                          <a:latin typeface="Century Gothic" panose="020B0502020202020204" pitchFamily="34" charset="0"/>
                        </a:rPr>
                        <a:t> 36,434 </a:t>
                      </a:r>
                    </a:p>
                  </a:txBody>
                  <a:tcPr marL="9525" marR="9525" marT="9526" marB="45726" anchor="b">
                    <a:lnL w="6350" cap="flat" cmpd="sng" algn="ctr">
                      <a:solidFill>
                        <a:srgbClr val="44546A"/>
                      </a:solidFill>
                      <a:prstDash val="solid"/>
                      <a:round/>
                      <a:headEnd type="none" w="med" len="med"/>
                      <a:tailEnd type="none" w="med" len="med"/>
                    </a:lnL>
                    <a:lnR w="6350" cap="flat" cmpd="sng" algn="ctr">
                      <a:solidFill>
                        <a:srgbClr val="44546A"/>
                      </a:solidFill>
                      <a:prstDash val="solid"/>
                      <a:round/>
                      <a:headEnd type="none" w="med" len="med"/>
                      <a:tailEnd type="none" w="med" len="med"/>
                    </a:lnR>
                    <a:lnT w="6350" cap="flat" cmpd="sng" algn="ctr">
                      <a:solidFill>
                        <a:srgbClr val="44546A"/>
                      </a:solidFill>
                      <a:prstDash val="solid"/>
                      <a:round/>
                      <a:headEnd type="none" w="med" len="med"/>
                      <a:tailEnd type="none" w="med" len="med"/>
                    </a:lnT>
                    <a:lnB w="6350" cap="flat" cmpd="sng" algn="ctr">
                      <a:solidFill>
                        <a:srgbClr val="44546A"/>
                      </a:solidFill>
                      <a:prstDash val="solid"/>
                      <a:round/>
                      <a:headEnd type="none" w="med" len="med"/>
                      <a:tailEnd type="none" w="med" len="med"/>
                    </a:lnB>
                  </a:tcPr>
                </a:tc>
                <a:tc>
                  <a:txBody>
                    <a:bodyPr/>
                    <a:lstStyle/>
                    <a:p>
                      <a:pPr algn="ctr" fontAlgn="b"/>
                      <a:r>
                        <a:rPr lang="es-MX" sz="1200" b="1" i="0" u="none" strike="noStrike" dirty="0">
                          <a:solidFill>
                            <a:srgbClr val="000000"/>
                          </a:solidFill>
                          <a:effectLst/>
                          <a:latin typeface="Century Gothic" panose="020B0502020202020204" pitchFamily="34" charset="0"/>
                        </a:rPr>
                        <a:t> 41,670 </a:t>
                      </a:r>
                    </a:p>
                  </a:txBody>
                  <a:tcPr marL="9525" marR="9525" marT="9526" marB="45726" anchor="b">
                    <a:lnL w="6350" cap="flat" cmpd="sng" algn="ctr">
                      <a:solidFill>
                        <a:srgbClr val="44546A"/>
                      </a:solidFill>
                      <a:prstDash val="solid"/>
                      <a:round/>
                      <a:headEnd type="none" w="med" len="med"/>
                      <a:tailEnd type="none" w="med" len="med"/>
                    </a:lnL>
                    <a:lnR w="6350" cap="flat" cmpd="sng" algn="ctr">
                      <a:solidFill>
                        <a:srgbClr val="44546A"/>
                      </a:solidFill>
                      <a:prstDash val="solid"/>
                      <a:round/>
                      <a:headEnd type="none" w="med" len="med"/>
                      <a:tailEnd type="none" w="med" len="med"/>
                    </a:lnR>
                    <a:lnT w="6350" cap="flat" cmpd="sng" algn="ctr">
                      <a:solidFill>
                        <a:srgbClr val="44546A"/>
                      </a:solidFill>
                      <a:prstDash val="solid"/>
                      <a:round/>
                      <a:headEnd type="none" w="med" len="med"/>
                      <a:tailEnd type="none" w="med" len="med"/>
                    </a:lnT>
                    <a:lnB w="6350" cap="flat" cmpd="sng" algn="ctr">
                      <a:solidFill>
                        <a:srgbClr val="44546A"/>
                      </a:solidFill>
                      <a:prstDash val="solid"/>
                      <a:round/>
                      <a:headEnd type="none" w="med" len="med"/>
                      <a:tailEnd type="none" w="med" len="med"/>
                    </a:lnB>
                  </a:tcPr>
                </a:tc>
                <a:tc>
                  <a:txBody>
                    <a:bodyPr/>
                    <a:lstStyle/>
                    <a:p>
                      <a:pPr algn="ctr" fontAlgn="b"/>
                      <a:r>
                        <a:rPr lang="es-MX" sz="1200" b="1" i="0" u="none" strike="noStrike" dirty="0">
                          <a:solidFill>
                            <a:srgbClr val="000000"/>
                          </a:solidFill>
                          <a:effectLst/>
                          <a:latin typeface="Century Gothic" panose="020B0502020202020204" pitchFamily="34" charset="0"/>
                        </a:rPr>
                        <a:t> 57,153 </a:t>
                      </a:r>
                    </a:p>
                  </a:txBody>
                  <a:tcPr marL="9525" marR="9525" marT="9526" marB="45726" anchor="b">
                    <a:lnL w="6350" cap="flat" cmpd="sng" algn="ctr">
                      <a:solidFill>
                        <a:srgbClr val="44546A"/>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44546A"/>
                      </a:solidFill>
                      <a:prstDash val="solid"/>
                      <a:round/>
                      <a:headEnd type="none" w="med" len="med"/>
                      <a:tailEnd type="none" w="med" len="med"/>
                    </a:lnT>
                    <a:lnB w="6350" cap="flat" cmpd="sng" algn="ctr">
                      <a:solidFill>
                        <a:srgbClr val="44546A"/>
                      </a:solidFill>
                      <a:prstDash val="solid"/>
                      <a:round/>
                      <a:headEnd type="none" w="med" len="med"/>
                      <a:tailEnd type="none" w="med" len="med"/>
                    </a:lnB>
                  </a:tcPr>
                </a:tc>
                <a:extLst>
                  <a:ext uri="{0D108BD9-81ED-4DB2-BD59-A6C34878D82A}">
                    <a16:rowId xmlns="" xmlns:a16="http://schemas.microsoft.com/office/drawing/2014/main" val="3302859742"/>
                  </a:ext>
                </a:extLst>
              </a:tr>
              <a:tr h="238157">
                <a:tc>
                  <a:txBody>
                    <a:bodyPr/>
                    <a:lstStyle/>
                    <a:p>
                      <a:pPr algn="l" fontAlgn="b"/>
                      <a:r>
                        <a:rPr lang="es-MX" sz="1200" b="1" i="0" u="none" strike="noStrike" dirty="0">
                          <a:solidFill>
                            <a:srgbClr val="000000"/>
                          </a:solidFill>
                          <a:effectLst/>
                          <a:latin typeface="Century Gothic" panose="020B0502020202020204" pitchFamily="34" charset="0"/>
                        </a:rPr>
                        <a:t>Existencia Final</a:t>
                      </a:r>
                    </a:p>
                  </a:txBody>
                  <a:tcPr marL="9525" marR="9525" marT="9526" marB="45726" anchor="b">
                    <a:lnL w="6350" cap="flat" cmpd="sng" algn="ctr">
                      <a:solidFill>
                        <a:srgbClr val="000000"/>
                      </a:solidFill>
                      <a:prstDash val="solid"/>
                      <a:round/>
                      <a:headEnd type="none" w="med" len="med"/>
                      <a:tailEnd type="none" w="med" len="med"/>
                    </a:lnL>
                    <a:lnR w="6350" cap="flat" cmpd="sng" algn="ctr">
                      <a:solidFill>
                        <a:srgbClr val="44546A"/>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a:txBody>
                    <a:bodyPr/>
                    <a:lstStyle/>
                    <a:p>
                      <a:pPr algn="ctr" fontAlgn="b"/>
                      <a:r>
                        <a:rPr lang="es-MX" sz="1200" b="1" i="0" u="none" strike="noStrike" dirty="0">
                          <a:solidFill>
                            <a:srgbClr val="000000"/>
                          </a:solidFill>
                          <a:effectLst/>
                          <a:latin typeface="Century Gothic" panose="020B0502020202020204" pitchFamily="34" charset="0"/>
                        </a:rPr>
                        <a:t> 45,091 </a:t>
                      </a:r>
                    </a:p>
                  </a:txBody>
                  <a:tcPr marL="9525" marR="9525" marT="9526" marB="45726" anchor="b">
                    <a:lnL w="6350" cap="flat" cmpd="sng" algn="ctr">
                      <a:solidFill>
                        <a:srgbClr val="44546A"/>
                      </a:solidFill>
                      <a:prstDash val="solid"/>
                      <a:round/>
                      <a:headEnd type="none" w="med" len="med"/>
                      <a:tailEnd type="none" w="med" len="med"/>
                    </a:lnL>
                    <a:lnR w="6350" cap="flat" cmpd="sng" algn="ctr">
                      <a:solidFill>
                        <a:srgbClr val="44546A"/>
                      </a:solidFill>
                      <a:prstDash val="solid"/>
                      <a:round/>
                      <a:headEnd type="none" w="med" len="med"/>
                      <a:tailEnd type="none" w="med" len="med"/>
                    </a:lnR>
                    <a:lnT w="6350" cap="flat" cmpd="sng" algn="ctr">
                      <a:solidFill>
                        <a:srgbClr val="44546A"/>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MX" sz="1200" b="1" i="0" u="none" strike="noStrike" dirty="0">
                          <a:solidFill>
                            <a:srgbClr val="000000"/>
                          </a:solidFill>
                          <a:effectLst/>
                          <a:latin typeface="Century Gothic" panose="020B0502020202020204" pitchFamily="34" charset="0"/>
                        </a:rPr>
                        <a:t> 51,065 </a:t>
                      </a:r>
                    </a:p>
                  </a:txBody>
                  <a:tcPr marL="9525" marR="9525" marT="9526" marB="45726" anchor="b">
                    <a:lnL w="6350" cap="flat" cmpd="sng" algn="ctr">
                      <a:solidFill>
                        <a:srgbClr val="44546A"/>
                      </a:solidFill>
                      <a:prstDash val="solid"/>
                      <a:round/>
                      <a:headEnd type="none" w="med" len="med"/>
                      <a:tailEnd type="none" w="med" len="med"/>
                    </a:lnL>
                    <a:lnR w="6350" cap="flat" cmpd="sng" algn="ctr">
                      <a:solidFill>
                        <a:srgbClr val="44546A"/>
                      </a:solidFill>
                      <a:prstDash val="solid"/>
                      <a:round/>
                      <a:headEnd type="none" w="med" len="med"/>
                      <a:tailEnd type="none" w="med" len="med"/>
                    </a:lnR>
                    <a:lnT w="6350" cap="flat" cmpd="sng" algn="ctr">
                      <a:solidFill>
                        <a:srgbClr val="44546A"/>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MX" sz="1200" b="1" i="0" u="none" strike="noStrike" dirty="0">
                          <a:solidFill>
                            <a:srgbClr val="000000"/>
                          </a:solidFill>
                          <a:effectLst/>
                          <a:latin typeface="Century Gothic" panose="020B0502020202020204" pitchFamily="34" charset="0"/>
                        </a:rPr>
                        <a:t> 53,124 </a:t>
                      </a:r>
                    </a:p>
                  </a:txBody>
                  <a:tcPr marL="9525" marR="9525" marT="9526" marB="45726" anchor="b">
                    <a:lnL w="6350" cap="flat" cmpd="sng" algn="ctr">
                      <a:solidFill>
                        <a:srgbClr val="44546A"/>
                      </a:solidFill>
                      <a:prstDash val="solid"/>
                      <a:round/>
                      <a:headEnd type="none" w="med" len="med"/>
                      <a:tailEnd type="none" w="med" len="med"/>
                    </a:lnL>
                    <a:lnR w="6350" cap="flat" cmpd="sng" algn="ctr">
                      <a:solidFill>
                        <a:srgbClr val="44546A"/>
                      </a:solidFill>
                      <a:prstDash val="solid"/>
                      <a:round/>
                      <a:headEnd type="none" w="med" len="med"/>
                      <a:tailEnd type="none" w="med" len="med"/>
                    </a:lnR>
                    <a:lnT w="6350" cap="flat" cmpd="sng" algn="ctr">
                      <a:solidFill>
                        <a:srgbClr val="44546A"/>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MX" sz="1200" b="1" i="0" u="none" strike="noStrike" dirty="0">
                          <a:solidFill>
                            <a:srgbClr val="000000"/>
                          </a:solidFill>
                          <a:effectLst/>
                          <a:latin typeface="Century Gothic" panose="020B0502020202020204" pitchFamily="34" charset="0"/>
                        </a:rPr>
                        <a:t> 39,170 </a:t>
                      </a:r>
                    </a:p>
                  </a:txBody>
                  <a:tcPr marL="9525" marR="9525" marT="9526" marB="45726" anchor="b">
                    <a:lnL w="6350" cap="flat" cmpd="sng" algn="ctr">
                      <a:solidFill>
                        <a:srgbClr val="44546A"/>
                      </a:solidFill>
                      <a:prstDash val="solid"/>
                      <a:round/>
                      <a:headEnd type="none" w="med" len="med"/>
                      <a:tailEnd type="none" w="med" len="med"/>
                    </a:lnL>
                    <a:lnR w="6350" cap="flat" cmpd="sng" algn="ctr">
                      <a:solidFill>
                        <a:srgbClr val="44546A"/>
                      </a:solidFill>
                      <a:prstDash val="solid"/>
                      <a:round/>
                      <a:headEnd type="none" w="med" len="med"/>
                      <a:tailEnd type="none" w="med" len="med"/>
                    </a:lnR>
                    <a:lnT w="6350" cap="flat" cmpd="sng" algn="ctr">
                      <a:solidFill>
                        <a:srgbClr val="44546A"/>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 xmlns:a16="http://schemas.microsoft.com/office/drawing/2014/main" val="4100964571"/>
                  </a:ext>
                </a:extLst>
              </a:tr>
              <a:tr h="238157">
                <a:tc>
                  <a:txBody>
                    <a:bodyPr/>
                    <a:lstStyle/>
                    <a:p>
                      <a:pPr algn="l" fontAlgn="b"/>
                      <a:r>
                        <a:rPr lang="es-MX" sz="1200" b="1" i="0" u="none" strike="noStrike" dirty="0">
                          <a:solidFill>
                            <a:srgbClr val="000000"/>
                          </a:solidFill>
                          <a:effectLst/>
                          <a:latin typeface="Century Gothic" panose="020B0502020202020204" pitchFamily="34" charset="0"/>
                        </a:rPr>
                        <a:t>($ mill.)</a:t>
                      </a:r>
                    </a:p>
                  </a:txBody>
                  <a:tcPr marL="9525" marR="9525" marT="9526" marB="45726"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endParaRPr lang="es-MX" sz="1200" b="0" i="0" u="none" strike="noStrike" dirty="0">
                        <a:solidFill>
                          <a:srgbClr val="000000"/>
                        </a:solidFill>
                        <a:effectLst/>
                        <a:latin typeface="Century Gothic" panose="020B0502020202020204" pitchFamily="34" charset="0"/>
                      </a:endParaRPr>
                    </a:p>
                  </a:txBody>
                  <a:tcPr marL="9525" marR="9525" marT="9526" marB="45726"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endParaRPr lang="es-MX" sz="1200" b="0" i="0" u="none" strike="noStrike" dirty="0">
                        <a:solidFill>
                          <a:srgbClr val="000000"/>
                        </a:solidFill>
                        <a:effectLst/>
                        <a:latin typeface="Century Gothic" panose="020B0502020202020204" pitchFamily="34" charset="0"/>
                      </a:endParaRPr>
                    </a:p>
                  </a:txBody>
                  <a:tcPr marL="9525" marR="9525" marT="9526" marB="45726"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endParaRPr lang="es-MX" sz="1200" b="0" i="0" u="none" strike="noStrike" dirty="0">
                        <a:solidFill>
                          <a:srgbClr val="000000"/>
                        </a:solidFill>
                        <a:effectLst/>
                        <a:latin typeface="Century Gothic" panose="020B0502020202020204" pitchFamily="34" charset="0"/>
                      </a:endParaRPr>
                    </a:p>
                  </a:txBody>
                  <a:tcPr marL="9525" marR="9525" marT="9526" marB="45726"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endParaRPr lang="es-MX" sz="1200" b="0" i="0" u="none" strike="noStrike" dirty="0">
                        <a:solidFill>
                          <a:srgbClr val="000000"/>
                        </a:solidFill>
                        <a:effectLst/>
                        <a:latin typeface="Century Gothic" panose="020B0502020202020204" pitchFamily="34" charset="0"/>
                      </a:endParaRPr>
                    </a:p>
                  </a:txBody>
                  <a:tcPr marL="9525" marR="9525" marT="9526" marB="45726" anchor="b">
                    <a:lnL>
                      <a:noFill/>
                    </a:lnL>
                    <a:lnR>
                      <a:noFill/>
                    </a:lnR>
                    <a:lnT w="6350" cap="flat" cmpd="sng" algn="ctr">
                      <a:solidFill>
                        <a:srgbClr val="000000"/>
                      </a:solidFill>
                      <a:prstDash val="solid"/>
                      <a:round/>
                      <a:headEnd type="none" w="med" len="med"/>
                      <a:tailEnd type="none" w="med" len="med"/>
                    </a:lnT>
                    <a:lnB>
                      <a:noFill/>
                    </a:lnB>
                  </a:tcPr>
                </a:tc>
                <a:extLst>
                  <a:ext uri="{0D108BD9-81ED-4DB2-BD59-A6C34878D82A}">
                    <a16:rowId xmlns="" xmlns:a16="http://schemas.microsoft.com/office/drawing/2014/main" val="3276018549"/>
                  </a:ext>
                </a:extLst>
              </a:tr>
            </a:tbl>
          </a:graphicData>
        </a:graphic>
      </p:graphicFrame>
    </p:spTree>
    <p:extLst>
      <p:ext uri="{BB962C8B-B14F-4D97-AF65-F5344CB8AC3E}">
        <p14:creationId xmlns:p14="http://schemas.microsoft.com/office/powerpoint/2010/main" val="2542116195"/>
      </p:ext>
    </p:extLst>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 xmlns:a16="http://schemas.microsoft.com/office/drawing/2014/main" id="{55B46027-9342-4C7D-A0C9-89E784F3BD18}"/>
              </a:ext>
            </a:extLst>
          </p:cNvPr>
          <p:cNvSpPr>
            <a:spLocks noGrp="1"/>
          </p:cNvSpPr>
          <p:nvPr>
            <p:ph type="title"/>
          </p:nvPr>
        </p:nvSpPr>
        <p:spPr>
          <a:xfrm>
            <a:off x="457200" y="419100"/>
            <a:ext cx="6572250" cy="631825"/>
          </a:xfrm>
        </p:spPr>
        <p:txBody>
          <a:bodyPr>
            <a:normAutofit/>
          </a:bodyPr>
          <a:lstStyle/>
          <a:p>
            <a:pPr>
              <a:defRPr/>
            </a:pPr>
            <a:r>
              <a:rPr lang="es-MX" sz="2000" b="1" dirty="0" smtClean="0">
                <a:latin typeface="Century Gothic" panose="020B0502020202020204" pitchFamily="34" charset="0"/>
              </a:rPr>
              <a:t>Tesorería: Flujo </a:t>
            </a:r>
            <a:r>
              <a:rPr lang="es-MX" sz="2000" b="1" dirty="0">
                <a:latin typeface="Century Gothic" panose="020B0502020202020204" pitchFamily="34" charset="0"/>
              </a:rPr>
              <a:t>bimestral desglosado por rubro</a:t>
            </a:r>
            <a:endParaRPr lang="es-ES" sz="2000" b="1" dirty="0">
              <a:latin typeface="Century Gothic" panose="020B0502020202020204" pitchFamily="34" charset="0"/>
            </a:endParaRPr>
          </a:p>
        </p:txBody>
      </p:sp>
      <p:sp>
        <p:nvSpPr>
          <p:cNvPr id="7171" name="3 Marcador de número de diapositiva"/>
          <p:cNvSpPr>
            <a:spLocks noGrp="1"/>
          </p:cNvSpPr>
          <p:nvPr>
            <p:ph type="sldNum" sz="quarter" idx="12"/>
          </p:nvPr>
        </p:nvSpPr>
        <p:spPr bwMode="auto">
          <a:xfrm>
            <a:off x="8391525" y="6489700"/>
            <a:ext cx="874625" cy="3651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itchFamily="34" charset="0"/>
              <a:buChar char="•"/>
              <a:defRPr sz="2800">
                <a:solidFill>
                  <a:schemeClr val="tx1"/>
                </a:solidFill>
                <a:latin typeface="Myriad Pro Light"/>
                <a:ea typeface="Myriad Pro Light"/>
                <a:cs typeface="Myriad Pro Light"/>
              </a:defRPr>
            </a:lvl1pPr>
            <a:lvl2pPr marL="742950" indent="-285750">
              <a:spcBef>
                <a:spcPct val="20000"/>
              </a:spcBef>
              <a:buFont typeface="Arial" pitchFamily="34" charset="0"/>
              <a:buChar char="–"/>
              <a:defRPr sz="2400">
                <a:solidFill>
                  <a:schemeClr val="tx1"/>
                </a:solidFill>
                <a:latin typeface="Myriad Pro Light"/>
                <a:ea typeface="Myriad Pro Light"/>
                <a:cs typeface="Myriad Pro Light"/>
              </a:defRPr>
            </a:lvl2pPr>
            <a:lvl3pPr marL="1143000" indent="-228600">
              <a:spcBef>
                <a:spcPct val="20000"/>
              </a:spcBef>
              <a:buFont typeface="Arial" pitchFamily="34" charset="0"/>
              <a:buChar char="•"/>
              <a:defRPr sz="2000">
                <a:solidFill>
                  <a:schemeClr val="tx1"/>
                </a:solidFill>
                <a:latin typeface="Myriad Pro Light"/>
                <a:ea typeface="Myriad Pro Light"/>
                <a:cs typeface="Myriad Pro Light"/>
              </a:defRPr>
            </a:lvl3pPr>
            <a:lvl4pPr marL="1600200" indent="-228600">
              <a:spcBef>
                <a:spcPct val="20000"/>
              </a:spcBef>
              <a:buFont typeface="Arial" pitchFamily="34" charset="0"/>
              <a:buChar char="–"/>
              <a:defRPr>
                <a:solidFill>
                  <a:schemeClr val="tx1"/>
                </a:solidFill>
                <a:latin typeface="Myriad Pro Light"/>
                <a:ea typeface="Myriad Pro Light"/>
                <a:cs typeface="Myriad Pro Light"/>
              </a:defRPr>
            </a:lvl4pPr>
            <a:lvl5pPr marL="2057400" indent="-228600">
              <a:spcBef>
                <a:spcPct val="20000"/>
              </a:spcBef>
              <a:buFont typeface="Arial" pitchFamily="34" charset="0"/>
              <a:buChar char="»"/>
              <a:defRPr>
                <a:solidFill>
                  <a:schemeClr val="tx1"/>
                </a:solidFill>
                <a:latin typeface="Myriad Pro Light"/>
                <a:ea typeface="Myriad Pro Light"/>
                <a:cs typeface="Myriad Pro Light"/>
              </a:defRPr>
            </a:lvl5pPr>
            <a:lvl6pPr marL="2514600" indent="-228600" defTabSz="457200" eaLnBrk="0" fontAlgn="base" hangingPunct="0">
              <a:spcBef>
                <a:spcPct val="20000"/>
              </a:spcBef>
              <a:spcAft>
                <a:spcPct val="0"/>
              </a:spcAft>
              <a:buFont typeface="Arial" pitchFamily="34" charset="0"/>
              <a:buChar char="»"/>
              <a:defRPr>
                <a:solidFill>
                  <a:schemeClr val="tx1"/>
                </a:solidFill>
                <a:latin typeface="Myriad Pro Light"/>
                <a:ea typeface="Myriad Pro Light"/>
                <a:cs typeface="Myriad Pro Light"/>
              </a:defRPr>
            </a:lvl6pPr>
            <a:lvl7pPr marL="2971800" indent="-228600" defTabSz="457200" eaLnBrk="0" fontAlgn="base" hangingPunct="0">
              <a:spcBef>
                <a:spcPct val="20000"/>
              </a:spcBef>
              <a:spcAft>
                <a:spcPct val="0"/>
              </a:spcAft>
              <a:buFont typeface="Arial" pitchFamily="34" charset="0"/>
              <a:buChar char="»"/>
              <a:defRPr>
                <a:solidFill>
                  <a:schemeClr val="tx1"/>
                </a:solidFill>
                <a:latin typeface="Myriad Pro Light"/>
                <a:ea typeface="Myriad Pro Light"/>
                <a:cs typeface="Myriad Pro Light"/>
              </a:defRPr>
            </a:lvl7pPr>
            <a:lvl8pPr marL="3429000" indent="-228600" defTabSz="457200" eaLnBrk="0" fontAlgn="base" hangingPunct="0">
              <a:spcBef>
                <a:spcPct val="20000"/>
              </a:spcBef>
              <a:spcAft>
                <a:spcPct val="0"/>
              </a:spcAft>
              <a:buFont typeface="Arial" pitchFamily="34" charset="0"/>
              <a:buChar char="»"/>
              <a:defRPr>
                <a:solidFill>
                  <a:schemeClr val="tx1"/>
                </a:solidFill>
                <a:latin typeface="Myriad Pro Light"/>
                <a:ea typeface="Myriad Pro Light"/>
                <a:cs typeface="Myriad Pro Light"/>
              </a:defRPr>
            </a:lvl8pPr>
            <a:lvl9pPr marL="3886200" indent="-228600" defTabSz="457200" eaLnBrk="0" fontAlgn="base" hangingPunct="0">
              <a:spcBef>
                <a:spcPct val="20000"/>
              </a:spcBef>
              <a:spcAft>
                <a:spcPct val="0"/>
              </a:spcAft>
              <a:buFont typeface="Arial" pitchFamily="34" charset="0"/>
              <a:buChar char="»"/>
              <a:defRPr>
                <a:solidFill>
                  <a:schemeClr val="tx1"/>
                </a:solidFill>
                <a:latin typeface="Myriad Pro Light"/>
                <a:ea typeface="Myriad Pro Light"/>
                <a:cs typeface="Myriad Pro Light"/>
              </a:defRPr>
            </a:lvl9pPr>
          </a:lstStyle>
          <a:p>
            <a:pPr algn="ctr">
              <a:spcBef>
                <a:spcPct val="0"/>
              </a:spcBef>
              <a:buFontTx/>
              <a:buNone/>
            </a:pPr>
            <a:r>
              <a:rPr lang="es-ES" altLang="es-MX" sz="1200" dirty="0">
                <a:solidFill>
                  <a:srgbClr val="898989"/>
                </a:solidFill>
                <a:latin typeface="Century Gothic" panose="020B0502020202020204" pitchFamily="34" charset="0"/>
                <a:ea typeface="Myriad Pro"/>
                <a:cs typeface="Myriad Pro"/>
              </a:rPr>
              <a:t>2</a:t>
            </a:r>
          </a:p>
        </p:txBody>
      </p:sp>
      <p:graphicFrame>
        <p:nvGraphicFramePr>
          <p:cNvPr id="4" name="Tabla 3">
            <a:extLst>
              <a:ext uri="{FF2B5EF4-FFF2-40B4-BE49-F238E27FC236}">
                <a16:creationId xmlns="" xmlns:a16="http://schemas.microsoft.com/office/drawing/2014/main" id="{FFB0A1CD-3A8F-4A52-9BFC-75CC51F7DFBE}"/>
              </a:ext>
            </a:extLst>
          </p:cNvPr>
          <p:cNvGraphicFramePr>
            <a:graphicFrameLocks noGrp="1"/>
          </p:cNvGraphicFramePr>
          <p:nvPr>
            <p:extLst>
              <p:ext uri="{D42A27DB-BD31-4B8C-83A1-F6EECF244321}">
                <p14:modId xmlns:p14="http://schemas.microsoft.com/office/powerpoint/2010/main" val="913955453"/>
              </p:ext>
            </p:extLst>
          </p:nvPr>
        </p:nvGraphicFramePr>
        <p:xfrm>
          <a:off x="876300" y="1074455"/>
          <a:ext cx="7515225" cy="5739957"/>
        </p:xfrm>
        <a:graphic>
          <a:graphicData uri="http://schemas.openxmlformats.org/drawingml/2006/table">
            <a:tbl>
              <a:tblPr/>
              <a:tblGrid>
                <a:gridCol w="2680467">
                  <a:extLst>
                    <a:ext uri="{9D8B030D-6E8A-4147-A177-3AD203B41FA5}">
                      <a16:colId xmlns="" xmlns:a16="http://schemas.microsoft.com/office/drawing/2014/main" val="353693300"/>
                    </a:ext>
                  </a:extLst>
                </a:gridCol>
                <a:gridCol w="1348558">
                  <a:extLst>
                    <a:ext uri="{9D8B030D-6E8A-4147-A177-3AD203B41FA5}">
                      <a16:colId xmlns="" xmlns:a16="http://schemas.microsoft.com/office/drawing/2014/main" val="3441709397"/>
                    </a:ext>
                  </a:extLst>
                </a:gridCol>
                <a:gridCol w="1198718">
                  <a:extLst>
                    <a:ext uri="{9D8B030D-6E8A-4147-A177-3AD203B41FA5}">
                      <a16:colId xmlns="" xmlns:a16="http://schemas.microsoft.com/office/drawing/2014/main" val="173670909"/>
                    </a:ext>
                  </a:extLst>
                </a:gridCol>
                <a:gridCol w="1115474">
                  <a:extLst>
                    <a:ext uri="{9D8B030D-6E8A-4147-A177-3AD203B41FA5}">
                      <a16:colId xmlns="" xmlns:a16="http://schemas.microsoft.com/office/drawing/2014/main" val="4261665727"/>
                    </a:ext>
                  </a:extLst>
                </a:gridCol>
                <a:gridCol w="1172008">
                  <a:extLst>
                    <a:ext uri="{9D8B030D-6E8A-4147-A177-3AD203B41FA5}">
                      <a16:colId xmlns="" xmlns:a16="http://schemas.microsoft.com/office/drawing/2014/main" val="2910969331"/>
                    </a:ext>
                  </a:extLst>
                </a:gridCol>
              </a:tblGrid>
              <a:tr h="143816">
                <a:tc>
                  <a:txBody>
                    <a:bodyPr/>
                    <a:lstStyle/>
                    <a:p>
                      <a:pPr algn="ctr" fontAlgn="b"/>
                      <a:r>
                        <a:rPr lang="es-MX" sz="800" b="1" i="0" u="none" strike="noStrike" dirty="0">
                          <a:solidFill>
                            <a:srgbClr val="000000"/>
                          </a:solidFill>
                          <a:effectLst/>
                          <a:latin typeface="Century Gothic" panose="020B0502020202020204" pitchFamily="34" charset="0"/>
                        </a:rPr>
                        <a:t>($ mill.)</a:t>
                      </a:r>
                    </a:p>
                  </a:txBody>
                  <a:tcPr marL="4982" marR="4982" marT="4982" marB="23915" anchor="ctr">
                    <a:lnL>
                      <a:noFill/>
                    </a:lnL>
                    <a:lnR>
                      <a:noFill/>
                    </a:lnR>
                    <a:lnT>
                      <a:noFill/>
                    </a:lnT>
                    <a:lnB w="6350" cap="flat" cmpd="sng" algn="ctr">
                      <a:noFill/>
                      <a:prstDash val="solid"/>
                      <a:round/>
                      <a:headEnd type="none" w="med" len="med"/>
                      <a:tailEnd type="none" w="med" len="med"/>
                    </a:lnB>
                  </a:tcPr>
                </a:tc>
                <a:tc>
                  <a:txBody>
                    <a:bodyPr/>
                    <a:lstStyle/>
                    <a:p>
                      <a:pPr algn="ctr" fontAlgn="b"/>
                      <a:endParaRPr lang="es-MX" sz="800" b="1" i="0" u="none" strike="noStrike" dirty="0">
                        <a:solidFill>
                          <a:srgbClr val="000000"/>
                        </a:solidFill>
                        <a:effectLst/>
                        <a:latin typeface="Century Gothic" panose="020B0502020202020204" pitchFamily="34" charset="0"/>
                      </a:endParaRPr>
                    </a:p>
                  </a:txBody>
                  <a:tcPr marL="4982" marR="4982" marT="4982" marB="23915" anchor="ctr">
                    <a:lnL>
                      <a:noFill/>
                    </a:lnL>
                    <a:lnR>
                      <a:noFill/>
                    </a:lnR>
                    <a:lnT>
                      <a:noFill/>
                    </a:lnT>
                    <a:lnB w="6350" cap="flat" cmpd="sng" algn="ctr">
                      <a:noFill/>
                      <a:prstDash val="solid"/>
                      <a:round/>
                      <a:headEnd type="none" w="med" len="med"/>
                      <a:tailEnd type="none" w="med" len="med"/>
                    </a:lnB>
                  </a:tcPr>
                </a:tc>
                <a:tc>
                  <a:txBody>
                    <a:bodyPr/>
                    <a:lstStyle/>
                    <a:p>
                      <a:pPr algn="ctr" fontAlgn="b"/>
                      <a:endParaRPr lang="es-MX" sz="800" b="1" i="0" u="none" strike="noStrike" dirty="0">
                        <a:solidFill>
                          <a:srgbClr val="000000"/>
                        </a:solidFill>
                        <a:effectLst/>
                        <a:latin typeface="Century Gothic" panose="020B0502020202020204" pitchFamily="34" charset="0"/>
                      </a:endParaRPr>
                    </a:p>
                  </a:txBody>
                  <a:tcPr marL="4982" marR="4982" marT="4982" marB="23915" anchor="ctr">
                    <a:lnL>
                      <a:noFill/>
                    </a:lnL>
                    <a:lnR>
                      <a:noFill/>
                    </a:lnR>
                    <a:lnT>
                      <a:noFill/>
                    </a:lnT>
                    <a:lnB w="6350" cap="flat" cmpd="sng" algn="ctr">
                      <a:noFill/>
                      <a:prstDash val="solid"/>
                      <a:round/>
                      <a:headEnd type="none" w="med" len="med"/>
                      <a:tailEnd type="none" w="med" len="med"/>
                    </a:lnB>
                  </a:tcPr>
                </a:tc>
                <a:tc>
                  <a:txBody>
                    <a:bodyPr/>
                    <a:lstStyle/>
                    <a:p>
                      <a:pPr algn="ctr" fontAlgn="b"/>
                      <a:endParaRPr lang="es-MX" sz="800" b="1" i="0" u="none" strike="noStrike" dirty="0">
                        <a:solidFill>
                          <a:srgbClr val="000000"/>
                        </a:solidFill>
                        <a:effectLst/>
                        <a:latin typeface="Century Gothic" panose="020B0502020202020204" pitchFamily="34" charset="0"/>
                      </a:endParaRPr>
                    </a:p>
                  </a:txBody>
                  <a:tcPr marL="4982" marR="4982" marT="4982" marB="23915" anchor="ctr">
                    <a:lnL>
                      <a:noFill/>
                    </a:lnL>
                    <a:lnR>
                      <a:noFill/>
                    </a:lnR>
                    <a:lnT>
                      <a:noFill/>
                    </a:lnT>
                    <a:lnB w="6350" cap="flat" cmpd="sng" algn="ctr">
                      <a:noFill/>
                      <a:prstDash val="solid"/>
                      <a:round/>
                      <a:headEnd type="none" w="med" len="med"/>
                      <a:tailEnd type="none" w="med" len="med"/>
                    </a:lnB>
                  </a:tcPr>
                </a:tc>
                <a:tc>
                  <a:txBody>
                    <a:bodyPr/>
                    <a:lstStyle/>
                    <a:p>
                      <a:pPr algn="ctr" fontAlgn="b"/>
                      <a:endParaRPr lang="es-MX" sz="800" b="0" i="0" u="none" strike="noStrike" dirty="0">
                        <a:solidFill>
                          <a:srgbClr val="000000"/>
                        </a:solidFill>
                        <a:effectLst/>
                        <a:latin typeface="Century Gothic" panose="020B0502020202020204" pitchFamily="34" charset="0"/>
                      </a:endParaRPr>
                    </a:p>
                  </a:txBody>
                  <a:tcPr marL="4982" marR="4982" marT="4982" marB="23915" anchor="ctr">
                    <a:lnL>
                      <a:noFill/>
                    </a:lnL>
                    <a:lnR>
                      <a:noFill/>
                    </a:lnR>
                    <a:lnT>
                      <a:noFill/>
                    </a:lnT>
                    <a:lnB w="6350" cap="flat" cmpd="sng" algn="ctr">
                      <a:noFill/>
                      <a:prstDash val="solid"/>
                      <a:round/>
                      <a:headEnd type="none" w="med" len="med"/>
                      <a:tailEnd type="none" w="med" len="med"/>
                    </a:lnB>
                  </a:tcPr>
                </a:tc>
                <a:extLst>
                  <a:ext uri="{0D108BD9-81ED-4DB2-BD59-A6C34878D82A}">
                    <a16:rowId xmlns="" xmlns:a16="http://schemas.microsoft.com/office/drawing/2014/main" val="2881531593"/>
                  </a:ext>
                </a:extLst>
              </a:tr>
              <a:tr h="159728">
                <a:tc>
                  <a:txBody>
                    <a:bodyPr/>
                    <a:lstStyle/>
                    <a:p>
                      <a:pPr algn="ctr" fontAlgn="ctr"/>
                      <a:r>
                        <a:rPr lang="es-MX" sz="800" b="1" i="0" u="none" strike="noStrike" dirty="0">
                          <a:solidFill>
                            <a:srgbClr val="FFFFFF"/>
                          </a:solidFill>
                          <a:effectLst/>
                          <a:latin typeface="Century Gothic" panose="020B0502020202020204" pitchFamily="34" charset="0"/>
                        </a:rPr>
                        <a:t>Flujo de Efectivo 2017</a:t>
                      </a:r>
                    </a:p>
                  </a:txBody>
                  <a:tcPr marL="4982" marR="4982" marT="4982" marB="23915"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rgbClr val="C00000"/>
                    </a:solidFill>
                  </a:tcPr>
                </a:tc>
                <a:tc>
                  <a:txBody>
                    <a:bodyPr/>
                    <a:lstStyle/>
                    <a:p>
                      <a:pPr algn="ctr" fontAlgn="ctr"/>
                      <a:r>
                        <a:rPr lang="es-MX" sz="800" b="1" i="0" u="none" strike="noStrike" dirty="0">
                          <a:solidFill>
                            <a:srgbClr val="FFFFFF"/>
                          </a:solidFill>
                          <a:effectLst/>
                          <a:latin typeface="Century Gothic" panose="020B0502020202020204" pitchFamily="34" charset="0"/>
                        </a:rPr>
                        <a:t>Dic´16/enero´17</a:t>
                      </a:r>
                    </a:p>
                  </a:txBody>
                  <a:tcPr marL="4982" marR="4982" marT="4982" marB="23915"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rgbClr val="C00000"/>
                    </a:solidFill>
                  </a:tcPr>
                </a:tc>
                <a:tc>
                  <a:txBody>
                    <a:bodyPr/>
                    <a:lstStyle/>
                    <a:p>
                      <a:pPr algn="ctr" fontAlgn="ctr"/>
                      <a:r>
                        <a:rPr lang="es-MX" sz="800" b="1" i="0" u="none" strike="noStrike" dirty="0">
                          <a:solidFill>
                            <a:srgbClr val="FFFFFF"/>
                          </a:solidFill>
                          <a:effectLst/>
                          <a:latin typeface="Century Gothic" panose="020B0502020202020204" pitchFamily="34" charset="0"/>
                        </a:rPr>
                        <a:t>Febrero/marzo ´17</a:t>
                      </a:r>
                    </a:p>
                  </a:txBody>
                  <a:tcPr marL="4982" marR="4982" marT="4982" marB="23915"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rgbClr val="C00000"/>
                    </a:solidFill>
                  </a:tcPr>
                </a:tc>
                <a:tc>
                  <a:txBody>
                    <a:bodyPr/>
                    <a:lstStyle/>
                    <a:p>
                      <a:pPr algn="ctr" fontAlgn="ctr"/>
                      <a:r>
                        <a:rPr lang="es-MX" sz="800" b="1" i="0" u="none" strike="noStrike" dirty="0">
                          <a:solidFill>
                            <a:srgbClr val="FFFFFF"/>
                          </a:solidFill>
                          <a:effectLst/>
                          <a:latin typeface="Century Gothic" panose="020B0502020202020204" pitchFamily="34" charset="0"/>
                        </a:rPr>
                        <a:t>Abril/mayo ´17</a:t>
                      </a:r>
                    </a:p>
                  </a:txBody>
                  <a:tcPr marL="4982" marR="4982" marT="4982" marB="23915"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rgbClr val="C00000"/>
                    </a:solidFill>
                  </a:tcPr>
                </a:tc>
                <a:tc>
                  <a:txBody>
                    <a:bodyPr/>
                    <a:lstStyle/>
                    <a:p>
                      <a:pPr algn="ctr" fontAlgn="ctr"/>
                      <a:r>
                        <a:rPr lang="es-MX" sz="800" b="1" i="0" u="none" strike="noStrike" dirty="0">
                          <a:solidFill>
                            <a:srgbClr val="FFFFFF"/>
                          </a:solidFill>
                          <a:effectLst/>
                          <a:latin typeface="Century Gothic" panose="020B0502020202020204" pitchFamily="34" charset="0"/>
                        </a:rPr>
                        <a:t>Junio/julio ´17</a:t>
                      </a:r>
                    </a:p>
                  </a:txBody>
                  <a:tcPr marL="4982" marR="4982" marT="4982" marB="23915"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rgbClr val="C00000"/>
                    </a:solidFill>
                  </a:tcPr>
                </a:tc>
                <a:extLst>
                  <a:ext uri="{0D108BD9-81ED-4DB2-BD59-A6C34878D82A}">
                    <a16:rowId xmlns="" xmlns:a16="http://schemas.microsoft.com/office/drawing/2014/main" val="3305298539"/>
                  </a:ext>
                </a:extLst>
              </a:tr>
              <a:tr h="143816">
                <a:tc>
                  <a:txBody>
                    <a:bodyPr/>
                    <a:lstStyle/>
                    <a:p>
                      <a:pPr algn="ctr" fontAlgn="b"/>
                      <a:r>
                        <a:rPr lang="es-MX" sz="800" b="1" i="0" u="none" strike="noStrike" dirty="0">
                          <a:solidFill>
                            <a:srgbClr val="000000"/>
                          </a:solidFill>
                          <a:effectLst/>
                          <a:latin typeface="Century Gothic" panose="020B0502020202020204" pitchFamily="34" charset="0"/>
                        </a:rPr>
                        <a:t>Existencia Inicial</a:t>
                      </a:r>
                    </a:p>
                  </a:txBody>
                  <a:tcPr marL="4982" marR="4982" marT="4982" marB="23915"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a:noFill/>
                    </a:lnB>
                    <a:lnTlToBr w="12700" cmpd="sng">
                      <a:noFill/>
                      <a:prstDash val="solid"/>
                    </a:lnTlToBr>
                    <a:lnBlToTr w="12700" cmpd="sng">
                      <a:noFill/>
                      <a:prstDash val="solid"/>
                    </a:lnBlToTr>
                  </a:tcPr>
                </a:tc>
                <a:tc>
                  <a:txBody>
                    <a:bodyPr/>
                    <a:lstStyle/>
                    <a:p>
                      <a:pPr algn="ctr" fontAlgn="b"/>
                      <a:r>
                        <a:rPr lang="es-MX" sz="800" b="1" i="0" u="none" strike="noStrike" dirty="0">
                          <a:solidFill>
                            <a:srgbClr val="000000"/>
                          </a:solidFill>
                          <a:effectLst/>
                          <a:latin typeface="Century Gothic" panose="020B0502020202020204" pitchFamily="34" charset="0"/>
                        </a:rPr>
                        <a:t> 40,957 </a:t>
                      </a:r>
                    </a:p>
                  </a:txBody>
                  <a:tcPr marL="4982" marR="4982" marT="4982" marB="23915"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a:noFill/>
                    </a:lnB>
                    <a:lnTlToBr w="12700" cmpd="sng">
                      <a:noFill/>
                      <a:prstDash val="solid"/>
                    </a:lnTlToBr>
                    <a:lnBlToTr w="12700" cmpd="sng">
                      <a:noFill/>
                      <a:prstDash val="solid"/>
                    </a:lnBlToTr>
                  </a:tcPr>
                </a:tc>
                <a:tc>
                  <a:txBody>
                    <a:bodyPr/>
                    <a:lstStyle/>
                    <a:p>
                      <a:pPr algn="ctr" fontAlgn="b"/>
                      <a:r>
                        <a:rPr lang="es-MX" sz="800" b="1" i="0" u="none" strike="noStrike" dirty="0">
                          <a:solidFill>
                            <a:srgbClr val="000000"/>
                          </a:solidFill>
                          <a:effectLst/>
                          <a:latin typeface="Century Gothic" panose="020B0502020202020204" pitchFamily="34" charset="0"/>
                        </a:rPr>
                        <a:t> 45,091 </a:t>
                      </a:r>
                    </a:p>
                  </a:txBody>
                  <a:tcPr marL="4982" marR="4982" marT="4982" marB="23915"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a:noFill/>
                    </a:lnB>
                    <a:lnTlToBr w="12700" cmpd="sng">
                      <a:noFill/>
                      <a:prstDash val="solid"/>
                    </a:lnTlToBr>
                    <a:lnBlToTr w="12700" cmpd="sng">
                      <a:noFill/>
                      <a:prstDash val="solid"/>
                    </a:lnBlToTr>
                  </a:tcPr>
                </a:tc>
                <a:tc>
                  <a:txBody>
                    <a:bodyPr/>
                    <a:lstStyle/>
                    <a:p>
                      <a:pPr algn="ctr" fontAlgn="b"/>
                      <a:r>
                        <a:rPr lang="es-MX" sz="800" b="1" i="0" u="none" strike="noStrike" dirty="0">
                          <a:solidFill>
                            <a:srgbClr val="000000"/>
                          </a:solidFill>
                          <a:effectLst/>
                          <a:latin typeface="Century Gothic" panose="020B0502020202020204" pitchFamily="34" charset="0"/>
                        </a:rPr>
                        <a:t> 51,065 </a:t>
                      </a:r>
                    </a:p>
                  </a:txBody>
                  <a:tcPr marL="4982" marR="4982" marT="4982" marB="23915"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a:noFill/>
                    </a:lnB>
                    <a:lnTlToBr w="12700" cmpd="sng">
                      <a:noFill/>
                      <a:prstDash val="solid"/>
                    </a:lnTlToBr>
                    <a:lnBlToTr w="12700" cmpd="sng">
                      <a:noFill/>
                      <a:prstDash val="solid"/>
                    </a:lnBlToTr>
                  </a:tcPr>
                </a:tc>
                <a:tc>
                  <a:txBody>
                    <a:bodyPr/>
                    <a:lstStyle/>
                    <a:p>
                      <a:pPr algn="ctr" fontAlgn="b"/>
                      <a:r>
                        <a:rPr lang="es-MX" sz="800" b="1" i="0" u="none" strike="noStrike" dirty="0">
                          <a:solidFill>
                            <a:srgbClr val="000000"/>
                          </a:solidFill>
                          <a:effectLst/>
                          <a:latin typeface="Century Gothic" panose="020B0502020202020204" pitchFamily="34" charset="0"/>
                        </a:rPr>
                        <a:t> 53,125 </a:t>
                      </a:r>
                    </a:p>
                  </a:txBody>
                  <a:tcPr marL="4982" marR="4982" marT="4982" marB="23915"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a:noFill/>
                    </a:lnB>
                    <a:lnTlToBr w="12700" cmpd="sng">
                      <a:noFill/>
                      <a:prstDash val="solid"/>
                    </a:lnTlToBr>
                    <a:lnBlToTr w="12700" cmpd="sng">
                      <a:noFill/>
                      <a:prstDash val="solid"/>
                    </a:lnBlToTr>
                  </a:tcPr>
                </a:tc>
                <a:extLst>
                  <a:ext uri="{0D108BD9-81ED-4DB2-BD59-A6C34878D82A}">
                    <a16:rowId xmlns="" xmlns:a16="http://schemas.microsoft.com/office/drawing/2014/main" val="139863787"/>
                  </a:ext>
                </a:extLst>
              </a:tr>
              <a:tr h="143816">
                <a:tc>
                  <a:txBody>
                    <a:bodyPr/>
                    <a:lstStyle/>
                    <a:p>
                      <a:pPr algn="ctr" fontAlgn="b"/>
                      <a:r>
                        <a:rPr lang="es-MX" sz="800" b="1" i="0" u="none" strike="noStrike" dirty="0">
                          <a:solidFill>
                            <a:srgbClr val="000000"/>
                          </a:solidFill>
                          <a:effectLst/>
                          <a:latin typeface="Century Gothic" panose="020B0502020202020204" pitchFamily="34" charset="0"/>
                        </a:rPr>
                        <a:t>Entradas</a:t>
                      </a:r>
                    </a:p>
                  </a:txBody>
                  <a:tcPr marL="4982" marR="4982" marT="4982" marB="23915"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a:noFill/>
                    </a:lnT>
                    <a:lnB>
                      <a:noFill/>
                    </a:lnB>
                    <a:lnTlToBr w="12700" cmpd="sng">
                      <a:noFill/>
                      <a:prstDash val="solid"/>
                    </a:lnTlToBr>
                    <a:lnBlToTr w="12700" cmpd="sng">
                      <a:noFill/>
                      <a:prstDash val="solid"/>
                    </a:lnBlToTr>
                    <a:solidFill>
                      <a:srgbClr val="808080"/>
                    </a:solidFill>
                  </a:tcPr>
                </a:tc>
                <a:tc>
                  <a:txBody>
                    <a:bodyPr/>
                    <a:lstStyle/>
                    <a:p>
                      <a:pPr algn="ctr" fontAlgn="b"/>
                      <a:r>
                        <a:rPr lang="es-MX" sz="800" b="1" i="0" u="none" strike="noStrike" dirty="0">
                          <a:solidFill>
                            <a:srgbClr val="000000"/>
                          </a:solidFill>
                          <a:effectLst/>
                          <a:latin typeface="Century Gothic" panose="020B0502020202020204" pitchFamily="34" charset="0"/>
                        </a:rPr>
                        <a:t> 45,391 </a:t>
                      </a:r>
                    </a:p>
                  </a:txBody>
                  <a:tcPr marL="4982" marR="4982" marT="4982" marB="23915"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a:noFill/>
                    </a:lnT>
                    <a:lnB>
                      <a:noFill/>
                    </a:lnB>
                    <a:lnTlToBr w="12700" cmpd="sng">
                      <a:noFill/>
                      <a:prstDash val="solid"/>
                    </a:lnTlToBr>
                    <a:lnBlToTr w="12700" cmpd="sng">
                      <a:noFill/>
                      <a:prstDash val="solid"/>
                    </a:lnBlToTr>
                    <a:solidFill>
                      <a:srgbClr val="808080"/>
                    </a:solidFill>
                  </a:tcPr>
                </a:tc>
                <a:tc>
                  <a:txBody>
                    <a:bodyPr/>
                    <a:lstStyle/>
                    <a:p>
                      <a:pPr algn="ctr" fontAlgn="b"/>
                      <a:r>
                        <a:rPr lang="es-MX" sz="800" b="1" i="0" u="none" strike="noStrike" dirty="0">
                          <a:solidFill>
                            <a:srgbClr val="000000"/>
                          </a:solidFill>
                          <a:effectLst/>
                          <a:latin typeface="Century Gothic" panose="020B0502020202020204" pitchFamily="34" charset="0"/>
                        </a:rPr>
                        <a:t> 42,407 </a:t>
                      </a:r>
                    </a:p>
                  </a:txBody>
                  <a:tcPr marL="4982" marR="4982" marT="4982" marB="23915"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a:noFill/>
                    </a:lnT>
                    <a:lnB w="6350" cap="flat" cmpd="sng" algn="ctr">
                      <a:noFill/>
                      <a:prstDash val="solid"/>
                      <a:round/>
                      <a:headEnd type="none" w="med" len="med"/>
                      <a:tailEnd type="none" w="med" len="med"/>
                    </a:lnB>
                    <a:lnTlToBr w="12700" cmpd="sng">
                      <a:noFill/>
                      <a:prstDash val="solid"/>
                    </a:lnTlToBr>
                    <a:lnBlToTr w="12700" cmpd="sng">
                      <a:noFill/>
                      <a:prstDash val="solid"/>
                    </a:lnBlToTr>
                    <a:solidFill>
                      <a:srgbClr val="808080"/>
                    </a:solidFill>
                  </a:tcPr>
                </a:tc>
                <a:tc>
                  <a:txBody>
                    <a:bodyPr/>
                    <a:lstStyle/>
                    <a:p>
                      <a:pPr algn="ctr" fontAlgn="b"/>
                      <a:r>
                        <a:rPr lang="es-MX" sz="800" b="1" i="0" u="none" strike="noStrike" dirty="0">
                          <a:solidFill>
                            <a:srgbClr val="000000"/>
                          </a:solidFill>
                          <a:effectLst/>
                          <a:latin typeface="Century Gothic" panose="020B0502020202020204" pitchFamily="34" charset="0"/>
                        </a:rPr>
                        <a:t> 43,730 </a:t>
                      </a:r>
                    </a:p>
                  </a:txBody>
                  <a:tcPr marL="4982" marR="4982" marT="4982" marB="23915"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a:noFill/>
                    </a:lnT>
                    <a:lnB>
                      <a:noFill/>
                    </a:lnB>
                    <a:lnTlToBr w="12700" cmpd="sng">
                      <a:noFill/>
                      <a:prstDash val="solid"/>
                    </a:lnTlToBr>
                    <a:lnBlToTr w="12700" cmpd="sng">
                      <a:noFill/>
                      <a:prstDash val="solid"/>
                    </a:lnBlToTr>
                    <a:solidFill>
                      <a:srgbClr val="808080"/>
                    </a:solidFill>
                  </a:tcPr>
                </a:tc>
                <a:tc>
                  <a:txBody>
                    <a:bodyPr/>
                    <a:lstStyle/>
                    <a:p>
                      <a:pPr algn="ctr" fontAlgn="b"/>
                      <a:r>
                        <a:rPr lang="es-MX" sz="800" b="1" i="0" u="none" strike="noStrike" dirty="0">
                          <a:solidFill>
                            <a:srgbClr val="000000"/>
                          </a:solidFill>
                          <a:effectLst/>
                          <a:latin typeface="Century Gothic" panose="020B0502020202020204" pitchFamily="34" charset="0"/>
                        </a:rPr>
                        <a:t> 43,199 </a:t>
                      </a:r>
                    </a:p>
                  </a:txBody>
                  <a:tcPr marL="4982" marR="4982" marT="4982" marB="23915"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a:noFill/>
                    </a:lnT>
                    <a:lnB w="6350" cap="flat" cmpd="sng" algn="ctr">
                      <a:noFill/>
                      <a:prstDash val="solid"/>
                      <a:round/>
                      <a:headEnd type="none" w="med" len="med"/>
                      <a:tailEnd type="none" w="med" len="med"/>
                    </a:lnB>
                    <a:lnTlToBr w="12700" cmpd="sng">
                      <a:noFill/>
                      <a:prstDash val="solid"/>
                    </a:lnTlToBr>
                    <a:lnBlToTr w="12700" cmpd="sng">
                      <a:noFill/>
                      <a:prstDash val="solid"/>
                    </a:lnBlToTr>
                    <a:solidFill>
                      <a:srgbClr val="808080"/>
                    </a:solidFill>
                  </a:tcPr>
                </a:tc>
                <a:extLst>
                  <a:ext uri="{0D108BD9-81ED-4DB2-BD59-A6C34878D82A}">
                    <a16:rowId xmlns="" xmlns:a16="http://schemas.microsoft.com/office/drawing/2014/main" val="3582359947"/>
                  </a:ext>
                </a:extLst>
              </a:tr>
              <a:tr h="143816">
                <a:tc>
                  <a:txBody>
                    <a:bodyPr/>
                    <a:lstStyle/>
                    <a:p>
                      <a:pPr algn="ctr" fontAlgn="b"/>
                      <a:r>
                        <a:rPr lang="es-MX" sz="800" b="1" i="0" u="none" strike="noStrike" dirty="0">
                          <a:solidFill>
                            <a:srgbClr val="000000"/>
                          </a:solidFill>
                          <a:effectLst/>
                          <a:latin typeface="Century Gothic" panose="020B0502020202020204" pitchFamily="34" charset="0"/>
                        </a:rPr>
                        <a:t>Aportaciones Subcuenta de Vivienda (VIV)</a:t>
                      </a:r>
                    </a:p>
                  </a:txBody>
                  <a:tcPr marL="4982" marR="4982" marT="4982" marB="23915"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a:noFill/>
                    </a:lnT>
                    <a:lnB>
                      <a:noFill/>
                    </a:lnB>
                    <a:lnTlToBr w="12700" cmpd="sng">
                      <a:noFill/>
                      <a:prstDash val="solid"/>
                    </a:lnTlToBr>
                    <a:lnBlToTr w="12700" cmpd="sng">
                      <a:noFill/>
                      <a:prstDash val="solid"/>
                    </a:lnBlToTr>
                    <a:solidFill>
                      <a:srgbClr val="D9D9D9"/>
                    </a:solidFill>
                  </a:tcPr>
                </a:tc>
                <a:tc>
                  <a:txBody>
                    <a:bodyPr/>
                    <a:lstStyle/>
                    <a:p>
                      <a:pPr algn="ctr" fontAlgn="b"/>
                      <a:r>
                        <a:rPr lang="es-MX" sz="800" b="1" i="0" u="none" strike="noStrike" dirty="0">
                          <a:solidFill>
                            <a:srgbClr val="000000"/>
                          </a:solidFill>
                          <a:effectLst/>
                          <a:latin typeface="Century Gothic" panose="020B0502020202020204" pitchFamily="34" charset="0"/>
                        </a:rPr>
                        <a:t> 12,143 </a:t>
                      </a:r>
                    </a:p>
                  </a:txBody>
                  <a:tcPr marL="4982" marR="4982" marT="4982" marB="23915"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a:noFill/>
                    </a:lnT>
                    <a:lnB>
                      <a:noFill/>
                    </a:lnB>
                    <a:lnTlToBr w="12700" cmpd="sng">
                      <a:noFill/>
                      <a:prstDash val="solid"/>
                    </a:lnTlToBr>
                    <a:lnBlToTr w="12700" cmpd="sng">
                      <a:noFill/>
                      <a:prstDash val="solid"/>
                    </a:lnBlToTr>
                    <a:solidFill>
                      <a:srgbClr val="D9D9D9"/>
                    </a:solidFill>
                  </a:tcPr>
                </a:tc>
                <a:tc>
                  <a:txBody>
                    <a:bodyPr/>
                    <a:lstStyle/>
                    <a:p>
                      <a:pPr algn="ctr" fontAlgn="b"/>
                      <a:r>
                        <a:rPr lang="es-MX" sz="800" b="1" i="0" u="none" strike="noStrike" dirty="0">
                          <a:solidFill>
                            <a:srgbClr val="000000"/>
                          </a:solidFill>
                          <a:effectLst/>
                          <a:latin typeface="Century Gothic" panose="020B0502020202020204" pitchFamily="34" charset="0"/>
                        </a:rPr>
                        <a:t> 12,160 </a:t>
                      </a:r>
                    </a:p>
                  </a:txBody>
                  <a:tcPr marL="4982" marR="4982" marT="4982" marB="23915"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a:noFill/>
                    </a:lnB>
                    <a:lnTlToBr w="12700" cmpd="sng">
                      <a:noFill/>
                      <a:prstDash val="solid"/>
                    </a:lnTlToBr>
                    <a:lnBlToTr w="12700" cmpd="sng">
                      <a:noFill/>
                      <a:prstDash val="solid"/>
                    </a:lnBlToTr>
                    <a:solidFill>
                      <a:srgbClr val="D9D9D9"/>
                    </a:solidFill>
                  </a:tcPr>
                </a:tc>
                <a:tc>
                  <a:txBody>
                    <a:bodyPr/>
                    <a:lstStyle/>
                    <a:p>
                      <a:pPr algn="ctr" fontAlgn="b"/>
                      <a:r>
                        <a:rPr lang="es-MX" sz="800" b="1" i="0" u="none" strike="noStrike" dirty="0">
                          <a:solidFill>
                            <a:srgbClr val="000000"/>
                          </a:solidFill>
                          <a:effectLst/>
                          <a:latin typeface="Century Gothic" panose="020B0502020202020204" pitchFamily="34" charset="0"/>
                        </a:rPr>
                        <a:t> 12,816 </a:t>
                      </a:r>
                    </a:p>
                  </a:txBody>
                  <a:tcPr marL="4982" marR="4982" marT="4982" marB="23915"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a:noFill/>
                    </a:lnT>
                    <a:lnB>
                      <a:noFill/>
                    </a:lnB>
                    <a:lnTlToBr w="12700" cmpd="sng">
                      <a:noFill/>
                      <a:prstDash val="solid"/>
                    </a:lnTlToBr>
                    <a:lnBlToTr w="12700" cmpd="sng">
                      <a:noFill/>
                      <a:prstDash val="solid"/>
                    </a:lnBlToTr>
                    <a:solidFill>
                      <a:srgbClr val="D9D9D9"/>
                    </a:solidFill>
                  </a:tcPr>
                </a:tc>
                <a:tc>
                  <a:txBody>
                    <a:bodyPr/>
                    <a:lstStyle/>
                    <a:p>
                      <a:pPr algn="ctr" fontAlgn="b"/>
                      <a:r>
                        <a:rPr lang="es-MX" sz="800" b="1" i="0" u="none" strike="noStrike" dirty="0">
                          <a:solidFill>
                            <a:srgbClr val="000000"/>
                          </a:solidFill>
                          <a:effectLst/>
                          <a:latin typeface="Century Gothic" panose="020B0502020202020204" pitchFamily="34" charset="0"/>
                        </a:rPr>
                        <a:t> 12,925 </a:t>
                      </a:r>
                    </a:p>
                  </a:txBody>
                  <a:tcPr marL="4982" marR="4982" marT="4982" marB="23915"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a:noFill/>
                    </a:lnB>
                    <a:lnTlToBr w="12700" cmpd="sng">
                      <a:noFill/>
                      <a:prstDash val="solid"/>
                    </a:lnTlToBr>
                    <a:lnBlToTr w="12700" cmpd="sng">
                      <a:noFill/>
                      <a:prstDash val="solid"/>
                    </a:lnBlToTr>
                    <a:solidFill>
                      <a:srgbClr val="D9D9D9"/>
                    </a:solidFill>
                  </a:tcPr>
                </a:tc>
                <a:extLst>
                  <a:ext uri="{0D108BD9-81ED-4DB2-BD59-A6C34878D82A}">
                    <a16:rowId xmlns="" xmlns:a16="http://schemas.microsoft.com/office/drawing/2014/main" val="1424309401"/>
                  </a:ext>
                </a:extLst>
              </a:tr>
              <a:tr h="143816">
                <a:tc>
                  <a:txBody>
                    <a:bodyPr/>
                    <a:lstStyle/>
                    <a:p>
                      <a:pPr algn="ctr" fontAlgn="b"/>
                      <a:r>
                        <a:rPr lang="es-MX" sz="800" b="1" i="0" u="none" strike="noStrike" dirty="0">
                          <a:solidFill>
                            <a:srgbClr val="000000"/>
                          </a:solidFill>
                          <a:effectLst/>
                          <a:latin typeface="Century Gothic" panose="020B0502020202020204" pitchFamily="34" charset="0"/>
                        </a:rPr>
                        <a:t>Recuperaciones</a:t>
                      </a:r>
                    </a:p>
                  </a:txBody>
                  <a:tcPr marL="4982" marR="4982" marT="4982" marB="23915"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a:noFill/>
                    </a:lnT>
                    <a:lnB>
                      <a:noFill/>
                    </a:lnB>
                    <a:lnTlToBr w="12700" cmpd="sng">
                      <a:noFill/>
                      <a:prstDash val="solid"/>
                    </a:lnTlToBr>
                    <a:lnBlToTr w="12700" cmpd="sng">
                      <a:noFill/>
                      <a:prstDash val="solid"/>
                    </a:lnBlToTr>
                    <a:solidFill>
                      <a:srgbClr val="D9D9D9"/>
                    </a:solidFill>
                  </a:tcPr>
                </a:tc>
                <a:tc>
                  <a:txBody>
                    <a:bodyPr/>
                    <a:lstStyle/>
                    <a:p>
                      <a:pPr algn="ctr" fontAlgn="b"/>
                      <a:r>
                        <a:rPr lang="es-MX" sz="800" b="1" i="0" u="none" strike="noStrike" dirty="0">
                          <a:solidFill>
                            <a:srgbClr val="000000"/>
                          </a:solidFill>
                          <a:effectLst/>
                          <a:latin typeface="Century Gothic" panose="020B0502020202020204" pitchFamily="34" charset="0"/>
                        </a:rPr>
                        <a:t> 26,259 </a:t>
                      </a:r>
                    </a:p>
                  </a:txBody>
                  <a:tcPr marL="4982" marR="4982" marT="4982" marB="23915"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a:noFill/>
                    </a:lnT>
                    <a:lnB>
                      <a:noFill/>
                    </a:lnB>
                    <a:lnTlToBr w="12700" cmpd="sng">
                      <a:noFill/>
                      <a:prstDash val="solid"/>
                    </a:lnTlToBr>
                    <a:lnBlToTr w="12700" cmpd="sng">
                      <a:noFill/>
                      <a:prstDash val="solid"/>
                    </a:lnBlToTr>
                    <a:solidFill>
                      <a:srgbClr val="D9D9D9"/>
                    </a:solidFill>
                  </a:tcPr>
                </a:tc>
                <a:tc>
                  <a:txBody>
                    <a:bodyPr/>
                    <a:lstStyle/>
                    <a:p>
                      <a:pPr algn="ctr" fontAlgn="b"/>
                      <a:r>
                        <a:rPr lang="es-MX" sz="800" b="1" i="0" u="none" strike="noStrike" dirty="0">
                          <a:solidFill>
                            <a:srgbClr val="000000"/>
                          </a:solidFill>
                          <a:effectLst/>
                          <a:latin typeface="Century Gothic" panose="020B0502020202020204" pitchFamily="34" charset="0"/>
                        </a:rPr>
                        <a:t> 25,009 </a:t>
                      </a:r>
                    </a:p>
                  </a:txBody>
                  <a:tcPr marL="4982" marR="4982" marT="4982" marB="23915"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a:noFill/>
                    </a:lnT>
                    <a:lnB w="6350" cap="flat" cmpd="sng" algn="ctr">
                      <a:noFill/>
                      <a:prstDash val="solid"/>
                      <a:round/>
                      <a:headEnd type="none" w="med" len="med"/>
                      <a:tailEnd type="none" w="med" len="med"/>
                    </a:lnB>
                    <a:lnTlToBr w="12700" cmpd="sng">
                      <a:noFill/>
                      <a:prstDash val="solid"/>
                    </a:lnTlToBr>
                    <a:lnBlToTr w="12700" cmpd="sng">
                      <a:noFill/>
                      <a:prstDash val="solid"/>
                    </a:lnBlToTr>
                    <a:solidFill>
                      <a:srgbClr val="D9D9D9"/>
                    </a:solidFill>
                  </a:tcPr>
                </a:tc>
                <a:tc>
                  <a:txBody>
                    <a:bodyPr/>
                    <a:lstStyle/>
                    <a:p>
                      <a:pPr algn="ctr" fontAlgn="b"/>
                      <a:r>
                        <a:rPr lang="es-MX" sz="800" b="1" i="0" u="none" strike="noStrike" dirty="0">
                          <a:solidFill>
                            <a:srgbClr val="000000"/>
                          </a:solidFill>
                          <a:effectLst/>
                          <a:latin typeface="Century Gothic" panose="020B0502020202020204" pitchFamily="34" charset="0"/>
                        </a:rPr>
                        <a:t> 25,225 </a:t>
                      </a:r>
                    </a:p>
                  </a:txBody>
                  <a:tcPr marL="4982" marR="4982" marT="4982" marB="23915"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a:noFill/>
                    </a:lnT>
                    <a:lnB>
                      <a:noFill/>
                    </a:lnB>
                    <a:lnTlToBr w="12700" cmpd="sng">
                      <a:noFill/>
                      <a:prstDash val="solid"/>
                    </a:lnTlToBr>
                    <a:lnBlToTr w="12700" cmpd="sng">
                      <a:noFill/>
                      <a:prstDash val="solid"/>
                    </a:lnBlToTr>
                    <a:solidFill>
                      <a:srgbClr val="D9D9D9"/>
                    </a:solidFill>
                  </a:tcPr>
                </a:tc>
                <a:tc>
                  <a:txBody>
                    <a:bodyPr/>
                    <a:lstStyle/>
                    <a:p>
                      <a:pPr algn="ctr" fontAlgn="b"/>
                      <a:r>
                        <a:rPr lang="es-MX" sz="800" b="1" i="0" u="none" strike="noStrike" dirty="0">
                          <a:solidFill>
                            <a:srgbClr val="000000"/>
                          </a:solidFill>
                          <a:effectLst/>
                          <a:latin typeface="Century Gothic" panose="020B0502020202020204" pitchFamily="34" charset="0"/>
                        </a:rPr>
                        <a:t> 25,549 </a:t>
                      </a:r>
                    </a:p>
                  </a:txBody>
                  <a:tcPr marL="4982" marR="4982" marT="4982" marB="23915"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a:noFill/>
                    </a:lnT>
                    <a:lnB w="6350" cap="flat" cmpd="sng" algn="ctr">
                      <a:noFill/>
                      <a:prstDash val="solid"/>
                      <a:round/>
                      <a:headEnd type="none" w="med" len="med"/>
                      <a:tailEnd type="none" w="med" len="med"/>
                    </a:lnB>
                    <a:lnTlToBr w="12700" cmpd="sng">
                      <a:noFill/>
                      <a:prstDash val="solid"/>
                    </a:lnTlToBr>
                    <a:lnBlToTr w="12700" cmpd="sng">
                      <a:noFill/>
                      <a:prstDash val="solid"/>
                    </a:lnBlToTr>
                    <a:solidFill>
                      <a:srgbClr val="D9D9D9"/>
                    </a:solidFill>
                  </a:tcPr>
                </a:tc>
                <a:extLst>
                  <a:ext uri="{0D108BD9-81ED-4DB2-BD59-A6C34878D82A}">
                    <a16:rowId xmlns="" xmlns:a16="http://schemas.microsoft.com/office/drawing/2014/main" val="2446977122"/>
                  </a:ext>
                </a:extLst>
              </a:tr>
              <a:tr h="143816">
                <a:tc>
                  <a:txBody>
                    <a:bodyPr/>
                    <a:lstStyle/>
                    <a:p>
                      <a:pPr algn="ctr" fontAlgn="b"/>
                      <a:r>
                        <a:rPr lang="es-MX" sz="800" b="0" i="1" u="none" strike="noStrike" dirty="0">
                          <a:solidFill>
                            <a:srgbClr val="000000"/>
                          </a:solidFill>
                          <a:effectLst/>
                          <a:latin typeface="Century Gothic" panose="020B0502020202020204" pitchFamily="34" charset="0"/>
                        </a:rPr>
                        <a:t>     Régimen Ordinario de Amortización (ROA)</a:t>
                      </a:r>
                    </a:p>
                  </a:txBody>
                  <a:tcPr marL="4982" marR="4982" marT="4982" marB="23915"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a:noFill/>
                    </a:lnT>
                    <a:lnB>
                      <a:noFill/>
                    </a:lnB>
                    <a:lnTlToBr w="12700" cmpd="sng">
                      <a:noFill/>
                      <a:prstDash val="solid"/>
                    </a:lnTlToBr>
                    <a:lnBlToTr w="12700" cmpd="sng">
                      <a:noFill/>
                      <a:prstDash val="solid"/>
                    </a:lnBlToTr>
                  </a:tcPr>
                </a:tc>
                <a:tc>
                  <a:txBody>
                    <a:bodyPr/>
                    <a:lstStyle/>
                    <a:p>
                      <a:pPr algn="ctr" fontAlgn="b"/>
                      <a:r>
                        <a:rPr lang="es-MX" sz="800" b="1" i="0" u="none" strike="noStrike" dirty="0">
                          <a:solidFill>
                            <a:srgbClr val="000000"/>
                          </a:solidFill>
                          <a:effectLst/>
                          <a:latin typeface="Century Gothic" panose="020B0502020202020204" pitchFamily="34" charset="0"/>
                        </a:rPr>
                        <a:t> 21,444 </a:t>
                      </a:r>
                    </a:p>
                  </a:txBody>
                  <a:tcPr marL="4982" marR="4982" marT="4982" marB="23915"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a:noFill/>
                    </a:lnT>
                    <a:lnB>
                      <a:noFill/>
                    </a:lnB>
                    <a:lnTlToBr w="12700" cmpd="sng">
                      <a:noFill/>
                      <a:prstDash val="solid"/>
                    </a:lnTlToBr>
                    <a:lnBlToTr w="12700" cmpd="sng">
                      <a:noFill/>
                      <a:prstDash val="solid"/>
                    </a:lnBlToTr>
                  </a:tcPr>
                </a:tc>
                <a:tc>
                  <a:txBody>
                    <a:bodyPr/>
                    <a:lstStyle/>
                    <a:p>
                      <a:pPr algn="ctr" fontAlgn="b"/>
                      <a:r>
                        <a:rPr lang="es-MX" sz="800" b="1" i="0" u="none" strike="noStrike" dirty="0">
                          <a:solidFill>
                            <a:srgbClr val="000000"/>
                          </a:solidFill>
                          <a:effectLst/>
                          <a:latin typeface="Century Gothic" panose="020B0502020202020204" pitchFamily="34" charset="0"/>
                        </a:rPr>
                        <a:t> 21,851 </a:t>
                      </a:r>
                    </a:p>
                  </a:txBody>
                  <a:tcPr marL="4982" marR="4982" marT="4982" marB="23915"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es-MX" sz="800" b="1" i="0" u="none" strike="noStrike" dirty="0">
                          <a:solidFill>
                            <a:srgbClr val="000000"/>
                          </a:solidFill>
                          <a:effectLst/>
                          <a:latin typeface="Century Gothic" panose="020B0502020202020204" pitchFamily="34" charset="0"/>
                        </a:rPr>
                        <a:t> 22,264 </a:t>
                      </a:r>
                    </a:p>
                  </a:txBody>
                  <a:tcPr marL="4982" marR="4982" marT="4982" marB="23915"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a:noFill/>
                    </a:lnT>
                    <a:lnB>
                      <a:noFill/>
                    </a:lnB>
                    <a:lnTlToBr w="12700" cmpd="sng">
                      <a:noFill/>
                      <a:prstDash val="solid"/>
                    </a:lnTlToBr>
                    <a:lnBlToTr w="12700" cmpd="sng">
                      <a:noFill/>
                      <a:prstDash val="solid"/>
                    </a:lnBlToTr>
                  </a:tcPr>
                </a:tc>
                <a:tc>
                  <a:txBody>
                    <a:bodyPr/>
                    <a:lstStyle/>
                    <a:p>
                      <a:pPr algn="ctr" fontAlgn="b"/>
                      <a:r>
                        <a:rPr lang="es-MX" sz="800" b="1" i="0" u="none" strike="noStrike" dirty="0">
                          <a:solidFill>
                            <a:srgbClr val="000000"/>
                          </a:solidFill>
                          <a:effectLst/>
                          <a:latin typeface="Century Gothic" panose="020B0502020202020204" pitchFamily="34" charset="0"/>
                        </a:rPr>
                        <a:t> 22,229 </a:t>
                      </a:r>
                    </a:p>
                  </a:txBody>
                  <a:tcPr marL="4982" marR="4982" marT="4982" marB="23915"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 xmlns:a16="http://schemas.microsoft.com/office/drawing/2014/main" val="246201422"/>
                  </a:ext>
                </a:extLst>
              </a:tr>
              <a:tr h="143816">
                <a:tc>
                  <a:txBody>
                    <a:bodyPr/>
                    <a:lstStyle/>
                    <a:p>
                      <a:pPr algn="ctr" fontAlgn="b"/>
                      <a:r>
                        <a:rPr lang="es-MX" sz="800" b="0" i="1" u="none" strike="noStrike" dirty="0">
                          <a:solidFill>
                            <a:srgbClr val="000000"/>
                          </a:solidFill>
                          <a:effectLst/>
                          <a:latin typeface="Century Gothic" panose="020B0502020202020204" pitchFamily="34" charset="0"/>
                        </a:rPr>
                        <a:t>     Régimen Especial de </a:t>
                      </a:r>
                      <a:r>
                        <a:rPr lang="es-MX" sz="800" b="0" i="1" u="none" strike="noStrike" dirty="0" smtClean="0">
                          <a:solidFill>
                            <a:srgbClr val="000000"/>
                          </a:solidFill>
                          <a:effectLst/>
                          <a:latin typeface="Century Gothic" panose="020B0502020202020204" pitchFamily="34" charset="0"/>
                        </a:rPr>
                        <a:t>Amortizaciones </a:t>
                      </a:r>
                      <a:r>
                        <a:rPr lang="es-MX" sz="800" b="0" i="1" u="none" strike="noStrike" dirty="0">
                          <a:solidFill>
                            <a:srgbClr val="000000"/>
                          </a:solidFill>
                          <a:effectLst/>
                          <a:latin typeface="Century Gothic" panose="020B0502020202020204" pitchFamily="34" charset="0"/>
                        </a:rPr>
                        <a:t>(REA)</a:t>
                      </a:r>
                    </a:p>
                  </a:txBody>
                  <a:tcPr marL="4982" marR="4982" marT="4982" marB="23915"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a:noFill/>
                    </a:lnT>
                    <a:lnB>
                      <a:noFill/>
                    </a:lnB>
                    <a:lnTlToBr w="12700" cmpd="sng">
                      <a:noFill/>
                      <a:prstDash val="solid"/>
                    </a:lnTlToBr>
                    <a:lnBlToTr w="12700" cmpd="sng">
                      <a:noFill/>
                      <a:prstDash val="solid"/>
                    </a:lnBlToTr>
                  </a:tcPr>
                </a:tc>
                <a:tc>
                  <a:txBody>
                    <a:bodyPr/>
                    <a:lstStyle/>
                    <a:p>
                      <a:pPr algn="ctr" fontAlgn="b"/>
                      <a:r>
                        <a:rPr lang="es-MX" sz="800" b="1" i="0" u="none" strike="noStrike" dirty="0">
                          <a:solidFill>
                            <a:srgbClr val="000000"/>
                          </a:solidFill>
                          <a:effectLst/>
                          <a:latin typeface="Century Gothic" panose="020B0502020202020204" pitchFamily="34" charset="0"/>
                        </a:rPr>
                        <a:t> 4,815 </a:t>
                      </a:r>
                    </a:p>
                  </a:txBody>
                  <a:tcPr marL="4982" marR="4982" marT="4982" marB="23915"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a:noFill/>
                    </a:lnT>
                    <a:lnB>
                      <a:noFill/>
                    </a:lnB>
                    <a:lnTlToBr w="12700" cmpd="sng">
                      <a:noFill/>
                      <a:prstDash val="solid"/>
                    </a:lnTlToBr>
                    <a:lnBlToTr w="12700" cmpd="sng">
                      <a:noFill/>
                      <a:prstDash val="solid"/>
                    </a:lnBlToTr>
                  </a:tcPr>
                </a:tc>
                <a:tc>
                  <a:txBody>
                    <a:bodyPr/>
                    <a:lstStyle/>
                    <a:p>
                      <a:pPr algn="ctr" fontAlgn="b"/>
                      <a:r>
                        <a:rPr lang="es-MX" sz="800" b="1" i="0" u="none" strike="noStrike" dirty="0">
                          <a:solidFill>
                            <a:srgbClr val="000000"/>
                          </a:solidFill>
                          <a:effectLst/>
                          <a:latin typeface="Century Gothic" panose="020B0502020202020204" pitchFamily="34" charset="0"/>
                        </a:rPr>
                        <a:t> 3,157 </a:t>
                      </a:r>
                    </a:p>
                  </a:txBody>
                  <a:tcPr marL="4982" marR="4982" marT="4982" marB="23915"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a:noFill/>
                    </a:lnB>
                    <a:lnTlToBr w="12700" cmpd="sng">
                      <a:noFill/>
                      <a:prstDash val="solid"/>
                    </a:lnTlToBr>
                    <a:lnBlToTr w="12700" cmpd="sng">
                      <a:noFill/>
                      <a:prstDash val="solid"/>
                    </a:lnBlToTr>
                  </a:tcPr>
                </a:tc>
                <a:tc>
                  <a:txBody>
                    <a:bodyPr/>
                    <a:lstStyle/>
                    <a:p>
                      <a:pPr algn="ctr" fontAlgn="b"/>
                      <a:r>
                        <a:rPr lang="es-MX" sz="800" b="1" i="0" u="none" strike="noStrike" dirty="0">
                          <a:solidFill>
                            <a:srgbClr val="000000"/>
                          </a:solidFill>
                          <a:effectLst/>
                          <a:latin typeface="Century Gothic" panose="020B0502020202020204" pitchFamily="34" charset="0"/>
                        </a:rPr>
                        <a:t> 2,960 </a:t>
                      </a:r>
                    </a:p>
                  </a:txBody>
                  <a:tcPr marL="4982" marR="4982" marT="4982" marB="23915"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a:noFill/>
                    </a:lnT>
                    <a:lnB>
                      <a:noFill/>
                    </a:lnB>
                    <a:lnTlToBr w="12700" cmpd="sng">
                      <a:noFill/>
                      <a:prstDash val="solid"/>
                    </a:lnTlToBr>
                    <a:lnBlToTr w="12700" cmpd="sng">
                      <a:noFill/>
                      <a:prstDash val="solid"/>
                    </a:lnBlToTr>
                  </a:tcPr>
                </a:tc>
                <a:tc>
                  <a:txBody>
                    <a:bodyPr/>
                    <a:lstStyle/>
                    <a:p>
                      <a:pPr algn="ctr" fontAlgn="b"/>
                      <a:r>
                        <a:rPr lang="es-MX" sz="800" b="1" i="0" u="none" strike="noStrike" dirty="0">
                          <a:solidFill>
                            <a:srgbClr val="000000"/>
                          </a:solidFill>
                          <a:effectLst/>
                          <a:latin typeface="Century Gothic" panose="020B0502020202020204" pitchFamily="34" charset="0"/>
                        </a:rPr>
                        <a:t> 3,320 </a:t>
                      </a:r>
                    </a:p>
                  </a:txBody>
                  <a:tcPr marL="4982" marR="4982" marT="4982" marB="23915"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a:noFill/>
                    </a:lnB>
                    <a:lnTlToBr w="12700" cmpd="sng">
                      <a:noFill/>
                      <a:prstDash val="solid"/>
                    </a:lnTlToBr>
                    <a:lnBlToTr w="12700" cmpd="sng">
                      <a:noFill/>
                      <a:prstDash val="solid"/>
                    </a:lnBlToTr>
                  </a:tcPr>
                </a:tc>
                <a:extLst>
                  <a:ext uri="{0D108BD9-81ED-4DB2-BD59-A6C34878D82A}">
                    <a16:rowId xmlns="" xmlns:a16="http://schemas.microsoft.com/office/drawing/2014/main" val="4110217946"/>
                  </a:ext>
                </a:extLst>
              </a:tr>
              <a:tr h="143816">
                <a:tc>
                  <a:txBody>
                    <a:bodyPr/>
                    <a:lstStyle/>
                    <a:p>
                      <a:pPr algn="ctr" fontAlgn="ctr"/>
                      <a:r>
                        <a:rPr lang="es-MX" sz="800" b="1" i="0" u="none" strike="noStrike" dirty="0">
                          <a:solidFill>
                            <a:srgbClr val="000000"/>
                          </a:solidFill>
                          <a:effectLst/>
                          <a:latin typeface="Century Gothic" panose="020B0502020202020204" pitchFamily="34" charset="0"/>
                        </a:rPr>
                        <a:t>Otras entradas</a:t>
                      </a:r>
                    </a:p>
                  </a:txBody>
                  <a:tcPr marL="4982" marR="4982" marT="4982" marB="23915"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a:noFill/>
                    </a:lnT>
                    <a:lnB>
                      <a:noFill/>
                    </a:lnB>
                    <a:lnTlToBr w="12700" cmpd="sng">
                      <a:noFill/>
                      <a:prstDash val="solid"/>
                    </a:lnTlToBr>
                    <a:lnBlToTr w="12700" cmpd="sng">
                      <a:noFill/>
                      <a:prstDash val="solid"/>
                    </a:lnBlToTr>
                    <a:solidFill>
                      <a:srgbClr val="D9D9D9"/>
                    </a:solidFill>
                  </a:tcPr>
                </a:tc>
                <a:tc>
                  <a:txBody>
                    <a:bodyPr/>
                    <a:lstStyle/>
                    <a:p>
                      <a:pPr algn="ctr" fontAlgn="b"/>
                      <a:r>
                        <a:rPr lang="es-MX" sz="800" b="1" i="0" u="none" strike="noStrike" dirty="0">
                          <a:solidFill>
                            <a:srgbClr val="000000"/>
                          </a:solidFill>
                          <a:effectLst/>
                          <a:latin typeface="Century Gothic" panose="020B0502020202020204" pitchFamily="34" charset="0"/>
                        </a:rPr>
                        <a:t> 6,990 </a:t>
                      </a:r>
                    </a:p>
                  </a:txBody>
                  <a:tcPr marL="4982" marR="4982" marT="4982" marB="23915"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a:noFill/>
                    </a:lnT>
                    <a:lnB>
                      <a:noFill/>
                    </a:lnB>
                    <a:lnTlToBr w="12700" cmpd="sng">
                      <a:noFill/>
                      <a:prstDash val="solid"/>
                    </a:lnTlToBr>
                    <a:lnBlToTr w="12700" cmpd="sng">
                      <a:noFill/>
                      <a:prstDash val="solid"/>
                    </a:lnBlToTr>
                    <a:solidFill>
                      <a:srgbClr val="D9D9D9"/>
                    </a:solidFill>
                  </a:tcPr>
                </a:tc>
                <a:tc>
                  <a:txBody>
                    <a:bodyPr/>
                    <a:lstStyle/>
                    <a:p>
                      <a:pPr algn="ctr" fontAlgn="b"/>
                      <a:r>
                        <a:rPr lang="es-MX" sz="800" b="1" i="0" u="none" strike="noStrike" dirty="0">
                          <a:solidFill>
                            <a:srgbClr val="000000"/>
                          </a:solidFill>
                          <a:effectLst/>
                          <a:latin typeface="Century Gothic" panose="020B0502020202020204" pitchFamily="34" charset="0"/>
                        </a:rPr>
                        <a:t> 5,239 </a:t>
                      </a:r>
                    </a:p>
                  </a:txBody>
                  <a:tcPr marL="4982" marR="4982" marT="4982" marB="23915"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a:noFill/>
                    </a:lnT>
                    <a:lnB w="6350" cap="flat" cmpd="sng" algn="ctr">
                      <a:noFill/>
                      <a:prstDash val="solid"/>
                      <a:round/>
                      <a:headEnd type="none" w="med" len="med"/>
                      <a:tailEnd type="none" w="med" len="med"/>
                    </a:lnB>
                    <a:lnTlToBr w="12700" cmpd="sng">
                      <a:noFill/>
                      <a:prstDash val="solid"/>
                    </a:lnTlToBr>
                    <a:lnBlToTr w="12700" cmpd="sng">
                      <a:noFill/>
                      <a:prstDash val="solid"/>
                    </a:lnBlToTr>
                    <a:solidFill>
                      <a:srgbClr val="D9D9D9"/>
                    </a:solidFill>
                  </a:tcPr>
                </a:tc>
                <a:tc>
                  <a:txBody>
                    <a:bodyPr/>
                    <a:lstStyle/>
                    <a:p>
                      <a:pPr algn="ctr" fontAlgn="b"/>
                      <a:r>
                        <a:rPr lang="es-MX" sz="800" b="1" i="0" u="none" strike="noStrike" dirty="0">
                          <a:solidFill>
                            <a:srgbClr val="000000"/>
                          </a:solidFill>
                          <a:effectLst/>
                          <a:latin typeface="Century Gothic" panose="020B0502020202020204" pitchFamily="34" charset="0"/>
                        </a:rPr>
                        <a:t> 5,689 </a:t>
                      </a:r>
                    </a:p>
                  </a:txBody>
                  <a:tcPr marL="4982" marR="4982" marT="4982" marB="23915"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a:noFill/>
                    </a:lnT>
                    <a:lnB>
                      <a:noFill/>
                    </a:lnB>
                    <a:lnTlToBr w="12700" cmpd="sng">
                      <a:noFill/>
                      <a:prstDash val="solid"/>
                    </a:lnTlToBr>
                    <a:lnBlToTr w="12700" cmpd="sng">
                      <a:noFill/>
                      <a:prstDash val="solid"/>
                    </a:lnBlToTr>
                    <a:solidFill>
                      <a:srgbClr val="D9D9D9"/>
                    </a:solidFill>
                  </a:tcPr>
                </a:tc>
                <a:tc>
                  <a:txBody>
                    <a:bodyPr/>
                    <a:lstStyle/>
                    <a:p>
                      <a:pPr algn="ctr" fontAlgn="b"/>
                      <a:r>
                        <a:rPr lang="es-MX" sz="800" b="1" i="0" u="none" strike="noStrike" dirty="0">
                          <a:solidFill>
                            <a:srgbClr val="000000"/>
                          </a:solidFill>
                          <a:effectLst/>
                          <a:latin typeface="Century Gothic" panose="020B0502020202020204" pitchFamily="34" charset="0"/>
                        </a:rPr>
                        <a:t> 4,724 </a:t>
                      </a:r>
                    </a:p>
                  </a:txBody>
                  <a:tcPr marL="4982" marR="4982" marT="4982" marB="23915"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a:noFill/>
                    </a:lnT>
                    <a:lnB w="6350" cap="flat" cmpd="sng" algn="ctr">
                      <a:noFill/>
                      <a:prstDash val="solid"/>
                      <a:round/>
                      <a:headEnd type="none" w="med" len="med"/>
                      <a:tailEnd type="none" w="med" len="med"/>
                    </a:lnB>
                    <a:lnTlToBr w="12700" cmpd="sng">
                      <a:noFill/>
                      <a:prstDash val="solid"/>
                    </a:lnTlToBr>
                    <a:lnBlToTr w="12700" cmpd="sng">
                      <a:noFill/>
                      <a:prstDash val="solid"/>
                    </a:lnBlToTr>
                    <a:solidFill>
                      <a:srgbClr val="D9D9D9"/>
                    </a:solidFill>
                  </a:tcPr>
                </a:tc>
                <a:extLst>
                  <a:ext uri="{0D108BD9-81ED-4DB2-BD59-A6C34878D82A}">
                    <a16:rowId xmlns="" xmlns:a16="http://schemas.microsoft.com/office/drawing/2014/main" val="3721217771"/>
                  </a:ext>
                </a:extLst>
              </a:tr>
              <a:tr h="143816">
                <a:tc>
                  <a:txBody>
                    <a:bodyPr/>
                    <a:lstStyle/>
                    <a:p>
                      <a:pPr algn="ctr" fontAlgn="b"/>
                      <a:r>
                        <a:rPr lang="es-MX" sz="800" b="0" i="1" u="none" strike="noStrike" dirty="0">
                          <a:solidFill>
                            <a:srgbClr val="000000"/>
                          </a:solidFill>
                          <a:effectLst/>
                          <a:latin typeface="Century Gothic" panose="020B0502020202020204" pitchFamily="34" charset="0"/>
                        </a:rPr>
                        <a:t>     Otros Ingresos</a:t>
                      </a:r>
                    </a:p>
                  </a:txBody>
                  <a:tcPr marL="4982" marR="4982" marT="4982" marB="23915"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a:noFill/>
                    </a:lnT>
                    <a:lnB>
                      <a:noFill/>
                    </a:lnB>
                    <a:lnTlToBr w="12700" cmpd="sng">
                      <a:noFill/>
                      <a:prstDash val="solid"/>
                    </a:lnTlToBr>
                    <a:lnBlToTr w="12700" cmpd="sng">
                      <a:noFill/>
                      <a:prstDash val="solid"/>
                    </a:lnBlToTr>
                  </a:tcPr>
                </a:tc>
                <a:tc>
                  <a:txBody>
                    <a:bodyPr/>
                    <a:lstStyle/>
                    <a:p>
                      <a:pPr algn="ctr" fontAlgn="b"/>
                      <a:r>
                        <a:rPr lang="es-MX" sz="800" b="1" i="0" u="none" strike="noStrike" dirty="0">
                          <a:solidFill>
                            <a:srgbClr val="000000"/>
                          </a:solidFill>
                          <a:effectLst/>
                          <a:latin typeface="Century Gothic" panose="020B0502020202020204" pitchFamily="34" charset="0"/>
                        </a:rPr>
                        <a:t> 3,239 </a:t>
                      </a:r>
                    </a:p>
                  </a:txBody>
                  <a:tcPr marL="4982" marR="4982" marT="4982" marB="23915"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a:noFill/>
                    </a:lnT>
                    <a:lnB>
                      <a:noFill/>
                    </a:lnB>
                    <a:lnTlToBr w="12700" cmpd="sng">
                      <a:noFill/>
                      <a:prstDash val="solid"/>
                    </a:lnTlToBr>
                    <a:lnBlToTr w="12700" cmpd="sng">
                      <a:noFill/>
                      <a:prstDash val="solid"/>
                    </a:lnBlToTr>
                  </a:tcPr>
                </a:tc>
                <a:tc>
                  <a:txBody>
                    <a:bodyPr/>
                    <a:lstStyle/>
                    <a:p>
                      <a:pPr algn="ctr" fontAlgn="b"/>
                      <a:r>
                        <a:rPr lang="es-MX" sz="800" b="1" i="0" u="none" strike="noStrike" dirty="0">
                          <a:solidFill>
                            <a:srgbClr val="000000"/>
                          </a:solidFill>
                          <a:effectLst/>
                          <a:latin typeface="Century Gothic" panose="020B0502020202020204" pitchFamily="34" charset="0"/>
                        </a:rPr>
                        <a:t> 2,898 </a:t>
                      </a:r>
                    </a:p>
                  </a:txBody>
                  <a:tcPr marL="4982" marR="4982" marT="4982" marB="23915"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es-MX" sz="800" b="1" i="0" u="none" strike="noStrike" dirty="0">
                          <a:solidFill>
                            <a:srgbClr val="000000"/>
                          </a:solidFill>
                          <a:effectLst/>
                          <a:latin typeface="Century Gothic" panose="020B0502020202020204" pitchFamily="34" charset="0"/>
                        </a:rPr>
                        <a:t> 2,888 </a:t>
                      </a:r>
                    </a:p>
                  </a:txBody>
                  <a:tcPr marL="4982" marR="4982" marT="4982" marB="23915"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a:noFill/>
                    </a:lnT>
                    <a:lnB>
                      <a:noFill/>
                    </a:lnB>
                    <a:lnTlToBr w="12700" cmpd="sng">
                      <a:noFill/>
                      <a:prstDash val="solid"/>
                    </a:lnTlToBr>
                    <a:lnBlToTr w="12700" cmpd="sng">
                      <a:noFill/>
                      <a:prstDash val="solid"/>
                    </a:lnBlToTr>
                  </a:tcPr>
                </a:tc>
                <a:tc>
                  <a:txBody>
                    <a:bodyPr/>
                    <a:lstStyle/>
                    <a:p>
                      <a:pPr algn="ctr" fontAlgn="b"/>
                      <a:r>
                        <a:rPr lang="es-MX" sz="800" b="1" i="0" u="none" strike="noStrike" dirty="0">
                          <a:solidFill>
                            <a:srgbClr val="000000"/>
                          </a:solidFill>
                          <a:effectLst/>
                          <a:latin typeface="Century Gothic" panose="020B0502020202020204" pitchFamily="34" charset="0"/>
                        </a:rPr>
                        <a:t> 2,409 </a:t>
                      </a:r>
                    </a:p>
                  </a:txBody>
                  <a:tcPr marL="4982" marR="4982" marT="4982" marB="23915"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 xmlns:a16="http://schemas.microsoft.com/office/drawing/2014/main" val="3153089842"/>
                  </a:ext>
                </a:extLst>
              </a:tr>
              <a:tr h="143816">
                <a:tc>
                  <a:txBody>
                    <a:bodyPr/>
                    <a:lstStyle/>
                    <a:p>
                      <a:pPr algn="ctr" fontAlgn="b"/>
                      <a:r>
                        <a:rPr lang="es-MX" sz="800" b="0" i="1" u="none" strike="noStrike" dirty="0">
                          <a:solidFill>
                            <a:srgbClr val="000000"/>
                          </a:solidFill>
                          <a:effectLst/>
                          <a:latin typeface="Century Gothic" panose="020B0502020202020204" pitchFamily="34" charset="0"/>
                        </a:rPr>
                        <a:t>     Infonavit Total</a:t>
                      </a:r>
                    </a:p>
                  </a:txBody>
                  <a:tcPr marL="4982" marR="4982" marT="4982" marB="23915"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a:noFill/>
                    </a:lnT>
                    <a:lnB>
                      <a:noFill/>
                    </a:lnB>
                    <a:lnTlToBr w="12700" cmpd="sng">
                      <a:noFill/>
                      <a:prstDash val="solid"/>
                    </a:lnTlToBr>
                    <a:lnBlToTr w="12700" cmpd="sng">
                      <a:noFill/>
                      <a:prstDash val="solid"/>
                    </a:lnBlToTr>
                  </a:tcPr>
                </a:tc>
                <a:tc>
                  <a:txBody>
                    <a:bodyPr/>
                    <a:lstStyle/>
                    <a:p>
                      <a:pPr algn="ctr" fontAlgn="b"/>
                      <a:r>
                        <a:rPr lang="es-MX" sz="800" b="1" i="0" u="none" strike="noStrike" dirty="0">
                          <a:solidFill>
                            <a:srgbClr val="000000"/>
                          </a:solidFill>
                          <a:effectLst/>
                          <a:latin typeface="Century Gothic" panose="020B0502020202020204" pitchFamily="34" charset="0"/>
                        </a:rPr>
                        <a:t> 3,421 </a:t>
                      </a:r>
                    </a:p>
                  </a:txBody>
                  <a:tcPr marL="4982" marR="4982" marT="4982" marB="23915"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a:noFill/>
                    </a:lnT>
                    <a:lnB>
                      <a:noFill/>
                    </a:lnB>
                    <a:lnTlToBr w="12700" cmpd="sng">
                      <a:noFill/>
                      <a:prstDash val="solid"/>
                    </a:lnTlToBr>
                    <a:lnBlToTr w="12700" cmpd="sng">
                      <a:noFill/>
                      <a:prstDash val="solid"/>
                    </a:lnBlToTr>
                  </a:tcPr>
                </a:tc>
                <a:tc>
                  <a:txBody>
                    <a:bodyPr/>
                    <a:lstStyle/>
                    <a:p>
                      <a:pPr algn="ctr" fontAlgn="b"/>
                      <a:r>
                        <a:rPr lang="es-MX" sz="800" b="1" i="0" u="none" strike="noStrike" dirty="0">
                          <a:solidFill>
                            <a:srgbClr val="000000"/>
                          </a:solidFill>
                          <a:effectLst/>
                          <a:latin typeface="Century Gothic" panose="020B0502020202020204" pitchFamily="34" charset="0"/>
                        </a:rPr>
                        <a:t> 2,003 </a:t>
                      </a:r>
                    </a:p>
                  </a:txBody>
                  <a:tcPr marL="4982" marR="4982" marT="4982" marB="23915"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es-MX" sz="800" b="1" i="0" u="none" strike="noStrike" dirty="0">
                          <a:solidFill>
                            <a:srgbClr val="000000"/>
                          </a:solidFill>
                          <a:effectLst/>
                          <a:latin typeface="Century Gothic" panose="020B0502020202020204" pitchFamily="34" charset="0"/>
                        </a:rPr>
                        <a:t> 2,326 </a:t>
                      </a:r>
                    </a:p>
                  </a:txBody>
                  <a:tcPr marL="4982" marR="4982" marT="4982" marB="23915"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a:noFill/>
                    </a:lnT>
                    <a:lnB>
                      <a:noFill/>
                    </a:lnB>
                    <a:lnTlToBr w="12700" cmpd="sng">
                      <a:noFill/>
                      <a:prstDash val="solid"/>
                    </a:lnTlToBr>
                    <a:lnBlToTr w="12700" cmpd="sng">
                      <a:noFill/>
                      <a:prstDash val="solid"/>
                    </a:lnBlToTr>
                  </a:tcPr>
                </a:tc>
                <a:tc>
                  <a:txBody>
                    <a:bodyPr/>
                    <a:lstStyle/>
                    <a:p>
                      <a:pPr algn="ctr" fontAlgn="b"/>
                      <a:r>
                        <a:rPr lang="es-MX" sz="800" b="1" i="0" u="none" strike="noStrike" dirty="0">
                          <a:solidFill>
                            <a:srgbClr val="000000"/>
                          </a:solidFill>
                          <a:effectLst/>
                          <a:latin typeface="Century Gothic" panose="020B0502020202020204" pitchFamily="34" charset="0"/>
                        </a:rPr>
                        <a:t> 2,050 </a:t>
                      </a:r>
                    </a:p>
                  </a:txBody>
                  <a:tcPr marL="4982" marR="4982" marT="4982" marB="23915"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 xmlns:a16="http://schemas.microsoft.com/office/drawing/2014/main" val="3507966016"/>
                  </a:ext>
                </a:extLst>
              </a:tr>
              <a:tr h="143816">
                <a:tc>
                  <a:txBody>
                    <a:bodyPr/>
                    <a:lstStyle/>
                    <a:p>
                      <a:pPr algn="ctr" fontAlgn="b"/>
                      <a:r>
                        <a:rPr lang="es-MX" sz="800" b="0" i="1" u="none" strike="noStrike" dirty="0">
                          <a:solidFill>
                            <a:srgbClr val="000000"/>
                          </a:solidFill>
                          <a:effectLst/>
                          <a:latin typeface="Century Gothic" panose="020B0502020202020204" pitchFamily="34" charset="0"/>
                        </a:rPr>
                        <a:t>     Productos Financieros</a:t>
                      </a:r>
                    </a:p>
                  </a:txBody>
                  <a:tcPr marL="4982" marR="4982" marT="4982" marB="23915"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a:noFill/>
                    </a:lnT>
                    <a:lnB>
                      <a:noFill/>
                    </a:lnB>
                    <a:lnTlToBr w="12700" cmpd="sng">
                      <a:noFill/>
                      <a:prstDash val="solid"/>
                    </a:lnTlToBr>
                    <a:lnBlToTr w="12700" cmpd="sng">
                      <a:noFill/>
                      <a:prstDash val="solid"/>
                    </a:lnBlToTr>
                  </a:tcPr>
                </a:tc>
                <a:tc>
                  <a:txBody>
                    <a:bodyPr/>
                    <a:lstStyle/>
                    <a:p>
                      <a:pPr algn="ctr" fontAlgn="b"/>
                      <a:r>
                        <a:rPr lang="es-MX" sz="800" b="1" i="0" u="none" strike="noStrike" dirty="0">
                          <a:solidFill>
                            <a:srgbClr val="000000"/>
                          </a:solidFill>
                          <a:effectLst/>
                          <a:latin typeface="Century Gothic" panose="020B0502020202020204" pitchFamily="34" charset="0"/>
                        </a:rPr>
                        <a:t> 330 </a:t>
                      </a:r>
                    </a:p>
                  </a:txBody>
                  <a:tcPr marL="4982" marR="4982" marT="4982" marB="23915"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a:noFill/>
                    </a:lnT>
                    <a:lnB>
                      <a:noFill/>
                    </a:lnB>
                    <a:lnTlToBr w="12700" cmpd="sng">
                      <a:noFill/>
                      <a:prstDash val="solid"/>
                    </a:lnTlToBr>
                    <a:lnBlToTr w="12700" cmpd="sng">
                      <a:noFill/>
                      <a:prstDash val="solid"/>
                    </a:lnBlToTr>
                  </a:tcPr>
                </a:tc>
                <a:tc>
                  <a:txBody>
                    <a:bodyPr/>
                    <a:lstStyle/>
                    <a:p>
                      <a:pPr algn="ctr" fontAlgn="b"/>
                      <a:r>
                        <a:rPr lang="es-MX" sz="800" b="1" i="0" u="none" strike="noStrike" dirty="0">
                          <a:solidFill>
                            <a:srgbClr val="000000"/>
                          </a:solidFill>
                          <a:effectLst/>
                          <a:latin typeface="Century Gothic" panose="020B0502020202020204" pitchFamily="34" charset="0"/>
                        </a:rPr>
                        <a:t> 339 </a:t>
                      </a:r>
                    </a:p>
                  </a:txBody>
                  <a:tcPr marL="4982" marR="4982" marT="4982" marB="23915"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es-MX" sz="800" b="1" i="0" u="none" strike="noStrike" dirty="0">
                          <a:solidFill>
                            <a:srgbClr val="000000"/>
                          </a:solidFill>
                          <a:effectLst/>
                          <a:latin typeface="Century Gothic" panose="020B0502020202020204" pitchFamily="34" charset="0"/>
                        </a:rPr>
                        <a:t> 475 </a:t>
                      </a:r>
                    </a:p>
                  </a:txBody>
                  <a:tcPr marL="4982" marR="4982" marT="4982" marB="23915"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a:noFill/>
                    </a:lnT>
                    <a:lnB>
                      <a:noFill/>
                    </a:lnB>
                    <a:lnTlToBr w="12700" cmpd="sng">
                      <a:noFill/>
                      <a:prstDash val="solid"/>
                    </a:lnTlToBr>
                    <a:lnBlToTr w="12700" cmpd="sng">
                      <a:noFill/>
                      <a:prstDash val="solid"/>
                    </a:lnBlToTr>
                  </a:tcPr>
                </a:tc>
                <a:tc>
                  <a:txBody>
                    <a:bodyPr/>
                    <a:lstStyle/>
                    <a:p>
                      <a:pPr algn="ctr" fontAlgn="b"/>
                      <a:r>
                        <a:rPr lang="es-MX" sz="800" b="1" i="0" u="none" strike="noStrike" dirty="0">
                          <a:solidFill>
                            <a:srgbClr val="000000"/>
                          </a:solidFill>
                          <a:effectLst/>
                          <a:latin typeface="Century Gothic" panose="020B0502020202020204" pitchFamily="34" charset="0"/>
                        </a:rPr>
                        <a:t> 265 </a:t>
                      </a:r>
                    </a:p>
                  </a:txBody>
                  <a:tcPr marL="4982" marR="4982" marT="4982" marB="23915"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 xmlns:a16="http://schemas.microsoft.com/office/drawing/2014/main" val="1446678288"/>
                  </a:ext>
                </a:extLst>
              </a:tr>
              <a:tr h="143816">
                <a:tc>
                  <a:txBody>
                    <a:bodyPr/>
                    <a:lstStyle/>
                    <a:p>
                      <a:pPr algn="ctr" fontAlgn="ctr"/>
                      <a:r>
                        <a:rPr lang="es-MX" sz="800" b="1" i="0" u="none" strike="noStrike" dirty="0">
                          <a:solidFill>
                            <a:srgbClr val="000000"/>
                          </a:solidFill>
                          <a:effectLst/>
                          <a:latin typeface="Century Gothic" panose="020B0502020202020204" pitchFamily="34" charset="0"/>
                        </a:rPr>
                        <a:t>Emisión Cedevis</a:t>
                      </a:r>
                    </a:p>
                  </a:txBody>
                  <a:tcPr marL="4982" marR="4982" marT="4982" marB="23915"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a:noFill/>
                    </a:lnT>
                    <a:lnB>
                      <a:noFill/>
                    </a:lnB>
                    <a:lnTlToBr w="12700" cmpd="sng">
                      <a:noFill/>
                      <a:prstDash val="solid"/>
                    </a:lnTlToBr>
                    <a:lnBlToTr w="12700" cmpd="sng">
                      <a:noFill/>
                      <a:prstDash val="solid"/>
                    </a:lnBlToTr>
                    <a:solidFill>
                      <a:srgbClr val="D9D9D9"/>
                    </a:solidFill>
                  </a:tcPr>
                </a:tc>
                <a:tc>
                  <a:txBody>
                    <a:bodyPr/>
                    <a:lstStyle/>
                    <a:p>
                      <a:pPr algn="ctr" fontAlgn="b"/>
                      <a:r>
                        <a:rPr lang="es-MX" sz="800" b="1" i="0" u="none" strike="noStrike" dirty="0">
                          <a:solidFill>
                            <a:srgbClr val="000000"/>
                          </a:solidFill>
                          <a:effectLst/>
                          <a:latin typeface="Century Gothic" panose="020B0502020202020204" pitchFamily="34" charset="0"/>
                        </a:rPr>
                        <a:t> -   </a:t>
                      </a:r>
                    </a:p>
                  </a:txBody>
                  <a:tcPr marL="4982" marR="4982" marT="4982" marB="23915"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a:noFill/>
                    </a:lnT>
                    <a:lnB>
                      <a:noFill/>
                    </a:lnB>
                    <a:lnTlToBr w="12700" cmpd="sng">
                      <a:noFill/>
                      <a:prstDash val="solid"/>
                    </a:lnTlToBr>
                    <a:lnBlToTr w="12700" cmpd="sng">
                      <a:noFill/>
                      <a:prstDash val="solid"/>
                    </a:lnBlToTr>
                    <a:solidFill>
                      <a:srgbClr val="D9D9D9"/>
                    </a:solidFill>
                  </a:tcPr>
                </a:tc>
                <a:tc>
                  <a:txBody>
                    <a:bodyPr/>
                    <a:lstStyle/>
                    <a:p>
                      <a:pPr algn="ctr" fontAlgn="b"/>
                      <a:r>
                        <a:rPr lang="es-MX" sz="800" b="1" i="0" u="none" strike="noStrike" dirty="0">
                          <a:solidFill>
                            <a:srgbClr val="000000"/>
                          </a:solidFill>
                          <a:effectLst/>
                          <a:latin typeface="Century Gothic" panose="020B0502020202020204" pitchFamily="34" charset="0"/>
                        </a:rPr>
                        <a:t> -   </a:t>
                      </a:r>
                    </a:p>
                  </a:txBody>
                  <a:tcPr marL="4982" marR="4982" marT="4982" marB="23915"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a:noFill/>
                    </a:lnB>
                    <a:lnTlToBr w="12700" cmpd="sng">
                      <a:noFill/>
                      <a:prstDash val="solid"/>
                    </a:lnTlToBr>
                    <a:lnBlToTr w="12700" cmpd="sng">
                      <a:noFill/>
                      <a:prstDash val="solid"/>
                    </a:lnBlToTr>
                    <a:solidFill>
                      <a:srgbClr val="D9D9D9"/>
                    </a:solidFill>
                  </a:tcPr>
                </a:tc>
                <a:tc>
                  <a:txBody>
                    <a:bodyPr/>
                    <a:lstStyle/>
                    <a:p>
                      <a:pPr algn="ctr" fontAlgn="b"/>
                      <a:r>
                        <a:rPr lang="es-MX" sz="800" b="1" i="0" u="none" strike="noStrike" dirty="0">
                          <a:solidFill>
                            <a:srgbClr val="000000"/>
                          </a:solidFill>
                          <a:effectLst/>
                          <a:latin typeface="Century Gothic" panose="020B0502020202020204" pitchFamily="34" charset="0"/>
                        </a:rPr>
                        <a:t> -   </a:t>
                      </a:r>
                    </a:p>
                  </a:txBody>
                  <a:tcPr marL="4982" marR="4982" marT="4982" marB="23915"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a:noFill/>
                    </a:lnT>
                    <a:lnB>
                      <a:noFill/>
                    </a:lnB>
                    <a:lnTlToBr w="12700" cmpd="sng">
                      <a:noFill/>
                      <a:prstDash val="solid"/>
                    </a:lnTlToBr>
                    <a:lnBlToTr w="12700" cmpd="sng">
                      <a:noFill/>
                      <a:prstDash val="solid"/>
                    </a:lnBlToTr>
                    <a:solidFill>
                      <a:srgbClr val="D9D9D9"/>
                    </a:solidFill>
                  </a:tcPr>
                </a:tc>
                <a:tc>
                  <a:txBody>
                    <a:bodyPr/>
                    <a:lstStyle/>
                    <a:p>
                      <a:pPr algn="ctr" fontAlgn="b"/>
                      <a:r>
                        <a:rPr lang="es-MX" sz="800" b="1" i="0" u="none" strike="noStrike" dirty="0">
                          <a:solidFill>
                            <a:srgbClr val="000000"/>
                          </a:solidFill>
                          <a:effectLst/>
                          <a:latin typeface="Century Gothic" panose="020B0502020202020204" pitchFamily="34" charset="0"/>
                        </a:rPr>
                        <a:t> -   </a:t>
                      </a:r>
                    </a:p>
                  </a:txBody>
                  <a:tcPr marL="4982" marR="4982" marT="4982" marB="23915"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a:noFill/>
                    </a:lnB>
                    <a:lnTlToBr w="12700" cmpd="sng">
                      <a:noFill/>
                      <a:prstDash val="solid"/>
                    </a:lnTlToBr>
                    <a:lnBlToTr w="12700" cmpd="sng">
                      <a:noFill/>
                      <a:prstDash val="solid"/>
                    </a:lnBlToTr>
                    <a:solidFill>
                      <a:srgbClr val="D9D9D9"/>
                    </a:solidFill>
                  </a:tcPr>
                </a:tc>
                <a:extLst>
                  <a:ext uri="{0D108BD9-81ED-4DB2-BD59-A6C34878D82A}">
                    <a16:rowId xmlns="" xmlns:a16="http://schemas.microsoft.com/office/drawing/2014/main" val="865539087"/>
                  </a:ext>
                </a:extLst>
              </a:tr>
              <a:tr h="143816">
                <a:tc>
                  <a:txBody>
                    <a:bodyPr/>
                    <a:lstStyle/>
                    <a:p>
                      <a:pPr algn="ctr" fontAlgn="b"/>
                      <a:r>
                        <a:rPr lang="es-MX" sz="800" b="1" i="0" u="none" strike="noStrike" dirty="0">
                          <a:solidFill>
                            <a:srgbClr val="000000"/>
                          </a:solidFill>
                          <a:effectLst/>
                          <a:latin typeface="Century Gothic" panose="020B0502020202020204" pitchFamily="34" charset="0"/>
                        </a:rPr>
                        <a:t>Salidas</a:t>
                      </a:r>
                    </a:p>
                  </a:txBody>
                  <a:tcPr marL="4982" marR="4982" marT="4982" marB="23915"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a:noFill/>
                    </a:lnT>
                    <a:lnB>
                      <a:noFill/>
                    </a:lnB>
                    <a:lnTlToBr w="12700" cmpd="sng">
                      <a:noFill/>
                      <a:prstDash val="solid"/>
                    </a:lnTlToBr>
                    <a:lnBlToTr w="12700" cmpd="sng">
                      <a:noFill/>
                      <a:prstDash val="solid"/>
                    </a:lnBlToTr>
                    <a:solidFill>
                      <a:srgbClr val="808080"/>
                    </a:solidFill>
                  </a:tcPr>
                </a:tc>
                <a:tc>
                  <a:txBody>
                    <a:bodyPr/>
                    <a:lstStyle/>
                    <a:p>
                      <a:pPr algn="ctr" fontAlgn="b"/>
                      <a:r>
                        <a:rPr lang="es-MX" sz="800" b="1" i="0" u="none" strike="noStrike" dirty="0">
                          <a:solidFill>
                            <a:srgbClr val="000000"/>
                          </a:solidFill>
                          <a:effectLst/>
                          <a:latin typeface="Century Gothic" panose="020B0502020202020204" pitchFamily="34" charset="0"/>
                        </a:rPr>
                        <a:t> 41,257 </a:t>
                      </a:r>
                    </a:p>
                  </a:txBody>
                  <a:tcPr marL="4982" marR="4982" marT="4982" marB="23915"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a:noFill/>
                    </a:lnT>
                    <a:lnB>
                      <a:noFill/>
                    </a:lnB>
                    <a:lnTlToBr w="12700" cmpd="sng">
                      <a:noFill/>
                      <a:prstDash val="solid"/>
                    </a:lnTlToBr>
                    <a:lnBlToTr w="12700" cmpd="sng">
                      <a:noFill/>
                      <a:prstDash val="solid"/>
                    </a:lnBlToTr>
                    <a:solidFill>
                      <a:srgbClr val="808080"/>
                    </a:solidFill>
                  </a:tcPr>
                </a:tc>
                <a:tc>
                  <a:txBody>
                    <a:bodyPr/>
                    <a:lstStyle/>
                    <a:p>
                      <a:pPr algn="ctr" fontAlgn="b"/>
                      <a:r>
                        <a:rPr lang="es-MX" sz="800" b="1" i="0" u="none" strike="noStrike" dirty="0">
                          <a:solidFill>
                            <a:srgbClr val="000000"/>
                          </a:solidFill>
                          <a:effectLst/>
                          <a:latin typeface="Century Gothic" panose="020B0502020202020204" pitchFamily="34" charset="0"/>
                        </a:rPr>
                        <a:t> 36,434 </a:t>
                      </a:r>
                    </a:p>
                  </a:txBody>
                  <a:tcPr marL="4982" marR="4982" marT="4982" marB="23915"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a:noFill/>
                    </a:lnT>
                    <a:lnB w="6350" cap="flat" cmpd="sng" algn="ctr">
                      <a:noFill/>
                      <a:prstDash val="solid"/>
                      <a:round/>
                      <a:headEnd type="none" w="med" len="med"/>
                      <a:tailEnd type="none" w="med" len="med"/>
                    </a:lnB>
                    <a:lnTlToBr w="12700" cmpd="sng">
                      <a:noFill/>
                      <a:prstDash val="solid"/>
                    </a:lnTlToBr>
                    <a:lnBlToTr w="12700" cmpd="sng">
                      <a:noFill/>
                      <a:prstDash val="solid"/>
                    </a:lnBlToTr>
                    <a:solidFill>
                      <a:srgbClr val="808080"/>
                    </a:solidFill>
                  </a:tcPr>
                </a:tc>
                <a:tc>
                  <a:txBody>
                    <a:bodyPr/>
                    <a:lstStyle/>
                    <a:p>
                      <a:pPr algn="ctr" fontAlgn="b"/>
                      <a:r>
                        <a:rPr lang="es-MX" sz="800" b="1" i="0" u="none" strike="noStrike" dirty="0">
                          <a:solidFill>
                            <a:srgbClr val="000000"/>
                          </a:solidFill>
                          <a:effectLst/>
                          <a:latin typeface="Century Gothic" panose="020B0502020202020204" pitchFamily="34" charset="0"/>
                        </a:rPr>
                        <a:t> 41,670 </a:t>
                      </a:r>
                    </a:p>
                  </a:txBody>
                  <a:tcPr marL="4982" marR="4982" marT="4982" marB="23915"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a:noFill/>
                    </a:lnT>
                    <a:lnB>
                      <a:noFill/>
                    </a:lnB>
                    <a:lnTlToBr w="12700" cmpd="sng">
                      <a:noFill/>
                      <a:prstDash val="solid"/>
                    </a:lnTlToBr>
                    <a:lnBlToTr w="12700" cmpd="sng">
                      <a:noFill/>
                      <a:prstDash val="solid"/>
                    </a:lnBlToTr>
                    <a:solidFill>
                      <a:srgbClr val="808080"/>
                    </a:solidFill>
                  </a:tcPr>
                </a:tc>
                <a:tc>
                  <a:txBody>
                    <a:bodyPr/>
                    <a:lstStyle/>
                    <a:p>
                      <a:pPr algn="ctr" fontAlgn="b"/>
                      <a:r>
                        <a:rPr lang="es-MX" sz="800" b="1" i="0" u="none" strike="noStrike" dirty="0">
                          <a:solidFill>
                            <a:srgbClr val="000000"/>
                          </a:solidFill>
                          <a:effectLst/>
                          <a:latin typeface="Century Gothic" panose="020B0502020202020204" pitchFamily="34" charset="0"/>
                        </a:rPr>
                        <a:t> 57,153 </a:t>
                      </a:r>
                    </a:p>
                  </a:txBody>
                  <a:tcPr marL="4982" marR="4982" marT="4982" marB="23915"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a:noFill/>
                    </a:lnT>
                    <a:lnB w="6350" cap="flat" cmpd="sng" algn="ctr">
                      <a:noFill/>
                      <a:prstDash val="solid"/>
                      <a:round/>
                      <a:headEnd type="none" w="med" len="med"/>
                      <a:tailEnd type="none" w="med" len="med"/>
                    </a:lnB>
                    <a:lnTlToBr w="12700" cmpd="sng">
                      <a:noFill/>
                      <a:prstDash val="solid"/>
                    </a:lnTlToBr>
                    <a:lnBlToTr w="12700" cmpd="sng">
                      <a:noFill/>
                      <a:prstDash val="solid"/>
                    </a:lnBlToTr>
                    <a:solidFill>
                      <a:srgbClr val="808080"/>
                    </a:solidFill>
                  </a:tcPr>
                </a:tc>
                <a:extLst>
                  <a:ext uri="{0D108BD9-81ED-4DB2-BD59-A6C34878D82A}">
                    <a16:rowId xmlns="" xmlns:a16="http://schemas.microsoft.com/office/drawing/2014/main" val="3754787469"/>
                  </a:ext>
                </a:extLst>
              </a:tr>
              <a:tr h="143816">
                <a:tc>
                  <a:txBody>
                    <a:bodyPr/>
                    <a:lstStyle/>
                    <a:p>
                      <a:pPr algn="ctr" fontAlgn="b"/>
                      <a:r>
                        <a:rPr lang="es-MX" sz="800" b="1" i="0" u="none" strike="noStrike" dirty="0">
                          <a:solidFill>
                            <a:srgbClr val="000000"/>
                          </a:solidFill>
                          <a:effectLst/>
                          <a:latin typeface="Century Gothic" panose="020B0502020202020204" pitchFamily="34" charset="0"/>
                        </a:rPr>
                        <a:t>Entrega de Depósitos</a:t>
                      </a:r>
                    </a:p>
                  </a:txBody>
                  <a:tcPr marL="4982" marR="4982" marT="4982" marB="23915"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a:noFill/>
                    </a:lnT>
                    <a:lnB>
                      <a:noFill/>
                    </a:lnB>
                    <a:lnTlToBr w="12700" cmpd="sng">
                      <a:noFill/>
                      <a:prstDash val="solid"/>
                    </a:lnTlToBr>
                    <a:lnBlToTr w="12700" cmpd="sng">
                      <a:noFill/>
                      <a:prstDash val="solid"/>
                    </a:lnBlToTr>
                    <a:solidFill>
                      <a:srgbClr val="D9D9D9"/>
                    </a:solidFill>
                  </a:tcPr>
                </a:tc>
                <a:tc>
                  <a:txBody>
                    <a:bodyPr/>
                    <a:lstStyle/>
                    <a:p>
                      <a:pPr algn="ctr" fontAlgn="b"/>
                      <a:r>
                        <a:rPr lang="es-MX" sz="800" b="1" i="0" u="none" strike="noStrike" dirty="0">
                          <a:solidFill>
                            <a:srgbClr val="000000"/>
                          </a:solidFill>
                          <a:effectLst/>
                          <a:latin typeface="Century Gothic" panose="020B0502020202020204" pitchFamily="34" charset="0"/>
                        </a:rPr>
                        <a:t> 2,687 </a:t>
                      </a:r>
                    </a:p>
                  </a:txBody>
                  <a:tcPr marL="4982" marR="4982" marT="4982" marB="23915"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a:noFill/>
                    </a:lnT>
                    <a:lnB>
                      <a:noFill/>
                    </a:lnB>
                    <a:lnTlToBr w="12700" cmpd="sng">
                      <a:noFill/>
                      <a:prstDash val="solid"/>
                    </a:lnTlToBr>
                    <a:lnBlToTr w="12700" cmpd="sng">
                      <a:noFill/>
                      <a:prstDash val="solid"/>
                    </a:lnBlToTr>
                    <a:solidFill>
                      <a:srgbClr val="D9D9D9"/>
                    </a:solidFill>
                  </a:tcPr>
                </a:tc>
                <a:tc>
                  <a:txBody>
                    <a:bodyPr/>
                    <a:lstStyle/>
                    <a:p>
                      <a:pPr algn="ctr" fontAlgn="b"/>
                      <a:r>
                        <a:rPr lang="es-MX" sz="800" b="1" i="0" u="none" strike="noStrike" dirty="0">
                          <a:solidFill>
                            <a:srgbClr val="000000"/>
                          </a:solidFill>
                          <a:effectLst/>
                          <a:latin typeface="Century Gothic" panose="020B0502020202020204" pitchFamily="34" charset="0"/>
                        </a:rPr>
                        <a:t> 2,724 </a:t>
                      </a:r>
                    </a:p>
                  </a:txBody>
                  <a:tcPr marL="4982" marR="4982" marT="4982" marB="23915"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a:noFill/>
                    </a:lnB>
                    <a:lnTlToBr w="12700" cmpd="sng">
                      <a:noFill/>
                      <a:prstDash val="solid"/>
                    </a:lnTlToBr>
                    <a:lnBlToTr w="12700" cmpd="sng">
                      <a:noFill/>
                      <a:prstDash val="solid"/>
                    </a:lnBlToTr>
                    <a:solidFill>
                      <a:srgbClr val="D9D9D9"/>
                    </a:solidFill>
                  </a:tcPr>
                </a:tc>
                <a:tc>
                  <a:txBody>
                    <a:bodyPr/>
                    <a:lstStyle/>
                    <a:p>
                      <a:pPr algn="ctr" fontAlgn="b"/>
                      <a:r>
                        <a:rPr lang="es-MX" sz="800" b="1" i="0" u="none" strike="noStrike" dirty="0">
                          <a:solidFill>
                            <a:srgbClr val="000000"/>
                          </a:solidFill>
                          <a:effectLst/>
                          <a:latin typeface="Century Gothic" panose="020B0502020202020204" pitchFamily="34" charset="0"/>
                        </a:rPr>
                        <a:t> 3,171 </a:t>
                      </a:r>
                    </a:p>
                  </a:txBody>
                  <a:tcPr marL="4982" marR="4982" marT="4982" marB="23915"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a:noFill/>
                    </a:lnT>
                    <a:lnB>
                      <a:noFill/>
                    </a:lnB>
                    <a:lnTlToBr w="12700" cmpd="sng">
                      <a:noFill/>
                      <a:prstDash val="solid"/>
                    </a:lnTlToBr>
                    <a:lnBlToTr w="12700" cmpd="sng">
                      <a:noFill/>
                      <a:prstDash val="solid"/>
                    </a:lnBlToTr>
                    <a:solidFill>
                      <a:srgbClr val="D9D9D9"/>
                    </a:solidFill>
                  </a:tcPr>
                </a:tc>
                <a:tc>
                  <a:txBody>
                    <a:bodyPr/>
                    <a:lstStyle/>
                    <a:p>
                      <a:pPr algn="ctr" fontAlgn="b"/>
                      <a:r>
                        <a:rPr lang="es-MX" sz="800" b="1" i="0" u="none" strike="noStrike" dirty="0">
                          <a:solidFill>
                            <a:srgbClr val="000000"/>
                          </a:solidFill>
                          <a:effectLst/>
                          <a:latin typeface="Century Gothic" panose="020B0502020202020204" pitchFamily="34" charset="0"/>
                        </a:rPr>
                        <a:t> 2,958 </a:t>
                      </a:r>
                    </a:p>
                  </a:txBody>
                  <a:tcPr marL="4982" marR="4982" marT="4982" marB="23915"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a:noFill/>
                    </a:lnB>
                    <a:lnTlToBr w="12700" cmpd="sng">
                      <a:noFill/>
                      <a:prstDash val="solid"/>
                    </a:lnTlToBr>
                    <a:lnBlToTr w="12700" cmpd="sng">
                      <a:noFill/>
                      <a:prstDash val="solid"/>
                    </a:lnBlToTr>
                    <a:solidFill>
                      <a:srgbClr val="D9D9D9"/>
                    </a:solidFill>
                  </a:tcPr>
                </a:tc>
                <a:extLst>
                  <a:ext uri="{0D108BD9-81ED-4DB2-BD59-A6C34878D82A}">
                    <a16:rowId xmlns="" xmlns:a16="http://schemas.microsoft.com/office/drawing/2014/main" val="3901398831"/>
                  </a:ext>
                </a:extLst>
              </a:tr>
              <a:tr h="143816">
                <a:tc>
                  <a:txBody>
                    <a:bodyPr/>
                    <a:lstStyle/>
                    <a:p>
                      <a:pPr algn="ctr" fontAlgn="b"/>
                      <a:r>
                        <a:rPr lang="es-MX" sz="800" b="1" i="0" u="none" strike="noStrike" dirty="0">
                          <a:solidFill>
                            <a:srgbClr val="000000"/>
                          </a:solidFill>
                          <a:effectLst/>
                          <a:latin typeface="Century Gothic" panose="020B0502020202020204" pitchFamily="34" charset="0"/>
                        </a:rPr>
                        <a:t>Programa de Crédito</a:t>
                      </a:r>
                    </a:p>
                  </a:txBody>
                  <a:tcPr marL="4982" marR="4982" marT="4982" marB="23915"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a:noFill/>
                    </a:lnT>
                    <a:lnB>
                      <a:noFill/>
                    </a:lnB>
                    <a:lnTlToBr w="12700" cmpd="sng">
                      <a:noFill/>
                      <a:prstDash val="solid"/>
                    </a:lnTlToBr>
                    <a:lnBlToTr w="12700" cmpd="sng">
                      <a:noFill/>
                      <a:prstDash val="solid"/>
                    </a:lnBlToTr>
                    <a:solidFill>
                      <a:srgbClr val="D9D9D9"/>
                    </a:solidFill>
                  </a:tcPr>
                </a:tc>
                <a:tc>
                  <a:txBody>
                    <a:bodyPr/>
                    <a:lstStyle/>
                    <a:p>
                      <a:pPr algn="ctr" fontAlgn="b"/>
                      <a:r>
                        <a:rPr lang="es-MX" sz="800" b="1" i="0" u="none" strike="noStrike" dirty="0">
                          <a:solidFill>
                            <a:srgbClr val="000000"/>
                          </a:solidFill>
                          <a:effectLst/>
                          <a:latin typeface="Century Gothic" panose="020B0502020202020204" pitchFamily="34" charset="0"/>
                        </a:rPr>
                        <a:t> 20,313 </a:t>
                      </a:r>
                    </a:p>
                  </a:txBody>
                  <a:tcPr marL="4982" marR="4982" marT="4982" marB="23915"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a:noFill/>
                    </a:lnT>
                    <a:lnB>
                      <a:noFill/>
                    </a:lnB>
                    <a:lnTlToBr w="12700" cmpd="sng">
                      <a:noFill/>
                      <a:prstDash val="solid"/>
                    </a:lnTlToBr>
                    <a:lnBlToTr w="12700" cmpd="sng">
                      <a:noFill/>
                      <a:prstDash val="solid"/>
                    </a:lnBlToTr>
                    <a:solidFill>
                      <a:srgbClr val="D9D9D9"/>
                    </a:solidFill>
                  </a:tcPr>
                </a:tc>
                <a:tc>
                  <a:txBody>
                    <a:bodyPr/>
                    <a:lstStyle/>
                    <a:p>
                      <a:pPr algn="ctr" fontAlgn="b"/>
                      <a:r>
                        <a:rPr lang="es-MX" sz="800" b="1" i="0" u="none" strike="noStrike" dirty="0">
                          <a:solidFill>
                            <a:srgbClr val="000000"/>
                          </a:solidFill>
                          <a:effectLst/>
                          <a:latin typeface="Century Gothic" panose="020B0502020202020204" pitchFamily="34" charset="0"/>
                        </a:rPr>
                        <a:t> 21,049 </a:t>
                      </a:r>
                    </a:p>
                  </a:txBody>
                  <a:tcPr marL="4982" marR="4982" marT="4982" marB="23915"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a:noFill/>
                    </a:lnT>
                    <a:lnB w="6350" cap="flat" cmpd="sng" algn="ctr">
                      <a:noFill/>
                      <a:prstDash val="solid"/>
                      <a:round/>
                      <a:headEnd type="none" w="med" len="med"/>
                      <a:tailEnd type="none" w="med" len="med"/>
                    </a:lnB>
                    <a:lnTlToBr w="12700" cmpd="sng">
                      <a:noFill/>
                      <a:prstDash val="solid"/>
                    </a:lnTlToBr>
                    <a:lnBlToTr w="12700" cmpd="sng">
                      <a:noFill/>
                      <a:prstDash val="solid"/>
                    </a:lnBlToTr>
                    <a:solidFill>
                      <a:srgbClr val="D9D9D9"/>
                    </a:solidFill>
                  </a:tcPr>
                </a:tc>
                <a:tc>
                  <a:txBody>
                    <a:bodyPr/>
                    <a:lstStyle/>
                    <a:p>
                      <a:pPr algn="ctr" fontAlgn="b"/>
                      <a:r>
                        <a:rPr lang="es-MX" sz="800" b="1" i="0" u="none" strike="noStrike" dirty="0">
                          <a:solidFill>
                            <a:srgbClr val="000000"/>
                          </a:solidFill>
                          <a:effectLst/>
                          <a:latin typeface="Century Gothic" panose="020B0502020202020204" pitchFamily="34" charset="0"/>
                        </a:rPr>
                        <a:t> 21,976 </a:t>
                      </a:r>
                    </a:p>
                  </a:txBody>
                  <a:tcPr marL="4982" marR="4982" marT="4982" marB="23915"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a:noFill/>
                    </a:lnT>
                    <a:lnB>
                      <a:noFill/>
                    </a:lnB>
                    <a:lnTlToBr w="12700" cmpd="sng">
                      <a:noFill/>
                      <a:prstDash val="solid"/>
                    </a:lnTlToBr>
                    <a:lnBlToTr w="12700" cmpd="sng">
                      <a:noFill/>
                      <a:prstDash val="solid"/>
                    </a:lnBlToTr>
                    <a:solidFill>
                      <a:srgbClr val="D9D9D9"/>
                    </a:solidFill>
                  </a:tcPr>
                </a:tc>
                <a:tc>
                  <a:txBody>
                    <a:bodyPr/>
                    <a:lstStyle/>
                    <a:p>
                      <a:pPr algn="ctr" fontAlgn="b"/>
                      <a:r>
                        <a:rPr lang="es-MX" sz="800" b="1" i="0" u="none" strike="noStrike" dirty="0">
                          <a:solidFill>
                            <a:srgbClr val="000000"/>
                          </a:solidFill>
                          <a:effectLst/>
                          <a:latin typeface="Century Gothic" panose="020B0502020202020204" pitchFamily="34" charset="0"/>
                        </a:rPr>
                        <a:t> 25,120 </a:t>
                      </a:r>
                    </a:p>
                  </a:txBody>
                  <a:tcPr marL="4982" marR="4982" marT="4982" marB="23915"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a:noFill/>
                    </a:lnT>
                    <a:lnB w="6350" cap="flat" cmpd="sng" algn="ctr">
                      <a:noFill/>
                      <a:prstDash val="solid"/>
                      <a:round/>
                      <a:headEnd type="none" w="med" len="med"/>
                      <a:tailEnd type="none" w="med" len="med"/>
                    </a:lnB>
                    <a:lnTlToBr w="12700" cmpd="sng">
                      <a:noFill/>
                      <a:prstDash val="solid"/>
                    </a:lnTlToBr>
                    <a:lnBlToTr w="12700" cmpd="sng">
                      <a:noFill/>
                      <a:prstDash val="solid"/>
                    </a:lnBlToTr>
                    <a:solidFill>
                      <a:srgbClr val="D9D9D9"/>
                    </a:solidFill>
                  </a:tcPr>
                </a:tc>
                <a:extLst>
                  <a:ext uri="{0D108BD9-81ED-4DB2-BD59-A6C34878D82A}">
                    <a16:rowId xmlns="" xmlns:a16="http://schemas.microsoft.com/office/drawing/2014/main" val="106741417"/>
                  </a:ext>
                </a:extLst>
              </a:tr>
              <a:tr h="143816">
                <a:tc>
                  <a:txBody>
                    <a:bodyPr/>
                    <a:lstStyle/>
                    <a:p>
                      <a:pPr algn="ctr" fontAlgn="b"/>
                      <a:r>
                        <a:rPr lang="es-MX" sz="800" b="0" i="1" u="none" strike="noStrike" dirty="0">
                          <a:solidFill>
                            <a:srgbClr val="000000"/>
                          </a:solidFill>
                          <a:effectLst/>
                          <a:latin typeface="Century Gothic" panose="020B0502020202020204" pitchFamily="34" charset="0"/>
                        </a:rPr>
                        <a:t>     Créditos Hipotecarios</a:t>
                      </a:r>
                    </a:p>
                  </a:txBody>
                  <a:tcPr marL="4982" marR="4982" marT="4982" marB="23915"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a:noFill/>
                    </a:lnT>
                    <a:lnB>
                      <a:noFill/>
                    </a:lnB>
                    <a:lnTlToBr w="12700" cmpd="sng">
                      <a:noFill/>
                      <a:prstDash val="solid"/>
                    </a:lnTlToBr>
                    <a:lnBlToTr w="12700" cmpd="sng">
                      <a:noFill/>
                      <a:prstDash val="solid"/>
                    </a:lnBlToTr>
                  </a:tcPr>
                </a:tc>
                <a:tc>
                  <a:txBody>
                    <a:bodyPr/>
                    <a:lstStyle/>
                    <a:p>
                      <a:pPr algn="ctr" fontAlgn="b"/>
                      <a:r>
                        <a:rPr lang="es-MX" sz="800" b="1" i="0" u="none" strike="noStrike" dirty="0">
                          <a:solidFill>
                            <a:srgbClr val="000000"/>
                          </a:solidFill>
                          <a:effectLst/>
                          <a:latin typeface="Century Gothic" panose="020B0502020202020204" pitchFamily="34" charset="0"/>
                        </a:rPr>
                        <a:t> 19,940 </a:t>
                      </a:r>
                    </a:p>
                  </a:txBody>
                  <a:tcPr marL="4982" marR="4982" marT="4982" marB="23915"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a:noFill/>
                    </a:lnT>
                    <a:lnB>
                      <a:noFill/>
                    </a:lnB>
                    <a:lnTlToBr w="12700" cmpd="sng">
                      <a:noFill/>
                      <a:prstDash val="solid"/>
                    </a:lnTlToBr>
                    <a:lnBlToTr w="12700" cmpd="sng">
                      <a:noFill/>
                      <a:prstDash val="solid"/>
                    </a:lnBlToTr>
                  </a:tcPr>
                </a:tc>
                <a:tc>
                  <a:txBody>
                    <a:bodyPr/>
                    <a:lstStyle/>
                    <a:p>
                      <a:pPr algn="ctr" fontAlgn="b"/>
                      <a:r>
                        <a:rPr lang="es-MX" sz="800" b="1" i="0" u="none" strike="noStrike" dirty="0">
                          <a:solidFill>
                            <a:srgbClr val="000000"/>
                          </a:solidFill>
                          <a:effectLst/>
                          <a:latin typeface="Century Gothic" panose="020B0502020202020204" pitchFamily="34" charset="0"/>
                        </a:rPr>
                        <a:t> 20,725 </a:t>
                      </a:r>
                    </a:p>
                  </a:txBody>
                  <a:tcPr marL="4982" marR="4982" marT="4982" marB="23915"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es-MX" sz="800" b="1" i="0" u="none" strike="noStrike" dirty="0">
                          <a:solidFill>
                            <a:srgbClr val="000000"/>
                          </a:solidFill>
                          <a:effectLst/>
                          <a:latin typeface="Century Gothic" panose="020B0502020202020204" pitchFamily="34" charset="0"/>
                        </a:rPr>
                        <a:t> 21,631 </a:t>
                      </a:r>
                    </a:p>
                  </a:txBody>
                  <a:tcPr marL="4982" marR="4982" marT="4982" marB="23915"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a:noFill/>
                    </a:lnT>
                    <a:lnB>
                      <a:noFill/>
                    </a:lnB>
                    <a:lnTlToBr w="12700" cmpd="sng">
                      <a:noFill/>
                      <a:prstDash val="solid"/>
                    </a:lnTlToBr>
                    <a:lnBlToTr w="12700" cmpd="sng">
                      <a:noFill/>
                      <a:prstDash val="solid"/>
                    </a:lnBlToTr>
                  </a:tcPr>
                </a:tc>
                <a:tc>
                  <a:txBody>
                    <a:bodyPr/>
                    <a:lstStyle/>
                    <a:p>
                      <a:pPr algn="ctr" fontAlgn="b"/>
                      <a:r>
                        <a:rPr lang="es-MX" sz="800" b="1" i="0" u="none" strike="noStrike" dirty="0">
                          <a:solidFill>
                            <a:srgbClr val="000000"/>
                          </a:solidFill>
                          <a:effectLst/>
                          <a:latin typeface="Century Gothic" panose="020B0502020202020204" pitchFamily="34" charset="0"/>
                        </a:rPr>
                        <a:t> 24,790 </a:t>
                      </a:r>
                    </a:p>
                  </a:txBody>
                  <a:tcPr marL="4982" marR="4982" marT="4982" marB="23915"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 xmlns:a16="http://schemas.microsoft.com/office/drawing/2014/main" val="1751435917"/>
                  </a:ext>
                </a:extLst>
              </a:tr>
              <a:tr h="143816">
                <a:tc>
                  <a:txBody>
                    <a:bodyPr/>
                    <a:lstStyle/>
                    <a:p>
                      <a:pPr algn="ctr" fontAlgn="b"/>
                      <a:r>
                        <a:rPr lang="es-MX" sz="800" b="0" i="1" u="none" strike="noStrike" dirty="0">
                          <a:solidFill>
                            <a:srgbClr val="000000"/>
                          </a:solidFill>
                          <a:effectLst/>
                          <a:latin typeface="Century Gothic" panose="020B0502020202020204" pitchFamily="34" charset="0"/>
                        </a:rPr>
                        <a:t>     Garantías 43 BIS</a:t>
                      </a:r>
                    </a:p>
                  </a:txBody>
                  <a:tcPr marL="4982" marR="4982" marT="4982" marB="23915"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a:noFill/>
                    </a:lnT>
                    <a:lnB>
                      <a:noFill/>
                    </a:lnB>
                    <a:lnTlToBr w="12700" cmpd="sng">
                      <a:noFill/>
                      <a:prstDash val="solid"/>
                    </a:lnTlToBr>
                    <a:lnBlToTr w="12700" cmpd="sng">
                      <a:noFill/>
                      <a:prstDash val="solid"/>
                    </a:lnBlToTr>
                  </a:tcPr>
                </a:tc>
                <a:tc>
                  <a:txBody>
                    <a:bodyPr/>
                    <a:lstStyle/>
                    <a:p>
                      <a:pPr algn="ctr" fontAlgn="b"/>
                      <a:r>
                        <a:rPr lang="es-MX" sz="800" b="1" i="0" u="none" strike="noStrike" dirty="0">
                          <a:solidFill>
                            <a:srgbClr val="000000"/>
                          </a:solidFill>
                          <a:effectLst/>
                          <a:latin typeface="Century Gothic" panose="020B0502020202020204" pitchFamily="34" charset="0"/>
                        </a:rPr>
                        <a:t> 224 </a:t>
                      </a:r>
                    </a:p>
                  </a:txBody>
                  <a:tcPr marL="4982" marR="4982" marT="4982" marB="23915"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a:noFill/>
                    </a:lnT>
                    <a:lnB>
                      <a:noFill/>
                    </a:lnB>
                    <a:lnTlToBr w="12700" cmpd="sng">
                      <a:noFill/>
                      <a:prstDash val="solid"/>
                    </a:lnTlToBr>
                    <a:lnBlToTr w="12700" cmpd="sng">
                      <a:noFill/>
                      <a:prstDash val="solid"/>
                    </a:lnBlToTr>
                  </a:tcPr>
                </a:tc>
                <a:tc>
                  <a:txBody>
                    <a:bodyPr/>
                    <a:lstStyle/>
                    <a:p>
                      <a:pPr algn="ctr" fontAlgn="b"/>
                      <a:r>
                        <a:rPr lang="es-MX" sz="800" b="1" i="0" u="none" strike="noStrike" dirty="0">
                          <a:solidFill>
                            <a:srgbClr val="000000"/>
                          </a:solidFill>
                          <a:effectLst/>
                          <a:latin typeface="Century Gothic" panose="020B0502020202020204" pitchFamily="34" charset="0"/>
                        </a:rPr>
                        <a:t> 221 </a:t>
                      </a:r>
                    </a:p>
                  </a:txBody>
                  <a:tcPr marL="4982" marR="4982" marT="4982" marB="23915"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es-MX" sz="800" b="1" i="0" u="none" strike="noStrike" dirty="0">
                          <a:solidFill>
                            <a:srgbClr val="000000"/>
                          </a:solidFill>
                          <a:effectLst/>
                          <a:latin typeface="Century Gothic" panose="020B0502020202020204" pitchFamily="34" charset="0"/>
                        </a:rPr>
                        <a:t> 288 </a:t>
                      </a:r>
                    </a:p>
                  </a:txBody>
                  <a:tcPr marL="4982" marR="4982" marT="4982" marB="23915"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a:noFill/>
                    </a:lnT>
                    <a:lnB>
                      <a:noFill/>
                    </a:lnB>
                    <a:lnTlToBr w="12700" cmpd="sng">
                      <a:noFill/>
                      <a:prstDash val="solid"/>
                    </a:lnTlToBr>
                    <a:lnBlToTr w="12700" cmpd="sng">
                      <a:noFill/>
                      <a:prstDash val="solid"/>
                    </a:lnBlToTr>
                  </a:tcPr>
                </a:tc>
                <a:tc>
                  <a:txBody>
                    <a:bodyPr/>
                    <a:lstStyle/>
                    <a:p>
                      <a:pPr algn="ctr" fontAlgn="b"/>
                      <a:r>
                        <a:rPr lang="es-MX" sz="800" b="1" i="0" u="none" strike="noStrike" dirty="0">
                          <a:solidFill>
                            <a:srgbClr val="000000"/>
                          </a:solidFill>
                          <a:effectLst/>
                          <a:latin typeface="Century Gothic" panose="020B0502020202020204" pitchFamily="34" charset="0"/>
                        </a:rPr>
                        <a:t> 223 </a:t>
                      </a:r>
                    </a:p>
                  </a:txBody>
                  <a:tcPr marL="4982" marR="4982" marT="4982" marB="23915"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 xmlns:a16="http://schemas.microsoft.com/office/drawing/2014/main" val="1203717062"/>
                  </a:ext>
                </a:extLst>
              </a:tr>
              <a:tr h="143816">
                <a:tc>
                  <a:txBody>
                    <a:bodyPr/>
                    <a:lstStyle/>
                    <a:p>
                      <a:pPr algn="ctr" fontAlgn="b"/>
                      <a:r>
                        <a:rPr lang="es-MX" sz="800" b="0" i="1" u="none" strike="noStrike" dirty="0">
                          <a:solidFill>
                            <a:srgbClr val="000000"/>
                          </a:solidFill>
                          <a:effectLst/>
                          <a:latin typeface="Century Gothic" panose="020B0502020202020204" pitchFamily="34" charset="0"/>
                        </a:rPr>
                        <a:t>     Anualidades Garantizadas</a:t>
                      </a:r>
                    </a:p>
                  </a:txBody>
                  <a:tcPr marL="4982" marR="4982" marT="4982" marB="23915"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a:noFill/>
                    </a:lnT>
                    <a:lnB>
                      <a:noFill/>
                    </a:lnB>
                    <a:lnTlToBr w="12700" cmpd="sng">
                      <a:noFill/>
                      <a:prstDash val="solid"/>
                    </a:lnTlToBr>
                    <a:lnBlToTr w="12700" cmpd="sng">
                      <a:noFill/>
                      <a:prstDash val="solid"/>
                    </a:lnBlToTr>
                  </a:tcPr>
                </a:tc>
                <a:tc>
                  <a:txBody>
                    <a:bodyPr/>
                    <a:lstStyle/>
                    <a:p>
                      <a:pPr algn="ctr" fontAlgn="b"/>
                      <a:r>
                        <a:rPr lang="es-MX" sz="800" b="1" i="0" u="none" strike="noStrike" dirty="0">
                          <a:solidFill>
                            <a:srgbClr val="000000"/>
                          </a:solidFill>
                          <a:effectLst/>
                          <a:latin typeface="Century Gothic" panose="020B0502020202020204" pitchFamily="34" charset="0"/>
                        </a:rPr>
                        <a:t> 38 </a:t>
                      </a:r>
                    </a:p>
                  </a:txBody>
                  <a:tcPr marL="4982" marR="4982" marT="4982" marB="23915"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a:noFill/>
                    </a:lnT>
                    <a:lnB>
                      <a:noFill/>
                    </a:lnB>
                    <a:lnTlToBr w="12700" cmpd="sng">
                      <a:noFill/>
                      <a:prstDash val="solid"/>
                    </a:lnTlToBr>
                    <a:lnBlToTr w="12700" cmpd="sng">
                      <a:noFill/>
                      <a:prstDash val="solid"/>
                    </a:lnBlToTr>
                  </a:tcPr>
                </a:tc>
                <a:tc>
                  <a:txBody>
                    <a:bodyPr/>
                    <a:lstStyle/>
                    <a:p>
                      <a:pPr algn="ctr" fontAlgn="b"/>
                      <a:r>
                        <a:rPr lang="es-MX" sz="800" b="1" i="0" u="none" strike="noStrike" dirty="0">
                          <a:solidFill>
                            <a:srgbClr val="000000"/>
                          </a:solidFill>
                          <a:effectLst/>
                          <a:latin typeface="Century Gothic" panose="020B0502020202020204" pitchFamily="34" charset="0"/>
                        </a:rPr>
                        <a:t> 21 </a:t>
                      </a:r>
                    </a:p>
                  </a:txBody>
                  <a:tcPr marL="4982" marR="4982" marT="4982" marB="23915"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es-MX" sz="800" b="1" i="0" u="none" strike="noStrike" dirty="0">
                          <a:solidFill>
                            <a:srgbClr val="000000"/>
                          </a:solidFill>
                          <a:effectLst/>
                          <a:latin typeface="Century Gothic" panose="020B0502020202020204" pitchFamily="34" charset="0"/>
                        </a:rPr>
                        <a:t> 19 </a:t>
                      </a:r>
                    </a:p>
                  </a:txBody>
                  <a:tcPr marL="4982" marR="4982" marT="4982" marB="23915"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a:noFill/>
                    </a:lnT>
                    <a:lnB>
                      <a:noFill/>
                    </a:lnB>
                    <a:lnTlToBr w="12700" cmpd="sng">
                      <a:noFill/>
                      <a:prstDash val="solid"/>
                    </a:lnTlToBr>
                    <a:lnBlToTr w="12700" cmpd="sng">
                      <a:noFill/>
                      <a:prstDash val="solid"/>
                    </a:lnBlToTr>
                  </a:tcPr>
                </a:tc>
                <a:tc>
                  <a:txBody>
                    <a:bodyPr/>
                    <a:lstStyle/>
                    <a:p>
                      <a:pPr algn="ctr" fontAlgn="b"/>
                      <a:r>
                        <a:rPr lang="es-MX" sz="800" b="1" i="0" u="none" strike="noStrike" dirty="0">
                          <a:solidFill>
                            <a:srgbClr val="000000"/>
                          </a:solidFill>
                          <a:effectLst/>
                          <a:latin typeface="Century Gothic" panose="020B0502020202020204" pitchFamily="34" charset="0"/>
                        </a:rPr>
                        <a:t> 19 </a:t>
                      </a:r>
                    </a:p>
                  </a:txBody>
                  <a:tcPr marL="4982" marR="4982" marT="4982" marB="23915"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 xmlns:a16="http://schemas.microsoft.com/office/drawing/2014/main" val="4006624061"/>
                  </a:ext>
                </a:extLst>
              </a:tr>
              <a:tr h="143816">
                <a:tc>
                  <a:txBody>
                    <a:bodyPr/>
                    <a:lstStyle/>
                    <a:p>
                      <a:pPr algn="ctr" fontAlgn="b"/>
                      <a:r>
                        <a:rPr lang="es-MX" sz="800" b="0" i="1" u="none" strike="noStrike" dirty="0">
                          <a:solidFill>
                            <a:srgbClr val="000000"/>
                          </a:solidFill>
                          <a:effectLst/>
                          <a:latin typeface="Century Gothic" panose="020B0502020202020204" pitchFamily="34" charset="0"/>
                        </a:rPr>
                        <a:t>     NAFIN PECV</a:t>
                      </a:r>
                    </a:p>
                  </a:txBody>
                  <a:tcPr marL="4982" marR="4982" marT="4982" marB="23915"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a:noFill/>
                    </a:lnT>
                    <a:lnB>
                      <a:noFill/>
                    </a:lnB>
                    <a:lnTlToBr w="12700" cmpd="sng">
                      <a:noFill/>
                      <a:prstDash val="solid"/>
                    </a:lnTlToBr>
                    <a:lnBlToTr w="12700" cmpd="sng">
                      <a:noFill/>
                      <a:prstDash val="solid"/>
                    </a:lnBlToTr>
                  </a:tcPr>
                </a:tc>
                <a:tc>
                  <a:txBody>
                    <a:bodyPr/>
                    <a:lstStyle/>
                    <a:p>
                      <a:pPr algn="ctr" fontAlgn="b"/>
                      <a:r>
                        <a:rPr lang="es-MX" sz="800" b="1" i="0" u="none" strike="noStrike" dirty="0">
                          <a:solidFill>
                            <a:srgbClr val="000000"/>
                          </a:solidFill>
                          <a:effectLst/>
                          <a:latin typeface="Century Gothic" panose="020B0502020202020204" pitchFamily="34" charset="0"/>
                        </a:rPr>
                        <a:t> 111 </a:t>
                      </a:r>
                    </a:p>
                  </a:txBody>
                  <a:tcPr marL="4982" marR="4982" marT="4982" marB="23915"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a:noFill/>
                    </a:lnT>
                    <a:lnB>
                      <a:noFill/>
                    </a:lnB>
                    <a:lnTlToBr w="12700" cmpd="sng">
                      <a:noFill/>
                      <a:prstDash val="solid"/>
                    </a:lnTlToBr>
                    <a:lnBlToTr w="12700" cmpd="sng">
                      <a:noFill/>
                      <a:prstDash val="solid"/>
                    </a:lnBlToTr>
                  </a:tcPr>
                </a:tc>
                <a:tc>
                  <a:txBody>
                    <a:bodyPr/>
                    <a:lstStyle/>
                    <a:p>
                      <a:pPr algn="ctr" fontAlgn="b"/>
                      <a:r>
                        <a:rPr lang="es-MX" sz="800" b="1" i="0" u="none" strike="noStrike" dirty="0">
                          <a:solidFill>
                            <a:srgbClr val="000000"/>
                          </a:solidFill>
                          <a:effectLst/>
                          <a:latin typeface="Century Gothic" panose="020B0502020202020204" pitchFamily="34" charset="0"/>
                        </a:rPr>
                        <a:t> 83 </a:t>
                      </a:r>
                    </a:p>
                  </a:txBody>
                  <a:tcPr marL="4982" marR="4982" marT="4982" marB="23915"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a:noFill/>
                    </a:lnB>
                    <a:lnTlToBr w="12700" cmpd="sng">
                      <a:noFill/>
                      <a:prstDash val="solid"/>
                    </a:lnTlToBr>
                    <a:lnBlToTr w="12700" cmpd="sng">
                      <a:noFill/>
                      <a:prstDash val="solid"/>
                    </a:lnBlToTr>
                  </a:tcPr>
                </a:tc>
                <a:tc>
                  <a:txBody>
                    <a:bodyPr/>
                    <a:lstStyle/>
                    <a:p>
                      <a:pPr algn="ctr" fontAlgn="b"/>
                      <a:r>
                        <a:rPr lang="es-MX" sz="800" b="1" i="0" u="none" strike="noStrike" dirty="0">
                          <a:solidFill>
                            <a:srgbClr val="000000"/>
                          </a:solidFill>
                          <a:effectLst/>
                          <a:latin typeface="Century Gothic" panose="020B0502020202020204" pitchFamily="34" charset="0"/>
                        </a:rPr>
                        <a:t> 39 </a:t>
                      </a:r>
                    </a:p>
                  </a:txBody>
                  <a:tcPr marL="4982" marR="4982" marT="4982" marB="23915"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a:noFill/>
                    </a:lnT>
                    <a:lnB>
                      <a:noFill/>
                    </a:lnB>
                    <a:lnTlToBr w="12700" cmpd="sng">
                      <a:noFill/>
                      <a:prstDash val="solid"/>
                    </a:lnTlToBr>
                    <a:lnBlToTr w="12700" cmpd="sng">
                      <a:noFill/>
                      <a:prstDash val="solid"/>
                    </a:lnBlToTr>
                  </a:tcPr>
                </a:tc>
                <a:tc>
                  <a:txBody>
                    <a:bodyPr/>
                    <a:lstStyle/>
                    <a:p>
                      <a:pPr algn="ctr" fontAlgn="b"/>
                      <a:r>
                        <a:rPr lang="es-MX" sz="800" b="1" i="0" u="none" strike="noStrike" dirty="0">
                          <a:solidFill>
                            <a:srgbClr val="000000"/>
                          </a:solidFill>
                          <a:effectLst/>
                          <a:latin typeface="Century Gothic" panose="020B0502020202020204" pitchFamily="34" charset="0"/>
                        </a:rPr>
                        <a:t> 88 </a:t>
                      </a:r>
                    </a:p>
                  </a:txBody>
                  <a:tcPr marL="4982" marR="4982" marT="4982" marB="23915"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a:noFill/>
                    </a:lnB>
                    <a:lnTlToBr w="12700" cmpd="sng">
                      <a:noFill/>
                      <a:prstDash val="solid"/>
                    </a:lnTlToBr>
                    <a:lnBlToTr w="12700" cmpd="sng">
                      <a:noFill/>
                      <a:prstDash val="solid"/>
                    </a:lnBlToTr>
                  </a:tcPr>
                </a:tc>
                <a:extLst>
                  <a:ext uri="{0D108BD9-81ED-4DB2-BD59-A6C34878D82A}">
                    <a16:rowId xmlns="" xmlns:a16="http://schemas.microsoft.com/office/drawing/2014/main" val="3138144775"/>
                  </a:ext>
                </a:extLst>
              </a:tr>
              <a:tr h="143816">
                <a:tc>
                  <a:txBody>
                    <a:bodyPr/>
                    <a:lstStyle/>
                    <a:p>
                      <a:pPr algn="ctr" fontAlgn="b"/>
                      <a:r>
                        <a:rPr lang="es-MX" sz="800" b="1" i="0" u="none" strike="noStrike" dirty="0">
                          <a:solidFill>
                            <a:srgbClr val="000000"/>
                          </a:solidFill>
                          <a:effectLst/>
                          <a:latin typeface="Century Gothic" panose="020B0502020202020204" pitchFamily="34" charset="0"/>
                        </a:rPr>
                        <a:t>Otras Salidas</a:t>
                      </a:r>
                    </a:p>
                  </a:txBody>
                  <a:tcPr marL="4982" marR="4982" marT="4982" marB="23915"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a:noFill/>
                    </a:lnT>
                    <a:lnB>
                      <a:noFill/>
                    </a:lnB>
                    <a:lnTlToBr w="12700" cmpd="sng">
                      <a:noFill/>
                      <a:prstDash val="solid"/>
                    </a:lnTlToBr>
                    <a:lnBlToTr w="12700" cmpd="sng">
                      <a:noFill/>
                      <a:prstDash val="solid"/>
                    </a:lnBlToTr>
                    <a:solidFill>
                      <a:srgbClr val="D9D9D9"/>
                    </a:solidFill>
                  </a:tcPr>
                </a:tc>
                <a:tc>
                  <a:txBody>
                    <a:bodyPr/>
                    <a:lstStyle/>
                    <a:p>
                      <a:pPr algn="ctr" fontAlgn="b"/>
                      <a:r>
                        <a:rPr lang="es-MX" sz="800" b="1" i="0" u="none" strike="noStrike" dirty="0">
                          <a:solidFill>
                            <a:srgbClr val="000000"/>
                          </a:solidFill>
                          <a:effectLst/>
                          <a:latin typeface="Century Gothic" panose="020B0502020202020204" pitchFamily="34" charset="0"/>
                        </a:rPr>
                        <a:t> 5,007 </a:t>
                      </a:r>
                    </a:p>
                  </a:txBody>
                  <a:tcPr marL="4982" marR="4982" marT="4982" marB="23915"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a:noFill/>
                    </a:lnT>
                    <a:lnB>
                      <a:noFill/>
                    </a:lnB>
                    <a:lnTlToBr w="12700" cmpd="sng">
                      <a:noFill/>
                      <a:prstDash val="solid"/>
                    </a:lnTlToBr>
                    <a:lnBlToTr w="12700" cmpd="sng">
                      <a:noFill/>
                      <a:prstDash val="solid"/>
                    </a:lnBlToTr>
                    <a:solidFill>
                      <a:srgbClr val="D9D9D9"/>
                    </a:solidFill>
                  </a:tcPr>
                </a:tc>
                <a:tc>
                  <a:txBody>
                    <a:bodyPr/>
                    <a:lstStyle/>
                    <a:p>
                      <a:pPr algn="ctr" fontAlgn="b"/>
                      <a:r>
                        <a:rPr lang="es-MX" sz="800" b="1" i="0" u="none" strike="noStrike" dirty="0">
                          <a:solidFill>
                            <a:srgbClr val="000000"/>
                          </a:solidFill>
                          <a:effectLst/>
                          <a:latin typeface="Century Gothic" panose="020B0502020202020204" pitchFamily="34" charset="0"/>
                        </a:rPr>
                        <a:t> 5,559 </a:t>
                      </a:r>
                    </a:p>
                  </a:txBody>
                  <a:tcPr marL="4982" marR="4982" marT="4982" marB="23915"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a:noFill/>
                    </a:lnT>
                    <a:lnB w="6350" cap="flat" cmpd="sng" algn="ctr">
                      <a:noFill/>
                      <a:prstDash val="solid"/>
                      <a:round/>
                      <a:headEnd type="none" w="med" len="med"/>
                      <a:tailEnd type="none" w="med" len="med"/>
                    </a:lnB>
                    <a:lnTlToBr w="12700" cmpd="sng">
                      <a:noFill/>
                      <a:prstDash val="solid"/>
                    </a:lnTlToBr>
                    <a:lnBlToTr w="12700" cmpd="sng">
                      <a:noFill/>
                      <a:prstDash val="solid"/>
                    </a:lnBlToTr>
                    <a:solidFill>
                      <a:srgbClr val="D9D9D9"/>
                    </a:solidFill>
                  </a:tcPr>
                </a:tc>
                <a:tc>
                  <a:txBody>
                    <a:bodyPr/>
                    <a:lstStyle/>
                    <a:p>
                      <a:pPr algn="ctr" fontAlgn="b"/>
                      <a:r>
                        <a:rPr lang="es-MX" sz="800" b="1" i="0" u="none" strike="noStrike" dirty="0">
                          <a:solidFill>
                            <a:srgbClr val="000000"/>
                          </a:solidFill>
                          <a:effectLst/>
                          <a:latin typeface="Century Gothic" panose="020B0502020202020204" pitchFamily="34" charset="0"/>
                        </a:rPr>
                        <a:t> 4,544 </a:t>
                      </a:r>
                    </a:p>
                  </a:txBody>
                  <a:tcPr marL="4982" marR="4982" marT="4982" marB="23915"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a:noFill/>
                    </a:lnT>
                    <a:lnB>
                      <a:noFill/>
                    </a:lnB>
                    <a:lnTlToBr w="12700" cmpd="sng">
                      <a:noFill/>
                      <a:prstDash val="solid"/>
                    </a:lnTlToBr>
                    <a:lnBlToTr w="12700" cmpd="sng">
                      <a:noFill/>
                      <a:prstDash val="solid"/>
                    </a:lnBlToTr>
                    <a:solidFill>
                      <a:srgbClr val="D9D9D9"/>
                    </a:solidFill>
                  </a:tcPr>
                </a:tc>
                <a:tc>
                  <a:txBody>
                    <a:bodyPr/>
                    <a:lstStyle/>
                    <a:p>
                      <a:pPr algn="ctr" fontAlgn="b"/>
                      <a:r>
                        <a:rPr lang="es-MX" sz="800" b="1" i="0" u="none" strike="noStrike" dirty="0">
                          <a:solidFill>
                            <a:srgbClr val="000000"/>
                          </a:solidFill>
                          <a:effectLst/>
                          <a:latin typeface="Century Gothic" panose="020B0502020202020204" pitchFamily="34" charset="0"/>
                        </a:rPr>
                        <a:t> 4,610 </a:t>
                      </a:r>
                    </a:p>
                  </a:txBody>
                  <a:tcPr marL="4982" marR="4982" marT="4982" marB="23915"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a:noFill/>
                    </a:lnT>
                    <a:lnB w="6350" cap="flat" cmpd="sng" algn="ctr">
                      <a:noFill/>
                      <a:prstDash val="solid"/>
                      <a:round/>
                      <a:headEnd type="none" w="med" len="med"/>
                      <a:tailEnd type="none" w="med" len="med"/>
                    </a:lnB>
                    <a:lnTlToBr w="12700" cmpd="sng">
                      <a:noFill/>
                      <a:prstDash val="solid"/>
                    </a:lnTlToBr>
                    <a:lnBlToTr w="12700" cmpd="sng">
                      <a:noFill/>
                      <a:prstDash val="solid"/>
                    </a:lnBlToTr>
                    <a:solidFill>
                      <a:srgbClr val="D9D9D9"/>
                    </a:solidFill>
                  </a:tcPr>
                </a:tc>
                <a:extLst>
                  <a:ext uri="{0D108BD9-81ED-4DB2-BD59-A6C34878D82A}">
                    <a16:rowId xmlns="" xmlns:a16="http://schemas.microsoft.com/office/drawing/2014/main" val="3339169158"/>
                  </a:ext>
                </a:extLst>
              </a:tr>
              <a:tr h="143816">
                <a:tc>
                  <a:txBody>
                    <a:bodyPr/>
                    <a:lstStyle/>
                    <a:p>
                      <a:pPr algn="ctr" fontAlgn="b"/>
                      <a:r>
                        <a:rPr lang="es-MX" sz="800" b="0" i="1" u="none" strike="noStrike" dirty="0">
                          <a:solidFill>
                            <a:srgbClr val="000000"/>
                          </a:solidFill>
                          <a:effectLst/>
                          <a:latin typeface="Century Gothic" panose="020B0502020202020204" pitchFamily="34" charset="0"/>
                        </a:rPr>
                        <a:t>     Nómina</a:t>
                      </a:r>
                    </a:p>
                  </a:txBody>
                  <a:tcPr marL="4982" marR="4982" marT="4982" marB="23915"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a:noFill/>
                    </a:lnT>
                    <a:lnB>
                      <a:noFill/>
                    </a:lnB>
                    <a:lnTlToBr w="12700" cmpd="sng">
                      <a:noFill/>
                      <a:prstDash val="solid"/>
                    </a:lnTlToBr>
                    <a:lnBlToTr w="12700" cmpd="sng">
                      <a:noFill/>
                      <a:prstDash val="solid"/>
                    </a:lnBlToTr>
                  </a:tcPr>
                </a:tc>
                <a:tc>
                  <a:txBody>
                    <a:bodyPr/>
                    <a:lstStyle/>
                    <a:p>
                      <a:pPr algn="ctr" fontAlgn="b"/>
                      <a:r>
                        <a:rPr lang="es-MX" sz="800" b="1" i="0" u="none" strike="noStrike" dirty="0">
                          <a:solidFill>
                            <a:srgbClr val="000000"/>
                          </a:solidFill>
                          <a:effectLst/>
                          <a:latin typeface="Century Gothic" panose="020B0502020202020204" pitchFamily="34" charset="0"/>
                        </a:rPr>
                        <a:t> 529 </a:t>
                      </a:r>
                    </a:p>
                  </a:txBody>
                  <a:tcPr marL="4982" marR="4982" marT="4982" marB="23915"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a:noFill/>
                    </a:lnT>
                    <a:lnB>
                      <a:noFill/>
                    </a:lnB>
                    <a:lnTlToBr w="12700" cmpd="sng">
                      <a:noFill/>
                      <a:prstDash val="solid"/>
                    </a:lnTlToBr>
                    <a:lnBlToTr w="12700" cmpd="sng">
                      <a:noFill/>
                      <a:prstDash val="solid"/>
                    </a:lnBlToTr>
                  </a:tcPr>
                </a:tc>
                <a:tc>
                  <a:txBody>
                    <a:bodyPr/>
                    <a:lstStyle/>
                    <a:p>
                      <a:pPr algn="ctr" fontAlgn="b"/>
                      <a:r>
                        <a:rPr lang="es-MX" sz="800" b="1" i="0" u="none" strike="noStrike" dirty="0">
                          <a:solidFill>
                            <a:srgbClr val="000000"/>
                          </a:solidFill>
                          <a:effectLst/>
                          <a:latin typeface="Century Gothic" panose="020B0502020202020204" pitchFamily="34" charset="0"/>
                        </a:rPr>
                        <a:t> 611 </a:t>
                      </a:r>
                    </a:p>
                  </a:txBody>
                  <a:tcPr marL="4982" marR="4982" marT="4982" marB="23915"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es-MX" sz="800" b="1" i="0" u="none" strike="noStrike" dirty="0">
                          <a:solidFill>
                            <a:srgbClr val="000000"/>
                          </a:solidFill>
                          <a:effectLst/>
                          <a:latin typeface="Century Gothic" panose="020B0502020202020204" pitchFamily="34" charset="0"/>
                        </a:rPr>
                        <a:t> 310 </a:t>
                      </a:r>
                    </a:p>
                  </a:txBody>
                  <a:tcPr marL="4982" marR="4982" marT="4982" marB="23915"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a:noFill/>
                    </a:lnT>
                    <a:lnB>
                      <a:noFill/>
                    </a:lnB>
                    <a:lnTlToBr w="12700" cmpd="sng">
                      <a:noFill/>
                      <a:prstDash val="solid"/>
                    </a:lnTlToBr>
                    <a:lnBlToTr w="12700" cmpd="sng">
                      <a:noFill/>
                      <a:prstDash val="solid"/>
                    </a:lnBlToTr>
                  </a:tcPr>
                </a:tc>
                <a:tc>
                  <a:txBody>
                    <a:bodyPr/>
                    <a:lstStyle/>
                    <a:p>
                      <a:pPr algn="ctr" fontAlgn="b"/>
                      <a:r>
                        <a:rPr lang="es-MX" sz="800" b="1" i="0" u="none" strike="noStrike" dirty="0">
                          <a:solidFill>
                            <a:srgbClr val="000000"/>
                          </a:solidFill>
                          <a:effectLst/>
                          <a:latin typeface="Century Gothic" panose="020B0502020202020204" pitchFamily="34" charset="0"/>
                        </a:rPr>
                        <a:t> 481 </a:t>
                      </a:r>
                    </a:p>
                  </a:txBody>
                  <a:tcPr marL="4982" marR="4982" marT="4982" marB="23915"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 xmlns:a16="http://schemas.microsoft.com/office/drawing/2014/main" val="2937549546"/>
                  </a:ext>
                </a:extLst>
              </a:tr>
              <a:tr h="143816">
                <a:tc>
                  <a:txBody>
                    <a:bodyPr/>
                    <a:lstStyle/>
                    <a:p>
                      <a:pPr algn="ctr" fontAlgn="b"/>
                      <a:r>
                        <a:rPr lang="es-MX" sz="800" b="0" i="1" u="none" strike="noStrike" dirty="0">
                          <a:solidFill>
                            <a:srgbClr val="000000"/>
                          </a:solidFill>
                          <a:effectLst/>
                          <a:latin typeface="Century Gothic" panose="020B0502020202020204" pitchFamily="34" charset="0"/>
                        </a:rPr>
                        <a:t>     IMSS (SUA)</a:t>
                      </a:r>
                    </a:p>
                  </a:txBody>
                  <a:tcPr marL="4982" marR="4982" marT="4982" marB="23915"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a:noFill/>
                    </a:lnT>
                    <a:lnB>
                      <a:noFill/>
                    </a:lnB>
                    <a:lnTlToBr w="12700" cmpd="sng">
                      <a:noFill/>
                      <a:prstDash val="solid"/>
                    </a:lnTlToBr>
                    <a:lnBlToTr w="12700" cmpd="sng">
                      <a:noFill/>
                      <a:prstDash val="solid"/>
                    </a:lnBlToTr>
                  </a:tcPr>
                </a:tc>
                <a:tc>
                  <a:txBody>
                    <a:bodyPr/>
                    <a:lstStyle/>
                    <a:p>
                      <a:pPr algn="ctr" fontAlgn="b"/>
                      <a:r>
                        <a:rPr lang="es-MX" sz="800" b="1" i="0" u="none" strike="noStrike" dirty="0">
                          <a:solidFill>
                            <a:srgbClr val="000000"/>
                          </a:solidFill>
                          <a:effectLst/>
                          <a:latin typeface="Century Gothic" panose="020B0502020202020204" pitchFamily="34" charset="0"/>
                        </a:rPr>
                        <a:t> 66 </a:t>
                      </a:r>
                    </a:p>
                  </a:txBody>
                  <a:tcPr marL="4982" marR="4982" marT="4982" marB="23915"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a:noFill/>
                    </a:lnT>
                    <a:lnB>
                      <a:noFill/>
                    </a:lnB>
                    <a:lnTlToBr w="12700" cmpd="sng">
                      <a:noFill/>
                      <a:prstDash val="solid"/>
                    </a:lnTlToBr>
                    <a:lnBlToTr w="12700" cmpd="sng">
                      <a:noFill/>
                      <a:prstDash val="solid"/>
                    </a:lnBlToTr>
                  </a:tcPr>
                </a:tc>
                <a:tc>
                  <a:txBody>
                    <a:bodyPr/>
                    <a:lstStyle/>
                    <a:p>
                      <a:pPr algn="ctr" fontAlgn="b"/>
                      <a:r>
                        <a:rPr lang="es-MX" sz="800" b="1" i="0" u="none" strike="noStrike" dirty="0">
                          <a:solidFill>
                            <a:srgbClr val="000000"/>
                          </a:solidFill>
                          <a:effectLst/>
                          <a:latin typeface="Century Gothic" panose="020B0502020202020204" pitchFamily="34" charset="0"/>
                        </a:rPr>
                        <a:t> -   </a:t>
                      </a:r>
                    </a:p>
                  </a:txBody>
                  <a:tcPr marL="4982" marR="4982" marT="4982" marB="23915"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es-MX" sz="800" b="1" i="0" u="none" strike="noStrike" dirty="0">
                          <a:solidFill>
                            <a:srgbClr val="000000"/>
                          </a:solidFill>
                          <a:effectLst/>
                          <a:latin typeface="Century Gothic" panose="020B0502020202020204" pitchFamily="34" charset="0"/>
                        </a:rPr>
                        <a:t> 95 </a:t>
                      </a:r>
                    </a:p>
                  </a:txBody>
                  <a:tcPr marL="4982" marR="4982" marT="4982" marB="23915"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a:noFill/>
                    </a:lnT>
                    <a:lnB>
                      <a:noFill/>
                    </a:lnB>
                    <a:lnTlToBr w="12700" cmpd="sng">
                      <a:noFill/>
                      <a:prstDash val="solid"/>
                    </a:lnTlToBr>
                    <a:lnBlToTr w="12700" cmpd="sng">
                      <a:noFill/>
                      <a:prstDash val="solid"/>
                    </a:lnBlToTr>
                  </a:tcPr>
                </a:tc>
                <a:tc>
                  <a:txBody>
                    <a:bodyPr/>
                    <a:lstStyle/>
                    <a:p>
                      <a:pPr algn="ctr" fontAlgn="b"/>
                      <a:r>
                        <a:rPr lang="es-MX" sz="800" b="1" i="0" u="none" strike="noStrike" dirty="0">
                          <a:solidFill>
                            <a:srgbClr val="000000"/>
                          </a:solidFill>
                          <a:effectLst/>
                          <a:latin typeface="Century Gothic" panose="020B0502020202020204" pitchFamily="34" charset="0"/>
                        </a:rPr>
                        <a:t> 17 </a:t>
                      </a:r>
                    </a:p>
                  </a:txBody>
                  <a:tcPr marL="4982" marR="4982" marT="4982" marB="23915"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 xmlns:a16="http://schemas.microsoft.com/office/drawing/2014/main" val="535887505"/>
                  </a:ext>
                </a:extLst>
              </a:tr>
              <a:tr h="143816">
                <a:tc>
                  <a:txBody>
                    <a:bodyPr/>
                    <a:lstStyle/>
                    <a:p>
                      <a:pPr algn="ctr" fontAlgn="b"/>
                      <a:r>
                        <a:rPr lang="es-MX" sz="800" b="0" i="1" u="none" strike="noStrike" dirty="0">
                          <a:solidFill>
                            <a:srgbClr val="000000"/>
                          </a:solidFill>
                          <a:effectLst/>
                          <a:latin typeface="Century Gothic" panose="020B0502020202020204" pitchFamily="34" charset="0"/>
                        </a:rPr>
                        <a:t>     IMSS (Emisión Liquidaciones)</a:t>
                      </a:r>
                    </a:p>
                  </a:txBody>
                  <a:tcPr marL="4982" marR="4982" marT="4982" marB="23915"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a:noFill/>
                    </a:lnT>
                    <a:lnB>
                      <a:noFill/>
                    </a:lnB>
                    <a:lnTlToBr w="12700" cmpd="sng">
                      <a:noFill/>
                      <a:prstDash val="solid"/>
                    </a:lnTlToBr>
                    <a:lnBlToTr w="12700" cmpd="sng">
                      <a:noFill/>
                      <a:prstDash val="solid"/>
                    </a:lnBlToTr>
                  </a:tcPr>
                </a:tc>
                <a:tc>
                  <a:txBody>
                    <a:bodyPr/>
                    <a:lstStyle/>
                    <a:p>
                      <a:pPr algn="ctr" fontAlgn="b"/>
                      <a:r>
                        <a:rPr lang="es-MX" sz="800" b="1" i="0" u="none" strike="noStrike" dirty="0">
                          <a:solidFill>
                            <a:srgbClr val="000000"/>
                          </a:solidFill>
                          <a:effectLst/>
                          <a:latin typeface="Century Gothic" panose="020B0502020202020204" pitchFamily="34" charset="0"/>
                        </a:rPr>
                        <a:t> 120 </a:t>
                      </a:r>
                    </a:p>
                  </a:txBody>
                  <a:tcPr marL="4982" marR="4982" marT="4982" marB="23915"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a:noFill/>
                    </a:lnT>
                    <a:lnB>
                      <a:noFill/>
                    </a:lnB>
                    <a:lnTlToBr w="12700" cmpd="sng">
                      <a:noFill/>
                      <a:prstDash val="solid"/>
                    </a:lnTlToBr>
                    <a:lnBlToTr w="12700" cmpd="sng">
                      <a:noFill/>
                      <a:prstDash val="solid"/>
                    </a:lnBlToTr>
                  </a:tcPr>
                </a:tc>
                <a:tc>
                  <a:txBody>
                    <a:bodyPr/>
                    <a:lstStyle/>
                    <a:p>
                      <a:pPr algn="ctr" fontAlgn="b"/>
                      <a:r>
                        <a:rPr lang="es-MX" sz="800" b="1" i="0" u="none" strike="noStrike" dirty="0">
                          <a:solidFill>
                            <a:srgbClr val="000000"/>
                          </a:solidFill>
                          <a:effectLst/>
                          <a:latin typeface="Century Gothic" panose="020B0502020202020204" pitchFamily="34" charset="0"/>
                        </a:rPr>
                        <a:t> 132 </a:t>
                      </a:r>
                    </a:p>
                  </a:txBody>
                  <a:tcPr marL="4982" marR="4982" marT="4982" marB="23915"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es-MX" sz="800" b="1" i="0" u="none" strike="noStrike" dirty="0">
                          <a:solidFill>
                            <a:srgbClr val="000000"/>
                          </a:solidFill>
                          <a:effectLst/>
                          <a:latin typeface="Century Gothic" panose="020B0502020202020204" pitchFamily="34" charset="0"/>
                        </a:rPr>
                        <a:t> 127 </a:t>
                      </a:r>
                    </a:p>
                  </a:txBody>
                  <a:tcPr marL="4982" marR="4982" marT="4982" marB="23915"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a:noFill/>
                    </a:lnT>
                    <a:lnB>
                      <a:noFill/>
                    </a:lnB>
                    <a:lnTlToBr w="12700" cmpd="sng">
                      <a:noFill/>
                      <a:prstDash val="solid"/>
                    </a:lnTlToBr>
                    <a:lnBlToTr w="12700" cmpd="sng">
                      <a:noFill/>
                      <a:prstDash val="solid"/>
                    </a:lnBlToTr>
                  </a:tcPr>
                </a:tc>
                <a:tc>
                  <a:txBody>
                    <a:bodyPr/>
                    <a:lstStyle/>
                    <a:p>
                      <a:pPr algn="ctr" fontAlgn="b"/>
                      <a:r>
                        <a:rPr lang="es-MX" sz="800" b="1" i="0" u="none" strike="noStrike" dirty="0">
                          <a:solidFill>
                            <a:srgbClr val="000000"/>
                          </a:solidFill>
                          <a:effectLst/>
                          <a:latin typeface="Century Gothic" panose="020B0502020202020204" pitchFamily="34" charset="0"/>
                        </a:rPr>
                        <a:t> 129 </a:t>
                      </a:r>
                    </a:p>
                  </a:txBody>
                  <a:tcPr marL="4982" marR="4982" marT="4982" marB="23915"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 xmlns:a16="http://schemas.microsoft.com/office/drawing/2014/main" val="2568315920"/>
                  </a:ext>
                </a:extLst>
              </a:tr>
              <a:tr h="143816">
                <a:tc>
                  <a:txBody>
                    <a:bodyPr/>
                    <a:lstStyle/>
                    <a:p>
                      <a:pPr algn="ctr" fontAlgn="b"/>
                      <a:r>
                        <a:rPr lang="es-MX" sz="800" b="0" i="1" u="none" strike="noStrike" dirty="0">
                          <a:solidFill>
                            <a:srgbClr val="000000"/>
                          </a:solidFill>
                          <a:effectLst/>
                          <a:latin typeface="Century Gothic" panose="020B0502020202020204" pitchFamily="34" charset="0"/>
                        </a:rPr>
                        <a:t>     Impuestos Federales</a:t>
                      </a:r>
                    </a:p>
                  </a:txBody>
                  <a:tcPr marL="4982" marR="4982" marT="4982" marB="23915"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a:noFill/>
                    </a:lnT>
                    <a:lnB>
                      <a:noFill/>
                    </a:lnB>
                    <a:lnTlToBr w="12700" cmpd="sng">
                      <a:noFill/>
                      <a:prstDash val="solid"/>
                    </a:lnTlToBr>
                    <a:lnBlToTr w="12700" cmpd="sng">
                      <a:noFill/>
                      <a:prstDash val="solid"/>
                    </a:lnBlToTr>
                  </a:tcPr>
                </a:tc>
                <a:tc>
                  <a:txBody>
                    <a:bodyPr/>
                    <a:lstStyle/>
                    <a:p>
                      <a:pPr algn="ctr" fontAlgn="b"/>
                      <a:r>
                        <a:rPr lang="es-MX" sz="800" b="1" i="0" u="none" strike="noStrike" dirty="0">
                          <a:solidFill>
                            <a:srgbClr val="000000"/>
                          </a:solidFill>
                          <a:effectLst/>
                          <a:latin typeface="Century Gothic" panose="020B0502020202020204" pitchFamily="34" charset="0"/>
                        </a:rPr>
                        <a:t> 120 </a:t>
                      </a:r>
                    </a:p>
                  </a:txBody>
                  <a:tcPr marL="4982" marR="4982" marT="4982" marB="23915"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a:noFill/>
                    </a:lnT>
                    <a:lnB>
                      <a:noFill/>
                    </a:lnB>
                    <a:lnTlToBr w="12700" cmpd="sng">
                      <a:noFill/>
                      <a:prstDash val="solid"/>
                    </a:lnTlToBr>
                    <a:lnBlToTr w="12700" cmpd="sng">
                      <a:noFill/>
                      <a:prstDash val="solid"/>
                    </a:lnBlToTr>
                  </a:tcPr>
                </a:tc>
                <a:tc>
                  <a:txBody>
                    <a:bodyPr/>
                    <a:lstStyle/>
                    <a:p>
                      <a:pPr algn="ctr" fontAlgn="b"/>
                      <a:r>
                        <a:rPr lang="es-MX" sz="800" b="1" i="0" u="none" strike="noStrike" dirty="0">
                          <a:solidFill>
                            <a:srgbClr val="000000"/>
                          </a:solidFill>
                          <a:effectLst/>
                          <a:latin typeface="Century Gothic" panose="020B0502020202020204" pitchFamily="34" charset="0"/>
                        </a:rPr>
                        <a:t> 242 </a:t>
                      </a:r>
                    </a:p>
                  </a:txBody>
                  <a:tcPr marL="4982" marR="4982" marT="4982" marB="23915"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es-MX" sz="800" b="1" i="0" u="none" strike="noStrike" dirty="0">
                          <a:solidFill>
                            <a:srgbClr val="000000"/>
                          </a:solidFill>
                          <a:effectLst/>
                          <a:latin typeface="Century Gothic" panose="020B0502020202020204" pitchFamily="34" charset="0"/>
                        </a:rPr>
                        <a:t> 213 </a:t>
                      </a:r>
                    </a:p>
                  </a:txBody>
                  <a:tcPr marL="4982" marR="4982" marT="4982" marB="23915"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a:noFill/>
                    </a:lnT>
                    <a:lnB>
                      <a:noFill/>
                    </a:lnB>
                    <a:lnTlToBr w="12700" cmpd="sng">
                      <a:noFill/>
                      <a:prstDash val="solid"/>
                    </a:lnTlToBr>
                    <a:lnBlToTr w="12700" cmpd="sng">
                      <a:noFill/>
                      <a:prstDash val="solid"/>
                    </a:lnBlToTr>
                  </a:tcPr>
                </a:tc>
                <a:tc>
                  <a:txBody>
                    <a:bodyPr/>
                    <a:lstStyle/>
                    <a:p>
                      <a:pPr algn="ctr" fontAlgn="b"/>
                      <a:r>
                        <a:rPr lang="es-MX" sz="800" b="1" i="0" u="none" strike="noStrike" dirty="0">
                          <a:solidFill>
                            <a:srgbClr val="000000"/>
                          </a:solidFill>
                          <a:effectLst/>
                          <a:latin typeface="Century Gothic" panose="020B0502020202020204" pitchFamily="34" charset="0"/>
                        </a:rPr>
                        <a:t> 106 </a:t>
                      </a:r>
                    </a:p>
                  </a:txBody>
                  <a:tcPr marL="4982" marR="4982" marT="4982" marB="23915"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 xmlns:a16="http://schemas.microsoft.com/office/drawing/2014/main" val="1207436187"/>
                  </a:ext>
                </a:extLst>
              </a:tr>
              <a:tr h="143816">
                <a:tc>
                  <a:txBody>
                    <a:bodyPr/>
                    <a:lstStyle/>
                    <a:p>
                      <a:pPr algn="ctr" fontAlgn="b"/>
                      <a:r>
                        <a:rPr lang="es-MX" sz="800" b="0" i="1" u="none" strike="noStrike" dirty="0">
                          <a:solidFill>
                            <a:srgbClr val="000000"/>
                          </a:solidFill>
                          <a:effectLst/>
                          <a:latin typeface="Century Gothic" panose="020B0502020202020204" pitchFamily="34" charset="0"/>
                        </a:rPr>
                        <a:t>     Fondo de Protección de Pagos (FPP)</a:t>
                      </a:r>
                    </a:p>
                  </a:txBody>
                  <a:tcPr marL="4982" marR="4982" marT="4982" marB="23915"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a:noFill/>
                    </a:lnT>
                    <a:lnB>
                      <a:noFill/>
                    </a:lnB>
                    <a:lnTlToBr w="12700" cmpd="sng">
                      <a:noFill/>
                      <a:prstDash val="solid"/>
                    </a:lnTlToBr>
                    <a:lnBlToTr w="12700" cmpd="sng">
                      <a:noFill/>
                      <a:prstDash val="solid"/>
                    </a:lnBlToTr>
                  </a:tcPr>
                </a:tc>
                <a:tc>
                  <a:txBody>
                    <a:bodyPr/>
                    <a:lstStyle/>
                    <a:p>
                      <a:pPr algn="ctr" fontAlgn="b"/>
                      <a:r>
                        <a:rPr lang="es-MX" sz="800" b="1" i="0" u="none" strike="noStrike" dirty="0">
                          <a:solidFill>
                            <a:srgbClr val="000000"/>
                          </a:solidFill>
                          <a:effectLst/>
                          <a:latin typeface="Century Gothic" panose="020B0502020202020204" pitchFamily="34" charset="0"/>
                        </a:rPr>
                        <a:t> -   </a:t>
                      </a:r>
                    </a:p>
                  </a:txBody>
                  <a:tcPr marL="4982" marR="4982" marT="4982" marB="23915"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a:noFill/>
                    </a:lnT>
                    <a:lnB>
                      <a:noFill/>
                    </a:lnB>
                    <a:lnTlToBr w="12700" cmpd="sng">
                      <a:noFill/>
                      <a:prstDash val="solid"/>
                    </a:lnTlToBr>
                    <a:lnBlToTr w="12700" cmpd="sng">
                      <a:noFill/>
                      <a:prstDash val="solid"/>
                    </a:lnBlToTr>
                  </a:tcPr>
                </a:tc>
                <a:tc>
                  <a:txBody>
                    <a:bodyPr/>
                    <a:lstStyle/>
                    <a:p>
                      <a:pPr algn="ctr" fontAlgn="b"/>
                      <a:r>
                        <a:rPr lang="es-MX" sz="800" b="1" i="0" u="none" strike="noStrike" dirty="0">
                          <a:solidFill>
                            <a:srgbClr val="000000"/>
                          </a:solidFill>
                          <a:effectLst/>
                          <a:latin typeface="Century Gothic" panose="020B0502020202020204" pitchFamily="34" charset="0"/>
                        </a:rPr>
                        <a:t> 316 </a:t>
                      </a:r>
                    </a:p>
                  </a:txBody>
                  <a:tcPr marL="4982" marR="4982" marT="4982" marB="23915"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es-MX" sz="800" b="1" i="0" u="none" strike="noStrike" dirty="0">
                          <a:solidFill>
                            <a:srgbClr val="000000"/>
                          </a:solidFill>
                          <a:effectLst/>
                          <a:latin typeface="Century Gothic" panose="020B0502020202020204" pitchFamily="34" charset="0"/>
                        </a:rPr>
                        <a:t> 560 </a:t>
                      </a:r>
                    </a:p>
                  </a:txBody>
                  <a:tcPr marL="4982" marR="4982" marT="4982" marB="23915"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a:noFill/>
                    </a:lnT>
                    <a:lnB>
                      <a:noFill/>
                    </a:lnB>
                    <a:lnTlToBr w="12700" cmpd="sng">
                      <a:noFill/>
                      <a:prstDash val="solid"/>
                    </a:lnTlToBr>
                    <a:lnBlToTr w="12700" cmpd="sng">
                      <a:noFill/>
                      <a:prstDash val="solid"/>
                    </a:lnBlToTr>
                  </a:tcPr>
                </a:tc>
                <a:tc>
                  <a:txBody>
                    <a:bodyPr/>
                    <a:lstStyle/>
                    <a:p>
                      <a:pPr algn="ctr" fontAlgn="b"/>
                      <a:r>
                        <a:rPr lang="es-MX" sz="800" b="1" i="0" u="none" strike="noStrike" dirty="0">
                          <a:solidFill>
                            <a:srgbClr val="000000"/>
                          </a:solidFill>
                          <a:effectLst/>
                          <a:latin typeface="Century Gothic" panose="020B0502020202020204" pitchFamily="34" charset="0"/>
                        </a:rPr>
                        <a:t> -   </a:t>
                      </a:r>
                    </a:p>
                  </a:txBody>
                  <a:tcPr marL="4982" marR="4982" marT="4982" marB="23915"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 xmlns:a16="http://schemas.microsoft.com/office/drawing/2014/main" val="2097711240"/>
                  </a:ext>
                </a:extLst>
              </a:tr>
              <a:tr h="143816">
                <a:tc>
                  <a:txBody>
                    <a:bodyPr/>
                    <a:lstStyle/>
                    <a:p>
                      <a:pPr algn="ctr" fontAlgn="b"/>
                      <a:r>
                        <a:rPr lang="es-MX" sz="800" b="0" i="1" u="none" strike="noStrike" dirty="0">
                          <a:solidFill>
                            <a:srgbClr val="000000"/>
                          </a:solidFill>
                          <a:effectLst/>
                          <a:latin typeface="Century Gothic" panose="020B0502020202020204" pitchFamily="34" charset="0"/>
                        </a:rPr>
                        <a:t>     Otros Gastos</a:t>
                      </a:r>
                    </a:p>
                  </a:txBody>
                  <a:tcPr marL="4982" marR="4982" marT="4982" marB="23915"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a:noFill/>
                    </a:lnT>
                    <a:lnB>
                      <a:noFill/>
                    </a:lnB>
                    <a:lnTlToBr w="12700" cmpd="sng">
                      <a:noFill/>
                      <a:prstDash val="solid"/>
                    </a:lnTlToBr>
                    <a:lnBlToTr w="12700" cmpd="sng">
                      <a:noFill/>
                      <a:prstDash val="solid"/>
                    </a:lnBlToTr>
                  </a:tcPr>
                </a:tc>
                <a:tc>
                  <a:txBody>
                    <a:bodyPr/>
                    <a:lstStyle/>
                    <a:p>
                      <a:pPr algn="ctr" fontAlgn="b"/>
                      <a:r>
                        <a:rPr lang="es-MX" sz="800" b="1" i="0" u="none" strike="noStrike" dirty="0">
                          <a:solidFill>
                            <a:srgbClr val="000000"/>
                          </a:solidFill>
                          <a:effectLst/>
                          <a:latin typeface="Century Gothic" panose="020B0502020202020204" pitchFamily="34" charset="0"/>
                        </a:rPr>
                        <a:t> 4,173 </a:t>
                      </a:r>
                    </a:p>
                  </a:txBody>
                  <a:tcPr marL="4982" marR="4982" marT="4982" marB="23915"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a:noFill/>
                    </a:lnT>
                    <a:lnB>
                      <a:noFill/>
                    </a:lnB>
                    <a:lnTlToBr w="12700" cmpd="sng">
                      <a:noFill/>
                      <a:prstDash val="solid"/>
                    </a:lnTlToBr>
                    <a:lnBlToTr w="12700" cmpd="sng">
                      <a:noFill/>
                      <a:prstDash val="solid"/>
                    </a:lnBlToTr>
                  </a:tcPr>
                </a:tc>
                <a:tc>
                  <a:txBody>
                    <a:bodyPr/>
                    <a:lstStyle/>
                    <a:p>
                      <a:pPr algn="ctr" fontAlgn="b"/>
                      <a:r>
                        <a:rPr lang="es-MX" sz="800" b="1" i="0" u="none" strike="noStrike" dirty="0">
                          <a:solidFill>
                            <a:srgbClr val="000000"/>
                          </a:solidFill>
                          <a:effectLst/>
                          <a:latin typeface="Century Gothic" panose="020B0502020202020204" pitchFamily="34" charset="0"/>
                        </a:rPr>
                        <a:t> 4,257 </a:t>
                      </a:r>
                    </a:p>
                  </a:txBody>
                  <a:tcPr marL="4982" marR="4982" marT="4982" marB="23915"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a:noFill/>
                    </a:lnB>
                    <a:lnTlToBr w="12700" cmpd="sng">
                      <a:noFill/>
                      <a:prstDash val="solid"/>
                    </a:lnTlToBr>
                    <a:lnBlToTr w="12700" cmpd="sng">
                      <a:noFill/>
                      <a:prstDash val="solid"/>
                    </a:lnBlToTr>
                  </a:tcPr>
                </a:tc>
                <a:tc>
                  <a:txBody>
                    <a:bodyPr/>
                    <a:lstStyle/>
                    <a:p>
                      <a:pPr algn="ctr" fontAlgn="b"/>
                      <a:r>
                        <a:rPr lang="es-MX" sz="800" b="1" i="0" u="none" strike="noStrike" dirty="0">
                          <a:solidFill>
                            <a:srgbClr val="000000"/>
                          </a:solidFill>
                          <a:effectLst/>
                          <a:latin typeface="Century Gothic" panose="020B0502020202020204" pitchFamily="34" charset="0"/>
                        </a:rPr>
                        <a:t> 3,239 </a:t>
                      </a:r>
                    </a:p>
                  </a:txBody>
                  <a:tcPr marL="4982" marR="4982" marT="4982" marB="23915"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a:noFill/>
                    </a:lnT>
                    <a:lnB>
                      <a:noFill/>
                    </a:lnB>
                    <a:lnTlToBr w="12700" cmpd="sng">
                      <a:noFill/>
                      <a:prstDash val="solid"/>
                    </a:lnTlToBr>
                    <a:lnBlToTr w="12700" cmpd="sng">
                      <a:noFill/>
                      <a:prstDash val="solid"/>
                    </a:lnBlToTr>
                  </a:tcPr>
                </a:tc>
                <a:tc>
                  <a:txBody>
                    <a:bodyPr/>
                    <a:lstStyle/>
                    <a:p>
                      <a:pPr algn="ctr" fontAlgn="b"/>
                      <a:r>
                        <a:rPr lang="es-MX" sz="800" b="1" i="0" u="none" strike="noStrike" dirty="0">
                          <a:solidFill>
                            <a:srgbClr val="000000"/>
                          </a:solidFill>
                          <a:effectLst/>
                          <a:latin typeface="Century Gothic" panose="020B0502020202020204" pitchFamily="34" charset="0"/>
                        </a:rPr>
                        <a:t> 3,877 </a:t>
                      </a:r>
                    </a:p>
                  </a:txBody>
                  <a:tcPr marL="4982" marR="4982" marT="4982" marB="23915"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a:noFill/>
                    </a:lnB>
                    <a:lnTlToBr w="12700" cmpd="sng">
                      <a:noFill/>
                      <a:prstDash val="solid"/>
                    </a:lnTlToBr>
                    <a:lnBlToTr w="12700" cmpd="sng">
                      <a:noFill/>
                      <a:prstDash val="solid"/>
                    </a:lnBlToTr>
                  </a:tcPr>
                </a:tc>
                <a:extLst>
                  <a:ext uri="{0D108BD9-81ED-4DB2-BD59-A6C34878D82A}">
                    <a16:rowId xmlns="" xmlns:a16="http://schemas.microsoft.com/office/drawing/2014/main" val="4067890227"/>
                  </a:ext>
                </a:extLst>
              </a:tr>
              <a:tr h="143816">
                <a:tc>
                  <a:txBody>
                    <a:bodyPr/>
                    <a:lstStyle/>
                    <a:p>
                      <a:pPr algn="ctr" fontAlgn="b"/>
                      <a:r>
                        <a:rPr lang="es-MX" sz="800" b="1" i="0" u="none" strike="noStrike" dirty="0">
                          <a:solidFill>
                            <a:srgbClr val="000000"/>
                          </a:solidFill>
                          <a:effectLst/>
                          <a:latin typeface="Century Gothic" panose="020B0502020202020204" pitchFamily="34" charset="0"/>
                        </a:rPr>
                        <a:t>Amortizaciones</a:t>
                      </a:r>
                    </a:p>
                  </a:txBody>
                  <a:tcPr marL="4982" marR="4982" marT="4982" marB="23915"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a:noFill/>
                    </a:lnT>
                    <a:lnB>
                      <a:noFill/>
                    </a:lnB>
                    <a:lnTlToBr w="12700" cmpd="sng">
                      <a:noFill/>
                      <a:prstDash val="solid"/>
                    </a:lnTlToBr>
                    <a:lnBlToTr w="12700" cmpd="sng">
                      <a:noFill/>
                      <a:prstDash val="solid"/>
                    </a:lnBlToTr>
                    <a:solidFill>
                      <a:srgbClr val="D9D9D9"/>
                    </a:solidFill>
                  </a:tcPr>
                </a:tc>
                <a:tc>
                  <a:txBody>
                    <a:bodyPr/>
                    <a:lstStyle/>
                    <a:p>
                      <a:pPr algn="ctr" fontAlgn="b"/>
                      <a:r>
                        <a:rPr lang="es-MX" sz="800" b="1" i="0" u="none" strike="noStrike" dirty="0">
                          <a:solidFill>
                            <a:srgbClr val="000000"/>
                          </a:solidFill>
                          <a:effectLst/>
                          <a:latin typeface="Century Gothic" panose="020B0502020202020204" pitchFamily="34" charset="0"/>
                        </a:rPr>
                        <a:t> 7,249 </a:t>
                      </a:r>
                    </a:p>
                  </a:txBody>
                  <a:tcPr marL="4982" marR="4982" marT="4982" marB="23915"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a:noFill/>
                    </a:lnT>
                    <a:lnB>
                      <a:noFill/>
                    </a:lnB>
                    <a:lnTlToBr w="12700" cmpd="sng">
                      <a:noFill/>
                      <a:prstDash val="solid"/>
                    </a:lnTlToBr>
                    <a:lnBlToTr w="12700" cmpd="sng">
                      <a:noFill/>
                      <a:prstDash val="solid"/>
                    </a:lnBlToTr>
                    <a:solidFill>
                      <a:srgbClr val="D9D9D9"/>
                    </a:solidFill>
                  </a:tcPr>
                </a:tc>
                <a:tc>
                  <a:txBody>
                    <a:bodyPr/>
                    <a:lstStyle/>
                    <a:p>
                      <a:pPr algn="ctr" fontAlgn="b"/>
                      <a:r>
                        <a:rPr lang="es-MX" sz="800" b="1" i="0" u="none" strike="noStrike" dirty="0">
                          <a:solidFill>
                            <a:srgbClr val="000000"/>
                          </a:solidFill>
                          <a:effectLst/>
                          <a:latin typeface="Century Gothic" panose="020B0502020202020204" pitchFamily="34" charset="0"/>
                        </a:rPr>
                        <a:t> 7,102 </a:t>
                      </a:r>
                    </a:p>
                  </a:txBody>
                  <a:tcPr marL="4982" marR="4982" marT="4982" marB="23915"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a:noFill/>
                    </a:lnT>
                    <a:lnB w="6350" cap="flat" cmpd="sng" algn="ctr">
                      <a:noFill/>
                      <a:prstDash val="solid"/>
                      <a:round/>
                      <a:headEnd type="none" w="med" len="med"/>
                      <a:tailEnd type="none" w="med" len="med"/>
                    </a:lnB>
                    <a:lnTlToBr w="12700" cmpd="sng">
                      <a:noFill/>
                      <a:prstDash val="solid"/>
                    </a:lnTlToBr>
                    <a:lnBlToTr w="12700" cmpd="sng">
                      <a:noFill/>
                      <a:prstDash val="solid"/>
                    </a:lnBlToTr>
                    <a:solidFill>
                      <a:srgbClr val="D9D9D9"/>
                    </a:solidFill>
                  </a:tcPr>
                </a:tc>
                <a:tc>
                  <a:txBody>
                    <a:bodyPr/>
                    <a:lstStyle/>
                    <a:p>
                      <a:pPr algn="ctr" fontAlgn="b"/>
                      <a:r>
                        <a:rPr lang="es-MX" sz="800" b="1" i="0" u="none" strike="noStrike" dirty="0">
                          <a:solidFill>
                            <a:srgbClr val="000000"/>
                          </a:solidFill>
                          <a:effectLst/>
                          <a:latin typeface="Century Gothic" panose="020B0502020202020204" pitchFamily="34" charset="0"/>
                        </a:rPr>
                        <a:t> 6,979 </a:t>
                      </a:r>
                    </a:p>
                  </a:txBody>
                  <a:tcPr marL="4982" marR="4982" marT="4982" marB="23915"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a:noFill/>
                    </a:lnT>
                    <a:lnB>
                      <a:noFill/>
                    </a:lnB>
                    <a:lnTlToBr w="12700" cmpd="sng">
                      <a:noFill/>
                      <a:prstDash val="solid"/>
                    </a:lnTlToBr>
                    <a:lnBlToTr w="12700" cmpd="sng">
                      <a:noFill/>
                      <a:prstDash val="solid"/>
                    </a:lnBlToTr>
                    <a:solidFill>
                      <a:srgbClr val="D9D9D9"/>
                    </a:solidFill>
                  </a:tcPr>
                </a:tc>
                <a:tc>
                  <a:txBody>
                    <a:bodyPr/>
                    <a:lstStyle/>
                    <a:p>
                      <a:pPr algn="ctr" fontAlgn="b"/>
                      <a:r>
                        <a:rPr lang="es-MX" sz="800" b="1" i="0" u="none" strike="noStrike" dirty="0">
                          <a:solidFill>
                            <a:srgbClr val="000000"/>
                          </a:solidFill>
                          <a:effectLst/>
                          <a:latin typeface="Century Gothic" panose="020B0502020202020204" pitchFamily="34" charset="0"/>
                        </a:rPr>
                        <a:t> 6,965 </a:t>
                      </a:r>
                    </a:p>
                  </a:txBody>
                  <a:tcPr marL="4982" marR="4982" marT="4982" marB="23915"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a:noFill/>
                    </a:lnT>
                    <a:lnB w="6350" cap="flat" cmpd="sng" algn="ctr">
                      <a:noFill/>
                      <a:prstDash val="solid"/>
                      <a:round/>
                      <a:headEnd type="none" w="med" len="med"/>
                      <a:tailEnd type="none" w="med" len="med"/>
                    </a:lnB>
                    <a:lnTlToBr w="12700" cmpd="sng">
                      <a:noFill/>
                      <a:prstDash val="solid"/>
                    </a:lnTlToBr>
                    <a:lnBlToTr w="12700" cmpd="sng">
                      <a:noFill/>
                      <a:prstDash val="solid"/>
                    </a:lnBlToTr>
                    <a:solidFill>
                      <a:srgbClr val="D9D9D9"/>
                    </a:solidFill>
                  </a:tcPr>
                </a:tc>
                <a:extLst>
                  <a:ext uri="{0D108BD9-81ED-4DB2-BD59-A6C34878D82A}">
                    <a16:rowId xmlns="" xmlns:a16="http://schemas.microsoft.com/office/drawing/2014/main" val="2850758372"/>
                  </a:ext>
                </a:extLst>
              </a:tr>
              <a:tr h="143816">
                <a:tc>
                  <a:txBody>
                    <a:bodyPr/>
                    <a:lstStyle/>
                    <a:p>
                      <a:pPr algn="ctr" fontAlgn="b"/>
                      <a:r>
                        <a:rPr lang="es-MX" sz="800" b="0" i="1" u="none" strike="noStrike" dirty="0">
                          <a:solidFill>
                            <a:srgbClr val="000000"/>
                          </a:solidFill>
                          <a:effectLst/>
                          <a:latin typeface="Century Gothic" panose="020B0502020202020204" pitchFamily="34" charset="0"/>
                        </a:rPr>
                        <a:t>     Cedevis</a:t>
                      </a:r>
                    </a:p>
                  </a:txBody>
                  <a:tcPr marL="4982" marR="4982" marT="4982" marB="23915"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a:noFill/>
                    </a:lnT>
                    <a:lnB>
                      <a:noFill/>
                    </a:lnB>
                    <a:lnTlToBr w="12700" cmpd="sng">
                      <a:noFill/>
                      <a:prstDash val="solid"/>
                    </a:lnTlToBr>
                    <a:lnBlToTr w="12700" cmpd="sng">
                      <a:noFill/>
                      <a:prstDash val="solid"/>
                    </a:lnBlToTr>
                  </a:tcPr>
                </a:tc>
                <a:tc>
                  <a:txBody>
                    <a:bodyPr/>
                    <a:lstStyle/>
                    <a:p>
                      <a:pPr algn="ctr" fontAlgn="b"/>
                      <a:r>
                        <a:rPr lang="es-MX" sz="800" b="1" i="0" u="none" strike="noStrike" dirty="0">
                          <a:solidFill>
                            <a:srgbClr val="000000"/>
                          </a:solidFill>
                          <a:effectLst/>
                          <a:latin typeface="Century Gothic" panose="020B0502020202020204" pitchFamily="34" charset="0"/>
                        </a:rPr>
                        <a:t> 2,617 </a:t>
                      </a:r>
                    </a:p>
                  </a:txBody>
                  <a:tcPr marL="4982" marR="4982" marT="4982" marB="23915"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a:noFill/>
                    </a:lnT>
                    <a:lnB>
                      <a:noFill/>
                    </a:lnB>
                    <a:lnTlToBr w="12700" cmpd="sng">
                      <a:noFill/>
                      <a:prstDash val="solid"/>
                    </a:lnTlToBr>
                    <a:lnBlToTr w="12700" cmpd="sng">
                      <a:noFill/>
                      <a:prstDash val="solid"/>
                    </a:lnBlToTr>
                  </a:tcPr>
                </a:tc>
                <a:tc>
                  <a:txBody>
                    <a:bodyPr/>
                    <a:lstStyle/>
                    <a:p>
                      <a:pPr algn="ctr" fontAlgn="b"/>
                      <a:r>
                        <a:rPr lang="es-MX" sz="800" b="1" i="0" u="none" strike="noStrike" dirty="0">
                          <a:solidFill>
                            <a:srgbClr val="000000"/>
                          </a:solidFill>
                          <a:effectLst/>
                          <a:latin typeface="Century Gothic" panose="020B0502020202020204" pitchFamily="34" charset="0"/>
                        </a:rPr>
                        <a:t> 2,614 </a:t>
                      </a:r>
                    </a:p>
                  </a:txBody>
                  <a:tcPr marL="4982" marR="4982" marT="4982" marB="23915"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es-MX" sz="800" b="1" i="0" u="none" strike="noStrike" dirty="0">
                          <a:solidFill>
                            <a:srgbClr val="000000"/>
                          </a:solidFill>
                          <a:effectLst/>
                          <a:latin typeface="Century Gothic" panose="020B0502020202020204" pitchFamily="34" charset="0"/>
                        </a:rPr>
                        <a:t> 2,395 </a:t>
                      </a:r>
                    </a:p>
                  </a:txBody>
                  <a:tcPr marL="4982" marR="4982" marT="4982" marB="23915"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a:noFill/>
                    </a:lnT>
                    <a:lnB>
                      <a:noFill/>
                    </a:lnB>
                    <a:lnTlToBr w="12700" cmpd="sng">
                      <a:noFill/>
                      <a:prstDash val="solid"/>
                    </a:lnTlToBr>
                    <a:lnBlToTr w="12700" cmpd="sng">
                      <a:noFill/>
                      <a:prstDash val="solid"/>
                    </a:lnBlToTr>
                  </a:tcPr>
                </a:tc>
                <a:tc>
                  <a:txBody>
                    <a:bodyPr/>
                    <a:lstStyle/>
                    <a:p>
                      <a:pPr algn="ctr" fontAlgn="b"/>
                      <a:r>
                        <a:rPr lang="es-MX" sz="800" b="1" i="0" u="none" strike="noStrike" dirty="0">
                          <a:solidFill>
                            <a:srgbClr val="000000"/>
                          </a:solidFill>
                          <a:effectLst/>
                          <a:latin typeface="Century Gothic" panose="020B0502020202020204" pitchFamily="34" charset="0"/>
                        </a:rPr>
                        <a:t> 2,468 </a:t>
                      </a:r>
                    </a:p>
                  </a:txBody>
                  <a:tcPr marL="4982" marR="4982" marT="4982" marB="23915"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 xmlns:a16="http://schemas.microsoft.com/office/drawing/2014/main" val="1836231482"/>
                  </a:ext>
                </a:extLst>
              </a:tr>
              <a:tr h="143816">
                <a:tc>
                  <a:txBody>
                    <a:bodyPr/>
                    <a:lstStyle/>
                    <a:p>
                      <a:pPr algn="ctr" fontAlgn="b"/>
                      <a:r>
                        <a:rPr lang="es-MX" sz="800" b="0" i="1" u="none" strike="noStrike" dirty="0">
                          <a:solidFill>
                            <a:srgbClr val="000000"/>
                          </a:solidFill>
                          <a:effectLst/>
                          <a:latin typeface="Century Gothic" panose="020B0502020202020204" pitchFamily="34" charset="0"/>
                        </a:rPr>
                        <a:t>     Infonavit Total</a:t>
                      </a:r>
                    </a:p>
                  </a:txBody>
                  <a:tcPr marL="4982" marR="4982" marT="4982" marB="23915"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a:noFill/>
                    </a:lnT>
                    <a:lnB>
                      <a:noFill/>
                    </a:lnB>
                    <a:lnTlToBr w="12700" cmpd="sng">
                      <a:noFill/>
                      <a:prstDash val="solid"/>
                    </a:lnTlToBr>
                    <a:lnBlToTr w="12700" cmpd="sng">
                      <a:noFill/>
                      <a:prstDash val="solid"/>
                    </a:lnBlToTr>
                  </a:tcPr>
                </a:tc>
                <a:tc>
                  <a:txBody>
                    <a:bodyPr/>
                    <a:lstStyle/>
                    <a:p>
                      <a:pPr algn="ctr" fontAlgn="b"/>
                      <a:r>
                        <a:rPr lang="es-MX" sz="800" b="1" i="0" u="none" strike="noStrike" dirty="0">
                          <a:solidFill>
                            <a:srgbClr val="000000"/>
                          </a:solidFill>
                          <a:effectLst/>
                          <a:latin typeface="Century Gothic" panose="020B0502020202020204" pitchFamily="34" charset="0"/>
                        </a:rPr>
                        <a:t> 4,315 </a:t>
                      </a:r>
                    </a:p>
                  </a:txBody>
                  <a:tcPr marL="4982" marR="4982" marT="4982" marB="23915"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a:noFill/>
                    </a:lnT>
                    <a:lnB>
                      <a:noFill/>
                    </a:lnB>
                    <a:lnTlToBr w="12700" cmpd="sng">
                      <a:noFill/>
                      <a:prstDash val="solid"/>
                    </a:lnTlToBr>
                    <a:lnBlToTr w="12700" cmpd="sng">
                      <a:noFill/>
                      <a:prstDash val="solid"/>
                    </a:lnBlToTr>
                  </a:tcPr>
                </a:tc>
                <a:tc>
                  <a:txBody>
                    <a:bodyPr/>
                    <a:lstStyle/>
                    <a:p>
                      <a:pPr algn="ctr" fontAlgn="b"/>
                      <a:r>
                        <a:rPr lang="es-MX" sz="800" b="1" i="0" u="none" strike="noStrike" dirty="0">
                          <a:solidFill>
                            <a:srgbClr val="000000"/>
                          </a:solidFill>
                          <a:effectLst/>
                          <a:latin typeface="Century Gothic" panose="020B0502020202020204" pitchFamily="34" charset="0"/>
                        </a:rPr>
                        <a:t> 2,516 </a:t>
                      </a:r>
                    </a:p>
                  </a:txBody>
                  <a:tcPr marL="4982" marR="4982" marT="4982" marB="23915"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es-MX" sz="800" b="1" i="0" u="none" strike="noStrike" dirty="0">
                          <a:solidFill>
                            <a:srgbClr val="000000"/>
                          </a:solidFill>
                          <a:effectLst/>
                          <a:latin typeface="Century Gothic" panose="020B0502020202020204" pitchFamily="34" charset="0"/>
                        </a:rPr>
                        <a:t> 2,602 </a:t>
                      </a:r>
                    </a:p>
                  </a:txBody>
                  <a:tcPr marL="4982" marR="4982" marT="4982" marB="23915"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a:noFill/>
                    </a:lnT>
                    <a:lnB>
                      <a:noFill/>
                    </a:lnB>
                    <a:lnTlToBr w="12700" cmpd="sng">
                      <a:noFill/>
                      <a:prstDash val="solid"/>
                    </a:lnTlToBr>
                    <a:lnBlToTr w="12700" cmpd="sng">
                      <a:noFill/>
                      <a:prstDash val="solid"/>
                    </a:lnBlToTr>
                  </a:tcPr>
                </a:tc>
                <a:tc>
                  <a:txBody>
                    <a:bodyPr/>
                    <a:lstStyle/>
                    <a:p>
                      <a:pPr algn="ctr" fontAlgn="b"/>
                      <a:r>
                        <a:rPr lang="es-MX" sz="800" b="1" i="0" u="none" strike="noStrike" dirty="0">
                          <a:solidFill>
                            <a:srgbClr val="000000"/>
                          </a:solidFill>
                          <a:effectLst/>
                          <a:latin typeface="Century Gothic" panose="020B0502020202020204" pitchFamily="34" charset="0"/>
                        </a:rPr>
                        <a:t> 2,461 </a:t>
                      </a:r>
                    </a:p>
                  </a:txBody>
                  <a:tcPr marL="4982" marR="4982" marT="4982" marB="23915"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 xmlns:a16="http://schemas.microsoft.com/office/drawing/2014/main" val="2344567075"/>
                  </a:ext>
                </a:extLst>
              </a:tr>
              <a:tr h="143816">
                <a:tc>
                  <a:txBody>
                    <a:bodyPr/>
                    <a:lstStyle/>
                    <a:p>
                      <a:pPr algn="ctr" fontAlgn="b"/>
                      <a:r>
                        <a:rPr lang="es-MX" sz="800" b="0" i="1" u="none" strike="noStrike" dirty="0">
                          <a:solidFill>
                            <a:srgbClr val="000000"/>
                          </a:solidFill>
                          <a:effectLst/>
                          <a:latin typeface="Century Gothic" panose="020B0502020202020204" pitchFamily="34" charset="0"/>
                        </a:rPr>
                        <a:t>     Segundo crédito</a:t>
                      </a:r>
                    </a:p>
                  </a:txBody>
                  <a:tcPr marL="4982" marR="4982" marT="4982" marB="23915"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a:noFill/>
                    </a:lnT>
                    <a:lnB>
                      <a:noFill/>
                    </a:lnB>
                    <a:lnTlToBr w="12700" cmpd="sng">
                      <a:noFill/>
                      <a:prstDash val="solid"/>
                    </a:lnTlToBr>
                    <a:lnBlToTr w="12700" cmpd="sng">
                      <a:noFill/>
                      <a:prstDash val="solid"/>
                    </a:lnBlToTr>
                  </a:tcPr>
                </a:tc>
                <a:tc>
                  <a:txBody>
                    <a:bodyPr/>
                    <a:lstStyle/>
                    <a:p>
                      <a:pPr algn="ctr" fontAlgn="b"/>
                      <a:r>
                        <a:rPr lang="es-MX" sz="800" b="1" i="0" u="none" strike="noStrike" dirty="0">
                          <a:solidFill>
                            <a:srgbClr val="000000"/>
                          </a:solidFill>
                          <a:effectLst/>
                          <a:latin typeface="Century Gothic" panose="020B0502020202020204" pitchFamily="34" charset="0"/>
                        </a:rPr>
                        <a:t> 163 </a:t>
                      </a:r>
                    </a:p>
                  </a:txBody>
                  <a:tcPr marL="4982" marR="4982" marT="4982" marB="23915"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a:noFill/>
                    </a:lnT>
                    <a:lnB>
                      <a:noFill/>
                    </a:lnB>
                    <a:lnTlToBr w="12700" cmpd="sng">
                      <a:noFill/>
                      <a:prstDash val="solid"/>
                    </a:lnTlToBr>
                    <a:lnBlToTr w="12700" cmpd="sng">
                      <a:noFill/>
                      <a:prstDash val="solid"/>
                    </a:lnBlToTr>
                  </a:tcPr>
                </a:tc>
                <a:tc>
                  <a:txBody>
                    <a:bodyPr/>
                    <a:lstStyle/>
                    <a:p>
                      <a:pPr algn="ctr" fontAlgn="b"/>
                      <a:r>
                        <a:rPr lang="es-MX" sz="800" b="1" i="0" u="none" strike="noStrike" dirty="0">
                          <a:solidFill>
                            <a:srgbClr val="000000"/>
                          </a:solidFill>
                          <a:effectLst/>
                          <a:latin typeface="Century Gothic" panose="020B0502020202020204" pitchFamily="34" charset="0"/>
                        </a:rPr>
                        <a:t> 967 </a:t>
                      </a:r>
                    </a:p>
                  </a:txBody>
                  <a:tcPr marL="4982" marR="4982" marT="4982" marB="23915"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es-MX" sz="800" b="1" i="0" u="none" strike="noStrike" dirty="0">
                          <a:solidFill>
                            <a:srgbClr val="000000"/>
                          </a:solidFill>
                          <a:effectLst/>
                          <a:latin typeface="Century Gothic" panose="020B0502020202020204" pitchFamily="34" charset="0"/>
                        </a:rPr>
                        <a:t> 1,008 </a:t>
                      </a:r>
                    </a:p>
                  </a:txBody>
                  <a:tcPr marL="4982" marR="4982" marT="4982" marB="23915"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a:noFill/>
                    </a:lnT>
                    <a:lnB>
                      <a:noFill/>
                    </a:lnB>
                    <a:lnTlToBr w="12700" cmpd="sng">
                      <a:noFill/>
                      <a:prstDash val="solid"/>
                    </a:lnTlToBr>
                    <a:lnBlToTr w="12700" cmpd="sng">
                      <a:noFill/>
                      <a:prstDash val="solid"/>
                    </a:lnBlToTr>
                  </a:tcPr>
                </a:tc>
                <a:tc>
                  <a:txBody>
                    <a:bodyPr/>
                    <a:lstStyle/>
                    <a:p>
                      <a:pPr algn="ctr" fontAlgn="b"/>
                      <a:r>
                        <a:rPr lang="es-MX" sz="800" b="1" i="0" u="none" strike="noStrike" dirty="0">
                          <a:solidFill>
                            <a:srgbClr val="000000"/>
                          </a:solidFill>
                          <a:effectLst/>
                          <a:latin typeface="Century Gothic" panose="020B0502020202020204" pitchFamily="34" charset="0"/>
                        </a:rPr>
                        <a:t> 1,034 </a:t>
                      </a:r>
                    </a:p>
                  </a:txBody>
                  <a:tcPr marL="4982" marR="4982" marT="4982" marB="23915"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 xmlns:a16="http://schemas.microsoft.com/office/drawing/2014/main" val="3418993616"/>
                  </a:ext>
                </a:extLst>
              </a:tr>
              <a:tr h="143816">
                <a:tc>
                  <a:txBody>
                    <a:bodyPr/>
                    <a:lstStyle/>
                    <a:p>
                      <a:pPr algn="ctr" fontAlgn="b"/>
                      <a:r>
                        <a:rPr lang="es-MX" sz="800" b="0" i="1" u="none" strike="noStrike" dirty="0">
                          <a:solidFill>
                            <a:srgbClr val="000000"/>
                          </a:solidFill>
                          <a:effectLst/>
                          <a:latin typeface="Century Gothic" panose="020B0502020202020204" pitchFamily="34" charset="0"/>
                        </a:rPr>
                        <a:t>     Mejoravit</a:t>
                      </a:r>
                    </a:p>
                  </a:txBody>
                  <a:tcPr marL="4982" marR="4982" marT="4982" marB="23915"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a:noFill/>
                    </a:lnT>
                    <a:lnB>
                      <a:noFill/>
                    </a:lnB>
                    <a:lnTlToBr w="12700" cmpd="sng">
                      <a:noFill/>
                      <a:prstDash val="solid"/>
                    </a:lnTlToBr>
                    <a:lnBlToTr w="12700" cmpd="sng">
                      <a:noFill/>
                      <a:prstDash val="solid"/>
                    </a:lnBlToTr>
                  </a:tcPr>
                </a:tc>
                <a:tc>
                  <a:txBody>
                    <a:bodyPr/>
                    <a:lstStyle/>
                    <a:p>
                      <a:pPr algn="ctr" fontAlgn="b"/>
                      <a:r>
                        <a:rPr lang="es-MX" sz="800" b="1" i="0" u="none" strike="noStrike" dirty="0">
                          <a:solidFill>
                            <a:srgbClr val="000000"/>
                          </a:solidFill>
                          <a:effectLst/>
                          <a:latin typeface="Century Gothic" panose="020B0502020202020204" pitchFamily="34" charset="0"/>
                        </a:rPr>
                        <a:t> 99 </a:t>
                      </a:r>
                    </a:p>
                  </a:txBody>
                  <a:tcPr marL="4982" marR="4982" marT="4982" marB="23915"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a:noFill/>
                    </a:lnT>
                    <a:lnB>
                      <a:noFill/>
                    </a:lnB>
                    <a:lnTlToBr w="12700" cmpd="sng">
                      <a:noFill/>
                      <a:prstDash val="solid"/>
                    </a:lnTlToBr>
                    <a:lnBlToTr w="12700" cmpd="sng">
                      <a:noFill/>
                      <a:prstDash val="solid"/>
                    </a:lnBlToTr>
                  </a:tcPr>
                </a:tc>
                <a:tc>
                  <a:txBody>
                    <a:bodyPr/>
                    <a:lstStyle/>
                    <a:p>
                      <a:pPr algn="ctr" fontAlgn="b"/>
                      <a:r>
                        <a:rPr lang="es-MX" sz="800" b="1" i="0" u="none" strike="noStrike" dirty="0">
                          <a:solidFill>
                            <a:srgbClr val="000000"/>
                          </a:solidFill>
                          <a:effectLst/>
                          <a:latin typeface="Century Gothic" panose="020B0502020202020204" pitchFamily="34" charset="0"/>
                        </a:rPr>
                        <a:t> 969 </a:t>
                      </a:r>
                    </a:p>
                  </a:txBody>
                  <a:tcPr marL="4982" marR="4982" marT="4982" marB="23915"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es-MX" sz="800" b="1" i="0" u="none" strike="noStrike" dirty="0">
                          <a:solidFill>
                            <a:srgbClr val="000000"/>
                          </a:solidFill>
                          <a:effectLst/>
                          <a:latin typeface="Century Gothic" panose="020B0502020202020204" pitchFamily="34" charset="0"/>
                        </a:rPr>
                        <a:t> 949 </a:t>
                      </a:r>
                    </a:p>
                  </a:txBody>
                  <a:tcPr marL="4982" marR="4982" marT="4982" marB="23915"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a:noFill/>
                    </a:lnT>
                    <a:lnB>
                      <a:noFill/>
                    </a:lnB>
                    <a:lnTlToBr w="12700" cmpd="sng">
                      <a:noFill/>
                      <a:prstDash val="solid"/>
                    </a:lnTlToBr>
                    <a:lnBlToTr w="12700" cmpd="sng">
                      <a:noFill/>
                      <a:prstDash val="solid"/>
                    </a:lnBlToTr>
                  </a:tcPr>
                </a:tc>
                <a:tc>
                  <a:txBody>
                    <a:bodyPr/>
                    <a:lstStyle/>
                    <a:p>
                      <a:pPr algn="ctr" fontAlgn="b"/>
                      <a:r>
                        <a:rPr lang="es-MX" sz="800" b="1" i="0" u="none" strike="noStrike" dirty="0">
                          <a:solidFill>
                            <a:srgbClr val="000000"/>
                          </a:solidFill>
                          <a:effectLst/>
                          <a:latin typeface="Century Gothic" panose="020B0502020202020204" pitchFamily="34" charset="0"/>
                        </a:rPr>
                        <a:t> 982 </a:t>
                      </a:r>
                    </a:p>
                  </a:txBody>
                  <a:tcPr marL="4982" marR="4982" marT="4982" marB="23915"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 xmlns:a16="http://schemas.microsoft.com/office/drawing/2014/main" val="80600529"/>
                  </a:ext>
                </a:extLst>
              </a:tr>
              <a:tr h="143816">
                <a:tc>
                  <a:txBody>
                    <a:bodyPr/>
                    <a:lstStyle/>
                    <a:p>
                      <a:pPr algn="ctr" fontAlgn="b"/>
                      <a:r>
                        <a:rPr lang="es-MX" sz="800" b="0" i="1" u="none" strike="noStrike" dirty="0">
                          <a:solidFill>
                            <a:srgbClr val="000000"/>
                          </a:solidFill>
                          <a:effectLst/>
                          <a:latin typeface="Century Gothic" panose="020B0502020202020204" pitchFamily="34" charset="0"/>
                        </a:rPr>
                        <a:t>     Fideicomiso Cartera</a:t>
                      </a:r>
                    </a:p>
                  </a:txBody>
                  <a:tcPr marL="4982" marR="4982" marT="4982" marB="23915"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a:noFill/>
                    </a:lnT>
                    <a:lnB>
                      <a:noFill/>
                    </a:lnB>
                    <a:lnTlToBr w="12700" cmpd="sng">
                      <a:noFill/>
                      <a:prstDash val="solid"/>
                    </a:lnTlToBr>
                    <a:lnBlToTr w="12700" cmpd="sng">
                      <a:noFill/>
                      <a:prstDash val="solid"/>
                    </a:lnBlToTr>
                  </a:tcPr>
                </a:tc>
                <a:tc>
                  <a:txBody>
                    <a:bodyPr/>
                    <a:lstStyle/>
                    <a:p>
                      <a:pPr algn="ctr" fontAlgn="b"/>
                      <a:r>
                        <a:rPr lang="es-MX" sz="800" b="1" i="0" u="none" strike="noStrike" dirty="0">
                          <a:solidFill>
                            <a:srgbClr val="000000"/>
                          </a:solidFill>
                          <a:effectLst/>
                          <a:latin typeface="Century Gothic" panose="020B0502020202020204" pitchFamily="34" charset="0"/>
                        </a:rPr>
                        <a:t> 55 </a:t>
                      </a:r>
                    </a:p>
                  </a:txBody>
                  <a:tcPr marL="4982" marR="4982" marT="4982" marB="23915"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a:noFill/>
                    </a:lnT>
                    <a:lnB>
                      <a:noFill/>
                    </a:lnB>
                    <a:lnTlToBr w="12700" cmpd="sng">
                      <a:noFill/>
                      <a:prstDash val="solid"/>
                    </a:lnTlToBr>
                    <a:lnBlToTr w="12700" cmpd="sng">
                      <a:noFill/>
                      <a:prstDash val="solid"/>
                    </a:lnBlToTr>
                  </a:tcPr>
                </a:tc>
                <a:tc>
                  <a:txBody>
                    <a:bodyPr/>
                    <a:lstStyle/>
                    <a:p>
                      <a:pPr algn="ctr" fontAlgn="b"/>
                      <a:r>
                        <a:rPr lang="es-MX" sz="800" b="1" i="0" u="none" strike="noStrike" dirty="0">
                          <a:solidFill>
                            <a:srgbClr val="000000"/>
                          </a:solidFill>
                          <a:effectLst/>
                          <a:latin typeface="Century Gothic" panose="020B0502020202020204" pitchFamily="34" charset="0"/>
                        </a:rPr>
                        <a:t> 35 </a:t>
                      </a:r>
                    </a:p>
                  </a:txBody>
                  <a:tcPr marL="4982" marR="4982" marT="4982" marB="23915"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es-MX" sz="800" b="1" i="0" u="none" strike="noStrike" dirty="0">
                          <a:solidFill>
                            <a:srgbClr val="000000"/>
                          </a:solidFill>
                          <a:effectLst/>
                          <a:latin typeface="Century Gothic" panose="020B0502020202020204" pitchFamily="34" charset="0"/>
                        </a:rPr>
                        <a:t> 26 </a:t>
                      </a:r>
                    </a:p>
                  </a:txBody>
                  <a:tcPr marL="4982" marR="4982" marT="4982" marB="23915"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a:noFill/>
                    </a:lnT>
                    <a:lnB>
                      <a:noFill/>
                    </a:lnB>
                    <a:lnTlToBr w="12700" cmpd="sng">
                      <a:noFill/>
                      <a:prstDash val="solid"/>
                    </a:lnTlToBr>
                    <a:lnBlToTr w="12700" cmpd="sng">
                      <a:noFill/>
                      <a:prstDash val="solid"/>
                    </a:lnBlToTr>
                  </a:tcPr>
                </a:tc>
                <a:tc>
                  <a:txBody>
                    <a:bodyPr/>
                    <a:lstStyle/>
                    <a:p>
                      <a:pPr algn="ctr" fontAlgn="b"/>
                      <a:r>
                        <a:rPr lang="es-MX" sz="800" b="1" i="0" u="none" strike="noStrike" dirty="0">
                          <a:solidFill>
                            <a:srgbClr val="000000"/>
                          </a:solidFill>
                          <a:effectLst/>
                          <a:latin typeface="Century Gothic" panose="020B0502020202020204" pitchFamily="34" charset="0"/>
                        </a:rPr>
                        <a:t> 20 </a:t>
                      </a:r>
                    </a:p>
                  </a:txBody>
                  <a:tcPr marL="4982" marR="4982" marT="4982" marB="23915"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 xmlns:a16="http://schemas.microsoft.com/office/drawing/2014/main" val="146698113"/>
                  </a:ext>
                </a:extLst>
              </a:tr>
              <a:tr h="143816">
                <a:tc>
                  <a:txBody>
                    <a:bodyPr/>
                    <a:lstStyle/>
                    <a:p>
                      <a:pPr algn="ctr" fontAlgn="b"/>
                      <a:r>
                        <a:rPr lang="es-MX" sz="800" b="1" i="0" u="none" strike="noStrike" dirty="0">
                          <a:solidFill>
                            <a:srgbClr val="000000"/>
                          </a:solidFill>
                          <a:effectLst/>
                          <a:latin typeface="Century Gothic" panose="020B0502020202020204" pitchFamily="34" charset="0"/>
                        </a:rPr>
                        <a:t>Traspaso FANVIT</a:t>
                      </a:r>
                    </a:p>
                  </a:txBody>
                  <a:tcPr marL="4982" marR="4982" marT="4982" marB="23915"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a:noFill/>
                    </a:lnT>
                    <a:lnB>
                      <a:noFill/>
                    </a:lnB>
                    <a:lnTlToBr w="12700" cmpd="sng">
                      <a:noFill/>
                      <a:prstDash val="solid"/>
                    </a:lnTlToBr>
                    <a:lnBlToTr w="12700" cmpd="sng">
                      <a:noFill/>
                      <a:prstDash val="solid"/>
                    </a:lnBlToTr>
                    <a:solidFill>
                      <a:srgbClr val="D9D9D9"/>
                    </a:solidFill>
                  </a:tcPr>
                </a:tc>
                <a:tc>
                  <a:txBody>
                    <a:bodyPr/>
                    <a:lstStyle/>
                    <a:p>
                      <a:pPr algn="ctr" fontAlgn="b"/>
                      <a:r>
                        <a:rPr lang="es-MX" sz="800" b="1" i="0" u="none" strike="noStrike" dirty="0">
                          <a:solidFill>
                            <a:srgbClr val="000000"/>
                          </a:solidFill>
                          <a:effectLst/>
                          <a:latin typeface="Century Gothic" panose="020B0502020202020204" pitchFamily="34" charset="0"/>
                        </a:rPr>
                        <a:t> 6,000 </a:t>
                      </a:r>
                    </a:p>
                  </a:txBody>
                  <a:tcPr marL="4982" marR="4982" marT="4982" marB="23915"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a:noFill/>
                    </a:lnT>
                    <a:lnB>
                      <a:noFill/>
                    </a:lnB>
                    <a:lnTlToBr w="12700" cmpd="sng">
                      <a:noFill/>
                      <a:prstDash val="solid"/>
                    </a:lnTlToBr>
                    <a:lnBlToTr w="12700" cmpd="sng">
                      <a:noFill/>
                      <a:prstDash val="solid"/>
                    </a:lnBlToTr>
                    <a:solidFill>
                      <a:srgbClr val="D9D9D9"/>
                    </a:solidFill>
                  </a:tcPr>
                </a:tc>
                <a:tc>
                  <a:txBody>
                    <a:bodyPr/>
                    <a:lstStyle/>
                    <a:p>
                      <a:pPr algn="ctr" fontAlgn="b"/>
                      <a:r>
                        <a:rPr lang="es-MX" sz="800" b="1" i="0" u="none" strike="noStrike" dirty="0">
                          <a:solidFill>
                            <a:srgbClr val="000000"/>
                          </a:solidFill>
                          <a:effectLst/>
                          <a:latin typeface="Century Gothic" panose="020B0502020202020204" pitchFamily="34" charset="0"/>
                        </a:rPr>
                        <a:t> -   </a:t>
                      </a:r>
                    </a:p>
                  </a:txBody>
                  <a:tcPr marL="4982" marR="4982" marT="4982" marB="23915"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rgbClr val="D9D9D9"/>
                    </a:solidFill>
                  </a:tcPr>
                </a:tc>
                <a:tc>
                  <a:txBody>
                    <a:bodyPr/>
                    <a:lstStyle/>
                    <a:p>
                      <a:pPr algn="ctr" fontAlgn="b"/>
                      <a:r>
                        <a:rPr lang="es-MX" sz="800" b="1" i="0" u="none" strike="noStrike" dirty="0">
                          <a:solidFill>
                            <a:srgbClr val="000000"/>
                          </a:solidFill>
                          <a:effectLst/>
                          <a:latin typeface="Century Gothic" panose="020B0502020202020204" pitchFamily="34" charset="0"/>
                        </a:rPr>
                        <a:t> 5,000 </a:t>
                      </a:r>
                    </a:p>
                  </a:txBody>
                  <a:tcPr marL="4982" marR="4982" marT="4982" marB="23915"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a:noFill/>
                    </a:lnT>
                    <a:lnB>
                      <a:noFill/>
                    </a:lnB>
                    <a:lnTlToBr w="12700" cmpd="sng">
                      <a:noFill/>
                      <a:prstDash val="solid"/>
                    </a:lnTlToBr>
                    <a:lnBlToTr w="12700" cmpd="sng">
                      <a:noFill/>
                      <a:prstDash val="solid"/>
                    </a:lnBlToTr>
                    <a:solidFill>
                      <a:srgbClr val="D9D9D9"/>
                    </a:solidFill>
                  </a:tcPr>
                </a:tc>
                <a:tc>
                  <a:txBody>
                    <a:bodyPr/>
                    <a:lstStyle/>
                    <a:p>
                      <a:pPr algn="ctr" fontAlgn="b"/>
                      <a:r>
                        <a:rPr lang="es-MX" sz="800" b="1" i="0" u="none" strike="noStrike" dirty="0">
                          <a:solidFill>
                            <a:srgbClr val="000000"/>
                          </a:solidFill>
                          <a:effectLst/>
                          <a:latin typeface="Century Gothic" panose="020B0502020202020204" pitchFamily="34" charset="0"/>
                        </a:rPr>
                        <a:t> 17,500 </a:t>
                      </a:r>
                    </a:p>
                  </a:txBody>
                  <a:tcPr marL="4982" marR="4982" marT="4982" marB="23915"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rgbClr val="D9D9D9"/>
                    </a:solidFill>
                  </a:tcPr>
                </a:tc>
                <a:extLst>
                  <a:ext uri="{0D108BD9-81ED-4DB2-BD59-A6C34878D82A}">
                    <a16:rowId xmlns="" xmlns:a16="http://schemas.microsoft.com/office/drawing/2014/main" val="2034400659"/>
                  </a:ext>
                </a:extLst>
              </a:tr>
              <a:tr h="143816">
                <a:tc>
                  <a:txBody>
                    <a:bodyPr/>
                    <a:lstStyle/>
                    <a:p>
                      <a:pPr algn="ctr" fontAlgn="b"/>
                      <a:endParaRPr lang="es-MX" sz="800" b="0" i="1" u="none" strike="noStrike" dirty="0">
                        <a:solidFill>
                          <a:srgbClr val="000000"/>
                        </a:solidFill>
                        <a:effectLst/>
                        <a:latin typeface="Century Gothic" panose="020B0502020202020204" pitchFamily="34" charset="0"/>
                      </a:endParaRPr>
                    </a:p>
                  </a:txBody>
                  <a:tcPr marL="4982" marR="4982" marT="4982" marB="23915"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a:noFill/>
                    </a:lnT>
                    <a:lnB>
                      <a:noFill/>
                    </a:lnB>
                    <a:lnTlToBr w="12700" cmpd="sng">
                      <a:noFill/>
                      <a:prstDash val="solid"/>
                    </a:lnTlToBr>
                    <a:lnBlToTr w="12700" cmpd="sng">
                      <a:noFill/>
                      <a:prstDash val="solid"/>
                    </a:lnBlToTr>
                  </a:tcPr>
                </a:tc>
                <a:tc>
                  <a:txBody>
                    <a:bodyPr/>
                    <a:lstStyle/>
                    <a:p>
                      <a:pPr algn="ctr" fontAlgn="b"/>
                      <a:r>
                        <a:rPr lang="es-MX" sz="800" b="1" i="0" u="none" strike="noStrike" dirty="0">
                          <a:solidFill>
                            <a:srgbClr val="000080"/>
                          </a:solidFill>
                          <a:effectLst/>
                          <a:latin typeface="Century Gothic" panose="020B0502020202020204" pitchFamily="34" charset="0"/>
                        </a:rPr>
                        <a:t> -   </a:t>
                      </a:r>
                    </a:p>
                  </a:txBody>
                  <a:tcPr marL="4982" marR="4982" marT="4982" marB="23915"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a:noFill/>
                    </a:lnT>
                    <a:lnB>
                      <a:noFill/>
                    </a:lnB>
                    <a:lnTlToBr w="12700" cmpd="sng">
                      <a:noFill/>
                      <a:prstDash val="solid"/>
                    </a:lnTlToBr>
                    <a:lnBlToTr w="12700" cmpd="sng">
                      <a:noFill/>
                      <a:prstDash val="solid"/>
                    </a:lnBlToTr>
                  </a:tcPr>
                </a:tc>
                <a:tc>
                  <a:txBody>
                    <a:bodyPr/>
                    <a:lstStyle/>
                    <a:p>
                      <a:pPr algn="ctr" fontAlgn="b"/>
                      <a:r>
                        <a:rPr lang="es-MX" sz="800" b="1" i="0" u="none" strike="noStrike" dirty="0">
                          <a:solidFill>
                            <a:srgbClr val="000080"/>
                          </a:solidFill>
                          <a:effectLst/>
                          <a:latin typeface="Century Gothic" panose="020B0502020202020204" pitchFamily="34" charset="0"/>
                        </a:rPr>
                        <a:t> -   </a:t>
                      </a:r>
                    </a:p>
                  </a:txBody>
                  <a:tcPr marL="4982" marR="4982" marT="4982" marB="23915"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a:noFill/>
                    </a:lnB>
                    <a:lnTlToBr w="12700" cmpd="sng">
                      <a:noFill/>
                      <a:prstDash val="solid"/>
                    </a:lnTlToBr>
                    <a:lnBlToTr w="12700" cmpd="sng">
                      <a:noFill/>
                      <a:prstDash val="solid"/>
                    </a:lnBlToTr>
                  </a:tcPr>
                </a:tc>
                <a:tc>
                  <a:txBody>
                    <a:bodyPr/>
                    <a:lstStyle/>
                    <a:p>
                      <a:pPr algn="ctr" fontAlgn="b"/>
                      <a:endParaRPr lang="es-MX" sz="800" b="0" i="0" u="none" strike="noStrike" dirty="0">
                        <a:solidFill>
                          <a:srgbClr val="44546A"/>
                        </a:solidFill>
                        <a:effectLst/>
                        <a:latin typeface="Century Gothic" panose="020B0502020202020204" pitchFamily="34" charset="0"/>
                      </a:endParaRPr>
                    </a:p>
                  </a:txBody>
                  <a:tcPr marL="4982" marR="4982" marT="4982" marB="23915"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a:noFill/>
                    </a:lnT>
                    <a:lnB>
                      <a:noFill/>
                    </a:lnB>
                    <a:lnTlToBr w="12700" cmpd="sng">
                      <a:noFill/>
                      <a:prstDash val="solid"/>
                    </a:lnTlToBr>
                    <a:lnBlToTr w="12700" cmpd="sng">
                      <a:noFill/>
                      <a:prstDash val="solid"/>
                    </a:lnBlToTr>
                  </a:tcPr>
                </a:tc>
                <a:tc>
                  <a:txBody>
                    <a:bodyPr/>
                    <a:lstStyle/>
                    <a:p>
                      <a:pPr algn="ctr" fontAlgn="b"/>
                      <a:endParaRPr lang="es-MX" sz="800" b="1" i="0" u="none" strike="noStrike" dirty="0">
                        <a:solidFill>
                          <a:srgbClr val="000080"/>
                        </a:solidFill>
                        <a:effectLst/>
                        <a:latin typeface="Century Gothic" panose="020B0502020202020204" pitchFamily="34" charset="0"/>
                      </a:endParaRPr>
                    </a:p>
                  </a:txBody>
                  <a:tcPr marL="4982" marR="4982" marT="4982" marB="23915"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a:noFill/>
                    </a:lnB>
                    <a:lnTlToBr w="12700" cmpd="sng">
                      <a:noFill/>
                      <a:prstDash val="solid"/>
                    </a:lnTlToBr>
                    <a:lnBlToTr w="12700" cmpd="sng">
                      <a:noFill/>
                      <a:prstDash val="solid"/>
                    </a:lnBlToTr>
                  </a:tcPr>
                </a:tc>
                <a:extLst>
                  <a:ext uri="{0D108BD9-81ED-4DB2-BD59-A6C34878D82A}">
                    <a16:rowId xmlns="" xmlns:a16="http://schemas.microsoft.com/office/drawing/2014/main" val="3501641556"/>
                  </a:ext>
                </a:extLst>
              </a:tr>
              <a:tr h="143816">
                <a:tc>
                  <a:txBody>
                    <a:bodyPr/>
                    <a:lstStyle/>
                    <a:p>
                      <a:pPr algn="ctr" fontAlgn="b"/>
                      <a:r>
                        <a:rPr lang="es-MX" sz="800" b="1" i="0" u="none" strike="noStrike" dirty="0">
                          <a:solidFill>
                            <a:srgbClr val="000000"/>
                          </a:solidFill>
                          <a:effectLst/>
                          <a:latin typeface="Century Gothic" panose="020B0502020202020204" pitchFamily="34" charset="0"/>
                        </a:rPr>
                        <a:t>Existencia Final</a:t>
                      </a:r>
                    </a:p>
                  </a:txBody>
                  <a:tcPr marL="4982" marR="4982" marT="4982" marB="23915"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a:noFill/>
                    </a:lnT>
                    <a:lnB w="635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es-MX" sz="800" b="1" i="0" u="none" strike="noStrike" dirty="0">
                          <a:solidFill>
                            <a:srgbClr val="000000"/>
                          </a:solidFill>
                          <a:effectLst/>
                          <a:latin typeface="Century Gothic" panose="020B0502020202020204" pitchFamily="34" charset="0"/>
                        </a:rPr>
                        <a:t> 45,091 </a:t>
                      </a:r>
                    </a:p>
                  </a:txBody>
                  <a:tcPr marL="4982" marR="4982" marT="4982" marB="23915"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a:noFill/>
                    </a:lnT>
                    <a:lnB w="635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es-MX" sz="800" b="1" i="0" u="none" strike="noStrike" dirty="0">
                          <a:solidFill>
                            <a:srgbClr val="000000"/>
                          </a:solidFill>
                          <a:effectLst/>
                          <a:latin typeface="Century Gothic" panose="020B0502020202020204" pitchFamily="34" charset="0"/>
                        </a:rPr>
                        <a:t> 51,065 </a:t>
                      </a:r>
                    </a:p>
                  </a:txBody>
                  <a:tcPr marL="4982" marR="4982" marT="4982" marB="23915"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a:noFill/>
                    </a:lnT>
                    <a:lnB w="635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es-MX" sz="800" b="1" i="0" u="none" strike="noStrike" dirty="0">
                          <a:solidFill>
                            <a:srgbClr val="000000"/>
                          </a:solidFill>
                          <a:effectLst/>
                          <a:latin typeface="Century Gothic" panose="020B0502020202020204" pitchFamily="34" charset="0"/>
                        </a:rPr>
                        <a:t> 53,125 </a:t>
                      </a:r>
                    </a:p>
                  </a:txBody>
                  <a:tcPr marL="4982" marR="4982" marT="4982" marB="23915"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a:noFill/>
                    </a:lnT>
                    <a:lnB w="635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es-MX" sz="800" b="1" i="0" u="none" strike="noStrike" dirty="0">
                          <a:solidFill>
                            <a:srgbClr val="000000"/>
                          </a:solidFill>
                          <a:effectLst/>
                          <a:latin typeface="Century Gothic" panose="020B0502020202020204" pitchFamily="34" charset="0"/>
                        </a:rPr>
                        <a:t> 39,171 </a:t>
                      </a:r>
                    </a:p>
                  </a:txBody>
                  <a:tcPr marL="4982" marR="4982" marT="4982" marB="23915"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a:noFill/>
                    </a:lnT>
                    <a:lnB w="635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 xmlns:a16="http://schemas.microsoft.com/office/drawing/2014/main" val="1025938052"/>
                  </a:ext>
                </a:extLst>
              </a:tr>
              <a:tr h="143816">
                <a:tc>
                  <a:txBody>
                    <a:bodyPr/>
                    <a:lstStyle/>
                    <a:p>
                      <a:pPr algn="ctr" fontAlgn="b"/>
                      <a:r>
                        <a:rPr lang="es-MX" sz="800" b="1" i="0" u="none" strike="noStrike" dirty="0">
                          <a:solidFill>
                            <a:srgbClr val="000000"/>
                          </a:solidFill>
                          <a:effectLst/>
                          <a:latin typeface="Century Gothic" panose="020B0502020202020204" pitchFamily="34" charset="0"/>
                        </a:rPr>
                        <a:t>FANVIT</a:t>
                      </a:r>
                    </a:p>
                  </a:txBody>
                  <a:tcPr marL="4982" marR="4982" marT="4982" marB="23915" anchor="ctr">
                    <a:lnL>
                      <a:noFill/>
                    </a:lnL>
                    <a:lnR>
                      <a:noFill/>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es-MX" sz="800" b="1" i="0" u="none" strike="noStrike" dirty="0">
                          <a:solidFill>
                            <a:srgbClr val="000000"/>
                          </a:solidFill>
                          <a:effectLst/>
                          <a:latin typeface="Century Gothic" panose="020B0502020202020204" pitchFamily="34" charset="0"/>
                        </a:rPr>
                        <a:t>96,360</a:t>
                      </a:r>
                    </a:p>
                  </a:txBody>
                  <a:tcPr marL="4982" marR="4982" marT="4982" marB="23915" anchor="ctr">
                    <a:lnL>
                      <a:noFill/>
                    </a:lnL>
                    <a:lnR>
                      <a:noFill/>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es-MX" sz="800" b="1" i="0" u="none" strike="noStrike" dirty="0">
                          <a:solidFill>
                            <a:srgbClr val="000000"/>
                          </a:solidFill>
                          <a:effectLst/>
                          <a:latin typeface="Century Gothic" panose="020B0502020202020204" pitchFamily="34" charset="0"/>
                        </a:rPr>
                        <a:t>96,360</a:t>
                      </a:r>
                    </a:p>
                  </a:txBody>
                  <a:tcPr marL="4982" marR="4982" marT="4982" marB="23915" anchor="ctr">
                    <a:lnL>
                      <a:noFill/>
                    </a:lnL>
                    <a:lnR>
                      <a:noFill/>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es-MX" sz="800" b="1" i="0" u="none" strike="noStrike" dirty="0">
                          <a:solidFill>
                            <a:srgbClr val="000000"/>
                          </a:solidFill>
                          <a:effectLst/>
                          <a:latin typeface="Century Gothic" panose="020B0502020202020204" pitchFamily="34" charset="0"/>
                        </a:rPr>
                        <a:t>101,360</a:t>
                      </a:r>
                    </a:p>
                  </a:txBody>
                  <a:tcPr marL="4982" marR="4982" marT="4982" marB="23915" anchor="ctr">
                    <a:lnL>
                      <a:noFill/>
                    </a:lnL>
                    <a:lnR>
                      <a:noFill/>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es-MX" sz="800" b="1" i="0" u="none" strike="noStrike" dirty="0">
                          <a:solidFill>
                            <a:srgbClr val="000000"/>
                          </a:solidFill>
                          <a:effectLst/>
                          <a:latin typeface="Century Gothic" panose="020B0502020202020204" pitchFamily="34" charset="0"/>
                        </a:rPr>
                        <a:t>118,860</a:t>
                      </a:r>
                    </a:p>
                  </a:txBody>
                  <a:tcPr marL="4982" marR="4982" marT="4982" marB="23915" anchor="ctr">
                    <a:lnL>
                      <a:noFill/>
                    </a:lnL>
                    <a:lnR>
                      <a:noFill/>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 xmlns:a16="http://schemas.microsoft.com/office/drawing/2014/main" val="1713246332"/>
                  </a:ext>
                </a:extLst>
              </a:tr>
              <a:tr h="143816">
                <a:tc>
                  <a:txBody>
                    <a:bodyPr/>
                    <a:lstStyle/>
                    <a:p>
                      <a:pPr algn="ctr" fontAlgn="b"/>
                      <a:r>
                        <a:rPr lang="es-MX" sz="800" b="1" i="0" u="none" strike="noStrike" dirty="0">
                          <a:solidFill>
                            <a:srgbClr val="000000"/>
                          </a:solidFill>
                          <a:effectLst/>
                          <a:latin typeface="Century Gothic" panose="020B0502020202020204" pitchFamily="34" charset="0"/>
                        </a:rPr>
                        <a:t>SUMA Existencia + FANVIT</a:t>
                      </a:r>
                    </a:p>
                  </a:txBody>
                  <a:tcPr marL="4982" marR="4982" marT="4982" marB="23915"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rgbClr val="808080"/>
                    </a:solidFill>
                  </a:tcPr>
                </a:tc>
                <a:tc>
                  <a:txBody>
                    <a:bodyPr/>
                    <a:lstStyle/>
                    <a:p>
                      <a:pPr algn="ctr" fontAlgn="b"/>
                      <a:r>
                        <a:rPr lang="es-MX" sz="800" b="1" i="0" u="none" strike="noStrike" dirty="0">
                          <a:solidFill>
                            <a:srgbClr val="000000"/>
                          </a:solidFill>
                          <a:effectLst/>
                          <a:latin typeface="Century Gothic" panose="020B0502020202020204" pitchFamily="34" charset="0"/>
                        </a:rPr>
                        <a:t> 141,451 </a:t>
                      </a:r>
                    </a:p>
                  </a:txBody>
                  <a:tcPr marL="4982" marR="4982" marT="4982" marB="23915"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a:noFill/>
                    </a:lnB>
                    <a:lnTlToBr w="12700" cmpd="sng">
                      <a:noFill/>
                      <a:prstDash val="solid"/>
                    </a:lnTlToBr>
                    <a:lnBlToTr w="12700" cmpd="sng">
                      <a:noFill/>
                      <a:prstDash val="solid"/>
                    </a:lnBlToTr>
                    <a:solidFill>
                      <a:srgbClr val="808080"/>
                    </a:solidFill>
                  </a:tcPr>
                </a:tc>
                <a:tc>
                  <a:txBody>
                    <a:bodyPr/>
                    <a:lstStyle/>
                    <a:p>
                      <a:pPr algn="ctr" fontAlgn="b"/>
                      <a:r>
                        <a:rPr lang="es-MX" sz="800" b="1" i="0" u="none" strike="noStrike" dirty="0">
                          <a:solidFill>
                            <a:srgbClr val="000000"/>
                          </a:solidFill>
                          <a:effectLst/>
                          <a:latin typeface="Century Gothic" panose="020B0502020202020204" pitchFamily="34" charset="0"/>
                        </a:rPr>
                        <a:t> 147,425 </a:t>
                      </a:r>
                    </a:p>
                  </a:txBody>
                  <a:tcPr marL="4982" marR="4982" marT="4982" marB="23915"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a:noFill/>
                    </a:lnB>
                    <a:lnTlToBr w="12700" cmpd="sng">
                      <a:noFill/>
                      <a:prstDash val="solid"/>
                    </a:lnTlToBr>
                    <a:lnBlToTr w="12700" cmpd="sng">
                      <a:noFill/>
                      <a:prstDash val="solid"/>
                    </a:lnBlToTr>
                    <a:solidFill>
                      <a:srgbClr val="808080"/>
                    </a:solidFill>
                  </a:tcPr>
                </a:tc>
                <a:tc>
                  <a:txBody>
                    <a:bodyPr/>
                    <a:lstStyle/>
                    <a:p>
                      <a:pPr algn="ctr" fontAlgn="b"/>
                      <a:r>
                        <a:rPr lang="es-MX" sz="800" b="1" i="0" u="none" strike="noStrike" dirty="0">
                          <a:solidFill>
                            <a:srgbClr val="000000"/>
                          </a:solidFill>
                          <a:effectLst/>
                          <a:latin typeface="Century Gothic" panose="020B0502020202020204" pitchFamily="34" charset="0"/>
                        </a:rPr>
                        <a:t> 154,485 </a:t>
                      </a:r>
                    </a:p>
                  </a:txBody>
                  <a:tcPr marL="4982" marR="4982" marT="4982" marB="23915"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a:noFill/>
                    </a:lnB>
                    <a:lnTlToBr w="12700" cmpd="sng">
                      <a:noFill/>
                      <a:prstDash val="solid"/>
                    </a:lnTlToBr>
                    <a:lnBlToTr w="12700" cmpd="sng">
                      <a:noFill/>
                      <a:prstDash val="solid"/>
                    </a:lnBlToTr>
                    <a:solidFill>
                      <a:srgbClr val="808080"/>
                    </a:solidFill>
                  </a:tcPr>
                </a:tc>
                <a:tc>
                  <a:txBody>
                    <a:bodyPr/>
                    <a:lstStyle/>
                    <a:p>
                      <a:pPr algn="ctr" fontAlgn="b"/>
                      <a:r>
                        <a:rPr lang="es-MX" sz="800" b="1" i="0" u="none" strike="noStrike" dirty="0">
                          <a:solidFill>
                            <a:srgbClr val="000000"/>
                          </a:solidFill>
                          <a:effectLst/>
                          <a:latin typeface="Century Gothic" panose="020B0502020202020204" pitchFamily="34" charset="0"/>
                        </a:rPr>
                        <a:t> 158,031 </a:t>
                      </a:r>
                    </a:p>
                  </a:txBody>
                  <a:tcPr marL="4982" marR="4982" marT="4982" marB="23915"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a:noFill/>
                    </a:lnB>
                    <a:lnTlToBr w="12700" cmpd="sng">
                      <a:noFill/>
                      <a:prstDash val="solid"/>
                    </a:lnTlToBr>
                    <a:lnBlToTr w="12700" cmpd="sng">
                      <a:noFill/>
                      <a:prstDash val="solid"/>
                    </a:lnBlToTr>
                    <a:solidFill>
                      <a:srgbClr val="808080"/>
                    </a:solidFill>
                  </a:tcPr>
                </a:tc>
                <a:extLst>
                  <a:ext uri="{0D108BD9-81ED-4DB2-BD59-A6C34878D82A}">
                    <a16:rowId xmlns="" xmlns:a16="http://schemas.microsoft.com/office/drawing/2014/main" val="3064658353"/>
                  </a:ext>
                </a:extLst>
              </a:tr>
            </a:tbl>
          </a:graphicData>
        </a:graphic>
      </p:graphicFrame>
    </p:spTree>
    <p:extLst>
      <p:ext uri="{BB962C8B-B14F-4D97-AF65-F5344CB8AC3E}">
        <p14:creationId xmlns:p14="http://schemas.microsoft.com/office/powerpoint/2010/main" val="1660417060"/>
      </p:ext>
    </p:extLst>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1 Título"/>
          <p:cNvSpPr>
            <a:spLocks noGrp="1"/>
          </p:cNvSpPr>
          <p:nvPr>
            <p:ph type="title"/>
          </p:nvPr>
        </p:nvSpPr>
        <p:spPr>
          <a:xfrm>
            <a:off x="392113" y="274638"/>
            <a:ext cx="7450137" cy="631825"/>
          </a:xfrm>
        </p:spPr>
        <p:txBody>
          <a:bodyPr/>
          <a:lstStyle/>
          <a:p>
            <a:r>
              <a:rPr lang="es-MX" altLang="es-MX" sz="2000" b="1" dirty="0" smtClean="0">
                <a:latin typeface="Century Gothic" panose="020B0502020202020204" pitchFamily="34" charset="0"/>
              </a:rPr>
              <a:t>Traspasos de recursos de la Tesorería al Fanvit</a:t>
            </a:r>
            <a:br>
              <a:rPr lang="es-MX" altLang="es-MX" sz="2000" b="1" dirty="0" smtClean="0">
                <a:latin typeface="Century Gothic" panose="020B0502020202020204" pitchFamily="34" charset="0"/>
              </a:rPr>
            </a:br>
            <a:r>
              <a:rPr lang="es-MX" altLang="es-MX" sz="1400" b="1" dirty="0" smtClean="0">
                <a:latin typeface="Century Gothic" panose="020B0502020202020204" pitchFamily="34" charset="0"/>
              </a:rPr>
              <a:t>Periodo 2014 - 2018</a:t>
            </a:r>
          </a:p>
        </p:txBody>
      </p:sp>
      <p:sp>
        <p:nvSpPr>
          <p:cNvPr id="5123" name="7 CuadroTexto"/>
          <p:cNvSpPr txBox="1">
            <a:spLocks noChangeArrowheads="1"/>
          </p:cNvSpPr>
          <p:nvPr/>
        </p:nvSpPr>
        <p:spPr bwMode="auto">
          <a:xfrm>
            <a:off x="392113" y="6224588"/>
            <a:ext cx="7875587"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285750" indent="-285750">
              <a:spcBef>
                <a:spcPct val="20000"/>
              </a:spcBef>
              <a:buFont typeface="Arial" pitchFamily="34" charset="0"/>
              <a:buChar char="•"/>
              <a:defRPr sz="2800">
                <a:solidFill>
                  <a:schemeClr val="tx1"/>
                </a:solidFill>
                <a:latin typeface="Myriad Pro Light"/>
                <a:ea typeface="Myriad Pro Light"/>
                <a:cs typeface="Myriad Pro Light"/>
              </a:defRPr>
            </a:lvl1pPr>
            <a:lvl2pPr marL="742950" indent="-285750">
              <a:spcBef>
                <a:spcPct val="20000"/>
              </a:spcBef>
              <a:buFont typeface="Arial" pitchFamily="34" charset="0"/>
              <a:buChar char="–"/>
              <a:defRPr sz="2400">
                <a:solidFill>
                  <a:schemeClr val="tx1"/>
                </a:solidFill>
                <a:latin typeface="Myriad Pro Light"/>
                <a:ea typeface="Myriad Pro Light"/>
                <a:cs typeface="Myriad Pro Light"/>
              </a:defRPr>
            </a:lvl2pPr>
            <a:lvl3pPr marL="1143000" indent="-228600">
              <a:spcBef>
                <a:spcPct val="20000"/>
              </a:spcBef>
              <a:buFont typeface="Arial" pitchFamily="34" charset="0"/>
              <a:buChar char="•"/>
              <a:defRPr sz="2000">
                <a:solidFill>
                  <a:schemeClr val="tx1"/>
                </a:solidFill>
                <a:latin typeface="Myriad Pro Light"/>
                <a:ea typeface="Myriad Pro Light"/>
                <a:cs typeface="Myriad Pro Light"/>
              </a:defRPr>
            </a:lvl3pPr>
            <a:lvl4pPr marL="1600200" indent="-228600">
              <a:spcBef>
                <a:spcPct val="20000"/>
              </a:spcBef>
              <a:buFont typeface="Arial" pitchFamily="34" charset="0"/>
              <a:buChar char="–"/>
              <a:defRPr>
                <a:solidFill>
                  <a:schemeClr val="tx1"/>
                </a:solidFill>
                <a:latin typeface="Myriad Pro Light"/>
                <a:ea typeface="Myriad Pro Light"/>
                <a:cs typeface="Myriad Pro Light"/>
              </a:defRPr>
            </a:lvl4pPr>
            <a:lvl5pPr marL="2057400" indent="-228600">
              <a:spcBef>
                <a:spcPct val="20000"/>
              </a:spcBef>
              <a:buFont typeface="Arial" pitchFamily="34" charset="0"/>
              <a:buChar char="»"/>
              <a:defRPr>
                <a:solidFill>
                  <a:schemeClr val="tx1"/>
                </a:solidFill>
                <a:latin typeface="Myriad Pro Light"/>
                <a:ea typeface="Myriad Pro Light"/>
                <a:cs typeface="Myriad Pro Light"/>
              </a:defRPr>
            </a:lvl5pPr>
            <a:lvl6pPr marL="2514600" indent="-228600" defTabSz="457200" eaLnBrk="0" fontAlgn="base" hangingPunct="0">
              <a:spcBef>
                <a:spcPct val="20000"/>
              </a:spcBef>
              <a:spcAft>
                <a:spcPct val="0"/>
              </a:spcAft>
              <a:buFont typeface="Arial" pitchFamily="34" charset="0"/>
              <a:buChar char="»"/>
              <a:defRPr>
                <a:solidFill>
                  <a:schemeClr val="tx1"/>
                </a:solidFill>
                <a:latin typeface="Myriad Pro Light"/>
                <a:ea typeface="Myriad Pro Light"/>
                <a:cs typeface="Myriad Pro Light"/>
              </a:defRPr>
            </a:lvl6pPr>
            <a:lvl7pPr marL="2971800" indent="-228600" defTabSz="457200" eaLnBrk="0" fontAlgn="base" hangingPunct="0">
              <a:spcBef>
                <a:spcPct val="20000"/>
              </a:spcBef>
              <a:spcAft>
                <a:spcPct val="0"/>
              </a:spcAft>
              <a:buFont typeface="Arial" pitchFamily="34" charset="0"/>
              <a:buChar char="»"/>
              <a:defRPr>
                <a:solidFill>
                  <a:schemeClr val="tx1"/>
                </a:solidFill>
                <a:latin typeface="Myriad Pro Light"/>
                <a:ea typeface="Myriad Pro Light"/>
                <a:cs typeface="Myriad Pro Light"/>
              </a:defRPr>
            </a:lvl7pPr>
            <a:lvl8pPr marL="3429000" indent="-228600" defTabSz="457200" eaLnBrk="0" fontAlgn="base" hangingPunct="0">
              <a:spcBef>
                <a:spcPct val="20000"/>
              </a:spcBef>
              <a:spcAft>
                <a:spcPct val="0"/>
              </a:spcAft>
              <a:buFont typeface="Arial" pitchFamily="34" charset="0"/>
              <a:buChar char="»"/>
              <a:defRPr>
                <a:solidFill>
                  <a:schemeClr val="tx1"/>
                </a:solidFill>
                <a:latin typeface="Myriad Pro Light"/>
                <a:ea typeface="Myriad Pro Light"/>
                <a:cs typeface="Myriad Pro Light"/>
              </a:defRPr>
            </a:lvl8pPr>
            <a:lvl9pPr marL="3886200" indent="-228600" defTabSz="457200" eaLnBrk="0" fontAlgn="base" hangingPunct="0">
              <a:spcBef>
                <a:spcPct val="20000"/>
              </a:spcBef>
              <a:spcAft>
                <a:spcPct val="0"/>
              </a:spcAft>
              <a:buFont typeface="Arial" pitchFamily="34" charset="0"/>
              <a:buChar char="»"/>
              <a:defRPr>
                <a:solidFill>
                  <a:schemeClr val="tx1"/>
                </a:solidFill>
                <a:latin typeface="Myriad Pro Light"/>
                <a:ea typeface="Myriad Pro Light"/>
                <a:cs typeface="Myriad Pro Light"/>
              </a:defRPr>
            </a:lvl9pPr>
          </a:lstStyle>
          <a:p>
            <a:pPr>
              <a:spcBef>
                <a:spcPct val="0"/>
              </a:spcBef>
              <a:buClr>
                <a:srgbClr val="C00000"/>
              </a:buClr>
            </a:pPr>
            <a:r>
              <a:rPr lang="es-MX" altLang="es-MX" sz="1400" dirty="0">
                <a:latin typeface="Century Gothic" panose="020B0502020202020204" pitchFamily="34" charset="0"/>
              </a:rPr>
              <a:t>Traspasos reales hasta el 3er. Bimestre de 2017.  5º. Y 6º. Bimestres 2017 estimados.</a:t>
            </a:r>
          </a:p>
          <a:p>
            <a:pPr>
              <a:spcBef>
                <a:spcPct val="0"/>
              </a:spcBef>
              <a:buClr>
                <a:srgbClr val="C00000"/>
              </a:buClr>
            </a:pPr>
            <a:r>
              <a:rPr lang="es-MX" altLang="es-MX" sz="1400" dirty="0">
                <a:latin typeface="Century Gothic" panose="020B0502020202020204" pitchFamily="34" charset="0"/>
              </a:rPr>
              <a:t>Traspasos 2018 estimados.</a:t>
            </a:r>
          </a:p>
        </p:txBody>
      </p:sp>
      <p:sp>
        <p:nvSpPr>
          <p:cNvPr id="5124" name="11 CuadroTexto"/>
          <p:cNvSpPr txBox="1">
            <a:spLocks noChangeArrowheads="1"/>
          </p:cNvSpPr>
          <p:nvPr/>
        </p:nvSpPr>
        <p:spPr bwMode="auto">
          <a:xfrm>
            <a:off x="4911725" y="4697413"/>
            <a:ext cx="150554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itchFamily="34" charset="0"/>
              <a:buChar char="•"/>
              <a:defRPr sz="2800">
                <a:solidFill>
                  <a:schemeClr val="tx1"/>
                </a:solidFill>
                <a:latin typeface="Myriad Pro Light"/>
                <a:ea typeface="Myriad Pro Light"/>
                <a:cs typeface="Myriad Pro Light"/>
              </a:defRPr>
            </a:lvl1pPr>
            <a:lvl2pPr marL="742950" indent="-285750">
              <a:spcBef>
                <a:spcPct val="20000"/>
              </a:spcBef>
              <a:buFont typeface="Arial" pitchFamily="34" charset="0"/>
              <a:buChar char="–"/>
              <a:defRPr sz="2400">
                <a:solidFill>
                  <a:schemeClr val="tx1"/>
                </a:solidFill>
                <a:latin typeface="Myriad Pro Light"/>
                <a:ea typeface="Myriad Pro Light"/>
                <a:cs typeface="Myriad Pro Light"/>
              </a:defRPr>
            </a:lvl2pPr>
            <a:lvl3pPr marL="1143000" indent="-228600">
              <a:spcBef>
                <a:spcPct val="20000"/>
              </a:spcBef>
              <a:buFont typeface="Arial" pitchFamily="34" charset="0"/>
              <a:buChar char="•"/>
              <a:defRPr sz="2000">
                <a:solidFill>
                  <a:schemeClr val="tx1"/>
                </a:solidFill>
                <a:latin typeface="Myriad Pro Light"/>
                <a:ea typeface="Myriad Pro Light"/>
                <a:cs typeface="Myriad Pro Light"/>
              </a:defRPr>
            </a:lvl3pPr>
            <a:lvl4pPr marL="1600200" indent="-228600">
              <a:spcBef>
                <a:spcPct val="20000"/>
              </a:spcBef>
              <a:buFont typeface="Arial" pitchFamily="34" charset="0"/>
              <a:buChar char="–"/>
              <a:defRPr>
                <a:solidFill>
                  <a:schemeClr val="tx1"/>
                </a:solidFill>
                <a:latin typeface="Myriad Pro Light"/>
                <a:ea typeface="Myriad Pro Light"/>
                <a:cs typeface="Myriad Pro Light"/>
              </a:defRPr>
            </a:lvl4pPr>
            <a:lvl5pPr marL="2057400" indent="-228600">
              <a:spcBef>
                <a:spcPct val="20000"/>
              </a:spcBef>
              <a:buFont typeface="Arial" pitchFamily="34" charset="0"/>
              <a:buChar char="»"/>
              <a:defRPr>
                <a:solidFill>
                  <a:schemeClr val="tx1"/>
                </a:solidFill>
                <a:latin typeface="Myriad Pro Light"/>
                <a:ea typeface="Myriad Pro Light"/>
                <a:cs typeface="Myriad Pro Light"/>
              </a:defRPr>
            </a:lvl5pPr>
            <a:lvl6pPr marL="2514600" indent="-228600" defTabSz="457200" eaLnBrk="0" fontAlgn="base" hangingPunct="0">
              <a:spcBef>
                <a:spcPct val="20000"/>
              </a:spcBef>
              <a:spcAft>
                <a:spcPct val="0"/>
              </a:spcAft>
              <a:buFont typeface="Arial" pitchFamily="34" charset="0"/>
              <a:buChar char="»"/>
              <a:defRPr>
                <a:solidFill>
                  <a:schemeClr val="tx1"/>
                </a:solidFill>
                <a:latin typeface="Myriad Pro Light"/>
                <a:ea typeface="Myriad Pro Light"/>
                <a:cs typeface="Myriad Pro Light"/>
              </a:defRPr>
            </a:lvl6pPr>
            <a:lvl7pPr marL="2971800" indent="-228600" defTabSz="457200" eaLnBrk="0" fontAlgn="base" hangingPunct="0">
              <a:spcBef>
                <a:spcPct val="20000"/>
              </a:spcBef>
              <a:spcAft>
                <a:spcPct val="0"/>
              </a:spcAft>
              <a:buFont typeface="Arial" pitchFamily="34" charset="0"/>
              <a:buChar char="»"/>
              <a:defRPr>
                <a:solidFill>
                  <a:schemeClr val="tx1"/>
                </a:solidFill>
                <a:latin typeface="Myriad Pro Light"/>
                <a:ea typeface="Myriad Pro Light"/>
                <a:cs typeface="Myriad Pro Light"/>
              </a:defRPr>
            </a:lvl7pPr>
            <a:lvl8pPr marL="3429000" indent="-228600" defTabSz="457200" eaLnBrk="0" fontAlgn="base" hangingPunct="0">
              <a:spcBef>
                <a:spcPct val="20000"/>
              </a:spcBef>
              <a:spcAft>
                <a:spcPct val="0"/>
              </a:spcAft>
              <a:buFont typeface="Arial" pitchFamily="34" charset="0"/>
              <a:buChar char="»"/>
              <a:defRPr>
                <a:solidFill>
                  <a:schemeClr val="tx1"/>
                </a:solidFill>
                <a:latin typeface="Myriad Pro Light"/>
                <a:ea typeface="Myriad Pro Light"/>
                <a:cs typeface="Myriad Pro Light"/>
              </a:defRPr>
            </a:lvl8pPr>
            <a:lvl9pPr marL="3886200" indent="-228600" defTabSz="457200" eaLnBrk="0" fontAlgn="base" hangingPunct="0">
              <a:spcBef>
                <a:spcPct val="20000"/>
              </a:spcBef>
              <a:spcAft>
                <a:spcPct val="0"/>
              </a:spcAft>
              <a:buFont typeface="Arial" pitchFamily="34" charset="0"/>
              <a:buChar char="»"/>
              <a:defRPr>
                <a:solidFill>
                  <a:schemeClr val="tx1"/>
                </a:solidFill>
                <a:latin typeface="Myriad Pro Light"/>
                <a:ea typeface="Myriad Pro Light"/>
                <a:cs typeface="Myriad Pro Light"/>
              </a:defRPr>
            </a:lvl9pPr>
          </a:lstStyle>
          <a:p>
            <a:pPr>
              <a:spcBef>
                <a:spcPct val="0"/>
              </a:spcBef>
              <a:buFontTx/>
              <a:buNone/>
            </a:pPr>
            <a:r>
              <a:rPr lang="es-MX" altLang="es-MX" sz="1200" b="1" dirty="0">
                <a:latin typeface="Century Gothic" panose="020B0502020202020204" pitchFamily="34" charset="0"/>
              </a:rPr>
              <a:t>Millones de pesos</a:t>
            </a:r>
          </a:p>
        </p:txBody>
      </p:sp>
      <p:pic>
        <p:nvPicPr>
          <p:cNvPr id="5125" name="Picture 6"/>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09675" y="998538"/>
            <a:ext cx="6427788" cy="35988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126" name="Picture 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27100" y="4668838"/>
            <a:ext cx="6905625" cy="14097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1 Marcador de número de diapositiva"/>
          <p:cNvSpPr>
            <a:spLocks noGrp="1"/>
          </p:cNvSpPr>
          <p:nvPr>
            <p:ph type="sldNum" sz="quarter" idx="12"/>
          </p:nvPr>
        </p:nvSpPr>
        <p:spPr>
          <a:xfrm>
            <a:off x="8086724" y="6356350"/>
            <a:ext cx="600075" cy="365125"/>
          </a:xfrm>
        </p:spPr>
        <p:txBody>
          <a:bodyPr/>
          <a:lstStyle/>
          <a:p>
            <a:pPr algn="ctr"/>
            <a:r>
              <a:rPr lang="es-ES" altLang="es-MX" dirty="0" smtClean="0">
                <a:latin typeface="Century Gothic" panose="020B0502020202020204" pitchFamily="34" charset="0"/>
              </a:rPr>
              <a:t>3</a:t>
            </a:r>
            <a:endParaRPr lang="es-ES" altLang="es-MX" dirty="0">
              <a:latin typeface="Century Gothic" panose="020B0502020202020204" pitchFamily="34" charset="0"/>
            </a:endParaRPr>
          </a:p>
        </p:txBody>
      </p:sp>
    </p:spTree>
    <p:extLst>
      <p:ext uri="{BB962C8B-B14F-4D97-AF65-F5344CB8AC3E}">
        <p14:creationId xmlns:p14="http://schemas.microsoft.com/office/powerpoint/2010/main" val="3415025776"/>
      </p:ext>
    </p:extLst>
  </p:cSld>
  <p:clrMapOvr>
    <a:masterClrMapping/>
  </p:clrMapOvr>
  <p:transition spd="slow"/>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1 Título"/>
          <p:cNvSpPr>
            <a:spLocks noGrp="1"/>
          </p:cNvSpPr>
          <p:nvPr>
            <p:ph type="title"/>
          </p:nvPr>
        </p:nvSpPr>
        <p:spPr>
          <a:xfrm>
            <a:off x="85725" y="207963"/>
            <a:ext cx="7647577" cy="631825"/>
          </a:xfrm>
        </p:spPr>
        <p:txBody>
          <a:bodyPr/>
          <a:lstStyle/>
          <a:p>
            <a:r>
              <a:rPr lang="es-MX" altLang="es-MX" sz="2000" b="1" dirty="0" smtClean="0">
                <a:latin typeface="Century Gothic" panose="020B0502020202020204" pitchFamily="34" charset="0"/>
              </a:rPr>
              <a:t>Proyección de traspasos de recursos de la Tesorería General al FANVIT </a:t>
            </a:r>
            <a:r>
              <a:rPr lang="es-MX" altLang="es-MX" sz="1400" b="1" dirty="0" smtClean="0">
                <a:latin typeface="Century Gothic" panose="020B0502020202020204" pitchFamily="34" charset="0"/>
              </a:rPr>
              <a:t>(2º. Semestre de 2017)</a:t>
            </a:r>
          </a:p>
        </p:txBody>
      </p:sp>
      <p:sp>
        <p:nvSpPr>
          <p:cNvPr id="18" name="17 CuadroTexto"/>
          <p:cNvSpPr txBox="1"/>
          <p:nvPr/>
        </p:nvSpPr>
        <p:spPr>
          <a:xfrm>
            <a:off x="179683" y="5735638"/>
            <a:ext cx="8764291" cy="1015663"/>
          </a:xfrm>
          <a:prstGeom prst="rect">
            <a:avLst/>
          </a:prstGeom>
          <a:noFill/>
        </p:spPr>
        <p:txBody>
          <a:bodyPr wrap="square">
            <a:spAutoFit/>
          </a:bodyPr>
          <a:lstStyle/>
          <a:p>
            <a:pPr>
              <a:buClr>
                <a:srgbClr val="C00000"/>
              </a:buClr>
              <a:defRPr/>
            </a:pPr>
            <a:r>
              <a:rPr lang="es-MX" sz="1200" b="1" u="sng" dirty="0">
                <a:latin typeface="Century Gothic" panose="020B0502020202020204" pitchFamily="34" charset="0"/>
              </a:rPr>
              <a:t>Consideraciones:</a:t>
            </a:r>
          </a:p>
          <a:p>
            <a:pPr marL="285750" indent="-285750">
              <a:buClr>
                <a:srgbClr val="C00000"/>
              </a:buClr>
              <a:buFont typeface="Arial" panose="020B0604020202020204" pitchFamily="34" charset="0"/>
              <a:buChar char="•"/>
              <a:defRPr/>
            </a:pPr>
            <a:r>
              <a:rPr lang="es-MX" sz="1200" dirty="0">
                <a:latin typeface="Century Gothic" panose="020B0502020202020204" pitchFamily="34" charset="0"/>
              </a:rPr>
              <a:t>Ingresos y Egresos de acuerdo al presupuesto para el 2º. Semestre 2017.</a:t>
            </a:r>
          </a:p>
          <a:p>
            <a:pPr marL="285750" indent="-285750">
              <a:buClr>
                <a:srgbClr val="C00000"/>
              </a:buClr>
              <a:buFont typeface="Arial" panose="020B0604020202020204" pitchFamily="34" charset="0"/>
              <a:buChar char="•"/>
              <a:defRPr/>
            </a:pPr>
            <a:r>
              <a:rPr lang="es-MX" sz="1200" dirty="0">
                <a:latin typeface="Century Gothic" panose="020B0502020202020204" pitchFamily="34" charset="0"/>
              </a:rPr>
              <a:t>No se rompe el SML (Saldo Mínimo de Liquidez $ 10,475 mdp) establecido para la Tesorería General.</a:t>
            </a:r>
          </a:p>
          <a:p>
            <a:pPr marL="285750" indent="-285750">
              <a:buClr>
                <a:srgbClr val="C00000"/>
              </a:buClr>
              <a:buFont typeface="Arial" panose="020B0604020202020204" pitchFamily="34" charset="0"/>
              <a:buChar char="•"/>
              <a:defRPr/>
            </a:pPr>
            <a:r>
              <a:rPr lang="es-MX" sz="1200" dirty="0">
                <a:latin typeface="Century Gothic" panose="020B0502020202020204" pitchFamily="34" charset="0"/>
              </a:rPr>
              <a:t>Meta del programa de crédito de 365,000 créditos hipotecarios.</a:t>
            </a:r>
          </a:p>
          <a:p>
            <a:pPr marL="285750" indent="-285750">
              <a:buClr>
                <a:srgbClr val="C00000"/>
              </a:buClr>
              <a:buFont typeface="Arial" panose="020B0604020202020204" pitchFamily="34" charset="0"/>
              <a:buChar char="•"/>
              <a:defRPr/>
            </a:pPr>
            <a:r>
              <a:rPr lang="es-MX" sz="1200" dirty="0">
                <a:latin typeface="Century Gothic" panose="020B0502020202020204" pitchFamily="34" charset="0"/>
              </a:rPr>
              <a:t>Sin emisión de CEDEVIS que se tenía considerada para agosto 2017.</a:t>
            </a:r>
          </a:p>
        </p:txBody>
      </p:sp>
      <p:sp>
        <p:nvSpPr>
          <p:cNvPr id="6148" name="11 CuadroTexto"/>
          <p:cNvSpPr txBox="1">
            <a:spLocks noChangeArrowheads="1"/>
          </p:cNvSpPr>
          <p:nvPr/>
        </p:nvSpPr>
        <p:spPr bwMode="auto">
          <a:xfrm>
            <a:off x="6227763" y="4603750"/>
            <a:ext cx="150554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itchFamily="34" charset="0"/>
              <a:buChar char="•"/>
              <a:defRPr sz="2800">
                <a:solidFill>
                  <a:schemeClr val="tx1"/>
                </a:solidFill>
                <a:latin typeface="Myriad Pro Light"/>
                <a:ea typeface="Myriad Pro Light"/>
                <a:cs typeface="Myriad Pro Light"/>
              </a:defRPr>
            </a:lvl1pPr>
            <a:lvl2pPr marL="742950" indent="-285750">
              <a:spcBef>
                <a:spcPct val="20000"/>
              </a:spcBef>
              <a:buFont typeface="Arial" pitchFamily="34" charset="0"/>
              <a:buChar char="–"/>
              <a:defRPr sz="2400">
                <a:solidFill>
                  <a:schemeClr val="tx1"/>
                </a:solidFill>
                <a:latin typeface="Myriad Pro Light"/>
                <a:ea typeface="Myriad Pro Light"/>
                <a:cs typeface="Myriad Pro Light"/>
              </a:defRPr>
            </a:lvl2pPr>
            <a:lvl3pPr marL="1143000" indent="-228600">
              <a:spcBef>
                <a:spcPct val="20000"/>
              </a:spcBef>
              <a:buFont typeface="Arial" pitchFamily="34" charset="0"/>
              <a:buChar char="•"/>
              <a:defRPr sz="2000">
                <a:solidFill>
                  <a:schemeClr val="tx1"/>
                </a:solidFill>
                <a:latin typeface="Myriad Pro Light"/>
                <a:ea typeface="Myriad Pro Light"/>
                <a:cs typeface="Myriad Pro Light"/>
              </a:defRPr>
            </a:lvl3pPr>
            <a:lvl4pPr marL="1600200" indent="-228600">
              <a:spcBef>
                <a:spcPct val="20000"/>
              </a:spcBef>
              <a:buFont typeface="Arial" pitchFamily="34" charset="0"/>
              <a:buChar char="–"/>
              <a:defRPr>
                <a:solidFill>
                  <a:schemeClr val="tx1"/>
                </a:solidFill>
                <a:latin typeface="Myriad Pro Light"/>
                <a:ea typeface="Myriad Pro Light"/>
                <a:cs typeface="Myriad Pro Light"/>
              </a:defRPr>
            </a:lvl4pPr>
            <a:lvl5pPr marL="2057400" indent="-228600">
              <a:spcBef>
                <a:spcPct val="20000"/>
              </a:spcBef>
              <a:buFont typeface="Arial" pitchFamily="34" charset="0"/>
              <a:buChar char="»"/>
              <a:defRPr>
                <a:solidFill>
                  <a:schemeClr val="tx1"/>
                </a:solidFill>
                <a:latin typeface="Myriad Pro Light"/>
                <a:ea typeface="Myriad Pro Light"/>
                <a:cs typeface="Myriad Pro Light"/>
              </a:defRPr>
            </a:lvl5pPr>
            <a:lvl6pPr marL="2514600" indent="-228600" defTabSz="457200" eaLnBrk="0" fontAlgn="base" hangingPunct="0">
              <a:spcBef>
                <a:spcPct val="20000"/>
              </a:spcBef>
              <a:spcAft>
                <a:spcPct val="0"/>
              </a:spcAft>
              <a:buFont typeface="Arial" pitchFamily="34" charset="0"/>
              <a:buChar char="»"/>
              <a:defRPr>
                <a:solidFill>
                  <a:schemeClr val="tx1"/>
                </a:solidFill>
                <a:latin typeface="Myriad Pro Light"/>
                <a:ea typeface="Myriad Pro Light"/>
                <a:cs typeface="Myriad Pro Light"/>
              </a:defRPr>
            </a:lvl6pPr>
            <a:lvl7pPr marL="2971800" indent="-228600" defTabSz="457200" eaLnBrk="0" fontAlgn="base" hangingPunct="0">
              <a:spcBef>
                <a:spcPct val="20000"/>
              </a:spcBef>
              <a:spcAft>
                <a:spcPct val="0"/>
              </a:spcAft>
              <a:buFont typeface="Arial" pitchFamily="34" charset="0"/>
              <a:buChar char="»"/>
              <a:defRPr>
                <a:solidFill>
                  <a:schemeClr val="tx1"/>
                </a:solidFill>
                <a:latin typeface="Myriad Pro Light"/>
                <a:ea typeface="Myriad Pro Light"/>
                <a:cs typeface="Myriad Pro Light"/>
              </a:defRPr>
            </a:lvl7pPr>
            <a:lvl8pPr marL="3429000" indent="-228600" defTabSz="457200" eaLnBrk="0" fontAlgn="base" hangingPunct="0">
              <a:spcBef>
                <a:spcPct val="20000"/>
              </a:spcBef>
              <a:spcAft>
                <a:spcPct val="0"/>
              </a:spcAft>
              <a:buFont typeface="Arial" pitchFamily="34" charset="0"/>
              <a:buChar char="»"/>
              <a:defRPr>
                <a:solidFill>
                  <a:schemeClr val="tx1"/>
                </a:solidFill>
                <a:latin typeface="Myriad Pro Light"/>
                <a:ea typeface="Myriad Pro Light"/>
                <a:cs typeface="Myriad Pro Light"/>
              </a:defRPr>
            </a:lvl8pPr>
            <a:lvl9pPr marL="3886200" indent="-228600" defTabSz="457200" eaLnBrk="0" fontAlgn="base" hangingPunct="0">
              <a:spcBef>
                <a:spcPct val="20000"/>
              </a:spcBef>
              <a:spcAft>
                <a:spcPct val="0"/>
              </a:spcAft>
              <a:buFont typeface="Arial" pitchFamily="34" charset="0"/>
              <a:buChar char="»"/>
              <a:defRPr>
                <a:solidFill>
                  <a:schemeClr val="tx1"/>
                </a:solidFill>
                <a:latin typeface="Myriad Pro Light"/>
                <a:ea typeface="Myriad Pro Light"/>
                <a:cs typeface="Myriad Pro Light"/>
              </a:defRPr>
            </a:lvl9pPr>
          </a:lstStyle>
          <a:p>
            <a:pPr>
              <a:spcBef>
                <a:spcPct val="0"/>
              </a:spcBef>
              <a:buFontTx/>
              <a:buNone/>
            </a:pPr>
            <a:r>
              <a:rPr lang="es-MX" altLang="es-MX" sz="1200" b="1" dirty="0">
                <a:latin typeface="Century Gothic" panose="020B0502020202020204" pitchFamily="34" charset="0"/>
              </a:rPr>
              <a:t>Millones de pesos</a:t>
            </a:r>
          </a:p>
        </p:txBody>
      </p:sp>
      <p:pic>
        <p:nvPicPr>
          <p:cNvPr id="6149" name="Picture 15"/>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33425" y="4600575"/>
            <a:ext cx="7677150" cy="10477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150" name="Picture 1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60463" y="917575"/>
            <a:ext cx="6402387" cy="36496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7" name="1 Marcador de número de diapositiva"/>
          <p:cNvSpPr>
            <a:spLocks noGrp="1"/>
          </p:cNvSpPr>
          <p:nvPr>
            <p:ph type="sldNum" sz="quarter" idx="12"/>
          </p:nvPr>
        </p:nvSpPr>
        <p:spPr>
          <a:xfrm>
            <a:off x="8110537" y="6356350"/>
            <a:ext cx="600075" cy="365125"/>
          </a:xfrm>
        </p:spPr>
        <p:txBody>
          <a:bodyPr/>
          <a:lstStyle/>
          <a:p>
            <a:pPr algn="ctr"/>
            <a:r>
              <a:rPr lang="es-ES" altLang="es-MX" dirty="0" smtClean="0">
                <a:latin typeface="Century Gothic" panose="020B0502020202020204" pitchFamily="34" charset="0"/>
              </a:rPr>
              <a:t>4</a:t>
            </a:r>
            <a:endParaRPr lang="es-ES" altLang="es-MX" dirty="0">
              <a:latin typeface="Century Gothic" panose="020B0502020202020204" pitchFamily="34" charset="0"/>
            </a:endParaRPr>
          </a:p>
        </p:txBody>
      </p:sp>
    </p:spTree>
    <p:extLst>
      <p:ext uri="{BB962C8B-B14F-4D97-AF65-F5344CB8AC3E}">
        <p14:creationId xmlns:p14="http://schemas.microsoft.com/office/powerpoint/2010/main" val="2116621235"/>
      </p:ext>
    </p:extLst>
  </p:cSld>
  <p:clrMapOvr>
    <a:masterClrMapping/>
  </p:clrMapOvr>
  <p:transition spd="slow"/>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1 Título"/>
          <p:cNvSpPr>
            <a:spLocks noGrp="1"/>
          </p:cNvSpPr>
          <p:nvPr>
            <p:ph type="title"/>
          </p:nvPr>
        </p:nvSpPr>
        <p:spPr>
          <a:xfrm>
            <a:off x="142875" y="274638"/>
            <a:ext cx="7743825" cy="631825"/>
          </a:xfrm>
        </p:spPr>
        <p:txBody>
          <a:bodyPr/>
          <a:lstStyle/>
          <a:p>
            <a:r>
              <a:rPr lang="es-MX" altLang="es-MX" sz="2000" b="1" dirty="0" smtClean="0">
                <a:latin typeface="Century Gothic" panose="020B0502020202020204" pitchFamily="34" charset="0"/>
              </a:rPr>
              <a:t>Proyección de traspasos de recursos de la Tesorería al FANVIT (2018)</a:t>
            </a:r>
          </a:p>
        </p:txBody>
      </p:sp>
      <p:pic>
        <p:nvPicPr>
          <p:cNvPr id="7171" name="Picture 9"/>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01738" y="1020764"/>
            <a:ext cx="5980112" cy="338948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1" name="10 CuadroTexto"/>
          <p:cNvSpPr txBox="1"/>
          <p:nvPr/>
        </p:nvSpPr>
        <p:spPr>
          <a:xfrm>
            <a:off x="639763" y="5649913"/>
            <a:ext cx="5016500" cy="1015663"/>
          </a:xfrm>
          <a:prstGeom prst="rect">
            <a:avLst/>
          </a:prstGeom>
          <a:noFill/>
        </p:spPr>
        <p:txBody>
          <a:bodyPr>
            <a:spAutoFit/>
          </a:bodyPr>
          <a:lstStyle/>
          <a:p>
            <a:pPr>
              <a:buClr>
                <a:srgbClr val="C00000"/>
              </a:buClr>
              <a:defRPr/>
            </a:pPr>
            <a:r>
              <a:rPr lang="es-MX" sz="1200" b="1" u="sng" dirty="0">
                <a:latin typeface="Century Gothic" panose="020B0502020202020204" pitchFamily="34" charset="0"/>
              </a:rPr>
              <a:t>Consideraciones:</a:t>
            </a:r>
          </a:p>
          <a:p>
            <a:pPr>
              <a:buClr>
                <a:srgbClr val="C00000"/>
              </a:buClr>
              <a:defRPr/>
            </a:pPr>
            <a:r>
              <a:rPr lang="es-MX" sz="1200" b="1" i="1" dirty="0" smtClean="0">
                <a:latin typeface="Century Gothic" panose="020B0502020202020204" pitchFamily="34" charset="0"/>
              </a:rPr>
              <a:t>	Ingresos </a:t>
            </a:r>
            <a:r>
              <a:rPr lang="es-MX" sz="1200" b="1" i="1" dirty="0">
                <a:latin typeface="Century Gothic" panose="020B0502020202020204" pitchFamily="34" charset="0"/>
              </a:rPr>
              <a:t>y egresos de acuerdo al Plan Financiero</a:t>
            </a:r>
            <a:r>
              <a:rPr lang="es-MX" sz="1200" dirty="0">
                <a:latin typeface="Century Gothic" panose="020B0502020202020204" pitchFamily="34" charset="0"/>
              </a:rPr>
              <a:t>:</a:t>
            </a:r>
          </a:p>
          <a:p>
            <a:pPr marL="800100" lvl="1" indent="-342900">
              <a:buClr>
                <a:srgbClr val="C00000"/>
              </a:buClr>
              <a:buFont typeface="Arial" panose="020B0604020202020204" pitchFamily="34" charset="0"/>
              <a:buChar char="•"/>
              <a:defRPr/>
            </a:pPr>
            <a:r>
              <a:rPr lang="es-MX" sz="1200" dirty="0">
                <a:latin typeface="Century Gothic" panose="020B0502020202020204" pitchFamily="34" charset="0"/>
              </a:rPr>
              <a:t>Incremento de un 5% en las entradas ordinarias </a:t>
            </a:r>
          </a:p>
          <a:p>
            <a:pPr marL="800100" lvl="1" indent="-342900">
              <a:buClr>
                <a:srgbClr val="C00000"/>
              </a:buClr>
              <a:buFont typeface="Arial" panose="020B0604020202020204" pitchFamily="34" charset="0"/>
              <a:buChar char="•"/>
              <a:defRPr/>
            </a:pPr>
            <a:r>
              <a:rPr lang="es-MX" sz="1200" dirty="0">
                <a:latin typeface="Century Gothic" panose="020B0502020202020204" pitchFamily="34" charset="0"/>
              </a:rPr>
              <a:t>Incremento de un 1.23% en el POA (No. de créditos)</a:t>
            </a:r>
          </a:p>
          <a:p>
            <a:pPr marL="800100" lvl="1" indent="-342900">
              <a:buClr>
                <a:srgbClr val="C00000"/>
              </a:buClr>
              <a:buFont typeface="Arial" panose="020B0604020202020204" pitchFamily="34" charset="0"/>
              <a:buChar char="•"/>
              <a:defRPr/>
            </a:pPr>
            <a:r>
              <a:rPr lang="es-MX" sz="1200" dirty="0">
                <a:latin typeface="Century Gothic" panose="020B0502020202020204" pitchFamily="34" charset="0"/>
              </a:rPr>
              <a:t>Incremento de un 4.47% en las salidas totales</a:t>
            </a:r>
          </a:p>
        </p:txBody>
      </p:sp>
      <p:pic>
        <p:nvPicPr>
          <p:cNvPr id="7173" name="Picture 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56270" y="4445583"/>
            <a:ext cx="7831461" cy="10688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7174" name="12 CuadroTexto"/>
          <p:cNvSpPr txBox="1">
            <a:spLocks noChangeArrowheads="1"/>
          </p:cNvSpPr>
          <p:nvPr/>
        </p:nvSpPr>
        <p:spPr bwMode="auto">
          <a:xfrm>
            <a:off x="5076825" y="5997575"/>
            <a:ext cx="4067175"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a:spcBef>
                <a:spcPct val="20000"/>
              </a:spcBef>
              <a:buFont typeface="Arial" pitchFamily="34" charset="0"/>
              <a:buChar char="•"/>
              <a:defRPr sz="2800">
                <a:solidFill>
                  <a:schemeClr val="tx1"/>
                </a:solidFill>
                <a:latin typeface="Myriad Pro Light"/>
                <a:ea typeface="Myriad Pro Light"/>
                <a:cs typeface="Myriad Pro Light"/>
              </a:defRPr>
            </a:lvl1pPr>
            <a:lvl2pPr marL="800100" indent="-342900">
              <a:spcBef>
                <a:spcPct val="20000"/>
              </a:spcBef>
              <a:buFont typeface="Arial" pitchFamily="34" charset="0"/>
              <a:buChar char="–"/>
              <a:defRPr sz="2400">
                <a:solidFill>
                  <a:schemeClr val="tx1"/>
                </a:solidFill>
                <a:latin typeface="Myriad Pro Light"/>
                <a:ea typeface="Myriad Pro Light"/>
                <a:cs typeface="Myriad Pro Light"/>
              </a:defRPr>
            </a:lvl2pPr>
            <a:lvl3pPr marL="1143000" indent="-228600">
              <a:spcBef>
                <a:spcPct val="20000"/>
              </a:spcBef>
              <a:buFont typeface="Arial" pitchFamily="34" charset="0"/>
              <a:buChar char="•"/>
              <a:defRPr sz="2000">
                <a:solidFill>
                  <a:schemeClr val="tx1"/>
                </a:solidFill>
                <a:latin typeface="Myriad Pro Light"/>
                <a:ea typeface="Myriad Pro Light"/>
                <a:cs typeface="Myriad Pro Light"/>
              </a:defRPr>
            </a:lvl3pPr>
            <a:lvl4pPr marL="1600200" indent="-228600">
              <a:spcBef>
                <a:spcPct val="20000"/>
              </a:spcBef>
              <a:buFont typeface="Arial" pitchFamily="34" charset="0"/>
              <a:buChar char="–"/>
              <a:defRPr>
                <a:solidFill>
                  <a:schemeClr val="tx1"/>
                </a:solidFill>
                <a:latin typeface="Myriad Pro Light"/>
                <a:ea typeface="Myriad Pro Light"/>
                <a:cs typeface="Myriad Pro Light"/>
              </a:defRPr>
            </a:lvl4pPr>
            <a:lvl5pPr marL="2057400" indent="-228600">
              <a:spcBef>
                <a:spcPct val="20000"/>
              </a:spcBef>
              <a:buFont typeface="Arial" pitchFamily="34" charset="0"/>
              <a:buChar char="»"/>
              <a:defRPr>
                <a:solidFill>
                  <a:schemeClr val="tx1"/>
                </a:solidFill>
                <a:latin typeface="Myriad Pro Light"/>
                <a:ea typeface="Myriad Pro Light"/>
                <a:cs typeface="Myriad Pro Light"/>
              </a:defRPr>
            </a:lvl5pPr>
            <a:lvl6pPr marL="2514600" indent="-228600" defTabSz="457200" eaLnBrk="0" fontAlgn="base" hangingPunct="0">
              <a:spcBef>
                <a:spcPct val="20000"/>
              </a:spcBef>
              <a:spcAft>
                <a:spcPct val="0"/>
              </a:spcAft>
              <a:buFont typeface="Arial" pitchFamily="34" charset="0"/>
              <a:buChar char="»"/>
              <a:defRPr>
                <a:solidFill>
                  <a:schemeClr val="tx1"/>
                </a:solidFill>
                <a:latin typeface="Myriad Pro Light"/>
                <a:ea typeface="Myriad Pro Light"/>
                <a:cs typeface="Myriad Pro Light"/>
              </a:defRPr>
            </a:lvl6pPr>
            <a:lvl7pPr marL="2971800" indent="-228600" defTabSz="457200" eaLnBrk="0" fontAlgn="base" hangingPunct="0">
              <a:spcBef>
                <a:spcPct val="20000"/>
              </a:spcBef>
              <a:spcAft>
                <a:spcPct val="0"/>
              </a:spcAft>
              <a:buFont typeface="Arial" pitchFamily="34" charset="0"/>
              <a:buChar char="»"/>
              <a:defRPr>
                <a:solidFill>
                  <a:schemeClr val="tx1"/>
                </a:solidFill>
                <a:latin typeface="Myriad Pro Light"/>
                <a:ea typeface="Myriad Pro Light"/>
                <a:cs typeface="Myriad Pro Light"/>
              </a:defRPr>
            </a:lvl7pPr>
            <a:lvl8pPr marL="3429000" indent="-228600" defTabSz="457200" eaLnBrk="0" fontAlgn="base" hangingPunct="0">
              <a:spcBef>
                <a:spcPct val="20000"/>
              </a:spcBef>
              <a:spcAft>
                <a:spcPct val="0"/>
              </a:spcAft>
              <a:buFont typeface="Arial" pitchFamily="34" charset="0"/>
              <a:buChar char="»"/>
              <a:defRPr>
                <a:solidFill>
                  <a:schemeClr val="tx1"/>
                </a:solidFill>
                <a:latin typeface="Myriad Pro Light"/>
                <a:ea typeface="Myriad Pro Light"/>
                <a:cs typeface="Myriad Pro Light"/>
              </a:defRPr>
            </a:lvl8pPr>
            <a:lvl9pPr marL="3886200" indent="-228600" defTabSz="457200" eaLnBrk="0" fontAlgn="base" hangingPunct="0">
              <a:spcBef>
                <a:spcPct val="20000"/>
              </a:spcBef>
              <a:spcAft>
                <a:spcPct val="0"/>
              </a:spcAft>
              <a:buFont typeface="Arial" pitchFamily="34" charset="0"/>
              <a:buChar char="»"/>
              <a:defRPr>
                <a:solidFill>
                  <a:schemeClr val="tx1"/>
                </a:solidFill>
                <a:latin typeface="Myriad Pro Light"/>
                <a:ea typeface="Myriad Pro Light"/>
                <a:cs typeface="Myriad Pro Light"/>
              </a:defRPr>
            </a:lvl9pPr>
          </a:lstStyle>
          <a:p>
            <a:pPr lvl="1">
              <a:spcBef>
                <a:spcPct val="0"/>
              </a:spcBef>
              <a:buClr>
                <a:srgbClr val="C00000"/>
              </a:buClr>
              <a:buFont typeface="Arial" panose="020B0604020202020204" pitchFamily="34" charset="0"/>
              <a:buChar char="•"/>
            </a:pPr>
            <a:r>
              <a:rPr lang="es-MX" altLang="es-MX" sz="1200" dirty="0" smtClean="0">
                <a:latin typeface="Century Gothic" panose="020B0502020202020204" pitchFamily="34" charset="0"/>
              </a:rPr>
              <a:t>Sin </a:t>
            </a:r>
            <a:r>
              <a:rPr lang="es-MX" altLang="es-MX" sz="1200" dirty="0">
                <a:latin typeface="Century Gothic" panose="020B0502020202020204" pitchFamily="34" charset="0"/>
              </a:rPr>
              <a:t>emisión de CEDEVIS</a:t>
            </a:r>
          </a:p>
          <a:p>
            <a:pPr lvl="1">
              <a:spcBef>
                <a:spcPct val="0"/>
              </a:spcBef>
              <a:buClr>
                <a:srgbClr val="C00000"/>
              </a:buClr>
              <a:buFont typeface="Arial" panose="020B0604020202020204" pitchFamily="34" charset="0"/>
              <a:buChar char="•"/>
            </a:pPr>
            <a:r>
              <a:rPr lang="es-MX" altLang="es-MX" sz="1200" dirty="0">
                <a:latin typeface="Century Gothic" panose="020B0502020202020204" pitchFamily="34" charset="0"/>
              </a:rPr>
              <a:t>369,500 créditos hipotecarios</a:t>
            </a:r>
          </a:p>
        </p:txBody>
      </p:sp>
      <p:sp>
        <p:nvSpPr>
          <p:cNvPr id="7175" name="13 CuadroTexto"/>
          <p:cNvSpPr txBox="1">
            <a:spLocks noChangeArrowheads="1"/>
          </p:cNvSpPr>
          <p:nvPr/>
        </p:nvSpPr>
        <p:spPr bwMode="auto">
          <a:xfrm>
            <a:off x="6248400" y="4435866"/>
            <a:ext cx="1505540" cy="2825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itchFamily="34" charset="0"/>
              <a:buChar char="•"/>
              <a:defRPr sz="2800">
                <a:solidFill>
                  <a:schemeClr val="tx1"/>
                </a:solidFill>
                <a:latin typeface="Myriad Pro Light"/>
                <a:ea typeface="Myriad Pro Light"/>
                <a:cs typeface="Myriad Pro Light"/>
              </a:defRPr>
            </a:lvl1pPr>
            <a:lvl2pPr marL="742950" indent="-285750">
              <a:spcBef>
                <a:spcPct val="20000"/>
              </a:spcBef>
              <a:buFont typeface="Arial" pitchFamily="34" charset="0"/>
              <a:buChar char="–"/>
              <a:defRPr sz="2400">
                <a:solidFill>
                  <a:schemeClr val="tx1"/>
                </a:solidFill>
                <a:latin typeface="Myriad Pro Light"/>
                <a:ea typeface="Myriad Pro Light"/>
                <a:cs typeface="Myriad Pro Light"/>
              </a:defRPr>
            </a:lvl2pPr>
            <a:lvl3pPr marL="1143000" indent="-228600">
              <a:spcBef>
                <a:spcPct val="20000"/>
              </a:spcBef>
              <a:buFont typeface="Arial" pitchFamily="34" charset="0"/>
              <a:buChar char="•"/>
              <a:defRPr sz="2000">
                <a:solidFill>
                  <a:schemeClr val="tx1"/>
                </a:solidFill>
                <a:latin typeface="Myriad Pro Light"/>
                <a:ea typeface="Myriad Pro Light"/>
                <a:cs typeface="Myriad Pro Light"/>
              </a:defRPr>
            </a:lvl3pPr>
            <a:lvl4pPr marL="1600200" indent="-228600">
              <a:spcBef>
                <a:spcPct val="20000"/>
              </a:spcBef>
              <a:buFont typeface="Arial" pitchFamily="34" charset="0"/>
              <a:buChar char="–"/>
              <a:defRPr>
                <a:solidFill>
                  <a:schemeClr val="tx1"/>
                </a:solidFill>
                <a:latin typeface="Myriad Pro Light"/>
                <a:ea typeface="Myriad Pro Light"/>
                <a:cs typeface="Myriad Pro Light"/>
              </a:defRPr>
            </a:lvl4pPr>
            <a:lvl5pPr marL="2057400" indent="-228600">
              <a:spcBef>
                <a:spcPct val="20000"/>
              </a:spcBef>
              <a:buFont typeface="Arial" pitchFamily="34" charset="0"/>
              <a:buChar char="»"/>
              <a:defRPr>
                <a:solidFill>
                  <a:schemeClr val="tx1"/>
                </a:solidFill>
                <a:latin typeface="Myriad Pro Light"/>
                <a:ea typeface="Myriad Pro Light"/>
                <a:cs typeface="Myriad Pro Light"/>
              </a:defRPr>
            </a:lvl5pPr>
            <a:lvl6pPr marL="2514600" indent="-228600" defTabSz="457200" eaLnBrk="0" fontAlgn="base" hangingPunct="0">
              <a:spcBef>
                <a:spcPct val="20000"/>
              </a:spcBef>
              <a:spcAft>
                <a:spcPct val="0"/>
              </a:spcAft>
              <a:buFont typeface="Arial" pitchFamily="34" charset="0"/>
              <a:buChar char="»"/>
              <a:defRPr>
                <a:solidFill>
                  <a:schemeClr val="tx1"/>
                </a:solidFill>
                <a:latin typeface="Myriad Pro Light"/>
                <a:ea typeface="Myriad Pro Light"/>
                <a:cs typeface="Myriad Pro Light"/>
              </a:defRPr>
            </a:lvl6pPr>
            <a:lvl7pPr marL="2971800" indent="-228600" defTabSz="457200" eaLnBrk="0" fontAlgn="base" hangingPunct="0">
              <a:spcBef>
                <a:spcPct val="20000"/>
              </a:spcBef>
              <a:spcAft>
                <a:spcPct val="0"/>
              </a:spcAft>
              <a:buFont typeface="Arial" pitchFamily="34" charset="0"/>
              <a:buChar char="»"/>
              <a:defRPr>
                <a:solidFill>
                  <a:schemeClr val="tx1"/>
                </a:solidFill>
                <a:latin typeface="Myriad Pro Light"/>
                <a:ea typeface="Myriad Pro Light"/>
                <a:cs typeface="Myriad Pro Light"/>
              </a:defRPr>
            </a:lvl7pPr>
            <a:lvl8pPr marL="3429000" indent="-228600" defTabSz="457200" eaLnBrk="0" fontAlgn="base" hangingPunct="0">
              <a:spcBef>
                <a:spcPct val="20000"/>
              </a:spcBef>
              <a:spcAft>
                <a:spcPct val="0"/>
              </a:spcAft>
              <a:buFont typeface="Arial" pitchFamily="34" charset="0"/>
              <a:buChar char="»"/>
              <a:defRPr>
                <a:solidFill>
                  <a:schemeClr val="tx1"/>
                </a:solidFill>
                <a:latin typeface="Myriad Pro Light"/>
                <a:ea typeface="Myriad Pro Light"/>
                <a:cs typeface="Myriad Pro Light"/>
              </a:defRPr>
            </a:lvl8pPr>
            <a:lvl9pPr marL="3886200" indent="-228600" defTabSz="457200" eaLnBrk="0" fontAlgn="base" hangingPunct="0">
              <a:spcBef>
                <a:spcPct val="20000"/>
              </a:spcBef>
              <a:spcAft>
                <a:spcPct val="0"/>
              </a:spcAft>
              <a:buFont typeface="Arial" pitchFamily="34" charset="0"/>
              <a:buChar char="»"/>
              <a:defRPr>
                <a:solidFill>
                  <a:schemeClr val="tx1"/>
                </a:solidFill>
                <a:latin typeface="Myriad Pro Light"/>
                <a:ea typeface="Myriad Pro Light"/>
                <a:cs typeface="Myriad Pro Light"/>
              </a:defRPr>
            </a:lvl9pPr>
          </a:lstStyle>
          <a:p>
            <a:pPr>
              <a:spcBef>
                <a:spcPct val="0"/>
              </a:spcBef>
              <a:buFontTx/>
              <a:buNone/>
            </a:pPr>
            <a:r>
              <a:rPr lang="es-MX" altLang="es-MX" sz="1200" b="1" dirty="0">
                <a:latin typeface="Century Gothic" panose="020B0502020202020204" pitchFamily="34" charset="0"/>
              </a:rPr>
              <a:t>Millones de pesos</a:t>
            </a:r>
          </a:p>
        </p:txBody>
      </p:sp>
      <p:sp>
        <p:nvSpPr>
          <p:cNvPr id="8" name="1 Marcador de número de diapositiva"/>
          <p:cNvSpPr>
            <a:spLocks noGrp="1"/>
          </p:cNvSpPr>
          <p:nvPr>
            <p:ph type="sldNum" sz="quarter" idx="12"/>
          </p:nvPr>
        </p:nvSpPr>
        <p:spPr>
          <a:xfrm>
            <a:off x="8086724" y="6356350"/>
            <a:ext cx="600075" cy="365125"/>
          </a:xfrm>
        </p:spPr>
        <p:txBody>
          <a:bodyPr/>
          <a:lstStyle/>
          <a:p>
            <a:pPr algn="ctr"/>
            <a:r>
              <a:rPr lang="es-ES" altLang="es-MX" dirty="0" smtClean="0">
                <a:latin typeface="Century Gothic" panose="020B0502020202020204" pitchFamily="34" charset="0"/>
              </a:rPr>
              <a:t>5</a:t>
            </a:r>
            <a:endParaRPr lang="es-ES" altLang="es-MX" dirty="0">
              <a:latin typeface="Century Gothic" panose="020B0502020202020204" pitchFamily="34" charset="0"/>
            </a:endParaRPr>
          </a:p>
        </p:txBody>
      </p:sp>
    </p:spTree>
    <p:extLst>
      <p:ext uri="{BB962C8B-B14F-4D97-AF65-F5344CB8AC3E}">
        <p14:creationId xmlns:p14="http://schemas.microsoft.com/office/powerpoint/2010/main" val="3648605460"/>
      </p:ext>
    </p:extLst>
  </p:cSld>
  <p:clrMapOvr>
    <a:masterClrMapping/>
  </p:clrMapOvr>
  <p:transition spd="slow"/>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9 Rectángulo"/>
          <p:cNvSpPr/>
          <p:nvPr/>
        </p:nvSpPr>
        <p:spPr>
          <a:xfrm>
            <a:off x="1521725" y="3542572"/>
            <a:ext cx="6721524" cy="251914"/>
          </a:xfrm>
          <a:prstGeom prst="rect">
            <a:avLst/>
          </a:prstGeom>
          <a:ln/>
        </p:spPr>
        <p:style>
          <a:lnRef idx="2">
            <a:schemeClr val="dk1"/>
          </a:lnRef>
          <a:fillRef idx="1">
            <a:schemeClr val="lt1"/>
          </a:fillRef>
          <a:effectRef idx="0">
            <a:schemeClr val="dk1"/>
          </a:effectRef>
          <a:fontRef idx="minor">
            <a:schemeClr val="dk1"/>
          </a:fontRef>
        </p:style>
        <p:txBody>
          <a:bodyPr rtlCol="0" anchor="ctr"/>
          <a:lstStyle/>
          <a:p>
            <a:pPr algn="ctr"/>
            <a:endParaRPr lang="es-MX" dirty="0">
              <a:latin typeface="Century Gothic" panose="020B0502020202020204" pitchFamily="34" charset="0"/>
            </a:endParaRPr>
          </a:p>
        </p:txBody>
      </p:sp>
      <p:sp>
        <p:nvSpPr>
          <p:cNvPr id="7" name="1 Título"/>
          <p:cNvSpPr txBox="1">
            <a:spLocks/>
          </p:cNvSpPr>
          <p:nvPr/>
        </p:nvSpPr>
        <p:spPr bwMode="auto">
          <a:xfrm>
            <a:off x="232470" y="0"/>
            <a:ext cx="2163628" cy="5689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ctr" anchorCtr="0" compatLnSpc="1">
            <a:prstTxWarp prst="textNoShape">
              <a:avLst/>
            </a:prstTxWarp>
            <a:noAutofit/>
          </a:bodyPr>
          <a:lstStyle>
            <a:lvl1pPr algn="l" defTabSz="457200" rtl="0" fontAlgn="base">
              <a:spcBef>
                <a:spcPct val="0"/>
              </a:spcBef>
              <a:spcAft>
                <a:spcPct val="0"/>
              </a:spcAft>
              <a:defRPr sz="3200" kern="1200">
                <a:solidFill>
                  <a:srgbClr val="CD0000"/>
                </a:solidFill>
                <a:latin typeface="Myriad Pro"/>
                <a:ea typeface="Myriad Pro"/>
                <a:cs typeface="Myriad Pro"/>
              </a:defRPr>
            </a:lvl1pPr>
            <a:lvl2pPr algn="l" defTabSz="457200" rtl="0" fontAlgn="base">
              <a:spcBef>
                <a:spcPct val="0"/>
              </a:spcBef>
              <a:spcAft>
                <a:spcPct val="0"/>
              </a:spcAft>
              <a:defRPr sz="3200">
                <a:solidFill>
                  <a:srgbClr val="CD0000"/>
                </a:solidFill>
                <a:latin typeface="Myriad Pro"/>
                <a:ea typeface="Myriad Pro"/>
                <a:cs typeface="Myriad Pro"/>
              </a:defRPr>
            </a:lvl2pPr>
            <a:lvl3pPr algn="l" defTabSz="457200" rtl="0" fontAlgn="base">
              <a:spcBef>
                <a:spcPct val="0"/>
              </a:spcBef>
              <a:spcAft>
                <a:spcPct val="0"/>
              </a:spcAft>
              <a:defRPr sz="3200">
                <a:solidFill>
                  <a:srgbClr val="CD0000"/>
                </a:solidFill>
                <a:latin typeface="Myriad Pro"/>
                <a:ea typeface="Myriad Pro"/>
                <a:cs typeface="Myriad Pro"/>
              </a:defRPr>
            </a:lvl3pPr>
            <a:lvl4pPr algn="l" defTabSz="457200" rtl="0" fontAlgn="base">
              <a:spcBef>
                <a:spcPct val="0"/>
              </a:spcBef>
              <a:spcAft>
                <a:spcPct val="0"/>
              </a:spcAft>
              <a:defRPr sz="3200">
                <a:solidFill>
                  <a:srgbClr val="CD0000"/>
                </a:solidFill>
                <a:latin typeface="Myriad Pro"/>
                <a:ea typeface="Myriad Pro"/>
                <a:cs typeface="Myriad Pro"/>
              </a:defRPr>
            </a:lvl4pPr>
            <a:lvl5pPr algn="l" defTabSz="457200" rtl="0" fontAlgn="base">
              <a:spcBef>
                <a:spcPct val="0"/>
              </a:spcBef>
              <a:spcAft>
                <a:spcPct val="0"/>
              </a:spcAft>
              <a:defRPr sz="3200">
                <a:solidFill>
                  <a:srgbClr val="CD0000"/>
                </a:solidFill>
                <a:latin typeface="Myriad Pro"/>
                <a:ea typeface="Myriad Pro"/>
                <a:cs typeface="Myriad Pro"/>
              </a:defRPr>
            </a:lvl5pPr>
            <a:lvl6pPr marL="457200" algn="l" defTabSz="457200" rtl="0" fontAlgn="base">
              <a:spcBef>
                <a:spcPct val="0"/>
              </a:spcBef>
              <a:spcAft>
                <a:spcPct val="0"/>
              </a:spcAft>
              <a:defRPr sz="3200">
                <a:solidFill>
                  <a:srgbClr val="CD0000"/>
                </a:solidFill>
                <a:latin typeface="Myriad Pro"/>
                <a:ea typeface="Myriad Pro"/>
                <a:cs typeface="Myriad Pro"/>
              </a:defRPr>
            </a:lvl6pPr>
            <a:lvl7pPr marL="914400" algn="l" defTabSz="457200" rtl="0" fontAlgn="base">
              <a:spcBef>
                <a:spcPct val="0"/>
              </a:spcBef>
              <a:spcAft>
                <a:spcPct val="0"/>
              </a:spcAft>
              <a:defRPr sz="3200">
                <a:solidFill>
                  <a:srgbClr val="CD0000"/>
                </a:solidFill>
                <a:latin typeface="Myriad Pro"/>
                <a:ea typeface="Myriad Pro"/>
                <a:cs typeface="Myriad Pro"/>
              </a:defRPr>
            </a:lvl7pPr>
            <a:lvl8pPr marL="1371600" algn="l" defTabSz="457200" rtl="0" fontAlgn="base">
              <a:spcBef>
                <a:spcPct val="0"/>
              </a:spcBef>
              <a:spcAft>
                <a:spcPct val="0"/>
              </a:spcAft>
              <a:defRPr sz="3200">
                <a:solidFill>
                  <a:srgbClr val="CD0000"/>
                </a:solidFill>
                <a:latin typeface="Myriad Pro"/>
                <a:ea typeface="Myriad Pro"/>
                <a:cs typeface="Myriad Pro"/>
              </a:defRPr>
            </a:lvl8pPr>
            <a:lvl9pPr marL="1828800" algn="l" defTabSz="457200" rtl="0" fontAlgn="base">
              <a:spcBef>
                <a:spcPct val="0"/>
              </a:spcBef>
              <a:spcAft>
                <a:spcPct val="0"/>
              </a:spcAft>
              <a:defRPr sz="3200">
                <a:solidFill>
                  <a:srgbClr val="CD0000"/>
                </a:solidFill>
                <a:latin typeface="Myriad Pro"/>
                <a:ea typeface="Myriad Pro"/>
                <a:cs typeface="Myriad Pro"/>
              </a:defRPr>
            </a:lvl9pPr>
          </a:lstStyle>
          <a:p>
            <a:pPr eaLnBrk="1" hangingPunct="1"/>
            <a:r>
              <a:rPr lang="es-MX" sz="2000" dirty="0">
                <a:latin typeface="Century Gothic" panose="020B0502020202020204" pitchFamily="34" charset="0"/>
              </a:rPr>
              <a:t>Orden del día</a:t>
            </a:r>
          </a:p>
        </p:txBody>
      </p:sp>
      <p:sp>
        <p:nvSpPr>
          <p:cNvPr id="9" name="1 Marcador de contenido"/>
          <p:cNvSpPr txBox="1">
            <a:spLocks/>
          </p:cNvSpPr>
          <p:nvPr/>
        </p:nvSpPr>
        <p:spPr bwMode="auto">
          <a:xfrm>
            <a:off x="1519577" y="1343109"/>
            <a:ext cx="6721524" cy="37432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normAutofit/>
          </a:bodyPr>
          <a:lstStyle>
            <a:lvl1pPr marL="342900" indent="-342900" algn="l" defTabSz="457200" rtl="0" fontAlgn="base">
              <a:spcBef>
                <a:spcPct val="20000"/>
              </a:spcBef>
              <a:spcAft>
                <a:spcPct val="0"/>
              </a:spcAft>
              <a:buFont typeface="Arial" pitchFamily="34" charset="0"/>
              <a:buChar char="•"/>
              <a:defRPr sz="2800" kern="1200">
                <a:solidFill>
                  <a:schemeClr val="tx1"/>
                </a:solidFill>
                <a:latin typeface="Myriad Pro Light"/>
                <a:ea typeface="Myriad Pro Light"/>
                <a:cs typeface="Myriad Pro Light"/>
              </a:defRPr>
            </a:lvl1pPr>
            <a:lvl2pPr marL="742950" indent="-285750" algn="l" defTabSz="457200" rtl="0" fontAlgn="base">
              <a:spcBef>
                <a:spcPct val="20000"/>
              </a:spcBef>
              <a:spcAft>
                <a:spcPct val="0"/>
              </a:spcAft>
              <a:buFont typeface="Arial" pitchFamily="34" charset="0"/>
              <a:buChar char="–"/>
              <a:defRPr sz="2400" kern="1200">
                <a:solidFill>
                  <a:schemeClr val="tx1"/>
                </a:solidFill>
                <a:latin typeface="Myriad Pro Light"/>
                <a:ea typeface="Myriad Pro Light"/>
                <a:cs typeface="Myriad Pro Light"/>
              </a:defRPr>
            </a:lvl2pPr>
            <a:lvl3pPr marL="1143000" indent="-228600" algn="l" defTabSz="457200" rtl="0" fontAlgn="base">
              <a:spcBef>
                <a:spcPct val="20000"/>
              </a:spcBef>
              <a:spcAft>
                <a:spcPct val="0"/>
              </a:spcAft>
              <a:buFont typeface="Arial" pitchFamily="34" charset="0"/>
              <a:buChar char="•"/>
              <a:defRPr sz="2000" kern="1200">
                <a:solidFill>
                  <a:schemeClr val="tx1"/>
                </a:solidFill>
                <a:latin typeface="Myriad Pro Light"/>
                <a:ea typeface="Myriad Pro Light"/>
                <a:cs typeface="Myriad Pro Light"/>
              </a:defRPr>
            </a:lvl3pPr>
            <a:lvl4pPr marL="1600200" indent="-228600" algn="l" defTabSz="457200" rtl="0" fontAlgn="base">
              <a:spcBef>
                <a:spcPct val="20000"/>
              </a:spcBef>
              <a:spcAft>
                <a:spcPct val="0"/>
              </a:spcAft>
              <a:buFont typeface="Arial" pitchFamily="34" charset="0"/>
              <a:buChar char="–"/>
              <a:defRPr kern="1200">
                <a:solidFill>
                  <a:schemeClr val="tx1"/>
                </a:solidFill>
                <a:latin typeface="Myriad Pro Light"/>
                <a:ea typeface="Myriad Pro Light"/>
                <a:cs typeface="Myriad Pro Light"/>
              </a:defRPr>
            </a:lvl4pPr>
            <a:lvl5pPr marL="2057400" indent="-228600" algn="l" defTabSz="457200" rtl="0" fontAlgn="base">
              <a:spcBef>
                <a:spcPct val="20000"/>
              </a:spcBef>
              <a:spcAft>
                <a:spcPct val="0"/>
              </a:spcAft>
              <a:buFont typeface="Arial" pitchFamily="34" charset="0"/>
              <a:buChar char="»"/>
              <a:defRPr kern="1200">
                <a:solidFill>
                  <a:schemeClr val="tx1"/>
                </a:solidFill>
                <a:latin typeface="Myriad Pro Light"/>
                <a:ea typeface="Myriad Pro Light"/>
                <a:cs typeface="Myriad Pro Light"/>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eaLnBrk="1" hangingPunct="1">
              <a:buNone/>
            </a:pPr>
            <a:endParaRPr lang="es-MX" sz="1100" dirty="0">
              <a:latin typeface="Century Gothic" panose="020B0502020202020204" pitchFamily="34" charset="0"/>
            </a:endParaRPr>
          </a:p>
          <a:p>
            <a:pPr marL="285750" indent="-285750" eaLnBrk="1" hangingPunct="1">
              <a:buFont typeface="+mj-lt"/>
              <a:buAutoNum type="romanUcPeriod"/>
            </a:pPr>
            <a:r>
              <a:rPr lang="es-MX" sz="1100" dirty="0">
                <a:latin typeface="Century Gothic" panose="020B0502020202020204" pitchFamily="34" charset="0"/>
              </a:rPr>
              <a:t>Resumen </a:t>
            </a:r>
            <a:r>
              <a:rPr lang="es-MX" sz="1100" dirty="0" smtClean="0">
                <a:latin typeface="Century Gothic" panose="020B0502020202020204" pitchFamily="34" charset="0"/>
              </a:rPr>
              <a:t>ejecutivo</a:t>
            </a:r>
          </a:p>
          <a:p>
            <a:pPr marL="285750" indent="-285750" eaLnBrk="1" hangingPunct="1">
              <a:buFont typeface="+mj-lt"/>
              <a:buAutoNum type="romanUcPeriod"/>
            </a:pPr>
            <a:endParaRPr lang="es-MX" sz="1100" dirty="0">
              <a:latin typeface="Century Gothic" panose="020B0502020202020204" pitchFamily="34" charset="0"/>
            </a:endParaRPr>
          </a:p>
          <a:p>
            <a:pPr marL="285750" indent="-285750" eaLnBrk="1" hangingPunct="1">
              <a:buFont typeface="+mj-lt"/>
              <a:buAutoNum type="romanUcPeriod"/>
            </a:pPr>
            <a:r>
              <a:rPr lang="es-MX" sz="1100" dirty="0" smtClean="0">
                <a:latin typeface="Century Gothic" panose="020B0502020202020204" pitchFamily="34" charset="0"/>
              </a:rPr>
              <a:t>Informe </a:t>
            </a:r>
            <a:r>
              <a:rPr lang="es-MX" sz="1100" dirty="0">
                <a:latin typeface="Century Gothic" panose="020B0502020202020204" pitchFamily="34" charset="0"/>
              </a:rPr>
              <a:t>sobre el entorno económico                                                                                                </a:t>
            </a:r>
          </a:p>
          <a:p>
            <a:pPr marL="285750" indent="-285750" eaLnBrk="1" hangingPunct="1">
              <a:buFont typeface="+mj-lt"/>
              <a:buAutoNum type="romanUcPeriod"/>
            </a:pPr>
            <a:endParaRPr lang="es-MX" sz="1100" dirty="0">
              <a:latin typeface="Century Gothic" panose="020B0502020202020204" pitchFamily="34" charset="0"/>
            </a:endParaRPr>
          </a:p>
          <a:p>
            <a:pPr marL="285750" indent="-285750" eaLnBrk="1" hangingPunct="1">
              <a:buFont typeface="+mj-lt"/>
              <a:buAutoNum type="romanUcPeriod"/>
            </a:pPr>
            <a:r>
              <a:rPr lang="es-MX" sz="1100" dirty="0">
                <a:latin typeface="Century Gothic" panose="020B0502020202020204" pitchFamily="34" charset="0"/>
              </a:rPr>
              <a:t>Informe sobre la estrategia del FANVIT                                                                                            </a:t>
            </a:r>
          </a:p>
          <a:p>
            <a:pPr marL="285750" indent="-285750" eaLnBrk="1" hangingPunct="1">
              <a:buFont typeface="+mj-lt"/>
              <a:buAutoNum type="romanUcPeriod"/>
            </a:pPr>
            <a:endParaRPr lang="es-MX" sz="1100" dirty="0">
              <a:latin typeface="Century Gothic" panose="020B0502020202020204" pitchFamily="34" charset="0"/>
            </a:endParaRPr>
          </a:p>
          <a:p>
            <a:pPr marL="285750" indent="-285750" eaLnBrk="1" hangingPunct="1">
              <a:buFont typeface="+mj-lt"/>
              <a:buAutoNum type="romanUcPeriod"/>
            </a:pPr>
            <a:r>
              <a:rPr lang="es-MX" altLang="es-MX" sz="1100" dirty="0">
                <a:latin typeface="Century Gothic" panose="020B0502020202020204" pitchFamily="34" charset="0"/>
              </a:rPr>
              <a:t>Informe del </a:t>
            </a:r>
            <a:r>
              <a:rPr lang="es-MX" altLang="es-MX" sz="1100" dirty="0" smtClean="0">
                <a:latin typeface="Century Gothic" panose="020B0502020202020204" pitchFamily="34" charset="0"/>
              </a:rPr>
              <a:t>FANVIT</a:t>
            </a:r>
          </a:p>
          <a:p>
            <a:pPr marL="285750" indent="-285750" eaLnBrk="1" hangingPunct="1">
              <a:buFont typeface="+mj-lt"/>
              <a:buAutoNum type="romanUcPeriod"/>
            </a:pPr>
            <a:endParaRPr lang="es-MX" altLang="es-MX" sz="1100" dirty="0" smtClean="0">
              <a:latin typeface="Century Gothic" panose="020B0502020202020204" pitchFamily="34" charset="0"/>
            </a:endParaRPr>
          </a:p>
          <a:p>
            <a:pPr marL="285750" indent="-285750" eaLnBrk="1" hangingPunct="1">
              <a:buFont typeface="+mj-lt"/>
              <a:buAutoNum type="romanUcPeriod"/>
            </a:pPr>
            <a:r>
              <a:rPr lang="es-MX" sz="1100" dirty="0" smtClean="0">
                <a:latin typeface="Century Gothic" panose="020B0502020202020204" pitchFamily="34" charset="0"/>
              </a:rPr>
              <a:t>Informe sobre el flujo bimestral y traspasos de la Tesorería General</a:t>
            </a:r>
          </a:p>
          <a:p>
            <a:pPr marL="285750" indent="-285750" eaLnBrk="1" hangingPunct="1">
              <a:buFont typeface="+mj-lt"/>
              <a:buAutoNum type="romanUcPeriod"/>
            </a:pPr>
            <a:endParaRPr lang="es-MX" altLang="es-MX" sz="1100" dirty="0" smtClean="0">
              <a:latin typeface="Century Gothic" panose="020B0502020202020204" pitchFamily="34" charset="0"/>
            </a:endParaRPr>
          </a:p>
          <a:p>
            <a:pPr marL="285750" indent="-285750" eaLnBrk="1" hangingPunct="1">
              <a:buFont typeface="+mj-lt"/>
              <a:buAutoNum type="romanUcPeriod"/>
            </a:pPr>
            <a:r>
              <a:rPr lang="es-MX" sz="1100" dirty="0">
                <a:latin typeface="Century Gothic" panose="020B0502020202020204" pitchFamily="34" charset="0"/>
              </a:rPr>
              <a:t>Revisión y propuesta CKD de Credit Suisse de deuda (</a:t>
            </a:r>
            <a:r>
              <a:rPr lang="es-MX" sz="1100" b="1" dirty="0">
                <a:latin typeface="Century Gothic" panose="020B0502020202020204" pitchFamily="34" charset="0"/>
              </a:rPr>
              <a:t>CSMRTCK 17</a:t>
            </a:r>
            <a:r>
              <a:rPr lang="es-MX" sz="1100" b="1" dirty="0" smtClean="0">
                <a:latin typeface="Century Gothic" panose="020B0502020202020204" pitchFamily="34" charset="0"/>
              </a:rPr>
              <a:t>)</a:t>
            </a:r>
            <a:endParaRPr lang="es-MX" sz="1100" dirty="0">
              <a:latin typeface="Century Gothic" panose="020B0502020202020204" pitchFamily="34" charset="0"/>
            </a:endParaRPr>
          </a:p>
          <a:p>
            <a:pPr marL="285750" indent="-285750" eaLnBrk="1" hangingPunct="1">
              <a:buFont typeface="+mj-lt"/>
              <a:buAutoNum type="romanUcPeriod"/>
            </a:pPr>
            <a:endParaRPr lang="es-MX" sz="1100" dirty="0">
              <a:latin typeface="Century Gothic" panose="020B0502020202020204" pitchFamily="34" charset="0"/>
            </a:endParaRPr>
          </a:p>
          <a:p>
            <a:pPr marL="285750" indent="-285750" eaLnBrk="1" hangingPunct="1">
              <a:buFont typeface="+mj-lt"/>
              <a:buAutoNum type="romanUcPeriod"/>
            </a:pPr>
            <a:r>
              <a:rPr lang="es-MX" sz="1100" dirty="0">
                <a:latin typeface="Century Gothic" panose="020B0502020202020204" pitchFamily="34" charset="0"/>
              </a:rPr>
              <a:t>Informe sobre la inversión en CKD´s    </a:t>
            </a:r>
            <a:endParaRPr lang="es-MX" sz="1100" dirty="0" smtClean="0">
              <a:latin typeface="Century Gothic" panose="020B0502020202020204" pitchFamily="34" charset="0"/>
            </a:endParaRPr>
          </a:p>
          <a:p>
            <a:pPr marL="285750" indent="-285750" eaLnBrk="1" hangingPunct="1">
              <a:buFont typeface="+mj-lt"/>
              <a:buAutoNum type="romanUcPeriod"/>
            </a:pPr>
            <a:endParaRPr lang="es-MX" altLang="es-MX" sz="1100" dirty="0">
              <a:latin typeface="Century Gothic" panose="020B0502020202020204" pitchFamily="34" charset="0"/>
            </a:endParaRPr>
          </a:p>
          <a:p>
            <a:pPr marL="285750" indent="-285750" eaLnBrk="1" hangingPunct="1">
              <a:buFont typeface="+mj-lt"/>
              <a:buAutoNum type="romanUcPeriod"/>
            </a:pPr>
            <a:r>
              <a:rPr lang="es-MX" altLang="es-MX" sz="1100" dirty="0" smtClean="0">
                <a:latin typeface="Century Gothic" panose="020B0502020202020204" pitchFamily="34" charset="0"/>
              </a:rPr>
              <a:t>Informe </a:t>
            </a:r>
            <a:r>
              <a:rPr lang="es-MX" altLang="es-MX" sz="1100" dirty="0">
                <a:latin typeface="Century Gothic" panose="020B0502020202020204" pitchFamily="34" charset="0"/>
              </a:rPr>
              <a:t>sobre resultados y composición del </a:t>
            </a:r>
            <a:r>
              <a:rPr lang="es-MX" altLang="es-MX" sz="1100" dirty="0" smtClean="0">
                <a:latin typeface="Century Gothic" panose="020B0502020202020204" pitchFamily="34" charset="0"/>
              </a:rPr>
              <a:t>FINVIT</a:t>
            </a:r>
            <a:endParaRPr lang="es-MX" altLang="es-MX" sz="1100" dirty="0">
              <a:latin typeface="Century Gothic" panose="020B0502020202020204" pitchFamily="34" charset="0"/>
            </a:endParaRPr>
          </a:p>
        </p:txBody>
      </p:sp>
      <p:sp>
        <p:nvSpPr>
          <p:cNvPr id="6" name="5 Rectángulo"/>
          <p:cNvSpPr/>
          <p:nvPr/>
        </p:nvSpPr>
        <p:spPr>
          <a:xfrm>
            <a:off x="232470" y="458441"/>
            <a:ext cx="8323122" cy="738664"/>
          </a:xfrm>
          <a:prstGeom prst="rect">
            <a:avLst/>
          </a:prstGeom>
        </p:spPr>
        <p:txBody>
          <a:bodyPr wrap="square">
            <a:spAutoFit/>
          </a:bodyPr>
          <a:lstStyle/>
          <a:p>
            <a:pPr algn="ctr" defTabSz="457200"/>
            <a:r>
              <a:rPr lang="es-MX" sz="1400" b="1" dirty="0" smtClean="0">
                <a:latin typeface="Century Gothic" panose="020B0502020202020204" pitchFamily="34" charset="0"/>
                <a:ea typeface="Myriad Pro"/>
                <a:cs typeface="Myriad Pro"/>
              </a:rPr>
              <a:t>Grupo de Trabajo de Inversiones </a:t>
            </a:r>
            <a:endParaRPr lang="es-MX" sz="1400" b="1" dirty="0">
              <a:latin typeface="Century Gothic" panose="020B0502020202020204" pitchFamily="34" charset="0"/>
              <a:ea typeface="Myriad Pro"/>
              <a:cs typeface="Myriad Pro"/>
            </a:endParaRPr>
          </a:p>
          <a:p>
            <a:pPr algn="ctr"/>
            <a:r>
              <a:rPr lang="es-MX" sz="1400" b="1" dirty="0">
                <a:latin typeface="Century Gothic" panose="020B0502020202020204" pitchFamily="34" charset="0"/>
                <a:ea typeface="Myriad Pro"/>
                <a:cs typeface="Myriad Pro"/>
              </a:rPr>
              <a:t>Sesión número </a:t>
            </a:r>
            <a:r>
              <a:rPr lang="es-MX" sz="1400" b="1" dirty="0" smtClean="0">
                <a:latin typeface="Century Gothic" panose="020B0502020202020204" pitchFamily="34" charset="0"/>
                <a:ea typeface="Myriad Pro"/>
                <a:cs typeface="Myriad Pro"/>
              </a:rPr>
              <a:t>034</a:t>
            </a:r>
            <a:endParaRPr lang="es-MX" sz="1400" b="1" dirty="0">
              <a:latin typeface="Century Gothic" panose="020B0502020202020204" pitchFamily="34" charset="0"/>
              <a:ea typeface="Myriad Pro"/>
              <a:cs typeface="Myriad Pro"/>
            </a:endParaRPr>
          </a:p>
          <a:p>
            <a:pPr algn="ctr" defTabSz="457200"/>
            <a:r>
              <a:rPr lang="es-MX" sz="1400" b="1" dirty="0" smtClean="0">
                <a:latin typeface="Century Gothic" panose="020B0502020202020204" pitchFamily="34" charset="0"/>
                <a:ea typeface="Myriad Pro"/>
                <a:cs typeface="Myriad Pro"/>
              </a:rPr>
              <a:t>Agosto 2017</a:t>
            </a:r>
            <a:endParaRPr lang="es-MX" sz="1400" b="1" dirty="0">
              <a:latin typeface="Century Gothic" panose="020B0502020202020204" pitchFamily="34" charset="0"/>
              <a:ea typeface="Myriad Pro"/>
              <a:cs typeface="Myriad Pro"/>
            </a:endParaRPr>
          </a:p>
        </p:txBody>
      </p:sp>
    </p:spTree>
    <p:extLst>
      <p:ext uri="{BB962C8B-B14F-4D97-AF65-F5344CB8AC3E}">
        <p14:creationId xmlns:p14="http://schemas.microsoft.com/office/powerpoint/2010/main" val="3007338063"/>
      </p:ext>
    </p:extLst>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Marcador de número de diapositiva"/>
          <p:cNvSpPr>
            <a:spLocks noGrp="1"/>
          </p:cNvSpPr>
          <p:nvPr>
            <p:ph type="sldNum" sz="quarter" idx="12"/>
          </p:nvPr>
        </p:nvSpPr>
        <p:spPr>
          <a:xfrm>
            <a:off x="8246852" y="6356350"/>
            <a:ext cx="439947" cy="365125"/>
          </a:xfrm>
        </p:spPr>
        <p:txBody>
          <a:bodyPr/>
          <a:lstStyle/>
          <a:p>
            <a:pPr algn="ctr"/>
            <a:r>
              <a:rPr lang="es-ES" altLang="es-MX" dirty="0" smtClean="0">
                <a:latin typeface="Century Gothic" panose="020B0502020202020204" pitchFamily="34" charset="0"/>
              </a:rPr>
              <a:t>1</a:t>
            </a:r>
            <a:endParaRPr lang="es-ES" altLang="es-MX" dirty="0">
              <a:latin typeface="Century Gothic" panose="020B0502020202020204" pitchFamily="34" charset="0"/>
            </a:endParaRPr>
          </a:p>
        </p:txBody>
      </p:sp>
      <p:sp>
        <p:nvSpPr>
          <p:cNvPr id="5" name="1 Título"/>
          <p:cNvSpPr txBox="1">
            <a:spLocks/>
          </p:cNvSpPr>
          <p:nvPr/>
        </p:nvSpPr>
        <p:spPr bwMode="auto">
          <a:xfrm>
            <a:off x="1869134" y="2190762"/>
            <a:ext cx="5056101" cy="1493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rtlCol="0" anchor="ctr" anchorCtr="0" compatLnSpc="1">
            <a:prstTxWarp prst="textNoShape">
              <a:avLst/>
            </a:prstTxWarp>
            <a:noAutofit/>
          </a:bodyPr>
          <a:lstStyle>
            <a:lvl1pPr algn="l" defTabSz="457200" rtl="0" fontAlgn="base">
              <a:spcBef>
                <a:spcPct val="0"/>
              </a:spcBef>
              <a:spcAft>
                <a:spcPct val="0"/>
              </a:spcAft>
              <a:defRPr sz="3200" kern="1200">
                <a:solidFill>
                  <a:srgbClr val="CD0000"/>
                </a:solidFill>
                <a:latin typeface="Myriad Pro"/>
                <a:ea typeface="Myriad Pro"/>
                <a:cs typeface="Myriad Pro"/>
              </a:defRPr>
            </a:lvl1pPr>
            <a:lvl2pPr algn="l" defTabSz="457200" rtl="0" fontAlgn="base">
              <a:spcBef>
                <a:spcPct val="0"/>
              </a:spcBef>
              <a:spcAft>
                <a:spcPct val="0"/>
              </a:spcAft>
              <a:defRPr sz="3200">
                <a:solidFill>
                  <a:srgbClr val="CD0000"/>
                </a:solidFill>
                <a:latin typeface="Myriad Pro"/>
                <a:ea typeface="Myriad Pro"/>
                <a:cs typeface="Myriad Pro"/>
              </a:defRPr>
            </a:lvl2pPr>
            <a:lvl3pPr algn="l" defTabSz="457200" rtl="0" fontAlgn="base">
              <a:spcBef>
                <a:spcPct val="0"/>
              </a:spcBef>
              <a:spcAft>
                <a:spcPct val="0"/>
              </a:spcAft>
              <a:defRPr sz="3200">
                <a:solidFill>
                  <a:srgbClr val="CD0000"/>
                </a:solidFill>
                <a:latin typeface="Myriad Pro"/>
                <a:ea typeface="Myriad Pro"/>
                <a:cs typeface="Myriad Pro"/>
              </a:defRPr>
            </a:lvl3pPr>
            <a:lvl4pPr algn="l" defTabSz="457200" rtl="0" fontAlgn="base">
              <a:spcBef>
                <a:spcPct val="0"/>
              </a:spcBef>
              <a:spcAft>
                <a:spcPct val="0"/>
              </a:spcAft>
              <a:defRPr sz="3200">
                <a:solidFill>
                  <a:srgbClr val="CD0000"/>
                </a:solidFill>
                <a:latin typeface="Myriad Pro"/>
                <a:ea typeface="Myriad Pro"/>
                <a:cs typeface="Myriad Pro"/>
              </a:defRPr>
            </a:lvl4pPr>
            <a:lvl5pPr algn="l" defTabSz="457200" rtl="0" fontAlgn="base">
              <a:spcBef>
                <a:spcPct val="0"/>
              </a:spcBef>
              <a:spcAft>
                <a:spcPct val="0"/>
              </a:spcAft>
              <a:defRPr sz="3200">
                <a:solidFill>
                  <a:srgbClr val="CD0000"/>
                </a:solidFill>
                <a:latin typeface="Myriad Pro"/>
                <a:ea typeface="Myriad Pro"/>
                <a:cs typeface="Myriad Pro"/>
              </a:defRPr>
            </a:lvl5pPr>
            <a:lvl6pPr marL="457200" algn="l" defTabSz="457200" rtl="0" fontAlgn="base">
              <a:spcBef>
                <a:spcPct val="0"/>
              </a:spcBef>
              <a:spcAft>
                <a:spcPct val="0"/>
              </a:spcAft>
              <a:defRPr sz="3200">
                <a:solidFill>
                  <a:srgbClr val="CD0000"/>
                </a:solidFill>
                <a:latin typeface="Myriad Pro"/>
                <a:ea typeface="Myriad Pro"/>
                <a:cs typeface="Myriad Pro"/>
              </a:defRPr>
            </a:lvl6pPr>
            <a:lvl7pPr marL="914400" algn="l" defTabSz="457200" rtl="0" fontAlgn="base">
              <a:spcBef>
                <a:spcPct val="0"/>
              </a:spcBef>
              <a:spcAft>
                <a:spcPct val="0"/>
              </a:spcAft>
              <a:defRPr sz="3200">
                <a:solidFill>
                  <a:srgbClr val="CD0000"/>
                </a:solidFill>
                <a:latin typeface="Myriad Pro"/>
                <a:ea typeface="Myriad Pro"/>
                <a:cs typeface="Myriad Pro"/>
              </a:defRPr>
            </a:lvl7pPr>
            <a:lvl8pPr marL="1371600" algn="l" defTabSz="457200" rtl="0" fontAlgn="base">
              <a:spcBef>
                <a:spcPct val="0"/>
              </a:spcBef>
              <a:spcAft>
                <a:spcPct val="0"/>
              </a:spcAft>
              <a:defRPr sz="3200">
                <a:solidFill>
                  <a:srgbClr val="CD0000"/>
                </a:solidFill>
                <a:latin typeface="Myriad Pro"/>
                <a:ea typeface="Myriad Pro"/>
                <a:cs typeface="Myriad Pro"/>
              </a:defRPr>
            </a:lvl8pPr>
            <a:lvl9pPr marL="1828800" algn="l" defTabSz="457200" rtl="0" fontAlgn="base">
              <a:spcBef>
                <a:spcPct val="0"/>
              </a:spcBef>
              <a:spcAft>
                <a:spcPct val="0"/>
              </a:spcAft>
              <a:defRPr sz="3200">
                <a:solidFill>
                  <a:srgbClr val="CD0000"/>
                </a:solidFill>
                <a:latin typeface="Myriad Pro"/>
                <a:ea typeface="Myriad Pro"/>
                <a:cs typeface="Myriad Pro"/>
              </a:defRPr>
            </a:lvl9pPr>
          </a:lstStyle>
          <a:p>
            <a:pPr eaLnBrk="1" hangingPunct="1"/>
            <a:r>
              <a:rPr lang="es-ES" sz="2800" b="1" dirty="0" smtClean="0">
                <a:solidFill>
                  <a:srgbClr val="C00000"/>
                </a:solidFill>
                <a:latin typeface="Century Gothic" panose="020B0502020202020204" pitchFamily="34" charset="0"/>
                <a:ea typeface="+mj-ea"/>
              </a:rPr>
              <a:t>CKD de Deuda</a:t>
            </a:r>
          </a:p>
          <a:p>
            <a:pPr eaLnBrk="1" hangingPunct="1"/>
            <a:endParaRPr lang="es-ES" sz="2000" b="1" dirty="0">
              <a:solidFill>
                <a:srgbClr val="C00000"/>
              </a:solidFill>
              <a:latin typeface="Century Gothic" panose="020B0502020202020204" pitchFamily="34" charset="0"/>
              <a:ea typeface="+mj-ea"/>
            </a:endParaRPr>
          </a:p>
          <a:p>
            <a:pPr eaLnBrk="1" hangingPunct="1"/>
            <a:r>
              <a:rPr lang="es-ES" sz="2800" b="1" dirty="0" smtClean="0">
                <a:solidFill>
                  <a:srgbClr val="C00000"/>
                </a:solidFill>
                <a:latin typeface="Century Gothic" panose="020B0502020202020204" pitchFamily="34" charset="0"/>
                <a:ea typeface="+mj-ea"/>
              </a:rPr>
              <a:t>            (CSMRTCK 17)  </a:t>
            </a:r>
            <a:endParaRPr lang="es-MX" sz="2800" b="1" dirty="0">
              <a:solidFill>
                <a:srgbClr val="C00000"/>
              </a:solidFill>
              <a:latin typeface="Century Gothic" panose="020B0502020202020204" pitchFamily="34" charset="0"/>
              <a:ea typeface="+mj-ea"/>
            </a:endParaRPr>
          </a:p>
        </p:txBody>
      </p:sp>
      <p:pic>
        <p:nvPicPr>
          <p:cNvPr id="2" name="Imagen 1"/>
          <p:cNvPicPr>
            <a:picLocks noChangeAspect="1"/>
          </p:cNvPicPr>
          <p:nvPr/>
        </p:nvPicPr>
        <p:blipFill rotWithShape="1">
          <a:blip r:embed="rId2"/>
          <a:srcRect l="5721" t="11493" r="10182" b="28483"/>
          <a:stretch/>
        </p:blipFill>
        <p:spPr>
          <a:xfrm>
            <a:off x="4597190" y="2155707"/>
            <a:ext cx="2393577" cy="632012"/>
          </a:xfrm>
          <a:prstGeom prst="rect">
            <a:avLst/>
          </a:prstGeom>
        </p:spPr>
      </p:pic>
    </p:spTree>
    <p:extLst>
      <p:ext uri="{BB962C8B-B14F-4D97-AF65-F5344CB8AC3E}">
        <p14:creationId xmlns:p14="http://schemas.microsoft.com/office/powerpoint/2010/main" val="3510957330"/>
      </p:ext>
    </p:extLst>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144000" y="288000"/>
            <a:ext cx="6096000" cy="631524"/>
          </a:xfrm>
        </p:spPr>
        <p:txBody>
          <a:bodyPr>
            <a:normAutofit/>
          </a:bodyPr>
          <a:lstStyle/>
          <a:p>
            <a:r>
              <a:rPr lang="es-MX" sz="2000" b="1" dirty="0">
                <a:latin typeface="Century Gothic" panose="020B0502020202020204" pitchFamily="34" charset="0"/>
              </a:rPr>
              <a:t>Estructura del </a:t>
            </a:r>
            <a:r>
              <a:rPr lang="es-MX" sz="2000" b="1" dirty="0" smtClean="0">
                <a:latin typeface="Century Gothic" panose="020B0502020202020204" pitchFamily="34" charset="0"/>
              </a:rPr>
              <a:t>CKD de </a:t>
            </a:r>
            <a:r>
              <a:rPr lang="es-MX" sz="2000" b="1" dirty="0" err="1" smtClean="0">
                <a:latin typeface="Century Gothic" panose="020B0502020202020204" pitchFamily="34" charset="0"/>
              </a:rPr>
              <a:t>Credit</a:t>
            </a:r>
            <a:r>
              <a:rPr lang="es-MX" sz="2000" b="1" dirty="0" smtClean="0">
                <a:latin typeface="Century Gothic" panose="020B0502020202020204" pitchFamily="34" charset="0"/>
              </a:rPr>
              <a:t> </a:t>
            </a:r>
            <a:r>
              <a:rPr lang="es-MX" sz="2000" b="1" dirty="0" err="1" smtClean="0">
                <a:latin typeface="Century Gothic" panose="020B0502020202020204" pitchFamily="34" charset="0"/>
              </a:rPr>
              <a:t>Suisse</a:t>
            </a:r>
            <a:endParaRPr lang="es-MX" sz="2000" b="1" dirty="0">
              <a:latin typeface="Century Gothic" panose="020B0502020202020204" pitchFamily="34" charset="0"/>
            </a:endParaRPr>
          </a:p>
        </p:txBody>
      </p:sp>
      <p:graphicFrame>
        <p:nvGraphicFramePr>
          <p:cNvPr id="3" name="Tabla 2"/>
          <p:cNvGraphicFramePr>
            <a:graphicFrameLocks noGrp="1"/>
          </p:cNvGraphicFramePr>
          <p:nvPr>
            <p:extLst>
              <p:ext uri="{D42A27DB-BD31-4B8C-83A1-F6EECF244321}">
                <p14:modId xmlns:p14="http://schemas.microsoft.com/office/powerpoint/2010/main" val="2876909690"/>
              </p:ext>
            </p:extLst>
          </p:nvPr>
        </p:nvGraphicFramePr>
        <p:xfrm>
          <a:off x="360855" y="792540"/>
          <a:ext cx="8060267" cy="5853199"/>
        </p:xfrm>
        <a:graphic>
          <a:graphicData uri="http://schemas.openxmlformats.org/drawingml/2006/table">
            <a:tbl>
              <a:tblPr/>
              <a:tblGrid>
                <a:gridCol w="1737261">
                  <a:extLst>
                    <a:ext uri="{9D8B030D-6E8A-4147-A177-3AD203B41FA5}">
                      <a16:colId xmlns="" xmlns:a16="http://schemas.microsoft.com/office/drawing/2014/main" val="20000"/>
                    </a:ext>
                  </a:extLst>
                </a:gridCol>
                <a:gridCol w="125208">
                  <a:extLst>
                    <a:ext uri="{9D8B030D-6E8A-4147-A177-3AD203B41FA5}">
                      <a16:colId xmlns="" xmlns:a16="http://schemas.microsoft.com/office/drawing/2014/main" val="20001"/>
                    </a:ext>
                  </a:extLst>
                </a:gridCol>
                <a:gridCol w="2879785">
                  <a:extLst>
                    <a:ext uri="{9D8B030D-6E8A-4147-A177-3AD203B41FA5}">
                      <a16:colId xmlns="" xmlns:a16="http://schemas.microsoft.com/office/drawing/2014/main" val="20002"/>
                    </a:ext>
                  </a:extLst>
                </a:gridCol>
                <a:gridCol w="125208">
                  <a:extLst>
                    <a:ext uri="{9D8B030D-6E8A-4147-A177-3AD203B41FA5}">
                      <a16:colId xmlns="" xmlns:a16="http://schemas.microsoft.com/office/drawing/2014/main" val="20003"/>
                    </a:ext>
                  </a:extLst>
                </a:gridCol>
                <a:gridCol w="3192805">
                  <a:extLst>
                    <a:ext uri="{9D8B030D-6E8A-4147-A177-3AD203B41FA5}">
                      <a16:colId xmlns="" xmlns:a16="http://schemas.microsoft.com/office/drawing/2014/main" val="20004"/>
                    </a:ext>
                  </a:extLst>
                </a:gridCol>
              </a:tblGrid>
              <a:tr h="327047">
                <a:tc>
                  <a:txBody>
                    <a:bodyPr/>
                    <a:lstStyle/>
                    <a:p>
                      <a:pPr algn="ctr" fontAlgn="ctr"/>
                      <a:r>
                        <a:rPr lang="es-MX" sz="1050" b="1" i="0" u="none" strike="noStrike" dirty="0" smtClean="0">
                          <a:solidFill>
                            <a:srgbClr val="000000"/>
                          </a:solidFill>
                          <a:effectLst/>
                          <a:latin typeface="Century Gothic" panose="020B0502020202020204" pitchFamily="34" charset="0"/>
                        </a:rPr>
                        <a:t>Característica </a:t>
                      </a:r>
                      <a:endParaRPr lang="es-MX" sz="1050" b="1" i="0" u="none" strike="noStrike" dirty="0">
                        <a:solidFill>
                          <a:srgbClr val="000000"/>
                        </a:solidFill>
                        <a:effectLst/>
                        <a:latin typeface="Century Gothic" panose="020B0502020202020204" pitchFamily="34" charset="0"/>
                      </a:endParaRPr>
                    </a:p>
                  </a:txBody>
                  <a:tcPr marL="6350" marR="6350" marT="6350" marB="0" anchor="ctr">
                    <a:lnL>
                      <a:noFill/>
                    </a:lnL>
                    <a:lnR>
                      <a:noFill/>
                    </a:lnR>
                    <a:lnT>
                      <a:noFill/>
                    </a:lnT>
                    <a:lnB>
                      <a:noFill/>
                    </a:lnB>
                  </a:tcPr>
                </a:tc>
                <a:tc>
                  <a:txBody>
                    <a:bodyPr/>
                    <a:lstStyle/>
                    <a:p>
                      <a:pPr algn="l" fontAlgn="ctr"/>
                      <a:r>
                        <a:rPr lang="es-MX" sz="900" b="0" i="0" u="none" strike="noStrike" dirty="0">
                          <a:solidFill>
                            <a:srgbClr val="000000"/>
                          </a:solidFill>
                          <a:effectLst/>
                          <a:latin typeface="Century Gothic" panose="020B0502020202020204" pitchFamily="34" charset="0"/>
                        </a:rPr>
                        <a:t> </a:t>
                      </a:r>
                    </a:p>
                  </a:txBody>
                  <a:tcPr marL="6350" marR="6350" marT="6350" marB="0" anchor="ctr">
                    <a:lnL>
                      <a:noFill/>
                    </a:lnL>
                    <a:lnR>
                      <a:noFill/>
                    </a:lnR>
                    <a:lnT>
                      <a:noFill/>
                    </a:lnT>
                    <a:lnB>
                      <a:noFill/>
                    </a:lnB>
                    <a:noFill/>
                  </a:tcPr>
                </a:tc>
                <a:tc>
                  <a:txBody>
                    <a:bodyPr/>
                    <a:lstStyle/>
                    <a:p>
                      <a:pPr algn="ctr" fontAlgn="ctr"/>
                      <a:r>
                        <a:rPr lang="es-MX" sz="1050" b="1" i="0" u="none" strike="noStrike" dirty="0" smtClean="0">
                          <a:solidFill>
                            <a:srgbClr val="000000"/>
                          </a:solidFill>
                          <a:effectLst/>
                          <a:latin typeface="Century Gothic" panose="020B0502020202020204" pitchFamily="34" charset="0"/>
                        </a:rPr>
                        <a:t>CSMRTCK 17</a:t>
                      </a:r>
                      <a:endParaRPr lang="es-MX" sz="1050" b="1" i="0" u="none" strike="noStrike" dirty="0">
                        <a:solidFill>
                          <a:srgbClr val="000000"/>
                        </a:solidFill>
                        <a:effectLst/>
                        <a:latin typeface="Century Gothic" panose="020B0502020202020204" pitchFamily="34" charset="0"/>
                      </a:endParaRPr>
                    </a:p>
                  </a:txBody>
                  <a:tcPr marL="6350" marR="6350" marT="6350" marB="0" anchor="ctr">
                    <a:lnL>
                      <a:noFill/>
                    </a:lnL>
                    <a:lnR>
                      <a:noFill/>
                    </a:lnR>
                    <a:lnT>
                      <a:noFill/>
                    </a:lnT>
                    <a:lnB>
                      <a:noFill/>
                    </a:lnB>
                  </a:tcPr>
                </a:tc>
                <a:tc>
                  <a:txBody>
                    <a:bodyPr/>
                    <a:lstStyle/>
                    <a:p>
                      <a:pPr algn="l" fontAlgn="ctr"/>
                      <a:r>
                        <a:rPr lang="es-MX" sz="1050" b="1" i="0" u="none" strike="noStrike" dirty="0">
                          <a:solidFill>
                            <a:srgbClr val="000000"/>
                          </a:solidFill>
                          <a:effectLst/>
                          <a:latin typeface="Century Gothic" panose="020B0502020202020204" pitchFamily="34" charset="0"/>
                        </a:rPr>
                        <a:t> </a:t>
                      </a:r>
                    </a:p>
                  </a:txBody>
                  <a:tcPr marL="6350" marR="6350" marT="6350" marB="0" anchor="ctr">
                    <a:lnL>
                      <a:noFill/>
                    </a:lnL>
                    <a:lnR>
                      <a:noFill/>
                    </a:lnR>
                    <a:lnT>
                      <a:noFill/>
                    </a:lnT>
                    <a:lnB>
                      <a:noFill/>
                    </a:lnB>
                    <a:noFill/>
                  </a:tcPr>
                </a:tc>
                <a:tc>
                  <a:txBody>
                    <a:bodyPr/>
                    <a:lstStyle/>
                    <a:p>
                      <a:pPr algn="ctr" fontAlgn="ctr"/>
                      <a:r>
                        <a:rPr lang="es-MX" sz="1050" b="1" i="0" u="none" strike="noStrike" dirty="0">
                          <a:solidFill>
                            <a:srgbClr val="000000"/>
                          </a:solidFill>
                          <a:effectLst/>
                          <a:latin typeface="Century Gothic" panose="020B0502020202020204" pitchFamily="34" charset="0"/>
                        </a:rPr>
                        <a:t>Comentario</a:t>
                      </a:r>
                    </a:p>
                  </a:txBody>
                  <a:tcPr marL="6350" marR="6350" marT="6350" marB="0" anchor="ctr">
                    <a:lnL>
                      <a:noFill/>
                    </a:lnL>
                    <a:lnR>
                      <a:noFill/>
                    </a:lnR>
                    <a:lnT>
                      <a:noFill/>
                    </a:lnT>
                    <a:lnB>
                      <a:noFill/>
                    </a:lnB>
                    <a:noFill/>
                  </a:tcPr>
                </a:tc>
                <a:extLst>
                  <a:ext uri="{0D108BD9-81ED-4DB2-BD59-A6C34878D82A}">
                    <a16:rowId xmlns="" xmlns:a16="http://schemas.microsoft.com/office/drawing/2014/main" val="10000"/>
                  </a:ext>
                </a:extLst>
              </a:tr>
              <a:tr h="169695">
                <a:tc>
                  <a:txBody>
                    <a:bodyPr/>
                    <a:lstStyle/>
                    <a:p>
                      <a:pPr algn="l" fontAlgn="ctr"/>
                      <a:r>
                        <a:rPr lang="es-MX" sz="1050" b="0" i="0" u="none" strike="noStrike" dirty="0">
                          <a:solidFill>
                            <a:srgbClr val="000000"/>
                          </a:solidFill>
                          <a:effectLst/>
                          <a:latin typeface="Century Gothic" panose="020B0502020202020204" pitchFamily="34" charset="0"/>
                        </a:rPr>
                        <a:t> </a:t>
                      </a:r>
                    </a:p>
                  </a:txBody>
                  <a:tcPr marL="6350" marR="6350" marT="6350" marB="0" anchor="ctr">
                    <a:lnL>
                      <a:noFill/>
                    </a:lnL>
                    <a:lnR>
                      <a:noFill/>
                    </a:lnR>
                    <a:lnT>
                      <a:noFill/>
                    </a:lnT>
                    <a:lnB w="12700" cap="flat" cmpd="sng" algn="ctr">
                      <a:solidFill>
                        <a:srgbClr val="808080"/>
                      </a:solidFill>
                      <a:prstDash val="solid"/>
                      <a:round/>
                      <a:headEnd type="none" w="med" len="med"/>
                      <a:tailEnd type="none" w="med" len="med"/>
                    </a:lnB>
                    <a:solidFill>
                      <a:srgbClr val="FFFFFF"/>
                    </a:solidFill>
                  </a:tcPr>
                </a:tc>
                <a:tc>
                  <a:txBody>
                    <a:bodyPr/>
                    <a:lstStyle/>
                    <a:p>
                      <a:pPr algn="l" fontAlgn="ctr"/>
                      <a:r>
                        <a:rPr lang="es-MX" sz="900" b="0" i="0" u="none" strike="noStrike" dirty="0">
                          <a:solidFill>
                            <a:srgbClr val="000000"/>
                          </a:solidFill>
                          <a:effectLst/>
                          <a:latin typeface="Century Gothic" panose="020B0502020202020204" pitchFamily="34" charset="0"/>
                        </a:rPr>
                        <a:t> </a:t>
                      </a:r>
                    </a:p>
                  </a:txBody>
                  <a:tcPr marL="6350" marR="6350" marT="6350" marB="0" anchor="ctr">
                    <a:lnL>
                      <a:noFill/>
                    </a:lnL>
                    <a:lnR>
                      <a:noFill/>
                    </a:lnR>
                    <a:lnT>
                      <a:noFill/>
                    </a:lnT>
                    <a:lnB>
                      <a:noFill/>
                    </a:lnB>
                    <a:solidFill>
                      <a:srgbClr val="FFFFFF"/>
                    </a:solidFill>
                  </a:tcPr>
                </a:tc>
                <a:tc>
                  <a:txBody>
                    <a:bodyPr/>
                    <a:lstStyle/>
                    <a:p>
                      <a:pPr algn="ctr" fontAlgn="ctr"/>
                      <a:r>
                        <a:rPr lang="es-MX" sz="1050" b="0" i="0" u="none" strike="noStrike" dirty="0">
                          <a:solidFill>
                            <a:srgbClr val="000000"/>
                          </a:solidFill>
                          <a:effectLst/>
                          <a:latin typeface="Century Gothic" panose="020B0502020202020204" pitchFamily="34" charset="0"/>
                        </a:rPr>
                        <a:t> </a:t>
                      </a:r>
                    </a:p>
                  </a:txBody>
                  <a:tcPr marL="6350" marR="6350" marT="6350" marB="0" anchor="ctr">
                    <a:lnL>
                      <a:noFill/>
                    </a:lnL>
                    <a:lnR>
                      <a:noFill/>
                    </a:lnR>
                    <a:lnT>
                      <a:noFill/>
                    </a:lnT>
                    <a:lnB>
                      <a:noFill/>
                    </a:lnB>
                    <a:solidFill>
                      <a:srgbClr val="FFFFFF"/>
                    </a:solidFill>
                  </a:tcPr>
                </a:tc>
                <a:tc>
                  <a:txBody>
                    <a:bodyPr/>
                    <a:lstStyle/>
                    <a:p>
                      <a:pPr algn="l" fontAlgn="ctr"/>
                      <a:r>
                        <a:rPr lang="es-MX" sz="1050" b="0" i="0" u="none" strike="noStrike" dirty="0">
                          <a:solidFill>
                            <a:srgbClr val="000000"/>
                          </a:solidFill>
                          <a:effectLst/>
                          <a:latin typeface="Century Gothic" panose="020B0502020202020204" pitchFamily="34" charset="0"/>
                        </a:rPr>
                        <a:t> </a:t>
                      </a:r>
                    </a:p>
                  </a:txBody>
                  <a:tcPr marL="6350" marR="6350" marT="6350" marB="0" anchor="ctr">
                    <a:lnL>
                      <a:noFill/>
                    </a:lnL>
                    <a:lnR>
                      <a:noFill/>
                    </a:lnR>
                    <a:lnT>
                      <a:noFill/>
                    </a:lnT>
                    <a:lnB>
                      <a:noFill/>
                    </a:lnB>
                    <a:solidFill>
                      <a:srgbClr val="FFFFFF"/>
                    </a:solidFill>
                  </a:tcPr>
                </a:tc>
                <a:tc>
                  <a:txBody>
                    <a:bodyPr/>
                    <a:lstStyle/>
                    <a:p>
                      <a:pPr algn="ctr" fontAlgn="ctr"/>
                      <a:r>
                        <a:rPr lang="es-MX" sz="1050" b="0" i="0" u="none" strike="noStrike" dirty="0">
                          <a:solidFill>
                            <a:srgbClr val="000000"/>
                          </a:solidFill>
                          <a:effectLst/>
                          <a:latin typeface="Century Gothic" panose="020B0502020202020204" pitchFamily="34" charset="0"/>
                        </a:rPr>
                        <a:t> </a:t>
                      </a:r>
                    </a:p>
                  </a:txBody>
                  <a:tcPr marL="6350" marR="6350" marT="6350" marB="0" anchor="ctr">
                    <a:lnL>
                      <a:noFill/>
                    </a:lnL>
                    <a:lnR>
                      <a:noFill/>
                    </a:lnR>
                    <a:lnT>
                      <a:noFill/>
                    </a:lnT>
                    <a:lnB w="6350" cap="flat" cmpd="sng" algn="ctr">
                      <a:solidFill>
                        <a:srgbClr val="D9D9D9"/>
                      </a:solidFill>
                      <a:prstDash val="solid"/>
                      <a:round/>
                      <a:headEnd type="none" w="med" len="med"/>
                      <a:tailEnd type="none" w="med" len="med"/>
                    </a:lnB>
                    <a:solidFill>
                      <a:srgbClr val="FFFFFF"/>
                    </a:solidFill>
                  </a:tcPr>
                </a:tc>
                <a:extLst>
                  <a:ext uri="{0D108BD9-81ED-4DB2-BD59-A6C34878D82A}">
                    <a16:rowId xmlns="" xmlns:a16="http://schemas.microsoft.com/office/drawing/2014/main" val="10001"/>
                  </a:ext>
                </a:extLst>
              </a:tr>
              <a:tr h="421527">
                <a:tc>
                  <a:txBody>
                    <a:bodyPr/>
                    <a:lstStyle/>
                    <a:p>
                      <a:pPr algn="l" fontAlgn="ctr"/>
                      <a:r>
                        <a:rPr lang="es-MX" sz="1050" b="0" i="0" u="none" strike="noStrike" dirty="0">
                          <a:solidFill>
                            <a:srgbClr val="FFFFFF"/>
                          </a:solidFill>
                          <a:effectLst/>
                          <a:latin typeface="Century Gothic" panose="020B0502020202020204" pitchFamily="34" charset="0"/>
                        </a:rPr>
                        <a:t>Sector</a:t>
                      </a:r>
                    </a:p>
                  </a:txBody>
                  <a:tcPr marL="6350" marR="6350" marT="6350" marB="0" anchor="ctr">
                    <a:lnL w="12700" cap="flat" cmpd="sng" algn="ctr">
                      <a:solidFill>
                        <a:srgbClr val="808080"/>
                      </a:solidFill>
                      <a:prstDash val="solid"/>
                      <a:round/>
                      <a:headEnd type="none" w="med" len="med"/>
                      <a:tailEnd type="none" w="med" len="med"/>
                    </a:lnL>
                    <a:lnR w="12700" cap="flat" cmpd="sng" algn="ctr">
                      <a:solidFill>
                        <a:srgbClr val="808080"/>
                      </a:solidFill>
                      <a:prstDash val="solid"/>
                      <a:round/>
                      <a:headEnd type="none" w="med" len="med"/>
                      <a:tailEnd type="none" w="med" len="med"/>
                    </a:lnR>
                    <a:lnT w="12700" cap="flat" cmpd="sng" algn="ctr">
                      <a:solidFill>
                        <a:srgbClr val="808080"/>
                      </a:solidFill>
                      <a:prstDash val="solid"/>
                      <a:round/>
                      <a:headEnd type="none" w="med" len="med"/>
                      <a:tailEnd type="none" w="med" len="med"/>
                    </a:lnT>
                    <a:lnB w="12700" cap="flat" cmpd="sng" algn="ctr">
                      <a:solidFill>
                        <a:srgbClr val="808080"/>
                      </a:solidFill>
                      <a:prstDash val="solid"/>
                      <a:round/>
                      <a:headEnd type="none" w="med" len="med"/>
                      <a:tailEnd type="none" w="med" len="med"/>
                    </a:lnB>
                    <a:solidFill>
                      <a:srgbClr val="808080"/>
                    </a:solidFill>
                  </a:tcPr>
                </a:tc>
                <a:tc>
                  <a:txBody>
                    <a:bodyPr/>
                    <a:lstStyle/>
                    <a:p>
                      <a:pPr algn="l" fontAlgn="ctr"/>
                      <a:r>
                        <a:rPr lang="es-MX" sz="900" b="0" i="0" u="none" strike="noStrike" dirty="0">
                          <a:solidFill>
                            <a:srgbClr val="000000"/>
                          </a:solidFill>
                          <a:effectLst/>
                          <a:latin typeface="Century Gothic" panose="020B0502020202020204" pitchFamily="34" charset="0"/>
                        </a:rPr>
                        <a:t> </a:t>
                      </a:r>
                    </a:p>
                  </a:txBody>
                  <a:tcPr marL="6350" marR="6350" marT="6350" marB="0" anchor="ctr">
                    <a:lnL w="12700" cap="flat" cmpd="sng" algn="ctr">
                      <a:solidFill>
                        <a:srgbClr val="808080"/>
                      </a:solidFill>
                      <a:prstDash val="solid"/>
                      <a:round/>
                      <a:headEnd type="none" w="med" len="med"/>
                      <a:tailEnd type="none" w="med" len="med"/>
                    </a:lnL>
                    <a:lnR>
                      <a:noFill/>
                    </a:lnR>
                    <a:lnT>
                      <a:noFill/>
                    </a:lnT>
                    <a:lnB>
                      <a:noFill/>
                    </a:lnB>
                    <a:solidFill>
                      <a:srgbClr val="FFFFFF"/>
                    </a:solidFill>
                  </a:tcPr>
                </a:tc>
                <a:tc>
                  <a:txBody>
                    <a:bodyPr/>
                    <a:lstStyle/>
                    <a:p>
                      <a:pPr algn="ctr" fontAlgn="ctr"/>
                      <a:r>
                        <a:rPr lang="es-MX" sz="1050" b="0" i="0" u="none" strike="noStrike" dirty="0" smtClean="0">
                          <a:solidFill>
                            <a:srgbClr val="000000"/>
                          </a:solidFill>
                          <a:effectLst/>
                          <a:latin typeface="Century Gothic" panose="020B0502020202020204" pitchFamily="34" charset="0"/>
                        </a:rPr>
                        <a:t>Deuda</a:t>
                      </a:r>
                      <a:endParaRPr lang="es-MX" sz="1050" b="0" i="0" u="none" strike="noStrike" dirty="0">
                        <a:solidFill>
                          <a:srgbClr val="000000"/>
                        </a:solidFill>
                        <a:effectLst/>
                        <a:latin typeface="Century Gothic" panose="020B0502020202020204" pitchFamily="34" charset="0"/>
                      </a:endParaRPr>
                    </a:p>
                  </a:txBody>
                  <a:tcPr marL="6350" marR="6350" marT="6350" marB="0" anchor="ctr">
                    <a:lnL>
                      <a:noFill/>
                    </a:lnL>
                    <a:lnR>
                      <a:noFill/>
                    </a:lnR>
                    <a:lnT>
                      <a:noFill/>
                    </a:lnT>
                    <a:lnB>
                      <a:noFill/>
                    </a:lnB>
                    <a:solidFill>
                      <a:srgbClr val="F2F2F2"/>
                    </a:solidFill>
                  </a:tcPr>
                </a:tc>
                <a:tc>
                  <a:txBody>
                    <a:bodyPr/>
                    <a:lstStyle/>
                    <a:p>
                      <a:pPr algn="l" fontAlgn="ctr"/>
                      <a:r>
                        <a:rPr lang="es-MX" sz="1050" b="0" i="0" u="none" strike="noStrike" dirty="0">
                          <a:solidFill>
                            <a:srgbClr val="000000"/>
                          </a:solidFill>
                          <a:effectLst/>
                          <a:latin typeface="Century Gothic" panose="020B0502020202020204" pitchFamily="34" charset="0"/>
                        </a:rPr>
                        <a:t> </a:t>
                      </a:r>
                    </a:p>
                  </a:txBody>
                  <a:tcPr marL="6350" marR="6350" marT="6350" marB="0" anchor="ctr">
                    <a:lnL>
                      <a:noFill/>
                    </a:lnL>
                    <a:lnR w="6350" cap="flat" cmpd="sng" algn="ctr">
                      <a:solidFill>
                        <a:srgbClr val="D9D9D9"/>
                      </a:solidFill>
                      <a:prstDash val="solid"/>
                      <a:round/>
                      <a:headEnd type="none" w="med" len="med"/>
                      <a:tailEnd type="none" w="med" len="med"/>
                    </a:lnR>
                    <a:lnT>
                      <a:noFill/>
                    </a:lnT>
                    <a:lnB>
                      <a:noFill/>
                    </a:lnB>
                    <a:solidFill>
                      <a:srgbClr val="FFFFFF"/>
                    </a:solidFill>
                  </a:tcPr>
                </a:tc>
                <a:tc>
                  <a:txBody>
                    <a:bodyPr/>
                    <a:lstStyle/>
                    <a:p>
                      <a:pPr marL="0" marR="0" lvl="0" indent="0" algn="ctr" defTabSz="457200" rtl="0" eaLnBrk="1" fontAlgn="ctr" latinLnBrk="0" hangingPunct="1">
                        <a:lnSpc>
                          <a:spcPct val="100000"/>
                        </a:lnSpc>
                        <a:spcBef>
                          <a:spcPts val="0"/>
                        </a:spcBef>
                        <a:spcAft>
                          <a:spcPts val="0"/>
                        </a:spcAft>
                        <a:buClrTx/>
                        <a:buSzTx/>
                        <a:buFontTx/>
                        <a:buNone/>
                        <a:tabLst/>
                        <a:defRPr/>
                      </a:pPr>
                      <a:r>
                        <a:rPr lang="es-MX" sz="1000" b="0" i="0" u="none" strike="noStrike" dirty="0" smtClean="0">
                          <a:solidFill>
                            <a:srgbClr val="000000"/>
                          </a:solidFill>
                          <a:effectLst/>
                          <a:latin typeface="Century Gothic" panose="020B0502020202020204" pitchFamily="34" charset="0"/>
                        </a:rPr>
                        <a:t>•  Inversión en hipotecas comerciales</a:t>
                      </a:r>
                      <a:br>
                        <a:rPr lang="es-MX" sz="1000" b="0" i="0" u="none" strike="noStrike" dirty="0" smtClean="0">
                          <a:solidFill>
                            <a:srgbClr val="000000"/>
                          </a:solidFill>
                          <a:effectLst/>
                          <a:latin typeface="Century Gothic" panose="020B0502020202020204" pitchFamily="34" charset="0"/>
                        </a:rPr>
                      </a:br>
                      <a:r>
                        <a:rPr lang="es-MX" sz="1000" b="0" i="0" u="none" strike="noStrike" dirty="0" smtClean="0">
                          <a:solidFill>
                            <a:srgbClr val="000000"/>
                          </a:solidFill>
                          <a:effectLst/>
                          <a:latin typeface="Century Gothic" panose="020B0502020202020204" pitchFamily="34" charset="0"/>
                        </a:rPr>
                        <a:t>•  100% deuda</a:t>
                      </a:r>
                      <a:r>
                        <a:rPr lang="es-MX" sz="1000" b="0" i="0" u="none" strike="noStrike" baseline="0" dirty="0" smtClean="0">
                          <a:solidFill>
                            <a:srgbClr val="000000"/>
                          </a:solidFill>
                          <a:effectLst/>
                          <a:latin typeface="Century Gothic" panose="020B0502020202020204" pitchFamily="34" charset="0"/>
                        </a:rPr>
                        <a:t> senior </a:t>
                      </a:r>
                      <a:r>
                        <a:rPr lang="es-MX" sz="1000" b="0" i="0" u="none" strike="noStrike" baseline="0" dirty="0" err="1" smtClean="0">
                          <a:solidFill>
                            <a:srgbClr val="000000"/>
                          </a:solidFill>
                          <a:effectLst/>
                          <a:latin typeface="Century Gothic" panose="020B0502020202020204" pitchFamily="34" charset="0"/>
                        </a:rPr>
                        <a:t>colateralizada</a:t>
                      </a:r>
                      <a:endParaRPr lang="es-MX" sz="1000" b="0" i="0" u="none" strike="noStrike" dirty="0">
                        <a:solidFill>
                          <a:srgbClr val="000000"/>
                        </a:solidFill>
                        <a:effectLst/>
                        <a:latin typeface="Century Gothic" panose="020B0502020202020204" pitchFamily="34" charset="0"/>
                      </a:endParaRPr>
                    </a:p>
                  </a:txBody>
                  <a:tcPr marL="6350" marR="6350" marT="6350" marB="0" anchor="ctr">
                    <a:lnL w="6350" cap="flat" cmpd="sng" algn="ctr">
                      <a:solidFill>
                        <a:srgbClr val="D9D9D9"/>
                      </a:solidFill>
                      <a:prstDash val="solid"/>
                      <a:round/>
                      <a:headEnd type="none" w="med" len="med"/>
                      <a:tailEnd type="none" w="med" len="med"/>
                    </a:lnL>
                    <a:lnR w="6350" cap="flat" cmpd="sng" algn="ctr">
                      <a:solidFill>
                        <a:srgbClr val="D9D9D9"/>
                      </a:solidFill>
                      <a:prstDash val="solid"/>
                      <a:round/>
                      <a:headEnd type="none" w="med" len="med"/>
                      <a:tailEnd type="none" w="med" len="med"/>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solidFill>
                      <a:srgbClr val="FFFFFF"/>
                    </a:solidFill>
                  </a:tcPr>
                </a:tc>
                <a:extLst>
                  <a:ext uri="{0D108BD9-81ED-4DB2-BD59-A6C34878D82A}">
                    <a16:rowId xmlns="" xmlns:a16="http://schemas.microsoft.com/office/drawing/2014/main" val="10002"/>
                  </a:ext>
                </a:extLst>
              </a:tr>
              <a:tr h="169695">
                <a:tc>
                  <a:txBody>
                    <a:bodyPr/>
                    <a:lstStyle/>
                    <a:p>
                      <a:pPr algn="l" fontAlgn="ctr"/>
                      <a:r>
                        <a:rPr lang="es-MX" sz="1050" b="0" i="0" u="none" strike="noStrike" dirty="0">
                          <a:solidFill>
                            <a:srgbClr val="000000"/>
                          </a:solidFill>
                          <a:effectLst/>
                          <a:latin typeface="Century Gothic" panose="020B0502020202020204" pitchFamily="34" charset="0"/>
                        </a:rPr>
                        <a:t> </a:t>
                      </a:r>
                    </a:p>
                  </a:txBody>
                  <a:tcPr marL="6350" marR="6350" marT="6350" marB="0" anchor="ctr">
                    <a:lnL>
                      <a:noFill/>
                    </a:lnL>
                    <a:lnR>
                      <a:noFill/>
                    </a:lnR>
                    <a:lnT w="12700" cap="flat" cmpd="sng" algn="ctr">
                      <a:solidFill>
                        <a:srgbClr val="808080"/>
                      </a:solidFill>
                      <a:prstDash val="solid"/>
                      <a:round/>
                      <a:headEnd type="none" w="med" len="med"/>
                      <a:tailEnd type="none" w="med" len="med"/>
                    </a:lnT>
                    <a:lnB w="12700" cap="flat" cmpd="sng" algn="ctr">
                      <a:solidFill>
                        <a:srgbClr val="808080"/>
                      </a:solidFill>
                      <a:prstDash val="solid"/>
                      <a:round/>
                      <a:headEnd type="none" w="med" len="med"/>
                      <a:tailEnd type="none" w="med" len="med"/>
                    </a:lnB>
                    <a:solidFill>
                      <a:srgbClr val="FFFFFF"/>
                    </a:solidFill>
                  </a:tcPr>
                </a:tc>
                <a:tc>
                  <a:txBody>
                    <a:bodyPr/>
                    <a:lstStyle/>
                    <a:p>
                      <a:pPr algn="l" fontAlgn="ctr"/>
                      <a:r>
                        <a:rPr lang="es-MX" sz="900" b="0" i="0" u="none" strike="noStrike" dirty="0">
                          <a:solidFill>
                            <a:srgbClr val="000000"/>
                          </a:solidFill>
                          <a:effectLst/>
                          <a:latin typeface="Century Gothic" panose="020B0502020202020204" pitchFamily="34" charset="0"/>
                        </a:rPr>
                        <a:t> </a:t>
                      </a:r>
                    </a:p>
                  </a:txBody>
                  <a:tcPr marL="6350" marR="6350" marT="6350" marB="0" anchor="ctr">
                    <a:lnL>
                      <a:noFill/>
                    </a:lnL>
                    <a:lnR>
                      <a:noFill/>
                    </a:lnR>
                    <a:lnT>
                      <a:noFill/>
                    </a:lnT>
                    <a:lnB>
                      <a:noFill/>
                    </a:lnB>
                    <a:solidFill>
                      <a:srgbClr val="FFFFFF"/>
                    </a:solidFill>
                  </a:tcPr>
                </a:tc>
                <a:tc>
                  <a:txBody>
                    <a:bodyPr/>
                    <a:lstStyle/>
                    <a:p>
                      <a:pPr algn="ctr" fontAlgn="ctr"/>
                      <a:r>
                        <a:rPr lang="es-MX" sz="1050" b="0" i="0" u="none" strike="noStrike" dirty="0">
                          <a:solidFill>
                            <a:srgbClr val="000000"/>
                          </a:solidFill>
                          <a:effectLst/>
                          <a:latin typeface="Century Gothic" panose="020B0502020202020204" pitchFamily="34" charset="0"/>
                        </a:rPr>
                        <a:t> </a:t>
                      </a:r>
                    </a:p>
                  </a:txBody>
                  <a:tcPr marL="6350" marR="6350" marT="6350" marB="0" anchor="ctr">
                    <a:lnL>
                      <a:noFill/>
                    </a:lnL>
                    <a:lnR>
                      <a:noFill/>
                    </a:lnR>
                    <a:lnT>
                      <a:noFill/>
                    </a:lnT>
                    <a:lnB>
                      <a:noFill/>
                    </a:lnB>
                    <a:solidFill>
                      <a:srgbClr val="FFFFFF"/>
                    </a:solidFill>
                  </a:tcPr>
                </a:tc>
                <a:tc>
                  <a:txBody>
                    <a:bodyPr/>
                    <a:lstStyle/>
                    <a:p>
                      <a:pPr algn="l" fontAlgn="ctr"/>
                      <a:r>
                        <a:rPr lang="es-MX" sz="1050" b="0" i="0" u="none" strike="noStrike" dirty="0">
                          <a:solidFill>
                            <a:srgbClr val="000000"/>
                          </a:solidFill>
                          <a:effectLst/>
                          <a:latin typeface="Century Gothic" panose="020B0502020202020204" pitchFamily="34" charset="0"/>
                        </a:rPr>
                        <a:t> </a:t>
                      </a:r>
                    </a:p>
                  </a:txBody>
                  <a:tcPr marL="6350" marR="6350" marT="6350" marB="0" anchor="ctr">
                    <a:lnL>
                      <a:noFill/>
                    </a:lnL>
                    <a:lnR>
                      <a:noFill/>
                    </a:lnR>
                    <a:lnT>
                      <a:noFill/>
                    </a:lnT>
                    <a:lnB>
                      <a:noFill/>
                    </a:lnB>
                    <a:solidFill>
                      <a:srgbClr val="FFFFFF"/>
                    </a:solidFill>
                  </a:tcPr>
                </a:tc>
                <a:tc>
                  <a:txBody>
                    <a:bodyPr/>
                    <a:lstStyle/>
                    <a:p>
                      <a:pPr algn="ctr" fontAlgn="ctr"/>
                      <a:r>
                        <a:rPr lang="es-MX" sz="1000" b="0" i="0" u="none" strike="noStrike" dirty="0">
                          <a:solidFill>
                            <a:srgbClr val="000000"/>
                          </a:solidFill>
                          <a:effectLst/>
                          <a:latin typeface="Century Gothic" panose="020B0502020202020204" pitchFamily="34" charset="0"/>
                        </a:rPr>
                        <a:t> </a:t>
                      </a:r>
                    </a:p>
                  </a:txBody>
                  <a:tcPr marL="6350" marR="6350" marT="6350" marB="0" anchor="ctr">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solidFill>
                      <a:srgbClr val="FFFFFF"/>
                    </a:solidFill>
                  </a:tcPr>
                </a:tc>
                <a:extLst>
                  <a:ext uri="{0D108BD9-81ED-4DB2-BD59-A6C34878D82A}">
                    <a16:rowId xmlns="" xmlns:a16="http://schemas.microsoft.com/office/drawing/2014/main" val="10003"/>
                  </a:ext>
                </a:extLst>
              </a:tr>
              <a:tr h="377921">
                <a:tc>
                  <a:txBody>
                    <a:bodyPr/>
                    <a:lstStyle/>
                    <a:p>
                      <a:pPr algn="l" fontAlgn="ctr"/>
                      <a:r>
                        <a:rPr lang="es-MX" sz="1050" b="0" i="0" u="none" strike="noStrike" dirty="0">
                          <a:solidFill>
                            <a:srgbClr val="FFFFFF"/>
                          </a:solidFill>
                          <a:effectLst/>
                          <a:latin typeface="Century Gothic" panose="020B0502020202020204" pitchFamily="34" charset="0"/>
                        </a:rPr>
                        <a:t>Monto máximo</a:t>
                      </a:r>
                    </a:p>
                  </a:txBody>
                  <a:tcPr marL="6350" marR="6350" marT="6350" marB="0" anchor="ctr">
                    <a:lnL w="12700" cap="flat" cmpd="sng" algn="ctr">
                      <a:solidFill>
                        <a:srgbClr val="808080"/>
                      </a:solidFill>
                      <a:prstDash val="solid"/>
                      <a:round/>
                      <a:headEnd type="none" w="med" len="med"/>
                      <a:tailEnd type="none" w="med" len="med"/>
                    </a:lnL>
                    <a:lnR w="12700" cap="flat" cmpd="sng" algn="ctr">
                      <a:solidFill>
                        <a:srgbClr val="808080"/>
                      </a:solidFill>
                      <a:prstDash val="solid"/>
                      <a:round/>
                      <a:headEnd type="none" w="med" len="med"/>
                      <a:tailEnd type="none" w="med" len="med"/>
                    </a:lnR>
                    <a:lnT w="12700" cap="flat" cmpd="sng" algn="ctr">
                      <a:solidFill>
                        <a:srgbClr val="808080"/>
                      </a:solidFill>
                      <a:prstDash val="solid"/>
                      <a:round/>
                      <a:headEnd type="none" w="med" len="med"/>
                      <a:tailEnd type="none" w="med" len="med"/>
                    </a:lnT>
                    <a:lnB w="12700" cap="flat" cmpd="sng" algn="ctr">
                      <a:solidFill>
                        <a:srgbClr val="808080"/>
                      </a:solidFill>
                      <a:prstDash val="solid"/>
                      <a:round/>
                      <a:headEnd type="none" w="med" len="med"/>
                      <a:tailEnd type="none" w="med" len="med"/>
                    </a:lnB>
                    <a:solidFill>
                      <a:srgbClr val="808080"/>
                    </a:solidFill>
                  </a:tcPr>
                </a:tc>
                <a:tc>
                  <a:txBody>
                    <a:bodyPr/>
                    <a:lstStyle/>
                    <a:p>
                      <a:pPr algn="l" fontAlgn="ctr"/>
                      <a:r>
                        <a:rPr lang="es-MX" sz="900" b="0" i="0" u="none" strike="noStrike" dirty="0">
                          <a:solidFill>
                            <a:srgbClr val="000000"/>
                          </a:solidFill>
                          <a:effectLst/>
                          <a:latin typeface="Century Gothic" panose="020B0502020202020204" pitchFamily="34" charset="0"/>
                        </a:rPr>
                        <a:t> </a:t>
                      </a:r>
                    </a:p>
                  </a:txBody>
                  <a:tcPr marL="6350" marR="6350" marT="6350" marB="0" anchor="ctr">
                    <a:lnL w="12700" cap="flat" cmpd="sng" algn="ctr">
                      <a:solidFill>
                        <a:srgbClr val="808080"/>
                      </a:solidFill>
                      <a:prstDash val="solid"/>
                      <a:round/>
                      <a:headEnd type="none" w="med" len="med"/>
                      <a:tailEnd type="none" w="med" len="med"/>
                    </a:lnL>
                    <a:lnR>
                      <a:noFill/>
                    </a:lnR>
                    <a:lnT>
                      <a:noFill/>
                    </a:lnT>
                    <a:lnB>
                      <a:noFill/>
                    </a:lnB>
                    <a:solidFill>
                      <a:srgbClr val="FFFFFF"/>
                    </a:solidFill>
                  </a:tcPr>
                </a:tc>
                <a:tc>
                  <a:txBody>
                    <a:bodyPr/>
                    <a:lstStyle/>
                    <a:p>
                      <a:pPr algn="ctr" fontAlgn="ctr"/>
                      <a:r>
                        <a:rPr lang="es-MX" sz="1050" b="0" i="0" u="none" strike="noStrike" dirty="0" smtClean="0">
                          <a:solidFill>
                            <a:srgbClr val="000000"/>
                          </a:solidFill>
                          <a:effectLst/>
                          <a:latin typeface="Century Gothic" panose="020B0502020202020204" pitchFamily="34" charset="0"/>
                        </a:rPr>
                        <a:t>10,000 </a:t>
                      </a:r>
                      <a:r>
                        <a:rPr lang="es-MX" sz="1050" b="0" i="0" u="none" strike="noStrike" dirty="0">
                          <a:solidFill>
                            <a:srgbClr val="000000"/>
                          </a:solidFill>
                          <a:effectLst/>
                          <a:latin typeface="Century Gothic" panose="020B0502020202020204" pitchFamily="34" charset="0"/>
                        </a:rPr>
                        <a:t>mdp</a:t>
                      </a:r>
                    </a:p>
                  </a:txBody>
                  <a:tcPr marL="6350" marR="6350" marT="6350" marB="0" anchor="ctr">
                    <a:lnL>
                      <a:noFill/>
                    </a:lnL>
                    <a:lnR>
                      <a:noFill/>
                    </a:lnR>
                    <a:lnT>
                      <a:noFill/>
                    </a:lnT>
                    <a:lnB>
                      <a:noFill/>
                    </a:lnB>
                    <a:solidFill>
                      <a:srgbClr val="F2F2F2"/>
                    </a:solidFill>
                  </a:tcPr>
                </a:tc>
                <a:tc>
                  <a:txBody>
                    <a:bodyPr/>
                    <a:lstStyle/>
                    <a:p>
                      <a:pPr algn="l" fontAlgn="ctr"/>
                      <a:r>
                        <a:rPr lang="es-MX" sz="1050" b="0" i="0" u="none" strike="noStrike" dirty="0">
                          <a:solidFill>
                            <a:srgbClr val="000000"/>
                          </a:solidFill>
                          <a:effectLst/>
                          <a:latin typeface="Century Gothic" panose="020B0502020202020204" pitchFamily="34" charset="0"/>
                        </a:rPr>
                        <a:t> </a:t>
                      </a:r>
                    </a:p>
                  </a:txBody>
                  <a:tcPr marL="6350" marR="6350" marT="6350" marB="0" anchor="ctr">
                    <a:lnL>
                      <a:noFill/>
                    </a:lnL>
                    <a:lnR w="6350" cap="flat" cmpd="sng" algn="ctr">
                      <a:solidFill>
                        <a:srgbClr val="D9D9D9"/>
                      </a:solidFill>
                      <a:prstDash val="solid"/>
                      <a:round/>
                      <a:headEnd type="none" w="med" len="med"/>
                      <a:tailEnd type="none" w="med" len="med"/>
                    </a:lnR>
                    <a:lnT>
                      <a:noFill/>
                    </a:lnT>
                    <a:lnB>
                      <a:noFill/>
                    </a:lnB>
                    <a:solidFill>
                      <a:srgbClr val="FFFFFF"/>
                    </a:solidFill>
                  </a:tcPr>
                </a:tc>
                <a:tc>
                  <a:txBody>
                    <a:bodyPr/>
                    <a:lstStyle/>
                    <a:p>
                      <a:pPr algn="ctr" fontAlgn="ctr"/>
                      <a:r>
                        <a:rPr lang="es-MX" sz="1000" b="0" i="0" u="none" strike="noStrike" dirty="0" smtClean="0">
                          <a:solidFill>
                            <a:srgbClr val="000000"/>
                          </a:solidFill>
                          <a:effectLst/>
                          <a:latin typeface="Century Gothic" panose="020B0502020202020204" pitchFamily="34" charset="0"/>
                        </a:rPr>
                        <a:t>Emitieron</a:t>
                      </a:r>
                      <a:r>
                        <a:rPr lang="es-MX" sz="1000" b="0" i="0" u="none" strike="noStrike" baseline="0" dirty="0" smtClean="0">
                          <a:solidFill>
                            <a:srgbClr val="000000"/>
                          </a:solidFill>
                          <a:effectLst/>
                          <a:latin typeface="Century Gothic" panose="020B0502020202020204" pitchFamily="34" charset="0"/>
                        </a:rPr>
                        <a:t> el 9 de agosto 5,759 mdp y participaron 4 Afores, 2 aseguradoras, un </a:t>
                      </a:r>
                      <a:r>
                        <a:rPr lang="es-MX" sz="1000" b="0" i="0" u="none" strike="noStrike" baseline="0" dirty="0" err="1" smtClean="0">
                          <a:solidFill>
                            <a:srgbClr val="000000"/>
                          </a:solidFill>
                          <a:effectLst/>
                          <a:latin typeface="Century Gothic" panose="020B0502020202020204" pitchFamily="34" charset="0"/>
                        </a:rPr>
                        <a:t>family</a:t>
                      </a:r>
                      <a:r>
                        <a:rPr lang="es-MX" sz="1000" b="0" i="0" u="none" strike="noStrike" baseline="0" dirty="0" smtClean="0">
                          <a:solidFill>
                            <a:srgbClr val="000000"/>
                          </a:solidFill>
                          <a:effectLst/>
                          <a:latin typeface="Century Gothic" panose="020B0502020202020204" pitchFamily="34" charset="0"/>
                        </a:rPr>
                        <a:t> office y banca privada. Se espera una reapertura donde podrían participar una Afore y una aseguradora mas. </a:t>
                      </a:r>
                      <a:endParaRPr lang="es-MX" sz="1000" b="0" i="0" u="none" strike="noStrike" dirty="0">
                        <a:solidFill>
                          <a:srgbClr val="000000"/>
                        </a:solidFill>
                        <a:effectLst/>
                        <a:latin typeface="Century Gothic" panose="020B0502020202020204" pitchFamily="34" charset="0"/>
                      </a:endParaRPr>
                    </a:p>
                  </a:txBody>
                  <a:tcPr marL="6350" marR="6350" marT="6350" marB="0" anchor="ctr">
                    <a:lnL w="6350" cap="flat" cmpd="sng" algn="ctr">
                      <a:solidFill>
                        <a:srgbClr val="D9D9D9"/>
                      </a:solidFill>
                      <a:prstDash val="solid"/>
                      <a:round/>
                      <a:headEnd type="none" w="med" len="med"/>
                      <a:tailEnd type="none" w="med" len="med"/>
                    </a:lnL>
                    <a:lnR w="6350" cap="flat" cmpd="sng" algn="ctr">
                      <a:solidFill>
                        <a:srgbClr val="D9D9D9"/>
                      </a:solidFill>
                      <a:prstDash val="solid"/>
                      <a:round/>
                      <a:headEnd type="none" w="med" len="med"/>
                      <a:tailEnd type="none" w="med" len="med"/>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solidFill>
                      <a:srgbClr val="FFFFFF"/>
                    </a:solidFill>
                  </a:tcPr>
                </a:tc>
                <a:extLst>
                  <a:ext uri="{0D108BD9-81ED-4DB2-BD59-A6C34878D82A}">
                    <a16:rowId xmlns="" xmlns:a16="http://schemas.microsoft.com/office/drawing/2014/main" val="10004"/>
                  </a:ext>
                </a:extLst>
              </a:tr>
              <a:tr h="169695">
                <a:tc>
                  <a:txBody>
                    <a:bodyPr/>
                    <a:lstStyle/>
                    <a:p>
                      <a:pPr algn="l" fontAlgn="ctr"/>
                      <a:r>
                        <a:rPr lang="es-MX" sz="1050" b="0" i="0" u="none" strike="noStrike" dirty="0">
                          <a:solidFill>
                            <a:srgbClr val="000000"/>
                          </a:solidFill>
                          <a:effectLst/>
                          <a:latin typeface="Century Gothic" panose="020B0502020202020204" pitchFamily="34" charset="0"/>
                        </a:rPr>
                        <a:t> </a:t>
                      </a:r>
                    </a:p>
                  </a:txBody>
                  <a:tcPr marL="6350" marR="6350" marT="6350" marB="0" anchor="ctr">
                    <a:lnL>
                      <a:noFill/>
                    </a:lnL>
                    <a:lnR>
                      <a:noFill/>
                    </a:lnR>
                    <a:lnT w="12700" cap="flat" cmpd="sng" algn="ctr">
                      <a:solidFill>
                        <a:srgbClr val="808080"/>
                      </a:solidFill>
                      <a:prstDash val="solid"/>
                      <a:round/>
                      <a:headEnd type="none" w="med" len="med"/>
                      <a:tailEnd type="none" w="med" len="med"/>
                    </a:lnT>
                    <a:lnB w="12700" cap="flat" cmpd="sng" algn="ctr">
                      <a:solidFill>
                        <a:srgbClr val="808080"/>
                      </a:solidFill>
                      <a:prstDash val="solid"/>
                      <a:round/>
                      <a:headEnd type="none" w="med" len="med"/>
                      <a:tailEnd type="none" w="med" len="med"/>
                    </a:lnB>
                    <a:solidFill>
                      <a:srgbClr val="FFFFFF"/>
                    </a:solidFill>
                  </a:tcPr>
                </a:tc>
                <a:tc>
                  <a:txBody>
                    <a:bodyPr/>
                    <a:lstStyle/>
                    <a:p>
                      <a:pPr algn="l" fontAlgn="ctr"/>
                      <a:r>
                        <a:rPr lang="es-MX" sz="900" b="0" i="0" u="none" strike="noStrike" dirty="0">
                          <a:solidFill>
                            <a:srgbClr val="000000"/>
                          </a:solidFill>
                          <a:effectLst/>
                          <a:latin typeface="Century Gothic" panose="020B0502020202020204" pitchFamily="34" charset="0"/>
                        </a:rPr>
                        <a:t> </a:t>
                      </a:r>
                    </a:p>
                  </a:txBody>
                  <a:tcPr marL="6350" marR="6350" marT="6350" marB="0" anchor="ctr">
                    <a:lnL>
                      <a:noFill/>
                    </a:lnL>
                    <a:lnR>
                      <a:noFill/>
                    </a:lnR>
                    <a:lnT>
                      <a:noFill/>
                    </a:lnT>
                    <a:lnB>
                      <a:noFill/>
                    </a:lnB>
                    <a:solidFill>
                      <a:srgbClr val="FFFFFF"/>
                    </a:solidFill>
                  </a:tcPr>
                </a:tc>
                <a:tc>
                  <a:txBody>
                    <a:bodyPr/>
                    <a:lstStyle/>
                    <a:p>
                      <a:pPr algn="ctr" fontAlgn="ctr"/>
                      <a:r>
                        <a:rPr lang="es-MX" sz="1050" b="0" i="0" u="none" strike="noStrike" dirty="0">
                          <a:solidFill>
                            <a:srgbClr val="000000"/>
                          </a:solidFill>
                          <a:effectLst/>
                          <a:latin typeface="Century Gothic" panose="020B0502020202020204" pitchFamily="34" charset="0"/>
                        </a:rPr>
                        <a:t> </a:t>
                      </a:r>
                    </a:p>
                  </a:txBody>
                  <a:tcPr marL="6350" marR="6350" marT="6350" marB="0" anchor="ctr">
                    <a:lnL>
                      <a:noFill/>
                    </a:lnL>
                    <a:lnR>
                      <a:noFill/>
                    </a:lnR>
                    <a:lnT>
                      <a:noFill/>
                    </a:lnT>
                    <a:lnB>
                      <a:noFill/>
                    </a:lnB>
                    <a:solidFill>
                      <a:srgbClr val="FFFFFF"/>
                    </a:solidFill>
                  </a:tcPr>
                </a:tc>
                <a:tc>
                  <a:txBody>
                    <a:bodyPr/>
                    <a:lstStyle/>
                    <a:p>
                      <a:pPr algn="l" fontAlgn="ctr"/>
                      <a:r>
                        <a:rPr lang="es-MX" sz="1050" b="0" i="0" u="none" strike="noStrike" dirty="0">
                          <a:solidFill>
                            <a:srgbClr val="000000"/>
                          </a:solidFill>
                          <a:effectLst/>
                          <a:latin typeface="Century Gothic" panose="020B0502020202020204" pitchFamily="34" charset="0"/>
                        </a:rPr>
                        <a:t> </a:t>
                      </a:r>
                    </a:p>
                  </a:txBody>
                  <a:tcPr marL="6350" marR="6350" marT="6350" marB="0" anchor="ctr">
                    <a:lnL>
                      <a:noFill/>
                    </a:lnL>
                    <a:lnR>
                      <a:noFill/>
                    </a:lnR>
                    <a:lnT>
                      <a:noFill/>
                    </a:lnT>
                    <a:lnB>
                      <a:noFill/>
                    </a:lnB>
                    <a:solidFill>
                      <a:srgbClr val="FFFFFF"/>
                    </a:solidFill>
                  </a:tcPr>
                </a:tc>
                <a:tc>
                  <a:txBody>
                    <a:bodyPr/>
                    <a:lstStyle/>
                    <a:p>
                      <a:pPr algn="l" fontAlgn="ctr"/>
                      <a:r>
                        <a:rPr lang="es-MX" sz="1000" b="0" i="0" u="none" strike="noStrike" dirty="0">
                          <a:solidFill>
                            <a:srgbClr val="00B050"/>
                          </a:solidFill>
                          <a:effectLst/>
                          <a:latin typeface="Century Gothic" panose="020B0502020202020204" pitchFamily="34" charset="0"/>
                        </a:rPr>
                        <a:t> </a:t>
                      </a:r>
                    </a:p>
                  </a:txBody>
                  <a:tcPr marL="95250" marR="6350" marT="6350" marB="0" anchor="ctr">
                    <a:lnL>
                      <a:noFill/>
                    </a:lnL>
                    <a:lnR>
                      <a:noFill/>
                    </a:lnR>
                    <a:lnT w="6350" cap="flat" cmpd="sng" algn="ctr">
                      <a:solidFill>
                        <a:srgbClr val="D9D9D9"/>
                      </a:solidFill>
                      <a:prstDash val="solid"/>
                      <a:round/>
                      <a:headEnd type="none" w="med" len="med"/>
                      <a:tailEnd type="none" w="med" len="med"/>
                    </a:lnT>
                    <a:lnB w="3175" cap="flat" cmpd="sng" algn="ctr">
                      <a:solidFill>
                        <a:schemeClr val="bg1">
                          <a:lumMod val="65000"/>
                        </a:schemeClr>
                      </a:solidFill>
                      <a:prstDash val="solid"/>
                      <a:round/>
                      <a:headEnd type="none" w="med" len="med"/>
                      <a:tailEnd type="none" w="med" len="med"/>
                    </a:lnB>
                    <a:solidFill>
                      <a:srgbClr val="FFFFFF"/>
                    </a:solidFill>
                  </a:tcPr>
                </a:tc>
                <a:extLst>
                  <a:ext uri="{0D108BD9-81ED-4DB2-BD59-A6C34878D82A}">
                    <a16:rowId xmlns="" xmlns:a16="http://schemas.microsoft.com/office/drawing/2014/main" val="10005"/>
                  </a:ext>
                </a:extLst>
              </a:tr>
              <a:tr h="406993">
                <a:tc>
                  <a:txBody>
                    <a:bodyPr/>
                    <a:lstStyle/>
                    <a:p>
                      <a:pPr algn="l" fontAlgn="ctr"/>
                      <a:r>
                        <a:rPr lang="es-MX" sz="1050" b="0" i="0" u="none" strike="noStrike" dirty="0">
                          <a:solidFill>
                            <a:srgbClr val="FFFFFF"/>
                          </a:solidFill>
                          <a:effectLst/>
                          <a:latin typeface="Century Gothic" panose="020B0502020202020204" pitchFamily="34" charset="0"/>
                        </a:rPr>
                        <a:t>Coinversión</a:t>
                      </a:r>
                    </a:p>
                  </a:txBody>
                  <a:tcPr marL="6350" marR="6350" marT="6350" marB="0" anchor="ctr">
                    <a:lnL w="12700" cap="flat" cmpd="sng" algn="ctr">
                      <a:solidFill>
                        <a:srgbClr val="808080"/>
                      </a:solidFill>
                      <a:prstDash val="solid"/>
                      <a:round/>
                      <a:headEnd type="none" w="med" len="med"/>
                      <a:tailEnd type="none" w="med" len="med"/>
                    </a:lnL>
                    <a:lnR w="12700" cap="flat" cmpd="sng" algn="ctr">
                      <a:solidFill>
                        <a:srgbClr val="808080"/>
                      </a:solidFill>
                      <a:prstDash val="solid"/>
                      <a:round/>
                      <a:headEnd type="none" w="med" len="med"/>
                      <a:tailEnd type="none" w="med" len="med"/>
                    </a:lnR>
                    <a:lnT w="12700" cap="flat" cmpd="sng" algn="ctr">
                      <a:solidFill>
                        <a:srgbClr val="808080"/>
                      </a:solidFill>
                      <a:prstDash val="solid"/>
                      <a:round/>
                      <a:headEnd type="none" w="med" len="med"/>
                      <a:tailEnd type="none" w="med" len="med"/>
                    </a:lnT>
                    <a:lnB w="12700" cap="flat" cmpd="sng" algn="ctr">
                      <a:solidFill>
                        <a:srgbClr val="808080"/>
                      </a:solidFill>
                      <a:prstDash val="solid"/>
                      <a:round/>
                      <a:headEnd type="none" w="med" len="med"/>
                      <a:tailEnd type="none" w="med" len="med"/>
                    </a:lnB>
                    <a:solidFill>
                      <a:srgbClr val="808080"/>
                    </a:solidFill>
                  </a:tcPr>
                </a:tc>
                <a:tc>
                  <a:txBody>
                    <a:bodyPr/>
                    <a:lstStyle/>
                    <a:p>
                      <a:pPr algn="l" fontAlgn="ctr"/>
                      <a:r>
                        <a:rPr lang="es-MX" sz="900" b="0" i="0" u="none" strike="noStrike" dirty="0">
                          <a:solidFill>
                            <a:srgbClr val="000000"/>
                          </a:solidFill>
                          <a:effectLst/>
                          <a:latin typeface="Century Gothic" panose="020B0502020202020204" pitchFamily="34" charset="0"/>
                        </a:rPr>
                        <a:t> </a:t>
                      </a:r>
                    </a:p>
                  </a:txBody>
                  <a:tcPr marL="6350" marR="6350" marT="6350" marB="0" anchor="ctr">
                    <a:lnL w="12700" cap="flat" cmpd="sng" algn="ctr">
                      <a:solidFill>
                        <a:srgbClr val="808080"/>
                      </a:solidFill>
                      <a:prstDash val="solid"/>
                      <a:round/>
                      <a:headEnd type="none" w="med" len="med"/>
                      <a:tailEnd type="none" w="med" len="med"/>
                    </a:lnL>
                    <a:lnR>
                      <a:noFill/>
                    </a:lnR>
                    <a:lnT>
                      <a:noFill/>
                    </a:lnT>
                    <a:lnB>
                      <a:noFill/>
                    </a:lnB>
                    <a:solidFill>
                      <a:srgbClr val="FFFFFF"/>
                    </a:solidFill>
                  </a:tcPr>
                </a:tc>
                <a:tc>
                  <a:txBody>
                    <a:bodyPr/>
                    <a:lstStyle/>
                    <a:p>
                      <a:pPr algn="ctr" fontAlgn="ctr"/>
                      <a:r>
                        <a:rPr lang="es-MX" sz="1050" b="0" i="0" u="none" strike="noStrike" dirty="0" smtClean="0">
                          <a:solidFill>
                            <a:srgbClr val="000000"/>
                          </a:solidFill>
                          <a:effectLst/>
                          <a:latin typeface="Century Gothic" panose="020B0502020202020204" pitchFamily="34" charset="0"/>
                        </a:rPr>
                        <a:t>3%</a:t>
                      </a:r>
                      <a:endParaRPr lang="es-MX" sz="1050" b="0" i="0" u="none" strike="noStrike" dirty="0">
                        <a:solidFill>
                          <a:srgbClr val="000000"/>
                        </a:solidFill>
                        <a:effectLst/>
                        <a:latin typeface="Century Gothic" panose="020B0502020202020204" pitchFamily="34" charset="0"/>
                      </a:endParaRPr>
                    </a:p>
                  </a:txBody>
                  <a:tcPr marL="6350" marR="6350" marT="6350" marB="0" anchor="ctr">
                    <a:lnL>
                      <a:noFill/>
                    </a:lnL>
                    <a:lnR>
                      <a:noFill/>
                    </a:lnR>
                    <a:lnT>
                      <a:noFill/>
                    </a:lnT>
                    <a:lnB>
                      <a:noFill/>
                    </a:lnB>
                    <a:solidFill>
                      <a:srgbClr val="F2F2F2"/>
                    </a:solidFill>
                  </a:tcPr>
                </a:tc>
                <a:tc>
                  <a:txBody>
                    <a:bodyPr/>
                    <a:lstStyle/>
                    <a:p>
                      <a:pPr algn="l" fontAlgn="ctr"/>
                      <a:r>
                        <a:rPr lang="es-MX" sz="1050" b="0" i="0" u="none" strike="noStrike" dirty="0">
                          <a:solidFill>
                            <a:srgbClr val="000000"/>
                          </a:solidFill>
                          <a:effectLst/>
                          <a:latin typeface="Century Gothic" panose="020B0502020202020204" pitchFamily="34" charset="0"/>
                        </a:rPr>
                        <a:t> </a:t>
                      </a:r>
                    </a:p>
                  </a:txBody>
                  <a:tcPr marL="6350" marR="6350" marT="6350" marB="0" anchor="ctr">
                    <a:lnL>
                      <a:noFill/>
                    </a:lnL>
                    <a:lnR w="3175" cap="flat" cmpd="sng" algn="ctr">
                      <a:solidFill>
                        <a:schemeClr val="bg1">
                          <a:lumMod val="65000"/>
                        </a:schemeClr>
                      </a:solidFill>
                      <a:prstDash val="solid"/>
                      <a:round/>
                      <a:headEnd type="none" w="med" len="med"/>
                      <a:tailEnd type="none" w="med" len="med"/>
                    </a:lnR>
                    <a:lnT>
                      <a:noFill/>
                    </a:lnT>
                    <a:lnB>
                      <a:noFill/>
                    </a:lnB>
                    <a:solidFill>
                      <a:srgbClr val="FFFFFF"/>
                    </a:solidFill>
                  </a:tcPr>
                </a:tc>
                <a:tc>
                  <a:txBody>
                    <a:bodyPr/>
                    <a:lstStyle/>
                    <a:p>
                      <a:pPr algn="ctr" fontAlgn="ctr"/>
                      <a:r>
                        <a:rPr lang="es-MX" sz="1000" b="0" i="0" u="none" strike="noStrike" dirty="0" smtClean="0">
                          <a:solidFill>
                            <a:srgbClr val="000000"/>
                          </a:solidFill>
                          <a:effectLst/>
                          <a:latin typeface="Century Gothic" panose="020B0502020202020204" pitchFamily="34" charset="0"/>
                        </a:rPr>
                        <a:t>La coinversión es realizada</a:t>
                      </a:r>
                      <a:r>
                        <a:rPr lang="es-MX" sz="1000" b="0" i="0" u="none" strike="noStrike" baseline="0" dirty="0" smtClean="0">
                          <a:solidFill>
                            <a:srgbClr val="000000"/>
                          </a:solidFill>
                          <a:effectLst/>
                          <a:latin typeface="Century Gothic" panose="020B0502020202020204" pitchFamily="34" charset="0"/>
                        </a:rPr>
                        <a:t> por </a:t>
                      </a:r>
                      <a:r>
                        <a:rPr lang="es-MX" sz="1000" b="0" i="0" u="none" strike="noStrike" baseline="0" dirty="0" err="1" smtClean="0">
                          <a:solidFill>
                            <a:srgbClr val="000000"/>
                          </a:solidFill>
                          <a:effectLst/>
                          <a:latin typeface="Century Gothic" panose="020B0502020202020204" pitchFamily="34" charset="0"/>
                        </a:rPr>
                        <a:t>Credit</a:t>
                      </a:r>
                      <a:r>
                        <a:rPr lang="es-MX" sz="1000" b="0" i="0" u="none" strike="noStrike" baseline="0" dirty="0" smtClean="0">
                          <a:solidFill>
                            <a:srgbClr val="000000"/>
                          </a:solidFill>
                          <a:effectLst/>
                          <a:latin typeface="Century Gothic" panose="020B0502020202020204" pitchFamily="34" charset="0"/>
                        </a:rPr>
                        <a:t> </a:t>
                      </a:r>
                      <a:r>
                        <a:rPr lang="es-MX" sz="1000" b="0" i="0" u="none" strike="noStrike" baseline="0" dirty="0" err="1" smtClean="0">
                          <a:solidFill>
                            <a:srgbClr val="000000"/>
                          </a:solidFill>
                          <a:effectLst/>
                          <a:latin typeface="Century Gothic" panose="020B0502020202020204" pitchFamily="34" charset="0"/>
                        </a:rPr>
                        <a:t>Suisse</a:t>
                      </a:r>
                      <a:r>
                        <a:rPr lang="es-MX" sz="1000" b="0" i="0" u="none" strike="noStrike" baseline="0" dirty="0" smtClean="0">
                          <a:solidFill>
                            <a:srgbClr val="000000"/>
                          </a:solidFill>
                          <a:effectLst/>
                          <a:latin typeface="Century Gothic" panose="020B0502020202020204" pitchFamily="34" charset="0"/>
                        </a:rPr>
                        <a:t> y por los miembros clave. Monto limitado por consumo de capital bancario.</a:t>
                      </a:r>
                      <a:endParaRPr lang="es-MX" sz="1000" b="0" i="0" u="none" strike="noStrike" dirty="0">
                        <a:solidFill>
                          <a:srgbClr val="000000"/>
                        </a:solidFill>
                        <a:effectLst/>
                        <a:latin typeface="Century Gothic" panose="020B0502020202020204" pitchFamily="34" charset="0"/>
                      </a:endParaRPr>
                    </a:p>
                  </a:txBody>
                  <a:tcPr marL="6350" marR="6350" marT="6350" marB="0" anchor="ctr">
                    <a:lnL w="3175" cap="flat" cmpd="sng" algn="ctr">
                      <a:solidFill>
                        <a:schemeClr val="bg1">
                          <a:lumMod val="65000"/>
                        </a:schemeClr>
                      </a:solidFill>
                      <a:prstDash val="solid"/>
                      <a:round/>
                      <a:headEnd type="none" w="med" len="med"/>
                      <a:tailEnd type="none" w="med" len="med"/>
                    </a:lnL>
                    <a:lnR w="3175" cap="flat" cmpd="sng" algn="ctr">
                      <a:solidFill>
                        <a:schemeClr val="bg1">
                          <a:lumMod val="65000"/>
                        </a:schemeClr>
                      </a:solidFill>
                      <a:prstDash val="solid"/>
                      <a:round/>
                      <a:headEnd type="none" w="med" len="med"/>
                      <a:tailEnd type="none" w="med" len="med"/>
                    </a:lnR>
                    <a:lnT w="3175" cap="flat" cmpd="sng" algn="ctr">
                      <a:solidFill>
                        <a:schemeClr val="bg1">
                          <a:lumMod val="65000"/>
                        </a:schemeClr>
                      </a:solidFill>
                      <a:prstDash val="solid"/>
                      <a:round/>
                      <a:headEnd type="none" w="med" len="med"/>
                      <a:tailEnd type="none" w="med" len="med"/>
                    </a:lnT>
                    <a:lnB w="3175" cap="flat" cmpd="sng" algn="ctr">
                      <a:solidFill>
                        <a:schemeClr val="bg1">
                          <a:lumMod val="65000"/>
                        </a:schemeClr>
                      </a:solidFill>
                      <a:prstDash val="solid"/>
                      <a:round/>
                      <a:headEnd type="none" w="med" len="med"/>
                      <a:tailEnd type="none" w="med" len="med"/>
                    </a:lnB>
                    <a:solidFill>
                      <a:schemeClr val="bg1"/>
                    </a:solidFill>
                  </a:tcPr>
                </a:tc>
                <a:extLst>
                  <a:ext uri="{0D108BD9-81ED-4DB2-BD59-A6C34878D82A}">
                    <a16:rowId xmlns="" xmlns:a16="http://schemas.microsoft.com/office/drawing/2014/main" val="10006"/>
                  </a:ext>
                </a:extLst>
              </a:tr>
              <a:tr h="169695">
                <a:tc>
                  <a:txBody>
                    <a:bodyPr/>
                    <a:lstStyle/>
                    <a:p>
                      <a:pPr algn="l" fontAlgn="ctr"/>
                      <a:r>
                        <a:rPr lang="es-MX" sz="1050" b="0" i="0" u="none" strike="noStrike" dirty="0">
                          <a:solidFill>
                            <a:srgbClr val="000000"/>
                          </a:solidFill>
                          <a:effectLst/>
                          <a:latin typeface="Century Gothic" panose="020B0502020202020204" pitchFamily="34" charset="0"/>
                        </a:rPr>
                        <a:t> </a:t>
                      </a:r>
                    </a:p>
                  </a:txBody>
                  <a:tcPr marL="6350" marR="6350" marT="6350" marB="0" anchor="ctr">
                    <a:lnL>
                      <a:noFill/>
                    </a:lnL>
                    <a:lnR>
                      <a:noFill/>
                    </a:lnR>
                    <a:lnT w="12700" cap="flat" cmpd="sng" algn="ctr">
                      <a:solidFill>
                        <a:srgbClr val="808080"/>
                      </a:solidFill>
                      <a:prstDash val="solid"/>
                      <a:round/>
                      <a:headEnd type="none" w="med" len="med"/>
                      <a:tailEnd type="none" w="med" len="med"/>
                    </a:lnT>
                    <a:lnB w="12700" cap="flat" cmpd="sng" algn="ctr">
                      <a:solidFill>
                        <a:srgbClr val="808080"/>
                      </a:solidFill>
                      <a:prstDash val="solid"/>
                      <a:round/>
                      <a:headEnd type="none" w="med" len="med"/>
                      <a:tailEnd type="none" w="med" len="med"/>
                    </a:lnB>
                    <a:solidFill>
                      <a:srgbClr val="FFFFFF"/>
                    </a:solidFill>
                  </a:tcPr>
                </a:tc>
                <a:tc>
                  <a:txBody>
                    <a:bodyPr/>
                    <a:lstStyle/>
                    <a:p>
                      <a:pPr algn="l" fontAlgn="ctr"/>
                      <a:r>
                        <a:rPr lang="es-MX" sz="900" b="0" i="0" u="none" strike="noStrike" dirty="0">
                          <a:solidFill>
                            <a:srgbClr val="000000"/>
                          </a:solidFill>
                          <a:effectLst/>
                          <a:latin typeface="Century Gothic" panose="020B0502020202020204" pitchFamily="34" charset="0"/>
                        </a:rPr>
                        <a:t> </a:t>
                      </a:r>
                    </a:p>
                  </a:txBody>
                  <a:tcPr marL="6350" marR="6350" marT="6350" marB="0" anchor="ctr">
                    <a:lnL>
                      <a:noFill/>
                    </a:lnL>
                    <a:lnR>
                      <a:noFill/>
                    </a:lnR>
                    <a:lnT>
                      <a:noFill/>
                    </a:lnT>
                    <a:lnB>
                      <a:noFill/>
                    </a:lnB>
                    <a:solidFill>
                      <a:srgbClr val="FFFFFF"/>
                    </a:solidFill>
                  </a:tcPr>
                </a:tc>
                <a:tc>
                  <a:txBody>
                    <a:bodyPr/>
                    <a:lstStyle/>
                    <a:p>
                      <a:pPr algn="ctr" fontAlgn="ctr"/>
                      <a:r>
                        <a:rPr lang="es-MX" sz="1050" b="0" i="0" u="none" strike="noStrike" dirty="0">
                          <a:solidFill>
                            <a:srgbClr val="000000"/>
                          </a:solidFill>
                          <a:effectLst/>
                          <a:latin typeface="Century Gothic" panose="020B0502020202020204" pitchFamily="34" charset="0"/>
                        </a:rPr>
                        <a:t> </a:t>
                      </a:r>
                    </a:p>
                  </a:txBody>
                  <a:tcPr marL="6350" marR="6350" marT="6350" marB="0" anchor="ctr">
                    <a:lnL>
                      <a:noFill/>
                    </a:lnL>
                    <a:lnR>
                      <a:noFill/>
                    </a:lnR>
                    <a:lnT>
                      <a:noFill/>
                    </a:lnT>
                    <a:lnB>
                      <a:noFill/>
                    </a:lnB>
                    <a:solidFill>
                      <a:srgbClr val="FFFFFF"/>
                    </a:solidFill>
                  </a:tcPr>
                </a:tc>
                <a:tc>
                  <a:txBody>
                    <a:bodyPr/>
                    <a:lstStyle/>
                    <a:p>
                      <a:pPr algn="l" fontAlgn="ctr"/>
                      <a:r>
                        <a:rPr lang="es-MX" sz="1050" b="0" i="0" u="none" strike="noStrike" dirty="0">
                          <a:solidFill>
                            <a:srgbClr val="000000"/>
                          </a:solidFill>
                          <a:effectLst/>
                          <a:latin typeface="Century Gothic" panose="020B0502020202020204" pitchFamily="34" charset="0"/>
                        </a:rPr>
                        <a:t> </a:t>
                      </a:r>
                    </a:p>
                  </a:txBody>
                  <a:tcPr marL="6350" marR="6350" marT="6350" marB="0" anchor="ctr">
                    <a:lnL>
                      <a:noFill/>
                    </a:lnL>
                    <a:lnR>
                      <a:noFill/>
                    </a:lnR>
                    <a:lnT>
                      <a:noFill/>
                    </a:lnT>
                    <a:lnB>
                      <a:noFill/>
                    </a:lnB>
                    <a:solidFill>
                      <a:srgbClr val="FFFFFF"/>
                    </a:solidFill>
                  </a:tcPr>
                </a:tc>
                <a:tc>
                  <a:txBody>
                    <a:bodyPr/>
                    <a:lstStyle/>
                    <a:p>
                      <a:pPr algn="ctr" fontAlgn="ctr"/>
                      <a:r>
                        <a:rPr lang="es-MX" sz="1050" b="0" i="0" u="none" strike="noStrike" dirty="0">
                          <a:solidFill>
                            <a:srgbClr val="000000"/>
                          </a:solidFill>
                          <a:effectLst/>
                          <a:latin typeface="Century Gothic" panose="020B0502020202020204" pitchFamily="34" charset="0"/>
                        </a:rPr>
                        <a:t> </a:t>
                      </a:r>
                    </a:p>
                  </a:txBody>
                  <a:tcPr marL="6350" marR="6350" marT="6350" marB="0" anchor="ctr">
                    <a:lnL>
                      <a:noFill/>
                    </a:lnL>
                    <a:lnR>
                      <a:noFill/>
                    </a:lnR>
                    <a:lnT w="3175" cap="flat" cmpd="sng" algn="ctr">
                      <a:solidFill>
                        <a:schemeClr val="bg1">
                          <a:lumMod val="65000"/>
                        </a:schemeClr>
                      </a:solidFill>
                      <a:prstDash val="solid"/>
                      <a:round/>
                      <a:headEnd type="none" w="med" len="med"/>
                      <a:tailEnd type="none" w="med" len="med"/>
                    </a:lnT>
                    <a:lnB w="6350" cap="flat" cmpd="sng" algn="ctr">
                      <a:solidFill>
                        <a:srgbClr val="D9D9D9"/>
                      </a:solidFill>
                      <a:prstDash val="solid"/>
                      <a:round/>
                      <a:headEnd type="none" w="med" len="med"/>
                      <a:tailEnd type="none" w="med" len="med"/>
                    </a:lnB>
                    <a:solidFill>
                      <a:srgbClr val="FFFFFF"/>
                    </a:solidFill>
                  </a:tcPr>
                </a:tc>
                <a:extLst>
                  <a:ext uri="{0D108BD9-81ED-4DB2-BD59-A6C34878D82A}">
                    <a16:rowId xmlns="" xmlns:a16="http://schemas.microsoft.com/office/drawing/2014/main" val="10007"/>
                  </a:ext>
                </a:extLst>
              </a:tr>
              <a:tr h="348850">
                <a:tc>
                  <a:txBody>
                    <a:bodyPr/>
                    <a:lstStyle/>
                    <a:p>
                      <a:pPr algn="l" fontAlgn="ctr"/>
                      <a:r>
                        <a:rPr lang="es-MX" sz="1050" b="0" i="0" u="none" strike="noStrike" dirty="0" smtClean="0">
                          <a:solidFill>
                            <a:srgbClr val="FFFFFF"/>
                          </a:solidFill>
                          <a:effectLst/>
                          <a:latin typeface="Century Gothic" panose="020B0502020202020204" pitchFamily="34" charset="0"/>
                        </a:rPr>
                        <a:t>Vigencia</a:t>
                      </a:r>
                      <a:endParaRPr lang="es-MX" sz="1050" b="0" i="0" u="none" strike="noStrike" dirty="0">
                        <a:solidFill>
                          <a:srgbClr val="FFFFFF"/>
                        </a:solidFill>
                        <a:effectLst/>
                        <a:latin typeface="Century Gothic" panose="020B0502020202020204" pitchFamily="34" charset="0"/>
                      </a:endParaRPr>
                    </a:p>
                  </a:txBody>
                  <a:tcPr marL="6350" marR="6350" marT="6350" marB="0" anchor="ctr">
                    <a:lnL w="12700" cap="flat" cmpd="sng" algn="ctr">
                      <a:solidFill>
                        <a:srgbClr val="808080"/>
                      </a:solidFill>
                      <a:prstDash val="solid"/>
                      <a:round/>
                      <a:headEnd type="none" w="med" len="med"/>
                      <a:tailEnd type="none" w="med" len="med"/>
                    </a:lnL>
                    <a:lnR w="12700" cap="flat" cmpd="sng" algn="ctr">
                      <a:solidFill>
                        <a:srgbClr val="808080"/>
                      </a:solidFill>
                      <a:prstDash val="solid"/>
                      <a:round/>
                      <a:headEnd type="none" w="med" len="med"/>
                      <a:tailEnd type="none" w="med" len="med"/>
                    </a:lnR>
                    <a:lnT w="12700" cap="flat" cmpd="sng" algn="ctr">
                      <a:solidFill>
                        <a:srgbClr val="808080"/>
                      </a:solidFill>
                      <a:prstDash val="solid"/>
                      <a:round/>
                      <a:headEnd type="none" w="med" len="med"/>
                      <a:tailEnd type="none" w="med" len="med"/>
                    </a:lnT>
                    <a:lnB w="12700" cap="flat" cmpd="sng" algn="ctr">
                      <a:solidFill>
                        <a:srgbClr val="808080"/>
                      </a:solidFill>
                      <a:prstDash val="solid"/>
                      <a:round/>
                      <a:headEnd type="none" w="med" len="med"/>
                      <a:tailEnd type="none" w="med" len="med"/>
                    </a:lnB>
                    <a:solidFill>
                      <a:srgbClr val="808080"/>
                    </a:solidFill>
                  </a:tcPr>
                </a:tc>
                <a:tc>
                  <a:txBody>
                    <a:bodyPr/>
                    <a:lstStyle/>
                    <a:p>
                      <a:pPr algn="l" fontAlgn="ctr"/>
                      <a:r>
                        <a:rPr lang="es-MX" sz="900" b="0" i="0" u="none" strike="noStrike" dirty="0">
                          <a:solidFill>
                            <a:srgbClr val="000000"/>
                          </a:solidFill>
                          <a:effectLst/>
                          <a:latin typeface="Century Gothic" panose="020B0502020202020204" pitchFamily="34" charset="0"/>
                        </a:rPr>
                        <a:t> </a:t>
                      </a:r>
                    </a:p>
                  </a:txBody>
                  <a:tcPr marL="6350" marR="6350" marT="6350" marB="0" anchor="ctr">
                    <a:lnL w="12700" cap="flat" cmpd="sng" algn="ctr">
                      <a:solidFill>
                        <a:srgbClr val="808080"/>
                      </a:solidFill>
                      <a:prstDash val="solid"/>
                      <a:round/>
                      <a:headEnd type="none" w="med" len="med"/>
                      <a:tailEnd type="none" w="med" len="med"/>
                    </a:lnL>
                    <a:lnR>
                      <a:noFill/>
                    </a:lnR>
                    <a:lnT>
                      <a:noFill/>
                    </a:lnT>
                    <a:lnB>
                      <a:noFill/>
                    </a:lnB>
                    <a:solidFill>
                      <a:srgbClr val="FFFFFF"/>
                    </a:solidFill>
                  </a:tcPr>
                </a:tc>
                <a:tc>
                  <a:txBody>
                    <a:bodyPr/>
                    <a:lstStyle/>
                    <a:p>
                      <a:pPr algn="ctr" fontAlgn="ctr"/>
                      <a:r>
                        <a:rPr lang="es-MX" sz="1050" b="0" i="0" u="none" strike="noStrike" dirty="0">
                          <a:solidFill>
                            <a:srgbClr val="000000"/>
                          </a:solidFill>
                          <a:effectLst/>
                          <a:latin typeface="Century Gothic" panose="020B0502020202020204" pitchFamily="34" charset="0"/>
                        </a:rPr>
                        <a:t>10 años</a:t>
                      </a:r>
                    </a:p>
                  </a:txBody>
                  <a:tcPr marL="6350" marR="6350" marT="6350" marB="0" anchor="ctr">
                    <a:lnL>
                      <a:noFill/>
                    </a:lnL>
                    <a:lnR>
                      <a:noFill/>
                    </a:lnR>
                    <a:lnT>
                      <a:noFill/>
                    </a:lnT>
                    <a:lnB>
                      <a:noFill/>
                    </a:lnB>
                    <a:solidFill>
                      <a:srgbClr val="F2F2F2"/>
                    </a:solidFill>
                  </a:tcPr>
                </a:tc>
                <a:tc>
                  <a:txBody>
                    <a:bodyPr/>
                    <a:lstStyle/>
                    <a:p>
                      <a:pPr algn="l" fontAlgn="ctr"/>
                      <a:r>
                        <a:rPr lang="es-MX" sz="1050" b="0" i="0" u="none" strike="noStrike" dirty="0">
                          <a:solidFill>
                            <a:srgbClr val="000000"/>
                          </a:solidFill>
                          <a:effectLst/>
                          <a:latin typeface="Century Gothic" panose="020B0502020202020204" pitchFamily="34" charset="0"/>
                        </a:rPr>
                        <a:t> </a:t>
                      </a:r>
                    </a:p>
                  </a:txBody>
                  <a:tcPr marL="6350" marR="6350" marT="6350" marB="0" anchor="ctr">
                    <a:lnL>
                      <a:noFill/>
                    </a:lnL>
                    <a:lnR w="6350" cap="flat" cmpd="sng" algn="ctr">
                      <a:solidFill>
                        <a:srgbClr val="D9D9D9"/>
                      </a:solidFill>
                      <a:prstDash val="solid"/>
                      <a:round/>
                      <a:headEnd type="none" w="med" len="med"/>
                      <a:tailEnd type="none" w="med" len="med"/>
                    </a:lnR>
                    <a:lnT>
                      <a:noFill/>
                    </a:lnT>
                    <a:lnB>
                      <a:noFill/>
                    </a:lnB>
                    <a:solidFill>
                      <a:srgbClr val="FFFFFF"/>
                    </a:solidFill>
                  </a:tcPr>
                </a:tc>
                <a:tc>
                  <a:txBody>
                    <a:bodyPr/>
                    <a:lstStyle/>
                    <a:p>
                      <a:pPr algn="ctr" fontAlgn="ctr"/>
                      <a:endParaRPr lang="es-MX" sz="1000" b="0" i="0" u="none" strike="noStrike" dirty="0">
                        <a:solidFill>
                          <a:srgbClr val="000000"/>
                        </a:solidFill>
                        <a:effectLst/>
                        <a:latin typeface="Century Gothic" panose="020B0502020202020204" pitchFamily="34" charset="0"/>
                      </a:endParaRPr>
                    </a:p>
                  </a:txBody>
                  <a:tcPr marL="6350" marR="6350" marT="6350" marB="0" anchor="ctr">
                    <a:lnL w="6350" cap="flat" cmpd="sng" algn="ctr">
                      <a:solidFill>
                        <a:srgbClr val="D9D9D9"/>
                      </a:solidFill>
                      <a:prstDash val="solid"/>
                      <a:round/>
                      <a:headEnd type="none" w="med" len="med"/>
                      <a:tailEnd type="none" w="med" len="med"/>
                    </a:lnL>
                    <a:lnR w="6350" cap="flat" cmpd="sng" algn="ctr">
                      <a:solidFill>
                        <a:srgbClr val="D9D9D9"/>
                      </a:solidFill>
                      <a:prstDash val="solid"/>
                      <a:round/>
                      <a:headEnd type="none" w="med" len="med"/>
                      <a:tailEnd type="none" w="med" len="med"/>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solidFill>
                      <a:srgbClr val="FFFFFF"/>
                    </a:solidFill>
                  </a:tcPr>
                </a:tc>
                <a:extLst>
                  <a:ext uri="{0D108BD9-81ED-4DB2-BD59-A6C34878D82A}">
                    <a16:rowId xmlns="" xmlns:a16="http://schemas.microsoft.com/office/drawing/2014/main" val="10008"/>
                  </a:ext>
                </a:extLst>
              </a:tr>
              <a:tr h="169695">
                <a:tc>
                  <a:txBody>
                    <a:bodyPr/>
                    <a:lstStyle/>
                    <a:p>
                      <a:pPr algn="l" fontAlgn="ctr"/>
                      <a:r>
                        <a:rPr lang="es-MX" sz="1050" b="0" i="0" u="none" strike="noStrike" dirty="0">
                          <a:solidFill>
                            <a:srgbClr val="000000"/>
                          </a:solidFill>
                          <a:effectLst/>
                          <a:latin typeface="Century Gothic" panose="020B0502020202020204" pitchFamily="34" charset="0"/>
                        </a:rPr>
                        <a:t> </a:t>
                      </a:r>
                    </a:p>
                  </a:txBody>
                  <a:tcPr marL="6350" marR="6350" marT="6350" marB="0" anchor="ctr">
                    <a:lnL>
                      <a:noFill/>
                    </a:lnL>
                    <a:lnR>
                      <a:noFill/>
                    </a:lnR>
                    <a:lnT w="12700" cap="flat" cmpd="sng" algn="ctr">
                      <a:solidFill>
                        <a:srgbClr val="808080"/>
                      </a:solidFill>
                      <a:prstDash val="solid"/>
                      <a:round/>
                      <a:headEnd type="none" w="med" len="med"/>
                      <a:tailEnd type="none" w="med" len="med"/>
                    </a:lnT>
                    <a:lnB w="12700" cap="flat" cmpd="sng" algn="ctr">
                      <a:solidFill>
                        <a:srgbClr val="808080"/>
                      </a:solidFill>
                      <a:prstDash val="solid"/>
                      <a:round/>
                      <a:headEnd type="none" w="med" len="med"/>
                      <a:tailEnd type="none" w="med" len="med"/>
                    </a:lnB>
                    <a:solidFill>
                      <a:srgbClr val="FFFFFF"/>
                    </a:solidFill>
                  </a:tcPr>
                </a:tc>
                <a:tc>
                  <a:txBody>
                    <a:bodyPr/>
                    <a:lstStyle/>
                    <a:p>
                      <a:pPr algn="l" fontAlgn="ctr"/>
                      <a:r>
                        <a:rPr lang="es-MX" sz="900" b="0" i="0" u="none" strike="noStrike" dirty="0">
                          <a:solidFill>
                            <a:srgbClr val="000000"/>
                          </a:solidFill>
                          <a:effectLst/>
                          <a:latin typeface="Century Gothic" panose="020B0502020202020204" pitchFamily="34" charset="0"/>
                        </a:rPr>
                        <a:t> </a:t>
                      </a:r>
                    </a:p>
                  </a:txBody>
                  <a:tcPr marL="6350" marR="6350" marT="6350" marB="0" anchor="ctr">
                    <a:lnL>
                      <a:noFill/>
                    </a:lnL>
                    <a:lnR>
                      <a:noFill/>
                    </a:lnR>
                    <a:lnT>
                      <a:noFill/>
                    </a:lnT>
                    <a:lnB>
                      <a:noFill/>
                    </a:lnB>
                    <a:solidFill>
                      <a:srgbClr val="FFFFFF"/>
                    </a:solidFill>
                  </a:tcPr>
                </a:tc>
                <a:tc>
                  <a:txBody>
                    <a:bodyPr/>
                    <a:lstStyle/>
                    <a:p>
                      <a:pPr algn="ctr" fontAlgn="ctr"/>
                      <a:r>
                        <a:rPr lang="es-MX" sz="1050" b="0" i="0" u="none" strike="noStrike" dirty="0">
                          <a:solidFill>
                            <a:srgbClr val="000000"/>
                          </a:solidFill>
                          <a:effectLst/>
                          <a:latin typeface="Century Gothic" panose="020B0502020202020204" pitchFamily="34" charset="0"/>
                        </a:rPr>
                        <a:t> </a:t>
                      </a:r>
                    </a:p>
                  </a:txBody>
                  <a:tcPr marL="6350" marR="6350" marT="6350" marB="0" anchor="ctr">
                    <a:lnL>
                      <a:noFill/>
                    </a:lnL>
                    <a:lnR>
                      <a:noFill/>
                    </a:lnR>
                    <a:lnT>
                      <a:noFill/>
                    </a:lnT>
                    <a:lnB>
                      <a:noFill/>
                    </a:lnB>
                    <a:solidFill>
                      <a:srgbClr val="FFFFFF"/>
                    </a:solidFill>
                  </a:tcPr>
                </a:tc>
                <a:tc>
                  <a:txBody>
                    <a:bodyPr/>
                    <a:lstStyle/>
                    <a:p>
                      <a:pPr algn="l" fontAlgn="ctr"/>
                      <a:r>
                        <a:rPr lang="es-MX" sz="1050" b="0" i="0" u="none" strike="noStrike" dirty="0">
                          <a:solidFill>
                            <a:srgbClr val="000000"/>
                          </a:solidFill>
                          <a:effectLst/>
                          <a:latin typeface="Century Gothic" panose="020B0502020202020204" pitchFamily="34" charset="0"/>
                        </a:rPr>
                        <a:t> </a:t>
                      </a:r>
                    </a:p>
                  </a:txBody>
                  <a:tcPr marL="6350" marR="6350" marT="6350" marB="0" anchor="ctr">
                    <a:lnL>
                      <a:noFill/>
                    </a:lnL>
                    <a:lnR>
                      <a:noFill/>
                    </a:lnR>
                    <a:lnT>
                      <a:noFill/>
                    </a:lnT>
                    <a:lnB>
                      <a:noFill/>
                    </a:lnB>
                    <a:solidFill>
                      <a:srgbClr val="FFFFFF"/>
                    </a:solidFill>
                  </a:tcPr>
                </a:tc>
                <a:tc>
                  <a:txBody>
                    <a:bodyPr/>
                    <a:lstStyle/>
                    <a:p>
                      <a:pPr algn="ctr" fontAlgn="ctr"/>
                      <a:endParaRPr lang="es-MX" sz="1050" b="0" i="0" u="none" strike="noStrike" dirty="0">
                        <a:solidFill>
                          <a:srgbClr val="000000"/>
                        </a:solidFill>
                        <a:effectLst/>
                        <a:latin typeface="Century Gothic" panose="020B0502020202020204" pitchFamily="34" charset="0"/>
                      </a:endParaRPr>
                    </a:p>
                  </a:txBody>
                  <a:tcPr marL="6350" marR="6350" marT="6350" marB="0" anchor="ctr">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solidFill>
                      <a:srgbClr val="FFFFFF"/>
                    </a:solidFill>
                  </a:tcPr>
                </a:tc>
                <a:extLst>
                  <a:ext uri="{0D108BD9-81ED-4DB2-BD59-A6C34878D82A}">
                    <a16:rowId xmlns="" xmlns:a16="http://schemas.microsoft.com/office/drawing/2014/main" val="10009"/>
                  </a:ext>
                </a:extLst>
              </a:tr>
              <a:tr h="305244">
                <a:tc>
                  <a:txBody>
                    <a:bodyPr/>
                    <a:lstStyle/>
                    <a:p>
                      <a:pPr algn="l" fontAlgn="ctr"/>
                      <a:r>
                        <a:rPr lang="es-MX" sz="1050" b="0" i="0" u="none" strike="noStrike" dirty="0">
                          <a:solidFill>
                            <a:srgbClr val="FFFFFF"/>
                          </a:solidFill>
                          <a:effectLst/>
                          <a:latin typeface="Century Gothic" panose="020B0502020202020204" pitchFamily="34" charset="0"/>
                        </a:rPr>
                        <a:t>Periodo inversión</a:t>
                      </a:r>
                    </a:p>
                  </a:txBody>
                  <a:tcPr marL="6350" marR="6350" marT="6350" marB="0" anchor="ctr">
                    <a:lnL w="12700" cap="flat" cmpd="sng" algn="ctr">
                      <a:solidFill>
                        <a:srgbClr val="808080"/>
                      </a:solidFill>
                      <a:prstDash val="solid"/>
                      <a:round/>
                      <a:headEnd type="none" w="med" len="med"/>
                      <a:tailEnd type="none" w="med" len="med"/>
                    </a:lnL>
                    <a:lnR w="12700" cap="flat" cmpd="sng" algn="ctr">
                      <a:solidFill>
                        <a:srgbClr val="808080"/>
                      </a:solidFill>
                      <a:prstDash val="solid"/>
                      <a:round/>
                      <a:headEnd type="none" w="med" len="med"/>
                      <a:tailEnd type="none" w="med" len="med"/>
                    </a:lnR>
                    <a:lnT w="12700" cap="flat" cmpd="sng" algn="ctr">
                      <a:solidFill>
                        <a:srgbClr val="808080"/>
                      </a:solidFill>
                      <a:prstDash val="solid"/>
                      <a:round/>
                      <a:headEnd type="none" w="med" len="med"/>
                      <a:tailEnd type="none" w="med" len="med"/>
                    </a:lnT>
                    <a:lnB w="12700" cap="flat" cmpd="sng" algn="ctr">
                      <a:solidFill>
                        <a:srgbClr val="808080"/>
                      </a:solidFill>
                      <a:prstDash val="solid"/>
                      <a:round/>
                      <a:headEnd type="none" w="med" len="med"/>
                      <a:tailEnd type="none" w="med" len="med"/>
                    </a:lnB>
                    <a:solidFill>
                      <a:srgbClr val="808080"/>
                    </a:solidFill>
                  </a:tcPr>
                </a:tc>
                <a:tc>
                  <a:txBody>
                    <a:bodyPr/>
                    <a:lstStyle/>
                    <a:p>
                      <a:pPr algn="l" fontAlgn="ctr"/>
                      <a:r>
                        <a:rPr lang="es-MX" sz="900" b="0" i="0" u="none" strike="noStrike" dirty="0">
                          <a:solidFill>
                            <a:srgbClr val="000000"/>
                          </a:solidFill>
                          <a:effectLst/>
                          <a:latin typeface="Century Gothic" panose="020B0502020202020204" pitchFamily="34" charset="0"/>
                        </a:rPr>
                        <a:t> </a:t>
                      </a:r>
                    </a:p>
                  </a:txBody>
                  <a:tcPr marL="6350" marR="6350" marT="6350" marB="0" anchor="ctr">
                    <a:lnL w="12700" cap="flat" cmpd="sng" algn="ctr">
                      <a:solidFill>
                        <a:srgbClr val="808080"/>
                      </a:solidFill>
                      <a:prstDash val="solid"/>
                      <a:round/>
                      <a:headEnd type="none" w="med" len="med"/>
                      <a:tailEnd type="none" w="med" len="med"/>
                    </a:lnL>
                    <a:lnR>
                      <a:noFill/>
                    </a:lnR>
                    <a:lnT>
                      <a:noFill/>
                    </a:lnT>
                    <a:lnB>
                      <a:noFill/>
                    </a:lnB>
                    <a:solidFill>
                      <a:srgbClr val="FFFFFF"/>
                    </a:solidFill>
                  </a:tcPr>
                </a:tc>
                <a:tc>
                  <a:txBody>
                    <a:bodyPr/>
                    <a:lstStyle/>
                    <a:p>
                      <a:pPr algn="ctr" fontAlgn="ctr"/>
                      <a:r>
                        <a:rPr lang="es-MX" sz="1050" b="0" i="0" u="none" strike="noStrike" dirty="0" smtClean="0">
                          <a:solidFill>
                            <a:srgbClr val="000000"/>
                          </a:solidFill>
                          <a:effectLst/>
                          <a:latin typeface="Century Gothic" panose="020B0502020202020204" pitchFamily="34" charset="0"/>
                        </a:rPr>
                        <a:t>3 años</a:t>
                      </a:r>
                      <a:endParaRPr lang="es-MX" sz="1050" b="0" i="0" u="none" strike="noStrike" dirty="0">
                        <a:solidFill>
                          <a:srgbClr val="000000"/>
                        </a:solidFill>
                        <a:effectLst/>
                        <a:latin typeface="Century Gothic" panose="020B0502020202020204" pitchFamily="34" charset="0"/>
                      </a:endParaRPr>
                    </a:p>
                  </a:txBody>
                  <a:tcPr marL="6350" marR="6350" marT="6350" marB="0" anchor="ctr">
                    <a:lnL>
                      <a:noFill/>
                    </a:lnL>
                    <a:lnR>
                      <a:noFill/>
                    </a:lnR>
                    <a:lnT>
                      <a:noFill/>
                    </a:lnT>
                    <a:lnB>
                      <a:noFill/>
                    </a:lnB>
                    <a:solidFill>
                      <a:srgbClr val="F2F2F2"/>
                    </a:solidFill>
                  </a:tcPr>
                </a:tc>
                <a:tc>
                  <a:txBody>
                    <a:bodyPr/>
                    <a:lstStyle/>
                    <a:p>
                      <a:pPr algn="l" fontAlgn="ctr"/>
                      <a:r>
                        <a:rPr lang="es-MX" sz="1050" b="0" i="0" u="none" strike="noStrike" dirty="0">
                          <a:solidFill>
                            <a:srgbClr val="000000"/>
                          </a:solidFill>
                          <a:effectLst/>
                          <a:latin typeface="Century Gothic" panose="020B0502020202020204" pitchFamily="34" charset="0"/>
                        </a:rPr>
                        <a:t> </a:t>
                      </a:r>
                    </a:p>
                  </a:txBody>
                  <a:tcPr marL="6350" marR="6350" marT="6350" marB="0" anchor="ctr">
                    <a:lnL>
                      <a:noFill/>
                    </a:lnL>
                    <a:lnR w="6350" cap="flat" cmpd="sng" algn="ctr">
                      <a:solidFill>
                        <a:srgbClr val="D9D9D9"/>
                      </a:solidFill>
                      <a:prstDash val="solid"/>
                      <a:round/>
                      <a:headEnd type="none" w="med" len="med"/>
                      <a:tailEnd type="none" w="med" len="med"/>
                    </a:lnR>
                    <a:lnT>
                      <a:noFill/>
                    </a:lnT>
                    <a:lnB>
                      <a:noFill/>
                    </a:lnB>
                    <a:solidFill>
                      <a:srgbClr val="FFFFFF"/>
                    </a:solidFill>
                  </a:tcPr>
                </a:tc>
                <a:tc>
                  <a:txBody>
                    <a:bodyPr/>
                    <a:lstStyle/>
                    <a:p>
                      <a:pPr algn="ctr" fontAlgn="ctr"/>
                      <a:r>
                        <a:rPr lang="es-MX" sz="1000" b="0" i="0" u="none" strike="noStrike" dirty="0" smtClean="0">
                          <a:solidFill>
                            <a:srgbClr val="000000"/>
                          </a:solidFill>
                          <a:effectLst/>
                          <a:latin typeface="Century Gothic" panose="020B0502020202020204" pitchFamily="34" charset="0"/>
                        </a:rPr>
                        <a:t>Por la naturaleza</a:t>
                      </a:r>
                      <a:r>
                        <a:rPr lang="es-MX" sz="1000" b="0" i="0" u="none" strike="noStrike" baseline="0" dirty="0" smtClean="0">
                          <a:solidFill>
                            <a:srgbClr val="000000"/>
                          </a:solidFill>
                          <a:effectLst/>
                          <a:latin typeface="Century Gothic" panose="020B0502020202020204" pitchFamily="34" charset="0"/>
                        </a:rPr>
                        <a:t> del sector, el periodo de inversión será más corto y el flujo entrante será más rápido.</a:t>
                      </a:r>
                      <a:endParaRPr lang="es-MX" sz="1000" b="0" i="0" u="none" strike="noStrike" dirty="0">
                        <a:solidFill>
                          <a:srgbClr val="000000"/>
                        </a:solidFill>
                        <a:effectLst/>
                        <a:latin typeface="Century Gothic" panose="020B0502020202020204" pitchFamily="34" charset="0"/>
                      </a:endParaRPr>
                    </a:p>
                  </a:txBody>
                  <a:tcPr marL="6350" marR="6350" marT="6350" marB="0" anchor="ctr">
                    <a:lnL w="6350" cap="flat" cmpd="sng" algn="ctr">
                      <a:solidFill>
                        <a:srgbClr val="D9D9D9"/>
                      </a:solidFill>
                      <a:prstDash val="solid"/>
                      <a:round/>
                      <a:headEnd type="none" w="med" len="med"/>
                      <a:tailEnd type="none" w="med" len="med"/>
                    </a:lnL>
                    <a:lnR w="6350" cap="flat" cmpd="sng" algn="ctr">
                      <a:solidFill>
                        <a:srgbClr val="D9D9D9"/>
                      </a:solidFill>
                      <a:prstDash val="solid"/>
                      <a:round/>
                      <a:headEnd type="none" w="med" len="med"/>
                      <a:tailEnd type="none" w="med" len="med"/>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solidFill>
                      <a:srgbClr val="FFFFFF"/>
                    </a:solidFill>
                  </a:tcPr>
                </a:tc>
                <a:extLst>
                  <a:ext uri="{0D108BD9-81ED-4DB2-BD59-A6C34878D82A}">
                    <a16:rowId xmlns="" xmlns:a16="http://schemas.microsoft.com/office/drawing/2014/main" val="10010"/>
                  </a:ext>
                </a:extLst>
              </a:tr>
              <a:tr h="169695">
                <a:tc>
                  <a:txBody>
                    <a:bodyPr/>
                    <a:lstStyle/>
                    <a:p>
                      <a:pPr algn="l" fontAlgn="ctr"/>
                      <a:r>
                        <a:rPr lang="es-MX" sz="1050" b="0" i="0" u="none" strike="noStrike" dirty="0">
                          <a:solidFill>
                            <a:srgbClr val="000000"/>
                          </a:solidFill>
                          <a:effectLst/>
                          <a:latin typeface="Century Gothic" panose="020B0502020202020204" pitchFamily="34" charset="0"/>
                        </a:rPr>
                        <a:t> </a:t>
                      </a:r>
                    </a:p>
                  </a:txBody>
                  <a:tcPr marL="6350" marR="6350" marT="6350" marB="0" anchor="ctr">
                    <a:lnL>
                      <a:noFill/>
                    </a:lnL>
                    <a:lnR>
                      <a:noFill/>
                    </a:lnR>
                    <a:lnT w="12700" cap="flat" cmpd="sng" algn="ctr">
                      <a:solidFill>
                        <a:srgbClr val="808080"/>
                      </a:solidFill>
                      <a:prstDash val="solid"/>
                      <a:round/>
                      <a:headEnd type="none" w="med" len="med"/>
                      <a:tailEnd type="none" w="med" len="med"/>
                    </a:lnT>
                    <a:lnB w="12700" cap="flat" cmpd="sng" algn="ctr">
                      <a:solidFill>
                        <a:srgbClr val="808080"/>
                      </a:solidFill>
                      <a:prstDash val="solid"/>
                      <a:round/>
                      <a:headEnd type="none" w="med" len="med"/>
                      <a:tailEnd type="none" w="med" len="med"/>
                    </a:lnB>
                    <a:solidFill>
                      <a:srgbClr val="FFFFFF"/>
                    </a:solidFill>
                  </a:tcPr>
                </a:tc>
                <a:tc>
                  <a:txBody>
                    <a:bodyPr/>
                    <a:lstStyle/>
                    <a:p>
                      <a:pPr algn="l" fontAlgn="ctr"/>
                      <a:r>
                        <a:rPr lang="es-MX" sz="900" b="0" i="0" u="none" strike="noStrike" dirty="0">
                          <a:solidFill>
                            <a:srgbClr val="000000"/>
                          </a:solidFill>
                          <a:effectLst/>
                          <a:latin typeface="Century Gothic" panose="020B0502020202020204" pitchFamily="34" charset="0"/>
                        </a:rPr>
                        <a:t> </a:t>
                      </a:r>
                    </a:p>
                  </a:txBody>
                  <a:tcPr marL="6350" marR="6350" marT="6350" marB="0" anchor="ctr">
                    <a:lnL>
                      <a:noFill/>
                    </a:lnL>
                    <a:lnR>
                      <a:noFill/>
                    </a:lnR>
                    <a:lnT>
                      <a:noFill/>
                    </a:lnT>
                    <a:lnB>
                      <a:noFill/>
                    </a:lnB>
                    <a:solidFill>
                      <a:srgbClr val="FFFFFF"/>
                    </a:solidFill>
                  </a:tcPr>
                </a:tc>
                <a:tc>
                  <a:txBody>
                    <a:bodyPr/>
                    <a:lstStyle/>
                    <a:p>
                      <a:pPr algn="ctr" fontAlgn="ctr"/>
                      <a:r>
                        <a:rPr lang="es-MX" sz="1050" b="0" i="0" u="none" strike="noStrike" dirty="0">
                          <a:solidFill>
                            <a:srgbClr val="000000"/>
                          </a:solidFill>
                          <a:effectLst/>
                          <a:latin typeface="Century Gothic" panose="020B0502020202020204" pitchFamily="34" charset="0"/>
                        </a:rPr>
                        <a:t> </a:t>
                      </a:r>
                    </a:p>
                  </a:txBody>
                  <a:tcPr marL="6350" marR="6350" marT="6350" marB="0" anchor="ctr">
                    <a:lnL>
                      <a:noFill/>
                    </a:lnL>
                    <a:lnR>
                      <a:noFill/>
                    </a:lnR>
                    <a:lnT>
                      <a:noFill/>
                    </a:lnT>
                    <a:lnB>
                      <a:noFill/>
                    </a:lnB>
                    <a:solidFill>
                      <a:srgbClr val="FFFFFF"/>
                    </a:solidFill>
                  </a:tcPr>
                </a:tc>
                <a:tc>
                  <a:txBody>
                    <a:bodyPr/>
                    <a:lstStyle/>
                    <a:p>
                      <a:pPr algn="l" fontAlgn="ctr"/>
                      <a:r>
                        <a:rPr lang="es-MX" sz="1050" b="0" i="0" u="none" strike="noStrike" dirty="0">
                          <a:solidFill>
                            <a:srgbClr val="000000"/>
                          </a:solidFill>
                          <a:effectLst/>
                          <a:latin typeface="Century Gothic" panose="020B0502020202020204" pitchFamily="34" charset="0"/>
                        </a:rPr>
                        <a:t> </a:t>
                      </a:r>
                    </a:p>
                  </a:txBody>
                  <a:tcPr marL="6350" marR="6350" marT="6350" marB="0" anchor="ctr">
                    <a:lnL>
                      <a:noFill/>
                    </a:lnL>
                    <a:lnR>
                      <a:noFill/>
                    </a:lnR>
                    <a:lnT>
                      <a:noFill/>
                    </a:lnT>
                    <a:lnB>
                      <a:noFill/>
                    </a:lnB>
                    <a:solidFill>
                      <a:srgbClr val="FFFFFF"/>
                    </a:solidFill>
                  </a:tcPr>
                </a:tc>
                <a:tc>
                  <a:txBody>
                    <a:bodyPr/>
                    <a:lstStyle/>
                    <a:p>
                      <a:pPr algn="ctr" fontAlgn="ctr"/>
                      <a:r>
                        <a:rPr lang="es-MX" sz="1050" b="0" i="0" u="none" strike="noStrike" dirty="0">
                          <a:solidFill>
                            <a:srgbClr val="000000"/>
                          </a:solidFill>
                          <a:effectLst/>
                          <a:latin typeface="Century Gothic" panose="020B0502020202020204" pitchFamily="34" charset="0"/>
                        </a:rPr>
                        <a:t> </a:t>
                      </a:r>
                    </a:p>
                  </a:txBody>
                  <a:tcPr marL="6350" marR="6350" marT="6350" marB="0" anchor="ctr">
                    <a:lnL>
                      <a:noFill/>
                    </a:lnL>
                    <a:lnR>
                      <a:noFill/>
                    </a:lnR>
                    <a:lnT w="6350" cap="flat" cmpd="sng" algn="ctr">
                      <a:solidFill>
                        <a:srgbClr val="D9D9D9"/>
                      </a:solidFill>
                      <a:prstDash val="solid"/>
                      <a:round/>
                      <a:headEnd type="none" w="med" len="med"/>
                      <a:tailEnd type="none" w="med" len="med"/>
                    </a:lnT>
                    <a:lnB w="3175" cap="flat" cmpd="sng" algn="ctr">
                      <a:solidFill>
                        <a:schemeClr val="bg1">
                          <a:lumMod val="65000"/>
                        </a:schemeClr>
                      </a:solidFill>
                      <a:prstDash val="solid"/>
                      <a:round/>
                      <a:headEnd type="none" w="med" len="med"/>
                      <a:tailEnd type="none" w="med" len="med"/>
                    </a:lnB>
                    <a:solidFill>
                      <a:srgbClr val="FFFFFF"/>
                    </a:solidFill>
                  </a:tcPr>
                </a:tc>
                <a:extLst>
                  <a:ext uri="{0D108BD9-81ED-4DB2-BD59-A6C34878D82A}">
                    <a16:rowId xmlns="" xmlns:a16="http://schemas.microsoft.com/office/drawing/2014/main" val="10011"/>
                  </a:ext>
                </a:extLst>
              </a:tr>
              <a:tr h="399724">
                <a:tc>
                  <a:txBody>
                    <a:bodyPr/>
                    <a:lstStyle/>
                    <a:p>
                      <a:pPr algn="l" fontAlgn="ctr"/>
                      <a:r>
                        <a:rPr lang="es-MX" sz="1050" b="0" i="0" u="none" strike="noStrike" dirty="0">
                          <a:solidFill>
                            <a:srgbClr val="FFFFFF"/>
                          </a:solidFill>
                          <a:effectLst/>
                          <a:latin typeface="Century Gothic" panose="020B0502020202020204" pitchFamily="34" charset="0"/>
                        </a:rPr>
                        <a:t>Retorno preferente</a:t>
                      </a:r>
                    </a:p>
                  </a:txBody>
                  <a:tcPr marL="6350" marR="6350" marT="6350" marB="0" anchor="ctr">
                    <a:lnL w="12700" cap="flat" cmpd="sng" algn="ctr">
                      <a:solidFill>
                        <a:srgbClr val="808080"/>
                      </a:solidFill>
                      <a:prstDash val="solid"/>
                      <a:round/>
                      <a:headEnd type="none" w="med" len="med"/>
                      <a:tailEnd type="none" w="med" len="med"/>
                    </a:lnL>
                    <a:lnR w="12700" cap="flat" cmpd="sng" algn="ctr">
                      <a:solidFill>
                        <a:srgbClr val="808080"/>
                      </a:solidFill>
                      <a:prstDash val="solid"/>
                      <a:round/>
                      <a:headEnd type="none" w="med" len="med"/>
                      <a:tailEnd type="none" w="med" len="med"/>
                    </a:lnR>
                    <a:lnT w="12700" cap="flat" cmpd="sng" algn="ctr">
                      <a:solidFill>
                        <a:srgbClr val="808080"/>
                      </a:solidFill>
                      <a:prstDash val="solid"/>
                      <a:round/>
                      <a:headEnd type="none" w="med" len="med"/>
                      <a:tailEnd type="none" w="med" len="med"/>
                    </a:lnT>
                    <a:lnB w="12700" cap="flat" cmpd="sng" algn="ctr">
                      <a:solidFill>
                        <a:srgbClr val="808080"/>
                      </a:solidFill>
                      <a:prstDash val="solid"/>
                      <a:round/>
                      <a:headEnd type="none" w="med" len="med"/>
                      <a:tailEnd type="none" w="med" len="med"/>
                    </a:lnB>
                    <a:solidFill>
                      <a:srgbClr val="808080"/>
                    </a:solidFill>
                  </a:tcPr>
                </a:tc>
                <a:tc>
                  <a:txBody>
                    <a:bodyPr/>
                    <a:lstStyle/>
                    <a:p>
                      <a:pPr algn="l" fontAlgn="ctr"/>
                      <a:r>
                        <a:rPr lang="es-MX" sz="900" b="0" i="0" u="none" strike="noStrike" dirty="0">
                          <a:solidFill>
                            <a:srgbClr val="000000"/>
                          </a:solidFill>
                          <a:effectLst/>
                          <a:latin typeface="Century Gothic" panose="020B0502020202020204" pitchFamily="34" charset="0"/>
                        </a:rPr>
                        <a:t> </a:t>
                      </a:r>
                    </a:p>
                  </a:txBody>
                  <a:tcPr marL="6350" marR="6350" marT="6350" marB="0" anchor="ctr">
                    <a:lnL w="12700" cap="flat" cmpd="sng" algn="ctr">
                      <a:solidFill>
                        <a:srgbClr val="808080"/>
                      </a:solidFill>
                      <a:prstDash val="solid"/>
                      <a:round/>
                      <a:headEnd type="none" w="med" len="med"/>
                      <a:tailEnd type="none" w="med" len="med"/>
                    </a:lnL>
                    <a:lnR>
                      <a:noFill/>
                    </a:lnR>
                    <a:lnT>
                      <a:noFill/>
                    </a:lnT>
                    <a:lnB>
                      <a:noFill/>
                    </a:lnB>
                    <a:solidFill>
                      <a:srgbClr val="FFFFFF"/>
                    </a:solidFill>
                  </a:tcPr>
                </a:tc>
                <a:tc>
                  <a:txBody>
                    <a:bodyPr/>
                    <a:lstStyle/>
                    <a:p>
                      <a:pPr algn="ctr" fontAlgn="ctr"/>
                      <a:r>
                        <a:rPr lang="es-MX" sz="1050" b="0" i="0" u="none" strike="noStrike" dirty="0">
                          <a:solidFill>
                            <a:srgbClr val="000000"/>
                          </a:solidFill>
                          <a:effectLst/>
                          <a:latin typeface="Century Gothic" panose="020B0502020202020204" pitchFamily="34" charset="0"/>
                        </a:rPr>
                        <a:t>10</a:t>
                      </a:r>
                      <a:r>
                        <a:rPr lang="es-MX" sz="1050" b="0" i="0" u="none" strike="noStrike" dirty="0" smtClean="0">
                          <a:solidFill>
                            <a:srgbClr val="000000"/>
                          </a:solidFill>
                          <a:effectLst/>
                          <a:latin typeface="Century Gothic" panose="020B0502020202020204" pitchFamily="34" charset="0"/>
                        </a:rPr>
                        <a:t>% en pesos</a:t>
                      </a:r>
                      <a:endParaRPr lang="es-MX" sz="1050" b="0" i="0" u="none" strike="noStrike" dirty="0">
                        <a:solidFill>
                          <a:srgbClr val="000000"/>
                        </a:solidFill>
                        <a:effectLst/>
                        <a:latin typeface="Century Gothic" panose="020B0502020202020204" pitchFamily="34" charset="0"/>
                      </a:endParaRPr>
                    </a:p>
                  </a:txBody>
                  <a:tcPr marL="6350" marR="6350" marT="6350" marB="0" anchor="ctr">
                    <a:lnL>
                      <a:noFill/>
                    </a:lnL>
                    <a:lnR>
                      <a:noFill/>
                    </a:lnR>
                    <a:lnT>
                      <a:noFill/>
                    </a:lnT>
                    <a:lnB>
                      <a:noFill/>
                    </a:lnB>
                    <a:solidFill>
                      <a:srgbClr val="F2F2F2"/>
                    </a:solidFill>
                  </a:tcPr>
                </a:tc>
                <a:tc>
                  <a:txBody>
                    <a:bodyPr/>
                    <a:lstStyle/>
                    <a:p>
                      <a:pPr algn="l" fontAlgn="ctr"/>
                      <a:r>
                        <a:rPr lang="es-MX" sz="1050" b="0" i="0" u="none" strike="noStrike" dirty="0">
                          <a:solidFill>
                            <a:srgbClr val="000000"/>
                          </a:solidFill>
                          <a:effectLst/>
                          <a:latin typeface="Century Gothic" panose="020B0502020202020204" pitchFamily="34" charset="0"/>
                        </a:rPr>
                        <a:t> </a:t>
                      </a:r>
                    </a:p>
                  </a:txBody>
                  <a:tcPr marL="6350" marR="6350" marT="6350" marB="0" anchor="ctr">
                    <a:lnL>
                      <a:noFill/>
                    </a:lnL>
                    <a:lnR w="3175" cap="flat" cmpd="sng" algn="ctr">
                      <a:solidFill>
                        <a:schemeClr val="bg1">
                          <a:lumMod val="65000"/>
                        </a:schemeClr>
                      </a:solidFill>
                      <a:prstDash val="solid"/>
                      <a:round/>
                      <a:headEnd type="none" w="med" len="med"/>
                      <a:tailEnd type="none" w="med" len="med"/>
                    </a:lnR>
                    <a:lnT>
                      <a:noFill/>
                    </a:lnT>
                    <a:lnB>
                      <a:noFill/>
                    </a:lnB>
                    <a:solidFill>
                      <a:srgbClr val="FFFFFF"/>
                    </a:solidFill>
                  </a:tcPr>
                </a:tc>
                <a:tc>
                  <a:txBody>
                    <a:bodyPr/>
                    <a:lstStyle/>
                    <a:p>
                      <a:pPr algn="ctr" fontAlgn="ctr"/>
                      <a:r>
                        <a:rPr lang="es-MX" sz="1000" b="0" i="0" u="none" strike="noStrike" dirty="0">
                          <a:solidFill>
                            <a:srgbClr val="000000"/>
                          </a:solidFill>
                          <a:effectLst/>
                          <a:latin typeface="Century Gothic" panose="020B0502020202020204" pitchFamily="34" charset="0"/>
                        </a:rPr>
                        <a:t>Está en línea con los nuevos CKD's</a:t>
                      </a:r>
                    </a:p>
                  </a:txBody>
                  <a:tcPr marL="6350" marR="6350" marT="6350" marB="0" anchor="ctr">
                    <a:lnL w="3175" cap="flat" cmpd="sng" algn="ctr">
                      <a:solidFill>
                        <a:schemeClr val="bg1">
                          <a:lumMod val="65000"/>
                        </a:schemeClr>
                      </a:solidFill>
                      <a:prstDash val="solid"/>
                      <a:round/>
                      <a:headEnd type="none" w="med" len="med"/>
                      <a:tailEnd type="none" w="med" len="med"/>
                    </a:lnL>
                    <a:lnR w="3175" cap="flat" cmpd="sng" algn="ctr">
                      <a:solidFill>
                        <a:schemeClr val="bg1">
                          <a:lumMod val="65000"/>
                        </a:schemeClr>
                      </a:solidFill>
                      <a:prstDash val="solid"/>
                      <a:round/>
                      <a:headEnd type="none" w="med" len="med"/>
                      <a:tailEnd type="none" w="med" len="med"/>
                    </a:lnR>
                    <a:lnT w="3175" cap="flat" cmpd="sng" algn="ctr">
                      <a:solidFill>
                        <a:schemeClr val="bg1">
                          <a:lumMod val="65000"/>
                        </a:schemeClr>
                      </a:solidFill>
                      <a:prstDash val="solid"/>
                      <a:round/>
                      <a:headEnd type="none" w="med" len="med"/>
                      <a:tailEnd type="none" w="med" len="med"/>
                    </a:lnT>
                    <a:lnB w="3175" cap="flat" cmpd="sng" algn="ctr">
                      <a:solidFill>
                        <a:schemeClr val="bg1">
                          <a:lumMod val="65000"/>
                        </a:schemeClr>
                      </a:solidFill>
                      <a:prstDash val="solid"/>
                      <a:round/>
                      <a:headEnd type="none" w="med" len="med"/>
                      <a:tailEnd type="none" w="med" len="med"/>
                    </a:lnB>
                    <a:solidFill>
                      <a:schemeClr val="bg1"/>
                    </a:solidFill>
                  </a:tcPr>
                </a:tc>
                <a:extLst>
                  <a:ext uri="{0D108BD9-81ED-4DB2-BD59-A6C34878D82A}">
                    <a16:rowId xmlns="" xmlns:a16="http://schemas.microsoft.com/office/drawing/2014/main" val="10012"/>
                  </a:ext>
                </a:extLst>
              </a:tr>
              <a:tr h="169695">
                <a:tc>
                  <a:txBody>
                    <a:bodyPr/>
                    <a:lstStyle/>
                    <a:p>
                      <a:pPr algn="l" fontAlgn="ctr"/>
                      <a:r>
                        <a:rPr lang="es-MX" sz="1050" b="0" i="0" u="none" strike="noStrike" dirty="0">
                          <a:solidFill>
                            <a:srgbClr val="000000"/>
                          </a:solidFill>
                          <a:effectLst/>
                          <a:latin typeface="Century Gothic" panose="020B0502020202020204" pitchFamily="34" charset="0"/>
                        </a:rPr>
                        <a:t> </a:t>
                      </a:r>
                    </a:p>
                  </a:txBody>
                  <a:tcPr marL="6350" marR="6350" marT="6350" marB="0" anchor="ctr">
                    <a:lnL>
                      <a:noFill/>
                    </a:lnL>
                    <a:lnR>
                      <a:noFill/>
                    </a:lnR>
                    <a:lnT w="12700" cap="flat" cmpd="sng" algn="ctr">
                      <a:solidFill>
                        <a:srgbClr val="808080"/>
                      </a:solidFill>
                      <a:prstDash val="solid"/>
                      <a:round/>
                      <a:headEnd type="none" w="med" len="med"/>
                      <a:tailEnd type="none" w="med" len="med"/>
                    </a:lnT>
                    <a:lnB w="12700" cap="flat" cmpd="sng" algn="ctr">
                      <a:solidFill>
                        <a:srgbClr val="808080"/>
                      </a:solidFill>
                      <a:prstDash val="solid"/>
                      <a:round/>
                      <a:headEnd type="none" w="med" len="med"/>
                      <a:tailEnd type="none" w="med" len="med"/>
                    </a:lnB>
                    <a:solidFill>
                      <a:srgbClr val="FFFFFF"/>
                    </a:solidFill>
                  </a:tcPr>
                </a:tc>
                <a:tc>
                  <a:txBody>
                    <a:bodyPr/>
                    <a:lstStyle/>
                    <a:p>
                      <a:pPr algn="l" fontAlgn="ctr"/>
                      <a:r>
                        <a:rPr lang="es-MX" sz="900" b="0" i="0" u="none" strike="noStrike" dirty="0">
                          <a:solidFill>
                            <a:srgbClr val="000000"/>
                          </a:solidFill>
                          <a:effectLst/>
                          <a:latin typeface="Century Gothic" panose="020B0502020202020204" pitchFamily="34" charset="0"/>
                        </a:rPr>
                        <a:t> </a:t>
                      </a:r>
                    </a:p>
                  </a:txBody>
                  <a:tcPr marL="6350" marR="6350" marT="6350" marB="0" anchor="ctr">
                    <a:lnL>
                      <a:noFill/>
                    </a:lnL>
                    <a:lnR>
                      <a:noFill/>
                    </a:lnR>
                    <a:lnT>
                      <a:noFill/>
                    </a:lnT>
                    <a:lnB>
                      <a:noFill/>
                    </a:lnB>
                    <a:solidFill>
                      <a:srgbClr val="FFFFFF"/>
                    </a:solidFill>
                  </a:tcPr>
                </a:tc>
                <a:tc>
                  <a:txBody>
                    <a:bodyPr/>
                    <a:lstStyle/>
                    <a:p>
                      <a:pPr algn="ctr" fontAlgn="ctr"/>
                      <a:r>
                        <a:rPr lang="es-MX" sz="1050" b="0" i="0" u="none" strike="noStrike" dirty="0">
                          <a:solidFill>
                            <a:srgbClr val="000000"/>
                          </a:solidFill>
                          <a:effectLst/>
                          <a:latin typeface="Century Gothic" panose="020B0502020202020204" pitchFamily="34" charset="0"/>
                        </a:rPr>
                        <a:t> </a:t>
                      </a:r>
                    </a:p>
                  </a:txBody>
                  <a:tcPr marL="6350" marR="6350" marT="6350" marB="0" anchor="ctr">
                    <a:lnL>
                      <a:noFill/>
                    </a:lnL>
                    <a:lnR>
                      <a:noFill/>
                    </a:lnR>
                    <a:lnT>
                      <a:noFill/>
                    </a:lnT>
                    <a:lnB>
                      <a:noFill/>
                    </a:lnB>
                    <a:solidFill>
                      <a:srgbClr val="FFFFFF"/>
                    </a:solidFill>
                  </a:tcPr>
                </a:tc>
                <a:tc>
                  <a:txBody>
                    <a:bodyPr/>
                    <a:lstStyle/>
                    <a:p>
                      <a:pPr algn="l" fontAlgn="ctr"/>
                      <a:r>
                        <a:rPr lang="es-MX" sz="1050" b="0" i="0" u="none" strike="noStrike" dirty="0">
                          <a:solidFill>
                            <a:srgbClr val="000000"/>
                          </a:solidFill>
                          <a:effectLst/>
                          <a:latin typeface="Century Gothic" panose="020B0502020202020204" pitchFamily="34" charset="0"/>
                        </a:rPr>
                        <a:t> </a:t>
                      </a:r>
                    </a:p>
                  </a:txBody>
                  <a:tcPr marL="6350" marR="6350" marT="6350" marB="0" anchor="ctr">
                    <a:lnL>
                      <a:noFill/>
                    </a:lnL>
                    <a:lnR>
                      <a:noFill/>
                    </a:lnR>
                    <a:lnT>
                      <a:noFill/>
                    </a:lnT>
                    <a:lnB>
                      <a:noFill/>
                    </a:lnB>
                    <a:solidFill>
                      <a:srgbClr val="FFFFFF"/>
                    </a:solidFill>
                  </a:tcPr>
                </a:tc>
                <a:tc>
                  <a:txBody>
                    <a:bodyPr/>
                    <a:lstStyle/>
                    <a:p>
                      <a:pPr algn="ctr" fontAlgn="ctr"/>
                      <a:r>
                        <a:rPr lang="es-MX" sz="1050" b="0" i="0" u="none" strike="noStrike" dirty="0">
                          <a:solidFill>
                            <a:srgbClr val="000000"/>
                          </a:solidFill>
                          <a:effectLst/>
                          <a:latin typeface="Century Gothic" panose="020B0502020202020204" pitchFamily="34" charset="0"/>
                        </a:rPr>
                        <a:t> </a:t>
                      </a:r>
                    </a:p>
                  </a:txBody>
                  <a:tcPr marL="6350" marR="6350" marT="6350" marB="0" anchor="ctr">
                    <a:lnL>
                      <a:noFill/>
                    </a:lnL>
                    <a:lnR>
                      <a:noFill/>
                    </a:lnR>
                    <a:lnT w="3175" cap="flat" cmpd="sng" algn="ctr">
                      <a:solidFill>
                        <a:schemeClr val="bg1">
                          <a:lumMod val="65000"/>
                        </a:schemeClr>
                      </a:solidFill>
                      <a:prstDash val="solid"/>
                      <a:round/>
                      <a:headEnd type="none" w="med" len="med"/>
                      <a:tailEnd type="none" w="med" len="med"/>
                    </a:lnT>
                    <a:lnB w="6350" cap="flat" cmpd="sng" algn="ctr">
                      <a:solidFill>
                        <a:srgbClr val="D9D9D9"/>
                      </a:solidFill>
                      <a:prstDash val="solid"/>
                      <a:round/>
                      <a:headEnd type="none" w="med" len="med"/>
                      <a:tailEnd type="none" w="med" len="med"/>
                    </a:lnB>
                    <a:solidFill>
                      <a:srgbClr val="FFFFFF"/>
                    </a:solidFill>
                  </a:tcPr>
                </a:tc>
                <a:extLst>
                  <a:ext uri="{0D108BD9-81ED-4DB2-BD59-A6C34878D82A}">
                    <a16:rowId xmlns="" xmlns:a16="http://schemas.microsoft.com/office/drawing/2014/main" val="10013"/>
                  </a:ext>
                </a:extLst>
              </a:tr>
              <a:tr h="305244">
                <a:tc>
                  <a:txBody>
                    <a:bodyPr/>
                    <a:lstStyle/>
                    <a:p>
                      <a:pPr algn="l" fontAlgn="ctr"/>
                      <a:r>
                        <a:rPr lang="es-MX" sz="1050" b="0" i="0" u="none" strike="noStrike" dirty="0">
                          <a:solidFill>
                            <a:srgbClr val="FFFFFF"/>
                          </a:solidFill>
                          <a:effectLst/>
                          <a:latin typeface="Century Gothic" panose="020B0502020202020204" pitchFamily="34" charset="0"/>
                        </a:rPr>
                        <a:t>Retorno objetivo</a:t>
                      </a:r>
                    </a:p>
                  </a:txBody>
                  <a:tcPr marL="6350" marR="6350" marT="6350" marB="0" anchor="ctr">
                    <a:lnL w="12700" cap="flat" cmpd="sng" algn="ctr">
                      <a:solidFill>
                        <a:srgbClr val="808080"/>
                      </a:solidFill>
                      <a:prstDash val="solid"/>
                      <a:round/>
                      <a:headEnd type="none" w="med" len="med"/>
                      <a:tailEnd type="none" w="med" len="med"/>
                    </a:lnL>
                    <a:lnR w="12700" cap="flat" cmpd="sng" algn="ctr">
                      <a:solidFill>
                        <a:srgbClr val="808080"/>
                      </a:solidFill>
                      <a:prstDash val="solid"/>
                      <a:round/>
                      <a:headEnd type="none" w="med" len="med"/>
                      <a:tailEnd type="none" w="med" len="med"/>
                    </a:lnR>
                    <a:lnT w="12700" cap="flat" cmpd="sng" algn="ctr">
                      <a:solidFill>
                        <a:srgbClr val="808080"/>
                      </a:solidFill>
                      <a:prstDash val="solid"/>
                      <a:round/>
                      <a:headEnd type="none" w="med" len="med"/>
                      <a:tailEnd type="none" w="med" len="med"/>
                    </a:lnT>
                    <a:lnB w="12700" cap="flat" cmpd="sng" algn="ctr">
                      <a:solidFill>
                        <a:srgbClr val="808080"/>
                      </a:solidFill>
                      <a:prstDash val="solid"/>
                      <a:round/>
                      <a:headEnd type="none" w="med" len="med"/>
                      <a:tailEnd type="none" w="med" len="med"/>
                    </a:lnB>
                    <a:solidFill>
                      <a:srgbClr val="808080"/>
                    </a:solidFill>
                  </a:tcPr>
                </a:tc>
                <a:tc>
                  <a:txBody>
                    <a:bodyPr/>
                    <a:lstStyle/>
                    <a:p>
                      <a:pPr algn="l" fontAlgn="ctr"/>
                      <a:r>
                        <a:rPr lang="es-MX" sz="900" b="0" i="0" u="none" strike="noStrike" dirty="0">
                          <a:solidFill>
                            <a:srgbClr val="000000"/>
                          </a:solidFill>
                          <a:effectLst/>
                          <a:latin typeface="Century Gothic" panose="020B0502020202020204" pitchFamily="34" charset="0"/>
                        </a:rPr>
                        <a:t> </a:t>
                      </a:r>
                    </a:p>
                  </a:txBody>
                  <a:tcPr marL="6350" marR="6350" marT="6350" marB="0" anchor="ctr">
                    <a:lnL w="12700" cap="flat" cmpd="sng" algn="ctr">
                      <a:solidFill>
                        <a:srgbClr val="808080"/>
                      </a:solidFill>
                      <a:prstDash val="solid"/>
                      <a:round/>
                      <a:headEnd type="none" w="med" len="med"/>
                      <a:tailEnd type="none" w="med" len="med"/>
                    </a:lnL>
                    <a:lnR>
                      <a:noFill/>
                    </a:lnR>
                    <a:lnT>
                      <a:noFill/>
                    </a:lnT>
                    <a:lnB>
                      <a:noFill/>
                    </a:lnB>
                    <a:solidFill>
                      <a:srgbClr val="FFFFFF"/>
                    </a:solidFill>
                  </a:tcPr>
                </a:tc>
                <a:tc>
                  <a:txBody>
                    <a:bodyPr/>
                    <a:lstStyle/>
                    <a:p>
                      <a:pPr algn="ctr" fontAlgn="ctr"/>
                      <a:r>
                        <a:rPr lang="es-MX" sz="1050" b="0" i="0" u="none" strike="noStrike" dirty="0" smtClean="0">
                          <a:solidFill>
                            <a:srgbClr val="000000"/>
                          </a:solidFill>
                          <a:effectLst/>
                          <a:latin typeface="Century Gothic" panose="020B0502020202020204" pitchFamily="34" charset="0"/>
                        </a:rPr>
                        <a:t>15-16%  </a:t>
                      </a:r>
                      <a:r>
                        <a:rPr lang="es-MX" sz="1050" b="0" i="0" u="none" strike="noStrike" dirty="0">
                          <a:solidFill>
                            <a:srgbClr val="000000"/>
                          </a:solidFill>
                          <a:effectLst/>
                          <a:latin typeface="Century Gothic" panose="020B0502020202020204" pitchFamily="34" charset="0"/>
                        </a:rPr>
                        <a:t>netos</a:t>
                      </a:r>
                    </a:p>
                  </a:txBody>
                  <a:tcPr marL="6350" marR="6350" marT="6350" marB="0" anchor="ctr">
                    <a:lnL>
                      <a:noFill/>
                    </a:lnL>
                    <a:lnR>
                      <a:noFill/>
                    </a:lnR>
                    <a:lnT>
                      <a:noFill/>
                    </a:lnT>
                    <a:lnB>
                      <a:noFill/>
                    </a:lnB>
                    <a:solidFill>
                      <a:srgbClr val="F2F2F2"/>
                    </a:solidFill>
                  </a:tcPr>
                </a:tc>
                <a:tc>
                  <a:txBody>
                    <a:bodyPr/>
                    <a:lstStyle/>
                    <a:p>
                      <a:pPr algn="l" fontAlgn="ctr"/>
                      <a:r>
                        <a:rPr lang="es-MX" sz="1050" b="0" i="0" u="none" strike="noStrike" dirty="0">
                          <a:solidFill>
                            <a:srgbClr val="000000"/>
                          </a:solidFill>
                          <a:effectLst/>
                          <a:latin typeface="Century Gothic" panose="020B0502020202020204" pitchFamily="34" charset="0"/>
                        </a:rPr>
                        <a:t> </a:t>
                      </a:r>
                    </a:p>
                  </a:txBody>
                  <a:tcPr marL="6350" marR="6350" marT="6350" marB="0" anchor="ctr">
                    <a:lnL>
                      <a:noFill/>
                    </a:lnL>
                    <a:lnR w="6350" cap="flat" cmpd="sng" algn="ctr">
                      <a:solidFill>
                        <a:srgbClr val="D9D9D9"/>
                      </a:solidFill>
                      <a:prstDash val="solid"/>
                      <a:round/>
                      <a:headEnd type="none" w="med" len="med"/>
                      <a:tailEnd type="none" w="med" len="med"/>
                    </a:lnR>
                    <a:lnT>
                      <a:noFill/>
                    </a:lnT>
                    <a:lnB>
                      <a:noFill/>
                    </a:lnB>
                    <a:solidFill>
                      <a:srgbClr val="FFFFFF"/>
                    </a:solidFill>
                  </a:tcPr>
                </a:tc>
                <a:tc>
                  <a:txBody>
                    <a:bodyPr/>
                    <a:lstStyle/>
                    <a:p>
                      <a:pPr algn="ctr" fontAlgn="ctr"/>
                      <a:r>
                        <a:rPr lang="es-MX" sz="1000" b="0" i="0" u="none" strike="noStrike" dirty="0">
                          <a:solidFill>
                            <a:srgbClr val="000000"/>
                          </a:solidFill>
                          <a:effectLst/>
                          <a:latin typeface="Century Gothic" panose="020B0502020202020204" pitchFamily="34" charset="0"/>
                        </a:rPr>
                        <a:t> Es una</a:t>
                      </a:r>
                      <a:r>
                        <a:rPr lang="es-MX" sz="1000" b="0" i="0" u="none" strike="noStrike" baseline="0" dirty="0">
                          <a:solidFill>
                            <a:srgbClr val="000000"/>
                          </a:solidFill>
                          <a:effectLst/>
                          <a:latin typeface="Century Gothic" panose="020B0502020202020204" pitchFamily="34" charset="0"/>
                        </a:rPr>
                        <a:t> TIR neta </a:t>
                      </a:r>
                      <a:r>
                        <a:rPr lang="es-MX" sz="1000" b="0" i="0" u="none" strike="noStrike" baseline="0" dirty="0" smtClean="0">
                          <a:solidFill>
                            <a:srgbClr val="000000"/>
                          </a:solidFill>
                          <a:effectLst/>
                          <a:latin typeface="Century Gothic" panose="020B0502020202020204" pitchFamily="34" charset="0"/>
                        </a:rPr>
                        <a:t>competitiva por la naturaleza de los créditos.</a:t>
                      </a:r>
                      <a:endParaRPr lang="es-MX" sz="1000" b="0" i="0" u="none" strike="noStrike" dirty="0">
                        <a:solidFill>
                          <a:srgbClr val="000000"/>
                        </a:solidFill>
                        <a:effectLst/>
                        <a:latin typeface="Century Gothic" panose="020B0502020202020204" pitchFamily="34" charset="0"/>
                      </a:endParaRPr>
                    </a:p>
                  </a:txBody>
                  <a:tcPr marL="6350" marR="6350" marT="6350" marB="0" anchor="ctr">
                    <a:lnL w="6350" cap="flat" cmpd="sng" algn="ctr">
                      <a:solidFill>
                        <a:srgbClr val="D9D9D9"/>
                      </a:solidFill>
                      <a:prstDash val="solid"/>
                      <a:round/>
                      <a:headEnd type="none" w="med" len="med"/>
                      <a:tailEnd type="none" w="med" len="med"/>
                    </a:lnL>
                    <a:lnR w="6350" cap="flat" cmpd="sng" algn="ctr">
                      <a:solidFill>
                        <a:srgbClr val="D9D9D9"/>
                      </a:solidFill>
                      <a:prstDash val="solid"/>
                      <a:round/>
                      <a:headEnd type="none" w="med" len="med"/>
                      <a:tailEnd type="none" w="med" len="med"/>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solidFill>
                      <a:srgbClr val="FFFFFF"/>
                    </a:solidFill>
                  </a:tcPr>
                </a:tc>
                <a:extLst>
                  <a:ext uri="{0D108BD9-81ED-4DB2-BD59-A6C34878D82A}">
                    <a16:rowId xmlns="" xmlns:a16="http://schemas.microsoft.com/office/drawing/2014/main" val="10014"/>
                  </a:ext>
                </a:extLst>
              </a:tr>
              <a:tr h="169695">
                <a:tc>
                  <a:txBody>
                    <a:bodyPr/>
                    <a:lstStyle/>
                    <a:p>
                      <a:pPr algn="l" fontAlgn="ctr"/>
                      <a:r>
                        <a:rPr lang="es-MX" sz="1050" b="0" i="0" u="none" strike="noStrike" dirty="0">
                          <a:solidFill>
                            <a:srgbClr val="000000"/>
                          </a:solidFill>
                          <a:effectLst/>
                          <a:latin typeface="Century Gothic" panose="020B0502020202020204" pitchFamily="34" charset="0"/>
                        </a:rPr>
                        <a:t> </a:t>
                      </a:r>
                    </a:p>
                  </a:txBody>
                  <a:tcPr marL="6350" marR="6350" marT="6350" marB="0" anchor="ctr">
                    <a:lnL>
                      <a:noFill/>
                    </a:lnL>
                    <a:lnR>
                      <a:noFill/>
                    </a:lnR>
                    <a:lnT w="12700" cap="flat" cmpd="sng" algn="ctr">
                      <a:solidFill>
                        <a:srgbClr val="808080"/>
                      </a:solidFill>
                      <a:prstDash val="solid"/>
                      <a:round/>
                      <a:headEnd type="none" w="med" len="med"/>
                      <a:tailEnd type="none" w="med" len="med"/>
                    </a:lnT>
                    <a:lnB w="12700" cap="flat" cmpd="sng" algn="ctr">
                      <a:solidFill>
                        <a:srgbClr val="808080"/>
                      </a:solidFill>
                      <a:prstDash val="solid"/>
                      <a:round/>
                      <a:headEnd type="none" w="med" len="med"/>
                      <a:tailEnd type="none" w="med" len="med"/>
                    </a:lnB>
                    <a:solidFill>
                      <a:srgbClr val="FFFFFF"/>
                    </a:solidFill>
                  </a:tcPr>
                </a:tc>
                <a:tc>
                  <a:txBody>
                    <a:bodyPr/>
                    <a:lstStyle/>
                    <a:p>
                      <a:pPr algn="l" fontAlgn="ctr"/>
                      <a:r>
                        <a:rPr lang="es-MX" sz="900" b="0" i="0" u="none" strike="noStrike" dirty="0">
                          <a:solidFill>
                            <a:srgbClr val="000000"/>
                          </a:solidFill>
                          <a:effectLst/>
                          <a:latin typeface="Century Gothic" panose="020B0502020202020204" pitchFamily="34" charset="0"/>
                        </a:rPr>
                        <a:t> </a:t>
                      </a:r>
                    </a:p>
                  </a:txBody>
                  <a:tcPr marL="6350" marR="6350" marT="6350" marB="0" anchor="ctr">
                    <a:lnL>
                      <a:noFill/>
                    </a:lnL>
                    <a:lnR>
                      <a:noFill/>
                    </a:lnR>
                    <a:lnT>
                      <a:noFill/>
                    </a:lnT>
                    <a:lnB>
                      <a:noFill/>
                    </a:lnB>
                    <a:solidFill>
                      <a:srgbClr val="FFFFFF"/>
                    </a:solidFill>
                  </a:tcPr>
                </a:tc>
                <a:tc>
                  <a:txBody>
                    <a:bodyPr/>
                    <a:lstStyle/>
                    <a:p>
                      <a:pPr algn="ctr" fontAlgn="ctr"/>
                      <a:r>
                        <a:rPr lang="es-MX" sz="1050" b="0" i="0" u="none" strike="noStrike" dirty="0">
                          <a:solidFill>
                            <a:srgbClr val="000000"/>
                          </a:solidFill>
                          <a:effectLst/>
                          <a:latin typeface="Century Gothic" panose="020B0502020202020204" pitchFamily="34" charset="0"/>
                        </a:rPr>
                        <a:t> </a:t>
                      </a:r>
                    </a:p>
                  </a:txBody>
                  <a:tcPr marL="6350" marR="6350" marT="6350" marB="0" anchor="ctr">
                    <a:lnL>
                      <a:noFill/>
                    </a:lnL>
                    <a:lnR>
                      <a:noFill/>
                    </a:lnR>
                    <a:lnT>
                      <a:noFill/>
                    </a:lnT>
                    <a:lnB>
                      <a:noFill/>
                    </a:lnB>
                    <a:solidFill>
                      <a:srgbClr val="FFFFFF"/>
                    </a:solidFill>
                  </a:tcPr>
                </a:tc>
                <a:tc>
                  <a:txBody>
                    <a:bodyPr/>
                    <a:lstStyle/>
                    <a:p>
                      <a:pPr algn="l" fontAlgn="ctr"/>
                      <a:r>
                        <a:rPr lang="es-MX" sz="1050" b="0" i="0" u="none" strike="noStrike" dirty="0">
                          <a:solidFill>
                            <a:srgbClr val="000000"/>
                          </a:solidFill>
                          <a:effectLst/>
                          <a:latin typeface="Century Gothic" panose="020B0502020202020204" pitchFamily="34" charset="0"/>
                        </a:rPr>
                        <a:t> </a:t>
                      </a:r>
                    </a:p>
                  </a:txBody>
                  <a:tcPr marL="6350" marR="6350" marT="6350" marB="0" anchor="ctr">
                    <a:lnL>
                      <a:noFill/>
                    </a:lnL>
                    <a:lnR>
                      <a:noFill/>
                    </a:lnR>
                    <a:lnT>
                      <a:noFill/>
                    </a:lnT>
                    <a:lnB>
                      <a:noFill/>
                    </a:lnB>
                    <a:solidFill>
                      <a:srgbClr val="FFFFFF"/>
                    </a:solidFill>
                  </a:tcPr>
                </a:tc>
                <a:tc>
                  <a:txBody>
                    <a:bodyPr/>
                    <a:lstStyle/>
                    <a:p>
                      <a:pPr algn="ctr" fontAlgn="ctr"/>
                      <a:r>
                        <a:rPr lang="es-MX" sz="1050" b="0" i="0" u="none" strike="noStrike" dirty="0">
                          <a:solidFill>
                            <a:srgbClr val="000000"/>
                          </a:solidFill>
                          <a:effectLst/>
                          <a:latin typeface="Century Gothic" panose="020B0502020202020204" pitchFamily="34" charset="0"/>
                        </a:rPr>
                        <a:t> </a:t>
                      </a:r>
                    </a:p>
                  </a:txBody>
                  <a:tcPr marL="6350" marR="6350" marT="6350" marB="0" anchor="ctr">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solidFill>
                      <a:srgbClr val="FFFFFF"/>
                    </a:solidFill>
                  </a:tcPr>
                </a:tc>
                <a:extLst>
                  <a:ext uri="{0D108BD9-81ED-4DB2-BD59-A6C34878D82A}">
                    <a16:rowId xmlns="" xmlns:a16="http://schemas.microsoft.com/office/drawing/2014/main" val="10015"/>
                  </a:ext>
                </a:extLst>
              </a:tr>
              <a:tr h="465503">
                <a:tc>
                  <a:txBody>
                    <a:bodyPr/>
                    <a:lstStyle/>
                    <a:p>
                      <a:pPr algn="l" fontAlgn="ctr"/>
                      <a:r>
                        <a:rPr lang="es-MX" sz="1050" b="0" i="0" u="none" strike="noStrike" dirty="0" smtClean="0">
                          <a:solidFill>
                            <a:srgbClr val="FFFFFF"/>
                          </a:solidFill>
                          <a:effectLst/>
                          <a:latin typeface="Century Gothic" panose="020B0502020202020204" pitchFamily="34" charset="0"/>
                        </a:rPr>
                        <a:t>Comisión</a:t>
                      </a:r>
                      <a:r>
                        <a:rPr lang="es-MX" sz="1050" b="0" i="0" u="none" strike="noStrike" baseline="0" dirty="0" smtClean="0">
                          <a:solidFill>
                            <a:srgbClr val="FFFFFF"/>
                          </a:solidFill>
                          <a:effectLst/>
                          <a:latin typeface="Century Gothic" panose="020B0502020202020204" pitchFamily="34" charset="0"/>
                        </a:rPr>
                        <a:t> por administración</a:t>
                      </a:r>
                      <a:endParaRPr lang="es-MX" sz="1050" b="0" i="0" u="none" strike="noStrike" dirty="0">
                        <a:solidFill>
                          <a:srgbClr val="FFFFFF"/>
                        </a:solidFill>
                        <a:effectLst/>
                        <a:latin typeface="Century Gothic" panose="020B0502020202020204" pitchFamily="34" charset="0"/>
                      </a:endParaRPr>
                    </a:p>
                  </a:txBody>
                  <a:tcPr marL="6350" marR="6350" marT="6350" marB="0" anchor="ctr">
                    <a:lnL w="12700" cap="flat" cmpd="sng" algn="ctr">
                      <a:solidFill>
                        <a:srgbClr val="808080"/>
                      </a:solidFill>
                      <a:prstDash val="solid"/>
                      <a:round/>
                      <a:headEnd type="none" w="med" len="med"/>
                      <a:tailEnd type="none" w="med" len="med"/>
                    </a:lnL>
                    <a:lnR w="12700" cap="flat" cmpd="sng" algn="ctr">
                      <a:solidFill>
                        <a:srgbClr val="808080"/>
                      </a:solidFill>
                      <a:prstDash val="solid"/>
                      <a:round/>
                      <a:headEnd type="none" w="med" len="med"/>
                      <a:tailEnd type="none" w="med" len="med"/>
                    </a:lnR>
                    <a:lnT w="12700" cap="flat" cmpd="sng" algn="ctr">
                      <a:solidFill>
                        <a:srgbClr val="808080"/>
                      </a:solidFill>
                      <a:prstDash val="solid"/>
                      <a:round/>
                      <a:headEnd type="none" w="med" len="med"/>
                      <a:tailEnd type="none" w="med" len="med"/>
                    </a:lnT>
                    <a:lnB w="12700" cap="flat" cmpd="sng" algn="ctr">
                      <a:solidFill>
                        <a:srgbClr val="808080"/>
                      </a:solidFill>
                      <a:prstDash val="solid"/>
                      <a:round/>
                      <a:headEnd type="none" w="med" len="med"/>
                      <a:tailEnd type="none" w="med" len="med"/>
                    </a:lnB>
                    <a:solidFill>
                      <a:srgbClr val="808080"/>
                    </a:solidFill>
                  </a:tcPr>
                </a:tc>
                <a:tc>
                  <a:txBody>
                    <a:bodyPr/>
                    <a:lstStyle/>
                    <a:p>
                      <a:pPr algn="l" fontAlgn="ctr"/>
                      <a:r>
                        <a:rPr lang="es-MX" sz="900" b="0" i="0" u="none" strike="noStrike" dirty="0">
                          <a:solidFill>
                            <a:srgbClr val="000000"/>
                          </a:solidFill>
                          <a:effectLst/>
                          <a:latin typeface="Century Gothic" panose="020B0502020202020204" pitchFamily="34" charset="0"/>
                        </a:rPr>
                        <a:t> </a:t>
                      </a:r>
                    </a:p>
                  </a:txBody>
                  <a:tcPr marL="6350" marR="6350" marT="6350" marB="0" anchor="ctr">
                    <a:lnL w="12700" cap="flat" cmpd="sng" algn="ctr">
                      <a:solidFill>
                        <a:srgbClr val="808080"/>
                      </a:solidFill>
                      <a:prstDash val="solid"/>
                      <a:round/>
                      <a:headEnd type="none" w="med" len="med"/>
                      <a:tailEnd type="none" w="med" len="med"/>
                    </a:lnL>
                    <a:lnR>
                      <a:noFill/>
                    </a:lnR>
                    <a:lnT>
                      <a:noFill/>
                    </a:lnT>
                    <a:lnB>
                      <a:noFill/>
                    </a:lnB>
                    <a:solidFill>
                      <a:srgbClr val="FFFFFF"/>
                    </a:solidFill>
                  </a:tcPr>
                </a:tc>
                <a:tc>
                  <a:txBody>
                    <a:bodyPr/>
                    <a:lstStyle/>
                    <a:p>
                      <a:pPr algn="ctr" fontAlgn="ctr"/>
                      <a:r>
                        <a:rPr lang="es-MX" sz="1050" b="0" i="0" u="none" strike="noStrike" dirty="0" smtClean="0">
                          <a:solidFill>
                            <a:srgbClr val="000000"/>
                          </a:solidFill>
                          <a:effectLst/>
                          <a:latin typeface="Century Gothic" panose="020B0502020202020204" pitchFamily="34" charset="0"/>
                        </a:rPr>
                        <a:t>1.46%</a:t>
                      </a:r>
                      <a:r>
                        <a:rPr lang="es-MX" sz="1050" b="0" i="0" u="none" strike="noStrike" baseline="0" dirty="0" smtClean="0">
                          <a:solidFill>
                            <a:srgbClr val="000000"/>
                          </a:solidFill>
                          <a:effectLst/>
                          <a:latin typeface="Century Gothic" panose="020B0502020202020204" pitchFamily="34" charset="0"/>
                        </a:rPr>
                        <a:t> *</a:t>
                      </a:r>
                      <a:endParaRPr lang="es-MX" sz="1050" b="0" i="0" u="none" strike="noStrike" dirty="0">
                        <a:solidFill>
                          <a:srgbClr val="000000"/>
                        </a:solidFill>
                        <a:effectLst/>
                        <a:latin typeface="Century Gothic" panose="020B0502020202020204" pitchFamily="34" charset="0"/>
                      </a:endParaRPr>
                    </a:p>
                  </a:txBody>
                  <a:tcPr marL="95250" marR="6350" marT="6350" marB="0" anchor="ctr">
                    <a:lnL>
                      <a:noFill/>
                    </a:lnL>
                    <a:lnR>
                      <a:noFill/>
                    </a:lnR>
                    <a:lnT>
                      <a:noFill/>
                    </a:lnT>
                    <a:lnB>
                      <a:noFill/>
                    </a:lnB>
                    <a:solidFill>
                      <a:srgbClr val="F2F2F2"/>
                    </a:solidFill>
                  </a:tcPr>
                </a:tc>
                <a:tc>
                  <a:txBody>
                    <a:bodyPr/>
                    <a:lstStyle/>
                    <a:p>
                      <a:pPr algn="l" fontAlgn="ctr"/>
                      <a:r>
                        <a:rPr lang="es-MX" sz="1050" b="0" i="0" u="none" strike="noStrike" dirty="0">
                          <a:solidFill>
                            <a:srgbClr val="000000"/>
                          </a:solidFill>
                          <a:effectLst/>
                          <a:latin typeface="Century Gothic" panose="020B0502020202020204" pitchFamily="34" charset="0"/>
                        </a:rPr>
                        <a:t> </a:t>
                      </a:r>
                    </a:p>
                  </a:txBody>
                  <a:tcPr marL="6350" marR="6350" marT="6350" marB="0" anchor="ctr">
                    <a:lnL>
                      <a:noFill/>
                    </a:lnL>
                    <a:lnR w="6350" cap="flat" cmpd="sng" algn="ctr">
                      <a:solidFill>
                        <a:srgbClr val="D9D9D9"/>
                      </a:solidFill>
                      <a:prstDash val="solid"/>
                      <a:round/>
                      <a:headEnd type="none" w="med" len="med"/>
                      <a:tailEnd type="none" w="med" len="med"/>
                    </a:lnR>
                    <a:lnT>
                      <a:noFill/>
                    </a:lnT>
                    <a:lnB>
                      <a:noFill/>
                    </a:lnB>
                    <a:solidFill>
                      <a:srgbClr val="FFFFFF"/>
                    </a:solidFill>
                  </a:tcPr>
                </a:tc>
                <a:tc>
                  <a:txBody>
                    <a:bodyPr/>
                    <a:lstStyle/>
                    <a:p>
                      <a:pPr algn="ctr" fontAlgn="ctr"/>
                      <a:r>
                        <a:rPr lang="es-MX" sz="1000" b="0" i="0" u="none" strike="noStrike" dirty="0" smtClean="0">
                          <a:solidFill>
                            <a:srgbClr val="000000"/>
                          </a:solidFill>
                          <a:effectLst/>
                          <a:latin typeface="Century Gothic" panose="020B0502020202020204" pitchFamily="34" charset="0"/>
                        </a:rPr>
                        <a:t>La comisión se ajusta dependiendo del tamaño del CKD</a:t>
                      </a:r>
                      <a:r>
                        <a:rPr lang="es-MX" sz="1000" b="0" i="0" u="none" strike="noStrike" baseline="0" dirty="0" smtClean="0">
                          <a:solidFill>
                            <a:srgbClr val="000000"/>
                          </a:solidFill>
                          <a:effectLst/>
                          <a:latin typeface="Century Gothic" panose="020B0502020202020204" pitchFamily="34" charset="0"/>
                        </a:rPr>
                        <a:t>, es competitiva en el mercado internacional y el nacional.</a:t>
                      </a:r>
                      <a:endParaRPr lang="es-MX" sz="1000" b="0" i="0" u="none" strike="noStrike" dirty="0">
                        <a:solidFill>
                          <a:srgbClr val="000000"/>
                        </a:solidFill>
                        <a:effectLst/>
                        <a:latin typeface="Century Gothic" panose="020B0502020202020204" pitchFamily="34" charset="0"/>
                      </a:endParaRPr>
                    </a:p>
                  </a:txBody>
                  <a:tcPr marL="6350" marR="6350" marT="6350" marB="0" anchor="ctr">
                    <a:lnL w="6350" cap="flat" cmpd="sng" algn="ctr">
                      <a:solidFill>
                        <a:srgbClr val="D9D9D9"/>
                      </a:solidFill>
                      <a:prstDash val="solid"/>
                      <a:round/>
                      <a:headEnd type="none" w="med" len="med"/>
                      <a:tailEnd type="none" w="med" len="med"/>
                    </a:lnL>
                    <a:lnR w="6350" cap="flat" cmpd="sng" algn="ctr">
                      <a:solidFill>
                        <a:srgbClr val="D9D9D9"/>
                      </a:solidFill>
                      <a:prstDash val="solid"/>
                      <a:round/>
                      <a:headEnd type="none" w="med" len="med"/>
                      <a:tailEnd type="none" w="med" len="med"/>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solidFill>
                      <a:srgbClr val="FFFFFF"/>
                    </a:solidFill>
                  </a:tcPr>
                </a:tc>
                <a:extLst>
                  <a:ext uri="{0D108BD9-81ED-4DB2-BD59-A6C34878D82A}">
                    <a16:rowId xmlns="" xmlns:a16="http://schemas.microsoft.com/office/drawing/2014/main" val="10016"/>
                  </a:ext>
                </a:extLst>
              </a:tr>
              <a:tr h="127727">
                <a:tc>
                  <a:txBody>
                    <a:bodyPr/>
                    <a:lstStyle/>
                    <a:p>
                      <a:pPr algn="l" fontAlgn="ctr"/>
                      <a:r>
                        <a:rPr lang="es-MX" sz="1050" b="0" i="0" u="none" strike="noStrike" dirty="0">
                          <a:solidFill>
                            <a:srgbClr val="000000"/>
                          </a:solidFill>
                          <a:effectLst/>
                          <a:latin typeface="Century Gothic" panose="020B0502020202020204" pitchFamily="34" charset="0"/>
                        </a:rPr>
                        <a:t> </a:t>
                      </a:r>
                    </a:p>
                  </a:txBody>
                  <a:tcPr marL="6350" marR="6350" marT="6350" marB="0" anchor="ctr">
                    <a:lnL>
                      <a:noFill/>
                    </a:lnL>
                    <a:lnR>
                      <a:noFill/>
                    </a:lnR>
                    <a:lnT w="12700" cap="flat" cmpd="sng" algn="ctr">
                      <a:solidFill>
                        <a:srgbClr val="808080"/>
                      </a:solidFill>
                      <a:prstDash val="solid"/>
                      <a:round/>
                      <a:headEnd type="none" w="med" len="med"/>
                      <a:tailEnd type="none" w="med" len="med"/>
                    </a:lnT>
                    <a:lnB w="12700" cap="flat" cmpd="sng" algn="ctr">
                      <a:solidFill>
                        <a:srgbClr val="808080"/>
                      </a:solidFill>
                      <a:prstDash val="solid"/>
                      <a:round/>
                      <a:headEnd type="none" w="med" len="med"/>
                      <a:tailEnd type="none" w="med" len="med"/>
                    </a:lnB>
                    <a:solidFill>
                      <a:srgbClr val="FFFFFF"/>
                    </a:solidFill>
                  </a:tcPr>
                </a:tc>
                <a:tc>
                  <a:txBody>
                    <a:bodyPr/>
                    <a:lstStyle/>
                    <a:p>
                      <a:pPr algn="l" fontAlgn="ctr"/>
                      <a:r>
                        <a:rPr lang="es-MX" sz="900" b="0" i="0" u="none" strike="noStrike" dirty="0">
                          <a:solidFill>
                            <a:srgbClr val="000000"/>
                          </a:solidFill>
                          <a:effectLst/>
                          <a:latin typeface="Century Gothic" panose="020B0502020202020204" pitchFamily="34" charset="0"/>
                        </a:rPr>
                        <a:t> </a:t>
                      </a:r>
                    </a:p>
                  </a:txBody>
                  <a:tcPr marL="6350" marR="6350" marT="6350" marB="0" anchor="ctr">
                    <a:lnL>
                      <a:noFill/>
                    </a:lnL>
                    <a:lnR>
                      <a:noFill/>
                    </a:lnR>
                    <a:lnT>
                      <a:noFill/>
                    </a:lnT>
                    <a:lnB>
                      <a:noFill/>
                    </a:lnB>
                    <a:solidFill>
                      <a:srgbClr val="FFFFFF"/>
                    </a:solidFill>
                  </a:tcPr>
                </a:tc>
                <a:tc>
                  <a:txBody>
                    <a:bodyPr/>
                    <a:lstStyle/>
                    <a:p>
                      <a:pPr algn="ctr" fontAlgn="ctr"/>
                      <a:r>
                        <a:rPr lang="es-MX" sz="1050" b="0" i="0" u="none" strike="noStrike" dirty="0">
                          <a:solidFill>
                            <a:srgbClr val="000000"/>
                          </a:solidFill>
                          <a:effectLst/>
                          <a:latin typeface="Century Gothic" panose="020B0502020202020204" pitchFamily="34" charset="0"/>
                        </a:rPr>
                        <a:t> </a:t>
                      </a:r>
                    </a:p>
                  </a:txBody>
                  <a:tcPr marL="6350" marR="6350" marT="6350" marB="0" anchor="ctr">
                    <a:lnL>
                      <a:noFill/>
                    </a:lnL>
                    <a:lnR>
                      <a:noFill/>
                    </a:lnR>
                    <a:lnT>
                      <a:noFill/>
                    </a:lnT>
                    <a:lnB>
                      <a:noFill/>
                    </a:lnB>
                    <a:solidFill>
                      <a:srgbClr val="FFFFFF"/>
                    </a:solidFill>
                  </a:tcPr>
                </a:tc>
                <a:tc>
                  <a:txBody>
                    <a:bodyPr/>
                    <a:lstStyle/>
                    <a:p>
                      <a:pPr algn="l" fontAlgn="ctr"/>
                      <a:r>
                        <a:rPr lang="es-MX" sz="1050" b="0" i="0" u="none" strike="noStrike" dirty="0">
                          <a:solidFill>
                            <a:srgbClr val="000000"/>
                          </a:solidFill>
                          <a:effectLst/>
                          <a:latin typeface="Century Gothic" panose="020B0502020202020204" pitchFamily="34" charset="0"/>
                        </a:rPr>
                        <a:t> </a:t>
                      </a:r>
                    </a:p>
                  </a:txBody>
                  <a:tcPr marL="6350" marR="6350" marT="6350" marB="0" anchor="ctr">
                    <a:lnL>
                      <a:noFill/>
                    </a:lnL>
                    <a:lnR>
                      <a:noFill/>
                    </a:lnR>
                    <a:lnT>
                      <a:noFill/>
                    </a:lnT>
                    <a:lnB>
                      <a:noFill/>
                    </a:lnB>
                    <a:solidFill>
                      <a:srgbClr val="FFFFFF"/>
                    </a:solidFill>
                  </a:tcPr>
                </a:tc>
                <a:tc>
                  <a:txBody>
                    <a:bodyPr/>
                    <a:lstStyle/>
                    <a:p>
                      <a:pPr algn="ctr" fontAlgn="ctr"/>
                      <a:r>
                        <a:rPr lang="es-MX" sz="1050" b="0" i="0" u="none" strike="noStrike" dirty="0">
                          <a:solidFill>
                            <a:srgbClr val="000000"/>
                          </a:solidFill>
                          <a:effectLst/>
                          <a:latin typeface="Century Gothic" panose="020B0502020202020204" pitchFamily="34" charset="0"/>
                        </a:rPr>
                        <a:t> </a:t>
                      </a:r>
                    </a:p>
                  </a:txBody>
                  <a:tcPr marL="6350" marR="6350" marT="6350" marB="0" anchor="ctr">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solidFill>
                      <a:srgbClr val="FFFFFF"/>
                    </a:solidFill>
                  </a:tcPr>
                </a:tc>
                <a:extLst>
                  <a:ext uri="{0D108BD9-81ED-4DB2-BD59-A6C34878D82A}">
                    <a16:rowId xmlns="" xmlns:a16="http://schemas.microsoft.com/office/drawing/2014/main" val="10017"/>
                  </a:ext>
                </a:extLst>
              </a:tr>
              <a:tr h="249224">
                <a:tc>
                  <a:txBody>
                    <a:bodyPr/>
                    <a:lstStyle/>
                    <a:p>
                      <a:pPr algn="l" fontAlgn="ctr"/>
                      <a:r>
                        <a:rPr lang="es-MX" sz="1050" b="0" i="0" u="none" strike="noStrike" dirty="0" smtClean="0">
                          <a:solidFill>
                            <a:srgbClr val="FFFFFF"/>
                          </a:solidFill>
                          <a:effectLst/>
                          <a:latin typeface="Century Gothic" panose="020B0502020202020204" pitchFamily="34" charset="0"/>
                        </a:rPr>
                        <a:t>Comisión por desempeño</a:t>
                      </a:r>
                      <a:endParaRPr lang="es-MX" sz="1050" b="0" i="0" u="none" strike="noStrike" dirty="0">
                        <a:solidFill>
                          <a:srgbClr val="FFFFFF"/>
                        </a:solidFill>
                        <a:effectLst/>
                        <a:latin typeface="Century Gothic" panose="020B0502020202020204" pitchFamily="34" charset="0"/>
                      </a:endParaRPr>
                    </a:p>
                  </a:txBody>
                  <a:tcPr marL="6350" marR="6350" marT="6350" marB="0" anchor="ctr">
                    <a:lnL w="12700" cap="flat" cmpd="sng" algn="ctr">
                      <a:solidFill>
                        <a:srgbClr val="808080"/>
                      </a:solidFill>
                      <a:prstDash val="solid"/>
                      <a:round/>
                      <a:headEnd type="none" w="med" len="med"/>
                      <a:tailEnd type="none" w="med" len="med"/>
                    </a:lnL>
                    <a:lnR w="12700" cap="flat" cmpd="sng" algn="ctr">
                      <a:solidFill>
                        <a:srgbClr val="808080"/>
                      </a:solidFill>
                      <a:prstDash val="solid"/>
                      <a:round/>
                      <a:headEnd type="none" w="med" len="med"/>
                      <a:tailEnd type="none" w="med" len="med"/>
                    </a:lnR>
                    <a:lnT w="12700" cap="flat" cmpd="sng" algn="ctr">
                      <a:solidFill>
                        <a:srgbClr val="808080"/>
                      </a:solidFill>
                      <a:prstDash val="solid"/>
                      <a:round/>
                      <a:headEnd type="none" w="med" len="med"/>
                      <a:tailEnd type="none" w="med" len="med"/>
                    </a:lnT>
                    <a:lnB w="12700" cap="flat" cmpd="sng" algn="ctr">
                      <a:solidFill>
                        <a:srgbClr val="808080"/>
                      </a:solidFill>
                      <a:prstDash val="solid"/>
                      <a:round/>
                      <a:headEnd type="none" w="med" len="med"/>
                      <a:tailEnd type="none" w="med" len="med"/>
                    </a:lnB>
                    <a:solidFill>
                      <a:srgbClr val="808080"/>
                    </a:solidFill>
                  </a:tcPr>
                </a:tc>
                <a:tc>
                  <a:txBody>
                    <a:bodyPr/>
                    <a:lstStyle/>
                    <a:p>
                      <a:pPr algn="l" fontAlgn="ctr"/>
                      <a:r>
                        <a:rPr lang="es-MX" sz="900" b="0" i="0" u="none" strike="noStrike" dirty="0">
                          <a:solidFill>
                            <a:srgbClr val="000000"/>
                          </a:solidFill>
                          <a:effectLst/>
                          <a:latin typeface="Century Gothic" panose="020B0502020202020204" pitchFamily="34" charset="0"/>
                        </a:rPr>
                        <a:t> </a:t>
                      </a:r>
                    </a:p>
                  </a:txBody>
                  <a:tcPr marL="6350" marR="6350" marT="6350" marB="0" anchor="ctr">
                    <a:lnL w="12700" cap="flat" cmpd="sng" algn="ctr">
                      <a:solidFill>
                        <a:srgbClr val="808080"/>
                      </a:solidFill>
                      <a:prstDash val="solid"/>
                      <a:round/>
                      <a:headEnd type="none" w="med" len="med"/>
                      <a:tailEnd type="none" w="med" len="med"/>
                    </a:lnL>
                    <a:lnR>
                      <a:noFill/>
                    </a:lnR>
                    <a:lnT>
                      <a:noFill/>
                    </a:lnT>
                    <a:lnB>
                      <a:noFill/>
                    </a:lnB>
                    <a:solidFill>
                      <a:srgbClr val="FFFFFF"/>
                    </a:solidFill>
                  </a:tcPr>
                </a:tc>
                <a:tc>
                  <a:txBody>
                    <a:bodyPr/>
                    <a:lstStyle/>
                    <a:p>
                      <a:pPr algn="ctr" fontAlgn="ctr"/>
                      <a:r>
                        <a:rPr lang="es-MX" sz="1050" b="0" i="0" u="none" strike="noStrike" dirty="0" smtClean="0">
                          <a:solidFill>
                            <a:srgbClr val="000000"/>
                          </a:solidFill>
                          <a:effectLst/>
                          <a:latin typeface="Century Gothic" panose="020B0502020202020204" pitchFamily="34" charset="0"/>
                        </a:rPr>
                        <a:t>12.38%*</a:t>
                      </a:r>
                      <a:endParaRPr lang="es-MX" sz="1050" b="0" i="0" u="none" strike="noStrike" dirty="0">
                        <a:solidFill>
                          <a:srgbClr val="000000"/>
                        </a:solidFill>
                        <a:effectLst/>
                        <a:latin typeface="Century Gothic" panose="020B0502020202020204" pitchFamily="34" charset="0"/>
                      </a:endParaRPr>
                    </a:p>
                  </a:txBody>
                  <a:tcPr marL="6350" marR="6350" marT="6350" marB="0" anchor="ctr">
                    <a:lnL>
                      <a:noFill/>
                    </a:lnL>
                    <a:lnR>
                      <a:noFill/>
                    </a:lnR>
                    <a:lnT>
                      <a:noFill/>
                    </a:lnT>
                    <a:lnB>
                      <a:noFill/>
                    </a:lnB>
                    <a:solidFill>
                      <a:srgbClr val="F2F2F2"/>
                    </a:solidFill>
                  </a:tcPr>
                </a:tc>
                <a:tc>
                  <a:txBody>
                    <a:bodyPr/>
                    <a:lstStyle/>
                    <a:p>
                      <a:pPr algn="l" fontAlgn="ctr"/>
                      <a:r>
                        <a:rPr lang="es-MX" sz="1050" b="0" i="0" u="none" strike="noStrike" dirty="0">
                          <a:solidFill>
                            <a:srgbClr val="000000"/>
                          </a:solidFill>
                          <a:effectLst/>
                          <a:latin typeface="Century Gothic" panose="020B0502020202020204" pitchFamily="34" charset="0"/>
                        </a:rPr>
                        <a:t> </a:t>
                      </a:r>
                    </a:p>
                  </a:txBody>
                  <a:tcPr marL="6350" marR="6350" marT="6350" marB="0" anchor="ctr">
                    <a:lnL>
                      <a:noFill/>
                    </a:lnL>
                    <a:lnR w="6350" cap="flat" cmpd="sng" algn="ctr">
                      <a:solidFill>
                        <a:srgbClr val="D9D9D9"/>
                      </a:solidFill>
                      <a:prstDash val="solid"/>
                      <a:round/>
                      <a:headEnd type="none" w="med" len="med"/>
                      <a:tailEnd type="none" w="med" len="med"/>
                    </a:lnR>
                    <a:lnT>
                      <a:noFill/>
                    </a:lnT>
                    <a:lnB>
                      <a:noFill/>
                    </a:lnB>
                    <a:solidFill>
                      <a:srgbClr val="FFFFFF"/>
                    </a:solidFill>
                  </a:tcPr>
                </a:tc>
                <a:tc>
                  <a:txBody>
                    <a:bodyPr/>
                    <a:lstStyle/>
                    <a:p>
                      <a:pPr algn="ctr" fontAlgn="ctr"/>
                      <a:r>
                        <a:rPr lang="es-MX" sz="1000" b="0" i="0" u="none" strike="noStrike" baseline="0" dirty="0" smtClean="0">
                          <a:solidFill>
                            <a:srgbClr val="000000"/>
                          </a:solidFill>
                          <a:effectLst/>
                          <a:latin typeface="Century Gothic" panose="020B0502020202020204" pitchFamily="34" charset="0"/>
                        </a:rPr>
                        <a:t>Ajustado por el nivel de apalancamiento</a:t>
                      </a:r>
                      <a:endParaRPr lang="es-MX" sz="1000" b="0" i="0" u="none" strike="noStrike" dirty="0">
                        <a:solidFill>
                          <a:srgbClr val="000000"/>
                        </a:solidFill>
                        <a:effectLst/>
                        <a:latin typeface="Century Gothic" panose="020B0502020202020204" pitchFamily="34" charset="0"/>
                      </a:endParaRPr>
                    </a:p>
                  </a:txBody>
                  <a:tcPr marL="6350" marR="6350" marT="6350" marB="0" anchor="ctr">
                    <a:lnL w="6350" cap="flat" cmpd="sng" algn="ctr">
                      <a:solidFill>
                        <a:srgbClr val="D9D9D9"/>
                      </a:solidFill>
                      <a:prstDash val="solid"/>
                      <a:round/>
                      <a:headEnd type="none" w="med" len="med"/>
                      <a:tailEnd type="none" w="med" len="med"/>
                    </a:lnL>
                    <a:lnR w="6350" cap="flat" cmpd="sng" algn="ctr">
                      <a:solidFill>
                        <a:srgbClr val="D9D9D9"/>
                      </a:solidFill>
                      <a:prstDash val="solid"/>
                      <a:round/>
                      <a:headEnd type="none" w="med" len="med"/>
                      <a:tailEnd type="none" w="med" len="med"/>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solidFill>
                      <a:srgbClr val="FFFFFF"/>
                    </a:solidFill>
                  </a:tcPr>
                </a:tc>
                <a:extLst>
                  <a:ext uri="{0D108BD9-81ED-4DB2-BD59-A6C34878D82A}">
                    <a16:rowId xmlns="" xmlns:a16="http://schemas.microsoft.com/office/drawing/2014/main" val="10018"/>
                  </a:ext>
                </a:extLst>
              </a:tr>
              <a:tr h="157578">
                <a:tc gridSpan="2">
                  <a:txBody>
                    <a:bodyPr/>
                    <a:lstStyle/>
                    <a:p>
                      <a:pPr marL="0" algn="ctr" defTabSz="457200" rtl="0" eaLnBrk="1" fontAlgn="ctr" latinLnBrk="0" hangingPunct="1"/>
                      <a:endParaRPr lang="es-MX" sz="1050" b="0" i="0" u="none" strike="noStrike" kern="1200" dirty="0">
                        <a:solidFill>
                          <a:srgbClr val="000000"/>
                        </a:solidFill>
                        <a:effectLst/>
                        <a:latin typeface="Century Gothic" panose="020B0502020202020204" pitchFamily="34" charset="0"/>
                        <a:ea typeface="+mn-ea"/>
                        <a:cs typeface="+mn-cs"/>
                      </a:endParaRPr>
                    </a:p>
                  </a:txBody>
                  <a:tcPr marL="6350" marR="6350" marT="635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808080"/>
                      </a:solidFill>
                      <a:prstDash val="solid"/>
                      <a:round/>
                      <a:headEnd type="none" w="med" len="med"/>
                      <a:tailEnd type="none" w="med" len="med"/>
                    </a:lnT>
                    <a:lnB w="12700" cap="flat" cmpd="sng" algn="ctr">
                      <a:noFill/>
                      <a:prstDash val="solid"/>
                      <a:round/>
                      <a:headEnd type="none" w="med" len="med"/>
                      <a:tailEnd type="none" w="med" len="med"/>
                    </a:lnB>
                    <a:solidFill>
                      <a:schemeClr val="bg1"/>
                    </a:solidFill>
                  </a:tcPr>
                </a:tc>
                <a:tc hMerge="1">
                  <a:txBody>
                    <a:bodyPr/>
                    <a:lstStyle/>
                    <a:p>
                      <a:pPr marL="0" algn="ctr" defTabSz="457200" rtl="0" eaLnBrk="1" fontAlgn="ctr" latinLnBrk="0" hangingPunct="1"/>
                      <a:endParaRPr lang="es-MX" sz="1050" b="0" i="0" u="none" strike="noStrike" kern="1200" dirty="0">
                        <a:solidFill>
                          <a:srgbClr val="000000"/>
                        </a:solidFill>
                        <a:effectLst/>
                        <a:latin typeface="Century Gothic" panose="020B0502020202020204" pitchFamily="34" charset="0"/>
                        <a:ea typeface="+mn-ea"/>
                        <a:cs typeface="+mn-cs"/>
                      </a:endParaRPr>
                    </a:p>
                  </a:txBody>
                  <a:tcPr marL="6350" marR="6350" marT="6350" marB="0" anchor="ctr">
                    <a:lnL w="12700" cap="flat" cmpd="sng" algn="ctr">
                      <a:solidFill>
                        <a:srgbClr val="808080"/>
                      </a:solidFill>
                      <a:prstDash val="solid"/>
                      <a:round/>
                      <a:headEnd type="none" w="med" len="med"/>
                      <a:tailEnd type="none" w="med" len="med"/>
                    </a:lnL>
                    <a:lnR>
                      <a:noFill/>
                    </a:lnR>
                    <a:lnT>
                      <a:noFill/>
                    </a:lnT>
                    <a:lnB>
                      <a:noFill/>
                    </a:lnB>
                    <a:solidFill>
                      <a:schemeClr val="bg1"/>
                    </a:solidFill>
                  </a:tcPr>
                </a:tc>
                <a:tc>
                  <a:txBody>
                    <a:bodyPr/>
                    <a:lstStyle/>
                    <a:p>
                      <a:pPr marL="0" algn="ctr" defTabSz="457200" rtl="0" eaLnBrk="1" fontAlgn="ctr" latinLnBrk="0" hangingPunct="1"/>
                      <a:endParaRPr lang="es-MX" sz="1050" b="0" i="0" u="none" strike="noStrike" kern="1200" dirty="0">
                        <a:solidFill>
                          <a:srgbClr val="000000"/>
                        </a:solidFill>
                        <a:effectLst/>
                        <a:latin typeface="Century Gothic" panose="020B0502020202020204" pitchFamily="34" charset="0"/>
                        <a:ea typeface="+mn-ea"/>
                        <a:cs typeface="+mn-cs"/>
                      </a:endParaRPr>
                    </a:p>
                  </a:txBody>
                  <a:tcPr marL="6350" marR="6350" marT="6350" marB="0" anchor="ctr">
                    <a:lnL>
                      <a:noFill/>
                    </a:lnL>
                    <a:lnR>
                      <a:noFill/>
                    </a:lnR>
                    <a:lnT>
                      <a:noFill/>
                    </a:lnT>
                    <a:lnB>
                      <a:noFill/>
                    </a:lnB>
                    <a:solidFill>
                      <a:schemeClr val="bg1"/>
                    </a:solidFill>
                  </a:tcPr>
                </a:tc>
                <a:tc gridSpan="2">
                  <a:txBody>
                    <a:bodyPr/>
                    <a:lstStyle/>
                    <a:p>
                      <a:pPr marL="0" algn="ctr" defTabSz="457200" rtl="0" eaLnBrk="1" fontAlgn="ctr" latinLnBrk="0" hangingPunct="1"/>
                      <a:endParaRPr lang="es-MX" sz="1050" b="0" i="0" u="none" strike="noStrike" kern="1200" dirty="0">
                        <a:solidFill>
                          <a:srgbClr val="000000"/>
                        </a:solidFill>
                        <a:effectLst/>
                        <a:latin typeface="Century Gothic" panose="020B0502020202020204" pitchFamily="34" charset="0"/>
                        <a:ea typeface="+mn-ea"/>
                        <a:cs typeface="+mn-cs"/>
                      </a:endParaRPr>
                    </a:p>
                  </a:txBody>
                  <a:tcPr marL="6350" marR="6350" marT="6350" marB="0" anchor="ctr">
                    <a:lnL>
                      <a:noFill/>
                    </a:lnL>
                    <a:lnR w="6350" cap="flat" cmpd="sng" algn="ctr">
                      <a:noFill/>
                      <a:prstDash val="solid"/>
                      <a:round/>
                      <a:headEnd type="none" w="med" len="med"/>
                      <a:tailEnd type="none" w="med" len="med"/>
                    </a:lnR>
                    <a:lnT>
                      <a:noFill/>
                    </a:lnT>
                    <a:lnB>
                      <a:noFill/>
                    </a:lnB>
                    <a:solidFill>
                      <a:srgbClr val="FFFFFF"/>
                    </a:solidFill>
                  </a:tcPr>
                </a:tc>
                <a:tc hMerge="1">
                  <a:txBody>
                    <a:bodyPr/>
                    <a:lstStyle/>
                    <a:p>
                      <a:pPr marL="0" algn="ctr" defTabSz="457200" rtl="0" eaLnBrk="1" fontAlgn="ctr" latinLnBrk="0" hangingPunct="1"/>
                      <a:endParaRPr lang="es-MX" sz="1050" b="0" i="0" u="none" strike="noStrike" kern="1200" dirty="0">
                        <a:solidFill>
                          <a:srgbClr val="000000"/>
                        </a:solidFill>
                        <a:effectLst/>
                        <a:latin typeface="Century Gothic" panose="020B0502020202020204" pitchFamily="34" charset="0"/>
                        <a:ea typeface="+mn-ea"/>
                        <a:cs typeface="+mn-cs"/>
                      </a:endParaRPr>
                    </a:p>
                  </a:txBody>
                  <a:tcPr marL="6350" marR="6350" marT="6350" marB="0" anchor="ctr">
                    <a:lnL w="6350" cap="flat" cmpd="sng" algn="ctr">
                      <a:solidFill>
                        <a:srgbClr val="D9D9D9"/>
                      </a:solidFill>
                      <a:prstDash val="solid"/>
                      <a:round/>
                      <a:headEnd type="none" w="med" len="med"/>
                      <a:tailEnd type="none" w="med" len="med"/>
                    </a:lnL>
                    <a:lnR w="6350" cap="flat" cmpd="sng" algn="ctr">
                      <a:solidFill>
                        <a:srgbClr val="D9D9D9"/>
                      </a:solidFill>
                      <a:prstDash val="solid"/>
                      <a:round/>
                      <a:headEnd type="none" w="med" len="med"/>
                      <a:tailEnd type="none" w="med" len="med"/>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solidFill>
                      <a:srgbClr val="FFFFFF"/>
                    </a:solidFill>
                  </a:tcPr>
                </a:tc>
              </a:tr>
              <a:tr h="249224">
                <a:tc>
                  <a:txBody>
                    <a:bodyPr/>
                    <a:lstStyle/>
                    <a:p>
                      <a:pPr marL="0" algn="l" defTabSz="457200" rtl="0" eaLnBrk="1" fontAlgn="ctr" latinLnBrk="0" hangingPunct="1"/>
                      <a:r>
                        <a:rPr lang="es-MX" sz="1050" b="0" i="0" u="none" strike="noStrike" kern="1200" dirty="0" smtClean="0">
                          <a:solidFill>
                            <a:schemeClr val="bg1"/>
                          </a:solidFill>
                          <a:effectLst/>
                          <a:latin typeface="Century Gothic" panose="020B0502020202020204" pitchFamily="34" charset="0"/>
                          <a:ea typeface="+mn-ea"/>
                          <a:cs typeface="+mn-cs"/>
                        </a:rPr>
                        <a:t>Intermediario colocador</a:t>
                      </a:r>
                      <a:endParaRPr lang="es-MX" sz="1050" b="0" i="0" u="none" strike="noStrike" kern="1200" dirty="0">
                        <a:solidFill>
                          <a:schemeClr val="bg1"/>
                        </a:solidFill>
                        <a:effectLst/>
                        <a:latin typeface="Century Gothic" panose="020B0502020202020204" pitchFamily="34" charset="0"/>
                        <a:ea typeface="+mn-ea"/>
                        <a:cs typeface="+mn-cs"/>
                      </a:endParaRPr>
                    </a:p>
                  </a:txBody>
                  <a:tcPr marL="6350" marR="6350" marT="6350" marB="0" anchor="ctr">
                    <a:lnL w="12700" cap="flat" cmpd="sng" algn="ctr">
                      <a:solidFill>
                        <a:srgbClr val="808080"/>
                      </a:solidFill>
                      <a:prstDash val="solid"/>
                      <a:round/>
                      <a:headEnd type="none" w="med" len="med"/>
                      <a:tailEnd type="none" w="med" len="med"/>
                    </a:lnL>
                    <a:lnR w="12700" cap="flat" cmpd="sng" algn="ctr">
                      <a:solidFill>
                        <a:srgbClr val="808080"/>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808080"/>
                      </a:solidFill>
                      <a:prstDash val="solid"/>
                      <a:round/>
                      <a:headEnd type="none" w="med" len="med"/>
                      <a:tailEnd type="none" w="med" len="med"/>
                    </a:lnB>
                    <a:solidFill>
                      <a:srgbClr val="808080"/>
                    </a:solidFill>
                  </a:tcPr>
                </a:tc>
                <a:tc>
                  <a:txBody>
                    <a:bodyPr/>
                    <a:lstStyle/>
                    <a:p>
                      <a:pPr marL="0" algn="ctr" defTabSz="457200" rtl="0" eaLnBrk="1" fontAlgn="ctr" latinLnBrk="0" hangingPunct="1"/>
                      <a:endParaRPr lang="es-MX" sz="1050" b="0" i="0" u="none" strike="noStrike" kern="1200" dirty="0">
                        <a:solidFill>
                          <a:srgbClr val="000000"/>
                        </a:solidFill>
                        <a:effectLst/>
                        <a:latin typeface="Century Gothic" panose="020B0502020202020204" pitchFamily="34" charset="0"/>
                        <a:ea typeface="+mn-ea"/>
                        <a:cs typeface="+mn-cs"/>
                      </a:endParaRPr>
                    </a:p>
                  </a:txBody>
                  <a:tcPr marL="6350" marR="6350" marT="6350" marB="0" anchor="ctr">
                    <a:lnL w="12700" cap="flat" cmpd="sng" algn="ctr">
                      <a:solidFill>
                        <a:srgbClr val="808080"/>
                      </a:solidFill>
                      <a:prstDash val="solid"/>
                      <a:round/>
                      <a:headEnd type="none" w="med" len="med"/>
                      <a:tailEnd type="none" w="med" len="med"/>
                    </a:lnL>
                    <a:lnR>
                      <a:noFill/>
                    </a:lnR>
                    <a:lnT>
                      <a:noFill/>
                    </a:lnT>
                    <a:lnB>
                      <a:noFill/>
                    </a:lnB>
                    <a:solidFill>
                      <a:srgbClr val="FFFFFF"/>
                    </a:solidFill>
                  </a:tcPr>
                </a:tc>
                <a:tc>
                  <a:txBody>
                    <a:bodyPr/>
                    <a:lstStyle/>
                    <a:p>
                      <a:pPr marL="0" algn="ctr" defTabSz="457200" rtl="0" eaLnBrk="1" fontAlgn="ctr" latinLnBrk="0" hangingPunct="1"/>
                      <a:r>
                        <a:rPr lang="es-MX" sz="1050" b="0" i="0" u="none" strike="noStrike" kern="1200" dirty="0" err="1" smtClean="0">
                          <a:solidFill>
                            <a:srgbClr val="000000"/>
                          </a:solidFill>
                          <a:effectLst/>
                          <a:latin typeface="Century Gothic" panose="020B0502020202020204" pitchFamily="34" charset="0"/>
                          <a:ea typeface="+mn-ea"/>
                          <a:cs typeface="+mn-cs"/>
                        </a:rPr>
                        <a:t>Credit</a:t>
                      </a:r>
                      <a:r>
                        <a:rPr lang="es-MX" sz="1050" b="0" i="0" u="none" strike="noStrike" kern="1200" dirty="0" smtClean="0">
                          <a:solidFill>
                            <a:srgbClr val="000000"/>
                          </a:solidFill>
                          <a:effectLst/>
                          <a:latin typeface="Century Gothic" panose="020B0502020202020204" pitchFamily="34" charset="0"/>
                          <a:ea typeface="+mn-ea"/>
                          <a:cs typeface="+mn-cs"/>
                        </a:rPr>
                        <a:t> </a:t>
                      </a:r>
                      <a:r>
                        <a:rPr lang="es-MX" sz="1050" b="0" i="0" u="none" strike="noStrike" kern="1200" dirty="0" err="1" smtClean="0">
                          <a:solidFill>
                            <a:srgbClr val="000000"/>
                          </a:solidFill>
                          <a:effectLst/>
                          <a:latin typeface="Century Gothic" panose="020B0502020202020204" pitchFamily="34" charset="0"/>
                          <a:ea typeface="+mn-ea"/>
                          <a:cs typeface="+mn-cs"/>
                        </a:rPr>
                        <a:t>Suisse</a:t>
                      </a:r>
                      <a:r>
                        <a:rPr lang="es-MX" sz="1050" b="0" i="0" u="none" strike="noStrike" kern="1200" dirty="0" smtClean="0">
                          <a:solidFill>
                            <a:srgbClr val="000000"/>
                          </a:solidFill>
                          <a:effectLst/>
                          <a:latin typeface="Century Gothic" panose="020B0502020202020204" pitchFamily="34" charset="0"/>
                          <a:ea typeface="+mn-ea"/>
                          <a:cs typeface="+mn-cs"/>
                        </a:rPr>
                        <a:t>, </a:t>
                      </a:r>
                      <a:r>
                        <a:rPr lang="es-MX" sz="1050" b="0" i="0" u="none" strike="noStrike" kern="1200" dirty="0" err="1" smtClean="0">
                          <a:solidFill>
                            <a:srgbClr val="000000"/>
                          </a:solidFill>
                          <a:effectLst/>
                          <a:latin typeface="Century Gothic" panose="020B0502020202020204" pitchFamily="34" charset="0"/>
                          <a:ea typeface="+mn-ea"/>
                          <a:cs typeface="+mn-cs"/>
                        </a:rPr>
                        <a:t>Citibanamex</a:t>
                      </a:r>
                      <a:r>
                        <a:rPr lang="es-MX" sz="1050" b="0" i="0" u="none" strike="noStrike" kern="1200" dirty="0" smtClean="0">
                          <a:solidFill>
                            <a:srgbClr val="000000"/>
                          </a:solidFill>
                          <a:effectLst/>
                          <a:latin typeface="Century Gothic" panose="020B0502020202020204" pitchFamily="34" charset="0"/>
                          <a:ea typeface="+mn-ea"/>
                          <a:cs typeface="+mn-cs"/>
                        </a:rPr>
                        <a:t>, Banorte-</a:t>
                      </a:r>
                      <a:r>
                        <a:rPr lang="es-MX" sz="1050" b="0" i="0" u="none" strike="noStrike" kern="1200" baseline="0" dirty="0" smtClean="0">
                          <a:solidFill>
                            <a:srgbClr val="000000"/>
                          </a:solidFill>
                          <a:effectLst/>
                          <a:latin typeface="Century Gothic" panose="020B0502020202020204" pitchFamily="34" charset="0"/>
                          <a:ea typeface="+mn-ea"/>
                          <a:cs typeface="+mn-cs"/>
                        </a:rPr>
                        <a:t> IXE</a:t>
                      </a:r>
                      <a:endParaRPr lang="es-MX" sz="1050" b="0" i="0" u="none" strike="noStrike" kern="1200" dirty="0">
                        <a:solidFill>
                          <a:srgbClr val="000000"/>
                        </a:solidFill>
                        <a:effectLst/>
                        <a:latin typeface="Century Gothic" panose="020B0502020202020204" pitchFamily="34" charset="0"/>
                        <a:ea typeface="+mn-ea"/>
                        <a:cs typeface="+mn-cs"/>
                      </a:endParaRPr>
                    </a:p>
                  </a:txBody>
                  <a:tcPr marL="6350" marR="6350" marT="6350" marB="0" anchor="ctr">
                    <a:lnL>
                      <a:noFill/>
                    </a:lnL>
                    <a:lnR>
                      <a:noFill/>
                    </a:lnR>
                    <a:lnT>
                      <a:noFill/>
                    </a:lnT>
                    <a:lnB>
                      <a:noFill/>
                    </a:lnB>
                    <a:solidFill>
                      <a:srgbClr val="F2F2F2"/>
                    </a:solidFill>
                  </a:tcPr>
                </a:tc>
                <a:tc>
                  <a:txBody>
                    <a:bodyPr/>
                    <a:lstStyle/>
                    <a:p>
                      <a:pPr marL="0" algn="ctr" defTabSz="457200" rtl="0" eaLnBrk="1" fontAlgn="ctr" latinLnBrk="0" hangingPunct="1"/>
                      <a:endParaRPr lang="es-MX" sz="1050" b="0" i="0" u="none" strike="noStrike" kern="1200" dirty="0">
                        <a:solidFill>
                          <a:srgbClr val="000000"/>
                        </a:solidFill>
                        <a:effectLst/>
                        <a:latin typeface="Century Gothic" panose="020B0502020202020204" pitchFamily="34" charset="0"/>
                        <a:ea typeface="+mn-ea"/>
                        <a:cs typeface="+mn-cs"/>
                      </a:endParaRPr>
                    </a:p>
                  </a:txBody>
                  <a:tcPr marL="6350" marR="6350" marT="6350" marB="0" anchor="ctr">
                    <a:lnL>
                      <a:noFill/>
                    </a:lnL>
                    <a:lnR w="6350" cap="flat" cmpd="sng" algn="ctr">
                      <a:solidFill>
                        <a:srgbClr val="D9D9D9"/>
                      </a:solidFill>
                      <a:prstDash val="solid"/>
                      <a:round/>
                      <a:headEnd type="none" w="med" len="med"/>
                      <a:tailEnd type="none" w="med" len="med"/>
                    </a:lnR>
                    <a:lnT>
                      <a:noFill/>
                    </a:lnT>
                    <a:lnB>
                      <a:noFill/>
                    </a:lnB>
                    <a:solidFill>
                      <a:srgbClr val="FFFFFF"/>
                    </a:solidFill>
                  </a:tcPr>
                </a:tc>
                <a:tc>
                  <a:txBody>
                    <a:bodyPr/>
                    <a:lstStyle/>
                    <a:p>
                      <a:pPr marL="0" algn="ctr" defTabSz="457200" rtl="0" eaLnBrk="1" fontAlgn="ctr" latinLnBrk="0" hangingPunct="1"/>
                      <a:endParaRPr lang="es-MX" sz="1050" b="0" i="0" u="none" strike="noStrike" kern="1200" dirty="0">
                        <a:solidFill>
                          <a:srgbClr val="000000"/>
                        </a:solidFill>
                        <a:effectLst/>
                        <a:latin typeface="Century Gothic" panose="020B0502020202020204" pitchFamily="34" charset="0"/>
                        <a:ea typeface="+mn-ea"/>
                        <a:cs typeface="+mn-cs"/>
                      </a:endParaRPr>
                    </a:p>
                  </a:txBody>
                  <a:tcPr marL="6350" marR="6350" marT="6350" marB="0" anchor="ctr">
                    <a:lnL w="6350" cap="flat" cmpd="sng" algn="ctr">
                      <a:solidFill>
                        <a:srgbClr val="D9D9D9"/>
                      </a:solidFill>
                      <a:prstDash val="solid"/>
                      <a:round/>
                      <a:headEnd type="none" w="med" len="med"/>
                      <a:tailEnd type="none" w="med" len="med"/>
                    </a:lnL>
                    <a:lnR w="6350" cap="flat" cmpd="sng" algn="ctr">
                      <a:solidFill>
                        <a:srgbClr val="D9D9D9"/>
                      </a:solidFill>
                      <a:prstDash val="solid"/>
                      <a:round/>
                      <a:headEnd type="none" w="med" len="med"/>
                      <a:tailEnd type="none" w="med" len="med"/>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solidFill>
                      <a:srgbClr val="FFFFFF"/>
                    </a:solidFill>
                  </a:tcPr>
                </a:tc>
              </a:tr>
            </a:tbl>
          </a:graphicData>
        </a:graphic>
      </p:graphicFrame>
      <p:sp>
        <p:nvSpPr>
          <p:cNvPr id="4" name="Rectángulo 3"/>
          <p:cNvSpPr/>
          <p:nvPr/>
        </p:nvSpPr>
        <p:spPr>
          <a:xfrm>
            <a:off x="8659667" y="2665927"/>
            <a:ext cx="149481" cy="463639"/>
          </a:xfrm>
          <a:prstGeom prst="rect">
            <a:avLst/>
          </a:prstGeom>
          <a:solidFill>
            <a:srgbClr val="FFC000"/>
          </a:solidFill>
          <a:ln>
            <a:solidFill>
              <a:schemeClr val="bg1">
                <a:lumMod val="8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s-MX" dirty="0">
              <a:solidFill>
                <a:prstClr val="white"/>
              </a:solidFill>
            </a:endParaRPr>
          </a:p>
        </p:txBody>
      </p:sp>
      <p:sp>
        <p:nvSpPr>
          <p:cNvPr id="5" name="4 Marcador de número de diapositiva"/>
          <p:cNvSpPr>
            <a:spLocks noGrp="1"/>
          </p:cNvSpPr>
          <p:nvPr>
            <p:ph type="sldNum" sz="quarter" idx="12"/>
          </p:nvPr>
        </p:nvSpPr>
        <p:spPr>
          <a:xfrm>
            <a:off x="8143336" y="6492875"/>
            <a:ext cx="539889" cy="365125"/>
          </a:xfrm>
        </p:spPr>
        <p:txBody>
          <a:bodyPr/>
          <a:lstStyle/>
          <a:p>
            <a:pPr algn="ctr"/>
            <a:r>
              <a:rPr lang="es-ES" altLang="es-MX" dirty="0" smtClean="0">
                <a:latin typeface="Century Gothic" panose="020B0502020202020204" pitchFamily="34" charset="0"/>
              </a:rPr>
              <a:t>2</a:t>
            </a:r>
            <a:endParaRPr lang="es-ES" altLang="es-MX" dirty="0">
              <a:latin typeface="Century Gothic" panose="020B0502020202020204" pitchFamily="34" charset="0"/>
            </a:endParaRPr>
          </a:p>
        </p:txBody>
      </p:sp>
      <p:sp>
        <p:nvSpPr>
          <p:cNvPr id="8" name="Rectángulo 7"/>
          <p:cNvSpPr/>
          <p:nvPr/>
        </p:nvSpPr>
        <p:spPr>
          <a:xfrm>
            <a:off x="8659668" y="3810916"/>
            <a:ext cx="136778" cy="287867"/>
          </a:xfrm>
          <a:prstGeom prst="rect">
            <a:avLst/>
          </a:prstGeom>
          <a:solidFill>
            <a:srgbClr val="00B050"/>
          </a:solidFill>
          <a:ln>
            <a:solidFill>
              <a:schemeClr val="bg1">
                <a:lumMod val="8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s-MX" dirty="0">
              <a:solidFill>
                <a:prstClr val="white"/>
              </a:solidFill>
            </a:endParaRPr>
          </a:p>
        </p:txBody>
      </p:sp>
      <p:sp>
        <p:nvSpPr>
          <p:cNvPr id="9" name="Rectángulo 8"/>
          <p:cNvSpPr/>
          <p:nvPr/>
        </p:nvSpPr>
        <p:spPr>
          <a:xfrm>
            <a:off x="360855" y="6627168"/>
            <a:ext cx="5213287" cy="230832"/>
          </a:xfrm>
          <a:prstGeom prst="rect">
            <a:avLst/>
          </a:prstGeom>
        </p:spPr>
        <p:txBody>
          <a:bodyPr wrap="none">
            <a:spAutoFit/>
          </a:bodyPr>
          <a:lstStyle/>
          <a:p>
            <a:pPr algn="ctr" eaLnBrk="1" fontAlgn="ctr" hangingPunct="1">
              <a:spcBef>
                <a:spcPts val="0"/>
              </a:spcBef>
              <a:spcAft>
                <a:spcPts val="0"/>
              </a:spcAft>
            </a:pPr>
            <a:r>
              <a:rPr lang="es-MX" sz="900" dirty="0" smtClean="0">
                <a:solidFill>
                  <a:srgbClr val="000000"/>
                </a:solidFill>
                <a:latin typeface="Century Gothic" panose="020B0502020202020204" pitchFamily="34" charset="0"/>
              </a:rPr>
              <a:t>* Estimados con base en el tamaño de CKD de 7,000 y el apalancamiento objetivo de 2x.</a:t>
            </a:r>
            <a:endParaRPr lang="es-MX" sz="900" dirty="0">
              <a:solidFill>
                <a:srgbClr val="000000"/>
              </a:solidFill>
              <a:latin typeface="Century Gothic" panose="020B0502020202020204" pitchFamily="34" charset="0"/>
            </a:endParaRPr>
          </a:p>
        </p:txBody>
      </p:sp>
      <p:sp>
        <p:nvSpPr>
          <p:cNvPr id="11" name="Rectángulo 10"/>
          <p:cNvSpPr/>
          <p:nvPr/>
        </p:nvSpPr>
        <p:spPr>
          <a:xfrm>
            <a:off x="8659668" y="5362751"/>
            <a:ext cx="149040" cy="435133"/>
          </a:xfrm>
          <a:prstGeom prst="rect">
            <a:avLst/>
          </a:prstGeom>
          <a:solidFill>
            <a:srgbClr val="00B050"/>
          </a:solidFill>
          <a:ln>
            <a:solidFill>
              <a:schemeClr val="bg1">
                <a:lumMod val="8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s-MX" dirty="0">
              <a:solidFill>
                <a:prstClr val="white"/>
              </a:solidFill>
            </a:endParaRPr>
          </a:p>
        </p:txBody>
      </p:sp>
      <p:sp>
        <p:nvSpPr>
          <p:cNvPr id="12" name="Rectángulo 11"/>
          <p:cNvSpPr/>
          <p:nvPr/>
        </p:nvSpPr>
        <p:spPr>
          <a:xfrm>
            <a:off x="8665799" y="5989207"/>
            <a:ext cx="142909" cy="242219"/>
          </a:xfrm>
          <a:prstGeom prst="rect">
            <a:avLst/>
          </a:prstGeom>
          <a:solidFill>
            <a:srgbClr val="00B050"/>
          </a:solidFill>
          <a:ln>
            <a:solidFill>
              <a:schemeClr val="bg1">
                <a:lumMod val="8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s-MX" dirty="0">
              <a:solidFill>
                <a:prstClr val="white"/>
              </a:solidFill>
            </a:endParaRPr>
          </a:p>
        </p:txBody>
      </p:sp>
    </p:spTree>
    <p:extLst>
      <p:ext uri="{BB962C8B-B14F-4D97-AF65-F5344CB8AC3E}">
        <p14:creationId xmlns:p14="http://schemas.microsoft.com/office/powerpoint/2010/main" val="1653314419"/>
      </p:ext>
    </p:extLst>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391827" y="288000"/>
            <a:ext cx="7407462" cy="631524"/>
          </a:xfrm>
        </p:spPr>
        <p:txBody>
          <a:bodyPr vert="horz" lIns="91440" tIns="45720" rIns="91440" bIns="45720" rtlCol="0" anchor="ctr">
            <a:normAutofit/>
          </a:bodyPr>
          <a:lstStyle/>
          <a:p>
            <a:r>
              <a:rPr lang="es-ES" sz="2000" b="1" dirty="0" smtClean="0">
                <a:latin typeface="Century Gothic" panose="020B0502020202020204" pitchFamily="34" charset="0"/>
                <a:ea typeface="+mj-ea"/>
              </a:rPr>
              <a:t>Objetivo del CKD</a:t>
            </a:r>
            <a:endParaRPr lang="es-MX" sz="2000" b="1" dirty="0">
              <a:latin typeface="Century Gothic" panose="020B0502020202020204" pitchFamily="34" charset="0"/>
              <a:ea typeface="+mj-ea"/>
            </a:endParaRPr>
          </a:p>
        </p:txBody>
      </p:sp>
      <p:sp>
        <p:nvSpPr>
          <p:cNvPr id="8" name="2 Marcador de contenido"/>
          <p:cNvSpPr>
            <a:spLocks noGrp="1"/>
          </p:cNvSpPr>
          <p:nvPr>
            <p:ph idx="1"/>
          </p:nvPr>
        </p:nvSpPr>
        <p:spPr>
          <a:xfrm>
            <a:off x="881909" y="2138294"/>
            <a:ext cx="7880145" cy="2925411"/>
          </a:xfrm>
          <a:noFill/>
        </p:spPr>
        <p:txBody>
          <a:bodyPr>
            <a:noAutofit/>
          </a:bodyPr>
          <a:lstStyle/>
          <a:p>
            <a:pPr>
              <a:spcBef>
                <a:spcPts val="0"/>
              </a:spcBef>
              <a:spcAft>
                <a:spcPts val="600"/>
              </a:spcAft>
              <a:buClr>
                <a:srgbClr val="CD0000"/>
              </a:buClr>
              <a:buSzPct val="110000"/>
            </a:pPr>
            <a:r>
              <a:rPr lang="es-MX" sz="1600" b="1" dirty="0" smtClean="0">
                <a:latin typeface="Century Gothic" panose="020B0502020202020204" pitchFamily="34" charset="0"/>
              </a:rPr>
              <a:t>Primer fideicomiso</a:t>
            </a:r>
            <a:r>
              <a:rPr lang="es-MX" sz="1600" dirty="0" smtClean="0">
                <a:latin typeface="Century Gothic" panose="020B0502020202020204" pitchFamily="34" charset="0"/>
              </a:rPr>
              <a:t> para </a:t>
            </a:r>
            <a:r>
              <a:rPr lang="es-MX" sz="1600" b="1" dirty="0" smtClean="0">
                <a:latin typeface="Century Gothic" panose="020B0502020202020204" pitchFamily="34" charset="0"/>
              </a:rPr>
              <a:t>otorgar créditos al sector de bienes raíces </a:t>
            </a:r>
            <a:r>
              <a:rPr lang="es-MX" sz="1600" dirty="0" smtClean="0">
                <a:latin typeface="Century Gothic" panose="020B0502020202020204" pitchFamily="34" charset="0"/>
              </a:rPr>
              <a:t>comerciales en México en dólares  y pesos.</a:t>
            </a:r>
          </a:p>
          <a:p>
            <a:pPr>
              <a:spcBef>
                <a:spcPts val="0"/>
              </a:spcBef>
              <a:spcAft>
                <a:spcPts val="600"/>
              </a:spcAft>
              <a:buClr>
                <a:srgbClr val="CD0000"/>
              </a:buClr>
              <a:buSzPct val="110000"/>
            </a:pPr>
            <a:endParaRPr lang="es-MX" sz="1600" dirty="0" smtClean="0">
              <a:latin typeface="Century Gothic" panose="020B0502020202020204" pitchFamily="34" charset="0"/>
            </a:endParaRPr>
          </a:p>
          <a:p>
            <a:pPr>
              <a:spcBef>
                <a:spcPts val="0"/>
              </a:spcBef>
              <a:spcAft>
                <a:spcPts val="600"/>
              </a:spcAft>
              <a:buClr>
                <a:srgbClr val="CD0000"/>
              </a:buClr>
              <a:buSzPct val="110000"/>
            </a:pPr>
            <a:endParaRPr lang="es-MX" sz="1600" dirty="0" smtClean="0">
              <a:latin typeface="Century Gothic" panose="020B0502020202020204" pitchFamily="34" charset="0"/>
            </a:endParaRPr>
          </a:p>
          <a:p>
            <a:pPr>
              <a:spcBef>
                <a:spcPts val="0"/>
              </a:spcBef>
              <a:spcAft>
                <a:spcPts val="600"/>
              </a:spcAft>
              <a:buClr>
                <a:srgbClr val="CD0000"/>
              </a:buClr>
              <a:buSzPct val="110000"/>
            </a:pPr>
            <a:r>
              <a:rPr lang="es-MX" sz="1600" dirty="0" smtClean="0">
                <a:latin typeface="Century Gothic" panose="020B0502020202020204" pitchFamily="34" charset="0"/>
              </a:rPr>
              <a:t>Créditos </a:t>
            </a:r>
            <a:r>
              <a:rPr lang="es-MX" sz="1600" b="1" dirty="0" smtClean="0">
                <a:latin typeface="Century Gothic" panose="020B0502020202020204" pitchFamily="34" charset="0"/>
              </a:rPr>
              <a:t>garantizados por el inmueble y los flujos </a:t>
            </a:r>
            <a:r>
              <a:rPr lang="es-MX" sz="1600" dirty="0" smtClean="0">
                <a:latin typeface="Century Gothic" panose="020B0502020202020204" pitchFamily="34" charset="0"/>
              </a:rPr>
              <a:t>provenientes de él a través de un fideicomiso.</a:t>
            </a:r>
          </a:p>
          <a:p>
            <a:pPr>
              <a:spcBef>
                <a:spcPts val="0"/>
              </a:spcBef>
              <a:spcAft>
                <a:spcPts val="600"/>
              </a:spcAft>
              <a:buClr>
                <a:srgbClr val="CD0000"/>
              </a:buClr>
              <a:buSzPct val="110000"/>
            </a:pPr>
            <a:endParaRPr lang="es-MX" sz="1600" dirty="0" smtClean="0">
              <a:latin typeface="Century Gothic" panose="020B0502020202020204" pitchFamily="34" charset="0"/>
            </a:endParaRPr>
          </a:p>
          <a:p>
            <a:pPr>
              <a:spcBef>
                <a:spcPts val="0"/>
              </a:spcBef>
              <a:spcAft>
                <a:spcPts val="600"/>
              </a:spcAft>
              <a:buClr>
                <a:srgbClr val="CD0000"/>
              </a:buClr>
              <a:buSzPct val="110000"/>
            </a:pPr>
            <a:endParaRPr lang="es-MX" sz="1600" dirty="0" smtClean="0">
              <a:latin typeface="Century Gothic" panose="020B0502020202020204" pitchFamily="34" charset="0"/>
            </a:endParaRPr>
          </a:p>
          <a:p>
            <a:pPr>
              <a:spcBef>
                <a:spcPts val="0"/>
              </a:spcBef>
              <a:spcAft>
                <a:spcPts val="600"/>
              </a:spcAft>
              <a:buClr>
                <a:srgbClr val="CD0000"/>
              </a:buClr>
              <a:buSzPct val="110000"/>
            </a:pPr>
            <a:r>
              <a:rPr lang="es-MX" sz="1600" b="1" dirty="0" smtClean="0">
                <a:latin typeface="Century Gothic" panose="020B0502020202020204" pitchFamily="34" charset="0"/>
              </a:rPr>
              <a:t>Posibilidad</a:t>
            </a:r>
            <a:r>
              <a:rPr lang="es-MX" sz="1600" dirty="0" smtClean="0">
                <a:latin typeface="Century Gothic" panose="020B0502020202020204" pitchFamily="34" charset="0"/>
              </a:rPr>
              <a:t> de convertir el CKD en una </a:t>
            </a:r>
            <a:r>
              <a:rPr lang="es-MX" sz="1600" b="1" dirty="0" smtClean="0">
                <a:latin typeface="Century Gothic" panose="020B0502020202020204" pitchFamily="34" charset="0"/>
              </a:rPr>
              <a:t>estructura</a:t>
            </a:r>
            <a:r>
              <a:rPr lang="es-MX" sz="1600" dirty="0" smtClean="0">
                <a:latin typeface="Century Gothic" panose="020B0502020202020204" pitchFamily="34" charset="0"/>
              </a:rPr>
              <a:t> de fideicomiso hipotecario </a:t>
            </a:r>
            <a:r>
              <a:rPr lang="es-MX" sz="1600" b="1" dirty="0" smtClean="0">
                <a:latin typeface="Century Gothic" panose="020B0502020202020204" pitchFamily="34" charset="0"/>
              </a:rPr>
              <a:t>de capital permanente</a:t>
            </a:r>
            <a:endParaRPr lang="es-MX" sz="1600" b="1" dirty="0">
              <a:latin typeface="Century Gothic" panose="020B0502020202020204" pitchFamily="34" charset="0"/>
            </a:endParaRPr>
          </a:p>
        </p:txBody>
      </p:sp>
      <p:sp>
        <p:nvSpPr>
          <p:cNvPr id="3" name="2 Marcador de número de diapositiva"/>
          <p:cNvSpPr>
            <a:spLocks noGrp="1"/>
          </p:cNvSpPr>
          <p:nvPr>
            <p:ph type="sldNum" sz="quarter" idx="12"/>
          </p:nvPr>
        </p:nvSpPr>
        <p:spPr>
          <a:xfrm>
            <a:off x="8408371" y="6277304"/>
            <a:ext cx="414068" cy="365125"/>
          </a:xfrm>
        </p:spPr>
        <p:txBody>
          <a:bodyPr vert="horz" wrap="square" lIns="91440" tIns="45720" rIns="91440" bIns="45720" numCol="1" anchor="ctr" anchorCtr="0" compatLnSpc="1">
            <a:prstTxWarp prst="textNoShape">
              <a:avLst/>
            </a:prstTxWarp>
          </a:bodyPr>
          <a:lstStyle/>
          <a:p>
            <a:pPr algn="ctr"/>
            <a:r>
              <a:rPr lang="es-ES" altLang="es-MX" dirty="0" smtClean="0">
                <a:latin typeface="Century Gothic" panose="020B0502020202020204" pitchFamily="34" charset="0"/>
              </a:rPr>
              <a:t>3</a:t>
            </a:r>
            <a:endParaRPr lang="es-ES" altLang="es-MX" dirty="0">
              <a:latin typeface="Century Gothic" panose="020B0502020202020204" pitchFamily="34" charset="0"/>
            </a:endParaRPr>
          </a:p>
        </p:txBody>
      </p:sp>
    </p:spTree>
    <p:extLst>
      <p:ext uri="{BB962C8B-B14F-4D97-AF65-F5344CB8AC3E}">
        <p14:creationId xmlns:p14="http://schemas.microsoft.com/office/powerpoint/2010/main" val="2443164262"/>
      </p:ext>
    </p:extLst>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391827" y="288000"/>
            <a:ext cx="7407462" cy="631524"/>
          </a:xfrm>
        </p:spPr>
        <p:txBody>
          <a:bodyPr vert="horz" lIns="91440" tIns="45720" rIns="91440" bIns="45720" rtlCol="0" anchor="ctr">
            <a:normAutofit/>
          </a:bodyPr>
          <a:lstStyle/>
          <a:p>
            <a:r>
              <a:rPr lang="es-ES" sz="2000" b="1" dirty="0">
                <a:latin typeface="Century Gothic" panose="020B0502020202020204" pitchFamily="34" charset="0"/>
                <a:ea typeface="+mj-ea"/>
              </a:rPr>
              <a:t>Equipo de </a:t>
            </a:r>
            <a:r>
              <a:rPr lang="es-ES" sz="2000" b="1" dirty="0" err="1" smtClean="0">
                <a:latin typeface="Century Gothic" panose="020B0502020202020204" pitchFamily="34" charset="0"/>
                <a:ea typeface="+mj-ea"/>
              </a:rPr>
              <a:t>Credit</a:t>
            </a:r>
            <a:r>
              <a:rPr lang="es-ES" sz="2000" b="1" dirty="0" smtClean="0">
                <a:latin typeface="Century Gothic" panose="020B0502020202020204" pitchFamily="34" charset="0"/>
                <a:ea typeface="+mj-ea"/>
              </a:rPr>
              <a:t> </a:t>
            </a:r>
            <a:r>
              <a:rPr lang="es-ES" sz="2000" b="1" dirty="0" err="1" smtClean="0">
                <a:latin typeface="Century Gothic" panose="020B0502020202020204" pitchFamily="34" charset="0"/>
                <a:ea typeface="+mj-ea"/>
              </a:rPr>
              <a:t>Suisse</a:t>
            </a:r>
            <a:endParaRPr lang="es-MX" sz="2000" b="1" dirty="0">
              <a:latin typeface="Century Gothic" panose="020B0502020202020204" pitchFamily="34" charset="0"/>
              <a:ea typeface="+mj-ea"/>
            </a:endParaRPr>
          </a:p>
        </p:txBody>
      </p:sp>
      <p:sp>
        <p:nvSpPr>
          <p:cNvPr id="14" name="2 Marcador de contenido"/>
          <p:cNvSpPr txBox="1">
            <a:spLocks/>
          </p:cNvSpPr>
          <p:nvPr/>
        </p:nvSpPr>
        <p:spPr>
          <a:xfrm>
            <a:off x="122922" y="6523752"/>
            <a:ext cx="6025837" cy="196560"/>
          </a:xfrm>
          <a:prstGeom prst="rect">
            <a:avLst/>
          </a:prstGeom>
        </p:spPr>
        <p:txBody>
          <a:bodyPr vert="horz" lIns="91440" tIns="45720" rIns="91440" bIns="45720" rtlCol="0">
            <a:noAutofit/>
          </a:bodyPr>
          <a:lstStyle>
            <a:lvl1pPr marL="342900" indent="-342900" algn="l" defTabSz="457200" rtl="0" eaLnBrk="1" latinLnBrk="0" hangingPunct="1">
              <a:spcBef>
                <a:spcPct val="20000"/>
              </a:spcBef>
              <a:buFont typeface="Arial"/>
              <a:buChar char="•"/>
              <a:defRPr sz="2800" b="0" i="0" kern="1200">
                <a:solidFill>
                  <a:schemeClr val="tx1"/>
                </a:solidFill>
                <a:latin typeface="Myriad Pro Light"/>
                <a:ea typeface="+mn-ea"/>
                <a:cs typeface="Myriad Pro Light"/>
              </a:defRPr>
            </a:lvl1pPr>
            <a:lvl2pPr marL="742950" indent="-285750" algn="l" defTabSz="457200" rtl="0" eaLnBrk="1" latinLnBrk="0" hangingPunct="1">
              <a:spcBef>
                <a:spcPct val="20000"/>
              </a:spcBef>
              <a:buFont typeface="Arial"/>
              <a:buChar char="–"/>
              <a:defRPr sz="2400" b="0" i="0" kern="1200">
                <a:solidFill>
                  <a:schemeClr val="tx1"/>
                </a:solidFill>
                <a:latin typeface="Myriad Pro Light"/>
                <a:ea typeface="+mn-ea"/>
                <a:cs typeface="Myriad Pro Light"/>
              </a:defRPr>
            </a:lvl2pPr>
            <a:lvl3pPr marL="1143000" indent="-228600" algn="l" defTabSz="457200" rtl="0" eaLnBrk="1" latinLnBrk="0" hangingPunct="1">
              <a:spcBef>
                <a:spcPct val="20000"/>
              </a:spcBef>
              <a:buFont typeface="Arial"/>
              <a:buChar char="•"/>
              <a:defRPr sz="2000" b="0" i="0" kern="1200">
                <a:solidFill>
                  <a:schemeClr val="tx1"/>
                </a:solidFill>
                <a:latin typeface="Myriad Pro Light"/>
                <a:ea typeface="+mn-ea"/>
                <a:cs typeface="Myriad Pro Light"/>
              </a:defRPr>
            </a:lvl3pPr>
            <a:lvl4pPr marL="1600200" indent="-228600" algn="l" defTabSz="457200" rtl="0" eaLnBrk="1" latinLnBrk="0" hangingPunct="1">
              <a:spcBef>
                <a:spcPct val="20000"/>
              </a:spcBef>
              <a:buFont typeface="Arial"/>
              <a:buChar char="–"/>
              <a:defRPr sz="1800" b="0" i="0" kern="1200">
                <a:solidFill>
                  <a:schemeClr val="tx1"/>
                </a:solidFill>
                <a:latin typeface="Myriad Pro Light"/>
                <a:ea typeface="+mn-ea"/>
                <a:cs typeface="Myriad Pro Light"/>
              </a:defRPr>
            </a:lvl4pPr>
            <a:lvl5pPr marL="2057400" indent="-228600" algn="l" defTabSz="457200" rtl="0" eaLnBrk="1" latinLnBrk="0" hangingPunct="1">
              <a:spcBef>
                <a:spcPct val="20000"/>
              </a:spcBef>
              <a:buFont typeface="Arial"/>
              <a:buChar char="»"/>
              <a:defRPr sz="1800" b="0" i="0" kern="1200">
                <a:solidFill>
                  <a:schemeClr val="tx1"/>
                </a:solidFill>
                <a:latin typeface="Myriad Pro Light"/>
                <a:ea typeface="+mn-ea"/>
                <a:cs typeface="Myriad Pro Light"/>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spcBef>
                <a:spcPts val="0"/>
              </a:spcBef>
              <a:spcAft>
                <a:spcPts val="600"/>
              </a:spcAft>
              <a:buClr>
                <a:srgbClr val="CD0000"/>
              </a:buClr>
              <a:buSzPct val="110000"/>
              <a:buFont typeface="Arial"/>
              <a:buNone/>
            </a:pPr>
            <a:r>
              <a:rPr lang="es-MX" sz="900" dirty="0">
                <a:solidFill>
                  <a:prstClr val="black"/>
                </a:solidFill>
                <a:latin typeface="Century Gothic" panose="020B0502020202020204" pitchFamily="34" charset="0"/>
              </a:rPr>
              <a:t>Fuente: Información proporcionada por </a:t>
            </a:r>
            <a:r>
              <a:rPr lang="es-MX" sz="900" dirty="0" smtClean="0">
                <a:solidFill>
                  <a:prstClr val="black"/>
                </a:solidFill>
                <a:latin typeface="Century Gothic" panose="020B0502020202020204" pitchFamily="34" charset="0"/>
              </a:rPr>
              <a:t>el administrador</a:t>
            </a:r>
            <a:endParaRPr lang="es-MX" sz="900" dirty="0">
              <a:solidFill>
                <a:prstClr val="black"/>
              </a:solidFill>
              <a:latin typeface="Century Gothic" panose="020B0502020202020204" pitchFamily="34" charset="0"/>
            </a:endParaRPr>
          </a:p>
        </p:txBody>
      </p:sp>
      <p:sp>
        <p:nvSpPr>
          <p:cNvPr id="4" name="3 Marcador de número de diapositiva"/>
          <p:cNvSpPr>
            <a:spLocks noGrp="1"/>
          </p:cNvSpPr>
          <p:nvPr>
            <p:ph type="sldNum" sz="quarter" idx="12"/>
          </p:nvPr>
        </p:nvSpPr>
        <p:spPr>
          <a:xfrm>
            <a:off x="8203720" y="6356350"/>
            <a:ext cx="483079" cy="365125"/>
          </a:xfrm>
        </p:spPr>
        <p:txBody>
          <a:bodyPr vert="horz" wrap="square" lIns="91440" tIns="45720" rIns="91440" bIns="45720" numCol="1" anchor="ctr" anchorCtr="0" compatLnSpc="1">
            <a:prstTxWarp prst="textNoShape">
              <a:avLst/>
            </a:prstTxWarp>
          </a:bodyPr>
          <a:lstStyle/>
          <a:p>
            <a:pPr algn="ctr"/>
            <a:r>
              <a:rPr lang="es-ES" altLang="es-MX" dirty="0" smtClean="0">
                <a:latin typeface="Century Gothic" panose="020B0502020202020204" pitchFamily="34" charset="0"/>
              </a:rPr>
              <a:t>4</a:t>
            </a:r>
            <a:endParaRPr lang="es-ES" altLang="es-MX" dirty="0">
              <a:latin typeface="Century Gothic" panose="020B0502020202020204" pitchFamily="34" charset="0"/>
            </a:endParaRPr>
          </a:p>
        </p:txBody>
      </p:sp>
      <p:graphicFrame>
        <p:nvGraphicFramePr>
          <p:cNvPr id="9" name="Tabla 8"/>
          <p:cNvGraphicFramePr>
            <a:graphicFrameLocks noGrp="1"/>
          </p:cNvGraphicFramePr>
          <p:nvPr>
            <p:extLst/>
          </p:nvPr>
        </p:nvGraphicFramePr>
        <p:xfrm>
          <a:off x="357741" y="2372654"/>
          <a:ext cx="8591980" cy="2852968"/>
        </p:xfrm>
        <a:graphic>
          <a:graphicData uri="http://schemas.openxmlformats.org/drawingml/2006/table">
            <a:tbl>
              <a:tblPr/>
              <a:tblGrid>
                <a:gridCol w="671145">
                  <a:extLst>
                    <a:ext uri="{9D8B030D-6E8A-4147-A177-3AD203B41FA5}">
                      <a16:colId xmlns="" xmlns:a16="http://schemas.microsoft.com/office/drawing/2014/main" val="20000"/>
                    </a:ext>
                  </a:extLst>
                </a:gridCol>
                <a:gridCol w="95877">
                  <a:extLst>
                    <a:ext uri="{9D8B030D-6E8A-4147-A177-3AD203B41FA5}">
                      <a16:colId xmlns="" xmlns:a16="http://schemas.microsoft.com/office/drawing/2014/main" val="20001"/>
                    </a:ext>
                  </a:extLst>
                </a:gridCol>
                <a:gridCol w="1725800">
                  <a:extLst>
                    <a:ext uri="{9D8B030D-6E8A-4147-A177-3AD203B41FA5}">
                      <a16:colId xmlns="" xmlns:a16="http://schemas.microsoft.com/office/drawing/2014/main" val="20002"/>
                    </a:ext>
                  </a:extLst>
                </a:gridCol>
                <a:gridCol w="107862">
                  <a:extLst>
                    <a:ext uri="{9D8B030D-6E8A-4147-A177-3AD203B41FA5}">
                      <a16:colId xmlns="" xmlns:a16="http://schemas.microsoft.com/office/drawing/2014/main" val="20003"/>
                    </a:ext>
                  </a:extLst>
                </a:gridCol>
                <a:gridCol w="151965">
                  <a:extLst>
                    <a:ext uri="{9D8B030D-6E8A-4147-A177-3AD203B41FA5}">
                      <a16:colId xmlns="" xmlns:a16="http://schemas.microsoft.com/office/drawing/2014/main" val="20004"/>
                    </a:ext>
                  </a:extLst>
                </a:gridCol>
                <a:gridCol w="3152206">
                  <a:extLst>
                    <a:ext uri="{9D8B030D-6E8A-4147-A177-3AD203B41FA5}">
                      <a16:colId xmlns="" xmlns:a16="http://schemas.microsoft.com/office/drawing/2014/main" val="20005"/>
                    </a:ext>
                  </a:extLst>
                </a:gridCol>
                <a:gridCol w="315212">
                  <a:extLst>
                    <a:ext uri="{9D8B030D-6E8A-4147-A177-3AD203B41FA5}">
                      <a16:colId xmlns="" xmlns:a16="http://schemas.microsoft.com/office/drawing/2014/main" val="20006"/>
                    </a:ext>
                  </a:extLst>
                </a:gridCol>
                <a:gridCol w="2371913">
                  <a:extLst>
                    <a:ext uri="{9D8B030D-6E8A-4147-A177-3AD203B41FA5}">
                      <a16:colId xmlns="" xmlns:a16="http://schemas.microsoft.com/office/drawing/2014/main" val="20007"/>
                    </a:ext>
                  </a:extLst>
                </a:gridCol>
              </a:tblGrid>
              <a:tr h="375674">
                <a:tc>
                  <a:txBody>
                    <a:bodyPr/>
                    <a:lstStyle/>
                    <a:p>
                      <a:pPr algn="l" fontAlgn="ctr"/>
                      <a:r>
                        <a:rPr lang="es-MX" sz="1100" b="0" i="0" u="none" strike="noStrike" dirty="0">
                          <a:solidFill>
                            <a:srgbClr val="000000"/>
                          </a:solidFill>
                          <a:effectLst/>
                          <a:latin typeface="Century Gothic" panose="020B0502020202020204" pitchFamily="34" charset="0"/>
                        </a:rPr>
                        <a:t> </a:t>
                      </a:r>
                    </a:p>
                  </a:txBody>
                  <a:tcPr marL="0" marR="0" marT="0" marB="0" anchor="ctr">
                    <a:lnL>
                      <a:noFill/>
                    </a:lnL>
                    <a:lnR>
                      <a:noFill/>
                    </a:lnR>
                    <a:lnT w="6350" cap="flat" cmpd="sng" algn="ctr">
                      <a:solidFill>
                        <a:srgbClr val="D9D9D9"/>
                      </a:solidFill>
                      <a:prstDash val="solid"/>
                      <a:round/>
                      <a:headEnd type="none" w="med" len="med"/>
                      <a:tailEnd type="none" w="med" len="med"/>
                    </a:lnT>
                    <a:lnB w="12700" cap="flat" cmpd="sng" algn="ctr">
                      <a:solidFill>
                        <a:srgbClr val="C00000"/>
                      </a:solidFill>
                      <a:prstDash val="solid"/>
                      <a:round/>
                      <a:headEnd type="none" w="med" len="med"/>
                      <a:tailEnd type="none" w="med" len="med"/>
                    </a:lnB>
                    <a:solidFill>
                      <a:srgbClr val="FFFFFF"/>
                    </a:solidFill>
                  </a:tcPr>
                </a:tc>
                <a:tc>
                  <a:txBody>
                    <a:bodyPr/>
                    <a:lstStyle/>
                    <a:p>
                      <a:pPr algn="l" fontAlgn="ctr"/>
                      <a:r>
                        <a:rPr lang="es-MX" sz="1100" b="0" i="0" u="none" strike="noStrike" dirty="0">
                          <a:solidFill>
                            <a:srgbClr val="000000"/>
                          </a:solidFill>
                          <a:effectLst/>
                          <a:latin typeface="Century Gothic" panose="020B0502020202020204" pitchFamily="34" charset="0"/>
                        </a:rPr>
                        <a:t> </a:t>
                      </a:r>
                    </a:p>
                  </a:txBody>
                  <a:tcPr marL="0" marR="0" marT="0" marB="0" anchor="ctr">
                    <a:lnL>
                      <a:noFill/>
                    </a:lnL>
                    <a:lnR>
                      <a:noFill/>
                    </a:lnR>
                    <a:lnT w="6350" cap="flat" cmpd="sng" algn="ctr">
                      <a:solidFill>
                        <a:srgbClr val="D9D9D9"/>
                      </a:solidFill>
                      <a:prstDash val="solid"/>
                      <a:round/>
                      <a:headEnd type="none" w="med" len="med"/>
                      <a:tailEnd type="none" w="med" len="med"/>
                    </a:lnT>
                    <a:lnB w="12700" cap="flat" cmpd="sng" algn="ctr">
                      <a:solidFill>
                        <a:srgbClr val="C00000"/>
                      </a:solidFill>
                      <a:prstDash val="solid"/>
                      <a:round/>
                      <a:headEnd type="none" w="med" len="med"/>
                      <a:tailEnd type="none" w="med" len="med"/>
                    </a:lnB>
                    <a:solidFill>
                      <a:srgbClr val="FFFFFF"/>
                    </a:solidFill>
                  </a:tcPr>
                </a:tc>
                <a:tc>
                  <a:txBody>
                    <a:bodyPr/>
                    <a:lstStyle/>
                    <a:p>
                      <a:pPr algn="l" fontAlgn="ctr"/>
                      <a:r>
                        <a:rPr lang="es-MX" sz="1100" b="0" i="0" u="none" strike="noStrike" dirty="0">
                          <a:solidFill>
                            <a:srgbClr val="000000"/>
                          </a:solidFill>
                          <a:effectLst/>
                          <a:latin typeface="Century Gothic" panose="020B0502020202020204" pitchFamily="34" charset="0"/>
                        </a:rPr>
                        <a:t> </a:t>
                      </a:r>
                    </a:p>
                  </a:txBody>
                  <a:tcPr marL="0" marR="0" marT="0" marB="0" anchor="ctr">
                    <a:lnL>
                      <a:noFill/>
                    </a:lnL>
                    <a:lnR>
                      <a:noFill/>
                    </a:lnR>
                    <a:lnT w="6350" cap="flat" cmpd="sng" algn="ctr">
                      <a:solidFill>
                        <a:srgbClr val="D9D9D9"/>
                      </a:solidFill>
                      <a:prstDash val="solid"/>
                      <a:round/>
                      <a:headEnd type="none" w="med" len="med"/>
                      <a:tailEnd type="none" w="med" len="med"/>
                    </a:lnT>
                    <a:lnB w="12700" cap="flat" cmpd="sng" algn="ctr">
                      <a:solidFill>
                        <a:srgbClr val="C00000"/>
                      </a:solidFill>
                      <a:prstDash val="solid"/>
                      <a:round/>
                      <a:headEnd type="none" w="med" len="med"/>
                      <a:tailEnd type="none" w="med" len="med"/>
                    </a:lnB>
                    <a:solidFill>
                      <a:srgbClr val="FFFFFF"/>
                    </a:solidFill>
                  </a:tcPr>
                </a:tc>
                <a:tc>
                  <a:txBody>
                    <a:bodyPr/>
                    <a:lstStyle/>
                    <a:p>
                      <a:pPr algn="ctr" fontAlgn="ctr"/>
                      <a:r>
                        <a:rPr lang="es-MX" sz="1100" b="1" i="0" u="none" strike="noStrike" dirty="0">
                          <a:solidFill>
                            <a:srgbClr val="000000"/>
                          </a:solidFill>
                          <a:effectLst/>
                          <a:latin typeface="Century Gothic" panose="020B0502020202020204" pitchFamily="34" charset="0"/>
                        </a:rPr>
                        <a:t> </a:t>
                      </a:r>
                    </a:p>
                  </a:txBody>
                  <a:tcPr marL="0" marR="0" marT="0" marB="0" anchor="ctr">
                    <a:lnL>
                      <a:noFill/>
                    </a:lnL>
                    <a:lnR>
                      <a:noFill/>
                    </a:lnR>
                    <a:lnT w="6350" cap="flat" cmpd="sng" algn="ctr">
                      <a:solidFill>
                        <a:srgbClr val="D9D9D9"/>
                      </a:solidFill>
                      <a:prstDash val="solid"/>
                      <a:round/>
                      <a:headEnd type="none" w="med" len="med"/>
                      <a:tailEnd type="none" w="med" len="med"/>
                    </a:lnT>
                    <a:lnB w="12700" cap="flat" cmpd="sng" algn="ctr">
                      <a:solidFill>
                        <a:srgbClr val="C00000"/>
                      </a:solidFill>
                      <a:prstDash val="solid"/>
                      <a:round/>
                      <a:headEnd type="none" w="med" len="med"/>
                      <a:tailEnd type="none" w="med" len="med"/>
                    </a:lnB>
                    <a:solidFill>
                      <a:srgbClr val="FFFFFF"/>
                    </a:solidFill>
                  </a:tcPr>
                </a:tc>
                <a:tc>
                  <a:txBody>
                    <a:bodyPr/>
                    <a:lstStyle/>
                    <a:p>
                      <a:pPr algn="ctr" fontAlgn="ctr"/>
                      <a:r>
                        <a:rPr lang="es-MX" sz="1100" b="1" i="0" u="none" strike="noStrike" dirty="0">
                          <a:solidFill>
                            <a:srgbClr val="000000"/>
                          </a:solidFill>
                          <a:effectLst/>
                          <a:latin typeface="Century Gothic" panose="020B0502020202020204" pitchFamily="34" charset="0"/>
                        </a:rPr>
                        <a:t> </a:t>
                      </a:r>
                    </a:p>
                  </a:txBody>
                  <a:tcPr marL="0" marR="0" marT="0" marB="0" anchor="ctr">
                    <a:lnL>
                      <a:noFill/>
                    </a:lnL>
                    <a:lnR>
                      <a:noFill/>
                    </a:lnR>
                    <a:lnT w="6350" cap="flat" cmpd="sng" algn="ctr">
                      <a:solidFill>
                        <a:srgbClr val="D9D9D9"/>
                      </a:solidFill>
                      <a:prstDash val="solid"/>
                      <a:round/>
                      <a:headEnd type="none" w="med" len="med"/>
                      <a:tailEnd type="none" w="med" len="med"/>
                    </a:lnT>
                    <a:lnB w="12700" cap="flat" cmpd="sng" algn="ctr">
                      <a:solidFill>
                        <a:srgbClr val="C00000"/>
                      </a:solidFill>
                      <a:prstDash val="solid"/>
                      <a:round/>
                      <a:headEnd type="none" w="med" len="med"/>
                      <a:tailEnd type="none" w="med" len="med"/>
                    </a:lnB>
                    <a:solidFill>
                      <a:srgbClr val="FFFFFF"/>
                    </a:solidFill>
                  </a:tcPr>
                </a:tc>
                <a:tc>
                  <a:txBody>
                    <a:bodyPr/>
                    <a:lstStyle/>
                    <a:p>
                      <a:pPr algn="l" fontAlgn="ctr"/>
                      <a:r>
                        <a:rPr lang="es-MX" sz="1200" b="1" i="0" u="none" strike="noStrike" dirty="0">
                          <a:solidFill>
                            <a:srgbClr val="000000"/>
                          </a:solidFill>
                          <a:effectLst/>
                          <a:latin typeface="Century Gothic" panose="020B0502020202020204" pitchFamily="34" charset="0"/>
                        </a:rPr>
                        <a:t>Experiencia profesional anterior </a:t>
                      </a:r>
                    </a:p>
                  </a:txBody>
                  <a:tcPr marL="0" marR="0" marT="0" marB="0" anchor="ctr">
                    <a:lnL>
                      <a:noFill/>
                    </a:lnL>
                    <a:lnR>
                      <a:noFill/>
                    </a:lnR>
                    <a:lnT w="6350" cap="flat" cmpd="sng" algn="ctr">
                      <a:solidFill>
                        <a:srgbClr val="D9D9D9"/>
                      </a:solidFill>
                      <a:prstDash val="solid"/>
                      <a:round/>
                      <a:headEnd type="none" w="med" len="med"/>
                      <a:tailEnd type="none" w="med" len="med"/>
                    </a:lnT>
                    <a:lnB w="12700" cap="flat" cmpd="sng" algn="ctr">
                      <a:solidFill>
                        <a:srgbClr val="C00000"/>
                      </a:solidFill>
                      <a:prstDash val="solid"/>
                      <a:round/>
                      <a:headEnd type="none" w="med" len="med"/>
                      <a:tailEnd type="none" w="med" len="med"/>
                    </a:lnB>
                    <a:solidFill>
                      <a:srgbClr val="FFFFFF"/>
                    </a:solidFill>
                  </a:tcPr>
                </a:tc>
                <a:tc>
                  <a:txBody>
                    <a:bodyPr/>
                    <a:lstStyle/>
                    <a:p>
                      <a:pPr algn="l" fontAlgn="ctr"/>
                      <a:r>
                        <a:rPr lang="es-MX" sz="1200" b="1" i="0" u="none" strike="noStrike" dirty="0">
                          <a:solidFill>
                            <a:srgbClr val="000000"/>
                          </a:solidFill>
                          <a:effectLst/>
                          <a:latin typeface="Century Gothic" panose="020B0502020202020204" pitchFamily="34" charset="0"/>
                        </a:rPr>
                        <a:t> </a:t>
                      </a:r>
                    </a:p>
                  </a:txBody>
                  <a:tcPr marL="0" marR="0" marT="0" marB="0" anchor="ctr">
                    <a:lnL>
                      <a:noFill/>
                    </a:lnL>
                    <a:lnR>
                      <a:noFill/>
                    </a:lnR>
                    <a:lnT w="6350" cap="flat" cmpd="sng" algn="ctr">
                      <a:solidFill>
                        <a:srgbClr val="D9D9D9"/>
                      </a:solidFill>
                      <a:prstDash val="solid"/>
                      <a:round/>
                      <a:headEnd type="none" w="med" len="med"/>
                      <a:tailEnd type="none" w="med" len="med"/>
                    </a:lnT>
                    <a:lnB w="12700" cap="flat" cmpd="sng" algn="ctr">
                      <a:solidFill>
                        <a:srgbClr val="C00000"/>
                      </a:solidFill>
                      <a:prstDash val="solid"/>
                      <a:round/>
                      <a:headEnd type="none" w="med" len="med"/>
                      <a:tailEnd type="none" w="med" len="med"/>
                    </a:lnB>
                    <a:solidFill>
                      <a:srgbClr val="FFFFFF"/>
                    </a:solidFill>
                  </a:tcPr>
                </a:tc>
                <a:tc>
                  <a:txBody>
                    <a:bodyPr/>
                    <a:lstStyle/>
                    <a:p>
                      <a:pPr algn="l" fontAlgn="ctr"/>
                      <a:r>
                        <a:rPr lang="es-MX" sz="1200" b="1" i="0" u="none" strike="noStrike" dirty="0">
                          <a:solidFill>
                            <a:srgbClr val="000000"/>
                          </a:solidFill>
                          <a:effectLst/>
                          <a:latin typeface="Century Gothic" panose="020B0502020202020204" pitchFamily="34" charset="0"/>
                        </a:rPr>
                        <a:t>Preparación académica</a:t>
                      </a:r>
                    </a:p>
                  </a:txBody>
                  <a:tcPr marL="0" marR="0" marT="0" marB="0" anchor="ctr">
                    <a:lnL>
                      <a:noFill/>
                    </a:lnL>
                    <a:lnR>
                      <a:noFill/>
                    </a:lnR>
                    <a:lnT w="6350" cap="flat" cmpd="sng" algn="ctr">
                      <a:solidFill>
                        <a:srgbClr val="D9D9D9"/>
                      </a:solidFill>
                      <a:prstDash val="solid"/>
                      <a:round/>
                      <a:headEnd type="none" w="med" len="med"/>
                      <a:tailEnd type="none" w="med" len="med"/>
                    </a:lnT>
                    <a:lnB w="12700" cap="flat" cmpd="sng" algn="ctr">
                      <a:solidFill>
                        <a:srgbClr val="C00000"/>
                      </a:solidFill>
                      <a:prstDash val="solid"/>
                      <a:round/>
                      <a:headEnd type="none" w="med" len="med"/>
                      <a:tailEnd type="none" w="med" len="med"/>
                    </a:lnB>
                    <a:solidFill>
                      <a:srgbClr val="FFFFFF"/>
                    </a:solidFill>
                  </a:tcPr>
                </a:tc>
                <a:extLst>
                  <a:ext uri="{0D108BD9-81ED-4DB2-BD59-A6C34878D82A}">
                    <a16:rowId xmlns="" xmlns:a16="http://schemas.microsoft.com/office/drawing/2014/main" val="10000"/>
                  </a:ext>
                </a:extLst>
              </a:tr>
              <a:tr h="140878">
                <a:tc>
                  <a:txBody>
                    <a:bodyPr/>
                    <a:lstStyle/>
                    <a:p>
                      <a:pPr algn="l" fontAlgn="b"/>
                      <a:r>
                        <a:rPr lang="es-MX" sz="1100" b="0" i="0" u="none" strike="noStrike" dirty="0">
                          <a:solidFill>
                            <a:srgbClr val="000000"/>
                          </a:solidFill>
                          <a:effectLst/>
                          <a:latin typeface="Century Gothic" panose="020B0502020202020204" pitchFamily="34" charset="0"/>
                        </a:rPr>
                        <a:t> </a:t>
                      </a:r>
                    </a:p>
                  </a:txBody>
                  <a:tcPr marL="0" marR="0" marT="0" marB="0" anchor="b">
                    <a:lnL>
                      <a:noFill/>
                    </a:lnL>
                    <a:lnR>
                      <a:noFill/>
                    </a:lnR>
                    <a:lnT w="12700" cap="flat" cmpd="sng" algn="ctr">
                      <a:solidFill>
                        <a:srgbClr val="C00000"/>
                      </a:solidFill>
                      <a:prstDash val="solid"/>
                      <a:round/>
                      <a:headEnd type="none" w="med" len="med"/>
                      <a:tailEnd type="none" w="med" len="med"/>
                    </a:lnT>
                    <a:lnB>
                      <a:noFill/>
                    </a:lnB>
                    <a:solidFill>
                      <a:srgbClr val="FFFFFF"/>
                    </a:solidFill>
                  </a:tcPr>
                </a:tc>
                <a:tc>
                  <a:txBody>
                    <a:bodyPr/>
                    <a:lstStyle/>
                    <a:p>
                      <a:pPr algn="l" fontAlgn="b"/>
                      <a:r>
                        <a:rPr lang="es-MX" sz="1100" b="0" i="0" u="none" strike="noStrike" dirty="0">
                          <a:solidFill>
                            <a:srgbClr val="000000"/>
                          </a:solidFill>
                          <a:effectLst/>
                          <a:latin typeface="Century Gothic" panose="020B0502020202020204" pitchFamily="34" charset="0"/>
                        </a:rPr>
                        <a:t> </a:t>
                      </a:r>
                    </a:p>
                  </a:txBody>
                  <a:tcPr marL="0" marR="0" marT="0" marB="0" anchor="b">
                    <a:lnL>
                      <a:noFill/>
                    </a:lnL>
                    <a:lnR>
                      <a:noFill/>
                    </a:lnR>
                    <a:lnT w="12700" cap="flat" cmpd="sng" algn="ctr">
                      <a:solidFill>
                        <a:srgbClr val="C00000"/>
                      </a:solidFill>
                      <a:prstDash val="solid"/>
                      <a:round/>
                      <a:headEnd type="none" w="med" len="med"/>
                      <a:tailEnd type="none" w="med" len="med"/>
                    </a:lnT>
                    <a:lnB>
                      <a:noFill/>
                    </a:lnB>
                    <a:solidFill>
                      <a:srgbClr val="FFFFFF"/>
                    </a:solidFill>
                  </a:tcPr>
                </a:tc>
                <a:tc>
                  <a:txBody>
                    <a:bodyPr/>
                    <a:lstStyle/>
                    <a:p>
                      <a:pPr algn="l" fontAlgn="b"/>
                      <a:r>
                        <a:rPr lang="es-MX" sz="1100" b="0" i="0" u="none" strike="noStrike" dirty="0">
                          <a:solidFill>
                            <a:srgbClr val="000000"/>
                          </a:solidFill>
                          <a:effectLst/>
                          <a:latin typeface="Century Gothic" panose="020B0502020202020204" pitchFamily="34" charset="0"/>
                        </a:rPr>
                        <a:t> </a:t>
                      </a:r>
                    </a:p>
                  </a:txBody>
                  <a:tcPr marL="0" marR="0" marT="0" marB="0" anchor="b">
                    <a:lnL>
                      <a:noFill/>
                    </a:lnL>
                    <a:lnR>
                      <a:noFill/>
                    </a:lnR>
                    <a:lnT w="12700" cap="flat" cmpd="sng" algn="ctr">
                      <a:solidFill>
                        <a:srgbClr val="C00000"/>
                      </a:solidFill>
                      <a:prstDash val="solid"/>
                      <a:round/>
                      <a:headEnd type="none" w="med" len="med"/>
                      <a:tailEnd type="none" w="med" len="med"/>
                    </a:lnT>
                    <a:lnB>
                      <a:noFill/>
                    </a:lnB>
                    <a:solidFill>
                      <a:srgbClr val="FFFFFF"/>
                    </a:solidFill>
                  </a:tcPr>
                </a:tc>
                <a:tc>
                  <a:txBody>
                    <a:bodyPr/>
                    <a:lstStyle/>
                    <a:p>
                      <a:pPr algn="l" fontAlgn="b"/>
                      <a:r>
                        <a:rPr lang="es-MX" sz="1100" b="0" i="0" u="none" strike="noStrike" dirty="0">
                          <a:solidFill>
                            <a:srgbClr val="000000"/>
                          </a:solidFill>
                          <a:effectLst/>
                          <a:latin typeface="Century Gothic" panose="020B0502020202020204" pitchFamily="34" charset="0"/>
                        </a:rPr>
                        <a:t> </a:t>
                      </a:r>
                    </a:p>
                  </a:txBody>
                  <a:tcPr marL="0" marR="0" marT="0" marB="0" anchor="b">
                    <a:lnL>
                      <a:noFill/>
                    </a:lnL>
                    <a:lnR>
                      <a:noFill/>
                    </a:lnR>
                    <a:lnT w="12700" cap="flat" cmpd="sng" algn="ctr">
                      <a:solidFill>
                        <a:srgbClr val="C00000"/>
                      </a:solidFill>
                      <a:prstDash val="solid"/>
                      <a:round/>
                      <a:headEnd type="none" w="med" len="med"/>
                      <a:tailEnd type="none" w="med" len="med"/>
                    </a:lnT>
                    <a:lnB>
                      <a:noFill/>
                    </a:lnB>
                    <a:solidFill>
                      <a:srgbClr val="FFFFFF"/>
                    </a:solidFill>
                  </a:tcPr>
                </a:tc>
                <a:tc>
                  <a:txBody>
                    <a:bodyPr/>
                    <a:lstStyle/>
                    <a:p>
                      <a:pPr algn="l" fontAlgn="b"/>
                      <a:r>
                        <a:rPr lang="es-MX" sz="1100" b="0" i="0" u="none" strike="noStrike" dirty="0">
                          <a:solidFill>
                            <a:srgbClr val="000000"/>
                          </a:solidFill>
                          <a:effectLst/>
                          <a:latin typeface="Century Gothic" panose="020B0502020202020204" pitchFamily="34" charset="0"/>
                        </a:rPr>
                        <a:t> </a:t>
                      </a:r>
                    </a:p>
                  </a:txBody>
                  <a:tcPr marL="0" marR="0" marT="0" marB="0" anchor="b">
                    <a:lnL>
                      <a:noFill/>
                    </a:lnL>
                    <a:lnR>
                      <a:noFill/>
                    </a:lnR>
                    <a:lnT w="12700" cap="flat" cmpd="sng" algn="ctr">
                      <a:solidFill>
                        <a:srgbClr val="C00000"/>
                      </a:solidFill>
                      <a:prstDash val="solid"/>
                      <a:round/>
                      <a:headEnd type="none" w="med" len="med"/>
                      <a:tailEnd type="none" w="med" len="med"/>
                    </a:lnT>
                    <a:lnB>
                      <a:noFill/>
                    </a:lnB>
                    <a:solidFill>
                      <a:srgbClr val="FFFFFF"/>
                    </a:solidFill>
                  </a:tcPr>
                </a:tc>
                <a:tc>
                  <a:txBody>
                    <a:bodyPr/>
                    <a:lstStyle/>
                    <a:p>
                      <a:pPr algn="l" fontAlgn="b"/>
                      <a:r>
                        <a:rPr lang="es-MX" sz="1100" b="0" i="0" u="none" strike="noStrike" dirty="0">
                          <a:solidFill>
                            <a:srgbClr val="000000"/>
                          </a:solidFill>
                          <a:effectLst/>
                          <a:latin typeface="Century Gothic" panose="020B0502020202020204" pitchFamily="34" charset="0"/>
                        </a:rPr>
                        <a:t> </a:t>
                      </a:r>
                    </a:p>
                  </a:txBody>
                  <a:tcPr marL="0" marR="0" marT="0" marB="0" anchor="b">
                    <a:lnL>
                      <a:noFill/>
                    </a:lnL>
                    <a:lnR>
                      <a:noFill/>
                    </a:lnR>
                    <a:lnT w="12700" cap="flat" cmpd="sng" algn="ctr">
                      <a:solidFill>
                        <a:srgbClr val="C00000"/>
                      </a:solidFill>
                      <a:prstDash val="solid"/>
                      <a:round/>
                      <a:headEnd type="none" w="med" len="med"/>
                      <a:tailEnd type="none" w="med" len="med"/>
                    </a:lnT>
                    <a:lnB>
                      <a:noFill/>
                    </a:lnB>
                    <a:solidFill>
                      <a:srgbClr val="FFFFFF"/>
                    </a:solidFill>
                  </a:tcPr>
                </a:tc>
                <a:tc>
                  <a:txBody>
                    <a:bodyPr/>
                    <a:lstStyle/>
                    <a:p>
                      <a:pPr algn="l" fontAlgn="b"/>
                      <a:r>
                        <a:rPr lang="es-MX" sz="1100" b="0" i="0" u="none" strike="noStrike" dirty="0">
                          <a:solidFill>
                            <a:srgbClr val="000000"/>
                          </a:solidFill>
                          <a:effectLst/>
                          <a:latin typeface="Century Gothic" panose="020B0502020202020204" pitchFamily="34" charset="0"/>
                        </a:rPr>
                        <a:t> </a:t>
                      </a:r>
                    </a:p>
                  </a:txBody>
                  <a:tcPr marL="0" marR="0" marT="0" marB="0" anchor="b">
                    <a:lnL>
                      <a:noFill/>
                    </a:lnL>
                    <a:lnR>
                      <a:noFill/>
                    </a:lnR>
                    <a:lnT w="12700" cap="flat" cmpd="sng" algn="ctr">
                      <a:solidFill>
                        <a:srgbClr val="C00000"/>
                      </a:solidFill>
                      <a:prstDash val="solid"/>
                      <a:round/>
                      <a:headEnd type="none" w="med" len="med"/>
                      <a:tailEnd type="none" w="med" len="med"/>
                    </a:lnT>
                    <a:lnB>
                      <a:noFill/>
                    </a:lnB>
                    <a:solidFill>
                      <a:srgbClr val="FFFFFF"/>
                    </a:solidFill>
                  </a:tcPr>
                </a:tc>
                <a:tc>
                  <a:txBody>
                    <a:bodyPr/>
                    <a:lstStyle/>
                    <a:p>
                      <a:pPr algn="l" fontAlgn="b"/>
                      <a:r>
                        <a:rPr lang="es-MX" sz="1100" b="0" i="0" u="none" strike="noStrike" dirty="0">
                          <a:solidFill>
                            <a:srgbClr val="000000"/>
                          </a:solidFill>
                          <a:effectLst/>
                          <a:latin typeface="Century Gothic" panose="020B0502020202020204" pitchFamily="34" charset="0"/>
                        </a:rPr>
                        <a:t> </a:t>
                      </a:r>
                    </a:p>
                  </a:txBody>
                  <a:tcPr marL="0" marR="0" marT="0" marB="0" anchor="b">
                    <a:lnL>
                      <a:noFill/>
                    </a:lnL>
                    <a:lnR>
                      <a:noFill/>
                    </a:lnR>
                    <a:lnT w="12700" cap="flat" cmpd="sng" algn="ctr">
                      <a:solidFill>
                        <a:srgbClr val="C00000"/>
                      </a:solidFill>
                      <a:prstDash val="solid"/>
                      <a:round/>
                      <a:headEnd type="none" w="med" len="med"/>
                      <a:tailEnd type="none" w="med" len="med"/>
                    </a:lnT>
                    <a:lnB>
                      <a:noFill/>
                    </a:lnB>
                    <a:solidFill>
                      <a:srgbClr val="FFFFFF"/>
                    </a:solidFill>
                  </a:tcPr>
                </a:tc>
                <a:extLst>
                  <a:ext uri="{0D108BD9-81ED-4DB2-BD59-A6C34878D82A}">
                    <a16:rowId xmlns="" xmlns:a16="http://schemas.microsoft.com/office/drawing/2014/main" val="10001"/>
                  </a:ext>
                </a:extLst>
              </a:tr>
              <a:tr h="968534">
                <a:tc>
                  <a:txBody>
                    <a:bodyPr/>
                    <a:lstStyle/>
                    <a:p>
                      <a:pPr algn="l" fontAlgn="b"/>
                      <a:endParaRPr lang="es-MX" sz="1100" b="0" i="0" u="none" strike="noStrike" dirty="0">
                        <a:solidFill>
                          <a:srgbClr val="000000"/>
                        </a:solidFill>
                        <a:effectLst/>
                        <a:latin typeface="Calibri" panose="020F0502020204030204" pitchFamily="34" charset="0"/>
                      </a:endParaRPr>
                    </a:p>
                  </a:txBody>
                  <a:tcPr marL="0" marR="0" marT="0" marB="0">
                    <a:lnL>
                      <a:noFill/>
                    </a:lnL>
                    <a:lnR>
                      <a:noFill/>
                    </a:lnR>
                    <a:lnT>
                      <a:noFill/>
                    </a:lnT>
                    <a:lnB>
                      <a:noFill/>
                    </a:lnB>
                  </a:tcPr>
                </a:tc>
                <a:tc>
                  <a:txBody>
                    <a:bodyPr/>
                    <a:lstStyle/>
                    <a:p>
                      <a:pPr algn="l" fontAlgn="b"/>
                      <a:endParaRPr lang="es-MX" sz="1100" b="0" i="0" u="none" strike="noStrike" dirty="0">
                        <a:solidFill>
                          <a:srgbClr val="000000"/>
                        </a:solidFill>
                        <a:effectLst/>
                        <a:latin typeface="Century Gothic" panose="020B0502020202020204" pitchFamily="34" charset="0"/>
                      </a:endParaRPr>
                    </a:p>
                  </a:txBody>
                  <a:tcPr marL="0" marR="0" marT="0" marB="0" anchor="b">
                    <a:lnL>
                      <a:noFill/>
                    </a:lnL>
                    <a:lnR>
                      <a:noFill/>
                    </a:lnR>
                    <a:lnT>
                      <a:noFill/>
                    </a:lnT>
                    <a:lnB>
                      <a:noFill/>
                    </a:lnB>
                  </a:tcPr>
                </a:tc>
                <a:tc>
                  <a:txBody>
                    <a:bodyPr/>
                    <a:lstStyle/>
                    <a:p>
                      <a:pPr algn="l" fontAlgn="ctr"/>
                      <a:r>
                        <a:rPr lang="es-MX" sz="1100" b="1" i="0" u="none" strike="noStrike" dirty="0" smtClean="0">
                          <a:solidFill>
                            <a:srgbClr val="FFFFFF"/>
                          </a:solidFill>
                          <a:effectLst/>
                          <a:latin typeface="Century Gothic" panose="020B0502020202020204" pitchFamily="34" charset="0"/>
                        </a:rPr>
                        <a:t>   Raúl</a:t>
                      </a:r>
                      <a:r>
                        <a:rPr lang="es-MX" sz="1100" b="1" i="0" u="none" strike="noStrike" baseline="0" dirty="0" smtClean="0">
                          <a:solidFill>
                            <a:srgbClr val="FFFFFF"/>
                          </a:solidFill>
                          <a:effectLst/>
                          <a:latin typeface="Century Gothic" panose="020B0502020202020204" pitchFamily="34" charset="0"/>
                        </a:rPr>
                        <a:t> A. Gallegos</a:t>
                      </a:r>
                      <a:r>
                        <a:rPr lang="es-MX" sz="1100" b="0" i="0" u="none" strike="noStrike" dirty="0" smtClean="0">
                          <a:solidFill>
                            <a:srgbClr val="FFFFFF"/>
                          </a:solidFill>
                          <a:effectLst/>
                          <a:latin typeface="Century Gothic" panose="020B0502020202020204" pitchFamily="34" charset="0"/>
                        </a:rPr>
                        <a:t/>
                      </a:r>
                      <a:br>
                        <a:rPr lang="es-MX" sz="1100" b="0" i="0" u="none" strike="noStrike" dirty="0" smtClean="0">
                          <a:solidFill>
                            <a:srgbClr val="FFFFFF"/>
                          </a:solidFill>
                          <a:effectLst/>
                          <a:latin typeface="Century Gothic" panose="020B0502020202020204" pitchFamily="34" charset="0"/>
                        </a:rPr>
                      </a:br>
                      <a:r>
                        <a:rPr lang="es-MX" sz="1100" b="0" i="0" u="none" strike="noStrike" dirty="0" smtClean="0">
                          <a:solidFill>
                            <a:srgbClr val="FFFFFF"/>
                          </a:solidFill>
                          <a:effectLst/>
                          <a:latin typeface="Century Gothic" panose="020B0502020202020204" pitchFamily="34" charset="0"/>
                        </a:rPr>
                        <a:t/>
                      </a:r>
                      <a:br>
                        <a:rPr lang="es-MX" sz="1100" b="0" i="0" u="none" strike="noStrike" dirty="0" smtClean="0">
                          <a:solidFill>
                            <a:srgbClr val="FFFFFF"/>
                          </a:solidFill>
                          <a:effectLst/>
                          <a:latin typeface="Century Gothic" panose="020B0502020202020204" pitchFamily="34" charset="0"/>
                        </a:rPr>
                      </a:br>
                      <a:r>
                        <a:rPr lang="es-MX" sz="1100" b="0" i="0" u="none" strike="noStrike" dirty="0" smtClean="0">
                          <a:solidFill>
                            <a:srgbClr val="FFFFFF"/>
                          </a:solidFill>
                          <a:effectLst/>
                          <a:latin typeface="Century Gothic" panose="020B0502020202020204" pitchFamily="34" charset="0"/>
                        </a:rPr>
                        <a:t>    Co-administrador</a:t>
                      </a:r>
                      <a:br>
                        <a:rPr lang="es-MX" sz="1100" b="0" i="0" u="none" strike="noStrike" dirty="0" smtClean="0">
                          <a:solidFill>
                            <a:srgbClr val="FFFFFF"/>
                          </a:solidFill>
                          <a:effectLst/>
                          <a:latin typeface="Century Gothic" panose="020B0502020202020204" pitchFamily="34" charset="0"/>
                        </a:rPr>
                      </a:br>
                      <a:r>
                        <a:rPr lang="es-MX" sz="1100" b="0" i="0" u="none" strike="noStrike" dirty="0" smtClean="0">
                          <a:solidFill>
                            <a:srgbClr val="FFFFFF"/>
                          </a:solidFill>
                          <a:effectLst/>
                          <a:latin typeface="Century Gothic" panose="020B0502020202020204" pitchFamily="34" charset="0"/>
                        </a:rPr>
                        <a:t>    del portafolio</a:t>
                      </a:r>
                      <a:endParaRPr lang="es-MX" sz="1000" b="0" i="0" u="none" strike="noStrike" dirty="0">
                        <a:solidFill>
                          <a:srgbClr val="FFFFFF"/>
                        </a:solidFill>
                        <a:effectLst/>
                        <a:latin typeface="Century Gothic" panose="020B0502020202020204" pitchFamily="34" charset="0"/>
                      </a:endParaRPr>
                    </a:p>
                  </a:txBody>
                  <a:tcPr marL="0" marR="0" marT="0" marB="0" anchor="ctr">
                    <a:lnL>
                      <a:noFill/>
                    </a:lnL>
                    <a:lnR>
                      <a:noFill/>
                    </a:lnR>
                    <a:lnT>
                      <a:noFill/>
                    </a:lnT>
                    <a:lnB>
                      <a:noFill/>
                    </a:lnB>
                    <a:solidFill>
                      <a:srgbClr val="C00000"/>
                    </a:solidFill>
                  </a:tcPr>
                </a:tc>
                <a:tc>
                  <a:txBody>
                    <a:bodyPr/>
                    <a:lstStyle/>
                    <a:p>
                      <a:pPr algn="l" fontAlgn="b"/>
                      <a:r>
                        <a:rPr lang="es-MX" sz="1100" b="0" i="0" u="none" strike="noStrike" dirty="0">
                          <a:solidFill>
                            <a:srgbClr val="000000"/>
                          </a:solidFill>
                          <a:effectLst/>
                          <a:latin typeface="Century Gothic" panose="020B0502020202020204" pitchFamily="34" charset="0"/>
                        </a:rPr>
                        <a:t> </a:t>
                      </a:r>
                    </a:p>
                  </a:txBody>
                  <a:tcPr marL="0" marR="0" marT="0" marB="0" anchor="b">
                    <a:lnL>
                      <a:noFill/>
                    </a:lnL>
                    <a:lnR>
                      <a:noFill/>
                    </a:lnR>
                    <a:lnT>
                      <a:noFill/>
                    </a:lnT>
                    <a:lnB>
                      <a:noFill/>
                    </a:lnB>
                    <a:solidFill>
                      <a:srgbClr val="FFFFFF"/>
                    </a:solidFill>
                  </a:tcPr>
                </a:tc>
                <a:tc>
                  <a:txBody>
                    <a:bodyPr/>
                    <a:lstStyle/>
                    <a:p>
                      <a:pPr algn="l" fontAlgn="b"/>
                      <a:r>
                        <a:rPr lang="es-MX" sz="1100" b="0" i="0" u="none" strike="noStrike" dirty="0" smtClean="0">
                          <a:solidFill>
                            <a:srgbClr val="000000"/>
                          </a:solidFill>
                          <a:effectLst/>
                          <a:latin typeface="Century Gothic" panose="020B0502020202020204" pitchFamily="34" charset="0"/>
                        </a:rPr>
                        <a:t> </a:t>
                      </a:r>
                      <a:endParaRPr lang="es-MX" sz="1100" b="0" i="0" u="none" strike="noStrike" dirty="0">
                        <a:solidFill>
                          <a:srgbClr val="000000"/>
                        </a:solidFill>
                        <a:effectLst/>
                        <a:latin typeface="Century Gothic" panose="020B0502020202020204" pitchFamily="34" charset="0"/>
                      </a:endParaRPr>
                    </a:p>
                  </a:txBody>
                  <a:tcPr marL="0" marR="0" marT="0" marB="0" anchor="b">
                    <a:lnL>
                      <a:noFill/>
                    </a:lnL>
                    <a:lnR>
                      <a:noFill/>
                    </a:lnR>
                    <a:lnT>
                      <a:noFill/>
                    </a:lnT>
                    <a:lnB>
                      <a:noFill/>
                    </a:lnB>
                    <a:solidFill>
                      <a:srgbClr val="FFFFFF"/>
                    </a:solidFill>
                  </a:tcPr>
                </a:tc>
                <a:tc>
                  <a:txBody>
                    <a:bodyPr/>
                    <a:lstStyle/>
                    <a:p>
                      <a:pPr algn="l" fontAlgn="ctr"/>
                      <a:r>
                        <a:rPr lang="es-MX" sz="1100" b="0" i="0" u="none" strike="noStrike" dirty="0" smtClean="0">
                          <a:solidFill>
                            <a:srgbClr val="000000"/>
                          </a:solidFill>
                          <a:effectLst/>
                          <a:latin typeface="Century Gothic" panose="020B0502020202020204" pitchFamily="34" charset="0"/>
                        </a:rPr>
                        <a:t>• Presidente y Director General,</a:t>
                      </a:r>
                      <a:r>
                        <a:rPr lang="es-MX" sz="1100" b="0" i="0" u="none" strike="noStrike" baseline="0" dirty="0" smtClean="0">
                          <a:solidFill>
                            <a:srgbClr val="000000"/>
                          </a:solidFill>
                          <a:effectLst/>
                          <a:latin typeface="Century Gothic" panose="020B0502020202020204" pitchFamily="34" charset="0"/>
                        </a:rPr>
                        <a:t> </a:t>
                      </a:r>
                      <a:r>
                        <a:rPr lang="es-MX" sz="1100" b="0" i="0" u="none" strike="noStrike" dirty="0" smtClean="0">
                          <a:solidFill>
                            <a:srgbClr val="000000"/>
                          </a:solidFill>
                          <a:effectLst/>
                          <a:latin typeface="Century Gothic" panose="020B0502020202020204" pitchFamily="34" charset="0"/>
                        </a:rPr>
                        <a:t>GE México</a:t>
                      </a:r>
                      <a:endParaRPr lang="es-MX" sz="1100" b="0" i="0" u="none" strike="noStrike" baseline="0" dirty="0" smtClean="0">
                        <a:solidFill>
                          <a:srgbClr val="000000"/>
                        </a:solidFill>
                        <a:effectLst/>
                        <a:latin typeface="Century Gothic" panose="020B0502020202020204" pitchFamily="34" charset="0"/>
                      </a:endParaRPr>
                    </a:p>
                    <a:p>
                      <a:pPr marL="0" marR="0" lvl="0" indent="0" algn="l" defTabSz="457200" rtl="0" eaLnBrk="1" fontAlgn="ctr" latinLnBrk="0" hangingPunct="1">
                        <a:lnSpc>
                          <a:spcPct val="100000"/>
                        </a:lnSpc>
                        <a:spcBef>
                          <a:spcPts val="0"/>
                        </a:spcBef>
                        <a:spcAft>
                          <a:spcPts val="0"/>
                        </a:spcAft>
                        <a:buClrTx/>
                        <a:buSzTx/>
                        <a:buFontTx/>
                        <a:buNone/>
                        <a:tabLst/>
                        <a:defRPr/>
                      </a:pPr>
                      <a:r>
                        <a:rPr lang="es-MX" sz="1100" b="0" i="0" u="none" strike="noStrike" dirty="0" smtClean="0">
                          <a:solidFill>
                            <a:srgbClr val="000000"/>
                          </a:solidFill>
                          <a:effectLst/>
                          <a:latin typeface="Century Gothic" panose="020B0502020202020204" pitchFamily="34" charset="0"/>
                        </a:rPr>
                        <a:t>• 15</a:t>
                      </a:r>
                      <a:r>
                        <a:rPr lang="es-MX" sz="1100" b="0" i="0" u="none" strike="noStrike" baseline="0" dirty="0" smtClean="0">
                          <a:solidFill>
                            <a:srgbClr val="000000"/>
                          </a:solidFill>
                          <a:effectLst/>
                          <a:latin typeface="Century Gothic" panose="020B0502020202020204" pitchFamily="34" charset="0"/>
                        </a:rPr>
                        <a:t> años de experiencia en bienes raíces </a:t>
                      </a:r>
                    </a:p>
                    <a:p>
                      <a:pPr marL="0" marR="0" lvl="0" indent="0" algn="l" defTabSz="457200" rtl="0" eaLnBrk="1" fontAlgn="ctr" latinLnBrk="0" hangingPunct="1">
                        <a:lnSpc>
                          <a:spcPct val="100000"/>
                        </a:lnSpc>
                        <a:spcBef>
                          <a:spcPts val="0"/>
                        </a:spcBef>
                        <a:spcAft>
                          <a:spcPts val="0"/>
                        </a:spcAft>
                        <a:buClrTx/>
                        <a:buSzTx/>
                        <a:buFontTx/>
                        <a:buNone/>
                        <a:tabLst/>
                        <a:defRPr/>
                      </a:pPr>
                      <a:r>
                        <a:rPr lang="es-MX" sz="1100" b="0" i="0" u="none" strike="noStrike" dirty="0" smtClean="0">
                          <a:solidFill>
                            <a:srgbClr val="000000"/>
                          </a:solidFill>
                          <a:effectLst/>
                          <a:latin typeface="Century Gothic" panose="020B0502020202020204" pitchFamily="34" charset="0"/>
                        </a:rPr>
                        <a:t>• 19</a:t>
                      </a:r>
                      <a:r>
                        <a:rPr lang="es-MX" sz="1100" b="0" i="0" u="none" strike="noStrike" baseline="0" dirty="0" smtClean="0">
                          <a:solidFill>
                            <a:srgbClr val="000000"/>
                          </a:solidFill>
                          <a:effectLst/>
                          <a:latin typeface="Century Gothic" panose="020B0502020202020204" pitchFamily="34" charset="0"/>
                        </a:rPr>
                        <a:t> años trabajando en GE</a:t>
                      </a:r>
                      <a:endParaRPr lang="es-MX" sz="1100" b="0" i="0" u="none" strike="noStrike" baseline="0" dirty="0">
                        <a:solidFill>
                          <a:srgbClr val="000000"/>
                        </a:solidFill>
                        <a:effectLst/>
                        <a:latin typeface="Century Gothic" panose="020B0502020202020204" pitchFamily="34" charset="0"/>
                      </a:endParaRPr>
                    </a:p>
                  </a:txBody>
                  <a:tcPr marL="0" marR="0" marT="0" marB="0" anchor="ctr">
                    <a:lnL>
                      <a:noFill/>
                    </a:lnL>
                    <a:lnR>
                      <a:noFill/>
                    </a:lnR>
                    <a:lnT>
                      <a:noFill/>
                    </a:lnT>
                    <a:lnB>
                      <a:noFill/>
                    </a:lnB>
                    <a:solidFill>
                      <a:srgbClr val="FFFFFF"/>
                    </a:solidFill>
                  </a:tcPr>
                </a:tc>
                <a:tc>
                  <a:txBody>
                    <a:bodyPr/>
                    <a:lstStyle/>
                    <a:p>
                      <a:pPr algn="l" fontAlgn="b"/>
                      <a:r>
                        <a:rPr lang="es-MX" sz="1100" b="0" i="0" u="none" strike="noStrike" dirty="0">
                          <a:solidFill>
                            <a:srgbClr val="000000"/>
                          </a:solidFill>
                          <a:effectLst/>
                          <a:latin typeface="Century Gothic" panose="020B0502020202020204" pitchFamily="34" charset="0"/>
                        </a:rPr>
                        <a:t> </a:t>
                      </a:r>
                    </a:p>
                  </a:txBody>
                  <a:tcPr marL="0" marR="0" marT="0" marB="0" anchor="b">
                    <a:lnL>
                      <a:noFill/>
                    </a:lnL>
                    <a:lnR>
                      <a:noFill/>
                    </a:lnR>
                    <a:lnT>
                      <a:noFill/>
                    </a:lnT>
                    <a:lnB>
                      <a:noFill/>
                    </a:lnB>
                    <a:solidFill>
                      <a:srgbClr val="FFFFFF"/>
                    </a:solidFill>
                  </a:tcPr>
                </a:tc>
                <a:tc>
                  <a:txBody>
                    <a:bodyPr/>
                    <a:lstStyle/>
                    <a:p>
                      <a:pPr algn="l" fontAlgn="ctr"/>
                      <a:r>
                        <a:rPr lang="es-MX" sz="1100" b="0" i="0" u="none" strike="noStrike" dirty="0">
                          <a:solidFill>
                            <a:srgbClr val="000000"/>
                          </a:solidFill>
                          <a:effectLst/>
                          <a:latin typeface="Century Gothic" panose="020B0502020202020204" pitchFamily="34" charset="0"/>
                        </a:rPr>
                        <a:t>• </a:t>
                      </a:r>
                      <a:r>
                        <a:rPr lang="es-MX" sz="1100" b="0" i="0" u="none" strike="noStrike" dirty="0" smtClean="0">
                          <a:solidFill>
                            <a:srgbClr val="000000"/>
                          </a:solidFill>
                          <a:effectLst/>
                          <a:latin typeface="Century Gothic" panose="020B0502020202020204" pitchFamily="34" charset="0"/>
                        </a:rPr>
                        <a:t>MBA</a:t>
                      </a:r>
                      <a:r>
                        <a:rPr lang="es-MX" sz="1100" b="0" i="0" u="none" strike="noStrike" baseline="0" dirty="0" smtClean="0">
                          <a:solidFill>
                            <a:srgbClr val="000000"/>
                          </a:solidFill>
                          <a:effectLst/>
                          <a:latin typeface="Century Gothic" panose="020B0502020202020204" pitchFamily="34" charset="0"/>
                        </a:rPr>
                        <a:t> por </a:t>
                      </a:r>
                      <a:r>
                        <a:rPr lang="es-MX" sz="1100" b="0" i="0" u="none" strike="noStrike" dirty="0" smtClean="0">
                          <a:solidFill>
                            <a:srgbClr val="000000"/>
                          </a:solidFill>
                          <a:effectLst/>
                          <a:latin typeface="Century Gothic" panose="020B0502020202020204" pitchFamily="34" charset="0"/>
                        </a:rPr>
                        <a:t>Columbia NY</a:t>
                      </a:r>
                    </a:p>
                    <a:p>
                      <a:pPr algn="l" fontAlgn="ctr"/>
                      <a:r>
                        <a:rPr lang="es-MX" sz="1100" b="0" i="0" u="none" strike="noStrike" dirty="0" smtClean="0">
                          <a:solidFill>
                            <a:srgbClr val="000000"/>
                          </a:solidFill>
                          <a:effectLst/>
                          <a:latin typeface="Century Gothic" panose="020B0502020202020204" pitchFamily="34" charset="0"/>
                        </a:rPr>
                        <a:t>• Ingeniería</a:t>
                      </a:r>
                      <a:r>
                        <a:rPr lang="es-MX" sz="1100" b="0" i="0" u="none" strike="noStrike" baseline="0" dirty="0" smtClean="0">
                          <a:solidFill>
                            <a:srgbClr val="000000"/>
                          </a:solidFill>
                          <a:effectLst/>
                          <a:latin typeface="Century Gothic" panose="020B0502020202020204" pitchFamily="34" charset="0"/>
                        </a:rPr>
                        <a:t> civil, Universidad Anáhuac</a:t>
                      </a:r>
                      <a:r>
                        <a:rPr lang="es-MX" sz="1100" b="0" i="0" u="none" strike="noStrike" dirty="0">
                          <a:solidFill>
                            <a:srgbClr val="000000"/>
                          </a:solidFill>
                          <a:effectLst/>
                          <a:latin typeface="Century Gothic" panose="020B0502020202020204" pitchFamily="34" charset="0"/>
                        </a:rPr>
                        <a:t/>
                      </a:r>
                      <a:br>
                        <a:rPr lang="es-MX" sz="1100" b="0" i="0" u="none" strike="noStrike" dirty="0">
                          <a:solidFill>
                            <a:srgbClr val="000000"/>
                          </a:solidFill>
                          <a:effectLst/>
                          <a:latin typeface="Century Gothic" panose="020B0502020202020204" pitchFamily="34" charset="0"/>
                        </a:rPr>
                      </a:br>
                      <a:endParaRPr lang="es-MX" sz="1100" b="0" i="0" u="none" strike="noStrike" dirty="0">
                        <a:solidFill>
                          <a:srgbClr val="000000"/>
                        </a:solidFill>
                        <a:effectLst/>
                        <a:latin typeface="Century Gothic" panose="020B0502020202020204" pitchFamily="34" charset="0"/>
                      </a:endParaRPr>
                    </a:p>
                  </a:txBody>
                  <a:tcPr marL="0" marR="0" marT="0" marB="0" anchor="ctr">
                    <a:lnL>
                      <a:noFill/>
                    </a:lnL>
                    <a:lnR>
                      <a:noFill/>
                    </a:lnR>
                    <a:lnT>
                      <a:noFill/>
                    </a:lnT>
                    <a:lnB>
                      <a:noFill/>
                    </a:lnB>
                    <a:solidFill>
                      <a:srgbClr val="FFFFFF"/>
                    </a:solidFill>
                  </a:tcPr>
                </a:tc>
                <a:extLst>
                  <a:ext uri="{0D108BD9-81ED-4DB2-BD59-A6C34878D82A}">
                    <a16:rowId xmlns="" xmlns:a16="http://schemas.microsoft.com/office/drawing/2014/main" val="10002"/>
                  </a:ext>
                </a:extLst>
              </a:tr>
              <a:tr h="154965">
                <a:tc>
                  <a:txBody>
                    <a:bodyPr/>
                    <a:lstStyle/>
                    <a:p>
                      <a:pPr algn="l" fontAlgn="b"/>
                      <a:r>
                        <a:rPr lang="es-MX" sz="1100" b="0" i="0" u="none" strike="noStrike" dirty="0">
                          <a:solidFill>
                            <a:srgbClr val="000000"/>
                          </a:solidFill>
                          <a:effectLst/>
                          <a:latin typeface="Calibri" panose="020F0502020204030204" pitchFamily="34" charset="0"/>
                        </a:rPr>
                        <a:t> </a:t>
                      </a:r>
                    </a:p>
                  </a:txBody>
                  <a:tcPr marL="0" marR="0" marT="0" marB="0" anchor="b">
                    <a:lnL>
                      <a:noFill/>
                    </a:lnL>
                    <a:lnR>
                      <a:noFill/>
                    </a:lnR>
                    <a:lnT>
                      <a:noFill/>
                    </a:lnT>
                    <a:lnB w="12700" cap="flat" cmpd="sng" algn="ctr">
                      <a:solidFill>
                        <a:srgbClr val="BFBFBF"/>
                      </a:solidFill>
                      <a:prstDash val="dash"/>
                      <a:round/>
                      <a:headEnd type="none" w="med" len="med"/>
                      <a:tailEnd type="none" w="med" len="med"/>
                    </a:lnB>
                    <a:solidFill>
                      <a:srgbClr val="FFFFFF"/>
                    </a:solidFill>
                  </a:tcPr>
                </a:tc>
                <a:tc>
                  <a:txBody>
                    <a:bodyPr/>
                    <a:lstStyle/>
                    <a:p>
                      <a:pPr algn="l" fontAlgn="b"/>
                      <a:r>
                        <a:rPr lang="es-MX" sz="1100" b="0" i="0" u="none" strike="noStrike" dirty="0">
                          <a:solidFill>
                            <a:srgbClr val="000000"/>
                          </a:solidFill>
                          <a:effectLst/>
                          <a:latin typeface="Calibri" panose="020F0502020204030204" pitchFamily="34" charset="0"/>
                        </a:rPr>
                        <a:t> </a:t>
                      </a:r>
                    </a:p>
                  </a:txBody>
                  <a:tcPr marL="0" marR="0" marT="0" marB="0" anchor="b">
                    <a:lnL>
                      <a:noFill/>
                    </a:lnL>
                    <a:lnR>
                      <a:noFill/>
                    </a:lnR>
                    <a:lnT>
                      <a:noFill/>
                    </a:lnT>
                    <a:lnB w="12700" cap="flat" cmpd="sng" algn="ctr">
                      <a:solidFill>
                        <a:srgbClr val="BFBFBF"/>
                      </a:solidFill>
                      <a:prstDash val="dash"/>
                      <a:round/>
                      <a:headEnd type="none" w="med" len="med"/>
                      <a:tailEnd type="none" w="med" len="med"/>
                    </a:lnB>
                    <a:solidFill>
                      <a:srgbClr val="FFFFFF"/>
                    </a:solidFill>
                  </a:tcPr>
                </a:tc>
                <a:tc>
                  <a:txBody>
                    <a:bodyPr/>
                    <a:lstStyle/>
                    <a:p>
                      <a:pPr algn="l" fontAlgn="b"/>
                      <a:r>
                        <a:rPr lang="es-MX" sz="1100" b="0" i="0" u="none" strike="noStrike" dirty="0" smtClean="0">
                          <a:solidFill>
                            <a:srgbClr val="000000"/>
                          </a:solidFill>
                          <a:effectLst/>
                          <a:latin typeface="Calibri" panose="020F0502020204030204" pitchFamily="34" charset="0"/>
                        </a:rPr>
                        <a:t> </a:t>
                      </a:r>
                      <a:endParaRPr lang="es-MX" sz="1100" b="0" i="0" u="none" strike="noStrike" dirty="0">
                        <a:solidFill>
                          <a:srgbClr val="000000"/>
                        </a:solidFill>
                        <a:effectLst/>
                        <a:latin typeface="Calibri" panose="020F0502020204030204" pitchFamily="34" charset="0"/>
                      </a:endParaRPr>
                    </a:p>
                  </a:txBody>
                  <a:tcPr marL="0" marR="0" marT="0" marB="0" anchor="b">
                    <a:lnL>
                      <a:noFill/>
                    </a:lnL>
                    <a:lnR>
                      <a:noFill/>
                    </a:lnR>
                    <a:lnT>
                      <a:noFill/>
                    </a:lnT>
                    <a:lnB w="12700" cap="flat" cmpd="sng" algn="ctr">
                      <a:solidFill>
                        <a:srgbClr val="BFBFBF"/>
                      </a:solidFill>
                      <a:prstDash val="dash"/>
                      <a:round/>
                      <a:headEnd type="none" w="med" len="med"/>
                      <a:tailEnd type="none" w="med" len="med"/>
                    </a:lnB>
                    <a:solidFill>
                      <a:srgbClr val="FFFFFF"/>
                    </a:solidFill>
                  </a:tcPr>
                </a:tc>
                <a:tc>
                  <a:txBody>
                    <a:bodyPr/>
                    <a:lstStyle/>
                    <a:p>
                      <a:pPr algn="l" fontAlgn="b"/>
                      <a:r>
                        <a:rPr lang="es-MX" sz="1100" b="0" i="0" u="none" strike="noStrike" dirty="0">
                          <a:solidFill>
                            <a:srgbClr val="000000"/>
                          </a:solidFill>
                          <a:effectLst/>
                          <a:latin typeface="Calibri" panose="020F0502020204030204" pitchFamily="34" charset="0"/>
                        </a:rPr>
                        <a:t> </a:t>
                      </a:r>
                    </a:p>
                  </a:txBody>
                  <a:tcPr marL="0" marR="0" marT="0" marB="0" anchor="b">
                    <a:lnL>
                      <a:noFill/>
                    </a:lnL>
                    <a:lnR>
                      <a:noFill/>
                    </a:lnR>
                    <a:lnT>
                      <a:noFill/>
                    </a:lnT>
                    <a:lnB w="12700" cap="flat" cmpd="sng" algn="ctr">
                      <a:solidFill>
                        <a:srgbClr val="BFBFBF"/>
                      </a:solidFill>
                      <a:prstDash val="dash"/>
                      <a:round/>
                      <a:headEnd type="none" w="med" len="med"/>
                      <a:tailEnd type="none" w="med" len="med"/>
                    </a:lnB>
                    <a:solidFill>
                      <a:srgbClr val="FFFFFF"/>
                    </a:solidFill>
                  </a:tcPr>
                </a:tc>
                <a:tc>
                  <a:txBody>
                    <a:bodyPr/>
                    <a:lstStyle/>
                    <a:p>
                      <a:pPr algn="l" fontAlgn="b"/>
                      <a:r>
                        <a:rPr lang="es-MX" sz="1100" b="0" i="0" u="none" strike="noStrike" dirty="0">
                          <a:solidFill>
                            <a:srgbClr val="000000"/>
                          </a:solidFill>
                          <a:effectLst/>
                          <a:latin typeface="Calibri" panose="020F0502020204030204" pitchFamily="34" charset="0"/>
                        </a:rPr>
                        <a:t> </a:t>
                      </a:r>
                    </a:p>
                  </a:txBody>
                  <a:tcPr marL="0" marR="0" marT="0" marB="0" anchor="b">
                    <a:lnL>
                      <a:noFill/>
                    </a:lnL>
                    <a:lnR>
                      <a:noFill/>
                    </a:lnR>
                    <a:lnT>
                      <a:noFill/>
                    </a:lnT>
                    <a:lnB w="12700" cap="flat" cmpd="sng" algn="ctr">
                      <a:solidFill>
                        <a:srgbClr val="BFBFBF"/>
                      </a:solidFill>
                      <a:prstDash val="dash"/>
                      <a:round/>
                      <a:headEnd type="none" w="med" len="med"/>
                      <a:tailEnd type="none" w="med" len="med"/>
                    </a:lnB>
                    <a:solidFill>
                      <a:srgbClr val="FFFFFF"/>
                    </a:solidFill>
                  </a:tcPr>
                </a:tc>
                <a:tc>
                  <a:txBody>
                    <a:bodyPr/>
                    <a:lstStyle/>
                    <a:p>
                      <a:pPr algn="l" fontAlgn="b"/>
                      <a:r>
                        <a:rPr lang="es-MX" sz="1100" b="0" i="0" u="none" strike="noStrike" dirty="0">
                          <a:solidFill>
                            <a:srgbClr val="000000"/>
                          </a:solidFill>
                          <a:effectLst/>
                          <a:latin typeface="Calibri" panose="020F0502020204030204" pitchFamily="34" charset="0"/>
                        </a:rPr>
                        <a:t> </a:t>
                      </a:r>
                    </a:p>
                  </a:txBody>
                  <a:tcPr marL="0" marR="0" marT="0" marB="0" anchor="b">
                    <a:lnL>
                      <a:noFill/>
                    </a:lnL>
                    <a:lnR>
                      <a:noFill/>
                    </a:lnR>
                    <a:lnT>
                      <a:noFill/>
                    </a:lnT>
                    <a:lnB w="12700" cap="flat" cmpd="sng" algn="ctr">
                      <a:solidFill>
                        <a:srgbClr val="BFBFBF"/>
                      </a:solidFill>
                      <a:prstDash val="dash"/>
                      <a:round/>
                      <a:headEnd type="none" w="med" len="med"/>
                      <a:tailEnd type="none" w="med" len="med"/>
                    </a:lnB>
                    <a:solidFill>
                      <a:srgbClr val="FFFFFF"/>
                    </a:solidFill>
                  </a:tcPr>
                </a:tc>
                <a:tc>
                  <a:txBody>
                    <a:bodyPr/>
                    <a:lstStyle/>
                    <a:p>
                      <a:pPr algn="l" fontAlgn="b"/>
                      <a:r>
                        <a:rPr lang="es-MX" sz="1100" b="0" i="0" u="none" strike="noStrike" dirty="0">
                          <a:solidFill>
                            <a:srgbClr val="000000"/>
                          </a:solidFill>
                          <a:effectLst/>
                          <a:latin typeface="Calibri" panose="020F0502020204030204" pitchFamily="34" charset="0"/>
                        </a:rPr>
                        <a:t> </a:t>
                      </a:r>
                    </a:p>
                  </a:txBody>
                  <a:tcPr marL="0" marR="0" marT="0" marB="0" anchor="b">
                    <a:lnL>
                      <a:noFill/>
                    </a:lnL>
                    <a:lnR>
                      <a:noFill/>
                    </a:lnR>
                    <a:lnT>
                      <a:noFill/>
                    </a:lnT>
                    <a:lnB w="12700" cap="flat" cmpd="sng" algn="ctr">
                      <a:solidFill>
                        <a:srgbClr val="BFBFBF"/>
                      </a:solidFill>
                      <a:prstDash val="dash"/>
                      <a:round/>
                      <a:headEnd type="none" w="med" len="med"/>
                      <a:tailEnd type="none" w="med" len="med"/>
                    </a:lnB>
                    <a:solidFill>
                      <a:srgbClr val="FFFFFF"/>
                    </a:solidFill>
                  </a:tcPr>
                </a:tc>
                <a:tc>
                  <a:txBody>
                    <a:bodyPr/>
                    <a:lstStyle/>
                    <a:p>
                      <a:pPr algn="l" fontAlgn="b"/>
                      <a:r>
                        <a:rPr lang="es-MX" sz="1100" b="0" i="0" u="none" strike="noStrike" dirty="0">
                          <a:solidFill>
                            <a:srgbClr val="000000"/>
                          </a:solidFill>
                          <a:effectLst/>
                          <a:latin typeface="Calibri" panose="020F0502020204030204" pitchFamily="34" charset="0"/>
                        </a:rPr>
                        <a:t> </a:t>
                      </a:r>
                    </a:p>
                  </a:txBody>
                  <a:tcPr marL="0" marR="0" marT="0" marB="0" anchor="b">
                    <a:lnL>
                      <a:noFill/>
                    </a:lnL>
                    <a:lnR>
                      <a:noFill/>
                    </a:lnR>
                    <a:lnT>
                      <a:noFill/>
                    </a:lnT>
                    <a:lnB w="12700" cap="flat" cmpd="sng" algn="ctr">
                      <a:solidFill>
                        <a:srgbClr val="BFBFBF"/>
                      </a:solidFill>
                      <a:prstDash val="dash"/>
                      <a:round/>
                      <a:headEnd type="none" w="med" len="med"/>
                      <a:tailEnd type="none" w="med" len="med"/>
                    </a:lnB>
                    <a:solidFill>
                      <a:srgbClr val="FFFFFF"/>
                    </a:solidFill>
                  </a:tcPr>
                </a:tc>
                <a:extLst>
                  <a:ext uri="{0D108BD9-81ED-4DB2-BD59-A6C34878D82A}">
                    <a16:rowId xmlns="" xmlns:a16="http://schemas.microsoft.com/office/drawing/2014/main" val="10003"/>
                  </a:ext>
                </a:extLst>
              </a:tr>
              <a:tr h="154965">
                <a:tc>
                  <a:txBody>
                    <a:bodyPr/>
                    <a:lstStyle/>
                    <a:p>
                      <a:pPr algn="l" fontAlgn="b"/>
                      <a:r>
                        <a:rPr lang="es-MX" sz="1100" b="0" i="0" u="none" strike="noStrike" dirty="0">
                          <a:solidFill>
                            <a:srgbClr val="000000"/>
                          </a:solidFill>
                          <a:effectLst/>
                          <a:latin typeface="Calibri" panose="020F0502020204030204" pitchFamily="34" charset="0"/>
                        </a:rPr>
                        <a:t> </a:t>
                      </a:r>
                    </a:p>
                  </a:txBody>
                  <a:tcPr marL="0" marR="0" marT="0" marB="0" anchor="b">
                    <a:lnL>
                      <a:noFill/>
                    </a:lnL>
                    <a:lnR>
                      <a:noFill/>
                    </a:lnR>
                    <a:lnT w="12700" cap="flat" cmpd="sng" algn="ctr">
                      <a:solidFill>
                        <a:srgbClr val="BFBFBF"/>
                      </a:solidFill>
                      <a:prstDash val="dash"/>
                      <a:round/>
                      <a:headEnd type="none" w="med" len="med"/>
                      <a:tailEnd type="none" w="med" len="med"/>
                    </a:lnT>
                    <a:lnB>
                      <a:noFill/>
                    </a:lnB>
                    <a:solidFill>
                      <a:srgbClr val="FFFFFF"/>
                    </a:solidFill>
                  </a:tcPr>
                </a:tc>
                <a:tc>
                  <a:txBody>
                    <a:bodyPr/>
                    <a:lstStyle/>
                    <a:p>
                      <a:pPr algn="l" fontAlgn="b"/>
                      <a:r>
                        <a:rPr lang="es-MX" sz="1100" b="0" i="0" u="none" strike="noStrike" dirty="0">
                          <a:solidFill>
                            <a:srgbClr val="000000"/>
                          </a:solidFill>
                          <a:effectLst/>
                          <a:latin typeface="Calibri" panose="020F0502020204030204" pitchFamily="34" charset="0"/>
                        </a:rPr>
                        <a:t> </a:t>
                      </a:r>
                    </a:p>
                  </a:txBody>
                  <a:tcPr marL="0" marR="0" marT="0" marB="0" anchor="b">
                    <a:lnL>
                      <a:noFill/>
                    </a:lnL>
                    <a:lnR>
                      <a:noFill/>
                    </a:lnR>
                    <a:lnT w="12700" cap="flat" cmpd="sng" algn="ctr">
                      <a:solidFill>
                        <a:srgbClr val="BFBFBF"/>
                      </a:solidFill>
                      <a:prstDash val="dash"/>
                      <a:round/>
                      <a:headEnd type="none" w="med" len="med"/>
                      <a:tailEnd type="none" w="med" len="med"/>
                    </a:lnT>
                    <a:lnB>
                      <a:noFill/>
                    </a:lnB>
                    <a:solidFill>
                      <a:srgbClr val="FFFFFF"/>
                    </a:solidFill>
                  </a:tcPr>
                </a:tc>
                <a:tc>
                  <a:txBody>
                    <a:bodyPr/>
                    <a:lstStyle/>
                    <a:p>
                      <a:pPr algn="l" fontAlgn="b"/>
                      <a:r>
                        <a:rPr lang="es-MX" sz="1100" b="0" i="0" u="none" strike="noStrike" dirty="0">
                          <a:solidFill>
                            <a:srgbClr val="000000"/>
                          </a:solidFill>
                          <a:effectLst/>
                          <a:latin typeface="Calibri" panose="020F0502020204030204" pitchFamily="34" charset="0"/>
                        </a:rPr>
                        <a:t> </a:t>
                      </a:r>
                    </a:p>
                  </a:txBody>
                  <a:tcPr marL="0" marR="0" marT="0" marB="0" anchor="b">
                    <a:lnL>
                      <a:noFill/>
                    </a:lnL>
                    <a:lnR>
                      <a:noFill/>
                    </a:lnR>
                    <a:lnT w="12700" cap="flat" cmpd="sng" algn="ctr">
                      <a:solidFill>
                        <a:srgbClr val="BFBFBF"/>
                      </a:solidFill>
                      <a:prstDash val="dash"/>
                      <a:round/>
                      <a:headEnd type="none" w="med" len="med"/>
                      <a:tailEnd type="none" w="med" len="med"/>
                    </a:lnT>
                    <a:lnB>
                      <a:noFill/>
                    </a:lnB>
                    <a:solidFill>
                      <a:srgbClr val="FFFFFF"/>
                    </a:solidFill>
                  </a:tcPr>
                </a:tc>
                <a:tc>
                  <a:txBody>
                    <a:bodyPr/>
                    <a:lstStyle/>
                    <a:p>
                      <a:pPr algn="l" fontAlgn="b"/>
                      <a:r>
                        <a:rPr lang="es-MX" sz="1100" b="0" i="0" u="none" strike="noStrike" dirty="0">
                          <a:solidFill>
                            <a:srgbClr val="000000"/>
                          </a:solidFill>
                          <a:effectLst/>
                          <a:latin typeface="Calibri" panose="020F0502020204030204" pitchFamily="34" charset="0"/>
                        </a:rPr>
                        <a:t> </a:t>
                      </a:r>
                    </a:p>
                  </a:txBody>
                  <a:tcPr marL="0" marR="0" marT="0" marB="0" anchor="b">
                    <a:lnL>
                      <a:noFill/>
                    </a:lnL>
                    <a:lnR>
                      <a:noFill/>
                    </a:lnR>
                    <a:lnT w="12700" cap="flat" cmpd="sng" algn="ctr">
                      <a:solidFill>
                        <a:srgbClr val="BFBFBF"/>
                      </a:solidFill>
                      <a:prstDash val="dash"/>
                      <a:round/>
                      <a:headEnd type="none" w="med" len="med"/>
                      <a:tailEnd type="none" w="med" len="med"/>
                    </a:lnT>
                    <a:lnB>
                      <a:noFill/>
                    </a:lnB>
                    <a:solidFill>
                      <a:srgbClr val="FFFFFF"/>
                    </a:solidFill>
                  </a:tcPr>
                </a:tc>
                <a:tc>
                  <a:txBody>
                    <a:bodyPr/>
                    <a:lstStyle/>
                    <a:p>
                      <a:pPr algn="l" fontAlgn="b"/>
                      <a:r>
                        <a:rPr lang="es-MX" sz="1100" b="0" i="0" u="none" strike="noStrike" dirty="0">
                          <a:solidFill>
                            <a:srgbClr val="000000"/>
                          </a:solidFill>
                          <a:effectLst/>
                          <a:latin typeface="Calibri" panose="020F0502020204030204" pitchFamily="34" charset="0"/>
                        </a:rPr>
                        <a:t> </a:t>
                      </a:r>
                    </a:p>
                  </a:txBody>
                  <a:tcPr marL="0" marR="0" marT="0" marB="0" anchor="b">
                    <a:lnL>
                      <a:noFill/>
                    </a:lnL>
                    <a:lnR>
                      <a:noFill/>
                    </a:lnR>
                    <a:lnT w="12700" cap="flat" cmpd="sng" algn="ctr">
                      <a:solidFill>
                        <a:srgbClr val="BFBFBF"/>
                      </a:solidFill>
                      <a:prstDash val="dash"/>
                      <a:round/>
                      <a:headEnd type="none" w="med" len="med"/>
                      <a:tailEnd type="none" w="med" len="med"/>
                    </a:lnT>
                    <a:lnB>
                      <a:noFill/>
                    </a:lnB>
                    <a:solidFill>
                      <a:srgbClr val="FFFFFF"/>
                    </a:solidFill>
                  </a:tcPr>
                </a:tc>
                <a:tc>
                  <a:txBody>
                    <a:bodyPr/>
                    <a:lstStyle/>
                    <a:p>
                      <a:pPr algn="l" fontAlgn="b"/>
                      <a:r>
                        <a:rPr lang="es-MX" sz="1100" b="0" i="0" u="none" strike="noStrike" dirty="0">
                          <a:solidFill>
                            <a:srgbClr val="000000"/>
                          </a:solidFill>
                          <a:effectLst/>
                          <a:latin typeface="Calibri" panose="020F0502020204030204" pitchFamily="34" charset="0"/>
                        </a:rPr>
                        <a:t> </a:t>
                      </a:r>
                    </a:p>
                  </a:txBody>
                  <a:tcPr marL="0" marR="0" marT="0" marB="0" anchor="b">
                    <a:lnL>
                      <a:noFill/>
                    </a:lnL>
                    <a:lnR w="6350" cap="flat" cmpd="sng" algn="ctr">
                      <a:solidFill>
                        <a:srgbClr val="C00000"/>
                      </a:solidFill>
                      <a:prstDash val="dot"/>
                      <a:round/>
                      <a:headEnd type="none" w="med" len="med"/>
                      <a:tailEnd type="none" w="med" len="med"/>
                    </a:lnR>
                    <a:lnT w="12700" cap="flat" cmpd="sng" algn="ctr">
                      <a:solidFill>
                        <a:srgbClr val="BFBFBF"/>
                      </a:solidFill>
                      <a:prstDash val="dash"/>
                      <a:round/>
                      <a:headEnd type="none" w="med" len="med"/>
                      <a:tailEnd type="none" w="med" len="med"/>
                    </a:lnT>
                    <a:lnB>
                      <a:noFill/>
                    </a:lnB>
                    <a:solidFill>
                      <a:srgbClr val="FFFFFF"/>
                    </a:solidFill>
                  </a:tcPr>
                </a:tc>
                <a:tc>
                  <a:txBody>
                    <a:bodyPr/>
                    <a:lstStyle/>
                    <a:p>
                      <a:pPr algn="l" fontAlgn="b"/>
                      <a:r>
                        <a:rPr lang="es-MX" sz="1100" b="0" i="0" u="none" strike="noStrike" dirty="0">
                          <a:solidFill>
                            <a:srgbClr val="000000"/>
                          </a:solidFill>
                          <a:effectLst/>
                          <a:latin typeface="Calibri" panose="020F0502020204030204" pitchFamily="34" charset="0"/>
                        </a:rPr>
                        <a:t> </a:t>
                      </a:r>
                    </a:p>
                  </a:txBody>
                  <a:tcPr marL="0" marR="0" marT="0" marB="0" anchor="b">
                    <a:lnL w="6350" cap="flat" cmpd="sng" algn="ctr">
                      <a:solidFill>
                        <a:srgbClr val="C00000"/>
                      </a:solidFill>
                      <a:prstDash val="dot"/>
                      <a:round/>
                      <a:headEnd type="none" w="med" len="med"/>
                      <a:tailEnd type="none" w="med" len="med"/>
                    </a:lnL>
                    <a:lnR>
                      <a:noFill/>
                    </a:lnR>
                    <a:lnT w="12700" cap="flat" cmpd="sng" algn="ctr">
                      <a:solidFill>
                        <a:srgbClr val="BFBFBF"/>
                      </a:solidFill>
                      <a:prstDash val="dash"/>
                      <a:round/>
                      <a:headEnd type="none" w="med" len="med"/>
                      <a:tailEnd type="none" w="med" len="med"/>
                    </a:lnT>
                    <a:lnB>
                      <a:noFill/>
                    </a:lnB>
                    <a:solidFill>
                      <a:srgbClr val="FFFFFF"/>
                    </a:solidFill>
                  </a:tcPr>
                </a:tc>
                <a:tc>
                  <a:txBody>
                    <a:bodyPr/>
                    <a:lstStyle/>
                    <a:p>
                      <a:pPr algn="l" fontAlgn="b"/>
                      <a:r>
                        <a:rPr lang="es-MX" sz="1100" b="0" i="0" u="none" strike="noStrike" dirty="0">
                          <a:solidFill>
                            <a:srgbClr val="000000"/>
                          </a:solidFill>
                          <a:effectLst/>
                          <a:latin typeface="Calibri" panose="020F0502020204030204" pitchFamily="34" charset="0"/>
                        </a:rPr>
                        <a:t> </a:t>
                      </a:r>
                    </a:p>
                  </a:txBody>
                  <a:tcPr marL="0" marR="0" marT="0" marB="0" anchor="b">
                    <a:lnL>
                      <a:noFill/>
                    </a:lnL>
                    <a:lnR>
                      <a:noFill/>
                    </a:lnR>
                    <a:lnT w="12700" cap="flat" cmpd="sng" algn="ctr">
                      <a:solidFill>
                        <a:srgbClr val="BFBFBF"/>
                      </a:solidFill>
                      <a:prstDash val="dash"/>
                      <a:round/>
                      <a:headEnd type="none" w="med" len="med"/>
                      <a:tailEnd type="none" w="med" len="med"/>
                    </a:lnT>
                    <a:lnB>
                      <a:noFill/>
                    </a:lnB>
                    <a:solidFill>
                      <a:srgbClr val="FFFFFF"/>
                    </a:solidFill>
                  </a:tcPr>
                </a:tc>
                <a:extLst>
                  <a:ext uri="{0D108BD9-81ED-4DB2-BD59-A6C34878D82A}">
                    <a16:rowId xmlns="" xmlns:a16="http://schemas.microsoft.com/office/drawing/2014/main" val="10004"/>
                  </a:ext>
                </a:extLst>
              </a:tr>
              <a:tr h="968534">
                <a:tc>
                  <a:txBody>
                    <a:bodyPr/>
                    <a:lstStyle/>
                    <a:p>
                      <a:pPr algn="l" fontAlgn="b"/>
                      <a:endParaRPr lang="es-MX" sz="1100" b="0" i="0" u="none" strike="noStrike" dirty="0">
                        <a:solidFill>
                          <a:srgbClr val="000000"/>
                        </a:solidFill>
                        <a:effectLst/>
                        <a:latin typeface="Calibri" panose="020F0502020204030204" pitchFamily="34" charset="0"/>
                      </a:endParaRPr>
                    </a:p>
                  </a:txBody>
                  <a:tcPr marL="0" marR="0" marT="0" marB="0">
                    <a:lnL>
                      <a:noFill/>
                    </a:lnL>
                    <a:lnR>
                      <a:noFill/>
                    </a:lnR>
                    <a:lnT>
                      <a:noFill/>
                    </a:lnT>
                    <a:lnB>
                      <a:noFill/>
                    </a:lnB>
                  </a:tcPr>
                </a:tc>
                <a:tc>
                  <a:txBody>
                    <a:bodyPr/>
                    <a:lstStyle/>
                    <a:p>
                      <a:pPr algn="l" fontAlgn="b"/>
                      <a:endParaRPr lang="es-MX" sz="1100" b="0" i="0" u="none" strike="noStrike" dirty="0">
                        <a:solidFill>
                          <a:srgbClr val="000000"/>
                        </a:solidFill>
                        <a:effectLst/>
                        <a:latin typeface="Century Gothic" panose="020B0502020202020204" pitchFamily="34" charset="0"/>
                      </a:endParaRPr>
                    </a:p>
                  </a:txBody>
                  <a:tcPr marL="0" marR="0" marT="0" marB="0" anchor="b">
                    <a:lnL>
                      <a:noFill/>
                    </a:lnL>
                    <a:lnR>
                      <a:noFill/>
                    </a:lnR>
                    <a:lnT>
                      <a:noFill/>
                    </a:lnT>
                    <a:lnB>
                      <a:noFill/>
                    </a:lnB>
                  </a:tcPr>
                </a:tc>
                <a:tc>
                  <a:txBody>
                    <a:bodyPr/>
                    <a:lstStyle/>
                    <a:p>
                      <a:pPr algn="l" fontAlgn="ctr"/>
                      <a:r>
                        <a:rPr lang="es-MX" sz="1100" b="1" i="0" u="none" strike="noStrike" dirty="0" smtClean="0">
                          <a:solidFill>
                            <a:srgbClr val="FFFFFF"/>
                          </a:solidFill>
                          <a:effectLst/>
                          <a:latin typeface="Century Gothic" panose="020B0502020202020204" pitchFamily="34" charset="0"/>
                        </a:rPr>
                        <a:t>   Alejandro</a:t>
                      </a:r>
                      <a:r>
                        <a:rPr lang="es-MX" sz="1100" b="1" i="0" u="none" strike="noStrike" baseline="0" dirty="0" smtClean="0">
                          <a:solidFill>
                            <a:srgbClr val="FFFFFF"/>
                          </a:solidFill>
                          <a:effectLst/>
                          <a:latin typeface="Century Gothic" panose="020B0502020202020204" pitchFamily="34" charset="0"/>
                        </a:rPr>
                        <a:t> </a:t>
                      </a:r>
                      <a:r>
                        <a:rPr lang="es-MX" sz="1100" b="1" i="0" u="none" strike="noStrike" dirty="0" smtClean="0">
                          <a:solidFill>
                            <a:srgbClr val="FFFFFF"/>
                          </a:solidFill>
                          <a:effectLst/>
                          <a:latin typeface="Century Gothic" panose="020B0502020202020204" pitchFamily="34" charset="0"/>
                        </a:rPr>
                        <a:t>Rodríguez</a:t>
                      </a:r>
                      <a:r>
                        <a:rPr lang="es-MX" sz="1100" b="0" i="0" u="none" strike="noStrike" dirty="0" smtClean="0">
                          <a:solidFill>
                            <a:srgbClr val="FFFFFF"/>
                          </a:solidFill>
                          <a:effectLst/>
                          <a:latin typeface="Century Gothic" panose="020B0502020202020204" pitchFamily="34" charset="0"/>
                        </a:rPr>
                        <a:t/>
                      </a:r>
                      <a:br>
                        <a:rPr lang="es-MX" sz="1100" b="0" i="0" u="none" strike="noStrike" dirty="0" smtClean="0">
                          <a:solidFill>
                            <a:srgbClr val="FFFFFF"/>
                          </a:solidFill>
                          <a:effectLst/>
                          <a:latin typeface="Century Gothic" panose="020B0502020202020204" pitchFamily="34" charset="0"/>
                        </a:rPr>
                      </a:br>
                      <a:r>
                        <a:rPr lang="es-MX" sz="1100" b="0" i="0" u="none" strike="noStrike" dirty="0" smtClean="0">
                          <a:solidFill>
                            <a:srgbClr val="FFFFFF"/>
                          </a:solidFill>
                          <a:effectLst/>
                          <a:latin typeface="Century Gothic" panose="020B0502020202020204" pitchFamily="34" charset="0"/>
                        </a:rPr>
                        <a:t/>
                      </a:r>
                      <a:br>
                        <a:rPr lang="es-MX" sz="1100" b="0" i="0" u="none" strike="noStrike" dirty="0" smtClean="0">
                          <a:solidFill>
                            <a:srgbClr val="FFFFFF"/>
                          </a:solidFill>
                          <a:effectLst/>
                          <a:latin typeface="Century Gothic" panose="020B0502020202020204" pitchFamily="34" charset="0"/>
                        </a:rPr>
                      </a:br>
                      <a:r>
                        <a:rPr lang="es-MX" sz="1100" b="0" i="0" u="none" strike="noStrike" dirty="0" smtClean="0">
                          <a:solidFill>
                            <a:srgbClr val="FFFFFF"/>
                          </a:solidFill>
                          <a:effectLst/>
                          <a:latin typeface="Century Gothic" panose="020B0502020202020204" pitchFamily="34" charset="0"/>
                        </a:rPr>
                        <a:t>    Co-administrador</a:t>
                      </a:r>
                      <a:br>
                        <a:rPr lang="es-MX" sz="1100" b="0" i="0" u="none" strike="noStrike" dirty="0" smtClean="0">
                          <a:solidFill>
                            <a:srgbClr val="FFFFFF"/>
                          </a:solidFill>
                          <a:effectLst/>
                          <a:latin typeface="Century Gothic" panose="020B0502020202020204" pitchFamily="34" charset="0"/>
                        </a:rPr>
                      </a:br>
                      <a:r>
                        <a:rPr lang="es-MX" sz="1100" b="0" i="0" u="none" strike="noStrike" dirty="0" smtClean="0">
                          <a:solidFill>
                            <a:srgbClr val="FFFFFF"/>
                          </a:solidFill>
                          <a:effectLst/>
                          <a:latin typeface="Century Gothic" panose="020B0502020202020204" pitchFamily="34" charset="0"/>
                        </a:rPr>
                        <a:t>    del portafolio</a:t>
                      </a:r>
                      <a:endParaRPr lang="es-MX" sz="1000" b="0" i="0" u="none" strike="noStrike" dirty="0">
                        <a:solidFill>
                          <a:srgbClr val="FFFFFF"/>
                        </a:solidFill>
                        <a:effectLst/>
                        <a:latin typeface="Century Gothic" panose="020B0502020202020204" pitchFamily="34" charset="0"/>
                      </a:endParaRPr>
                    </a:p>
                  </a:txBody>
                  <a:tcPr marL="0" marR="0" marT="0" marB="0" anchor="ctr">
                    <a:lnL>
                      <a:noFill/>
                    </a:lnL>
                    <a:lnR>
                      <a:noFill/>
                    </a:lnR>
                    <a:lnT>
                      <a:noFill/>
                    </a:lnT>
                    <a:lnB>
                      <a:noFill/>
                    </a:lnB>
                    <a:solidFill>
                      <a:srgbClr val="C00000"/>
                    </a:solidFill>
                  </a:tcPr>
                </a:tc>
                <a:tc>
                  <a:txBody>
                    <a:bodyPr/>
                    <a:lstStyle/>
                    <a:p>
                      <a:pPr algn="l" fontAlgn="b"/>
                      <a:r>
                        <a:rPr lang="es-MX" sz="1100" b="0" i="0" u="none" strike="noStrike" dirty="0">
                          <a:solidFill>
                            <a:srgbClr val="000000"/>
                          </a:solidFill>
                          <a:effectLst/>
                          <a:latin typeface="Century Gothic" panose="020B0502020202020204" pitchFamily="34" charset="0"/>
                        </a:rPr>
                        <a:t> </a:t>
                      </a:r>
                    </a:p>
                  </a:txBody>
                  <a:tcPr marL="0" marR="0" marT="0" marB="0" anchor="b">
                    <a:lnL>
                      <a:noFill/>
                    </a:lnL>
                    <a:lnR>
                      <a:noFill/>
                    </a:lnR>
                    <a:lnT>
                      <a:noFill/>
                    </a:lnT>
                    <a:lnB>
                      <a:noFill/>
                    </a:lnB>
                    <a:solidFill>
                      <a:srgbClr val="FFFFFF"/>
                    </a:solidFill>
                  </a:tcPr>
                </a:tc>
                <a:tc>
                  <a:txBody>
                    <a:bodyPr/>
                    <a:lstStyle/>
                    <a:p>
                      <a:pPr algn="l" fontAlgn="b"/>
                      <a:r>
                        <a:rPr lang="es-MX" sz="1100" b="0" i="0" u="none" strike="noStrike" dirty="0">
                          <a:solidFill>
                            <a:srgbClr val="000000"/>
                          </a:solidFill>
                          <a:effectLst/>
                          <a:latin typeface="Century Gothic" panose="020B0502020202020204" pitchFamily="34" charset="0"/>
                        </a:rPr>
                        <a:t> </a:t>
                      </a:r>
                    </a:p>
                  </a:txBody>
                  <a:tcPr marL="0" marR="0" marT="0" marB="0" anchor="b">
                    <a:lnL>
                      <a:noFill/>
                    </a:lnL>
                    <a:lnR>
                      <a:noFill/>
                    </a:lnR>
                    <a:lnT>
                      <a:noFill/>
                    </a:lnT>
                    <a:lnB>
                      <a:noFill/>
                    </a:lnB>
                    <a:solidFill>
                      <a:srgbClr val="FFFFFF"/>
                    </a:solidFill>
                  </a:tcPr>
                </a:tc>
                <a:tc>
                  <a:txBody>
                    <a:bodyPr/>
                    <a:lstStyle/>
                    <a:p>
                      <a:pPr algn="l" fontAlgn="ctr"/>
                      <a:r>
                        <a:rPr lang="es-MX" sz="1100" b="0" i="0" u="none" strike="noStrike" dirty="0">
                          <a:solidFill>
                            <a:srgbClr val="000000"/>
                          </a:solidFill>
                          <a:effectLst/>
                          <a:latin typeface="Century Gothic" panose="020B0502020202020204" pitchFamily="34" charset="0"/>
                        </a:rPr>
                        <a:t>• </a:t>
                      </a:r>
                      <a:r>
                        <a:rPr lang="es-MX" sz="1100" b="0" i="0" u="none" strike="noStrike" dirty="0" smtClean="0">
                          <a:solidFill>
                            <a:srgbClr val="000000"/>
                          </a:solidFill>
                          <a:effectLst/>
                          <a:latin typeface="Century Gothic" panose="020B0502020202020204" pitchFamily="34" charset="0"/>
                        </a:rPr>
                        <a:t>Director de mercado de capitales</a:t>
                      </a:r>
                      <a:r>
                        <a:rPr lang="es-MX" sz="1100" b="0" i="0" u="none" strike="noStrike" baseline="0" dirty="0" smtClean="0">
                          <a:solidFill>
                            <a:srgbClr val="000000"/>
                          </a:solidFill>
                          <a:effectLst/>
                          <a:latin typeface="Century Gothic" panose="020B0502020202020204" pitchFamily="34" charset="0"/>
                        </a:rPr>
                        <a:t> y desarrollo de negocios, GECRE México</a:t>
                      </a:r>
                    </a:p>
                    <a:p>
                      <a:pPr marL="0" marR="0" lvl="0" indent="0" algn="l" defTabSz="457200" rtl="0" eaLnBrk="1" fontAlgn="ctr" latinLnBrk="0" hangingPunct="1">
                        <a:lnSpc>
                          <a:spcPct val="100000"/>
                        </a:lnSpc>
                        <a:spcBef>
                          <a:spcPts val="0"/>
                        </a:spcBef>
                        <a:spcAft>
                          <a:spcPts val="0"/>
                        </a:spcAft>
                        <a:buClrTx/>
                        <a:buSzTx/>
                        <a:buFontTx/>
                        <a:buNone/>
                        <a:tabLst/>
                        <a:defRPr/>
                      </a:pPr>
                      <a:r>
                        <a:rPr lang="es-MX" sz="1100" b="0" i="0" u="none" strike="noStrike" dirty="0" smtClean="0">
                          <a:solidFill>
                            <a:srgbClr val="000000"/>
                          </a:solidFill>
                          <a:effectLst/>
                          <a:latin typeface="Century Gothic" panose="020B0502020202020204" pitchFamily="34" charset="0"/>
                        </a:rPr>
                        <a:t>• 22</a:t>
                      </a:r>
                      <a:r>
                        <a:rPr lang="es-MX" sz="1100" b="0" i="0" u="none" strike="noStrike" baseline="0" dirty="0" smtClean="0">
                          <a:solidFill>
                            <a:srgbClr val="000000"/>
                          </a:solidFill>
                          <a:effectLst/>
                          <a:latin typeface="Century Gothic" panose="020B0502020202020204" pitchFamily="34" charset="0"/>
                        </a:rPr>
                        <a:t> años de experiencia en sector financiero y de bienes raíces </a:t>
                      </a:r>
                    </a:p>
                    <a:p>
                      <a:pPr marL="0" marR="0" lvl="0" indent="0" algn="l" defTabSz="457200" rtl="0" eaLnBrk="1" fontAlgn="ctr" latinLnBrk="0" hangingPunct="1">
                        <a:lnSpc>
                          <a:spcPct val="100000"/>
                        </a:lnSpc>
                        <a:spcBef>
                          <a:spcPts val="0"/>
                        </a:spcBef>
                        <a:spcAft>
                          <a:spcPts val="0"/>
                        </a:spcAft>
                        <a:buClrTx/>
                        <a:buSzTx/>
                        <a:buFontTx/>
                        <a:buNone/>
                        <a:tabLst/>
                        <a:defRPr/>
                      </a:pPr>
                      <a:r>
                        <a:rPr lang="es-MX" sz="1100" b="0" i="0" u="none" strike="noStrike" dirty="0" smtClean="0">
                          <a:solidFill>
                            <a:srgbClr val="000000"/>
                          </a:solidFill>
                          <a:effectLst/>
                          <a:latin typeface="Century Gothic" panose="020B0502020202020204" pitchFamily="34" charset="0"/>
                        </a:rPr>
                        <a:t>• 19</a:t>
                      </a:r>
                      <a:r>
                        <a:rPr lang="es-MX" sz="1100" b="0" i="0" u="none" strike="noStrike" baseline="0" dirty="0" smtClean="0">
                          <a:solidFill>
                            <a:srgbClr val="000000"/>
                          </a:solidFill>
                          <a:effectLst/>
                          <a:latin typeface="Century Gothic" panose="020B0502020202020204" pitchFamily="34" charset="0"/>
                        </a:rPr>
                        <a:t> años trabajando en GE</a:t>
                      </a:r>
                    </a:p>
                    <a:p>
                      <a:pPr algn="l" fontAlgn="ctr"/>
                      <a:endParaRPr lang="es-MX" sz="1100" b="0" i="0" u="none" strike="noStrike" dirty="0">
                        <a:solidFill>
                          <a:srgbClr val="000000"/>
                        </a:solidFill>
                        <a:effectLst/>
                        <a:latin typeface="Century Gothic" panose="020B0502020202020204" pitchFamily="34" charset="0"/>
                      </a:endParaRPr>
                    </a:p>
                  </a:txBody>
                  <a:tcPr marL="0" marR="0" marT="0" marB="0" anchor="ctr">
                    <a:lnL>
                      <a:noFill/>
                    </a:lnL>
                    <a:lnR>
                      <a:noFill/>
                    </a:lnR>
                    <a:lnT>
                      <a:noFill/>
                    </a:lnT>
                    <a:lnB>
                      <a:noFill/>
                    </a:lnB>
                    <a:solidFill>
                      <a:srgbClr val="FFFFFF"/>
                    </a:solidFill>
                  </a:tcPr>
                </a:tc>
                <a:tc>
                  <a:txBody>
                    <a:bodyPr/>
                    <a:lstStyle/>
                    <a:p>
                      <a:pPr algn="l" fontAlgn="b"/>
                      <a:r>
                        <a:rPr lang="es-MX" sz="1100" b="0" i="0" u="none" strike="noStrike" dirty="0">
                          <a:solidFill>
                            <a:srgbClr val="000000"/>
                          </a:solidFill>
                          <a:effectLst/>
                          <a:latin typeface="Century Gothic" panose="020B0502020202020204" pitchFamily="34" charset="0"/>
                        </a:rPr>
                        <a:t> </a:t>
                      </a:r>
                    </a:p>
                  </a:txBody>
                  <a:tcPr marL="0" marR="0" marT="0" marB="0" anchor="b">
                    <a:lnL>
                      <a:noFill/>
                    </a:lnL>
                    <a:lnR>
                      <a:noFill/>
                    </a:lnR>
                    <a:lnT>
                      <a:noFill/>
                    </a:lnT>
                    <a:lnB>
                      <a:noFill/>
                    </a:lnB>
                    <a:solidFill>
                      <a:srgbClr val="FFFFFF"/>
                    </a:solidFill>
                  </a:tcPr>
                </a:tc>
                <a:tc>
                  <a:txBody>
                    <a:bodyPr/>
                    <a:lstStyle/>
                    <a:p>
                      <a:pPr marL="0" marR="0" lvl="0" indent="0" algn="l" defTabSz="457200" rtl="0" eaLnBrk="1" fontAlgn="ctr" latinLnBrk="0" hangingPunct="1">
                        <a:lnSpc>
                          <a:spcPct val="100000"/>
                        </a:lnSpc>
                        <a:spcBef>
                          <a:spcPts val="0"/>
                        </a:spcBef>
                        <a:spcAft>
                          <a:spcPts val="0"/>
                        </a:spcAft>
                        <a:buClrTx/>
                        <a:buSzTx/>
                        <a:buFontTx/>
                        <a:buNone/>
                        <a:tabLst/>
                        <a:defRPr/>
                      </a:pPr>
                      <a:r>
                        <a:rPr lang="es-MX" sz="1100" b="0" i="0" u="none" strike="noStrike" dirty="0" smtClean="0">
                          <a:solidFill>
                            <a:srgbClr val="000000"/>
                          </a:solidFill>
                          <a:effectLst/>
                          <a:latin typeface="Century Gothic" panose="020B0502020202020204" pitchFamily="34" charset="0"/>
                        </a:rPr>
                        <a:t>• MBA</a:t>
                      </a:r>
                      <a:r>
                        <a:rPr lang="es-MX" sz="1100" b="0" i="0" u="none" strike="noStrike" baseline="0" dirty="0" smtClean="0">
                          <a:solidFill>
                            <a:srgbClr val="000000"/>
                          </a:solidFill>
                          <a:effectLst/>
                          <a:latin typeface="Century Gothic" panose="020B0502020202020204" pitchFamily="34" charset="0"/>
                        </a:rPr>
                        <a:t> por </a:t>
                      </a:r>
                      <a:r>
                        <a:rPr lang="es-MX" sz="1100" b="0" i="0" u="none" strike="noStrike" dirty="0" smtClean="0">
                          <a:solidFill>
                            <a:srgbClr val="000000"/>
                          </a:solidFill>
                          <a:effectLst/>
                          <a:latin typeface="Century Gothic" panose="020B0502020202020204" pitchFamily="34" charset="0"/>
                        </a:rPr>
                        <a:t>Exeter,</a:t>
                      </a:r>
                      <a:r>
                        <a:rPr lang="es-MX" sz="1100" b="0" i="0" u="none" strike="noStrike" baseline="0" dirty="0" smtClean="0">
                          <a:solidFill>
                            <a:srgbClr val="000000"/>
                          </a:solidFill>
                          <a:effectLst/>
                          <a:latin typeface="Century Gothic" panose="020B0502020202020204" pitchFamily="34" charset="0"/>
                        </a:rPr>
                        <a:t> Reino Unido</a:t>
                      </a:r>
                      <a:endParaRPr lang="es-MX" sz="1100" b="0" i="0" u="none" strike="noStrike" dirty="0" smtClean="0">
                        <a:solidFill>
                          <a:srgbClr val="000000"/>
                        </a:solidFill>
                        <a:effectLst/>
                        <a:latin typeface="Century Gothic" panose="020B0502020202020204" pitchFamily="34" charset="0"/>
                      </a:endParaRPr>
                    </a:p>
                    <a:p>
                      <a:pPr algn="l" fontAlgn="ctr"/>
                      <a:r>
                        <a:rPr lang="es-MX" sz="1100" b="0" i="0" u="none" strike="noStrike" dirty="0" smtClean="0">
                          <a:solidFill>
                            <a:srgbClr val="000000"/>
                          </a:solidFill>
                          <a:effectLst/>
                          <a:latin typeface="Century Gothic" panose="020B0502020202020204" pitchFamily="34" charset="0"/>
                        </a:rPr>
                        <a:t>• Licenciado en negocios, Universidad Iberoamericana</a:t>
                      </a:r>
                      <a:endParaRPr lang="es-MX" sz="1100" b="0" i="0" u="none" strike="noStrike" dirty="0">
                        <a:solidFill>
                          <a:srgbClr val="000000"/>
                        </a:solidFill>
                        <a:effectLst/>
                        <a:latin typeface="Century Gothic" panose="020B0502020202020204" pitchFamily="34" charset="0"/>
                      </a:endParaRPr>
                    </a:p>
                  </a:txBody>
                  <a:tcPr marL="0" marR="0" marT="0" marB="0" anchor="ctr">
                    <a:lnL>
                      <a:noFill/>
                    </a:lnL>
                    <a:lnR>
                      <a:noFill/>
                    </a:lnR>
                    <a:lnT>
                      <a:noFill/>
                    </a:lnT>
                    <a:lnB>
                      <a:noFill/>
                    </a:lnB>
                    <a:solidFill>
                      <a:srgbClr val="FFFFFF"/>
                    </a:solidFill>
                  </a:tcPr>
                </a:tc>
                <a:extLst>
                  <a:ext uri="{0D108BD9-81ED-4DB2-BD59-A6C34878D82A}">
                    <a16:rowId xmlns="" xmlns:a16="http://schemas.microsoft.com/office/drawing/2014/main" val="10005"/>
                  </a:ext>
                </a:extLst>
              </a:tr>
            </a:tbl>
          </a:graphicData>
        </a:graphic>
      </p:graphicFrame>
      <p:sp>
        <p:nvSpPr>
          <p:cNvPr id="3" name="Rectángulo 2"/>
          <p:cNvSpPr/>
          <p:nvPr/>
        </p:nvSpPr>
        <p:spPr>
          <a:xfrm>
            <a:off x="357741" y="2221448"/>
            <a:ext cx="8714232" cy="265176"/>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s-MX" dirty="0">
              <a:solidFill>
                <a:prstClr val="white"/>
              </a:solidFill>
            </a:endParaRPr>
          </a:p>
        </p:txBody>
      </p:sp>
      <p:sp>
        <p:nvSpPr>
          <p:cNvPr id="5" name="Rectángulo 4"/>
          <p:cNvSpPr/>
          <p:nvPr/>
        </p:nvSpPr>
        <p:spPr>
          <a:xfrm>
            <a:off x="0" y="1488639"/>
            <a:ext cx="8599931" cy="523220"/>
          </a:xfrm>
          <a:prstGeom prst="rect">
            <a:avLst/>
          </a:prstGeom>
        </p:spPr>
        <p:txBody>
          <a:bodyPr wrap="square">
            <a:spAutoFit/>
          </a:bodyPr>
          <a:lstStyle/>
          <a:p>
            <a:pPr lvl="1">
              <a:spcBef>
                <a:spcPts val="0"/>
              </a:spcBef>
              <a:spcAft>
                <a:spcPts val="600"/>
              </a:spcAft>
              <a:buClr>
                <a:srgbClr val="CD0000"/>
              </a:buClr>
              <a:buSzPct val="110000"/>
            </a:pPr>
            <a:r>
              <a:rPr lang="es-MX" sz="1400" dirty="0">
                <a:solidFill>
                  <a:prstClr val="black"/>
                </a:solidFill>
                <a:latin typeface="Century Gothic" panose="020B0502020202020204" pitchFamily="34" charset="0"/>
              </a:rPr>
              <a:t>A continuación se presentan la experiencia profesional más relevante y la preparación académica de los miembros clave del equipo: </a:t>
            </a:r>
          </a:p>
        </p:txBody>
      </p:sp>
      <p:pic>
        <p:nvPicPr>
          <p:cNvPr id="8" name="Imagen 7"/>
          <p:cNvPicPr>
            <a:picLocks noChangeAspect="1"/>
          </p:cNvPicPr>
          <p:nvPr/>
        </p:nvPicPr>
        <p:blipFill>
          <a:blip r:embed="rId2"/>
          <a:stretch>
            <a:fillRect/>
          </a:stretch>
        </p:blipFill>
        <p:spPr>
          <a:xfrm>
            <a:off x="285714" y="2920118"/>
            <a:ext cx="773972" cy="949580"/>
          </a:xfrm>
          <a:prstGeom prst="rect">
            <a:avLst/>
          </a:prstGeom>
        </p:spPr>
      </p:pic>
      <p:pic>
        <p:nvPicPr>
          <p:cNvPr id="10" name="Imagen 9"/>
          <p:cNvPicPr>
            <a:picLocks noChangeAspect="1"/>
          </p:cNvPicPr>
          <p:nvPr/>
        </p:nvPicPr>
        <p:blipFill>
          <a:blip r:embed="rId3"/>
          <a:stretch>
            <a:fillRect/>
          </a:stretch>
        </p:blipFill>
        <p:spPr>
          <a:xfrm>
            <a:off x="235489" y="4262773"/>
            <a:ext cx="806945" cy="870988"/>
          </a:xfrm>
          <a:prstGeom prst="rect">
            <a:avLst/>
          </a:prstGeom>
        </p:spPr>
      </p:pic>
    </p:spTree>
    <p:extLst>
      <p:ext uri="{BB962C8B-B14F-4D97-AF65-F5344CB8AC3E}">
        <p14:creationId xmlns:p14="http://schemas.microsoft.com/office/powerpoint/2010/main" val="1578516167"/>
      </p:ext>
    </p:extLst>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275173" y="374264"/>
            <a:ext cx="7407462" cy="631524"/>
          </a:xfrm>
        </p:spPr>
        <p:txBody>
          <a:bodyPr vert="horz" lIns="91440" tIns="45720" rIns="91440" bIns="45720" rtlCol="0" anchor="ctr">
            <a:normAutofit/>
          </a:bodyPr>
          <a:lstStyle/>
          <a:p>
            <a:r>
              <a:rPr lang="es-ES" sz="2000" b="1" dirty="0" smtClean="0">
                <a:latin typeface="Century Gothic" panose="020B0502020202020204" pitchFamily="34" charset="0"/>
                <a:ea typeface="+mj-ea"/>
              </a:rPr>
              <a:t>Tesis de inversión</a:t>
            </a:r>
            <a:endParaRPr lang="es-MX" sz="2000" b="1" dirty="0">
              <a:latin typeface="Century Gothic" panose="020B0502020202020204" pitchFamily="34" charset="0"/>
              <a:ea typeface="+mj-ea"/>
            </a:endParaRPr>
          </a:p>
        </p:txBody>
      </p:sp>
      <p:sp>
        <p:nvSpPr>
          <p:cNvPr id="3" name="2 Marcador de número de diapositiva"/>
          <p:cNvSpPr>
            <a:spLocks noGrp="1"/>
          </p:cNvSpPr>
          <p:nvPr>
            <p:ph type="sldNum" sz="quarter" idx="12"/>
          </p:nvPr>
        </p:nvSpPr>
        <p:spPr>
          <a:xfrm>
            <a:off x="8408371" y="6277304"/>
            <a:ext cx="414068" cy="365125"/>
          </a:xfrm>
        </p:spPr>
        <p:txBody>
          <a:bodyPr vert="horz" wrap="square" lIns="91440" tIns="45720" rIns="91440" bIns="45720" numCol="1" anchor="ctr" anchorCtr="0" compatLnSpc="1">
            <a:prstTxWarp prst="textNoShape">
              <a:avLst/>
            </a:prstTxWarp>
          </a:bodyPr>
          <a:lstStyle/>
          <a:p>
            <a:pPr algn="ctr"/>
            <a:r>
              <a:rPr lang="es-ES" altLang="es-MX" dirty="0" smtClean="0">
                <a:latin typeface="Century Gothic" panose="020B0502020202020204" pitchFamily="34" charset="0"/>
              </a:rPr>
              <a:t>5</a:t>
            </a:r>
            <a:endParaRPr lang="es-ES" altLang="es-MX" dirty="0">
              <a:latin typeface="Century Gothic" panose="020B0502020202020204" pitchFamily="34" charset="0"/>
            </a:endParaRPr>
          </a:p>
        </p:txBody>
      </p:sp>
      <p:graphicFrame>
        <p:nvGraphicFramePr>
          <p:cNvPr id="5" name="Marcador de contenido 4"/>
          <p:cNvGraphicFramePr>
            <a:graphicFrameLocks noGrp="1"/>
          </p:cNvGraphicFramePr>
          <p:nvPr>
            <p:ph idx="1"/>
            <p:extLst/>
          </p:nvPr>
        </p:nvGraphicFramePr>
        <p:xfrm>
          <a:off x="603700" y="1005788"/>
          <a:ext cx="8312226" cy="474884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7" name="2 Marcador de contenido"/>
          <p:cNvSpPr txBox="1">
            <a:spLocks/>
          </p:cNvSpPr>
          <p:nvPr/>
        </p:nvSpPr>
        <p:spPr bwMode="auto">
          <a:xfrm>
            <a:off x="3012918" y="5016696"/>
            <a:ext cx="5723228" cy="15201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noAutofit/>
          </a:bodyPr>
          <a:lstStyle>
            <a:lvl1pPr marL="342900" indent="-342900" algn="l" defTabSz="457200" rtl="0" fontAlgn="base">
              <a:spcBef>
                <a:spcPct val="20000"/>
              </a:spcBef>
              <a:spcAft>
                <a:spcPct val="0"/>
              </a:spcAft>
              <a:buFont typeface="Arial" pitchFamily="34" charset="0"/>
              <a:buChar char="•"/>
              <a:defRPr sz="2800" kern="1200">
                <a:solidFill>
                  <a:schemeClr val="tx1"/>
                </a:solidFill>
                <a:latin typeface="Myriad Pro Light"/>
                <a:ea typeface="Myriad Pro Light"/>
                <a:cs typeface="Myriad Pro Light"/>
              </a:defRPr>
            </a:lvl1pPr>
            <a:lvl2pPr marL="742950" indent="-285750" algn="l" defTabSz="457200" rtl="0" fontAlgn="base">
              <a:spcBef>
                <a:spcPct val="20000"/>
              </a:spcBef>
              <a:spcAft>
                <a:spcPct val="0"/>
              </a:spcAft>
              <a:buFont typeface="Arial" pitchFamily="34" charset="0"/>
              <a:buChar char="–"/>
              <a:defRPr sz="2400" kern="1200">
                <a:solidFill>
                  <a:schemeClr val="tx1"/>
                </a:solidFill>
                <a:latin typeface="Myriad Pro Light"/>
                <a:ea typeface="Myriad Pro Light"/>
                <a:cs typeface="Myriad Pro Light"/>
              </a:defRPr>
            </a:lvl2pPr>
            <a:lvl3pPr marL="1143000" indent="-228600" algn="l" defTabSz="457200" rtl="0" fontAlgn="base">
              <a:spcBef>
                <a:spcPct val="20000"/>
              </a:spcBef>
              <a:spcAft>
                <a:spcPct val="0"/>
              </a:spcAft>
              <a:buFont typeface="Arial" pitchFamily="34" charset="0"/>
              <a:buChar char="•"/>
              <a:defRPr sz="2000" kern="1200">
                <a:solidFill>
                  <a:schemeClr val="tx1"/>
                </a:solidFill>
                <a:latin typeface="Myriad Pro Light"/>
                <a:ea typeface="Myriad Pro Light"/>
                <a:cs typeface="Myriad Pro Light"/>
              </a:defRPr>
            </a:lvl3pPr>
            <a:lvl4pPr marL="1600200" indent="-228600" algn="l" defTabSz="457200" rtl="0" fontAlgn="base">
              <a:spcBef>
                <a:spcPct val="20000"/>
              </a:spcBef>
              <a:spcAft>
                <a:spcPct val="0"/>
              </a:spcAft>
              <a:buFont typeface="Arial" pitchFamily="34" charset="0"/>
              <a:buChar char="–"/>
              <a:defRPr kern="1200">
                <a:solidFill>
                  <a:schemeClr val="tx1"/>
                </a:solidFill>
                <a:latin typeface="Myriad Pro Light"/>
                <a:ea typeface="Myriad Pro Light"/>
                <a:cs typeface="Myriad Pro Light"/>
              </a:defRPr>
            </a:lvl4pPr>
            <a:lvl5pPr marL="2057400" indent="-228600" algn="l" defTabSz="457200" rtl="0" fontAlgn="base">
              <a:spcBef>
                <a:spcPct val="20000"/>
              </a:spcBef>
              <a:spcAft>
                <a:spcPct val="0"/>
              </a:spcAft>
              <a:buFont typeface="Arial" pitchFamily="34" charset="0"/>
              <a:buChar char="»"/>
              <a:defRPr kern="1200">
                <a:solidFill>
                  <a:schemeClr val="tx1"/>
                </a:solidFill>
                <a:latin typeface="Myriad Pro Light"/>
                <a:ea typeface="Myriad Pro Light"/>
                <a:cs typeface="Myriad Pro Light"/>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eaLnBrk="1" hangingPunct="1">
              <a:spcBef>
                <a:spcPts val="0"/>
              </a:spcBef>
              <a:spcAft>
                <a:spcPts val="600"/>
              </a:spcAft>
              <a:buClr>
                <a:srgbClr val="CD0000"/>
              </a:buClr>
              <a:buSzPct val="110000"/>
              <a:buFont typeface="Arial" pitchFamily="34" charset="0"/>
              <a:buNone/>
            </a:pPr>
            <a:r>
              <a:rPr lang="es-MX" sz="1200" dirty="0" smtClean="0">
                <a:solidFill>
                  <a:prstClr val="black"/>
                </a:solidFill>
                <a:latin typeface="Century Gothic" panose="020B0502020202020204" pitchFamily="34" charset="0"/>
              </a:rPr>
              <a:t>Rendimiento total:  7.1% (capital)</a:t>
            </a:r>
          </a:p>
          <a:p>
            <a:pPr marL="0" indent="0" eaLnBrk="1" hangingPunct="1">
              <a:spcBef>
                <a:spcPts val="0"/>
              </a:spcBef>
              <a:spcAft>
                <a:spcPts val="600"/>
              </a:spcAft>
              <a:buClr>
                <a:srgbClr val="CD0000"/>
              </a:buClr>
              <a:buSzPct val="110000"/>
              <a:buFont typeface="Arial" pitchFamily="34" charset="0"/>
              <a:buNone/>
            </a:pPr>
            <a:r>
              <a:rPr lang="es-MX" sz="1200" dirty="0">
                <a:solidFill>
                  <a:prstClr val="black"/>
                </a:solidFill>
                <a:latin typeface="Century Gothic" panose="020B0502020202020204" pitchFamily="34" charset="0"/>
              </a:rPr>
              <a:t>	</a:t>
            </a:r>
            <a:r>
              <a:rPr lang="es-MX" sz="1200" dirty="0" smtClean="0">
                <a:solidFill>
                  <a:prstClr val="black"/>
                </a:solidFill>
                <a:latin typeface="Century Gothic" panose="020B0502020202020204" pitchFamily="34" charset="0"/>
              </a:rPr>
              <a:t>		  </a:t>
            </a:r>
            <a:r>
              <a:rPr lang="es-MX" sz="1200" u="sng" dirty="0" smtClean="0">
                <a:solidFill>
                  <a:prstClr val="black"/>
                </a:solidFill>
                <a:latin typeface="Century Gothic" panose="020B0502020202020204" pitchFamily="34" charset="0"/>
              </a:rPr>
              <a:t>+ 7.1% x 2 (apalancamiento)</a:t>
            </a:r>
          </a:p>
          <a:p>
            <a:pPr marL="0" indent="0" eaLnBrk="1" hangingPunct="1">
              <a:spcBef>
                <a:spcPts val="0"/>
              </a:spcBef>
              <a:spcAft>
                <a:spcPts val="600"/>
              </a:spcAft>
              <a:buClr>
                <a:srgbClr val="CD0000"/>
              </a:buClr>
              <a:buSzPct val="110000"/>
              <a:buFont typeface="Arial" pitchFamily="34" charset="0"/>
              <a:buNone/>
            </a:pPr>
            <a:r>
              <a:rPr lang="es-MX" sz="1200" dirty="0" smtClean="0">
                <a:solidFill>
                  <a:prstClr val="black"/>
                </a:solidFill>
                <a:latin typeface="Century Gothic" panose="020B0502020202020204" pitchFamily="34" charset="0"/>
              </a:rPr>
              <a:t>				 21.3%</a:t>
            </a:r>
          </a:p>
          <a:p>
            <a:pPr marL="0" indent="0" eaLnBrk="1" hangingPunct="1">
              <a:spcBef>
                <a:spcPts val="0"/>
              </a:spcBef>
              <a:spcAft>
                <a:spcPts val="600"/>
              </a:spcAft>
              <a:buClr>
                <a:srgbClr val="CD0000"/>
              </a:buClr>
              <a:buSzPct val="110000"/>
              <a:buFont typeface="Arial" pitchFamily="34" charset="0"/>
              <a:buNone/>
            </a:pPr>
            <a:r>
              <a:rPr lang="es-MX" sz="1200" dirty="0" smtClean="0">
                <a:solidFill>
                  <a:prstClr val="black"/>
                </a:solidFill>
                <a:latin typeface="Century Gothic" panose="020B0502020202020204" pitchFamily="34" charset="0"/>
              </a:rPr>
              <a:t>Costo total: 4.35% X 2=  8.7%</a:t>
            </a:r>
          </a:p>
          <a:p>
            <a:pPr marL="0" indent="0" eaLnBrk="1" hangingPunct="1">
              <a:spcBef>
                <a:spcPts val="0"/>
              </a:spcBef>
              <a:spcAft>
                <a:spcPts val="600"/>
              </a:spcAft>
              <a:buClr>
                <a:srgbClr val="CD0000"/>
              </a:buClr>
              <a:buSzPct val="110000"/>
              <a:buFont typeface="Arial" pitchFamily="34" charset="0"/>
              <a:buNone/>
            </a:pPr>
            <a:r>
              <a:rPr lang="es-MX" sz="1200" dirty="0" smtClean="0">
                <a:solidFill>
                  <a:prstClr val="black"/>
                </a:solidFill>
                <a:latin typeface="Century Gothic" panose="020B0502020202020204" pitchFamily="34" charset="0"/>
              </a:rPr>
              <a:t>Rendimiento antes de gastos: 21.3% - 8.7% = 12.6%</a:t>
            </a:r>
          </a:p>
          <a:p>
            <a:pPr marL="0" indent="0" eaLnBrk="1" hangingPunct="1">
              <a:spcBef>
                <a:spcPts val="0"/>
              </a:spcBef>
              <a:spcAft>
                <a:spcPts val="600"/>
              </a:spcAft>
              <a:buClr>
                <a:srgbClr val="CD0000"/>
              </a:buClr>
              <a:buSzPct val="110000"/>
              <a:buFont typeface="Arial" pitchFamily="34" charset="0"/>
              <a:buNone/>
            </a:pPr>
            <a:endParaRPr lang="es-MX" sz="1200" dirty="0" smtClean="0">
              <a:solidFill>
                <a:prstClr val="black"/>
              </a:solidFill>
              <a:latin typeface="Century Gothic" panose="020B0502020202020204" pitchFamily="34" charset="0"/>
            </a:endParaRPr>
          </a:p>
        </p:txBody>
      </p:sp>
      <p:sp>
        <p:nvSpPr>
          <p:cNvPr id="9" name="2 Marcador de contenido"/>
          <p:cNvSpPr txBox="1">
            <a:spLocks/>
          </p:cNvSpPr>
          <p:nvPr/>
        </p:nvSpPr>
        <p:spPr bwMode="auto">
          <a:xfrm>
            <a:off x="275173" y="1224681"/>
            <a:ext cx="8640753" cy="15201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noAutofit/>
          </a:bodyPr>
          <a:lstStyle>
            <a:lvl1pPr marL="342900" indent="-342900" algn="l" defTabSz="457200" rtl="0" fontAlgn="base">
              <a:spcBef>
                <a:spcPct val="20000"/>
              </a:spcBef>
              <a:spcAft>
                <a:spcPct val="0"/>
              </a:spcAft>
              <a:buFont typeface="Arial" pitchFamily="34" charset="0"/>
              <a:buChar char="•"/>
              <a:defRPr sz="2800" kern="1200">
                <a:solidFill>
                  <a:schemeClr val="tx1"/>
                </a:solidFill>
                <a:latin typeface="Myriad Pro Light"/>
                <a:ea typeface="Myriad Pro Light"/>
                <a:cs typeface="Myriad Pro Light"/>
              </a:defRPr>
            </a:lvl1pPr>
            <a:lvl2pPr marL="742950" indent="-285750" algn="l" defTabSz="457200" rtl="0" fontAlgn="base">
              <a:spcBef>
                <a:spcPct val="20000"/>
              </a:spcBef>
              <a:spcAft>
                <a:spcPct val="0"/>
              </a:spcAft>
              <a:buFont typeface="Arial" pitchFamily="34" charset="0"/>
              <a:buChar char="–"/>
              <a:defRPr sz="2400" kern="1200">
                <a:solidFill>
                  <a:schemeClr val="tx1"/>
                </a:solidFill>
                <a:latin typeface="Myriad Pro Light"/>
                <a:ea typeface="Myriad Pro Light"/>
                <a:cs typeface="Myriad Pro Light"/>
              </a:defRPr>
            </a:lvl2pPr>
            <a:lvl3pPr marL="1143000" indent="-228600" algn="l" defTabSz="457200" rtl="0" fontAlgn="base">
              <a:spcBef>
                <a:spcPct val="20000"/>
              </a:spcBef>
              <a:spcAft>
                <a:spcPct val="0"/>
              </a:spcAft>
              <a:buFont typeface="Arial" pitchFamily="34" charset="0"/>
              <a:buChar char="•"/>
              <a:defRPr sz="2000" kern="1200">
                <a:solidFill>
                  <a:schemeClr val="tx1"/>
                </a:solidFill>
                <a:latin typeface="Myriad Pro Light"/>
                <a:ea typeface="Myriad Pro Light"/>
                <a:cs typeface="Myriad Pro Light"/>
              </a:defRPr>
            </a:lvl3pPr>
            <a:lvl4pPr marL="1600200" indent="-228600" algn="l" defTabSz="457200" rtl="0" fontAlgn="base">
              <a:spcBef>
                <a:spcPct val="20000"/>
              </a:spcBef>
              <a:spcAft>
                <a:spcPct val="0"/>
              </a:spcAft>
              <a:buFont typeface="Arial" pitchFamily="34" charset="0"/>
              <a:buChar char="–"/>
              <a:defRPr kern="1200">
                <a:solidFill>
                  <a:schemeClr val="tx1"/>
                </a:solidFill>
                <a:latin typeface="Myriad Pro Light"/>
                <a:ea typeface="Myriad Pro Light"/>
                <a:cs typeface="Myriad Pro Light"/>
              </a:defRPr>
            </a:lvl4pPr>
            <a:lvl5pPr marL="2057400" indent="-228600" algn="l" defTabSz="457200" rtl="0" fontAlgn="base">
              <a:spcBef>
                <a:spcPct val="20000"/>
              </a:spcBef>
              <a:spcAft>
                <a:spcPct val="0"/>
              </a:spcAft>
              <a:buFont typeface="Arial" pitchFamily="34" charset="0"/>
              <a:buChar char="»"/>
              <a:defRPr kern="1200">
                <a:solidFill>
                  <a:schemeClr val="tx1"/>
                </a:solidFill>
                <a:latin typeface="Myriad Pro Light"/>
                <a:ea typeface="Myriad Pro Light"/>
                <a:cs typeface="Myriad Pro Light"/>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eaLnBrk="1" hangingPunct="1">
              <a:spcBef>
                <a:spcPts val="0"/>
              </a:spcBef>
              <a:spcAft>
                <a:spcPts val="600"/>
              </a:spcAft>
              <a:buClr>
                <a:srgbClr val="CD0000"/>
              </a:buClr>
              <a:buSzPct val="110000"/>
              <a:buFont typeface="Arial" pitchFamily="34" charset="0"/>
              <a:buNone/>
            </a:pPr>
            <a:r>
              <a:rPr lang="es-MX" sz="1400" dirty="0" smtClean="0">
                <a:solidFill>
                  <a:prstClr val="black"/>
                </a:solidFill>
                <a:latin typeface="Century Gothic" panose="020B0502020202020204" pitchFamily="34" charset="0"/>
              </a:rPr>
              <a:t>El siguiente esquema ejemplifica la generación de rendimiento en el plan de negocios del CKD:</a:t>
            </a:r>
          </a:p>
        </p:txBody>
      </p:sp>
      <p:sp>
        <p:nvSpPr>
          <p:cNvPr id="8" name="2 Marcador de contenido"/>
          <p:cNvSpPr txBox="1">
            <a:spLocks/>
          </p:cNvSpPr>
          <p:nvPr/>
        </p:nvSpPr>
        <p:spPr>
          <a:xfrm>
            <a:off x="0" y="6639619"/>
            <a:ext cx="6025837" cy="196560"/>
          </a:xfrm>
          <a:prstGeom prst="rect">
            <a:avLst/>
          </a:prstGeom>
        </p:spPr>
        <p:txBody>
          <a:bodyPr vert="horz" lIns="91440" tIns="45720" rIns="91440" bIns="45720" rtlCol="0">
            <a:noAutofit/>
          </a:bodyPr>
          <a:lstStyle>
            <a:lvl1pPr marL="342900" indent="-342900" algn="l" defTabSz="457200" rtl="0" eaLnBrk="1" latinLnBrk="0" hangingPunct="1">
              <a:spcBef>
                <a:spcPct val="20000"/>
              </a:spcBef>
              <a:buFont typeface="Arial"/>
              <a:buChar char="•"/>
              <a:defRPr sz="2800" b="0" i="0" kern="1200">
                <a:solidFill>
                  <a:schemeClr val="tx1"/>
                </a:solidFill>
                <a:latin typeface="Myriad Pro Light"/>
                <a:ea typeface="+mn-ea"/>
                <a:cs typeface="Myriad Pro Light"/>
              </a:defRPr>
            </a:lvl1pPr>
            <a:lvl2pPr marL="742950" indent="-285750" algn="l" defTabSz="457200" rtl="0" eaLnBrk="1" latinLnBrk="0" hangingPunct="1">
              <a:spcBef>
                <a:spcPct val="20000"/>
              </a:spcBef>
              <a:buFont typeface="Arial"/>
              <a:buChar char="–"/>
              <a:defRPr sz="2400" b="0" i="0" kern="1200">
                <a:solidFill>
                  <a:schemeClr val="tx1"/>
                </a:solidFill>
                <a:latin typeface="Myriad Pro Light"/>
                <a:ea typeface="+mn-ea"/>
                <a:cs typeface="Myriad Pro Light"/>
              </a:defRPr>
            </a:lvl2pPr>
            <a:lvl3pPr marL="1143000" indent="-228600" algn="l" defTabSz="457200" rtl="0" eaLnBrk="1" latinLnBrk="0" hangingPunct="1">
              <a:spcBef>
                <a:spcPct val="20000"/>
              </a:spcBef>
              <a:buFont typeface="Arial"/>
              <a:buChar char="•"/>
              <a:defRPr sz="2000" b="0" i="0" kern="1200">
                <a:solidFill>
                  <a:schemeClr val="tx1"/>
                </a:solidFill>
                <a:latin typeface="Myriad Pro Light"/>
                <a:ea typeface="+mn-ea"/>
                <a:cs typeface="Myriad Pro Light"/>
              </a:defRPr>
            </a:lvl3pPr>
            <a:lvl4pPr marL="1600200" indent="-228600" algn="l" defTabSz="457200" rtl="0" eaLnBrk="1" latinLnBrk="0" hangingPunct="1">
              <a:spcBef>
                <a:spcPct val="20000"/>
              </a:spcBef>
              <a:buFont typeface="Arial"/>
              <a:buChar char="–"/>
              <a:defRPr sz="1800" b="0" i="0" kern="1200">
                <a:solidFill>
                  <a:schemeClr val="tx1"/>
                </a:solidFill>
                <a:latin typeface="Myriad Pro Light"/>
                <a:ea typeface="+mn-ea"/>
                <a:cs typeface="Myriad Pro Light"/>
              </a:defRPr>
            </a:lvl4pPr>
            <a:lvl5pPr marL="2057400" indent="-228600" algn="l" defTabSz="457200" rtl="0" eaLnBrk="1" latinLnBrk="0" hangingPunct="1">
              <a:spcBef>
                <a:spcPct val="20000"/>
              </a:spcBef>
              <a:buFont typeface="Arial"/>
              <a:buChar char="»"/>
              <a:defRPr sz="1800" b="0" i="0" kern="1200">
                <a:solidFill>
                  <a:schemeClr val="tx1"/>
                </a:solidFill>
                <a:latin typeface="Myriad Pro Light"/>
                <a:ea typeface="+mn-ea"/>
                <a:cs typeface="Myriad Pro Light"/>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spcBef>
                <a:spcPts val="0"/>
              </a:spcBef>
              <a:spcAft>
                <a:spcPts val="600"/>
              </a:spcAft>
              <a:buClr>
                <a:srgbClr val="CD0000"/>
              </a:buClr>
              <a:buSzPct val="110000"/>
              <a:buFont typeface="Arial"/>
              <a:buNone/>
            </a:pPr>
            <a:r>
              <a:rPr lang="es-MX" sz="900" dirty="0">
                <a:solidFill>
                  <a:prstClr val="black"/>
                </a:solidFill>
                <a:latin typeface="Century Gothic" panose="020B0502020202020204" pitchFamily="34" charset="0"/>
              </a:rPr>
              <a:t>Fuente</a:t>
            </a:r>
            <a:r>
              <a:rPr lang="es-MX" sz="900" dirty="0" smtClean="0">
                <a:solidFill>
                  <a:prstClr val="black"/>
                </a:solidFill>
                <a:latin typeface="Century Gothic" panose="020B0502020202020204" pitchFamily="34" charset="0"/>
              </a:rPr>
              <a:t>: Información de la presentación de </a:t>
            </a:r>
            <a:r>
              <a:rPr lang="es-MX" sz="900" dirty="0" err="1" smtClean="0">
                <a:solidFill>
                  <a:prstClr val="black"/>
                </a:solidFill>
                <a:latin typeface="Century Gothic" panose="020B0502020202020204" pitchFamily="34" charset="0"/>
              </a:rPr>
              <a:t>roadshow</a:t>
            </a:r>
            <a:r>
              <a:rPr lang="es-MX" sz="900" dirty="0" smtClean="0">
                <a:solidFill>
                  <a:prstClr val="black"/>
                </a:solidFill>
                <a:latin typeface="Century Gothic" panose="020B0502020202020204" pitchFamily="34" charset="0"/>
              </a:rPr>
              <a:t> del administrador</a:t>
            </a:r>
            <a:endParaRPr lang="es-MX" sz="900" dirty="0">
              <a:solidFill>
                <a:prstClr val="black"/>
              </a:solidFill>
              <a:latin typeface="Century Gothic" panose="020B0502020202020204" pitchFamily="34" charset="0"/>
            </a:endParaRPr>
          </a:p>
        </p:txBody>
      </p:sp>
    </p:spTree>
    <p:extLst>
      <p:ext uri="{BB962C8B-B14F-4D97-AF65-F5344CB8AC3E}">
        <p14:creationId xmlns:p14="http://schemas.microsoft.com/office/powerpoint/2010/main" val="4272521827"/>
      </p:ext>
    </p:extLst>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391827" y="288000"/>
            <a:ext cx="7407462" cy="631524"/>
          </a:xfrm>
        </p:spPr>
        <p:txBody>
          <a:bodyPr vert="horz" lIns="91440" tIns="45720" rIns="91440" bIns="45720" rtlCol="0" anchor="ctr">
            <a:normAutofit/>
          </a:bodyPr>
          <a:lstStyle/>
          <a:p>
            <a:r>
              <a:rPr lang="es-ES" sz="2000" b="1" dirty="0" smtClean="0">
                <a:latin typeface="Century Gothic" panose="020B0502020202020204" pitchFamily="34" charset="0"/>
                <a:ea typeface="+mj-ea"/>
              </a:rPr>
              <a:t>Modelo financiero del CKD</a:t>
            </a:r>
            <a:endParaRPr lang="es-MX" sz="2000" b="1" dirty="0">
              <a:latin typeface="Century Gothic" panose="020B0502020202020204" pitchFamily="34" charset="0"/>
              <a:ea typeface="+mj-ea"/>
            </a:endParaRPr>
          </a:p>
        </p:txBody>
      </p:sp>
      <p:sp>
        <p:nvSpPr>
          <p:cNvPr id="14" name="2 Marcador de contenido"/>
          <p:cNvSpPr txBox="1">
            <a:spLocks/>
          </p:cNvSpPr>
          <p:nvPr/>
        </p:nvSpPr>
        <p:spPr>
          <a:xfrm>
            <a:off x="0" y="6639619"/>
            <a:ext cx="6025837" cy="196560"/>
          </a:xfrm>
          <a:prstGeom prst="rect">
            <a:avLst/>
          </a:prstGeom>
        </p:spPr>
        <p:txBody>
          <a:bodyPr vert="horz" lIns="91440" tIns="45720" rIns="91440" bIns="45720" rtlCol="0">
            <a:noAutofit/>
          </a:bodyPr>
          <a:lstStyle>
            <a:lvl1pPr marL="342900" indent="-342900" algn="l" defTabSz="457200" rtl="0" eaLnBrk="1" latinLnBrk="0" hangingPunct="1">
              <a:spcBef>
                <a:spcPct val="20000"/>
              </a:spcBef>
              <a:buFont typeface="Arial"/>
              <a:buChar char="•"/>
              <a:defRPr sz="2800" b="0" i="0" kern="1200">
                <a:solidFill>
                  <a:schemeClr val="tx1"/>
                </a:solidFill>
                <a:latin typeface="Myriad Pro Light"/>
                <a:ea typeface="+mn-ea"/>
                <a:cs typeface="Myriad Pro Light"/>
              </a:defRPr>
            </a:lvl1pPr>
            <a:lvl2pPr marL="742950" indent="-285750" algn="l" defTabSz="457200" rtl="0" eaLnBrk="1" latinLnBrk="0" hangingPunct="1">
              <a:spcBef>
                <a:spcPct val="20000"/>
              </a:spcBef>
              <a:buFont typeface="Arial"/>
              <a:buChar char="–"/>
              <a:defRPr sz="2400" b="0" i="0" kern="1200">
                <a:solidFill>
                  <a:schemeClr val="tx1"/>
                </a:solidFill>
                <a:latin typeface="Myriad Pro Light"/>
                <a:ea typeface="+mn-ea"/>
                <a:cs typeface="Myriad Pro Light"/>
              </a:defRPr>
            </a:lvl2pPr>
            <a:lvl3pPr marL="1143000" indent="-228600" algn="l" defTabSz="457200" rtl="0" eaLnBrk="1" latinLnBrk="0" hangingPunct="1">
              <a:spcBef>
                <a:spcPct val="20000"/>
              </a:spcBef>
              <a:buFont typeface="Arial"/>
              <a:buChar char="•"/>
              <a:defRPr sz="2000" b="0" i="0" kern="1200">
                <a:solidFill>
                  <a:schemeClr val="tx1"/>
                </a:solidFill>
                <a:latin typeface="Myriad Pro Light"/>
                <a:ea typeface="+mn-ea"/>
                <a:cs typeface="Myriad Pro Light"/>
              </a:defRPr>
            </a:lvl3pPr>
            <a:lvl4pPr marL="1600200" indent="-228600" algn="l" defTabSz="457200" rtl="0" eaLnBrk="1" latinLnBrk="0" hangingPunct="1">
              <a:spcBef>
                <a:spcPct val="20000"/>
              </a:spcBef>
              <a:buFont typeface="Arial"/>
              <a:buChar char="–"/>
              <a:defRPr sz="1800" b="0" i="0" kern="1200">
                <a:solidFill>
                  <a:schemeClr val="tx1"/>
                </a:solidFill>
                <a:latin typeface="Myriad Pro Light"/>
                <a:ea typeface="+mn-ea"/>
                <a:cs typeface="Myriad Pro Light"/>
              </a:defRPr>
            </a:lvl4pPr>
            <a:lvl5pPr marL="2057400" indent="-228600" algn="l" defTabSz="457200" rtl="0" eaLnBrk="1" latinLnBrk="0" hangingPunct="1">
              <a:spcBef>
                <a:spcPct val="20000"/>
              </a:spcBef>
              <a:buFont typeface="Arial"/>
              <a:buChar char="»"/>
              <a:defRPr sz="1800" b="0" i="0" kern="1200">
                <a:solidFill>
                  <a:schemeClr val="tx1"/>
                </a:solidFill>
                <a:latin typeface="Myriad Pro Light"/>
                <a:ea typeface="+mn-ea"/>
                <a:cs typeface="Myriad Pro Light"/>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spcBef>
                <a:spcPts val="0"/>
              </a:spcBef>
              <a:spcAft>
                <a:spcPts val="600"/>
              </a:spcAft>
              <a:buClr>
                <a:srgbClr val="CD0000"/>
              </a:buClr>
              <a:buSzPct val="110000"/>
              <a:buFont typeface="Arial"/>
              <a:buNone/>
            </a:pPr>
            <a:r>
              <a:rPr lang="es-MX" sz="900" dirty="0">
                <a:solidFill>
                  <a:prstClr val="black"/>
                </a:solidFill>
                <a:latin typeface="Century Gothic" panose="020B0502020202020204" pitchFamily="34" charset="0"/>
              </a:rPr>
              <a:t>Fuente: </a:t>
            </a:r>
            <a:r>
              <a:rPr lang="es-MX" sz="900" dirty="0" smtClean="0">
                <a:solidFill>
                  <a:prstClr val="black"/>
                </a:solidFill>
                <a:latin typeface="Century Gothic" panose="020B0502020202020204" pitchFamily="34" charset="0"/>
              </a:rPr>
              <a:t>Modelo realizado por el administrador</a:t>
            </a:r>
            <a:endParaRPr lang="es-MX" sz="900" dirty="0">
              <a:solidFill>
                <a:prstClr val="black"/>
              </a:solidFill>
              <a:latin typeface="Century Gothic" panose="020B0502020202020204" pitchFamily="34" charset="0"/>
            </a:endParaRPr>
          </a:p>
        </p:txBody>
      </p:sp>
      <p:sp>
        <p:nvSpPr>
          <p:cNvPr id="4" name="3 Marcador de número de diapositiva"/>
          <p:cNvSpPr>
            <a:spLocks noGrp="1"/>
          </p:cNvSpPr>
          <p:nvPr>
            <p:ph type="sldNum" sz="quarter" idx="12"/>
          </p:nvPr>
        </p:nvSpPr>
        <p:spPr>
          <a:xfrm>
            <a:off x="8203720" y="6356350"/>
            <a:ext cx="483079" cy="365125"/>
          </a:xfrm>
        </p:spPr>
        <p:txBody>
          <a:bodyPr vert="horz" wrap="square" lIns="91440" tIns="45720" rIns="91440" bIns="45720" numCol="1" anchor="ctr" anchorCtr="0" compatLnSpc="1">
            <a:prstTxWarp prst="textNoShape">
              <a:avLst/>
            </a:prstTxWarp>
          </a:bodyPr>
          <a:lstStyle/>
          <a:p>
            <a:pPr algn="ctr"/>
            <a:r>
              <a:rPr lang="es-ES" altLang="es-MX" dirty="0" smtClean="0">
                <a:latin typeface="Century Gothic" panose="020B0502020202020204" pitchFamily="34" charset="0"/>
              </a:rPr>
              <a:t>6</a:t>
            </a:r>
            <a:endParaRPr lang="es-ES" altLang="es-MX" dirty="0">
              <a:latin typeface="Century Gothic" panose="020B0502020202020204" pitchFamily="34" charset="0"/>
            </a:endParaRPr>
          </a:p>
        </p:txBody>
      </p:sp>
      <p:sp>
        <p:nvSpPr>
          <p:cNvPr id="5" name="Rectángulo 4"/>
          <p:cNvSpPr/>
          <p:nvPr/>
        </p:nvSpPr>
        <p:spPr>
          <a:xfrm>
            <a:off x="391827" y="983903"/>
            <a:ext cx="7196328" cy="523220"/>
          </a:xfrm>
          <a:prstGeom prst="rect">
            <a:avLst/>
          </a:prstGeom>
        </p:spPr>
        <p:txBody>
          <a:bodyPr wrap="square">
            <a:spAutoFit/>
          </a:bodyPr>
          <a:lstStyle/>
          <a:p>
            <a:r>
              <a:rPr lang="es-MX" sz="1400" b="1" dirty="0" smtClean="0">
                <a:solidFill>
                  <a:prstClr val="black"/>
                </a:solidFill>
                <a:latin typeface="Century Gothic" panose="020B0502020202020204" pitchFamily="34" charset="0"/>
              </a:rPr>
              <a:t>Supuestos del modelo</a:t>
            </a:r>
            <a:endParaRPr lang="es-MX" sz="1400" dirty="0" smtClean="0">
              <a:solidFill>
                <a:prstClr val="black"/>
              </a:solidFill>
              <a:latin typeface="Century Gothic" panose="020B0502020202020204" pitchFamily="34" charset="0"/>
            </a:endParaRPr>
          </a:p>
          <a:p>
            <a:endParaRPr lang="es-MX" sz="1400" dirty="0">
              <a:solidFill>
                <a:prstClr val="black"/>
              </a:solidFill>
              <a:latin typeface="Century Gothic" panose="020B0502020202020204" pitchFamily="34" charset="0"/>
            </a:endParaRPr>
          </a:p>
        </p:txBody>
      </p:sp>
      <p:sp>
        <p:nvSpPr>
          <p:cNvPr id="10" name="Rectángulo 9"/>
          <p:cNvSpPr/>
          <p:nvPr/>
        </p:nvSpPr>
        <p:spPr>
          <a:xfrm>
            <a:off x="391827" y="3302690"/>
            <a:ext cx="7196328" cy="523220"/>
          </a:xfrm>
          <a:prstGeom prst="rect">
            <a:avLst/>
          </a:prstGeom>
        </p:spPr>
        <p:txBody>
          <a:bodyPr wrap="square">
            <a:spAutoFit/>
          </a:bodyPr>
          <a:lstStyle/>
          <a:p>
            <a:r>
              <a:rPr lang="es-MX" sz="1400" b="1" dirty="0" smtClean="0">
                <a:solidFill>
                  <a:prstClr val="black"/>
                </a:solidFill>
                <a:latin typeface="Century Gothic" panose="020B0502020202020204" pitchFamily="34" charset="0"/>
              </a:rPr>
              <a:t>Composición modelada de la cartera </a:t>
            </a:r>
            <a:endParaRPr lang="es-MX" sz="1400" dirty="0" smtClean="0">
              <a:solidFill>
                <a:prstClr val="black"/>
              </a:solidFill>
              <a:latin typeface="Century Gothic" panose="020B0502020202020204" pitchFamily="34" charset="0"/>
            </a:endParaRPr>
          </a:p>
          <a:p>
            <a:endParaRPr lang="es-MX" sz="1400" dirty="0">
              <a:solidFill>
                <a:prstClr val="black"/>
              </a:solidFill>
              <a:latin typeface="Century Gothic" panose="020B0502020202020204" pitchFamily="34" charset="0"/>
            </a:endParaRPr>
          </a:p>
        </p:txBody>
      </p:sp>
      <p:graphicFrame>
        <p:nvGraphicFramePr>
          <p:cNvPr id="13" name="Gráfico 12"/>
          <p:cNvGraphicFramePr>
            <a:graphicFrameLocks/>
          </p:cNvGraphicFramePr>
          <p:nvPr/>
        </p:nvGraphicFramePr>
        <p:xfrm>
          <a:off x="4768169" y="3720392"/>
          <a:ext cx="3836894" cy="2919227"/>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16" name="Gráfico 15"/>
          <p:cNvGraphicFramePr>
            <a:graphicFrameLocks/>
          </p:cNvGraphicFramePr>
          <p:nvPr/>
        </p:nvGraphicFramePr>
        <p:xfrm>
          <a:off x="805276" y="3844766"/>
          <a:ext cx="3471807" cy="2777266"/>
        </p:xfrm>
        <a:graphic>
          <a:graphicData uri="http://schemas.openxmlformats.org/drawingml/2006/chart">
            <c:chart xmlns:c="http://schemas.openxmlformats.org/drawingml/2006/chart" xmlns:r="http://schemas.openxmlformats.org/officeDocument/2006/relationships" r:id="rId3"/>
          </a:graphicData>
        </a:graphic>
      </p:graphicFrame>
      <p:sp>
        <p:nvSpPr>
          <p:cNvPr id="17" name="Rectángulo 16"/>
          <p:cNvSpPr/>
          <p:nvPr/>
        </p:nvSpPr>
        <p:spPr>
          <a:xfrm rot="16200000">
            <a:off x="-197546" y="5041505"/>
            <a:ext cx="2001418" cy="276999"/>
          </a:xfrm>
          <a:prstGeom prst="rect">
            <a:avLst/>
          </a:prstGeom>
          <a:ln>
            <a:solidFill>
              <a:schemeClr val="bg1">
                <a:lumMod val="50000"/>
              </a:schemeClr>
            </a:solidFill>
          </a:ln>
        </p:spPr>
        <p:txBody>
          <a:bodyPr wrap="square" anchor="ctr">
            <a:spAutoFit/>
          </a:bodyPr>
          <a:lstStyle/>
          <a:p>
            <a:pPr algn="ctr"/>
            <a:r>
              <a:rPr lang="es-MX" sz="1200" dirty="0" smtClean="0">
                <a:solidFill>
                  <a:prstClr val="black"/>
                </a:solidFill>
                <a:latin typeface="Century Gothic" panose="020B0502020202020204" pitchFamily="34" charset="0"/>
              </a:rPr>
              <a:t>Tipo de activo</a:t>
            </a:r>
            <a:endParaRPr lang="es-MX" sz="1200" dirty="0">
              <a:solidFill>
                <a:prstClr val="black"/>
              </a:solidFill>
              <a:latin typeface="Century Gothic" panose="020B0502020202020204" pitchFamily="34" charset="0"/>
            </a:endParaRPr>
          </a:p>
        </p:txBody>
      </p:sp>
      <p:sp>
        <p:nvSpPr>
          <p:cNvPr id="18" name="Rectángulo 17"/>
          <p:cNvSpPr/>
          <p:nvPr/>
        </p:nvSpPr>
        <p:spPr>
          <a:xfrm rot="16200000">
            <a:off x="3824224" y="5041505"/>
            <a:ext cx="2001418" cy="276999"/>
          </a:xfrm>
          <a:prstGeom prst="rect">
            <a:avLst/>
          </a:prstGeom>
          <a:ln>
            <a:solidFill>
              <a:schemeClr val="bg1">
                <a:lumMod val="50000"/>
              </a:schemeClr>
            </a:solidFill>
          </a:ln>
        </p:spPr>
        <p:txBody>
          <a:bodyPr wrap="square" anchor="ctr">
            <a:spAutoFit/>
          </a:bodyPr>
          <a:lstStyle/>
          <a:p>
            <a:pPr algn="ctr"/>
            <a:r>
              <a:rPr lang="es-MX" sz="1200" dirty="0" smtClean="0">
                <a:solidFill>
                  <a:prstClr val="black"/>
                </a:solidFill>
                <a:latin typeface="Century Gothic" panose="020B0502020202020204" pitchFamily="34" charset="0"/>
              </a:rPr>
              <a:t>Etapa del ciclo</a:t>
            </a:r>
            <a:endParaRPr lang="es-MX" sz="1200" dirty="0">
              <a:solidFill>
                <a:prstClr val="black"/>
              </a:solidFill>
              <a:latin typeface="Century Gothic" panose="020B0502020202020204" pitchFamily="34" charset="0"/>
            </a:endParaRPr>
          </a:p>
        </p:txBody>
      </p:sp>
      <p:sp>
        <p:nvSpPr>
          <p:cNvPr id="3" name="Rectángulo 2"/>
          <p:cNvSpPr/>
          <p:nvPr/>
        </p:nvSpPr>
        <p:spPr>
          <a:xfrm>
            <a:off x="1131733" y="1487687"/>
            <a:ext cx="4894104" cy="1677382"/>
          </a:xfrm>
          <a:prstGeom prst="rect">
            <a:avLst/>
          </a:prstGeom>
        </p:spPr>
        <p:txBody>
          <a:bodyPr wrap="square">
            <a:spAutoFit/>
          </a:bodyPr>
          <a:lstStyle/>
          <a:p>
            <a:pPr marL="285750" indent="-285750" algn="just">
              <a:spcBef>
                <a:spcPts val="0"/>
              </a:spcBef>
              <a:spcAft>
                <a:spcPts val="600"/>
              </a:spcAft>
              <a:buClr>
                <a:srgbClr val="CD0000"/>
              </a:buClr>
              <a:buSzPct val="110000"/>
              <a:buFont typeface="Arial" panose="020B0604020202020204" pitchFamily="34" charset="0"/>
              <a:buChar char="•"/>
            </a:pPr>
            <a:r>
              <a:rPr lang="es-MX" altLang="es-MX" sz="1300" dirty="0" smtClean="0">
                <a:solidFill>
                  <a:prstClr val="black"/>
                </a:solidFill>
                <a:latin typeface="Century Gothic" panose="020B0502020202020204" pitchFamily="34" charset="0"/>
              </a:rPr>
              <a:t>Vencimiento: 10 años, con 3 de inversión</a:t>
            </a:r>
          </a:p>
          <a:p>
            <a:pPr marL="285750" indent="-285750" algn="just">
              <a:spcBef>
                <a:spcPts val="0"/>
              </a:spcBef>
              <a:spcAft>
                <a:spcPts val="600"/>
              </a:spcAft>
              <a:buClr>
                <a:srgbClr val="CD0000"/>
              </a:buClr>
              <a:buSzPct val="110000"/>
              <a:buFont typeface="Arial" panose="020B0604020202020204" pitchFamily="34" charset="0"/>
              <a:buChar char="•"/>
            </a:pPr>
            <a:r>
              <a:rPr lang="es-MX" sz="1300" dirty="0" smtClean="0">
                <a:solidFill>
                  <a:prstClr val="black"/>
                </a:solidFill>
                <a:latin typeface="Century Gothic" panose="020B0502020202020204" pitchFamily="34" charset="0"/>
              </a:rPr>
              <a:t>Distribuciones: Inmediatas, de flujos y amortizaciones</a:t>
            </a:r>
          </a:p>
          <a:p>
            <a:pPr marL="285750" indent="-285750" algn="just">
              <a:spcBef>
                <a:spcPts val="0"/>
              </a:spcBef>
              <a:spcAft>
                <a:spcPts val="600"/>
              </a:spcAft>
              <a:buClr>
                <a:srgbClr val="CD0000"/>
              </a:buClr>
              <a:buSzPct val="110000"/>
              <a:buFont typeface="Arial" panose="020B0604020202020204" pitchFamily="34" charset="0"/>
              <a:buChar char="•"/>
            </a:pPr>
            <a:r>
              <a:rPr lang="es-MX" sz="1300" dirty="0" smtClean="0">
                <a:solidFill>
                  <a:prstClr val="black"/>
                </a:solidFill>
                <a:latin typeface="Century Gothic" panose="020B0502020202020204" pitchFamily="34" charset="0"/>
              </a:rPr>
              <a:t>Apalancamiento: 2x (objetivo)</a:t>
            </a:r>
          </a:p>
          <a:p>
            <a:pPr marL="285750" indent="-285750" algn="just">
              <a:spcBef>
                <a:spcPts val="0"/>
              </a:spcBef>
              <a:spcAft>
                <a:spcPts val="600"/>
              </a:spcAft>
              <a:buClr>
                <a:srgbClr val="CD0000"/>
              </a:buClr>
              <a:buSzPct val="110000"/>
              <a:buFont typeface="Arial" panose="020B0604020202020204" pitchFamily="34" charset="0"/>
              <a:buChar char="•"/>
            </a:pPr>
            <a:r>
              <a:rPr lang="es-MX" sz="1300" dirty="0" smtClean="0">
                <a:solidFill>
                  <a:prstClr val="black"/>
                </a:solidFill>
                <a:latin typeface="Century Gothic" panose="020B0502020202020204" pitchFamily="34" charset="0"/>
              </a:rPr>
              <a:t>Tipo de cambio: Calculado con una curva </a:t>
            </a:r>
            <a:r>
              <a:rPr lang="es-MX" sz="1300" i="1" dirty="0" smtClean="0">
                <a:solidFill>
                  <a:prstClr val="black"/>
                </a:solidFill>
                <a:latin typeface="Century Gothic" panose="020B0502020202020204" pitchFamily="34" charset="0"/>
              </a:rPr>
              <a:t>forward</a:t>
            </a:r>
          </a:p>
          <a:p>
            <a:pPr marL="285750" indent="-285750" algn="just">
              <a:spcBef>
                <a:spcPts val="0"/>
              </a:spcBef>
              <a:spcAft>
                <a:spcPts val="600"/>
              </a:spcAft>
              <a:buClr>
                <a:srgbClr val="CD0000"/>
              </a:buClr>
              <a:buSzPct val="110000"/>
              <a:buFont typeface="Arial" panose="020B0604020202020204" pitchFamily="34" charset="0"/>
              <a:buChar char="•"/>
            </a:pPr>
            <a:r>
              <a:rPr lang="es-MX" sz="1300" dirty="0" smtClean="0">
                <a:solidFill>
                  <a:prstClr val="black"/>
                </a:solidFill>
                <a:latin typeface="Century Gothic" panose="020B0502020202020204" pitchFamily="34" charset="0"/>
              </a:rPr>
              <a:t>Divisas: 66% pesos, 34% dólares</a:t>
            </a:r>
          </a:p>
          <a:p>
            <a:pPr marL="285750" indent="-285750" algn="just">
              <a:spcBef>
                <a:spcPts val="0"/>
              </a:spcBef>
              <a:spcAft>
                <a:spcPts val="600"/>
              </a:spcAft>
              <a:buClr>
                <a:srgbClr val="CD0000"/>
              </a:buClr>
              <a:buSzPct val="110000"/>
              <a:buFont typeface="Arial" panose="020B0604020202020204" pitchFamily="34" charset="0"/>
              <a:buChar char="•"/>
            </a:pPr>
            <a:endParaRPr lang="es-ES" sz="1300" dirty="0">
              <a:solidFill>
                <a:prstClr val="black"/>
              </a:solidFill>
              <a:latin typeface="Century Gothic" panose="020B0502020202020204" pitchFamily="34" charset="0"/>
            </a:endParaRPr>
          </a:p>
        </p:txBody>
      </p:sp>
      <p:sp>
        <p:nvSpPr>
          <p:cNvPr id="6" name="Cerrar llave 5"/>
          <p:cNvSpPr/>
          <p:nvPr/>
        </p:nvSpPr>
        <p:spPr>
          <a:xfrm>
            <a:off x="6271404" y="1599220"/>
            <a:ext cx="232913" cy="1506909"/>
          </a:xfrm>
          <a:prstGeom prst="rightBrace">
            <a:avLst>
              <a:gd name="adj1" fmla="val 41575"/>
              <a:gd name="adj2" fmla="val 50000"/>
            </a:avLst>
          </a:prstGeom>
          <a:ln>
            <a:solidFill>
              <a:srgbClr val="00B050"/>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s-MX">
              <a:solidFill>
                <a:prstClr val="black"/>
              </a:solidFill>
            </a:endParaRPr>
          </a:p>
        </p:txBody>
      </p:sp>
      <p:sp>
        <p:nvSpPr>
          <p:cNvPr id="15" name="Rectángulo 14"/>
          <p:cNvSpPr/>
          <p:nvPr/>
        </p:nvSpPr>
        <p:spPr>
          <a:xfrm>
            <a:off x="6932716" y="2140803"/>
            <a:ext cx="1733146" cy="523220"/>
          </a:xfrm>
          <a:prstGeom prst="rect">
            <a:avLst/>
          </a:prstGeom>
        </p:spPr>
        <p:txBody>
          <a:bodyPr wrap="square">
            <a:spAutoFit/>
          </a:bodyPr>
          <a:lstStyle/>
          <a:p>
            <a:r>
              <a:rPr lang="es-MX" sz="1400" b="1" dirty="0" smtClean="0">
                <a:solidFill>
                  <a:srgbClr val="00B050"/>
                </a:solidFill>
                <a:latin typeface="Century Gothic" panose="020B0502020202020204" pitchFamily="34" charset="0"/>
              </a:rPr>
              <a:t>TIR neta de 15.3%</a:t>
            </a:r>
            <a:endParaRPr lang="es-MX" sz="1400" dirty="0" smtClean="0">
              <a:solidFill>
                <a:srgbClr val="00B050"/>
              </a:solidFill>
              <a:latin typeface="Century Gothic" panose="020B0502020202020204" pitchFamily="34" charset="0"/>
            </a:endParaRPr>
          </a:p>
          <a:p>
            <a:endParaRPr lang="es-MX" sz="1400" dirty="0">
              <a:solidFill>
                <a:prstClr val="black"/>
              </a:solidFill>
              <a:latin typeface="Century Gothic" panose="020B0502020202020204" pitchFamily="34" charset="0"/>
            </a:endParaRPr>
          </a:p>
        </p:txBody>
      </p:sp>
    </p:spTree>
    <p:extLst>
      <p:ext uri="{BB962C8B-B14F-4D97-AF65-F5344CB8AC3E}">
        <p14:creationId xmlns:p14="http://schemas.microsoft.com/office/powerpoint/2010/main" val="1524344947"/>
      </p:ext>
    </p:extLst>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391827" y="288000"/>
            <a:ext cx="7407462" cy="631524"/>
          </a:xfrm>
        </p:spPr>
        <p:txBody>
          <a:bodyPr vert="horz" lIns="91440" tIns="45720" rIns="91440" bIns="45720" rtlCol="0" anchor="ctr">
            <a:normAutofit/>
          </a:bodyPr>
          <a:lstStyle/>
          <a:p>
            <a:r>
              <a:rPr lang="es-ES" sz="2000" b="1" dirty="0" smtClean="0">
                <a:latin typeface="Century Gothic" panose="020B0502020202020204" pitchFamily="34" charset="0"/>
                <a:ea typeface="+mj-ea"/>
              </a:rPr>
              <a:t>Sensibilidades a tipo de cambio y </a:t>
            </a:r>
            <a:r>
              <a:rPr lang="es-ES" sz="2000" b="1" i="1" dirty="0" smtClean="0">
                <a:latin typeface="Century Gothic" panose="020B0502020202020204" pitchFamily="34" charset="0"/>
                <a:ea typeface="+mj-ea"/>
              </a:rPr>
              <a:t>spread</a:t>
            </a:r>
            <a:endParaRPr lang="es-MX" sz="2000" b="1" dirty="0">
              <a:latin typeface="Century Gothic" panose="020B0502020202020204" pitchFamily="34" charset="0"/>
              <a:ea typeface="+mj-ea"/>
            </a:endParaRPr>
          </a:p>
        </p:txBody>
      </p:sp>
      <p:sp>
        <p:nvSpPr>
          <p:cNvPr id="14" name="2 Marcador de contenido"/>
          <p:cNvSpPr txBox="1">
            <a:spLocks/>
          </p:cNvSpPr>
          <p:nvPr/>
        </p:nvSpPr>
        <p:spPr>
          <a:xfrm>
            <a:off x="0" y="6639619"/>
            <a:ext cx="6025837" cy="196560"/>
          </a:xfrm>
          <a:prstGeom prst="rect">
            <a:avLst/>
          </a:prstGeom>
        </p:spPr>
        <p:txBody>
          <a:bodyPr vert="horz" lIns="91440" tIns="45720" rIns="91440" bIns="45720" rtlCol="0">
            <a:noAutofit/>
          </a:bodyPr>
          <a:lstStyle>
            <a:lvl1pPr marL="342900" indent="-342900" algn="l" defTabSz="457200" rtl="0" eaLnBrk="1" latinLnBrk="0" hangingPunct="1">
              <a:spcBef>
                <a:spcPct val="20000"/>
              </a:spcBef>
              <a:buFont typeface="Arial"/>
              <a:buChar char="•"/>
              <a:defRPr sz="2800" b="0" i="0" kern="1200">
                <a:solidFill>
                  <a:schemeClr val="tx1"/>
                </a:solidFill>
                <a:latin typeface="Myriad Pro Light"/>
                <a:ea typeface="+mn-ea"/>
                <a:cs typeface="Myriad Pro Light"/>
              </a:defRPr>
            </a:lvl1pPr>
            <a:lvl2pPr marL="742950" indent="-285750" algn="l" defTabSz="457200" rtl="0" eaLnBrk="1" latinLnBrk="0" hangingPunct="1">
              <a:spcBef>
                <a:spcPct val="20000"/>
              </a:spcBef>
              <a:buFont typeface="Arial"/>
              <a:buChar char="–"/>
              <a:defRPr sz="2400" b="0" i="0" kern="1200">
                <a:solidFill>
                  <a:schemeClr val="tx1"/>
                </a:solidFill>
                <a:latin typeface="Myriad Pro Light"/>
                <a:ea typeface="+mn-ea"/>
                <a:cs typeface="Myriad Pro Light"/>
              </a:defRPr>
            </a:lvl2pPr>
            <a:lvl3pPr marL="1143000" indent="-228600" algn="l" defTabSz="457200" rtl="0" eaLnBrk="1" latinLnBrk="0" hangingPunct="1">
              <a:spcBef>
                <a:spcPct val="20000"/>
              </a:spcBef>
              <a:buFont typeface="Arial"/>
              <a:buChar char="•"/>
              <a:defRPr sz="2000" b="0" i="0" kern="1200">
                <a:solidFill>
                  <a:schemeClr val="tx1"/>
                </a:solidFill>
                <a:latin typeface="Myriad Pro Light"/>
                <a:ea typeface="+mn-ea"/>
                <a:cs typeface="Myriad Pro Light"/>
              </a:defRPr>
            </a:lvl3pPr>
            <a:lvl4pPr marL="1600200" indent="-228600" algn="l" defTabSz="457200" rtl="0" eaLnBrk="1" latinLnBrk="0" hangingPunct="1">
              <a:spcBef>
                <a:spcPct val="20000"/>
              </a:spcBef>
              <a:buFont typeface="Arial"/>
              <a:buChar char="–"/>
              <a:defRPr sz="1800" b="0" i="0" kern="1200">
                <a:solidFill>
                  <a:schemeClr val="tx1"/>
                </a:solidFill>
                <a:latin typeface="Myriad Pro Light"/>
                <a:ea typeface="+mn-ea"/>
                <a:cs typeface="Myriad Pro Light"/>
              </a:defRPr>
            </a:lvl4pPr>
            <a:lvl5pPr marL="2057400" indent="-228600" algn="l" defTabSz="457200" rtl="0" eaLnBrk="1" latinLnBrk="0" hangingPunct="1">
              <a:spcBef>
                <a:spcPct val="20000"/>
              </a:spcBef>
              <a:buFont typeface="Arial"/>
              <a:buChar char="»"/>
              <a:defRPr sz="1800" b="0" i="0" kern="1200">
                <a:solidFill>
                  <a:schemeClr val="tx1"/>
                </a:solidFill>
                <a:latin typeface="Myriad Pro Light"/>
                <a:ea typeface="+mn-ea"/>
                <a:cs typeface="Myriad Pro Light"/>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spcBef>
                <a:spcPts val="0"/>
              </a:spcBef>
              <a:spcAft>
                <a:spcPts val="600"/>
              </a:spcAft>
              <a:buClr>
                <a:srgbClr val="CD0000"/>
              </a:buClr>
              <a:buSzPct val="110000"/>
              <a:buFont typeface="Arial"/>
              <a:buNone/>
            </a:pPr>
            <a:r>
              <a:rPr lang="es-MX" sz="900" dirty="0">
                <a:solidFill>
                  <a:prstClr val="black"/>
                </a:solidFill>
                <a:latin typeface="Century Gothic" panose="020B0502020202020204" pitchFamily="34" charset="0"/>
              </a:rPr>
              <a:t>Fuente: </a:t>
            </a:r>
            <a:r>
              <a:rPr lang="es-MX" sz="900" dirty="0" smtClean="0">
                <a:solidFill>
                  <a:prstClr val="black"/>
                </a:solidFill>
                <a:latin typeface="Century Gothic" panose="020B0502020202020204" pitchFamily="34" charset="0"/>
              </a:rPr>
              <a:t>Modelo realizado por el administrador</a:t>
            </a:r>
            <a:endParaRPr lang="es-MX" sz="900" dirty="0">
              <a:solidFill>
                <a:prstClr val="black"/>
              </a:solidFill>
              <a:latin typeface="Century Gothic" panose="020B0502020202020204" pitchFamily="34" charset="0"/>
            </a:endParaRPr>
          </a:p>
        </p:txBody>
      </p:sp>
      <p:sp>
        <p:nvSpPr>
          <p:cNvPr id="4" name="3 Marcador de número de diapositiva"/>
          <p:cNvSpPr>
            <a:spLocks noGrp="1"/>
          </p:cNvSpPr>
          <p:nvPr>
            <p:ph type="sldNum" sz="quarter" idx="12"/>
          </p:nvPr>
        </p:nvSpPr>
        <p:spPr>
          <a:xfrm>
            <a:off x="8203720" y="6356350"/>
            <a:ext cx="483079" cy="365125"/>
          </a:xfrm>
        </p:spPr>
        <p:txBody>
          <a:bodyPr vert="horz" wrap="square" lIns="91440" tIns="45720" rIns="91440" bIns="45720" numCol="1" anchor="ctr" anchorCtr="0" compatLnSpc="1">
            <a:prstTxWarp prst="textNoShape">
              <a:avLst/>
            </a:prstTxWarp>
          </a:bodyPr>
          <a:lstStyle/>
          <a:p>
            <a:pPr algn="ctr"/>
            <a:r>
              <a:rPr lang="es-ES" altLang="es-MX" dirty="0" smtClean="0">
                <a:latin typeface="Century Gothic" panose="020B0502020202020204" pitchFamily="34" charset="0"/>
              </a:rPr>
              <a:t>7</a:t>
            </a:r>
            <a:endParaRPr lang="es-ES" altLang="es-MX" dirty="0">
              <a:latin typeface="Century Gothic" panose="020B0502020202020204" pitchFamily="34" charset="0"/>
            </a:endParaRPr>
          </a:p>
        </p:txBody>
      </p:sp>
      <p:graphicFrame>
        <p:nvGraphicFramePr>
          <p:cNvPr id="6" name="Tabla 5"/>
          <p:cNvGraphicFramePr>
            <a:graphicFrameLocks noGrp="1"/>
          </p:cNvGraphicFramePr>
          <p:nvPr/>
        </p:nvGraphicFramePr>
        <p:xfrm>
          <a:off x="627040" y="1511615"/>
          <a:ext cx="6197600" cy="2377440"/>
        </p:xfrm>
        <a:graphic>
          <a:graphicData uri="http://schemas.openxmlformats.org/drawingml/2006/table">
            <a:tbl>
              <a:tblPr/>
              <a:tblGrid>
                <a:gridCol w="127000"/>
                <a:gridCol w="254000"/>
                <a:gridCol w="1028700"/>
                <a:gridCol w="330200"/>
                <a:gridCol w="787400"/>
                <a:gridCol w="850900"/>
                <a:gridCol w="215900"/>
                <a:gridCol w="787400"/>
                <a:gridCol w="787400"/>
                <a:gridCol w="901700"/>
                <a:gridCol w="127000"/>
              </a:tblGrid>
              <a:tr h="121920">
                <a:tc>
                  <a:txBody>
                    <a:bodyPr/>
                    <a:lstStyle/>
                    <a:p>
                      <a:pPr algn="l" fontAlgn="ctr"/>
                      <a:r>
                        <a:rPr lang="es-MX" sz="1100" b="0" i="0" u="none" strike="noStrike" dirty="0">
                          <a:solidFill>
                            <a:srgbClr val="000000"/>
                          </a:solidFill>
                          <a:effectLst/>
                          <a:latin typeface="Century Gothic" panose="020B0502020202020204" pitchFamily="34" charset="0"/>
                        </a:rPr>
                        <a:t> </a:t>
                      </a:r>
                    </a:p>
                  </a:txBody>
                  <a:tcPr marL="7620" marR="7620" marT="7620" marB="0" anchor="ctr">
                    <a:lnL w="12700" cap="flat" cmpd="sng" algn="ctr">
                      <a:solidFill>
                        <a:srgbClr val="262626"/>
                      </a:solidFill>
                      <a:prstDash val="solid"/>
                      <a:round/>
                      <a:headEnd type="none" w="med" len="med"/>
                      <a:tailEnd type="none" w="med" len="med"/>
                    </a:lnL>
                    <a:lnR>
                      <a:noFill/>
                    </a:lnR>
                    <a:lnT w="12700" cap="flat" cmpd="sng" algn="ctr">
                      <a:solidFill>
                        <a:srgbClr val="262626"/>
                      </a:solidFill>
                      <a:prstDash val="solid"/>
                      <a:round/>
                      <a:headEnd type="none" w="med" len="med"/>
                      <a:tailEnd type="none" w="med" len="med"/>
                    </a:lnT>
                    <a:lnB>
                      <a:noFill/>
                    </a:lnB>
                    <a:solidFill>
                      <a:srgbClr val="FFFFFF"/>
                    </a:solidFill>
                  </a:tcPr>
                </a:tc>
                <a:tc>
                  <a:txBody>
                    <a:bodyPr/>
                    <a:lstStyle/>
                    <a:p>
                      <a:pPr algn="ctr" fontAlgn="ctr"/>
                      <a:r>
                        <a:rPr lang="es-MX" sz="1100" b="0" i="0" u="none" strike="noStrike">
                          <a:solidFill>
                            <a:srgbClr val="000000"/>
                          </a:solidFill>
                          <a:effectLst/>
                          <a:latin typeface="Century Gothic" panose="020B0502020202020204" pitchFamily="34" charset="0"/>
                        </a:rPr>
                        <a:t> </a:t>
                      </a:r>
                    </a:p>
                  </a:txBody>
                  <a:tcPr marL="7620" marR="7620" marT="7620" marB="0" anchor="ctr">
                    <a:lnL>
                      <a:noFill/>
                    </a:lnL>
                    <a:lnR>
                      <a:noFill/>
                    </a:lnR>
                    <a:lnT w="12700" cap="flat" cmpd="sng" algn="ctr">
                      <a:solidFill>
                        <a:srgbClr val="262626"/>
                      </a:solidFill>
                      <a:prstDash val="solid"/>
                      <a:round/>
                      <a:headEnd type="none" w="med" len="med"/>
                      <a:tailEnd type="none" w="med" len="med"/>
                    </a:lnT>
                    <a:lnB>
                      <a:noFill/>
                    </a:lnB>
                    <a:solidFill>
                      <a:srgbClr val="FFFFFF"/>
                    </a:solidFill>
                  </a:tcPr>
                </a:tc>
                <a:tc>
                  <a:txBody>
                    <a:bodyPr/>
                    <a:lstStyle/>
                    <a:p>
                      <a:pPr algn="ctr" fontAlgn="ctr"/>
                      <a:r>
                        <a:rPr lang="es-MX" sz="1100" b="0" i="0" u="none" strike="noStrike">
                          <a:solidFill>
                            <a:srgbClr val="000000"/>
                          </a:solidFill>
                          <a:effectLst/>
                          <a:latin typeface="Century Gothic" panose="020B0502020202020204" pitchFamily="34" charset="0"/>
                        </a:rPr>
                        <a:t> </a:t>
                      </a:r>
                    </a:p>
                  </a:txBody>
                  <a:tcPr marL="7620" marR="7620" marT="7620" marB="0" anchor="ctr">
                    <a:lnL>
                      <a:noFill/>
                    </a:lnL>
                    <a:lnR>
                      <a:noFill/>
                    </a:lnR>
                    <a:lnT w="12700" cap="flat" cmpd="sng" algn="ctr">
                      <a:solidFill>
                        <a:srgbClr val="262626"/>
                      </a:solidFill>
                      <a:prstDash val="solid"/>
                      <a:round/>
                      <a:headEnd type="none" w="med" len="med"/>
                      <a:tailEnd type="none" w="med" len="med"/>
                    </a:lnT>
                    <a:lnB>
                      <a:noFill/>
                    </a:lnB>
                    <a:solidFill>
                      <a:srgbClr val="FFFFFF"/>
                    </a:solidFill>
                  </a:tcPr>
                </a:tc>
                <a:tc>
                  <a:txBody>
                    <a:bodyPr/>
                    <a:lstStyle/>
                    <a:p>
                      <a:pPr algn="ctr" fontAlgn="ctr"/>
                      <a:r>
                        <a:rPr lang="es-MX" sz="1100" b="0" i="0" u="none" strike="noStrike">
                          <a:solidFill>
                            <a:srgbClr val="000000"/>
                          </a:solidFill>
                          <a:effectLst/>
                          <a:latin typeface="Century Gothic" panose="020B0502020202020204" pitchFamily="34" charset="0"/>
                        </a:rPr>
                        <a:t> </a:t>
                      </a:r>
                    </a:p>
                  </a:txBody>
                  <a:tcPr marL="7620" marR="7620" marT="7620" marB="0" anchor="ctr">
                    <a:lnL>
                      <a:noFill/>
                    </a:lnL>
                    <a:lnR>
                      <a:noFill/>
                    </a:lnR>
                    <a:lnT w="12700" cap="flat" cmpd="sng" algn="ctr">
                      <a:solidFill>
                        <a:srgbClr val="262626"/>
                      </a:solidFill>
                      <a:prstDash val="solid"/>
                      <a:round/>
                      <a:headEnd type="none" w="med" len="med"/>
                      <a:tailEnd type="none" w="med" len="med"/>
                    </a:lnT>
                    <a:lnB>
                      <a:noFill/>
                    </a:lnB>
                    <a:solidFill>
                      <a:srgbClr val="FFFFFF"/>
                    </a:solidFill>
                  </a:tcPr>
                </a:tc>
                <a:tc>
                  <a:txBody>
                    <a:bodyPr/>
                    <a:lstStyle/>
                    <a:p>
                      <a:pPr algn="l" fontAlgn="ctr"/>
                      <a:r>
                        <a:rPr lang="es-MX" sz="1100" b="0" i="0" u="none" strike="noStrike">
                          <a:solidFill>
                            <a:srgbClr val="000000"/>
                          </a:solidFill>
                          <a:effectLst/>
                          <a:latin typeface="Century Gothic" panose="020B0502020202020204" pitchFamily="34" charset="0"/>
                        </a:rPr>
                        <a:t> </a:t>
                      </a:r>
                    </a:p>
                  </a:txBody>
                  <a:tcPr marL="7620" marR="7620" marT="7620" marB="0" anchor="ctr">
                    <a:lnL>
                      <a:noFill/>
                    </a:lnL>
                    <a:lnR>
                      <a:noFill/>
                    </a:lnR>
                    <a:lnT w="12700" cap="flat" cmpd="sng" algn="ctr">
                      <a:solidFill>
                        <a:srgbClr val="262626"/>
                      </a:solidFill>
                      <a:prstDash val="solid"/>
                      <a:round/>
                      <a:headEnd type="none" w="med" len="med"/>
                      <a:tailEnd type="none" w="med" len="med"/>
                    </a:lnT>
                    <a:lnB>
                      <a:noFill/>
                    </a:lnB>
                    <a:solidFill>
                      <a:srgbClr val="FFFFFF"/>
                    </a:solidFill>
                  </a:tcPr>
                </a:tc>
                <a:tc>
                  <a:txBody>
                    <a:bodyPr/>
                    <a:lstStyle/>
                    <a:p>
                      <a:pPr algn="l" fontAlgn="ctr"/>
                      <a:r>
                        <a:rPr lang="es-MX" sz="1100" b="0" i="0" u="none" strike="noStrike">
                          <a:solidFill>
                            <a:srgbClr val="000000"/>
                          </a:solidFill>
                          <a:effectLst/>
                          <a:latin typeface="Century Gothic" panose="020B0502020202020204" pitchFamily="34" charset="0"/>
                        </a:rPr>
                        <a:t> </a:t>
                      </a:r>
                    </a:p>
                  </a:txBody>
                  <a:tcPr marL="7620" marR="7620" marT="7620" marB="0" anchor="ctr">
                    <a:lnL>
                      <a:noFill/>
                    </a:lnL>
                    <a:lnR>
                      <a:noFill/>
                    </a:lnR>
                    <a:lnT w="12700" cap="flat" cmpd="sng" algn="ctr">
                      <a:solidFill>
                        <a:srgbClr val="262626"/>
                      </a:solidFill>
                      <a:prstDash val="solid"/>
                      <a:round/>
                      <a:headEnd type="none" w="med" len="med"/>
                      <a:tailEnd type="none" w="med" len="med"/>
                    </a:lnT>
                    <a:lnB>
                      <a:noFill/>
                    </a:lnB>
                    <a:solidFill>
                      <a:srgbClr val="FFFFFF"/>
                    </a:solidFill>
                  </a:tcPr>
                </a:tc>
                <a:tc>
                  <a:txBody>
                    <a:bodyPr/>
                    <a:lstStyle/>
                    <a:p>
                      <a:pPr algn="l" fontAlgn="ctr"/>
                      <a:r>
                        <a:rPr lang="es-MX" sz="1100" b="0" i="0" u="none" strike="noStrike">
                          <a:solidFill>
                            <a:srgbClr val="000000"/>
                          </a:solidFill>
                          <a:effectLst/>
                          <a:latin typeface="Century Gothic" panose="020B0502020202020204" pitchFamily="34" charset="0"/>
                        </a:rPr>
                        <a:t> </a:t>
                      </a:r>
                    </a:p>
                  </a:txBody>
                  <a:tcPr marL="7620" marR="7620" marT="7620" marB="0" anchor="ctr">
                    <a:lnL>
                      <a:noFill/>
                    </a:lnL>
                    <a:lnR>
                      <a:noFill/>
                    </a:lnR>
                    <a:lnT w="12700" cap="flat" cmpd="sng" algn="ctr">
                      <a:solidFill>
                        <a:srgbClr val="262626"/>
                      </a:solidFill>
                      <a:prstDash val="solid"/>
                      <a:round/>
                      <a:headEnd type="none" w="med" len="med"/>
                      <a:tailEnd type="none" w="med" len="med"/>
                    </a:lnT>
                    <a:lnB>
                      <a:noFill/>
                    </a:lnB>
                    <a:solidFill>
                      <a:srgbClr val="FFFFFF"/>
                    </a:solidFill>
                  </a:tcPr>
                </a:tc>
                <a:tc>
                  <a:txBody>
                    <a:bodyPr/>
                    <a:lstStyle/>
                    <a:p>
                      <a:pPr algn="l" fontAlgn="ctr"/>
                      <a:r>
                        <a:rPr lang="es-MX" sz="1100" b="0" i="0" u="none" strike="noStrike">
                          <a:solidFill>
                            <a:srgbClr val="000000"/>
                          </a:solidFill>
                          <a:effectLst/>
                          <a:latin typeface="Century Gothic" panose="020B0502020202020204" pitchFamily="34" charset="0"/>
                        </a:rPr>
                        <a:t> </a:t>
                      </a:r>
                    </a:p>
                  </a:txBody>
                  <a:tcPr marL="7620" marR="7620" marT="7620" marB="0" anchor="ctr">
                    <a:lnL>
                      <a:noFill/>
                    </a:lnL>
                    <a:lnR>
                      <a:noFill/>
                    </a:lnR>
                    <a:lnT w="12700" cap="flat" cmpd="sng" algn="ctr">
                      <a:solidFill>
                        <a:srgbClr val="262626"/>
                      </a:solidFill>
                      <a:prstDash val="solid"/>
                      <a:round/>
                      <a:headEnd type="none" w="med" len="med"/>
                      <a:tailEnd type="none" w="med" len="med"/>
                    </a:lnT>
                    <a:lnB>
                      <a:noFill/>
                    </a:lnB>
                    <a:solidFill>
                      <a:srgbClr val="FFFFFF"/>
                    </a:solidFill>
                  </a:tcPr>
                </a:tc>
                <a:tc>
                  <a:txBody>
                    <a:bodyPr/>
                    <a:lstStyle/>
                    <a:p>
                      <a:pPr algn="l" fontAlgn="ctr"/>
                      <a:r>
                        <a:rPr lang="es-MX" sz="1100" b="0" i="0" u="none" strike="noStrike">
                          <a:solidFill>
                            <a:srgbClr val="000000"/>
                          </a:solidFill>
                          <a:effectLst/>
                          <a:latin typeface="Century Gothic" panose="020B0502020202020204" pitchFamily="34" charset="0"/>
                        </a:rPr>
                        <a:t> </a:t>
                      </a:r>
                    </a:p>
                  </a:txBody>
                  <a:tcPr marL="7620" marR="7620" marT="7620" marB="0" anchor="ctr">
                    <a:lnL>
                      <a:noFill/>
                    </a:lnL>
                    <a:lnR>
                      <a:noFill/>
                    </a:lnR>
                    <a:lnT w="12700" cap="flat" cmpd="sng" algn="ctr">
                      <a:solidFill>
                        <a:srgbClr val="262626"/>
                      </a:solidFill>
                      <a:prstDash val="solid"/>
                      <a:round/>
                      <a:headEnd type="none" w="med" len="med"/>
                      <a:tailEnd type="none" w="med" len="med"/>
                    </a:lnT>
                    <a:lnB>
                      <a:noFill/>
                    </a:lnB>
                    <a:solidFill>
                      <a:srgbClr val="FFFFFF"/>
                    </a:solidFill>
                  </a:tcPr>
                </a:tc>
                <a:tc>
                  <a:txBody>
                    <a:bodyPr/>
                    <a:lstStyle/>
                    <a:p>
                      <a:pPr algn="l" fontAlgn="ctr"/>
                      <a:r>
                        <a:rPr lang="es-MX" sz="1100" b="0" i="0" u="none" strike="noStrike">
                          <a:solidFill>
                            <a:srgbClr val="000000"/>
                          </a:solidFill>
                          <a:effectLst/>
                          <a:latin typeface="Century Gothic" panose="020B0502020202020204" pitchFamily="34" charset="0"/>
                        </a:rPr>
                        <a:t> </a:t>
                      </a:r>
                    </a:p>
                  </a:txBody>
                  <a:tcPr marL="7620" marR="7620" marT="7620" marB="0" anchor="ctr">
                    <a:lnL>
                      <a:noFill/>
                    </a:lnL>
                    <a:lnR>
                      <a:noFill/>
                    </a:lnR>
                    <a:lnT w="12700" cap="flat" cmpd="sng" algn="ctr">
                      <a:solidFill>
                        <a:srgbClr val="262626"/>
                      </a:solidFill>
                      <a:prstDash val="solid"/>
                      <a:round/>
                      <a:headEnd type="none" w="med" len="med"/>
                      <a:tailEnd type="none" w="med" len="med"/>
                    </a:lnT>
                    <a:lnB>
                      <a:noFill/>
                    </a:lnB>
                    <a:solidFill>
                      <a:srgbClr val="FFFFFF"/>
                    </a:solidFill>
                  </a:tcPr>
                </a:tc>
                <a:tc>
                  <a:txBody>
                    <a:bodyPr/>
                    <a:lstStyle/>
                    <a:p>
                      <a:pPr algn="l" fontAlgn="ctr"/>
                      <a:r>
                        <a:rPr lang="es-MX" sz="1100" b="0" i="0" u="none" strike="noStrike">
                          <a:solidFill>
                            <a:srgbClr val="000000"/>
                          </a:solidFill>
                          <a:effectLst/>
                          <a:latin typeface="Century Gothic" panose="020B0502020202020204" pitchFamily="34" charset="0"/>
                        </a:rPr>
                        <a:t> </a:t>
                      </a:r>
                    </a:p>
                  </a:txBody>
                  <a:tcPr marL="7620" marR="7620" marT="7620" marB="0" anchor="ctr">
                    <a:lnL>
                      <a:noFill/>
                    </a:lnL>
                    <a:lnR w="12700" cap="flat" cmpd="sng" algn="ctr">
                      <a:solidFill>
                        <a:srgbClr val="262626"/>
                      </a:solidFill>
                      <a:prstDash val="solid"/>
                      <a:round/>
                      <a:headEnd type="none" w="med" len="med"/>
                      <a:tailEnd type="none" w="med" len="med"/>
                    </a:lnR>
                    <a:lnT w="12700" cap="flat" cmpd="sng" algn="ctr">
                      <a:solidFill>
                        <a:srgbClr val="262626"/>
                      </a:solidFill>
                      <a:prstDash val="solid"/>
                      <a:round/>
                      <a:headEnd type="none" w="med" len="med"/>
                      <a:tailEnd type="none" w="med" len="med"/>
                    </a:lnT>
                    <a:lnB>
                      <a:noFill/>
                    </a:lnB>
                    <a:solidFill>
                      <a:srgbClr val="FFFFFF"/>
                    </a:solidFill>
                  </a:tcPr>
                </a:tc>
              </a:tr>
              <a:tr h="243840">
                <a:tc>
                  <a:txBody>
                    <a:bodyPr/>
                    <a:lstStyle/>
                    <a:p>
                      <a:pPr algn="l" fontAlgn="ctr"/>
                      <a:r>
                        <a:rPr lang="es-MX" sz="1100" b="0" i="0" u="none" strike="noStrike">
                          <a:solidFill>
                            <a:srgbClr val="000000"/>
                          </a:solidFill>
                          <a:effectLst/>
                          <a:latin typeface="Century Gothic" panose="020B0502020202020204" pitchFamily="34" charset="0"/>
                        </a:rPr>
                        <a:t> </a:t>
                      </a:r>
                    </a:p>
                  </a:txBody>
                  <a:tcPr marL="7620" marR="7620" marT="7620" marB="0" anchor="ctr">
                    <a:lnL w="12700" cap="flat" cmpd="sng" algn="ctr">
                      <a:solidFill>
                        <a:srgbClr val="262626"/>
                      </a:solidFill>
                      <a:prstDash val="solid"/>
                      <a:round/>
                      <a:headEnd type="none" w="med" len="med"/>
                      <a:tailEnd type="none" w="med" len="med"/>
                    </a:lnL>
                    <a:lnR>
                      <a:noFill/>
                    </a:lnR>
                    <a:lnT>
                      <a:noFill/>
                    </a:lnT>
                    <a:lnB>
                      <a:noFill/>
                    </a:lnB>
                    <a:solidFill>
                      <a:srgbClr val="FFFFFF"/>
                    </a:solidFill>
                  </a:tcPr>
                </a:tc>
                <a:tc gridSpan="2">
                  <a:txBody>
                    <a:bodyPr/>
                    <a:lstStyle/>
                    <a:p>
                      <a:pPr algn="ctr" fontAlgn="ctr"/>
                      <a:r>
                        <a:rPr lang="es-MX" sz="1100" b="1" i="0" u="none" strike="noStrike" dirty="0" smtClean="0">
                          <a:solidFill>
                            <a:srgbClr val="203764"/>
                          </a:solidFill>
                          <a:effectLst/>
                          <a:latin typeface="Century Gothic" panose="020B0502020202020204" pitchFamily="34" charset="0"/>
                        </a:rPr>
                        <a:t>Tasas de interés</a:t>
                      </a:r>
                      <a:endParaRPr lang="es-MX" sz="1100" b="1" i="0" u="none" strike="noStrike" dirty="0">
                        <a:solidFill>
                          <a:srgbClr val="203764"/>
                        </a:solidFill>
                        <a:effectLst/>
                        <a:latin typeface="Century Gothic" panose="020B0502020202020204" pitchFamily="34" charset="0"/>
                      </a:endParaRPr>
                    </a:p>
                  </a:txBody>
                  <a:tcPr marL="7620" marR="7620" marT="7620" marB="0" anchor="ctr">
                    <a:lnL>
                      <a:noFill/>
                    </a:lnL>
                    <a:lnR>
                      <a:noFill/>
                    </a:lnR>
                    <a:lnT>
                      <a:noFill/>
                    </a:lnT>
                    <a:lnB>
                      <a:noFill/>
                    </a:lnB>
                    <a:solidFill>
                      <a:srgbClr val="E7E6E6"/>
                    </a:solidFill>
                  </a:tcPr>
                </a:tc>
                <a:tc hMerge="1">
                  <a:txBody>
                    <a:bodyPr/>
                    <a:lstStyle/>
                    <a:p>
                      <a:endParaRPr lang="es-MX"/>
                    </a:p>
                  </a:txBody>
                  <a:tcPr/>
                </a:tc>
                <a:tc>
                  <a:txBody>
                    <a:bodyPr/>
                    <a:lstStyle/>
                    <a:p>
                      <a:pPr algn="ctr" fontAlgn="ctr"/>
                      <a:r>
                        <a:rPr lang="es-MX" sz="1100" b="0" i="0" u="none" strike="noStrike">
                          <a:solidFill>
                            <a:srgbClr val="000000"/>
                          </a:solidFill>
                          <a:effectLst/>
                          <a:latin typeface="Century Gothic" panose="020B0502020202020204" pitchFamily="34" charset="0"/>
                        </a:rPr>
                        <a:t> </a:t>
                      </a:r>
                    </a:p>
                  </a:txBody>
                  <a:tcPr marL="7620" marR="7620" marT="7620" marB="0" anchor="ctr">
                    <a:lnL>
                      <a:noFill/>
                    </a:lnL>
                    <a:lnR>
                      <a:noFill/>
                    </a:lnR>
                    <a:lnT>
                      <a:noFill/>
                    </a:lnT>
                    <a:lnB>
                      <a:noFill/>
                    </a:lnB>
                    <a:solidFill>
                      <a:srgbClr val="FFFFFF"/>
                    </a:solidFill>
                  </a:tcPr>
                </a:tc>
                <a:tc gridSpan="2">
                  <a:txBody>
                    <a:bodyPr/>
                    <a:lstStyle/>
                    <a:p>
                      <a:pPr algn="ctr" fontAlgn="ctr"/>
                      <a:r>
                        <a:rPr lang="es-MX" sz="1100" b="1" i="0" u="none" strike="noStrike">
                          <a:solidFill>
                            <a:srgbClr val="203764"/>
                          </a:solidFill>
                          <a:effectLst/>
                          <a:latin typeface="Century Gothic" panose="020B0502020202020204" pitchFamily="34" charset="0"/>
                        </a:rPr>
                        <a:t>Tasa (swap 5 años)</a:t>
                      </a:r>
                    </a:p>
                  </a:txBody>
                  <a:tcPr marL="7620" marR="7620" marT="7620" marB="0" anchor="ctr">
                    <a:lnL>
                      <a:noFill/>
                    </a:lnL>
                    <a:lnR>
                      <a:noFill/>
                    </a:lnR>
                    <a:lnT>
                      <a:noFill/>
                    </a:lnT>
                    <a:lnB>
                      <a:noFill/>
                    </a:lnB>
                    <a:solidFill>
                      <a:srgbClr val="FFFFFF"/>
                    </a:solidFill>
                  </a:tcPr>
                </a:tc>
                <a:tc hMerge="1">
                  <a:txBody>
                    <a:bodyPr/>
                    <a:lstStyle/>
                    <a:p>
                      <a:endParaRPr lang="es-MX"/>
                    </a:p>
                  </a:txBody>
                  <a:tcPr/>
                </a:tc>
                <a:tc>
                  <a:txBody>
                    <a:bodyPr/>
                    <a:lstStyle/>
                    <a:p>
                      <a:pPr algn="ctr" fontAlgn="ctr"/>
                      <a:r>
                        <a:rPr lang="es-MX" sz="1100" b="0" i="0" u="none" strike="noStrike">
                          <a:solidFill>
                            <a:srgbClr val="000000"/>
                          </a:solidFill>
                          <a:effectLst/>
                          <a:latin typeface="Century Gothic" panose="020B0502020202020204" pitchFamily="34" charset="0"/>
                        </a:rPr>
                        <a:t> </a:t>
                      </a:r>
                    </a:p>
                  </a:txBody>
                  <a:tcPr marL="7620" marR="7620" marT="7620" marB="0" anchor="ctr">
                    <a:lnL>
                      <a:noFill/>
                    </a:lnL>
                    <a:lnR>
                      <a:noFill/>
                    </a:lnR>
                    <a:lnT>
                      <a:noFill/>
                    </a:lnT>
                    <a:lnB>
                      <a:noFill/>
                    </a:lnB>
                    <a:solidFill>
                      <a:srgbClr val="FFFFFF"/>
                    </a:solidFill>
                  </a:tcPr>
                </a:tc>
                <a:tc gridSpan="3">
                  <a:txBody>
                    <a:bodyPr/>
                    <a:lstStyle/>
                    <a:p>
                      <a:pPr algn="ctr" fontAlgn="ctr"/>
                      <a:r>
                        <a:rPr lang="es-MX" sz="1100" b="1" i="0" u="none" strike="noStrike">
                          <a:solidFill>
                            <a:srgbClr val="203764"/>
                          </a:solidFill>
                          <a:effectLst/>
                          <a:latin typeface="Century Gothic" panose="020B0502020202020204" pitchFamily="34" charset="0"/>
                        </a:rPr>
                        <a:t>Rendimiento neto</a:t>
                      </a:r>
                    </a:p>
                  </a:txBody>
                  <a:tcPr marL="7620" marR="7620" marT="7620" marB="0" anchor="ctr">
                    <a:lnL>
                      <a:noFill/>
                    </a:lnL>
                    <a:lnR>
                      <a:noFill/>
                    </a:lnR>
                    <a:lnT>
                      <a:noFill/>
                    </a:lnT>
                    <a:lnB>
                      <a:noFill/>
                    </a:lnB>
                    <a:solidFill>
                      <a:srgbClr val="FFFFFF"/>
                    </a:solidFill>
                  </a:tcPr>
                </a:tc>
                <a:tc hMerge="1">
                  <a:txBody>
                    <a:bodyPr/>
                    <a:lstStyle/>
                    <a:p>
                      <a:endParaRPr lang="es-MX"/>
                    </a:p>
                  </a:txBody>
                  <a:tcPr/>
                </a:tc>
                <a:tc hMerge="1">
                  <a:txBody>
                    <a:bodyPr/>
                    <a:lstStyle/>
                    <a:p>
                      <a:endParaRPr lang="es-MX"/>
                    </a:p>
                  </a:txBody>
                  <a:tcPr/>
                </a:tc>
                <a:tc>
                  <a:txBody>
                    <a:bodyPr/>
                    <a:lstStyle/>
                    <a:p>
                      <a:pPr algn="l" fontAlgn="ctr"/>
                      <a:r>
                        <a:rPr lang="es-MX" sz="1100" b="0" i="0" u="none" strike="noStrike">
                          <a:solidFill>
                            <a:srgbClr val="000000"/>
                          </a:solidFill>
                          <a:effectLst/>
                          <a:latin typeface="Century Gothic" panose="020B0502020202020204" pitchFamily="34" charset="0"/>
                        </a:rPr>
                        <a:t> </a:t>
                      </a:r>
                    </a:p>
                  </a:txBody>
                  <a:tcPr marL="7620" marR="7620" marT="7620" marB="0" anchor="ctr">
                    <a:lnL>
                      <a:noFill/>
                    </a:lnL>
                    <a:lnR w="12700" cap="flat" cmpd="sng" algn="ctr">
                      <a:solidFill>
                        <a:srgbClr val="262626"/>
                      </a:solidFill>
                      <a:prstDash val="solid"/>
                      <a:round/>
                      <a:headEnd type="none" w="med" len="med"/>
                      <a:tailEnd type="none" w="med" len="med"/>
                    </a:lnR>
                    <a:lnT>
                      <a:noFill/>
                    </a:lnT>
                    <a:lnB>
                      <a:noFill/>
                    </a:lnB>
                    <a:solidFill>
                      <a:srgbClr val="FFFFFF"/>
                    </a:solidFill>
                  </a:tcPr>
                </a:tc>
              </a:tr>
              <a:tr h="60960">
                <a:tc>
                  <a:txBody>
                    <a:bodyPr/>
                    <a:lstStyle/>
                    <a:p>
                      <a:pPr algn="ctr" fontAlgn="ctr"/>
                      <a:r>
                        <a:rPr lang="es-MX" sz="1100" b="0" i="0" u="none" strike="noStrike">
                          <a:solidFill>
                            <a:srgbClr val="000000"/>
                          </a:solidFill>
                          <a:effectLst/>
                          <a:latin typeface="Century Gothic" panose="020B0502020202020204" pitchFamily="34" charset="0"/>
                        </a:rPr>
                        <a:t> </a:t>
                      </a:r>
                    </a:p>
                  </a:txBody>
                  <a:tcPr marL="7620" marR="7620" marT="7620" marB="0" anchor="ctr">
                    <a:lnL w="12700" cap="flat" cmpd="sng" algn="ctr">
                      <a:solidFill>
                        <a:srgbClr val="262626"/>
                      </a:solidFill>
                      <a:prstDash val="solid"/>
                      <a:round/>
                      <a:headEnd type="none" w="med" len="med"/>
                      <a:tailEnd type="none" w="med" len="med"/>
                    </a:lnL>
                    <a:lnR>
                      <a:noFill/>
                    </a:lnR>
                    <a:lnT>
                      <a:noFill/>
                    </a:lnT>
                    <a:lnB>
                      <a:noFill/>
                    </a:lnB>
                    <a:solidFill>
                      <a:srgbClr val="FFFFFF"/>
                    </a:solidFill>
                  </a:tcPr>
                </a:tc>
                <a:tc>
                  <a:txBody>
                    <a:bodyPr/>
                    <a:lstStyle/>
                    <a:p>
                      <a:pPr algn="ctr" fontAlgn="ctr"/>
                      <a:r>
                        <a:rPr lang="es-MX" sz="1100" b="0" i="0" u="none" strike="noStrike">
                          <a:solidFill>
                            <a:srgbClr val="000000"/>
                          </a:solidFill>
                          <a:effectLst/>
                          <a:latin typeface="Century Gothic" panose="020B0502020202020204" pitchFamily="34" charset="0"/>
                        </a:rPr>
                        <a:t> </a:t>
                      </a:r>
                    </a:p>
                  </a:txBody>
                  <a:tcPr marL="7620" marR="7620" marT="7620" marB="0" anchor="ctr">
                    <a:lnL>
                      <a:noFill/>
                    </a:lnL>
                    <a:lnR>
                      <a:noFill/>
                    </a:lnR>
                    <a:lnT>
                      <a:noFill/>
                    </a:lnT>
                    <a:lnB>
                      <a:noFill/>
                    </a:lnB>
                    <a:solidFill>
                      <a:srgbClr val="FFFFFF"/>
                    </a:solidFill>
                  </a:tcPr>
                </a:tc>
                <a:tc>
                  <a:txBody>
                    <a:bodyPr/>
                    <a:lstStyle/>
                    <a:p>
                      <a:pPr algn="ctr" fontAlgn="ctr"/>
                      <a:r>
                        <a:rPr lang="es-MX" sz="1100" b="0" i="0" u="none" strike="noStrike">
                          <a:solidFill>
                            <a:srgbClr val="203764"/>
                          </a:solidFill>
                          <a:effectLst/>
                          <a:latin typeface="Century Gothic" panose="020B0502020202020204" pitchFamily="34" charset="0"/>
                        </a:rPr>
                        <a:t> </a:t>
                      </a:r>
                    </a:p>
                  </a:txBody>
                  <a:tcPr marL="7620" marR="7620" marT="7620" marB="0" anchor="ctr">
                    <a:lnL>
                      <a:noFill/>
                    </a:lnL>
                    <a:lnR>
                      <a:noFill/>
                    </a:lnR>
                    <a:lnT>
                      <a:noFill/>
                    </a:lnT>
                    <a:lnB>
                      <a:noFill/>
                    </a:lnB>
                    <a:solidFill>
                      <a:srgbClr val="FFFFFF"/>
                    </a:solidFill>
                  </a:tcPr>
                </a:tc>
                <a:tc>
                  <a:txBody>
                    <a:bodyPr/>
                    <a:lstStyle/>
                    <a:p>
                      <a:pPr algn="ctr" fontAlgn="ctr"/>
                      <a:r>
                        <a:rPr lang="es-MX" sz="1100" b="0" i="0" u="none" strike="noStrike">
                          <a:solidFill>
                            <a:srgbClr val="000000"/>
                          </a:solidFill>
                          <a:effectLst/>
                          <a:latin typeface="Century Gothic" panose="020B0502020202020204" pitchFamily="34" charset="0"/>
                        </a:rPr>
                        <a:t> </a:t>
                      </a:r>
                    </a:p>
                  </a:txBody>
                  <a:tcPr marL="7620" marR="7620" marT="7620" marB="0" anchor="ctr">
                    <a:lnL>
                      <a:noFill/>
                    </a:lnL>
                    <a:lnR>
                      <a:noFill/>
                    </a:lnR>
                    <a:lnT>
                      <a:noFill/>
                    </a:lnT>
                    <a:lnB>
                      <a:noFill/>
                    </a:lnB>
                    <a:solidFill>
                      <a:srgbClr val="FFFFFF"/>
                    </a:solidFill>
                  </a:tcPr>
                </a:tc>
                <a:tc>
                  <a:txBody>
                    <a:bodyPr/>
                    <a:lstStyle/>
                    <a:p>
                      <a:pPr algn="ctr" fontAlgn="ctr"/>
                      <a:r>
                        <a:rPr lang="es-MX" sz="1100" b="0" i="0" u="none" strike="noStrike">
                          <a:solidFill>
                            <a:srgbClr val="203764"/>
                          </a:solidFill>
                          <a:effectLst/>
                          <a:latin typeface="Century Gothic" panose="020B0502020202020204" pitchFamily="34" charset="0"/>
                        </a:rPr>
                        <a:t> </a:t>
                      </a:r>
                    </a:p>
                  </a:txBody>
                  <a:tcPr marL="7620" marR="7620" marT="7620" marB="0" anchor="ctr">
                    <a:lnL>
                      <a:noFill/>
                    </a:lnL>
                    <a:lnR>
                      <a:noFill/>
                    </a:lnR>
                    <a:lnT>
                      <a:noFill/>
                    </a:lnT>
                    <a:lnB>
                      <a:noFill/>
                    </a:lnB>
                    <a:solidFill>
                      <a:srgbClr val="FFFFFF"/>
                    </a:solidFill>
                  </a:tcPr>
                </a:tc>
                <a:tc>
                  <a:txBody>
                    <a:bodyPr/>
                    <a:lstStyle/>
                    <a:p>
                      <a:pPr algn="ctr" fontAlgn="ctr"/>
                      <a:r>
                        <a:rPr lang="es-MX" sz="1100" b="0" i="0" u="none" strike="noStrike">
                          <a:solidFill>
                            <a:srgbClr val="203764"/>
                          </a:solidFill>
                          <a:effectLst/>
                          <a:latin typeface="Century Gothic" panose="020B0502020202020204" pitchFamily="34" charset="0"/>
                        </a:rPr>
                        <a:t> </a:t>
                      </a:r>
                    </a:p>
                  </a:txBody>
                  <a:tcPr marL="7620" marR="7620" marT="7620" marB="0" anchor="ctr">
                    <a:lnL>
                      <a:noFill/>
                    </a:lnL>
                    <a:lnR>
                      <a:noFill/>
                    </a:lnR>
                    <a:lnT>
                      <a:noFill/>
                    </a:lnT>
                    <a:lnB>
                      <a:noFill/>
                    </a:lnB>
                    <a:solidFill>
                      <a:srgbClr val="FFFFFF"/>
                    </a:solidFill>
                  </a:tcPr>
                </a:tc>
                <a:tc>
                  <a:txBody>
                    <a:bodyPr/>
                    <a:lstStyle/>
                    <a:p>
                      <a:pPr algn="ctr" fontAlgn="ctr"/>
                      <a:r>
                        <a:rPr lang="es-MX" sz="1100" b="0" i="0" u="none" strike="noStrike">
                          <a:solidFill>
                            <a:srgbClr val="000000"/>
                          </a:solidFill>
                          <a:effectLst/>
                          <a:latin typeface="Century Gothic" panose="020B0502020202020204" pitchFamily="34" charset="0"/>
                        </a:rPr>
                        <a:t> </a:t>
                      </a:r>
                    </a:p>
                  </a:txBody>
                  <a:tcPr marL="7620" marR="7620" marT="7620" marB="0" anchor="ctr">
                    <a:lnL>
                      <a:noFill/>
                    </a:lnL>
                    <a:lnR>
                      <a:noFill/>
                    </a:lnR>
                    <a:lnT>
                      <a:noFill/>
                    </a:lnT>
                    <a:lnB>
                      <a:noFill/>
                    </a:lnB>
                    <a:solidFill>
                      <a:srgbClr val="FFFFFF"/>
                    </a:solidFill>
                  </a:tcPr>
                </a:tc>
                <a:tc>
                  <a:txBody>
                    <a:bodyPr/>
                    <a:lstStyle/>
                    <a:p>
                      <a:pPr algn="ctr" fontAlgn="ctr"/>
                      <a:r>
                        <a:rPr lang="es-MX" sz="1100" b="0" i="0" u="none" strike="noStrike">
                          <a:solidFill>
                            <a:srgbClr val="203764"/>
                          </a:solidFill>
                          <a:effectLst/>
                          <a:latin typeface="Century Gothic" panose="020B0502020202020204" pitchFamily="34" charset="0"/>
                        </a:rPr>
                        <a:t> </a:t>
                      </a:r>
                    </a:p>
                  </a:txBody>
                  <a:tcPr marL="7620" marR="7620" marT="7620" marB="0" anchor="ctr">
                    <a:lnL>
                      <a:noFill/>
                    </a:lnL>
                    <a:lnR>
                      <a:noFill/>
                    </a:lnR>
                    <a:lnT>
                      <a:noFill/>
                    </a:lnT>
                    <a:lnB>
                      <a:noFill/>
                    </a:lnB>
                    <a:solidFill>
                      <a:srgbClr val="FFFFFF"/>
                    </a:solidFill>
                  </a:tcPr>
                </a:tc>
                <a:tc>
                  <a:txBody>
                    <a:bodyPr/>
                    <a:lstStyle/>
                    <a:p>
                      <a:pPr algn="ctr" fontAlgn="ctr"/>
                      <a:r>
                        <a:rPr lang="es-MX" sz="1100" b="0" i="0" u="none" strike="noStrike">
                          <a:solidFill>
                            <a:srgbClr val="203764"/>
                          </a:solidFill>
                          <a:effectLst/>
                          <a:latin typeface="Century Gothic" panose="020B0502020202020204" pitchFamily="34" charset="0"/>
                        </a:rPr>
                        <a:t> </a:t>
                      </a:r>
                    </a:p>
                  </a:txBody>
                  <a:tcPr marL="7620" marR="7620" marT="7620" marB="0" anchor="ctr">
                    <a:lnL>
                      <a:noFill/>
                    </a:lnL>
                    <a:lnR>
                      <a:noFill/>
                    </a:lnR>
                    <a:lnT>
                      <a:noFill/>
                    </a:lnT>
                    <a:lnB>
                      <a:noFill/>
                    </a:lnB>
                    <a:solidFill>
                      <a:srgbClr val="FFFFFF"/>
                    </a:solidFill>
                  </a:tcPr>
                </a:tc>
                <a:tc>
                  <a:txBody>
                    <a:bodyPr/>
                    <a:lstStyle/>
                    <a:p>
                      <a:pPr algn="ctr" fontAlgn="ctr"/>
                      <a:r>
                        <a:rPr lang="es-MX" sz="1100" b="0" i="0" u="none" strike="noStrike">
                          <a:solidFill>
                            <a:srgbClr val="203764"/>
                          </a:solidFill>
                          <a:effectLst/>
                          <a:latin typeface="Century Gothic" panose="020B0502020202020204" pitchFamily="34" charset="0"/>
                        </a:rPr>
                        <a:t> </a:t>
                      </a:r>
                    </a:p>
                  </a:txBody>
                  <a:tcPr marL="7620" marR="7620" marT="7620" marB="0" anchor="ctr">
                    <a:lnL>
                      <a:noFill/>
                    </a:lnL>
                    <a:lnR>
                      <a:noFill/>
                    </a:lnR>
                    <a:lnT>
                      <a:noFill/>
                    </a:lnT>
                    <a:lnB>
                      <a:noFill/>
                    </a:lnB>
                    <a:solidFill>
                      <a:srgbClr val="FFFFFF"/>
                    </a:solidFill>
                  </a:tcPr>
                </a:tc>
                <a:tc>
                  <a:txBody>
                    <a:bodyPr/>
                    <a:lstStyle/>
                    <a:p>
                      <a:pPr algn="ctr" fontAlgn="ctr"/>
                      <a:r>
                        <a:rPr lang="es-MX" sz="1100" b="0" i="0" u="none" strike="noStrike">
                          <a:solidFill>
                            <a:srgbClr val="000000"/>
                          </a:solidFill>
                          <a:effectLst/>
                          <a:latin typeface="Century Gothic" panose="020B0502020202020204" pitchFamily="34" charset="0"/>
                        </a:rPr>
                        <a:t> </a:t>
                      </a:r>
                    </a:p>
                  </a:txBody>
                  <a:tcPr marL="7620" marR="7620" marT="7620" marB="0" anchor="ctr">
                    <a:lnL>
                      <a:noFill/>
                    </a:lnL>
                    <a:lnR w="12700" cap="flat" cmpd="sng" algn="ctr">
                      <a:solidFill>
                        <a:srgbClr val="262626"/>
                      </a:solidFill>
                      <a:prstDash val="solid"/>
                      <a:round/>
                      <a:headEnd type="none" w="med" len="med"/>
                      <a:tailEnd type="none" w="med" len="med"/>
                    </a:lnR>
                    <a:lnT>
                      <a:noFill/>
                    </a:lnT>
                    <a:lnB>
                      <a:noFill/>
                    </a:lnB>
                    <a:solidFill>
                      <a:srgbClr val="FFFFFF"/>
                    </a:solidFill>
                  </a:tcPr>
                </a:tc>
              </a:tr>
              <a:tr h="243840">
                <a:tc>
                  <a:txBody>
                    <a:bodyPr/>
                    <a:lstStyle/>
                    <a:p>
                      <a:pPr algn="ctr" fontAlgn="ctr"/>
                      <a:r>
                        <a:rPr lang="es-MX" sz="1100" b="0" i="0" u="none" strike="noStrike">
                          <a:solidFill>
                            <a:srgbClr val="000000"/>
                          </a:solidFill>
                          <a:effectLst/>
                          <a:latin typeface="Century Gothic" panose="020B0502020202020204" pitchFamily="34" charset="0"/>
                        </a:rPr>
                        <a:t> </a:t>
                      </a:r>
                    </a:p>
                  </a:txBody>
                  <a:tcPr marL="7620" marR="7620" marT="7620" marB="0" anchor="ctr">
                    <a:lnL w="12700" cap="flat" cmpd="sng" algn="ctr">
                      <a:solidFill>
                        <a:srgbClr val="262626"/>
                      </a:solidFill>
                      <a:prstDash val="solid"/>
                      <a:round/>
                      <a:headEnd type="none" w="med" len="med"/>
                      <a:tailEnd type="none" w="med" len="med"/>
                    </a:lnL>
                    <a:lnR>
                      <a:noFill/>
                    </a:lnR>
                    <a:lnT>
                      <a:noFill/>
                    </a:lnT>
                    <a:lnB>
                      <a:noFill/>
                    </a:lnB>
                    <a:solidFill>
                      <a:srgbClr val="FFFFFF"/>
                    </a:solidFill>
                  </a:tcPr>
                </a:tc>
                <a:tc>
                  <a:txBody>
                    <a:bodyPr/>
                    <a:lstStyle/>
                    <a:p>
                      <a:pPr algn="ctr" fontAlgn="ctr"/>
                      <a:r>
                        <a:rPr lang="es-MX" sz="1100" b="0" i="0" u="none" strike="noStrike">
                          <a:solidFill>
                            <a:srgbClr val="000000"/>
                          </a:solidFill>
                          <a:effectLst/>
                          <a:latin typeface="Century Gothic" panose="020B0502020202020204" pitchFamily="34" charset="0"/>
                        </a:rPr>
                        <a:t> </a:t>
                      </a:r>
                    </a:p>
                  </a:txBody>
                  <a:tcPr marL="7620" marR="7620" marT="7620" marB="0" anchor="ctr">
                    <a:lnL>
                      <a:noFill/>
                    </a:lnL>
                    <a:lnR>
                      <a:noFill/>
                    </a:lnR>
                    <a:lnT>
                      <a:noFill/>
                    </a:lnT>
                    <a:lnB>
                      <a:noFill/>
                    </a:lnB>
                    <a:solidFill>
                      <a:srgbClr val="FFFFFF"/>
                    </a:solidFill>
                  </a:tcPr>
                </a:tc>
                <a:tc>
                  <a:txBody>
                    <a:bodyPr/>
                    <a:lstStyle/>
                    <a:p>
                      <a:pPr algn="ctr" fontAlgn="ctr"/>
                      <a:r>
                        <a:rPr lang="es-MX" sz="1100" b="0" i="0" u="none" strike="noStrike">
                          <a:solidFill>
                            <a:srgbClr val="203764"/>
                          </a:solidFill>
                          <a:effectLst/>
                          <a:latin typeface="Century Gothic" panose="020B0502020202020204" pitchFamily="34" charset="0"/>
                        </a:rPr>
                        <a:t>TIIE/LIBOR</a:t>
                      </a:r>
                    </a:p>
                  </a:txBody>
                  <a:tcPr marL="7620" marR="7620" marT="7620" marB="0" anchor="ctr">
                    <a:lnL>
                      <a:noFill/>
                    </a:lnL>
                    <a:lnR>
                      <a:noFill/>
                    </a:lnR>
                    <a:lnT>
                      <a:noFill/>
                    </a:lnT>
                    <a:lnB>
                      <a:noFill/>
                    </a:lnB>
                    <a:solidFill>
                      <a:srgbClr val="FFFFFF"/>
                    </a:solidFill>
                  </a:tcPr>
                </a:tc>
                <a:tc>
                  <a:txBody>
                    <a:bodyPr/>
                    <a:lstStyle/>
                    <a:p>
                      <a:pPr algn="ctr" fontAlgn="ctr"/>
                      <a:r>
                        <a:rPr lang="es-MX" sz="1100" b="0" i="0" u="none" strike="noStrike">
                          <a:solidFill>
                            <a:srgbClr val="000000"/>
                          </a:solidFill>
                          <a:effectLst/>
                          <a:latin typeface="Century Gothic" panose="020B0502020202020204" pitchFamily="34" charset="0"/>
                        </a:rPr>
                        <a:t> </a:t>
                      </a:r>
                    </a:p>
                  </a:txBody>
                  <a:tcPr marL="7620" marR="7620" marT="7620" marB="0" anchor="ctr">
                    <a:lnL>
                      <a:noFill/>
                    </a:lnL>
                    <a:lnR>
                      <a:noFill/>
                    </a:lnR>
                    <a:lnT>
                      <a:noFill/>
                    </a:lnT>
                    <a:lnB>
                      <a:noFill/>
                    </a:lnB>
                    <a:solidFill>
                      <a:srgbClr val="FFFFFF"/>
                    </a:solidFill>
                  </a:tcPr>
                </a:tc>
                <a:tc>
                  <a:txBody>
                    <a:bodyPr/>
                    <a:lstStyle/>
                    <a:p>
                      <a:pPr algn="ctr" fontAlgn="ctr"/>
                      <a:r>
                        <a:rPr lang="es-MX" sz="1100" b="0" i="0" u="none" strike="noStrike">
                          <a:solidFill>
                            <a:srgbClr val="203764"/>
                          </a:solidFill>
                          <a:effectLst/>
                          <a:latin typeface="Century Gothic" panose="020B0502020202020204" pitchFamily="34" charset="0"/>
                        </a:rPr>
                        <a:t>MXN (TIIE)</a:t>
                      </a:r>
                    </a:p>
                  </a:txBody>
                  <a:tcPr marL="7620" marR="7620" marT="7620" marB="0" anchor="ctr">
                    <a:lnL>
                      <a:noFill/>
                    </a:lnL>
                    <a:lnR>
                      <a:noFill/>
                    </a:lnR>
                    <a:lnT>
                      <a:noFill/>
                    </a:lnT>
                    <a:lnB>
                      <a:noFill/>
                    </a:lnB>
                    <a:solidFill>
                      <a:srgbClr val="FFFFFF"/>
                    </a:solidFill>
                  </a:tcPr>
                </a:tc>
                <a:tc>
                  <a:txBody>
                    <a:bodyPr/>
                    <a:lstStyle/>
                    <a:p>
                      <a:pPr algn="ctr" fontAlgn="ctr"/>
                      <a:r>
                        <a:rPr lang="es-MX" sz="1100" b="0" i="0" u="none" strike="noStrike">
                          <a:solidFill>
                            <a:srgbClr val="203764"/>
                          </a:solidFill>
                          <a:effectLst/>
                          <a:latin typeface="Century Gothic" panose="020B0502020202020204" pitchFamily="34" charset="0"/>
                        </a:rPr>
                        <a:t>USD (LIBOR)</a:t>
                      </a:r>
                    </a:p>
                  </a:txBody>
                  <a:tcPr marL="7620" marR="7620" marT="7620" marB="0" anchor="ctr">
                    <a:lnL>
                      <a:noFill/>
                    </a:lnL>
                    <a:lnR>
                      <a:noFill/>
                    </a:lnR>
                    <a:lnT>
                      <a:noFill/>
                    </a:lnT>
                    <a:lnB>
                      <a:noFill/>
                    </a:lnB>
                    <a:solidFill>
                      <a:srgbClr val="FFFFFF"/>
                    </a:solidFill>
                  </a:tcPr>
                </a:tc>
                <a:tc>
                  <a:txBody>
                    <a:bodyPr/>
                    <a:lstStyle/>
                    <a:p>
                      <a:pPr algn="ctr" fontAlgn="ctr"/>
                      <a:r>
                        <a:rPr lang="es-MX" sz="1100" b="0" i="0" u="none" strike="noStrike">
                          <a:solidFill>
                            <a:srgbClr val="000000"/>
                          </a:solidFill>
                          <a:effectLst/>
                          <a:latin typeface="Century Gothic" panose="020B0502020202020204" pitchFamily="34" charset="0"/>
                        </a:rPr>
                        <a:t> </a:t>
                      </a:r>
                    </a:p>
                  </a:txBody>
                  <a:tcPr marL="7620" marR="7620" marT="7620" marB="0" anchor="ctr">
                    <a:lnL>
                      <a:noFill/>
                    </a:lnL>
                    <a:lnR>
                      <a:noFill/>
                    </a:lnR>
                    <a:lnT>
                      <a:noFill/>
                    </a:lnT>
                    <a:lnB>
                      <a:noFill/>
                    </a:lnB>
                    <a:solidFill>
                      <a:srgbClr val="FFFFFF"/>
                    </a:solidFill>
                  </a:tcPr>
                </a:tc>
                <a:tc>
                  <a:txBody>
                    <a:bodyPr/>
                    <a:lstStyle/>
                    <a:p>
                      <a:pPr algn="ctr" fontAlgn="ctr"/>
                      <a:r>
                        <a:rPr lang="es-MX" sz="1100" b="0" i="0" u="none" strike="noStrike">
                          <a:solidFill>
                            <a:srgbClr val="203764"/>
                          </a:solidFill>
                          <a:effectLst/>
                          <a:latin typeface="Century Gothic" panose="020B0502020202020204" pitchFamily="34" charset="0"/>
                        </a:rPr>
                        <a:t>MXN</a:t>
                      </a:r>
                    </a:p>
                  </a:txBody>
                  <a:tcPr marL="7620" marR="7620" marT="7620" marB="0" anchor="ctr">
                    <a:lnL>
                      <a:noFill/>
                    </a:lnL>
                    <a:lnR>
                      <a:noFill/>
                    </a:lnR>
                    <a:lnT>
                      <a:noFill/>
                    </a:lnT>
                    <a:lnB>
                      <a:noFill/>
                    </a:lnB>
                    <a:solidFill>
                      <a:srgbClr val="FFFFFF"/>
                    </a:solidFill>
                  </a:tcPr>
                </a:tc>
                <a:tc>
                  <a:txBody>
                    <a:bodyPr/>
                    <a:lstStyle/>
                    <a:p>
                      <a:pPr algn="ctr" fontAlgn="ctr"/>
                      <a:r>
                        <a:rPr lang="es-MX" sz="1100" b="0" i="0" u="none" strike="noStrike">
                          <a:solidFill>
                            <a:srgbClr val="203764"/>
                          </a:solidFill>
                          <a:effectLst/>
                          <a:latin typeface="Century Gothic" panose="020B0502020202020204" pitchFamily="34" charset="0"/>
                        </a:rPr>
                        <a:t>USD</a:t>
                      </a:r>
                    </a:p>
                  </a:txBody>
                  <a:tcPr marL="7620" marR="7620" marT="7620" marB="0" anchor="ctr">
                    <a:lnL>
                      <a:noFill/>
                    </a:lnL>
                    <a:lnR>
                      <a:noFill/>
                    </a:lnR>
                    <a:lnT>
                      <a:noFill/>
                    </a:lnT>
                    <a:lnB>
                      <a:noFill/>
                    </a:lnB>
                    <a:solidFill>
                      <a:srgbClr val="FFFFFF"/>
                    </a:solidFill>
                  </a:tcPr>
                </a:tc>
                <a:tc>
                  <a:txBody>
                    <a:bodyPr/>
                    <a:lstStyle/>
                    <a:p>
                      <a:pPr algn="ctr" fontAlgn="ctr"/>
                      <a:r>
                        <a:rPr lang="es-MX" sz="1100" b="0" i="0" u="none" strike="noStrike">
                          <a:solidFill>
                            <a:srgbClr val="203764"/>
                          </a:solidFill>
                          <a:effectLst/>
                          <a:latin typeface="Century Gothic" panose="020B0502020202020204" pitchFamily="34" charset="0"/>
                        </a:rPr>
                        <a:t>Combinado</a:t>
                      </a:r>
                    </a:p>
                  </a:txBody>
                  <a:tcPr marL="7620" marR="7620" marT="7620" marB="0" anchor="ctr">
                    <a:lnL>
                      <a:noFill/>
                    </a:lnL>
                    <a:lnR>
                      <a:noFill/>
                    </a:lnR>
                    <a:lnT>
                      <a:noFill/>
                    </a:lnT>
                    <a:lnB>
                      <a:noFill/>
                    </a:lnB>
                    <a:solidFill>
                      <a:srgbClr val="FFFFFF"/>
                    </a:solidFill>
                  </a:tcPr>
                </a:tc>
                <a:tc>
                  <a:txBody>
                    <a:bodyPr/>
                    <a:lstStyle/>
                    <a:p>
                      <a:pPr algn="ctr" fontAlgn="ctr"/>
                      <a:r>
                        <a:rPr lang="es-MX" sz="1100" b="0" i="0" u="none" strike="noStrike">
                          <a:solidFill>
                            <a:srgbClr val="000000"/>
                          </a:solidFill>
                          <a:effectLst/>
                          <a:latin typeface="Century Gothic" panose="020B0502020202020204" pitchFamily="34" charset="0"/>
                        </a:rPr>
                        <a:t> </a:t>
                      </a:r>
                    </a:p>
                  </a:txBody>
                  <a:tcPr marL="7620" marR="7620" marT="7620" marB="0" anchor="ctr">
                    <a:lnL>
                      <a:noFill/>
                    </a:lnL>
                    <a:lnR w="12700" cap="flat" cmpd="sng" algn="ctr">
                      <a:solidFill>
                        <a:srgbClr val="262626"/>
                      </a:solidFill>
                      <a:prstDash val="solid"/>
                      <a:round/>
                      <a:headEnd type="none" w="med" len="med"/>
                      <a:tailEnd type="none" w="med" len="med"/>
                    </a:lnR>
                    <a:lnT>
                      <a:noFill/>
                    </a:lnT>
                    <a:lnB>
                      <a:noFill/>
                    </a:lnB>
                    <a:solidFill>
                      <a:srgbClr val="FFFFFF"/>
                    </a:solidFill>
                  </a:tcPr>
                </a:tc>
              </a:tr>
              <a:tr h="243840">
                <a:tc>
                  <a:txBody>
                    <a:bodyPr/>
                    <a:lstStyle/>
                    <a:p>
                      <a:pPr algn="l" fontAlgn="ctr"/>
                      <a:r>
                        <a:rPr lang="es-MX" sz="1100" b="0" i="0" u="none" strike="noStrike">
                          <a:solidFill>
                            <a:srgbClr val="000000"/>
                          </a:solidFill>
                          <a:effectLst/>
                          <a:latin typeface="Century Gothic" panose="020B0502020202020204" pitchFamily="34" charset="0"/>
                        </a:rPr>
                        <a:t> </a:t>
                      </a:r>
                    </a:p>
                  </a:txBody>
                  <a:tcPr marL="7620" marR="7620" marT="7620" marB="0" anchor="ctr">
                    <a:lnL w="12700" cap="flat" cmpd="sng" algn="ctr">
                      <a:solidFill>
                        <a:srgbClr val="262626"/>
                      </a:solidFill>
                      <a:prstDash val="solid"/>
                      <a:round/>
                      <a:headEnd type="none" w="med" len="med"/>
                      <a:tailEnd type="none" w="med" len="med"/>
                    </a:lnL>
                    <a:lnR>
                      <a:noFill/>
                    </a:lnR>
                    <a:lnT>
                      <a:noFill/>
                    </a:lnT>
                    <a:lnB>
                      <a:noFill/>
                    </a:lnB>
                    <a:solidFill>
                      <a:srgbClr val="FFFFFF"/>
                    </a:solidFill>
                  </a:tcPr>
                </a:tc>
                <a:tc>
                  <a:txBody>
                    <a:bodyPr/>
                    <a:lstStyle/>
                    <a:p>
                      <a:pPr algn="ctr" fontAlgn="ctr"/>
                      <a:r>
                        <a:rPr lang="es-MX" sz="1100" b="0" i="0" u="none" strike="noStrike">
                          <a:solidFill>
                            <a:srgbClr val="203764"/>
                          </a:solidFill>
                          <a:effectLst/>
                          <a:latin typeface="Century Gothic" panose="020B0502020202020204" pitchFamily="34" charset="0"/>
                        </a:rPr>
                        <a:t>+</a:t>
                      </a:r>
                    </a:p>
                  </a:txBody>
                  <a:tcPr marL="7620" marR="7620" marT="7620" marB="0" anchor="ctr">
                    <a:lnL>
                      <a:noFill/>
                    </a:lnL>
                    <a:lnR>
                      <a:noFill/>
                    </a:lnR>
                    <a:lnT>
                      <a:noFill/>
                    </a:lnT>
                    <a:lnB>
                      <a:noFill/>
                    </a:lnB>
                    <a:solidFill>
                      <a:srgbClr val="FFFFFF"/>
                    </a:solidFill>
                  </a:tcPr>
                </a:tc>
                <a:tc>
                  <a:txBody>
                    <a:bodyPr/>
                    <a:lstStyle/>
                    <a:p>
                      <a:pPr algn="ctr" fontAlgn="ctr"/>
                      <a:r>
                        <a:rPr lang="es-MX" sz="1100" b="0" i="0" u="none" strike="noStrike">
                          <a:solidFill>
                            <a:srgbClr val="203764"/>
                          </a:solidFill>
                          <a:effectLst/>
                          <a:latin typeface="Century Gothic" panose="020B0502020202020204" pitchFamily="34" charset="0"/>
                        </a:rPr>
                        <a:t>150 / 75</a:t>
                      </a:r>
                    </a:p>
                  </a:txBody>
                  <a:tcPr marL="7620" marR="7620" marT="7620" marB="0" anchor="ctr">
                    <a:lnL>
                      <a:noFill/>
                    </a:lnL>
                    <a:lnR>
                      <a:noFill/>
                    </a:lnR>
                    <a:lnT>
                      <a:noFill/>
                    </a:lnT>
                    <a:lnB>
                      <a:noFill/>
                    </a:lnB>
                    <a:solidFill>
                      <a:srgbClr val="FFFFFF"/>
                    </a:solidFill>
                  </a:tcPr>
                </a:tc>
                <a:tc>
                  <a:txBody>
                    <a:bodyPr/>
                    <a:lstStyle/>
                    <a:p>
                      <a:pPr algn="ctr" fontAlgn="ctr"/>
                      <a:r>
                        <a:rPr lang="es-MX" sz="1100" b="0" i="0" u="none" strike="noStrike">
                          <a:solidFill>
                            <a:srgbClr val="000000"/>
                          </a:solidFill>
                          <a:effectLst/>
                          <a:latin typeface="Century Gothic" panose="020B0502020202020204" pitchFamily="34" charset="0"/>
                        </a:rPr>
                        <a:t> </a:t>
                      </a:r>
                    </a:p>
                  </a:txBody>
                  <a:tcPr marL="7620" marR="7620" marT="7620" marB="0" anchor="ctr">
                    <a:lnL>
                      <a:noFill/>
                    </a:lnL>
                    <a:lnR>
                      <a:noFill/>
                    </a:lnR>
                    <a:lnT>
                      <a:noFill/>
                    </a:lnT>
                    <a:lnB>
                      <a:noFill/>
                    </a:lnB>
                    <a:solidFill>
                      <a:srgbClr val="FFFFFF"/>
                    </a:solidFill>
                  </a:tcPr>
                </a:tc>
                <a:tc>
                  <a:txBody>
                    <a:bodyPr/>
                    <a:lstStyle/>
                    <a:p>
                      <a:pPr algn="ctr" fontAlgn="ctr"/>
                      <a:r>
                        <a:rPr lang="es-MX" sz="1100" b="0" i="0" u="none" strike="noStrike">
                          <a:solidFill>
                            <a:srgbClr val="3A3838"/>
                          </a:solidFill>
                          <a:effectLst/>
                          <a:latin typeface="Century Gothic" panose="020B0502020202020204" pitchFamily="34" charset="0"/>
                        </a:rPr>
                        <a:t>9.47%</a:t>
                      </a:r>
                    </a:p>
                  </a:txBody>
                  <a:tcPr marL="7620" marR="7620" marT="7620" marB="0" anchor="ctr">
                    <a:lnL>
                      <a:noFill/>
                    </a:lnL>
                    <a:lnR>
                      <a:noFill/>
                    </a:lnR>
                    <a:lnT>
                      <a:noFill/>
                    </a:lnT>
                    <a:lnB>
                      <a:noFill/>
                    </a:lnB>
                    <a:solidFill>
                      <a:srgbClr val="FFFFFF"/>
                    </a:solidFill>
                  </a:tcPr>
                </a:tc>
                <a:tc>
                  <a:txBody>
                    <a:bodyPr/>
                    <a:lstStyle/>
                    <a:p>
                      <a:pPr algn="ctr" fontAlgn="ctr"/>
                      <a:r>
                        <a:rPr lang="es-MX" sz="1100" b="0" i="0" u="none" strike="noStrike">
                          <a:solidFill>
                            <a:srgbClr val="3A3838"/>
                          </a:solidFill>
                          <a:effectLst/>
                          <a:latin typeface="Century Gothic" panose="020B0502020202020204" pitchFamily="34" charset="0"/>
                        </a:rPr>
                        <a:t>2.67%</a:t>
                      </a:r>
                    </a:p>
                  </a:txBody>
                  <a:tcPr marL="7620" marR="7620" marT="7620" marB="0" anchor="ctr">
                    <a:lnL>
                      <a:noFill/>
                    </a:lnL>
                    <a:lnR>
                      <a:noFill/>
                    </a:lnR>
                    <a:lnT>
                      <a:noFill/>
                    </a:lnT>
                    <a:lnB>
                      <a:noFill/>
                    </a:lnB>
                    <a:solidFill>
                      <a:srgbClr val="FFFFFF"/>
                    </a:solidFill>
                  </a:tcPr>
                </a:tc>
                <a:tc>
                  <a:txBody>
                    <a:bodyPr/>
                    <a:lstStyle/>
                    <a:p>
                      <a:pPr algn="ctr" fontAlgn="ctr"/>
                      <a:r>
                        <a:rPr lang="es-MX" sz="1100" b="0" i="0" u="none" strike="noStrike">
                          <a:solidFill>
                            <a:srgbClr val="000000"/>
                          </a:solidFill>
                          <a:effectLst/>
                          <a:latin typeface="Century Gothic" panose="020B0502020202020204" pitchFamily="34" charset="0"/>
                        </a:rPr>
                        <a:t> </a:t>
                      </a:r>
                    </a:p>
                  </a:txBody>
                  <a:tcPr marL="7620" marR="7620" marT="7620" marB="0" anchor="ctr">
                    <a:lnL>
                      <a:noFill/>
                    </a:lnL>
                    <a:lnR>
                      <a:noFill/>
                    </a:lnR>
                    <a:lnT>
                      <a:noFill/>
                    </a:lnT>
                    <a:lnB>
                      <a:noFill/>
                    </a:lnB>
                    <a:solidFill>
                      <a:srgbClr val="FFFFFF"/>
                    </a:solidFill>
                  </a:tcPr>
                </a:tc>
                <a:tc>
                  <a:txBody>
                    <a:bodyPr/>
                    <a:lstStyle/>
                    <a:p>
                      <a:pPr algn="ctr" fontAlgn="ctr"/>
                      <a:r>
                        <a:rPr lang="es-MX" sz="1100" b="0" i="0" u="none" strike="noStrike">
                          <a:solidFill>
                            <a:srgbClr val="3A3838"/>
                          </a:solidFill>
                          <a:effectLst/>
                          <a:latin typeface="Century Gothic" panose="020B0502020202020204" pitchFamily="34" charset="0"/>
                        </a:rPr>
                        <a:t>16.73%</a:t>
                      </a:r>
                    </a:p>
                  </a:txBody>
                  <a:tcPr marL="7620" marR="7620" marT="7620" marB="0" anchor="ctr">
                    <a:lnL>
                      <a:noFill/>
                    </a:lnL>
                    <a:lnR>
                      <a:noFill/>
                    </a:lnR>
                    <a:lnT>
                      <a:noFill/>
                    </a:lnT>
                    <a:lnB>
                      <a:noFill/>
                    </a:lnB>
                    <a:solidFill>
                      <a:srgbClr val="FFFFFF"/>
                    </a:solidFill>
                  </a:tcPr>
                </a:tc>
                <a:tc>
                  <a:txBody>
                    <a:bodyPr/>
                    <a:lstStyle/>
                    <a:p>
                      <a:pPr algn="ctr" fontAlgn="ctr"/>
                      <a:r>
                        <a:rPr lang="es-MX" sz="1100" b="0" i="0" u="none" strike="noStrike">
                          <a:solidFill>
                            <a:srgbClr val="3A3838"/>
                          </a:solidFill>
                          <a:effectLst/>
                          <a:latin typeface="Century Gothic" panose="020B0502020202020204" pitchFamily="34" charset="0"/>
                        </a:rPr>
                        <a:t>9.93%</a:t>
                      </a:r>
                    </a:p>
                  </a:txBody>
                  <a:tcPr marL="7620" marR="7620" marT="7620" marB="0" anchor="ctr">
                    <a:lnL>
                      <a:noFill/>
                    </a:lnL>
                    <a:lnR>
                      <a:noFill/>
                    </a:lnR>
                    <a:lnT>
                      <a:noFill/>
                    </a:lnT>
                    <a:lnB>
                      <a:noFill/>
                    </a:lnB>
                    <a:solidFill>
                      <a:srgbClr val="FFFFFF"/>
                    </a:solidFill>
                  </a:tcPr>
                </a:tc>
                <a:tc>
                  <a:txBody>
                    <a:bodyPr/>
                    <a:lstStyle/>
                    <a:p>
                      <a:pPr algn="ctr" fontAlgn="ctr"/>
                      <a:r>
                        <a:rPr lang="es-MX" sz="1100" b="0" i="0" u="none" strike="noStrike">
                          <a:solidFill>
                            <a:srgbClr val="006100"/>
                          </a:solidFill>
                          <a:effectLst/>
                          <a:latin typeface="Century Gothic" panose="020B0502020202020204" pitchFamily="34" charset="0"/>
                        </a:rPr>
                        <a:t>16.64%</a:t>
                      </a:r>
                    </a:p>
                  </a:txBody>
                  <a:tcPr marL="7620" marR="7620" marT="7620" marB="0" anchor="ctr">
                    <a:lnL>
                      <a:noFill/>
                    </a:lnL>
                    <a:lnR>
                      <a:noFill/>
                    </a:lnR>
                    <a:lnT>
                      <a:noFill/>
                    </a:lnT>
                    <a:lnB>
                      <a:noFill/>
                    </a:lnB>
                    <a:solidFill>
                      <a:srgbClr val="C6EFCE"/>
                    </a:solidFill>
                  </a:tcPr>
                </a:tc>
                <a:tc>
                  <a:txBody>
                    <a:bodyPr/>
                    <a:lstStyle/>
                    <a:p>
                      <a:pPr algn="l" fontAlgn="ctr"/>
                      <a:r>
                        <a:rPr lang="es-MX" sz="1100" b="0" i="0" u="none" strike="noStrike">
                          <a:solidFill>
                            <a:srgbClr val="000000"/>
                          </a:solidFill>
                          <a:effectLst/>
                          <a:latin typeface="Century Gothic" panose="020B0502020202020204" pitchFamily="34" charset="0"/>
                        </a:rPr>
                        <a:t> </a:t>
                      </a:r>
                    </a:p>
                  </a:txBody>
                  <a:tcPr marL="7620" marR="7620" marT="7620" marB="0" anchor="ctr">
                    <a:lnL>
                      <a:noFill/>
                    </a:lnL>
                    <a:lnR w="12700" cap="flat" cmpd="sng" algn="ctr">
                      <a:solidFill>
                        <a:srgbClr val="262626"/>
                      </a:solidFill>
                      <a:prstDash val="solid"/>
                      <a:round/>
                      <a:headEnd type="none" w="med" len="med"/>
                      <a:tailEnd type="none" w="med" len="med"/>
                    </a:lnR>
                    <a:lnT>
                      <a:noFill/>
                    </a:lnT>
                    <a:lnB>
                      <a:noFill/>
                    </a:lnB>
                    <a:solidFill>
                      <a:srgbClr val="FFFFFF"/>
                    </a:solidFill>
                  </a:tcPr>
                </a:tc>
              </a:tr>
              <a:tr h="243840">
                <a:tc>
                  <a:txBody>
                    <a:bodyPr/>
                    <a:lstStyle/>
                    <a:p>
                      <a:pPr algn="l" fontAlgn="ctr"/>
                      <a:r>
                        <a:rPr lang="es-MX" sz="1100" b="0" i="0" u="none" strike="noStrike">
                          <a:solidFill>
                            <a:srgbClr val="000000"/>
                          </a:solidFill>
                          <a:effectLst/>
                          <a:latin typeface="Century Gothic" panose="020B0502020202020204" pitchFamily="34" charset="0"/>
                        </a:rPr>
                        <a:t> </a:t>
                      </a:r>
                    </a:p>
                  </a:txBody>
                  <a:tcPr marL="7620" marR="7620" marT="7620" marB="0" anchor="ctr">
                    <a:lnL w="12700" cap="flat" cmpd="sng" algn="ctr">
                      <a:solidFill>
                        <a:srgbClr val="262626"/>
                      </a:solidFill>
                      <a:prstDash val="solid"/>
                      <a:round/>
                      <a:headEnd type="none" w="med" len="med"/>
                      <a:tailEnd type="none" w="med" len="med"/>
                    </a:lnL>
                    <a:lnR>
                      <a:noFill/>
                    </a:lnR>
                    <a:lnT>
                      <a:noFill/>
                    </a:lnT>
                    <a:lnB>
                      <a:noFill/>
                    </a:lnB>
                    <a:solidFill>
                      <a:srgbClr val="FFFFFF"/>
                    </a:solidFill>
                  </a:tcPr>
                </a:tc>
                <a:tc>
                  <a:txBody>
                    <a:bodyPr/>
                    <a:lstStyle/>
                    <a:p>
                      <a:pPr algn="ctr" fontAlgn="ctr"/>
                      <a:r>
                        <a:rPr lang="es-MX" sz="1100" b="0" i="0" u="none" strike="noStrike">
                          <a:solidFill>
                            <a:srgbClr val="203764"/>
                          </a:solidFill>
                          <a:effectLst/>
                          <a:latin typeface="Century Gothic" panose="020B0502020202020204" pitchFamily="34" charset="0"/>
                        </a:rPr>
                        <a:t>+</a:t>
                      </a:r>
                    </a:p>
                  </a:txBody>
                  <a:tcPr marL="7620" marR="7620" marT="7620" marB="0" anchor="ctr">
                    <a:lnL>
                      <a:noFill/>
                    </a:lnL>
                    <a:lnR>
                      <a:noFill/>
                    </a:lnR>
                    <a:lnT>
                      <a:noFill/>
                    </a:lnT>
                    <a:lnB>
                      <a:noFill/>
                    </a:lnB>
                    <a:solidFill>
                      <a:srgbClr val="FFFFFF"/>
                    </a:solidFill>
                  </a:tcPr>
                </a:tc>
                <a:tc>
                  <a:txBody>
                    <a:bodyPr/>
                    <a:lstStyle/>
                    <a:p>
                      <a:pPr algn="ctr" fontAlgn="ctr"/>
                      <a:r>
                        <a:rPr lang="es-MX" sz="1100" b="0" i="0" u="none" strike="noStrike">
                          <a:solidFill>
                            <a:srgbClr val="203764"/>
                          </a:solidFill>
                          <a:effectLst/>
                          <a:latin typeface="Century Gothic" panose="020B0502020202020204" pitchFamily="34" charset="0"/>
                        </a:rPr>
                        <a:t>100 / 50</a:t>
                      </a:r>
                    </a:p>
                  </a:txBody>
                  <a:tcPr marL="7620" marR="7620" marT="7620" marB="0" anchor="ctr">
                    <a:lnL>
                      <a:noFill/>
                    </a:lnL>
                    <a:lnR>
                      <a:noFill/>
                    </a:lnR>
                    <a:lnT>
                      <a:noFill/>
                    </a:lnT>
                    <a:lnB>
                      <a:noFill/>
                    </a:lnB>
                    <a:solidFill>
                      <a:srgbClr val="FFFFFF"/>
                    </a:solidFill>
                  </a:tcPr>
                </a:tc>
                <a:tc>
                  <a:txBody>
                    <a:bodyPr/>
                    <a:lstStyle/>
                    <a:p>
                      <a:pPr algn="ctr" fontAlgn="ctr"/>
                      <a:r>
                        <a:rPr lang="es-MX" sz="1100" b="0" i="0" u="none" strike="noStrike">
                          <a:solidFill>
                            <a:srgbClr val="000000"/>
                          </a:solidFill>
                          <a:effectLst/>
                          <a:latin typeface="Century Gothic" panose="020B0502020202020204" pitchFamily="34" charset="0"/>
                        </a:rPr>
                        <a:t> </a:t>
                      </a:r>
                    </a:p>
                  </a:txBody>
                  <a:tcPr marL="7620" marR="7620" marT="7620" marB="0" anchor="ctr">
                    <a:lnL>
                      <a:noFill/>
                    </a:lnL>
                    <a:lnR>
                      <a:noFill/>
                    </a:lnR>
                    <a:lnT>
                      <a:noFill/>
                    </a:lnT>
                    <a:lnB>
                      <a:noFill/>
                    </a:lnB>
                    <a:solidFill>
                      <a:srgbClr val="FFFFFF"/>
                    </a:solidFill>
                  </a:tcPr>
                </a:tc>
                <a:tc>
                  <a:txBody>
                    <a:bodyPr/>
                    <a:lstStyle/>
                    <a:p>
                      <a:pPr algn="ctr" fontAlgn="ctr"/>
                      <a:r>
                        <a:rPr lang="es-MX" sz="1100" b="0" i="0" u="none" strike="noStrike">
                          <a:solidFill>
                            <a:srgbClr val="3A3838"/>
                          </a:solidFill>
                          <a:effectLst/>
                          <a:latin typeface="Century Gothic" panose="020B0502020202020204" pitchFamily="34" charset="0"/>
                        </a:rPr>
                        <a:t>8.97%</a:t>
                      </a:r>
                    </a:p>
                  </a:txBody>
                  <a:tcPr marL="7620" marR="7620" marT="7620" marB="0" anchor="ctr">
                    <a:lnL>
                      <a:noFill/>
                    </a:lnL>
                    <a:lnR>
                      <a:noFill/>
                    </a:lnR>
                    <a:lnT>
                      <a:noFill/>
                    </a:lnT>
                    <a:lnB>
                      <a:noFill/>
                    </a:lnB>
                    <a:solidFill>
                      <a:srgbClr val="FFFFFF"/>
                    </a:solidFill>
                  </a:tcPr>
                </a:tc>
                <a:tc>
                  <a:txBody>
                    <a:bodyPr/>
                    <a:lstStyle/>
                    <a:p>
                      <a:pPr algn="ctr" fontAlgn="ctr"/>
                      <a:r>
                        <a:rPr lang="es-MX" sz="1100" b="0" i="0" u="none" strike="noStrike">
                          <a:solidFill>
                            <a:srgbClr val="3A3838"/>
                          </a:solidFill>
                          <a:effectLst/>
                          <a:latin typeface="Century Gothic" panose="020B0502020202020204" pitchFamily="34" charset="0"/>
                        </a:rPr>
                        <a:t>2.42%</a:t>
                      </a:r>
                    </a:p>
                  </a:txBody>
                  <a:tcPr marL="7620" marR="7620" marT="7620" marB="0" anchor="ctr">
                    <a:lnL>
                      <a:noFill/>
                    </a:lnL>
                    <a:lnR>
                      <a:noFill/>
                    </a:lnR>
                    <a:lnT>
                      <a:noFill/>
                    </a:lnT>
                    <a:lnB>
                      <a:noFill/>
                    </a:lnB>
                    <a:solidFill>
                      <a:srgbClr val="FFFFFF"/>
                    </a:solidFill>
                  </a:tcPr>
                </a:tc>
                <a:tc>
                  <a:txBody>
                    <a:bodyPr/>
                    <a:lstStyle/>
                    <a:p>
                      <a:pPr algn="ctr" fontAlgn="ctr"/>
                      <a:r>
                        <a:rPr lang="es-MX" sz="1100" b="0" i="0" u="none" strike="noStrike">
                          <a:solidFill>
                            <a:srgbClr val="000000"/>
                          </a:solidFill>
                          <a:effectLst/>
                          <a:latin typeface="Century Gothic" panose="020B0502020202020204" pitchFamily="34" charset="0"/>
                        </a:rPr>
                        <a:t> </a:t>
                      </a:r>
                    </a:p>
                  </a:txBody>
                  <a:tcPr marL="7620" marR="7620" marT="7620" marB="0" anchor="ctr">
                    <a:lnL>
                      <a:noFill/>
                    </a:lnL>
                    <a:lnR>
                      <a:noFill/>
                    </a:lnR>
                    <a:lnT>
                      <a:noFill/>
                    </a:lnT>
                    <a:lnB>
                      <a:noFill/>
                    </a:lnB>
                    <a:solidFill>
                      <a:srgbClr val="FFFFFF"/>
                    </a:solidFill>
                  </a:tcPr>
                </a:tc>
                <a:tc>
                  <a:txBody>
                    <a:bodyPr/>
                    <a:lstStyle/>
                    <a:p>
                      <a:pPr algn="ctr" fontAlgn="ctr"/>
                      <a:r>
                        <a:rPr lang="es-MX" sz="1100" b="0" i="0" u="none" strike="noStrike">
                          <a:solidFill>
                            <a:srgbClr val="3A3838"/>
                          </a:solidFill>
                          <a:effectLst/>
                          <a:latin typeface="Century Gothic" panose="020B0502020202020204" pitchFamily="34" charset="0"/>
                        </a:rPr>
                        <a:t>16.19%</a:t>
                      </a:r>
                    </a:p>
                  </a:txBody>
                  <a:tcPr marL="7620" marR="7620" marT="7620" marB="0" anchor="ctr">
                    <a:lnL>
                      <a:noFill/>
                    </a:lnL>
                    <a:lnR>
                      <a:noFill/>
                    </a:lnR>
                    <a:lnT>
                      <a:noFill/>
                    </a:lnT>
                    <a:lnB>
                      <a:noFill/>
                    </a:lnB>
                    <a:solidFill>
                      <a:srgbClr val="FFFFFF"/>
                    </a:solidFill>
                  </a:tcPr>
                </a:tc>
                <a:tc>
                  <a:txBody>
                    <a:bodyPr/>
                    <a:lstStyle/>
                    <a:p>
                      <a:pPr algn="ctr" fontAlgn="ctr"/>
                      <a:r>
                        <a:rPr lang="es-MX" sz="1100" b="0" i="0" u="none" strike="noStrike">
                          <a:solidFill>
                            <a:srgbClr val="3A3838"/>
                          </a:solidFill>
                          <a:effectLst/>
                          <a:latin typeface="Century Gothic" panose="020B0502020202020204" pitchFamily="34" charset="0"/>
                        </a:rPr>
                        <a:t>9.68%</a:t>
                      </a:r>
                    </a:p>
                  </a:txBody>
                  <a:tcPr marL="7620" marR="7620" marT="7620" marB="0" anchor="ctr">
                    <a:lnL>
                      <a:noFill/>
                    </a:lnL>
                    <a:lnR>
                      <a:noFill/>
                    </a:lnR>
                    <a:lnT>
                      <a:noFill/>
                    </a:lnT>
                    <a:lnB>
                      <a:noFill/>
                    </a:lnB>
                    <a:solidFill>
                      <a:srgbClr val="FFFFFF"/>
                    </a:solidFill>
                  </a:tcPr>
                </a:tc>
                <a:tc>
                  <a:txBody>
                    <a:bodyPr/>
                    <a:lstStyle/>
                    <a:p>
                      <a:pPr algn="ctr" fontAlgn="ctr"/>
                      <a:r>
                        <a:rPr lang="es-MX" sz="1100" b="0" i="0" u="none" strike="noStrike">
                          <a:solidFill>
                            <a:srgbClr val="3A3838"/>
                          </a:solidFill>
                          <a:effectLst/>
                          <a:latin typeface="Century Gothic" panose="020B0502020202020204" pitchFamily="34" charset="0"/>
                        </a:rPr>
                        <a:t>16.20%</a:t>
                      </a:r>
                    </a:p>
                  </a:txBody>
                  <a:tcPr marL="7620" marR="7620" marT="7620" marB="0" anchor="ctr">
                    <a:lnL>
                      <a:noFill/>
                    </a:lnL>
                    <a:lnR>
                      <a:noFill/>
                    </a:lnR>
                    <a:lnT>
                      <a:noFill/>
                    </a:lnT>
                    <a:lnB>
                      <a:noFill/>
                    </a:lnB>
                    <a:solidFill>
                      <a:srgbClr val="FFFFFF"/>
                    </a:solidFill>
                  </a:tcPr>
                </a:tc>
                <a:tc>
                  <a:txBody>
                    <a:bodyPr/>
                    <a:lstStyle/>
                    <a:p>
                      <a:pPr algn="l" fontAlgn="ctr"/>
                      <a:r>
                        <a:rPr lang="es-MX" sz="1100" b="0" i="0" u="none" strike="noStrike">
                          <a:solidFill>
                            <a:srgbClr val="000000"/>
                          </a:solidFill>
                          <a:effectLst/>
                          <a:latin typeface="Century Gothic" panose="020B0502020202020204" pitchFamily="34" charset="0"/>
                        </a:rPr>
                        <a:t> </a:t>
                      </a:r>
                    </a:p>
                  </a:txBody>
                  <a:tcPr marL="7620" marR="7620" marT="7620" marB="0" anchor="ctr">
                    <a:lnL>
                      <a:noFill/>
                    </a:lnL>
                    <a:lnR w="12700" cap="flat" cmpd="sng" algn="ctr">
                      <a:solidFill>
                        <a:srgbClr val="262626"/>
                      </a:solidFill>
                      <a:prstDash val="solid"/>
                      <a:round/>
                      <a:headEnd type="none" w="med" len="med"/>
                      <a:tailEnd type="none" w="med" len="med"/>
                    </a:lnR>
                    <a:lnT>
                      <a:noFill/>
                    </a:lnT>
                    <a:lnB>
                      <a:noFill/>
                    </a:lnB>
                    <a:solidFill>
                      <a:srgbClr val="FFFFFF"/>
                    </a:solidFill>
                  </a:tcPr>
                </a:tc>
              </a:tr>
              <a:tr h="175260">
                <a:tc>
                  <a:txBody>
                    <a:bodyPr/>
                    <a:lstStyle/>
                    <a:p>
                      <a:pPr algn="l" fontAlgn="b"/>
                      <a:r>
                        <a:rPr lang="es-MX" sz="1100" b="0" i="0" u="none" strike="noStrike">
                          <a:solidFill>
                            <a:srgbClr val="000000"/>
                          </a:solidFill>
                          <a:effectLst/>
                          <a:latin typeface="Century Gothic" panose="020B0502020202020204" pitchFamily="34" charset="0"/>
                        </a:rPr>
                        <a:t> </a:t>
                      </a:r>
                    </a:p>
                  </a:txBody>
                  <a:tcPr marL="7620" marR="7620" marT="7620" marB="0" anchor="b">
                    <a:lnL w="12700" cap="flat" cmpd="sng" algn="ctr">
                      <a:solidFill>
                        <a:srgbClr val="262626"/>
                      </a:solidFill>
                      <a:prstDash val="solid"/>
                      <a:round/>
                      <a:headEnd type="none" w="med" len="med"/>
                      <a:tailEnd type="none" w="med" len="med"/>
                    </a:lnL>
                    <a:lnR>
                      <a:noFill/>
                    </a:lnR>
                    <a:lnT>
                      <a:noFill/>
                    </a:lnT>
                    <a:lnB>
                      <a:noFill/>
                    </a:lnB>
                    <a:solidFill>
                      <a:srgbClr val="FFFFFF"/>
                    </a:solidFill>
                  </a:tcPr>
                </a:tc>
                <a:tc>
                  <a:txBody>
                    <a:bodyPr/>
                    <a:lstStyle/>
                    <a:p>
                      <a:pPr algn="ctr" fontAlgn="ctr"/>
                      <a:r>
                        <a:rPr lang="es-MX" sz="1100" b="0" i="0" u="none" strike="noStrike">
                          <a:solidFill>
                            <a:srgbClr val="203764"/>
                          </a:solidFill>
                          <a:effectLst/>
                          <a:latin typeface="Century Gothic" panose="020B0502020202020204" pitchFamily="34" charset="0"/>
                        </a:rPr>
                        <a:t>+</a:t>
                      </a:r>
                    </a:p>
                  </a:txBody>
                  <a:tcPr marL="7620" marR="7620" marT="7620" marB="0" anchor="ctr">
                    <a:lnL>
                      <a:noFill/>
                    </a:lnL>
                    <a:lnR>
                      <a:noFill/>
                    </a:lnR>
                    <a:lnT>
                      <a:noFill/>
                    </a:lnT>
                    <a:lnB>
                      <a:noFill/>
                    </a:lnB>
                    <a:solidFill>
                      <a:srgbClr val="FFFFFF"/>
                    </a:solidFill>
                  </a:tcPr>
                </a:tc>
                <a:tc>
                  <a:txBody>
                    <a:bodyPr/>
                    <a:lstStyle/>
                    <a:p>
                      <a:pPr algn="ctr" fontAlgn="ctr"/>
                      <a:r>
                        <a:rPr lang="es-MX" sz="1100" b="0" i="0" u="none" strike="noStrike">
                          <a:solidFill>
                            <a:srgbClr val="203764"/>
                          </a:solidFill>
                          <a:effectLst/>
                          <a:latin typeface="Century Gothic" panose="020B0502020202020204" pitchFamily="34" charset="0"/>
                        </a:rPr>
                        <a:t>50 / 25</a:t>
                      </a:r>
                    </a:p>
                  </a:txBody>
                  <a:tcPr marL="7620" marR="7620" marT="7620" marB="0" anchor="ctr">
                    <a:lnL>
                      <a:noFill/>
                    </a:lnL>
                    <a:lnR>
                      <a:noFill/>
                    </a:lnR>
                    <a:lnT>
                      <a:noFill/>
                    </a:lnT>
                    <a:lnB>
                      <a:noFill/>
                    </a:lnB>
                    <a:solidFill>
                      <a:srgbClr val="FFFFFF"/>
                    </a:solidFill>
                  </a:tcPr>
                </a:tc>
                <a:tc>
                  <a:txBody>
                    <a:bodyPr/>
                    <a:lstStyle/>
                    <a:p>
                      <a:pPr algn="ctr" fontAlgn="ctr"/>
                      <a:r>
                        <a:rPr lang="es-MX" sz="1100" b="0" i="0" u="none" strike="noStrike">
                          <a:solidFill>
                            <a:srgbClr val="000000"/>
                          </a:solidFill>
                          <a:effectLst/>
                          <a:latin typeface="Century Gothic" panose="020B0502020202020204" pitchFamily="34" charset="0"/>
                        </a:rPr>
                        <a:t> </a:t>
                      </a:r>
                    </a:p>
                  </a:txBody>
                  <a:tcPr marL="7620" marR="7620" marT="7620" marB="0" anchor="ctr">
                    <a:lnL>
                      <a:noFill/>
                    </a:lnL>
                    <a:lnR>
                      <a:noFill/>
                    </a:lnR>
                    <a:lnT>
                      <a:noFill/>
                    </a:lnT>
                    <a:lnB>
                      <a:noFill/>
                    </a:lnB>
                    <a:solidFill>
                      <a:srgbClr val="FFFFFF"/>
                    </a:solidFill>
                  </a:tcPr>
                </a:tc>
                <a:tc>
                  <a:txBody>
                    <a:bodyPr/>
                    <a:lstStyle/>
                    <a:p>
                      <a:pPr algn="ctr" fontAlgn="b"/>
                      <a:r>
                        <a:rPr lang="es-MX" sz="1100" b="0" i="0" u="none" strike="noStrike">
                          <a:solidFill>
                            <a:srgbClr val="3A3838"/>
                          </a:solidFill>
                          <a:effectLst/>
                          <a:latin typeface="Century Gothic" panose="020B0502020202020204" pitchFamily="34" charset="0"/>
                        </a:rPr>
                        <a:t>8.47%</a:t>
                      </a:r>
                    </a:p>
                  </a:txBody>
                  <a:tcPr marL="7620" marR="7620" marT="7620" marB="0" anchor="b">
                    <a:lnL>
                      <a:noFill/>
                    </a:lnL>
                    <a:lnR>
                      <a:noFill/>
                    </a:lnR>
                    <a:lnT>
                      <a:noFill/>
                    </a:lnT>
                    <a:lnB>
                      <a:noFill/>
                    </a:lnB>
                    <a:solidFill>
                      <a:srgbClr val="FFFFFF"/>
                    </a:solidFill>
                  </a:tcPr>
                </a:tc>
                <a:tc>
                  <a:txBody>
                    <a:bodyPr/>
                    <a:lstStyle/>
                    <a:p>
                      <a:pPr algn="ctr" fontAlgn="ctr"/>
                      <a:r>
                        <a:rPr lang="es-MX" sz="1100" b="0" i="0" u="none" strike="noStrike">
                          <a:solidFill>
                            <a:srgbClr val="3A3838"/>
                          </a:solidFill>
                          <a:effectLst/>
                          <a:latin typeface="Century Gothic" panose="020B0502020202020204" pitchFamily="34" charset="0"/>
                        </a:rPr>
                        <a:t>2.17%</a:t>
                      </a:r>
                    </a:p>
                  </a:txBody>
                  <a:tcPr marL="7620" marR="7620" marT="7620" marB="0" anchor="ctr">
                    <a:lnL>
                      <a:noFill/>
                    </a:lnL>
                    <a:lnR>
                      <a:noFill/>
                    </a:lnR>
                    <a:lnT>
                      <a:noFill/>
                    </a:lnT>
                    <a:lnB>
                      <a:noFill/>
                    </a:lnB>
                    <a:solidFill>
                      <a:srgbClr val="FFFFFF"/>
                    </a:solidFill>
                  </a:tcPr>
                </a:tc>
                <a:tc>
                  <a:txBody>
                    <a:bodyPr/>
                    <a:lstStyle/>
                    <a:p>
                      <a:pPr algn="ctr" fontAlgn="ctr"/>
                      <a:r>
                        <a:rPr lang="es-MX" sz="1100" b="0" i="0" u="none" strike="noStrike">
                          <a:solidFill>
                            <a:srgbClr val="000000"/>
                          </a:solidFill>
                          <a:effectLst/>
                          <a:latin typeface="Century Gothic" panose="020B0502020202020204" pitchFamily="34" charset="0"/>
                        </a:rPr>
                        <a:t> </a:t>
                      </a:r>
                    </a:p>
                  </a:txBody>
                  <a:tcPr marL="7620" marR="7620" marT="7620" marB="0" anchor="ctr">
                    <a:lnL>
                      <a:noFill/>
                    </a:lnL>
                    <a:lnR>
                      <a:noFill/>
                    </a:lnR>
                    <a:lnT>
                      <a:noFill/>
                    </a:lnT>
                    <a:lnB>
                      <a:noFill/>
                    </a:lnB>
                    <a:solidFill>
                      <a:srgbClr val="FFFFFF"/>
                    </a:solidFill>
                  </a:tcPr>
                </a:tc>
                <a:tc>
                  <a:txBody>
                    <a:bodyPr/>
                    <a:lstStyle/>
                    <a:p>
                      <a:pPr algn="ctr" fontAlgn="ctr"/>
                      <a:r>
                        <a:rPr lang="es-MX" sz="1100" b="0" i="0" u="none" strike="noStrike">
                          <a:solidFill>
                            <a:srgbClr val="3A3838"/>
                          </a:solidFill>
                          <a:effectLst/>
                          <a:latin typeface="Century Gothic" panose="020B0502020202020204" pitchFamily="34" charset="0"/>
                        </a:rPr>
                        <a:t>15.64%</a:t>
                      </a:r>
                    </a:p>
                  </a:txBody>
                  <a:tcPr marL="7620" marR="7620" marT="7620" marB="0" anchor="ctr">
                    <a:lnL>
                      <a:noFill/>
                    </a:lnL>
                    <a:lnR>
                      <a:noFill/>
                    </a:lnR>
                    <a:lnT>
                      <a:noFill/>
                    </a:lnT>
                    <a:lnB>
                      <a:noFill/>
                    </a:lnB>
                    <a:solidFill>
                      <a:srgbClr val="FFFFFF"/>
                    </a:solidFill>
                  </a:tcPr>
                </a:tc>
                <a:tc>
                  <a:txBody>
                    <a:bodyPr/>
                    <a:lstStyle/>
                    <a:p>
                      <a:pPr algn="ctr" fontAlgn="ctr"/>
                      <a:r>
                        <a:rPr lang="es-MX" sz="1100" b="0" i="0" u="none" strike="noStrike">
                          <a:solidFill>
                            <a:srgbClr val="3A3838"/>
                          </a:solidFill>
                          <a:effectLst/>
                          <a:latin typeface="Century Gothic" panose="020B0502020202020204" pitchFamily="34" charset="0"/>
                        </a:rPr>
                        <a:t>9.44%</a:t>
                      </a:r>
                    </a:p>
                  </a:txBody>
                  <a:tcPr marL="7620" marR="7620" marT="7620" marB="0" anchor="ctr">
                    <a:lnL>
                      <a:noFill/>
                    </a:lnL>
                    <a:lnR>
                      <a:noFill/>
                    </a:lnR>
                    <a:lnT>
                      <a:noFill/>
                    </a:lnT>
                    <a:lnB>
                      <a:noFill/>
                    </a:lnB>
                    <a:solidFill>
                      <a:srgbClr val="FFFFFF"/>
                    </a:solidFill>
                  </a:tcPr>
                </a:tc>
                <a:tc>
                  <a:txBody>
                    <a:bodyPr/>
                    <a:lstStyle/>
                    <a:p>
                      <a:pPr algn="ctr" fontAlgn="ctr"/>
                      <a:r>
                        <a:rPr lang="es-MX" sz="1100" b="0" i="0" u="none" strike="noStrike">
                          <a:solidFill>
                            <a:srgbClr val="3A3838"/>
                          </a:solidFill>
                          <a:effectLst/>
                          <a:latin typeface="Century Gothic" panose="020B0502020202020204" pitchFamily="34" charset="0"/>
                        </a:rPr>
                        <a:t>15.75%</a:t>
                      </a:r>
                    </a:p>
                  </a:txBody>
                  <a:tcPr marL="7620" marR="7620" marT="7620" marB="0" anchor="ctr">
                    <a:lnL>
                      <a:noFill/>
                    </a:lnL>
                    <a:lnR>
                      <a:noFill/>
                    </a:lnR>
                    <a:lnT>
                      <a:noFill/>
                    </a:lnT>
                    <a:lnB>
                      <a:noFill/>
                    </a:lnB>
                    <a:solidFill>
                      <a:srgbClr val="FFFFFF"/>
                    </a:solidFill>
                  </a:tcPr>
                </a:tc>
                <a:tc>
                  <a:txBody>
                    <a:bodyPr/>
                    <a:lstStyle/>
                    <a:p>
                      <a:pPr algn="l" fontAlgn="b"/>
                      <a:r>
                        <a:rPr lang="es-MX" sz="1100" b="0" i="0" u="none" strike="noStrike">
                          <a:solidFill>
                            <a:srgbClr val="000000"/>
                          </a:solidFill>
                          <a:effectLst/>
                          <a:latin typeface="Century Gothic" panose="020B0502020202020204" pitchFamily="34" charset="0"/>
                        </a:rPr>
                        <a:t> </a:t>
                      </a:r>
                    </a:p>
                  </a:txBody>
                  <a:tcPr marL="7620" marR="7620" marT="7620" marB="0" anchor="b">
                    <a:lnL>
                      <a:noFill/>
                    </a:lnL>
                    <a:lnR w="12700" cap="flat" cmpd="sng" algn="ctr">
                      <a:solidFill>
                        <a:srgbClr val="262626"/>
                      </a:solidFill>
                      <a:prstDash val="solid"/>
                      <a:round/>
                      <a:headEnd type="none" w="med" len="med"/>
                      <a:tailEnd type="none" w="med" len="med"/>
                    </a:lnR>
                    <a:lnT>
                      <a:noFill/>
                    </a:lnT>
                    <a:lnB>
                      <a:noFill/>
                    </a:lnB>
                    <a:solidFill>
                      <a:srgbClr val="FFFFFF"/>
                    </a:solidFill>
                  </a:tcPr>
                </a:tc>
              </a:tr>
              <a:tr h="175260">
                <a:tc>
                  <a:txBody>
                    <a:bodyPr/>
                    <a:lstStyle/>
                    <a:p>
                      <a:pPr algn="l" fontAlgn="b"/>
                      <a:r>
                        <a:rPr lang="es-MX" sz="1100" b="0" i="0" u="none" strike="noStrike">
                          <a:solidFill>
                            <a:srgbClr val="000000"/>
                          </a:solidFill>
                          <a:effectLst/>
                          <a:latin typeface="Century Gothic" panose="020B0502020202020204" pitchFamily="34" charset="0"/>
                        </a:rPr>
                        <a:t> </a:t>
                      </a:r>
                    </a:p>
                  </a:txBody>
                  <a:tcPr marL="7620" marR="7620" marT="7620" marB="0" anchor="b">
                    <a:lnL w="12700" cap="flat" cmpd="sng" algn="ctr">
                      <a:solidFill>
                        <a:srgbClr val="262626"/>
                      </a:solidFill>
                      <a:prstDash val="solid"/>
                      <a:round/>
                      <a:headEnd type="none" w="med" len="med"/>
                      <a:tailEnd type="none" w="med" len="med"/>
                    </a:lnL>
                    <a:lnR>
                      <a:noFill/>
                    </a:lnR>
                    <a:lnT>
                      <a:noFill/>
                    </a:lnT>
                    <a:lnB>
                      <a:noFill/>
                    </a:lnB>
                  </a:tcPr>
                </a:tc>
                <a:tc>
                  <a:txBody>
                    <a:bodyPr/>
                    <a:lstStyle/>
                    <a:p>
                      <a:pPr algn="ctr" fontAlgn="b"/>
                      <a:r>
                        <a:rPr lang="es-MX" sz="1100" b="0" i="0" u="none" strike="noStrike">
                          <a:solidFill>
                            <a:srgbClr val="203764"/>
                          </a:solidFill>
                          <a:effectLst/>
                          <a:latin typeface="Century Gothic" panose="020B0502020202020204" pitchFamily="34" charset="0"/>
                        </a:rPr>
                        <a:t> </a:t>
                      </a:r>
                    </a:p>
                  </a:txBody>
                  <a:tcPr marL="7620" marR="7620" marT="7620" marB="0" anchor="b">
                    <a:lnL>
                      <a:noFill/>
                    </a:lnL>
                    <a:lnR>
                      <a:noFill/>
                    </a:lnR>
                    <a:lnT>
                      <a:noFill/>
                    </a:lnT>
                    <a:lnB>
                      <a:noFill/>
                    </a:lnB>
                    <a:solidFill>
                      <a:srgbClr val="D9E1F2"/>
                    </a:solidFill>
                  </a:tcPr>
                </a:tc>
                <a:tc>
                  <a:txBody>
                    <a:bodyPr/>
                    <a:lstStyle/>
                    <a:p>
                      <a:pPr algn="ctr" fontAlgn="b"/>
                      <a:r>
                        <a:rPr lang="es-MX" sz="1100" b="0" i="0" u="none" strike="noStrike">
                          <a:solidFill>
                            <a:srgbClr val="203764"/>
                          </a:solidFill>
                          <a:effectLst/>
                          <a:latin typeface="Century Gothic" panose="020B0502020202020204" pitchFamily="34" charset="0"/>
                        </a:rPr>
                        <a:t>Caso base</a:t>
                      </a:r>
                    </a:p>
                  </a:txBody>
                  <a:tcPr marL="7620" marR="7620" marT="7620" marB="0" anchor="b">
                    <a:lnL>
                      <a:noFill/>
                    </a:lnL>
                    <a:lnR>
                      <a:noFill/>
                    </a:lnR>
                    <a:lnT>
                      <a:noFill/>
                    </a:lnT>
                    <a:lnB>
                      <a:noFill/>
                    </a:lnB>
                    <a:solidFill>
                      <a:srgbClr val="D9E1F2"/>
                    </a:solidFill>
                  </a:tcPr>
                </a:tc>
                <a:tc>
                  <a:txBody>
                    <a:bodyPr/>
                    <a:lstStyle/>
                    <a:p>
                      <a:pPr algn="ctr" fontAlgn="b"/>
                      <a:r>
                        <a:rPr lang="es-MX" sz="1100" b="0" i="0" u="none" strike="noStrike">
                          <a:solidFill>
                            <a:srgbClr val="203764"/>
                          </a:solidFill>
                          <a:effectLst/>
                          <a:latin typeface="Century Gothic" panose="020B0502020202020204" pitchFamily="34" charset="0"/>
                        </a:rPr>
                        <a:t> </a:t>
                      </a:r>
                    </a:p>
                  </a:txBody>
                  <a:tcPr marL="7620" marR="7620" marT="7620" marB="0" anchor="b">
                    <a:lnL>
                      <a:noFill/>
                    </a:lnL>
                    <a:lnR>
                      <a:noFill/>
                    </a:lnR>
                    <a:lnT>
                      <a:noFill/>
                    </a:lnT>
                    <a:lnB>
                      <a:noFill/>
                    </a:lnB>
                    <a:solidFill>
                      <a:srgbClr val="D9E1F2"/>
                    </a:solidFill>
                  </a:tcPr>
                </a:tc>
                <a:tc>
                  <a:txBody>
                    <a:bodyPr/>
                    <a:lstStyle/>
                    <a:p>
                      <a:pPr algn="ctr" fontAlgn="b"/>
                      <a:r>
                        <a:rPr lang="es-MX" sz="1100" b="0" i="0" u="none" strike="noStrike">
                          <a:solidFill>
                            <a:srgbClr val="203764"/>
                          </a:solidFill>
                          <a:effectLst/>
                          <a:latin typeface="Century Gothic" panose="020B0502020202020204" pitchFamily="34" charset="0"/>
                        </a:rPr>
                        <a:t>7.97%</a:t>
                      </a:r>
                    </a:p>
                  </a:txBody>
                  <a:tcPr marL="7620" marR="7620" marT="7620" marB="0" anchor="b">
                    <a:lnL>
                      <a:noFill/>
                    </a:lnL>
                    <a:lnR>
                      <a:noFill/>
                    </a:lnR>
                    <a:lnT>
                      <a:noFill/>
                    </a:lnT>
                    <a:lnB>
                      <a:noFill/>
                    </a:lnB>
                    <a:solidFill>
                      <a:srgbClr val="D9E1F2"/>
                    </a:solidFill>
                  </a:tcPr>
                </a:tc>
                <a:tc>
                  <a:txBody>
                    <a:bodyPr/>
                    <a:lstStyle/>
                    <a:p>
                      <a:pPr algn="ctr" fontAlgn="ctr"/>
                      <a:r>
                        <a:rPr lang="es-MX" sz="1100" b="0" i="0" u="none" strike="noStrike">
                          <a:solidFill>
                            <a:srgbClr val="203764"/>
                          </a:solidFill>
                          <a:effectLst/>
                          <a:latin typeface="Century Gothic" panose="020B0502020202020204" pitchFamily="34" charset="0"/>
                        </a:rPr>
                        <a:t>1.92%</a:t>
                      </a:r>
                    </a:p>
                  </a:txBody>
                  <a:tcPr marL="7620" marR="7620" marT="7620" marB="0" anchor="ctr">
                    <a:lnL>
                      <a:noFill/>
                    </a:lnL>
                    <a:lnR>
                      <a:noFill/>
                    </a:lnR>
                    <a:lnT>
                      <a:noFill/>
                    </a:lnT>
                    <a:lnB>
                      <a:noFill/>
                    </a:lnB>
                    <a:solidFill>
                      <a:srgbClr val="D9E1F2"/>
                    </a:solidFill>
                  </a:tcPr>
                </a:tc>
                <a:tc>
                  <a:txBody>
                    <a:bodyPr/>
                    <a:lstStyle/>
                    <a:p>
                      <a:pPr algn="ctr" fontAlgn="ctr"/>
                      <a:r>
                        <a:rPr lang="es-MX" sz="1100" b="0" i="0" u="none" strike="noStrike">
                          <a:solidFill>
                            <a:srgbClr val="203764"/>
                          </a:solidFill>
                          <a:effectLst/>
                          <a:latin typeface="Century Gothic" panose="020B0502020202020204" pitchFamily="34" charset="0"/>
                        </a:rPr>
                        <a:t> </a:t>
                      </a:r>
                    </a:p>
                  </a:txBody>
                  <a:tcPr marL="7620" marR="7620" marT="7620" marB="0" anchor="ctr">
                    <a:lnL>
                      <a:noFill/>
                    </a:lnL>
                    <a:lnR>
                      <a:noFill/>
                    </a:lnR>
                    <a:lnT>
                      <a:noFill/>
                    </a:lnT>
                    <a:lnB>
                      <a:noFill/>
                    </a:lnB>
                    <a:solidFill>
                      <a:srgbClr val="D9E1F2"/>
                    </a:solidFill>
                  </a:tcPr>
                </a:tc>
                <a:tc>
                  <a:txBody>
                    <a:bodyPr/>
                    <a:lstStyle/>
                    <a:p>
                      <a:pPr algn="ctr" fontAlgn="ctr"/>
                      <a:r>
                        <a:rPr lang="es-MX" sz="1100" b="0" i="0" u="none" strike="noStrike">
                          <a:solidFill>
                            <a:srgbClr val="203764"/>
                          </a:solidFill>
                          <a:effectLst/>
                          <a:latin typeface="Century Gothic" panose="020B0502020202020204" pitchFamily="34" charset="0"/>
                        </a:rPr>
                        <a:t>15.10%</a:t>
                      </a:r>
                    </a:p>
                  </a:txBody>
                  <a:tcPr marL="7620" marR="7620" marT="7620" marB="0" anchor="ctr">
                    <a:lnL>
                      <a:noFill/>
                    </a:lnL>
                    <a:lnR>
                      <a:noFill/>
                    </a:lnR>
                    <a:lnT>
                      <a:noFill/>
                    </a:lnT>
                    <a:lnB>
                      <a:noFill/>
                    </a:lnB>
                    <a:solidFill>
                      <a:srgbClr val="D9E1F2"/>
                    </a:solidFill>
                  </a:tcPr>
                </a:tc>
                <a:tc>
                  <a:txBody>
                    <a:bodyPr/>
                    <a:lstStyle/>
                    <a:p>
                      <a:pPr algn="ctr" fontAlgn="ctr"/>
                      <a:r>
                        <a:rPr lang="es-MX" sz="1100" b="0" i="0" u="none" strike="noStrike">
                          <a:solidFill>
                            <a:srgbClr val="203764"/>
                          </a:solidFill>
                          <a:effectLst/>
                          <a:latin typeface="Century Gothic" panose="020B0502020202020204" pitchFamily="34" charset="0"/>
                        </a:rPr>
                        <a:t>9.20%</a:t>
                      </a:r>
                    </a:p>
                  </a:txBody>
                  <a:tcPr marL="7620" marR="7620" marT="7620" marB="0" anchor="ctr">
                    <a:lnL>
                      <a:noFill/>
                    </a:lnL>
                    <a:lnR>
                      <a:noFill/>
                    </a:lnR>
                    <a:lnT>
                      <a:noFill/>
                    </a:lnT>
                    <a:lnB>
                      <a:noFill/>
                    </a:lnB>
                    <a:solidFill>
                      <a:srgbClr val="D9E1F2"/>
                    </a:solidFill>
                  </a:tcPr>
                </a:tc>
                <a:tc>
                  <a:txBody>
                    <a:bodyPr/>
                    <a:lstStyle/>
                    <a:p>
                      <a:pPr algn="ctr" fontAlgn="ctr"/>
                      <a:r>
                        <a:rPr lang="es-MX" sz="1100" b="0" i="0" u="none" strike="noStrike">
                          <a:solidFill>
                            <a:srgbClr val="203764"/>
                          </a:solidFill>
                          <a:effectLst/>
                          <a:latin typeface="Century Gothic" panose="020B0502020202020204" pitchFamily="34" charset="0"/>
                        </a:rPr>
                        <a:t>15.30%</a:t>
                      </a:r>
                    </a:p>
                  </a:txBody>
                  <a:tcPr marL="7620" marR="7620" marT="7620" marB="0" anchor="ctr">
                    <a:lnL>
                      <a:noFill/>
                    </a:lnL>
                    <a:lnR>
                      <a:noFill/>
                    </a:lnR>
                    <a:lnT>
                      <a:noFill/>
                    </a:lnT>
                    <a:lnB>
                      <a:noFill/>
                    </a:lnB>
                    <a:solidFill>
                      <a:srgbClr val="D9E1F2"/>
                    </a:solidFill>
                  </a:tcPr>
                </a:tc>
                <a:tc>
                  <a:txBody>
                    <a:bodyPr/>
                    <a:lstStyle/>
                    <a:p>
                      <a:pPr algn="l" fontAlgn="b"/>
                      <a:r>
                        <a:rPr lang="es-MX" sz="1100" b="0" i="0" u="none" strike="noStrike">
                          <a:solidFill>
                            <a:srgbClr val="000000"/>
                          </a:solidFill>
                          <a:effectLst/>
                          <a:latin typeface="Century Gothic" panose="020B0502020202020204" pitchFamily="34" charset="0"/>
                        </a:rPr>
                        <a:t> </a:t>
                      </a:r>
                    </a:p>
                  </a:txBody>
                  <a:tcPr marL="7620" marR="7620" marT="7620" marB="0" anchor="b">
                    <a:lnL>
                      <a:noFill/>
                    </a:lnL>
                    <a:lnR w="12700" cap="flat" cmpd="sng" algn="ctr">
                      <a:solidFill>
                        <a:srgbClr val="262626"/>
                      </a:solidFill>
                      <a:prstDash val="solid"/>
                      <a:round/>
                      <a:headEnd type="none" w="med" len="med"/>
                      <a:tailEnd type="none" w="med" len="med"/>
                    </a:lnR>
                    <a:lnT>
                      <a:noFill/>
                    </a:lnT>
                    <a:lnB>
                      <a:noFill/>
                    </a:lnB>
                    <a:solidFill>
                      <a:srgbClr val="FFFFFF"/>
                    </a:solidFill>
                  </a:tcPr>
                </a:tc>
              </a:tr>
              <a:tr h="175260">
                <a:tc>
                  <a:txBody>
                    <a:bodyPr/>
                    <a:lstStyle/>
                    <a:p>
                      <a:pPr algn="l" fontAlgn="b"/>
                      <a:r>
                        <a:rPr lang="es-MX" sz="1100" b="0" i="0" u="none" strike="noStrike">
                          <a:solidFill>
                            <a:srgbClr val="000000"/>
                          </a:solidFill>
                          <a:effectLst/>
                          <a:latin typeface="Century Gothic" panose="020B0502020202020204" pitchFamily="34" charset="0"/>
                        </a:rPr>
                        <a:t> </a:t>
                      </a:r>
                    </a:p>
                  </a:txBody>
                  <a:tcPr marL="7620" marR="7620" marT="7620" marB="0" anchor="b">
                    <a:lnL w="12700" cap="flat" cmpd="sng" algn="ctr">
                      <a:solidFill>
                        <a:srgbClr val="262626"/>
                      </a:solidFill>
                      <a:prstDash val="solid"/>
                      <a:round/>
                      <a:headEnd type="none" w="med" len="med"/>
                      <a:tailEnd type="none" w="med" len="med"/>
                    </a:lnL>
                    <a:lnR>
                      <a:noFill/>
                    </a:lnR>
                    <a:lnT>
                      <a:noFill/>
                    </a:lnT>
                    <a:lnB>
                      <a:noFill/>
                    </a:lnB>
                    <a:solidFill>
                      <a:srgbClr val="FFFFFF"/>
                    </a:solidFill>
                  </a:tcPr>
                </a:tc>
                <a:tc>
                  <a:txBody>
                    <a:bodyPr/>
                    <a:lstStyle/>
                    <a:p>
                      <a:pPr algn="ctr" fontAlgn="b"/>
                      <a:r>
                        <a:rPr lang="es-MX" sz="1100" b="0" i="0" u="none" strike="noStrike">
                          <a:solidFill>
                            <a:srgbClr val="000000"/>
                          </a:solidFill>
                          <a:effectLst/>
                          <a:latin typeface="Century Gothic" panose="020B0502020202020204" pitchFamily="34" charset="0"/>
                        </a:rPr>
                        <a:t>-</a:t>
                      </a:r>
                    </a:p>
                  </a:txBody>
                  <a:tcPr marL="7620" marR="7620" marT="7620" marB="0" anchor="b">
                    <a:lnL>
                      <a:noFill/>
                    </a:lnL>
                    <a:lnR>
                      <a:noFill/>
                    </a:lnR>
                    <a:lnT>
                      <a:noFill/>
                    </a:lnT>
                    <a:lnB>
                      <a:noFill/>
                    </a:lnB>
                    <a:solidFill>
                      <a:srgbClr val="FFFFFF"/>
                    </a:solidFill>
                  </a:tcPr>
                </a:tc>
                <a:tc>
                  <a:txBody>
                    <a:bodyPr/>
                    <a:lstStyle/>
                    <a:p>
                      <a:pPr algn="ctr" fontAlgn="ctr"/>
                      <a:r>
                        <a:rPr lang="es-MX" sz="1100" b="0" i="0" u="none" strike="noStrike">
                          <a:solidFill>
                            <a:srgbClr val="203764"/>
                          </a:solidFill>
                          <a:effectLst/>
                          <a:latin typeface="Century Gothic" panose="020B0502020202020204" pitchFamily="34" charset="0"/>
                        </a:rPr>
                        <a:t>50 / 25</a:t>
                      </a:r>
                    </a:p>
                  </a:txBody>
                  <a:tcPr marL="7620" marR="7620" marT="7620" marB="0" anchor="ctr">
                    <a:lnL>
                      <a:noFill/>
                    </a:lnL>
                    <a:lnR>
                      <a:noFill/>
                    </a:lnR>
                    <a:lnT>
                      <a:noFill/>
                    </a:lnT>
                    <a:lnB>
                      <a:noFill/>
                    </a:lnB>
                    <a:solidFill>
                      <a:srgbClr val="FFFFFF"/>
                    </a:solidFill>
                  </a:tcPr>
                </a:tc>
                <a:tc>
                  <a:txBody>
                    <a:bodyPr/>
                    <a:lstStyle/>
                    <a:p>
                      <a:pPr algn="ctr" fontAlgn="ctr"/>
                      <a:r>
                        <a:rPr lang="es-MX" sz="1100" b="0" i="0" u="none" strike="noStrike">
                          <a:solidFill>
                            <a:srgbClr val="000000"/>
                          </a:solidFill>
                          <a:effectLst/>
                          <a:latin typeface="Century Gothic" panose="020B0502020202020204" pitchFamily="34" charset="0"/>
                        </a:rPr>
                        <a:t> </a:t>
                      </a:r>
                    </a:p>
                  </a:txBody>
                  <a:tcPr marL="7620" marR="7620" marT="7620" marB="0" anchor="ctr">
                    <a:lnL>
                      <a:noFill/>
                    </a:lnL>
                    <a:lnR>
                      <a:noFill/>
                    </a:lnR>
                    <a:lnT>
                      <a:noFill/>
                    </a:lnT>
                    <a:lnB>
                      <a:noFill/>
                    </a:lnB>
                    <a:solidFill>
                      <a:srgbClr val="FFFFFF"/>
                    </a:solidFill>
                  </a:tcPr>
                </a:tc>
                <a:tc>
                  <a:txBody>
                    <a:bodyPr/>
                    <a:lstStyle/>
                    <a:p>
                      <a:pPr algn="ctr" fontAlgn="b"/>
                      <a:r>
                        <a:rPr lang="es-MX" sz="1100" b="0" i="0" u="none" strike="noStrike">
                          <a:solidFill>
                            <a:srgbClr val="3A3838"/>
                          </a:solidFill>
                          <a:effectLst/>
                          <a:latin typeface="Century Gothic" panose="020B0502020202020204" pitchFamily="34" charset="0"/>
                        </a:rPr>
                        <a:t>7.47%</a:t>
                      </a:r>
                    </a:p>
                  </a:txBody>
                  <a:tcPr marL="7620" marR="7620" marT="7620" marB="0" anchor="b">
                    <a:lnL>
                      <a:noFill/>
                    </a:lnL>
                    <a:lnR>
                      <a:noFill/>
                    </a:lnR>
                    <a:lnT>
                      <a:noFill/>
                    </a:lnT>
                    <a:lnB>
                      <a:noFill/>
                    </a:lnB>
                    <a:solidFill>
                      <a:srgbClr val="FFFFFF"/>
                    </a:solidFill>
                  </a:tcPr>
                </a:tc>
                <a:tc>
                  <a:txBody>
                    <a:bodyPr/>
                    <a:lstStyle/>
                    <a:p>
                      <a:pPr algn="ctr" fontAlgn="ctr"/>
                      <a:r>
                        <a:rPr lang="es-MX" sz="1100" b="0" i="0" u="none" strike="noStrike">
                          <a:solidFill>
                            <a:srgbClr val="3A3838"/>
                          </a:solidFill>
                          <a:effectLst/>
                          <a:latin typeface="Century Gothic" panose="020B0502020202020204" pitchFamily="34" charset="0"/>
                        </a:rPr>
                        <a:t>1.67%</a:t>
                      </a:r>
                    </a:p>
                  </a:txBody>
                  <a:tcPr marL="7620" marR="7620" marT="7620" marB="0" anchor="ctr">
                    <a:lnL>
                      <a:noFill/>
                    </a:lnL>
                    <a:lnR>
                      <a:noFill/>
                    </a:lnR>
                    <a:lnT>
                      <a:noFill/>
                    </a:lnT>
                    <a:lnB>
                      <a:noFill/>
                    </a:lnB>
                    <a:solidFill>
                      <a:srgbClr val="FFFFFF"/>
                    </a:solidFill>
                  </a:tcPr>
                </a:tc>
                <a:tc>
                  <a:txBody>
                    <a:bodyPr/>
                    <a:lstStyle/>
                    <a:p>
                      <a:pPr algn="ctr" fontAlgn="ctr"/>
                      <a:r>
                        <a:rPr lang="es-MX" sz="1100" b="0" i="0" u="none" strike="noStrike">
                          <a:solidFill>
                            <a:srgbClr val="000000"/>
                          </a:solidFill>
                          <a:effectLst/>
                          <a:latin typeface="Century Gothic" panose="020B0502020202020204" pitchFamily="34" charset="0"/>
                        </a:rPr>
                        <a:t> </a:t>
                      </a:r>
                    </a:p>
                  </a:txBody>
                  <a:tcPr marL="7620" marR="7620" marT="7620" marB="0" anchor="ctr">
                    <a:lnL>
                      <a:noFill/>
                    </a:lnL>
                    <a:lnR>
                      <a:noFill/>
                    </a:lnR>
                    <a:lnT>
                      <a:noFill/>
                    </a:lnT>
                    <a:lnB>
                      <a:noFill/>
                    </a:lnB>
                    <a:solidFill>
                      <a:srgbClr val="FFFFFF"/>
                    </a:solidFill>
                  </a:tcPr>
                </a:tc>
                <a:tc>
                  <a:txBody>
                    <a:bodyPr/>
                    <a:lstStyle/>
                    <a:p>
                      <a:pPr algn="ctr" fontAlgn="ctr"/>
                      <a:r>
                        <a:rPr lang="es-MX" sz="1100" b="0" i="0" u="none" strike="noStrike">
                          <a:solidFill>
                            <a:srgbClr val="3A3838"/>
                          </a:solidFill>
                          <a:effectLst/>
                          <a:latin typeface="Century Gothic" panose="020B0502020202020204" pitchFamily="34" charset="0"/>
                        </a:rPr>
                        <a:t>14.58%</a:t>
                      </a:r>
                    </a:p>
                  </a:txBody>
                  <a:tcPr marL="7620" marR="7620" marT="7620" marB="0" anchor="ctr">
                    <a:lnL>
                      <a:noFill/>
                    </a:lnL>
                    <a:lnR>
                      <a:noFill/>
                    </a:lnR>
                    <a:lnT>
                      <a:noFill/>
                    </a:lnT>
                    <a:lnB>
                      <a:noFill/>
                    </a:lnB>
                    <a:solidFill>
                      <a:srgbClr val="FFFFFF"/>
                    </a:solidFill>
                  </a:tcPr>
                </a:tc>
                <a:tc>
                  <a:txBody>
                    <a:bodyPr/>
                    <a:lstStyle/>
                    <a:p>
                      <a:pPr algn="ctr" fontAlgn="ctr"/>
                      <a:r>
                        <a:rPr lang="es-MX" sz="1100" b="0" i="0" u="none" strike="noStrike">
                          <a:solidFill>
                            <a:srgbClr val="3A3838"/>
                          </a:solidFill>
                          <a:effectLst/>
                          <a:latin typeface="Century Gothic" panose="020B0502020202020204" pitchFamily="34" charset="0"/>
                        </a:rPr>
                        <a:t>9.01%</a:t>
                      </a:r>
                    </a:p>
                  </a:txBody>
                  <a:tcPr marL="7620" marR="7620" marT="7620" marB="0" anchor="ctr">
                    <a:lnL>
                      <a:noFill/>
                    </a:lnL>
                    <a:lnR>
                      <a:noFill/>
                    </a:lnR>
                    <a:lnT>
                      <a:noFill/>
                    </a:lnT>
                    <a:lnB>
                      <a:noFill/>
                    </a:lnB>
                    <a:solidFill>
                      <a:srgbClr val="FFFFFF"/>
                    </a:solidFill>
                  </a:tcPr>
                </a:tc>
                <a:tc>
                  <a:txBody>
                    <a:bodyPr/>
                    <a:lstStyle/>
                    <a:p>
                      <a:pPr algn="ctr" fontAlgn="ctr"/>
                      <a:r>
                        <a:rPr lang="es-MX" sz="1100" b="0" i="0" u="none" strike="noStrike">
                          <a:solidFill>
                            <a:srgbClr val="3A3838"/>
                          </a:solidFill>
                          <a:effectLst/>
                          <a:latin typeface="Century Gothic" panose="020B0502020202020204" pitchFamily="34" charset="0"/>
                        </a:rPr>
                        <a:t>14.89%</a:t>
                      </a:r>
                    </a:p>
                  </a:txBody>
                  <a:tcPr marL="7620" marR="7620" marT="7620" marB="0" anchor="ctr">
                    <a:lnL>
                      <a:noFill/>
                    </a:lnL>
                    <a:lnR>
                      <a:noFill/>
                    </a:lnR>
                    <a:lnT>
                      <a:noFill/>
                    </a:lnT>
                    <a:lnB>
                      <a:noFill/>
                    </a:lnB>
                    <a:solidFill>
                      <a:srgbClr val="FFFFFF"/>
                    </a:solidFill>
                  </a:tcPr>
                </a:tc>
                <a:tc>
                  <a:txBody>
                    <a:bodyPr/>
                    <a:lstStyle/>
                    <a:p>
                      <a:pPr algn="l" fontAlgn="b"/>
                      <a:r>
                        <a:rPr lang="es-MX" sz="1100" b="0" i="0" u="none" strike="noStrike">
                          <a:solidFill>
                            <a:srgbClr val="000000"/>
                          </a:solidFill>
                          <a:effectLst/>
                          <a:latin typeface="Century Gothic" panose="020B0502020202020204" pitchFamily="34" charset="0"/>
                        </a:rPr>
                        <a:t> </a:t>
                      </a:r>
                    </a:p>
                  </a:txBody>
                  <a:tcPr marL="7620" marR="7620" marT="7620" marB="0" anchor="b">
                    <a:lnL>
                      <a:noFill/>
                    </a:lnL>
                    <a:lnR w="12700" cap="flat" cmpd="sng" algn="ctr">
                      <a:solidFill>
                        <a:srgbClr val="262626"/>
                      </a:solidFill>
                      <a:prstDash val="solid"/>
                      <a:round/>
                      <a:headEnd type="none" w="med" len="med"/>
                      <a:tailEnd type="none" w="med" len="med"/>
                    </a:lnR>
                    <a:lnT>
                      <a:noFill/>
                    </a:lnT>
                    <a:lnB>
                      <a:noFill/>
                    </a:lnB>
                    <a:solidFill>
                      <a:srgbClr val="FFFFFF"/>
                    </a:solidFill>
                  </a:tcPr>
                </a:tc>
              </a:tr>
              <a:tr h="175260">
                <a:tc>
                  <a:txBody>
                    <a:bodyPr/>
                    <a:lstStyle/>
                    <a:p>
                      <a:pPr algn="l" fontAlgn="b"/>
                      <a:r>
                        <a:rPr lang="es-MX" sz="1100" b="0" i="0" u="none" strike="noStrike">
                          <a:solidFill>
                            <a:srgbClr val="000000"/>
                          </a:solidFill>
                          <a:effectLst/>
                          <a:latin typeface="Century Gothic" panose="020B0502020202020204" pitchFamily="34" charset="0"/>
                        </a:rPr>
                        <a:t> </a:t>
                      </a:r>
                    </a:p>
                  </a:txBody>
                  <a:tcPr marL="7620" marR="7620" marT="7620" marB="0" anchor="b">
                    <a:lnL w="12700" cap="flat" cmpd="sng" algn="ctr">
                      <a:solidFill>
                        <a:srgbClr val="262626"/>
                      </a:solidFill>
                      <a:prstDash val="solid"/>
                      <a:round/>
                      <a:headEnd type="none" w="med" len="med"/>
                      <a:tailEnd type="none" w="med" len="med"/>
                    </a:lnL>
                    <a:lnR>
                      <a:noFill/>
                    </a:lnR>
                    <a:lnT>
                      <a:noFill/>
                    </a:lnT>
                    <a:lnB>
                      <a:noFill/>
                    </a:lnB>
                    <a:solidFill>
                      <a:srgbClr val="FFFFFF"/>
                    </a:solidFill>
                  </a:tcPr>
                </a:tc>
                <a:tc>
                  <a:txBody>
                    <a:bodyPr/>
                    <a:lstStyle/>
                    <a:p>
                      <a:pPr algn="ctr" fontAlgn="b"/>
                      <a:r>
                        <a:rPr lang="es-MX" sz="1100" b="0" i="0" u="none" strike="noStrike">
                          <a:solidFill>
                            <a:srgbClr val="000000"/>
                          </a:solidFill>
                          <a:effectLst/>
                          <a:latin typeface="Century Gothic" panose="020B0502020202020204" pitchFamily="34" charset="0"/>
                        </a:rPr>
                        <a:t>-</a:t>
                      </a:r>
                    </a:p>
                  </a:txBody>
                  <a:tcPr marL="7620" marR="7620" marT="7620" marB="0" anchor="b">
                    <a:lnL>
                      <a:noFill/>
                    </a:lnL>
                    <a:lnR>
                      <a:noFill/>
                    </a:lnR>
                    <a:lnT>
                      <a:noFill/>
                    </a:lnT>
                    <a:lnB>
                      <a:noFill/>
                    </a:lnB>
                    <a:solidFill>
                      <a:srgbClr val="FFFFFF"/>
                    </a:solidFill>
                  </a:tcPr>
                </a:tc>
                <a:tc>
                  <a:txBody>
                    <a:bodyPr/>
                    <a:lstStyle/>
                    <a:p>
                      <a:pPr algn="ctr" fontAlgn="ctr"/>
                      <a:r>
                        <a:rPr lang="es-MX" sz="1100" b="0" i="0" u="none" strike="noStrike">
                          <a:solidFill>
                            <a:srgbClr val="203764"/>
                          </a:solidFill>
                          <a:effectLst/>
                          <a:latin typeface="Century Gothic" panose="020B0502020202020204" pitchFamily="34" charset="0"/>
                        </a:rPr>
                        <a:t>100 / 50</a:t>
                      </a:r>
                    </a:p>
                  </a:txBody>
                  <a:tcPr marL="7620" marR="7620" marT="7620" marB="0" anchor="ctr">
                    <a:lnL>
                      <a:noFill/>
                    </a:lnL>
                    <a:lnR>
                      <a:noFill/>
                    </a:lnR>
                    <a:lnT>
                      <a:noFill/>
                    </a:lnT>
                    <a:lnB>
                      <a:noFill/>
                    </a:lnB>
                    <a:solidFill>
                      <a:srgbClr val="FFFFFF"/>
                    </a:solidFill>
                  </a:tcPr>
                </a:tc>
                <a:tc>
                  <a:txBody>
                    <a:bodyPr/>
                    <a:lstStyle/>
                    <a:p>
                      <a:pPr algn="ctr" fontAlgn="ctr"/>
                      <a:r>
                        <a:rPr lang="es-MX" sz="1100" b="0" i="0" u="none" strike="noStrike">
                          <a:solidFill>
                            <a:srgbClr val="000000"/>
                          </a:solidFill>
                          <a:effectLst/>
                          <a:latin typeface="Century Gothic" panose="020B0502020202020204" pitchFamily="34" charset="0"/>
                        </a:rPr>
                        <a:t> </a:t>
                      </a:r>
                    </a:p>
                  </a:txBody>
                  <a:tcPr marL="7620" marR="7620" marT="7620" marB="0" anchor="ctr">
                    <a:lnL>
                      <a:noFill/>
                    </a:lnL>
                    <a:lnR>
                      <a:noFill/>
                    </a:lnR>
                    <a:lnT>
                      <a:noFill/>
                    </a:lnT>
                    <a:lnB>
                      <a:noFill/>
                    </a:lnB>
                    <a:solidFill>
                      <a:srgbClr val="FFFFFF"/>
                    </a:solidFill>
                  </a:tcPr>
                </a:tc>
                <a:tc>
                  <a:txBody>
                    <a:bodyPr/>
                    <a:lstStyle/>
                    <a:p>
                      <a:pPr algn="ctr" fontAlgn="b"/>
                      <a:r>
                        <a:rPr lang="es-MX" sz="1100" b="0" i="0" u="none" strike="noStrike">
                          <a:solidFill>
                            <a:srgbClr val="3A3838"/>
                          </a:solidFill>
                          <a:effectLst/>
                          <a:latin typeface="Century Gothic" panose="020B0502020202020204" pitchFamily="34" charset="0"/>
                        </a:rPr>
                        <a:t>6.97%</a:t>
                      </a:r>
                    </a:p>
                  </a:txBody>
                  <a:tcPr marL="7620" marR="7620" marT="7620" marB="0" anchor="b">
                    <a:lnL>
                      <a:noFill/>
                    </a:lnL>
                    <a:lnR>
                      <a:noFill/>
                    </a:lnR>
                    <a:lnT>
                      <a:noFill/>
                    </a:lnT>
                    <a:lnB>
                      <a:noFill/>
                    </a:lnB>
                    <a:solidFill>
                      <a:srgbClr val="FFFFFF"/>
                    </a:solidFill>
                  </a:tcPr>
                </a:tc>
                <a:tc>
                  <a:txBody>
                    <a:bodyPr/>
                    <a:lstStyle/>
                    <a:p>
                      <a:pPr algn="ctr" fontAlgn="ctr"/>
                      <a:r>
                        <a:rPr lang="es-MX" sz="1100" b="0" i="0" u="none" strike="noStrike">
                          <a:solidFill>
                            <a:srgbClr val="3A3838"/>
                          </a:solidFill>
                          <a:effectLst/>
                          <a:latin typeface="Century Gothic" panose="020B0502020202020204" pitchFamily="34" charset="0"/>
                        </a:rPr>
                        <a:t>1.42%</a:t>
                      </a:r>
                    </a:p>
                  </a:txBody>
                  <a:tcPr marL="7620" marR="7620" marT="7620" marB="0" anchor="ctr">
                    <a:lnL>
                      <a:noFill/>
                    </a:lnL>
                    <a:lnR>
                      <a:noFill/>
                    </a:lnR>
                    <a:lnT>
                      <a:noFill/>
                    </a:lnT>
                    <a:lnB>
                      <a:noFill/>
                    </a:lnB>
                    <a:solidFill>
                      <a:srgbClr val="FFFFFF"/>
                    </a:solidFill>
                  </a:tcPr>
                </a:tc>
                <a:tc>
                  <a:txBody>
                    <a:bodyPr/>
                    <a:lstStyle/>
                    <a:p>
                      <a:pPr algn="ctr" fontAlgn="ctr"/>
                      <a:r>
                        <a:rPr lang="es-MX" sz="1100" b="0" i="0" u="none" strike="noStrike">
                          <a:solidFill>
                            <a:srgbClr val="000000"/>
                          </a:solidFill>
                          <a:effectLst/>
                          <a:latin typeface="Century Gothic" panose="020B0502020202020204" pitchFamily="34" charset="0"/>
                        </a:rPr>
                        <a:t> </a:t>
                      </a:r>
                    </a:p>
                  </a:txBody>
                  <a:tcPr marL="7620" marR="7620" marT="7620" marB="0" anchor="ctr">
                    <a:lnL>
                      <a:noFill/>
                    </a:lnL>
                    <a:lnR>
                      <a:noFill/>
                    </a:lnR>
                    <a:lnT>
                      <a:noFill/>
                    </a:lnT>
                    <a:lnB>
                      <a:noFill/>
                    </a:lnB>
                    <a:solidFill>
                      <a:srgbClr val="FFFFFF"/>
                    </a:solidFill>
                  </a:tcPr>
                </a:tc>
                <a:tc>
                  <a:txBody>
                    <a:bodyPr/>
                    <a:lstStyle/>
                    <a:p>
                      <a:pPr algn="ctr" fontAlgn="ctr"/>
                      <a:r>
                        <a:rPr lang="es-MX" sz="1100" b="0" i="0" u="none" strike="noStrike">
                          <a:solidFill>
                            <a:srgbClr val="3A3838"/>
                          </a:solidFill>
                          <a:effectLst/>
                          <a:latin typeface="Century Gothic" panose="020B0502020202020204" pitchFamily="34" charset="0"/>
                        </a:rPr>
                        <a:t>14.04%</a:t>
                      </a:r>
                    </a:p>
                  </a:txBody>
                  <a:tcPr marL="7620" marR="7620" marT="7620" marB="0" anchor="ctr">
                    <a:lnL>
                      <a:noFill/>
                    </a:lnL>
                    <a:lnR>
                      <a:noFill/>
                    </a:lnR>
                    <a:lnT>
                      <a:noFill/>
                    </a:lnT>
                    <a:lnB>
                      <a:noFill/>
                    </a:lnB>
                    <a:solidFill>
                      <a:srgbClr val="FFFFFF"/>
                    </a:solidFill>
                  </a:tcPr>
                </a:tc>
                <a:tc>
                  <a:txBody>
                    <a:bodyPr/>
                    <a:lstStyle/>
                    <a:p>
                      <a:pPr algn="ctr" fontAlgn="ctr"/>
                      <a:r>
                        <a:rPr lang="es-MX" sz="1100" b="0" i="0" u="none" strike="noStrike">
                          <a:solidFill>
                            <a:srgbClr val="3A3838"/>
                          </a:solidFill>
                          <a:effectLst/>
                          <a:latin typeface="Century Gothic" panose="020B0502020202020204" pitchFamily="34" charset="0"/>
                        </a:rPr>
                        <a:t>8.80%</a:t>
                      </a:r>
                    </a:p>
                  </a:txBody>
                  <a:tcPr marL="7620" marR="7620" marT="7620" marB="0" anchor="ctr">
                    <a:lnL>
                      <a:noFill/>
                    </a:lnL>
                    <a:lnR>
                      <a:noFill/>
                    </a:lnR>
                    <a:lnT>
                      <a:noFill/>
                    </a:lnT>
                    <a:lnB>
                      <a:noFill/>
                    </a:lnB>
                    <a:solidFill>
                      <a:srgbClr val="FFFFFF"/>
                    </a:solidFill>
                  </a:tcPr>
                </a:tc>
                <a:tc>
                  <a:txBody>
                    <a:bodyPr/>
                    <a:lstStyle/>
                    <a:p>
                      <a:pPr algn="ctr" fontAlgn="ctr"/>
                      <a:r>
                        <a:rPr lang="es-MX" sz="1100" b="0" i="0" u="none" strike="noStrike">
                          <a:solidFill>
                            <a:srgbClr val="3A3838"/>
                          </a:solidFill>
                          <a:effectLst/>
                          <a:latin typeface="Century Gothic" panose="020B0502020202020204" pitchFamily="34" charset="0"/>
                        </a:rPr>
                        <a:t>14.45%</a:t>
                      </a:r>
                    </a:p>
                  </a:txBody>
                  <a:tcPr marL="7620" marR="7620" marT="7620" marB="0" anchor="ctr">
                    <a:lnL>
                      <a:noFill/>
                    </a:lnL>
                    <a:lnR>
                      <a:noFill/>
                    </a:lnR>
                    <a:lnT>
                      <a:noFill/>
                    </a:lnT>
                    <a:lnB>
                      <a:noFill/>
                    </a:lnB>
                    <a:solidFill>
                      <a:srgbClr val="FFFFFF"/>
                    </a:solidFill>
                  </a:tcPr>
                </a:tc>
                <a:tc>
                  <a:txBody>
                    <a:bodyPr/>
                    <a:lstStyle/>
                    <a:p>
                      <a:pPr algn="l" fontAlgn="b"/>
                      <a:r>
                        <a:rPr lang="es-MX" sz="1100" b="0" i="0" u="none" strike="noStrike">
                          <a:solidFill>
                            <a:srgbClr val="000000"/>
                          </a:solidFill>
                          <a:effectLst/>
                          <a:latin typeface="Century Gothic" panose="020B0502020202020204" pitchFamily="34" charset="0"/>
                        </a:rPr>
                        <a:t> </a:t>
                      </a:r>
                    </a:p>
                  </a:txBody>
                  <a:tcPr marL="7620" marR="7620" marT="7620" marB="0" anchor="b">
                    <a:lnL>
                      <a:noFill/>
                    </a:lnL>
                    <a:lnR w="12700" cap="flat" cmpd="sng" algn="ctr">
                      <a:solidFill>
                        <a:srgbClr val="262626"/>
                      </a:solidFill>
                      <a:prstDash val="solid"/>
                      <a:round/>
                      <a:headEnd type="none" w="med" len="med"/>
                      <a:tailEnd type="none" w="med" len="med"/>
                    </a:lnR>
                    <a:lnT>
                      <a:noFill/>
                    </a:lnT>
                    <a:lnB>
                      <a:noFill/>
                    </a:lnB>
                    <a:solidFill>
                      <a:srgbClr val="FFFFFF"/>
                    </a:solidFill>
                  </a:tcPr>
                </a:tc>
              </a:tr>
              <a:tr h="175260">
                <a:tc>
                  <a:txBody>
                    <a:bodyPr/>
                    <a:lstStyle/>
                    <a:p>
                      <a:pPr algn="l" fontAlgn="b"/>
                      <a:r>
                        <a:rPr lang="es-MX" sz="1100" b="0" i="0" u="none" strike="noStrike">
                          <a:solidFill>
                            <a:srgbClr val="000000"/>
                          </a:solidFill>
                          <a:effectLst/>
                          <a:latin typeface="Century Gothic" panose="020B0502020202020204" pitchFamily="34" charset="0"/>
                        </a:rPr>
                        <a:t> </a:t>
                      </a:r>
                    </a:p>
                  </a:txBody>
                  <a:tcPr marL="7620" marR="7620" marT="7620" marB="0" anchor="b">
                    <a:lnL w="12700" cap="flat" cmpd="sng" algn="ctr">
                      <a:solidFill>
                        <a:srgbClr val="262626"/>
                      </a:solidFill>
                      <a:prstDash val="solid"/>
                      <a:round/>
                      <a:headEnd type="none" w="med" len="med"/>
                      <a:tailEnd type="none" w="med" len="med"/>
                    </a:lnL>
                    <a:lnR>
                      <a:noFill/>
                    </a:lnR>
                    <a:lnT>
                      <a:noFill/>
                    </a:lnT>
                    <a:lnB>
                      <a:noFill/>
                    </a:lnB>
                    <a:solidFill>
                      <a:srgbClr val="FFFFFF"/>
                    </a:solidFill>
                  </a:tcPr>
                </a:tc>
                <a:tc>
                  <a:txBody>
                    <a:bodyPr/>
                    <a:lstStyle/>
                    <a:p>
                      <a:pPr algn="ctr" fontAlgn="b"/>
                      <a:r>
                        <a:rPr lang="es-MX" sz="1100" b="0" i="0" u="none" strike="noStrike">
                          <a:solidFill>
                            <a:srgbClr val="000000"/>
                          </a:solidFill>
                          <a:effectLst/>
                          <a:latin typeface="Century Gothic" panose="020B0502020202020204" pitchFamily="34" charset="0"/>
                        </a:rPr>
                        <a:t>-</a:t>
                      </a:r>
                    </a:p>
                  </a:txBody>
                  <a:tcPr marL="7620" marR="7620" marT="7620" marB="0" anchor="b">
                    <a:lnL>
                      <a:noFill/>
                    </a:lnL>
                    <a:lnR>
                      <a:noFill/>
                    </a:lnR>
                    <a:lnT>
                      <a:noFill/>
                    </a:lnT>
                    <a:lnB>
                      <a:noFill/>
                    </a:lnB>
                    <a:solidFill>
                      <a:srgbClr val="FFFFFF"/>
                    </a:solidFill>
                  </a:tcPr>
                </a:tc>
                <a:tc>
                  <a:txBody>
                    <a:bodyPr/>
                    <a:lstStyle/>
                    <a:p>
                      <a:pPr algn="ctr" fontAlgn="ctr"/>
                      <a:r>
                        <a:rPr lang="es-MX" sz="1100" b="0" i="0" u="none" strike="noStrike">
                          <a:solidFill>
                            <a:srgbClr val="203764"/>
                          </a:solidFill>
                          <a:effectLst/>
                          <a:latin typeface="Century Gothic" panose="020B0502020202020204" pitchFamily="34" charset="0"/>
                        </a:rPr>
                        <a:t>150 / 75</a:t>
                      </a:r>
                    </a:p>
                  </a:txBody>
                  <a:tcPr marL="7620" marR="7620" marT="7620" marB="0" anchor="ctr">
                    <a:lnL>
                      <a:noFill/>
                    </a:lnL>
                    <a:lnR>
                      <a:noFill/>
                    </a:lnR>
                    <a:lnT>
                      <a:noFill/>
                    </a:lnT>
                    <a:lnB>
                      <a:noFill/>
                    </a:lnB>
                    <a:solidFill>
                      <a:srgbClr val="FFFFFF"/>
                    </a:solidFill>
                  </a:tcPr>
                </a:tc>
                <a:tc>
                  <a:txBody>
                    <a:bodyPr/>
                    <a:lstStyle/>
                    <a:p>
                      <a:pPr algn="ctr" fontAlgn="ctr"/>
                      <a:r>
                        <a:rPr lang="es-MX" sz="1100" b="0" i="0" u="none" strike="noStrike">
                          <a:solidFill>
                            <a:srgbClr val="000000"/>
                          </a:solidFill>
                          <a:effectLst/>
                          <a:latin typeface="Century Gothic" panose="020B0502020202020204" pitchFamily="34" charset="0"/>
                        </a:rPr>
                        <a:t> </a:t>
                      </a:r>
                    </a:p>
                  </a:txBody>
                  <a:tcPr marL="7620" marR="7620" marT="7620" marB="0" anchor="ctr">
                    <a:lnL>
                      <a:noFill/>
                    </a:lnL>
                    <a:lnR>
                      <a:noFill/>
                    </a:lnR>
                    <a:lnT>
                      <a:noFill/>
                    </a:lnT>
                    <a:lnB>
                      <a:noFill/>
                    </a:lnB>
                    <a:solidFill>
                      <a:srgbClr val="FFFFFF"/>
                    </a:solidFill>
                  </a:tcPr>
                </a:tc>
                <a:tc>
                  <a:txBody>
                    <a:bodyPr/>
                    <a:lstStyle/>
                    <a:p>
                      <a:pPr algn="ctr" fontAlgn="b"/>
                      <a:r>
                        <a:rPr lang="es-MX" sz="1100" b="0" i="0" u="none" strike="noStrike">
                          <a:solidFill>
                            <a:srgbClr val="3A3838"/>
                          </a:solidFill>
                          <a:effectLst/>
                          <a:latin typeface="Century Gothic" panose="020B0502020202020204" pitchFamily="34" charset="0"/>
                        </a:rPr>
                        <a:t>6.47%</a:t>
                      </a:r>
                    </a:p>
                  </a:txBody>
                  <a:tcPr marL="7620" marR="7620" marT="7620" marB="0" anchor="b">
                    <a:lnL>
                      <a:noFill/>
                    </a:lnL>
                    <a:lnR>
                      <a:noFill/>
                    </a:lnR>
                    <a:lnT>
                      <a:noFill/>
                    </a:lnT>
                    <a:lnB>
                      <a:noFill/>
                    </a:lnB>
                    <a:solidFill>
                      <a:srgbClr val="FFFFFF"/>
                    </a:solidFill>
                  </a:tcPr>
                </a:tc>
                <a:tc>
                  <a:txBody>
                    <a:bodyPr/>
                    <a:lstStyle/>
                    <a:p>
                      <a:pPr algn="ctr" fontAlgn="ctr"/>
                      <a:r>
                        <a:rPr lang="es-MX" sz="1100" b="0" i="0" u="none" strike="noStrike">
                          <a:solidFill>
                            <a:srgbClr val="3A3838"/>
                          </a:solidFill>
                          <a:effectLst/>
                          <a:latin typeface="Century Gothic" panose="020B0502020202020204" pitchFamily="34" charset="0"/>
                        </a:rPr>
                        <a:t>1.17%</a:t>
                      </a:r>
                    </a:p>
                  </a:txBody>
                  <a:tcPr marL="7620" marR="7620" marT="7620" marB="0" anchor="ctr">
                    <a:lnL>
                      <a:noFill/>
                    </a:lnL>
                    <a:lnR>
                      <a:noFill/>
                    </a:lnR>
                    <a:lnT>
                      <a:noFill/>
                    </a:lnT>
                    <a:lnB>
                      <a:noFill/>
                    </a:lnB>
                    <a:solidFill>
                      <a:srgbClr val="FFFFFF"/>
                    </a:solidFill>
                  </a:tcPr>
                </a:tc>
                <a:tc>
                  <a:txBody>
                    <a:bodyPr/>
                    <a:lstStyle/>
                    <a:p>
                      <a:pPr algn="ctr" fontAlgn="ctr"/>
                      <a:r>
                        <a:rPr lang="es-MX" sz="1100" b="0" i="0" u="none" strike="noStrike">
                          <a:solidFill>
                            <a:srgbClr val="000000"/>
                          </a:solidFill>
                          <a:effectLst/>
                          <a:latin typeface="Century Gothic" panose="020B0502020202020204" pitchFamily="34" charset="0"/>
                        </a:rPr>
                        <a:t> </a:t>
                      </a:r>
                    </a:p>
                  </a:txBody>
                  <a:tcPr marL="7620" marR="7620" marT="7620" marB="0" anchor="ctr">
                    <a:lnL>
                      <a:noFill/>
                    </a:lnL>
                    <a:lnR>
                      <a:noFill/>
                    </a:lnR>
                    <a:lnT>
                      <a:noFill/>
                    </a:lnT>
                    <a:lnB>
                      <a:noFill/>
                    </a:lnB>
                    <a:solidFill>
                      <a:srgbClr val="FFFFFF"/>
                    </a:solidFill>
                  </a:tcPr>
                </a:tc>
                <a:tc>
                  <a:txBody>
                    <a:bodyPr/>
                    <a:lstStyle/>
                    <a:p>
                      <a:pPr algn="ctr" fontAlgn="ctr"/>
                      <a:r>
                        <a:rPr lang="es-MX" sz="1100" b="0" i="0" u="none" strike="noStrike">
                          <a:solidFill>
                            <a:srgbClr val="3A3838"/>
                          </a:solidFill>
                          <a:effectLst/>
                          <a:latin typeface="Century Gothic" panose="020B0502020202020204" pitchFamily="34" charset="0"/>
                        </a:rPr>
                        <a:t>13.50%</a:t>
                      </a:r>
                    </a:p>
                  </a:txBody>
                  <a:tcPr marL="7620" marR="7620" marT="7620" marB="0" anchor="ctr">
                    <a:lnL>
                      <a:noFill/>
                    </a:lnL>
                    <a:lnR>
                      <a:noFill/>
                    </a:lnR>
                    <a:lnT>
                      <a:noFill/>
                    </a:lnT>
                    <a:lnB>
                      <a:noFill/>
                    </a:lnB>
                    <a:solidFill>
                      <a:srgbClr val="FFFFFF"/>
                    </a:solidFill>
                  </a:tcPr>
                </a:tc>
                <a:tc>
                  <a:txBody>
                    <a:bodyPr/>
                    <a:lstStyle/>
                    <a:p>
                      <a:pPr algn="ctr" fontAlgn="ctr"/>
                      <a:r>
                        <a:rPr lang="es-MX" sz="1100" b="0" i="0" u="none" strike="noStrike">
                          <a:solidFill>
                            <a:srgbClr val="3A3838"/>
                          </a:solidFill>
                          <a:effectLst/>
                          <a:latin typeface="Century Gothic" panose="020B0502020202020204" pitchFamily="34" charset="0"/>
                        </a:rPr>
                        <a:t>8.57%</a:t>
                      </a:r>
                    </a:p>
                  </a:txBody>
                  <a:tcPr marL="7620" marR="7620" marT="7620" marB="0" anchor="ctr">
                    <a:lnL>
                      <a:noFill/>
                    </a:lnL>
                    <a:lnR>
                      <a:noFill/>
                    </a:lnR>
                    <a:lnT>
                      <a:noFill/>
                    </a:lnT>
                    <a:lnB>
                      <a:noFill/>
                    </a:lnB>
                    <a:solidFill>
                      <a:srgbClr val="FFFFFF"/>
                    </a:solidFill>
                  </a:tcPr>
                </a:tc>
                <a:tc>
                  <a:txBody>
                    <a:bodyPr/>
                    <a:lstStyle/>
                    <a:p>
                      <a:pPr algn="ctr" fontAlgn="ctr"/>
                      <a:r>
                        <a:rPr lang="es-MX" sz="1100" b="0" i="0" u="none" strike="noStrike">
                          <a:solidFill>
                            <a:srgbClr val="9C0006"/>
                          </a:solidFill>
                          <a:effectLst/>
                          <a:latin typeface="Century Gothic" panose="020B0502020202020204" pitchFamily="34" charset="0"/>
                        </a:rPr>
                        <a:t>14.02%</a:t>
                      </a:r>
                    </a:p>
                  </a:txBody>
                  <a:tcPr marL="7620" marR="7620" marT="7620" marB="0" anchor="ctr">
                    <a:lnL>
                      <a:noFill/>
                    </a:lnL>
                    <a:lnR>
                      <a:noFill/>
                    </a:lnR>
                    <a:lnT>
                      <a:noFill/>
                    </a:lnT>
                    <a:lnB>
                      <a:noFill/>
                    </a:lnB>
                    <a:solidFill>
                      <a:srgbClr val="FFC7CE"/>
                    </a:solidFill>
                  </a:tcPr>
                </a:tc>
                <a:tc>
                  <a:txBody>
                    <a:bodyPr/>
                    <a:lstStyle/>
                    <a:p>
                      <a:pPr algn="l" fontAlgn="b"/>
                      <a:r>
                        <a:rPr lang="es-MX" sz="1100" b="0" i="0" u="none" strike="noStrike">
                          <a:solidFill>
                            <a:srgbClr val="000000"/>
                          </a:solidFill>
                          <a:effectLst/>
                          <a:latin typeface="Century Gothic" panose="020B0502020202020204" pitchFamily="34" charset="0"/>
                        </a:rPr>
                        <a:t> </a:t>
                      </a:r>
                    </a:p>
                  </a:txBody>
                  <a:tcPr marL="7620" marR="7620" marT="7620" marB="0" anchor="b">
                    <a:lnL>
                      <a:noFill/>
                    </a:lnL>
                    <a:lnR w="12700" cap="flat" cmpd="sng" algn="ctr">
                      <a:solidFill>
                        <a:srgbClr val="262626"/>
                      </a:solidFill>
                      <a:prstDash val="solid"/>
                      <a:round/>
                      <a:headEnd type="none" w="med" len="med"/>
                      <a:tailEnd type="none" w="med" len="med"/>
                    </a:lnR>
                    <a:lnT>
                      <a:noFill/>
                    </a:lnT>
                    <a:lnB>
                      <a:noFill/>
                    </a:lnB>
                    <a:solidFill>
                      <a:srgbClr val="FFFFFF"/>
                    </a:solidFill>
                  </a:tcPr>
                </a:tc>
              </a:tr>
              <a:tr h="121920">
                <a:tc>
                  <a:txBody>
                    <a:bodyPr/>
                    <a:lstStyle/>
                    <a:p>
                      <a:pPr algn="l" fontAlgn="ctr"/>
                      <a:r>
                        <a:rPr lang="es-MX" sz="1100" b="0" i="0" u="none" strike="noStrike">
                          <a:solidFill>
                            <a:srgbClr val="000000"/>
                          </a:solidFill>
                          <a:effectLst/>
                          <a:latin typeface="Century Gothic" panose="020B0502020202020204" pitchFamily="34" charset="0"/>
                        </a:rPr>
                        <a:t> </a:t>
                      </a:r>
                    </a:p>
                  </a:txBody>
                  <a:tcPr marL="7620" marR="7620" marT="7620" marB="0" anchor="ctr">
                    <a:lnL w="12700" cap="flat" cmpd="sng" algn="ctr">
                      <a:solidFill>
                        <a:srgbClr val="262626"/>
                      </a:solidFill>
                      <a:prstDash val="solid"/>
                      <a:round/>
                      <a:headEnd type="none" w="med" len="med"/>
                      <a:tailEnd type="none" w="med" len="med"/>
                    </a:lnL>
                    <a:lnR>
                      <a:noFill/>
                    </a:lnR>
                    <a:lnT>
                      <a:noFill/>
                    </a:lnT>
                    <a:lnB w="12700" cap="flat" cmpd="sng" algn="ctr">
                      <a:solidFill>
                        <a:srgbClr val="262626"/>
                      </a:solidFill>
                      <a:prstDash val="solid"/>
                      <a:round/>
                      <a:headEnd type="none" w="med" len="med"/>
                      <a:tailEnd type="none" w="med" len="med"/>
                    </a:lnB>
                    <a:solidFill>
                      <a:srgbClr val="FFFFFF"/>
                    </a:solidFill>
                  </a:tcPr>
                </a:tc>
                <a:tc>
                  <a:txBody>
                    <a:bodyPr/>
                    <a:lstStyle/>
                    <a:p>
                      <a:pPr algn="ctr" fontAlgn="ctr"/>
                      <a:r>
                        <a:rPr lang="es-MX" sz="1100" b="0" i="0" u="none" strike="noStrike">
                          <a:solidFill>
                            <a:srgbClr val="000000"/>
                          </a:solidFill>
                          <a:effectLst/>
                          <a:latin typeface="Century Gothic" panose="020B0502020202020204" pitchFamily="34" charset="0"/>
                        </a:rPr>
                        <a:t> </a:t>
                      </a:r>
                    </a:p>
                  </a:txBody>
                  <a:tcPr marL="7620" marR="7620" marT="7620" marB="0" anchor="ctr">
                    <a:lnL>
                      <a:noFill/>
                    </a:lnL>
                    <a:lnR>
                      <a:noFill/>
                    </a:lnR>
                    <a:lnT>
                      <a:noFill/>
                    </a:lnT>
                    <a:lnB w="12700" cap="flat" cmpd="sng" algn="ctr">
                      <a:solidFill>
                        <a:srgbClr val="262626"/>
                      </a:solidFill>
                      <a:prstDash val="solid"/>
                      <a:round/>
                      <a:headEnd type="none" w="med" len="med"/>
                      <a:tailEnd type="none" w="med" len="med"/>
                    </a:lnB>
                    <a:solidFill>
                      <a:srgbClr val="FFFFFF"/>
                    </a:solidFill>
                  </a:tcPr>
                </a:tc>
                <a:tc>
                  <a:txBody>
                    <a:bodyPr/>
                    <a:lstStyle/>
                    <a:p>
                      <a:pPr algn="ctr" fontAlgn="ctr"/>
                      <a:r>
                        <a:rPr lang="es-MX" sz="1100" b="0" i="0" u="none" strike="noStrike">
                          <a:solidFill>
                            <a:srgbClr val="000000"/>
                          </a:solidFill>
                          <a:effectLst/>
                          <a:latin typeface="Century Gothic" panose="020B0502020202020204" pitchFamily="34" charset="0"/>
                        </a:rPr>
                        <a:t> </a:t>
                      </a:r>
                    </a:p>
                  </a:txBody>
                  <a:tcPr marL="7620" marR="7620" marT="7620" marB="0" anchor="ctr">
                    <a:lnL>
                      <a:noFill/>
                    </a:lnL>
                    <a:lnR>
                      <a:noFill/>
                    </a:lnR>
                    <a:lnT>
                      <a:noFill/>
                    </a:lnT>
                    <a:lnB w="12700" cap="flat" cmpd="sng" algn="ctr">
                      <a:solidFill>
                        <a:srgbClr val="262626"/>
                      </a:solidFill>
                      <a:prstDash val="solid"/>
                      <a:round/>
                      <a:headEnd type="none" w="med" len="med"/>
                      <a:tailEnd type="none" w="med" len="med"/>
                    </a:lnB>
                    <a:solidFill>
                      <a:srgbClr val="FFFFFF"/>
                    </a:solidFill>
                  </a:tcPr>
                </a:tc>
                <a:tc>
                  <a:txBody>
                    <a:bodyPr/>
                    <a:lstStyle/>
                    <a:p>
                      <a:pPr algn="ctr" fontAlgn="ctr"/>
                      <a:r>
                        <a:rPr lang="es-MX" sz="1100" b="0" i="0" u="none" strike="noStrike">
                          <a:solidFill>
                            <a:srgbClr val="000000"/>
                          </a:solidFill>
                          <a:effectLst/>
                          <a:latin typeface="Century Gothic" panose="020B0502020202020204" pitchFamily="34" charset="0"/>
                        </a:rPr>
                        <a:t> </a:t>
                      </a:r>
                    </a:p>
                  </a:txBody>
                  <a:tcPr marL="7620" marR="7620" marT="7620" marB="0" anchor="ctr">
                    <a:lnL>
                      <a:noFill/>
                    </a:lnL>
                    <a:lnR>
                      <a:noFill/>
                    </a:lnR>
                    <a:lnT>
                      <a:noFill/>
                    </a:lnT>
                    <a:lnB w="12700" cap="flat" cmpd="sng" algn="ctr">
                      <a:solidFill>
                        <a:srgbClr val="262626"/>
                      </a:solidFill>
                      <a:prstDash val="solid"/>
                      <a:round/>
                      <a:headEnd type="none" w="med" len="med"/>
                      <a:tailEnd type="none" w="med" len="med"/>
                    </a:lnB>
                    <a:solidFill>
                      <a:srgbClr val="FFFFFF"/>
                    </a:solidFill>
                  </a:tcPr>
                </a:tc>
                <a:tc>
                  <a:txBody>
                    <a:bodyPr/>
                    <a:lstStyle/>
                    <a:p>
                      <a:pPr algn="l" fontAlgn="ctr"/>
                      <a:r>
                        <a:rPr lang="es-MX" sz="1100" b="0" i="0" u="none" strike="noStrike">
                          <a:solidFill>
                            <a:srgbClr val="000000"/>
                          </a:solidFill>
                          <a:effectLst/>
                          <a:latin typeface="Century Gothic" panose="020B0502020202020204" pitchFamily="34" charset="0"/>
                        </a:rPr>
                        <a:t> </a:t>
                      </a:r>
                    </a:p>
                  </a:txBody>
                  <a:tcPr marL="7620" marR="7620" marT="7620" marB="0" anchor="ctr">
                    <a:lnL>
                      <a:noFill/>
                    </a:lnL>
                    <a:lnR>
                      <a:noFill/>
                    </a:lnR>
                    <a:lnT>
                      <a:noFill/>
                    </a:lnT>
                    <a:lnB w="12700" cap="flat" cmpd="sng" algn="ctr">
                      <a:solidFill>
                        <a:srgbClr val="262626"/>
                      </a:solidFill>
                      <a:prstDash val="solid"/>
                      <a:round/>
                      <a:headEnd type="none" w="med" len="med"/>
                      <a:tailEnd type="none" w="med" len="med"/>
                    </a:lnB>
                    <a:solidFill>
                      <a:srgbClr val="FFFFFF"/>
                    </a:solidFill>
                  </a:tcPr>
                </a:tc>
                <a:tc>
                  <a:txBody>
                    <a:bodyPr/>
                    <a:lstStyle/>
                    <a:p>
                      <a:pPr algn="l" fontAlgn="ctr"/>
                      <a:r>
                        <a:rPr lang="es-MX" sz="1100" b="0" i="0" u="none" strike="noStrike">
                          <a:solidFill>
                            <a:srgbClr val="000000"/>
                          </a:solidFill>
                          <a:effectLst/>
                          <a:latin typeface="Century Gothic" panose="020B0502020202020204" pitchFamily="34" charset="0"/>
                        </a:rPr>
                        <a:t> </a:t>
                      </a:r>
                    </a:p>
                  </a:txBody>
                  <a:tcPr marL="7620" marR="7620" marT="7620" marB="0" anchor="ctr">
                    <a:lnL>
                      <a:noFill/>
                    </a:lnL>
                    <a:lnR>
                      <a:noFill/>
                    </a:lnR>
                    <a:lnT>
                      <a:noFill/>
                    </a:lnT>
                    <a:lnB w="12700" cap="flat" cmpd="sng" algn="ctr">
                      <a:solidFill>
                        <a:srgbClr val="262626"/>
                      </a:solidFill>
                      <a:prstDash val="solid"/>
                      <a:round/>
                      <a:headEnd type="none" w="med" len="med"/>
                      <a:tailEnd type="none" w="med" len="med"/>
                    </a:lnB>
                    <a:solidFill>
                      <a:srgbClr val="FFFFFF"/>
                    </a:solidFill>
                  </a:tcPr>
                </a:tc>
                <a:tc>
                  <a:txBody>
                    <a:bodyPr/>
                    <a:lstStyle/>
                    <a:p>
                      <a:pPr algn="l" fontAlgn="ctr"/>
                      <a:r>
                        <a:rPr lang="es-MX" sz="1100" b="0" i="0" u="none" strike="noStrike">
                          <a:solidFill>
                            <a:srgbClr val="000000"/>
                          </a:solidFill>
                          <a:effectLst/>
                          <a:latin typeface="Century Gothic" panose="020B0502020202020204" pitchFamily="34" charset="0"/>
                        </a:rPr>
                        <a:t> </a:t>
                      </a:r>
                    </a:p>
                  </a:txBody>
                  <a:tcPr marL="7620" marR="7620" marT="7620" marB="0" anchor="ctr">
                    <a:lnL>
                      <a:noFill/>
                    </a:lnL>
                    <a:lnR>
                      <a:noFill/>
                    </a:lnR>
                    <a:lnT>
                      <a:noFill/>
                    </a:lnT>
                    <a:lnB w="12700" cap="flat" cmpd="sng" algn="ctr">
                      <a:solidFill>
                        <a:srgbClr val="262626"/>
                      </a:solidFill>
                      <a:prstDash val="solid"/>
                      <a:round/>
                      <a:headEnd type="none" w="med" len="med"/>
                      <a:tailEnd type="none" w="med" len="med"/>
                    </a:lnB>
                    <a:solidFill>
                      <a:srgbClr val="FFFFFF"/>
                    </a:solidFill>
                  </a:tcPr>
                </a:tc>
                <a:tc>
                  <a:txBody>
                    <a:bodyPr/>
                    <a:lstStyle/>
                    <a:p>
                      <a:pPr algn="l" fontAlgn="ctr"/>
                      <a:r>
                        <a:rPr lang="es-MX" sz="1100" b="0" i="0" u="none" strike="noStrike">
                          <a:solidFill>
                            <a:srgbClr val="000000"/>
                          </a:solidFill>
                          <a:effectLst/>
                          <a:latin typeface="Century Gothic" panose="020B0502020202020204" pitchFamily="34" charset="0"/>
                        </a:rPr>
                        <a:t> </a:t>
                      </a:r>
                    </a:p>
                  </a:txBody>
                  <a:tcPr marL="7620" marR="7620" marT="7620" marB="0" anchor="ctr">
                    <a:lnL>
                      <a:noFill/>
                    </a:lnL>
                    <a:lnR>
                      <a:noFill/>
                    </a:lnR>
                    <a:lnT>
                      <a:noFill/>
                    </a:lnT>
                    <a:lnB w="12700" cap="flat" cmpd="sng" algn="ctr">
                      <a:solidFill>
                        <a:srgbClr val="262626"/>
                      </a:solidFill>
                      <a:prstDash val="solid"/>
                      <a:round/>
                      <a:headEnd type="none" w="med" len="med"/>
                      <a:tailEnd type="none" w="med" len="med"/>
                    </a:lnB>
                    <a:solidFill>
                      <a:srgbClr val="FFFFFF"/>
                    </a:solidFill>
                  </a:tcPr>
                </a:tc>
                <a:tc>
                  <a:txBody>
                    <a:bodyPr/>
                    <a:lstStyle/>
                    <a:p>
                      <a:pPr algn="l" fontAlgn="ctr"/>
                      <a:r>
                        <a:rPr lang="es-MX" sz="1100" b="0" i="0" u="none" strike="noStrike">
                          <a:solidFill>
                            <a:srgbClr val="000000"/>
                          </a:solidFill>
                          <a:effectLst/>
                          <a:latin typeface="Century Gothic" panose="020B0502020202020204" pitchFamily="34" charset="0"/>
                        </a:rPr>
                        <a:t> </a:t>
                      </a:r>
                    </a:p>
                  </a:txBody>
                  <a:tcPr marL="7620" marR="7620" marT="7620" marB="0" anchor="ctr">
                    <a:lnL>
                      <a:noFill/>
                    </a:lnL>
                    <a:lnR>
                      <a:noFill/>
                    </a:lnR>
                    <a:lnT>
                      <a:noFill/>
                    </a:lnT>
                    <a:lnB w="12700" cap="flat" cmpd="sng" algn="ctr">
                      <a:solidFill>
                        <a:srgbClr val="262626"/>
                      </a:solidFill>
                      <a:prstDash val="solid"/>
                      <a:round/>
                      <a:headEnd type="none" w="med" len="med"/>
                      <a:tailEnd type="none" w="med" len="med"/>
                    </a:lnB>
                    <a:solidFill>
                      <a:srgbClr val="FFFFFF"/>
                    </a:solidFill>
                  </a:tcPr>
                </a:tc>
                <a:tc>
                  <a:txBody>
                    <a:bodyPr/>
                    <a:lstStyle/>
                    <a:p>
                      <a:pPr algn="l" fontAlgn="ctr"/>
                      <a:r>
                        <a:rPr lang="es-MX" sz="1100" b="0" i="0" u="none" strike="noStrike">
                          <a:solidFill>
                            <a:srgbClr val="000000"/>
                          </a:solidFill>
                          <a:effectLst/>
                          <a:latin typeface="Century Gothic" panose="020B0502020202020204" pitchFamily="34" charset="0"/>
                        </a:rPr>
                        <a:t> </a:t>
                      </a:r>
                    </a:p>
                  </a:txBody>
                  <a:tcPr marL="7620" marR="7620" marT="7620" marB="0" anchor="ctr">
                    <a:lnL>
                      <a:noFill/>
                    </a:lnL>
                    <a:lnR>
                      <a:noFill/>
                    </a:lnR>
                    <a:lnT>
                      <a:noFill/>
                    </a:lnT>
                    <a:lnB w="12700" cap="flat" cmpd="sng" algn="ctr">
                      <a:solidFill>
                        <a:srgbClr val="262626"/>
                      </a:solidFill>
                      <a:prstDash val="solid"/>
                      <a:round/>
                      <a:headEnd type="none" w="med" len="med"/>
                      <a:tailEnd type="none" w="med" len="med"/>
                    </a:lnB>
                    <a:solidFill>
                      <a:srgbClr val="FFFFFF"/>
                    </a:solidFill>
                  </a:tcPr>
                </a:tc>
                <a:tc>
                  <a:txBody>
                    <a:bodyPr/>
                    <a:lstStyle/>
                    <a:p>
                      <a:pPr algn="l" fontAlgn="ctr"/>
                      <a:r>
                        <a:rPr lang="es-MX" sz="1100" b="0" i="0" u="none" strike="noStrike" dirty="0">
                          <a:solidFill>
                            <a:srgbClr val="000000"/>
                          </a:solidFill>
                          <a:effectLst/>
                          <a:latin typeface="Century Gothic" panose="020B0502020202020204" pitchFamily="34" charset="0"/>
                        </a:rPr>
                        <a:t> </a:t>
                      </a:r>
                    </a:p>
                  </a:txBody>
                  <a:tcPr marL="7620" marR="7620" marT="7620" marB="0" anchor="ctr">
                    <a:lnL>
                      <a:noFill/>
                    </a:lnL>
                    <a:lnR w="12700" cap="flat" cmpd="sng" algn="ctr">
                      <a:solidFill>
                        <a:srgbClr val="262626"/>
                      </a:solidFill>
                      <a:prstDash val="solid"/>
                      <a:round/>
                      <a:headEnd type="none" w="med" len="med"/>
                      <a:tailEnd type="none" w="med" len="med"/>
                    </a:lnR>
                    <a:lnT>
                      <a:noFill/>
                    </a:lnT>
                    <a:lnB w="12700" cap="flat" cmpd="sng" algn="ctr">
                      <a:solidFill>
                        <a:srgbClr val="262626"/>
                      </a:solidFill>
                      <a:prstDash val="solid"/>
                      <a:round/>
                      <a:headEnd type="none" w="med" len="med"/>
                      <a:tailEnd type="none" w="med" len="med"/>
                    </a:lnB>
                    <a:solidFill>
                      <a:srgbClr val="FFFFFF"/>
                    </a:solidFill>
                  </a:tcPr>
                </a:tc>
              </a:tr>
            </a:tbl>
          </a:graphicData>
        </a:graphic>
      </p:graphicFrame>
      <p:graphicFrame>
        <p:nvGraphicFramePr>
          <p:cNvPr id="7" name="Tabla 6"/>
          <p:cNvGraphicFramePr>
            <a:graphicFrameLocks noGrp="1"/>
          </p:cNvGraphicFramePr>
          <p:nvPr/>
        </p:nvGraphicFramePr>
        <p:xfrm>
          <a:off x="627040" y="4267084"/>
          <a:ext cx="6197600" cy="2110740"/>
        </p:xfrm>
        <a:graphic>
          <a:graphicData uri="http://schemas.openxmlformats.org/drawingml/2006/table">
            <a:tbl>
              <a:tblPr/>
              <a:tblGrid>
                <a:gridCol w="127000"/>
                <a:gridCol w="254000"/>
                <a:gridCol w="1028700"/>
                <a:gridCol w="330200"/>
                <a:gridCol w="787400"/>
                <a:gridCol w="850900"/>
                <a:gridCol w="215900"/>
                <a:gridCol w="787400"/>
                <a:gridCol w="787400"/>
                <a:gridCol w="901700"/>
                <a:gridCol w="127000"/>
              </a:tblGrid>
              <a:tr h="175260">
                <a:tc>
                  <a:txBody>
                    <a:bodyPr/>
                    <a:lstStyle/>
                    <a:p>
                      <a:pPr algn="l" fontAlgn="ctr"/>
                      <a:r>
                        <a:rPr lang="es-MX" sz="1100" b="0" i="0" u="none" strike="noStrike">
                          <a:solidFill>
                            <a:srgbClr val="000000"/>
                          </a:solidFill>
                          <a:effectLst/>
                          <a:latin typeface="Century Gothic" panose="020B0502020202020204" pitchFamily="34" charset="0"/>
                        </a:rPr>
                        <a:t> </a:t>
                      </a:r>
                    </a:p>
                  </a:txBody>
                  <a:tcPr marL="7620" marR="7620" marT="7620" marB="0" anchor="ctr">
                    <a:lnL w="12700" cap="flat" cmpd="sng" algn="ctr">
                      <a:solidFill>
                        <a:srgbClr val="262626"/>
                      </a:solidFill>
                      <a:prstDash val="solid"/>
                      <a:round/>
                      <a:headEnd type="none" w="med" len="med"/>
                      <a:tailEnd type="none" w="med" len="med"/>
                    </a:lnL>
                    <a:lnR>
                      <a:noFill/>
                    </a:lnR>
                    <a:lnT w="12700" cap="flat" cmpd="sng" algn="ctr">
                      <a:solidFill>
                        <a:srgbClr val="262626"/>
                      </a:solidFill>
                      <a:prstDash val="solid"/>
                      <a:round/>
                      <a:headEnd type="none" w="med" len="med"/>
                      <a:tailEnd type="none" w="med" len="med"/>
                    </a:lnT>
                    <a:lnB>
                      <a:noFill/>
                    </a:lnB>
                    <a:solidFill>
                      <a:srgbClr val="FFFFFF"/>
                    </a:solidFill>
                  </a:tcPr>
                </a:tc>
                <a:tc>
                  <a:txBody>
                    <a:bodyPr/>
                    <a:lstStyle/>
                    <a:p>
                      <a:pPr algn="ctr" fontAlgn="ctr"/>
                      <a:r>
                        <a:rPr lang="es-MX" sz="1100" b="0" i="0" u="none" strike="noStrike">
                          <a:solidFill>
                            <a:srgbClr val="000000"/>
                          </a:solidFill>
                          <a:effectLst/>
                          <a:latin typeface="Century Gothic" panose="020B0502020202020204" pitchFamily="34" charset="0"/>
                        </a:rPr>
                        <a:t> </a:t>
                      </a:r>
                    </a:p>
                  </a:txBody>
                  <a:tcPr marL="7620" marR="7620" marT="7620" marB="0" anchor="ctr">
                    <a:lnL>
                      <a:noFill/>
                    </a:lnL>
                    <a:lnR>
                      <a:noFill/>
                    </a:lnR>
                    <a:lnT w="12700" cap="flat" cmpd="sng" algn="ctr">
                      <a:solidFill>
                        <a:srgbClr val="262626"/>
                      </a:solidFill>
                      <a:prstDash val="solid"/>
                      <a:round/>
                      <a:headEnd type="none" w="med" len="med"/>
                      <a:tailEnd type="none" w="med" len="med"/>
                    </a:lnT>
                    <a:lnB>
                      <a:noFill/>
                    </a:lnB>
                    <a:solidFill>
                      <a:srgbClr val="FFFFFF"/>
                    </a:solidFill>
                  </a:tcPr>
                </a:tc>
                <a:tc>
                  <a:txBody>
                    <a:bodyPr/>
                    <a:lstStyle/>
                    <a:p>
                      <a:pPr algn="ctr" fontAlgn="ctr"/>
                      <a:r>
                        <a:rPr lang="es-MX" sz="1100" b="0" i="0" u="none" strike="noStrike">
                          <a:solidFill>
                            <a:srgbClr val="000000"/>
                          </a:solidFill>
                          <a:effectLst/>
                          <a:latin typeface="Century Gothic" panose="020B0502020202020204" pitchFamily="34" charset="0"/>
                        </a:rPr>
                        <a:t> </a:t>
                      </a:r>
                    </a:p>
                  </a:txBody>
                  <a:tcPr marL="7620" marR="7620" marT="7620" marB="0" anchor="ctr">
                    <a:lnL>
                      <a:noFill/>
                    </a:lnL>
                    <a:lnR>
                      <a:noFill/>
                    </a:lnR>
                    <a:lnT w="12700" cap="flat" cmpd="sng" algn="ctr">
                      <a:solidFill>
                        <a:srgbClr val="262626"/>
                      </a:solidFill>
                      <a:prstDash val="solid"/>
                      <a:round/>
                      <a:headEnd type="none" w="med" len="med"/>
                      <a:tailEnd type="none" w="med" len="med"/>
                    </a:lnT>
                    <a:lnB>
                      <a:noFill/>
                    </a:lnB>
                    <a:solidFill>
                      <a:srgbClr val="FFFFFF"/>
                    </a:solidFill>
                  </a:tcPr>
                </a:tc>
                <a:tc>
                  <a:txBody>
                    <a:bodyPr/>
                    <a:lstStyle/>
                    <a:p>
                      <a:pPr algn="ctr" fontAlgn="ctr"/>
                      <a:r>
                        <a:rPr lang="es-MX" sz="1100" b="0" i="0" u="none" strike="noStrike">
                          <a:solidFill>
                            <a:srgbClr val="000000"/>
                          </a:solidFill>
                          <a:effectLst/>
                          <a:latin typeface="Century Gothic" panose="020B0502020202020204" pitchFamily="34" charset="0"/>
                        </a:rPr>
                        <a:t> </a:t>
                      </a:r>
                    </a:p>
                  </a:txBody>
                  <a:tcPr marL="7620" marR="7620" marT="7620" marB="0" anchor="ctr">
                    <a:lnL>
                      <a:noFill/>
                    </a:lnL>
                    <a:lnR>
                      <a:noFill/>
                    </a:lnR>
                    <a:lnT w="12700" cap="flat" cmpd="sng" algn="ctr">
                      <a:solidFill>
                        <a:srgbClr val="262626"/>
                      </a:solidFill>
                      <a:prstDash val="solid"/>
                      <a:round/>
                      <a:headEnd type="none" w="med" len="med"/>
                      <a:tailEnd type="none" w="med" len="med"/>
                    </a:lnT>
                    <a:lnB>
                      <a:noFill/>
                    </a:lnB>
                    <a:solidFill>
                      <a:srgbClr val="FFFFFF"/>
                    </a:solidFill>
                  </a:tcPr>
                </a:tc>
                <a:tc>
                  <a:txBody>
                    <a:bodyPr/>
                    <a:lstStyle/>
                    <a:p>
                      <a:pPr algn="l" fontAlgn="ctr"/>
                      <a:r>
                        <a:rPr lang="es-MX" sz="1100" b="0" i="0" u="none" strike="noStrike">
                          <a:solidFill>
                            <a:srgbClr val="000000"/>
                          </a:solidFill>
                          <a:effectLst/>
                          <a:latin typeface="Century Gothic" panose="020B0502020202020204" pitchFamily="34" charset="0"/>
                        </a:rPr>
                        <a:t> </a:t>
                      </a:r>
                    </a:p>
                  </a:txBody>
                  <a:tcPr marL="7620" marR="7620" marT="7620" marB="0" anchor="ctr">
                    <a:lnL>
                      <a:noFill/>
                    </a:lnL>
                    <a:lnR>
                      <a:noFill/>
                    </a:lnR>
                    <a:lnT w="12700" cap="flat" cmpd="sng" algn="ctr">
                      <a:solidFill>
                        <a:srgbClr val="262626"/>
                      </a:solidFill>
                      <a:prstDash val="solid"/>
                      <a:round/>
                      <a:headEnd type="none" w="med" len="med"/>
                      <a:tailEnd type="none" w="med" len="med"/>
                    </a:lnT>
                    <a:lnB>
                      <a:noFill/>
                    </a:lnB>
                    <a:solidFill>
                      <a:srgbClr val="FFFFFF"/>
                    </a:solidFill>
                  </a:tcPr>
                </a:tc>
                <a:tc>
                  <a:txBody>
                    <a:bodyPr/>
                    <a:lstStyle/>
                    <a:p>
                      <a:pPr algn="l" fontAlgn="ctr"/>
                      <a:r>
                        <a:rPr lang="es-MX" sz="1100" b="0" i="0" u="none" strike="noStrike">
                          <a:solidFill>
                            <a:srgbClr val="000000"/>
                          </a:solidFill>
                          <a:effectLst/>
                          <a:latin typeface="Century Gothic" panose="020B0502020202020204" pitchFamily="34" charset="0"/>
                        </a:rPr>
                        <a:t> </a:t>
                      </a:r>
                    </a:p>
                  </a:txBody>
                  <a:tcPr marL="7620" marR="7620" marT="7620" marB="0" anchor="ctr">
                    <a:lnL>
                      <a:noFill/>
                    </a:lnL>
                    <a:lnR>
                      <a:noFill/>
                    </a:lnR>
                    <a:lnT w="12700" cap="flat" cmpd="sng" algn="ctr">
                      <a:solidFill>
                        <a:srgbClr val="262626"/>
                      </a:solidFill>
                      <a:prstDash val="solid"/>
                      <a:round/>
                      <a:headEnd type="none" w="med" len="med"/>
                      <a:tailEnd type="none" w="med" len="med"/>
                    </a:lnT>
                    <a:lnB>
                      <a:noFill/>
                    </a:lnB>
                    <a:solidFill>
                      <a:srgbClr val="FFFFFF"/>
                    </a:solidFill>
                  </a:tcPr>
                </a:tc>
                <a:tc>
                  <a:txBody>
                    <a:bodyPr/>
                    <a:lstStyle/>
                    <a:p>
                      <a:pPr algn="l" fontAlgn="ctr"/>
                      <a:r>
                        <a:rPr lang="es-MX" sz="1100" b="0" i="0" u="none" strike="noStrike">
                          <a:solidFill>
                            <a:srgbClr val="000000"/>
                          </a:solidFill>
                          <a:effectLst/>
                          <a:latin typeface="Century Gothic" panose="020B0502020202020204" pitchFamily="34" charset="0"/>
                        </a:rPr>
                        <a:t> </a:t>
                      </a:r>
                    </a:p>
                  </a:txBody>
                  <a:tcPr marL="7620" marR="7620" marT="7620" marB="0" anchor="ctr">
                    <a:lnL>
                      <a:noFill/>
                    </a:lnL>
                    <a:lnR>
                      <a:noFill/>
                    </a:lnR>
                    <a:lnT w="12700" cap="flat" cmpd="sng" algn="ctr">
                      <a:solidFill>
                        <a:srgbClr val="262626"/>
                      </a:solidFill>
                      <a:prstDash val="solid"/>
                      <a:round/>
                      <a:headEnd type="none" w="med" len="med"/>
                      <a:tailEnd type="none" w="med" len="med"/>
                    </a:lnT>
                    <a:lnB>
                      <a:noFill/>
                    </a:lnB>
                    <a:solidFill>
                      <a:srgbClr val="FFFFFF"/>
                    </a:solidFill>
                  </a:tcPr>
                </a:tc>
                <a:tc>
                  <a:txBody>
                    <a:bodyPr/>
                    <a:lstStyle/>
                    <a:p>
                      <a:pPr algn="l" fontAlgn="ctr"/>
                      <a:r>
                        <a:rPr lang="es-MX" sz="1100" b="0" i="0" u="none" strike="noStrike">
                          <a:solidFill>
                            <a:srgbClr val="000000"/>
                          </a:solidFill>
                          <a:effectLst/>
                          <a:latin typeface="Century Gothic" panose="020B0502020202020204" pitchFamily="34" charset="0"/>
                        </a:rPr>
                        <a:t> </a:t>
                      </a:r>
                    </a:p>
                  </a:txBody>
                  <a:tcPr marL="7620" marR="7620" marT="7620" marB="0" anchor="ctr">
                    <a:lnL>
                      <a:noFill/>
                    </a:lnL>
                    <a:lnR>
                      <a:noFill/>
                    </a:lnR>
                    <a:lnT w="12700" cap="flat" cmpd="sng" algn="ctr">
                      <a:solidFill>
                        <a:srgbClr val="262626"/>
                      </a:solidFill>
                      <a:prstDash val="solid"/>
                      <a:round/>
                      <a:headEnd type="none" w="med" len="med"/>
                      <a:tailEnd type="none" w="med" len="med"/>
                    </a:lnT>
                    <a:lnB>
                      <a:noFill/>
                    </a:lnB>
                    <a:solidFill>
                      <a:srgbClr val="FFFFFF"/>
                    </a:solidFill>
                  </a:tcPr>
                </a:tc>
                <a:tc>
                  <a:txBody>
                    <a:bodyPr/>
                    <a:lstStyle/>
                    <a:p>
                      <a:pPr algn="l" fontAlgn="ctr"/>
                      <a:r>
                        <a:rPr lang="es-MX" sz="1100" b="0" i="0" u="none" strike="noStrike">
                          <a:solidFill>
                            <a:srgbClr val="000000"/>
                          </a:solidFill>
                          <a:effectLst/>
                          <a:latin typeface="Century Gothic" panose="020B0502020202020204" pitchFamily="34" charset="0"/>
                        </a:rPr>
                        <a:t> </a:t>
                      </a:r>
                    </a:p>
                  </a:txBody>
                  <a:tcPr marL="7620" marR="7620" marT="7620" marB="0" anchor="ctr">
                    <a:lnL>
                      <a:noFill/>
                    </a:lnL>
                    <a:lnR>
                      <a:noFill/>
                    </a:lnR>
                    <a:lnT w="12700" cap="flat" cmpd="sng" algn="ctr">
                      <a:solidFill>
                        <a:srgbClr val="262626"/>
                      </a:solidFill>
                      <a:prstDash val="solid"/>
                      <a:round/>
                      <a:headEnd type="none" w="med" len="med"/>
                      <a:tailEnd type="none" w="med" len="med"/>
                    </a:lnT>
                    <a:lnB>
                      <a:noFill/>
                    </a:lnB>
                    <a:solidFill>
                      <a:srgbClr val="FFFFFF"/>
                    </a:solidFill>
                  </a:tcPr>
                </a:tc>
                <a:tc>
                  <a:txBody>
                    <a:bodyPr/>
                    <a:lstStyle/>
                    <a:p>
                      <a:pPr algn="l" fontAlgn="ctr"/>
                      <a:r>
                        <a:rPr lang="es-MX" sz="1100" b="0" i="0" u="none" strike="noStrike">
                          <a:solidFill>
                            <a:srgbClr val="000000"/>
                          </a:solidFill>
                          <a:effectLst/>
                          <a:latin typeface="Century Gothic" panose="020B0502020202020204" pitchFamily="34" charset="0"/>
                        </a:rPr>
                        <a:t> </a:t>
                      </a:r>
                    </a:p>
                  </a:txBody>
                  <a:tcPr marL="7620" marR="7620" marT="7620" marB="0" anchor="ctr">
                    <a:lnL>
                      <a:noFill/>
                    </a:lnL>
                    <a:lnR>
                      <a:noFill/>
                    </a:lnR>
                    <a:lnT w="12700" cap="flat" cmpd="sng" algn="ctr">
                      <a:solidFill>
                        <a:srgbClr val="262626"/>
                      </a:solidFill>
                      <a:prstDash val="solid"/>
                      <a:round/>
                      <a:headEnd type="none" w="med" len="med"/>
                      <a:tailEnd type="none" w="med" len="med"/>
                    </a:lnT>
                    <a:lnB>
                      <a:noFill/>
                    </a:lnB>
                    <a:solidFill>
                      <a:srgbClr val="FFFFFF"/>
                    </a:solidFill>
                  </a:tcPr>
                </a:tc>
                <a:tc>
                  <a:txBody>
                    <a:bodyPr/>
                    <a:lstStyle/>
                    <a:p>
                      <a:pPr algn="l" fontAlgn="ctr"/>
                      <a:r>
                        <a:rPr lang="es-MX" sz="1100" b="0" i="0" u="none" strike="noStrike">
                          <a:solidFill>
                            <a:srgbClr val="000000"/>
                          </a:solidFill>
                          <a:effectLst/>
                          <a:latin typeface="Century Gothic" panose="020B0502020202020204" pitchFamily="34" charset="0"/>
                        </a:rPr>
                        <a:t> </a:t>
                      </a:r>
                    </a:p>
                  </a:txBody>
                  <a:tcPr marL="7620" marR="7620" marT="7620" marB="0" anchor="ctr">
                    <a:lnL>
                      <a:noFill/>
                    </a:lnL>
                    <a:lnR w="12700" cap="flat" cmpd="sng" algn="ctr">
                      <a:solidFill>
                        <a:srgbClr val="262626"/>
                      </a:solidFill>
                      <a:prstDash val="solid"/>
                      <a:round/>
                      <a:headEnd type="none" w="med" len="med"/>
                      <a:tailEnd type="none" w="med" len="med"/>
                    </a:lnR>
                    <a:lnT w="12700" cap="flat" cmpd="sng" algn="ctr">
                      <a:solidFill>
                        <a:srgbClr val="262626"/>
                      </a:solidFill>
                      <a:prstDash val="solid"/>
                      <a:round/>
                      <a:headEnd type="none" w="med" len="med"/>
                      <a:tailEnd type="none" w="med" len="med"/>
                    </a:lnT>
                    <a:lnB>
                      <a:noFill/>
                    </a:lnB>
                    <a:solidFill>
                      <a:srgbClr val="FFFFFF"/>
                    </a:solidFill>
                  </a:tcPr>
                </a:tc>
              </a:tr>
              <a:tr h="175260">
                <a:tc>
                  <a:txBody>
                    <a:bodyPr/>
                    <a:lstStyle/>
                    <a:p>
                      <a:pPr algn="l" fontAlgn="ctr"/>
                      <a:r>
                        <a:rPr lang="es-MX" sz="1100" b="0" i="0" u="none" strike="noStrike">
                          <a:solidFill>
                            <a:srgbClr val="000000"/>
                          </a:solidFill>
                          <a:effectLst/>
                          <a:latin typeface="Century Gothic" panose="020B0502020202020204" pitchFamily="34" charset="0"/>
                        </a:rPr>
                        <a:t> </a:t>
                      </a:r>
                    </a:p>
                  </a:txBody>
                  <a:tcPr marL="7620" marR="7620" marT="7620" marB="0" anchor="ctr">
                    <a:lnL w="12700" cap="flat" cmpd="sng" algn="ctr">
                      <a:solidFill>
                        <a:srgbClr val="262626"/>
                      </a:solidFill>
                      <a:prstDash val="solid"/>
                      <a:round/>
                      <a:headEnd type="none" w="med" len="med"/>
                      <a:tailEnd type="none" w="med" len="med"/>
                    </a:lnL>
                    <a:lnR>
                      <a:noFill/>
                    </a:lnR>
                    <a:lnT>
                      <a:noFill/>
                    </a:lnT>
                    <a:lnB>
                      <a:noFill/>
                    </a:lnB>
                    <a:solidFill>
                      <a:srgbClr val="FFFFFF"/>
                    </a:solidFill>
                  </a:tcPr>
                </a:tc>
                <a:tc gridSpan="2">
                  <a:txBody>
                    <a:bodyPr/>
                    <a:lstStyle/>
                    <a:p>
                      <a:pPr algn="ctr" fontAlgn="ctr"/>
                      <a:r>
                        <a:rPr lang="es-MX" sz="1100" b="1" i="0" u="none" strike="noStrike">
                          <a:solidFill>
                            <a:srgbClr val="203764"/>
                          </a:solidFill>
                          <a:effectLst/>
                          <a:latin typeface="Century Gothic" panose="020B0502020202020204" pitchFamily="34" charset="0"/>
                        </a:rPr>
                        <a:t>Spread</a:t>
                      </a:r>
                    </a:p>
                  </a:txBody>
                  <a:tcPr marL="7620" marR="7620" marT="7620" marB="0" anchor="ctr">
                    <a:lnL>
                      <a:noFill/>
                    </a:lnL>
                    <a:lnR>
                      <a:noFill/>
                    </a:lnR>
                    <a:lnT>
                      <a:noFill/>
                    </a:lnT>
                    <a:lnB>
                      <a:noFill/>
                    </a:lnB>
                    <a:solidFill>
                      <a:srgbClr val="E7E6E6"/>
                    </a:solidFill>
                  </a:tcPr>
                </a:tc>
                <a:tc hMerge="1">
                  <a:txBody>
                    <a:bodyPr/>
                    <a:lstStyle/>
                    <a:p>
                      <a:endParaRPr lang="es-MX"/>
                    </a:p>
                  </a:txBody>
                  <a:tcPr/>
                </a:tc>
                <a:tc>
                  <a:txBody>
                    <a:bodyPr/>
                    <a:lstStyle/>
                    <a:p>
                      <a:pPr algn="ctr" fontAlgn="ctr"/>
                      <a:r>
                        <a:rPr lang="es-MX" sz="1100" b="0" i="0" u="none" strike="noStrike">
                          <a:solidFill>
                            <a:srgbClr val="000000"/>
                          </a:solidFill>
                          <a:effectLst/>
                          <a:latin typeface="Century Gothic" panose="020B0502020202020204" pitchFamily="34" charset="0"/>
                        </a:rPr>
                        <a:t> </a:t>
                      </a:r>
                    </a:p>
                  </a:txBody>
                  <a:tcPr marL="7620" marR="7620" marT="7620" marB="0" anchor="ctr">
                    <a:lnL>
                      <a:noFill/>
                    </a:lnL>
                    <a:lnR>
                      <a:noFill/>
                    </a:lnR>
                    <a:lnT>
                      <a:noFill/>
                    </a:lnT>
                    <a:lnB>
                      <a:noFill/>
                    </a:lnB>
                    <a:solidFill>
                      <a:srgbClr val="FFFFFF"/>
                    </a:solidFill>
                  </a:tcPr>
                </a:tc>
                <a:tc gridSpan="2">
                  <a:txBody>
                    <a:bodyPr/>
                    <a:lstStyle/>
                    <a:p>
                      <a:pPr algn="ctr" fontAlgn="ctr"/>
                      <a:r>
                        <a:rPr lang="es-MX" sz="1100" b="1" i="0" u="none" strike="noStrike">
                          <a:solidFill>
                            <a:srgbClr val="203764"/>
                          </a:solidFill>
                          <a:effectLst/>
                          <a:latin typeface="Century Gothic" panose="020B0502020202020204" pitchFamily="34" charset="0"/>
                        </a:rPr>
                        <a:t>Spread (activo-pasivo)</a:t>
                      </a:r>
                    </a:p>
                  </a:txBody>
                  <a:tcPr marL="7620" marR="7620" marT="7620" marB="0" anchor="ctr">
                    <a:lnL>
                      <a:noFill/>
                    </a:lnL>
                    <a:lnR>
                      <a:noFill/>
                    </a:lnR>
                    <a:lnT>
                      <a:noFill/>
                    </a:lnT>
                    <a:lnB>
                      <a:noFill/>
                    </a:lnB>
                    <a:solidFill>
                      <a:srgbClr val="FFFFFF"/>
                    </a:solidFill>
                  </a:tcPr>
                </a:tc>
                <a:tc hMerge="1">
                  <a:txBody>
                    <a:bodyPr/>
                    <a:lstStyle/>
                    <a:p>
                      <a:endParaRPr lang="es-MX"/>
                    </a:p>
                  </a:txBody>
                  <a:tcPr/>
                </a:tc>
                <a:tc>
                  <a:txBody>
                    <a:bodyPr/>
                    <a:lstStyle/>
                    <a:p>
                      <a:pPr algn="ctr" fontAlgn="ctr"/>
                      <a:r>
                        <a:rPr lang="es-MX" sz="1100" b="0" i="0" u="none" strike="noStrike">
                          <a:solidFill>
                            <a:srgbClr val="000000"/>
                          </a:solidFill>
                          <a:effectLst/>
                          <a:latin typeface="Century Gothic" panose="020B0502020202020204" pitchFamily="34" charset="0"/>
                        </a:rPr>
                        <a:t> </a:t>
                      </a:r>
                    </a:p>
                  </a:txBody>
                  <a:tcPr marL="7620" marR="7620" marT="7620" marB="0" anchor="ctr">
                    <a:lnL>
                      <a:noFill/>
                    </a:lnL>
                    <a:lnR>
                      <a:noFill/>
                    </a:lnR>
                    <a:lnT>
                      <a:noFill/>
                    </a:lnT>
                    <a:lnB>
                      <a:noFill/>
                    </a:lnB>
                    <a:solidFill>
                      <a:srgbClr val="FFFFFF"/>
                    </a:solidFill>
                  </a:tcPr>
                </a:tc>
                <a:tc gridSpan="3">
                  <a:txBody>
                    <a:bodyPr/>
                    <a:lstStyle/>
                    <a:p>
                      <a:pPr algn="ctr" fontAlgn="ctr"/>
                      <a:r>
                        <a:rPr lang="es-MX" sz="1100" b="1" i="0" u="none" strike="noStrike">
                          <a:solidFill>
                            <a:srgbClr val="203764"/>
                          </a:solidFill>
                          <a:effectLst/>
                          <a:latin typeface="Century Gothic" panose="020B0502020202020204" pitchFamily="34" charset="0"/>
                        </a:rPr>
                        <a:t>Rendimiento neto</a:t>
                      </a:r>
                    </a:p>
                  </a:txBody>
                  <a:tcPr marL="7620" marR="7620" marT="7620" marB="0" anchor="ctr">
                    <a:lnL>
                      <a:noFill/>
                    </a:lnL>
                    <a:lnR>
                      <a:noFill/>
                    </a:lnR>
                    <a:lnT>
                      <a:noFill/>
                    </a:lnT>
                    <a:lnB>
                      <a:noFill/>
                    </a:lnB>
                    <a:solidFill>
                      <a:srgbClr val="FFFFFF"/>
                    </a:solidFill>
                  </a:tcPr>
                </a:tc>
                <a:tc hMerge="1">
                  <a:txBody>
                    <a:bodyPr/>
                    <a:lstStyle/>
                    <a:p>
                      <a:endParaRPr lang="es-MX"/>
                    </a:p>
                  </a:txBody>
                  <a:tcPr/>
                </a:tc>
                <a:tc hMerge="1">
                  <a:txBody>
                    <a:bodyPr/>
                    <a:lstStyle/>
                    <a:p>
                      <a:endParaRPr lang="es-MX"/>
                    </a:p>
                  </a:txBody>
                  <a:tcPr/>
                </a:tc>
                <a:tc>
                  <a:txBody>
                    <a:bodyPr/>
                    <a:lstStyle/>
                    <a:p>
                      <a:pPr algn="l" fontAlgn="ctr"/>
                      <a:r>
                        <a:rPr lang="es-MX" sz="1100" b="0" i="0" u="none" strike="noStrike">
                          <a:solidFill>
                            <a:srgbClr val="000000"/>
                          </a:solidFill>
                          <a:effectLst/>
                          <a:latin typeface="Century Gothic" panose="020B0502020202020204" pitchFamily="34" charset="0"/>
                        </a:rPr>
                        <a:t> </a:t>
                      </a:r>
                    </a:p>
                  </a:txBody>
                  <a:tcPr marL="7620" marR="7620" marT="7620" marB="0" anchor="ctr">
                    <a:lnL>
                      <a:noFill/>
                    </a:lnL>
                    <a:lnR w="12700" cap="flat" cmpd="sng" algn="ctr">
                      <a:solidFill>
                        <a:srgbClr val="262626"/>
                      </a:solidFill>
                      <a:prstDash val="solid"/>
                      <a:round/>
                      <a:headEnd type="none" w="med" len="med"/>
                      <a:tailEnd type="none" w="med" len="med"/>
                    </a:lnR>
                    <a:lnT>
                      <a:noFill/>
                    </a:lnT>
                    <a:lnB>
                      <a:noFill/>
                    </a:lnB>
                    <a:solidFill>
                      <a:srgbClr val="FFFFFF"/>
                    </a:solidFill>
                  </a:tcPr>
                </a:tc>
              </a:tr>
              <a:tr h="60960">
                <a:tc>
                  <a:txBody>
                    <a:bodyPr/>
                    <a:lstStyle/>
                    <a:p>
                      <a:pPr algn="ctr" fontAlgn="ctr"/>
                      <a:r>
                        <a:rPr lang="es-MX" sz="1100" b="0" i="0" u="none" strike="noStrike">
                          <a:solidFill>
                            <a:srgbClr val="000000"/>
                          </a:solidFill>
                          <a:effectLst/>
                          <a:latin typeface="Century Gothic" panose="020B0502020202020204" pitchFamily="34" charset="0"/>
                        </a:rPr>
                        <a:t> </a:t>
                      </a:r>
                    </a:p>
                  </a:txBody>
                  <a:tcPr marL="7620" marR="7620" marT="7620" marB="0" anchor="ctr">
                    <a:lnL w="12700" cap="flat" cmpd="sng" algn="ctr">
                      <a:solidFill>
                        <a:srgbClr val="262626"/>
                      </a:solidFill>
                      <a:prstDash val="solid"/>
                      <a:round/>
                      <a:headEnd type="none" w="med" len="med"/>
                      <a:tailEnd type="none" w="med" len="med"/>
                    </a:lnL>
                    <a:lnR>
                      <a:noFill/>
                    </a:lnR>
                    <a:lnT>
                      <a:noFill/>
                    </a:lnT>
                    <a:lnB>
                      <a:noFill/>
                    </a:lnB>
                    <a:solidFill>
                      <a:srgbClr val="FFFFFF"/>
                    </a:solidFill>
                  </a:tcPr>
                </a:tc>
                <a:tc>
                  <a:txBody>
                    <a:bodyPr/>
                    <a:lstStyle/>
                    <a:p>
                      <a:pPr algn="ctr" fontAlgn="ctr"/>
                      <a:r>
                        <a:rPr lang="es-MX" sz="1100" b="0" i="0" u="none" strike="noStrike">
                          <a:solidFill>
                            <a:srgbClr val="000000"/>
                          </a:solidFill>
                          <a:effectLst/>
                          <a:latin typeface="Century Gothic" panose="020B0502020202020204" pitchFamily="34" charset="0"/>
                        </a:rPr>
                        <a:t> </a:t>
                      </a:r>
                    </a:p>
                  </a:txBody>
                  <a:tcPr marL="7620" marR="7620" marT="7620" marB="0" anchor="ctr">
                    <a:lnL>
                      <a:noFill/>
                    </a:lnL>
                    <a:lnR>
                      <a:noFill/>
                    </a:lnR>
                    <a:lnT>
                      <a:noFill/>
                    </a:lnT>
                    <a:lnB>
                      <a:noFill/>
                    </a:lnB>
                    <a:solidFill>
                      <a:srgbClr val="FFFFFF"/>
                    </a:solidFill>
                  </a:tcPr>
                </a:tc>
                <a:tc>
                  <a:txBody>
                    <a:bodyPr/>
                    <a:lstStyle/>
                    <a:p>
                      <a:pPr algn="ctr" fontAlgn="ctr"/>
                      <a:r>
                        <a:rPr lang="es-MX" sz="1100" b="0" i="0" u="none" strike="noStrike">
                          <a:solidFill>
                            <a:srgbClr val="203764"/>
                          </a:solidFill>
                          <a:effectLst/>
                          <a:latin typeface="Century Gothic" panose="020B0502020202020204" pitchFamily="34" charset="0"/>
                        </a:rPr>
                        <a:t> </a:t>
                      </a:r>
                    </a:p>
                  </a:txBody>
                  <a:tcPr marL="7620" marR="7620" marT="7620" marB="0" anchor="ctr">
                    <a:lnL>
                      <a:noFill/>
                    </a:lnL>
                    <a:lnR>
                      <a:noFill/>
                    </a:lnR>
                    <a:lnT>
                      <a:noFill/>
                    </a:lnT>
                    <a:lnB>
                      <a:noFill/>
                    </a:lnB>
                    <a:solidFill>
                      <a:srgbClr val="FFFFFF"/>
                    </a:solidFill>
                  </a:tcPr>
                </a:tc>
                <a:tc>
                  <a:txBody>
                    <a:bodyPr/>
                    <a:lstStyle/>
                    <a:p>
                      <a:pPr algn="ctr" fontAlgn="ctr"/>
                      <a:r>
                        <a:rPr lang="es-MX" sz="1100" b="0" i="0" u="none" strike="noStrike">
                          <a:solidFill>
                            <a:srgbClr val="000000"/>
                          </a:solidFill>
                          <a:effectLst/>
                          <a:latin typeface="Century Gothic" panose="020B0502020202020204" pitchFamily="34" charset="0"/>
                        </a:rPr>
                        <a:t> </a:t>
                      </a:r>
                    </a:p>
                  </a:txBody>
                  <a:tcPr marL="7620" marR="7620" marT="7620" marB="0" anchor="ctr">
                    <a:lnL>
                      <a:noFill/>
                    </a:lnL>
                    <a:lnR>
                      <a:noFill/>
                    </a:lnR>
                    <a:lnT>
                      <a:noFill/>
                    </a:lnT>
                    <a:lnB>
                      <a:noFill/>
                    </a:lnB>
                    <a:solidFill>
                      <a:srgbClr val="FFFFFF"/>
                    </a:solidFill>
                  </a:tcPr>
                </a:tc>
                <a:tc>
                  <a:txBody>
                    <a:bodyPr/>
                    <a:lstStyle/>
                    <a:p>
                      <a:pPr algn="ctr" fontAlgn="ctr"/>
                      <a:r>
                        <a:rPr lang="es-MX" sz="1100" b="0" i="0" u="none" strike="noStrike">
                          <a:solidFill>
                            <a:srgbClr val="203764"/>
                          </a:solidFill>
                          <a:effectLst/>
                          <a:latin typeface="Century Gothic" panose="020B0502020202020204" pitchFamily="34" charset="0"/>
                        </a:rPr>
                        <a:t> </a:t>
                      </a:r>
                    </a:p>
                  </a:txBody>
                  <a:tcPr marL="7620" marR="7620" marT="7620" marB="0" anchor="ctr">
                    <a:lnL>
                      <a:noFill/>
                    </a:lnL>
                    <a:lnR>
                      <a:noFill/>
                    </a:lnR>
                    <a:lnT>
                      <a:noFill/>
                    </a:lnT>
                    <a:lnB>
                      <a:noFill/>
                    </a:lnB>
                    <a:solidFill>
                      <a:srgbClr val="FFFFFF"/>
                    </a:solidFill>
                  </a:tcPr>
                </a:tc>
                <a:tc>
                  <a:txBody>
                    <a:bodyPr/>
                    <a:lstStyle/>
                    <a:p>
                      <a:pPr algn="ctr" fontAlgn="ctr"/>
                      <a:r>
                        <a:rPr lang="es-MX" sz="1100" b="0" i="0" u="none" strike="noStrike">
                          <a:solidFill>
                            <a:srgbClr val="203764"/>
                          </a:solidFill>
                          <a:effectLst/>
                          <a:latin typeface="Century Gothic" panose="020B0502020202020204" pitchFamily="34" charset="0"/>
                        </a:rPr>
                        <a:t> </a:t>
                      </a:r>
                    </a:p>
                  </a:txBody>
                  <a:tcPr marL="7620" marR="7620" marT="7620" marB="0" anchor="ctr">
                    <a:lnL>
                      <a:noFill/>
                    </a:lnL>
                    <a:lnR>
                      <a:noFill/>
                    </a:lnR>
                    <a:lnT>
                      <a:noFill/>
                    </a:lnT>
                    <a:lnB>
                      <a:noFill/>
                    </a:lnB>
                    <a:solidFill>
                      <a:srgbClr val="FFFFFF"/>
                    </a:solidFill>
                  </a:tcPr>
                </a:tc>
                <a:tc>
                  <a:txBody>
                    <a:bodyPr/>
                    <a:lstStyle/>
                    <a:p>
                      <a:pPr algn="ctr" fontAlgn="ctr"/>
                      <a:r>
                        <a:rPr lang="es-MX" sz="1100" b="0" i="0" u="none" strike="noStrike">
                          <a:solidFill>
                            <a:srgbClr val="000000"/>
                          </a:solidFill>
                          <a:effectLst/>
                          <a:latin typeface="Century Gothic" panose="020B0502020202020204" pitchFamily="34" charset="0"/>
                        </a:rPr>
                        <a:t> </a:t>
                      </a:r>
                    </a:p>
                  </a:txBody>
                  <a:tcPr marL="7620" marR="7620" marT="7620" marB="0" anchor="ctr">
                    <a:lnL>
                      <a:noFill/>
                    </a:lnL>
                    <a:lnR>
                      <a:noFill/>
                    </a:lnR>
                    <a:lnT>
                      <a:noFill/>
                    </a:lnT>
                    <a:lnB>
                      <a:noFill/>
                    </a:lnB>
                    <a:solidFill>
                      <a:srgbClr val="FFFFFF"/>
                    </a:solidFill>
                  </a:tcPr>
                </a:tc>
                <a:tc>
                  <a:txBody>
                    <a:bodyPr/>
                    <a:lstStyle/>
                    <a:p>
                      <a:pPr algn="ctr" fontAlgn="ctr"/>
                      <a:r>
                        <a:rPr lang="es-MX" sz="1100" b="0" i="0" u="none" strike="noStrike">
                          <a:solidFill>
                            <a:srgbClr val="203764"/>
                          </a:solidFill>
                          <a:effectLst/>
                          <a:latin typeface="Century Gothic" panose="020B0502020202020204" pitchFamily="34" charset="0"/>
                        </a:rPr>
                        <a:t> </a:t>
                      </a:r>
                    </a:p>
                  </a:txBody>
                  <a:tcPr marL="7620" marR="7620" marT="7620" marB="0" anchor="ctr">
                    <a:lnL>
                      <a:noFill/>
                    </a:lnL>
                    <a:lnR>
                      <a:noFill/>
                    </a:lnR>
                    <a:lnT>
                      <a:noFill/>
                    </a:lnT>
                    <a:lnB>
                      <a:noFill/>
                    </a:lnB>
                    <a:solidFill>
                      <a:srgbClr val="FFFFFF"/>
                    </a:solidFill>
                  </a:tcPr>
                </a:tc>
                <a:tc>
                  <a:txBody>
                    <a:bodyPr/>
                    <a:lstStyle/>
                    <a:p>
                      <a:pPr algn="ctr" fontAlgn="ctr"/>
                      <a:r>
                        <a:rPr lang="es-MX" sz="1100" b="0" i="0" u="none" strike="noStrike">
                          <a:solidFill>
                            <a:srgbClr val="203764"/>
                          </a:solidFill>
                          <a:effectLst/>
                          <a:latin typeface="Century Gothic" panose="020B0502020202020204" pitchFamily="34" charset="0"/>
                        </a:rPr>
                        <a:t> </a:t>
                      </a:r>
                    </a:p>
                  </a:txBody>
                  <a:tcPr marL="7620" marR="7620" marT="7620" marB="0" anchor="ctr">
                    <a:lnL>
                      <a:noFill/>
                    </a:lnL>
                    <a:lnR>
                      <a:noFill/>
                    </a:lnR>
                    <a:lnT>
                      <a:noFill/>
                    </a:lnT>
                    <a:lnB>
                      <a:noFill/>
                    </a:lnB>
                    <a:solidFill>
                      <a:srgbClr val="FFFFFF"/>
                    </a:solidFill>
                  </a:tcPr>
                </a:tc>
                <a:tc>
                  <a:txBody>
                    <a:bodyPr/>
                    <a:lstStyle/>
                    <a:p>
                      <a:pPr algn="ctr" fontAlgn="ctr"/>
                      <a:r>
                        <a:rPr lang="es-MX" sz="1100" b="0" i="0" u="none" strike="noStrike">
                          <a:solidFill>
                            <a:srgbClr val="203764"/>
                          </a:solidFill>
                          <a:effectLst/>
                          <a:latin typeface="Century Gothic" panose="020B0502020202020204" pitchFamily="34" charset="0"/>
                        </a:rPr>
                        <a:t> </a:t>
                      </a:r>
                    </a:p>
                  </a:txBody>
                  <a:tcPr marL="7620" marR="7620" marT="7620" marB="0" anchor="ctr">
                    <a:lnL>
                      <a:noFill/>
                    </a:lnL>
                    <a:lnR>
                      <a:noFill/>
                    </a:lnR>
                    <a:lnT>
                      <a:noFill/>
                    </a:lnT>
                    <a:lnB>
                      <a:noFill/>
                    </a:lnB>
                    <a:solidFill>
                      <a:srgbClr val="FFFFFF"/>
                    </a:solidFill>
                  </a:tcPr>
                </a:tc>
                <a:tc>
                  <a:txBody>
                    <a:bodyPr/>
                    <a:lstStyle/>
                    <a:p>
                      <a:pPr algn="ctr" fontAlgn="ctr"/>
                      <a:r>
                        <a:rPr lang="es-MX" sz="1100" b="0" i="0" u="none" strike="noStrike">
                          <a:solidFill>
                            <a:srgbClr val="000000"/>
                          </a:solidFill>
                          <a:effectLst/>
                          <a:latin typeface="Century Gothic" panose="020B0502020202020204" pitchFamily="34" charset="0"/>
                        </a:rPr>
                        <a:t> </a:t>
                      </a:r>
                    </a:p>
                  </a:txBody>
                  <a:tcPr marL="7620" marR="7620" marT="7620" marB="0" anchor="ctr">
                    <a:lnL>
                      <a:noFill/>
                    </a:lnL>
                    <a:lnR w="12700" cap="flat" cmpd="sng" algn="ctr">
                      <a:solidFill>
                        <a:srgbClr val="262626"/>
                      </a:solidFill>
                      <a:prstDash val="solid"/>
                      <a:round/>
                      <a:headEnd type="none" w="med" len="med"/>
                      <a:tailEnd type="none" w="med" len="med"/>
                    </a:lnR>
                    <a:lnT>
                      <a:noFill/>
                    </a:lnT>
                    <a:lnB>
                      <a:noFill/>
                    </a:lnB>
                    <a:solidFill>
                      <a:srgbClr val="FFFFFF"/>
                    </a:solidFill>
                  </a:tcPr>
                </a:tc>
              </a:tr>
              <a:tr h="175260">
                <a:tc>
                  <a:txBody>
                    <a:bodyPr/>
                    <a:lstStyle/>
                    <a:p>
                      <a:pPr algn="ctr" fontAlgn="ctr"/>
                      <a:r>
                        <a:rPr lang="es-MX" sz="1100" b="0" i="0" u="none" strike="noStrike">
                          <a:solidFill>
                            <a:srgbClr val="000000"/>
                          </a:solidFill>
                          <a:effectLst/>
                          <a:latin typeface="Century Gothic" panose="020B0502020202020204" pitchFamily="34" charset="0"/>
                        </a:rPr>
                        <a:t> </a:t>
                      </a:r>
                    </a:p>
                  </a:txBody>
                  <a:tcPr marL="7620" marR="7620" marT="7620" marB="0" anchor="ctr">
                    <a:lnL w="12700" cap="flat" cmpd="sng" algn="ctr">
                      <a:solidFill>
                        <a:srgbClr val="262626"/>
                      </a:solidFill>
                      <a:prstDash val="solid"/>
                      <a:round/>
                      <a:headEnd type="none" w="med" len="med"/>
                      <a:tailEnd type="none" w="med" len="med"/>
                    </a:lnL>
                    <a:lnR>
                      <a:noFill/>
                    </a:lnR>
                    <a:lnT>
                      <a:noFill/>
                    </a:lnT>
                    <a:lnB>
                      <a:noFill/>
                    </a:lnB>
                    <a:solidFill>
                      <a:srgbClr val="FFFFFF"/>
                    </a:solidFill>
                  </a:tcPr>
                </a:tc>
                <a:tc>
                  <a:txBody>
                    <a:bodyPr/>
                    <a:lstStyle/>
                    <a:p>
                      <a:pPr algn="ctr" fontAlgn="ctr"/>
                      <a:r>
                        <a:rPr lang="es-MX" sz="1100" b="0" i="0" u="none" strike="noStrike">
                          <a:solidFill>
                            <a:srgbClr val="000000"/>
                          </a:solidFill>
                          <a:effectLst/>
                          <a:latin typeface="Century Gothic" panose="020B0502020202020204" pitchFamily="34" charset="0"/>
                        </a:rPr>
                        <a:t> </a:t>
                      </a:r>
                    </a:p>
                  </a:txBody>
                  <a:tcPr marL="7620" marR="7620" marT="7620" marB="0" anchor="ctr">
                    <a:lnL>
                      <a:noFill/>
                    </a:lnL>
                    <a:lnR>
                      <a:noFill/>
                    </a:lnR>
                    <a:lnT>
                      <a:noFill/>
                    </a:lnT>
                    <a:lnB>
                      <a:noFill/>
                    </a:lnB>
                    <a:solidFill>
                      <a:srgbClr val="FFFFFF"/>
                    </a:solidFill>
                  </a:tcPr>
                </a:tc>
                <a:tc>
                  <a:txBody>
                    <a:bodyPr/>
                    <a:lstStyle/>
                    <a:p>
                      <a:pPr algn="ctr" fontAlgn="ctr"/>
                      <a:r>
                        <a:rPr lang="es-MX" sz="1100" b="0" i="0" u="none" strike="noStrike">
                          <a:solidFill>
                            <a:srgbClr val="203764"/>
                          </a:solidFill>
                          <a:effectLst/>
                          <a:latin typeface="Century Gothic" panose="020B0502020202020204" pitchFamily="34" charset="0"/>
                        </a:rPr>
                        <a:t> </a:t>
                      </a:r>
                    </a:p>
                  </a:txBody>
                  <a:tcPr marL="7620" marR="7620" marT="7620" marB="0" anchor="ctr">
                    <a:lnL>
                      <a:noFill/>
                    </a:lnL>
                    <a:lnR>
                      <a:noFill/>
                    </a:lnR>
                    <a:lnT>
                      <a:noFill/>
                    </a:lnT>
                    <a:lnB>
                      <a:noFill/>
                    </a:lnB>
                    <a:solidFill>
                      <a:srgbClr val="FFFFFF"/>
                    </a:solidFill>
                  </a:tcPr>
                </a:tc>
                <a:tc>
                  <a:txBody>
                    <a:bodyPr/>
                    <a:lstStyle/>
                    <a:p>
                      <a:pPr algn="ctr" fontAlgn="ctr"/>
                      <a:r>
                        <a:rPr lang="es-MX" sz="1100" b="0" i="0" u="none" strike="noStrike">
                          <a:solidFill>
                            <a:srgbClr val="000000"/>
                          </a:solidFill>
                          <a:effectLst/>
                          <a:latin typeface="Century Gothic" panose="020B0502020202020204" pitchFamily="34" charset="0"/>
                        </a:rPr>
                        <a:t> </a:t>
                      </a:r>
                    </a:p>
                  </a:txBody>
                  <a:tcPr marL="7620" marR="7620" marT="7620" marB="0" anchor="ctr">
                    <a:lnL>
                      <a:noFill/>
                    </a:lnL>
                    <a:lnR>
                      <a:noFill/>
                    </a:lnR>
                    <a:lnT>
                      <a:noFill/>
                    </a:lnT>
                    <a:lnB>
                      <a:noFill/>
                    </a:lnB>
                    <a:solidFill>
                      <a:srgbClr val="FFFFFF"/>
                    </a:solidFill>
                  </a:tcPr>
                </a:tc>
                <a:tc>
                  <a:txBody>
                    <a:bodyPr/>
                    <a:lstStyle/>
                    <a:p>
                      <a:pPr algn="ctr" fontAlgn="ctr"/>
                      <a:r>
                        <a:rPr lang="es-MX" sz="1100" b="0" i="0" u="none" strike="noStrike">
                          <a:solidFill>
                            <a:srgbClr val="203764"/>
                          </a:solidFill>
                          <a:effectLst/>
                          <a:latin typeface="Century Gothic" panose="020B0502020202020204" pitchFamily="34" charset="0"/>
                        </a:rPr>
                        <a:t>MXN</a:t>
                      </a:r>
                    </a:p>
                  </a:txBody>
                  <a:tcPr marL="7620" marR="7620" marT="7620" marB="0" anchor="ctr">
                    <a:lnL>
                      <a:noFill/>
                    </a:lnL>
                    <a:lnR>
                      <a:noFill/>
                    </a:lnR>
                    <a:lnT>
                      <a:noFill/>
                    </a:lnT>
                    <a:lnB>
                      <a:noFill/>
                    </a:lnB>
                    <a:solidFill>
                      <a:srgbClr val="FFFFFF"/>
                    </a:solidFill>
                  </a:tcPr>
                </a:tc>
                <a:tc>
                  <a:txBody>
                    <a:bodyPr/>
                    <a:lstStyle/>
                    <a:p>
                      <a:pPr algn="ctr" fontAlgn="ctr"/>
                      <a:r>
                        <a:rPr lang="es-MX" sz="1100" b="0" i="0" u="none" strike="noStrike">
                          <a:solidFill>
                            <a:srgbClr val="203764"/>
                          </a:solidFill>
                          <a:effectLst/>
                          <a:latin typeface="Century Gothic" panose="020B0502020202020204" pitchFamily="34" charset="0"/>
                        </a:rPr>
                        <a:t>USD</a:t>
                      </a:r>
                    </a:p>
                  </a:txBody>
                  <a:tcPr marL="7620" marR="7620" marT="7620" marB="0" anchor="ctr">
                    <a:lnL>
                      <a:noFill/>
                    </a:lnL>
                    <a:lnR>
                      <a:noFill/>
                    </a:lnR>
                    <a:lnT>
                      <a:noFill/>
                    </a:lnT>
                    <a:lnB>
                      <a:noFill/>
                    </a:lnB>
                    <a:solidFill>
                      <a:srgbClr val="FFFFFF"/>
                    </a:solidFill>
                  </a:tcPr>
                </a:tc>
                <a:tc>
                  <a:txBody>
                    <a:bodyPr/>
                    <a:lstStyle/>
                    <a:p>
                      <a:pPr algn="ctr" fontAlgn="ctr"/>
                      <a:r>
                        <a:rPr lang="es-MX" sz="1100" b="0" i="0" u="none" strike="noStrike">
                          <a:solidFill>
                            <a:srgbClr val="000000"/>
                          </a:solidFill>
                          <a:effectLst/>
                          <a:latin typeface="Century Gothic" panose="020B0502020202020204" pitchFamily="34" charset="0"/>
                        </a:rPr>
                        <a:t> </a:t>
                      </a:r>
                    </a:p>
                  </a:txBody>
                  <a:tcPr marL="7620" marR="7620" marT="7620" marB="0" anchor="ctr">
                    <a:lnL>
                      <a:noFill/>
                    </a:lnL>
                    <a:lnR>
                      <a:noFill/>
                    </a:lnR>
                    <a:lnT>
                      <a:noFill/>
                    </a:lnT>
                    <a:lnB>
                      <a:noFill/>
                    </a:lnB>
                    <a:solidFill>
                      <a:srgbClr val="FFFFFF"/>
                    </a:solidFill>
                  </a:tcPr>
                </a:tc>
                <a:tc>
                  <a:txBody>
                    <a:bodyPr/>
                    <a:lstStyle/>
                    <a:p>
                      <a:pPr algn="ctr" fontAlgn="ctr"/>
                      <a:r>
                        <a:rPr lang="es-MX" sz="1100" b="0" i="0" u="none" strike="noStrike">
                          <a:solidFill>
                            <a:srgbClr val="203764"/>
                          </a:solidFill>
                          <a:effectLst/>
                          <a:latin typeface="Century Gothic" panose="020B0502020202020204" pitchFamily="34" charset="0"/>
                        </a:rPr>
                        <a:t>MXN</a:t>
                      </a:r>
                    </a:p>
                  </a:txBody>
                  <a:tcPr marL="7620" marR="7620" marT="7620" marB="0" anchor="ctr">
                    <a:lnL>
                      <a:noFill/>
                    </a:lnL>
                    <a:lnR>
                      <a:noFill/>
                    </a:lnR>
                    <a:lnT>
                      <a:noFill/>
                    </a:lnT>
                    <a:lnB>
                      <a:noFill/>
                    </a:lnB>
                    <a:solidFill>
                      <a:srgbClr val="FFFFFF"/>
                    </a:solidFill>
                  </a:tcPr>
                </a:tc>
                <a:tc>
                  <a:txBody>
                    <a:bodyPr/>
                    <a:lstStyle/>
                    <a:p>
                      <a:pPr algn="ctr" fontAlgn="ctr"/>
                      <a:r>
                        <a:rPr lang="es-MX" sz="1100" b="0" i="0" u="none" strike="noStrike">
                          <a:solidFill>
                            <a:srgbClr val="203764"/>
                          </a:solidFill>
                          <a:effectLst/>
                          <a:latin typeface="Century Gothic" panose="020B0502020202020204" pitchFamily="34" charset="0"/>
                        </a:rPr>
                        <a:t>USD</a:t>
                      </a:r>
                    </a:p>
                  </a:txBody>
                  <a:tcPr marL="7620" marR="7620" marT="7620" marB="0" anchor="ctr">
                    <a:lnL>
                      <a:noFill/>
                    </a:lnL>
                    <a:lnR>
                      <a:noFill/>
                    </a:lnR>
                    <a:lnT>
                      <a:noFill/>
                    </a:lnT>
                    <a:lnB>
                      <a:noFill/>
                    </a:lnB>
                    <a:solidFill>
                      <a:srgbClr val="FFFFFF"/>
                    </a:solidFill>
                  </a:tcPr>
                </a:tc>
                <a:tc>
                  <a:txBody>
                    <a:bodyPr/>
                    <a:lstStyle/>
                    <a:p>
                      <a:pPr algn="ctr" fontAlgn="ctr"/>
                      <a:r>
                        <a:rPr lang="es-MX" sz="1100" b="0" i="0" u="none" strike="noStrike">
                          <a:solidFill>
                            <a:srgbClr val="203764"/>
                          </a:solidFill>
                          <a:effectLst/>
                          <a:latin typeface="Century Gothic" panose="020B0502020202020204" pitchFamily="34" charset="0"/>
                        </a:rPr>
                        <a:t>Combinado</a:t>
                      </a:r>
                    </a:p>
                  </a:txBody>
                  <a:tcPr marL="7620" marR="7620" marT="7620" marB="0" anchor="ctr">
                    <a:lnL>
                      <a:noFill/>
                    </a:lnL>
                    <a:lnR>
                      <a:noFill/>
                    </a:lnR>
                    <a:lnT>
                      <a:noFill/>
                    </a:lnT>
                    <a:lnB>
                      <a:noFill/>
                    </a:lnB>
                    <a:solidFill>
                      <a:srgbClr val="FFFFFF"/>
                    </a:solidFill>
                  </a:tcPr>
                </a:tc>
                <a:tc>
                  <a:txBody>
                    <a:bodyPr/>
                    <a:lstStyle/>
                    <a:p>
                      <a:pPr algn="ctr" fontAlgn="ctr"/>
                      <a:r>
                        <a:rPr lang="es-MX" sz="1100" b="0" i="0" u="none" strike="noStrike">
                          <a:solidFill>
                            <a:srgbClr val="000000"/>
                          </a:solidFill>
                          <a:effectLst/>
                          <a:latin typeface="Century Gothic" panose="020B0502020202020204" pitchFamily="34" charset="0"/>
                        </a:rPr>
                        <a:t> </a:t>
                      </a:r>
                    </a:p>
                  </a:txBody>
                  <a:tcPr marL="7620" marR="7620" marT="7620" marB="0" anchor="ctr">
                    <a:lnL>
                      <a:noFill/>
                    </a:lnL>
                    <a:lnR w="12700" cap="flat" cmpd="sng" algn="ctr">
                      <a:solidFill>
                        <a:srgbClr val="262626"/>
                      </a:solidFill>
                      <a:prstDash val="solid"/>
                      <a:round/>
                      <a:headEnd type="none" w="med" len="med"/>
                      <a:tailEnd type="none" w="med" len="med"/>
                    </a:lnR>
                    <a:lnT>
                      <a:noFill/>
                    </a:lnT>
                    <a:lnB>
                      <a:noFill/>
                    </a:lnB>
                    <a:solidFill>
                      <a:srgbClr val="FFFFFF"/>
                    </a:solidFill>
                  </a:tcPr>
                </a:tc>
              </a:tr>
              <a:tr h="175260">
                <a:tc>
                  <a:txBody>
                    <a:bodyPr/>
                    <a:lstStyle/>
                    <a:p>
                      <a:pPr algn="l" fontAlgn="ctr"/>
                      <a:r>
                        <a:rPr lang="es-MX" sz="1100" b="0" i="0" u="none" strike="noStrike">
                          <a:solidFill>
                            <a:srgbClr val="000000"/>
                          </a:solidFill>
                          <a:effectLst/>
                          <a:latin typeface="Century Gothic" panose="020B0502020202020204" pitchFamily="34" charset="0"/>
                        </a:rPr>
                        <a:t> </a:t>
                      </a:r>
                    </a:p>
                  </a:txBody>
                  <a:tcPr marL="7620" marR="7620" marT="7620" marB="0" anchor="ctr">
                    <a:lnL w="12700" cap="flat" cmpd="sng" algn="ctr">
                      <a:solidFill>
                        <a:srgbClr val="262626"/>
                      </a:solidFill>
                      <a:prstDash val="solid"/>
                      <a:round/>
                      <a:headEnd type="none" w="med" len="med"/>
                      <a:tailEnd type="none" w="med" len="med"/>
                    </a:lnL>
                    <a:lnR>
                      <a:noFill/>
                    </a:lnR>
                    <a:lnT>
                      <a:noFill/>
                    </a:lnT>
                    <a:lnB>
                      <a:noFill/>
                    </a:lnB>
                    <a:solidFill>
                      <a:srgbClr val="FFFFFF"/>
                    </a:solidFill>
                  </a:tcPr>
                </a:tc>
                <a:tc>
                  <a:txBody>
                    <a:bodyPr/>
                    <a:lstStyle/>
                    <a:p>
                      <a:pPr algn="ctr" fontAlgn="ctr"/>
                      <a:r>
                        <a:rPr lang="es-MX" sz="1100" b="0" i="0" u="none" strike="noStrike">
                          <a:solidFill>
                            <a:srgbClr val="203764"/>
                          </a:solidFill>
                          <a:effectLst/>
                          <a:latin typeface="Century Gothic" panose="020B0502020202020204" pitchFamily="34" charset="0"/>
                        </a:rPr>
                        <a:t>+</a:t>
                      </a:r>
                    </a:p>
                  </a:txBody>
                  <a:tcPr marL="7620" marR="7620" marT="7620" marB="0" anchor="ctr">
                    <a:lnL>
                      <a:noFill/>
                    </a:lnL>
                    <a:lnR>
                      <a:noFill/>
                    </a:lnR>
                    <a:lnT>
                      <a:noFill/>
                    </a:lnT>
                    <a:lnB>
                      <a:noFill/>
                    </a:lnB>
                    <a:solidFill>
                      <a:srgbClr val="FFFFFF"/>
                    </a:solidFill>
                  </a:tcPr>
                </a:tc>
                <a:tc>
                  <a:txBody>
                    <a:bodyPr/>
                    <a:lstStyle/>
                    <a:p>
                      <a:pPr algn="ctr" fontAlgn="ctr"/>
                      <a:r>
                        <a:rPr lang="es-MX" sz="1100" b="0" i="0" u="none" strike="noStrike">
                          <a:solidFill>
                            <a:srgbClr val="203764"/>
                          </a:solidFill>
                          <a:effectLst/>
                          <a:latin typeface="Century Gothic" panose="020B0502020202020204" pitchFamily="34" charset="0"/>
                        </a:rPr>
                        <a:t>75 bps</a:t>
                      </a:r>
                    </a:p>
                  </a:txBody>
                  <a:tcPr marL="7620" marR="7620" marT="7620" marB="0" anchor="ctr">
                    <a:lnL>
                      <a:noFill/>
                    </a:lnL>
                    <a:lnR>
                      <a:noFill/>
                    </a:lnR>
                    <a:lnT>
                      <a:noFill/>
                    </a:lnT>
                    <a:lnB>
                      <a:noFill/>
                    </a:lnB>
                    <a:solidFill>
                      <a:srgbClr val="FFFFFF"/>
                    </a:solidFill>
                  </a:tcPr>
                </a:tc>
                <a:tc>
                  <a:txBody>
                    <a:bodyPr/>
                    <a:lstStyle/>
                    <a:p>
                      <a:pPr algn="ctr" fontAlgn="ctr"/>
                      <a:r>
                        <a:rPr lang="es-MX" sz="1100" b="0" i="0" u="none" strike="noStrike">
                          <a:solidFill>
                            <a:srgbClr val="000000"/>
                          </a:solidFill>
                          <a:effectLst/>
                          <a:latin typeface="Century Gothic" panose="020B0502020202020204" pitchFamily="34" charset="0"/>
                        </a:rPr>
                        <a:t> </a:t>
                      </a:r>
                    </a:p>
                  </a:txBody>
                  <a:tcPr marL="7620" marR="7620" marT="7620" marB="0" anchor="ctr">
                    <a:lnL>
                      <a:noFill/>
                    </a:lnL>
                    <a:lnR>
                      <a:noFill/>
                    </a:lnR>
                    <a:lnT>
                      <a:noFill/>
                    </a:lnT>
                    <a:lnB>
                      <a:noFill/>
                    </a:lnB>
                    <a:solidFill>
                      <a:srgbClr val="FFFFFF"/>
                    </a:solidFill>
                  </a:tcPr>
                </a:tc>
                <a:tc>
                  <a:txBody>
                    <a:bodyPr/>
                    <a:lstStyle/>
                    <a:p>
                      <a:pPr algn="ctr" fontAlgn="ctr"/>
                      <a:r>
                        <a:rPr lang="es-MX" sz="1100" b="0" i="0" u="none" strike="noStrike">
                          <a:solidFill>
                            <a:srgbClr val="3A3838"/>
                          </a:solidFill>
                          <a:effectLst/>
                          <a:latin typeface="Century Gothic" panose="020B0502020202020204" pitchFamily="34" charset="0"/>
                        </a:rPr>
                        <a:t>3.11%</a:t>
                      </a:r>
                    </a:p>
                  </a:txBody>
                  <a:tcPr marL="7620" marR="7620" marT="7620" marB="0" anchor="ctr">
                    <a:lnL>
                      <a:noFill/>
                    </a:lnL>
                    <a:lnR>
                      <a:noFill/>
                    </a:lnR>
                    <a:lnT>
                      <a:noFill/>
                    </a:lnT>
                    <a:lnB>
                      <a:noFill/>
                    </a:lnB>
                    <a:solidFill>
                      <a:srgbClr val="FFFFFF"/>
                    </a:solidFill>
                  </a:tcPr>
                </a:tc>
                <a:tc>
                  <a:txBody>
                    <a:bodyPr/>
                    <a:lstStyle/>
                    <a:p>
                      <a:pPr algn="ctr" fontAlgn="ctr"/>
                      <a:r>
                        <a:rPr lang="es-MX" sz="1100" b="0" i="0" u="none" strike="noStrike">
                          <a:solidFill>
                            <a:srgbClr val="3A3838"/>
                          </a:solidFill>
                          <a:effectLst/>
                          <a:latin typeface="Century Gothic" panose="020B0502020202020204" pitchFamily="34" charset="0"/>
                        </a:rPr>
                        <a:t>3.25%</a:t>
                      </a:r>
                    </a:p>
                  </a:txBody>
                  <a:tcPr marL="7620" marR="7620" marT="7620" marB="0" anchor="ctr">
                    <a:lnL>
                      <a:noFill/>
                    </a:lnL>
                    <a:lnR>
                      <a:noFill/>
                    </a:lnR>
                    <a:lnT>
                      <a:noFill/>
                    </a:lnT>
                    <a:lnB>
                      <a:noFill/>
                    </a:lnB>
                    <a:solidFill>
                      <a:srgbClr val="FFFFFF"/>
                    </a:solidFill>
                  </a:tcPr>
                </a:tc>
                <a:tc>
                  <a:txBody>
                    <a:bodyPr/>
                    <a:lstStyle/>
                    <a:p>
                      <a:pPr algn="ctr" fontAlgn="ctr"/>
                      <a:r>
                        <a:rPr lang="es-MX" sz="1100" b="0" i="0" u="none" strike="noStrike">
                          <a:solidFill>
                            <a:srgbClr val="000000"/>
                          </a:solidFill>
                          <a:effectLst/>
                          <a:latin typeface="Century Gothic" panose="020B0502020202020204" pitchFamily="34" charset="0"/>
                        </a:rPr>
                        <a:t> </a:t>
                      </a:r>
                    </a:p>
                  </a:txBody>
                  <a:tcPr marL="7620" marR="7620" marT="7620" marB="0" anchor="ctr">
                    <a:lnL>
                      <a:noFill/>
                    </a:lnL>
                    <a:lnR>
                      <a:noFill/>
                    </a:lnR>
                    <a:lnT>
                      <a:noFill/>
                    </a:lnT>
                    <a:lnB>
                      <a:noFill/>
                    </a:lnB>
                    <a:solidFill>
                      <a:srgbClr val="FFFFFF"/>
                    </a:solidFill>
                  </a:tcPr>
                </a:tc>
                <a:tc>
                  <a:txBody>
                    <a:bodyPr/>
                    <a:lstStyle/>
                    <a:p>
                      <a:pPr algn="ctr" fontAlgn="ctr"/>
                      <a:r>
                        <a:rPr lang="es-MX" sz="1100" b="0" i="0" u="none" strike="noStrike">
                          <a:solidFill>
                            <a:srgbClr val="3A3838"/>
                          </a:solidFill>
                          <a:effectLst/>
                          <a:latin typeface="Century Gothic" panose="020B0502020202020204" pitchFamily="34" charset="0"/>
                        </a:rPr>
                        <a:t>17.46%</a:t>
                      </a:r>
                    </a:p>
                  </a:txBody>
                  <a:tcPr marL="7620" marR="7620" marT="7620" marB="0" anchor="ctr">
                    <a:lnL>
                      <a:noFill/>
                    </a:lnL>
                    <a:lnR>
                      <a:noFill/>
                    </a:lnR>
                    <a:lnT>
                      <a:noFill/>
                    </a:lnT>
                    <a:lnB>
                      <a:noFill/>
                    </a:lnB>
                    <a:solidFill>
                      <a:srgbClr val="FFFFFF"/>
                    </a:solidFill>
                  </a:tcPr>
                </a:tc>
                <a:tc>
                  <a:txBody>
                    <a:bodyPr/>
                    <a:lstStyle/>
                    <a:p>
                      <a:pPr algn="ctr" fontAlgn="ctr"/>
                      <a:r>
                        <a:rPr lang="es-MX" sz="1100" b="0" i="0" u="none" strike="noStrike">
                          <a:solidFill>
                            <a:srgbClr val="3A3838"/>
                          </a:solidFill>
                          <a:effectLst/>
                          <a:latin typeface="Century Gothic" panose="020B0502020202020204" pitchFamily="34" charset="0"/>
                        </a:rPr>
                        <a:t>11.48%</a:t>
                      </a:r>
                    </a:p>
                  </a:txBody>
                  <a:tcPr marL="7620" marR="7620" marT="7620" marB="0" anchor="ctr">
                    <a:lnL>
                      <a:noFill/>
                    </a:lnL>
                    <a:lnR>
                      <a:noFill/>
                    </a:lnR>
                    <a:lnT>
                      <a:noFill/>
                    </a:lnT>
                    <a:lnB>
                      <a:noFill/>
                    </a:lnB>
                    <a:solidFill>
                      <a:srgbClr val="FFFFFF"/>
                    </a:solidFill>
                  </a:tcPr>
                </a:tc>
                <a:tc>
                  <a:txBody>
                    <a:bodyPr/>
                    <a:lstStyle/>
                    <a:p>
                      <a:pPr algn="ctr" fontAlgn="ctr"/>
                      <a:r>
                        <a:rPr lang="es-MX" sz="1100" b="0" i="0" u="none" strike="noStrike">
                          <a:solidFill>
                            <a:srgbClr val="006100"/>
                          </a:solidFill>
                          <a:effectLst/>
                          <a:latin typeface="Century Gothic" panose="020B0502020202020204" pitchFamily="34" charset="0"/>
                        </a:rPr>
                        <a:t>17.69%</a:t>
                      </a:r>
                    </a:p>
                  </a:txBody>
                  <a:tcPr marL="7620" marR="7620" marT="7620" marB="0" anchor="ctr">
                    <a:lnL>
                      <a:noFill/>
                    </a:lnL>
                    <a:lnR>
                      <a:noFill/>
                    </a:lnR>
                    <a:lnT>
                      <a:noFill/>
                    </a:lnT>
                    <a:lnB>
                      <a:noFill/>
                    </a:lnB>
                    <a:solidFill>
                      <a:srgbClr val="C6EFCE"/>
                    </a:solidFill>
                  </a:tcPr>
                </a:tc>
                <a:tc>
                  <a:txBody>
                    <a:bodyPr/>
                    <a:lstStyle/>
                    <a:p>
                      <a:pPr algn="l" fontAlgn="ctr"/>
                      <a:r>
                        <a:rPr lang="es-MX" sz="1100" b="0" i="0" u="none" strike="noStrike">
                          <a:solidFill>
                            <a:srgbClr val="000000"/>
                          </a:solidFill>
                          <a:effectLst/>
                          <a:latin typeface="Century Gothic" panose="020B0502020202020204" pitchFamily="34" charset="0"/>
                        </a:rPr>
                        <a:t> </a:t>
                      </a:r>
                    </a:p>
                  </a:txBody>
                  <a:tcPr marL="7620" marR="7620" marT="7620" marB="0" anchor="ctr">
                    <a:lnL>
                      <a:noFill/>
                    </a:lnL>
                    <a:lnR w="12700" cap="flat" cmpd="sng" algn="ctr">
                      <a:solidFill>
                        <a:srgbClr val="262626"/>
                      </a:solidFill>
                      <a:prstDash val="solid"/>
                      <a:round/>
                      <a:headEnd type="none" w="med" len="med"/>
                      <a:tailEnd type="none" w="med" len="med"/>
                    </a:lnR>
                    <a:lnT>
                      <a:noFill/>
                    </a:lnT>
                    <a:lnB>
                      <a:noFill/>
                    </a:lnB>
                    <a:solidFill>
                      <a:srgbClr val="FFFFFF"/>
                    </a:solidFill>
                  </a:tcPr>
                </a:tc>
              </a:tr>
              <a:tr h="175260">
                <a:tc>
                  <a:txBody>
                    <a:bodyPr/>
                    <a:lstStyle/>
                    <a:p>
                      <a:pPr algn="l" fontAlgn="ctr"/>
                      <a:r>
                        <a:rPr lang="es-MX" sz="1100" b="0" i="0" u="none" strike="noStrike">
                          <a:solidFill>
                            <a:srgbClr val="000000"/>
                          </a:solidFill>
                          <a:effectLst/>
                          <a:latin typeface="Century Gothic" panose="020B0502020202020204" pitchFamily="34" charset="0"/>
                        </a:rPr>
                        <a:t> </a:t>
                      </a:r>
                    </a:p>
                  </a:txBody>
                  <a:tcPr marL="7620" marR="7620" marT="7620" marB="0" anchor="ctr">
                    <a:lnL w="12700" cap="flat" cmpd="sng" algn="ctr">
                      <a:solidFill>
                        <a:srgbClr val="262626"/>
                      </a:solidFill>
                      <a:prstDash val="solid"/>
                      <a:round/>
                      <a:headEnd type="none" w="med" len="med"/>
                      <a:tailEnd type="none" w="med" len="med"/>
                    </a:lnL>
                    <a:lnR>
                      <a:noFill/>
                    </a:lnR>
                    <a:lnT>
                      <a:noFill/>
                    </a:lnT>
                    <a:lnB>
                      <a:noFill/>
                    </a:lnB>
                    <a:solidFill>
                      <a:srgbClr val="FFFFFF"/>
                    </a:solidFill>
                  </a:tcPr>
                </a:tc>
                <a:tc>
                  <a:txBody>
                    <a:bodyPr/>
                    <a:lstStyle/>
                    <a:p>
                      <a:pPr algn="ctr" fontAlgn="ctr"/>
                      <a:r>
                        <a:rPr lang="es-MX" sz="1100" b="0" i="0" u="none" strike="noStrike">
                          <a:solidFill>
                            <a:srgbClr val="203764"/>
                          </a:solidFill>
                          <a:effectLst/>
                          <a:latin typeface="Century Gothic" panose="020B0502020202020204" pitchFamily="34" charset="0"/>
                        </a:rPr>
                        <a:t>+</a:t>
                      </a:r>
                    </a:p>
                  </a:txBody>
                  <a:tcPr marL="7620" marR="7620" marT="7620" marB="0" anchor="ctr">
                    <a:lnL>
                      <a:noFill/>
                    </a:lnL>
                    <a:lnR>
                      <a:noFill/>
                    </a:lnR>
                    <a:lnT>
                      <a:noFill/>
                    </a:lnT>
                    <a:lnB>
                      <a:noFill/>
                    </a:lnB>
                    <a:solidFill>
                      <a:srgbClr val="FFFFFF"/>
                    </a:solidFill>
                  </a:tcPr>
                </a:tc>
                <a:tc>
                  <a:txBody>
                    <a:bodyPr/>
                    <a:lstStyle/>
                    <a:p>
                      <a:pPr algn="ctr" fontAlgn="ctr"/>
                      <a:r>
                        <a:rPr lang="es-MX" sz="1100" b="0" i="0" u="none" strike="noStrike">
                          <a:solidFill>
                            <a:srgbClr val="203764"/>
                          </a:solidFill>
                          <a:effectLst/>
                          <a:latin typeface="Century Gothic" panose="020B0502020202020204" pitchFamily="34" charset="0"/>
                        </a:rPr>
                        <a:t>50 bps</a:t>
                      </a:r>
                    </a:p>
                  </a:txBody>
                  <a:tcPr marL="7620" marR="7620" marT="7620" marB="0" anchor="ctr">
                    <a:lnL>
                      <a:noFill/>
                    </a:lnL>
                    <a:lnR>
                      <a:noFill/>
                    </a:lnR>
                    <a:lnT>
                      <a:noFill/>
                    </a:lnT>
                    <a:lnB>
                      <a:noFill/>
                    </a:lnB>
                    <a:solidFill>
                      <a:srgbClr val="FFFFFF"/>
                    </a:solidFill>
                  </a:tcPr>
                </a:tc>
                <a:tc>
                  <a:txBody>
                    <a:bodyPr/>
                    <a:lstStyle/>
                    <a:p>
                      <a:pPr algn="ctr" fontAlgn="ctr"/>
                      <a:r>
                        <a:rPr lang="es-MX" sz="1100" b="0" i="0" u="none" strike="noStrike">
                          <a:solidFill>
                            <a:srgbClr val="000000"/>
                          </a:solidFill>
                          <a:effectLst/>
                          <a:latin typeface="Century Gothic" panose="020B0502020202020204" pitchFamily="34" charset="0"/>
                        </a:rPr>
                        <a:t> </a:t>
                      </a:r>
                    </a:p>
                  </a:txBody>
                  <a:tcPr marL="7620" marR="7620" marT="7620" marB="0" anchor="ctr">
                    <a:lnL>
                      <a:noFill/>
                    </a:lnL>
                    <a:lnR>
                      <a:noFill/>
                    </a:lnR>
                    <a:lnT>
                      <a:noFill/>
                    </a:lnT>
                    <a:lnB>
                      <a:noFill/>
                    </a:lnB>
                    <a:solidFill>
                      <a:srgbClr val="FFFFFF"/>
                    </a:solidFill>
                  </a:tcPr>
                </a:tc>
                <a:tc>
                  <a:txBody>
                    <a:bodyPr/>
                    <a:lstStyle/>
                    <a:p>
                      <a:pPr algn="ctr" fontAlgn="ctr"/>
                      <a:r>
                        <a:rPr lang="es-MX" sz="1100" b="0" i="0" u="none" strike="noStrike">
                          <a:solidFill>
                            <a:srgbClr val="3A3838"/>
                          </a:solidFill>
                          <a:effectLst/>
                          <a:latin typeface="Century Gothic" panose="020B0502020202020204" pitchFamily="34" charset="0"/>
                        </a:rPr>
                        <a:t>2.86%</a:t>
                      </a:r>
                    </a:p>
                  </a:txBody>
                  <a:tcPr marL="7620" marR="7620" marT="7620" marB="0" anchor="ctr">
                    <a:lnL>
                      <a:noFill/>
                    </a:lnL>
                    <a:lnR>
                      <a:noFill/>
                    </a:lnR>
                    <a:lnT>
                      <a:noFill/>
                    </a:lnT>
                    <a:lnB>
                      <a:noFill/>
                    </a:lnB>
                    <a:solidFill>
                      <a:srgbClr val="FFFFFF"/>
                    </a:solidFill>
                  </a:tcPr>
                </a:tc>
                <a:tc>
                  <a:txBody>
                    <a:bodyPr/>
                    <a:lstStyle/>
                    <a:p>
                      <a:pPr algn="ctr" fontAlgn="ctr"/>
                      <a:r>
                        <a:rPr lang="es-MX" sz="1100" b="0" i="0" u="none" strike="noStrike">
                          <a:solidFill>
                            <a:srgbClr val="3A3838"/>
                          </a:solidFill>
                          <a:effectLst/>
                          <a:latin typeface="Century Gothic" panose="020B0502020202020204" pitchFamily="34" charset="0"/>
                        </a:rPr>
                        <a:t>3.00%</a:t>
                      </a:r>
                    </a:p>
                  </a:txBody>
                  <a:tcPr marL="7620" marR="7620" marT="7620" marB="0" anchor="ctr">
                    <a:lnL>
                      <a:noFill/>
                    </a:lnL>
                    <a:lnR>
                      <a:noFill/>
                    </a:lnR>
                    <a:lnT>
                      <a:noFill/>
                    </a:lnT>
                    <a:lnB>
                      <a:noFill/>
                    </a:lnB>
                    <a:solidFill>
                      <a:srgbClr val="FFFFFF"/>
                    </a:solidFill>
                  </a:tcPr>
                </a:tc>
                <a:tc>
                  <a:txBody>
                    <a:bodyPr/>
                    <a:lstStyle/>
                    <a:p>
                      <a:pPr algn="ctr" fontAlgn="ctr"/>
                      <a:r>
                        <a:rPr lang="es-MX" sz="1100" b="0" i="0" u="none" strike="noStrike">
                          <a:solidFill>
                            <a:srgbClr val="000000"/>
                          </a:solidFill>
                          <a:effectLst/>
                          <a:latin typeface="Century Gothic" panose="020B0502020202020204" pitchFamily="34" charset="0"/>
                        </a:rPr>
                        <a:t> </a:t>
                      </a:r>
                    </a:p>
                  </a:txBody>
                  <a:tcPr marL="7620" marR="7620" marT="7620" marB="0" anchor="ctr">
                    <a:lnL>
                      <a:noFill/>
                    </a:lnL>
                    <a:lnR>
                      <a:noFill/>
                    </a:lnR>
                    <a:lnT>
                      <a:noFill/>
                    </a:lnT>
                    <a:lnB>
                      <a:noFill/>
                    </a:lnB>
                    <a:solidFill>
                      <a:srgbClr val="FFFFFF"/>
                    </a:solidFill>
                  </a:tcPr>
                </a:tc>
                <a:tc>
                  <a:txBody>
                    <a:bodyPr/>
                    <a:lstStyle/>
                    <a:p>
                      <a:pPr algn="ctr" fontAlgn="ctr"/>
                      <a:r>
                        <a:rPr lang="es-MX" sz="1100" b="0" i="0" u="none" strike="noStrike">
                          <a:solidFill>
                            <a:srgbClr val="3A3838"/>
                          </a:solidFill>
                          <a:effectLst/>
                          <a:latin typeface="Century Gothic" panose="020B0502020202020204" pitchFamily="34" charset="0"/>
                        </a:rPr>
                        <a:t>16.71%</a:t>
                      </a:r>
                    </a:p>
                  </a:txBody>
                  <a:tcPr marL="7620" marR="7620" marT="7620" marB="0" anchor="ctr">
                    <a:lnL>
                      <a:noFill/>
                    </a:lnL>
                    <a:lnR>
                      <a:noFill/>
                    </a:lnR>
                    <a:lnT>
                      <a:noFill/>
                    </a:lnT>
                    <a:lnB>
                      <a:noFill/>
                    </a:lnB>
                    <a:solidFill>
                      <a:srgbClr val="FFFFFF"/>
                    </a:solidFill>
                  </a:tcPr>
                </a:tc>
                <a:tc>
                  <a:txBody>
                    <a:bodyPr/>
                    <a:lstStyle/>
                    <a:p>
                      <a:pPr algn="ctr" fontAlgn="ctr"/>
                      <a:r>
                        <a:rPr lang="es-MX" sz="1100" b="0" i="0" u="none" strike="noStrike">
                          <a:solidFill>
                            <a:srgbClr val="3A3838"/>
                          </a:solidFill>
                          <a:effectLst/>
                          <a:latin typeface="Century Gothic" panose="020B0502020202020204" pitchFamily="34" charset="0"/>
                        </a:rPr>
                        <a:t>10.71%</a:t>
                      </a:r>
                    </a:p>
                  </a:txBody>
                  <a:tcPr marL="7620" marR="7620" marT="7620" marB="0" anchor="ctr">
                    <a:lnL>
                      <a:noFill/>
                    </a:lnL>
                    <a:lnR>
                      <a:noFill/>
                    </a:lnR>
                    <a:lnT>
                      <a:noFill/>
                    </a:lnT>
                    <a:lnB>
                      <a:noFill/>
                    </a:lnB>
                    <a:solidFill>
                      <a:srgbClr val="FFFFFF"/>
                    </a:solidFill>
                  </a:tcPr>
                </a:tc>
                <a:tc>
                  <a:txBody>
                    <a:bodyPr/>
                    <a:lstStyle/>
                    <a:p>
                      <a:pPr algn="ctr" fontAlgn="ctr"/>
                      <a:r>
                        <a:rPr lang="es-MX" sz="1100" b="0" i="0" u="none" strike="noStrike">
                          <a:solidFill>
                            <a:srgbClr val="3A3838"/>
                          </a:solidFill>
                          <a:effectLst/>
                          <a:latin typeface="Century Gothic" panose="020B0502020202020204" pitchFamily="34" charset="0"/>
                        </a:rPr>
                        <a:t>16.91%</a:t>
                      </a:r>
                    </a:p>
                  </a:txBody>
                  <a:tcPr marL="7620" marR="7620" marT="7620" marB="0" anchor="ctr">
                    <a:lnL>
                      <a:noFill/>
                    </a:lnL>
                    <a:lnR>
                      <a:noFill/>
                    </a:lnR>
                    <a:lnT>
                      <a:noFill/>
                    </a:lnT>
                    <a:lnB>
                      <a:noFill/>
                    </a:lnB>
                    <a:solidFill>
                      <a:srgbClr val="FFFFFF"/>
                    </a:solidFill>
                  </a:tcPr>
                </a:tc>
                <a:tc>
                  <a:txBody>
                    <a:bodyPr/>
                    <a:lstStyle/>
                    <a:p>
                      <a:pPr algn="l" fontAlgn="ctr"/>
                      <a:r>
                        <a:rPr lang="es-MX" sz="1100" b="0" i="0" u="none" strike="noStrike">
                          <a:solidFill>
                            <a:srgbClr val="000000"/>
                          </a:solidFill>
                          <a:effectLst/>
                          <a:latin typeface="Century Gothic" panose="020B0502020202020204" pitchFamily="34" charset="0"/>
                        </a:rPr>
                        <a:t> </a:t>
                      </a:r>
                    </a:p>
                  </a:txBody>
                  <a:tcPr marL="7620" marR="7620" marT="7620" marB="0" anchor="ctr">
                    <a:lnL>
                      <a:noFill/>
                    </a:lnL>
                    <a:lnR w="12700" cap="flat" cmpd="sng" algn="ctr">
                      <a:solidFill>
                        <a:srgbClr val="262626"/>
                      </a:solidFill>
                      <a:prstDash val="solid"/>
                      <a:round/>
                      <a:headEnd type="none" w="med" len="med"/>
                      <a:tailEnd type="none" w="med" len="med"/>
                    </a:lnR>
                    <a:lnT>
                      <a:noFill/>
                    </a:lnT>
                    <a:lnB>
                      <a:noFill/>
                    </a:lnB>
                    <a:solidFill>
                      <a:srgbClr val="FFFFFF"/>
                    </a:solidFill>
                  </a:tcPr>
                </a:tc>
              </a:tr>
              <a:tr h="175260">
                <a:tc>
                  <a:txBody>
                    <a:bodyPr/>
                    <a:lstStyle/>
                    <a:p>
                      <a:pPr algn="l" fontAlgn="b"/>
                      <a:r>
                        <a:rPr lang="es-MX" sz="1100" b="0" i="0" u="none" strike="noStrike">
                          <a:solidFill>
                            <a:srgbClr val="000000"/>
                          </a:solidFill>
                          <a:effectLst/>
                          <a:latin typeface="Century Gothic" panose="020B0502020202020204" pitchFamily="34" charset="0"/>
                        </a:rPr>
                        <a:t> </a:t>
                      </a:r>
                    </a:p>
                  </a:txBody>
                  <a:tcPr marL="7620" marR="7620" marT="7620" marB="0" anchor="b">
                    <a:lnL w="12700" cap="flat" cmpd="sng" algn="ctr">
                      <a:solidFill>
                        <a:srgbClr val="262626"/>
                      </a:solidFill>
                      <a:prstDash val="solid"/>
                      <a:round/>
                      <a:headEnd type="none" w="med" len="med"/>
                      <a:tailEnd type="none" w="med" len="med"/>
                    </a:lnL>
                    <a:lnR>
                      <a:noFill/>
                    </a:lnR>
                    <a:lnT>
                      <a:noFill/>
                    </a:lnT>
                    <a:lnB>
                      <a:noFill/>
                    </a:lnB>
                    <a:solidFill>
                      <a:srgbClr val="FFFFFF"/>
                    </a:solidFill>
                  </a:tcPr>
                </a:tc>
                <a:tc>
                  <a:txBody>
                    <a:bodyPr/>
                    <a:lstStyle/>
                    <a:p>
                      <a:pPr algn="ctr" fontAlgn="ctr"/>
                      <a:r>
                        <a:rPr lang="es-MX" sz="1100" b="0" i="0" u="none" strike="noStrike">
                          <a:solidFill>
                            <a:srgbClr val="203764"/>
                          </a:solidFill>
                          <a:effectLst/>
                          <a:latin typeface="Century Gothic" panose="020B0502020202020204" pitchFamily="34" charset="0"/>
                        </a:rPr>
                        <a:t>+</a:t>
                      </a:r>
                    </a:p>
                  </a:txBody>
                  <a:tcPr marL="7620" marR="7620" marT="7620" marB="0" anchor="ctr">
                    <a:lnL>
                      <a:noFill/>
                    </a:lnL>
                    <a:lnR>
                      <a:noFill/>
                    </a:lnR>
                    <a:lnT>
                      <a:noFill/>
                    </a:lnT>
                    <a:lnB>
                      <a:noFill/>
                    </a:lnB>
                    <a:solidFill>
                      <a:srgbClr val="FFFFFF"/>
                    </a:solidFill>
                  </a:tcPr>
                </a:tc>
                <a:tc>
                  <a:txBody>
                    <a:bodyPr/>
                    <a:lstStyle/>
                    <a:p>
                      <a:pPr algn="ctr" fontAlgn="ctr"/>
                      <a:r>
                        <a:rPr lang="es-MX" sz="1100" b="0" i="0" u="none" strike="noStrike">
                          <a:solidFill>
                            <a:srgbClr val="203764"/>
                          </a:solidFill>
                          <a:effectLst/>
                          <a:latin typeface="Century Gothic" panose="020B0502020202020204" pitchFamily="34" charset="0"/>
                        </a:rPr>
                        <a:t>25 bps</a:t>
                      </a:r>
                    </a:p>
                  </a:txBody>
                  <a:tcPr marL="7620" marR="7620" marT="7620" marB="0" anchor="ctr">
                    <a:lnL>
                      <a:noFill/>
                    </a:lnL>
                    <a:lnR>
                      <a:noFill/>
                    </a:lnR>
                    <a:lnT>
                      <a:noFill/>
                    </a:lnT>
                    <a:lnB>
                      <a:noFill/>
                    </a:lnB>
                    <a:solidFill>
                      <a:srgbClr val="FFFFFF"/>
                    </a:solidFill>
                  </a:tcPr>
                </a:tc>
                <a:tc>
                  <a:txBody>
                    <a:bodyPr/>
                    <a:lstStyle/>
                    <a:p>
                      <a:pPr algn="ctr" fontAlgn="ctr"/>
                      <a:r>
                        <a:rPr lang="es-MX" sz="1100" b="0" i="0" u="none" strike="noStrike">
                          <a:solidFill>
                            <a:srgbClr val="000000"/>
                          </a:solidFill>
                          <a:effectLst/>
                          <a:latin typeface="Century Gothic" panose="020B0502020202020204" pitchFamily="34" charset="0"/>
                        </a:rPr>
                        <a:t> </a:t>
                      </a:r>
                    </a:p>
                  </a:txBody>
                  <a:tcPr marL="7620" marR="7620" marT="7620" marB="0" anchor="ctr">
                    <a:lnL>
                      <a:noFill/>
                    </a:lnL>
                    <a:lnR>
                      <a:noFill/>
                    </a:lnR>
                    <a:lnT>
                      <a:noFill/>
                    </a:lnT>
                    <a:lnB>
                      <a:noFill/>
                    </a:lnB>
                    <a:solidFill>
                      <a:srgbClr val="FFFFFF"/>
                    </a:solidFill>
                  </a:tcPr>
                </a:tc>
                <a:tc>
                  <a:txBody>
                    <a:bodyPr/>
                    <a:lstStyle/>
                    <a:p>
                      <a:pPr algn="ctr" fontAlgn="b"/>
                      <a:r>
                        <a:rPr lang="es-MX" sz="1100" b="0" i="0" u="none" strike="noStrike">
                          <a:solidFill>
                            <a:srgbClr val="3A3838"/>
                          </a:solidFill>
                          <a:effectLst/>
                          <a:latin typeface="Century Gothic" panose="020B0502020202020204" pitchFamily="34" charset="0"/>
                        </a:rPr>
                        <a:t>2.61%</a:t>
                      </a:r>
                    </a:p>
                  </a:txBody>
                  <a:tcPr marL="7620" marR="7620" marT="7620" marB="0" anchor="b">
                    <a:lnL>
                      <a:noFill/>
                    </a:lnL>
                    <a:lnR>
                      <a:noFill/>
                    </a:lnR>
                    <a:lnT>
                      <a:noFill/>
                    </a:lnT>
                    <a:lnB>
                      <a:noFill/>
                    </a:lnB>
                    <a:solidFill>
                      <a:srgbClr val="FFFFFF"/>
                    </a:solidFill>
                  </a:tcPr>
                </a:tc>
                <a:tc>
                  <a:txBody>
                    <a:bodyPr/>
                    <a:lstStyle/>
                    <a:p>
                      <a:pPr algn="ctr" fontAlgn="ctr"/>
                      <a:r>
                        <a:rPr lang="es-MX" sz="1100" b="0" i="0" u="none" strike="noStrike">
                          <a:solidFill>
                            <a:srgbClr val="3A3838"/>
                          </a:solidFill>
                          <a:effectLst/>
                          <a:latin typeface="Century Gothic" panose="020B0502020202020204" pitchFamily="34" charset="0"/>
                        </a:rPr>
                        <a:t>2.74%</a:t>
                      </a:r>
                    </a:p>
                  </a:txBody>
                  <a:tcPr marL="7620" marR="7620" marT="7620" marB="0" anchor="ctr">
                    <a:lnL>
                      <a:noFill/>
                    </a:lnL>
                    <a:lnR>
                      <a:noFill/>
                    </a:lnR>
                    <a:lnT>
                      <a:noFill/>
                    </a:lnT>
                    <a:lnB>
                      <a:noFill/>
                    </a:lnB>
                    <a:solidFill>
                      <a:srgbClr val="FFFFFF"/>
                    </a:solidFill>
                  </a:tcPr>
                </a:tc>
                <a:tc>
                  <a:txBody>
                    <a:bodyPr/>
                    <a:lstStyle/>
                    <a:p>
                      <a:pPr algn="ctr" fontAlgn="ctr"/>
                      <a:r>
                        <a:rPr lang="es-MX" sz="1100" b="0" i="0" u="none" strike="noStrike">
                          <a:solidFill>
                            <a:srgbClr val="000000"/>
                          </a:solidFill>
                          <a:effectLst/>
                          <a:latin typeface="Century Gothic" panose="020B0502020202020204" pitchFamily="34" charset="0"/>
                        </a:rPr>
                        <a:t> </a:t>
                      </a:r>
                    </a:p>
                  </a:txBody>
                  <a:tcPr marL="7620" marR="7620" marT="7620" marB="0" anchor="ctr">
                    <a:lnL>
                      <a:noFill/>
                    </a:lnL>
                    <a:lnR>
                      <a:noFill/>
                    </a:lnR>
                    <a:lnT>
                      <a:noFill/>
                    </a:lnT>
                    <a:lnB>
                      <a:noFill/>
                    </a:lnB>
                    <a:solidFill>
                      <a:srgbClr val="FFFFFF"/>
                    </a:solidFill>
                  </a:tcPr>
                </a:tc>
                <a:tc>
                  <a:txBody>
                    <a:bodyPr/>
                    <a:lstStyle/>
                    <a:p>
                      <a:pPr algn="ctr" fontAlgn="ctr"/>
                      <a:r>
                        <a:rPr lang="es-MX" sz="1100" b="0" i="0" u="none" strike="noStrike">
                          <a:solidFill>
                            <a:srgbClr val="3A3838"/>
                          </a:solidFill>
                          <a:effectLst/>
                          <a:latin typeface="Century Gothic" panose="020B0502020202020204" pitchFamily="34" charset="0"/>
                        </a:rPr>
                        <a:t>15.91%</a:t>
                      </a:r>
                    </a:p>
                  </a:txBody>
                  <a:tcPr marL="7620" marR="7620" marT="7620" marB="0" anchor="ctr">
                    <a:lnL>
                      <a:noFill/>
                    </a:lnL>
                    <a:lnR>
                      <a:noFill/>
                    </a:lnR>
                    <a:lnT>
                      <a:noFill/>
                    </a:lnT>
                    <a:lnB>
                      <a:noFill/>
                    </a:lnB>
                    <a:solidFill>
                      <a:srgbClr val="FFFFFF"/>
                    </a:solidFill>
                  </a:tcPr>
                </a:tc>
                <a:tc>
                  <a:txBody>
                    <a:bodyPr/>
                    <a:lstStyle/>
                    <a:p>
                      <a:pPr algn="ctr" fontAlgn="ctr"/>
                      <a:r>
                        <a:rPr lang="es-MX" sz="1100" b="0" i="0" u="none" strike="noStrike">
                          <a:solidFill>
                            <a:srgbClr val="3A3838"/>
                          </a:solidFill>
                          <a:effectLst/>
                          <a:latin typeface="Century Gothic" panose="020B0502020202020204" pitchFamily="34" charset="0"/>
                        </a:rPr>
                        <a:t>9.95%</a:t>
                      </a:r>
                    </a:p>
                  </a:txBody>
                  <a:tcPr marL="7620" marR="7620" marT="7620" marB="0" anchor="ctr">
                    <a:lnL>
                      <a:noFill/>
                    </a:lnL>
                    <a:lnR>
                      <a:noFill/>
                    </a:lnR>
                    <a:lnT>
                      <a:noFill/>
                    </a:lnT>
                    <a:lnB>
                      <a:noFill/>
                    </a:lnB>
                    <a:solidFill>
                      <a:srgbClr val="FFFFFF"/>
                    </a:solidFill>
                  </a:tcPr>
                </a:tc>
                <a:tc>
                  <a:txBody>
                    <a:bodyPr/>
                    <a:lstStyle/>
                    <a:p>
                      <a:pPr algn="ctr" fontAlgn="ctr"/>
                      <a:r>
                        <a:rPr lang="es-MX" sz="1100" b="0" i="0" u="none" strike="noStrike">
                          <a:solidFill>
                            <a:srgbClr val="3A3838"/>
                          </a:solidFill>
                          <a:effectLst/>
                          <a:latin typeface="Century Gothic" panose="020B0502020202020204" pitchFamily="34" charset="0"/>
                        </a:rPr>
                        <a:t>16.11%</a:t>
                      </a:r>
                    </a:p>
                  </a:txBody>
                  <a:tcPr marL="7620" marR="7620" marT="7620" marB="0" anchor="ctr">
                    <a:lnL>
                      <a:noFill/>
                    </a:lnL>
                    <a:lnR>
                      <a:noFill/>
                    </a:lnR>
                    <a:lnT>
                      <a:noFill/>
                    </a:lnT>
                    <a:lnB>
                      <a:noFill/>
                    </a:lnB>
                    <a:solidFill>
                      <a:srgbClr val="FFFFFF"/>
                    </a:solidFill>
                  </a:tcPr>
                </a:tc>
                <a:tc>
                  <a:txBody>
                    <a:bodyPr/>
                    <a:lstStyle/>
                    <a:p>
                      <a:pPr algn="l" fontAlgn="b"/>
                      <a:r>
                        <a:rPr lang="es-MX" sz="1100" b="0" i="0" u="none" strike="noStrike">
                          <a:solidFill>
                            <a:srgbClr val="000000"/>
                          </a:solidFill>
                          <a:effectLst/>
                          <a:latin typeface="Century Gothic" panose="020B0502020202020204" pitchFamily="34" charset="0"/>
                        </a:rPr>
                        <a:t> </a:t>
                      </a:r>
                    </a:p>
                  </a:txBody>
                  <a:tcPr marL="7620" marR="7620" marT="7620" marB="0" anchor="b">
                    <a:lnL>
                      <a:noFill/>
                    </a:lnL>
                    <a:lnR w="12700" cap="flat" cmpd="sng" algn="ctr">
                      <a:solidFill>
                        <a:srgbClr val="262626"/>
                      </a:solidFill>
                      <a:prstDash val="solid"/>
                      <a:round/>
                      <a:headEnd type="none" w="med" len="med"/>
                      <a:tailEnd type="none" w="med" len="med"/>
                    </a:lnR>
                    <a:lnT>
                      <a:noFill/>
                    </a:lnT>
                    <a:lnB>
                      <a:noFill/>
                    </a:lnB>
                    <a:solidFill>
                      <a:srgbClr val="FFFFFF"/>
                    </a:solidFill>
                  </a:tcPr>
                </a:tc>
              </a:tr>
              <a:tr h="175260">
                <a:tc>
                  <a:txBody>
                    <a:bodyPr/>
                    <a:lstStyle/>
                    <a:p>
                      <a:pPr algn="l" fontAlgn="b"/>
                      <a:r>
                        <a:rPr lang="es-MX" sz="1100" b="0" i="0" u="none" strike="noStrike">
                          <a:solidFill>
                            <a:srgbClr val="000000"/>
                          </a:solidFill>
                          <a:effectLst/>
                          <a:latin typeface="Century Gothic" panose="020B0502020202020204" pitchFamily="34" charset="0"/>
                        </a:rPr>
                        <a:t> </a:t>
                      </a:r>
                    </a:p>
                  </a:txBody>
                  <a:tcPr marL="7620" marR="7620" marT="7620" marB="0" anchor="b">
                    <a:lnL w="12700" cap="flat" cmpd="sng" algn="ctr">
                      <a:solidFill>
                        <a:srgbClr val="262626"/>
                      </a:solidFill>
                      <a:prstDash val="solid"/>
                      <a:round/>
                      <a:headEnd type="none" w="med" len="med"/>
                      <a:tailEnd type="none" w="med" len="med"/>
                    </a:lnL>
                    <a:lnR>
                      <a:noFill/>
                    </a:lnR>
                    <a:lnT>
                      <a:noFill/>
                    </a:lnT>
                    <a:lnB>
                      <a:noFill/>
                    </a:lnB>
                  </a:tcPr>
                </a:tc>
                <a:tc>
                  <a:txBody>
                    <a:bodyPr/>
                    <a:lstStyle/>
                    <a:p>
                      <a:pPr algn="ctr" fontAlgn="b"/>
                      <a:r>
                        <a:rPr lang="es-MX" sz="1100" b="0" i="0" u="none" strike="noStrike">
                          <a:solidFill>
                            <a:srgbClr val="203764"/>
                          </a:solidFill>
                          <a:effectLst/>
                          <a:latin typeface="Century Gothic" panose="020B0502020202020204" pitchFamily="34" charset="0"/>
                        </a:rPr>
                        <a:t> </a:t>
                      </a:r>
                    </a:p>
                  </a:txBody>
                  <a:tcPr marL="7620" marR="7620" marT="7620" marB="0" anchor="b">
                    <a:lnL>
                      <a:noFill/>
                    </a:lnL>
                    <a:lnR>
                      <a:noFill/>
                    </a:lnR>
                    <a:lnT>
                      <a:noFill/>
                    </a:lnT>
                    <a:lnB>
                      <a:noFill/>
                    </a:lnB>
                    <a:solidFill>
                      <a:srgbClr val="D9E1F2"/>
                    </a:solidFill>
                  </a:tcPr>
                </a:tc>
                <a:tc>
                  <a:txBody>
                    <a:bodyPr/>
                    <a:lstStyle/>
                    <a:p>
                      <a:pPr algn="ctr" fontAlgn="b"/>
                      <a:r>
                        <a:rPr lang="es-MX" sz="1100" b="0" i="0" u="none" strike="noStrike">
                          <a:solidFill>
                            <a:srgbClr val="203764"/>
                          </a:solidFill>
                          <a:effectLst/>
                          <a:latin typeface="Century Gothic" panose="020B0502020202020204" pitchFamily="34" charset="0"/>
                        </a:rPr>
                        <a:t>Caso base</a:t>
                      </a:r>
                    </a:p>
                  </a:txBody>
                  <a:tcPr marL="7620" marR="7620" marT="7620" marB="0" anchor="b">
                    <a:lnL>
                      <a:noFill/>
                    </a:lnL>
                    <a:lnR>
                      <a:noFill/>
                    </a:lnR>
                    <a:lnT>
                      <a:noFill/>
                    </a:lnT>
                    <a:lnB>
                      <a:noFill/>
                    </a:lnB>
                    <a:solidFill>
                      <a:srgbClr val="D9E1F2"/>
                    </a:solidFill>
                  </a:tcPr>
                </a:tc>
                <a:tc>
                  <a:txBody>
                    <a:bodyPr/>
                    <a:lstStyle/>
                    <a:p>
                      <a:pPr algn="ctr" fontAlgn="b"/>
                      <a:r>
                        <a:rPr lang="es-MX" sz="1100" b="0" i="0" u="none" strike="noStrike">
                          <a:solidFill>
                            <a:srgbClr val="203764"/>
                          </a:solidFill>
                          <a:effectLst/>
                          <a:latin typeface="Century Gothic" panose="020B0502020202020204" pitchFamily="34" charset="0"/>
                        </a:rPr>
                        <a:t> </a:t>
                      </a:r>
                    </a:p>
                  </a:txBody>
                  <a:tcPr marL="7620" marR="7620" marT="7620" marB="0" anchor="b">
                    <a:lnL>
                      <a:noFill/>
                    </a:lnL>
                    <a:lnR>
                      <a:noFill/>
                    </a:lnR>
                    <a:lnT>
                      <a:noFill/>
                    </a:lnT>
                    <a:lnB>
                      <a:noFill/>
                    </a:lnB>
                    <a:solidFill>
                      <a:srgbClr val="D9E1F2"/>
                    </a:solidFill>
                  </a:tcPr>
                </a:tc>
                <a:tc>
                  <a:txBody>
                    <a:bodyPr/>
                    <a:lstStyle/>
                    <a:p>
                      <a:pPr algn="ctr" fontAlgn="b"/>
                      <a:r>
                        <a:rPr lang="es-MX" sz="1100" b="0" i="0" u="none" strike="noStrike">
                          <a:solidFill>
                            <a:srgbClr val="203764"/>
                          </a:solidFill>
                          <a:effectLst/>
                          <a:latin typeface="Century Gothic" panose="020B0502020202020204" pitchFamily="34" charset="0"/>
                        </a:rPr>
                        <a:t>2.36%</a:t>
                      </a:r>
                    </a:p>
                  </a:txBody>
                  <a:tcPr marL="7620" marR="7620" marT="7620" marB="0" anchor="b">
                    <a:lnL>
                      <a:noFill/>
                    </a:lnL>
                    <a:lnR>
                      <a:noFill/>
                    </a:lnR>
                    <a:lnT>
                      <a:noFill/>
                    </a:lnT>
                    <a:lnB>
                      <a:noFill/>
                    </a:lnB>
                    <a:solidFill>
                      <a:srgbClr val="D9E1F2"/>
                    </a:solidFill>
                  </a:tcPr>
                </a:tc>
                <a:tc>
                  <a:txBody>
                    <a:bodyPr/>
                    <a:lstStyle/>
                    <a:p>
                      <a:pPr algn="ctr" fontAlgn="ctr"/>
                      <a:r>
                        <a:rPr lang="es-MX" sz="1100" b="0" i="0" u="none" strike="noStrike">
                          <a:solidFill>
                            <a:srgbClr val="203764"/>
                          </a:solidFill>
                          <a:effectLst/>
                          <a:latin typeface="Century Gothic" panose="020B0502020202020204" pitchFamily="34" charset="0"/>
                        </a:rPr>
                        <a:t>2.48%</a:t>
                      </a:r>
                    </a:p>
                  </a:txBody>
                  <a:tcPr marL="7620" marR="7620" marT="7620" marB="0" anchor="ctr">
                    <a:lnL>
                      <a:noFill/>
                    </a:lnL>
                    <a:lnR>
                      <a:noFill/>
                    </a:lnR>
                    <a:lnT>
                      <a:noFill/>
                    </a:lnT>
                    <a:lnB>
                      <a:noFill/>
                    </a:lnB>
                    <a:solidFill>
                      <a:srgbClr val="D9E1F2"/>
                    </a:solidFill>
                  </a:tcPr>
                </a:tc>
                <a:tc>
                  <a:txBody>
                    <a:bodyPr/>
                    <a:lstStyle/>
                    <a:p>
                      <a:pPr algn="ctr" fontAlgn="ctr"/>
                      <a:r>
                        <a:rPr lang="es-MX" sz="1100" b="0" i="0" u="none" strike="noStrike">
                          <a:solidFill>
                            <a:srgbClr val="203764"/>
                          </a:solidFill>
                          <a:effectLst/>
                          <a:latin typeface="Century Gothic" panose="020B0502020202020204" pitchFamily="34" charset="0"/>
                        </a:rPr>
                        <a:t> </a:t>
                      </a:r>
                    </a:p>
                  </a:txBody>
                  <a:tcPr marL="7620" marR="7620" marT="7620" marB="0" anchor="ctr">
                    <a:lnL>
                      <a:noFill/>
                    </a:lnL>
                    <a:lnR>
                      <a:noFill/>
                    </a:lnR>
                    <a:lnT>
                      <a:noFill/>
                    </a:lnT>
                    <a:lnB>
                      <a:noFill/>
                    </a:lnB>
                    <a:solidFill>
                      <a:srgbClr val="D9E1F2"/>
                    </a:solidFill>
                  </a:tcPr>
                </a:tc>
                <a:tc>
                  <a:txBody>
                    <a:bodyPr/>
                    <a:lstStyle/>
                    <a:p>
                      <a:pPr algn="ctr" fontAlgn="ctr"/>
                      <a:r>
                        <a:rPr lang="es-MX" sz="1100" b="0" i="0" u="none" strike="noStrike">
                          <a:solidFill>
                            <a:srgbClr val="203764"/>
                          </a:solidFill>
                          <a:effectLst/>
                          <a:latin typeface="Century Gothic" panose="020B0502020202020204" pitchFamily="34" charset="0"/>
                        </a:rPr>
                        <a:t>15.10%</a:t>
                      </a:r>
                    </a:p>
                  </a:txBody>
                  <a:tcPr marL="7620" marR="7620" marT="7620" marB="0" anchor="ctr">
                    <a:lnL>
                      <a:noFill/>
                    </a:lnL>
                    <a:lnR>
                      <a:noFill/>
                    </a:lnR>
                    <a:lnT>
                      <a:noFill/>
                    </a:lnT>
                    <a:lnB>
                      <a:noFill/>
                    </a:lnB>
                    <a:solidFill>
                      <a:srgbClr val="D9E1F2"/>
                    </a:solidFill>
                  </a:tcPr>
                </a:tc>
                <a:tc>
                  <a:txBody>
                    <a:bodyPr/>
                    <a:lstStyle/>
                    <a:p>
                      <a:pPr algn="ctr" fontAlgn="ctr"/>
                      <a:r>
                        <a:rPr lang="es-MX" sz="1100" b="0" i="0" u="none" strike="noStrike">
                          <a:solidFill>
                            <a:srgbClr val="203764"/>
                          </a:solidFill>
                          <a:effectLst/>
                          <a:latin typeface="Century Gothic" panose="020B0502020202020204" pitchFamily="34" charset="0"/>
                        </a:rPr>
                        <a:t>9.20%</a:t>
                      </a:r>
                    </a:p>
                  </a:txBody>
                  <a:tcPr marL="7620" marR="7620" marT="7620" marB="0" anchor="ctr">
                    <a:lnL>
                      <a:noFill/>
                    </a:lnL>
                    <a:lnR>
                      <a:noFill/>
                    </a:lnR>
                    <a:lnT>
                      <a:noFill/>
                    </a:lnT>
                    <a:lnB>
                      <a:noFill/>
                    </a:lnB>
                    <a:solidFill>
                      <a:srgbClr val="D9E1F2"/>
                    </a:solidFill>
                  </a:tcPr>
                </a:tc>
                <a:tc>
                  <a:txBody>
                    <a:bodyPr/>
                    <a:lstStyle/>
                    <a:p>
                      <a:pPr algn="ctr" fontAlgn="ctr"/>
                      <a:r>
                        <a:rPr lang="es-MX" sz="1100" b="0" i="0" u="none" strike="noStrike">
                          <a:solidFill>
                            <a:srgbClr val="203764"/>
                          </a:solidFill>
                          <a:effectLst/>
                          <a:latin typeface="Century Gothic" panose="020B0502020202020204" pitchFamily="34" charset="0"/>
                        </a:rPr>
                        <a:t>15.30%</a:t>
                      </a:r>
                    </a:p>
                  </a:txBody>
                  <a:tcPr marL="7620" marR="7620" marT="7620" marB="0" anchor="ctr">
                    <a:lnL>
                      <a:noFill/>
                    </a:lnL>
                    <a:lnR>
                      <a:noFill/>
                    </a:lnR>
                    <a:lnT>
                      <a:noFill/>
                    </a:lnT>
                    <a:lnB>
                      <a:noFill/>
                    </a:lnB>
                    <a:solidFill>
                      <a:srgbClr val="D9E1F2"/>
                    </a:solidFill>
                  </a:tcPr>
                </a:tc>
                <a:tc>
                  <a:txBody>
                    <a:bodyPr/>
                    <a:lstStyle/>
                    <a:p>
                      <a:pPr algn="l" fontAlgn="b"/>
                      <a:r>
                        <a:rPr lang="es-MX" sz="1100" b="0" i="0" u="none" strike="noStrike">
                          <a:solidFill>
                            <a:srgbClr val="000000"/>
                          </a:solidFill>
                          <a:effectLst/>
                          <a:latin typeface="Century Gothic" panose="020B0502020202020204" pitchFamily="34" charset="0"/>
                        </a:rPr>
                        <a:t> </a:t>
                      </a:r>
                    </a:p>
                  </a:txBody>
                  <a:tcPr marL="7620" marR="7620" marT="7620" marB="0" anchor="b">
                    <a:lnL>
                      <a:noFill/>
                    </a:lnL>
                    <a:lnR w="12700" cap="flat" cmpd="sng" algn="ctr">
                      <a:solidFill>
                        <a:srgbClr val="262626"/>
                      </a:solidFill>
                      <a:prstDash val="solid"/>
                      <a:round/>
                      <a:headEnd type="none" w="med" len="med"/>
                      <a:tailEnd type="none" w="med" len="med"/>
                    </a:lnR>
                    <a:lnT>
                      <a:noFill/>
                    </a:lnT>
                    <a:lnB>
                      <a:noFill/>
                    </a:lnB>
                    <a:solidFill>
                      <a:srgbClr val="FFFFFF"/>
                    </a:solidFill>
                  </a:tcPr>
                </a:tc>
              </a:tr>
              <a:tr h="175260">
                <a:tc>
                  <a:txBody>
                    <a:bodyPr/>
                    <a:lstStyle/>
                    <a:p>
                      <a:pPr algn="l" fontAlgn="b"/>
                      <a:r>
                        <a:rPr lang="es-MX" sz="1100" b="0" i="0" u="none" strike="noStrike">
                          <a:solidFill>
                            <a:srgbClr val="000000"/>
                          </a:solidFill>
                          <a:effectLst/>
                          <a:latin typeface="Century Gothic" panose="020B0502020202020204" pitchFamily="34" charset="0"/>
                        </a:rPr>
                        <a:t> </a:t>
                      </a:r>
                    </a:p>
                  </a:txBody>
                  <a:tcPr marL="7620" marR="7620" marT="7620" marB="0" anchor="b">
                    <a:lnL w="12700" cap="flat" cmpd="sng" algn="ctr">
                      <a:solidFill>
                        <a:srgbClr val="262626"/>
                      </a:solidFill>
                      <a:prstDash val="solid"/>
                      <a:round/>
                      <a:headEnd type="none" w="med" len="med"/>
                      <a:tailEnd type="none" w="med" len="med"/>
                    </a:lnL>
                    <a:lnR>
                      <a:noFill/>
                    </a:lnR>
                    <a:lnT>
                      <a:noFill/>
                    </a:lnT>
                    <a:lnB>
                      <a:noFill/>
                    </a:lnB>
                    <a:solidFill>
                      <a:srgbClr val="FFFFFF"/>
                    </a:solidFill>
                  </a:tcPr>
                </a:tc>
                <a:tc>
                  <a:txBody>
                    <a:bodyPr/>
                    <a:lstStyle/>
                    <a:p>
                      <a:pPr algn="ctr" fontAlgn="b"/>
                      <a:r>
                        <a:rPr lang="es-MX" sz="1100" b="0" i="0" u="none" strike="noStrike">
                          <a:solidFill>
                            <a:srgbClr val="000000"/>
                          </a:solidFill>
                          <a:effectLst/>
                          <a:latin typeface="Century Gothic" panose="020B0502020202020204" pitchFamily="34" charset="0"/>
                        </a:rPr>
                        <a:t>-</a:t>
                      </a:r>
                    </a:p>
                  </a:txBody>
                  <a:tcPr marL="7620" marR="7620" marT="7620" marB="0" anchor="b">
                    <a:lnL>
                      <a:noFill/>
                    </a:lnL>
                    <a:lnR>
                      <a:noFill/>
                    </a:lnR>
                    <a:lnT>
                      <a:noFill/>
                    </a:lnT>
                    <a:lnB>
                      <a:noFill/>
                    </a:lnB>
                    <a:solidFill>
                      <a:srgbClr val="FFFFFF"/>
                    </a:solidFill>
                  </a:tcPr>
                </a:tc>
                <a:tc>
                  <a:txBody>
                    <a:bodyPr/>
                    <a:lstStyle/>
                    <a:p>
                      <a:pPr algn="ctr" fontAlgn="ctr"/>
                      <a:r>
                        <a:rPr lang="es-MX" sz="1100" b="0" i="0" u="none" strike="noStrike">
                          <a:solidFill>
                            <a:srgbClr val="203764"/>
                          </a:solidFill>
                          <a:effectLst/>
                          <a:latin typeface="Century Gothic" panose="020B0502020202020204" pitchFamily="34" charset="0"/>
                        </a:rPr>
                        <a:t>25 bps</a:t>
                      </a:r>
                    </a:p>
                  </a:txBody>
                  <a:tcPr marL="7620" marR="7620" marT="7620" marB="0" anchor="ctr">
                    <a:lnL>
                      <a:noFill/>
                    </a:lnL>
                    <a:lnR>
                      <a:noFill/>
                    </a:lnR>
                    <a:lnT>
                      <a:noFill/>
                    </a:lnT>
                    <a:lnB>
                      <a:noFill/>
                    </a:lnB>
                    <a:solidFill>
                      <a:srgbClr val="FFFFFF"/>
                    </a:solidFill>
                  </a:tcPr>
                </a:tc>
                <a:tc>
                  <a:txBody>
                    <a:bodyPr/>
                    <a:lstStyle/>
                    <a:p>
                      <a:pPr algn="ctr" fontAlgn="ctr"/>
                      <a:r>
                        <a:rPr lang="es-MX" sz="1100" b="0" i="0" u="none" strike="noStrike">
                          <a:solidFill>
                            <a:srgbClr val="000000"/>
                          </a:solidFill>
                          <a:effectLst/>
                          <a:latin typeface="Century Gothic" panose="020B0502020202020204" pitchFamily="34" charset="0"/>
                        </a:rPr>
                        <a:t> </a:t>
                      </a:r>
                    </a:p>
                  </a:txBody>
                  <a:tcPr marL="7620" marR="7620" marT="7620" marB="0" anchor="ctr">
                    <a:lnL>
                      <a:noFill/>
                    </a:lnL>
                    <a:lnR>
                      <a:noFill/>
                    </a:lnR>
                    <a:lnT>
                      <a:noFill/>
                    </a:lnT>
                    <a:lnB>
                      <a:noFill/>
                    </a:lnB>
                    <a:solidFill>
                      <a:srgbClr val="FFFFFF"/>
                    </a:solidFill>
                  </a:tcPr>
                </a:tc>
                <a:tc>
                  <a:txBody>
                    <a:bodyPr/>
                    <a:lstStyle/>
                    <a:p>
                      <a:pPr algn="ctr" fontAlgn="b"/>
                      <a:r>
                        <a:rPr lang="es-MX" sz="1100" b="0" i="0" u="none" strike="noStrike">
                          <a:solidFill>
                            <a:srgbClr val="3A3838"/>
                          </a:solidFill>
                          <a:effectLst/>
                          <a:latin typeface="Century Gothic" panose="020B0502020202020204" pitchFamily="34" charset="0"/>
                        </a:rPr>
                        <a:t>2.11%</a:t>
                      </a:r>
                    </a:p>
                  </a:txBody>
                  <a:tcPr marL="7620" marR="7620" marT="7620" marB="0" anchor="b">
                    <a:lnL>
                      <a:noFill/>
                    </a:lnL>
                    <a:lnR>
                      <a:noFill/>
                    </a:lnR>
                    <a:lnT>
                      <a:noFill/>
                    </a:lnT>
                    <a:lnB>
                      <a:noFill/>
                    </a:lnB>
                    <a:solidFill>
                      <a:srgbClr val="FFFFFF"/>
                    </a:solidFill>
                  </a:tcPr>
                </a:tc>
                <a:tc>
                  <a:txBody>
                    <a:bodyPr/>
                    <a:lstStyle/>
                    <a:p>
                      <a:pPr algn="ctr" fontAlgn="ctr"/>
                      <a:r>
                        <a:rPr lang="es-MX" sz="1100" b="0" i="0" u="none" strike="noStrike">
                          <a:solidFill>
                            <a:srgbClr val="3A3838"/>
                          </a:solidFill>
                          <a:effectLst/>
                          <a:latin typeface="Century Gothic" panose="020B0502020202020204" pitchFamily="34" charset="0"/>
                        </a:rPr>
                        <a:t>2.23%</a:t>
                      </a:r>
                    </a:p>
                  </a:txBody>
                  <a:tcPr marL="7620" marR="7620" marT="7620" marB="0" anchor="ctr">
                    <a:lnL>
                      <a:noFill/>
                    </a:lnL>
                    <a:lnR>
                      <a:noFill/>
                    </a:lnR>
                    <a:lnT>
                      <a:noFill/>
                    </a:lnT>
                    <a:lnB>
                      <a:noFill/>
                    </a:lnB>
                    <a:solidFill>
                      <a:srgbClr val="FFFFFF"/>
                    </a:solidFill>
                  </a:tcPr>
                </a:tc>
                <a:tc>
                  <a:txBody>
                    <a:bodyPr/>
                    <a:lstStyle/>
                    <a:p>
                      <a:pPr algn="ctr" fontAlgn="ctr"/>
                      <a:r>
                        <a:rPr lang="es-MX" sz="1100" b="0" i="0" u="none" strike="noStrike">
                          <a:solidFill>
                            <a:srgbClr val="000000"/>
                          </a:solidFill>
                          <a:effectLst/>
                          <a:latin typeface="Century Gothic" panose="020B0502020202020204" pitchFamily="34" charset="0"/>
                        </a:rPr>
                        <a:t> </a:t>
                      </a:r>
                    </a:p>
                  </a:txBody>
                  <a:tcPr marL="7620" marR="7620" marT="7620" marB="0" anchor="ctr">
                    <a:lnL>
                      <a:noFill/>
                    </a:lnL>
                    <a:lnR>
                      <a:noFill/>
                    </a:lnR>
                    <a:lnT>
                      <a:noFill/>
                    </a:lnT>
                    <a:lnB>
                      <a:noFill/>
                    </a:lnB>
                    <a:solidFill>
                      <a:srgbClr val="FFFFFF"/>
                    </a:solidFill>
                  </a:tcPr>
                </a:tc>
                <a:tc>
                  <a:txBody>
                    <a:bodyPr/>
                    <a:lstStyle/>
                    <a:p>
                      <a:pPr algn="ctr" fontAlgn="ctr"/>
                      <a:r>
                        <a:rPr lang="es-MX" sz="1100" b="0" i="0" u="none" strike="noStrike">
                          <a:solidFill>
                            <a:srgbClr val="3A3838"/>
                          </a:solidFill>
                          <a:effectLst/>
                          <a:latin typeface="Century Gothic" panose="020B0502020202020204" pitchFamily="34" charset="0"/>
                        </a:rPr>
                        <a:t>14.32%</a:t>
                      </a:r>
                    </a:p>
                  </a:txBody>
                  <a:tcPr marL="7620" marR="7620" marT="7620" marB="0" anchor="ctr">
                    <a:lnL>
                      <a:noFill/>
                    </a:lnL>
                    <a:lnR>
                      <a:noFill/>
                    </a:lnR>
                    <a:lnT>
                      <a:noFill/>
                    </a:lnT>
                    <a:lnB>
                      <a:noFill/>
                    </a:lnB>
                    <a:solidFill>
                      <a:srgbClr val="FFFFFF"/>
                    </a:solidFill>
                  </a:tcPr>
                </a:tc>
                <a:tc>
                  <a:txBody>
                    <a:bodyPr/>
                    <a:lstStyle/>
                    <a:p>
                      <a:pPr algn="ctr" fontAlgn="ctr"/>
                      <a:r>
                        <a:rPr lang="es-MX" sz="1100" b="0" i="0" u="none" strike="noStrike">
                          <a:solidFill>
                            <a:srgbClr val="3A3838"/>
                          </a:solidFill>
                          <a:effectLst/>
                          <a:latin typeface="Century Gothic" panose="020B0502020202020204" pitchFamily="34" charset="0"/>
                        </a:rPr>
                        <a:t>8.55%</a:t>
                      </a:r>
                    </a:p>
                  </a:txBody>
                  <a:tcPr marL="7620" marR="7620" marT="7620" marB="0" anchor="ctr">
                    <a:lnL>
                      <a:noFill/>
                    </a:lnL>
                    <a:lnR>
                      <a:noFill/>
                    </a:lnR>
                    <a:lnT>
                      <a:noFill/>
                    </a:lnT>
                    <a:lnB>
                      <a:noFill/>
                    </a:lnB>
                    <a:solidFill>
                      <a:srgbClr val="FFFFFF"/>
                    </a:solidFill>
                  </a:tcPr>
                </a:tc>
                <a:tc>
                  <a:txBody>
                    <a:bodyPr/>
                    <a:lstStyle/>
                    <a:p>
                      <a:pPr algn="ctr" fontAlgn="ctr"/>
                      <a:r>
                        <a:rPr lang="es-MX" sz="1100" b="0" i="0" u="none" strike="noStrike">
                          <a:solidFill>
                            <a:srgbClr val="3A3838"/>
                          </a:solidFill>
                          <a:effectLst/>
                          <a:latin typeface="Century Gothic" panose="020B0502020202020204" pitchFamily="34" charset="0"/>
                        </a:rPr>
                        <a:t>14.55%</a:t>
                      </a:r>
                    </a:p>
                  </a:txBody>
                  <a:tcPr marL="7620" marR="7620" marT="7620" marB="0" anchor="ctr">
                    <a:lnL>
                      <a:noFill/>
                    </a:lnL>
                    <a:lnR>
                      <a:noFill/>
                    </a:lnR>
                    <a:lnT>
                      <a:noFill/>
                    </a:lnT>
                    <a:lnB>
                      <a:noFill/>
                    </a:lnB>
                    <a:solidFill>
                      <a:srgbClr val="FFFFFF"/>
                    </a:solidFill>
                  </a:tcPr>
                </a:tc>
                <a:tc>
                  <a:txBody>
                    <a:bodyPr/>
                    <a:lstStyle/>
                    <a:p>
                      <a:pPr algn="l" fontAlgn="b"/>
                      <a:r>
                        <a:rPr lang="es-MX" sz="1100" b="0" i="0" u="none" strike="noStrike">
                          <a:solidFill>
                            <a:srgbClr val="000000"/>
                          </a:solidFill>
                          <a:effectLst/>
                          <a:latin typeface="Century Gothic" panose="020B0502020202020204" pitchFamily="34" charset="0"/>
                        </a:rPr>
                        <a:t> </a:t>
                      </a:r>
                    </a:p>
                  </a:txBody>
                  <a:tcPr marL="7620" marR="7620" marT="7620" marB="0" anchor="b">
                    <a:lnL>
                      <a:noFill/>
                    </a:lnL>
                    <a:lnR w="12700" cap="flat" cmpd="sng" algn="ctr">
                      <a:solidFill>
                        <a:srgbClr val="262626"/>
                      </a:solidFill>
                      <a:prstDash val="solid"/>
                      <a:round/>
                      <a:headEnd type="none" w="med" len="med"/>
                      <a:tailEnd type="none" w="med" len="med"/>
                    </a:lnR>
                    <a:lnT>
                      <a:noFill/>
                    </a:lnT>
                    <a:lnB>
                      <a:noFill/>
                    </a:lnB>
                    <a:solidFill>
                      <a:srgbClr val="FFFFFF"/>
                    </a:solidFill>
                  </a:tcPr>
                </a:tc>
              </a:tr>
              <a:tr h="175260">
                <a:tc>
                  <a:txBody>
                    <a:bodyPr/>
                    <a:lstStyle/>
                    <a:p>
                      <a:pPr algn="l" fontAlgn="b"/>
                      <a:r>
                        <a:rPr lang="es-MX" sz="1100" b="0" i="0" u="none" strike="noStrike">
                          <a:solidFill>
                            <a:srgbClr val="000000"/>
                          </a:solidFill>
                          <a:effectLst/>
                          <a:latin typeface="Century Gothic" panose="020B0502020202020204" pitchFamily="34" charset="0"/>
                        </a:rPr>
                        <a:t> </a:t>
                      </a:r>
                    </a:p>
                  </a:txBody>
                  <a:tcPr marL="7620" marR="7620" marT="7620" marB="0" anchor="b">
                    <a:lnL w="12700" cap="flat" cmpd="sng" algn="ctr">
                      <a:solidFill>
                        <a:srgbClr val="262626"/>
                      </a:solidFill>
                      <a:prstDash val="solid"/>
                      <a:round/>
                      <a:headEnd type="none" w="med" len="med"/>
                      <a:tailEnd type="none" w="med" len="med"/>
                    </a:lnL>
                    <a:lnR>
                      <a:noFill/>
                    </a:lnR>
                    <a:lnT>
                      <a:noFill/>
                    </a:lnT>
                    <a:lnB>
                      <a:noFill/>
                    </a:lnB>
                    <a:solidFill>
                      <a:srgbClr val="FFFFFF"/>
                    </a:solidFill>
                  </a:tcPr>
                </a:tc>
                <a:tc>
                  <a:txBody>
                    <a:bodyPr/>
                    <a:lstStyle/>
                    <a:p>
                      <a:pPr algn="ctr" fontAlgn="b"/>
                      <a:r>
                        <a:rPr lang="es-MX" sz="1100" b="0" i="0" u="none" strike="noStrike">
                          <a:solidFill>
                            <a:srgbClr val="000000"/>
                          </a:solidFill>
                          <a:effectLst/>
                          <a:latin typeface="Century Gothic" panose="020B0502020202020204" pitchFamily="34" charset="0"/>
                        </a:rPr>
                        <a:t>-</a:t>
                      </a:r>
                    </a:p>
                  </a:txBody>
                  <a:tcPr marL="7620" marR="7620" marT="7620" marB="0" anchor="b">
                    <a:lnL>
                      <a:noFill/>
                    </a:lnL>
                    <a:lnR>
                      <a:noFill/>
                    </a:lnR>
                    <a:lnT>
                      <a:noFill/>
                    </a:lnT>
                    <a:lnB>
                      <a:noFill/>
                    </a:lnB>
                    <a:solidFill>
                      <a:srgbClr val="FFFFFF"/>
                    </a:solidFill>
                  </a:tcPr>
                </a:tc>
                <a:tc>
                  <a:txBody>
                    <a:bodyPr/>
                    <a:lstStyle/>
                    <a:p>
                      <a:pPr algn="ctr" fontAlgn="ctr"/>
                      <a:r>
                        <a:rPr lang="es-MX" sz="1100" b="0" i="0" u="none" strike="noStrike">
                          <a:solidFill>
                            <a:srgbClr val="203764"/>
                          </a:solidFill>
                          <a:effectLst/>
                          <a:latin typeface="Century Gothic" panose="020B0502020202020204" pitchFamily="34" charset="0"/>
                        </a:rPr>
                        <a:t>50 bps</a:t>
                      </a:r>
                    </a:p>
                  </a:txBody>
                  <a:tcPr marL="7620" marR="7620" marT="7620" marB="0" anchor="ctr">
                    <a:lnL>
                      <a:noFill/>
                    </a:lnL>
                    <a:lnR>
                      <a:noFill/>
                    </a:lnR>
                    <a:lnT>
                      <a:noFill/>
                    </a:lnT>
                    <a:lnB>
                      <a:noFill/>
                    </a:lnB>
                    <a:solidFill>
                      <a:srgbClr val="FFFFFF"/>
                    </a:solidFill>
                  </a:tcPr>
                </a:tc>
                <a:tc>
                  <a:txBody>
                    <a:bodyPr/>
                    <a:lstStyle/>
                    <a:p>
                      <a:pPr algn="ctr" fontAlgn="ctr"/>
                      <a:r>
                        <a:rPr lang="es-MX" sz="1100" b="0" i="0" u="none" strike="noStrike">
                          <a:solidFill>
                            <a:srgbClr val="000000"/>
                          </a:solidFill>
                          <a:effectLst/>
                          <a:latin typeface="Century Gothic" panose="020B0502020202020204" pitchFamily="34" charset="0"/>
                        </a:rPr>
                        <a:t> </a:t>
                      </a:r>
                    </a:p>
                  </a:txBody>
                  <a:tcPr marL="7620" marR="7620" marT="7620" marB="0" anchor="ctr">
                    <a:lnL>
                      <a:noFill/>
                    </a:lnL>
                    <a:lnR>
                      <a:noFill/>
                    </a:lnR>
                    <a:lnT>
                      <a:noFill/>
                    </a:lnT>
                    <a:lnB>
                      <a:noFill/>
                    </a:lnB>
                    <a:solidFill>
                      <a:srgbClr val="FFFFFF"/>
                    </a:solidFill>
                  </a:tcPr>
                </a:tc>
                <a:tc>
                  <a:txBody>
                    <a:bodyPr/>
                    <a:lstStyle/>
                    <a:p>
                      <a:pPr algn="ctr" fontAlgn="b"/>
                      <a:r>
                        <a:rPr lang="es-MX" sz="1100" b="0" i="0" u="none" strike="noStrike">
                          <a:solidFill>
                            <a:srgbClr val="3A3838"/>
                          </a:solidFill>
                          <a:effectLst/>
                          <a:latin typeface="Century Gothic" panose="020B0502020202020204" pitchFamily="34" charset="0"/>
                        </a:rPr>
                        <a:t>1.86%</a:t>
                      </a:r>
                    </a:p>
                  </a:txBody>
                  <a:tcPr marL="7620" marR="7620" marT="7620" marB="0" anchor="b">
                    <a:lnL>
                      <a:noFill/>
                    </a:lnL>
                    <a:lnR>
                      <a:noFill/>
                    </a:lnR>
                    <a:lnT>
                      <a:noFill/>
                    </a:lnT>
                    <a:lnB>
                      <a:noFill/>
                    </a:lnB>
                    <a:solidFill>
                      <a:srgbClr val="FFFFFF"/>
                    </a:solidFill>
                  </a:tcPr>
                </a:tc>
                <a:tc>
                  <a:txBody>
                    <a:bodyPr/>
                    <a:lstStyle/>
                    <a:p>
                      <a:pPr algn="ctr" fontAlgn="ctr"/>
                      <a:r>
                        <a:rPr lang="es-MX" sz="1100" b="0" i="0" u="none" strike="noStrike">
                          <a:solidFill>
                            <a:srgbClr val="3A3838"/>
                          </a:solidFill>
                          <a:effectLst/>
                          <a:latin typeface="Century Gothic" panose="020B0502020202020204" pitchFamily="34" charset="0"/>
                        </a:rPr>
                        <a:t>1.98%</a:t>
                      </a:r>
                    </a:p>
                  </a:txBody>
                  <a:tcPr marL="7620" marR="7620" marT="7620" marB="0" anchor="ctr">
                    <a:lnL>
                      <a:noFill/>
                    </a:lnL>
                    <a:lnR>
                      <a:noFill/>
                    </a:lnR>
                    <a:lnT>
                      <a:noFill/>
                    </a:lnT>
                    <a:lnB>
                      <a:noFill/>
                    </a:lnB>
                    <a:solidFill>
                      <a:srgbClr val="FFFFFF"/>
                    </a:solidFill>
                  </a:tcPr>
                </a:tc>
                <a:tc>
                  <a:txBody>
                    <a:bodyPr/>
                    <a:lstStyle/>
                    <a:p>
                      <a:pPr algn="ctr" fontAlgn="ctr"/>
                      <a:r>
                        <a:rPr lang="es-MX" sz="1100" b="0" i="0" u="none" strike="noStrike">
                          <a:solidFill>
                            <a:srgbClr val="000000"/>
                          </a:solidFill>
                          <a:effectLst/>
                          <a:latin typeface="Century Gothic" panose="020B0502020202020204" pitchFamily="34" charset="0"/>
                        </a:rPr>
                        <a:t> </a:t>
                      </a:r>
                    </a:p>
                  </a:txBody>
                  <a:tcPr marL="7620" marR="7620" marT="7620" marB="0" anchor="ctr">
                    <a:lnL>
                      <a:noFill/>
                    </a:lnL>
                    <a:lnR>
                      <a:noFill/>
                    </a:lnR>
                    <a:lnT>
                      <a:noFill/>
                    </a:lnT>
                    <a:lnB>
                      <a:noFill/>
                    </a:lnB>
                    <a:solidFill>
                      <a:srgbClr val="FFFFFF"/>
                    </a:solidFill>
                  </a:tcPr>
                </a:tc>
                <a:tc>
                  <a:txBody>
                    <a:bodyPr/>
                    <a:lstStyle/>
                    <a:p>
                      <a:pPr algn="ctr" fontAlgn="ctr"/>
                      <a:r>
                        <a:rPr lang="es-MX" sz="1100" b="0" i="0" u="none" strike="noStrike">
                          <a:solidFill>
                            <a:srgbClr val="3A3838"/>
                          </a:solidFill>
                          <a:effectLst/>
                          <a:latin typeface="Century Gothic" panose="020B0502020202020204" pitchFamily="34" charset="0"/>
                        </a:rPr>
                        <a:t>13.52%</a:t>
                      </a:r>
                    </a:p>
                  </a:txBody>
                  <a:tcPr marL="7620" marR="7620" marT="7620" marB="0" anchor="ctr">
                    <a:lnL>
                      <a:noFill/>
                    </a:lnL>
                    <a:lnR>
                      <a:noFill/>
                    </a:lnR>
                    <a:lnT>
                      <a:noFill/>
                    </a:lnT>
                    <a:lnB>
                      <a:noFill/>
                    </a:lnB>
                    <a:solidFill>
                      <a:srgbClr val="FFFFFF"/>
                    </a:solidFill>
                  </a:tcPr>
                </a:tc>
                <a:tc>
                  <a:txBody>
                    <a:bodyPr/>
                    <a:lstStyle/>
                    <a:p>
                      <a:pPr algn="ctr" fontAlgn="ctr"/>
                      <a:r>
                        <a:rPr lang="es-MX" sz="1100" b="0" i="0" u="none" strike="noStrike">
                          <a:solidFill>
                            <a:srgbClr val="3A3838"/>
                          </a:solidFill>
                          <a:effectLst/>
                          <a:latin typeface="Century Gothic" panose="020B0502020202020204" pitchFamily="34" charset="0"/>
                        </a:rPr>
                        <a:t>7.85%</a:t>
                      </a:r>
                    </a:p>
                  </a:txBody>
                  <a:tcPr marL="7620" marR="7620" marT="7620" marB="0" anchor="ctr">
                    <a:lnL>
                      <a:noFill/>
                    </a:lnL>
                    <a:lnR>
                      <a:noFill/>
                    </a:lnR>
                    <a:lnT>
                      <a:noFill/>
                    </a:lnT>
                    <a:lnB>
                      <a:noFill/>
                    </a:lnB>
                    <a:solidFill>
                      <a:srgbClr val="FFFFFF"/>
                    </a:solidFill>
                  </a:tcPr>
                </a:tc>
                <a:tc>
                  <a:txBody>
                    <a:bodyPr/>
                    <a:lstStyle/>
                    <a:p>
                      <a:pPr algn="ctr" fontAlgn="ctr"/>
                      <a:r>
                        <a:rPr lang="es-MX" sz="1100" b="0" i="0" u="none" strike="noStrike">
                          <a:solidFill>
                            <a:srgbClr val="3A3838"/>
                          </a:solidFill>
                          <a:effectLst/>
                          <a:latin typeface="Century Gothic" panose="020B0502020202020204" pitchFamily="34" charset="0"/>
                        </a:rPr>
                        <a:t>13.77%</a:t>
                      </a:r>
                    </a:p>
                  </a:txBody>
                  <a:tcPr marL="7620" marR="7620" marT="7620" marB="0" anchor="ctr">
                    <a:lnL>
                      <a:noFill/>
                    </a:lnL>
                    <a:lnR>
                      <a:noFill/>
                    </a:lnR>
                    <a:lnT>
                      <a:noFill/>
                    </a:lnT>
                    <a:lnB>
                      <a:noFill/>
                    </a:lnB>
                    <a:solidFill>
                      <a:srgbClr val="FFFFFF"/>
                    </a:solidFill>
                  </a:tcPr>
                </a:tc>
                <a:tc>
                  <a:txBody>
                    <a:bodyPr/>
                    <a:lstStyle/>
                    <a:p>
                      <a:pPr algn="l" fontAlgn="b"/>
                      <a:r>
                        <a:rPr lang="es-MX" sz="1100" b="0" i="0" u="none" strike="noStrike">
                          <a:solidFill>
                            <a:srgbClr val="000000"/>
                          </a:solidFill>
                          <a:effectLst/>
                          <a:latin typeface="Century Gothic" panose="020B0502020202020204" pitchFamily="34" charset="0"/>
                        </a:rPr>
                        <a:t> </a:t>
                      </a:r>
                    </a:p>
                  </a:txBody>
                  <a:tcPr marL="7620" marR="7620" marT="7620" marB="0" anchor="b">
                    <a:lnL>
                      <a:noFill/>
                    </a:lnL>
                    <a:lnR w="12700" cap="flat" cmpd="sng" algn="ctr">
                      <a:solidFill>
                        <a:srgbClr val="262626"/>
                      </a:solidFill>
                      <a:prstDash val="solid"/>
                      <a:round/>
                      <a:headEnd type="none" w="med" len="med"/>
                      <a:tailEnd type="none" w="med" len="med"/>
                    </a:lnR>
                    <a:lnT>
                      <a:noFill/>
                    </a:lnT>
                    <a:lnB>
                      <a:noFill/>
                    </a:lnB>
                    <a:solidFill>
                      <a:srgbClr val="FFFFFF"/>
                    </a:solidFill>
                  </a:tcPr>
                </a:tc>
              </a:tr>
              <a:tr h="175260">
                <a:tc>
                  <a:txBody>
                    <a:bodyPr/>
                    <a:lstStyle/>
                    <a:p>
                      <a:pPr algn="l" fontAlgn="b"/>
                      <a:r>
                        <a:rPr lang="es-MX" sz="1100" b="0" i="0" u="none" strike="noStrike">
                          <a:solidFill>
                            <a:srgbClr val="000000"/>
                          </a:solidFill>
                          <a:effectLst/>
                          <a:latin typeface="Century Gothic" panose="020B0502020202020204" pitchFamily="34" charset="0"/>
                        </a:rPr>
                        <a:t> </a:t>
                      </a:r>
                    </a:p>
                  </a:txBody>
                  <a:tcPr marL="7620" marR="7620" marT="7620" marB="0" anchor="b">
                    <a:lnL w="12700" cap="flat" cmpd="sng" algn="ctr">
                      <a:solidFill>
                        <a:srgbClr val="262626"/>
                      </a:solidFill>
                      <a:prstDash val="solid"/>
                      <a:round/>
                      <a:headEnd type="none" w="med" len="med"/>
                      <a:tailEnd type="none" w="med" len="med"/>
                    </a:lnL>
                    <a:lnR>
                      <a:noFill/>
                    </a:lnR>
                    <a:lnT>
                      <a:noFill/>
                    </a:lnT>
                    <a:lnB>
                      <a:noFill/>
                    </a:lnB>
                    <a:solidFill>
                      <a:srgbClr val="FFFFFF"/>
                    </a:solidFill>
                  </a:tcPr>
                </a:tc>
                <a:tc>
                  <a:txBody>
                    <a:bodyPr/>
                    <a:lstStyle/>
                    <a:p>
                      <a:pPr algn="ctr" fontAlgn="b"/>
                      <a:r>
                        <a:rPr lang="es-MX" sz="1100" b="0" i="0" u="none" strike="noStrike">
                          <a:solidFill>
                            <a:srgbClr val="000000"/>
                          </a:solidFill>
                          <a:effectLst/>
                          <a:latin typeface="Century Gothic" panose="020B0502020202020204" pitchFamily="34" charset="0"/>
                        </a:rPr>
                        <a:t>-</a:t>
                      </a:r>
                    </a:p>
                  </a:txBody>
                  <a:tcPr marL="7620" marR="7620" marT="7620" marB="0" anchor="b">
                    <a:lnL>
                      <a:noFill/>
                    </a:lnL>
                    <a:lnR>
                      <a:noFill/>
                    </a:lnR>
                    <a:lnT>
                      <a:noFill/>
                    </a:lnT>
                    <a:lnB>
                      <a:noFill/>
                    </a:lnB>
                    <a:solidFill>
                      <a:srgbClr val="FFFFFF"/>
                    </a:solidFill>
                  </a:tcPr>
                </a:tc>
                <a:tc>
                  <a:txBody>
                    <a:bodyPr/>
                    <a:lstStyle/>
                    <a:p>
                      <a:pPr algn="ctr" fontAlgn="ctr"/>
                      <a:r>
                        <a:rPr lang="es-MX" sz="1100" b="0" i="0" u="none" strike="noStrike">
                          <a:solidFill>
                            <a:srgbClr val="203764"/>
                          </a:solidFill>
                          <a:effectLst/>
                          <a:latin typeface="Century Gothic" panose="020B0502020202020204" pitchFamily="34" charset="0"/>
                        </a:rPr>
                        <a:t>75 bps</a:t>
                      </a:r>
                    </a:p>
                  </a:txBody>
                  <a:tcPr marL="7620" marR="7620" marT="7620" marB="0" anchor="ctr">
                    <a:lnL>
                      <a:noFill/>
                    </a:lnL>
                    <a:lnR>
                      <a:noFill/>
                    </a:lnR>
                    <a:lnT>
                      <a:noFill/>
                    </a:lnT>
                    <a:lnB>
                      <a:noFill/>
                    </a:lnB>
                    <a:solidFill>
                      <a:srgbClr val="FFFFFF"/>
                    </a:solidFill>
                  </a:tcPr>
                </a:tc>
                <a:tc>
                  <a:txBody>
                    <a:bodyPr/>
                    <a:lstStyle/>
                    <a:p>
                      <a:pPr algn="ctr" fontAlgn="ctr"/>
                      <a:r>
                        <a:rPr lang="es-MX" sz="1100" b="0" i="0" u="none" strike="noStrike">
                          <a:solidFill>
                            <a:srgbClr val="000000"/>
                          </a:solidFill>
                          <a:effectLst/>
                          <a:latin typeface="Century Gothic" panose="020B0502020202020204" pitchFamily="34" charset="0"/>
                        </a:rPr>
                        <a:t> </a:t>
                      </a:r>
                    </a:p>
                  </a:txBody>
                  <a:tcPr marL="7620" marR="7620" marT="7620" marB="0" anchor="ctr">
                    <a:lnL>
                      <a:noFill/>
                    </a:lnL>
                    <a:lnR>
                      <a:noFill/>
                    </a:lnR>
                    <a:lnT>
                      <a:noFill/>
                    </a:lnT>
                    <a:lnB>
                      <a:noFill/>
                    </a:lnB>
                    <a:solidFill>
                      <a:srgbClr val="FFFFFF"/>
                    </a:solidFill>
                  </a:tcPr>
                </a:tc>
                <a:tc>
                  <a:txBody>
                    <a:bodyPr/>
                    <a:lstStyle/>
                    <a:p>
                      <a:pPr algn="ctr" fontAlgn="b"/>
                      <a:r>
                        <a:rPr lang="es-MX" sz="1100" b="0" i="0" u="none" strike="noStrike">
                          <a:solidFill>
                            <a:srgbClr val="3A3838"/>
                          </a:solidFill>
                          <a:effectLst/>
                          <a:latin typeface="Century Gothic" panose="020B0502020202020204" pitchFamily="34" charset="0"/>
                        </a:rPr>
                        <a:t>1.61%</a:t>
                      </a:r>
                    </a:p>
                  </a:txBody>
                  <a:tcPr marL="7620" marR="7620" marT="7620" marB="0" anchor="b">
                    <a:lnL>
                      <a:noFill/>
                    </a:lnL>
                    <a:lnR>
                      <a:noFill/>
                    </a:lnR>
                    <a:lnT>
                      <a:noFill/>
                    </a:lnT>
                    <a:lnB>
                      <a:noFill/>
                    </a:lnB>
                    <a:solidFill>
                      <a:srgbClr val="FFFFFF"/>
                    </a:solidFill>
                  </a:tcPr>
                </a:tc>
                <a:tc>
                  <a:txBody>
                    <a:bodyPr/>
                    <a:lstStyle/>
                    <a:p>
                      <a:pPr algn="ctr" fontAlgn="ctr"/>
                      <a:r>
                        <a:rPr lang="es-MX" sz="1100" b="0" i="0" u="none" strike="noStrike">
                          <a:solidFill>
                            <a:srgbClr val="3A3838"/>
                          </a:solidFill>
                          <a:effectLst/>
                          <a:latin typeface="Century Gothic" panose="020B0502020202020204" pitchFamily="34" charset="0"/>
                        </a:rPr>
                        <a:t>1.73%</a:t>
                      </a:r>
                    </a:p>
                  </a:txBody>
                  <a:tcPr marL="7620" marR="7620" marT="7620" marB="0" anchor="ctr">
                    <a:lnL>
                      <a:noFill/>
                    </a:lnL>
                    <a:lnR>
                      <a:noFill/>
                    </a:lnR>
                    <a:lnT>
                      <a:noFill/>
                    </a:lnT>
                    <a:lnB>
                      <a:noFill/>
                    </a:lnB>
                    <a:solidFill>
                      <a:srgbClr val="FFFFFF"/>
                    </a:solidFill>
                  </a:tcPr>
                </a:tc>
                <a:tc>
                  <a:txBody>
                    <a:bodyPr/>
                    <a:lstStyle/>
                    <a:p>
                      <a:pPr algn="ctr" fontAlgn="ctr"/>
                      <a:r>
                        <a:rPr lang="es-MX" sz="1100" b="0" i="0" u="none" strike="noStrike">
                          <a:solidFill>
                            <a:srgbClr val="000000"/>
                          </a:solidFill>
                          <a:effectLst/>
                          <a:latin typeface="Century Gothic" panose="020B0502020202020204" pitchFamily="34" charset="0"/>
                        </a:rPr>
                        <a:t> </a:t>
                      </a:r>
                    </a:p>
                  </a:txBody>
                  <a:tcPr marL="7620" marR="7620" marT="7620" marB="0" anchor="ctr">
                    <a:lnL>
                      <a:noFill/>
                    </a:lnL>
                    <a:lnR>
                      <a:noFill/>
                    </a:lnR>
                    <a:lnT>
                      <a:noFill/>
                    </a:lnT>
                    <a:lnB>
                      <a:noFill/>
                    </a:lnB>
                    <a:solidFill>
                      <a:srgbClr val="FFFFFF"/>
                    </a:solidFill>
                  </a:tcPr>
                </a:tc>
                <a:tc>
                  <a:txBody>
                    <a:bodyPr/>
                    <a:lstStyle/>
                    <a:p>
                      <a:pPr algn="ctr" fontAlgn="ctr"/>
                      <a:r>
                        <a:rPr lang="es-MX" sz="1100" b="0" i="0" u="none" strike="noStrike">
                          <a:solidFill>
                            <a:srgbClr val="3A3838"/>
                          </a:solidFill>
                          <a:effectLst/>
                          <a:latin typeface="Century Gothic" panose="020B0502020202020204" pitchFamily="34" charset="0"/>
                        </a:rPr>
                        <a:t>12.78%</a:t>
                      </a:r>
                    </a:p>
                  </a:txBody>
                  <a:tcPr marL="7620" marR="7620" marT="7620" marB="0" anchor="ctr">
                    <a:lnL>
                      <a:noFill/>
                    </a:lnL>
                    <a:lnR>
                      <a:noFill/>
                    </a:lnR>
                    <a:lnT>
                      <a:noFill/>
                    </a:lnT>
                    <a:lnB>
                      <a:noFill/>
                    </a:lnB>
                    <a:solidFill>
                      <a:srgbClr val="FFFFFF"/>
                    </a:solidFill>
                  </a:tcPr>
                </a:tc>
                <a:tc>
                  <a:txBody>
                    <a:bodyPr/>
                    <a:lstStyle/>
                    <a:p>
                      <a:pPr algn="ctr" fontAlgn="ctr"/>
                      <a:r>
                        <a:rPr lang="es-MX" sz="1100" b="0" i="0" u="none" strike="noStrike">
                          <a:solidFill>
                            <a:srgbClr val="3A3838"/>
                          </a:solidFill>
                          <a:effectLst/>
                          <a:latin typeface="Century Gothic" panose="020B0502020202020204" pitchFamily="34" charset="0"/>
                        </a:rPr>
                        <a:t>7.09%</a:t>
                      </a:r>
                    </a:p>
                  </a:txBody>
                  <a:tcPr marL="7620" marR="7620" marT="7620" marB="0" anchor="ctr">
                    <a:lnL>
                      <a:noFill/>
                    </a:lnL>
                    <a:lnR>
                      <a:noFill/>
                    </a:lnR>
                    <a:lnT>
                      <a:noFill/>
                    </a:lnT>
                    <a:lnB>
                      <a:noFill/>
                    </a:lnB>
                    <a:solidFill>
                      <a:srgbClr val="FFFFFF"/>
                    </a:solidFill>
                  </a:tcPr>
                </a:tc>
                <a:tc>
                  <a:txBody>
                    <a:bodyPr/>
                    <a:lstStyle/>
                    <a:p>
                      <a:pPr algn="ctr" fontAlgn="ctr"/>
                      <a:r>
                        <a:rPr lang="es-MX" sz="1100" b="0" i="0" u="none" strike="noStrike">
                          <a:solidFill>
                            <a:srgbClr val="9C0006"/>
                          </a:solidFill>
                          <a:effectLst/>
                          <a:latin typeface="Century Gothic" panose="020B0502020202020204" pitchFamily="34" charset="0"/>
                        </a:rPr>
                        <a:t>13.01%</a:t>
                      </a:r>
                    </a:p>
                  </a:txBody>
                  <a:tcPr marL="7620" marR="7620" marT="7620" marB="0" anchor="ctr">
                    <a:lnL>
                      <a:noFill/>
                    </a:lnL>
                    <a:lnR>
                      <a:noFill/>
                    </a:lnR>
                    <a:lnT>
                      <a:noFill/>
                    </a:lnT>
                    <a:lnB>
                      <a:noFill/>
                    </a:lnB>
                    <a:solidFill>
                      <a:srgbClr val="FFC7CE"/>
                    </a:solidFill>
                  </a:tcPr>
                </a:tc>
                <a:tc>
                  <a:txBody>
                    <a:bodyPr/>
                    <a:lstStyle/>
                    <a:p>
                      <a:pPr algn="l" fontAlgn="b"/>
                      <a:r>
                        <a:rPr lang="es-MX" sz="1100" b="0" i="0" u="none" strike="noStrike">
                          <a:solidFill>
                            <a:srgbClr val="000000"/>
                          </a:solidFill>
                          <a:effectLst/>
                          <a:latin typeface="Century Gothic" panose="020B0502020202020204" pitchFamily="34" charset="0"/>
                        </a:rPr>
                        <a:t> </a:t>
                      </a:r>
                    </a:p>
                  </a:txBody>
                  <a:tcPr marL="7620" marR="7620" marT="7620" marB="0" anchor="b">
                    <a:lnL>
                      <a:noFill/>
                    </a:lnL>
                    <a:lnR w="12700" cap="flat" cmpd="sng" algn="ctr">
                      <a:solidFill>
                        <a:srgbClr val="262626"/>
                      </a:solidFill>
                      <a:prstDash val="solid"/>
                      <a:round/>
                      <a:headEnd type="none" w="med" len="med"/>
                      <a:tailEnd type="none" w="med" len="med"/>
                    </a:lnR>
                    <a:lnT>
                      <a:noFill/>
                    </a:lnT>
                    <a:lnB>
                      <a:noFill/>
                    </a:lnB>
                    <a:solidFill>
                      <a:srgbClr val="FFFFFF"/>
                    </a:solidFill>
                  </a:tcPr>
                </a:tc>
              </a:tr>
              <a:tr h="182880">
                <a:tc>
                  <a:txBody>
                    <a:bodyPr/>
                    <a:lstStyle/>
                    <a:p>
                      <a:pPr algn="l" fontAlgn="ctr"/>
                      <a:r>
                        <a:rPr lang="es-MX" sz="1100" b="0" i="0" u="none" strike="noStrike">
                          <a:solidFill>
                            <a:srgbClr val="000000"/>
                          </a:solidFill>
                          <a:effectLst/>
                          <a:latin typeface="Century Gothic" panose="020B0502020202020204" pitchFamily="34" charset="0"/>
                        </a:rPr>
                        <a:t> </a:t>
                      </a:r>
                    </a:p>
                  </a:txBody>
                  <a:tcPr marL="7620" marR="7620" marT="7620" marB="0" anchor="ctr">
                    <a:lnL w="12700" cap="flat" cmpd="sng" algn="ctr">
                      <a:solidFill>
                        <a:srgbClr val="262626"/>
                      </a:solidFill>
                      <a:prstDash val="solid"/>
                      <a:round/>
                      <a:headEnd type="none" w="med" len="med"/>
                      <a:tailEnd type="none" w="med" len="med"/>
                    </a:lnL>
                    <a:lnR>
                      <a:noFill/>
                    </a:lnR>
                    <a:lnT>
                      <a:noFill/>
                    </a:lnT>
                    <a:lnB w="12700" cap="flat" cmpd="sng" algn="ctr">
                      <a:solidFill>
                        <a:srgbClr val="262626"/>
                      </a:solidFill>
                      <a:prstDash val="solid"/>
                      <a:round/>
                      <a:headEnd type="none" w="med" len="med"/>
                      <a:tailEnd type="none" w="med" len="med"/>
                    </a:lnB>
                    <a:solidFill>
                      <a:srgbClr val="FFFFFF"/>
                    </a:solidFill>
                  </a:tcPr>
                </a:tc>
                <a:tc>
                  <a:txBody>
                    <a:bodyPr/>
                    <a:lstStyle/>
                    <a:p>
                      <a:pPr algn="ctr" fontAlgn="ctr"/>
                      <a:r>
                        <a:rPr lang="es-MX" sz="1100" b="0" i="0" u="none" strike="noStrike">
                          <a:solidFill>
                            <a:srgbClr val="000000"/>
                          </a:solidFill>
                          <a:effectLst/>
                          <a:latin typeface="Century Gothic" panose="020B0502020202020204" pitchFamily="34" charset="0"/>
                        </a:rPr>
                        <a:t> </a:t>
                      </a:r>
                    </a:p>
                  </a:txBody>
                  <a:tcPr marL="7620" marR="7620" marT="7620" marB="0" anchor="ctr">
                    <a:lnL>
                      <a:noFill/>
                    </a:lnL>
                    <a:lnR>
                      <a:noFill/>
                    </a:lnR>
                    <a:lnT>
                      <a:noFill/>
                    </a:lnT>
                    <a:lnB w="12700" cap="flat" cmpd="sng" algn="ctr">
                      <a:solidFill>
                        <a:srgbClr val="262626"/>
                      </a:solidFill>
                      <a:prstDash val="solid"/>
                      <a:round/>
                      <a:headEnd type="none" w="med" len="med"/>
                      <a:tailEnd type="none" w="med" len="med"/>
                    </a:lnB>
                    <a:solidFill>
                      <a:srgbClr val="FFFFFF"/>
                    </a:solidFill>
                  </a:tcPr>
                </a:tc>
                <a:tc>
                  <a:txBody>
                    <a:bodyPr/>
                    <a:lstStyle/>
                    <a:p>
                      <a:pPr algn="ctr" fontAlgn="ctr"/>
                      <a:r>
                        <a:rPr lang="es-MX" sz="1100" b="0" i="0" u="none" strike="noStrike">
                          <a:solidFill>
                            <a:srgbClr val="000000"/>
                          </a:solidFill>
                          <a:effectLst/>
                          <a:latin typeface="Century Gothic" panose="020B0502020202020204" pitchFamily="34" charset="0"/>
                        </a:rPr>
                        <a:t> </a:t>
                      </a:r>
                    </a:p>
                  </a:txBody>
                  <a:tcPr marL="7620" marR="7620" marT="7620" marB="0" anchor="ctr">
                    <a:lnL>
                      <a:noFill/>
                    </a:lnL>
                    <a:lnR>
                      <a:noFill/>
                    </a:lnR>
                    <a:lnT>
                      <a:noFill/>
                    </a:lnT>
                    <a:lnB w="12700" cap="flat" cmpd="sng" algn="ctr">
                      <a:solidFill>
                        <a:srgbClr val="262626"/>
                      </a:solidFill>
                      <a:prstDash val="solid"/>
                      <a:round/>
                      <a:headEnd type="none" w="med" len="med"/>
                      <a:tailEnd type="none" w="med" len="med"/>
                    </a:lnB>
                    <a:solidFill>
                      <a:srgbClr val="FFFFFF"/>
                    </a:solidFill>
                  </a:tcPr>
                </a:tc>
                <a:tc>
                  <a:txBody>
                    <a:bodyPr/>
                    <a:lstStyle/>
                    <a:p>
                      <a:pPr algn="ctr" fontAlgn="ctr"/>
                      <a:r>
                        <a:rPr lang="es-MX" sz="1100" b="0" i="0" u="none" strike="noStrike">
                          <a:solidFill>
                            <a:srgbClr val="000000"/>
                          </a:solidFill>
                          <a:effectLst/>
                          <a:latin typeface="Century Gothic" panose="020B0502020202020204" pitchFamily="34" charset="0"/>
                        </a:rPr>
                        <a:t> </a:t>
                      </a:r>
                    </a:p>
                  </a:txBody>
                  <a:tcPr marL="7620" marR="7620" marT="7620" marB="0" anchor="ctr">
                    <a:lnL>
                      <a:noFill/>
                    </a:lnL>
                    <a:lnR>
                      <a:noFill/>
                    </a:lnR>
                    <a:lnT>
                      <a:noFill/>
                    </a:lnT>
                    <a:lnB w="12700" cap="flat" cmpd="sng" algn="ctr">
                      <a:solidFill>
                        <a:srgbClr val="262626"/>
                      </a:solidFill>
                      <a:prstDash val="solid"/>
                      <a:round/>
                      <a:headEnd type="none" w="med" len="med"/>
                      <a:tailEnd type="none" w="med" len="med"/>
                    </a:lnB>
                    <a:solidFill>
                      <a:srgbClr val="FFFFFF"/>
                    </a:solidFill>
                  </a:tcPr>
                </a:tc>
                <a:tc>
                  <a:txBody>
                    <a:bodyPr/>
                    <a:lstStyle/>
                    <a:p>
                      <a:pPr algn="l" fontAlgn="ctr"/>
                      <a:r>
                        <a:rPr lang="es-MX" sz="1100" b="0" i="0" u="none" strike="noStrike">
                          <a:solidFill>
                            <a:srgbClr val="000000"/>
                          </a:solidFill>
                          <a:effectLst/>
                          <a:latin typeface="Century Gothic" panose="020B0502020202020204" pitchFamily="34" charset="0"/>
                        </a:rPr>
                        <a:t> </a:t>
                      </a:r>
                    </a:p>
                  </a:txBody>
                  <a:tcPr marL="7620" marR="7620" marT="7620" marB="0" anchor="ctr">
                    <a:lnL>
                      <a:noFill/>
                    </a:lnL>
                    <a:lnR>
                      <a:noFill/>
                    </a:lnR>
                    <a:lnT>
                      <a:noFill/>
                    </a:lnT>
                    <a:lnB w="12700" cap="flat" cmpd="sng" algn="ctr">
                      <a:solidFill>
                        <a:srgbClr val="262626"/>
                      </a:solidFill>
                      <a:prstDash val="solid"/>
                      <a:round/>
                      <a:headEnd type="none" w="med" len="med"/>
                      <a:tailEnd type="none" w="med" len="med"/>
                    </a:lnB>
                    <a:solidFill>
                      <a:srgbClr val="FFFFFF"/>
                    </a:solidFill>
                  </a:tcPr>
                </a:tc>
                <a:tc>
                  <a:txBody>
                    <a:bodyPr/>
                    <a:lstStyle/>
                    <a:p>
                      <a:pPr algn="l" fontAlgn="ctr"/>
                      <a:r>
                        <a:rPr lang="es-MX" sz="1100" b="0" i="0" u="none" strike="noStrike">
                          <a:solidFill>
                            <a:srgbClr val="000000"/>
                          </a:solidFill>
                          <a:effectLst/>
                          <a:latin typeface="Century Gothic" panose="020B0502020202020204" pitchFamily="34" charset="0"/>
                        </a:rPr>
                        <a:t> </a:t>
                      </a:r>
                    </a:p>
                  </a:txBody>
                  <a:tcPr marL="7620" marR="7620" marT="7620" marB="0" anchor="ctr">
                    <a:lnL>
                      <a:noFill/>
                    </a:lnL>
                    <a:lnR>
                      <a:noFill/>
                    </a:lnR>
                    <a:lnT>
                      <a:noFill/>
                    </a:lnT>
                    <a:lnB w="12700" cap="flat" cmpd="sng" algn="ctr">
                      <a:solidFill>
                        <a:srgbClr val="262626"/>
                      </a:solidFill>
                      <a:prstDash val="solid"/>
                      <a:round/>
                      <a:headEnd type="none" w="med" len="med"/>
                      <a:tailEnd type="none" w="med" len="med"/>
                    </a:lnB>
                    <a:solidFill>
                      <a:srgbClr val="FFFFFF"/>
                    </a:solidFill>
                  </a:tcPr>
                </a:tc>
                <a:tc>
                  <a:txBody>
                    <a:bodyPr/>
                    <a:lstStyle/>
                    <a:p>
                      <a:pPr algn="l" fontAlgn="ctr"/>
                      <a:r>
                        <a:rPr lang="es-MX" sz="1100" b="0" i="0" u="none" strike="noStrike">
                          <a:solidFill>
                            <a:srgbClr val="000000"/>
                          </a:solidFill>
                          <a:effectLst/>
                          <a:latin typeface="Century Gothic" panose="020B0502020202020204" pitchFamily="34" charset="0"/>
                        </a:rPr>
                        <a:t> </a:t>
                      </a:r>
                    </a:p>
                  </a:txBody>
                  <a:tcPr marL="7620" marR="7620" marT="7620" marB="0" anchor="ctr">
                    <a:lnL>
                      <a:noFill/>
                    </a:lnL>
                    <a:lnR>
                      <a:noFill/>
                    </a:lnR>
                    <a:lnT>
                      <a:noFill/>
                    </a:lnT>
                    <a:lnB w="12700" cap="flat" cmpd="sng" algn="ctr">
                      <a:solidFill>
                        <a:srgbClr val="262626"/>
                      </a:solidFill>
                      <a:prstDash val="solid"/>
                      <a:round/>
                      <a:headEnd type="none" w="med" len="med"/>
                      <a:tailEnd type="none" w="med" len="med"/>
                    </a:lnB>
                    <a:solidFill>
                      <a:srgbClr val="FFFFFF"/>
                    </a:solidFill>
                  </a:tcPr>
                </a:tc>
                <a:tc>
                  <a:txBody>
                    <a:bodyPr/>
                    <a:lstStyle/>
                    <a:p>
                      <a:pPr algn="l" fontAlgn="ctr"/>
                      <a:r>
                        <a:rPr lang="es-MX" sz="1100" b="0" i="0" u="none" strike="noStrike">
                          <a:solidFill>
                            <a:srgbClr val="000000"/>
                          </a:solidFill>
                          <a:effectLst/>
                          <a:latin typeface="Century Gothic" panose="020B0502020202020204" pitchFamily="34" charset="0"/>
                        </a:rPr>
                        <a:t> </a:t>
                      </a:r>
                    </a:p>
                  </a:txBody>
                  <a:tcPr marL="7620" marR="7620" marT="7620" marB="0" anchor="ctr">
                    <a:lnL>
                      <a:noFill/>
                    </a:lnL>
                    <a:lnR>
                      <a:noFill/>
                    </a:lnR>
                    <a:lnT>
                      <a:noFill/>
                    </a:lnT>
                    <a:lnB w="12700" cap="flat" cmpd="sng" algn="ctr">
                      <a:solidFill>
                        <a:srgbClr val="262626"/>
                      </a:solidFill>
                      <a:prstDash val="solid"/>
                      <a:round/>
                      <a:headEnd type="none" w="med" len="med"/>
                      <a:tailEnd type="none" w="med" len="med"/>
                    </a:lnB>
                    <a:solidFill>
                      <a:srgbClr val="FFFFFF"/>
                    </a:solidFill>
                  </a:tcPr>
                </a:tc>
                <a:tc>
                  <a:txBody>
                    <a:bodyPr/>
                    <a:lstStyle/>
                    <a:p>
                      <a:pPr algn="l" fontAlgn="ctr"/>
                      <a:r>
                        <a:rPr lang="es-MX" sz="1100" b="0" i="0" u="none" strike="noStrike">
                          <a:solidFill>
                            <a:srgbClr val="000000"/>
                          </a:solidFill>
                          <a:effectLst/>
                          <a:latin typeface="Century Gothic" panose="020B0502020202020204" pitchFamily="34" charset="0"/>
                        </a:rPr>
                        <a:t> </a:t>
                      </a:r>
                    </a:p>
                  </a:txBody>
                  <a:tcPr marL="7620" marR="7620" marT="7620" marB="0" anchor="ctr">
                    <a:lnL>
                      <a:noFill/>
                    </a:lnL>
                    <a:lnR>
                      <a:noFill/>
                    </a:lnR>
                    <a:lnT>
                      <a:noFill/>
                    </a:lnT>
                    <a:lnB w="12700" cap="flat" cmpd="sng" algn="ctr">
                      <a:solidFill>
                        <a:srgbClr val="262626"/>
                      </a:solidFill>
                      <a:prstDash val="solid"/>
                      <a:round/>
                      <a:headEnd type="none" w="med" len="med"/>
                      <a:tailEnd type="none" w="med" len="med"/>
                    </a:lnB>
                    <a:solidFill>
                      <a:srgbClr val="FFFFFF"/>
                    </a:solidFill>
                  </a:tcPr>
                </a:tc>
                <a:tc>
                  <a:txBody>
                    <a:bodyPr/>
                    <a:lstStyle/>
                    <a:p>
                      <a:pPr algn="l" fontAlgn="ctr"/>
                      <a:r>
                        <a:rPr lang="es-MX" sz="1100" b="0" i="0" u="none" strike="noStrike">
                          <a:solidFill>
                            <a:srgbClr val="000000"/>
                          </a:solidFill>
                          <a:effectLst/>
                          <a:latin typeface="Century Gothic" panose="020B0502020202020204" pitchFamily="34" charset="0"/>
                        </a:rPr>
                        <a:t> </a:t>
                      </a:r>
                    </a:p>
                  </a:txBody>
                  <a:tcPr marL="7620" marR="7620" marT="7620" marB="0" anchor="ctr">
                    <a:lnL>
                      <a:noFill/>
                    </a:lnL>
                    <a:lnR>
                      <a:noFill/>
                    </a:lnR>
                    <a:lnT>
                      <a:noFill/>
                    </a:lnT>
                    <a:lnB w="12700" cap="flat" cmpd="sng" algn="ctr">
                      <a:solidFill>
                        <a:srgbClr val="262626"/>
                      </a:solidFill>
                      <a:prstDash val="solid"/>
                      <a:round/>
                      <a:headEnd type="none" w="med" len="med"/>
                      <a:tailEnd type="none" w="med" len="med"/>
                    </a:lnB>
                    <a:solidFill>
                      <a:srgbClr val="FFFFFF"/>
                    </a:solidFill>
                  </a:tcPr>
                </a:tc>
                <a:tc>
                  <a:txBody>
                    <a:bodyPr/>
                    <a:lstStyle/>
                    <a:p>
                      <a:pPr algn="l" fontAlgn="ctr"/>
                      <a:r>
                        <a:rPr lang="es-MX" sz="1100" b="0" i="0" u="none" strike="noStrike" dirty="0">
                          <a:solidFill>
                            <a:srgbClr val="000000"/>
                          </a:solidFill>
                          <a:effectLst/>
                          <a:latin typeface="Century Gothic" panose="020B0502020202020204" pitchFamily="34" charset="0"/>
                        </a:rPr>
                        <a:t> </a:t>
                      </a:r>
                    </a:p>
                  </a:txBody>
                  <a:tcPr marL="7620" marR="7620" marT="7620" marB="0" anchor="ctr">
                    <a:lnL>
                      <a:noFill/>
                    </a:lnL>
                    <a:lnR w="12700" cap="flat" cmpd="sng" algn="ctr">
                      <a:solidFill>
                        <a:srgbClr val="262626"/>
                      </a:solidFill>
                      <a:prstDash val="solid"/>
                      <a:round/>
                      <a:headEnd type="none" w="med" len="med"/>
                      <a:tailEnd type="none" w="med" len="med"/>
                    </a:lnR>
                    <a:lnT>
                      <a:noFill/>
                    </a:lnT>
                    <a:lnB w="12700" cap="flat" cmpd="sng" algn="ctr">
                      <a:solidFill>
                        <a:srgbClr val="262626"/>
                      </a:solidFill>
                      <a:prstDash val="solid"/>
                      <a:round/>
                      <a:headEnd type="none" w="med" len="med"/>
                      <a:tailEnd type="none" w="med" len="med"/>
                    </a:lnB>
                    <a:solidFill>
                      <a:srgbClr val="FFFFFF"/>
                    </a:solidFill>
                  </a:tcPr>
                </a:tc>
              </a:tr>
            </a:tbl>
          </a:graphicData>
        </a:graphic>
      </p:graphicFrame>
      <p:sp>
        <p:nvSpPr>
          <p:cNvPr id="11" name="Rectángulo 10"/>
          <p:cNvSpPr/>
          <p:nvPr/>
        </p:nvSpPr>
        <p:spPr>
          <a:xfrm>
            <a:off x="7093764" y="1626897"/>
            <a:ext cx="1943866" cy="4524315"/>
          </a:xfrm>
          <a:prstGeom prst="rect">
            <a:avLst/>
          </a:prstGeom>
        </p:spPr>
        <p:txBody>
          <a:bodyPr wrap="square">
            <a:spAutoFit/>
          </a:bodyPr>
          <a:lstStyle/>
          <a:p>
            <a:pPr algn="ctr"/>
            <a:r>
              <a:rPr lang="es-MX" sz="1200" dirty="0" smtClean="0">
                <a:solidFill>
                  <a:prstClr val="black"/>
                </a:solidFill>
                <a:latin typeface="Century Gothic" panose="020B0502020202020204" pitchFamily="34" charset="0"/>
              </a:rPr>
              <a:t>En el caso base, se obtiene una TIR neta al inversionista de 15.3%. </a:t>
            </a:r>
          </a:p>
          <a:p>
            <a:pPr algn="ctr"/>
            <a:endParaRPr lang="es-MX" sz="1200" dirty="0">
              <a:solidFill>
                <a:prstClr val="black"/>
              </a:solidFill>
              <a:latin typeface="Century Gothic" panose="020B0502020202020204" pitchFamily="34" charset="0"/>
            </a:endParaRPr>
          </a:p>
          <a:p>
            <a:pPr algn="ctr"/>
            <a:endParaRPr lang="es-MX" sz="1200" dirty="0" smtClean="0">
              <a:solidFill>
                <a:prstClr val="black"/>
              </a:solidFill>
              <a:latin typeface="Century Gothic" panose="020B0502020202020204" pitchFamily="34" charset="0"/>
            </a:endParaRPr>
          </a:p>
          <a:p>
            <a:pPr algn="ctr"/>
            <a:r>
              <a:rPr lang="es-MX" sz="1200" dirty="0" smtClean="0">
                <a:solidFill>
                  <a:prstClr val="black"/>
                </a:solidFill>
                <a:latin typeface="Century Gothic" panose="020B0502020202020204" pitchFamily="34" charset="0"/>
              </a:rPr>
              <a:t>Se modelaron diferentes sensibilidades a las tasas de interés y al </a:t>
            </a:r>
            <a:r>
              <a:rPr lang="es-MX" sz="1200" i="1" dirty="0" smtClean="0">
                <a:solidFill>
                  <a:prstClr val="black"/>
                </a:solidFill>
                <a:latin typeface="Century Gothic" panose="020B0502020202020204" pitchFamily="34" charset="0"/>
              </a:rPr>
              <a:t>spread</a:t>
            </a:r>
            <a:r>
              <a:rPr lang="es-MX" sz="1200" dirty="0" smtClean="0">
                <a:solidFill>
                  <a:prstClr val="black"/>
                </a:solidFill>
                <a:latin typeface="Century Gothic" panose="020B0502020202020204" pitchFamily="34" charset="0"/>
              </a:rPr>
              <a:t> activo-pasivo.</a:t>
            </a:r>
            <a:endParaRPr lang="es-MX" sz="1200" dirty="0">
              <a:solidFill>
                <a:prstClr val="black"/>
              </a:solidFill>
              <a:latin typeface="Century Gothic" panose="020B0502020202020204" pitchFamily="34" charset="0"/>
            </a:endParaRPr>
          </a:p>
          <a:p>
            <a:pPr algn="ctr"/>
            <a:endParaRPr lang="es-MX" sz="1200" dirty="0" smtClean="0">
              <a:solidFill>
                <a:prstClr val="black"/>
              </a:solidFill>
              <a:latin typeface="Century Gothic" panose="020B0502020202020204" pitchFamily="34" charset="0"/>
            </a:endParaRPr>
          </a:p>
          <a:p>
            <a:pPr algn="ctr"/>
            <a:endParaRPr lang="es-MX" sz="1200" dirty="0" smtClean="0">
              <a:solidFill>
                <a:prstClr val="black"/>
              </a:solidFill>
              <a:latin typeface="Century Gothic" panose="020B0502020202020204" pitchFamily="34" charset="0"/>
            </a:endParaRPr>
          </a:p>
          <a:p>
            <a:pPr algn="ctr"/>
            <a:endParaRPr lang="es-MX" sz="1200" dirty="0">
              <a:solidFill>
                <a:prstClr val="black"/>
              </a:solidFill>
              <a:latin typeface="Century Gothic" panose="020B0502020202020204" pitchFamily="34" charset="0"/>
            </a:endParaRPr>
          </a:p>
          <a:p>
            <a:pPr algn="ctr"/>
            <a:endParaRPr lang="es-MX" sz="1200" dirty="0" smtClean="0">
              <a:solidFill>
                <a:prstClr val="black"/>
              </a:solidFill>
              <a:latin typeface="Century Gothic" panose="020B0502020202020204" pitchFamily="34" charset="0"/>
            </a:endParaRPr>
          </a:p>
          <a:p>
            <a:pPr algn="ctr"/>
            <a:endParaRPr lang="es-MX" sz="1200" dirty="0">
              <a:solidFill>
                <a:prstClr val="black"/>
              </a:solidFill>
              <a:latin typeface="Century Gothic" panose="020B0502020202020204" pitchFamily="34" charset="0"/>
            </a:endParaRPr>
          </a:p>
          <a:p>
            <a:pPr algn="ctr"/>
            <a:endParaRPr lang="es-MX" sz="1200" dirty="0" smtClean="0">
              <a:solidFill>
                <a:prstClr val="black"/>
              </a:solidFill>
              <a:latin typeface="Century Gothic" panose="020B0502020202020204" pitchFamily="34" charset="0"/>
            </a:endParaRPr>
          </a:p>
          <a:p>
            <a:pPr algn="ctr"/>
            <a:endParaRPr lang="es-MX" sz="1200" dirty="0">
              <a:solidFill>
                <a:prstClr val="black"/>
              </a:solidFill>
              <a:latin typeface="Century Gothic" panose="020B0502020202020204" pitchFamily="34" charset="0"/>
            </a:endParaRPr>
          </a:p>
          <a:p>
            <a:pPr algn="ctr"/>
            <a:r>
              <a:rPr lang="es-MX" sz="1200" dirty="0" smtClean="0">
                <a:solidFill>
                  <a:prstClr val="black"/>
                </a:solidFill>
                <a:latin typeface="Century Gothic" panose="020B0502020202020204" pitchFamily="34" charset="0"/>
              </a:rPr>
              <a:t>El peor escenario sería una disminución en el </a:t>
            </a:r>
            <a:r>
              <a:rPr lang="es-MX" sz="1200" i="1" dirty="0" smtClean="0">
                <a:solidFill>
                  <a:prstClr val="black"/>
                </a:solidFill>
                <a:latin typeface="Century Gothic" panose="020B0502020202020204" pitchFamily="34" charset="0"/>
              </a:rPr>
              <a:t>spread </a:t>
            </a:r>
            <a:r>
              <a:rPr lang="es-MX" sz="1200" dirty="0" smtClean="0">
                <a:solidFill>
                  <a:prstClr val="black"/>
                </a:solidFill>
                <a:latin typeface="Century Gothic" panose="020B0502020202020204" pitchFamily="34" charset="0"/>
              </a:rPr>
              <a:t>de 75 puntos base, mientras que el mejor escenario sería un aumento en la misma proporción.</a:t>
            </a:r>
            <a:endParaRPr lang="es-MX" sz="1200" dirty="0">
              <a:solidFill>
                <a:prstClr val="black"/>
              </a:solidFill>
              <a:latin typeface="Century Gothic" panose="020B0502020202020204" pitchFamily="34" charset="0"/>
            </a:endParaRPr>
          </a:p>
        </p:txBody>
      </p:sp>
    </p:spTree>
    <p:extLst>
      <p:ext uri="{BB962C8B-B14F-4D97-AF65-F5344CB8AC3E}">
        <p14:creationId xmlns:p14="http://schemas.microsoft.com/office/powerpoint/2010/main" val="1533305449"/>
      </p:ext>
    </p:extLst>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391827" y="288000"/>
            <a:ext cx="7407462" cy="631524"/>
          </a:xfrm>
        </p:spPr>
        <p:txBody>
          <a:bodyPr vert="horz" lIns="91440" tIns="45720" rIns="91440" bIns="45720" rtlCol="0" anchor="ctr">
            <a:normAutofit/>
          </a:bodyPr>
          <a:lstStyle/>
          <a:p>
            <a:r>
              <a:rPr lang="es-ES" sz="2000" b="1" dirty="0" smtClean="0">
                <a:latin typeface="Century Gothic" panose="020B0502020202020204" pitchFamily="34" charset="0"/>
                <a:ea typeface="+mj-ea"/>
              </a:rPr>
              <a:t>Riesgos y mitigantes</a:t>
            </a:r>
            <a:endParaRPr lang="es-MX" sz="2000" b="1" dirty="0">
              <a:latin typeface="Century Gothic" panose="020B0502020202020204" pitchFamily="34" charset="0"/>
              <a:ea typeface="+mj-ea"/>
            </a:endParaRPr>
          </a:p>
        </p:txBody>
      </p:sp>
      <p:sp>
        <p:nvSpPr>
          <p:cNvPr id="3" name="2 Marcador de número de diapositiva"/>
          <p:cNvSpPr>
            <a:spLocks noGrp="1"/>
          </p:cNvSpPr>
          <p:nvPr>
            <p:ph type="sldNum" sz="quarter" idx="12"/>
          </p:nvPr>
        </p:nvSpPr>
        <p:spPr>
          <a:xfrm>
            <a:off x="8408371" y="6277304"/>
            <a:ext cx="414068" cy="365125"/>
          </a:xfrm>
        </p:spPr>
        <p:txBody>
          <a:bodyPr vert="horz" wrap="square" lIns="91440" tIns="45720" rIns="91440" bIns="45720" numCol="1" anchor="ctr" anchorCtr="0" compatLnSpc="1">
            <a:prstTxWarp prst="textNoShape">
              <a:avLst/>
            </a:prstTxWarp>
          </a:bodyPr>
          <a:lstStyle/>
          <a:p>
            <a:pPr algn="ctr"/>
            <a:r>
              <a:rPr lang="es-ES" altLang="es-MX" dirty="0" smtClean="0">
                <a:latin typeface="Century Gothic" panose="020B0502020202020204" pitchFamily="34" charset="0"/>
              </a:rPr>
              <a:t>8</a:t>
            </a:r>
            <a:endParaRPr lang="es-ES" altLang="es-MX" dirty="0">
              <a:latin typeface="Century Gothic" panose="020B0502020202020204" pitchFamily="34" charset="0"/>
            </a:endParaRPr>
          </a:p>
        </p:txBody>
      </p:sp>
      <p:graphicFrame>
        <p:nvGraphicFramePr>
          <p:cNvPr id="5" name="Tabla 4"/>
          <p:cNvGraphicFramePr>
            <a:graphicFrameLocks noGrp="1"/>
          </p:cNvGraphicFramePr>
          <p:nvPr>
            <p:extLst/>
          </p:nvPr>
        </p:nvGraphicFramePr>
        <p:xfrm>
          <a:off x="679587" y="1572571"/>
          <a:ext cx="7629549" cy="4581221"/>
        </p:xfrm>
        <a:graphic>
          <a:graphicData uri="http://schemas.openxmlformats.org/drawingml/2006/table">
            <a:tbl>
              <a:tblPr/>
              <a:tblGrid>
                <a:gridCol w="1368142"/>
                <a:gridCol w="160233"/>
                <a:gridCol w="86279"/>
                <a:gridCol w="2502098"/>
                <a:gridCol w="86279"/>
                <a:gridCol w="160233"/>
                <a:gridCol w="86279"/>
                <a:gridCol w="3093727"/>
                <a:gridCol w="86279"/>
              </a:tblGrid>
              <a:tr h="318001">
                <a:tc>
                  <a:txBody>
                    <a:bodyPr/>
                    <a:lstStyle/>
                    <a:p>
                      <a:pPr algn="l" fontAlgn="b"/>
                      <a:r>
                        <a:rPr lang="es-MX" sz="1100" b="0" i="0" u="none" strike="noStrike">
                          <a:solidFill>
                            <a:srgbClr val="000000"/>
                          </a:solidFill>
                          <a:effectLst/>
                          <a:latin typeface="Calibri" panose="020F0502020204030204" pitchFamily="34" charset="0"/>
                        </a:rPr>
                        <a:t> </a:t>
                      </a:r>
                    </a:p>
                  </a:txBody>
                  <a:tcPr marL="7395" marR="7395" marT="7395" marB="0" anchor="b">
                    <a:lnL>
                      <a:noFill/>
                    </a:lnL>
                    <a:lnR>
                      <a:noFill/>
                    </a:lnR>
                    <a:lnT>
                      <a:noFill/>
                    </a:lnT>
                    <a:lnB>
                      <a:noFill/>
                    </a:lnB>
                    <a:solidFill>
                      <a:srgbClr val="FFFFFF"/>
                    </a:solidFill>
                  </a:tcPr>
                </a:tc>
                <a:tc>
                  <a:txBody>
                    <a:bodyPr/>
                    <a:lstStyle/>
                    <a:p>
                      <a:pPr algn="l" fontAlgn="b"/>
                      <a:r>
                        <a:rPr lang="es-MX" sz="1100" b="0" i="0" u="none" strike="noStrike">
                          <a:solidFill>
                            <a:srgbClr val="000000"/>
                          </a:solidFill>
                          <a:effectLst/>
                          <a:latin typeface="Calibri" panose="020F0502020204030204" pitchFamily="34" charset="0"/>
                        </a:rPr>
                        <a:t> </a:t>
                      </a:r>
                    </a:p>
                  </a:txBody>
                  <a:tcPr marL="7395" marR="7395" marT="7395" marB="0" anchor="b">
                    <a:lnL>
                      <a:noFill/>
                    </a:lnL>
                    <a:lnR>
                      <a:noFill/>
                    </a:lnR>
                    <a:lnT>
                      <a:noFill/>
                    </a:lnT>
                    <a:lnB>
                      <a:noFill/>
                    </a:lnB>
                    <a:solidFill>
                      <a:srgbClr val="FFFFFF"/>
                    </a:solidFill>
                  </a:tcPr>
                </a:tc>
                <a:tc>
                  <a:txBody>
                    <a:bodyPr/>
                    <a:lstStyle/>
                    <a:p>
                      <a:pPr algn="l" fontAlgn="b"/>
                      <a:r>
                        <a:rPr lang="es-MX" sz="1000" b="0" i="0" u="none" strike="noStrike">
                          <a:solidFill>
                            <a:srgbClr val="000000"/>
                          </a:solidFill>
                          <a:effectLst/>
                          <a:latin typeface="Calibri" panose="020F0502020204030204" pitchFamily="34" charset="0"/>
                        </a:rPr>
                        <a:t> </a:t>
                      </a:r>
                    </a:p>
                  </a:txBody>
                  <a:tcPr marL="7395" marR="7395" marT="7395" marB="0" anchor="b">
                    <a:lnL>
                      <a:noFill/>
                    </a:lnL>
                    <a:lnR>
                      <a:noFill/>
                    </a:lnR>
                    <a:lnT>
                      <a:noFill/>
                    </a:lnT>
                    <a:lnB>
                      <a:noFill/>
                    </a:lnB>
                    <a:solidFill>
                      <a:srgbClr val="FFFFFF"/>
                    </a:solidFill>
                  </a:tcPr>
                </a:tc>
                <a:tc>
                  <a:txBody>
                    <a:bodyPr/>
                    <a:lstStyle/>
                    <a:p>
                      <a:pPr algn="ctr" rtl="0" fontAlgn="ctr"/>
                      <a:r>
                        <a:rPr lang="es-MX" sz="1400" b="1" i="0" u="none" strike="noStrike">
                          <a:solidFill>
                            <a:srgbClr val="FFFFFF"/>
                          </a:solidFill>
                          <a:effectLst/>
                          <a:latin typeface="Century Gothic" panose="020B0502020202020204" pitchFamily="34" charset="0"/>
                        </a:rPr>
                        <a:t>Riesgo</a:t>
                      </a:r>
                    </a:p>
                  </a:txBody>
                  <a:tcPr marL="7395" marR="7395" marT="7395" marB="0" anchor="ctr">
                    <a:lnL>
                      <a:noFill/>
                    </a:lnL>
                    <a:lnR>
                      <a:noFill/>
                    </a:lnR>
                    <a:lnT>
                      <a:noFill/>
                    </a:lnT>
                    <a:lnB>
                      <a:noFill/>
                    </a:lnB>
                    <a:solidFill>
                      <a:srgbClr val="C00000"/>
                    </a:solidFill>
                  </a:tcPr>
                </a:tc>
                <a:tc>
                  <a:txBody>
                    <a:bodyPr/>
                    <a:lstStyle/>
                    <a:p>
                      <a:pPr algn="l" fontAlgn="b"/>
                      <a:r>
                        <a:rPr lang="es-MX" sz="1000" b="0" i="0" u="none" strike="noStrike">
                          <a:solidFill>
                            <a:srgbClr val="000000"/>
                          </a:solidFill>
                          <a:effectLst/>
                          <a:latin typeface="Calibri" panose="020F0502020204030204" pitchFamily="34" charset="0"/>
                        </a:rPr>
                        <a:t> </a:t>
                      </a:r>
                    </a:p>
                  </a:txBody>
                  <a:tcPr marL="7395" marR="7395" marT="7395" marB="0" anchor="b">
                    <a:lnL>
                      <a:noFill/>
                    </a:lnL>
                    <a:lnR>
                      <a:noFill/>
                    </a:lnR>
                    <a:lnT>
                      <a:noFill/>
                    </a:lnT>
                    <a:lnB>
                      <a:noFill/>
                    </a:lnB>
                    <a:solidFill>
                      <a:srgbClr val="FFFFFF"/>
                    </a:solidFill>
                  </a:tcPr>
                </a:tc>
                <a:tc>
                  <a:txBody>
                    <a:bodyPr/>
                    <a:lstStyle/>
                    <a:p>
                      <a:pPr algn="l" fontAlgn="b"/>
                      <a:r>
                        <a:rPr lang="es-MX" sz="1000" b="0" i="0" u="none" strike="noStrike">
                          <a:solidFill>
                            <a:srgbClr val="000000"/>
                          </a:solidFill>
                          <a:effectLst/>
                          <a:latin typeface="Calibri" panose="020F0502020204030204" pitchFamily="34" charset="0"/>
                        </a:rPr>
                        <a:t> </a:t>
                      </a:r>
                    </a:p>
                  </a:txBody>
                  <a:tcPr marL="7395" marR="7395" marT="7395" marB="0" anchor="b">
                    <a:lnL>
                      <a:noFill/>
                    </a:lnL>
                    <a:lnR>
                      <a:noFill/>
                    </a:lnR>
                    <a:lnT>
                      <a:noFill/>
                    </a:lnT>
                    <a:lnB>
                      <a:noFill/>
                    </a:lnB>
                    <a:solidFill>
                      <a:srgbClr val="FFFFFF"/>
                    </a:solidFill>
                  </a:tcPr>
                </a:tc>
                <a:tc>
                  <a:txBody>
                    <a:bodyPr/>
                    <a:lstStyle/>
                    <a:p>
                      <a:pPr algn="l" fontAlgn="b"/>
                      <a:r>
                        <a:rPr lang="es-MX" sz="1000" b="0" i="0" u="none" strike="noStrike">
                          <a:solidFill>
                            <a:srgbClr val="000000"/>
                          </a:solidFill>
                          <a:effectLst/>
                          <a:latin typeface="Calibri" panose="020F0502020204030204" pitchFamily="34" charset="0"/>
                        </a:rPr>
                        <a:t> </a:t>
                      </a:r>
                    </a:p>
                  </a:txBody>
                  <a:tcPr marL="7395" marR="7395" marT="7395" marB="0" anchor="b">
                    <a:lnL>
                      <a:noFill/>
                    </a:lnL>
                    <a:lnR>
                      <a:noFill/>
                    </a:lnR>
                    <a:lnT>
                      <a:noFill/>
                    </a:lnT>
                    <a:lnB>
                      <a:noFill/>
                    </a:lnB>
                    <a:solidFill>
                      <a:srgbClr val="FFFFFF"/>
                    </a:solidFill>
                  </a:tcPr>
                </a:tc>
                <a:tc>
                  <a:txBody>
                    <a:bodyPr/>
                    <a:lstStyle/>
                    <a:p>
                      <a:pPr algn="ctr" rtl="0" fontAlgn="ctr"/>
                      <a:r>
                        <a:rPr lang="es-MX" sz="1400" b="1" i="0" u="none" strike="noStrike">
                          <a:solidFill>
                            <a:srgbClr val="FFFFFF"/>
                          </a:solidFill>
                          <a:effectLst/>
                          <a:latin typeface="Century Gothic" panose="020B0502020202020204" pitchFamily="34" charset="0"/>
                        </a:rPr>
                        <a:t>Mitigantes</a:t>
                      </a:r>
                    </a:p>
                  </a:txBody>
                  <a:tcPr marL="7395" marR="7395" marT="7395" marB="0" anchor="ctr">
                    <a:lnL>
                      <a:noFill/>
                    </a:lnL>
                    <a:lnR>
                      <a:noFill/>
                    </a:lnR>
                    <a:lnT>
                      <a:noFill/>
                    </a:lnT>
                    <a:lnB>
                      <a:noFill/>
                    </a:lnB>
                    <a:solidFill>
                      <a:srgbClr val="203764"/>
                    </a:solidFill>
                  </a:tcPr>
                </a:tc>
                <a:tc>
                  <a:txBody>
                    <a:bodyPr/>
                    <a:lstStyle/>
                    <a:p>
                      <a:pPr algn="l" fontAlgn="b"/>
                      <a:r>
                        <a:rPr lang="es-MX" sz="1000" b="0" i="0" u="none" strike="noStrike">
                          <a:solidFill>
                            <a:srgbClr val="000000"/>
                          </a:solidFill>
                          <a:effectLst/>
                          <a:latin typeface="Calibri" panose="020F0502020204030204" pitchFamily="34" charset="0"/>
                        </a:rPr>
                        <a:t> </a:t>
                      </a:r>
                    </a:p>
                  </a:txBody>
                  <a:tcPr marL="7395" marR="7395" marT="7395" marB="0" anchor="b">
                    <a:lnL>
                      <a:noFill/>
                    </a:lnL>
                    <a:lnR>
                      <a:noFill/>
                    </a:lnR>
                    <a:lnT>
                      <a:noFill/>
                    </a:lnT>
                    <a:lnB>
                      <a:noFill/>
                    </a:lnB>
                    <a:solidFill>
                      <a:srgbClr val="FFFFFF"/>
                    </a:solidFill>
                  </a:tcPr>
                </a:tc>
              </a:tr>
              <a:tr h="177489">
                <a:tc>
                  <a:txBody>
                    <a:bodyPr/>
                    <a:lstStyle/>
                    <a:p>
                      <a:pPr algn="l" fontAlgn="b"/>
                      <a:r>
                        <a:rPr lang="es-MX" sz="1100" b="0" i="0" u="none" strike="noStrike">
                          <a:solidFill>
                            <a:srgbClr val="000000"/>
                          </a:solidFill>
                          <a:effectLst/>
                          <a:latin typeface="Calibri" panose="020F0502020204030204" pitchFamily="34" charset="0"/>
                        </a:rPr>
                        <a:t> </a:t>
                      </a:r>
                    </a:p>
                  </a:txBody>
                  <a:tcPr marL="7395" marR="7395" marT="7395" marB="0" anchor="b">
                    <a:lnL>
                      <a:noFill/>
                    </a:lnL>
                    <a:lnR>
                      <a:noFill/>
                    </a:lnR>
                    <a:lnT>
                      <a:noFill/>
                    </a:lnT>
                    <a:lnB>
                      <a:noFill/>
                    </a:lnB>
                    <a:solidFill>
                      <a:srgbClr val="FFFFFF"/>
                    </a:solidFill>
                  </a:tcPr>
                </a:tc>
                <a:tc>
                  <a:txBody>
                    <a:bodyPr/>
                    <a:lstStyle/>
                    <a:p>
                      <a:pPr algn="l" fontAlgn="b"/>
                      <a:r>
                        <a:rPr lang="es-MX" sz="1100" b="0" i="0" u="none" strike="noStrike">
                          <a:solidFill>
                            <a:srgbClr val="000000"/>
                          </a:solidFill>
                          <a:effectLst/>
                          <a:latin typeface="Calibri" panose="020F0502020204030204" pitchFamily="34" charset="0"/>
                        </a:rPr>
                        <a:t> </a:t>
                      </a:r>
                    </a:p>
                  </a:txBody>
                  <a:tcPr marL="7395" marR="7395" marT="7395" marB="0" anchor="b">
                    <a:lnL>
                      <a:noFill/>
                    </a:lnL>
                    <a:lnR>
                      <a:noFill/>
                    </a:lnR>
                    <a:lnT>
                      <a:noFill/>
                    </a:lnT>
                    <a:lnB>
                      <a:noFill/>
                    </a:lnB>
                    <a:solidFill>
                      <a:srgbClr val="FFFFFF"/>
                    </a:solidFill>
                  </a:tcPr>
                </a:tc>
                <a:tc>
                  <a:txBody>
                    <a:bodyPr/>
                    <a:lstStyle/>
                    <a:p>
                      <a:pPr algn="l" fontAlgn="b"/>
                      <a:r>
                        <a:rPr lang="es-MX" sz="1100" b="0" i="0" u="none" strike="noStrike">
                          <a:solidFill>
                            <a:srgbClr val="000000"/>
                          </a:solidFill>
                          <a:effectLst/>
                          <a:latin typeface="Calibri" panose="020F0502020204030204" pitchFamily="34" charset="0"/>
                        </a:rPr>
                        <a:t> </a:t>
                      </a:r>
                    </a:p>
                  </a:txBody>
                  <a:tcPr marL="7395" marR="7395" marT="7395" marB="0" anchor="b">
                    <a:lnL>
                      <a:noFill/>
                    </a:lnL>
                    <a:lnR>
                      <a:noFill/>
                    </a:lnR>
                    <a:lnT>
                      <a:noFill/>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es-MX" sz="1100" b="0" i="0" u="none" strike="noStrike">
                          <a:solidFill>
                            <a:srgbClr val="000000"/>
                          </a:solidFill>
                          <a:effectLst/>
                          <a:latin typeface="Calibri" panose="020F0502020204030204" pitchFamily="34" charset="0"/>
                        </a:rPr>
                        <a:t> </a:t>
                      </a:r>
                    </a:p>
                  </a:txBody>
                  <a:tcPr marL="7395" marR="7395" marT="7395" marB="0" anchor="b">
                    <a:lnL>
                      <a:noFill/>
                    </a:lnL>
                    <a:lnR>
                      <a:noFill/>
                    </a:lnR>
                    <a:lnT>
                      <a:noFill/>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es-MX" sz="1100" b="0" i="0" u="none" strike="noStrike">
                          <a:solidFill>
                            <a:srgbClr val="000000"/>
                          </a:solidFill>
                          <a:effectLst/>
                          <a:latin typeface="Calibri" panose="020F0502020204030204" pitchFamily="34" charset="0"/>
                        </a:rPr>
                        <a:t> </a:t>
                      </a:r>
                    </a:p>
                  </a:txBody>
                  <a:tcPr marL="7395" marR="7395" marT="7395" marB="0" anchor="b">
                    <a:lnL>
                      <a:noFill/>
                    </a:lnL>
                    <a:lnR>
                      <a:noFill/>
                    </a:lnR>
                    <a:lnT>
                      <a:noFill/>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es-MX" sz="1100" b="0" i="0" u="none" strike="noStrike">
                          <a:solidFill>
                            <a:srgbClr val="000000"/>
                          </a:solidFill>
                          <a:effectLst/>
                          <a:latin typeface="Calibri" panose="020F0502020204030204" pitchFamily="34" charset="0"/>
                        </a:rPr>
                        <a:t> </a:t>
                      </a:r>
                    </a:p>
                  </a:txBody>
                  <a:tcPr marL="7395" marR="7395" marT="7395" marB="0" anchor="b">
                    <a:lnL>
                      <a:noFill/>
                    </a:lnL>
                    <a:lnR>
                      <a:noFill/>
                    </a:lnR>
                    <a:lnT>
                      <a:noFill/>
                    </a:lnT>
                    <a:lnB>
                      <a:noFill/>
                    </a:lnB>
                    <a:solidFill>
                      <a:srgbClr val="FFFFFF"/>
                    </a:solidFill>
                  </a:tcPr>
                </a:tc>
                <a:tc>
                  <a:txBody>
                    <a:bodyPr/>
                    <a:lstStyle/>
                    <a:p>
                      <a:pPr algn="l" fontAlgn="b"/>
                      <a:r>
                        <a:rPr lang="es-MX" sz="1100" b="0" i="0" u="none" strike="noStrike">
                          <a:solidFill>
                            <a:srgbClr val="000000"/>
                          </a:solidFill>
                          <a:effectLst/>
                          <a:latin typeface="Calibri" panose="020F0502020204030204" pitchFamily="34" charset="0"/>
                        </a:rPr>
                        <a:t> </a:t>
                      </a:r>
                    </a:p>
                  </a:txBody>
                  <a:tcPr marL="7395" marR="7395" marT="7395" marB="0" anchor="b">
                    <a:lnL>
                      <a:noFill/>
                    </a:lnL>
                    <a:lnR>
                      <a:noFill/>
                    </a:lnR>
                    <a:lnT>
                      <a:noFill/>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es-MX" sz="1100" b="0" i="0" u="none" strike="noStrike">
                          <a:solidFill>
                            <a:srgbClr val="000000"/>
                          </a:solidFill>
                          <a:effectLst/>
                          <a:latin typeface="Calibri" panose="020F0502020204030204" pitchFamily="34" charset="0"/>
                        </a:rPr>
                        <a:t> </a:t>
                      </a:r>
                    </a:p>
                  </a:txBody>
                  <a:tcPr marL="7395" marR="7395" marT="7395" marB="0" anchor="b">
                    <a:lnL>
                      <a:noFill/>
                    </a:lnL>
                    <a:lnR>
                      <a:noFill/>
                    </a:lnR>
                    <a:lnT>
                      <a:noFill/>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es-MX" sz="1100" b="0" i="0" u="none" strike="noStrike">
                          <a:solidFill>
                            <a:srgbClr val="000000"/>
                          </a:solidFill>
                          <a:effectLst/>
                          <a:latin typeface="Calibri" panose="020F0502020204030204" pitchFamily="34" charset="0"/>
                        </a:rPr>
                        <a:t> </a:t>
                      </a:r>
                    </a:p>
                  </a:txBody>
                  <a:tcPr marL="7395" marR="7395" marT="7395" marB="0" anchor="b">
                    <a:lnL>
                      <a:noFill/>
                    </a:lnL>
                    <a:lnR>
                      <a:noFill/>
                    </a:lnR>
                    <a:lnT>
                      <a:noFill/>
                    </a:lnT>
                    <a:lnB w="6350" cap="flat" cmpd="sng" algn="ctr">
                      <a:solidFill>
                        <a:srgbClr val="000000"/>
                      </a:solidFill>
                      <a:prstDash val="solid"/>
                      <a:round/>
                      <a:headEnd type="none" w="med" len="med"/>
                      <a:tailEnd type="none" w="med" len="med"/>
                    </a:lnB>
                    <a:solidFill>
                      <a:srgbClr val="FFFFFF"/>
                    </a:solidFill>
                  </a:tcPr>
                </a:tc>
              </a:tr>
              <a:tr h="214466">
                <a:tc>
                  <a:txBody>
                    <a:bodyPr/>
                    <a:lstStyle/>
                    <a:p>
                      <a:pPr algn="l" fontAlgn="b"/>
                      <a:r>
                        <a:rPr lang="es-MX" sz="1100" b="0" i="0" u="none" strike="noStrike">
                          <a:solidFill>
                            <a:srgbClr val="000000"/>
                          </a:solidFill>
                          <a:effectLst/>
                          <a:latin typeface="Calibri" panose="020F0502020204030204" pitchFamily="34" charset="0"/>
                        </a:rPr>
                        <a:t> </a:t>
                      </a:r>
                    </a:p>
                  </a:txBody>
                  <a:tcPr marL="7395" marR="7395" marT="7395" marB="0" anchor="b">
                    <a:lnL>
                      <a:noFill/>
                    </a:lnL>
                    <a:lnR>
                      <a:noFill/>
                    </a:lnR>
                    <a:lnT>
                      <a:noFill/>
                    </a:lnT>
                    <a:lnB>
                      <a:noFill/>
                    </a:lnB>
                    <a:solidFill>
                      <a:srgbClr val="AEAAAA"/>
                    </a:solidFill>
                  </a:tcPr>
                </a:tc>
                <a:tc>
                  <a:txBody>
                    <a:bodyPr/>
                    <a:lstStyle/>
                    <a:p>
                      <a:pPr algn="ctr" rtl="0" fontAlgn="ctr"/>
                      <a:r>
                        <a:rPr lang="es-MX" sz="1400" b="0" i="0" u="none" strike="noStrike">
                          <a:solidFill>
                            <a:srgbClr val="000000"/>
                          </a:solidFill>
                          <a:effectLst/>
                          <a:latin typeface="Century Gothic" panose="020B0502020202020204" pitchFamily="34" charset="0"/>
                        </a:rPr>
                        <a:t> </a:t>
                      </a:r>
                    </a:p>
                  </a:txBody>
                  <a:tcPr marL="7395" marR="7395" marT="7395" marB="0" anchor="ctr">
                    <a:lnL>
                      <a:noFill/>
                    </a:lnL>
                    <a:lnR w="635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algn="ctr" rtl="0" fontAlgn="ctr"/>
                      <a:r>
                        <a:rPr lang="es-MX" sz="1000" b="0" i="0" u="none" strike="noStrike">
                          <a:solidFill>
                            <a:srgbClr val="000000"/>
                          </a:solidFill>
                          <a:effectLst/>
                          <a:latin typeface="Century Gothic" panose="020B0502020202020204" pitchFamily="34" charset="0"/>
                        </a:rPr>
                        <a:t> </a:t>
                      </a:r>
                    </a:p>
                  </a:txBody>
                  <a:tcPr marL="7395" marR="7395" marT="7395" marB="0" anchor="ctr">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a:noFill/>
                    </a:lnB>
                    <a:solidFill>
                      <a:srgbClr val="FFFFFF"/>
                    </a:solidFill>
                  </a:tcPr>
                </a:tc>
                <a:tc>
                  <a:txBody>
                    <a:bodyPr/>
                    <a:lstStyle/>
                    <a:p>
                      <a:pPr algn="ctr" fontAlgn="t"/>
                      <a:r>
                        <a:rPr lang="es-MX" sz="1000" b="0" i="0" u="none" strike="noStrike">
                          <a:solidFill>
                            <a:srgbClr val="000000"/>
                          </a:solidFill>
                          <a:effectLst/>
                          <a:latin typeface="Arial" panose="020B0604020202020204" pitchFamily="34" charset="0"/>
                        </a:rPr>
                        <a:t> </a:t>
                      </a:r>
                    </a:p>
                  </a:txBody>
                  <a:tcPr marL="7395" marR="7395" marT="7395" marB="0">
                    <a:lnL>
                      <a:noFill/>
                    </a:lnL>
                    <a:lnR>
                      <a:noFill/>
                    </a:lnR>
                    <a:lnT w="6350" cap="flat" cmpd="sng" algn="ctr">
                      <a:solidFill>
                        <a:srgbClr val="000000"/>
                      </a:solidFill>
                      <a:prstDash val="solid"/>
                      <a:round/>
                      <a:headEnd type="none" w="med" len="med"/>
                      <a:tailEnd type="none" w="med" len="med"/>
                    </a:lnT>
                    <a:lnB>
                      <a:noFill/>
                    </a:lnB>
                    <a:solidFill>
                      <a:srgbClr val="FFFFFF"/>
                    </a:solidFill>
                  </a:tcPr>
                </a:tc>
                <a:tc>
                  <a:txBody>
                    <a:bodyPr/>
                    <a:lstStyle/>
                    <a:p>
                      <a:pPr algn="ctr" rtl="0" fontAlgn="ctr"/>
                      <a:r>
                        <a:rPr lang="es-MX" sz="1000" b="0" i="0" u="none" strike="noStrike">
                          <a:solidFill>
                            <a:srgbClr val="000000"/>
                          </a:solidFill>
                          <a:effectLst/>
                          <a:latin typeface="Century Gothic" panose="020B0502020202020204" pitchFamily="34" charset="0"/>
                        </a:rPr>
                        <a:t> </a:t>
                      </a:r>
                    </a:p>
                  </a:txBody>
                  <a:tcPr marL="7395" marR="7395" marT="7395" marB="0" anchor="ctr">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solidFill>
                      <a:srgbClr val="FFFFFF"/>
                    </a:solidFill>
                  </a:tcPr>
                </a:tc>
                <a:tc>
                  <a:txBody>
                    <a:bodyPr/>
                    <a:lstStyle/>
                    <a:p>
                      <a:pPr algn="l" fontAlgn="b"/>
                      <a:r>
                        <a:rPr lang="es-MX" sz="1000" b="0" i="0" u="none" strike="noStrike">
                          <a:solidFill>
                            <a:srgbClr val="000000"/>
                          </a:solidFill>
                          <a:effectLst/>
                          <a:latin typeface="Calibri" panose="020F0502020204030204" pitchFamily="34" charset="0"/>
                        </a:rPr>
                        <a:t> </a:t>
                      </a:r>
                    </a:p>
                  </a:txBody>
                  <a:tcPr marL="7395" marR="7395" marT="73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algn="ctr" rtl="0" fontAlgn="ctr"/>
                      <a:r>
                        <a:rPr lang="es-MX" sz="1000" b="0" i="0" u="none" strike="noStrike">
                          <a:solidFill>
                            <a:srgbClr val="000000"/>
                          </a:solidFill>
                          <a:effectLst/>
                          <a:latin typeface="Century Gothic" panose="020B0502020202020204" pitchFamily="34" charset="0"/>
                        </a:rPr>
                        <a:t> </a:t>
                      </a:r>
                    </a:p>
                  </a:txBody>
                  <a:tcPr marL="7395" marR="7395" marT="7395" marB="0" anchor="ctr">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a:noFill/>
                    </a:lnB>
                    <a:solidFill>
                      <a:srgbClr val="FFFFFF"/>
                    </a:solidFill>
                  </a:tcPr>
                </a:tc>
                <a:tc>
                  <a:txBody>
                    <a:bodyPr/>
                    <a:lstStyle/>
                    <a:p>
                      <a:pPr algn="ctr" fontAlgn="t"/>
                      <a:r>
                        <a:rPr lang="es-MX" sz="1000" b="0" i="0" u="none" strike="noStrike">
                          <a:solidFill>
                            <a:srgbClr val="000000"/>
                          </a:solidFill>
                          <a:effectLst/>
                          <a:latin typeface="Arial" panose="020B0604020202020204" pitchFamily="34" charset="0"/>
                        </a:rPr>
                        <a:t> </a:t>
                      </a:r>
                    </a:p>
                  </a:txBody>
                  <a:tcPr marL="7395" marR="7395" marT="7395" marB="0">
                    <a:lnL>
                      <a:noFill/>
                    </a:lnL>
                    <a:lnR>
                      <a:noFill/>
                    </a:lnR>
                    <a:lnT w="6350" cap="flat" cmpd="sng" algn="ctr">
                      <a:solidFill>
                        <a:srgbClr val="000000"/>
                      </a:solidFill>
                      <a:prstDash val="solid"/>
                      <a:round/>
                      <a:headEnd type="none" w="med" len="med"/>
                      <a:tailEnd type="none" w="med" len="med"/>
                    </a:lnT>
                    <a:lnB>
                      <a:noFill/>
                    </a:lnB>
                    <a:solidFill>
                      <a:srgbClr val="FFFFFF"/>
                    </a:solidFill>
                  </a:tcPr>
                </a:tc>
                <a:tc>
                  <a:txBody>
                    <a:bodyPr/>
                    <a:lstStyle/>
                    <a:p>
                      <a:pPr algn="ctr" rtl="0" fontAlgn="ctr"/>
                      <a:r>
                        <a:rPr lang="es-MX" sz="1000" b="0" i="0" u="none" strike="noStrike">
                          <a:solidFill>
                            <a:srgbClr val="000000"/>
                          </a:solidFill>
                          <a:effectLst/>
                          <a:latin typeface="Century Gothic" panose="020B0502020202020204" pitchFamily="34" charset="0"/>
                        </a:rPr>
                        <a:t> </a:t>
                      </a:r>
                    </a:p>
                  </a:txBody>
                  <a:tcPr marL="7395" marR="7395" marT="7395" marB="0" anchor="ctr">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solidFill>
                      <a:srgbClr val="FFFFFF"/>
                    </a:solidFill>
                  </a:tcPr>
                </a:tc>
              </a:tr>
              <a:tr h="325396">
                <a:tc>
                  <a:txBody>
                    <a:bodyPr/>
                    <a:lstStyle/>
                    <a:p>
                      <a:pPr algn="ctr" fontAlgn="ctr"/>
                      <a:r>
                        <a:rPr lang="es-MX" sz="1100" b="0" i="0" u="none" strike="noStrike">
                          <a:solidFill>
                            <a:srgbClr val="FFFFFF"/>
                          </a:solidFill>
                          <a:effectLst/>
                          <a:latin typeface="Century Gothic" panose="020B0502020202020204" pitchFamily="34" charset="0"/>
                        </a:rPr>
                        <a:t>Inmobiliario</a:t>
                      </a:r>
                    </a:p>
                  </a:txBody>
                  <a:tcPr marL="7395" marR="7395" marT="7395" marB="0" anchor="ctr">
                    <a:lnL>
                      <a:noFill/>
                    </a:lnL>
                    <a:lnR>
                      <a:noFill/>
                    </a:lnR>
                    <a:lnT>
                      <a:noFill/>
                    </a:lnT>
                    <a:lnB>
                      <a:noFill/>
                    </a:lnB>
                    <a:solidFill>
                      <a:srgbClr val="AEAAAA"/>
                    </a:solidFill>
                  </a:tcPr>
                </a:tc>
                <a:tc>
                  <a:txBody>
                    <a:bodyPr/>
                    <a:lstStyle/>
                    <a:p>
                      <a:pPr algn="ctr" rtl="0" fontAlgn="ctr"/>
                      <a:r>
                        <a:rPr lang="es-MX" sz="1400" b="1" i="0" u="none" strike="noStrike">
                          <a:solidFill>
                            <a:srgbClr val="000000"/>
                          </a:solidFill>
                          <a:effectLst/>
                          <a:latin typeface="Century Gothic" panose="020B0502020202020204" pitchFamily="34" charset="0"/>
                        </a:rPr>
                        <a:t> </a:t>
                      </a:r>
                    </a:p>
                  </a:txBody>
                  <a:tcPr marL="7395" marR="7395" marT="7395" marB="0" anchor="ctr">
                    <a:lnL>
                      <a:noFill/>
                    </a:lnL>
                    <a:lnR w="635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algn="ctr" rtl="0" fontAlgn="t"/>
                      <a:r>
                        <a:rPr lang="es-MX" sz="1000" b="1" i="0" u="none" strike="noStrike">
                          <a:solidFill>
                            <a:srgbClr val="000000"/>
                          </a:solidFill>
                          <a:effectLst/>
                          <a:latin typeface="Century Gothic" panose="020B0502020202020204" pitchFamily="34" charset="0"/>
                        </a:rPr>
                        <a:t> </a:t>
                      </a:r>
                    </a:p>
                  </a:txBody>
                  <a:tcPr marL="7395" marR="7395" marT="7395" marB="0">
                    <a:lnL w="6350" cap="flat" cmpd="sng" algn="ctr">
                      <a:solidFill>
                        <a:srgbClr val="000000"/>
                      </a:solidFill>
                      <a:prstDash val="solid"/>
                      <a:round/>
                      <a:headEnd type="none" w="med" len="med"/>
                      <a:tailEnd type="none" w="med" len="med"/>
                    </a:lnL>
                    <a:lnR>
                      <a:noFill/>
                    </a:lnR>
                    <a:lnT>
                      <a:noFill/>
                    </a:lnT>
                    <a:lnB>
                      <a:noFill/>
                    </a:lnB>
                    <a:solidFill>
                      <a:srgbClr val="FFFFFF"/>
                    </a:solidFill>
                  </a:tcPr>
                </a:tc>
                <a:tc>
                  <a:txBody>
                    <a:bodyPr/>
                    <a:lstStyle/>
                    <a:p>
                      <a:pPr algn="l" rtl="0" fontAlgn="t"/>
                      <a:r>
                        <a:rPr lang="es-MX" sz="1000" b="0" i="0" u="none" strike="noStrike">
                          <a:solidFill>
                            <a:srgbClr val="000000"/>
                          </a:solidFill>
                          <a:effectLst/>
                          <a:latin typeface="Century Gothic" panose="020B0502020202020204" pitchFamily="34" charset="0"/>
                        </a:rPr>
                        <a:t>Riesgo estructural, ambiental y de daños</a:t>
                      </a:r>
                    </a:p>
                  </a:txBody>
                  <a:tcPr marL="7395" marR="7395" marT="7395" marB="0">
                    <a:lnL>
                      <a:noFill/>
                    </a:lnL>
                    <a:lnR>
                      <a:noFill/>
                    </a:lnR>
                    <a:lnT>
                      <a:noFill/>
                    </a:lnT>
                    <a:lnB>
                      <a:noFill/>
                    </a:lnB>
                    <a:solidFill>
                      <a:srgbClr val="FFFFFF"/>
                    </a:solidFill>
                  </a:tcPr>
                </a:tc>
                <a:tc>
                  <a:txBody>
                    <a:bodyPr/>
                    <a:lstStyle/>
                    <a:p>
                      <a:pPr algn="ctr" rtl="0" fontAlgn="ctr"/>
                      <a:r>
                        <a:rPr lang="es-MX" sz="1000" b="0" i="0" u="none" strike="noStrike">
                          <a:solidFill>
                            <a:srgbClr val="000000"/>
                          </a:solidFill>
                          <a:effectLst/>
                          <a:latin typeface="Century Gothic" panose="020B0502020202020204" pitchFamily="34" charset="0"/>
                        </a:rPr>
                        <a:t> </a:t>
                      </a:r>
                    </a:p>
                  </a:txBody>
                  <a:tcPr marL="7395" marR="7395" marT="7395" marB="0" anchor="ctr">
                    <a:lnL>
                      <a:noFill/>
                    </a:lnL>
                    <a:lnR w="635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algn="l" fontAlgn="b"/>
                      <a:r>
                        <a:rPr lang="es-MX" sz="1000" b="0" i="0" u="none" strike="noStrike">
                          <a:solidFill>
                            <a:srgbClr val="000000"/>
                          </a:solidFill>
                          <a:effectLst/>
                          <a:latin typeface="Calibri" panose="020F0502020204030204" pitchFamily="34" charset="0"/>
                        </a:rPr>
                        <a:t> </a:t>
                      </a:r>
                    </a:p>
                  </a:txBody>
                  <a:tcPr marL="7395" marR="7395" marT="73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algn="ctr" rtl="0" fontAlgn="t"/>
                      <a:r>
                        <a:rPr lang="es-MX" sz="1000" b="1" i="0" u="none" strike="noStrike">
                          <a:solidFill>
                            <a:srgbClr val="000000"/>
                          </a:solidFill>
                          <a:effectLst/>
                          <a:latin typeface="Century Gothic" panose="020B0502020202020204" pitchFamily="34" charset="0"/>
                        </a:rPr>
                        <a:t> </a:t>
                      </a:r>
                    </a:p>
                  </a:txBody>
                  <a:tcPr marL="7395" marR="7395" marT="7395" marB="0">
                    <a:lnL w="6350" cap="flat" cmpd="sng" algn="ctr">
                      <a:solidFill>
                        <a:srgbClr val="000000"/>
                      </a:solidFill>
                      <a:prstDash val="solid"/>
                      <a:round/>
                      <a:headEnd type="none" w="med" len="med"/>
                      <a:tailEnd type="none" w="med" len="med"/>
                    </a:lnL>
                    <a:lnR>
                      <a:noFill/>
                    </a:lnR>
                    <a:lnT>
                      <a:noFill/>
                    </a:lnT>
                    <a:lnB>
                      <a:noFill/>
                    </a:lnB>
                    <a:solidFill>
                      <a:srgbClr val="FFFFFF"/>
                    </a:solidFill>
                  </a:tcPr>
                </a:tc>
                <a:tc>
                  <a:txBody>
                    <a:bodyPr/>
                    <a:lstStyle/>
                    <a:p>
                      <a:pPr algn="l" rtl="0" fontAlgn="t"/>
                      <a:r>
                        <a:rPr lang="es-MX" sz="1000" b="1" i="0" u="none" strike="noStrike">
                          <a:solidFill>
                            <a:srgbClr val="000000"/>
                          </a:solidFill>
                          <a:effectLst/>
                          <a:latin typeface="Century Gothic" panose="020B0502020202020204" pitchFamily="34" charset="0"/>
                        </a:rPr>
                        <a:t>Estudios </a:t>
                      </a:r>
                      <a:r>
                        <a:rPr lang="es-MX" sz="1000" b="0" i="0" u="none" strike="noStrike">
                          <a:solidFill>
                            <a:srgbClr val="000000"/>
                          </a:solidFill>
                          <a:effectLst/>
                          <a:latin typeface="Century Gothic" panose="020B0502020202020204" pitchFamily="34" charset="0"/>
                        </a:rPr>
                        <a:t>de ingeniería, estudios ambientales y seguros de daños.</a:t>
                      </a:r>
                    </a:p>
                  </a:txBody>
                  <a:tcPr marL="7395" marR="7395" marT="7395" marB="0">
                    <a:lnL>
                      <a:noFill/>
                    </a:lnL>
                    <a:lnR>
                      <a:noFill/>
                    </a:lnR>
                    <a:lnT>
                      <a:noFill/>
                    </a:lnT>
                    <a:lnB>
                      <a:noFill/>
                    </a:lnB>
                    <a:solidFill>
                      <a:srgbClr val="FFFFFF"/>
                    </a:solidFill>
                  </a:tcPr>
                </a:tc>
                <a:tc>
                  <a:txBody>
                    <a:bodyPr/>
                    <a:lstStyle/>
                    <a:p>
                      <a:pPr algn="ctr" rtl="0" fontAlgn="ctr"/>
                      <a:r>
                        <a:rPr lang="es-MX" sz="1000" b="0" i="0" u="none" strike="noStrike">
                          <a:solidFill>
                            <a:srgbClr val="000000"/>
                          </a:solidFill>
                          <a:effectLst/>
                          <a:latin typeface="Century Gothic" panose="020B0502020202020204" pitchFamily="34" charset="0"/>
                        </a:rPr>
                        <a:t> </a:t>
                      </a:r>
                    </a:p>
                  </a:txBody>
                  <a:tcPr marL="7395" marR="7395" marT="7395" marB="0" anchor="ctr">
                    <a:lnL>
                      <a:noFill/>
                    </a:lnL>
                    <a:lnR w="6350" cap="flat" cmpd="sng" algn="ctr">
                      <a:solidFill>
                        <a:srgbClr val="000000"/>
                      </a:solidFill>
                      <a:prstDash val="solid"/>
                      <a:round/>
                      <a:headEnd type="none" w="med" len="med"/>
                      <a:tailEnd type="none" w="med" len="med"/>
                    </a:lnR>
                    <a:lnT>
                      <a:noFill/>
                    </a:lnT>
                    <a:lnB>
                      <a:noFill/>
                    </a:lnB>
                    <a:solidFill>
                      <a:srgbClr val="FFFFFF"/>
                    </a:solidFill>
                  </a:tcPr>
                </a:tc>
              </a:tr>
              <a:tr h="214466">
                <a:tc>
                  <a:txBody>
                    <a:bodyPr/>
                    <a:lstStyle/>
                    <a:p>
                      <a:pPr algn="l" fontAlgn="b"/>
                      <a:r>
                        <a:rPr lang="es-MX" sz="1100" b="0" i="0" u="none" strike="noStrike">
                          <a:solidFill>
                            <a:srgbClr val="000000"/>
                          </a:solidFill>
                          <a:effectLst/>
                          <a:latin typeface="Calibri" panose="020F0502020204030204" pitchFamily="34" charset="0"/>
                        </a:rPr>
                        <a:t> </a:t>
                      </a:r>
                    </a:p>
                  </a:txBody>
                  <a:tcPr marL="7395" marR="7395" marT="7395" marB="0" anchor="b">
                    <a:lnL>
                      <a:noFill/>
                    </a:lnL>
                    <a:lnR>
                      <a:noFill/>
                    </a:lnR>
                    <a:lnT>
                      <a:noFill/>
                    </a:lnT>
                    <a:lnB>
                      <a:noFill/>
                    </a:lnB>
                    <a:solidFill>
                      <a:srgbClr val="AEAAAA"/>
                    </a:solidFill>
                  </a:tcPr>
                </a:tc>
                <a:tc>
                  <a:txBody>
                    <a:bodyPr/>
                    <a:lstStyle/>
                    <a:p>
                      <a:pPr algn="ctr" rtl="0" fontAlgn="ctr"/>
                      <a:r>
                        <a:rPr lang="es-MX" sz="1400" b="0" i="0" u="none" strike="noStrike">
                          <a:solidFill>
                            <a:srgbClr val="000000"/>
                          </a:solidFill>
                          <a:effectLst/>
                          <a:latin typeface="Century Gothic" panose="020B0502020202020204" pitchFamily="34" charset="0"/>
                        </a:rPr>
                        <a:t> </a:t>
                      </a:r>
                    </a:p>
                  </a:txBody>
                  <a:tcPr marL="7395" marR="7395" marT="7395" marB="0" anchor="ctr">
                    <a:lnL>
                      <a:noFill/>
                    </a:lnL>
                    <a:lnR w="635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algn="ctr" rtl="0" fontAlgn="t"/>
                      <a:r>
                        <a:rPr lang="es-MX" sz="1000" b="1" i="0" u="none" strike="noStrike">
                          <a:solidFill>
                            <a:srgbClr val="000000"/>
                          </a:solidFill>
                          <a:effectLst/>
                          <a:latin typeface="Century Gothic" panose="020B0502020202020204" pitchFamily="34" charset="0"/>
                        </a:rPr>
                        <a:t> </a:t>
                      </a:r>
                    </a:p>
                  </a:txBody>
                  <a:tcPr marL="7395" marR="7395" marT="7395" marB="0">
                    <a:lnL w="6350" cap="flat" cmpd="sng" algn="ctr">
                      <a:solidFill>
                        <a:srgbClr val="000000"/>
                      </a:solidFill>
                      <a:prstDash val="solid"/>
                      <a:round/>
                      <a:headEnd type="none" w="med" len="med"/>
                      <a:tailEnd type="none" w="med" len="med"/>
                    </a:lnL>
                    <a:lnR>
                      <a:noFill/>
                    </a:lnR>
                    <a:lnT>
                      <a:noFill/>
                    </a:lnT>
                    <a:lnB w="6350" cap="flat" cmpd="sng" algn="ctr">
                      <a:solidFill>
                        <a:srgbClr val="000000"/>
                      </a:solidFill>
                      <a:prstDash val="solid"/>
                      <a:round/>
                      <a:headEnd type="none" w="med" len="med"/>
                      <a:tailEnd type="none" w="med" len="med"/>
                    </a:lnB>
                    <a:solidFill>
                      <a:srgbClr val="FFFFFF"/>
                    </a:solidFill>
                  </a:tcPr>
                </a:tc>
                <a:tc>
                  <a:txBody>
                    <a:bodyPr/>
                    <a:lstStyle/>
                    <a:p>
                      <a:pPr algn="l" rtl="0" fontAlgn="t"/>
                      <a:r>
                        <a:rPr lang="es-MX" sz="1000" b="1" i="0" u="none" strike="noStrike">
                          <a:solidFill>
                            <a:srgbClr val="000000"/>
                          </a:solidFill>
                          <a:effectLst/>
                          <a:latin typeface="Century Gothic" panose="020B0502020202020204" pitchFamily="34" charset="0"/>
                        </a:rPr>
                        <a:t> </a:t>
                      </a:r>
                    </a:p>
                  </a:txBody>
                  <a:tcPr marL="7395" marR="7395" marT="7395" marB="0">
                    <a:lnL>
                      <a:noFill/>
                    </a:lnL>
                    <a:lnR>
                      <a:noFill/>
                    </a:lnR>
                    <a:lnT>
                      <a:noFill/>
                    </a:lnT>
                    <a:lnB w="635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es-MX" sz="1000" b="0" i="0" u="none" strike="noStrike">
                          <a:solidFill>
                            <a:srgbClr val="000000"/>
                          </a:solidFill>
                          <a:effectLst/>
                          <a:latin typeface="Century Gothic" panose="020B0502020202020204" pitchFamily="34" charset="0"/>
                        </a:rPr>
                        <a:t> </a:t>
                      </a:r>
                    </a:p>
                  </a:txBody>
                  <a:tcPr marL="7395" marR="7395" marT="7395" marB="0" anchor="ctr">
                    <a:lnL>
                      <a:noFill/>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es-MX" sz="1000" b="0" i="0" u="none" strike="noStrike">
                          <a:solidFill>
                            <a:srgbClr val="000000"/>
                          </a:solidFill>
                          <a:effectLst/>
                          <a:latin typeface="Calibri" panose="020F0502020204030204" pitchFamily="34" charset="0"/>
                        </a:rPr>
                        <a:t> </a:t>
                      </a:r>
                    </a:p>
                  </a:txBody>
                  <a:tcPr marL="7395" marR="7395" marT="73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algn="ctr" rtl="0" fontAlgn="t"/>
                      <a:r>
                        <a:rPr lang="es-MX" sz="1000" b="1" i="0" u="none" strike="noStrike">
                          <a:solidFill>
                            <a:srgbClr val="000000"/>
                          </a:solidFill>
                          <a:effectLst/>
                          <a:latin typeface="Century Gothic" panose="020B0502020202020204" pitchFamily="34" charset="0"/>
                        </a:rPr>
                        <a:t> </a:t>
                      </a:r>
                    </a:p>
                  </a:txBody>
                  <a:tcPr marL="7395" marR="7395" marT="7395" marB="0">
                    <a:lnL w="6350" cap="flat" cmpd="sng" algn="ctr">
                      <a:solidFill>
                        <a:srgbClr val="000000"/>
                      </a:solidFill>
                      <a:prstDash val="solid"/>
                      <a:round/>
                      <a:headEnd type="none" w="med" len="med"/>
                      <a:tailEnd type="none" w="med" len="med"/>
                    </a:lnL>
                    <a:lnR>
                      <a:noFill/>
                    </a:lnR>
                    <a:lnT>
                      <a:noFill/>
                    </a:lnT>
                    <a:lnB w="6350" cap="flat" cmpd="sng" algn="ctr">
                      <a:solidFill>
                        <a:srgbClr val="000000"/>
                      </a:solidFill>
                      <a:prstDash val="solid"/>
                      <a:round/>
                      <a:headEnd type="none" w="med" len="med"/>
                      <a:tailEnd type="none" w="med" len="med"/>
                    </a:lnB>
                    <a:solidFill>
                      <a:srgbClr val="FFFFFF"/>
                    </a:solidFill>
                  </a:tcPr>
                </a:tc>
                <a:tc>
                  <a:txBody>
                    <a:bodyPr/>
                    <a:lstStyle/>
                    <a:p>
                      <a:pPr algn="l" rtl="0" fontAlgn="t"/>
                      <a:r>
                        <a:rPr lang="es-MX" sz="1000" b="1" i="0" u="none" strike="noStrike">
                          <a:solidFill>
                            <a:srgbClr val="000000"/>
                          </a:solidFill>
                          <a:effectLst/>
                          <a:latin typeface="Century Gothic" panose="020B0502020202020204" pitchFamily="34" charset="0"/>
                        </a:rPr>
                        <a:t> </a:t>
                      </a:r>
                    </a:p>
                  </a:txBody>
                  <a:tcPr marL="7395" marR="7395" marT="7395" marB="0">
                    <a:lnL>
                      <a:noFill/>
                    </a:lnL>
                    <a:lnR>
                      <a:noFill/>
                    </a:lnR>
                    <a:lnT>
                      <a:noFill/>
                    </a:lnT>
                    <a:lnB w="635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es-MX" sz="1000" b="0" i="0" u="none" strike="noStrike">
                          <a:solidFill>
                            <a:srgbClr val="000000"/>
                          </a:solidFill>
                          <a:effectLst/>
                          <a:latin typeface="Century Gothic" panose="020B0502020202020204" pitchFamily="34" charset="0"/>
                        </a:rPr>
                        <a:t> </a:t>
                      </a:r>
                    </a:p>
                  </a:txBody>
                  <a:tcPr marL="7395" marR="7395" marT="7395" marB="0" anchor="ctr">
                    <a:lnL>
                      <a:noFill/>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solidFill>
                      <a:srgbClr val="FFFFFF"/>
                    </a:solidFill>
                  </a:tcPr>
                </a:tc>
              </a:tr>
              <a:tr h="170093">
                <a:tc>
                  <a:txBody>
                    <a:bodyPr/>
                    <a:lstStyle/>
                    <a:p>
                      <a:pPr algn="l" fontAlgn="b"/>
                      <a:r>
                        <a:rPr lang="es-MX" sz="1100" b="0" i="0" u="none" strike="noStrike">
                          <a:solidFill>
                            <a:srgbClr val="000000"/>
                          </a:solidFill>
                          <a:effectLst/>
                          <a:latin typeface="Calibri" panose="020F0502020204030204" pitchFamily="34" charset="0"/>
                        </a:rPr>
                        <a:t> </a:t>
                      </a:r>
                    </a:p>
                  </a:txBody>
                  <a:tcPr marL="7395" marR="7395" marT="7395" marB="0" anchor="b">
                    <a:lnL>
                      <a:noFill/>
                    </a:lnL>
                    <a:lnR>
                      <a:noFill/>
                    </a:lnR>
                    <a:lnT>
                      <a:noFill/>
                    </a:lnT>
                    <a:lnB>
                      <a:noFill/>
                    </a:lnB>
                    <a:solidFill>
                      <a:srgbClr val="FFFFFF"/>
                    </a:solidFill>
                  </a:tcPr>
                </a:tc>
                <a:tc>
                  <a:txBody>
                    <a:bodyPr/>
                    <a:lstStyle/>
                    <a:p>
                      <a:pPr algn="l" fontAlgn="b"/>
                      <a:r>
                        <a:rPr lang="es-MX" sz="1100" b="0" i="0" u="none" strike="noStrike">
                          <a:solidFill>
                            <a:srgbClr val="000000"/>
                          </a:solidFill>
                          <a:effectLst/>
                          <a:latin typeface="Calibri" panose="020F0502020204030204" pitchFamily="34" charset="0"/>
                        </a:rPr>
                        <a:t> </a:t>
                      </a:r>
                    </a:p>
                  </a:txBody>
                  <a:tcPr marL="7395" marR="7395" marT="7395" marB="0" anchor="b">
                    <a:lnL>
                      <a:noFill/>
                    </a:lnL>
                    <a:lnR>
                      <a:noFill/>
                    </a:lnR>
                    <a:lnT>
                      <a:noFill/>
                    </a:lnT>
                    <a:lnB>
                      <a:noFill/>
                    </a:lnB>
                    <a:solidFill>
                      <a:srgbClr val="FFFFFF"/>
                    </a:solidFill>
                  </a:tcPr>
                </a:tc>
                <a:tc>
                  <a:txBody>
                    <a:bodyPr/>
                    <a:lstStyle/>
                    <a:p>
                      <a:pPr algn="l" fontAlgn="b"/>
                      <a:r>
                        <a:rPr lang="es-MX" sz="1000" b="0" i="0" u="none" strike="noStrike">
                          <a:solidFill>
                            <a:srgbClr val="000000"/>
                          </a:solidFill>
                          <a:effectLst/>
                          <a:latin typeface="Calibri" panose="020F0502020204030204" pitchFamily="34" charset="0"/>
                        </a:rPr>
                        <a:t> </a:t>
                      </a:r>
                    </a:p>
                  </a:txBody>
                  <a:tcPr marL="7395" marR="7395" marT="7395"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es-MX" sz="1000" b="0" i="0" u="none" strike="noStrike">
                          <a:solidFill>
                            <a:srgbClr val="000000"/>
                          </a:solidFill>
                          <a:effectLst/>
                          <a:latin typeface="Calibri" panose="020F0502020204030204" pitchFamily="34" charset="0"/>
                        </a:rPr>
                        <a:t> </a:t>
                      </a:r>
                    </a:p>
                  </a:txBody>
                  <a:tcPr marL="7395" marR="7395" marT="7395"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es-MX" sz="1000" b="0" i="0" u="none" strike="noStrike">
                          <a:solidFill>
                            <a:srgbClr val="000000"/>
                          </a:solidFill>
                          <a:effectLst/>
                          <a:latin typeface="Calibri" panose="020F0502020204030204" pitchFamily="34" charset="0"/>
                        </a:rPr>
                        <a:t> </a:t>
                      </a:r>
                    </a:p>
                  </a:txBody>
                  <a:tcPr marL="7395" marR="7395" marT="7395"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es-MX" sz="1000" b="0" i="0" u="none" strike="noStrike">
                          <a:solidFill>
                            <a:srgbClr val="000000"/>
                          </a:solidFill>
                          <a:effectLst/>
                          <a:latin typeface="Calibri" panose="020F0502020204030204" pitchFamily="34" charset="0"/>
                        </a:rPr>
                        <a:t> </a:t>
                      </a:r>
                    </a:p>
                  </a:txBody>
                  <a:tcPr marL="7395" marR="7395" marT="7395" marB="0" anchor="b">
                    <a:lnL>
                      <a:noFill/>
                    </a:lnL>
                    <a:lnR>
                      <a:noFill/>
                    </a:lnR>
                    <a:lnT>
                      <a:noFill/>
                    </a:lnT>
                    <a:lnB>
                      <a:noFill/>
                    </a:lnB>
                    <a:solidFill>
                      <a:srgbClr val="FFFFFF"/>
                    </a:solidFill>
                  </a:tcPr>
                </a:tc>
                <a:tc>
                  <a:txBody>
                    <a:bodyPr/>
                    <a:lstStyle/>
                    <a:p>
                      <a:pPr algn="l" fontAlgn="b"/>
                      <a:r>
                        <a:rPr lang="es-MX" sz="1000" b="0" i="0" u="none" strike="noStrike">
                          <a:solidFill>
                            <a:srgbClr val="000000"/>
                          </a:solidFill>
                          <a:effectLst/>
                          <a:latin typeface="Calibri" panose="020F0502020204030204" pitchFamily="34" charset="0"/>
                        </a:rPr>
                        <a:t> </a:t>
                      </a:r>
                    </a:p>
                  </a:txBody>
                  <a:tcPr marL="7395" marR="7395" marT="7395"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es-MX" sz="1000" b="0" i="0" u="none" strike="noStrike">
                          <a:solidFill>
                            <a:srgbClr val="000000"/>
                          </a:solidFill>
                          <a:effectLst/>
                          <a:latin typeface="Calibri" panose="020F0502020204030204" pitchFamily="34" charset="0"/>
                        </a:rPr>
                        <a:t> </a:t>
                      </a:r>
                    </a:p>
                  </a:txBody>
                  <a:tcPr marL="7395" marR="7395" marT="7395"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es-MX" sz="1000" b="0" i="0" u="none" strike="noStrike">
                          <a:solidFill>
                            <a:srgbClr val="000000"/>
                          </a:solidFill>
                          <a:effectLst/>
                          <a:latin typeface="Calibri" panose="020F0502020204030204" pitchFamily="34" charset="0"/>
                        </a:rPr>
                        <a:t> </a:t>
                      </a:r>
                    </a:p>
                  </a:txBody>
                  <a:tcPr marL="7395" marR="7395" marT="7395"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r>
              <a:tr h="214466">
                <a:tc>
                  <a:txBody>
                    <a:bodyPr/>
                    <a:lstStyle/>
                    <a:p>
                      <a:pPr algn="l" fontAlgn="b"/>
                      <a:r>
                        <a:rPr lang="es-MX" sz="1100" b="0" i="0" u="none" strike="noStrike">
                          <a:solidFill>
                            <a:srgbClr val="000000"/>
                          </a:solidFill>
                          <a:effectLst/>
                          <a:latin typeface="Calibri" panose="020F0502020204030204" pitchFamily="34" charset="0"/>
                        </a:rPr>
                        <a:t> </a:t>
                      </a:r>
                    </a:p>
                  </a:txBody>
                  <a:tcPr marL="7395" marR="7395" marT="7395" marB="0" anchor="b">
                    <a:lnL>
                      <a:noFill/>
                    </a:lnL>
                    <a:lnR>
                      <a:noFill/>
                    </a:lnR>
                    <a:lnT>
                      <a:noFill/>
                    </a:lnT>
                    <a:lnB>
                      <a:noFill/>
                    </a:lnB>
                    <a:solidFill>
                      <a:srgbClr val="AEAAAA"/>
                    </a:solidFill>
                  </a:tcPr>
                </a:tc>
                <a:tc>
                  <a:txBody>
                    <a:bodyPr/>
                    <a:lstStyle/>
                    <a:p>
                      <a:pPr algn="ctr" rtl="0" fontAlgn="ctr"/>
                      <a:r>
                        <a:rPr lang="es-MX" sz="1400" b="0" i="0" u="none" strike="noStrike">
                          <a:solidFill>
                            <a:srgbClr val="000000"/>
                          </a:solidFill>
                          <a:effectLst/>
                          <a:latin typeface="Century Gothic" panose="020B0502020202020204" pitchFamily="34" charset="0"/>
                        </a:rPr>
                        <a:t> </a:t>
                      </a:r>
                    </a:p>
                  </a:txBody>
                  <a:tcPr marL="7395" marR="7395" marT="7395" marB="0" anchor="ctr">
                    <a:lnL>
                      <a:noFill/>
                    </a:lnL>
                    <a:lnR w="635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algn="ctr" rtl="0" fontAlgn="ctr"/>
                      <a:r>
                        <a:rPr lang="es-MX" sz="1000" b="0" i="0" u="none" strike="noStrike">
                          <a:solidFill>
                            <a:srgbClr val="000000"/>
                          </a:solidFill>
                          <a:effectLst/>
                          <a:latin typeface="Century Gothic" panose="020B0502020202020204" pitchFamily="34" charset="0"/>
                        </a:rPr>
                        <a:t> </a:t>
                      </a:r>
                    </a:p>
                  </a:txBody>
                  <a:tcPr marL="7395" marR="7395" marT="7395" marB="0" anchor="ctr">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a:noFill/>
                    </a:lnB>
                    <a:solidFill>
                      <a:srgbClr val="FFFFFF"/>
                    </a:solidFill>
                  </a:tcPr>
                </a:tc>
                <a:tc>
                  <a:txBody>
                    <a:bodyPr/>
                    <a:lstStyle/>
                    <a:p>
                      <a:pPr algn="ctr" fontAlgn="t"/>
                      <a:r>
                        <a:rPr lang="es-MX" sz="1000" b="0" i="0" u="none" strike="noStrike">
                          <a:solidFill>
                            <a:srgbClr val="000000"/>
                          </a:solidFill>
                          <a:effectLst/>
                          <a:latin typeface="Arial" panose="020B0604020202020204" pitchFamily="34" charset="0"/>
                        </a:rPr>
                        <a:t> </a:t>
                      </a:r>
                    </a:p>
                  </a:txBody>
                  <a:tcPr marL="7395" marR="7395" marT="7395" marB="0">
                    <a:lnL>
                      <a:noFill/>
                    </a:lnL>
                    <a:lnR>
                      <a:noFill/>
                    </a:lnR>
                    <a:lnT w="6350" cap="flat" cmpd="sng" algn="ctr">
                      <a:solidFill>
                        <a:srgbClr val="000000"/>
                      </a:solidFill>
                      <a:prstDash val="solid"/>
                      <a:round/>
                      <a:headEnd type="none" w="med" len="med"/>
                      <a:tailEnd type="none" w="med" len="med"/>
                    </a:lnT>
                    <a:lnB>
                      <a:noFill/>
                    </a:lnB>
                    <a:solidFill>
                      <a:srgbClr val="FFFFFF"/>
                    </a:solidFill>
                  </a:tcPr>
                </a:tc>
                <a:tc>
                  <a:txBody>
                    <a:bodyPr/>
                    <a:lstStyle/>
                    <a:p>
                      <a:pPr algn="ctr" rtl="0" fontAlgn="ctr"/>
                      <a:r>
                        <a:rPr lang="es-MX" sz="1000" b="0" i="0" u="none" strike="noStrike">
                          <a:solidFill>
                            <a:srgbClr val="000000"/>
                          </a:solidFill>
                          <a:effectLst/>
                          <a:latin typeface="Century Gothic" panose="020B0502020202020204" pitchFamily="34" charset="0"/>
                        </a:rPr>
                        <a:t> </a:t>
                      </a:r>
                    </a:p>
                  </a:txBody>
                  <a:tcPr marL="7395" marR="7395" marT="7395" marB="0" anchor="ctr">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solidFill>
                      <a:srgbClr val="FFFFFF"/>
                    </a:solidFill>
                  </a:tcPr>
                </a:tc>
                <a:tc>
                  <a:txBody>
                    <a:bodyPr/>
                    <a:lstStyle/>
                    <a:p>
                      <a:pPr algn="l" fontAlgn="b"/>
                      <a:r>
                        <a:rPr lang="es-MX" sz="1000" b="0" i="0" u="none" strike="noStrike">
                          <a:solidFill>
                            <a:srgbClr val="000000"/>
                          </a:solidFill>
                          <a:effectLst/>
                          <a:latin typeface="Calibri" panose="020F0502020204030204" pitchFamily="34" charset="0"/>
                        </a:rPr>
                        <a:t> </a:t>
                      </a:r>
                    </a:p>
                  </a:txBody>
                  <a:tcPr marL="7395" marR="7395" marT="73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algn="ctr" rtl="0" fontAlgn="ctr"/>
                      <a:r>
                        <a:rPr lang="es-MX" sz="1000" b="0" i="0" u="none" strike="noStrike">
                          <a:solidFill>
                            <a:srgbClr val="000000"/>
                          </a:solidFill>
                          <a:effectLst/>
                          <a:latin typeface="Century Gothic" panose="020B0502020202020204" pitchFamily="34" charset="0"/>
                        </a:rPr>
                        <a:t> </a:t>
                      </a:r>
                    </a:p>
                  </a:txBody>
                  <a:tcPr marL="7395" marR="7395" marT="7395" marB="0" anchor="ctr">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a:noFill/>
                    </a:lnB>
                    <a:solidFill>
                      <a:srgbClr val="FFFFFF"/>
                    </a:solidFill>
                  </a:tcPr>
                </a:tc>
                <a:tc>
                  <a:txBody>
                    <a:bodyPr/>
                    <a:lstStyle/>
                    <a:p>
                      <a:pPr algn="ctr" fontAlgn="t"/>
                      <a:r>
                        <a:rPr lang="es-MX" sz="1000" b="0" i="0" u="none" strike="noStrike">
                          <a:solidFill>
                            <a:srgbClr val="000000"/>
                          </a:solidFill>
                          <a:effectLst/>
                          <a:latin typeface="Arial" panose="020B0604020202020204" pitchFamily="34" charset="0"/>
                        </a:rPr>
                        <a:t> </a:t>
                      </a:r>
                    </a:p>
                  </a:txBody>
                  <a:tcPr marL="7395" marR="7395" marT="7395" marB="0">
                    <a:lnL>
                      <a:noFill/>
                    </a:lnL>
                    <a:lnR>
                      <a:noFill/>
                    </a:lnR>
                    <a:lnT w="6350" cap="flat" cmpd="sng" algn="ctr">
                      <a:solidFill>
                        <a:srgbClr val="000000"/>
                      </a:solidFill>
                      <a:prstDash val="solid"/>
                      <a:round/>
                      <a:headEnd type="none" w="med" len="med"/>
                      <a:tailEnd type="none" w="med" len="med"/>
                    </a:lnT>
                    <a:lnB>
                      <a:noFill/>
                    </a:lnB>
                    <a:solidFill>
                      <a:srgbClr val="FFFFFF"/>
                    </a:solidFill>
                  </a:tcPr>
                </a:tc>
                <a:tc>
                  <a:txBody>
                    <a:bodyPr/>
                    <a:lstStyle/>
                    <a:p>
                      <a:pPr algn="ctr" rtl="0" fontAlgn="ctr"/>
                      <a:r>
                        <a:rPr lang="es-MX" sz="1000" b="0" i="0" u="none" strike="noStrike">
                          <a:solidFill>
                            <a:srgbClr val="000000"/>
                          </a:solidFill>
                          <a:effectLst/>
                          <a:latin typeface="Century Gothic" panose="020B0502020202020204" pitchFamily="34" charset="0"/>
                        </a:rPr>
                        <a:t> </a:t>
                      </a:r>
                    </a:p>
                  </a:txBody>
                  <a:tcPr marL="7395" marR="7395" marT="7395" marB="0" anchor="ctr">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solidFill>
                      <a:srgbClr val="FFFFFF"/>
                    </a:solidFill>
                  </a:tcPr>
                </a:tc>
              </a:tr>
              <a:tr h="325396">
                <a:tc>
                  <a:txBody>
                    <a:bodyPr/>
                    <a:lstStyle/>
                    <a:p>
                      <a:pPr algn="ctr" fontAlgn="ctr"/>
                      <a:r>
                        <a:rPr lang="es-MX" sz="1100" b="0" i="0" u="none" strike="noStrike">
                          <a:solidFill>
                            <a:srgbClr val="FFFFFF"/>
                          </a:solidFill>
                          <a:effectLst/>
                          <a:latin typeface="Century Gothic" panose="020B0502020202020204" pitchFamily="34" charset="0"/>
                        </a:rPr>
                        <a:t>De mercado</a:t>
                      </a:r>
                    </a:p>
                  </a:txBody>
                  <a:tcPr marL="7395" marR="7395" marT="7395" marB="0" anchor="ctr">
                    <a:lnL>
                      <a:noFill/>
                    </a:lnL>
                    <a:lnR>
                      <a:noFill/>
                    </a:lnR>
                    <a:lnT>
                      <a:noFill/>
                    </a:lnT>
                    <a:lnB>
                      <a:noFill/>
                    </a:lnB>
                    <a:solidFill>
                      <a:srgbClr val="AEAAAA"/>
                    </a:solidFill>
                  </a:tcPr>
                </a:tc>
                <a:tc>
                  <a:txBody>
                    <a:bodyPr/>
                    <a:lstStyle/>
                    <a:p>
                      <a:pPr algn="ctr" rtl="0" fontAlgn="ctr"/>
                      <a:r>
                        <a:rPr lang="es-MX" sz="1400" b="1" i="0" u="none" strike="noStrike">
                          <a:solidFill>
                            <a:srgbClr val="000000"/>
                          </a:solidFill>
                          <a:effectLst/>
                          <a:latin typeface="Century Gothic" panose="020B0502020202020204" pitchFamily="34" charset="0"/>
                        </a:rPr>
                        <a:t> </a:t>
                      </a:r>
                    </a:p>
                  </a:txBody>
                  <a:tcPr marL="7395" marR="7395" marT="7395" marB="0" anchor="ctr">
                    <a:lnL>
                      <a:noFill/>
                    </a:lnL>
                    <a:lnR w="635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algn="ctr" rtl="0" fontAlgn="t"/>
                      <a:r>
                        <a:rPr lang="es-MX" sz="1000" b="1" i="0" u="none" strike="noStrike">
                          <a:solidFill>
                            <a:srgbClr val="000000"/>
                          </a:solidFill>
                          <a:effectLst/>
                          <a:latin typeface="Century Gothic" panose="020B0502020202020204" pitchFamily="34" charset="0"/>
                        </a:rPr>
                        <a:t> </a:t>
                      </a:r>
                    </a:p>
                  </a:txBody>
                  <a:tcPr marL="7395" marR="7395" marT="7395" marB="0">
                    <a:lnL w="6350" cap="flat" cmpd="sng" algn="ctr">
                      <a:solidFill>
                        <a:srgbClr val="000000"/>
                      </a:solidFill>
                      <a:prstDash val="solid"/>
                      <a:round/>
                      <a:headEnd type="none" w="med" len="med"/>
                      <a:tailEnd type="none" w="med" len="med"/>
                    </a:lnL>
                    <a:lnR>
                      <a:noFill/>
                    </a:lnR>
                    <a:lnT>
                      <a:noFill/>
                    </a:lnT>
                    <a:lnB>
                      <a:noFill/>
                    </a:lnB>
                    <a:solidFill>
                      <a:srgbClr val="FFFFFF"/>
                    </a:solidFill>
                  </a:tcPr>
                </a:tc>
                <a:tc>
                  <a:txBody>
                    <a:bodyPr/>
                    <a:lstStyle/>
                    <a:p>
                      <a:pPr algn="l" rtl="0" fontAlgn="t"/>
                      <a:r>
                        <a:rPr lang="es-MX" sz="1000" b="0" i="0" u="none" strike="noStrike">
                          <a:solidFill>
                            <a:srgbClr val="000000"/>
                          </a:solidFill>
                          <a:effectLst/>
                          <a:latin typeface="Century Gothic" panose="020B0502020202020204" pitchFamily="34" charset="0"/>
                        </a:rPr>
                        <a:t>Riesgo de sobre-oferta (competencia) y de obsolescencia</a:t>
                      </a:r>
                    </a:p>
                  </a:txBody>
                  <a:tcPr marL="7395" marR="7395" marT="7395" marB="0">
                    <a:lnL>
                      <a:noFill/>
                    </a:lnL>
                    <a:lnR>
                      <a:noFill/>
                    </a:lnR>
                    <a:lnT>
                      <a:noFill/>
                    </a:lnT>
                    <a:lnB>
                      <a:noFill/>
                    </a:lnB>
                    <a:solidFill>
                      <a:srgbClr val="FFFFFF"/>
                    </a:solidFill>
                  </a:tcPr>
                </a:tc>
                <a:tc>
                  <a:txBody>
                    <a:bodyPr/>
                    <a:lstStyle/>
                    <a:p>
                      <a:pPr algn="ctr" rtl="0" fontAlgn="ctr"/>
                      <a:r>
                        <a:rPr lang="es-MX" sz="1000" b="0" i="0" u="none" strike="noStrike">
                          <a:solidFill>
                            <a:srgbClr val="000000"/>
                          </a:solidFill>
                          <a:effectLst/>
                          <a:latin typeface="Century Gothic" panose="020B0502020202020204" pitchFamily="34" charset="0"/>
                        </a:rPr>
                        <a:t> </a:t>
                      </a:r>
                    </a:p>
                  </a:txBody>
                  <a:tcPr marL="7395" marR="7395" marT="7395" marB="0" anchor="ctr">
                    <a:lnL>
                      <a:noFill/>
                    </a:lnL>
                    <a:lnR w="635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algn="l" fontAlgn="b"/>
                      <a:r>
                        <a:rPr lang="es-MX" sz="1000" b="0" i="0" u="none" strike="noStrike">
                          <a:solidFill>
                            <a:srgbClr val="000000"/>
                          </a:solidFill>
                          <a:effectLst/>
                          <a:latin typeface="Calibri" panose="020F0502020204030204" pitchFamily="34" charset="0"/>
                        </a:rPr>
                        <a:t> </a:t>
                      </a:r>
                    </a:p>
                  </a:txBody>
                  <a:tcPr marL="7395" marR="7395" marT="73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algn="ctr" rtl="0" fontAlgn="t"/>
                      <a:r>
                        <a:rPr lang="es-MX" sz="1000" b="1" i="0" u="none" strike="noStrike">
                          <a:solidFill>
                            <a:srgbClr val="000000"/>
                          </a:solidFill>
                          <a:effectLst/>
                          <a:latin typeface="Century Gothic" panose="020B0502020202020204" pitchFamily="34" charset="0"/>
                        </a:rPr>
                        <a:t> </a:t>
                      </a:r>
                    </a:p>
                  </a:txBody>
                  <a:tcPr marL="7395" marR="7395" marT="7395" marB="0">
                    <a:lnL w="6350" cap="flat" cmpd="sng" algn="ctr">
                      <a:solidFill>
                        <a:srgbClr val="000000"/>
                      </a:solidFill>
                      <a:prstDash val="solid"/>
                      <a:round/>
                      <a:headEnd type="none" w="med" len="med"/>
                      <a:tailEnd type="none" w="med" len="med"/>
                    </a:lnL>
                    <a:lnR>
                      <a:noFill/>
                    </a:lnR>
                    <a:lnT>
                      <a:noFill/>
                    </a:lnT>
                    <a:lnB>
                      <a:noFill/>
                    </a:lnB>
                    <a:solidFill>
                      <a:srgbClr val="FFFFFF"/>
                    </a:solidFill>
                  </a:tcPr>
                </a:tc>
                <a:tc>
                  <a:txBody>
                    <a:bodyPr/>
                    <a:lstStyle/>
                    <a:p>
                      <a:pPr algn="l" rtl="0" fontAlgn="t"/>
                      <a:r>
                        <a:rPr lang="es-MX" sz="1000" b="0" i="0" u="none" strike="noStrike">
                          <a:solidFill>
                            <a:srgbClr val="000000"/>
                          </a:solidFill>
                          <a:effectLst/>
                          <a:latin typeface="Century Gothic" panose="020B0502020202020204" pitchFamily="34" charset="0"/>
                        </a:rPr>
                        <a:t>Información de mercado actualizada, estudios de desocupación</a:t>
                      </a:r>
                    </a:p>
                  </a:txBody>
                  <a:tcPr marL="7395" marR="7395" marT="7395" marB="0">
                    <a:lnL>
                      <a:noFill/>
                    </a:lnL>
                    <a:lnR>
                      <a:noFill/>
                    </a:lnR>
                    <a:lnT>
                      <a:noFill/>
                    </a:lnT>
                    <a:lnB>
                      <a:noFill/>
                    </a:lnB>
                    <a:solidFill>
                      <a:srgbClr val="FFFFFF"/>
                    </a:solidFill>
                  </a:tcPr>
                </a:tc>
                <a:tc>
                  <a:txBody>
                    <a:bodyPr/>
                    <a:lstStyle/>
                    <a:p>
                      <a:pPr algn="ctr" rtl="0" fontAlgn="ctr"/>
                      <a:r>
                        <a:rPr lang="es-MX" sz="1000" b="0" i="0" u="none" strike="noStrike">
                          <a:solidFill>
                            <a:srgbClr val="000000"/>
                          </a:solidFill>
                          <a:effectLst/>
                          <a:latin typeface="Century Gothic" panose="020B0502020202020204" pitchFamily="34" charset="0"/>
                        </a:rPr>
                        <a:t> </a:t>
                      </a:r>
                    </a:p>
                  </a:txBody>
                  <a:tcPr marL="7395" marR="7395" marT="7395" marB="0" anchor="ctr">
                    <a:lnL>
                      <a:noFill/>
                    </a:lnL>
                    <a:lnR w="6350" cap="flat" cmpd="sng" algn="ctr">
                      <a:solidFill>
                        <a:srgbClr val="000000"/>
                      </a:solidFill>
                      <a:prstDash val="solid"/>
                      <a:round/>
                      <a:headEnd type="none" w="med" len="med"/>
                      <a:tailEnd type="none" w="med" len="med"/>
                    </a:lnR>
                    <a:lnT>
                      <a:noFill/>
                    </a:lnT>
                    <a:lnB>
                      <a:noFill/>
                    </a:lnB>
                    <a:solidFill>
                      <a:srgbClr val="FFFFFF"/>
                    </a:solidFill>
                  </a:tcPr>
                </a:tc>
              </a:tr>
              <a:tr h="214466">
                <a:tc>
                  <a:txBody>
                    <a:bodyPr/>
                    <a:lstStyle/>
                    <a:p>
                      <a:pPr algn="l" fontAlgn="b"/>
                      <a:r>
                        <a:rPr lang="es-MX" sz="1100" b="0" i="0" u="none" strike="noStrike">
                          <a:solidFill>
                            <a:srgbClr val="000000"/>
                          </a:solidFill>
                          <a:effectLst/>
                          <a:latin typeface="Calibri" panose="020F0502020204030204" pitchFamily="34" charset="0"/>
                        </a:rPr>
                        <a:t> </a:t>
                      </a:r>
                    </a:p>
                  </a:txBody>
                  <a:tcPr marL="7395" marR="7395" marT="7395" marB="0" anchor="b">
                    <a:lnL>
                      <a:noFill/>
                    </a:lnL>
                    <a:lnR>
                      <a:noFill/>
                    </a:lnR>
                    <a:lnT>
                      <a:noFill/>
                    </a:lnT>
                    <a:lnB>
                      <a:noFill/>
                    </a:lnB>
                    <a:solidFill>
                      <a:srgbClr val="AEAAAA"/>
                    </a:solidFill>
                  </a:tcPr>
                </a:tc>
                <a:tc>
                  <a:txBody>
                    <a:bodyPr/>
                    <a:lstStyle/>
                    <a:p>
                      <a:pPr algn="ctr" rtl="0" fontAlgn="ctr"/>
                      <a:r>
                        <a:rPr lang="es-MX" sz="1400" b="0" i="0" u="none" strike="noStrike">
                          <a:solidFill>
                            <a:srgbClr val="000000"/>
                          </a:solidFill>
                          <a:effectLst/>
                          <a:latin typeface="Century Gothic" panose="020B0502020202020204" pitchFamily="34" charset="0"/>
                        </a:rPr>
                        <a:t> </a:t>
                      </a:r>
                    </a:p>
                  </a:txBody>
                  <a:tcPr marL="7395" marR="7395" marT="7395" marB="0" anchor="ctr">
                    <a:lnL>
                      <a:noFill/>
                    </a:lnL>
                    <a:lnR w="635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algn="ctr" rtl="0" fontAlgn="t"/>
                      <a:r>
                        <a:rPr lang="es-MX" sz="1000" b="1" i="0" u="none" strike="noStrike">
                          <a:solidFill>
                            <a:srgbClr val="000000"/>
                          </a:solidFill>
                          <a:effectLst/>
                          <a:latin typeface="Century Gothic" panose="020B0502020202020204" pitchFamily="34" charset="0"/>
                        </a:rPr>
                        <a:t> </a:t>
                      </a:r>
                    </a:p>
                  </a:txBody>
                  <a:tcPr marL="7395" marR="7395" marT="7395" marB="0">
                    <a:lnL w="6350" cap="flat" cmpd="sng" algn="ctr">
                      <a:solidFill>
                        <a:srgbClr val="000000"/>
                      </a:solidFill>
                      <a:prstDash val="solid"/>
                      <a:round/>
                      <a:headEnd type="none" w="med" len="med"/>
                      <a:tailEnd type="none" w="med" len="med"/>
                    </a:lnL>
                    <a:lnR>
                      <a:noFill/>
                    </a:lnR>
                    <a:lnT>
                      <a:noFill/>
                    </a:lnT>
                    <a:lnB w="6350" cap="flat" cmpd="sng" algn="ctr">
                      <a:solidFill>
                        <a:srgbClr val="000000"/>
                      </a:solidFill>
                      <a:prstDash val="solid"/>
                      <a:round/>
                      <a:headEnd type="none" w="med" len="med"/>
                      <a:tailEnd type="none" w="med" len="med"/>
                    </a:lnB>
                    <a:solidFill>
                      <a:srgbClr val="FFFFFF"/>
                    </a:solidFill>
                  </a:tcPr>
                </a:tc>
                <a:tc>
                  <a:txBody>
                    <a:bodyPr/>
                    <a:lstStyle/>
                    <a:p>
                      <a:pPr algn="l" rtl="0" fontAlgn="t"/>
                      <a:r>
                        <a:rPr lang="es-MX" sz="1000" b="1" i="0" u="none" strike="noStrike">
                          <a:solidFill>
                            <a:srgbClr val="000000"/>
                          </a:solidFill>
                          <a:effectLst/>
                          <a:latin typeface="Century Gothic" panose="020B0502020202020204" pitchFamily="34" charset="0"/>
                        </a:rPr>
                        <a:t> </a:t>
                      </a:r>
                    </a:p>
                  </a:txBody>
                  <a:tcPr marL="7395" marR="7395" marT="7395" marB="0">
                    <a:lnL>
                      <a:noFill/>
                    </a:lnL>
                    <a:lnR>
                      <a:noFill/>
                    </a:lnR>
                    <a:lnT>
                      <a:noFill/>
                    </a:lnT>
                    <a:lnB w="635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es-MX" sz="1000" b="0" i="0" u="none" strike="noStrike">
                          <a:solidFill>
                            <a:srgbClr val="000000"/>
                          </a:solidFill>
                          <a:effectLst/>
                          <a:latin typeface="Century Gothic" panose="020B0502020202020204" pitchFamily="34" charset="0"/>
                        </a:rPr>
                        <a:t> </a:t>
                      </a:r>
                    </a:p>
                  </a:txBody>
                  <a:tcPr marL="7395" marR="7395" marT="7395" marB="0" anchor="ctr">
                    <a:lnL>
                      <a:noFill/>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es-MX" sz="1000" b="0" i="0" u="none" strike="noStrike">
                          <a:solidFill>
                            <a:srgbClr val="000000"/>
                          </a:solidFill>
                          <a:effectLst/>
                          <a:latin typeface="Calibri" panose="020F0502020204030204" pitchFamily="34" charset="0"/>
                        </a:rPr>
                        <a:t> </a:t>
                      </a:r>
                    </a:p>
                  </a:txBody>
                  <a:tcPr marL="7395" marR="7395" marT="73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algn="ctr" rtl="0" fontAlgn="t"/>
                      <a:r>
                        <a:rPr lang="es-MX" sz="1000" b="1" i="0" u="none" strike="noStrike">
                          <a:solidFill>
                            <a:srgbClr val="000000"/>
                          </a:solidFill>
                          <a:effectLst/>
                          <a:latin typeface="Century Gothic" panose="020B0502020202020204" pitchFamily="34" charset="0"/>
                        </a:rPr>
                        <a:t> </a:t>
                      </a:r>
                    </a:p>
                  </a:txBody>
                  <a:tcPr marL="7395" marR="7395" marT="7395" marB="0">
                    <a:lnL w="6350" cap="flat" cmpd="sng" algn="ctr">
                      <a:solidFill>
                        <a:srgbClr val="000000"/>
                      </a:solidFill>
                      <a:prstDash val="solid"/>
                      <a:round/>
                      <a:headEnd type="none" w="med" len="med"/>
                      <a:tailEnd type="none" w="med" len="med"/>
                    </a:lnL>
                    <a:lnR>
                      <a:noFill/>
                    </a:lnR>
                    <a:lnT>
                      <a:noFill/>
                    </a:lnT>
                    <a:lnB w="6350" cap="flat" cmpd="sng" algn="ctr">
                      <a:solidFill>
                        <a:srgbClr val="000000"/>
                      </a:solidFill>
                      <a:prstDash val="solid"/>
                      <a:round/>
                      <a:headEnd type="none" w="med" len="med"/>
                      <a:tailEnd type="none" w="med" len="med"/>
                    </a:lnB>
                    <a:solidFill>
                      <a:srgbClr val="FFFFFF"/>
                    </a:solidFill>
                  </a:tcPr>
                </a:tc>
                <a:tc>
                  <a:txBody>
                    <a:bodyPr/>
                    <a:lstStyle/>
                    <a:p>
                      <a:pPr algn="l" rtl="0" fontAlgn="t"/>
                      <a:r>
                        <a:rPr lang="es-MX" sz="1000" b="1" i="0" u="none" strike="noStrike">
                          <a:solidFill>
                            <a:srgbClr val="000000"/>
                          </a:solidFill>
                          <a:effectLst/>
                          <a:latin typeface="Century Gothic" panose="020B0502020202020204" pitchFamily="34" charset="0"/>
                        </a:rPr>
                        <a:t> </a:t>
                      </a:r>
                    </a:p>
                  </a:txBody>
                  <a:tcPr marL="7395" marR="7395" marT="7395" marB="0">
                    <a:lnL>
                      <a:noFill/>
                    </a:lnL>
                    <a:lnR>
                      <a:noFill/>
                    </a:lnR>
                    <a:lnT>
                      <a:noFill/>
                    </a:lnT>
                    <a:lnB w="635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es-MX" sz="1000" b="0" i="0" u="none" strike="noStrike">
                          <a:solidFill>
                            <a:srgbClr val="000000"/>
                          </a:solidFill>
                          <a:effectLst/>
                          <a:latin typeface="Century Gothic" panose="020B0502020202020204" pitchFamily="34" charset="0"/>
                        </a:rPr>
                        <a:t> </a:t>
                      </a:r>
                    </a:p>
                  </a:txBody>
                  <a:tcPr marL="7395" marR="7395" marT="7395" marB="0" anchor="ctr">
                    <a:lnL>
                      <a:noFill/>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solidFill>
                      <a:srgbClr val="FFFFFF"/>
                    </a:solidFill>
                  </a:tcPr>
                </a:tc>
              </a:tr>
              <a:tr h="177489">
                <a:tc>
                  <a:txBody>
                    <a:bodyPr/>
                    <a:lstStyle/>
                    <a:p>
                      <a:pPr algn="l" fontAlgn="b"/>
                      <a:r>
                        <a:rPr lang="es-MX" sz="1100" b="0" i="0" u="none" strike="noStrike">
                          <a:solidFill>
                            <a:srgbClr val="000000"/>
                          </a:solidFill>
                          <a:effectLst/>
                          <a:latin typeface="Calibri" panose="020F0502020204030204" pitchFamily="34" charset="0"/>
                        </a:rPr>
                        <a:t> </a:t>
                      </a:r>
                    </a:p>
                  </a:txBody>
                  <a:tcPr marL="7395" marR="7395" marT="7395" marB="0" anchor="b">
                    <a:lnL>
                      <a:noFill/>
                    </a:lnL>
                    <a:lnR>
                      <a:noFill/>
                    </a:lnR>
                    <a:lnT>
                      <a:noFill/>
                    </a:lnT>
                    <a:lnB>
                      <a:noFill/>
                    </a:lnB>
                    <a:solidFill>
                      <a:srgbClr val="FFFFFF"/>
                    </a:solidFill>
                  </a:tcPr>
                </a:tc>
                <a:tc>
                  <a:txBody>
                    <a:bodyPr/>
                    <a:lstStyle/>
                    <a:p>
                      <a:pPr algn="l" fontAlgn="b"/>
                      <a:r>
                        <a:rPr lang="es-MX" sz="1100" b="0" i="0" u="none" strike="noStrike">
                          <a:solidFill>
                            <a:srgbClr val="000000"/>
                          </a:solidFill>
                          <a:effectLst/>
                          <a:latin typeface="Calibri" panose="020F0502020204030204" pitchFamily="34" charset="0"/>
                        </a:rPr>
                        <a:t> </a:t>
                      </a:r>
                    </a:p>
                  </a:txBody>
                  <a:tcPr marL="7395" marR="7395" marT="7395" marB="0" anchor="b">
                    <a:lnL>
                      <a:noFill/>
                    </a:lnL>
                    <a:lnR>
                      <a:noFill/>
                    </a:lnR>
                    <a:lnT>
                      <a:noFill/>
                    </a:lnT>
                    <a:lnB>
                      <a:noFill/>
                    </a:lnB>
                    <a:solidFill>
                      <a:srgbClr val="FFFFFF"/>
                    </a:solidFill>
                  </a:tcPr>
                </a:tc>
                <a:tc>
                  <a:txBody>
                    <a:bodyPr/>
                    <a:lstStyle/>
                    <a:p>
                      <a:pPr algn="l" fontAlgn="b"/>
                      <a:r>
                        <a:rPr lang="es-MX" sz="1000" b="0" i="0" u="none" strike="noStrike">
                          <a:solidFill>
                            <a:srgbClr val="000000"/>
                          </a:solidFill>
                          <a:effectLst/>
                          <a:latin typeface="Calibri" panose="020F0502020204030204" pitchFamily="34" charset="0"/>
                        </a:rPr>
                        <a:t> </a:t>
                      </a:r>
                    </a:p>
                  </a:txBody>
                  <a:tcPr marL="7395" marR="7395" marT="7395"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es-MX" sz="1000" b="0" i="0" u="none" strike="noStrike">
                          <a:solidFill>
                            <a:srgbClr val="000000"/>
                          </a:solidFill>
                          <a:effectLst/>
                          <a:latin typeface="Calibri" panose="020F0502020204030204" pitchFamily="34" charset="0"/>
                        </a:rPr>
                        <a:t> </a:t>
                      </a:r>
                    </a:p>
                  </a:txBody>
                  <a:tcPr marL="7395" marR="7395" marT="7395"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es-MX" sz="1000" b="0" i="0" u="none" strike="noStrike">
                          <a:solidFill>
                            <a:srgbClr val="000000"/>
                          </a:solidFill>
                          <a:effectLst/>
                          <a:latin typeface="Calibri" panose="020F0502020204030204" pitchFamily="34" charset="0"/>
                        </a:rPr>
                        <a:t> </a:t>
                      </a:r>
                    </a:p>
                  </a:txBody>
                  <a:tcPr marL="7395" marR="7395" marT="7395"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es-MX" sz="1000" b="0" i="0" u="none" strike="noStrike">
                          <a:solidFill>
                            <a:srgbClr val="000000"/>
                          </a:solidFill>
                          <a:effectLst/>
                          <a:latin typeface="Calibri" panose="020F0502020204030204" pitchFamily="34" charset="0"/>
                        </a:rPr>
                        <a:t> </a:t>
                      </a:r>
                    </a:p>
                  </a:txBody>
                  <a:tcPr marL="7395" marR="7395" marT="7395" marB="0" anchor="b">
                    <a:lnL>
                      <a:noFill/>
                    </a:lnL>
                    <a:lnR>
                      <a:noFill/>
                    </a:lnR>
                    <a:lnT>
                      <a:noFill/>
                    </a:lnT>
                    <a:lnB>
                      <a:noFill/>
                    </a:lnB>
                    <a:solidFill>
                      <a:srgbClr val="FFFFFF"/>
                    </a:solidFill>
                  </a:tcPr>
                </a:tc>
                <a:tc>
                  <a:txBody>
                    <a:bodyPr/>
                    <a:lstStyle/>
                    <a:p>
                      <a:pPr algn="l" fontAlgn="b"/>
                      <a:r>
                        <a:rPr lang="es-MX" sz="1000" b="0" i="0" u="none" strike="noStrike">
                          <a:solidFill>
                            <a:srgbClr val="000000"/>
                          </a:solidFill>
                          <a:effectLst/>
                          <a:latin typeface="Calibri" panose="020F0502020204030204" pitchFamily="34" charset="0"/>
                        </a:rPr>
                        <a:t> </a:t>
                      </a:r>
                    </a:p>
                  </a:txBody>
                  <a:tcPr marL="7395" marR="7395" marT="7395"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es-MX" sz="1000" b="0" i="0" u="none" strike="noStrike">
                          <a:solidFill>
                            <a:srgbClr val="000000"/>
                          </a:solidFill>
                          <a:effectLst/>
                          <a:latin typeface="Calibri" panose="020F0502020204030204" pitchFamily="34" charset="0"/>
                        </a:rPr>
                        <a:t> </a:t>
                      </a:r>
                    </a:p>
                  </a:txBody>
                  <a:tcPr marL="7395" marR="7395" marT="7395"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es-MX" sz="1000" b="0" i="0" u="none" strike="noStrike">
                          <a:solidFill>
                            <a:srgbClr val="000000"/>
                          </a:solidFill>
                          <a:effectLst/>
                          <a:latin typeface="Calibri" panose="020F0502020204030204" pitchFamily="34" charset="0"/>
                        </a:rPr>
                        <a:t> </a:t>
                      </a:r>
                    </a:p>
                  </a:txBody>
                  <a:tcPr marL="7395" marR="7395" marT="7395"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r>
              <a:tr h="214466">
                <a:tc>
                  <a:txBody>
                    <a:bodyPr/>
                    <a:lstStyle/>
                    <a:p>
                      <a:pPr algn="l" fontAlgn="b"/>
                      <a:r>
                        <a:rPr lang="es-MX" sz="1100" b="0" i="0" u="none" strike="noStrike">
                          <a:solidFill>
                            <a:srgbClr val="000000"/>
                          </a:solidFill>
                          <a:effectLst/>
                          <a:latin typeface="Calibri" panose="020F0502020204030204" pitchFamily="34" charset="0"/>
                        </a:rPr>
                        <a:t> </a:t>
                      </a:r>
                    </a:p>
                  </a:txBody>
                  <a:tcPr marL="7395" marR="7395" marT="7395" marB="0" anchor="b">
                    <a:lnL>
                      <a:noFill/>
                    </a:lnL>
                    <a:lnR>
                      <a:noFill/>
                    </a:lnR>
                    <a:lnT>
                      <a:noFill/>
                    </a:lnT>
                    <a:lnB>
                      <a:noFill/>
                    </a:lnB>
                    <a:solidFill>
                      <a:srgbClr val="AEAAAA"/>
                    </a:solidFill>
                  </a:tcPr>
                </a:tc>
                <a:tc>
                  <a:txBody>
                    <a:bodyPr/>
                    <a:lstStyle/>
                    <a:p>
                      <a:pPr algn="ctr" rtl="0" fontAlgn="ctr"/>
                      <a:r>
                        <a:rPr lang="es-MX" sz="1400" b="0" i="0" u="none" strike="noStrike">
                          <a:solidFill>
                            <a:srgbClr val="000000"/>
                          </a:solidFill>
                          <a:effectLst/>
                          <a:latin typeface="Century Gothic" panose="020B0502020202020204" pitchFamily="34" charset="0"/>
                        </a:rPr>
                        <a:t> </a:t>
                      </a:r>
                    </a:p>
                  </a:txBody>
                  <a:tcPr marL="7395" marR="7395" marT="7395" marB="0" anchor="ctr">
                    <a:lnL>
                      <a:noFill/>
                    </a:lnL>
                    <a:lnR w="635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algn="ctr" rtl="0" fontAlgn="ctr"/>
                      <a:r>
                        <a:rPr lang="es-MX" sz="1000" b="0" i="0" u="none" strike="noStrike">
                          <a:solidFill>
                            <a:srgbClr val="000000"/>
                          </a:solidFill>
                          <a:effectLst/>
                          <a:latin typeface="Century Gothic" panose="020B0502020202020204" pitchFamily="34" charset="0"/>
                        </a:rPr>
                        <a:t> </a:t>
                      </a:r>
                    </a:p>
                  </a:txBody>
                  <a:tcPr marL="7395" marR="7395" marT="7395" marB="0" anchor="ctr">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a:noFill/>
                    </a:lnB>
                    <a:solidFill>
                      <a:srgbClr val="FFFFFF"/>
                    </a:solidFill>
                  </a:tcPr>
                </a:tc>
                <a:tc>
                  <a:txBody>
                    <a:bodyPr/>
                    <a:lstStyle/>
                    <a:p>
                      <a:pPr algn="ctr" fontAlgn="t"/>
                      <a:r>
                        <a:rPr lang="es-MX" sz="1000" b="0" i="0" u="none" strike="noStrike">
                          <a:solidFill>
                            <a:srgbClr val="000000"/>
                          </a:solidFill>
                          <a:effectLst/>
                          <a:latin typeface="Arial" panose="020B0604020202020204" pitchFamily="34" charset="0"/>
                        </a:rPr>
                        <a:t> </a:t>
                      </a:r>
                    </a:p>
                  </a:txBody>
                  <a:tcPr marL="7395" marR="7395" marT="7395" marB="0">
                    <a:lnL>
                      <a:noFill/>
                    </a:lnL>
                    <a:lnR>
                      <a:noFill/>
                    </a:lnR>
                    <a:lnT w="6350" cap="flat" cmpd="sng" algn="ctr">
                      <a:solidFill>
                        <a:srgbClr val="000000"/>
                      </a:solidFill>
                      <a:prstDash val="solid"/>
                      <a:round/>
                      <a:headEnd type="none" w="med" len="med"/>
                      <a:tailEnd type="none" w="med" len="med"/>
                    </a:lnT>
                    <a:lnB>
                      <a:noFill/>
                    </a:lnB>
                    <a:solidFill>
                      <a:srgbClr val="FFFFFF"/>
                    </a:solidFill>
                  </a:tcPr>
                </a:tc>
                <a:tc>
                  <a:txBody>
                    <a:bodyPr/>
                    <a:lstStyle/>
                    <a:p>
                      <a:pPr algn="ctr" rtl="0" fontAlgn="ctr"/>
                      <a:r>
                        <a:rPr lang="es-MX" sz="1000" b="0" i="0" u="none" strike="noStrike">
                          <a:solidFill>
                            <a:srgbClr val="000000"/>
                          </a:solidFill>
                          <a:effectLst/>
                          <a:latin typeface="Century Gothic" panose="020B0502020202020204" pitchFamily="34" charset="0"/>
                        </a:rPr>
                        <a:t> </a:t>
                      </a:r>
                    </a:p>
                  </a:txBody>
                  <a:tcPr marL="7395" marR="7395" marT="7395" marB="0" anchor="ctr">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solidFill>
                      <a:srgbClr val="FFFFFF"/>
                    </a:solidFill>
                  </a:tcPr>
                </a:tc>
                <a:tc>
                  <a:txBody>
                    <a:bodyPr/>
                    <a:lstStyle/>
                    <a:p>
                      <a:pPr algn="l" fontAlgn="b"/>
                      <a:r>
                        <a:rPr lang="es-MX" sz="1000" b="0" i="0" u="none" strike="noStrike">
                          <a:solidFill>
                            <a:srgbClr val="000000"/>
                          </a:solidFill>
                          <a:effectLst/>
                          <a:latin typeface="Calibri" panose="020F0502020204030204" pitchFamily="34" charset="0"/>
                        </a:rPr>
                        <a:t> </a:t>
                      </a:r>
                    </a:p>
                  </a:txBody>
                  <a:tcPr marL="7395" marR="7395" marT="73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algn="ctr" rtl="0" fontAlgn="ctr"/>
                      <a:r>
                        <a:rPr lang="es-MX" sz="1000" b="0" i="0" u="none" strike="noStrike">
                          <a:solidFill>
                            <a:srgbClr val="000000"/>
                          </a:solidFill>
                          <a:effectLst/>
                          <a:latin typeface="Century Gothic" panose="020B0502020202020204" pitchFamily="34" charset="0"/>
                        </a:rPr>
                        <a:t> </a:t>
                      </a:r>
                    </a:p>
                  </a:txBody>
                  <a:tcPr marL="7395" marR="7395" marT="7395" marB="0" anchor="ctr">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a:noFill/>
                    </a:lnB>
                    <a:solidFill>
                      <a:srgbClr val="FFFFFF"/>
                    </a:solidFill>
                  </a:tcPr>
                </a:tc>
                <a:tc>
                  <a:txBody>
                    <a:bodyPr/>
                    <a:lstStyle/>
                    <a:p>
                      <a:pPr algn="ctr" fontAlgn="t"/>
                      <a:r>
                        <a:rPr lang="es-MX" sz="1000" b="0" i="0" u="none" strike="noStrike">
                          <a:solidFill>
                            <a:srgbClr val="000000"/>
                          </a:solidFill>
                          <a:effectLst/>
                          <a:latin typeface="Arial" panose="020B0604020202020204" pitchFamily="34" charset="0"/>
                        </a:rPr>
                        <a:t> </a:t>
                      </a:r>
                    </a:p>
                  </a:txBody>
                  <a:tcPr marL="7395" marR="7395" marT="7395" marB="0">
                    <a:lnL>
                      <a:noFill/>
                    </a:lnL>
                    <a:lnR>
                      <a:noFill/>
                    </a:lnR>
                    <a:lnT w="6350" cap="flat" cmpd="sng" algn="ctr">
                      <a:solidFill>
                        <a:srgbClr val="000000"/>
                      </a:solidFill>
                      <a:prstDash val="solid"/>
                      <a:round/>
                      <a:headEnd type="none" w="med" len="med"/>
                      <a:tailEnd type="none" w="med" len="med"/>
                    </a:lnT>
                    <a:lnB>
                      <a:noFill/>
                    </a:lnB>
                    <a:solidFill>
                      <a:srgbClr val="FFFFFF"/>
                    </a:solidFill>
                  </a:tcPr>
                </a:tc>
                <a:tc>
                  <a:txBody>
                    <a:bodyPr/>
                    <a:lstStyle/>
                    <a:p>
                      <a:pPr algn="ctr" rtl="0" fontAlgn="ctr"/>
                      <a:r>
                        <a:rPr lang="es-MX" sz="1000" b="0" i="0" u="none" strike="noStrike">
                          <a:solidFill>
                            <a:srgbClr val="000000"/>
                          </a:solidFill>
                          <a:effectLst/>
                          <a:latin typeface="Century Gothic" panose="020B0502020202020204" pitchFamily="34" charset="0"/>
                        </a:rPr>
                        <a:t> </a:t>
                      </a:r>
                    </a:p>
                  </a:txBody>
                  <a:tcPr marL="7395" marR="7395" marT="7395" marB="0" anchor="ctr">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solidFill>
                      <a:srgbClr val="FFFFFF"/>
                    </a:solidFill>
                  </a:tcPr>
                </a:tc>
              </a:tr>
              <a:tr h="650792">
                <a:tc>
                  <a:txBody>
                    <a:bodyPr/>
                    <a:lstStyle/>
                    <a:p>
                      <a:pPr algn="ctr" fontAlgn="ctr"/>
                      <a:r>
                        <a:rPr lang="es-MX" sz="1100" b="0" i="0" u="none" strike="noStrike">
                          <a:solidFill>
                            <a:srgbClr val="FFFFFF"/>
                          </a:solidFill>
                          <a:effectLst/>
                          <a:latin typeface="Century Gothic" panose="020B0502020202020204" pitchFamily="34" charset="0"/>
                        </a:rPr>
                        <a:t>Riesgo financiero</a:t>
                      </a:r>
                    </a:p>
                  </a:txBody>
                  <a:tcPr marL="7395" marR="7395" marT="7395" marB="0" anchor="ctr">
                    <a:lnL>
                      <a:noFill/>
                    </a:lnL>
                    <a:lnR>
                      <a:noFill/>
                    </a:lnR>
                    <a:lnT>
                      <a:noFill/>
                    </a:lnT>
                    <a:lnB>
                      <a:noFill/>
                    </a:lnB>
                    <a:solidFill>
                      <a:srgbClr val="AEAAAA"/>
                    </a:solidFill>
                  </a:tcPr>
                </a:tc>
                <a:tc>
                  <a:txBody>
                    <a:bodyPr/>
                    <a:lstStyle/>
                    <a:p>
                      <a:pPr algn="ctr" rtl="0" fontAlgn="ctr"/>
                      <a:r>
                        <a:rPr lang="es-MX" sz="1400" b="1" i="0" u="none" strike="noStrike">
                          <a:solidFill>
                            <a:srgbClr val="000000"/>
                          </a:solidFill>
                          <a:effectLst/>
                          <a:latin typeface="Century Gothic" panose="020B0502020202020204" pitchFamily="34" charset="0"/>
                        </a:rPr>
                        <a:t> </a:t>
                      </a:r>
                    </a:p>
                  </a:txBody>
                  <a:tcPr marL="7395" marR="7395" marT="7395" marB="0" anchor="ctr">
                    <a:lnL>
                      <a:noFill/>
                    </a:lnL>
                    <a:lnR w="635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algn="ctr" rtl="0" fontAlgn="t"/>
                      <a:r>
                        <a:rPr lang="es-MX" sz="1000" b="1" i="0" u="none" strike="noStrike">
                          <a:solidFill>
                            <a:srgbClr val="000000"/>
                          </a:solidFill>
                          <a:effectLst/>
                          <a:latin typeface="Century Gothic" panose="020B0502020202020204" pitchFamily="34" charset="0"/>
                        </a:rPr>
                        <a:t> </a:t>
                      </a:r>
                    </a:p>
                  </a:txBody>
                  <a:tcPr marL="7395" marR="7395" marT="7395" marB="0">
                    <a:lnL w="6350" cap="flat" cmpd="sng" algn="ctr">
                      <a:solidFill>
                        <a:srgbClr val="000000"/>
                      </a:solidFill>
                      <a:prstDash val="solid"/>
                      <a:round/>
                      <a:headEnd type="none" w="med" len="med"/>
                      <a:tailEnd type="none" w="med" len="med"/>
                    </a:lnL>
                    <a:lnR>
                      <a:noFill/>
                    </a:lnR>
                    <a:lnT>
                      <a:noFill/>
                    </a:lnT>
                    <a:lnB>
                      <a:noFill/>
                    </a:lnB>
                    <a:solidFill>
                      <a:srgbClr val="FFFFFF"/>
                    </a:solidFill>
                  </a:tcPr>
                </a:tc>
                <a:tc>
                  <a:txBody>
                    <a:bodyPr/>
                    <a:lstStyle/>
                    <a:p>
                      <a:pPr algn="l" rtl="0" fontAlgn="ctr"/>
                      <a:r>
                        <a:rPr lang="es-MX" sz="1000" b="0" i="0" u="none" strike="noStrike">
                          <a:solidFill>
                            <a:srgbClr val="000000"/>
                          </a:solidFill>
                          <a:effectLst/>
                          <a:latin typeface="Century Gothic" panose="020B0502020202020204" pitchFamily="34" charset="0"/>
                        </a:rPr>
                        <a:t>De tasa de interés, de apalancamiento y de refinanciamiento.</a:t>
                      </a:r>
                    </a:p>
                  </a:txBody>
                  <a:tcPr marL="7395" marR="7395" marT="7395" marB="0" anchor="ctr">
                    <a:lnL>
                      <a:noFill/>
                    </a:lnL>
                    <a:lnR>
                      <a:noFill/>
                    </a:lnR>
                    <a:lnT>
                      <a:noFill/>
                    </a:lnT>
                    <a:lnB>
                      <a:noFill/>
                    </a:lnB>
                    <a:solidFill>
                      <a:srgbClr val="FFFFFF"/>
                    </a:solidFill>
                  </a:tcPr>
                </a:tc>
                <a:tc>
                  <a:txBody>
                    <a:bodyPr/>
                    <a:lstStyle/>
                    <a:p>
                      <a:pPr algn="ctr" rtl="0" fontAlgn="ctr"/>
                      <a:r>
                        <a:rPr lang="es-MX" sz="1000" b="0" i="0" u="none" strike="noStrike">
                          <a:solidFill>
                            <a:srgbClr val="000000"/>
                          </a:solidFill>
                          <a:effectLst/>
                          <a:latin typeface="Century Gothic" panose="020B0502020202020204" pitchFamily="34" charset="0"/>
                        </a:rPr>
                        <a:t> </a:t>
                      </a:r>
                    </a:p>
                  </a:txBody>
                  <a:tcPr marL="7395" marR="7395" marT="7395" marB="0" anchor="ctr">
                    <a:lnL>
                      <a:noFill/>
                    </a:lnL>
                    <a:lnR w="635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algn="l" fontAlgn="b"/>
                      <a:r>
                        <a:rPr lang="es-MX" sz="1000" b="0" i="0" u="none" strike="noStrike">
                          <a:solidFill>
                            <a:srgbClr val="000000"/>
                          </a:solidFill>
                          <a:effectLst/>
                          <a:latin typeface="Calibri" panose="020F0502020204030204" pitchFamily="34" charset="0"/>
                        </a:rPr>
                        <a:t> </a:t>
                      </a:r>
                    </a:p>
                  </a:txBody>
                  <a:tcPr marL="7395" marR="7395" marT="73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algn="ctr" rtl="0" fontAlgn="t"/>
                      <a:r>
                        <a:rPr lang="es-MX" sz="1000" b="1" i="0" u="none" strike="noStrike">
                          <a:solidFill>
                            <a:srgbClr val="000000"/>
                          </a:solidFill>
                          <a:effectLst/>
                          <a:latin typeface="Century Gothic" panose="020B0502020202020204" pitchFamily="34" charset="0"/>
                        </a:rPr>
                        <a:t> </a:t>
                      </a:r>
                    </a:p>
                  </a:txBody>
                  <a:tcPr marL="7395" marR="7395" marT="7395" marB="0">
                    <a:lnL w="6350" cap="flat" cmpd="sng" algn="ctr">
                      <a:solidFill>
                        <a:srgbClr val="000000"/>
                      </a:solidFill>
                      <a:prstDash val="solid"/>
                      <a:round/>
                      <a:headEnd type="none" w="med" len="med"/>
                      <a:tailEnd type="none" w="med" len="med"/>
                    </a:lnL>
                    <a:lnR>
                      <a:noFill/>
                    </a:lnR>
                    <a:lnT>
                      <a:noFill/>
                    </a:lnT>
                    <a:lnB>
                      <a:noFill/>
                    </a:lnB>
                    <a:solidFill>
                      <a:srgbClr val="FFFFFF"/>
                    </a:solidFill>
                  </a:tcPr>
                </a:tc>
                <a:tc>
                  <a:txBody>
                    <a:bodyPr/>
                    <a:lstStyle/>
                    <a:p>
                      <a:pPr algn="l" rtl="0" fontAlgn="t"/>
                      <a:r>
                        <a:rPr lang="es-MX" sz="1000" b="0" i="0" u="none" strike="noStrike">
                          <a:solidFill>
                            <a:srgbClr val="000000"/>
                          </a:solidFill>
                          <a:effectLst/>
                          <a:latin typeface="Century Gothic" panose="020B0502020202020204" pitchFamily="34" charset="0"/>
                        </a:rPr>
                        <a:t>Instrumentos de </a:t>
                      </a:r>
                      <a:r>
                        <a:rPr lang="es-MX" sz="1000" b="1" i="0" u="none" strike="noStrike">
                          <a:solidFill>
                            <a:srgbClr val="000000"/>
                          </a:solidFill>
                          <a:effectLst/>
                          <a:latin typeface="Century Gothic" panose="020B0502020202020204" pitchFamily="34" charset="0"/>
                        </a:rPr>
                        <a:t>cobertura</a:t>
                      </a:r>
                      <a:r>
                        <a:rPr lang="es-MX" sz="1000" b="0" i="0" u="none" strike="noStrike">
                          <a:solidFill>
                            <a:srgbClr val="000000"/>
                          </a:solidFill>
                          <a:effectLst/>
                          <a:latin typeface="Century Gothic" panose="020B0502020202020204" pitchFamily="34" charset="0"/>
                        </a:rPr>
                        <a:t>, barridos de flujo de caja, </a:t>
                      </a:r>
                      <a:r>
                        <a:rPr lang="es-MX" sz="1000" b="1" i="0" u="none" strike="noStrike">
                          <a:solidFill>
                            <a:srgbClr val="000000"/>
                          </a:solidFill>
                          <a:effectLst/>
                          <a:latin typeface="Century Gothic" panose="020B0502020202020204" pitchFamily="34" charset="0"/>
                        </a:rPr>
                        <a:t>monitoreo</a:t>
                      </a:r>
                      <a:r>
                        <a:rPr lang="es-MX" sz="1000" b="0" i="0" u="none" strike="noStrike">
                          <a:solidFill>
                            <a:srgbClr val="000000"/>
                          </a:solidFill>
                          <a:effectLst/>
                          <a:latin typeface="Century Gothic" panose="020B0502020202020204" pitchFamily="34" charset="0"/>
                        </a:rPr>
                        <a:t> del nivel del apalancamiento, buena evaluación inicial y seguimiento del crédito.</a:t>
                      </a:r>
                    </a:p>
                  </a:txBody>
                  <a:tcPr marL="7395" marR="7395" marT="7395" marB="0">
                    <a:lnL>
                      <a:noFill/>
                    </a:lnL>
                    <a:lnR>
                      <a:noFill/>
                    </a:lnR>
                    <a:lnT>
                      <a:noFill/>
                    </a:lnT>
                    <a:lnB>
                      <a:noFill/>
                    </a:lnB>
                    <a:solidFill>
                      <a:srgbClr val="FFFFFF"/>
                    </a:solidFill>
                  </a:tcPr>
                </a:tc>
                <a:tc>
                  <a:txBody>
                    <a:bodyPr/>
                    <a:lstStyle/>
                    <a:p>
                      <a:pPr algn="ctr" rtl="0" fontAlgn="ctr"/>
                      <a:r>
                        <a:rPr lang="es-MX" sz="1000" b="0" i="0" u="none" strike="noStrike">
                          <a:solidFill>
                            <a:srgbClr val="000000"/>
                          </a:solidFill>
                          <a:effectLst/>
                          <a:latin typeface="Century Gothic" panose="020B0502020202020204" pitchFamily="34" charset="0"/>
                        </a:rPr>
                        <a:t> </a:t>
                      </a:r>
                    </a:p>
                  </a:txBody>
                  <a:tcPr marL="7395" marR="7395" marT="7395" marB="0" anchor="ctr">
                    <a:lnL>
                      <a:noFill/>
                    </a:lnL>
                    <a:lnR w="6350" cap="flat" cmpd="sng" algn="ctr">
                      <a:solidFill>
                        <a:srgbClr val="000000"/>
                      </a:solidFill>
                      <a:prstDash val="solid"/>
                      <a:round/>
                      <a:headEnd type="none" w="med" len="med"/>
                      <a:tailEnd type="none" w="med" len="med"/>
                    </a:lnR>
                    <a:lnT>
                      <a:noFill/>
                    </a:lnT>
                    <a:lnB>
                      <a:noFill/>
                    </a:lnB>
                    <a:solidFill>
                      <a:srgbClr val="FFFFFF"/>
                    </a:solidFill>
                  </a:tcPr>
                </a:tc>
              </a:tr>
              <a:tr h="214466">
                <a:tc>
                  <a:txBody>
                    <a:bodyPr/>
                    <a:lstStyle/>
                    <a:p>
                      <a:pPr algn="l" fontAlgn="b"/>
                      <a:r>
                        <a:rPr lang="es-MX" sz="1100" b="0" i="0" u="none" strike="noStrike">
                          <a:solidFill>
                            <a:srgbClr val="000000"/>
                          </a:solidFill>
                          <a:effectLst/>
                          <a:latin typeface="Calibri" panose="020F0502020204030204" pitchFamily="34" charset="0"/>
                        </a:rPr>
                        <a:t> </a:t>
                      </a:r>
                    </a:p>
                  </a:txBody>
                  <a:tcPr marL="7395" marR="7395" marT="7395" marB="0" anchor="b">
                    <a:lnL>
                      <a:noFill/>
                    </a:lnL>
                    <a:lnR>
                      <a:noFill/>
                    </a:lnR>
                    <a:lnT>
                      <a:noFill/>
                    </a:lnT>
                    <a:lnB>
                      <a:noFill/>
                    </a:lnB>
                    <a:solidFill>
                      <a:srgbClr val="AEAAAA"/>
                    </a:solidFill>
                  </a:tcPr>
                </a:tc>
                <a:tc>
                  <a:txBody>
                    <a:bodyPr/>
                    <a:lstStyle/>
                    <a:p>
                      <a:pPr algn="ctr" rtl="0" fontAlgn="ctr"/>
                      <a:r>
                        <a:rPr lang="es-MX" sz="1400" b="0" i="0" u="none" strike="noStrike">
                          <a:solidFill>
                            <a:srgbClr val="000000"/>
                          </a:solidFill>
                          <a:effectLst/>
                          <a:latin typeface="Century Gothic" panose="020B0502020202020204" pitchFamily="34" charset="0"/>
                        </a:rPr>
                        <a:t> </a:t>
                      </a:r>
                    </a:p>
                  </a:txBody>
                  <a:tcPr marL="7395" marR="7395" marT="7395" marB="0" anchor="ctr">
                    <a:lnL>
                      <a:noFill/>
                    </a:lnL>
                    <a:lnR w="635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algn="ctr" rtl="0" fontAlgn="t"/>
                      <a:r>
                        <a:rPr lang="es-MX" sz="1000" b="1" i="0" u="none" strike="noStrike">
                          <a:solidFill>
                            <a:srgbClr val="000000"/>
                          </a:solidFill>
                          <a:effectLst/>
                          <a:latin typeface="Century Gothic" panose="020B0502020202020204" pitchFamily="34" charset="0"/>
                        </a:rPr>
                        <a:t> </a:t>
                      </a:r>
                    </a:p>
                  </a:txBody>
                  <a:tcPr marL="7395" marR="7395" marT="7395" marB="0">
                    <a:lnL w="6350" cap="flat" cmpd="sng" algn="ctr">
                      <a:solidFill>
                        <a:srgbClr val="000000"/>
                      </a:solidFill>
                      <a:prstDash val="solid"/>
                      <a:round/>
                      <a:headEnd type="none" w="med" len="med"/>
                      <a:tailEnd type="none" w="med" len="med"/>
                    </a:lnL>
                    <a:lnR>
                      <a:noFill/>
                    </a:lnR>
                    <a:lnT>
                      <a:noFill/>
                    </a:lnT>
                    <a:lnB w="6350" cap="flat" cmpd="sng" algn="ctr">
                      <a:solidFill>
                        <a:srgbClr val="000000"/>
                      </a:solidFill>
                      <a:prstDash val="solid"/>
                      <a:round/>
                      <a:headEnd type="none" w="med" len="med"/>
                      <a:tailEnd type="none" w="med" len="med"/>
                    </a:lnB>
                    <a:solidFill>
                      <a:srgbClr val="FFFFFF"/>
                    </a:solidFill>
                  </a:tcPr>
                </a:tc>
                <a:tc>
                  <a:txBody>
                    <a:bodyPr/>
                    <a:lstStyle/>
                    <a:p>
                      <a:pPr algn="l" rtl="0" fontAlgn="t"/>
                      <a:r>
                        <a:rPr lang="es-MX" sz="1000" b="1" i="0" u="none" strike="noStrike">
                          <a:solidFill>
                            <a:srgbClr val="000000"/>
                          </a:solidFill>
                          <a:effectLst/>
                          <a:latin typeface="Century Gothic" panose="020B0502020202020204" pitchFamily="34" charset="0"/>
                        </a:rPr>
                        <a:t> </a:t>
                      </a:r>
                    </a:p>
                  </a:txBody>
                  <a:tcPr marL="7395" marR="7395" marT="7395" marB="0">
                    <a:lnL>
                      <a:noFill/>
                    </a:lnL>
                    <a:lnR>
                      <a:noFill/>
                    </a:lnR>
                    <a:lnT>
                      <a:noFill/>
                    </a:lnT>
                    <a:lnB w="635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es-MX" sz="1000" b="0" i="0" u="none" strike="noStrike">
                          <a:solidFill>
                            <a:srgbClr val="000000"/>
                          </a:solidFill>
                          <a:effectLst/>
                          <a:latin typeface="Century Gothic" panose="020B0502020202020204" pitchFamily="34" charset="0"/>
                        </a:rPr>
                        <a:t> </a:t>
                      </a:r>
                    </a:p>
                  </a:txBody>
                  <a:tcPr marL="7395" marR="7395" marT="7395" marB="0" anchor="ctr">
                    <a:lnL>
                      <a:noFill/>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es-MX" sz="1000" b="0" i="0" u="none" strike="noStrike">
                          <a:solidFill>
                            <a:srgbClr val="000000"/>
                          </a:solidFill>
                          <a:effectLst/>
                          <a:latin typeface="Calibri" panose="020F0502020204030204" pitchFamily="34" charset="0"/>
                        </a:rPr>
                        <a:t> </a:t>
                      </a:r>
                    </a:p>
                  </a:txBody>
                  <a:tcPr marL="7395" marR="7395" marT="73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algn="ctr" rtl="0" fontAlgn="t"/>
                      <a:r>
                        <a:rPr lang="es-MX" sz="1000" b="1" i="0" u="none" strike="noStrike">
                          <a:solidFill>
                            <a:srgbClr val="000000"/>
                          </a:solidFill>
                          <a:effectLst/>
                          <a:latin typeface="Century Gothic" panose="020B0502020202020204" pitchFamily="34" charset="0"/>
                        </a:rPr>
                        <a:t> </a:t>
                      </a:r>
                    </a:p>
                  </a:txBody>
                  <a:tcPr marL="7395" marR="7395" marT="7395" marB="0">
                    <a:lnL w="6350" cap="flat" cmpd="sng" algn="ctr">
                      <a:solidFill>
                        <a:srgbClr val="000000"/>
                      </a:solidFill>
                      <a:prstDash val="solid"/>
                      <a:round/>
                      <a:headEnd type="none" w="med" len="med"/>
                      <a:tailEnd type="none" w="med" len="med"/>
                    </a:lnL>
                    <a:lnR>
                      <a:noFill/>
                    </a:lnR>
                    <a:lnT>
                      <a:noFill/>
                    </a:lnT>
                    <a:lnB w="6350" cap="flat" cmpd="sng" algn="ctr">
                      <a:solidFill>
                        <a:srgbClr val="000000"/>
                      </a:solidFill>
                      <a:prstDash val="solid"/>
                      <a:round/>
                      <a:headEnd type="none" w="med" len="med"/>
                      <a:tailEnd type="none" w="med" len="med"/>
                    </a:lnB>
                    <a:solidFill>
                      <a:srgbClr val="FFFFFF"/>
                    </a:solidFill>
                  </a:tcPr>
                </a:tc>
                <a:tc>
                  <a:txBody>
                    <a:bodyPr/>
                    <a:lstStyle/>
                    <a:p>
                      <a:pPr algn="l" rtl="0" fontAlgn="t"/>
                      <a:r>
                        <a:rPr lang="es-MX" sz="1000" b="1" i="0" u="none" strike="noStrike">
                          <a:solidFill>
                            <a:srgbClr val="000000"/>
                          </a:solidFill>
                          <a:effectLst/>
                          <a:latin typeface="Century Gothic" panose="020B0502020202020204" pitchFamily="34" charset="0"/>
                        </a:rPr>
                        <a:t> </a:t>
                      </a:r>
                    </a:p>
                  </a:txBody>
                  <a:tcPr marL="7395" marR="7395" marT="7395" marB="0">
                    <a:lnL>
                      <a:noFill/>
                    </a:lnL>
                    <a:lnR>
                      <a:noFill/>
                    </a:lnR>
                    <a:lnT>
                      <a:noFill/>
                    </a:lnT>
                    <a:lnB w="635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es-MX" sz="1000" b="0" i="0" u="none" strike="noStrike">
                          <a:solidFill>
                            <a:srgbClr val="000000"/>
                          </a:solidFill>
                          <a:effectLst/>
                          <a:latin typeface="Century Gothic" panose="020B0502020202020204" pitchFamily="34" charset="0"/>
                        </a:rPr>
                        <a:t> </a:t>
                      </a:r>
                    </a:p>
                  </a:txBody>
                  <a:tcPr marL="7395" marR="7395" marT="7395" marB="0" anchor="ctr">
                    <a:lnL>
                      <a:noFill/>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solidFill>
                      <a:srgbClr val="FFFFFF"/>
                    </a:solidFill>
                  </a:tcPr>
                </a:tc>
              </a:tr>
              <a:tr h="177489">
                <a:tc>
                  <a:txBody>
                    <a:bodyPr/>
                    <a:lstStyle/>
                    <a:p>
                      <a:pPr algn="l" fontAlgn="b"/>
                      <a:r>
                        <a:rPr lang="es-MX" sz="1100" b="0" i="0" u="none" strike="noStrike">
                          <a:solidFill>
                            <a:srgbClr val="000000"/>
                          </a:solidFill>
                          <a:effectLst/>
                          <a:latin typeface="Calibri" panose="020F0502020204030204" pitchFamily="34" charset="0"/>
                        </a:rPr>
                        <a:t> </a:t>
                      </a:r>
                    </a:p>
                  </a:txBody>
                  <a:tcPr marL="7395" marR="7395" marT="7395" marB="0" anchor="b">
                    <a:lnL>
                      <a:noFill/>
                    </a:lnL>
                    <a:lnR>
                      <a:noFill/>
                    </a:lnR>
                    <a:lnT>
                      <a:noFill/>
                    </a:lnT>
                    <a:lnB>
                      <a:noFill/>
                    </a:lnB>
                    <a:solidFill>
                      <a:srgbClr val="FFFFFF"/>
                    </a:solidFill>
                  </a:tcPr>
                </a:tc>
                <a:tc>
                  <a:txBody>
                    <a:bodyPr/>
                    <a:lstStyle/>
                    <a:p>
                      <a:pPr algn="l" fontAlgn="b"/>
                      <a:r>
                        <a:rPr lang="es-MX" sz="1100" b="0" i="0" u="none" strike="noStrike">
                          <a:solidFill>
                            <a:srgbClr val="000000"/>
                          </a:solidFill>
                          <a:effectLst/>
                          <a:latin typeface="Calibri" panose="020F0502020204030204" pitchFamily="34" charset="0"/>
                        </a:rPr>
                        <a:t> </a:t>
                      </a:r>
                    </a:p>
                  </a:txBody>
                  <a:tcPr marL="7395" marR="7395" marT="7395" marB="0" anchor="b">
                    <a:lnL>
                      <a:noFill/>
                    </a:lnL>
                    <a:lnR>
                      <a:noFill/>
                    </a:lnR>
                    <a:lnT>
                      <a:noFill/>
                    </a:lnT>
                    <a:lnB>
                      <a:noFill/>
                    </a:lnB>
                    <a:solidFill>
                      <a:srgbClr val="FFFFFF"/>
                    </a:solidFill>
                  </a:tcPr>
                </a:tc>
                <a:tc>
                  <a:txBody>
                    <a:bodyPr/>
                    <a:lstStyle/>
                    <a:p>
                      <a:pPr algn="l" fontAlgn="b"/>
                      <a:r>
                        <a:rPr lang="es-MX" sz="1000" b="0" i="0" u="none" strike="noStrike">
                          <a:solidFill>
                            <a:srgbClr val="000000"/>
                          </a:solidFill>
                          <a:effectLst/>
                          <a:latin typeface="Calibri" panose="020F0502020204030204" pitchFamily="34" charset="0"/>
                        </a:rPr>
                        <a:t> </a:t>
                      </a:r>
                    </a:p>
                  </a:txBody>
                  <a:tcPr marL="7395" marR="7395" marT="7395"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es-MX" sz="1000" b="0" i="0" u="none" strike="noStrike">
                          <a:solidFill>
                            <a:srgbClr val="000000"/>
                          </a:solidFill>
                          <a:effectLst/>
                          <a:latin typeface="Calibri" panose="020F0502020204030204" pitchFamily="34" charset="0"/>
                        </a:rPr>
                        <a:t> </a:t>
                      </a:r>
                    </a:p>
                  </a:txBody>
                  <a:tcPr marL="7395" marR="7395" marT="7395"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es-MX" sz="1000" b="0" i="0" u="none" strike="noStrike">
                          <a:solidFill>
                            <a:srgbClr val="000000"/>
                          </a:solidFill>
                          <a:effectLst/>
                          <a:latin typeface="Calibri" panose="020F0502020204030204" pitchFamily="34" charset="0"/>
                        </a:rPr>
                        <a:t> </a:t>
                      </a:r>
                    </a:p>
                  </a:txBody>
                  <a:tcPr marL="7395" marR="7395" marT="7395"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es-MX" sz="1000" b="0" i="0" u="none" strike="noStrike">
                          <a:solidFill>
                            <a:srgbClr val="000000"/>
                          </a:solidFill>
                          <a:effectLst/>
                          <a:latin typeface="Calibri" panose="020F0502020204030204" pitchFamily="34" charset="0"/>
                        </a:rPr>
                        <a:t> </a:t>
                      </a:r>
                    </a:p>
                  </a:txBody>
                  <a:tcPr marL="7395" marR="7395" marT="7395" marB="0" anchor="b">
                    <a:lnL>
                      <a:noFill/>
                    </a:lnL>
                    <a:lnR>
                      <a:noFill/>
                    </a:lnR>
                    <a:lnT>
                      <a:noFill/>
                    </a:lnT>
                    <a:lnB>
                      <a:noFill/>
                    </a:lnB>
                    <a:solidFill>
                      <a:srgbClr val="FFFFFF"/>
                    </a:solidFill>
                  </a:tcPr>
                </a:tc>
                <a:tc>
                  <a:txBody>
                    <a:bodyPr/>
                    <a:lstStyle/>
                    <a:p>
                      <a:pPr algn="l" fontAlgn="b"/>
                      <a:r>
                        <a:rPr lang="es-MX" sz="1000" b="0" i="0" u="none" strike="noStrike">
                          <a:solidFill>
                            <a:srgbClr val="000000"/>
                          </a:solidFill>
                          <a:effectLst/>
                          <a:latin typeface="Calibri" panose="020F0502020204030204" pitchFamily="34" charset="0"/>
                        </a:rPr>
                        <a:t> </a:t>
                      </a:r>
                    </a:p>
                  </a:txBody>
                  <a:tcPr marL="7395" marR="7395" marT="7395"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es-MX" sz="1000" b="0" i="0" u="none" strike="noStrike">
                          <a:solidFill>
                            <a:srgbClr val="000000"/>
                          </a:solidFill>
                          <a:effectLst/>
                          <a:latin typeface="Calibri" panose="020F0502020204030204" pitchFamily="34" charset="0"/>
                        </a:rPr>
                        <a:t> </a:t>
                      </a:r>
                    </a:p>
                  </a:txBody>
                  <a:tcPr marL="7395" marR="7395" marT="7395"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es-MX" sz="1000" b="0" i="0" u="none" strike="noStrike">
                          <a:solidFill>
                            <a:srgbClr val="000000"/>
                          </a:solidFill>
                          <a:effectLst/>
                          <a:latin typeface="Calibri" panose="020F0502020204030204" pitchFamily="34" charset="0"/>
                        </a:rPr>
                        <a:t> </a:t>
                      </a:r>
                    </a:p>
                  </a:txBody>
                  <a:tcPr marL="7395" marR="7395" marT="7395"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r>
              <a:tr h="214466">
                <a:tc>
                  <a:txBody>
                    <a:bodyPr/>
                    <a:lstStyle/>
                    <a:p>
                      <a:pPr algn="l" fontAlgn="b"/>
                      <a:r>
                        <a:rPr lang="es-MX" sz="1100" b="0" i="0" u="none" strike="noStrike">
                          <a:solidFill>
                            <a:srgbClr val="000000"/>
                          </a:solidFill>
                          <a:effectLst/>
                          <a:latin typeface="Calibri" panose="020F0502020204030204" pitchFamily="34" charset="0"/>
                        </a:rPr>
                        <a:t> </a:t>
                      </a:r>
                    </a:p>
                  </a:txBody>
                  <a:tcPr marL="7395" marR="7395" marT="7395" marB="0" anchor="b">
                    <a:lnL>
                      <a:noFill/>
                    </a:lnL>
                    <a:lnR>
                      <a:noFill/>
                    </a:lnR>
                    <a:lnT>
                      <a:noFill/>
                    </a:lnT>
                    <a:lnB>
                      <a:noFill/>
                    </a:lnB>
                    <a:solidFill>
                      <a:srgbClr val="AEAAAA"/>
                    </a:solidFill>
                  </a:tcPr>
                </a:tc>
                <a:tc>
                  <a:txBody>
                    <a:bodyPr/>
                    <a:lstStyle/>
                    <a:p>
                      <a:pPr algn="ctr" rtl="0" fontAlgn="ctr"/>
                      <a:r>
                        <a:rPr lang="es-MX" sz="1400" b="0" i="0" u="none" strike="noStrike">
                          <a:solidFill>
                            <a:srgbClr val="000000"/>
                          </a:solidFill>
                          <a:effectLst/>
                          <a:latin typeface="Century Gothic" panose="020B0502020202020204" pitchFamily="34" charset="0"/>
                        </a:rPr>
                        <a:t> </a:t>
                      </a:r>
                    </a:p>
                  </a:txBody>
                  <a:tcPr marL="7395" marR="7395" marT="7395" marB="0" anchor="ctr">
                    <a:lnL>
                      <a:noFill/>
                    </a:lnL>
                    <a:lnR w="635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algn="ctr" rtl="0" fontAlgn="ctr"/>
                      <a:r>
                        <a:rPr lang="es-MX" sz="1000" b="0" i="0" u="none" strike="noStrike">
                          <a:solidFill>
                            <a:srgbClr val="000000"/>
                          </a:solidFill>
                          <a:effectLst/>
                          <a:latin typeface="Century Gothic" panose="020B0502020202020204" pitchFamily="34" charset="0"/>
                        </a:rPr>
                        <a:t> </a:t>
                      </a:r>
                    </a:p>
                  </a:txBody>
                  <a:tcPr marL="7395" marR="7395" marT="7395" marB="0" anchor="ctr">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a:noFill/>
                    </a:lnB>
                    <a:solidFill>
                      <a:srgbClr val="FFFFFF"/>
                    </a:solidFill>
                  </a:tcPr>
                </a:tc>
                <a:tc>
                  <a:txBody>
                    <a:bodyPr/>
                    <a:lstStyle/>
                    <a:p>
                      <a:pPr algn="ctr" fontAlgn="t"/>
                      <a:r>
                        <a:rPr lang="es-MX" sz="1000" b="0" i="0" u="none" strike="noStrike">
                          <a:solidFill>
                            <a:srgbClr val="000000"/>
                          </a:solidFill>
                          <a:effectLst/>
                          <a:latin typeface="Arial" panose="020B0604020202020204" pitchFamily="34" charset="0"/>
                        </a:rPr>
                        <a:t> </a:t>
                      </a:r>
                    </a:p>
                  </a:txBody>
                  <a:tcPr marL="7395" marR="7395" marT="7395" marB="0">
                    <a:lnL>
                      <a:noFill/>
                    </a:lnL>
                    <a:lnR>
                      <a:noFill/>
                    </a:lnR>
                    <a:lnT w="6350" cap="flat" cmpd="sng" algn="ctr">
                      <a:solidFill>
                        <a:srgbClr val="000000"/>
                      </a:solidFill>
                      <a:prstDash val="solid"/>
                      <a:round/>
                      <a:headEnd type="none" w="med" len="med"/>
                      <a:tailEnd type="none" w="med" len="med"/>
                    </a:lnT>
                    <a:lnB>
                      <a:noFill/>
                    </a:lnB>
                    <a:solidFill>
                      <a:srgbClr val="FFFFFF"/>
                    </a:solidFill>
                  </a:tcPr>
                </a:tc>
                <a:tc>
                  <a:txBody>
                    <a:bodyPr/>
                    <a:lstStyle/>
                    <a:p>
                      <a:pPr algn="ctr" rtl="0" fontAlgn="ctr"/>
                      <a:r>
                        <a:rPr lang="es-MX" sz="1000" b="0" i="0" u="none" strike="noStrike">
                          <a:solidFill>
                            <a:srgbClr val="000000"/>
                          </a:solidFill>
                          <a:effectLst/>
                          <a:latin typeface="Century Gothic" panose="020B0502020202020204" pitchFamily="34" charset="0"/>
                        </a:rPr>
                        <a:t> </a:t>
                      </a:r>
                    </a:p>
                  </a:txBody>
                  <a:tcPr marL="7395" marR="7395" marT="7395" marB="0" anchor="ctr">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solidFill>
                      <a:srgbClr val="FFFFFF"/>
                    </a:solidFill>
                  </a:tcPr>
                </a:tc>
                <a:tc>
                  <a:txBody>
                    <a:bodyPr/>
                    <a:lstStyle/>
                    <a:p>
                      <a:pPr algn="l" fontAlgn="b"/>
                      <a:r>
                        <a:rPr lang="es-MX" sz="1000" b="0" i="0" u="none" strike="noStrike">
                          <a:solidFill>
                            <a:srgbClr val="000000"/>
                          </a:solidFill>
                          <a:effectLst/>
                          <a:latin typeface="Calibri" panose="020F0502020204030204" pitchFamily="34" charset="0"/>
                        </a:rPr>
                        <a:t> </a:t>
                      </a:r>
                    </a:p>
                  </a:txBody>
                  <a:tcPr marL="7395" marR="7395" marT="73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algn="ctr" rtl="0" fontAlgn="ctr"/>
                      <a:r>
                        <a:rPr lang="es-MX" sz="1000" b="0" i="0" u="none" strike="noStrike">
                          <a:solidFill>
                            <a:srgbClr val="000000"/>
                          </a:solidFill>
                          <a:effectLst/>
                          <a:latin typeface="Century Gothic" panose="020B0502020202020204" pitchFamily="34" charset="0"/>
                        </a:rPr>
                        <a:t> </a:t>
                      </a:r>
                    </a:p>
                  </a:txBody>
                  <a:tcPr marL="7395" marR="7395" marT="7395" marB="0" anchor="ctr">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a:noFill/>
                    </a:lnB>
                    <a:solidFill>
                      <a:srgbClr val="FFFFFF"/>
                    </a:solidFill>
                  </a:tcPr>
                </a:tc>
                <a:tc>
                  <a:txBody>
                    <a:bodyPr/>
                    <a:lstStyle/>
                    <a:p>
                      <a:pPr algn="ctr" fontAlgn="t"/>
                      <a:r>
                        <a:rPr lang="es-MX" sz="1000" b="0" i="0" u="none" strike="noStrike">
                          <a:solidFill>
                            <a:srgbClr val="000000"/>
                          </a:solidFill>
                          <a:effectLst/>
                          <a:latin typeface="Arial" panose="020B0604020202020204" pitchFamily="34" charset="0"/>
                        </a:rPr>
                        <a:t> </a:t>
                      </a:r>
                    </a:p>
                  </a:txBody>
                  <a:tcPr marL="7395" marR="7395" marT="7395" marB="0">
                    <a:lnL>
                      <a:noFill/>
                    </a:lnL>
                    <a:lnR>
                      <a:noFill/>
                    </a:lnR>
                    <a:lnT w="6350" cap="flat" cmpd="sng" algn="ctr">
                      <a:solidFill>
                        <a:srgbClr val="000000"/>
                      </a:solidFill>
                      <a:prstDash val="solid"/>
                      <a:round/>
                      <a:headEnd type="none" w="med" len="med"/>
                      <a:tailEnd type="none" w="med" len="med"/>
                    </a:lnT>
                    <a:lnB>
                      <a:noFill/>
                    </a:lnB>
                    <a:solidFill>
                      <a:srgbClr val="FFFFFF"/>
                    </a:solidFill>
                  </a:tcPr>
                </a:tc>
                <a:tc>
                  <a:txBody>
                    <a:bodyPr/>
                    <a:lstStyle/>
                    <a:p>
                      <a:pPr algn="ctr" rtl="0" fontAlgn="ctr"/>
                      <a:r>
                        <a:rPr lang="es-MX" sz="1000" b="0" i="0" u="none" strike="noStrike">
                          <a:solidFill>
                            <a:srgbClr val="000000"/>
                          </a:solidFill>
                          <a:effectLst/>
                          <a:latin typeface="Century Gothic" panose="020B0502020202020204" pitchFamily="34" charset="0"/>
                        </a:rPr>
                        <a:t> </a:t>
                      </a:r>
                    </a:p>
                  </a:txBody>
                  <a:tcPr marL="7395" marR="7395" marT="7395" marB="0" anchor="ctr">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solidFill>
                      <a:srgbClr val="FFFFFF"/>
                    </a:solidFill>
                  </a:tcPr>
                </a:tc>
              </a:tr>
              <a:tr h="488094">
                <a:tc>
                  <a:txBody>
                    <a:bodyPr/>
                    <a:lstStyle/>
                    <a:p>
                      <a:pPr algn="ctr" fontAlgn="ctr"/>
                      <a:r>
                        <a:rPr lang="es-MX" sz="1100" b="0" i="0" u="none" strike="noStrike">
                          <a:solidFill>
                            <a:srgbClr val="FFFFFF"/>
                          </a:solidFill>
                          <a:effectLst/>
                          <a:latin typeface="Century Gothic" panose="020B0502020202020204" pitchFamily="34" charset="0"/>
                        </a:rPr>
                        <a:t>Operativo</a:t>
                      </a:r>
                    </a:p>
                  </a:txBody>
                  <a:tcPr marL="7395" marR="7395" marT="7395" marB="0" anchor="ctr">
                    <a:lnL>
                      <a:noFill/>
                    </a:lnL>
                    <a:lnR>
                      <a:noFill/>
                    </a:lnR>
                    <a:lnT>
                      <a:noFill/>
                    </a:lnT>
                    <a:lnB>
                      <a:noFill/>
                    </a:lnB>
                    <a:solidFill>
                      <a:srgbClr val="AEAAAA"/>
                    </a:solidFill>
                  </a:tcPr>
                </a:tc>
                <a:tc>
                  <a:txBody>
                    <a:bodyPr/>
                    <a:lstStyle/>
                    <a:p>
                      <a:pPr algn="ctr" rtl="0" fontAlgn="ctr"/>
                      <a:r>
                        <a:rPr lang="es-MX" sz="1400" b="1" i="0" u="none" strike="noStrike">
                          <a:solidFill>
                            <a:srgbClr val="000000"/>
                          </a:solidFill>
                          <a:effectLst/>
                          <a:latin typeface="Century Gothic" panose="020B0502020202020204" pitchFamily="34" charset="0"/>
                        </a:rPr>
                        <a:t> </a:t>
                      </a:r>
                    </a:p>
                  </a:txBody>
                  <a:tcPr marL="7395" marR="7395" marT="7395" marB="0" anchor="ctr">
                    <a:lnL>
                      <a:noFill/>
                    </a:lnL>
                    <a:lnR w="635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algn="ctr" rtl="0" fontAlgn="t"/>
                      <a:r>
                        <a:rPr lang="es-MX" sz="1000" b="1" i="0" u="none" strike="noStrike">
                          <a:solidFill>
                            <a:srgbClr val="000000"/>
                          </a:solidFill>
                          <a:effectLst/>
                          <a:latin typeface="Century Gothic" panose="020B0502020202020204" pitchFamily="34" charset="0"/>
                        </a:rPr>
                        <a:t> </a:t>
                      </a:r>
                    </a:p>
                  </a:txBody>
                  <a:tcPr marL="7395" marR="7395" marT="7395" marB="0">
                    <a:lnL w="6350" cap="flat" cmpd="sng" algn="ctr">
                      <a:solidFill>
                        <a:srgbClr val="000000"/>
                      </a:solidFill>
                      <a:prstDash val="solid"/>
                      <a:round/>
                      <a:headEnd type="none" w="med" len="med"/>
                      <a:tailEnd type="none" w="med" len="med"/>
                    </a:lnL>
                    <a:lnR>
                      <a:noFill/>
                    </a:lnR>
                    <a:lnT>
                      <a:noFill/>
                    </a:lnT>
                    <a:lnB>
                      <a:noFill/>
                    </a:lnB>
                    <a:solidFill>
                      <a:srgbClr val="FFFFFF"/>
                    </a:solidFill>
                  </a:tcPr>
                </a:tc>
                <a:tc>
                  <a:txBody>
                    <a:bodyPr/>
                    <a:lstStyle/>
                    <a:p>
                      <a:pPr algn="l" rtl="0" fontAlgn="ctr"/>
                      <a:r>
                        <a:rPr lang="es-MX" sz="1000" b="0" i="0" u="none" strike="noStrike">
                          <a:solidFill>
                            <a:srgbClr val="000000"/>
                          </a:solidFill>
                          <a:effectLst/>
                          <a:latin typeface="Century Gothic" panose="020B0502020202020204" pitchFamily="34" charset="0"/>
                        </a:rPr>
                        <a:t>De arrendamiento</a:t>
                      </a:r>
                    </a:p>
                  </a:txBody>
                  <a:tcPr marL="7395" marR="7395" marT="7395" marB="0" anchor="ctr">
                    <a:lnL>
                      <a:noFill/>
                    </a:lnL>
                    <a:lnR>
                      <a:noFill/>
                    </a:lnR>
                    <a:lnT>
                      <a:noFill/>
                    </a:lnT>
                    <a:lnB>
                      <a:noFill/>
                    </a:lnB>
                    <a:solidFill>
                      <a:srgbClr val="FFFFFF"/>
                    </a:solidFill>
                  </a:tcPr>
                </a:tc>
                <a:tc>
                  <a:txBody>
                    <a:bodyPr/>
                    <a:lstStyle/>
                    <a:p>
                      <a:pPr algn="ctr" rtl="0" fontAlgn="ctr"/>
                      <a:r>
                        <a:rPr lang="es-MX" sz="1000" b="0" i="0" u="none" strike="noStrike">
                          <a:solidFill>
                            <a:srgbClr val="000000"/>
                          </a:solidFill>
                          <a:effectLst/>
                          <a:latin typeface="Century Gothic" panose="020B0502020202020204" pitchFamily="34" charset="0"/>
                        </a:rPr>
                        <a:t> </a:t>
                      </a:r>
                    </a:p>
                  </a:txBody>
                  <a:tcPr marL="7395" marR="7395" marT="7395" marB="0" anchor="ctr">
                    <a:lnL>
                      <a:noFill/>
                    </a:lnL>
                    <a:lnR w="635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algn="l" fontAlgn="b"/>
                      <a:r>
                        <a:rPr lang="es-MX" sz="1000" b="0" i="0" u="none" strike="noStrike">
                          <a:solidFill>
                            <a:srgbClr val="000000"/>
                          </a:solidFill>
                          <a:effectLst/>
                          <a:latin typeface="Calibri" panose="020F0502020204030204" pitchFamily="34" charset="0"/>
                        </a:rPr>
                        <a:t> </a:t>
                      </a:r>
                    </a:p>
                  </a:txBody>
                  <a:tcPr marL="7395" marR="7395" marT="73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algn="ctr" rtl="0" fontAlgn="t"/>
                      <a:r>
                        <a:rPr lang="es-MX" sz="1000" b="1" i="0" u="none" strike="noStrike">
                          <a:solidFill>
                            <a:srgbClr val="000000"/>
                          </a:solidFill>
                          <a:effectLst/>
                          <a:latin typeface="Century Gothic" panose="020B0502020202020204" pitchFamily="34" charset="0"/>
                        </a:rPr>
                        <a:t> </a:t>
                      </a:r>
                    </a:p>
                  </a:txBody>
                  <a:tcPr marL="7395" marR="7395" marT="7395" marB="0">
                    <a:lnL w="6350" cap="flat" cmpd="sng" algn="ctr">
                      <a:solidFill>
                        <a:srgbClr val="000000"/>
                      </a:solidFill>
                      <a:prstDash val="solid"/>
                      <a:round/>
                      <a:headEnd type="none" w="med" len="med"/>
                      <a:tailEnd type="none" w="med" len="med"/>
                    </a:lnL>
                    <a:lnR>
                      <a:noFill/>
                    </a:lnR>
                    <a:lnT>
                      <a:noFill/>
                    </a:lnT>
                    <a:lnB>
                      <a:noFill/>
                    </a:lnB>
                    <a:solidFill>
                      <a:srgbClr val="FFFFFF"/>
                    </a:solidFill>
                  </a:tcPr>
                </a:tc>
                <a:tc>
                  <a:txBody>
                    <a:bodyPr/>
                    <a:lstStyle/>
                    <a:p>
                      <a:pPr algn="l" rtl="0" fontAlgn="t"/>
                      <a:r>
                        <a:rPr lang="es-MX" sz="1000" b="1" i="0" u="none" strike="noStrike">
                          <a:solidFill>
                            <a:srgbClr val="000000"/>
                          </a:solidFill>
                          <a:effectLst/>
                          <a:latin typeface="Century Gothic" panose="020B0502020202020204" pitchFamily="34" charset="0"/>
                        </a:rPr>
                        <a:t>Garantías</a:t>
                      </a:r>
                      <a:r>
                        <a:rPr lang="es-MX" sz="1000" b="0" i="0" u="none" strike="noStrike">
                          <a:solidFill>
                            <a:srgbClr val="000000"/>
                          </a:solidFill>
                          <a:effectLst/>
                          <a:latin typeface="Century Gothic" panose="020B0502020202020204" pitchFamily="34" charset="0"/>
                        </a:rPr>
                        <a:t> a los contratos de arrendamiento para reforzar las fuentes de pago y cuentas concentradoras (</a:t>
                      </a:r>
                      <a:r>
                        <a:rPr lang="es-MX" sz="1000" b="1" i="1" u="none" strike="noStrike">
                          <a:solidFill>
                            <a:srgbClr val="000000"/>
                          </a:solidFill>
                          <a:effectLst/>
                          <a:latin typeface="Century Gothic" panose="020B0502020202020204" pitchFamily="34" charset="0"/>
                        </a:rPr>
                        <a:t>lockbox</a:t>
                      </a:r>
                      <a:r>
                        <a:rPr lang="es-MX" sz="1000" b="0" i="0" u="none" strike="noStrike">
                          <a:solidFill>
                            <a:srgbClr val="000000"/>
                          </a:solidFill>
                          <a:effectLst/>
                          <a:latin typeface="Century Gothic" panose="020B0502020202020204" pitchFamily="34" charset="0"/>
                        </a:rPr>
                        <a:t>).</a:t>
                      </a:r>
                    </a:p>
                  </a:txBody>
                  <a:tcPr marL="7395" marR="7395" marT="7395" marB="0">
                    <a:lnL>
                      <a:noFill/>
                    </a:lnL>
                    <a:lnR>
                      <a:noFill/>
                    </a:lnR>
                    <a:lnT>
                      <a:noFill/>
                    </a:lnT>
                    <a:lnB>
                      <a:noFill/>
                    </a:lnB>
                    <a:solidFill>
                      <a:srgbClr val="FFFFFF"/>
                    </a:solidFill>
                  </a:tcPr>
                </a:tc>
                <a:tc>
                  <a:txBody>
                    <a:bodyPr/>
                    <a:lstStyle/>
                    <a:p>
                      <a:pPr algn="ctr" rtl="0" fontAlgn="ctr"/>
                      <a:r>
                        <a:rPr lang="es-MX" sz="1000" b="0" i="0" u="none" strike="noStrike">
                          <a:solidFill>
                            <a:srgbClr val="000000"/>
                          </a:solidFill>
                          <a:effectLst/>
                          <a:latin typeface="Century Gothic" panose="020B0502020202020204" pitchFamily="34" charset="0"/>
                        </a:rPr>
                        <a:t> </a:t>
                      </a:r>
                    </a:p>
                  </a:txBody>
                  <a:tcPr marL="7395" marR="7395" marT="7395" marB="0" anchor="ctr">
                    <a:lnL>
                      <a:noFill/>
                    </a:lnL>
                    <a:lnR w="6350" cap="flat" cmpd="sng" algn="ctr">
                      <a:solidFill>
                        <a:srgbClr val="000000"/>
                      </a:solidFill>
                      <a:prstDash val="solid"/>
                      <a:round/>
                      <a:headEnd type="none" w="med" len="med"/>
                      <a:tailEnd type="none" w="med" len="med"/>
                    </a:lnR>
                    <a:lnT>
                      <a:noFill/>
                    </a:lnT>
                    <a:lnB>
                      <a:noFill/>
                    </a:lnB>
                    <a:solidFill>
                      <a:srgbClr val="FFFFFF"/>
                    </a:solidFill>
                  </a:tcPr>
                </a:tc>
              </a:tr>
              <a:tr h="214466">
                <a:tc>
                  <a:txBody>
                    <a:bodyPr/>
                    <a:lstStyle/>
                    <a:p>
                      <a:pPr algn="l" fontAlgn="b"/>
                      <a:r>
                        <a:rPr lang="es-MX" sz="1100" b="0" i="0" u="none" strike="noStrike">
                          <a:solidFill>
                            <a:srgbClr val="000000"/>
                          </a:solidFill>
                          <a:effectLst/>
                          <a:latin typeface="Calibri" panose="020F0502020204030204" pitchFamily="34" charset="0"/>
                        </a:rPr>
                        <a:t> </a:t>
                      </a:r>
                    </a:p>
                  </a:txBody>
                  <a:tcPr marL="7395" marR="7395" marT="7395" marB="0" anchor="b">
                    <a:lnL>
                      <a:noFill/>
                    </a:lnL>
                    <a:lnR>
                      <a:noFill/>
                    </a:lnR>
                    <a:lnT>
                      <a:noFill/>
                    </a:lnT>
                    <a:lnB>
                      <a:noFill/>
                    </a:lnB>
                    <a:solidFill>
                      <a:srgbClr val="AEAAAA"/>
                    </a:solidFill>
                  </a:tcPr>
                </a:tc>
                <a:tc>
                  <a:txBody>
                    <a:bodyPr/>
                    <a:lstStyle/>
                    <a:p>
                      <a:pPr algn="ctr" rtl="0" fontAlgn="ctr"/>
                      <a:r>
                        <a:rPr lang="es-MX" sz="1400" b="0" i="0" u="none" strike="noStrike">
                          <a:solidFill>
                            <a:srgbClr val="000000"/>
                          </a:solidFill>
                          <a:effectLst/>
                          <a:latin typeface="Century Gothic" panose="020B0502020202020204" pitchFamily="34" charset="0"/>
                        </a:rPr>
                        <a:t> </a:t>
                      </a:r>
                    </a:p>
                  </a:txBody>
                  <a:tcPr marL="7395" marR="7395" marT="7395" marB="0" anchor="ctr">
                    <a:lnL>
                      <a:noFill/>
                    </a:lnL>
                    <a:lnR w="635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algn="ctr" rtl="0" fontAlgn="t"/>
                      <a:r>
                        <a:rPr lang="es-MX" sz="1000" b="1" i="0" u="none" strike="noStrike">
                          <a:solidFill>
                            <a:srgbClr val="000000"/>
                          </a:solidFill>
                          <a:effectLst/>
                          <a:latin typeface="Century Gothic" panose="020B0502020202020204" pitchFamily="34" charset="0"/>
                        </a:rPr>
                        <a:t> </a:t>
                      </a:r>
                    </a:p>
                  </a:txBody>
                  <a:tcPr marL="7395" marR="7395" marT="7395" marB="0">
                    <a:lnL w="6350" cap="flat" cmpd="sng" algn="ctr">
                      <a:solidFill>
                        <a:srgbClr val="000000"/>
                      </a:solidFill>
                      <a:prstDash val="solid"/>
                      <a:round/>
                      <a:headEnd type="none" w="med" len="med"/>
                      <a:tailEnd type="none" w="med" len="med"/>
                    </a:lnL>
                    <a:lnR>
                      <a:noFill/>
                    </a:lnR>
                    <a:lnT>
                      <a:noFill/>
                    </a:lnT>
                    <a:lnB w="6350" cap="flat" cmpd="sng" algn="ctr">
                      <a:solidFill>
                        <a:srgbClr val="000000"/>
                      </a:solidFill>
                      <a:prstDash val="solid"/>
                      <a:round/>
                      <a:headEnd type="none" w="med" len="med"/>
                      <a:tailEnd type="none" w="med" len="med"/>
                    </a:lnB>
                    <a:solidFill>
                      <a:srgbClr val="FFFFFF"/>
                    </a:solidFill>
                  </a:tcPr>
                </a:tc>
                <a:tc>
                  <a:txBody>
                    <a:bodyPr/>
                    <a:lstStyle/>
                    <a:p>
                      <a:pPr algn="l" rtl="0" fontAlgn="t"/>
                      <a:r>
                        <a:rPr lang="es-MX" sz="1000" b="1" i="0" u="none" strike="noStrike">
                          <a:solidFill>
                            <a:srgbClr val="000000"/>
                          </a:solidFill>
                          <a:effectLst/>
                          <a:latin typeface="Century Gothic" panose="020B0502020202020204" pitchFamily="34" charset="0"/>
                        </a:rPr>
                        <a:t> </a:t>
                      </a:r>
                    </a:p>
                  </a:txBody>
                  <a:tcPr marL="7395" marR="7395" marT="7395" marB="0">
                    <a:lnL>
                      <a:noFill/>
                    </a:lnL>
                    <a:lnR>
                      <a:noFill/>
                    </a:lnR>
                    <a:lnT>
                      <a:noFill/>
                    </a:lnT>
                    <a:lnB w="635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es-MX" sz="1000" b="0" i="0" u="none" strike="noStrike">
                          <a:solidFill>
                            <a:srgbClr val="000000"/>
                          </a:solidFill>
                          <a:effectLst/>
                          <a:latin typeface="Century Gothic" panose="020B0502020202020204" pitchFamily="34" charset="0"/>
                        </a:rPr>
                        <a:t> </a:t>
                      </a:r>
                    </a:p>
                  </a:txBody>
                  <a:tcPr marL="7395" marR="7395" marT="7395" marB="0" anchor="ctr">
                    <a:lnL>
                      <a:noFill/>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es-MX" sz="1000" b="0" i="0" u="none" strike="noStrike">
                          <a:solidFill>
                            <a:srgbClr val="000000"/>
                          </a:solidFill>
                          <a:effectLst/>
                          <a:latin typeface="Calibri" panose="020F0502020204030204" pitchFamily="34" charset="0"/>
                        </a:rPr>
                        <a:t> </a:t>
                      </a:r>
                    </a:p>
                  </a:txBody>
                  <a:tcPr marL="7395" marR="7395" marT="73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algn="ctr" rtl="0" fontAlgn="t"/>
                      <a:r>
                        <a:rPr lang="es-MX" sz="1000" b="1" i="0" u="none" strike="noStrike">
                          <a:solidFill>
                            <a:srgbClr val="000000"/>
                          </a:solidFill>
                          <a:effectLst/>
                          <a:latin typeface="Century Gothic" panose="020B0502020202020204" pitchFamily="34" charset="0"/>
                        </a:rPr>
                        <a:t> </a:t>
                      </a:r>
                    </a:p>
                  </a:txBody>
                  <a:tcPr marL="7395" marR="7395" marT="7395" marB="0">
                    <a:lnL w="6350" cap="flat" cmpd="sng" algn="ctr">
                      <a:solidFill>
                        <a:srgbClr val="000000"/>
                      </a:solidFill>
                      <a:prstDash val="solid"/>
                      <a:round/>
                      <a:headEnd type="none" w="med" len="med"/>
                      <a:tailEnd type="none" w="med" len="med"/>
                    </a:lnL>
                    <a:lnR>
                      <a:noFill/>
                    </a:lnR>
                    <a:lnT>
                      <a:noFill/>
                    </a:lnT>
                    <a:lnB w="6350" cap="flat" cmpd="sng" algn="ctr">
                      <a:solidFill>
                        <a:srgbClr val="000000"/>
                      </a:solidFill>
                      <a:prstDash val="solid"/>
                      <a:round/>
                      <a:headEnd type="none" w="med" len="med"/>
                      <a:tailEnd type="none" w="med" len="med"/>
                    </a:lnB>
                    <a:solidFill>
                      <a:srgbClr val="FFFFFF"/>
                    </a:solidFill>
                  </a:tcPr>
                </a:tc>
                <a:tc>
                  <a:txBody>
                    <a:bodyPr/>
                    <a:lstStyle/>
                    <a:p>
                      <a:pPr algn="l" rtl="0" fontAlgn="t"/>
                      <a:r>
                        <a:rPr lang="es-MX" sz="1000" b="1" i="0" u="none" strike="noStrike">
                          <a:solidFill>
                            <a:srgbClr val="000000"/>
                          </a:solidFill>
                          <a:effectLst/>
                          <a:latin typeface="Century Gothic" panose="020B0502020202020204" pitchFamily="34" charset="0"/>
                        </a:rPr>
                        <a:t> </a:t>
                      </a:r>
                    </a:p>
                  </a:txBody>
                  <a:tcPr marL="7395" marR="7395" marT="7395" marB="0">
                    <a:lnL>
                      <a:noFill/>
                    </a:lnL>
                    <a:lnR>
                      <a:noFill/>
                    </a:lnR>
                    <a:lnT>
                      <a:noFill/>
                    </a:lnT>
                    <a:lnB w="635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es-MX" sz="1000" b="0" i="0" u="none" strike="noStrike" dirty="0">
                          <a:solidFill>
                            <a:srgbClr val="000000"/>
                          </a:solidFill>
                          <a:effectLst/>
                          <a:latin typeface="Century Gothic" panose="020B0502020202020204" pitchFamily="34" charset="0"/>
                        </a:rPr>
                        <a:t> </a:t>
                      </a:r>
                    </a:p>
                  </a:txBody>
                  <a:tcPr marL="7395" marR="7395" marT="7395" marB="0" anchor="ctr">
                    <a:lnL>
                      <a:noFill/>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solidFill>
                      <a:srgbClr val="FFFFFF"/>
                    </a:solidFill>
                  </a:tcPr>
                </a:tc>
              </a:tr>
            </a:tbl>
          </a:graphicData>
        </a:graphic>
      </p:graphicFrame>
    </p:spTree>
    <p:extLst>
      <p:ext uri="{BB962C8B-B14F-4D97-AF65-F5344CB8AC3E}">
        <p14:creationId xmlns:p14="http://schemas.microsoft.com/office/powerpoint/2010/main" val="3053208622"/>
      </p:ext>
    </p:extLst>
  </p:cSld>
  <p:clrMapOvr>
    <a:masterClrMapping/>
  </p:clrMapOvr>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Imagen 5"/>
          <p:cNvPicPr>
            <a:picLocks noChangeAspect="1"/>
          </p:cNvPicPr>
          <p:nvPr/>
        </p:nvPicPr>
        <p:blipFill>
          <a:blip r:embed="rId2"/>
          <a:stretch>
            <a:fillRect/>
          </a:stretch>
        </p:blipFill>
        <p:spPr>
          <a:xfrm>
            <a:off x="385200" y="1274400"/>
            <a:ext cx="7232400" cy="5253917"/>
          </a:xfrm>
          <a:prstGeom prst="rect">
            <a:avLst/>
          </a:prstGeom>
        </p:spPr>
      </p:pic>
      <p:sp>
        <p:nvSpPr>
          <p:cNvPr id="2" name="Título 1"/>
          <p:cNvSpPr>
            <a:spLocks noGrp="1"/>
          </p:cNvSpPr>
          <p:nvPr>
            <p:ph type="title"/>
          </p:nvPr>
        </p:nvSpPr>
        <p:spPr/>
        <p:txBody>
          <a:bodyPr/>
          <a:lstStyle/>
          <a:p>
            <a:r>
              <a:rPr lang="es-MX" sz="2000" b="1" dirty="0" err="1" smtClean="0">
                <a:latin typeface="Century Gothic" panose="020B0502020202020204" pitchFamily="34" charset="0"/>
              </a:rPr>
              <a:t>TIR’s</a:t>
            </a:r>
            <a:r>
              <a:rPr lang="es-MX" sz="2000" b="1" dirty="0" smtClean="0">
                <a:latin typeface="Century Gothic" panose="020B0502020202020204" pitchFamily="34" charset="0"/>
              </a:rPr>
              <a:t> del sector de </a:t>
            </a:r>
            <a:r>
              <a:rPr lang="es-MX" sz="2000" b="1" dirty="0" err="1" smtClean="0">
                <a:latin typeface="Century Gothic" panose="020B0502020202020204" pitchFamily="34" charset="0"/>
              </a:rPr>
              <a:t>mezzanine</a:t>
            </a:r>
            <a:r>
              <a:rPr lang="es-MX" sz="2000" b="1" dirty="0" smtClean="0">
                <a:latin typeface="Century Gothic" panose="020B0502020202020204" pitchFamily="34" charset="0"/>
              </a:rPr>
              <a:t> y otros: 7.6%</a:t>
            </a:r>
            <a:br>
              <a:rPr lang="es-MX" sz="2000" b="1" dirty="0" smtClean="0">
                <a:latin typeface="Century Gothic" panose="020B0502020202020204" pitchFamily="34" charset="0"/>
              </a:rPr>
            </a:br>
            <a:r>
              <a:rPr lang="es-MX" sz="1600" b="1" dirty="0" smtClean="0">
                <a:latin typeface="Century Gothic" panose="020B0502020202020204" pitchFamily="34" charset="0"/>
              </a:rPr>
              <a:t>(desde fecha de emisión hasta el 31-jul-2017</a:t>
            </a:r>
            <a:r>
              <a:rPr lang="es-MX" sz="1600" b="1" dirty="0">
                <a:latin typeface="Century Gothic" panose="020B0502020202020204" pitchFamily="34" charset="0"/>
              </a:rPr>
              <a:t>)</a:t>
            </a:r>
          </a:p>
        </p:txBody>
      </p:sp>
      <p:sp>
        <p:nvSpPr>
          <p:cNvPr id="4" name="Marcador de número de diapositiva 3"/>
          <p:cNvSpPr>
            <a:spLocks noGrp="1"/>
          </p:cNvSpPr>
          <p:nvPr>
            <p:ph type="sldNum" sz="quarter" idx="12"/>
          </p:nvPr>
        </p:nvSpPr>
        <p:spPr/>
        <p:txBody>
          <a:bodyPr vert="horz" wrap="square" lIns="91440" tIns="45720" rIns="91440" bIns="45720" numCol="1" anchor="ctr" anchorCtr="0" compatLnSpc="1">
            <a:prstTxWarp prst="textNoShape">
              <a:avLst/>
            </a:prstTxWarp>
          </a:bodyPr>
          <a:lstStyle/>
          <a:p>
            <a:r>
              <a:rPr lang="es-ES" altLang="es-MX" dirty="0" smtClean="0">
                <a:latin typeface="Century Gothic" panose="020B0502020202020204" pitchFamily="34" charset="0"/>
              </a:rPr>
              <a:t>9</a:t>
            </a:r>
            <a:endParaRPr lang="es-ES" altLang="es-MX" dirty="0">
              <a:latin typeface="Century Gothic" panose="020B0502020202020204" pitchFamily="34" charset="0"/>
            </a:endParaRPr>
          </a:p>
        </p:txBody>
      </p:sp>
      <p:sp>
        <p:nvSpPr>
          <p:cNvPr id="9" name="CuadroTexto 8"/>
          <p:cNvSpPr txBox="1"/>
          <p:nvPr/>
        </p:nvSpPr>
        <p:spPr>
          <a:xfrm>
            <a:off x="3515365" y="6473163"/>
            <a:ext cx="1540806" cy="246221"/>
          </a:xfrm>
          <a:prstGeom prst="rect">
            <a:avLst/>
          </a:prstGeom>
          <a:noFill/>
        </p:spPr>
        <p:txBody>
          <a:bodyPr wrap="none" rtlCol="0">
            <a:spAutoFit/>
          </a:bodyPr>
          <a:lstStyle/>
          <a:p>
            <a:r>
              <a:rPr lang="es-MX" sz="1000" b="1" dirty="0" smtClean="0">
                <a:latin typeface="Century Gothic" panose="020B0502020202020204" pitchFamily="34" charset="0"/>
              </a:rPr>
              <a:t>Fecha de colocación</a:t>
            </a:r>
            <a:endParaRPr lang="es-MX" sz="1000" b="1" dirty="0">
              <a:latin typeface="Century Gothic" panose="020B0502020202020204" pitchFamily="34" charset="0"/>
            </a:endParaRPr>
          </a:p>
        </p:txBody>
      </p:sp>
      <p:graphicFrame>
        <p:nvGraphicFramePr>
          <p:cNvPr id="3" name="Tabla 2"/>
          <p:cNvGraphicFramePr>
            <a:graphicFrameLocks noGrp="1"/>
          </p:cNvGraphicFramePr>
          <p:nvPr>
            <p:extLst/>
          </p:nvPr>
        </p:nvGraphicFramePr>
        <p:xfrm>
          <a:off x="5791200" y="1388461"/>
          <a:ext cx="2895600" cy="762000"/>
        </p:xfrm>
        <a:graphic>
          <a:graphicData uri="http://schemas.openxmlformats.org/drawingml/2006/table">
            <a:tbl>
              <a:tblPr/>
              <a:tblGrid>
                <a:gridCol w="1730996"/>
                <a:gridCol w="582302"/>
                <a:gridCol w="582302"/>
              </a:tblGrid>
              <a:tr h="190500">
                <a:tc>
                  <a:txBody>
                    <a:bodyPr/>
                    <a:lstStyle/>
                    <a:p>
                      <a:pPr algn="l" fontAlgn="b"/>
                      <a:r>
                        <a:rPr lang="es-MX" sz="1100" b="1" i="0" u="none" strike="noStrike" dirty="0">
                          <a:solidFill>
                            <a:srgbClr val="FFFFFF"/>
                          </a:solidFill>
                          <a:effectLst/>
                          <a:latin typeface="Century Gothic" panose="020B0502020202020204" pitchFamily="34" charset="0"/>
                        </a:rPr>
                        <a:t>TIR</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00000"/>
                    </a:solidFill>
                  </a:tcPr>
                </a:tc>
                <a:tc gridSpan="2">
                  <a:txBody>
                    <a:bodyPr/>
                    <a:lstStyle/>
                    <a:p>
                      <a:pPr algn="ctr" fontAlgn="b"/>
                      <a:r>
                        <a:rPr lang="es-MX" sz="1100" b="1" i="0" u="none" strike="noStrike" dirty="0" smtClean="0">
                          <a:solidFill>
                            <a:srgbClr val="000000"/>
                          </a:solidFill>
                          <a:effectLst/>
                          <a:latin typeface="Century Gothic" panose="020B0502020202020204" pitchFamily="34" charset="0"/>
                        </a:rPr>
                        <a:t>7.6%</a:t>
                      </a:r>
                      <a:endParaRPr lang="es-MX" sz="1100" b="1" i="0" u="none" strike="noStrike" dirty="0">
                        <a:solidFill>
                          <a:srgbClr val="000000"/>
                        </a:solidFill>
                        <a:effectLst/>
                        <a:latin typeface="Century Gothic" panose="020B0502020202020204" pitchFamily="34" charset="0"/>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s-MX"/>
                    </a:p>
                  </a:txBody>
                  <a:tcPr/>
                </a:tc>
              </a:tr>
              <a:tr h="190500">
                <a:tc>
                  <a:txBody>
                    <a:bodyPr/>
                    <a:lstStyle/>
                    <a:p>
                      <a:pPr algn="l" fontAlgn="b"/>
                      <a:r>
                        <a:rPr lang="es-MX" sz="1100" b="1" i="0" u="none" strike="noStrike">
                          <a:solidFill>
                            <a:srgbClr val="FFFFFF"/>
                          </a:solidFill>
                          <a:effectLst/>
                          <a:latin typeface="Century Gothic" panose="020B0502020202020204" pitchFamily="34" charset="0"/>
                        </a:rPr>
                        <a:t>Total de CKD's</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00000"/>
                    </a:solidFill>
                  </a:tcPr>
                </a:tc>
                <a:tc gridSpan="2">
                  <a:txBody>
                    <a:bodyPr/>
                    <a:lstStyle/>
                    <a:p>
                      <a:pPr algn="ctr" fontAlgn="b"/>
                      <a:r>
                        <a:rPr lang="es-MX" sz="1100" b="1" i="0" u="none" strike="noStrike" dirty="0">
                          <a:solidFill>
                            <a:srgbClr val="000000"/>
                          </a:solidFill>
                          <a:effectLst/>
                          <a:latin typeface="Century Gothic" panose="020B0502020202020204" pitchFamily="34" charset="0"/>
                        </a:rPr>
                        <a:t>11</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s-MX"/>
                    </a:p>
                  </a:txBody>
                  <a:tcPr/>
                </a:tc>
              </a:tr>
              <a:tr h="190500">
                <a:tc>
                  <a:txBody>
                    <a:bodyPr/>
                    <a:lstStyle/>
                    <a:p>
                      <a:pPr algn="l" fontAlgn="b"/>
                      <a:r>
                        <a:rPr lang="es-MX" sz="1100" b="1" i="0" u="none" strike="noStrike">
                          <a:solidFill>
                            <a:srgbClr val="FFFFFF"/>
                          </a:solidFill>
                          <a:effectLst/>
                          <a:latin typeface="Century Gothic" panose="020B0502020202020204" pitchFamily="34" charset="0"/>
                        </a:rPr>
                        <a:t>TIR negativa</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00000"/>
                    </a:solidFill>
                  </a:tcPr>
                </a:tc>
                <a:tc>
                  <a:txBody>
                    <a:bodyPr/>
                    <a:lstStyle/>
                    <a:p>
                      <a:pPr algn="ctr" fontAlgn="b"/>
                      <a:r>
                        <a:rPr lang="es-MX" sz="1100" b="1" i="0" u="none" strike="noStrike" dirty="0">
                          <a:solidFill>
                            <a:srgbClr val="000000"/>
                          </a:solidFill>
                          <a:effectLst/>
                          <a:latin typeface="Century Gothic" panose="020B0502020202020204" pitchFamily="34" charset="0"/>
                        </a:rPr>
                        <a:t>3</a:t>
                      </a:r>
                    </a:p>
                  </a:txBody>
                  <a:tcPr marL="9525" marR="9525" marT="9525"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MX" sz="1100" b="1" i="0" u="none" strike="noStrike" dirty="0" smtClean="0">
                          <a:solidFill>
                            <a:srgbClr val="000000"/>
                          </a:solidFill>
                          <a:effectLst/>
                          <a:latin typeface="Century Gothic" panose="020B0502020202020204" pitchFamily="34" charset="0"/>
                        </a:rPr>
                        <a:t>(27%)</a:t>
                      </a:r>
                      <a:endParaRPr lang="es-MX" sz="1100" b="1" i="0" u="none" strike="noStrike" dirty="0">
                        <a:solidFill>
                          <a:srgbClr val="000000"/>
                        </a:solidFill>
                        <a:effectLst/>
                        <a:latin typeface="Century Gothic" panose="020B0502020202020204" pitchFamily="34" charset="0"/>
                      </a:endParaRPr>
                    </a:p>
                  </a:txBody>
                  <a:tcPr marL="9525" marR="9525" marT="9525" marB="0" anchor="b">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0500">
                <a:tc>
                  <a:txBody>
                    <a:bodyPr/>
                    <a:lstStyle/>
                    <a:p>
                      <a:pPr algn="l" fontAlgn="b"/>
                      <a:r>
                        <a:rPr lang="es-MX" sz="1100" b="1" i="0" u="none" strike="noStrike">
                          <a:solidFill>
                            <a:srgbClr val="FFFFFF"/>
                          </a:solidFill>
                          <a:effectLst/>
                          <a:latin typeface="Century Gothic" panose="020B0502020202020204" pitchFamily="34" charset="0"/>
                        </a:rPr>
                        <a:t>TIR arriba del promedio</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00000"/>
                    </a:solidFill>
                  </a:tcPr>
                </a:tc>
                <a:tc>
                  <a:txBody>
                    <a:bodyPr/>
                    <a:lstStyle/>
                    <a:p>
                      <a:pPr algn="ctr" fontAlgn="b"/>
                      <a:r>
                        <a:rPr lang="es-MX" sz="1100" b="1" i="0" u="none" strike="noStrike" dirty="0">
                          <a:solidFill>
                            <a:srgbClr val="000000"/>
                          </a:solidFill>
                          <a:effectLst/>
                          <a:latin typeface="Century Gothic" panose="020B0502020202020204" pitchFamily="34" charset="0"/>
                        </a:rPr>
                        <a:t>3</a:t>
                      </a:r>
                    </a:p>
                  </a:txBody>
                  <a:tcPr marL="9525" marR="9525" marT="9525"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MX" sz="1100" b="1" i="0" u="none" strike="noStrike" dirty="0" smtClean="0">
                          <a:solidFill>
                            <a:srgbClr val="000000"/>
                          </a:solidFill>
                          <a:effectLst/>
                          <a:latin typeface="Century Gothic" panose="020B0502020202020204" pitchFamily="34" charset="0"/>
                        </a:rPr>
                        <a:t>(27%)</a:t>
                      </a:r>
                      <a:endParaRPr lang="es-MX" sz="1100" b="1" i="0" u="none" strike="noStrike" dirty="0">
                        <a:solidFill>
                          <a:srgbClr val="000000"/>
                        </a:solidFill>
                        <a:effectLst/>
                        <a:latin typeface="Century Gothic" panose="020B0502020202020204" pitchFamily="34" charset="0"/>
                      </a:endParaRPr>
                    </a:p>
                  </a:txBody>
                  <a:tcPr marL="9525" marR="9525" marT="9525" marB="0" anchor="b">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bl>
          </a:graphicData>
        </a:graphic>
      </p:graphicFrame>
      <p:sp>
        <p:nvSpPr>
          <p:cNvPr id="8" name="2 Marcador de contenido"/>
          <p:cNvSpPr txBox="1">
            <a:spLocks/>
          </p:cNvSpPr>
          <p:nvPr/>
        </p:nvSpPr>
        <p:spPr>
          <a:xfrm>
            <a:off x="82113" y="6628642"/>
            <a:ext cx="7838574" cy="185665"/>
          </a:xfrm>
          <a:prstGeom prst="rect">
            <a:avLst/>
          </a:prstGeom>
        </p:spPr>
        <p:txBody>
          <a:bodyPr vert="horz" lIns="91440" tIns="45720" rIns="91440" bIns="45720" rtlCol="0">
            <a:noAutofit/>
          </a:bodyPr>
          <a:lstStyle>
            <a:lvl1pPr marL="342900" indent="-342900" algn="l" defTabSz="457200" rtl="0" eaLnBrk="1" latinLnBrk="0" hangingPunct="1">
              <a:spcBef>
                <a:spcPct val="20000"/>
              </a:spcBef>
              <a:buFont typeface="Arial"/>
              <a:buChar char="•"/>
              <a:defRPr sz="2800" b="0" i="0" kern="1200">
                <a:solidFill>
                  <a:schemeClr val="tx1"/>
                </a:solidFill>
                <a:latin typeface="Myriad Pro Light"/>
                <a:ea typeface="+mn-ea"/>
                <a:cs typeface="Myriad Pro Light"/>
              </a:defRPr>
            </a:lvl1pPr>
            <a:lvl2pPr marL="742950" indent="-285750" algn="l" defTabSz="457200" rtl="0" eaLnBrk="1" latinLnBrk="0" hangingPunct="1">
              <a:spcBef>
                <a:spcPct val="20000"/>
              </a:spcBef>
              <a:buFont typeface="Arial"/>
              <a:buChar char="–"/>
              <a:defRPr sz="2400" b="0" i="0" kern="1200">
                <a:solidFill>
                  <a:schemeClr val="tx1"/>
                </a:solidFill>
                <a:latin typeface="Myriad Pro Light"/>
                <a:ea typeface="+mn-ea"/>
                <a:cs typeface="Myriad Pro Light"/>
              </a:defRPr>
            </a:lvl2pPr>
            <a:lvl3pPr marL="1143000" indent="-228600" algn="l" defTabSz="457200" rtl="0" eaLnBrk="1" latinLnBrk="0" hangingPunct="1">
              <a:spcBef>
                <a:spcPct val="20000"/>
              </a:spcBef>
              <a:buFont typeface="Arial"/>
              <a:buChar char="•"/>
              <a:defRPr sz="2000" b="0" i="0" kern="1200">
                <a:solidFill>
                  <a:schemeClr val="tx1"/>
                </a:solidFill>
                <a:latin typeface="Myriad Pro Light"/>
                <a:ea typeface="+mn-ea"/>
                <a:cs typeface="Myriad Pro Light"/>
              </a:defRPr>
            </a:lvl3pPr>
            <a:lvl4pPr marL="1600200" indent="-228600" algn="l" defTabSz="457200" rtl="0" eaLnBrk="1" latinLnBrk="0" hangingPunct="1">
              <a:spcBef>
                <a:spcPct val="20000"/>
              </a:spcBef>
              <a:buFont typeface="Arial"/>
              <a:buChar char="–"/>
              <a:defRPr sz="1800" b="0" i="0" kern="1200">
                <a:solidFill>
                  <a:schemeClr val="tx1"/>
                </a:solidFill>
                <a:latin typeface="Myriad Pro Light"/>
                <a:ea typeface="+mn-ea"/>
                <a:cs typeface="Myriad Pro Light"/>
              </a:defRPr>
            </a:lvl4pPr>
            <a:lvl5pPr marL="2057400" indent="-228600" algn="l" defTabSz="457200" rtl="0" eaLnBrk="1" latinLnBrk="0" hangingPunct="1">
              <a:spcBef>
                <a:spcPct val="20000"/>
              </a:spcBef>
              <a:buFont typeface="Arial"/>
              <a:buChar char="»"/>
              <a:defRPr sz="1800" b="0" i="0" kern="1200">
                <a:solidFill>
                  <a:schemeClr val="tx1"/>
                </a:solidFill>
                <a:latin typeface="Myriad Pro Light"/>
                <a:ea typeface="+mn-ea"/>
                <a:cs typeface="Myriad Pro Light"/>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spcBef>
                <a:spcPts val="0"/>
              </a:spcBef>
              <a:spcAft>
                <a:spcPts val="600"/>
              </a:spcAft>
              <a:buClr>
                <a:srgbClr val="CD0000"/>
              </a:buClr>
              <a:buSzPct val="110000"/>
              <a:buFont typeface="Arial"/>
              <a:buNone/>
            </a:pPr>
            <a:r>
              <a:rPr lang="es-MX" sz="900" dirty="0">
                <a:solidFill>
                  <a:prstClr val="black"/>
                </a:solidFill>
                <a:latin typeface="Century Gothic" panose="020B0502020202020204" pitchFamily="34" charset="0"/>
              </a:rPr>
              <a:t>Elaborado por la Gerencia Sr. de Coordinación de Inversiones del Infonavit con datos de PiP</a:t>
            </a:r>
          </a:p>
        </p:txBody>
      </p:sp>
    </p:spTree>
    <p:extLst>
      <p:ext uri="{BB962C8B-B14F-4D97-AF65-F5344CB8AC3E}">
        <p14:creationId xmlns:p14="http://schemas.microsoft.com/office/powerpoint/2010/main" val="630943408"/>
      </p:ext>
    </p:extLst>
  </p:cSld>
  <p:clrMapOvr>
    <a:masterClrMapping/>
  </p:clrMapOvr>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9" name="Gráfico 8"/>
          <p:cNvGraphicFramePr>
            <a:graphicFrameLocks noGrp="1"/>
          </p:cNvGraphicFramePr>
          <p:nvPr>
            <p:extLst/>
          </p:nvPr>
        </p:nvGraphicFramePr>
        <p:xfrm>
          <a:off x="529200" y="1274400"/>
          <a:ext cx="6613200" cy="4561200"/>
        </p:xfrm>
        <a:graphic>
          <a:graphicData uri="http://schemas.openxmlformats.org/drawingml/2006/chart">
            <c:chart xmlns:c="http://schemas.openxmlformats.org/drawingml/2006/chart" xmlns:r="http://schemas.openxmlformats.org/officeDocument/2006/relationships" r:id="rId2"/>
          </a:graphicData>
        </a:graphic>
      </p:graphicFrame>
      <p:sp>
        <p:nvSpPr>
          <p:cNvPr id="2" name="Título 1"/>
          <p:cNvSpPr>
            <a:spLocks noGrp="1"/>
          </p:cNvSpPr>
          <p:nvPr>
            <p:ph type="title"/>
          </p:nvPr>
        </p:nvSpPr>
        <p:spPr>
          <a:xfrm>
            <a:off x="457199" y="283264"/>
            <a:ext cx="7021903" cy="631825"/>
          </a:xfrm>
        </p:spPr>
        <p:txBody>
          <a:bodyPr/>
          <a:lstStyle/>
          <a:p>
            <a:r>
              <a:rPr lang="es-MX" sz="2000" b="1" dirty="0">
                <a:latin typeface="Century Gothic" panose="020B0502020202020204" pitchFamily="34" charset="0"/>
              </a:rPr>
              <a:t>Desempeño de los </a:t>
            </a:r>
            <a:r>
              <a:rPr lang="es-MX" sz="2000" b="1" dirty="0" err="1">
                <a:latin typeface="Century Gothic" panose="020B0502020202020204" pitchFamily="34" charset="0"/>
              </a:rPr>
              <a:t>CKD’s</a:t>
            </a:r>
            <a:r>
              <a:rPr lang="es-MX" sz="2000" b="1" dirty="0">
                <a:latin typeface="Century Gothic" panose="020B0502020202020204" pitchFamily="34" charset="0"/>
              </a:rPr>
              <a:t> de deuda y </a:t>
            </a:r>
            <a:r>
              <a:rPr lang="es-MX" sz="2000" b="1" dirty="0" err="1">
                <a:latin typeface="Century Gothic" panose="020B0502020202020204" pitchFamily="34" charset="0"/>
              </a:rPr>
              <a:t>Credit</a:t>
            </a:r>
            <a:r>
              <a:rPr lang="es-MX" sz="2000" b="1" dirty="0">
                <a:latin typeface="Century Gothic" panose="020B0502020202020204" pitchFamily="34" charset="0"/>
              </a:rPr>
              <a:t> </a:t>
            </a:r>
            <a:r>
              <a:rPr lang="es-MX" sz="2000" b="1" dirty="0" err="1" smtClean="0">
                <a:latin typeface="Century Gothic" panose="020B0502020202020204" pitchFamily="34" charset="0"/>
              </a:rPr>
              <a:t>Suisse</a:t>
            </a:r>
            <a:r>
              <a:rPr lang="es-MX" sz="2000" b="1" dirty="0" smtClean="0">
                <a:latin typeface="Century Gothic" panose="020B0502020202020204" pitchFamily="34" charset="0"/>
              </a:rPr>
              <a:t/>
            </a:r>
            <a:br>
              <a:rPr lang="es-MX" sz="2000" b="1" dirty="0" smtClean="0">
                <a:latin typeface="Century Gothic" panose="020B0502020202020204" pitchFamily="34" charset="0"/>
              </a:rPr>
            </a:br>
            <a:r>
              <a:rPr lang="es-MX" sz="1600" b="1" dirty="0">
                <a:latin typeface="Century Gothic" panose="020B0502020202020204" pitchFamily="34" charset="0"/>
              </a:rPr>
              <a:t>(</a:t>
            </a:r>
            <a:r>
              <a:rPr lang="es-MX" sz="1600" b="1" dirty="0" smtClean="0">
                <a:latin typeface="Century Gothic" panose="020B0502020202020204" pitchFamily="34" charset="0"/>
              </a:rPr>
              <a:t>desde el 05-nov-2012 hasta el 31-jul-2017)</a:t>
            </a:r>
            <a:endParaRPr lang="es-MX" sz="1600" b="1" dirty="0">
              <a:latin typeface="Century Gothic" panose="020B0502020202020204" pitchFamily="34" charset="0"/>
            </a:endParaRPr>
          </a:p>
        </p:txBody>
      </p:sp>
      <p:sp>
        <p:nvSpPr>
          <p:cNvPr id="4" name="Marcador de número de diapositiva 3"/>
          <p:cNvSpPr>
            <a:spLocks noGrp="1"/>
          </p:cNvSpPr>
          <p:nvPr>
            <p:ph type="sldNum" sz="quarter" idx="12"/>
          </p:nvPr>
        </p:nvSpPr>
        <p:spPr/>
        <p:txBody>
          <a:bodyPr vert="horz" wrap="square" lIns="91440" tIns="45720" rIns="91440" bIns="45720" numCol="1" anchor="ctr" anchorCtr="0" compatLnSpc="1">
            <a:prstTxWarp prst="textNoShape">
              <a:avLst/>
            </a:prstTxWarp>
          </a:bodyPr>
          <a:lstStyle/>
          <a:p>
            <a:r>
              <a:rPr lang="es-ES" altLang="es-MX" dirty="0" smtClean="0">
                <a:latin typeface="Century Gothic" panose="020B0502020202020204" pitchFamily="34" charset="0"/>
              </a:rPr>
              <a:t>10</a:t>
            </a:r>
            <a:endParaRPr lang="es-ES" altLang="es-MX" dirty="0">
              <a:latin typeface="Century Gothic" panose="020B0502020202020204" pitchFamily="34" charset="0"/>
            </a:endParaRPr>
          </a:p>
        </p:txBody>
      </p:sp>
      <p:sp>
        <p:nvSpPr>
          <p:cNvPr id="10" name="CuadroTexto 9"/>
          <p:cNvSpPr txBox="1"/>
          <p:nvPr/>
        </p:nvSpPr>
        <p:spPr>
          <a:xfrm>
            <a:off x="6956277" y="2414151"/>
            <a:ext cx="598241" cy="307777"/>
          </a:xfrm>
          <a:prstGeom prst="rect">
            <a:avLst/>
          </a:prstGeom>
          <a:noFill/>
        </p:spPr>
        <p:txBody>
          <a:bodyPr wrap="none" rtlCol="0">
            <a:spAutoFit/>
          </a:bodyPr>
          <a:lstStyle/>
          <a:p>
            <a:r>
              <a:rPr lang="es-MX" sz="1400" b="1" dirty="0" smtClean="0">
                <a:latin typeface="Century Gothic" panose="020B0502020202020204" pitchFamily="34" charset="0"/>
              </a:rPr>
              <a:t>Total</a:t>
            </a:r>
            <a:endParaRPr lang="es-MX" sz="1400" b="1" dirty="0">
              <a:latin typeface="Century Gothic" panose="020B0502020202020204" pitchFamily="34" charset="0"/>
            </a:endParaRPr>
          </a:p>
        </p:txBody>
      </p:sp>
      <p:sp>
        <p:nvSpPr>
          <p:cNvPr id="11" name="CuadroTexto 10"/>
          <p:cNvSpPr txBox="1"/>
          <p:nvPr/>
        </p:nvSpPr>
        <p:spPr>
          <a:xfrm>
            <a:off x="6947991" y="2025067"/>
            <a:ext cx="667170" cy="307777"/>
          </a:xfrm>
          <a:prstGeom prst="rect">
            <a:avLst/>
          </a:prstGeom>
          <a:noFill/>
        </p:spPr>
        <p:txBody>
          <a:bodyPr wrap="none" rtlCol="0">
            <a:spAutoFit/>
          </a:bodyPr>
          <a:lstStyle/>
          <a:p>
            <a:r>
              <a:rPr lang="es-MX" sz="1400" b="1" dirty="0" smtClean="0">
                <a:solidFill>
                  <a:srgbClr val="C00000"/>
                </a:solidFill>
                <a:latin typeface="Century Gothic" panose="020B0502020202020204" pitchFamily="34" charset="0"/>
              </a:rPr>
              <a:t>CSCK</a:t>
            </a:r>
            <a:endParaRPr lang="es-MX" sz="1400" b="1" dirty="0">
              <a:solidFill>
                <a:srgbClr val="C00000"/>
              </a:solidFill>
              <a:latin typeface="Century Gothic" panose="020B0502020202020204" pitchFamily="34" charset="0"/>
            </a:endParaRPr>
          </a:p>
        </p:txBody>
      </p:sp>
      <p:sp>
        <p:nvSpPr>
          <p:cNvPr id="15" name="CuadroTexto 14"/>
          <p:cNvSpPr txBox="1"/>
          <p:nvPr/>
        </p:nvSpPr>
        <p:spPr>
          <a:xfrm>
            <a:off x="6956425" y="1852149"/>
            <a:ext cx="1745991" cy="307777"/>
          </a:xfrm>
          <a:prstGeom prst="rect">
            <a:avLst/>
          </a:prstGeom>
          <a:noFill/>
        </p:spPr>
        <p:txBody>
          <a:bodyPr wrap="none" rtlCol="0">
            <a:spAutoFit/>
          </a:bodyPr>
          <a:lstStyle/>
          <a:p>
            <a:r>
              <a:rPr lang="es-MX" sz="1400" b="1" dirty="0" err="1" smtClean="0">
                <a:solidFill>
                  <a:srgbClr val="00B050"/>
                </a:solidFill>
                <a:latin typeface="Century Gothic" panose="020B0502020202020204" pitchFamily="34" charset="0"/>
              </a:rPr>
              <a:t>Mezzanine</a:t>
            </a:r>
            <a:r>
              <a:rPr lang="es-MX" sz="1400" b="1" dirty="0" smtClean="0">
                <a:solidFill>
                  <a:srgbClr val="00B050"/>
                </a:solidFill>
                <a:latin typeface="Century Gothic" panose="020B0502020202020204" pitchFamily="34" charset="0"/>
              </a:rPr>
              <a:t> y otros</a:t>
            </a:r>
            <a:endParaRPr lang="es-MX" sz="1400" b="1" dirty="0">
              <a:solidFill>
                <a:srgbClr val="00B050"/>
              </a:solidFill>
              <a:latin typeface="Century Gothic" panose="020B0502020202020204" pitchFamily="34" charset="0"/>
            </a:endParaRPr>
          </a:p>
        </p:txBody>
      </p:sp>
      <p:sp>
        <p:nvSpPr>
          <p:cNvPr id="12" name="2 Marcador de contenido"/>
          <p:cNvSpPr txBox="1">
            <a:spLocks/>
          </p:cNvSpPr>
          <p:nvPr/>
        </p:nvSpPr>
        <p:spPr>
          <a:xfrm>
            <a:off x="82113" y="6628642"/>
            <a:ext cx="7838574" cy="185665"/>
          </a:xfrm>
          <a:prstGeom prst="rect">
            <a:avLst/>
          </a:prstGeom>
        </p:spPr>
        <p:txBody>
          <a:bodyPr vert="horz" lIns="91440" tIns="45720" rIns="91440" bIns="45720" rtlCol="0">
            <a:noAutofit/>
          </a:bodyPr>
          <a:lstStyle>
            <a:lvl1pPr marL="342900" indent="-342900" algn="l" defTabSz="457200" rtl="0" eaLnBrk="1" latinLnBrk="0" hangingPunct="1">
              <a:spcBef>
                <a:spcPct val="20000"/>
              </a:spcBef>
              <a:buFont typeface="Arial"/>
              <a:buChar char="•"/>
              <a:defRPr sz="2800" b="0" i="0" kern="1200">
                <a:solidFill>
                  <a:schemeClr val="tx1"/>
                </a:solidFill>
                <a:latin typeface="Myriad Pro Light"/>
                <a:ea typeface="+mn-ea"/>
                <a:cs typeface="Myriad Pro Light"/>
              </a:defRPr>
            </a:lvl1pPr>
            <a:lvl2pPr marL="742950" indent="-285750" algn="l" defTabSz="457200" rtl="0" eaLnBrk="1" latinLnBrk="0" hangingPunct="1">
              <a:spcBef>
                <a:spcPct val="20000"/>
              </a:spcBef>
              <a:buFont typeface="Arial"/>
              <a:buChar char="–"/>
              <a:defRPr sz="2400" b="0" i="0" kern="1200">
                <a:solidFill>
                  <a:schemeClr val="tx1"/>
                </a:solidFill>
                <a:latin typeface="Myriad Pro Light"/>
                <a:ea typeface="+mn-ea"/>
                <a:cs typeface="Myriad Pro Light"/>
              </a:defRPr>
            </a:lvl2pPr>
            <a:lvl3pPr marL="1143000" indent="-228600" algn="l" defTabSz="457200" rtl="0" eaLnBrk="1" latinLnBrk="0" hangingPunct="1">
              <a:spcBef>
                <a:spcPct val="20000"/>
              </a:spcBef>
              <a:buFont typeface="Arial"/>
              <a:buChar char="•"/>
              <a:defRPr sz="2000" b="0" i="0" kern="1200">
                <a:solidFill>
                  <a:schemeClr val="tx1"/>
                </a:solidFill>
                <a:latin typeface="Myriad Pro Light"/>
                <a:ea typeface="+mn-ea"/>
                <a:cs typeface="Myriad Pro Light"/>
              </a:defRPr>
            </a:lvl3pPr>
            <a:lvl4pPr marL="1600200" indent="-228600" algn="l" defTabSz="457200" rtl="0" eaLnBrk="1" latinLnBrk="0" hangingPunct="1">
              <a:spcBef>
                <a:spcPct val="20000"/>
              </a:spcBef>
              <a:buFont typeface="Arial"/>
              <a:buChar char="–"/>
              <a:defRPr sz="1800" b="0" i="0" kern="1200">
                <a:solidFill>
                  <a:schemeClr val="tx1"/>
                </a:solidFill>
                <a:latin typeface="Myriad Pro Light"/>
                <a:ea typeface="+mn-ea"/>
                <a:cs typeface="Myriad Pro Light"/>
              </a:defRPr>
            </a:lvl4pPr>
            <a:lvl5pPr marL="2057400" indent="-228600" algn="l" defTabSz="457200" rtl="0" eaLnBrk="1" latinLnBrk="0" hangingPunct="1">
              <a:spcBef>
                <a:spcPct val="20000"/>
              </a:spcBef>
              <a:buFont typeface="Arial"/>
              <a:buChar char="»"/>
              <a:defRPr sz="1800" b="0" i="0" kern="1200">
                <a:solidFill>
                  <a:schemeClr val="tx1"/>
                </a:solidFill>
                <a:latin typeface="Myriad Pro Light"/>
                <a:ea typeface="+mn-ea"/>
                <a:cs typeface="Myriad Pro Light"/>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spcBef>
                <a:spcPts val="0"/>
              </a:spcBef>
              <a:spcAft>
                <a:spcPts val="600"/>
              </a:spcAft>
              <a:buClr>
                <a:srgbClr val="CD0000"/>
              </a:buClr>
              <a:buSzPct val="110000"/>
              <a:buFont typeface="Arial"/>
              <a:buNone/>
            </a:pPr>
            <a:r>
              <a:rPr lang="es-MX" sz="900" dirty="0">
                <a:solidFill>
                  <a:prstClr val="black"/>
                </a:solidFill>
                <a:latin typeface="Century Gothic" panose="020B0502020202020204" pitchFamily="34" charset="0"/>
              </a:rPr>
              <a:t>Elaborado por la Gerencia Sr. de Coordinación de Inversiones del Infonavit con datos de PiP</a:t>
            </a:r>
          </a:p>
        </p:txBody>
      </p:sp>
    </p:spTree>
    <p:extLst>
      <p:ext uri="{BB962C8B-B14F-4D97-AF65-F5344CB8AC3E}">
        <p14:creationId xmlns:p14="http://schemas.microsoft.com/office/powerpoint/2010/main" val="345285483"/>
      </p:ext>
    </p:extLst>
  </p:cSld>
  <p:clrMapOvr>
    <a:masterClrMapping/>
  </p:clrMapOvr>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391827" y="288000"/>
            <a:ext cx="7407462" cy="631524"/>
          </a:xfrm>
        </p:spPr>
        <p:txBody>
          <a:bodyPr vert="horz" lIns="91440" tIns="45720" rIns="91440" bIns="45720" rtlCol="0" anchor="ctr">
            <a:normAutofit fontScale="90000"/>
          </a:bodyPr>
          <a:lstStyle/>
          <a:p>
            <a:r>
              <a:rPr lang="es-ES" sz="2000" b="1" dirty="0" smtClean="0">
                <a:latin typeface="Century Gothic" panose="020B0502020202020204" pitchFamily="34" charset="0"/>
                <a:ea typeface="+mj-ea"/>
              </a:rPr>
              <a:t>El CKD de </a:t>
            </a:r>
            <a:r>
              <a:rPr lang="es-ES" sz="2000" b="1" dirty="0" err="1" smtClean="0">
                <a:latin typeface="Century Gothic" panose="020B0502020202020204" pitchFamily="34" charset="0"/>
                <a:ea typeface="+mj-ea"/>
              </a:rPr>
              <a:t>Credit</a:t>
            </a:r>
            <a:r>
              <a:rPr lang="es-ES" sz="2000" b="1" dirty="0" smtClean="0">
                <a:latin typeface="Century Gothic" panose="020B0502020202020204" pitchFamily="34" charset="0"/>
                <a:ea typeface="+mj-ea"/>
              </a:rPr>
              <a:t> </a:t>
            </a:r>
            <a:r>
              <a:rPr lang="es-ES" sz="2000" b="1" dirty="0" err="1" smtClean="0">
                <a:latin typeface="Century Gothic" panose="020B0502020202020204" pitchFamily="34" charset="0"/>
                <a:ea typeface="+mj-ea"/>
              </a:rPr>
              <a:t>Suisse</a:t>
            </a:r>
            <a:r>
              <a:rPr lang="es-ES" sz="2000" b="1" dirty="0" smtClean="0">
                <a:latin typeface="Century Gothic" panose="020B0502020202020204" pitchFamily="34" charset="0"/>
                <a:ea typeface="+mj-ea"/>
              </a:rPr>
              <a:t> complementa la estrategia del portafolio</a:t>
            </a:r>
            <a:endParaRPr lang="es-MX" sz="2000" b="1" dirty="0">
              <a:latin typeface="Century Gothic" panose="020B0502020202020204" pitchFamily="34" charset="0"/>
              <a:ea typeface="+mj-ea"/>
            </a:endParaRPr>
          </a:p>
        </p:txBody>
      </p:sp>
      <p:sp>
        <p:nvSpPr>
          <p:cNvPr id="8" name="2 Marcador de contenido"/>
          <p:cNvSpPr>
            <a:spLocks noGrp="1"/>
          </p:cNvSpPr>
          <p:nvPr>
            <p:ph idx="1"/>
          </p:nvPr>
        </p:nvSpPr>
        <p:spPr>
          <a:xfrm>
            <a:off x="371475" y="1026455"/>
            <a:ext cx="8315325" cy="1312799"/>
          </a:xfrm>
          <a:noFill/>
        </p:spPr>
        <p:txBody>
          <a:bodyPr>
            <a:noAutofit/>
          </a:bodyPr>
          <a:lstStyle/>
          <a:p>
            <a:pPr indent="-285750" algn="just">
              <a:spcBef>
                <a:spcPts val="0"/>
              </a:spcBef>
              <a:spcAft>
                <a:spcPts val="600"/>
              </a:spcAft>
              <a:buClr>
                <a:srgbClr val="CD0000"/>
              </a:buClr>
              <a:buSzPct val="110000"/>
            </a:pPr>
            <a:endParaRPr lang="es-MX" sz="1300" b="1" dirty="0" smtClean="0">
              <a:latin typeface="Century Gothic" panose="020B0502020202020204" pitchFamily="34" charset="0"/>
            </a:endParaRPr>
          </a:p>
          <a:p>
            <a:pPr indent="-285750" algn="just">
              <a:spcBef>
                <a:spcPts val="0"/>
              </a:spcBef>
              <a:spcAft>
                <a:spcPts val="600"/>
              </a:spcAft>
              <a:buClr>
                <a:srgbClr val="CD0000"/>
              </a:buClr>
              <a:buSzPct val="110000"/>
            </a:pPr>
            <a:r>
              <a:rPr lang="es-MX" sz="1300" dirty="0" smtClean="0">
                <a:latin typeface="Century Gothic" panose="020B0502020202020204" pitchFamily="34" charset="0"/>
              </a:rPr>
              <a:t>El CKD de </a:t>
            </a:r>
            <a:r>
              <a:rPr lang="es-MX" sz="1300" dirty="0" err="1" smtClean="0">
                <a:latin typeface="Century Gothic" panose="020B0502020202020204" pitchFamily="34" charset="0"/>
              </a:rPr>
              <a:t>Credit</a:t>
            </a:r>
            <a:r>
              <a:rPr lang="es-MX" sz="1300" dirty="0" smtClean="0">
                <a:latin typeface="Century Gothic" panose="020B0502020202020204" pitchFamily="34" charset="0"/>
              </a:rPr>
              <a:t> </a:t>
            </a:r>
            <a:r>
              <a:rPr lang="es-MX" sz="1300" dirty="0" err="1" smtClean="0">
                <a:latin typeface="Century Gothic" panose="020B0502020202020204" pitchFamily="34" charset="0"/>
              </a:rPr>
              <a:t>Suisse</a:t>
            </a:r>
            <a:r>
              <a:rPr lang="es-MX" sz="1300" dirty="0" smtClean="0">
                <a:latin typeface="Century Gothic" panose="020B0502020202020204" pitchFamily="34" charset="0"/>
              </a:rPr>
              <a:t> </a:t>
            </a:r>
            <a:r>
              <a:rPr lang="es-MX" sz="1300" b="1" dirty="0" smtClean="0">
                <a:latin typeface="Century Gothic" panose="020B0502020202020204" pitchFamily="34" charset="0"/>
              </a:rPr>
              <a:t>complementaría la estrategia de diversificación</a:t>
            </a:r>
            <a:r>
              <a:rPr lang="es-MX" sz="1300" dirty="0" smtClean="0">
                <a:latin typeface="Century Gothic" panose="020B0502020202020204" pitchFamily="34" charset="0"/>
              </a:rPr>
              <a:t>: Sería el primer CKD de deuda del portafolio. </a:t>
            </a:r>
          </a:p>
          <a:p>
            <a:pPr indent="-285750" algn="just">
              <a:spcBef>
                <a:spcPts val="0"/>
              </a:spcBef>
              <a:spcAft>
                <a:spcPts val="600"/>
              </a:spcAft>
              <a:buClr>
                <a:srgbClr val="CD0000"/>
              </a:buClr>
              <a:buSzPct val="110000"/>
            </a:pPr>
            <a:r>
              <a:rPr lang="es-MX" sz="1300" b="1" dirty="0" smtClean="0">
                <a:latin typeface="Century Gothic" panose="020B0502020202020204" pitchFamily="34" charset="0"/>
              </a:rPr>
              <a:t>Contribuye a que el portafolio de </a:t>
            </a:r>
            <a:r>
              <a:rPr lang="es-MX" sz="1300" b="1" dirty="0" err="1" smtClean="0">
                <a:latin typeface="Century Gothic" panose="020B0502020202020204" pitchFamily="34" charset="0"/>
              </a:rPr>
              <a:t>CKD’s</a:t>
            </a:r>
            <a:r>
              <a:rPr lang="es-MX" sz="1300" b="1" dirty="0" smtClean="0">
                <a:latin typeface="Century Gothic" panose="020B0502020202020204" pitchFamily="34" charset="0"/>
              </a:rPr>
              <a:t> tenga flujo</a:t>
            </a:r>
            <a:r>
              <a:rPr lang="es-MX" sz="1300" dirty="0" smtClean="0">
                <a:latin typeface="Century Gothic" panose="020B0502020202020204" pitchFamily="34" charset="0"/>
              </a:rPr>
              <a:t>, ya que por su naturaleza, distribuye más rápido.</a:t>
            </a:r>
          </a:p>
          <a:p>
            <a:pPr marL="57150" indent="0" algn="just">
              <a:spcBef>
                <a:spcPts val="0"/>
              </a:spcBef>
              <a:spcAft>
                <a:spcPts val="600"/>
              </a:spcAft>
              <a:buClr>
                <a:srgbClr val="CD0000"/>
              </a:buClr>
              <a:buSzPct val="110000"/>
              <a:buNone/>
            </a:pPr>
            <a:endParaRPr lang="es-MX" sz="1300" dirty="0">
              <a:latin typeface="Century Gothic" panose="020B0502020202020204" pitchFamily="34" charset="0"/>
            </a:endParaRPr>
          </a:p>
          <a:p>
            <a:pPr lvl="1" algn="just">
              <a:spcBef>
                <a:spcPts val="0"/>
              </a:spcBef>
              <a:spcAft>
                <a:spcPts val="600"/>
              </a:spcAft>
              <a:buClr>
                <a:srgbClr val="CD0000"/>
              </a:buClr>
              <a:buSzPct val="110000"/>
              <a:buFont typeface="Arial" panose="020B0604020202020204" pitchFamily="34" charset="0"/>
              <a:buChar char="•"/>
            </a:pPr>
            <a:endParaRPr lang="es-MX" sz="1400" dirty="0">
              <a:latin typeface="Century Gothic" panose="020B0502020202020204" pitchFamily="34" charset="0"/>
            </a:endParaRPr>
          </a:p>
          <a:p>
            <a:pPr marL="457200" lvl="1" indent="0" algn="just">
              <a:spcBef>
                <a:spcPts val="0"/>
              </a:spcBef>
              <a:spcAft>
                <a:spcPts val="600"/>
              </a:spcAft>
              <a:buClr>
                <a:srgbClr val="CD0000"/>
              </a:buClr>
              <a:buSzPct val="110000"/>
              <a:buNone/>
            </a:pPr>
            <a:endParaRPr lang="es-MX" sz="1400" dirty="0">
              <a:latin typeface="Century Gothic" panose="020B0502020202020204" pitchFamily="34" charset="0"/>
            </a:endParaRPr>
          </a:p>
          <a:p>
            <a:pPr marL="457200" lvl="1" indent="0" algn="just">
              <a:spcBef>
                <a:spcPts val="0"/>
              </a:spcBef>
              <a:spcAft>
                <a:spcPts val="600"/>
              </a:spcAft>
              <a:buClr>
                <a:srgbClr val="CD0000"/>
              </a:buClr>
              <a:buSzPct val="110000"/>
              <a:buNone/>
            </a:pPr>
            <a:endParaRPr lang="es-MX" sz="1400" dirty="0">
              <a:latin typeface="Century Gothic" panose="020B0502020202020204" pitchFamily="34" charset="0"/>
            </a:endParaRPr>
          </a:p>
          <a:p>
            <a:pPr marL="457200" lvl="1" indent="0" algn="just">
              <a:spcBef>
                <a:spcPts val="0"/>
              </a:spcBef>
              <a:spcAft>
                <a:spcPts val="600"/>
              </a:spcAft>
              <a:buClr>
                <a:srgbClr val="CD0000"/>
              </a:buClr>
              <a:buSzPct val="110000"/>
              <a:buNone/>
            </a:pPr>
            <a:endParaRPr lang="es-MX" sz="1400" dirty="0">
              <a:latin typeface="Century Gothic" panose="020B0502020202020204" pitchFamily="34" charset="0"/>
            </a:endParaRPr>
          </a:p>
          <a:p>
            <a:pPr marL="457200" lvl="1" indent="0" algn="just">
              <a:spcBef>
                <a:spcPts val="0"/>
              </a:spcBef>
              <a:spcAft>
                <a:spcPts val="600"/>
              </a:spcAft>
              <a:buClr>
                <a:srgbClr val="CD0000"/>
              </a:buClr>
              <a:buSzPct val="110000"/>
              <a:buNone/>
            </a:pPr>
            <a:endParaRPr lang="es-MX" sz="1400" dirty="0">
              <a:latin typeface="Century Gothic" panose="020B0502020202020204" pitchFamily="34" charset="0"/>
            </a:endParaRPr>
          </a:p>
          <a:p>
            <a:pPr marL="457200" lvl="1" indent="0" algn="just">
              <a:spcBef>
                <a:spcPts val="0"/>
              </a:spcBef>
              <a:spcAft>
                <a:spcPts val="600"/>
              </a:spcAft>
              <a:buClr>
                <a:srgbClr val="CD0000"/>
              </a:buClr>
              <a:buSzPct val="110000"/>
              <a:buNone/>
            </a:pPr>
            <a:endParaRPr lang="es-MX" sz="1400" dirty="0">
              <a:latin typeface="Century Gothic" panose="020B0502020202020204" pitchFamily="34" charset="0"/>
            </a:endParaRPr>
          </a:p>
          <a:p>
            <a:pPr marL="457200" lvl="1" indent="0" algn="just">
              <a:spcBef>
                <a:spcPts val="0"/>
              </a:spcBef>
              <a:spcAft>
                <a:spcPts val="600"/>
              </a:spcAft>
              <a:buClr>
                <a:srgbClr val="CD0000"/>
              </a:buClr>
              <a:buSzPct val="110000"/>
              <a:buNone/>
            </a:pPr>
            <a:endParaRPr lang="es-MX" sz="1400" dirty="0">
              <a:latin typeface="Century Gothic" panose="020B0502020202020204" pitchFamily="34" charset="0"/>
            </a:endParaRPr>
          </a:p>
          <a:p>
            <a:pPr marL="457200" lvl="1" indent="0" algn="just">
              <a:spcBef>
                <a:spcPts val="0"/>
              </a:spcBef>
              <a:spcAft>
                <a:spcPts val="600"/>
              </a:spcAft>
              <a:buClr>
                <a:srgbClr val="CD0000"/>
              </a:buClr>
              <a:buSzPct val="110000"/>
              <a:buNone/>
            </a:pPr>
            <a:endParaRPr lang="es-MX" sz="1400" dirty="0">
              <a:latin typeface="Century Gothic" panose="020B0502020202020204" pitchFamily="34" charset="0"/>
            </a:endParaRPr>
          </a:p>
        </p:txBody>
      </p:sp>
      <p:sp>
        <p:nvSpPr>
          <p:cNvPr id="7" name="Rectángulo 6"/>
          <p:cNvSpPr/>
          <p:nvPr/>
        </p:nvSpPr>
        <p:spPr>
          <a:xfrm>
            <a:off x="43244" y="6295656"/>
            <a:ext cx="8563878" cy="723275"/>
          </a:xfrm>
          <a:prstGeom prst="rect">
            <a:avLst/>
          </a:prstGeom>
        </p:spPr>
        <p:txBody>
          <a:bodyPr wrap="square">
            <a:spAutoFit/>
          </a:bodyPr>
          <a:lstStyle/>
          <a:p>
            <a:pPr eaLnBrk="1" hangingPunct="1">
              <a:spcBef>
                <a:spcPts val="0"/>
              </a:spcBef>
              <a:spcAft>
                <a:spcPts val="600"/>
              </a:spcAft>
              <a:buClr>
                <a:srgbClr val="CD0000"/>
              </a:buClr>
              <a:buSzPct val="110000"/>
            </a:pPr>
            <a:r>
              <a:rPr lang="es-MX" sz="900" dirty="0" smtClean="0">
                <a:solidFill>
                  <a:prstClr val="black"/>
                </a:solidFill>
                <a:latin typeface="Century Gothic" panose="020B0502020202020204" pitchFamily="34" charset="0"/>
              </a:rPr>
              <a:t>*Con </a:t>
            </a:r>
            <a:r>
              <a:rPr lang="es-MX" sz="900" dirty="0">
                <a:solidFill>
                  <a:prstClr val="black"/>
                </a:solidFill>
                <a:latin typeface="Century Gothic" panose="020B0502020202020204" pitchFamily="34" charset="0"/>
              </a:rPr>
              <a:t>base en los límites asignados por la Coordinación General de Riesgos se puede invertir el 3% del </a:t>
            </a:r>
            <a:r>
              <a:rPr lang="es-MX" sz="900" dirty="0" err="1">
                <a:solidFill>
                  <a:prstClr val="black"/>
                </a:solidFill>
                <a:latin typeface="Century Gothic" panose="020B0502020202020204" pitchFamily="34" charset="0"/>
              </a:rPr>
              <a:t>Fanvit</a:t>
            </a:r>
            <a:r>
              <a:rPr lang="es-MX" sz="900" dirty="0">
                <a:solidFill>
                  <a:prstClr val="black"/>
                </a:solidFill>
                <a:latin typeface="Century Gothic" panose="020B0502020202020204" pitchFamily="34" charset="0"/>
              </a:rPr>
              <a:t> en </a:t>
            </a:r>
            <a:r>
              <a:rPr lang="es-MX" sz="900" dirty="0" err="1">
                <a:solidFill>
                  <a:prstClr val="black"/>
                </a:solidFill>
                <a:latin typeface="Century Gothic" panose="020B0502020202020204" pitchFamily="34" charset="0"/>
              </a:rPr>
              <a:t>CKD’s</a:t>
            </a:r>
            <a:r>
              <a:rPr lang="es-MX" sz="900" dirty="0">
                <a:solidFill>
                  <a:prstClr val="black"/>
                </a:solidFill>
                <a:latin typeface="Century Gothic" panose="020B0502020202020204" pitchFamily="34" charset="0"/>
              </a:rPr>
              <a:t>, equivalente a </a:t>
            </a:r>
            <a:r>
              <a:rPr lang="es-MX" sz="900" b="1" dirty="0">
                <a:solidFill>
                  <a:prstClr val="black"/>
                </a:solidFill>
                <a:latin typeface="Century Gothic" panose="020B0502020202020204" pitchFamily="34" charset="0"/>
              </a:rPr>
              <a:t>3,700 </a:t>
            </a:r>
            <a:r>
              <a:rPr lang="es-MX" sz="900" b="1" dirty="0" err="1" smtClean="0">
                <a:solidFill>
                  <a:prstClr val="black"/>
                </a:solidFill>
                <a:latin typeface="Century Gothic" panose="020B0502020202020204" pitchFamily="34" charset="0"/>
              </a:rPr>
              <a:t>mdp</a:t>
            </a:r>
            <a:r>
              <a:rPr lang="es-MX" sz="900" b="1" dirty="0" smtClean="0">
                <a:solidFill>
                  <a:prstClr val="black"/>
                </a:solidFill>
                <a:latin typeface="Century Gothic" panose="020B0502020202020204" pitchFamily="34" charset="0"/>
              </a:rPr>
              <a:t> </a:t>
            </a:r>
            <a:r>
              <a:rPr lang="es-MX" sz="900" dirty="0" smtClean="0">
                <a:solidFill>
                  <a:prstClr val="black"/>
                </a:solidFill>
                <a:latin typeface="Century Gothic" panose="020B0502020202020204" pitchFamily="34" charset="0"/>
              </a:rPr>
              <a:t>al 6 </a:t>
            </a:r>
            <a:r>
              <a:rPr lang="es-MX" sz="900" dirty="0">
                <a:solidFill>
                  <a:prstClr val="black"/>
                </a:solidFill>
                <a:latin typeface="Century Gothic" panose="020B0502020202020204" pitchFamily="34" charset="0"/>
              </a:rPr>
              <a:t>de </a:t>
            </a:r>
            <a:r>
              <a:rPr lang="es-MX" sz="900" dirty="0" smtClean="0">
                <a:solidFill>
                  <a:prstClr val="black"/>
                </a:solidFill>
                <a:latin typeface="Century Gothic" panose="020B0502020202020204" pitchFamily="34" charset="0"/>
              </a:rPr>
              <a:t>julio de </a:t>
            </a:r>
            <a:r>
              <a:rPr lang="es-MX" sz="900" dirty="0">
                <a:solidFill>
                  <a:prstClr val="black"/>
                </a:solidFill>
                <a:latin typeface="Century Gothic" panose="020B0502020202020204" pitchFamily="34" charset="0"/>
              </a:rPr>
              <a:t>2017    ** Montos por invertir  </a:t>
            </a:r>
            <a:r>
              <a:rPr lang="es-MX" sz="900" dirty="0" smtClean="0">
                <a:solidFill>
                  <a:prstClr val="black"/>
                </a:solidFill>
                <a:latin typeface="Century Gothic" panose="020B0502020202020204" pitchFamily="34" charset="0"/>
              </a:rPr>
              <a:t>    *** Los montos fueron definidos </a:t>
            </a:r>
            <a:r>
              <a:rPr lang="es-MX" sz="900" dirty="0">
                <a:solidFill>
                  <a:prstClr val="black"/>
                </a:solidFill>
                <a:latin typeface="Century Gothic" panose="020B0502020202020204" pitchFamily="34" charset="0"/>
              </a:rPr>
              <a:t>con metodología en proceso, para más información ver la sección “Asignación de montos de inversión en CKD’s por sector”, de la Sesión de Febrero.</a:t>
            </a:r>
            <a:endParaRPr lang="es-MX" sz="1400" dirty="0">
              <a:solidFill>
                <a:prstClr val="black"/>
              </a:solidFill>
              <a:latin typeface="Century Gothic" panose="020B0502020202020204" pitchFamily="34" charset="0"/>
            </a:endParaRPr>
          </a:p>
          <a:p>
            <a:pPr eaLnBrk="1" hangingPunct="1">
              <a:spcBef>
                <a:spcPts val="0"/>
              </a:spcBef>
              <a:spcAft>
                <a:spcPts val="600"/>
              </a:spcAft>
              <a:buClr>
                <a:srgbClr val="CD0000"/>
              </a:buClr>
              <a:buSzPct val="110000"/>
            </a:pPr>
            <a:endParaRPr lang="es-MX" sz="900" dirty="0">
              <a:solidFill>
                <a:prstClr val="black"/>
              </a:solidFill>
              <a:latin typeface="Century Gothic" panose="020B0502020202020204" pitchFamily="34" charset="0"/>
            </a:endParaRPr>
          </a:p>
        </p:txBody>
      </p:sp>
      <p:sp>
        <p:nvSpPr>
          <p:cNvPr id="3" name="2 Marcador de número de diapositiva"/>
          <p:cNvSpPr>
            <a:spLocks noGrp="1"/>
          </p:cNvSpPr>
          <p:nvPr>
            <p:ph type="sldNum" sz="quarter" idx="12"/>
          </p:nvPr>
        </p:nvSpPr>
        <p:spPr>
          <a:xfrm>
            <a:off x="8479766" y="6350737"/>
            <a:ext cx="414068" cy="365125"/>
          </a:xfrm>
        </p:spPr>
        <p:txBody>
          <a:bodyPr vert="horz" wrap="square" lIns="91440" tIns="45720" rIns="91440" bIns="45720" numCol="1" anchor="ctr" anchorCtr="0" compatLnSpc="1">
            <a:prstTxWarp prst="textNoShape">
              <a:avLst/>
            </a:prstTxWarp>
          </a:bodyPr>
          <a:lstStyle/>
          <a:p>
            <a:pPr algn="ctr"/>
            <a:r>
              <a:rPr lang="es-ES" altLang="es-MX" dirty="0" smtClean="0">
                <a:latin typeface="Century Gothic" panose="020B0502020202020204" pitchFamily="34" charset="0"/>
              </a:rPr>
              <a:t>11</a:t>
            </a:r>
            <a:endParaRPr lang="es-ES" altLang="es-MX" dirty="0">
              <a:latin typeface="Century Gothic" panose="020B0502020202020204" pitchFamily="34" charset="0"/>
            </a:endParaRPr>
          </a:p>
        </p:txBody>
      </p:sp>
      <p:sp>
        <p:nvSpPr>
          <p:cNvPr id="4" name="Rectángulo 3"/>
          <p:cNvSpPr/>
          <p:nvPr/>
        </p:nvSpPr>
        <p:spPr>
          <a:xfrm>
            <a:off x="1341615" y="3045445"/>
            <a:ext cx="1227667" cy="2201332"/>
          </a:xfrm>
          <a:prstGeom prst="rect">
            <a:avLst/>
          </a:prstGeom>
          <a:noFill/>
          <a:ln w="12700">
            <a:solidFill>
              <a:schemeClr val="bg1">
                <a:lumMod val="7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s-MX" dirty="0">
              <a:solidFill>
                <a:prstClr val="white"/>
              </a:solidFill>
            </a:endParaRPr>
          </a:p>
        </p:txBody>
      </p:sp>
      <p:sp>
        <p:nvSpPr>
          <p:cNvPr id="13" name="Rectángulo 12"/>
          <p:cNvSpPr/>
          <p:nvPr/>
        </p:nvSpPr>
        <p:spPr>
          <a:xfrm>
            <a:off x="2844109" y="3046478"/>
            <a:ext cx="1227667" cy="2201332"/>
          </a:xfrm>
          <a:prstGeom prst="rect">
            <a:avLst/>
          </a:prstGeom>
          <a:noFill/>
          <a:ln w="12700">
            <a:solidFill>
              <a:schemeClr val="bg1">
                <a:lumMod val="7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s-MX" dirty="0">
              <a:solidFill>
                <a:prstClr val="white"/>
              </a:solidFill>
            </a:endParaRPr>
          </a:p>
        </p:txBody>
      </p:sp>
      <p:sp>
        <p:nvSpPr>
          <p:cNvPr id="15" name="Rectángulo 14"/>
          <p:cNvSpPr/>
          <p:nvPr/>
        </p:nvSpPr>
        <p:spPr>
          <a:xfrm>
            <a:off x="1431455" y="5667972"/>
            <a:ext cx="1080745" cy="261610"/>
          </a:xfrm>
          <a:prstGeom prst="rect">
            <a:avLst/>
          </a:prstGeom>
        </p:spPr>
        <p:txBody>
          <a:bodyPr wrap="none">
            <a:spAutoFit/>
          </a:bodyPr>
          <a:lstStyle/>
          <a:p>
            <a:pPr algn="just" eaLnBrk="1" hangingPunct="1">
              <a:spcBef>
                <a:spcPts val="0"/>
              </a:spcBef>
              <a:spcAft>
                <a:spcPts val="600"/>
              </a:spcAft>
              <a:buClr>
                <a:srgbClr val="CD0000"/>
              </a:buClr>
              <a:buSzPct val="110000"/>
            </a:pPr>
            <a:r>
              <a:rPr lang="es-MX" sz="1100" b="1" dirty="0">
                <a:solidFill>
                  <a:prstClr val="black"/>
                </a:solidFill>
                <a:latin typeface="Century Gothic" panose="020B0502020202020204" pitchFamily="34" charset="0"/>
              </a:rPr>
              <a:t>Bienes raíces</a:t>
            </a:r>
          </a:p>
        </p:txBody>
      </p:sp>
      <p:sp>
        <p:nvSpPr>
          <p:cNvPr id="19" name="Rectángulo 18"/>
          <p:cNvSpPr/>
          <p:nvPr/>
        </p:nvSpPr>
        <p:spPr>
          <a:xfrm>
            <a:off x="3136667" y="5522027"/>
            <a:ext cx="644728" cy="507831"/>
          </a:xfrm>
          <a:prstGeom prst="rect">
            <a:avLst/>
          </a:prstGeom>
        </p:spPr>
        <p:txBody>
          <a:bodyPr wrap="none">
            <a:spAutoFit/>
          </a:bodyPr>
          <a:lstStyle/>
          <a:p>
            <a:pPr algn="ctr" eaLnBrk="1" hangingPunct="1">
              <a:spcBef>
                <a:spcPts val="0"/>
              </a:spcBef>
              <a:spcAft>
                <a:spcPts val="600"/>
              </a:spcAft>
              <a:buClr>
                <a:srgbClr val="CD0000"/>
              </a:buClr>
              <a:buSzPct val="110000"/>
            </a:pPr>
            <a:r>
              <a:rPr lang="es-MX" sz="1100" b="1" dirty="0" smtClean="0">
                <a:solidFill>
                  <a:prstClr val="black"/>
                </a:solidFill>
                <a:latin typeface="Century Gothic" panose="020B0502020202020204" pitchFamily="34" charset="0"/>
              </a:rPr>
              <a:t>Deuda</a:t>
            </a:r>
            <a:endParaRPr lang="es-MX" sz="1100" b="1" dirty="0">
              <a:solidFill>
                <a:prstClr val="black"/>
              </a:solidFill>
              <a:latin typeface="Century Gothic" panose="020B0502020202020204" pitchFamily="34" charset="0"/>
            </a:endParaRPr>
          </a:p>
          <a:p>
            <a:pPr algn="ctr" eaLnBrk="1" hangingPunct="1">
              <a:spcBef>
                <a:spcPts val="0"/>
              </a:spcBef>
              <a:spcAft>
                <a:spcPts val="600"/>
              </a:spcAft>
              <a:buClr>
                <a:srgbClr val="CD0000"/>
              </a:buClr>
              <a:buSzPct val="110000"/>
            </a:pPr>
            <a:r>
              <a:rPr lang="es-MX" sz="1100" b="1" dirty="0">
                <a:solidFill>
                  <a:prstClr val="black"/>
                </a:solidFill>
                <a:latin typeface="Century Gothic" panose="020B0502020202020204" pitchFamily="34" charset="0"/>
              </a:rPr>
              <a:t>y otros</a:t>
            </a:r>
          </a:p>
        </p:txBody>
      </p:sp>
      <p:sp>
        <p:nvSpPr>
          <p:cNvPr id="20" name="Rectángulo 19"/>
          <p:cNvSpPr/>
          <p:nvPr/>
        </p:nvSpPr>
        <p:spPr>
          <a:xfrm>
            <a:off x="1340469" y="4764177"/>
            <a:ext cx="1227667" cy="482600"/>
          </a:xfrm>
          <a:prstGeom prst="rect">
            <a:avLst/>
          </a:prstGeom>
          <a:solidFill>
            <a:schemeClr val="tx2"/>
          </a:solidFill>
          <a:ln w="12700">
            <a:noFill/>
          </a:ln>
          <a:effectLst/>
        </p:spPr>
        <p:style>
          <a:lnRef idx="1">
            <a:schemeClr val="accent1"/>
          </a:lnRef>
          <a:fillRef idx="3">
            <a:schemeClr val="accent1"/>
          </a:fillRef>
          <a:effectRef idx="2">
            <a:schemeClr val="accent1"/>
          </a:effectRef>
          <a:fontRef idx="minor">
            <a:schemeClr val="lt1"/>
          </a:fontRef>
        </p:style>
        <p:txBody>
          <a:bodyPr rtlCol="0" anchor="ctr"/>
          <a:lstStyle/>
          <a:p>
            <a:r>
              <a:rPr lang="es-MX" sz="1000" dirty="0">
                <a:solidFill>
                  <a:prstClr val="white"/>
                </a:solidFill>
                <a:latin typeface="Century Gothic" panose="020B0502020202020204" pitchFamily="34" charset="0"/>
              </a:rPr>
              <a:t>Walton: </a:t>
            </a:r>
            <a:r>
              <a:rPr lang="es-MX" sz="1000" dirty="0" smtClean="0">
                <a:solidFill>
                  <a:prstClr val="white"/>
                </a:solidFill>
                <a:latin typeface="Century Gothic" panose="020B0502020202020204" pitchFamily="34" charset="0"/>
              </a:rPr>
              <a:t>         300</a:t>
            </a:r>
            <a:endParaRPr lang="es-MX" sz="1000" dirty="0">
              <a:solidFill>
                <a:prstClr val="white"/>
              </a:solidFill>
              <a:latin typeface="Century Gothic" panose="020B0502020202020204" pitchFamily="34" charset="0"/>
            </a:endParaRPr>
          </a:p>
        </p:txBody>
      </p:sp>
      <p:sp>
        <p:nvSpPr>
          <p:cNvPr id="21" name="Rectángulo 20"/>
          <p:cNvSpPr/>
          <p:nvPr/>
        </p:nvSpPr>
        <p:spPr>
          <a:xfrm>
            <a:off x="1344356" y="4413095"/>
            <a:ext cx="1227667" cy="351082"/>
          </a:xfrm>
          <a:prstGeom prst="rect">
            <a:avLst/>
          </a:prstGeom>
          <a:solidFill>
            <a:schemeClr val="tx2"/>
          </a:solidFill>
          <a:ln w="12700">
            <a:noFill/>
          </a:ln>
          <a:effectLst/>
        </p:spPr>
        <p:style>
          <a:lnRef idx="1">
            <a:schemeClr val="accent1"/>
          </a:lnRef>
          <a:fillRef idx="3">
            <a:schemeClr val="accent1"/>
          </a:fillRef>
          <a:effectRef idx="2">
            <a:schemeClr val="accent1"/>
          </a:effectRef>
          <a:fontRef idx="minor">
            <a:schemeClr val="lt1"/>
          </a:fontRef>
        </p:style>
        <p:txBody>
          <a:bodyPr rtlCol="0" anchor="ctr"/>
          <a:lstStyle/>
          <a:p>
            <a:r>
              <a:rPr lang="es-MX" sz="1000" dirty="0">
                <a:solidFill>
                  <a:prstClr val="white"/>
                </a:solidFill>
                <a:latin typeface="Century Gothic" panose="020B0502020202020204" pitchFamily="34" charset="0"/>
              </a:rPr>
              <a:t>PruMex: </a:t>
            </a:r>
            <a:r>
              <a:rPr lang="es-MX" sz="1000" dirty="0" smtClean="0">
                <a:solidFill>
                  <a:prstClr val="white"/>
                </a:solidFill>
                <a:latin typeface="Century Gothic" panose="020B0502020202020204" pitchFamily="34" charset="0"/>
              </a:rPr>
              <a:t>        200</a:t>
            </a:r>
            <a:endParaRPr lang="es-MX" sz="1000" dirty="0">
              <a:solidFill>
                <a:prstClr val="white"/>
              </a:solidFill>
              <a:latin typeface="Century Gothic" panose="020B0502020202020204" pitchFamily="34" charset="0"/>
            </a:endParaRPr>
          </a:p>
        </p:txBody>
      </p:sp>
      <p:cxnSp>
        <p:nvCxnSpPr>
          <p:cNvPr id="24" name="Conector recto 23"/>
          <p:cNvCxnSpPr/>
          <p:nvPr/>
        </p:nvCxnSpPr>
        <p:spPr>
          <a:xfrm>
            <a:off x="1363119" y="3723349"/>
            <a:ext cx="1205017" cy="0"/>
          </a:xfrm>
          <a:prstGeom prst="line">
            <a:avLst/>
          </a:prstGeom>
          <a:ln w="12700">
            <a:solidFill>
              <a:schemeClr val="accent1">
                <a:lumMod val="50000"/>
              </a:schemeClr>
            </a:solidFill>
            <a:prstDash val="sysDash"/>
          </a:ln>
          <a:effectLst/>
        </p:spPr>
        <p:style>
          <a:lnRef idx="2">
            <a:schemeClr val="accent1"/>
          </a:lnRef>
          <a:fillRef idx="0">
            <a:schemeClr val="accent1"/>
          </a:fillRef>
          <a:effectRef idx="1">
            <a:schemeClr val="accent1"/>
          </a:effectRef>
          <a:fontRef idx="minor">
            <a:schemeClr val="tx1"/>
          </a:fontRef>
        </p:style>
      </p:cxnSp>
      <p:cxnSp>
        <p:nvCxnSpPr>
          <p:cNvPr id="25" name="Conector recto 24"/>
          <p:cNvCxnSpPr/>
          <p:nvPr/>
        </p:nvCxnSpPr>
        <p:spPr>
          <a:xfrm>
            <a:off x="1346395" y="4414003"/>
            <a:ext cx="1205017" cy="0"/>
          </a:xfrm>
          <a:prstGeom prst="line">
            <a:avLst/>
          </a:prstGeom>
          <a:ln w="12700">
            <a:solidFill>
              <a:schemeClr val="bg1"/>
            </a:solidFill>
            <a:prstDash val="sysDash"/>
          </a:ln>
          <a:effectLst/>
        </p:spPr>
        <p:style>
          <a:lnRef idx="2">
            <a:schemeClr val="accent1"/>
          </a:lnRef>
          <a:fillRef idx="0">
            <a:schemeClr val="accent1"/>
          </a:fillRef>
          <a:effectRef idx="1">
            <a:schemeClr val="accent1"/>
          </a:effectRef>
          <a:fontRef idx="minor">
            <a:schemeClr val="tx1"/>
          </a:fontRef>
        </p:style>
      </p:cxnSp>
      <p:cxnSp>
        <p:nvCxnSpPr>
          <p:cNvPr id="30" name="Conector recto 29"/>
          <p:cNvCxnSpPr/>
          <p:nvPr/>
        </p:nvCxnSpPr>
        <p:spPr>
          <a:xfrm>
            <a:off x="1358539" y="4764177"/>
            <a:ext cx="1205017" cy="0"/>
          </a:xfrm>
          <a:prstGeom prst="line">
            <a:avLst/>
          </a:prstGeom>
          <a:ln w="12700">
            <a:solidFill>
              <a:schemeClr val="bg1"/>
            </a:solidFill>
            <a:prstDash val="sysDash"/>
          </a:ln>
          <a:effectLst/>
        </p:spPr>
        <p:style>
          <a:lnRef idx="2">
            <a:schemeClr val="accent1"/>
          </a:lnRef>
          <a:fillRef idx="0">
            <a:schemeClr val="accent1"/>
          </a:fillRef>
          <a:effectRef idx="1">
            <a:schemeClr val="accent1"/>
          </a:effectRef>
          <a:fontRef idx="minor">
            <a:schemeClr val="tx1"/>
          </a:fontRef>
        </p:style>
      </p:cxnSp>
      <p:sp>
        <p:nvSpPr>
          <p:cNvPr id="31" name="Rectángulo 30"/>
          <p:cNvSpPr/>
          <p:nvPr/>
        </p:nvSpPr>
        <p:spPr>
          <a:xfrm>
            <a:off x="1349750" y="4057078"/>
            <a:ext cx="1227667" cy="351082"/>
          </a:xfrm>
          <a:prstGeom prst="rect">
            <a:avLst/>
          </a:prstGeom>
          <a:solidFill>
            <a:schemeClr val="tx2"/>
          </a:solidFill>
          <a:ln w="12700">
            <a:noFill/>
          </a:ln>
          <a:effectLst/>
        </p:spPr>
        <p:style>
          <a:lnRef idx="1">
            <a:schemeClr val="accent1"/>
          </a:lnRef>
          <a:fillRef idx="3">
            <a:schemeClr val="accent1"/>
          </a:fillRef>
          <a:effectRef idx="2">
            <a:schemeClr val="accent1"/>
          </a:effectRef>
          <a:fontRef idx="minor">
            <a:schemeClr val="lt1"/>
          </a:fontRef>
        </p:style>
        <p:txBody>
          <a:bodyPr rtlCol="0" anchor="ctr"/>
          <a:lstStyle/>
          <a:p>
            <a:r>
              <a:rPr lang="es-MX" sz="1000" dirty="0">
                <a:solidFill>
                  <a:prstClr val="white"/>
                </a:solidFill>
                <a:latin typeface="Century Gothic" panose="020B0502020202020204" pitchFamily="34" charset="0"/>
              </a:rPr>
              <a:t>IGS: </a:t>
            </a:r>
            <a:r>
              <a:rPr lang="es-MX" sz="1000" dirty="0" smtClean="0">
                <a:solidFill>
                  <a:prstClr val="white"/>
                </a:solidFill>
                <a:latin typeface="Century Gothic" panose="020B0502020202020204" pitchFamily="34" charset="0"/>
              </a:rPr>
              <a:t>               200</a:t>
            </a:r>
            <a:endParaRPr lang="es-MX" sz="1000" dirty="0">
              <a:solidFill>
                <a:prstClr val="white"/>
              </a:solidFill>
              <a:latin typeface="Century Gothic" panose="020B0502020202020204" pitchFamily="34" charset="0"/>
            </a:endParaRPr>
          </a:p>
        </p:txBody>
      </p:sp>
      <p:sp>
        <p:nvSpPr>
          <p:cNvPr id="35" name="Rectángulo 34"/>
          <p:cNvSpPr/>
          <p:nvPr/>
        </p:nvSpPr>
        <p:spPr>
          <a:xfrm>
            <a:off x="1341564" y="3707908"/>
            <a:ext cx="1227667" cy="351082"/>
          </a:xfrm>
          <a:prstGeom prst="rect">
            <a:avLst/>
          </a:prstGeom>
          <a:solidFill>
            <a:schemeClr val="tx2"/>
          </a:solidFill>
          <a:ln w="12700">
            <a:noFill/>
          </a:ln>
          <a:effectLst/>
        </p:spPr>
        <p:style>
          <a:lnRef idx="1">
            <a:schemeClr val="accent1"/>
          </a:lnRef>
          <a:fillRef idx="3">
            <a:schemeClr val="accent1"/>
          </a:fillRef>
          <a:effectRef idx="2">
            <a:schemeClr val="accent1"/>
          </a:effectRef>
          <a:fontRef idx="minor">
            <a:schemeClr val="lt1"/>
          </a:fontRef>
        </p:style>
        <p:txBody>
          <a:bodyPr rtlCol="0" anchor="ctr"/>
          <a:lstStyle/>
          <a:p>
            <a:r>
              <a:rPr lang="es-MX" sz="1000" dirty="0">
                <a:solidFill>
                  <a:prstClr val="white"/>
                </a:solidFill>
                <a:latin typeface="Century Gothic" panose="020B0502020202020204" pitchFamily="34" charset="0"/>
              </a:rPr>
              <a:t>Alignmex</a:t>
            </a:r>
            <a:r>
              <a:rPr lang="es-MX" sz="1050" dirty="0">
                <a:solidFill>
                  <a:prstClr val="white"/>
                </a:solidFill>
                <a:latin typeface="Century Gothic" panose="020B0502020202020204" pitchFamily="34" charset="0"/>
              </a:rPr>
              <a:t>: </a:t>
            </a:r>
            <a:r>
              <a:rPr lang="es-MX" sz="1050" dirty="0" smtClean="0">
                <a:solidFill>
                  <a:prstClr val="white"/>
                </a:solidFill>
                <a:latin typeface="Century Gothic" panose="020B0502020202020204" pitchFamily="34" charset="0"/>
              </a:rPr>
              <a:t>    200</a:t>
            </a:r>
            <a:endParaRPr lang="es-MX" sz="1050" dirty="0">
              <a:solidFill>
                <a:prstClr val="white"/>
              </a:solidFill>
              <a:latin typeface="Century Gothic" panose="020B0502020202020204" pitchFamily="34" charset="0"/>
            </a:endParaRPr>
          </a:p>
        </p:txBody>
      </p:sp>
      <p:cxnSp>
        <p:nvCxnSpPr>
          <p:cNvPr id="36" name="Conector recto 35"/>
          <p:cNvCxnSpPr/>
          <p:nvPr/>
        </p:nvCxnSpPr>
        <p:spPr>
          <a:xfrm>
            <a:off x="1352151" y="4074692"/>
            <a:ext cx="1205017" cy="0"/>
          </a:xfrm>
          <a:prstGeom prst="line">
            <a:avLst/>
          </a:prstGeom>
          <a:ln w="12700">
            <a:solidFill>
              <a:schemeClr val="bg1"/>
            </a:solidFill>
            <a:prstDash val="sysDash"/>
          </a:ln>
          <a:effectLst/>
        </p:spPr>
        <p:style>
          <a:lnRef idx="2">
            <a:schemeClr val="accent1"/>
          </a:lnRef>
          <a:fillRef idx="0">
            <a:schemeClr val="accent1"/>
          </a:fillRef>
          <a:effectRef idx="1">
            <a:schemeClr val="accent1"/>
          </a:effectRef>
          <a:fontRef idx="minor">
            <a:schemeClr val="tx1"/>
          </a:fontRef>
        </p:style>
      </p:cxnSp>
      <p:sp>
        <p:nvSpPr>
          <p:cNvPr id="40" name="Rectángulo 39"/>
          <p:cNvSpPr/>
          <p:nvPr/>
        </p:nvSpPr>
        <p:spPr>
          <a:xfrm>
            <a:off x="1344356" y="2590934"/>
            <a:ext cx="1240139" cy="407916"/>
          </a:xfrm>
          <a:prstGeom prst="rect">
            <a:avLst/>
          </a:prstGeom>
          <a:noFill/>
          <a:ln w="12700">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s-MX" sz="1100" b="1" dirty="0" smtClean="0">
                <a:solidFill>
                  <a:srgbClr val="1F497D"/>
                </a:solidFill>
                <a:latin typeface="Century Gothic" panose="020B0502020202020204" pitchFamily="34" charset="0"/>
              </a:rPr>
              <a:t>900 </a:t>
            </a:r>
            <a:r>
              <a:rPr lang="es-MX" sz="1100" b="1" dirty="0">
                <a:solidFill>
                  <a:srgbClr val="1F497D"/>
                </a:solidFill>
                <a:latin typeface="Century Gothic" panose="020B0502020202020204" pitchFamily="34" charset="0"/>
              </a:rPr>
              <a:t>mdp</a:t>
            </a:r>
          </a:p>
        </p:txBody>
      </p:sp>
      <p:sp>
        <p:nvSpPr>
          <p:cNvPr id="34" name="Rectángulo 33"/>
          <p:cNvSpPr/>
          <p:nvPr/>
        </p:nvSpPr>
        <p:spPr>
          <a:xfrm>
            <a:off x="5840378" y="3038595"/>
            <a:ext cx="1227667" cy="2201332"/>
          </a:xfrm>
          <a:prstGeom prst="rect">
            <a:avLst/>
          </a:prstGeom>
          <a:noFill/>
          <a:ln w="12700">
            <a:solidFill>
              <a:schemeClr val="bg1">
                <a:lumMod val="7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s-MX" dirty="0">
              <a:solidFill>
                <a:prstClr val="white"/>
              </a:solidFill>
            </a:endParaRPr>
          </a:p>
        </p:txBody>
      </p:sp>
      <p:sp>
        <p:nvSpPr>
          <p:cNvPr id="39" name="Rectángulo 38"/>
          <p:cNvSpPr/>
          <p:nvPr/>
        </p:nvSpPr>
        <p:spPr>
          <a:xfrm>
            <a:off x="5847858" y="4648061"/>
            <a:ext cx="1227667" cy="591866"/>
          </a:xfrm>
          <a:prstGeom prst="rect">
            <a:avLst/>
          </a:prstGeom>
          <a:solidFill>
            <a:srgbClr val="E95D17"/>
          </a:solidFill>
          <a:ln w="12700">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s-MX" sz="1050" dirty="0">
                <a:solidFill>
                  <a:prstClr val="white"/>
                </a:solidFill>
                <a:latin typeface="Century Gothic" panose="020B0502020202020204" pitchFamily="34" charset="0"/>
              </a:rPr>
              <a:t>GFI: 350</a:t>
            </a:r>
          </a:p>
        </p:txBody>
      </p:sp>
      <p:sp>
        <p:nvSpPr>
          <p:cNvPr id="42" name="Rectángulo 41"/>
          <p:cNvSpPr/>
          <p:nvPr/>
        </p:nvSpPr>
        <p:spPr>
          <a:xfrm>
            <a:off x="5885855" y="5632115"/>
            <a:ext cx="1165704" cy="261610"/>
          </a:xfrm>
          <a:prstGeom prst="rect">
            <a:avLst/>
          </a:prstGeom>
        </p:spPr>
        <p:txBody>
          <a:bodyPr wrap="none">
            <a:spAutoFit/>
          </a:bodyPr>
          <a:lstStyle/>
          <a:p>
            <a:pPr algn="just" eaLnBrk="1" hangingPunct="1">
              <a:spcBef>
                <a:spcPts val="0"/>
              </a:spcBef>
              <a:spcAft>
                <a:spcPts val="600"/>
              </a:spcAft>
              <a:buClr>
                <a:srgbClr val="CD0000"/>
              </a:buClr>
              <a:buSzPct val="110000"/>
            </a:pPr>
            <a:r>
              <a:rPr lang="es-MX" sz="1100" b="1" dirty="0">
                <a:solidFill>
                  <a:prstClr val="black"/>
                </a:solidFill>
                <a:latin typeface="Century Gothic" panose="020B0502020202020204" pitchFamily="34" charset="0"/>
              </a:rPr>
              <a:t>Infraestructura</a:t>
            </a:r>
          </a:p>
        </p:txBody>
      </p:sp>
      <p:sp>
        <p:nvSpPr>
          <p:cNvPr id="45" name="Rectángulo 44"/>
          <p:cNvSpPr/>
          <p:nvPr/>
        </p:nvSpPr>
        <p:spPr>
          <a:xfrm>
            <a:off x="5844585" y="4212608"/>
            <a:ext cx="1227667" cy="432000"/>
          </a:xfrm>
          <a:prstGeom prst="rect">
            <a:avLst/>
          </a:prstGeom>
          <a:solidFill>
            <a:srgbClr val="E95D17"/>
          </a:solidFill>
          <a:ln w="12700">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s-MX" sz="1050" dirty="0" smtClean="0">
                <a:solidFill>
                  <a:prstClr val="white"/>
                </a:solidFill>
                <a:latin typeface="Century Gothic" panose="020B0502020202020204" pitchFamily="34" charset="0"/>
              </a:rPr>
              <a:t>EXI: </a:t>
            </a:r>
            <a:r>
              <a:rPr lang="es-MX" sz="1050" dirty="0">
                <a:solidFill>
                  <a:prstClr val="white"/>
                </a:solidFill>
                <a:latin typeface="Century Gothic" panose="020B0502020202020204" pitchFamily="34" charset="0"/>
              </a:rPr>
              <a:t>300</a:t>
            </a:r>
          </a:p>
        </p:txBody>
      </p:sp>
      <p:cxnSp>
        <p:nvCxnSpPr>
          <p:cNvPr id="46" name="Conector recto 45"/>
          <p:cNvCxnSpPr/>
          <p:nvPr/>
        </p:nvCxnSpPr>
        <p:spPr>
          <a:xfrm>
            <a:off x="5853211" y="4649948"/>
            <a:ext cx="1205017" cy="0"/>
          </a:xfrm>
          <a:prstGeom prst="line">
            <a:avLst/>
          </a:prstGeom>
          <a:ln w="12700">
            <a:solidFill>
              <a:schemeClr val="bg1"/>
            </a:solidFill>
            <a:prstDash val="sysDash"/>
          </a:ln>
          <a:effectLst/>
        </p:spPr>
        <p:style>
          <a:lnRef idx="2">
            <a:schemeClr val="accent1"/>
          </a:lnRef>
          <a:fillRef idx="0">
            <a:schemeClr val="accent1"/>
          </a:fillRef>
          <a:effectRef idx="1">
            <a:schemeClr val="accent1"/>
          </a:effectRef>
          <a:fontRef idx="minor">
            <a:schemeClr val="tx1"/>
          </a:fontRef>
        </p:style>
      </p:cxnSp>
      <p:sp>
        <p:nvSpPr>
          <p:cNvPr id="47" name="Rectángulo 46"/>
          <p:cNvSpPr/>
          <p:nvPr/>
        </p:nvSpPr>
        <p:spPr>
          <a:xfrm>
            <a:off x="5853211" y="2584084"/>
            <a:ext cx="1240139" cy="407916"/>
          </a:xfrm>
          <a:prstGeom prst="rect">
            <a:avLst/>
          </a:prstGeom>
          <a:noFill/>
          <a:ln w="12700">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s-MX" sz="1100" b="1" dirty="0">
                <a:solidFill>
                  <a:srgbClr val="F79646"/>
                </a:solidFill>
                <a:latin typeface="Century Gothic" panose="020B0502020202020204" pitchFamily="34" charset="0"/>
              </a:rPr>
              <a:t>650 mdp</a:t>
            </a:r>
          </a:p>
        </p:txBody>
      </p:sp>
      <p:sp>
        <p:nvSpPr>
          <p:cNvPr id="50" name="Rectángulo 49"/>
          <p:cNvSpPr/>
          <p:nvPr/>
        </p:nvSpPr>
        <p:spPr>
          <a:xfrm>
            <a:off x="4341642" y="3045445"/>
            <a:ext cx="1227667" cy="2201332"/>
          </a:xfrm>
          <a:prstGeom prst="rect">
            <a:avLst/>
          </a:prstGeom>
          <a:noFill/>
          <a:ln w="12700">
            <a:solidFill>
              <a:schemeClr val="bg1">
                <a:lumMod val="7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s-MX" dirty="0">
              <a:solidFill>
                <a:prstClr val="white"/>
              </a:solidFill>
            </a:endParaRPr>
          </a:p>
        </p:txBody>
      </p:sp>
      <p:sp>
        <p:nvSpPr>
          <p:cNvPr id="51" name="Rectángulo 50"/>
          <p:cNvSpPr/>
          <p:nvPr/>
        </p:nvSpPr>
        <p:spPr>
          <a:xfrm>
            <a:off x="4331740" y="5667972"/>
            <a:ext cx="1249060" cy="261610"/>
          </a:xfrm>
          <a:prstGeom prst="rect">
            <a:avLst/>
          </a:prstGeom>
        </p:spPr>
        <p:txBody>
          <a:bodyPr wrap="none">
            <a:spAutoFit/>
          </a:bodyPr>
          <a:lstStyle/>
          <a:p>
            <a:pPr algn="just" eaLnBrk="1" hangingPunct="1">
              <a:spcBef>
                <a:spcPts val="0"/>
              </a:spcBef>
              <a:spcAft>
                <a:spcPts val="600"/>
              </a:spcAft>
              <a:buClr>
                <a:srgbClr val="CD0000"/>
              </a:buClr>
              <a:buSzPct val="110000"/>
            </a:pPr>
            <a:r>
              <a:rPr lang="es-MX" sz="1100" b="1" dirty="0">
                <a:solidFill>
                  <a:prstClr val="black"/>
                </a:solidFill>
                <a:latin typeface="Century Gothic" panose="020B0502020202020204" pitchFamily="34" charset="0"/>
              </a:rPr>
              <a:t>Capital privado</a:t>
            </a:r>
          </a:p>
        </p:txBody>
      </p:sp>
      <p:sp>
        <p:nvSpPr>
          <p:cNvPr id="52" name="Rectángulo 51"/>
          <p:cNvSpPr/>
          <p:nvPr/>
        </p:nvSpPr>
        <p:spPr>
          <a:xfrm>
            <a:off x="7336885" y="3044532"/>
            <a:ext cx="1227667" cy="2201332"/>
          </a:xfrm>
          <a:prstGeom prst="rect">
            <a:avLst/>
          </a:prstGeom>
          <a:noFill/>
          <a:ln w="12700">
            <a:solidFill>
              <a:schemeClr val="bg1">
                <a:lumMod val="7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s-MX" dirty="0">
              <a:solidFill>
                <a:prstClr val="white"/>
              </a:solidFill>
            </a:endParaRPr>
          </a:p>
        </p:txBody>
      </p:sp>
      <p:sp>
        <p:nvSpPr>
          <p:cNvPr id="53" name="Rectángulo 52"/>
          <p:cNvSpPr/>
          <p:nvPr/>
        </p:nvSpPr>
        <p:spPr>
          <a:xfrm>
            <a:off x="7601904" y="5667972"/>
            <a:ext cx="697627" cy="261610"/>
          </a:xfrm>
          <a:prstGeom prst="rect">
            <a:avLst/>
          </a:prstGeom>
        </p:spPr>
        <p:txBody>
          <a:bodyPr wrap="none">
            <a:spAutoFit/>
          </a:bodyPr>
          <a:lstStyle/>
          <a:p>
            <a:pPr algn="just" eaLnBrk="1" hangingPunct="1">
              <a:spcBef>
                <a:spcPts val="0"/>
              </a:spcBef>
              <a:spcAft>
                <a:spcPts val="600"/>
              </a:spcAft>
              <a:buClr>
                <a:srgbClr val="CD0000"/>
              </a:buClr>
              <a:buSzPct val="110000"/>
            </a:pPr>
            <a:r>
              <a:rPr lang="es-MX" sz="1100" b="1" dirty="0">
                <a:solidFill>
                  <a:prstClr val="black"/>
                </a:solidFill>
                <a:latin typeface="Century Gothic" panose="020B0502020202020204" pitchFamily="34" charset="0"/>
              </a:rPr>
              <a:t>Energía</a:t>
            </a:r>
          </a:p>
        </p:txBody>
      </p:sp>
      <p:sp>
        <p:nvSpPr>
          <p:cNvPr id="29" name="Rectángulo 28"/>
          <p:cNvSpPr/>
          <p:nvPr/>
        </p:nvSpPr>
        <p:spPr>
          <a:xfrm>
            <a:off x="2844109" y="4799902"/>
            <a:ext cx="1240139" cy="407916"/>
          </a:xfrm>
          <a:prstGeom prst="rect">
            <a:avLst/>
          </a:prstGeom>
          <a:noFill/>
          <a:ln w="12700">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s-MX" sz="1000" dirty="0" err="1" smtClean="0">
                <a:solidFill>
                  <a:srgbClr val="C00000"/>
                </a:solidFill>
                <a:latin typeface="Century Gothic" panose="020B0502020202020204" pitchFamily="34" charset="0"/>
              </a:rPr>
              <a:t>Credit</a:t>
            </a:r>
            <a:r>
              <a:rPr lang="es-MX" sz="1000" dirty="0" smtClean="0">
                <a:solidFill>
                  <a:srgbClr val="C00000"/>
                </a:solidFill>
                <a:latin typeface="Century Gothic" panose="020B0502020202020204" pitchFamily="34" charset="0"/>
              </a:rPr>
              <a:t> </a:t>
            </a:r>
            <a:r>
              <a:rPr lang="es-MX" sz="1000" dirty="0" err="1" smtClean="0">
                <a:solidFill>
                  <a:srgbClr val="C00000"/>
                </a:solidFill>
                <a:latin typeface="Century Gothic" panose="020B0502020202020204" pitchFamily="34" charset="0"/>
              </a:rPr>
              <a:t>Suisse</a:t>
            </a:r>
            <a:r>
              <a:rPr lang="es-MX" sz="1000" dirty="0" smtClean="0">
                <a:solidFill>
                  <a:srgbClr val="C00000"/>
                </a:solidFill>
                <a:latin typeface="Century Gothic" panose="020B0502020202020204" pitchFamily="34" charset="0"/>
              </a:rPr>
              <a:t>: </a:t>
            </a:r>
            <a:r>
              <a:rPr lang="es-MX" sz="1000" dirty="0">
                <a:solidFill>
                  <a:srgbClr val="C00000"/>
                </a:solidFill>
                <a:latin typeface="Century Gothic" panose="020B0502020202020204" pitchFamily="34" charset="0"/>
              </a:rPr>
              <a:t>300</a:t>
            </a:r>
          </a:p>
        </p:txBody>
      </p:sp>
      <p:cxnSp>
        <p:nvCxnSpPr>
          <p:cNvPr id="32" name="Conector recto 31"/>
          <p:cNvCxnSpPr/>
          <p:nvPr/>
        </p:nvCxnSpPr>
        <p:spPr>
          <a:xfrm>
            <a:off x="2849649" y="4797374"/>
            <a:ext cx="1217259" cy="0"/>
          </a:xfrm>
          <a:prstGeom prst="line">
            <a:avLst/>
          </a:prstGeom>
          <a:ln w="12700">
            <a:solidFill>
              <a:srgbClr val="C00000"/>
            </a:solidFill>
            <a:prstDash val="sysDash"/>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163292869"/>
      </p:ext>
    </p:extLst>
  </p:cSld>
  <p:clrMapOvr>
    <a:masterClrMapping/>
  </p:clrMapOvr>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144000" y="288000"/>
            <a:ext cx="6096000" cy="631524"/>
          </a:xfrm>
        </p:spPr>
        <p:txBody>
          <a:bodyPr>
            <a:normAutofit/>
          </a:bodyPr>
          <a:lstStyle/>
          <a:p>
            <a:r>
              <a:rPr lang="es-MX" sz="2000" b="1" dirty="0">
                <a:latin typeface="Century Gothic" panose="020B0502020202020204" pitchFamily="34" charset="0"/>
              </a:rPr>
              <a:t>Precalificación </a:t>
            </a:r>
            <a:r>
              <a:rPr lang="es-MX" sz="2000" b="1" dirty="0" smtClean="0">
                <a:latin typeface="Century Gothic" panose="020B0502020202020204" pitchFamily="34" charset="0"/>
              </a:rPr>
              <a:t>de CSMRTCK 17</a:t>
            </a:r>
            <a:endParaRPr lang="es-MX" sz="2000" b="1" dirty="0">
              <a:latin typeface="Century Gothic" panose="020B0502020202020204" pitchFamily="34" charset="0"/>
            </a:endParaRPr>
          </a:p>
        </p:txBody>
      </p:sp>
      <p:sp>
        <p:nvSpPr>
          <p:cNvPr id="3" name="2 Marcador de contenido"/>
          <p:cNvSpPr>
            <a:spLocks noGrp="1"/>
          </p:cNvSpPr>
          <p:nvPr>
            <p:ph idx="1"/>
          </p:nvPr>
        </p:nvSpPr>
        <p:spPr>
          <a:xfrm>
            <a:off x="345798" y="1283303"/>
            <a:ext cx="8341001" cy="871683"/>
          </a:xfrm>
        </p:spPr>
        <p:txBody>
          <a:bodyPr vert="horz" lIns="91440" tIns="45720" rIns="91440" bIns="45720" rtlCol="0">
            <a:noAutofit/>
          </a:bodyPr>
          <a:lstStyle/>
          <a:p>
            <a:pPr marL="0" indent="0" algn="just">
              <a:spcBef>
                <a:spcPts val="0"/>
              </a:spcBef>
              <a:spcAft>
                <a:spcPts val="600"/>
              </a:spcAft>
              <a:buClr>
                <a:srgbClr val="CD0000"/>
              </a:buClr>
              <a:buSzPct val="110000"/>
              <a:buNone/>
            </a:pPr>
            <a:r>
              <a:rPr lang="es-MX" altLang="es-MX" sz="1400" kern="0" dirty="0">
                <a:latin typeface="Century Gothic" panose="020B0502020202020204" pitchFamily="34" charset="0"/>
                <a:cs typeface="Arial" pitchFamily="34" charset="0"/>
              </a:rPr>
              <a:t>La calificación total del CKD es de </a:t>
            </a:r>
            <a:r>
              <a:rPr lang="es-MX" altLang="es-MX" sz="1400" b="1" kern="0" dirty="0" smtClean="0">
                <a:latin typeface="Century Gothic" panose="020B0502020202020204" pitchFamily="34" charset="0"/>
                <a:cs typeface="Arial" pitchFamily="34" charset="0"/>
              </a:rPr>
              <a:t>8.6 </a:t>
            </a:r>
            <a:r>
              <a:rPr lang="es-MX" altLang="es-MX" sz="1400" kern="0" dirty="0">
                <a:latin typeface="Century Gothic" panose="020B0502020202020204" pitchFamily="34" charset="0"/>
                <a:cs typeface="Arial" pitchFamily="34" charset="0"/>
              </a:rPr>
              <a:t>podemos revisar las calificaciones parciales en la siguiente gráfica:</a:t>
            </a:r>
            <a:endParaRPr lang="es-ES" sz="1400" kern="0" dirty="0">
              <a:solidFill>
                <a:srgbClr val="000000"/>
              </a:solidFill>
              <a:latin typeface="Century Gothic" panose="020B0502020202020204" pitchFamily="34" charset="0"/>
              <a:cs typeface="Arial" pitchFamily="34" charset="0"/>
            </a:endParaRPr>
          </a:p>
        </p:txBody>
      </p:sp>
      <p:sp>
        <p:nvSpPr>
          <p:cNvPr id="14" name="2 Marcador de contenido"/>
          <p:cNvSpPr txBox="1">
            <a:spLocks/>
          </p:cNvSpPr>
          <p:nvPr/>
        </p:nvSpPr>
        <p:spPr>
          <a:xfrm>
            <a:off x="144000" y="6524915"/>
            <a:ext cx="6955540" cy="196560"/>
          </a:xfrm>
          <a:prstGeom prst="rect">
            <a:avLst/>
          </a:prstGeom>
        </p:spPr>
        <p:txBody>
          <a:bodyPr vert="horz" lIns="91440" tIns="45720" rIns="91440" bIns="45720" rtlCol="0">
            <a:noAutofit/>
          </a:bodyPr>
          <a:lstStyle>
            <a:lvl1pPr marL="342900" indent="-342900" algn="l" defTabSz="457200" rtl="0" eaLnBrk="1" latinLnBrk="0" hangingPunct="1">
              <a:spcBef>
                <a:spcPct val="20000"/>
              </a:spcBef>
              <a:buFont typeface="Arial"/>
              <a:buChar char="•"/>
              <a:defRPr sz="2800" b="0" i="0" kern="1200">
                <a:solidFill>
                  <a:schemeClr val="tx1"/>
                </a:solidFill>
                <a:latin typeface="Myriad Pro Light"/>
                <a:ea typeface="+mn-ea"/>
                <a:cs typeface="Myriad Pro Light"/>
              </a:defRPr>
            </a:lvl1pPr>
            <a:lvl2pPr marL="742950" indent="-285750" algn="l" defTabSz="457200" rtl="0" eaLnBrk="1" latinLnBrk="0" hangingPunct="1">
              <a:spcBef>
                <a:spcPct val="20000"/>
              </a:spcBef>
              <a:buFont typeface="Arial"/>
              <a:buChar char="–"/>
              <a:defRPr sz="2400" b="0" i="0" kern="1200">
                <a:solidFill>
                  <a:schemeClr val="tx1"/>
                </a:solidFill>
                <a:latin typeface="Myriad Pro Light"/>
                <a:ea typeface="+mn-ea"/>
                <a:cs typeface="Myriad Pro Light"/>
              </a:defRPr>
            </a:lvl2pPr>
            <a:lvl3pPr marL="1143000" indent="-228600" algn="l" defTabSz="457200" rtl="0" eaLnBrk="1" latinLnBrk="0" hangingPunct="1">
              <a:spcBef>
                <a:spcPct val="20000"/>
              </a:spcBef>
              <a:buFont typeface="Arial"/>
              <a:buChar char="•"/>
              <a:defRPr sz="2000" b="0" i="0" kern="1200">
                <a:solidFill>
                  <a:schemeClr val="tx1"/>
                </a:solidFill>
                <a:latin typeface="Myriad Pro Light"/>
                <a:ea typeface="+mn-ea"/>
                <a:cs typeface="Myriad Pro Light"/>
              </a:defRPr>
            </a:lvl3pPr>
            <a:lvl4pPr marL="1600200" indent="-228600" algn="l" defTabSz="457200" rtl="0" eaLnBrk="1" latinLnBrk="0" hangingPunct="1">
              <a:spcBef>
                <a:spcPct val="20000"/>
              </a:spcBef>
              <a:buFont typeface="Arial"/>
              <a:buChar char="–"/>
              <a:defRPr sz="1800" b="0" i="0" kern="1200">
                <a:solidFill>
                  <a:schemeClr val="tx1"/>
                </a:solidFill>
                <a:latin typeface="Myriad Pro Light"/>
                <a:ea typeface="+mn-ea"/>
                <a:cs typeface="Myriad Pro Light"/>
              </a:defRPr>
            </a:lvl4pPr>
            <a:lvl5pPr marL="2057400" indent="-228600" algn="l" defTabSz="457200" rtl="0" eaLnBrk="1" latinLnBrk="0" hangingPunct="1">
              <a:spcBef>
                <a:spcPct val="20000"/>
              </a:spcBef>
              <a:buFont typeface="Arial"/>
              <a:buChar char="»"/>
              <a:defRPr sz="1800" b="0" i="0" kern="1200">
                <a:solidFill>
                  <a:schemeClr val="tx1"/>
                </a:solidFill>
                <a:latin typeface="Myriad Pro Light"/>
                <a:ea typeface="+mn-ea"/>
                <a:cs typeface="Myriad Pro Light"/>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spcBef>
                <a:spcPts val="0"/>
              </a:spcBef>
              <a:spcAft>
                <a:spcPts val="600"/>
              </a:spcAft>
              <a:buClr>
                <a:srgbClr val="CD0000"/>
              </a:buClr>
              <a:buSzPct val="110000"/>
              <a:buFont typeface="Arial"/>
              <a:buNone/>
            </a:pPr>
            <a:r>
              <a:rPr lang="es-MX" sz="900" dirty="0">
                <a:solidFill>
                  <a:prstClr val="black"/>
                </a:solidFill>
                <a:latin typeface="Century Gothic" panose="020B0502020202020204" pitchFamily="34" charset="0"/>
              </a:rPr>
              <a:t>Elaborado por la Gerencia Sr. de </a:t>
            </a:r>
            <a:r>
              <a:rPr lang="es-MX" sz="900" dirty="0" smtClean="0">
                <a:solidFill>
                  <a:prstClr val="black"/>
                </a:solidFill>
                <a:latin typeface="Century Gothic" panose="020B0502020202020204" pitchFamily="34" charset="0"/>
              </a:rPr>
              <a:t>Coordinación de Inversiones </a:t>
            </a:r>
            <a:r>
              <a:rPr lang="es-MX" sz="900" dirty="0">
                <a:solidFill>
                  <a:prstClr val="black"/>
                </a:solidFill>
                <a:latin typeface="Century Gothic" panose="020B0502020202020204" pitchFamily="34" charset="0"/>
              </a:rPr>
              <a:t>del Infonavit con información del administrador.</a:t>
            </a:r>
          </a:p>
        </p:txBody>
      </p:sp>
      <p:sp>
        <p:nvSpPr>
          <p:cNvPr id="4" name="3 Marcador de número de diapositiva"/>
          <p:cNvSpPr>
            <a:spLocks noGrp="1"/>
          </p:cNvSpPr>
          <p:nvPr>
            <p:ph type="sldNum" sz="quarter" idx="12"/>
          </p:nvPr>
        </p:nvSpPr>
        <p:spPr>
          <a:xfrm>
            <a:off x="8246852" y="6356350"/>
            <a:ext cx="439947" cy="365125"/>
          </a:xfrm>
        </p:spPr>
        <p:txBody>
          <a:bodyPr vert="horz" wrap="square" lIns="91440" tIns="45720" rIns="91440" bIns="45720" numCol="1" anchor="ctr" anchorCtr="0" compatLnSpc="1">
            <a:prstTxWarp prst="textNoShape">
              <a:avLst/>
            </a:prstTxWarp>
          </a:bodyPr>
          <a:lstStyle/>
          <a:p>
            <a:pPr algn="ctr"/>
            <a:r>
              <a:rPr lang="es-ES" altLang="es-MX" dirty="0" smtClean="0">
                <a:latin typeface="Century Gothic" panose="020B0502020202020204" pitchFamily="34" charset="0"/>
              </a:rPr>
              <a:t>12</a:t>
            </a:r>
            <a:endParaRPr lang="es-ES" altLang="es-MX" dirty="0">
              <a:latin typeface="Century Gothic" panose="020B0502020202020204" pitchFamily="34" charset="0"/>
            </a:endParaRPr>
          </a:p>
        </p:txBody>
      </p:sp>
      <p:pic>
        <p:nvPicPr>
          <p:cNvPr id="8" name="Imagen 7"/>
          <p:cNvPicPr>
            <a:picLocks noChangeAspect="1"/>
          </p:cNvPicPr>
          <p:nvPr/>
        </p:nvPicPr>
        <p:blipFill>
          <a:blip r:embed="rId2"/>
          <a:stretch>
            <a:fillRect/>
          </a:stretch>
        </p:blipFill>
        <p:spPr>
          <a:xfrm>
            <a:off x="531263" y="2014876"/>
            <a:ext cx="8273982" cy="3911472"/>
          </a:xfrm>
          <a:prstGeom prst="rect">
            <a:avLst/>
          </a:prstGeom>
        </p:spPr>
      </p:pic>
    </p:spTree>
    <p:extLst>
      <p:ext uri="{BB962C8B-B14F-4D97-AF65-F5344CB8AC3E}">
        <p14:creationId xmlns:p14="http://schemas.microsoft.com/office/powerpoint/2010/main" val="2447541358"/>
      </p:ext>
    </p:extLst>
  </p:cSld>
  <p:clrMapOvr>
    <a:masterClrMapping/>
  </p:clrMapOvr>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1 Título"/>
          <p:cNvSpPr>
            <a:spLocks noGrp="1"/>
          </p:cNvSpPr>
          <p:nvPr>
            <p:ph type="title"/>
          </p:nvPr>
        </p:nvSpPr>
        <p:spPr>
          <a:xfrm>
            <a:off x="391827" y="288000"/>
            <a:ext cx="7407462" cy="631524"/>
          </a:xfrm>
        </p:spPr>
        <p:txBody>
          <a:bodyPr vert="horz" lIns="91440" tIns="45720" rIns="91440" bIns="45720" rtlCol="0" anchor="ctr">
            <a:normAutofit/>
          </a:bodyPr>
          <a:lstStyle/>
          <a:p>
            <a:r>
              <a:rPr lang="es-ES" sz="2000" b="1" dirty="0">
                <a:latin typeface="Century Gothic" panose="020B0502020202020204" pitchFamily="34" charset="0"/>
                <a:ea typeface="+mj-ea"/>
              </a:rPr>
              <a:t>Aspectos a considerar</a:t>
            </a:r>
            <a:endParaRPr lang="es-MX" sz="2000" b="1" dirty="0">
              <a:latin typeface="Century Gothic" panose="020B0502020202020204" pitchFamily="34" charset="0"/>
              <a:ea typeface="+mj-ea"/>
            </a:endParaRPr>
          </a:p>
        </p:txBody>
      </p:sp>
      <p:sp>
        <p:nvSpPr>
          <p:cNvPr id="7" name="Rectángulo 6"/>
          <p:cNvSpPr/>
          <p:nvPr/>
        </p:nvSpPr>
        <p:spPr>
          <a:xfrm>
            <a:off x="567320" y="967474"/>
            <a:ext cx="7056475" cy="292388"/>
          </a:xfrm>
          <a:prstGeom prst="rect">
            <a:avLst/>
          </a:prstGeom>
        </p:spPr>
        <p:txBody>
          <a:bodyPr wrap="square">
            <a:spAutoFit/>
          </a:bodyPr>
          <a:lstStyle>
            <a:defPPr>
              <a:defRPr lang="es-ES"/>
            </a:defPPr>
            <a:lvl1pPr algn="l" defTabSz="457200" rtl="0" eaLnBrk="0" fontAlgn="base" hangingPunct="0">
              <a:spcBef>
                <a:spcPct val="0"/>
              </a:spcBef>
              <a:spcAft>
                <a:spcPct val="0"/>
              </a:spcAft>
              <a:defRPr kern="1200">
                <a:solidFill>
                  <a:schemeClr val="tx1"/>
                </a:solidFill>
                <a:latin typeface="Calibri" pitchFamily="34" charset="0"/>
                <a:ea typeface="+mn-ea"/>
                <a:cs typeface="+mn-cs"/>
              </a:defRPr>
            </a:lvl1pPr>
            <a:lvl2pPr marL="457200" algn="l" defTabSz="457200" rtl="0" eaLnBrk="0" fontAlgn="base" hangingPunct="0">
              <a:spcBef>
                <a:spcPct val="0"/>
              </a:spcBef>
              <a:spcAft>
                <a:spcPct val="0"/>
              </a:spcAft>
              <a:defRPr kern="1200">
                <a:solidFill>
                  <a:schemeClr val="tx1"/>
                </a:solidFill>
                <a:latin typeface="Calibri" pitchFamily="34" charset="0"/>
                <a:ea typeface="+mn-ea"/>
                <a:cs typeface="+mn-cs"/>
              </a:defRPr>
            </a:lvl2pPr>
            <a:lvl3pPr marL="914400" algn="l" defTabSz="457200" rtl="0" eaLnBrk="0" fontAlgn="base" hangingPunct="0">
              <a:spcBef>
                <a:spcPct val="0"/>
              </a:spcBef>
              <a:spcAft>
                <a:spcPct val="0"/>
              </a:spcAft>
              <a:defRPr kern="1200">
                <a:solidFill>
                  <a:schemeClr val="tx1"/>
                </a:solidFill>
                <a:latin typeface="Calibri" pitchFamily="34" charset="0"/>
                <a:ea typeface="+mn-ea"/>
                <a:cs typeface="+mn-cs"/>
              </a:defRPr>
            </a:lvl3pPr>
            <a:lvl4pPr marL="1371600" algn="l" defTabSz="457200" rtl="0" eaLnBrk="0" fontAlgn="base" hangingPunct="0">
              <a:spcBef>
                <a:spcPct val="0"/>
              </a:spcBef>
              <a:spcAft>
                <a:spcPct val="0"/>
              </a:spcAft>
              <a:defRPr kern="1200">
                <a:solidFill>
                  <a:schemeClr val="tx1"/>
                </a:solidFill>
                <a:latin typeface="Calibri" pitchFamily="34" charset="0"/>
                <a:ea typeface="+mn-ea"/>
                <a:cs typeface="+mn-cs"/>
              </a:defRPr>
            </a:lvl4pPr>
            <a:lvl5pPr marL="1828800" algn="l" defTabSz="457200" rtl="0" eaLnBrk="0" fontAlgn="base" hangingPunct="0">
              <a:spcBef>
                <a:spcPct val="0"/>
              </a:spcBef>
              <a:spcAft>
                <a:spcPct val="0"/>
              </a:spcAft>
              <a:defRPr kern="1200">
                <a:solidFill>
                  <a:schemeClr val="tx1"/>
                </a:solidFill>
                <a:latin typeface="Calibri" pitchFamily="34" charset="0"/>
                <a:ea typeface="+mn-ea"/>
                <a:cs typeface="+mn-cs"/>
              </a:defRPr>
            </a:lvl5pPr>
            <a:lvl6pPr marL="2286000" algn="l" defTabSz="914400" rtl="0" eaLnBrk="1" latinLnBrk="0" hangingPunct="1">
              <a:defRPr kern="1200">
                <a:solidFill>
                  <a:schemeClr val="tx1"/>
                </a:solidFill>
                <a:latin typeface="Calibri" pitchFamily="34" charset="0"/>
                <a:ea typeface="+mn-ea"/>
                <a:cs typeface="+mn-cs"/>
              </a:defRPr>
            </a:lvl6pPr>
            <a:lvl7pPr marL="2743200" algn="l" defTabSz="914400" rtl="0" eaLnBrk="1" latinLnBrk="0" hangingPunct="1">
              <a:defRPr kern="1200">
                <a:solidFill>
                  <a:schemeClr val="tx1"/>
                </a:solidFill>
                <a:latin typeface="Calibri" pitchFamily="34" charset="0"/>
                <a:ea typeface="+mn-ea"/>
                <a:cs typeface="+mn-cs"/>
              </a:defRPr>
            </a:lvl7pPr>
            <a:lvl8pPr marL="3200400" algn="l" defTabSz="914400" rtl="0" eaLnBrk="1" latinLnBrk="0" hangingPunct="1">
              <a:defRPr kern="1200">
                <a:solidFill>
                  <a:schemeClr val="tx1"/>
                </a:solidFill>
                <a:latin typeface="Calibri" pitchFamily="34" charset="0"/>
                <a:ea typeface="+mn-ea"/>
                <a:cs typeface="+mn-cs"/>
              </a:defRPr>
            </a:lvl8pPr>
            <a:lvl9pPr marL="3657600" algn="l" defTabSz="914400" rtl="0" eaLnBrk="1" latinLnBrk="0" hangingPunct="1">
              <a:defRPr kern="1200">
                <a:solidFill>
                  <a:schemeClr val="tx1"/>
                </a:solidFill>
                <a:latin typeface="Calibri" pitchFamily="34" charset="0"/>
                <a:ea typeface="+mn-ea"/>
                <a:cs typeface="+mn-cs"/>
              </a:defRPr>
            </a:lvl9pPr>
          </a:lstStyle>
          <a:p>
            <a:pPr marL="180975" indent="-180975" algn="just">
              <a:spcBef>
                <a:spcPts val="0"/>
              </a:spcBef>
              <a:spcAft>
                <a:spcPts val="600"/>
              </a:spcAft>
              <a:buClr>
                <a:srgbClr val="CD0000"/>
              </a:buClr>
              <a:buSzPct val="110000"/>
            </a:pPr>
            <a:r>
              <a:rPr lang="es-MX" altLang="es-MX" sz="1300" kern="0" dirty="0">
                <a:solidFill>
                  <a:srgbClr val="000000"/>
                </a:solidFill>
                <a:latin typeface="Century Gothic" panose="020B0502020202020204" pitchFamily="34" charset="0"/>
                <a:cs typeface="Arial" pitchFamily="34" charset="0"/>
              </a:rPr>
              <a:t>A continuación se presentan las consideraciones más relevantes para la inversión:</a:t>
            </a:r>
          </a:p>
        </p:txBody>
      </p:sp>
      <p:sp>
        <p:nvSpPr>
          <p:cNvPr id="2" name="1 Marcador de número de diapositiva"/>
          <p:cNvSpPr>
            <a:spLocks noGrp="1"/>
          </p:cNvSpPr>
          <p:nvPr>
            <p:ph type="sldNum" sz="quarter" idx="12"/>
          </p:nvPr>
        </p:nvSpPr>
        <p:spPr>
          <a:xfrm>
            <a:off x="8350688" y="6492875"/>
            <a:ext cx="439947" cy="365125"/>
          </a:xfrm>
        </p:spPr>
        <p:txBody>
          <a:bodyPr vert="horz" wrap="square" lIns="91440" tIns="45720" rIns="91440" bIns="45720" numCol="1" anchor="ctr" anchorCtr="0" compatLnSpc="1">
            <a:prstTxWarp prst="textNoShape">
              <a:avLst/>
            </a:prstTxWarp>
          </a:bodyPr>
          <a:lstStyle/>
          <a:p>
            <a:pPr algn="ctr"/>
            <a:r>
              <a:rPr lang="es-ES" altLang="es-MX" dirty="0" smtClean="0">
                <a:latin typeface="Century Gothic" panose="020B0502020202020204" pitchFamily="34" charset="0"/>
              </a:rPr>
              <a:t>13</a:t>
            </a:r>
            <a:endParaRPr lang="es-ES" altLang="es-MX" dirty="0">
              <a:latin typeface="Century Gothic" panose="020B0502020202020204" pitchFamily="34" charset="0"/>
            </a:endParaRPr>
          </a:p>
        </p:txBody>
      </p:sp>
      <p:sp>
        <p:nvSpPr>
          <p:cNvPr id="10" name="2 Marcador de contenido"/>
          <p:cNvSpPr txBox="1">
            <a:spLocks/>
          </p:cNvSpPr>
          <p:nvPr/>
        </p:nvSpPr>
        <p:spPr>
          <a:xfrm>
            <a:off x="82113" y="6628642"/>
            <a:ext cx="7838574" cy="185665"/>
          </a:xfrm>
          <a:prstGeom prst="rect">
            <a:avLst/>
          </a:prstGeom>
        </p:spPr>
        <p:txBody>
          <a:bodyPr vert="horz" lIns="91440" tIns="45720" rIns="91440" bIns="45720" rtlCol="0">
            <a:noAutofit/>
          </a:bodyPr>
          <a:lstStyle>
            <a:lvl1pPr marL="342900" indent="-342900" algn="l" defTabSz="457200" rtl="0" eaLnBrk="1" latinLnBrk="0" hangingPunct="1">
              <a:spcBef>
                <a:spcPct val="20000"/>
              </a:spcBef>
              <a:buFont typeface="Arial"/>
              <a:buChar char="•"/>
              <a:defRPr sz="2800" b="0" i="0" kern="1200">
                <a:solidFill>
                  <a:schemeClr val="tx1"/>
                </a:solidFill>
                <a:latin typeface="Myriad Pro Light"/>
                <a:ea typeface="+mn-ea"/>
                <a:cs typeface="Myriad Pro Light"/>
              </a:defRPr>
            </a:lvl1pPr>
            <a:lvl2pPr marL="742950" indent="-285750" algn="l" defTabSz="457200" rtl="0" eaLnBrk="1" latinLnBrk="0" hangingPunct="1">
              <a:spcBef>
                <a:spcPct val="20000"/>
              </a:spcBef>
              <a:buFont typeface="Arial"/>
              <a:buChar char="–"/>
              <a:defRPr sz="2400" b="0" i="0" kern="1200">
                <a:solidFill>
                  <a:schemeClr val="tx1"/>
                </a:solidFill>
                <a:latin typeface="Myriad Pro Light"/>
                <a:ea typeface="+mn-ea"/>
                <a:cs typeface="Myriad Pro Light"/>
              </a:defRPr>
            </a:lvl2pPr>
            <a:lvl3pPr marL="1143000" indent="-228600" algn="l" defTabSz="457200" rtl="0" eaLnBrk="1" latinLnBrk="0" hangingPunct="1">
              <a:spcBef>
                <a:spcPct val="20000"/>
              </a:spcBef>
              <a:buFont typeface="Arial"/>
              <a:buChar char="•"/>
              <a:defRPr sz="2000" b="0" i="0" kern="1200">
                <a:solidFill>
                  <a:schemeClr val="tx1"/>
                </a:solidFill>
                <a:latin typeface="Myriad Pro Light"/>
                <a:ea typeface="+mn-ea"/>
                <a:cs typeface="Myriad Pro Light"/>
              </a:defRPr>
            </a:lvl3pPr>
            <a:lvl4pPr marL="1600200" indent="-228600" algn="l" defTabSz="457200" rtl="0" eaLnBrk="1" latinLnBrk="0" hangingPunct="1">
              <a:spcBef>
                <a:spcPct val="20000"/>
              </a:spcBef>
              <a:buFont typeface="Arial"/>
              <a:buChar char="–"/>
              <a:defRPr sz="1800" b="0" i="0" kern="1200">
                <a:solidFill>
                  <a:schemeClr val="tx1"/>
                </a:solidFill>
                <a:latin typeface="Myriad Pro Light"/>
                <a:ea typeface="+mn-ea"/>
                <a:cs typeface="Myriad Pro Light"/>
              </a:defRPr>
            </a:lvl4pPr>
            <a:lvl5pPr marL="2057400" indent="-228600" algn="l" defTabSz="457200" rtl="0" eaLnBrk="1" latinLnBrk="0" hangingPunct="1">
              <a:spcBef>
                <a:spcPct val="20000"/>
              </a:spcBef>
              <a:buFont typeface="Arial"/>
              <a:buChar char="»"/>
              <a:defRPr sz="1800" b="0" i="0" kern="1200">
                <a:solidFill>
                  <a:schemeClr val="tx1"/>
                </a:solidFill>
                <a:latin typeface="Myriad Pro Light"/>
                <a:ea typeface="+mn-ea"/>
                <a:cs typeface="Myriad Pro Light"/>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spcBef>
                <a:spcPts val="0"/>
              </a:spcBef>
              <a:spcAft>
                <a:spcPts val="600"/>
              </a:spcAft>
              <a:buClr>
                <a:srgbClr val="CD0000"/>
              </a:buClr>
              <a:buSzPct val="110000"/>
              <a:buFont typeface="Arial"/>
              <a:buNone/>
            </a:pPr>
            <a:r>
              <a:rPr lang="es-MX" sz="900" dirty="0" smtClean="0">
                <a:solidFill>
                  <a:prstClr val="black"/>
                </a:solidFill>
                <a:latin typeface="Century Gothic" panose="020B0502020202020204" pitchFamily="34" charset="0"/>
              </a:rPr>
              <a:t>*Información presentada por el administrador</a:t>
            </a:r>
            <a:endParaRPr lang="es-MX" sz="900" dirty="0">
              <a:solidFill>
                <a:prstClr val="black"/>
              </a:solidFill>
              <a:latin typeface="Century Gothic" panose="020B0502020202020204" pitchFamily="34" charset="0"/>
            </a:endParaRPr>
          </a:p>
        </p:txBody>
      </p:sp>
      <p:sp>
        <p:nvSpPr>
          <p:cNvPr id="11" name="Rectángulo 10"/>
          <p:cNvSpPr/>
          <p:nvPr/>
        </p:nvSpPr>
        <p:spPr>
          <a:xfrm rot="5400000" flipV="1">
            <a:off x="8213453" y="4874582"/>
            <a:ext cx="1488408" cy="171126"/>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s-MX" sz="1400" dirty="0">
              <a:solidFill>
                <a:prstClr val="white"/>
              </a:solidFill>
            </a:endParaRPr>
          </a:p>
        </p:txBody>
      </p:sp>
      <p:graphicFrame>
        <p:nvGraphicFramePr>
          <p:cNvPr id="16" name="Objeto 15"/>
          <p:cNvGraphicFramePr>
            <a:graphicFrameLocks noChangeAspect="1"/>
          </p:cNvGraphicFramePr>
          <p:nvPr>
            <p:extLst/>
          </p:nvPr>
        </p:nvGraphicFramePr>
        <p:xfrm>
          <a:off x="567320" y="1786664"/>
          <a:ext cx="7886243" cy="4501640"/>
        </p:xfrm>
        <a:graphic>
          <a:graphicData uri="http://schemas.openxmlformats.org/presentationml/2006/ole">
            <mc:AlternateContent xmlns:mc="http://schemas.openxmlformats.org/markup-compatibility/2006">
              <mc:Choice xmlns:v="urn:schemas-microsoft-com:vml" Requires="v">
                <p:oleObj spid="_x0000_s1079" name="Worksheet" r:id="rId3" imgW="6355008" imgH="3627067" progId="Excel.Sheet.12">
                  <p:embed/>
                </p:oleObj>
              </mc:Choice>
              <mc:Fallback>
                <p:oleObj name="Worksheet" r:id="rId3" imgW="6355008" imgH="3627067" progId="Excel.Sheet.12">
                  <p:embed/>
                  <p:pic>
                    <p:nvPicPr>
                      <p:cNvPr id="0" name=""/>
                      <p:cNvPicPr/>
                      <p:nvPr/>
                    </p:nvPicPr>
                    <p:blipFill>
                      <a:blip r:embed="rId4"/>
                      <a:stretch>
                        <a:fillRect/>
                      </a:stretch>
                    </p:blipFill>
                    <p:spPr>
                      <a:xfrm>
                        <a:off x="567320" y="1786664"/>
                        <a:ext cx="7886243" cy="4501640"/>
                      </a:xfrm>
                      <a:prstGeom prst="rect">
                        <a:avLst/>
                      </a:prstGeom>
                    </p:spPr>
                  </p:pic>
                </p:oleObj>
              </mc:Fallback>
            </mc:AlternateContent>
          </a:graphicData>
        </a:graphic>
      </p:graphicFrame>
    </p:spTree>
    <p:extLst>
      <p:ext uri="{BB962C8B-B14F-4D97-AF65-F5344CB8AC3E}">
        <p14:creationId xmlns:p14="http://schemas.microsoft.com/office/powerpoint/2010/main" val="2196235300"/>
      </p:ext>
    </p:extLst>
  </p:cSld>
  <p:clrMapOvr>
    <a:masterClrMapping/>
  </p:clrMapOvr>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391827" y="288000"/>
            <a:ext cx="7407462" cy="631524"/>
          </a:xfrm>
        </p:spPr>
        <p:txBody>
          <a:bodyPr vert="horz" lIns="91440" tIns="45720" rIns="91440" bIns="45720" rtlCol="0" anchor="ctr">
            <a:normAutofit/>
          </a:bodyPr>
          <a:lstStyle/>
          <a:p>
            <a:r>
              <a:rPr lang="es-ES" sz="2000" b="1" dirty="0">
                <a:latin typeface="Century Gothic" panose="020B0502020202020204" pitchFamily="34" charset="0"/>
                <a:ea typeface="+mj-ea"/>
              </a:rPr>
              <a:t>Propuesta de inversión </a:t>
            </a:r>
            <a:r>
              <a:rPr lang="es-ES" sz="2000" b="1" dirty="0" err="1" smtClean="0">
                <a:latin typeface="Century Gothic" panose="020B0502020202020204" pitchFamily="34" charset="0"/>
                <a:ea typeface="+mj-ea"/>
              </a:rPr>
              <a:t>Fanvit</a:t>
            </a:r>
            <a:endParaRPr lang="es-MX" sz="2000" b="1" dirty="0">
              <a:latin typeface="Century Gothic" panose="020B0502020202020204" pitchFamily="34" charset="0"/>
              <a:ea typeface="+mj-ea"/>
            </a:endParaRPr>
          </a:p>
        </p:txBody>
      </p:sp>
      <p:sp>
        <p:nvSpPr>
          <p:cNvPr id="8" name="2 Marcador de contenido"/>
          <p:cNvSpPr>
            <a:spLocks noGrp="1"/>
          </p:cNvSpPr>
          <p:nvPr>
            <p:ph idx="1"/>
          </p:nvPr>
        </p:nvSpPr>
        <p:spPr>
          <a:xfrm>
            <a:off x="300080" y="919524"/>
            <a:ext cx="8315325" cy="5314928"/>
          </a:xfrm>
          <a:noFill/>
        </p:spPr>
        <p:txBody>
          <a:bodyPr>
            <a:noAutofit/>
          </a:bodyPr>
          <a:lstStyle/>
          <a:p>
            <a:pPr marL="0" indent="0" algn="ctr">
              <a:spcBef>
                <a:spcPts val="0"/>
              </a:spcBef>
              <a:spcAft>
                <a:spcPts val="600"/>
              </a:spcAft>
              <a:buClr>
                <a:srgbClr val="CD0000"/>
              </a:buClr>
              <a:buSzPct val="110000"/>
              <a:buNone/>
            </a:pPr>
            <a:endParaRPr lang="es-MX" sz="1400" dirty="0" smtClean="0">
              <a:latin typeface="Century Gothic" panose="020B0502020202020204" pitchFamily="34" charset="0"/>
            </a:endParaRPr>
          </a:p>
          <a:p>
            <a:pPr marL="0" indent="0" algn="ctr">
              <a:spcBef>
                <a:spcPts val="0"/>
              </a:spcBef>
              <a:spcAft>
                <a:spcPts val="600"/>
              </a:spcAft>
              <a:buClr>
                <a:srgbClr val="CD0000"/>
              </a:buClr>
              <a:buSzPct val="110000"/>
              <a:buNone/>
            </a:pPr>
            <a:endParaRPr lang="es-MX" sz="1800" dirty="0" smtClean="0">
              <a:latin typeface="Century Gothic" panose="020B0502020202020204" pitchFamily="34" charset="0"/>
            </a:endParaRPr>
          </a:p>
          <a:p>
            <a:pPr marL="0" indent="0" algn="ctr">
              <a:spcBef>
                <a:spcPts val="0"/>
              </a:spcBef>
              <a:spcAft>
                <a:spcPts val="600"/>
              </a:spcAft>
              <a:buClr>
                <a:srgbClr val="CD0000"/>
              </a:buClr>
              <a:buSzPct val="110000"/>
              <a:buNone/>
            </a:pPr>
            <a:endParaRPr lang="es-MX" sz="1800" dirty="0">
              <a:latin typeface="Century Gothic" panose="020B0502020202020204" pitchFamily="34" charset="0"/>
            </a:endParaRPr>
          </a:p>
          <a:p>
            <a:pPr marL="0" indent="0" algn="ctr">
              <a:spcBef>
                <a:spcPts val="0"/>
              </a:spcBef>
              <a:spcAft>
                <a:spcPts val="600"/>
              </a:spcAft>
              <a:buClr>
                <a:srgbClr val="CD0000"/>
              </a:buClr>
              <a:buSzPct val="110000"/>
              <a:buNone/>
            </a:pPr>
            <a:endParaRPr lang="es-MX" sz="1800" dirty="0" smtClean="0">
              <a:latin typeface="Century Gothic" panose="020B0502020202020204" pitchFamily="34" charset="0"/>
            </a:endParaRPr>
          </a:p>
          <a:p>
            <a:pPr marL="0" indent="0" algn="ctr">
              <a:spcBef>
                <a:spcPts val="0"/>
              </a:spcBef>
              <a:spcAft>
                <a:spcPts val="600"/>
              </a:spcAft>
              <a:buClr>
                <a:srgbClr val="CD0000"/>
              </a:buClr>
              <a:buSzPct val="110000"/>
              <a:buNone/>
            </a:pPr>
            <a:endParaRPr lang="es-MX" sz="1800" dirty="0" smtClean="0">
              <a:latin typeface="Century Gothic" panose="020B0502020202020204" pitchFamily="34" charset="0"/>
            </a:endParaRPr>
          </a:p>
          <a:p>
            <a:pPr marL="0" indent="0" algn="ctr">
              <a:spcBef>
                <a:spcPts val="0"/>
              </a:spcBef>
              <a:spcAft>
                <a:spcPts val="600"/>
              </a:spcAft>
              <a:buClr>
                <a:srgbClr val="CD0000"/>
              </a:buClr>
              <a:buSzPct val="110000"/>
              <a:buNone/>
            </a:pPr>
            <a:r>
              <a:rPr lang="es-MX" sz="1800" dirty="0" smtClean="0">
                <a:latin typeface="Century Gothic" panose="020B0502020202020204" pitchFamily="34" charset="0"/>
              </a:rPr>
              <a:t>Se </a:t>
            </a:r>
            <a:r>
              <a:rPr lang="es-MX" sz="1800" dirty="0">
                <a:latin typeface="Century Gothic" panose="020B0502020202020204" pitchFamily="34" charset="0"/>
              </a:rPr>
              <a:t>propone buscar una participación en </a:t>
            </a:r>
            <a:r>
              <a:rPr lang="es-MX" sz="1800" dirty="0" smtClean="0">
                <a:latin typeface="Century Gothic" panose="020B0502020202020204" pitchFamily="34" charset="0"/>
              </a:rPr>
              <a:t>CSMRTCK 17 </a:t>
            </a:r>
            <a:r>
              <a:rPr lang="es-MX" sz="1800" dirty="0">
                <a:latin typeface="Century Gothic" panose="020B0502020202020204" pitchFamily="34" charset="0"/>
              </a:rPr>
              <a:t>de: </a:t>
            </a:r>
          </a:p>
          <a:p>
            <a:pPr marL="0" indent="0" algn="ctr">
              <a:spcBef>
                <a:spcPts val="0"/>
              </a:spcBef>
              <a:spcAft>
                <a:spcPts val="600"/>
              </a:spcAft>
              <a:buClr>
                <a:srgbClr val="CD0000"/>
              </a:buClr>
              <a:buSzPct val="110000"/>
              <a:buNone/>
            </a:pPr>
            <a:r>
              <a:rPr lang="es-MX" sz="1800" b="1" dirty="0" smtClean="0">
                <a:latin typeface="Century Gothic" panose="020B0502020202020204" pitchFamily="34" charset="0"/>
              </a:rPr>
              <a:t>300 </a:t>
            </a:r>
            <a:r>
              <a:rPr lang="es-MX" sz="1800" b="1" dirty="0">
                <a:latin typeface="Century Gothic" panose="020B0502020202020204" pitchFamily="34" charset="0"/>
              </a:rPr>
              <a:t>mdp o hasta el 10% de la emisión, lo que resulte menor.</a:t>
            </a:r>
          </a:p>
          <a:p>
            <a:pPr marL="0" indent="0" algn="ctr">
              <a:spcBef>
                <a:spcPts val="0"/>
              </a:spcBef>
              <a:spcAft>
                <a:spcPts val="600"/>
              </a:spcAft>
              <a:buClr>
                <a:srgbClr val="CD0000"/>
              </a:buClr>
              <a:buSzPct val="110000"/>
              <a:buNone/>
            </a:pPr>
            <a:r>
              <a:rPr lang="es-MX" sz="1800" dirty="0">
                <a:latin typeface="Century Gothic" panose="020B0502020202020204" pitchFamily="34" charset="0"/>
              </a:rPr>
              <a:t>La orden prevalece 3 meses</a:t>
            </a:r>
          </a:p>
          <a:p>
            <a:pPr marL="0" indent="0" algn="ctr">
              <a:spcBef>
                <a:spcPts val="0"/>
              </a:spcBef>
              <a:spcAft>
                <a:spcPts val="600"/>
              </a:spcAft>
              <a:buClr>
                <a:srgbClr val="CD0000"/>
              </a:buClr>
              <a:buSzPct val="110000"/>
              <a:buNone/>
            </a:pPr>
            <a:endParaRPr lang="es-MX" sz="1800" dirty="0">
              <a:latin typeface="Century Gothic" panose="020B0502020202020204" pitchFamily="34" charset="0"/>
            </a:endParaRPr>
          </a:p>
          <a:p>
            <a:pPr marL="0" indent="0" algn="ctr">
              <a:spcBef>
                <a:spcPts val="0"/>
              </a:spcBef>
              <a:spcAft>
                <a:spcPts val="600"/>
              </a:spcAft>
              <a:buClr>
                <a:srgbClr val="CD0000"/>
              </a:buClr>
              <a:buSzPct val="110000"/>
              <a:buNone/>
            </a:pPr>
            <a:endParaRPr lang="es-MX" sz="1800" dirty="0">
              <a:latin typeface="Century Gothic" panose="020B0502020202020204" pitchFamily="34" charset="0"/>
            </a:endParaRPr>
          </a:p>
        </p:txBody>
      </p:sp>
      <p:sp>
        <p:nvSpPr>
          <p:cNvPr id="3" name="2 Marcador de número de diapositiva"/>
          <p:cNvSpPr>
            <a:spLocks noGrp="1"/>
          </p:cNvSpPr>
          <p:nvPr>
            <p:ph type="sldNum" sz="quarter" idx="12"/>
          </p:nvPr>
        </p:nvSpPr>
        <p:spPr>
          <a:xfrm>
            <a:off x="8408371" y="6277304"/>
            <a:ext cx="414068" cy="365125"/>
          </a:xfrm>
        </p:spPr>
        <p:txBody>
          <a:bodyPr vert="horz" wrap="square" lIns="91440" tIns="45720" rIns="91440" bIns="45720" numCol="1" anchor="ctr" anchorCtr="0" compatLnSpc="1">
            <a:prstTxWarp prst="textNoShape">
              <a:avLst/>
            </a:prstTxWarp>
          </a:bodyPr>
          <a:lstStyle/>
          <a:p>
            <a:pPr algn="ctr"/>
            <a:r>
              <a:rPr lang="es-ES" altLang="es-MX" dirty="0" smtClean="0">
                <a:latin typeface="Century Gothic" panose="020B0502020202020204" pitchFamily="34" charset="0"/>
              </a:rPr>
              <a:t>14</a:t>
            </a:r>
            <a:endParaRPr lang="es-ES" altLang="es-MX" dirty="0">
              <a:latin typeface="Century Gothic" panose="020B0502020202020204" pitchFamily="34" charset="0"/>
            </a:endParaRPr>
          </a:p>
        </p:txBody>
      </p:sp>
    </p:spTree>
    <p:extLst>
      <p:ext uri="{BB962C8B-B14F-4D97-AF65-F5344CB8AC3E}">
        <p14:creationId xmlns:p14="http://schemas.microsoft.com/office/powerpoint/2010/main" val="939820892"/>
      </p:ext>
    </p:extLst>
  </p:cSld>
  <p:clrMapOvr>
    <a:masterClrMapping/>
  </p:clrMapOvr>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9 Rectángulo"/>
          <p:cNvSpPr/>
          <p:nvPr/>
        </p:nvSpPr>
        <p:spPr>
          <a:xfrm>
            <a:off x="1521725" y="3966068"/>
            <a:ext cx="6721524" cy="251914"/>
          </a:xfrm>
          <a:prstGeom prst="rect">
            <a:avLst/>
          </a:prstGeom>
          <a:ln/>
        </p:spPr>
        <p:style>
          <a:lnRef idx="2">
            <a:schemeClr val="dk1"/>
          </a:lnRef>
          <a:fillRef idx="1">
            <a:schemeClr val="lt1"/>
          </a:fillRef>
          <a:effectRef idx="0">
            <a:schemeClr val="dk1"/>
          </a:effectRef>
          <a:fontRef idx="minor">
            <a:schemeClr val="dk1"/>
          </a:fontRef>
        </p:style>
        <p:txBody>
          <a:bodyPr rtlCol="0" anchor="ctr"/>
          <a:lstStyle/>
          <a:p>
            <a:pPr algn="ctr"/>
            <a:endParaRPr lang="es-MX" dirty="0">
              <a:latin typeface="Century Gothic" panose="020B0502020202020204" pitchFamily="34" charset="0"/>
            </a:endParaRPr>
          </a:p>
        </p:txBody>
      </p:sp>
      <p:sp>
        <p:nvSpPr>
          <p:cNvPr id="7" name="1 Título"/>
          <p:cNvSpPr txBox="1">
            <a:spLocks/>
          </p:cNvSpPr>
          <p:nvPr/>
        </p:nvSpPr>
        <p:spPr bwMode="auto">
          <a:xfrm>
            <a:off x="232470" y="0"/>
            <a:ext cx="2163628" cy="5689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ctr" anchorCtr="0" compatLnSpc="1">
            <a:prstTxWarp prst="textNoShape">
              <a:avLst/>
            </a:prstTxWarp>
            <a:noAutofit/>
          </a:bodyPr>
          <a:lstStyle>
            <a:lvl1pPr algn="l" defTabSz="457200" rtl="0" fontAlgn="base">
              <a:spcBef>
                <a:spcPct val="0"/>
              </a:spcBef>
              <a:spcAft>
                <a:spcPct val="0"/>
              </a:spcAft>
              <a:defRPr sz="3200" kern="1200">
                <a:solidFill>
                  <a:srgbClr val="CD0000"/>
                </a:solidFill>
                <a:latin typeface="Myriad Pro"/>
                <a:ea typeface="Myriad Pro"/>
                <a:cs typeface="Myriad Pro"/>
              </a:defRPr>
            </a:lvl1pPr>
            <a:lvl2pPr algn="l" defTabSz="457200" rtl="0" fontAlgn="base">
              <a:spcBef>
                <a:spcPct val="0"/>
              </a:spcBef>
              <a:spcAft>
                <a:spcPct val="0"/>
              </a:spcAft>
              <a:defRPr sz="3200">
                <a:solidFill>
                  <a:srgbClr val="CD0000"/>
                </a:solidFill>
                <a:latin typeface="Myriad Pro"/>
                <a:ea typeface="Myriad Pro"/>
                <a:cs typeface="Myriad Pro"/>
              </a:defRPr>
            </a:lvl2pPr>
            <a:lvl3pPr algn="l" defTabSz="457200" rtl="0" fontAlgn="base">
              <a:spcBef>
                <a:spcPct val="0"/>
              </a:spcBef>
              <a:spcAft>
                <a:spcPct val="0"/>
              </a:spcAft>
              <a:defRPr sz="3200">
                <a:solidFill>
                  <a:srgbClr val="CD0000"/>
                </a:solidFill>
                <a:latin typeface="Myriad Pro"/>
                <a:ea typeface="Myriad Pro"/>
                <a:cs typeface="Myriad Pro"/>
              </a:defRPr>
            </a:lvl3pPr>
            <a:lvl4pPr algn="l" defTabSz="457200" rtl="0" fontAlgn="base">
              <a:spcBef>
                <a:spcPct val="0"/>
              </a:spcBef>
              <a:spcAft>
                <a:spcPct val="0"/>
              </a:spcAft>
              <a:defRPr sz="3200">
                <a:solidFill>
                  <a:srgbClr val="CD0000"/>
                </a:solidFill>
                <a:latin typeface="Myriad Pro"/>
                <a:ea typeface="Myriad Pro"/>
                <a:cs typeface="Myriad Pro"/>
              </a:defRPr>
            </a:lvl4pPr>
            <a:lvl5pPr algn="l" defTabSz="457200" rtl="0" fontAlgn="base">
              <a:spcBef>
                <a:spcPct val="0"/>
              </a:spcBef>
              <a:spcAft>
                <a:spcPct val="0"/>
              </a:spcAft>
              <a:defRPr sz="3200">
                <a:solidFill>
                  <a:srgbClr val="CD0000"/>
                </a:solidFill>
                <a:latin typeface="Myriad Pro"/>
                <a:ea typeface="Myriad Pro"/>
                <a:cs typeface="Myriad Pro"/>
              </a:defRPr>
            </a:lvl5pPr>
            <a:lvl6pPr marL="457200" algn="l" defTabSz="457200" rtl="0" fontAlgn="base">
              <a:spcBef>
                <a:spcPct val="0"/>
              </a:spcBef>
              <a:spcAft>
                <a:spcPct val="0"/>
              </a:spcAft>
              <a:defRPr sz="3200">
                <a:solidFill>
                  <a:srgbClr val="CD0000"/>
                </a:solidFill>
                <a:latin typeface="Myriad Pro"/>
                <a:ea typeface="Myriad Pro"/>
                <a:cs typeface="Myriad Pro"/>
              </a:defRPr>
            </a:lvl6pPr>
            <a:lvl7pPr marL="914400" algn="l" defTabSz="457200" rtl="0" fontAlgn="base">
              <a:spcBef>
                <a:spcPct val="0"/>
              </a:spcBef>
              <a:spcAft>
                <a:spcPct val="0"/>
              </a:spcAft>
              <a:defRPr sz="3200">
                <a:solidFill>
                  <a:srgbClr val="CD0000"/>
                </a:solidFill>
                <a:latin typeface="Myriad Pro"/>
                <a:ea typeface="Myriad Pro"/>
                <a:cs typeface="Myriad Pro"/>
              </a:defRPr>
            </a:lvl7pPr>
            <a:lvl8pPr marL="1371600" algn="l" defTabSz="457200" rtl="0" fontAlgn="base">
              <a:spcBef>
                <a:spcPct val="0"/>
              </a:spcBef>
              <a:spcAft>
                <a:spcPct val="0"/>
              </a:spcAft>
              <a:defRPr sz="3200">
                <a:solidFill>
                  <a:srgbClr val="CD0000"/>
                </a:solidFill>
                <a:latin typeface="Myriad Pro"/>
                <a:ea typeface="Myriad Pro"/>
                <a:cs typeface="Myriad Pro"/>
              </a:defRPr>
            </a:lvl8pPr>
            <a:lvl9pPr marL="1828800" algn="l" defTabSz="457200" rtl="0" fontAlgn="base">
              <a:spcBef>
                <a:spcPct val="0"/>
              </a:spcBef>
              <a:spcAft>
                <a:spcPct val="0"/>
              </a:spcAft>
              <a:defRPr sz="3200">
                <a:solidFill>
                  <a:srgbClr val="CD0000"/>
                </a:solidFill>
                <a:latin typeface="Myriad Pro"/>
                <a:ea typeface="Myriad Pro"/>
                <a:cs typeface="Myriad Pro"/>
              </a:defRPr>
            </a:lvl9pPr>
          </a:lstStyle>
          <a:p>
            <a:pPr eaLnBrk="1" hangingPunct="1"/>
            <a:r>
              <a:rPr lang="es-MX" sz="2000" dirty="0">
                <a:latin typeface="Century Gothic" panose="020B0502020202020204" pitchFamily="34" charset="0"/>
              </a:rPr>
              <a:t>Orden del día</a:t>
            </a:r>
          </a:p>
        </p:txBody>
      </p:sp>
      <p:sp>
        <p:nvSpPr>
          <p:cNvPr id="9" name="1 Marcador de contenido"/>
          <p:cNvSpPr txBox="1">
            <a:spLocks/>
          </p:cNvSpPr>
          <p:nvPr/>
        </p:nvSpPr>
        <p:spPr bwMode="auto">
          <a:xfrm>
            <a:off x="1519577" y="1343109"/>
            <a:ext cx="6721524" cy="37432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normAutofit/>
          </a:bodyPr>
          <a:lstStyle>
            <a:lvl1pPr marL="342900" indent="-342900" algn="l" defTabSz="457200" rtl="0" fontAlgn="base">
              <a:spcBef>
                <a:spcPct val="20000"/>
              </a:spcBef>
              <a:spcAft>
                <a:spcPct val="0"/>
              </a:spcAft>
              <a:buFont typeface="Arial" pitchFamily="34" charset="0"/>
              <a:buChar char="•"/>
              <a:defRPr sz="2800" kern="1200">
                <a:solidFill>
                  <a:schemeClr val="tx1"/>
                </a:solidFill>
                <a:latin typeface="Myriad Pro Light"/>
                <a:ea typeface="Myriad Pro Light"/>
                <a:cs typeface="Myriad Pro Light"/>
              </a:defRPr>
            </a:lvl1pPr>
            <a:lvl2pPr marL="742950" indent="-285750" algn="l" defTabSz="457200" rtl="0" fontAlgn="base">
              <a:spcBef>
                <a:spcPct val="20000"/>
              </a:spcBef>
              <a:spcAft>
                <a:spcPct val="0"/>
              </a:spcAft>
              <a:buFont typeface="Arial" pitchFamily="34" charset="0"/>
              <a:buChar char="–"/>
              <a:defRPr sz="2400" kern="1200">
                <a:solidFill>
                  <a:schemeClr val="tx1"/>
                </a:solidFill>
                <a:latin typeface="Myriad Pro Light"/>
                <a:ea typeface="Myriad Pro Light"/>
                <a:cs typeface="Myriad Pro Light"/>
              </a:defRPr>
            </a:lvl2pPr>
            <a:lvl3pPr marL="1143000" indent="-228600" algn="l" defTabSz="457200" rtl="0" fontAlgn="base">
              <a:spcBef>
                <a:spcPct val="20000"/>
              </a:spcBef>
              <a:spcAft>
                <a:spcPct val="0"/>
              </a:spcAft>
              <a:buFont typeface="Arial" pitchFamily="34" charset="0"/>
              <a:buChar char="•"/>
              <a:defRPr sz="2000" kern="1200">
                <a:solidFill>
                  <a:schemeClr val="tx1"/>
                </a:solidFill>
                <a:latin typeface="Myriad Pro Light"/>
                <a:ea typeface="Myriad Pro Light"/>
                <a:cs typeface="Myriad Pro Light"/>
              </a:defRPr>
            </a:lvl3pPr>
            <a:lvl4pPr marL="1600200" indent="-228600" algn="l" defTabSz="457200" rtl="0" fontAlgn="base">
              <a:spcBef>
                <a:spcPct val="20000"/>
              </a:spcBef>
              <a:spcAft>
                <a:spcPct val="0"/>
              </a:spcAft>
              <a:buFont typeface="Arial" pitchFamily="34" charset="0"/>
              <a:buChar char="–"/>
              <a:defRPr kern="1200">
                <a:solidFill>
                  <a:schemeClr val="tx1"/>
                </a:solidFill>
                <a:latin typeface="Myriad Pro Light"/>
                <a:ea typeface="Myriad Pro Light"/>
                <a:cs typeface="Myriad Pro Light"/>
              </a:defRPr>
            </a:lvl4pPr>
            <a:lvl5pPr marL="2057400" indent="-228600" algn="l" defTabSz="457200" rtl="0" fontAlgn="base">
              <a:spcBef>
                <a:spcPct val="20000"/>
              </a:spcBef>
              <a:spcAft>
                <a:spcPct val="0"/>
              </a:spcAft>
              <a:buFont typeface="Arial" pitchFamily="34" charset="0"/>
              <a:buChar char="»"/>
              <a:defRPr kern="1200">
                <a:solidFill>
                  <a:schemeClr val="tx1"/>
                </a:solidFill>
                <a:latin typeface="Myriad Pro Light"/>
                <a:ea typeface="Myriad Pro Light"/>
                <a:cs typeface="Myriad Pro Light"/>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eaLnBrk="1" hangingPunct="1">
              <a:buNone/>
            </a:pPr>
            <a:endParaRPr lang="es-MX" sz="1100" dirty="0">
              <a:latin typeface="Century Gothic" panose="020B0502020202020204" pitchFamily="34" charset="0"/>
            </a:endParaRPr>
          </a:p>
          <a:p>
            <a:pPr marL="285750" indent="-285750" eaLnBrk="1" hangingPunct="1">
              <a:buFont typeface="+mj-lt"/>
              <a:buAutoNum type="romanUcPeriod"/>
            </a:pPr>
            <a:r>
              <a:rPr lang="es-MX" sz="1100" dirty="0">
                <a:latin typeface="Century Gothic" panose="020B0502020202020204" pitchFamily="34" charset="0"/>
              </a:rPr>
              <a:t>Resumen </a:t>
            </a:r>
            <a:r>
              <a:rPr lang="es-MX" sz="1100" dirty="0" smtClean="0">
                <a:latin typeface="Century Gothic" panose="020B0502020202020204" pitchFamily="34" charset="0"/>
              </a:rPr>
              <a:t>ejecutivo</a:t>
            </a:r>
          </a:p>
          <a:p>
            <a:pPr marL="285750" indent="-285750" eaLnBrk="1" hangingPunct="1">
              <a:buFont typeface="+mj-lt"/>
              <a:buAutoNum type="romanUcPeriod"/>
            </a:pPr>
            <a:endParaRPr lang="es-MX" sz="1100" dirty="0">
              <a:latin typeface="Century Gothic" panose="020B0502020202020204" pitchFamily="34" charset="0"/>
            </a:endParaRPr>
          </a:p>
          <a:p>
            <a:pPr marL="285750" indent="-285750" eaLnBrk="1" hangingPunct="1">
              <a:buFont typeface="+mj-lt"/>
              <a:buAutoNum type="romanUcPeriod"/>
            </a:pPr>
            <a:r>
              <a:rPr lang="es-MX" sz="1100" dirty="0" smtClean="0">
                <a:latin typeface="Century Gothic" panose="020B0502020202020204" pitchFamily="34" charset="0"/>
              </a:rPr>
              <a:t>Informe </a:t>
            </a:r>
            <a:r>
              <a:rPr lang="es-MX" sz="1100" dirty="0">
                <a:latin typeface="Century Gothic" panose="020B0502020202020204" pitchFamily="34" charset="0"/>
              </a:rPr>
              <a:t>sobre el entorno económico                                                                                                </a:t>
            </a:r>
          </a:p>
          <a:p>
            <a:pPr marL="285750" indent="-285750" eaLnBrk="1" hangingPunct="1">
              <a:buFont typeface="+mj-lt"/>
              <a:buAutoNum type="romanUcPeriod"/>
            </a:pPr>
            <a:endParaRPr lang="es-MX" sz="1100" dirty="0">
              <a:latin typeface="Century Gothic" panose="020B0502020202020204" pitchFamily="34" charset="0"/>
            </a:endParaRPr>
          </a:p>
          <a:p>
            <a:pPr marL="285750" indent="-285750" eaLnBrk="1" hangingPunct="1">
              <a:buFont typeface="+mj-lt"/>
              <a:buAutoNum type="romanUcPeriod"/>
            </a:pPr>
            <a:r>
              <a:rPr lang="es-MX" sz="1100" dirty="0">
                <a:latin typeface="Century Gothic" panose="020B0502020202020204" pitchFamily="34" charset="0"/>
              </a:rPr>
              <a:t>Informe sobre la estrategia del FANVIT                                                                                            </a:t>
            </a:r>
          </a:p>
          <a:p>
            <a:pPr marL="285750" indent="-285750" eaLnBrk="1" hangingPunct="1">
              <a:buFont typeface="+mj-lt"/>
              <a:buAutoNum type="romanUcPeriod"/>
            </a:pPr>
            <a:endParaRPr lang="es-MX" sz="1100" dirty="0">
              <a:latin typeface="Century Gothic" panose="020B0502020202020204" pitchFamily="34" charset="0"/>
            </a:endParaRPr>
          </a:p>
          <a:p>
            <a:pPr marL="285750" indent="-285750" eaLnBrk="1" hangingPunct="1">
              <a:buFont typeface="+mj-lt"/>
              <a:buAutoNum type="romanUcPeriod"/>
            </a:pPr>
            <a:r>
              <a:rPr lang="es-MX" altLang="es-MX" sz="1100" dirty="0">
                <a:latin typeface="Century Gothic" panose="020B0502020202020204" pitchFamily="34" charset="0"/>
              </a:rPr>
              <a:t>Informe del </a:t>
            </a:r>
            <a:r>
              <a:rPr lang="es-MX" altLang="es-MX" sz="1100" dirty="0" smtClean="0">
                <a:latin typeface="Century Gothic" panose="020B0502020202020204" pitchFamily="34" charset="0"/>
              </a:rPr>
              <a:t>FANVIT</a:t>
            </a:r>
          </a:p>
          <a:p>
            <a:pPr marL="285750" indent="-285750" eaLnBrk="1" hangingPunct="1">
              <a:buFont typeface="+mj-lt"/>
              <a:buAutoNum type="romanUcPeriod"/>
            </a:pPr>
            <a:endParaRPr lang="es-MX" altLang="es-MX" sz="1100" dirty="0" smtClean="0">
              <a:latin typeface="Century Gothic" panose="020B0502020202020204" pitchFamily="34" charset="0"/>
            </a:endParaRPr>
          </a:p>
          <a:p>
            <a:pPr marL="285750" indent="-285750" eaLnBrk="1" hangingPunct="1">
              <a:buFont typeface="+mj-lt"/>
              <a:buAutoNum type="romanUcPeriod"/>
            </a:pPr>
            <a:r>
              <a:rPr lang="es-MX" sz="1100" dirty="0" smtClean="0">
                <a:latin typeface="Century Gothic" panose="020B0502020202020204" pitchFamily="34" charset="0"/>
              </a:rPr>
              <a:t>Informe sobre el flujo bimestral y traspasos de la Tesorería General</a:t>
            </a:r>
          </a:p>
          <a:p>
            <a:pPr marL="285750" indent="-285750" eaLnBrk="1" hangingPunct="1">
              <a:buFont typeface="+mj-lt"/>
              <a:buAutoNum type="romanUcPeriod"/>
            </a:pPr>
            <a:endParaRPr lang="es-MX" altLang="es-MX" sz="1100" dirty="0" smtClean="0">
              <a:latin typeface="Century Gothic" panose="020B0502020202020204" pitchFamily="34" charset="0"/>
            </a:endParaRPr>
          </a:p>
          <a:p>
            <a:pPr marL="285750" indent="-285750" eaLnBrk="1" hangingPunct="1">
              <a:buFont typeface="+mj-lt"/>
              <a:buAutoNum type="romanUcPeriod"/>
            </a:pPr>
            <a:r>
              <a:rPr lang="es-MX" sz="1100" dirty="0">
                <a:latin typeface="Century Gothic" panose="020B0502020202020204" pitchFamily="34" charset="0"/>
              </a:rPr>
              <a:t>Revisión y propuesta CKD de Credit Suisse de deuda (</a:t>
            </a:r>
            <a:r>
              <a:rPr lang="es-MX" sz="1100" b="1" dirty="0">
                <a:latin typeface="Century Gothic" panose="020B0502020202020204" pitchFamily="34" charset="0"/>
              </a:rPr>
              <a:t>CSMRTCK 17</a:t>
            </a:r>
            <a:r>
              <a:rPr lang="es-MX" sz="1100" b="1" dirty="0" smtClean="0">
                <a:latin typeface="Century Gothic" panose="020B0502020202020204" pitchFamily="34" charset="0"/>
              </a:rPr>
              <a:t>)</a:t>
            </a:r>
            <a:endParaRPr lang="es-MX" sz="1100" dirty="0">
              <a:latin typeface="Century Gothic" panose="020B0502020202020204" pitchFamily="34" charset="0"/>
            </a:endParaRPr>
          </a:p>
          <a:p>
            <a:pPr marL="285750" indent="-285750" eaLnBrk="1" hangingPunct="1">
              <a:buFont typeface="+mj-lt"/>
              <a:buAutoNum type="romanUcPeriod"/>
            </a:pPr>
            <a:endParaRPr lang="es-MX" sz="1100" dirty="0">
              <a:latin typeface="Century Gothic" panose="020B0502020202020204" pitchFamily="34" charset="0"/>
            </a:endParaRPr>
          </a:p>
          <a:p>
            <a:pPr marL="285750" indent="-285750" eaLnBrk="1" hangingPunct="1">
              <a:buFont typeface="+mj-lt"/>
              <a:buAutoNum type="romanUcPeriod"/>
            </a:pPr>
            <a:r>
              <a:rPr lang="es-MX" sz="1100" dirty="0">
                <a:latin typeface="Century Gothic" panose="020B0502020202020204" pitchFamily="34" charset="0"/>
              </a:rPr>
              <a:t>Informe sobre la inversión en CKD´s    </a:t>
            </a:r>
            <a:endParaRPr lang="es-MX" sz="1100" dirty="0" smtClean="0">
              <a:latin typeface="Century Gothic" panose="020B0502020202020204" pitchFamily="34" charset="0"/>
            </a:endParaRPr>
          </a:p>
          <a:p>
            <a:pPr marL="285750" indent="-285750" eaLnBrk="1" hangingPunct="1">
              <a:buFont typeface="+mj-lt"/>
              <a:buAutoNum type="romanUcPeriod"/>
            </a:pPr>
            <a:endParaRPr lang="es-MX" altLang="es-MX" sz="1100" dirty="0">
              <a:latin typeface="Century Gothic" panose="020B0502020202020204" pitchFamily="34" charset="0"/>
            </a:endParaRPr>
          </a:p>
          <a:p>
            <a:pPr marL="285750" indent="-285750" eaLnBrk="1" hangingPunct="1">
              <a:buFont typeface="+mj-lt"/>
              <a:buAutoNum type="romanUcPeriod"/>
            </a:pPr>
            <a:r>
              <a:rPr lang="es-MX" altLang="es-MX" sz="1100" dirty="0" smtClean="0">
                <a:latin typeface="Century Gothic" panose="020B0502020202020204" pitchFamily="34" charset="0"/>
              </a:rPr>
              <a:t>Informe </a:t>
            </a:r>
            <a:r>
              <a:rPr lang="es-MX" altLang="es-MX" sz="1100" dirty="0">
                <a:latin typeface="Century Gothic" panose="020B0502020202020204" pitchFamily="34" charset="0"/>
              </a:rPr>
              <a:t>sobre resultados y composición del </a:t>
            </a:r>
            <a:r>
              <a:rPr lang="es-MX" altLang="es-MX" sz="1100" dirty="0" smtClean="0">
                <a:latin typeface="Century Gothic" panose="020B0502020202020204" pitchFamily="34" charset="0"/>
              </a:rPr>
              <a:t>FINVIT</a:t>
            </a:r>
            <a:endParaRPr lang="es-MX" altLang="es-MX" sz="1100" dirty="0">
              <a:latin typeface="Century Gothic" panose="020B0502020202020204" pitchFamily="34" charset="0"/>
            </a:endParaRPr>
          </a:p>
        </p:txBody>
      </p:sp>
      <p:sp>
        <p:nvSpPr>
          <p:cNvPr id="6" name="5 Rectángulo"/>
          <p:cNvSpPr/>
          <p:nvPr/>
        </p:nvSpPr>
        <p:spPr>
          <a:xfrm>
            <a:off x="232470" y="458441"/>
            <a:ext cx="8323122" cy="738664"/>
          </a:xfrm>
          <a:prstGeom prst="rect">
            <a:avLst/>
          </a:prstGeom>
        </p:spPr>
        <p:txBody>
          <a:bodyPr wrap="square">
            <a:spAutoFit/>
          </a:bodyPr>
          <a:lstStyle/>
          <a:p>
            <a:pPr algn="ctr" defTabSz="457200"/>
            <a:r>
              <a:rPr lang="es-MX" sz="1400" b="1" dirty="0" smtClean="0">
                <a:latin typeface="Century Gothic" panose="020B0502020202020204" pitchFamily="34" charset="0"/>
                <a:ea typeface="Myriad Pro"/>
                <a:cs typeface="Myriad Pro"/>
              </a:rPr>
              <a:t>Grupo de Trabajo de Inversiones </a:t>
            </a:r>
            <a:endParaRPr lang="es-MX" sz="1400" b="1" dirty="0">
              <a:latin typeface="Century Gothic" panose="020B0502020202020204" pitchFamily="34" charset="0"/>
              <a:ea typeface="Myriad Pro"/>
              <a:cs typeface="Myriad Pro"/>
            </a:endParaRPr>
          </a:p>
          <a:p>
            <a:pPr algn="ctr"/>
            <a:r>
              <a:rPr lang="es-MX" sz="1400" b="1" dirty="0">
                <a:latin typeface="Century Gothic" panose="020B0502020202020204" pitchFamily="34" charset="0"/>
                <a:ea typeface="Myriad Pro"/>
                <a:cs typeface="Myriad Pro"/>
              </a:rPr>
              <a:t>Sesión número </a:t>
            </a:r>
            <a:r>
              <a:rPr lang="es-MX" sz="1400" b="1" dirty="0" smtClean="0">
                <a:latin typeface="Century Gothic" panose="020B0502020202020204" pitchFamily="34" charset="0"/>
                <a:ea typeface="Myriad Pro"/>
                <a:cs typeface="Myriad Pro"/>
              </a:rPr>
              <a:t>034</a:t>
            </a:r>
            <a:endParaRPr lang="es-MX" sz="1400" b="1" dirty="0">
              <a:latin typeface="Century Gothic" panose="020B0502020202020204" pitchFamily="34" charset="0"/>
              <a:ea typeface="Myriad Pro"/>
              <a:cs typeface="Myriad Pro"/>
            </a:endParaRPr>
          </a:p>
          <a:p>
            <a:pPr algn="ctr" defTabSz="457200"/>
            <a:r>
              <a:rPr lang="es-MX" sz="1400" b="1" dirty="0" smtClean="0">
                <a:latin typeface="Century Gothic" panose="020B0502020202020204" pitchFamily="34" charset="0"/>
                <a:ea typeface="Myriad Pro"/>
                <a:cs typeface="Myriad Pro"/>
              </a:rPr>
              <a:t>Agosto 2017</a:t>
            </a:r>
            <a:endParaRPr lang="es-MX" sz="1400" b="1" dirty="0">
              <a:latin typeface="Century Gothic" panose="020B0502020202020204" pitchFamily="34" charset="0"/>
              <a:ea typeface="Myriad Pro"/>
              <a:cs typeface="Myriad Pro"/>
            </a:endParaRPr>
          </a:p>
        </p:txBody>
      </p:sp>
    </p:spTree>
    <p:extLst>
      <p:ext uri="{BB962C8B-B14F-4D97-AF65-F5344CB8AC3E}">
        <p14:creationId xmlns:p14="http://schemas.microsoft.com/office/powerpoint/2010/main" val="3007338063"/>
      </p:ext>
    </p:extLst>
  </p:cSld>
  <p:clrMapOvr>
    <a:masterClrMapping/>
  </p:clrMapOvr>
  <p:timing>
    <p:tnLst>
      <p:par>
        <p:cT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350838" y="288000"/>
            <a:ext cx="7407462" cy="631524"/>
          </a:xfrm>
        </p:spPr>
        <p:txBody>
          <a:bodyPr vert="horz" lIns="91440" tIns="45720" rIns="91440" bIns="45720" rtlCol="0" anchor="ctr">
            <a:normAutofit/>
          </a:bodyPr>
          <a:lstStyle/>
          <a:p>
            <a:r>
              <a:rPr lang="es-ES" sz="2000" b="1" dirty="0" smtClean="0">
                <a:latin typeface="Century Gothic" panose="020B0502020202020204" pitchFamily="34" charset="0"/>
                <a:ea typeface="+mj-ea"/>
              </a:rPr>
              <a:t>Resumen de las inversiones en </a:t>
            </a:r>
            <a:r>
              <a:rPr lang="es-ES" sz="2000" b="1" dirty="0" err="1" smtClean="0">
                <a:latin typeface="Century Gothic" panose="020B0502020202020204" pitchFamily="34" charset="0"/>
                <a:ea typeface="+mj-ea"/>
              </a:rPr>
              <a:t>CKD’s</a:t>
            </a:r>
            <a:endParaRPr lang="es-MX" sz="2000" b="1" dirty="0">
              <a:latin typeface="Century Gothic" panose="020B0502020202020204" pitchFamily="34" charset="0"/>
              <a:ea typeface="+mj-ea"/>
            </a:endParaRPr>
          </a:p>
        </p:txBody>
      </p:sp>
      <p:sp>
        <p:nvSpPr>
          <p:cNvPr id="3" name="2 Marcador de número de diapositiva"/>
          <p:cNvSpPr>
            <a:spLocks noGrp="1"/>
          </p:cNvSpPr>
          <p:nvPr>
            <p:ph type="sldNum" sz="quarter" idx="12"/>
          </p:nvPr>
        </p:nvSpPr>
        <p:spPr>
          <a:xfrm>
            <a:off x="8686800" y="6451241"/>
            <a:ext cx="414068" cy="365125"/>
          </a:xfrm>
        </p:spPr>
        <p:txBody>
          <a:bodyPr vert="horz" wrap="square" lIns="91440" tIns="45720" rIns="91440" bIns="45720" numCol="1" anchor="ctr" anchorCtr="0" compatLnSpc="1">
            <a:prstTxWarp prst="textNoShape">
              <a:avLst/>
            </a:prstTxWarp>
          </a:bodyPr>
          <a:lstStyle/>
          <a:p>
            <a:pPr algn="ctr"/>
            <a:r>
              <a:rPr lang="es-ES" altLang="es-MX" dirty="0" smtClean="0">
                <a:latin typeface="Century Gothic" panose="020B0502020202020204" pitchFamily="34" charset="0"/>
              </a:rPr>
              <a:t>1</a:t>
            </a:r>
            <a:endParaRPr lang="es-ES" altLang="es-MX" dirty="0">
              <a:latin typeface="Century Gothic" panose="020B0502020202020204" pitchFamily="34" charset="0"/>
            </a:endParaRPr>
          </a:p>
        </p:txBody>
      </p:sp>
      <p:sp>
        <p:nvSpPr>
          <p:cNvPr id="8" name="2 Marcador de contenido"/>
          <p:cNvSpPr txBox="1">
            <a:spLocks/>
          </p:cNvSpPr>
          <p:nvPr/>
        </p:nvSpPr>
        <p:spPr>
          <a:xfrm>
            <a:off x="135282" y="6540970"/>
            <a:ext cx="7838574" cy="185665"/>
          </a:xfrm>
          <a:prstGeom prst="rect">
            <a:avLst/>
          </a:prstGeom>
        </p:spPr>
        <p:txBody>
          <a:bodyPr vert="horz" lIns="91440" tIns="45720" rIns="91440" bIns="45720" rtlCol="0">
            <a:noAutofit/>
          </a:bodyPr>
          <a:lstStyle>
            <a:lvl1pPr marL="342900" indent="-342900" algn="l" defTabSz="457200" rtl="0" eaLnBrk="1" latinLnBrk="0" hangingPunct="1">
              <a:spcBef>
                <a:spcPct val="20000"/>
              </a:spcBef>
              <a:buFont typeface="Arial"/>
              <a:buChar char="•"/>
              <a:defRPr sz="2800" b="0" i="0" kern="1200">
                <a:solidFill>
                  <a:schemeClr val="tx1"/>
                </a:solidFill>
                <a:latin typeface="Myriad Pro Light"/>
                <a:ea typeface="+mn-ea"/>
                <a:cs typeface="Myriad Pro Light"/>
              </a:defRPr>
            </a:lvl1pPr>
            <a:lvl2pPr marL="742950" indent="-285750" algn="l" defTabSz="457200" rtl="0" eaLnBrk="1" latinLnBrk="0" hangingPunct="1">
              <a:spcBef>
                <a:spcPct val="20000"/>
              </a:spcBef>
              <a:buFont typeface="Arial"/>
              <a:buChar char="–"/>
              <a:defRPr sz="2400" b="0" i="0" kern="1200">
                <a:solidFill>
                  <a:schemeClr val="tx1"/>
                </a:solidFill>
                <a:latin typeface="Myriad Pro Light"/>
                <a:ea typeface="+mn-ea"/>
                <a:cs typeface="Myriad Pro Light"/>
              </a:defRPr>
            </a:lvl2pPr>
            <a:lvl3pPr marL="1143000" indent="-228600" algn="l" defTabSz="457200" rtl="0" eaLnBrk="1" latinLnBrk="0" hangingPunct="1">
              <a:spcBef>
                <a:spcPct val="20000"/>
              </a:spcBef>
              <a:buFont typeface="Arial"/>
              <a:buChar char="•"/>
              <a:defRPr sz="2000" b="0" i="0" kern="1200">
                <a:solidFill>
                  <a:schemeClr val="tx1"/>
                </a:solidFill>
                <a:latin typeface="Myriad Pro Light"/>
                <a:ea typeface="+mn-ea"/>
                <a:cs typeface="Myriad Pro Light"/>
              </a:defRPr>
            </a:lvl3pPr>
            <a:lvl4pPr marL="1600200" indent="-228600" algn="l" defTabSz="457200" rtl="0" eaLnBrk="1" latinLnBrk="0" hangingPunct="1">
              <a:spcBef>
                <a:spcPct val="20000"/>
              </a:spcBef>
              <a:buFont typeface="Arial"/>
              <a:buChar char="–"/>
              <a:defRPr sz="1800" b="0" i="0" kern="1200">
                <a:solidFill>
                  <a:schemeClr val="tx1"/>
                </a:solidFill>
                <a:latin typeface="Myriad Pro Light"/>
                <a:ea typeface="+mn-ea"/>
                <a:cs typeface="Myriad Pro Light"/>
              </a:defRPr>
            </a:lvl4pPr>
            <a:lvl5pPr marL="2057400" indent="-228600" algn="l" defTabSz="457200" rtl="0" eaLnBrk="1" latinLnBrk="0" hangingPunct="1">
              <a:spcBef>
                <a:spcPct val="20000"/>
              </a:spcBef>
              <a:buFont typeface="Arial"/>
              <a:buChar char="»"/>
              <a:defRPr sz="1800" b="0" i="0" kern="1200">
                <a:solidFill>
                  <a:schemeClr val="tx1"/>
                </a:solidFill>
                <a:latin typeface="Myriad Pro Light"/>
                <a:ea typeface="+mn-ea"/>
                <a:cs typeface="Myriad Pro Light"/>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spcBef>
                <a:spcPts val="0"/>
              </a:spcBef>
              <a:spcAft>
                <a:spcPts val="600"/>
              </a:spcAft>
              <a:buClr>
                <a:srgbClr val="CD0000"/>
              </a:buClr>
              <a:buSzPct val="110000"/>
              <a:buNone/>
            </a:pPr>
            <a:r>
              <a:rPr lang="es-MX" sz="900" dirty="0">
                <a:solidFill>
                  <a:prstClr val="black"/>
                </a:solidFill>
                <a:latin typeface="Century Gothic" panose="020B0502020202020204" pitchFamily="34" charset="0"/>
              </a:rPr>
              <a:t>Elaborado por la Gerencia Sr. de Coordinación de Inversiones del Infonavit con datos de </a:t>
            </a:r>
            <a:r>
              <a:rPr lang="es-MX" sz="900" dirty="0" err="1" smtClean="0">
                <a:solidFill>
                  <a:prstClr val="black"/>
                </a:solidFill>
                <a:latin typeface="Century Gothic" panose="020B0502020202020204" pitchFamily="34" charset="0"/>
              </a:rPr>
              <a:t>PiP</a:t>
            </a:r>
            <a:r>
              <a:rPr lang="es-MX" sz="900" dirty="0" smtClean="0">
                <a:solidFill>
                  <a:prstClr val="black"/>
                </a:solidFill>
                <a:latin typeface="Century Gothic" panose="020B0502020202020204" pitchFamily="34" charset="0"/>
              </a:rPr>
              <a:t>. Datos al 31 de julio de 2017.</a:t>
            </a:r>
            <a:endParaRPr lang="es-MX" sz="900" dirty="0">
              <a:solidFill>
                <a:prstClr val="black"/>
              </a:solidFill>
              <a:latin typeface="Century Gothic" panose="020B0502020202020204" pitchFamily="34" charset="0"/>
            </a:endParaRPr>
          </a:p>
        </p:txBody>
      </p:sp>
      <p:graphicFrame>
        <p:nvGraphicFramePr>
          <p:cNvPr id="6" name="Tabla 5"/>
          <p:cNvGraphicFramePr>
            <a:graphicFrameLocks noGrp="1"/>
          </p:cNvGraphicFramePr>
          <p:nvPr>
            <p:extLst>
              <p:ext uri="{D42A27DB-BD31-4B8C-83A1-F6EECF244321}">
                <p14:modId xmlns:p14="http://schemas.microsoft.com/office/powerpoint/2010/main" val="3339949969"/>
              </p:ext>
            </p:extLst>
          </p:nvPr>
        </p:nvGraphicFramePr>
        <p:xfrm>
          <a:off x="701674" y="1265239"/>
          <a:ext cx="7985125" cy="4935646"/>
        </p:xfrm>
        <a:graphic>
          <a:graphicData uri="http://schemas.openxmlformats.org/drawingml/2006/table">
            <a:tbl>
              <a:tblPr/>
              <a:tblGrid>
                <a:gridCol w="1829924"/>
                <a:gridCol w="1126107"/>
                <a:gridCol w="1138904"/>
                <a:gridCol w="806191"/>
                <a:gridCol w="806191"/>
                <a:gridCol w="1138904"/>
                <a:gridCol w="1138904"/>
              </a:tblGrid>
              <a:tr h="316753">
                <a:tc>
                  <a:txBody>
                    <a:bodyPr/>
                    <a:lstStyle/>
                    <a:p>
                      <a:pPr algn="ctr" fontAlgn="ctr"/>
                      <a:r>
                        <a:rPr lang="es-MX" sz="1000" b="0" i="0" u="none" strike="noStrike" dirty="0">
                          <a:solidFill>
                            <a:srgbClr val="000000"/>
                          </a:solidFill>
                          <a:effectLst/>
                          <a:latin typeface="Century Gothic" panose="020B0502020202020204" pitchFamily="34" charset="0"/>
                        </a:rPr>
                        <a:t> </a:t>
                      </a:r>
                    </a:p>
                  </a:txBody>
                  <a:tcPr marL="0" marR="0" marT="0" marB="0" anchor="ctr">
                    <a:lnL>
                      <a:noFill/>
                    </a:lnL>
                    <a:lnR>
                      <a:noFill/>
                    </a:lnR>
                    <a:lnT>
                      <a:noFill/>
                    </a:lnT>
                    <a:lnB>
                      <a:noFill/>
                    </a:lnB>
                    <a:solidFill>
                      <a:srgbClr val="FFFFFF"/>
                    </a:solidFill>
                  </a:tcPr>
                </a:tc>
                <a:tc>
                  <a:txBody>
                    <a:bodyPr/>
                    <a:lstStyle/>
                    <a:p>
                      <a:pPr algn="ctr" fontAlgn="ctr"/>
                      <a:r>
                        <a:rPr lang="es-MX" sz="1000" b="0" i="0" u="none" strike="noStrike" dirty="0">
                          <a:solidFill>
                            <a:srgbClr val="000000"/>
                          </a:solidFill>
                          <a:effectLst/>
                          <a:latin typeface="Century Gothic" panose="020B0502020202020204" pitchFamily="34" charset="0"/>
                        </a:rPr>
                        <a:t> </a:t>
                      </a:r>
                    </a:p>
                  </a:txBody>
                  <a:tcPr marL="0" marR="0" marT="0" marB="0" anchor="ctr">
                    <a:lnL>
                      <a:noFill/>
                    </a:lnL>
                    <a:lnR>
                      <a:noFill/>
                    </a:lnR>
                    <a:lnT>
                      <a:noFill/>
                    </a:lnT>
                    <a:lnB>
                      <a:noFill/>
                    </a:lnB>
                    <a:solidFill>
                      <a:srgbClr val="FFFFFF"/>
                    </a:solidFill>
                  </a:tcPr>
                </a:tc>
                <a:tc>
                  <a:txBody>
                    <a:bodyPr/>
                    <a:lstStyle/>
                    <a:p>
                      <a:pPr algn="ctr" fontAlgn="ctr"/>
                      <a:r>
                        <a:rPr lang="es-MX" sz="1000" b="0" i="0" u="none" strike="noStrike">
                          <a:solidFill>
                            <a:srgbClr val="000000"/>
                          </a:solidFill>
                          <a:effectLst/>
                          <a:latin typeface="Century Gothic" panose="020B0502020202020204" pitchFamily="34" charset="0"/>
                        </a:rPr>
                        <a:t> </a:t>
                      </a:r>
                    </a:p>
                  </a:txBody>
                  <a:tcPr marL="0" marR="0" marT="0" marB="0" anchor="ctr">
                    <a:lnL>
                      <a:noFill/>
                    </a:lnL>
                    <a:lnR>
                      <a:noFill/>
                    </a:lnR>
                    <a:lnT>
                      <a:noFill/>
                    </a:lnT>
                    <a:lnB>
                      <a:noFill/>
                    </a:lnB>
                    <a:solidFill>
                      <a:srgbClr val="FFFFFF"/>
                    </a:solidFill>
                  </a:tcPr>
                </a:tc>
                <a:tc>
                  <a:txBody>
                    <a:bodyPr/>
                    <a:lstStyle/>
                    <a:p>
                      <a:pPr algn="ctr" fontAlgn="ctr"/>
                      <a:r>
                        <a:rPr lang="es-MX" sz="1000" b="0" i="0" u="none" strike="noStrike">
                          <a:solidFill>
                            <a:srgbClr val="000000"/>
                          </a:solidFill>
                          <a:effectLst/>
                          <a:latin typeface="Century Gothic" panose="020B0502020202020204" pitchFamily="34" charset="0"/>
                        </a:rPr>
                        <a:t> </a:t>
                      </a:r>
                    </a:p>
                  </a:txBody>
                  <a:tcPr marL="0" marR="0" marT="0" marB="0" anchor="ctr">
                    <a:lnL>
                      <a:noFill/>
                    </a:lnL>
                    <a:lnR>
                      <a:noFill/>
                    </a:lnR>
                    <a:lnT>
                      <a:noFill/>
                    </a:lnT>
                    <a:lnB>
                      <a:noFill/>
                    </a:lnB>
                    <a:solidFill>
                      <a:srgbClr val="FFFFFF"/>
                    </a:solidFill>
                  </a:tcPr>
                </a:tc>
                <a:tc>
                  <a:txBody>
                    <a:bodyPr/>
                    <a:lstStyle/>
                    <a:p>
                      <a:pPr algn="ctr" fontAlgn="ctr"/>
                      <a:r>
                        <a:rPr lang="es-MX" sz="1000" b="0" i="0" u="none" strike="noStrike">
                          <a:solidFill>
                            <a:srgbClr val="000000"/>
                          </a:solidFill>
                          <a:effectLst/>
                          <a:latin typeface="Century Gothic" panose="020B0502020202020204" pitchFamily="34" charset="0"/>
                        </a:rPr>
                        <a:t> </a:t>
                      </a:r>
                    </a:p>
                  </a:txBody>
                  <a:tcPr marL="0" marR="0" marT="0" marB="0" anchor="ctr">
                    <a:lnL>
                      <a:noFill/>
                    </a:lnL>
                    <a:lnR>
                      <a:noFill/>
                    </a:lnR>
                    <a:lnT>
                      <a:noFill/>
                    </a:lnT>
                    <a:lnB>
                      <a:noFill/>
                    </a:lnB>
                    <a:solidFill>
                      <a:srgbClr val="FFFFFF"/>
                    </a:solidFill>
                  </a:tcPr>
                </a:tc>
                <a:tc gridSpan="2">
                  <a:txBody>
                    <a:bodyPr/>
                    <a:lstStyle/>
                    <a:p>
                      <a:pPr algn="ctr" fontAlgn="ctr"/>
                      <a:r>
                        <a:rPr lang="es-MX" sz="1000" b="1" i="0" u="none" strike="noStrike">
                          <a:solidFill>
                            <a:srgbClr val="000000"/>
                          </a:solidFill>
                          <a:effectLst/>
                          <a:latin typeface="Century Gothic" panose="020B0502020202020204" pitchFamily="34" charset="0"/>
                        </a:rPr>
                        <a:t>al 31 de julio de 2017</a:t>
                      </a:r>
                    </a:p>
                  </a:txBody>
                  <a:tcPr marL="0" marR="0" marT="0" marB="0" anchor="ctr">
                    <a:lnL>
                      <a:noFill/>
                    </a:lnL>
                    <a:lnR>
                      <a:noFill/>
                    </a:lnR>
                    <a:lnT>
                      <a:noFill/>
                    </a:lnT>
                    <a:lnB>
                      <a:noFill/>
                    </a:lnB>
                    <a:solidFill>
                      <a:srgbClr val="FFFFFF"/>
                    </a:solidFill>
                  </a:tcPr>
                </a:tc>
                <a:tc hMerge="1">
                  <a:txBody>
                    <a:bodyPr/>
                    <a:lstStyle/>
                    <a:p>
                      <a:endParaRPr lang="es-MX"/>
                    </a:p>
                  </a:txBody>
                  <a:tcPr/>
                </a:tc>
              </a:tr>
              <a:tr h="205066">
                <a:tc rowSpan="2">
                  <a:txBody>
                    <a:bodyPr/>
                    <a:lstStyle/>
                    <a:p>
                      <a:pPr algn="ctr" fontAlgn="ctr"/>
                      <a:r>
                        <a:rPr lang="es-MX" sz="1000" b="1" i="0" u="none" strike="noStrike" dirty="0">
                          <a:solidFill>
                            <a:srgbClr val="FFFFFF"/>
                          </a:solidFill>
                          <a:effectLst/>
                          <a:latin typeface="Century Gothic" panose="020B0502020202020204" pitchFamily="34" charset="0"/>
                        </a:rPr>
                        <a:t>CKD</a:t>
                      </a:r>
                    </a:p>
                  </a:txBody>
                  <a:tcPr marL="0" marR="0" marT="0" marB="0" anchor="ctr">
                    <a:lnL>
                      <a:noFill/>
                    </a:lnL>
                    <a:lnR>
                      <a:noFill/>
                    </a:lnR>
                    <a:lnT>
                      <a:noFill/>
                    </a:lnT>
                    <a:lnB w="6350" cap="flat" cmpd="sng" algn="ctr">
                      <a:solidFill>
                        <a:srgbClr val="A6A6A6"/>
                      </a:solidFill>
                      <a:prstDash val="solid"/>
                      <a:round/>
                      <a:headEnd type="none" w="med" len="med"/>
                      <a:tailEnd type="none" w="med" len="med"/>
                    </a:lnB>
                    <a:solidFill>
                      <a:srgbClr val="C00000"/>
                    </a:solidFill>
                  </a:tcPr>
                </a:tc>
                <a:tc rowSpan="2">
                  <a:txBody>
                    <a:bodyPr/>
                    <a:lstStyle/>
                    <a:p>
                      <a:pPr algn="ctr" fontAlgn="ctr"/>
                      <a:r>
                        <a:rPr lang="es-MX" sz="1000" b="1" i="0" u="none" strike="noStrike">
                          <a:solidFill>
                            <a:srgbClr val="FFFFFF"/>
                          </a:solidFill>
                          <a:effectLst/>
                          <a:latin typeface="Century Gothic" panose="020B0502020202020204" pitchFamily="34" charset="0"/>
                        </a:rPr>
                        <a:t>Precalif.</a:t>
                      </a:r>
                    </a:p>
                  </a:txBody>
                  <a:tcPr marL="0" marR="0" marT="0" marB="0" anchor="ctr">
                    <a:lnL>
                      <a:noFill/>
                    </a:lnL>
                    <a:lnR>
                      <a:noFill/>
                    </a:lnR>
                    <a:lnT>
                      <a:noFill/>
                    </a:lnT>
                    <a:lnB w="6350" cap="flat" cmpd="sng" algn="ctr">
                      <a:solidFill>
                        <a:srgbClr val="A6A6A6"/>
                      </a:solidFill>
                      <a:prstDash val="solid"/>
                      <a:round/>
                      <a:headEnd type="none" w="med" len="med"/>
                      <a:tailEnd type="none" w="med" len="med"/>
                    </a:lnB>
                    <a:solidFill>
                      <a:srgbClr val="C00000"/>
                    </a:solidFill>
                  </a:tcPr>
                </a:tc>
                <a:tc rowSpan="2">
                  <a:txBody>
                    <a:bodyPr/>
                    <a:lstStyle/>
                    <a:p>
                      <a:pPr algn="ctr" fontAlgn="ctr"/>
                      <a:r>
                        <a:rPr lang="es-MX" sz="1000" b="1" i="0" u="none" strike="noStrike">
                          <a:solidFill>
                            <a:srgbClr val="FFFFFF"/>
                          </a:solidFill>
                          <a:effectLst/>
                          <a:latin typeface="Century Gothic" panose="020B0502020202020204" pitchFamily="34" charset="0"/>
                        </a:rPr>
                        <a:t>Fecha </a:t>
                      </a:r>
                      <a:br>
                        <a:rPr lang="es-MX" sz="1000" b="1" i="0" u="none" strike="noStrike">
                          <a:solidFill>
                            <a:srgbClr val="FFFFFF"/>
                          </a:solidFill>
                          <a:effectLst/>
                          <a:latin typeface="Century Gothic" panose="020B0502020202020204" pitchFamily="34" charset="0"/>
                        </a:rPr>
                      </a:br>
                      <a:r>
                        <a:rPr lang="es-MX" sz="1000" b="1" i="0" u="none" strike="noStrike">
                          <a:solidFill>
                            <a:srgbClr val="FFFFFF"/>
                          </a:solidFill>
                          <a:effectLst/>
                          <a:latin typeface="Century Gothic" panose="020B0502020202020204" pitchFamily="34" charset="0"/>
                        </a:rPr>
                        <a:t>inversión</a:t>
                      </a:r>
                    </a:p>
                  </a:txBody>
                  <a:tcPr marL="0" marR="0" marT="0" marB="0" anchor="ctr">
                    <a:lnL>
                      <a:noFill/>
                    </a:lnL>
                    <a:lnR>
                      <a:noFill/>
                    </a:lnR>
                    <a:lnT>
                      <a:noFill/>
                    </a:lnT>
                    <a:lnB w="6350" cap="flat" cmpd="sng" algn="ctr">
                      <a:solidFill>
                        <a:srgbClr val="A6A6A6"/>
                      </a:solidFill>
                      <a:prstDash val="solid"/>
                      <a:round/>
                      <a:headEnd type="none" w="med" len="med"/>
                      <a:tailEnd type="none" w="med" len="med"/>
                    </a:lnB>
                    <a:solidFill>
                      <a:srgbClr val="C00000"/>
                    </a:solidFill>
                  </a:tcPr>
                </a:tc>
                <a:tc gridSpan="2">
                  <a:txBody>
                    <a:bodyPr/>
                    <a:lstStyle/>
                    <a:p>
                      <a:pPr algn="ctr" fontAlgn="ctr"/>
                      <a:r>
                        <a:rPr lang="es-MX" sz="1000" b="1" i="0" u="none" strike="noStrike">
                          <a:solidFill>
                            <a:srgbClr val="FFFFFF"/>
                          </a:solidFill>
                          <a:effectLst/>
                          <a:latin typeface="Century Gothic" panose="020B0502020202020204" pitchFamily="34" charset="0"/>
                        </a:rPr>
                        <a:t>Comprometido</a:t>
                      </a:r>
                    </a:p>
                  </a:txBody>
                  <a:tcPr marL="0" marR="0" marT="0" marB="0" anchor="ctr">
                    <a:lnL>
                      <a:noFill/>
                    </a:lnL>
                    <a:lnR>
                      <a:noFill/>
                    </a:lnR>
                    <a:lnT>
                      <a:noFill/>
                    </a:lnT>
                    <a:lnB>
                      <a:noFill/>
                    </a:lnB>
                    <a:solidFill>
                      <a:srgbClr val="C00000"/>
                    </a:solidFill>
                  </a:tcPr>
                </a:tc>
                <a:tc hMerge="1">
                  <a:txBody>
                    <a:bodyPr/>
                    <a:lstStyle/>
                    <a:p>
                      <a:endParaRPr lang="es-MX"/>
                    </a:p>
                  </a:txBody>
                  <a:tcPr/>
                </a:tc>
                <a:tc rowSpan="2">
                  <a:txBody>
                    <a:bodyPr/>
                    <a:lstStyle/>
                    <a:p>
                      <a:pPr algn="ctr" fontAlgn="ctr"/>
                      <a:r>
                        <a:rPr lang="es-MX" sz="1000" b="1" i="0" u="none" strike="noStrike">
                          <a:solidFill>
                            <a:srgbClr val="FFFFFF"/>
                          </a:solidFill>
                          <a:effectLst/>
                          <a:latin typeface="Century Gothic" panose="020B0502020202020204" pitchFamily="34" charset="0"/>
                        </a:rPr>
                        <a:t>Llamado</a:t>
                      </a:r>
                    </a:p>
                  </a:txBody>
                  <a:tcPr marL="0" marR="0" marT="0" marB="0" anchor="ctr">
                    <a:lnL>
                      <a:noFill/>
                    </a:lnL>
                    <a:lnR>
                      <a:noFill/>
                    </a:lnR>
                    <a:lnT>
                      <a:noFill/>
                    </a:lnT>
                    <a:lnB w="6350" cap="flat" cmpd="sng" algn="ctr">
                      <a:solidFill>
                        <a:srgbClr val="A6A6A6"/>
                      </a:solidFill>
                      <a:prstDash val="solid"/>
                      <a:round/>
                      <a:headEnd type="none" w="med" len="med"/>
                      <a:tailEnd type="none" w="med" len="med"/>
                    </a:lnB>
                    <a:solidFill>
                      <a:srgbClr val="C00000"/>
                    </a:solidFill>
                  </a:tcPr>
                </a:tc>
                <a:tc rowSpan="2">
                  <a:txBody>
                    <a:bodyPr/>
                    <a:lstStyle/>
                    <a:p>
                      <a:pPr algn="ctr" fontAlgn="ctr"/>
                      <a:r>
                        <a:rPr lang="es-MX" sz="1000" b="1" i="0" u="none" strike="noStrike">
                          <a:solidFill>
                            <a:srgbClr val="FFFFFF"/>
                          </a:solidFill>
                          <a:effectLst/>
                          <a:latin typeface="Century Gothic" panose="020B0502020202020204" pitchFamily="34" charset="0"/>
                        </a:rPr>
                        <a:t>TIR</a:t>
                      </a:r>
                    </a:p>
                  </a:txBody>
                  <a:tcPr marL="0" marR="0" marT="0" marB="0" anchor="ctr">
                    <a:lnL>
                      <a:noFill/>
                    </a:lnL>
                    <a:lnR>
                      <a:noFill/>
                    </a:lnR>
                    <a:lnT>
                      <a:noFill/>
                    </a:lnT>
                    <a:lnB w="6350" cap="flat" cmpd="sng" algn="ctr">
                      <a:solidFill>
                        <a:srgbClr val="A6A6A6"/>
                      </a:solidFill>
                      <a:prstDash val="solid"/>
                      <a:round/>
                      <a:headEnd type="none" w="med" len="med"/>
                      <a:tailEnd type="none" w="med" len="med"/>
                    </a:lnB>
                    <a:solidFill>
                      <a:srgbClr val="C00000"/>
                    </a:solidFill>
                  </a:tcPr>
                </a:tc>
              </a:tr>
              <a:tr h="270980">
                <a:tc vMerge="1">
                  <a:txBody>
                    <a:bodyPr/>
                    <a:lstStyle/>
                    <a:p>
                      <a:endParaRPr lang="es-MX"/>
                    </a:p>
                  </a:txBody>
                  <a:tcPr/>
                </a:tc>
                <a:tc vMerge="1">
                  <a:txBody>
                    <a:bodyPr/>
                    <a:lstStyle/>
                    <a:p>
                      <a:endParaRPr lang="es-MX"/>
                    </a:p>
                  </a:txBody>
                  <a:tcPr/>
                </a:tc>
                <a:tc vMerge="1">
                  <a:txBody>
                    <a:bodyPr/>
                    <a:lstStyle/>
                    <a:p>
                      <a:endParaRPr lang="es-MX"/>
                    </a:p>
                  </a:txBody>
                  <a:tcPr/>
                </a:tc>
                <a:tc>
                  <a:txBody>
                    <a:bodyPr/>
                    <a:lstStyle/>
                    <a:p>
                      <a:pPr algn="ctr" fontAlgn="ctr"/>
                      <a:r>
                        <a:rPr lang="es-MX" sz="1000" b="1" i="0" u="none" strike="noStrike">
                          <a:solidFill>
                            <a:srgbClr val="FFFFFF"/>
                          </a:solidFill>
                          <a:effectLst/>
                          <a:latin typeface="Century Gothic" panose="020B0502020202020204" pitchFamily="34" charset="0"/>
                        </a:rPr>
                        <a:t>mdp</a:t>
                      </a:r>
                    </a:p>
                  </a:txBody>
                  <a:tcPr marL="0" marR="0" marT="0" marB="0" anchor="ctr">
                    <a:lnL>
                      <a:noFill/>
                    </a:lnL>
                    <a:lnR>
                      <a:noFill/>
                    </a:lnR>
                    <a:lnT>
                      <a:noFill/>
                    </a:lnT>
                    <a:lnB w="6350" cap="flat" cmpd="sng" algn="ctr">
                      <a:solidFill>
                        <a:srgbClr val="A6A6A6"/>
                      </a:solidFill>
                      <a:prstDash val="solid"/>
                      <a:round/>
                      <a:headEnd type="none" w="med" len="med"/>
                      <a:tailEnd type="none" w="med" len="med"/>
                    </a:lnB>
                    <a:solidFill>
                      <a:srgbClr val="C00000"/>
                    </a:solidFill>
                  </a:tcPr>
                </a:tc>
                <a:tc>
                  <a:txBody>
                    <a:bodyPr/>
                    <a:lstStyle/>
                    <a:p>
                      <a:pPr algn="ctr" fontAlgn="ctr"/>
                      <a:r>
                        <a:rPr lang="es-MX" sz="1000" b="1" i="0" u="none" strike="noStrike">
                          <a:solidFill>
                            <a:srgbClr val="FFFFFF"/>
                          </a:solidFill>
                          <a:effectLst/>
                          <a:latin typeface="Century Gothic" panose="020B0502020202020204" pitchFamily="34" charset="0"/>
                        </a:rPr>
                        <a:t>% del CKD</a:t>
                      </a:r>
                    </a:p>
                  </a:txBody>
                  <a:tcPr marL="0" marR="0" marT="0" marB="0" anchor="ctr">
                    <a:lnL>
                      <a:noFill/>
                    </a:lnL>
                    <a:lnR>
                      <a:noFill/>
                    </a:lnR>
                    <a:lnT>
                      <a:noFill/>
                    </a:lnT>
                    <a:lnB w="6350" cap="flat" cmpd="sng" algn="ctr">
                      <a:solidFill>
                        <a:srgbClr val="A6A6A6"/>
                      </a:solidFill>
                      <a:prstDash val="solid"/>
                      <a:round/>
                      <a:headEnd type="none" w="med" len="med"/>
                      <a:tailEnd type="none" w="med" len="med"/>
                    </a:lnB>
                    <a:solidFill>
                      <a:srgbClr val="C00000"/>
                    </a:solidFill>
                  </a:tcPr>
                </a:tc>
                <a:tc vMerge="1">
                  <a:txBody>
                    <a:bodyPr/>
                    <a:lstStyle/>
                    <a:p>
                      <a:endParaRPr lang="es-MX"/>
                    </a:p>
                  </a:txBody>
                  <a:tcPr/>
                </a:tc>
                <a:tc vMerge="1">
                  <a:txBody>
                    <a:bodyPr/>
                    <a:lstStyle/>
                    <a:p>
                      <a:endParaRPr lang="es-MX"/>
                    </a:p>
                  </a:txBody>
                  <a:tcPr/>
                </a:tc>
              </a:tr>
              <a:tr h="571256">
                <a:tc>
                  <a:txBody>
                    <a:bodyPr/>
                    <a:lstStyle/>
                    <a:p>
                      <a:pPr algn="l" fontAlgn="b"/>
                      <a:r>
                        <a:rPr lang="es-MX" sz="1000" b="1" i="0" u="none" strike="noStrike">
                          <a:solidFill>
                            <a:srgbClr val="203764"/>
                          </a:solidFill>
                          <a:effectLst/>
                          <a:latin typeface="Century Gothic" panose="020B0502020202020204" pitchFamily="34" charset="0"/>
                        </a:rPr>
                        <a:t> </a:t>
                      </a:r>
                      <a:endParaRPr lang="es-MX" sz="1000" b="0" i="0" u="none" strike="noStrike">
                        <a:solidFill>
                          <a:srgbClr val="000000"/>
                        </a:solidFill>
                        <a:effectLst/>
                        <a:latin typeface="Calibri" panose="020F0502020204030204" pitchFamily="34" charset="0"/>
                      </a:endParaRPr>
                    </a:p>
                  </a:txBody>
                  <a:tcPr marL="0" marR="0" marT="0" marB="0" anchor="ctr">
                    <a:lnL>
                      <a:noFill/>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tc>
                  <a:txBody>
                    <a:bodyPr/>
                    <a:lstStyle/>
                    <a:p>
                      <a:pPr algn="ctr" fontAlgn="ctr"/>
                      <a:r>
                        <a:rPr lang="es-MX" sz="1000" b="0" i="0" u="none" strike="noStrike">
                          <a:solidFill>
                            <a:srgbClr val="000000"/>
                          </a:solidFill>
                          <a:effectLst/>
                          <a:latin typeface="Century Gothic" panose="020B0502020202020204" pitchFamily="34" charset="0"/>
                        </a:rPr>
                        <a:t>6.4</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2F2F2"/>
                    </a:solidFill>
                  </a:tcPr>
                </a:tc>
                <a:tc>
                  <a:txBody>
                    <a:bodyPr/>
                    <a:lstStyle/>
                    <a:p>
                      <a:pPr algn="ctr" fontAlgn="ctr"/>
                      <a:r>
                        <a:rPr lang="es-MX" sz="1000" b="0" i="0" u="none" strike="noStrike">
                          <a:solidFill>
                            <a:srgbClr val="000000"/>
                          </a:solidFill>
                          <a:effectLst/>
                          <a:latin typeface="Century Gothic" panose="020B0502020202020204" pitchFamily="34" charset="0"/>
                        </a:rPr>
                        <a:t>05-ago-16</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2F2F2"/>
                    </a:solidFill>
                  </a:tcPr>
                </a:tc>
                <a:tc>
                  <a:txBody>
                    <a:bodyPr/>
                    <a:lstStyle/>
                    <a:p>
                      <a:pPr algn="ctr" fontAlgn="ctr"/>
                      <a:r>
                        <a:rPr lang="es-MX" sz="1000" b="0" i="0" u="none" strike="noStrike">
                          <a:solidFill>
                            <a:srgbClr val="000000"/>
                          </a:solidFill>
                          <a:effectLst/>
                          <a:latin typeface="Century Gothic" panose="020B0502020202020204" pitchFamily="34" charset="0"/>
                        </a:rPr>
                        <a:t>350</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2F2F2"/>
                    </a:solidFill>
                  </a:tcPr>
                </a:tc>
                <a:tc>
                  <a:txBody>
                    <a:bodyPr/>
                    <a:lstStyle/>
                    <a:p>
                      <a:pPr algn="ctr" fontAlgn="ctr"/>
                      <a:r>
                        <a:rPr lang="es-MX" sz="1000" b="0" i="0" u="none" strike="noStrike" dirty="0">
                          <a:solidFill>
                            <a:srgbClr val="000000"/>
                          </a:solidFill>
                          <a:effectLst/>
                          <a:latin typeface="Century Gothic" panose="020B0502020202020204" pitchFamily="34" charset="0"/>
                        </a:rPr>
                        <a:t>10.0%</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2F2F2"/>
                    </a:solidFill>
                  </a:tcPr>
                </a:tc>
                <a:tc>
                  <a:txBody>
                    <a:bodyPr/>
                    <a:lstStyle/>
                    <a:p>
                      <a:pPr algn="ctr" fontAlgn="ctr"/>
                      <a:r>
                        <a:rPr lang="es-MX" sz="1000" b="0" i="0" u="none" strike="noStrike">
                          <a:solidFill>
                            <a:srgbClr val="000000"/>
                          </a:solidFill>
                          <a:effectLst/>
                          <a:latin typeface="Century Gothic" panose="020B0502020202020204" pitchFamily="34" charset="0"/>
                        </a:rPr>
                        <a:t>31%</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2F2F2"/>
                    </a:solidFill>
                  </a:tcPr>
                </a:tc>
                <a:tc>
                  <a:txBody>
                    <a:bodyPr/>
                    <a:lstStyle/>
                    <a:p>
                      <a:pPr algn="ctr" fontAlgn="ctr"/>
                      <a:r>
                        <a:rPr lang="es-MX" sz="1000" b="0" i="0" u="none" strike="noStrike" dirty="0">
                          <a:solidFill>
                            <a:schemeClr val="tx1"/>
                          </a:solidFill>
                          <a:effectLst/>
                          <a:latin typeface="Century Gothic" panose="020B0502020202020204" pitchFamily="34" charset="0"/>
                        </a:rPr>
                        <a:t>-</a:t>
                      </a:r>
                      <a:r>
                        <a:rPr lang="es-MX" sz="1000" b="0" i="0" u="none" strike="noStrike" dirty="0" smtClean="0">
                          <a:solidFill>
                            <a:schemeClr val="tx1"/>
                          </a:solidFill>
                          <a:effectLst/>
                          <a:latin typeface="Century Gothic" panose="020B0502020202020204" pitchFamily="34" charset="0"/>
                        </a:rPr>
                        <a:t>6.25%</a:t>
                      </a:r>
                      <a:endParaRPr lang="es-MX" sz="1000" b="0" i="0" u="none" strike="noStrike" dirty="0">
                        <a:solidFill>
                          <a:schemeClr val="tx1"/>
                        </a:solidFill>
                        <a:effectLst/>
                        <a:latin typeface="Century Gothic" panose="020B0502020202020204" pitchFamily="34" charset="0"/>
                      </a:endParaRP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2F2F2"/>
                    </a:solidFill>
                  </a:tcPr>
                </a:tc>
              </a:tr>
              <a:tr h="571256">
                <a:tc>
                  <a:txBody>
                    <a:bodyPr/>
                    <a:lstStyle/>
                    <a:p>
                      <a:pPr algn="l" fontAlgn="b"/>
                      <a:r>
                        <a:rPr lang="es-MX" sz="1000" b="1" i="0" u="none" strike="noStrike">
                          <a:solidFill>
                            <a:srgbClr val="203764"/>
                          </a:solidFill>
                          <a:effectLst/>
                          <a:latin typeface="Century Gothic" panose="020B0502020202020204" pitchFamily="34" charset="0"/>
                        </a:rPr>
                        <a:t> </a:t>
                      </a:r>
                      <a:endParaRPr lang="es-MX" sz="1000" b="0" i="0" u="none" strike="noStrike">
                        <a:solidFill>
                          <a:srgbClr val="000000"/>
                        </a:solidFill>
                        <a:effectLst/>
                        <a:latin typeface="Calibri" panose="020F0502020204030204" pitchFamily="34" charset="0"/>
                      </a:endParaRPr>
                    </a:p>
                  </a:txBody>
                  <a:tcPr marL="0" marR="0" marT="0" marB="0" anchor="ctr">
                    <a:lnL>
                      <a:noFill/>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tc>
                  <a:txBody>
                    <a:bodyPr/>
                    <a:lstStyle/>
                    <a:p>
                      <a:pPr algn="ctr" fontAlgn="ctr"/>
                      <a:r>
                        <a:rPr lang="es-MX" sz="1000" b="0" i="0" u="none" strike="noStrike">
                          <a:solidFill>
                            <a:srgbClr val="000000"/>
                          </a:solidFill>
                          <a:effectLst/>
                          <a:latin typeface="Century Gothic" panose="020B0502020202020204" pitchFamily="34" charset="0"/>
                        </a:rPr>
                        <a:t>9.1</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tc>
                  <a:txBody>
                    <a:bodyPr/>
                    <a:lstStyle/>
                    <a:p>
                      <a:pPr algn="ctr" fontAlgn="ctr"/>
                      <a:r>
                        <a:rPr lang="es-MX" sz="1000" b="0" i="0" u="none" strike="noStrike">
                          <a:solidFill>
                            <a:srgbClr val="000000"/>
                          </a:solidFill>
                          <a:effectLst/>
                          <a:latin typeface="Century Gothic" panose="020B0502020202020204" pitchFamily="34" charset="0"/>
                        </a:rPr>
                        <a:t>19-dic-16</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tc>
                  <a:txBody>
                    <a:bodyPr/>
                    <a:lstStyle/>
                    <a:p>
                      <a:pPr algn="ctr" fontAlgn="ctr"/>
                      <a:r>
                        <a:rPr lang="es-MX" sz="1000" b="0" i="0" u="none" strike="noStrike">
                          <a:solidFill>
                            <a:srgbClr val="000000"/>
                          </a:solidFill>
                          <a:effectLst/>
                          <a:latin typeface="Century Gothic" panose="020B0502020202020204" pitchFamily="34" charset="0"/>
                        </a:rPr>
                        <a:t>300</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tc>
                  <a:txBody>
                    <a:bodyPr/>
                    <a:lstStyle/>
                    <a:p>
                      <a:pPr algn="ctr" fontAlgn="ctr"/>
                      <a:r>
                        <a:rPr lang="es-MX" sz="1000" b="0" i="0" u="none" strike="noStrike" dirty="0">
                          <a:solidFill>
                            <a:srgbClr val="000000"/>
                          </a:solidFill>
                          <a:effectLst/>
                          <a:latin typeface="Century Gothic" panose="020B0502020202020204" pitchFamily="34" charset="0"/>
                        </a:rPr>
                        <a:t>4.3%</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tc>
                  <a:txBody>
                    <a:bodyPr/>
                    <a:lstStyle/>
                    <a:p>
                      <a:pPr algn="ctr" fontAlgn="ctr"/>
                      <a:r>
                        <a:rPr lang="es-MX" sz="1000" b="0" i="0" u="none" strike="noStrike">
                          <a:solidFill>
                            <a:srgbClr val="000000"/>
                          </a:solidFill>
                          <a:effectLst/>
                          <a:latin typeface="Century Gothic" panose="020B0502020202020204" pitchFamily="34" charset="0"/>
                        </a:rPr>
                        <a:t>20%</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tc>
                  <a:txBody>
                    <a:bodyPr/>
                    <a:lstStyle/>
                    <a:p>
                      <a:pPr algn="ctr" fontAlgn="ctr"/>
                      <a:r>
                        <a:rPr lang="es-MX" sz="1000" b="0" i="0" u="none" strike="noStrike" dirty="0" smtClean="0">
                          <a:solidFill>
                            <a:schemeClr val="tx1"/>
                          </a:solidFill>
                          <a:effectLst/>
                          <a:latin typeface="Century Gothic" panose="020B0502020202020204" pitchFamily="34" charset="0"/>
                        </a:rPr>
                        <a:t>-6.55%</a:t>
                      </a:r>
                      <a:endParaRPr lang="es-MX" sz="1000" b="0" i="0" u="none" strike="noStrike" dirty="0">
                        <a:solidFill>
                          <a:schemeClr val="tx1"/>
                        </a:solidFill>
                        <a:effectLst/>
                        <a:latin typeface="Century Gothic" panose="020B0502020202020204" pitchFamily="34" charset="0"/>
                      </a:endParaRP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tr>
              <a:tr h="571256">
                <a:tc>
                  <a:txBody>
                    <a:bodyPr/>
                    <a:lstStyle/>
                    <a:p>
                      <a:pPr algn="l" fontAlgn="b"/>
                      <a:r>
                        <a:rPr lang="es-MX" sz="1000" b="1" i="0" u="none" strike="noStrike">
                          <a:solidFill>
                            <a:srgbClr val="203764"/>
                          </a:solidFill>
                          <a:effectLst/>
                          <a:latin typeface="Century Gothic" panose="020B0502020202020204" pitchFamily="34" charset="0"/>
                        </a:rPr>
                        <a:t> </a:t>
                      </a:r>
                      <a:endParaRPr lang="es-MX" sz="1000" b="0" i="0" u="none" strike="noStrike">
                        <a:solidFill>
                          <a:srgbClr val="000000"/>
                        </a:solidFill>
                        <a:effectLst/>
                        <a:latin typeface="Calibri" panose="020F0502020204030204" pitchFamily="34" charset="0"/>
                      </a:endParaRPr>
                    </a:p>
                  </a:txBody>
                  <a:tcPr marL="0" marR="0" marT="0" marB="0" anchor="ctr">
                    <a:lnL>
                      <a:noFill/>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tc>
                  <a:txBody>
                    <a:bodyPr/>
                    <a:lstStyle/>
                    <a:p>
                      <a:pPr algn="ctr" fontAlgn="ctr"/>
                      <a:r>
                        <a:rPr lang="es-MX" sz="1000" b="0" i="0" u="none" strike="noStrike">
                          <a:solidFill>
                            <a:srgbClr val="000000"/>
                          </a:solidFill>
                          <a:effectLst/>
                          <a:latin typeface="Century Gothic" panose="020B0502020202020204" pitchFamily="34" charset="0"/>
                        </a:rPr>
                        <a:t>8.7</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2F2F2"/>
                    </a:solidFill>
                  </a:tcPr>
                </a:tc>
                <a:tc>
                  <a:txBody>
                    <a:bodyPr/>
                    <a:lstStyle/>
                    <a:p>
                      <a:pPr algn="ctr" fontAlgn="ctr"/>
                      <a:r>
                        <a:rPr lang="es-MX" sz="1000" b="0" i="0" u="none" strike="noStrike">
                          <a:solidFill>
                            <a:srgbClr val="000000"/>
                          </a:solidFill>
                          <a:effectLst/>
                          <a:latin typeface="Century Gothic" panose="020B0502020202020204" pitchFamily="34" charset="0"/>
                        </a:rPr>
                        <a:t>28-abr-17</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2F2F2"/>
                    </a:solidFill>
                  </a:tcPr>
                </a:tc>
                <a:tc>
                  <a:txBody>
                    <a:bodyPr/>
                    <a:lstStyle/>
                    <a:p>
                      <a:pPr algn="ctr" fontAlgn="ctr"/>
                      <a:r>
                        <a:rPr lang="es-MX" sz="1000" b="0" i="0" u="none" strike="noStrike">
                          <a:solidFill>
                            <a:srgbClr val="000000"/>
                          </a:solidFill>
                          <a:effectLst/>
                          <a:latin typeface="Century Gothic" panose="020B0502020202020204" pitchFamily="34" charset="0"/>
                        </a:rPr>
                        <a:t>200</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2F2F2"/>
                    </a:solidFill>
                  </a:tcPr>
                </a:tc>
                <a:tc>
                  <a:txBody>
                    <a:bodyPr/>
                    <a:lstStyle/>
                    <a:p>
                      <a:pPr algn="ctr" fontAlgn="ctr"/>
                      <a:r>
                        <a:rPr lang="es-MX" sz="1000" b="0" i="0" u="none" strike="noStrike">
                          <a:solidFill>
                            <a:srgbClr val="000000"/>
                          </a:solidFill>
                          <a:effectLst/>
                          <a:latin typeface="Century Gothic" panose="020B0502020202020204" pitchFamily="34" charset="0"/>
                        </a:rPr>
                        <a:t>4.5%</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2F2F2"/>
                    </a:solidFill>
                  </a:tcPr>
                </a:tc>
                <a:tc>
                  <a:txBody>
                    <a:bodyPr/>
                    <a:lstStyle/>
                    <a:p>
                      <a:pPr algn="ctr" fontAlgn="ctr"/>
                      <a:r>
                        <a:rPr lang="es-MX" sz="1000" b="0" i="0" u="none" strike="noStrike">
                          <a:solidFill>
                            <a:srgbClr val="000000"/>
                          </a:solidFill>
                          <a:effectLst/>
                          <a:latin typeface="Century Gothic" panose="020B0502020202020204" pitchFamily="34" charset="0"/>
                        </a:rPr>
                        <a:t>20%</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2F2F2"/>
                    </a:solidFill>
                  </a:tcPr>
                </a:tc>
                <a:tc>
                  <a:txBody>
                    <a:bodyPr/>
                    <a:lstStyle/>
                    <a:p>
                      <a:pPr algn="ctr" fontAlgn="ctr"/>
                      <a:r>
                        <a:rPr lang="es-MX" sz="1000" b="0" i="0" u="none" strike="noStrike" dirty="0">
                          <a:solidFill>
                            <a:schemeClr val="tx1"/>
                          </a:solidFill>
                          <a:effectLst/>
                          <a:latin typeface="Century Gothic" panose="020B0502020202020204" pitchFamily="34" charset="0"/>
                        </a:rPr>
                        <a:t>0%</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2F2F2"/>
                    </a:solidFill>
                  </a:tcPr>
                </a:tc>
              </a:tr>
              <a:tr h="571256">
                <a:tc>
                  <a:txBody>
                    <a:bodyPr/>
                    <a:lstStyle/>
                    <a:p>
                      <a:pPr algn="ctr" fontAlgn="ctr"/>
                      <a:r>
                        <a:rPr lang="es-MX" sz="1000" b="1" i="0" u="none" strike="noStrike" dirty="0">
                          <a:solidFill>
                            <a:srgbClr val="203764"/>
                          </a:solidFill>
                          <a:effectLst/>
                          <a:latin typeface="Century Gothic" panose="020B0502020202020204" pitchFamily="34" charset="0"/>
                        </a:rPr>
                        <a:t> </a:t>
                      </a:r>
                    </a:p>
                  </a:txBody>
                  <a:tcPr marL="0" marR="0" marT="0" marB="0" anchor="ctr">
                    <a:lnL>
                      <a:noFill/>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tc>
                  <a:txBody>
                    <a:bodyPr/>
                    <a:lstStyle/>
                    <a:p>
                      <a:pPr algn="ctr" fontAlgn="ctr"/>
                      <a:r>
                        <a:rPr lang="es-MX" sz="1000" b="0" i="0" u="none" strike="noStrike">
                          <a:solidFill>
                            <a:srgbClr val="000000"/>
                          </a:solidFill>
                          <a:effectLst/>
                          <a:latin typeface="Century Gothic" panose="020B0502020202020204" pitchFamily="34" charset="0"/>
                        </a:rPr>
                        <a:t>8.8</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tc>
                  <a:txBody>
                    <a:bodyPr/>
                    <a:lstStyle/>
                    <a:p>
                      <a:pPr algn="ctr" fontAlgn="ctr"/>
                      <a:r>
                        <a:rPr lang="es-MX" sz="1000" b="0" i="0" u="none" strike="noStrike">
                          <a:solidFill>
                            <a:srgbClr val="000000"/>
                          </a:solidFill>
                          <a:effectLst/>
                          <a:latin typeface="Century Gothic" panose="020B0502020202020204" pitchFamily="34" charset="0"/>
                        </a:rPr>
                        <a:t>09-may-17</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tc>
                  <a:txBody>
                    <a:bodyPr/>
                    <a:lstStyle/>
                    <a:p>
                      <a:pPr algn="ctr" fontAlgn="ctr"/>
                      <a:r>
                        <a:rPr lang="es-MX" sz="1000" b="0" i="0" u="none" strike="noStrike">
                          <a:solidFill>
                            <a:srgbClr val="000000"/>
                          </a:solidFill>
                          <a:effectLst/>
                          <a:latin typeface="Century Gothic" panose="020B0502020202020204" pitchFamily="34" charset="0"/>
                        </a:rPr>
                        <a:t>200</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tc>
                  <a:txBody>
                    <a:bodyPr/>
                    <a:lstStyle/>
                    <a:p>
                      <a:pPr algn="ctr" fontAlgn="ctr"/>
                      <a:r>
                        <a:rPr lang="es-MX" sz="1000" b="0" i="0" u="none" strike="noStrike">
                          <a:solidFill>
                            <a:srgbClr val="000000"/>
                          </a:solidFill>
                          <a:effectLst/>
                          <a:latin typeface="Century Gothic" panose="020B0502020202020204" pitchFamily="34" charset="0"/>
                        </a:rPr>
                        <a:t>7.4%</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tc>
                  <a:txBody>
                    <a:bodyPr/>
                    <a:lstStyle/>
                    <a:p>
                      <a:pPr algn="ctr" fontAlgn="ctr"/>
                      <a:r>
                        <a:rPr lang="es-MX" sz="1000" b="0" i="0" u="none" strike="noStrike" dirty="0" smtClean="0">
                          <a:solidFill>
                            <a:srgbClr val="000000"/>
                          </a:solidFill>
                          <a:effectLst/>
                          <a:latin typeface="Century Gothic" panose="020B0502020202020204" pitchFamily="34" charset="0"/>
                        </a:rPr>
                        <a:t>20%</a:t>
                      </a:r>
                      <a:endParaRPr lang="es-MX" sz="1000" b="0" i="0" u="none" strike="noStrike" dirty="0">
                        <a:solidFill>
                          <a:srgbClr val="000000"/>
                        </a:solidFill>
                        <a:effectLst/>
                        <a:latin typeface="Century Gothic" panose="020B0502020202020204" pitchFamily="34" charset="0"/>
                      </a:endParaRP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tc>
                  <a:txBody>
                    <a:bodyPr/>
                    <a:lstStyle/>
                    <a:p>
                      <a:pPr algn="ctr" fontAlgn="ctr"/>
                      <a:r>
                        <a:rPr lang="es-MX" sz="1000" b="0" i="0" u="none" strike="noStrike" dirty="0">
                          <a:solidFill>
                            <a:schemeClr val="tx1"/>
                          </a:solidFill>
                          <a:effectLst/>
                          <a:latin typeface="Century Gothic" panose="020B0502020202020204" pitchFamily="34" charset="0"/>
                        </a:rPr>
                        <a:t>0%</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tr>
              <a:tr h="571256">
                <a:tc>
                  <a:txBody>
                    <a:bodyPr/>
                    <a:lstStyle/>
                    <a:p>
                      <a:pPr algn="ctr" fontAlgn="ctr"/>
                      <a:r>
                        <a:rPr lang="es-MX" sz="1000" b="1" i="0" u="none" strike="noStrike">
                          <a:solidFill>
                            <a:srgbClr val="203764"/>
                          </a:solidFill>
                          <a:effectLst/>
                          <a:latin typeface="Century Gothic" panose="020B0502020202020204" pitchFamily="34" charset="0"/>
                        </a:rPr>
                        <a:t> </a:t>
                      </a:r>
                    </a:p>
                  </a:txBody>
                  <a:tcPr marL="0" marR="0" marT="0" marB="0" anchor="ctr">
                    <a:lnL>
                      <a:noFill/>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tc>
                  <a:txBody>
                    <a:bodyPr/>
                    <a:lstStyle/>
                    <a:p>
                      <a:pPr algn="ctr" fontAlgn="ctr"/>
                      <a:r>
                        <a:rPr lang="es-MX" sz="1000" b="0" i="0" u="none" strike="noStrike">
                          <a:solidFill>
                            <a:srgbClr val="000000"/>
                          </a:solidFill>
                          <a:effectLst/>
                          <a:latin typeface="Century Gothic" panose="020B0502020202020204" pitchFamily="34" charset="0"/>
                        </a:rPr>
                        <a:t>7.1</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2F2F2"/>
                    </a:solidFill>
                  </a:tcPr>
                </a:tc>
                <a:tc>
                  <a:txBody>
                    <a:bodyPr/>
                    <a:lstStyle/>
                    <a:p>
                      <a:pPr algn="ctr" fontAlgn="ctr"/>
                      <a:r>
                        <a:rPr lang="es-MX" sz="1000" b="0" i="0" u="none" strike="noStrike">
                          <a:solidFill>
                            <a:srgbClr val="000000"/>
                          </a:solidFill>
                          <a:effectLst/>
                          <a:latin typeface="Century Gothic" panose="020B0502020202020204" pitchFamily="34" charset="0"/>
                        </a:rPr>
                        <a:t>19-may-17</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2F2F2"/>
                    </a:solidFill>
                  </a:tcPr>
                </a:tc>
                <a:tc>
                  <a:txBody>
                    <a:bodyPr/>
                    <a:lstStyle/>
                    <a:p>
                      <a:pPr algn="ctr" fontAlgn="ctr"/>
                      <a:r>
                        <a:rPr lang="es-MX" sz="1000" b="0" i="0" u="none" strike="noStrike">
                          <a:solidFill>
                            <a:srgbClr val="000000"/>
                          </a:solidFill>
                          <a:effectLst/>
                          <a:latin typeface="Century Gothic" panose="020B0502020202020204" pitchFamily="34" charset="0"/>
                        </a:rPr>
                        <a:t>200</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2F2F2"/>
                    </a:solidFill>
                  </a:tcPr>
                </a:tc>
                <a:tc>
                  <a:txBody>
                    <a:bodyPr/>
                    <a:lstStyle/>
                    <a:p>
                      <a:pPr algn="ctr" fontAlgn="ctr"/>
                      <a:r>
                        <a:rPr lang="es-MX" sz="1000" b="0" i="0" u="none" strike="noStrike">
                          <a:solidFill>
                            <a:srgbClr val="000000"/>
                          </a:solidFill>
                          <a:effectLst/>
                          <a:latin typeface="Century Gothic" panose="020B0502020202020204" pitchFamily="34" charset="0"/>
                        </a:rPr>
                        <a:t>10.0%</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2F2F2"/>
                    </a:solidFill>
                  </a:tcPr>
                </a:tc>
                <a:tc>
                  <a:txBody>
                    <a:bodyPr/>
                    <a:lstStyle/>
                    <a:p>
                      <a:pPr algn="ctr" fontAlgn="ctr"/>
                      <a:r>
                        <a:rPr lang="es-MX" sz="1000" b="0" i="0" u="none" strike="noStrike">
                          <a:solidFill>
                            <a:srgbClr val="000000"/>
                          </a:solidFill>
                          <a:effectLst/>
                          <a:latin typeface="Century Gothic" panose="020B0502020202020204" pitchFamily="34" charset="0"/>
                        </a:rPr>
                        <a:t>20%</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2F2F2"/>
                    </a:solidFill>
                  </a:tcPr>
                </a:tc>
                <a:tc>
                  <a:txBody>
                    <a:bodyPr/>
                    <a:lstStyle/>
                    <a:p>
                      <a:pPr algn="ctr" fontAlgn="ctr"/>
                      <a:r>
                        <a:rPr lang="es-MX" sz="1000" b="0" i="0" u="none" strike="noStrike" dirty="0">
                          <a:solidFill>
                            <a:schemeClr val="tx1"/>
                          </a:solidFill>
                          <a:effectLst/>
                          <a:latin typeface="Century Gothic" panose="020B0502020202020204" pitchFamily="34" charset="0"/>
                        </a:rPr>
                        <a:t>0%</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2F2F2"/>
                    </a:solidFill>
                  </a:tcPr>
                </a:tc>
              </a:tr>
              <a:tr h="673788">
                <a:tc>
                  <a:txBody>
                    <a:bodyPr/>
                    <a:lstStyle/>
                    <a:p>
                      <a:pPr algn="l" fontAlgn="b"/>
                      <a:r>
                        <a:rPr lang="es-MX" sz="1000" b="1" i="0" u="none" strike="noStrike">
                          <a:solidFill>
                            <a:srgbClr val="203764"/>
                          </a:solidFill>
                          <a:effectLst/>
                          <a:latin typeface="Century Gothic" panose="020B0502020202020204" pitchFamily="34" charset="0"/>
                        </a:rPr>
                        <a:t> </a:t>
                      </a:r>
                      <a:endParaRPr lang="es-MX" sz="1000" b="0" i="0" u="none" strike="noStrike">
                        <a:solidFill>
                          <a:srgbClr val="000000"/>
                        </a:solidFill>
                        <a:effectLst/>
                        <a:latin typeface="Calibri" panose="020F0502020204030204" pitchFamily="34" charset="0"/>
                      </a:endParaRPr>
                    </a:p>
                  </a:txBody>
                  <a:tcPr marL="0" marR="0" marT="0" marB="0" anchor="ctr">
                    <a:lnL>
                      <a:noFill/>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tc>
                  <a:txBody>
                    <a:bodyPr/>
                    <a:lstStyle/>
                    <a:p>
                      <a:pPr algn="ctr" fontAlgn="ctr"/>
                      <a:r>
                        <a:rPr lang="es-MX" sz="1000" b="0" i="0" u="none" strike="noStrike">
                          <a:solidFill>
                            <a:srgbClr val="000000"/>
                          </a:solidFill>
                          <a:effectLst/>
                          <a:latin typeface="Century Gothic" panose="020B0502020202020204" pitchFamily="34" charset="0"/>
                        </a:rPr>
                        <a:t>6.6</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tc>
                  <a:txBody>
                    <a:bodyPr/>
                    <a:lstStyle/>
                    <a:p>
                      <a:pPr algn="ctr" fontAlgn="ctr"/>
                      <a:r>
                        <a:rPr lang="es-MX" sz="1000" b="0" i="0" u="none" strike="noStrike">
                          <a:solidFill>
                            <a:srgbClr val="000000"/>
                          </a:solidFill>
                          <a:effectLst/>
                          <a:latin typeface="Century Gothic" panose="020B0502020202020204" pitchFamily="34" charset="0"/>
                        </a:rPr>
                        <a:t>31-may-17</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tc>
                  <a:txBody>
                    <a:bodyPr/>
                    <a:lstStyle/>
                    <a:p>
                      <a:pPr algn="ctr" fontAlgn="ctr"/>
                      <a:r>
                        <a:rPr lang="es-MX" sz="1000" b="0" i="0" u="none" strike="noStrike">
                          <a:solidFill>
                            <a:srgbClr val="000000"/>
                          </a:solidFill>
                          <a:effectLst/>
                          <a:latin typeface="Century Gothic" panose="020B0502020202020204" pitchFamily="34" charset="0"/>
                        </a:rPr>
                        <a:t>300</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tc>
                  <a:txBody>
                    <a:bodyPr/>
                    <a:lstStyle/>
                    <a:p>
                      <a:pPr algn="ctr" fontAlgn="ctr"/>
                      <a:r>
                        <a:rPr lang="es-MX" sz="1000" b="0" i="0" u="none" strike="noStrike">
                          <a:solidFill>
                            <a:srgbClr val="000000"/>
                          </a:solidFill>
                          <a:effectLst/>
                          <a:latin typeface="Century Gothic" panose="020B0502020202020204" pitchFamily="34" charset="0"/>
                        </a:rPr>
                        <a:t>5.4%</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tc>
                  <a:txBody>
                    <a:bodyPr/>
                    <a:lstStyle/>
                    <a:p>
                      <a:pPr algn="ctr" fontAlgn="ctr"/>
                      <a:r>
                        <a:rPr lang="es-MX" sz="1000" b="0" i="0" u="none" strike="noStrike">
                          <a:solidFill>
                            <a:srgbClr val="000000"/>
                          </a:solidFill>
                          <a:effectLst/>
                          <a:latin typeface="Century Gothic" panose="020B0502020202020204" pitchFamily="34" charset="0"/>
                        </a:rPr>
                        <a:t>20%</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tc>
                  <a:txBody>
                    <a:bodyPr/>
                    <a:lstStyle/>
                    <a:p>
                      <a:pPr algn="ctr" fontAlgn="ctr"/>
                      <a:r>
                        <a:rPr lang="es-MX" sz="1000" b="0" i="0" u="none" strike="noStrike" dirty="0" smtClean="0">
                          <a:solidFill>
                            <a:schemeClr val="tx1"/>
                          </a:solidFill>
                          <a:effectLst/>
                          <a:latin typeface="Century Gothic" panose="020B0502020202020204" pitchFamily="34" charset="0"/>
                        </a:rPr>
                        <a:t>0%</a:t>
                      </a:r>
                      <a:endParaRPr lang="es-MX" sz="1000" b="0" i="0" u="none" strike="noStrike" dirty="0">
                        <a:solidFill>
                          <a:schemeClr val="tx1"/>
                        </a:solidFill>
                        <a:effectLst/>
                        <a:latin typeface="Century Gothic" panose="020B0502020202020204" pitchFamily="34" charset="0"/>
                      </a:endParaRP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tr>
              <a:tr h="166029">
                <a:tc>
                  <a:txBody>
                    <a:bodyPr/>
                    <a:lstStyle/>
                    <a:p>
                      <a:pPr algn="ctr" fontAlgn="ctr"/>
                      <a:r>
                        <a:rPr lang="es-MX" sz="1000" b="1" i="0" u="none" strike="noStrike">
                          <a:solidFill>
                            <a:srgbClr val="000000"/>
                          </a:solidFill>
                          <a:effectLst/>
                          <a:latin typeface="Century Gothic" panose="020B0502020202020204" pitchFamily="34" charset="0"/>
                        </a:rPr>
                        <a:t> </a:t>
                      </a:r>
                    </a:p>
                  </a:txBody>
                  <a:tcPr marL="0" marR="0" marT="0" marB="0" anchor="ctr">
                    <a:lnL>
                      <a:noFill/>
                    </a:lnL>
                    <a:lnR>
                      <a:noFill/>
                    </a:lnR>
                    <a:lnT w="6350" cap="flat" cmpd="sng" algn="ctr">
                      <a:solidFill>
                        <a:srgbClr val="A6A6A6"/>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FFFFFF"/>
                    </a:solidFill>
                  </a:tcPr>
                </a:tc>
                <a:tc>
                  <a:txBody>
                    <a:bodyPr/>
                    <a:lstStyle/>
                    <a:p>
                      <a:pPr algn="ctr" fontAlgn="ctr"/>
                      <a:r>
                        <a:rPr lang="es-MX" sz="1000" b="1" i="0" u="none" strike="noStrike">
                          <a:solidFill>
                            <a:srgbClr val="203764"/>
                          </a:solidFill>
                          <a:effectLst/>
                          <a:latin typeface="Century Gothic" panose="020B0502020202020204" pitchFamily="34" charset="0"/>
                        </a:rPr>
                        <a:t> </a:t>
                      </a:r>
                    </a:p>
                  </a:txBody>
                  <a:tcPr marL="0" marR="0" marT="0" marB="0" anchor="ctr">
                    <a:lnL>
                      <a:noFill/>
                    </a:lnL>
                    <a:lnR>
                      <a:noFill/>
                    </a:lnR>
                    <a:lnT w="6350" cap="flat" cmpd="sng" algn="ctr">
                      <a:solidFill>
                        <a:srgbClr val="A6A6A6"/>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FFFFFF"/>
                    </a:solidFill>
                  </a:tcPr>
                </a:tc>
                <a:tc>
                  <a:txBody>
                    <a:bodyPr/>
                    <a:lstStyle/>
                    <a:p>
                      <a:pPr algn="ctr" fontAlgn="ctr"/>
                      <a:r>
                        <a:rPr lang="es-MX" sz="1000" b="1" i="0" u="none" strike="noStrike">
                          <a:solidFill>
                            <a:srgbClr val="000000"/>
                          </a:solidFill>
                          <a:effectLst/>
                          <a:latin typeface="Century Gothic" panose="020B0502020202020204" pitchFamily="34" charset="0"/>
                        </a:rPr>
                        <a:t> </a:t>
                      </a:r>
                    </a:p>
                  </a:txBody>
                  <a:tcPr marL="0" marR="0" marT="0" marB="0" anchor="ctr">
                    <a:lnL>
                      <a:noFill/>
                    </a:lnL>
                    <a:lnR>
                      <a:noFill/>
                    </a:lnR>
                    <a:lnT w="6350" cap="flat" cmpd="sng" algn="ctr">
                      <a:solidFill>
                        <a:srgbClr val="A6A6A6"/>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FFFFFF"/>
                    </a:solidFill>
                  </a:tcPr>
                </a:tc>
                <a:tc>
                  <a:txBody>
                    <a:bodyPr/>
                    <a:lstStyle/>
                    <a:p>
                      <a:pPr algn="ctr" fontAlgn="ctr"/>
                      <a:r>
                        <a:rPr lang="es-MX" sz="1000" b="1" i="0" u="none" strike="noStrike">
                          <a:solidFill>
                            <a:srgbClr val="000000"/>
                          </a:solidFill>
                          <a:effectLst/>
                          <a:latin typeface="Century Gothic" panose="020B0502020202020204" pitchFamily="34" charset="0"/>
                        </a:rPr>
                        <a:t> </a:t>
                      </a:r>
                    </a:p>
                  </a:txBody>
                  <a:tcPr marL="0" marR="0" marT="0" marB="0" anchor="ctr">
                    <a:lnL>
                      <a:noFill/>
                    </a:lnL>
                    <a:lnR>
                      <a:noFill/>
                    </a:lnR>
                    <a:lnT w="6350" cap="flat" cmpd="sng" algn="ctr">
                      <a:solidFill>
                        <a:srgbClr val="A6A6A6"/>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FFFFFF"/>
                    </a:solidFill>
                  </a:tcPr>
                </a:tc>
                <a:tc>
                  <a:txBody>
                    <a:bodyPr/>
                    <a:lstStyle/>
                    <a:p>
                      <a:pPr algn="ctr" fontAlgn="ctr"/>
                      <a:r>
                        <a:rPr lang="es-MX" sz="1000" b="1" i="0" u="none" strike="noStrike">
                          <a:solidFill>
                            <a:srgbClr val="000000"/>
                          </a:solidFill>
                          <a:effectLst/>
                          <a:latin typeface="Century Gothic" panose="020B0502020202020204" pitchFamily="34" charset="0"/>
                        </a:rPr>
                        <a:t> </a:t>
                      </a:r>
                    </a:p>
                  </a:txBody>
                  <a:tcPr marL="0" marR="0" marT="0" marB="0" anchor="ctr">
                    <a:lnL>
                      <a:noFill/>
                    </a:lnL>
                    <a:lnR>
                      <a:noFill/>
                    </a:lnR>
                    <a:lnT w="6350" cap="flat" cmpd="sng" algn="ctr">
                      <a:solidFill>
                        <a:srgbClr val="A6A6A6"/>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FFFFFF"/>
                    </a:solidFill>
                  </a:tcPr>
                </a:tc>
                <a:tc>
                  <a:txBody>
                    <a:bodyPr/>
                    <a:lstStyle/>
                    <a:p>
                      <a:pPr algn="ctr" fontAlgn="ctr"/>
                      <a:r>
                        <a:rPr lang="es-MX" sz="1000" b="0" i="0" u="none" strike="noStrike">
                          <a:solidFill>
                            <a:srgbClr val="000000"/>
                          </a:solidFill>
                          <a:effectLst/>
                          <a:latin typeface="Century Gothic" panose="020B0502020202020204" pitchFamily="34" charset="0"/>
                        </a:rPr>
                        <a:t> </a:t>
                      </a:r>
                    </a:p>
                  </a:txBody>
                  <a:tcPr marL="0" marR="0" marT="0" marB="0" anchor="ctr">
                    <a:lnL>
                      <a:noFill/>
                    </a:lnL>
                    <a:lnR>
                      <a:noFill/>
                    </a:lnR>
                    <a:lnT w="6350" cap="flat" cmpd="sng" algn="ctr">
                      <a:solidFill>
                        <a:srgbClr val="A6A6A6"/>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FFFFFF"/>
                    </a:solidFill>
                  </a:tcPr>
                </a:tc>
                <a:tc>
                  <a:txBody>
                    <a:bodyPr/>
                    <a:lstStyle/>
                    <a:p>
                      <a:pPr algn="ctr" fontAlgn="ctr"/>
                      <a:r>
                        <a:rPr lang="es-MX" sz="1000" b="0" i="0" u="none" strike="noStrike" dirty="0">
                          <a:solidFill>
                            <a:schemeClr val="tx1"/>
                          </a:solidFill>
                          <a:effectLst/>
                          <a:latin typeface="Century Gothic" panose="020B0502020202020204" pitchFamily="34" charset="0"/>
                        </a:rPr>
                        <a:t> </a:t>
                      </a:r>
                    </a:p>
                  </a:txBody>
                  <a:tcPr marL="0" marR="0" marT="0" marB="0" anchor="ctr">
                    <a:lnL>
                      <a:noFill/>
                    </a:lnL>
                    <a:lnR>
                      <a:noFill/>
                    </a:lnR>
                    <a:lnT w="6350" cap="flat" cmpd="sng" algn="ctr">
                      <a:solidFill>
                        <a:srgbClr val="A6A6A6"/>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FFFFFF"/>
                    </a:solidFill>
                  </a:tcPr>
                </a:tc>
              </a:tr>
              <a:tr h="446750">
                <a:tc>
                  <a:txBody>
                    <a:bodyPr/>
                    <a:lstStyle/>
                    <a:p>
                      <a:pPr algn="ctr" fontAlgn="ctr"/>
                      <a:r>
                        <a:rPr lang="es-MX" sz="1100" b="1" i="0" u="none" strike="noStrike">
                          <a:solidFill>
                            <a:srgbClr val="C00000"/>
                          </a:solidFill>
                          <a:effectLst/>
                          <a:latin typeface="Century Gothic" panose="020B0502020202020204" pitchFamily="34" charset="0"/>
                        </a:rPr>
                        <a:t>Total</a:t>
                      </a:r>
                    </a:p>
                  </a:txBody>
                  <a:tcPr marL="0" marR="0" marT="0" marB="0" anchor="ctr">
                    <a:lnL>
                      <a:noFill/>
                    </a:lnL>
                    <a:lnR>
                      <a:noFill/>
                    </a:lnR>
                    <a:lnT w="25400" cap="flat" cmpd="dbl" algn="ctr">
                      <a:solidFill>
                        <a:srgbClr val="000000"/>
                      </a:solidFill>
                      <a:prstDash val="solid"/>
                      <a:round/>
                      <a:headEnd type="none" w="med" len="med"/>
                      <a:tailEnd type="none" w="med" len="med"/>
                    </a:lnT>
                    <a:lnB>
                      <a:noFill/>
                    </a:lnB>
                    <a:solidFill>
                      <a:srgbClr val="FFFFFF"/>
                    </a:solidFill>
                  </a:tcPr>
                </a:tc>
                <a:tc>
                  <a:txBody>
                    <a:bodyPr/>
                    <a:lstStyle/>
                    <a:p>
                      <a:pPr algn="ctr" fontAlgn="ctr"/>
                      <a:r>
                        <a:rPr lang="es-MX" sz="1000" b="1" i="0" u="none" strike="noStrike">
                          <a:solidFill>
                            <a:srgbClr val="203764"/>
                          </a:solidFill>
                          <a:effectLst/>
                          <a:latin typeface="Century Gothic" panose="020B0502020202020204" pitchFamily="34" charset="0"/>
                        </a:rPr>
                        <a:t> </a:t>
                      </a:r>
                    </a:p>
                  </a:txBody>
                  <a:tcPr marL="0" marR="0" marT="0" marB="0" anchor="ctr">
                    <a:lnL>
                      <a:noFill/>
                    </a:lnL>
                    <a:lnR>
                      <a:noFill/>
                    </a:lnR>
                    <a:lnT w="25400" cap="flat" cmpd="dbl" algn="ctr">
                      <a:solidFill>
                        <a:srgbClr val="000000"/>
                      </a:solidFill>
                      <a:prstDash val="solid"/>
                      <a:round/>
                      <a:headEnd type="none" w="med" len="med"/>
                      <a:tailEnd type="none" w="med" len="med"/>
                    </a:lnT>
                    <a:lnB>
                      <a:noFill/>
                    </a:lnB>
                    <a:solidFill>
                      <a:srgbClr val="FFFFFF"/>
                    </a:solidFill>
                  </a:tcPr>
                </a:tc>
                <a:tc>
                  <a:txBody>
                    <a:bodyPr/>
                    <a:lstStyle/>
                    <a:p>
                      <a:pPr algn="ctr" fontAlgn="ctr"/>
                      <a:r>
                        <a:rPr lang="es-MX" sz="1000" b="0" i="0" u="none" strike="noStrike">
                          <a:solidFill>
                            <a:srgbClr val="203764"/>
                          </a:solidFill>
                          <a:effectLst/>
                          <a:latin typeface="Century Gothic" panose="020B0502020202020204" pitchFamily="34" charset="0"/>
                        </a:rPr>
                        <a:t> </a:t>
                      </a:r>
                    </a:p>
                  </a:txBody>
                  <a:tcPr marL="0" marR="0" marT="0" marB="0" anchor="ctr">
                    <a:lnL>
                      <a:noFill/>
                    </a:lnL>
                    <a:lnR>
                      <a:noFill/>
                    </a:lnR>
                    <a:lnT w="25400" cap="flat" cmpd="dbl" algn="ctr">
                      <a:solidFill>
                        <a:srgbClr val="000000"/>
                      </a:solidFill>
                      <a:prstDash val="solid"/>
                      <a:round/>
                      <a:headEnd type="none" w="med" len="med"/>
                      <a:tailEnd type="none" w="med" len="med"/>
                    </a:lnT>
                    <a:lnB>
                      <a:noFill/>
                    </a:lnB>
                    <a:solidFill>
                      <a:srgbClr val="FFFFFF"/>
                    </a:solidFill>
                  </a:tcPr>
                </a:tc>
                <a:tc>
                  <a:txBody>
                    <a:bodyPr/>
                    <a:lstStyle/>
                    <a:p>
                      <a:pPr algn="ctr" fontAlgn="ctr"/>
                      <a:r>
                        <a:rPr lang="es-MX" sz="1000" b="0" i="0" u="none" strike="noStrike">
                          <a:solidFill>
                            <a:srgbClr val="C00000"/>
                          </a:solidFill>
                          <a:effectLst/>
                          <a:latin typeface="Century Gothic" panose="020B0502020202020204" pitchFamily="34" charset="0"/>
                        </a:rPr>
                        <a:t>1550 mdp</a:t>
                      </a:r>
                    </a:p>
                  </a:txBody>
                  <a:tcPr marL="0" marR="0" marT="0" marB="0" anchor="ctr">
                    <a:lnL>
                      <a:noFill/>
                    </a:lnL>
                    <a:lnR>
                      <a:noFill/>
                    </a:lnR>
                    <a:lnT w="25400" cap="flat" cmpd="dbl" algn="ctr">
                      <a:solidFill>
                        <a:srgbClr val="000000"/>
                      </a:solidFill>
                      <a:prstDash val="solid"/>
                      <a:round/>
                      <a:headEnd type="none" w="med" len="med"/>
                      <a:tailEnd type="none" w="med" len="med"/>
                    </a:lnT>
                    <a:lnB>
                      <a:noFill/>
                    </a:lnB>
                    <a:solidFill>
                      <a:srgbClr val="FFFFFF"/>
                    </a:solidFill>
                  </a:tcPr>
                </a:tc>
                <a:tc>
                  <a:txBody>
                    <a:bodyPr/>
                    <a:lstStyle/>
                    <a:p>
                      <a:pPr algn="ctr" fontAlgn="ctr"/>
                      <a:r>
                        <a:rPr lang="es-MX" sz="1000" b="0" i="0" u="none" strike="noStrike">
                          <a:solidFill>
                            <a:srgbClr val="000000"/>
                          </a:solidFill>
                          <a:effectLst/>
                          <a:latin typeface="Century Gothic" panose="020B0502020202020204" pitchFamily="34" charset="0"/>
                        </a:rPr>
                        <a:t> </a:t>
                      </a:r>
                    </a:p>
                  </a:txBody>
                  <a:tcPr marL="0" marR="0" marT="0" marB="0" anchor="ctr">
                    <a:lnL>
                      <a:noFill/>
                    </a:lnL>
                    <a:lnR>
                      <a:noFill/>
                    </a:lnR>
                    <a:lnT w="25400" cap="flat" cmpd="dbl" algn="ctr">
                      <a:solidFill>
                        <a:srgbClr val="000000"/>
                      </a:solidFill>
                      <a:prstDash val="solid"/>
                      <a:round/>
                      <a:headEnd type="none" w="med" len="med"/>
                      <a:tailEnd type="none" w="med" len="med"/>
                    </a:lnT>
                    <a:lnB>
                      <a:noFill/>
                    </a:lnB>
                    <a:solidFill>
                      <a:srgbClr val="FFFFFF"/>
                    </a:solidFill>
                  </a:tcPr>
                </a:tc>
                <a:tc>
                  <a:txBody>
                    <a:bodyPr/>
                    <a:lstStyle/>
                    <a:p>
                      <a:pPr algn="ctr" fontAlgn="ctr"/>
                      <a:r>
                        <a:rPr lang="es-MX" sz="1000" b="0" i="0" u="none" strike="noStrike">
                          <a:solidFill>
                            <a:srgbClr val="C00000"/>
                          </a:solidFill>
                          <a:effectLst/>
                          <a:latin typeface="Century Gothic" panose="020B0502020202020204" pitchFamily="34" charset="0"/>
                        </a:rPr>
                        <a:t>348.5 mdp</a:t>
                      </a:r>
                    </a:p>
                  </a:txBody>
                  <a:tcPr marL="0" marR="0" marT="0" marB="0" anchor="ctr">
                    <a:lnL>
                      <a:noFill/>
                    </a:lnL>
                    <a:lnR>
                      <a:noFill/>
                    </a:lnR>
                    <a:lnT w="25400" cap="flat" cmpd="dbl" algn="ctr">
                      <a:solidFill>
                        <a:srgbClr val="000000"/>
                      </a:solidFill>
                      <a:prstDash val="solid"/>
                      <a:round/>
                      <a:headEnd type="none" w="med" len="med"/>
                      <a:tailEnd type="none" w="med" len="med"/>
                    </a:lnT>
                    <a:lnB>
                      <a:noFill/>
                    </a:lnB>
                    <a:solidFill>
                      <a:srgbClr val="FFFFFF"/>
                    </a:solidFill>
                  </a:tcPr>
                </a:tc>
                <a:tc>
                  <a:txBody>
                    <a:bodyPr/>
                    <a:lstStyle/>
                    <a:p>
                      <a:pPr algn="ctr" fontAlgn="ctr"/>
                      <a:r>
                        <a:rPr lang="es-MX" sz="1000" b="0" i="0" u="none" strike="noStrike" dirty="0" smtClean="0">
                          <a:solidFill>
                            <a:srgbClr val="C00000"/>
                          </a:solidFill>
                          <a:effectLst/>
                          <a:latin typeface="Century Gothic" panose="020B0502020202020204" pitchFamily="34" charset="0"/>
                        </a:rPr>
                        <a:t>-4.9%</a:t>
                      </a:r>
                      <a:endParaRPr lang="es-MX" sz="1000" b="0" i="0" u="none" strike="noStrike" dirty="0">
                        <a:solidFill>
                          <a:srgbClr val="C00000"/>
                        </a:solidFill>
                        <a:effectLst/>
                        <a:latin typeface="Century Gothic" panose="020B0502020202020204" pitchFamily="34" charset="0"/>
                      </a:endParaRPr>
                    </a:p>
                  </a:txBody>
                  <a:tcPr marL="0" marR="0" marT="0" marB="0" anchor="ctr">
                    <a:lnL>
                      <a:noFill/>
                    </a:lnL>
                    <a:lnR>
                      <a:noFill/>
                    </a:lnR>
                    <a:lnT w="25400" cap="flat" cmpd="dbl" algn="ctr">
                      <a:solidFill>
                        <a:srgbClr val="000000"/>
                      </a:solidFill>
                      <a:prstDash val="solid"/>
                      <a:round/>
                      <a:headEnd type="none" w="med" len="med"/>
                      <a:tailEnd type="none" w="med" len="med"/>
                    </a:lnT>
                    <a:lnB>
                      <a:noFill/>
                    </a:lnB>
                    <a:solidFill>
                      <a:srgbClr val="FFFFFF"/>
                    </a:solidFill>
                  </a:tcPr>
                </a:tc>
              </a:tr>
            </a:tbl>
          </a:graphicData>
        </a:graphic>
      </p:graphicFrame>
      <p:pic>
        <p:nvPicPr>
          <p:cNvPr id="14" name="Imagen 13"/>
          <p:cNvPicPr>
            <a:picLocks noChangeAspect="1"/>
          </p:cNvPicPr>
          <p:nvPr/>
        </p:nvPicPr>
        <p:blipFill>
          <a:blip r:embed="rId2"/>
          <a:stretch>
            <a:fillRect/>
          </a:stretch>
        </p:blipFill>
        <p:spPr>
          <a:xfrm>
            <a:off x="813593" y="2198537"/>
            <a:ext cx="1649413" cy="334963"/>
          </a:xfrm>
          <a:prstGeom prst="rect">
            <a:avLst/>
          </a:prstGeom>
        </p:spPr>
      </p:pic>
      <p:pic>
        <p:nvPicPr>
          <p:cNvPr id="15" name="Imagen 14"/>
          <p:cNvPicPr>
            <a:picLocks noChangeAspect="1"/>
          </p:cNvPicPr>
          <p:nvPr/>
        </p:nvPicPr>
        <p:blipFill rotWithShape="1">
          <a:blip r:embed="rId3"/>
          <a:srcRect l="8190" t="18518" r="6652" b="22223"/>
          <a:stretch/>
        </p:blipFill>
        <p:spPr>
          <a:xfrm>
            <a:off x="840580" y="2722489"/>
            <a:ext cx="1595437" cy="457200"/>
          </a:xfrm>
          <a:prstGeom prst="rect">
            <a:avLst/>
          </a:prstGeom>
        </p:spPr>
      </p:pic>
      <p:pic>
        <p:nvPicPr>
          <p:cNvPr id="16" name="Imagen 15"/>
          <p:cNvPicPr>
            <a:picLocks noChangeAspect="1"/>
          </p:cNvPicPr>
          <p:nvPr/>
        </p:nvPicPr>
        <p:blipFill rotWithShape="1">
          <a:blip r:embed="rId4"/>
          <a:srcRect l="4457" t="31276" r="6833" b="24398"/>
          <a:stretch/>
        </p:blipFill>
        <p:spPr>
          <a:xfrm>
            <a:off x="919253" y="3243753"/>
            <a:ext cx="1443038" cy="479425"/>
          </a:xfrm>
          <a:prstGeom prst="rect">
            <a:avLst/>
          </a:prstGeom>
        </p:spPr>
      </p:pic>
      <p:pic>
        <p:nvPicPr>
          <p:cNvPr id="17" name="Imagen 16"/>
          <p:cNvPicPr>
            <a:picLocks noChangeAspect="1"/>
          </p:cNvPicPr>
          <p:nvPr/>
        </p:nvPicPr>
        <p:blipFill rotWithShape="1">
          <a:blip r:embed="rId5"/>
          <a:srcRect l="1852" t="89" r="-1239" b="2411"/>
          <a:stretch/>
        </p:blipFill>
        <p:spPr>
          <a:xfrm>
            <a:off x="1358660" y="3787242"/>
            <a:ext cx="532466" cy="536958"/>
          </a:xfrm>
          <a:prstGeom prst="rect">
            <a:avLst/>
          </a:prstGeom>
        </p:spPr>
      </p:pic>
      <p:pic>
        <p:nvPicPr>
          <p:cNvPr id="18" name="Imagen 17"/>
          <p:cNvPicPr>
            <a:picLocks noChangeAspect="1"/>
          </p:cNvPicPr>
          <p:nvPr/>
        </p:nvPicPr>
        <p:blipFill rotWithShape="1">
          <a:blip r:embed="rId6"/>
          <a:srcRect l="7313" t="1594"/>
          <a:stretch/>
        </p:blipFill>
        <p:spPr>
          <a:xfrm>
            <a:off x="908930" y="4481571"/>
            <a:ext cx="1431925" cy="344487"/>
          </a:xfrm>
          <a:prstGeom prst="rect">
            <a:avLst/>
          </a:prstGeom>
        </p:spPr>
      </p:pic>
      <p:pic>
        <p:nvPicPr>
          <p:cNvPr id="19" name="Imagen 18"/>
          <p:cNvPicPr>
            <a:picLocks noChangeAspect="1"/>
          </p:cNvPicPr>
          <p:nvPr/>
        </p:nvPicPr>
        <p:blipFill rotWithShape="1">
          <a:blip r:embed="rId7"/>
          <a:srcRect l="4981"/>
          <a:stretch/>
        </p:blipFill>
        <p:spPr>
          <a:xfrm>
            <a:off x="1170277" y="5082593"/>
            <a:ext cx="936046" cy="414485"/>
          </a:xfrm>
          <a:prstGeom prst="rect">
            <a:avLst/>
          </a:prstGeom>
        </p:spPr>
      </p:pic>
    </p:spTree>
    <p:extLst>
      <p:ext uri="{BB962C8B-B14F-4D97-AF65-F5344CB8AC3E}">
        <p14:creationId xmlns:p14="http://schemas.microsoft.com/office/powerpoint/2010/main" val="395291396"/>
      </p:ext>
    </p:extLst>
  </p:cSld>
  <p:clrMapOvr>
    <a:masterClrMapping/>
  </p:clrMapOvr>
  <p:timing>
    <p:tnLst>
      <p:par>
        <p:cT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391827" y="288000"/>
            <a:ext cx="7407462" cy="631524"/>
          </a:xfrm>
        </p:spPr>
        <p:txBody>
          <a:bodyPr vert="horz" lIns="91440" tIns="45720" rIns="91440" bIns="45720" rtlCol="0" anchor="ctr">
            <a:normAutofit/>
          </a:bodyPr>
          <a:lstStyle/>
          <a:p>
            <a:r>
              <a:rPr lang="es-ES" sz="2000" b="1" dirty="0" smtClean="0">
                <a:latin typeface="Century Gothic" panose="020B0502020202020204" pitchFamily="34" charset="0"/>
                <a:ea typeface="+mj-ea"/>
              </a:rPr>
              <a:t>Se tienen seis </a:t>
            </a:r>
            <a:r>
              <a:rPr lang="es-ES" sz="2000" b="1" dirty="0" err="1" smtClean="0">
                <a:latin typeface="Century Gothic" panose="020B0502020202020204" pitchFamily="34" charset="0"/>
                <a:ea typeface="+mj-ea"/>
              </a:rPr>
              <a:t>CKD’s</a:t>
            </a:r>
            <a:r>
              <a:rPr lang="es-ES" sz="2000" b="1" dirty="0" smtClean="0">
                <a:latin typeface="Century Gothic" panose="020B0502020202020204" pitchFamily="34" charset="0"/>
                <a:ea typeface="+mj-ea"/>
              </a:rPr>
              <a:t> en el </a:t>
            </a:r>
            <a:r>
              <a:rPr lang="es-ES" sz="2000" b="1" dirty="0" err="1" smtClean="0">
                <a:latin typeface="Century Gothic" panose="020B0502020202020204" pitchFamily="34" charset="0"/>
                <a:ea typeface="+mj-ea"/>
              </a:rPr>
              <a:t>Fanvit</a:t>
            </a:r>
            <a:endParaRPr lang="es-MX" sz="2000" b="1" dirty="0">
              <a:latin typeface="Century Gothic" panose="020B0502020202020204" pitchFamily="34" charset="0"/>
              <a:ea typeface="+mj-ea"/>
            </a:endParaRPr>
          </a:p>
        </p:txBody>
      </p:sp>
      <p:sp>
        <p:nvSpPr>
          <p:cNvPr id="8" name="2 Marcador de contenido"/>
          <p:cNvSpPr>
            <a:spLocks noGrp="1"/>
          </p:cNvSpPr>
          <p:nvPr>
            <p:ph idx="1"/>
          </p:nvPr>
        </p:nvSpPr>
        <p:spPr>
          <a:xfrm>
            <a:off x="371475" y="1054526"/>
            <a:ext cx="8315325" cy="1312799"/>
          </a:xfrm>
          <a:noFill/>
        </p:spPr>
        <p:txBody>
          <a:bodyPr>
            <a:noAutofit/>
          </a:bodyPr>
          <a:lstStyle/>
          <a:p>
            <a:pPr indent="-285750" algn="just">
              <a:spcBef>
                <a:spcPts val="0"/>
              </a:spcBef>
              <a:spcAft>
                <a:spcPts val="600"/>
              </a:spcAft>
              <a:buClr>
                <a:srgbClr val="CD0000"/>
              </a:buClr>
              <a:buSzPct val="110000"/>
            </a:pPr>
            <a:r>
              <a:rPr lang="es-MX" sz="1300" b="1" dirty="0">
                <a:latin typeface="Century Gothic" panose="020B0502020202020204" pitchFamily="34" charset="0"/>
              </a:rPr>
              <a:t>Se han comprometido 1,550 </a:t>
            </a:r>
            <a:r>
              <a:rPr lang="es-MX" sz="1300" b="1" dirty="0" err="1" smtClean="0">
                <a:latin typeface="Century Gothic" panose="020B0502020202020204" pitchFamily="34" charset="0"/>
              </a:rPr>
              <a:t>mdp</a:t>
            </a:r>
            <a:endParaRPr lang="es-MX" sz="1300" b="1" dirty="0" smtClean="0">
              <a:latin typeface="Century Gothic" panose="020B0502020202020204" pitchFamily="34" charset="0"/>
            </a:endParaRPr>
          </a:p>
          <a:p>
            <a:pPr indent="-285750" algn="just">
              <a:spcBef>
                <a:spcPts val="0"/>
              </a:spcBef>
              <a:spcAft>
                <a:spcPts val="600"/>
              </a:spcAft>
              <a:buClr>
                <a:srgbClr val="CD0000"/>
              </a:buClr>
              <a:buSzPct val="110000"/>
            </a:pPr>
            <a:r>
              <a:rPr lang="es-MX" sz="1300" dirty="0" smtClean="0">
                <a:latin typeface="Century Gothic" panose="020B0502020202020204" pitchFamily="34" charset="0"/>
              </a:rPr>
              <a:t>En total, el monto comprometido en </a:t>
            </a:r>
            <a:r>
              <a:rPr lang="es-MX" sz="1300" dirty="0" err="1" smtClean="0">
                <a:latin typeface="Century Gothic" panose="020B0502020202020204" pitchFamily="34" charset="0"/>
              </a:rPr>
              <a:t>CKD’s</a:t>
            </a:r>
            <a:r>
              <a:rPr lang="es-MX" sz="1300" dirty="0" smtClean="0">
                <a:latin typeface="Century Gothic" panose="020B0502020202020204" pitchFamily="34" charset="0"/>
              </a:rPr>
              <a:t> es el </a:t>
            </a:r>
            <a:r>
              <a:rPr lang="es-MX" sz="1300" b="1" dirty="0" smtClean="0">
                <a:latin typeface="Century Gothic" panose="020B0502020202020204" pitchFamily="34" charset="0"/>
              </a:rPr>
              <a:t>1.24% del </a:t>
            </a:r>
            <a:r>
              <a:rPr lang="es-MX" sz="1300" b="1" dirty="0" err="1" smtClean="0">
                <a:latin typeface="Century Gothic" panose="020B0502020202020204" pitchFamily="34" charset="0"/>
              </a:rPr>
              <a:t>Fanvit</a:t>
            </a:r>
            <a:endParaRPr lang="es-MX" sz="1300" b="1" dirty="0" smtClean="0">
              <a:latin typeface="Century Gothic" panose="020B0502020202020204" pitchFamily="34" charset="0"/>
            </a:endParaRPr>
          </a:p>
          <a:p>
            <a:pPr indent="-285750" algn="just">
              <a:spcBef>
                <a:spcPts val="0"/>
              </a:spcBef>
              <a:spcAft>
                <a:spcPts val="600"/>
              </a:spcAft>
              <a:buClr>
                <a:srgbClr val="CD0000"/>
              </a:buClr>
              <a:buSzPct val="110000"/>
            </a:pPr>
            <a:r>
              <a:rPr lang="es-MX" sz="1300" dirty="0" smtClean="0">
                <a:latin typeface="Century Gothic" panose="020B0502020202020204" pitchFamily="34" charset="0"/>
              </a:rPr>
              <a:t>El </a:t>
            </a:r>
            <a:r>
              <a:rPr lang="es-MX" sz="1300" b="1" dirty="0" smtClean="0">
                <a:latin typeface="Century Gothic" panose="020B0502020202020204" pitchFamily="34" charset="0"/>
              </a:rPr>
              <a:t>consumo es del 41% </a:t>
            </a:r>
            <a:r>
              <a:rPr lang="es-MX" sz="1300" dirty="0" smtClean="0">
                <a:latin typeface="Century Gothic" panose="020B0502020202020204" pitchFamily="34" charset="0"/>
              </a:rPr>
              <a:t>del monto asignado para </a:t>
            </a:r>
            <a:r>
              <a:rPr lang="es-MX" sz="1300" dirty="0" err="1" smtClean="0">
                <a:latin typeface="Century Gothic" panose="020B0502020202020204" pitchFamily="34" charset="0"/>
              </a:rPr>
              <a:t>CKD’s</a:t>
            </a:r>
            <a:r>
              <a:rPr lang="es-MX" sz="1300" dirty="0">
                <a:latin typeface="Century Gothic" panose="020B0502020202020204" pitchFamily="34" charset="0"/>
              </a:rPr>
              <a:t>*</a:t>
            </a:r>
            <a:r>
              <a:rPr lang="es-MX" sz="1300" dirty="0" smtClean="0">
                <a:latin typeface="Century Gothic" panose="020B0502020202020204" pitchFamily="34" charset="0"/>
              </a:rPr>
              <a:t> </a:t>
            </a:r>
          </a:p>
          <a:p>
            <a:pPr indent="-285750" algn="just">
              <a:spcBef>
                <a:spcPts val="0"/>
              </a:spcBef>
              <a:spcAft>
                <a:spcPts val="600"/>
              </a:spcAft>
              <a:buClr>
                <a:srgbClr val="CD0000"/>
              </a:buClr>
              <a:buSzPct val="110000"/>
            </a:pPr>
            <a:r>
              <a:rPr lang="es-MX" sz="1300" dirty="0" smtClean="0">
                <a:latin typeface="Century Gothic" panose="020B0502020202020204" pitchFamily="34" charset="0"/>
              </a:rPr>
              <a:t>Actualmente se tiene participación en dos sectores: Bienes raíces e Infraestructura</a:t>
            </a:r>
          </a:p>
          <a:p>
            <a:pPr indent="-285750" algn="just">
              <a:spcBef>
                <a:spcPts val="0"/>
              </a:spcBef>
              <a:spcAft>
                <a:spcPts val="600"/>
              </a:spcAft>
              <a:buClr>
                <a:srgbClr val="CD0000"/>
              </a:buClr>
              <a:buSzPct val="110000"/>
            </a:pPr>
            <a:endParaRPr lang="es-MX" sz="1300" dirty="0">
              <a:latin typeface="Century Gothic" panose="020B0502020202020204" pitchFamily="34" charset="0"/>
            </a:endParaRPr>
          </a:p>
          <a:p>
            <a:pPr indent="-285750" algn="just">
              <a:spcBef>
                <a:spcPts val="0"/>
              </a:spcBef>
              <a:spcAft>
                <a:spcPts val="600"/>
              </a:spcAft>
              <a:buClr>
                <a:srgbClr val="CD0000"/>
              </a:buClr>
              <a:buSzPct val="110000"/>
            </a:pPr>
            <a:endParaRPr lang="es-MX" sz="1300" dirty="0">
              <a:latin typeface="Century Gothic" panose="020B0502020202020204" pitchFamily="34" charset="0"/>
            </a:endParaRPr>
          </a:p>
          <a:p>
            <a:pPr lvl="1" algn="just">
              <a:spcBef>
                <a:spcPts val="0"/>
              </a:spcBef>
              <a:spcAft>
                <a:spcPts val="600"/>
              </a:spcAft>
              <a:buClr>
                <a:srgbClr val="CD0000"/>
              </a:buClr>
              <a:buSzPct val="110000"/>
              <a:buFont typeface="Arial" panose="020B0604020202020204" pitchFamily="34" charset="0"/>
              <a:buChar char="•"/>
            </a:pPr>
            <a:endParaRPr lang="es-MX" sz="1400" dirty="0">
              <a:latin typeface="Century Gothic" panose="020B0502020202020204" pitchFamily="34" charset="0"/>
            </a:endParaRPr>
          </a:p>
          <a:p>
            <a:pPr lvl="1" algn="just">
              <a:spcBef>
                <a:spcPts val="0"/>
              </a:spcBef>
              <a:spcAft>
                <a:spcPts val="600"/>
              </a:spcAft>
              <a:buClr>
                <a:srgbClr val="CD0000"/>
              </a:buClr>
              <a:buSzPct val="110000"/>
            </a:pPr>
            <a:endParaRPr lang="es-MX" sz="1400" dirty="0">
              <a:latin typeface="Century Gothic" panose="020B0502020202020204" pitchFamily="34" charset="0"/>
            </a:endParaRPr>
          </a:p>
          <a:p>
            <a:pPr lvl="1" algn="just">
              <a:spcBef>
                <a:spcPts val="0"/>
              </a:spcBef>
              <a:spcAft>
                <a:spcPts val="600"/>
              </a:spcAft>
              <a:buClr>
                <a:srgbClr val="CD0000"/>
              </a:buClr>
              <a:buSzPct val="110000"/>
            </a:pPr>
            <a:endParaRPr lang="es-MX" sz="1400" dirty="0">
              <a:latin typeface="Century Gothic" panose="020B0502020202020204" pitchFamily="34" charset="0"/>
            </a:endParaRPr>
          </a:p>
          <a:p>
            <a:pPr lvl="1" algn="just">
              <a:spcBef>
                <a:spcPts val="0"/>
              </a:spcBef>
              <a:spcAft>
                <a:spcPts val="600"/>
              </a:spcAft>
              <a:buClr>
                <a:srgbClr val="CD0000"/>
              </a:buClr>
              <a:buSzPct val="110000"/>
            </a:pPr>
            <a:endParaRPr lang="es-MX" sz="1400" dirty="0">
              <a:latin typeface="Century Gothic" panose="020B0502020202020204" pitchFamily="34" charset="0"/>
            </a:endParaRPr>
          </a:p>
          <a:p>
            <a:pPr lvl="1" algn="just">
              <a:spcBef>
                <a:spcPts val="0"/>
              </a:spcBef>
              <a:spcAft>
                <a:spcPts val="600"/>
              </a:spcAft>
              <a:buClr>
                <a:srgbClr val="CD0000"/>
              </a:buClr>
              <a:buSzPct val="110000"/>
            </a:pPr>
            <a:endParaRPr lang="es-MX" sz="1400" dirty="0">
              <a:latin typeface="Century Gothic" panose="020B0502020202020204" pitchFamily="34" charset="0"/>
            </a:endParaRPr>
          </a:p>
          <a:p>
            <a:pPr lvl="1" algn="just">
              <a:spcBef>
                <a:spcPts val="0"/>
              </a:spcBef>
              <a:spcAft>
                <a:spcPts val="600"/>
              </a:spcAft>
              <a:buClr>
                <a:srgbClr val="CD0000"/>
              </a:buClr>
              <a:buSzPct val="110000"/>
            </a:pPr>
            <a:endParaRPr lang="es-MX" sz="1400" dirty="0">
              <a:latin typeface="Century Gothic" panose="020B0502020202020204" pitchFamily="34" charset="0"/>
            </a:endParaRPr>
          </a:p>
          <a:p>
            <a:pPr lvl="1" algn="just">
              <a:spcBef>
                <a:spcPts val="0"/>
              </a:spcBef>
              <a:spcAft>
                <a:spcPts val="600"/>
              </a:spcAft>
              <a:buClr>
                <a:srgbClr val="CD0000"/>
              </a:buClr>
              <a:buSzPct val="110000"/>
            </a:pPr>
            <a:endParaRPr lang="es-MX" sz="1400" dirty="0">
              <a:latin typeface="Century Gothic" panose="020B0502020202020204" pitchFamily="34" charset="0"/>
            </a:endParaRPr>
          </a:p>
          <a:p>
            <a:pPr lvl="1" algn="just">
              <a:spcBef>
                <a:spcPts val="0"/>
              </a:spcBef>
              <a:spcAft>
                <a:spcPts val="600"/>
              </a:spcAft>
              <a:buClr>
                <a:srgbClr val="CD0000"/>
              </a:buClr>
              <a:buSzPct val="110000"/>
            </a:pPr>
            <a:endParaRPr lang="es-MX" sz="1400" dirty="0">
              <a:latin typeface="Century Gothic" panose="020B0502020202020204" pitchFamily="34" charset="0"/>
            </a:endParaRPr>
          </a:p>
        </p:txBody>
      </p:sp>
      <p:sp>
        <p:nvSpPr>
          <p:cNvPr id="7" name="Rectángulo 6"/>
          <p:cNvSpPr/>
          <p:nvPr/>
        </p:nvSpPr>
        <p:spPr>
          <a:xfrm>
            <a:off x="43244" y="6295656"/>
            <a:ext cx="8563878" cy="723275"/>
          </a:xfrm>
          <a:prstGeom prst="rect">
            <a:avLst/>
          </a:prstGeom>
        </p:spPr>
        <p:txBody>
          <a:bodyPr wrap="square">
            <a:spAutoFit/>
          </a:bodyPr>
          <a:lstStyle/>
          <a:p>
            <a:pPr eaLnBrk="1" hangingPunct="1">
              <a:spcBef>
                <a:spcPts val="0"/>
              </a:spcBef>
              <a:spcAft>
                <a:spcPts val="600"/>
              </a:spcAft>
              <a:buClr>
                <a:srgbClr val="CD0000"/>
              </a:buClr>
              <a:buSzPct val="110000"/>
            </a:pPr>
            <a:r>
              <a:rPr lang="es-MX" sz="900" dirty="0" smtClean="0">
                <a:latin typeface="Century Gothic" panose="020B0502020202020204" pitchFamily="34" charset="0"/>
              </a:rPr>
              <a:t>*Con </a:t>
            </a:r>
            <a:r>
              <a:rPr lang="es-MX" sz="900" dirty="0">
                <a:latin typeface="Century Gothic" panose="020B0502020202020204" pitchFamily="34" charset="0"/>
              </a:rPr>
              <a:t>base en los límites asignados por la Coordinación General de Riesgos se puede invertir el 3% del </a:t>
            </a:r>
            <a:r>
              <a:rPr lang="es-MX" sz="900" dirty="0" err="1">
                <a:latin typeface="Century Gothic" panose="020B0502020202020204" pitchFamily="34" charset="0"/>
              </a:rPr>
              <a:t>Fanvit</a:t>
            </a:r>
            <a:r>
              <a:rPr lang="es-MX" sz="900" dirty="0">
                <a:latin typeface="Century Gothic" panose="020B0502020202020204" pitchFamily="34" charset="0"/>
              </a:rPr>
              <a:t> en </a:t>
            </a:r>
            <a:r>
              <a:rPr lang="es-MX" sz="900" dirty="0" err="1">
                <a:latin typeface="Century Gothic" panose="020B0502020202020204" pitchFamily="34" charset="0"/>
              </a:rPr>
              <a:t>CKD’s</a:t>
            </a:r>
            <a:r>
              <a:rPr lang="es-MX" sz="900" dirty="0">
                <a:latin typeface="Century Gothic" panose="020B0502020202020204" pitchFamily="34" charset="0"/>
              </a:rPr>
              <a:t>, equivalente a </a:t>
            </a:r>
            <a:r>
              <a:rPr lang="es-MX" sz="900" b="1" dirty="0" smtClean="0">
                <a:latin typeface="Century Gothic" panose="020B0502020202020204" pitchFamily="34" charset="0"/>
              </a:rPr>
              <a:t>3,752 </a:t>
            </a:r>
            <a:r>
              <a:rPr lang="es-MX" sz="900" b="1" dirty="0" err="1" smtClean="0">
                <a:latin typeface="Century Gothic" panose="020B0502020202020204" pitchFamily="34" charset="0"/>
              </a:rPr>
              <a:t>mdp</a:t>
            </a:r>
            <a:r>
              <a:rPr lang="es-MX" sz="900" b="1" dirty="0" smtClean="0">
                <a:latin typeface="Century Gothic" panose="020B0502020202020204" pitchFamily="34" charset="0"/>
              </a:rPr>
              <a:t> </a:t>
            </a:r>
            <a:r>
              <a:rPr lang="es-MX" sz="900" dirty="0" smtClean="0">
                <a:latin typeface="Century Gothic" panose="020B0502020202020204" pitchFamily="34" charset="0"/>
              </a:rPr>
              <a:t>a</a:t>
            </a:r>
            <a:r>
              <a:rPr lang="es-MX" sz="900" dirty="0" smtClean="0">
                <a:solidFill>
                  <a:prstClr val="black"/>
                </a:solidFill>
                <a:latin typeface="Century Gothic" panose="020B0502020202020204" pitchFamily="34" charset="0"/>
              </a:rPr>
              <a:t>l 9 </a:t>
            </a:r>
            <a:r>
              <a:rPr lang="es-MX" sz="900" dirty="0">
                <a:solidFill>
                  <a:prstClr val="black"/>
                </a:solidFill>
                <a:latin typeface="Century Gothic" panose="020B0502020202020204" pitchFamily="34" charset="0"/>
              </a:rPr>
              <a:t>de </a:t>
            </a:r>
            <a:r>
              <a:rPr lang="es-MX" sz="900" dirty="0" smtClean="0">
                <a:solidFill>
                  <a:prstClr val="black"/>
                </a:solidFill>
                <a:latin typeface="Century Gothic" panose="020B0502020202020204" pitchFamily="34" charset="0"/>
              </a:rPr>
              <a:t>agosto de </a:t>
            </a:r>
            <a:r>
              <a:rPr lang="es-MX" sz="900" dirty="0">
                <a:solidFill>
                  <a:prstClr val="black"/>
                </a:solidFill>
                <a:latin typeface="Century Gothic" panose="020B0502020202020204" pitchFamily="34" charset="0"/>
              </a:rPr>
              <a:t>2017    </a:t>
            </a:r>
            <a:r>
              <a:rPr lang="es-MX" sz="900" dirty="0" smtClean="0">
                <a:solidFill>
                  <a:prstClr val="black"/>
                </a:solidFill>
                <a:latin typeface="Century Gothic" panose="020B0502020202020204" pitchFamily="34" charset="0"/>
              </a:rPr>
              <a:t>** Montos por invertir      *** Los montos fueron definidos </a:t>
            </a:r>
            <a:r>
              <a:rPr lang="es-MX" sz="900" dirty="0">
                <a:solidFill>
                  <a:prstClr val="black"/>
                </a:solidFill>
                <a:latin typeface="Century Gothic" panose="020B0502020202020204" pitchFamily="34" charset="0"/>
              </a:rPr>
              <a:t>con metodología en proceso, para más información ver la sección “Asignación de montos de inversión en CKD’s por sector”, de la Sesión de Febrero.</a:t>
            </a:r>
            <a:endParaRPr lang="es-MX" sz="1400" dirty="0">
              <a:solidFill>
                <a:prstClr val="black"/>
              </a:solidFill>
              <a:latin typeface="Century Gothic" panose="020B0502020202020204" pitchFamily="34" charset="0"/>
            </a:endParaRPr>
          </a:p>
          <a:p>
            <a:pPr eaLnBrk="1" hangingPunct="1">
              <a:spcBef>
                <a:spcPts val="0"/>
              </a:spcBef>
              <a:spcAft>
                <a:spcPts val="600"/>
              </a:spcAft>
              <a:buClr>
                <a:srgbClr val="CD0000"/>
              </a:buClr>
              <a:buSzPct val="110000"/>
            </a:pPr>
            <a:r>
              <a:rPr lang="es-MX" sz="900" dirty="0" smtClean="0">
                <a:solidFill>
                  <a:prstClr val="black"/>
                </a:solidFill>
                <a:latin typeface="Century Gothic" panose="020B0502020202020204" pitchFamily="34" charset="0"/>
              </a:rPr>
              <a:t>C</a:t>
            </a:r>
            <a:endParaRPr lang="es-MX" sz="900" dirty="0">
              <a:solidFill>
                <a:prstClr val="black"/>
              </a:solidFill>
              <a:latin typeface="Century Gothic" panose="020B0502020202020204" pitchFamily="34" charset="0"/>
            </a:endParaRPr>
          </a:p>
        </p:txBody>
      </p:sp>
      <p:sp>
        <p:nvSpPr>
          <p:cNvPr id="3" name="2 Marcador de número de diapositiva"/>
          <p:cNvSpPr>
            <a:spLocks noGrp="1"/>
          </p:cNvSpPr>
          <p:nvPr>
            <p:ph type="sldNum" sz="quarter" idx="12"/>
          </p:nvPr>
        </p:nvSpPr>
        <p:spPr>
          <a:xfrm>
            <a:off x="8358554" y="6350737"/>
            <a:ext cx="535280" cy="365125"/>
          </a:xfrm>
        </p:spPr>
        <p:txBody>
          <a:bodyPr vert="horz" wrap="square" lIns="91440" tIns="45720" rIns="91440" bIns="45720" numCol="1" anchor="ctr" anchorCtr="0" compatLnSpc="1">
            <a:prstTxWarp prst="textNoShape">
              <a:avLst/>
            </a:prstTxWarp>
          </a:bodyPr>
          <a:lstStyle/>
          <a:p>
            <a:pPr algn="ctr"/>
            <a:r>
              <a:rPr lang="es-ES" altLang="es-MX" dirty="0" smtClean="0">
                <a:latin typeface="Century Gothic" panose="020B0502020202020204" pitchFamily="34" charset="0"/>
              </a:rPr>
              <a:t>2</a:t>
            </a:r>
            <a:endParaRPr lang="es-ES" altLang="es-MX" dirty="0">
              <a:latin typeface="Century Gothic" panose="020B0502020202020204" pitchFamily="34" charset="0"/>
            </a:endParaRPr>
          </a:p>
        </p:txBody>
      </p:sp>
      <p:sp>
        <p:nvSpPr>
          <p:cNvPr id="4" name="Rectángulo 3"/>
          <p:cNvSpPr/>
          <p:nvPr/>
        </p:nvSpPr>
        <p:spPr>
          <a:xfrm>
            <a:off x="1048918" y="2891633"/>
            <a:ext cx="1227667" cy="2201332"/>
          </a:xfrm>
          <a:prstGeom prst="rect">
            <a:avLst/>
          </a:prstGeom>
          <a:noFill/>
          <a:ln w="12700">
            <a:solidFill>
              <a:schemeClr val="bg1">
                <a:lumMod val="7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s-MX" dirty="0">
              <a:solidFill>
                <a:prstClr val="white"/>
              </a:solidFill>
            </a:endParaRPr>
          </a:p>
        </p:txBody>
      </p:sp>
      <p:sp>
        <p:nvSpPr>
          <p:cNvPr id="13" name="Rectángulo 12"/>
          <p:cNvSpPr/>
          <p:nvPr/>
        </p:nvSpPr>
        <p:spPr>
          <a:xfrm>
            <a:off x="2551412" y="2892666"/>
            <a:ext cx="1227667" cy="2201332"/>
          </a:xfrm>
          <a:prstGeom prst="rect">
            <a:avLst/>
          </a:prstGeom>
          <a:noFill/>
          <a:ln w="12700">
            <a:solidFill>
              <a:schemeClr val="bg1">
                <a:lumMod val="7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s-MX" dirty="0">
              <a:solidFill>
                <a:prstClr val="white"/>
              </a:solidFill>
            </a:endParaRPr>
          </a:p>
        </p:txBody>
      </p:sp>
      <p:sp>
        <p:nvSpPr>
          <p:cNvPr id="15" name="Rectángulo 14"/>
          <p:cNvSpPr/>
          <p:nvPr/>
        </p:nvSpPr>
        <p:spPr>
          <a:xfrm>
            <a:off x="1138758" y="5514160"/>
            <a:ext cx="1080745" cy="261610"/>
          </a:xfrm>
          <a:prstGeom prst="rect">
            <a:avLst/>
          </a:prstGeom>
        </p:spPr>
        <p:txBody>
          <a:bodyPr wrap="none">
            <a:spAutoFit/>
          </a:bodyPr>
          <a:lstStyle/>
          <a:p>
            <a:pPr algn="just" eaLnBrk="1" hangingPunct="1">
              <a:spcBef>
                <a:spcPts val="0"/>
              </a:spcBef>
              <a:spcAft>
                <a:spcPts val="600"/>
              </a:spcAft>
              <a:buClr>
                <a:srgbClr val="CD0000"/>
              </a:buClr>
              <a:buSzPct val="110000"/>
            </a:pPr>
            <a:r>
              <a:rPr lang="es-MX" sz="1100" b="1" dirty="0">
                <a:solidFill>
                  <a:prstClr val="black"/>
                </a:solidFill>
                <a:latin typeface="Century Gothic" panose="020B0502020202020204" pitchFamily="34" charset="0"/>
              </a:rPr>
              <a:t>Bienes raíces</a:t>
            </a:r>
          </a:p>
        </p:txBody>
      </p:sp>
      <p:sp>
        <p:nvSpPr>
          <p:cNvPr id="19" name="Rectángulo 18"/>
          <p:cNvSpPr/>
          <p:nvPr/>
        </p:nvSpPr>
        <p:spPr>
          <a:xfrm>
            <a:off x="2842881" y="5369544"/>
            <a:ext cx="644728" cy="507831"/>
          </a:xfrm>
          <a:prstGeom prst="rect">
            <a:avLst/>
          </a:prstGeom>
        </p:spPr>
        <p:txBody>
          <a:bodyPr wrap="none">
            <a:spAutoFit/>
          </a:bodyPr>
          <a:lstStyle/>
          <a:p>
            <a:pPr algn="ctr" eaLnBrk="1" hangingPunct="1">
              <a:spcBef>
                <a:spcPts val="0"/>
              </a:spcBef>
              <a:spcAft>
                <a:spcPts val="600"/>
              </a:spcAft>
              <a:buClr>
                <a:srgbClr val="CD0000"/>
              </a:buClr>
              <a:buSzPct val="110000"/>
            </a:pPr>
            <a:r>
              <a:rPr lang="es-MX" sz="1100" b="1" dirty="0" smtClean="0">
                <a:solidFill>
                  <a:prstClr val="black"/>
                </a:solidFill>
                <a:latin typeface="Century Gothic" panose="020B0502020202020204" pitchFamily="34" charset="0"/>
              </a:rPr>
              <a:t>Deuda</a:t>
            </a:r>
            <a:endParaRPr lang="es-MX" sz="1100" b="1" dirty="0">
              <a:solidFill>
                <a:prstClr val="black"/>
              </a:solidFill>
              <a:latin typeface="Century Gothic" panose="020B0502020202020204" pitchFamily="34" charset="0"/>
            </a:endParaRPr>
          </a:p>
          <a:p>
            <a:pPr algn="ctr" eaLnBrk="1" hangingPunct="1">
              <a:spcBef>
                <a:spcPts val="0"/>
              </a:spcBef>
              <a:spcAft>
                <a:spcPts val="600"/>
              </a:spcAft>
              <a:buClr>
                <a:srgbClr val="CD0000"/>
              </a:buClr>
              <a:buSzPct val="110000"/>
            </a:pPr>
            <a:r>
              <a:rPr lang="es-MX" sz="1100" b="1" dirty="0">
                <a:solidFill>
                  <a:prstClr val="black"/>
                </a:solidFill>
                <a:latin typeface="Century Gothic" panose="020B0502020202020204" pitchFamily="34" charset="0"/>
              </a:rPr>
              <a:t>y otros</a:t>
            </a:r>
          </a:p>
        </p:txBody>
      </p:sp>
      <p:sp>
        <p:nvSpPr>
          <p:cNvPr id="20" name="Rectángulo 19"/>
          <p:cNvSpPr/>
          <p:nvPr/>
        </p:nvSpPr>
        <p:spPr>
          <a:xfrm>
            <a:off x="1047772" y="4610365"/>
            <a:ext cx="1227667" cy="482600"/>
          </a:xfrm>
          <a:prstGeom prst="rect">
            <a:avLst/>
          </a:prstGeom>
          <a:solidFill>
            <a:schemeClr val="tx2"/>
          </a:solidFill>
          <a:ln w="12700">
            <a:noFill/>
          </a:ln>
          <a:effectLst/>
        </p:spPr>
        <p:style>
          <a:lnRef idx="1">
            <a:schemeClr val="accent1"/>
          </a:lnRef>
          <a:fillRef idx="3">
            <a:schemeClr val="accent1"/>
          </a:fillRef>
          <a:effectRef idx="2">
            <a:schemeClr val="accent1"/>
          </a:effectRef>
          <a:fontRef idx="minor">
            <a:schemeClr val="lt1"/>
          </a:fontRef>
        </p:style>
        <p:txBody>
          <a:bodyPr rtlCol="0" anchor="ctr"/>
          <a:lstStyle/>
          <a:p>
            <a:r>
              <a:rPr lang="es-MX" sz="1000" dirty="0">
                <a:solidFill>
                  <a:prstClr val="white"/>
                </a:solidFill>
                <a:latin typeface="Century Gothic" panose="020B0502020202020204" pitchFamily="34" charset="0"/>
              </a:rPr>
              <a:t>Walton: </a:t>
            </a:r>
            <a:r>
              <a:rPr lang="es-MX" sz="1000" dirty="0" smtClean="0">
                <a:solidFill>
                  <a:prstClr val="white"/>
                </a:solidFill>
                <a:latin typeface="Century Gothic" panose="020B0502020202020204" pitchFamily="34" charset="0"/>
              </a:rPr>
              <a:t>         300</a:t>
            </a:r>
            <a:endParaRPr lang="es-MX" sz="1000" dirty="0">
              <a:solidFill>
                <a:prstClr val="white"/>
              </a:solidFill>
              <a:latin typeface="Century Gothic" panose="020B0502020202020204" pitchFamily="34" charset="0"/>
            </a:endParaRPr>
          </a:p>
        </p:txBody>
      </p:sp>
      <p:sp>
        <p:nvSpPr>
          <p:cNvPr id="21" name="Rectángulo 20"/>
          <p:cNvSpPr/>
          <p:nvPr/>
        </p:nvSpPr>
        <p:spPr>
          <a:xfrm>
            <a:off x="1051659" y="4259283"/>
            <a:ext cx="1227667" cy="351082"/>
          </a:xfrm>
          <a:prstGeom prst="rect">
            <a:avLst/>
          </a:prstGeom>
          <a:solidFill>
            <a:schemeClr val="tx2"/>
          </a:solidFill>
          <a:ln w="12700">
            <a:noFill/>
          </a:ln>
          <a:effectLst/>
        </p:spPr>
        <p:style>
          <a:lnRef idx="1">
            <a:schemeClr val="accent1"/>
          </a:lnRef>
          <a:fillRef idx="3">
            <a:schemeClr val="accent1"/>
          </a:fillRef>
          <a:effectRef idx="2">
            <a:schemeClr val="accent1"/>
          </a:effectRef>
          <a:fontRef idx="minor">
            <a:schemeClr val="lt1"/>
          </a:fontRef>
        </p:style>
        <p:txBody>
          <a:bodyPr rtlCol="0" anchor="ctr"/>
          <a:lstStyle/>
          <a:p>
            <a:r>
              <a:rPr lang="es-MX" sz="1000" dirty="0">
                <a:solidFill>
                  <a:prstClr val="white"/>
                </a:solidFill>
                <a:latin typeface="Century Gothic" panose="020B0502020202020204" pitchFamily="34" charset="0"/>
              </a:rPr>
              <a:t>PruMex: </a:t>
            </a:r>
            <a:r>
              <a:rPr lang="es-MX" sz="1000" dirty="0" smtClean="0">
                <a:solidFill>
                  <a:prstClr val="white"/>
                </a:solidFill>
                <a:latin typeface="Century Gothic" panose="020B0502020202020204" pitchFamily="34" charset="0"/>
              </a:rPr>
              <a:t>        200</a:t>
            </a:r>
            <a:endParaRPr lang="es-MX" sz="1000" dirty="0">
              <a:solidFill>
                <a:prstClr val="white"/>
              </a:solidFill>
              <a:latin typeface="Century Gothic" panose="020B0502020202020204" pitchFamily="34" charset="0"/>
            </a:endParaRPr>
          </a:p>
        </p:txBody>
      </p:sp>
      <p:cxnSp>
        <p:nvCxnSpPr>
          <p:cNvPr id="24" name="Conector recto 23"/>
          <p:cNvCxnSpPr/>
          <p:nvPr/>
        </p:nvCxnSpPr>
        <p:spPr>
          <a:xfrm>
            <a:off x="1070422" y="3569537"/>
            <a:ext cx="1205017" cy="0"/>
          </a:xfrm>
          <a:prstGeom prst="line">
            <a:avLst/>
          </a:prstGeom>
          <a:ln w="12700">
            <a:solidFill>
              <a:schemeClr val="accent1">
                <a:lumMod val="50000"/>
              </a:schemeClr>
            </a:solidFill>
            <a:prstDash val="sysDash"/>
          </a:ln>
          <a:effectLst/>
        </p:spPr>
        <p:style>
          <a:lnRef idx="2">
            <a:schemeClr val="accent1"/>
          </a:lnRef>
          <a:fillRef idx="0">
            <a:schemeClr val="accent1"/>
          </a:fillRef>
          <a:effectRef idx="1">
            <a:schemeClr val="accent1"/>
          </a:effectRef>
          <a:fontRef idx="minor">
            <a:schemeClr val="tx1"/>
          </a:fontRef>
        </p:style>
      </p:cxnSp>
      <p:cxnSp>
        <p:nvCxnSpPr>
          <p:cNvPr id="25" name="Conector recto 24"/>
          <p:cNvCxnSpPr/>
          <p:nvPr/>
        </p:nvCxnSpPr>
        <p:spPr>
          <a:xfrm>
            <a:off x="1053698" y="4260191"/>
            <a:ext cx="1205017" cy="0"/>
          </a:xfrm>
          <a:prstGeom prst="line">
            <a:avLst/>
          </a:prstGeom>
          <a:ln w="12700">
            <a:solidFill>
              <a:schemeClr val="bg1"/>
            </a:solidFill>
            <a:prstDash val="sysDash"/>
          </a:ln>
          <a:effectLst/>
        </p:spPr>
        <p:style>
          <a:lnRef idx="2">
            <a:schemeClr val="accent1"/>
          </a:lnRef>
          <a:fillRef idx="0">
            <a:schemeClr val="accent1"/>
          </a:fillRef>
          <a:effectRef idx="1">
            <a:schemeClr val="accent1"/>
          </a:effectRef>
          <a:fontRef idx="minor">
            <a:schemeClr val="tx1"/>
          </a:fontRef>
        </p:style>
      </p:cxnSp>
      <p:cxnSp>
        <p:nvCxnSpPr>
          <p:cNvPr id="30" name="Conector recto 29"/>
          <p:cNvCxnSpPr/>
          <p:nvPr/>
        </p:nvCxnSpPr>
        <p:spPr>
          <a:xfrm>
            <a:off x="1065842" y="4610365"/>
            <a:ext cx="1205017" cy="0"/>
          </a:xfrm>
          <a:prstGeom prst="line">
            <a:avLst/>
          </a:prstGeom>
          <a:ln w="12700">
            <a:solidFill>
              <a:schemeClr val="bg1"/>
            </a:solidFill>
            <a:prstDash val="sysDash"/>
          </a:ln>
          <a:effectLst/>
        </p:spPr>
        <p:style>
          <a:lnRef idx="2">
            <a:schemeClr val="accent1"/>
          </a:lnRef>
          <a:fillRef idx="0">
            <a:schemeClr val="accent1"/>
          </a:fillRef>
          <a:effectRef idx="1">
            <a:schemeClr val="accent1"/>
          </a:effectRef>
          <a:fontRef idx="minor">
            <a:schemeClr val="tx1"/>
          </a:fontRef>
        </p:style>
      </p:cxnSp>
      <p:sp>
        <p:nvSpPr>
          <p:cNvPr id="31" name="Rectángulo 30"/>
          <p:cNvSpPr/>
          <p:nvPr/>
        </p:nvSpPr>
        <p:spPr>
          <a:xfrm>
            <a:off x="1057053" y="3903266"/>
            <a:ext cx="1227667" cy="351082"/>
          </a:xfrm>
          <a:prstGeom prst="rect">
            <a:avLst/>
          </a:prstGeom>
          <a:solidFill>
            <a:schemeClr val="tx2"/>
          </a:solidFill>
          <a:ln w="12700">
            <a:noFill/>
          </a:ln>
          <a:effectLst/>
        </p:spPr>
        <p:style>
          <a:lnRef idx="1">
            <a:schemeClr val="accent1"/>
          </a:lnRef>
          <a:fillRef idx="3">
            <a:schemeClr val="accent1"/>
          </a:fillRef>
          <a:effectRef idx="2">
            <a:schemeClr val="accent1"/>
          </a:effectRef>
          <a:fontRef idx="minor">
            <a:schemeClr val="lt1"/>
          </a:fontRef>
        </p:style>
        <p:txBody>
          <a:bodyPr rtlCol="0" anchor="ctr"/>
          <a:lstStyle/>
          <a:p>
            <a:r>
              <a:rPr lang="es-MX" sz="1000" dirty="0">
                <a:solidFill>
                  <a:prstClr val="white"/>
                </a:solidFill>
                <a:latin typeface="Century Gothic" panose="020B0502020202020204" pitchFamily="34" charset="0"/>
              </a:rPr>
              <a:t>IGS: </a:t>
            </a:r>
            <a:r>
              <a:rPr lang="es-MX" sz="1000" dirty="0" smtClean="0">
                <a:solidFill>
                  <a:prstClr val="white"/>
                </a:solidFill>
                <a:latin typeface="Century Gothic" panose="020B0502020202020204" pitchFamily="34" charset="0"/>
              </a:rPr>
              <a:t>               200</a:t>
            </a:r>
            <a:endParaRPr lang="es-MX" sz="1000" dirty="0">
              <a:solidFill>
                <a:prstClr val="white"/>
              </a:solidFill>
              <a:latin typeface="Century Gothic" panose="020B0502020202020204" pitchFamily="34" charset="0"/>
            </a:endParaRPr>
          </a:p>
        </p:txBody>
      </p:sp>
      <p:sp>
        <p:nvSpPr>
          <p:cNvPr id="35" name="Rectángulo 34"/>
          <p:cNvSpPr/>
          <p:nvPr/>
        </p:nvSpPr>
        <p:spPr>
          <a:xfrm>
            <a:off x="1048867" y="3554096"/>
            <a:ext cx="1227667" cy="351082"/>
          </a:xfrm>
          <a:prstGeom prst="rect">
            <a:avLst/>
          </a:prstGeom>
          <a:solidFill>
            <a:schemeClr val="tx2"/>
          </a:solidFill>
          <a:ln w="12700">
            <a:noFill/>
          </a:ln>
          <a:effectLst/>
        </p:spPr>
        <p:style>
          <a:lnRef idx="1">
            <a:schemeClr val="accent1"/>
          </a:lnRef>
          <a:fillRef idx="3">
            <a:schemeClr val="accent1"/>
          </a:fillRef>
          <a:effectRef idx="2">
            <a:schemeClr val="accent1"/>
          </a:effectRef>
          <a:fontRef idx="minor">
            <a:schemeClr val="lt1"/>
          </a:fontRef>
        </p:style>
        <p:txBody>
          <a:bodyPr rtlCol="0" anchor="ctr"/>
          <a:lstStyle/>
          <a:p>
            <a:r>
              <a:rPr lang="es-MX" sz="1000" dirty="0">
                <a:solidFill>
                  <a:prstClr val="white"/>
                </a:solidFill>
                <a:latin typeface="Century Gothic" panose="020B0502020202020204" pitchFamily="34" charset="0"/>
              </a:rPr>
              <a:t>Alignmex</a:t>
            </a:r>
            <a:r>
              <a:rPr lang="es-MX" sz="1050" dirty="0">
                <a:solidFill>
                  <a:prstClr val="white"/>
                </a:solidFill>
                <a:latin typeface="Century Gothic" panose="020B0502020202020204" pitchFamily="34" charset="0"/>
              </a:rPr>
              <a:t>: </a:t>
            </a:r>
            <a:r>
              <a:rPr lang="es-MX" sz="1050" dirty="0" smtClean="0">
                <a:solidFill>
                  <a:prstClr val="white"/>
                </a:solidFill>
                <a:latin typeface="Century Gothic" panose="020B0502020202020204" pitchFamily="34" charset="0"/>
              </a:rPr>
              <a:t>    200</a:t>
            </a:r>
            <a:endParaRPr lang="es-MX" sz="1050" dirty="0">
              <a:solidFill>
                <a:prstClr val="white"/>
              </a:solidFill>
              <a:latin typeface="Century Gothic" panose="020B0502020202020204" pitchFamily="34" charset="0"/>
            </a:endParaRPr>
          </a:p>
        </p:txBody>
      </p:sp>
      <p:cxnSp>
        <p:nvCxnSpPr>
          <p:cNvPr id="36" name="Conector recto 35"/>
          <p:cNvCxnSpPr/>
          <p:nvPr/>
        </p:nvCxnSpPr>
        <p:spPr>
          <a:xfrm>
            <a:off x="1059454" y="3920880"/>
            <a:ext cx="1205017" cy="0"/>
          </a:xfrm>
          <a:prstGeom prst="line">
            <a:avLst/>
          </a:prstGeom>
          <a:ln w="12700">
            <a:solidFill>
              <a:schemeClr val="bg1"/>
            </a:solidFill>
            <a:prstDash val="sysDash"/>
          </a:ln>
          <a:effectLst/>
        </p:spPr>
        <p:style>
          <a:lnRef idx="2">
            <a:schemeClr val="accent1"/>
          </a:lnRef>
          <a:fillRef idx="0">
            <a:schemeClr val="accent1"/>
          </a:fillRef>
          <a:effectRef idx="1">
            <a:schemeClr val="accent1"/>
          </a:effectRef>
          <a:fontRef idx="minor">
            <a:schemeClr val="tx1"/>
          </a:fontRef>
        </p:style>
      </p:cxnSp>
      <p:sp>
        <p:nvSpPr>
          <p:cNvPr id="40" name="Rectángulo 39"/>
          <p:cNvSpPr/>
          <p:nvPr/>
        </p:nvSpPr>
        <p:spPr>
          <a:xfrm>
            <a:off x="1051659" y="2437122"/>
            <a:ext cx="1240139" cy="407916"/>
          </a:xfrm>
          <a:prstGeom prst="rect">
            <a:avLst/>
          </a:prstGeom>
          <a:noFill/>
          <a:ln w="12700">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s-MX" sz="1100" b="1" dirty="0" smtClean="0">
                <a:solidFill>
                  <a:srgbClr val="1F497D"/>
                </a:solidFill>
                <a:latin typeface="Century Gothic" panose="020B0502020202020204" pitchFamily="34" charset="0"/>
              </a:rPr>
              <a:t>900 </a:t>
            </a:r>
            <a:r>
              <a:rPr lang="es-MX" sz="1100" b="1" dirty="0">
                <a:solidFill>
                  <a:srgbClr val="1F497D"/>
                </a:solidFill>
                <a:latin typeface="Century Gothic" panose="020B0502020202020204" pitchFamily="34" charset="0"/>
              </a:rPr>
              <a:t>mdp</a:t>
            </a:r>
          </a:p>
        </p:txBody>
      </p:sp>
      <p:sp>
        <p:nvSpPr>
          <p:cNvPr id="34" name="Rectángulo 33"/>
          <p:cNvSpPr/>
          <p:nvPr/>
        </p:nvSpPr>
        <p:spPr>
          <a:xfrm>
            <a:off x="5547681" y="2884783"/>
            <a:ext cx="1227667" cy="2201332"/>
          </a:xfrm>
          <a:prstGeom prst="rect">
            <a:avLst/>
          </a:prstGeom>
          <a:noFill/>
          <a:ln w="12700">
            <a:solidFill>
              <a:schemeClr val="bg1">
                <a:lumMod val="7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s-MX" dirty="0">
              <a:solidFill>
                <a:prstClr val="white"/>
              </a:solidFill>
            </a:endParaRPr>
          </a:p>
        </p:txBody>
      </p:sp>
      <p:sp>
        <p:nvSpPr>
          <p:cNvPr id="39" name="Rectángulo 38"/>
          <p:cNvSpPr/>
          <p:nvPr/>
        </p:nvSpPr>
        <p:spPr>
          <a:xfrm>
            <a:off x="5555161" y="4494249"/>
            <a:ext cx="1227667" cy="591866"/>
          </a:xfrm>
          <a:prstGeom prst="rect">
            <a:avLst/>
          </a:prstGeom>
          <a:solidFill>
            <a:srgbClr val="E95D17"/>
          </a:solidFill>
          <a:ln w="12700">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s-MX" sz="1050" dirty="0">
                <a:solidFill>
                  <a:prstClr val="white"/>
                </a:solidFill>
                <a:latin typeface="Century Gothic" panose="020B0502020202020204" pitchFamily="34" charset="0"/>
              </a:rPr>
              <a:t>GFI: 350</a:t>
            </a:r>
          </a:p>
        </p:txBody>
      </p:sp>
      <p:sp>
        <p:nvSpPr>
          <p:cNvPr id="42" name="Rectángulo 41"/>
          <p:cNvSpPr/>
          <p:nvPr/>
        </p:nvSpPr>
        <p:spPr>
          <a:xfrm>
            <a:off x="5593158" y="5478303"/>
            <a:ext cx="1165704" cy="261610"/>
          </a:xfrm>
          <a:prstGeom prst="rect">
            <a:avLst/>
          </a:prstGeom>
        </p:spPr>
        <p:txBody>
          <a:bodyPr wrap="none">
            <a:spAutoFit/>
          </a:bodyPr>
          <a:lstStyle/>
          <a:p>
            <a:pPr algn="just" eaLnBrk="1" hangingPunct="1">
              <a:spcBef>
                <a:spcPts val="0"/>
              </a:spcBef>
              <a:spcAft>
                <a:spcPts val="600"/>
              </a:spcAft>
              <a:buClr>
                <a:srgbClr val="CD0000"/>
              </a:buClr>
              <a:buSzPct val="110000"/>
            </a:pPr>
            <a:r>
              <a:rPr lang="es-MX" sz="1100" b="1" dirty="0">
                <a:solidFill>
                  <a:prstClr val="black"/>
                </a:solidFill>
                <a:latin typeface="Century Gothic" panose="020B0502020202020204" pitchFamily="34" charset="0"/>
              </a:rPr>
              <a:t>Infraestructura</a:t>
            </a:r>
          </a:p>
        </p:txBody>
      </p:sp>
      <p:sp>
        <p:nvSpPr>
          <p:cNvPr id="45" name="Rectángulo 44"/>
          <p:cNvSpPr/>
          <p:nvPr/>
        </p:nvSpPr>
        <p:spPr>
          <a:xfrm>
            <a:off x="5551888" y="4058796"/>
            <a:ext cx="1227667" cy="432000"/>
          </a:xfrm>
          <a:prstGeom prst="rect">
            <a:avLst/>
          </a:prstGeom>
          <a:solidFill>
            <a:srgbClr val="E95D17"/>
          </a:solidFill>
          <a:ln w="12700">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s-MX" sz="1050" dirty="0" smtClean="0">
                <a:solidFill>
                  <a:prstClr val="white"/>
                </a:solidFill>
                <a:latin typeface="Century Gothic" panose="020B0502020202020204" pitchFamily="34" charset="0"/>
              </a:rPr>
              <a:t>EXI: </a:t>
            </a:r>
            <a:r>
              <a:rPr lang="es-MX" sz="1050" dirty="0">
                <a:solidFill>
                  <a:prstClr val="white"/>
                </a:solidFill>
                <a:latin typeface="Century Gothic" panose="020B0502020202020204" pitchFamily="34" charset="0"/>
              </a:rPr>
              <a:t>300</a:t>
            </a:r>
          </a:p>
        </p:txBody>
      </p:sp>
      <p:cxnSp>
        <p:nvCxnSpPr>
          <p:cNvPr id="46" name="Conector recto 45"/>
          <p:cNvCxnSpPr/>
          <p:nvPr/>
        </p:nvCxnSpPr>
        <p:spPr>
          <a:xfrm>
            <a:off x="5560514" y="4496136"/>
            <a:ext cx="1205017" cy="0"/>
          </a:xfrm>
          <a:prstGeom prst="line">
            <a:avLst/>
          </a:prstGeom>
          <a:ln w="12700">
            <a:solidFill>
              <a:schemeClr val="bg1"/>
            </a:solidFill>
            <a:prstDash val="sysDash"/>
          </a:ln>
          <a:effectLst/>
        </p:spPr>
        <p:style>
          <a:lnRef idx="2">
            <a:schemeClr val="accent1"/>
          </a:lnRef>
          <a:fillRef idx="0">
            <a:schemeClr val="accent1"/>
          </a:fillRef>
          <a:effectRef idx="1">
            <a:schemeClr val="accent1"/>
          </a:effectRef>
          <a:fontRef idx="minor">
            <a:schemeClr val="tx1"/>
          </a:fontRef>
        </p:style>
      </p:cxnSp>
      <p:sp>
        <p:nvSpPr>
          <p:cNvPr id="47" name="Rectángulo 46"/>
          <p:cNvSpPr/>
          <p:nvPr/>
        </p:nvSpPr>
        <p:spPr>
          <a:xfrm>
            <a:off x="5560514" y="2430272"/>
            <a:ext cx="1240139" cy="407916"/>
          </a:xfrm>
          <a:prstGeom prst="rect">
            <a:avLst/>
          </a:prstGeom>
          <a:noFill/>
          <a:ln w="12700">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s-MX" sz="1100" b="1" dirty="0">
                <a:solidFill>
                  <a:srgbClr val="F79646"/>
                </a:solidFill>
                <a:latin typeface="Century Gothic" panose="020B0502020202020204" pitchFamily="34" charset="0"/>
              </a:rPr>
              <a:t>650 mdp</a:t>
            </a:r>
          </a:p>
        </p:txBody>
      </p:sp>
      <p:sp>
        <p:nvSpPr>
          <p:cNvPr id="50" name="Rectángulo 49"/>
          <p:cNvSpPr/>
          <p:nvPr/>
        </p:nvSpPr>
        <p:spPr>
          <a:xfrm>
            <a:off x="4048945" y="2891633"/>
            <a:ext cx="1227667" cy="2201332"/>
          </a:xfrm>
          <a:prstGeom prst="rect">
            <a:avLst/>
          </a:prstGeom>
          <a:noFill/>
          <a:ln w="12700">
            <a:solidFill>
              <a:schemeClr val="bg1">
                <a:lumMod val="7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s-MX" dirty="0">
              <a:solidFill>
                <a:prstClr val="white"/>
              </a:solidFill>
            </a:endParaRPr>
          </a:p>
        </p:txBody>
      </p:sp>
      <p:sp>
        <p:nvSpPr>
          <p:cNvPr id="51" name="Rectángulo 50"/>
          <p:cNvSpPr/>
          <p:nvPr/>
        </p:nvSpPr>
        <p:spPr>
          <a:xfrm>
            <a:off x="4039043" y="5514160"/>
            <a:ext cx="1249060" cy="261610"/>
          </a:xfrm>
          <a:prstGeom prst="rect">
            <a:avLst/>
          </a:prstGeom>
        </p:spPr>
        <p:txBody>
          <a:bodyPr wrap="none">
            <a:spAutoFit/>
          </a:bodyPr>
          <a:lstStyle/>
          <a:p>
            <a:pPr algn="just" eaLnBrk="1" hangingPunct="1">
              <a:spcBef>
                <a:spcPts val="0"/>
              </a:spcBef>
              <a:spcAft>
                <a:spcPts val="600"/>
              </a:spcAft>
              <a:buClr>
                <a:srgbClr val="CD0000"/>
              </a:buClr>
              <a:buSzPct val="110000"/>
            </a:pPr>
            <a:r>
              <a:rPr lang="es-MX" sz="1100" b="1" dirty="0">
                <a:solidFill>
                  <a:prstClr val="black"/>
                </a:solidFill>
                <a:latin typeface="Century Gothic" panose="020B0502020202020204" pitchFamily="34" charset="0"/>
              </a:rPr>
              <a:t>Capital privado</a:t>
            </a:r>
          </a:p>
        </p:txBody>
      </p:sp>
      <p:sp>
        <p:nvSpPr>
          <p:cNvPr id="52" name="Rectángulo 51"/>
          <p:cNvSpPr/>
          <p:nvPr/>
        </p:nvSpPr>
        <p:spPr>
          <a:xfrm>
            <a:off x="7044188" y="2890720"/>
            <a:ext cx="1227667" cy="2201332"/>
          </a:xfrm>
          <a:prstGeom prst="rect">
            <a:avLst/>
          </a:prstGeom>
          <a:noFill/>
          <a:ln w="12700">
            <a:solidFill>
              <a:schemeClr val="bg1">
                <a:lumMod val="7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s-MX" dirty="0">
              <a:solidFill>
                <a:prstClr val="white"/>
              </a:solidFill>
            </a:endParaRPr>
          </a:p>
        </p:txBody>
      </p:sp>
      <p:sp>
        <p:nvSpPr>
          <p:cNvPr id="53" name="Rectángulo 52"/>
          <p:cNvSpPr/>
          <p:nvPr/>
        </p:nvSpPr>
        <p:spPr>
          <a:xfrm>
            <a:off x="7309207" y="5514160"/>
            <a:ext cx="697627" cy="261610"/>
          </a:xfrm>
          <a:prstGeom prst="rect">
            <a:avLst/>
          </a:prstGeom>
        </p:spPr>
        <p:txBody>
          <a:bodyPr wrap="none">
            <a:spAutoFit/>
          </a:bodyPr>
          <a:lstStyle/>
          <a:p>
            <a:pPr algn="just" eaLnBrk="1" hangingPunct="1">
              <a:spcBef>
                <a:spcPts val="0"/>
              </a:spcBef>
              <a:spcAft>
                <a:spcPts val="600"/>
              </a:spcAft>
              <a:buClr>
                <a:srgbClr val="CD0000"/>
              </a:buClr>
              <a:buSzPct val="110000"/>
            </a:pPr>
            <a:r>
              <a:rPr lang="es-MX" sz="1100" b="1" dirty="0">
                <a:solidFill>
                  <a:prstClr val="black"/>
                </a:solidFill>
                <a:latin typeface="Century Gothic" panose="020B0502020202020204" pitchFamily="34" charset="0"/>
              </a:rPr>
              <a:t>Energía</a:t>
            </a:r>
          </a:p>
        </p:txBody>
      </p:sp>
    </p:spTree>
    <p:extLst>
      <p:ext uri="{BB962C8B-B14F-4D97-AF65-F5344CB8AC3E}">
        <p14:creationId xmlns:p14="http://schemas.microsoft.com/office/powerpoint/2010/main" val="3194434893"/>
      </p:ext>
    </p:extLst>
  </p:cSld>
  <p:clrMapOvr>
    <a:masterClrMapping/>
  </p:clrMapOvr>
  <p:timing>
    <p:tnLst>
      <p:par>
        <p:cT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391827" y="288000"/>
            <a:ext cx="7407462" cy="631524"/>
          </a:xfrm>
        </p:spPr>
        <p:txBody>
          <a:bodyPr vert="horz" lIns="91440" tIns="45720" rIns="91440" bIns="45720" rtlCol="0" anchor="ctr">
            <a:normAutofit/>
          </a:bodyPr>
          <a:lstStyle/>
          <a:p>
            <a:r>
              <a:rPr lang="es-ES" sz="2000" b="1" dirty="0" smtClean="0">
                <a:latin typeface="Century Gothic" panose="020B0502020202020204" pitchFamily="34" charset="0"/>
                <a:ea typeface="+mj-ea"/>
              </a:rPr>
              <a:t>Pendientes de inversión dos </a:t>
            </a:r>
            <a:r>
              <a:rPr lang="es-ES" sz="2000" b="1" dirty="0" err="1" smtClean="0">
                <a:latin typeface="Century Gothic" panose="020B0502020202020204" pitchFamily="34" charset="0"/>
                <a:ea typeface="+mj-ea"/>
              </a:rPr>
              <a:t>CKD’s</a:t>
            </a:r>
            <a:r>
              <a:rPr lang="es-ES" sz="2000" b="1" dirty="0" smtClean="0">
                <a:latin typeface="Century Gothic" panose="020B0502020202020204" pitchFamily="34" charset="0"/>
                <a:ea typeface="+mj-ea"/>
              </a:rPr>
              <a:t> aprobados</a:t>
            </a:r>
            <a:endParaRPr lang="es-MX" sz="2000" b="1" dirty="0">
              <a:latin typeface="Century Gothic" panose="020B0502020202020204" pitchFamily="34" charset="0"/>
              <a:ea typeface="+mj-ea"/>
            </a:endParaRPr>
          </a:p>
        </p:txBody>
      </p:sp>
      <p:sp>
        <p:nvSpPr>
          <p:cNvPr id="8" name="2 Marcador de contenido"/>
          <p:cNvSpPr>
            <a:spLocks noGrp="1"/>
          </p:cNvSpPr>
          <p:nvPr>
            <p:ph idx="1"/>
          </p:nvPr>
        </p:nvSpPr>
        <p:spPr>
          <a:xfrm>
            <a:off x="371475" y="1026455"/>
            <a:ext cx="8315325" cy="1312799"/>
          </a:xfrm>
          <a:noFill/>
        </p:spPr>
        <p:txBody>
          <a:bodyPr>
            <a:noAutofit/>
          </a:bodyPr>
          <a:lstStyle/>
          <a:p>
            <a:pPr marL="57150" indent="0" algn="just">
              <a:spcBef>
                <a:spcPts val="0"/>
              </a:spcBef>
              <a:spcAft>
                <a:spcPts val="600"/>
              </a:spcAft>
              <a:buClr>
                <a:srgbClr val="CD0000"/>
              </a:buClr>
              <a:buSzPct val="110000"/>
              <a:buNone/>
            </a:pPr>
            <a:r>
              <a:rPr lang="es-MX" sz="1300" dirty="0" smtClean="0">
                <a:latin typeface="Century Gothic" panose="020B0502020202020204" pitchFamily="34" charset="0"/>
              </a:rPr>
              <a:t>Queda pendiente la inversión en dos </a:t>
            </a:r>
            <a:r>
              <a:rPr lang="es-MX" sz="1300" dirty="0" err="1" smtClean="0">
                <a:latin typeface="Century Gothic" panose="020B0502020202020204" pitchFamily="34" charset="0"/>
              </a:rPr>
              <a:t>CKD’s</a:t>
            </a:r>
            <a:r>
              <a:rPr lang="es-MX" sz="1300" dirty="0" smtClean="0">
                <a:latin typeface="Century Gothic" panose="020B0502020202020204" pitchFamily="34" charset="0"/>
              </a:rPr>
              <a:t>: Quiero casa y Ainda. Con estas inversiones: </a:t>
            </a:r>
          </a:p>
          <a:p>
            <a:pPr marL="57150" indent="0" algn="just">
              <a:spcBef>
                <a:spcPts val="0"/>
              </a:spcBef>
              <a:spcAft>
                <a:spcPts val="600"/>
              </a:spcAft>
              <a:buClr>
                <a:srgbClr val="CD0000"/>
              </a:buClr>
              <a:buSzPct val="110000"/>
              <a:buNone/>
            </a:pPr>
            <a:endParaRPr lang="es-MX" sz="500" dirty="0" smtClean="0">
              <a:latin typeface="Century Gothic" panose="020B0502020202020204" pitchFamily="34" charset="0"/>
            </a:endParaRPr>
          </a:p>
          <a:p>
            <a:pPr lvl="1" algn="just">
              <a:spcBef>
                <a:spcPts val="0"/>
              </a:spcBef>
              <a:spcAft>
                <a:spcPts val="600"/>
              </a:spcAft>
              <a:buClr>
                <a:srgbClr val="CD0000"/>
              </a:buClr>
              <a:buSzPct val="110000"/>
            </a:pPr>
            <a:r>
              <a:rPr lang="es-MX" sz="1300" dirty="0" smtClean="0">
                <a:latin typeface="Century Gothic" panose="020B0502020202020204" pitchFamily="34" charset="0"/>
              </a:rPr>
              <a:t>El monto total comprometido ascendería a 2,150 </a:t>
            </a:r>
            <a:r>
              <a:rPr lang="es-MX" sz="1300" dirty="0" err="1" smtClean="0">
                <a:latin typeface="Century Gothic" panose="020B0502020202020204" pitchFamily="34" charset="0"/>
              </a:rPr>
              <a:t>mdp</a:t>
            </a:r>
            <a:endParaRPr lang="es-MX" sz="1300" dirty="0" smtClean="0">
              <a:latin typeface="Century Gothic" panose="020B0502020202020204" pitchFamily="34" charset="0"/>
            </a:endParaRPr>
          </a:p>
          <a:p>
            <a:pPr lvl="1" algn="just">
              <a:spcBef>
                <a:spcPts val="0"/>
              </a:spcBef>
              <a:spcAft>
                <a:spcPts val="600"/>
              </a:spcAft>
              <a:buClr>
                <a:srgbClr val="CD0000"/>
              </a:buClr>
              <a:buSzPct val="110000"/>
            </a:pPr>
            <a:r>
              <a:rPr lang="es-MX" sz="1300" dirty="0" smtClean="0">
                <a:latin typeface="Century Gothic" panose="020B0502020202020204" pitchFamily="34" charset="0"/>
              </a:rPr>
              <a:t>El </a:t>
            </a:r>
            <a:r>
              <a:rPr lang="es-MX" sz="1300" dirty="0">
                <a:latin typeface="Century Gothic" panose="020B0502020202020204" pitchFamily="34" charset="0"/>
              </a:rPr>
              <a:t>porcentaje total invertido en </a:t>
            </a:r>
            <a:r>
              <a:rPr lang="es-MX" sz="1300" dirty="0" err="1">
                <a:latin typeface="Century Gothic" panose="020B0502020202020204" pitchFamily="34" charset="0"/>
              </a:rPr>
              <a:t>CKD’s</a:t>
            </a:r>
            <a:r>
              <a:rPr lang="es-MX" sz="1300" dirty="0">
                <a:latin typeface="Century Gothic" panose="020B0502020202020204" pitchFamily="34" charset="0"/>
              </a:rPr>
              <a:t> sería el 1.7% del </a:t>
            </a:r>
            <a:r>
              <a:rPr lang="es-MX" sz="1300" dirty="0" err="1" smtClean="0">
                <a:latin typeface="Century Gothic" panose="020B0502020202020204" pitchFamily="34" charset="0"/>
              </a:rPr>
              <a:t>Fanvit</a:t>
            </a:r>
            <a:endParaRPr lang="es-MX" sz="1300" dirty="0" smtClean="0">
              <a:latin typeface="Century Gothic" panose="020B0502020202020204" pitchFamily="34" charset="0"/>
            </a:endParaRPr>
          </a:p>
          <a:p>
            <a:pPr lvl="1" algn="just">
              <a:spcBef>
                <a:spcPts val="0"/>
              </a:spcBef>
              <a:spcAft>
                <a:spcPts val="600"/>
              </a:spcAft>
              <a:buClr>
                <a:srgbClr val="CD0000"/>
              </a:buClr>
              <a:buSzPct val="110000"/>
            </a:pPr>
            <a:r>
              <a:rPr lang="es-MX" sz="1300" dirty="0" smtClean="0">
                <a:latin typeface="Century Gothic" panose="020B0502020202020204" pitchFamily="34" charset="0"/>
              </a:rPr>
              <a:t>El consumo del monto asignado para </a:t>
            </a:r>
            <a:r>
              <a:rPr lang="es-MX" sz="1300" dirty="0" err="1" smtClean="0">
                <a:latin typeface="Century Gothic" panose="020B0502020202020204" pitchFamily="34" charset="0"/>
              </a:rPr>
              <a:t>CKD’s</a:t>
            </a:r>
            <a:r>
              <a:rPr lang="es-MX" sz="1300" dirty="0" smtClean="0">
                <a:latin typeface="Century Gothic" panose="020B0502020202020204" pitchFamily="34" charset="0"/>
              </a:rPr>
              <a:t> sería de 57%*</a:t>
            </a:r>
          </a:p>
          <a:p>
            <a:pPr lvl="1" algn="just">
              <a:spcBef>
                <a:spcPts val="0"/>
              </a:spcBef>
              <a:spcAft>
                <a:spcPts val="600"/>
              </a:spcAft>
              <a:buClr>
                <a:srgbClr val="CD0000"/>
              </a:buClr>
              <a:buSzPct val="110000"/>
            </a:pPr>
            <a:r>
              <a:rPr lang="es-MX" sz="1300" dirty="0" smtClean="0"/>
              <a:t>Se espera que el CKD de Quiero Casa (VEX Capital) se emita en septiembre donde Fanvit participa con 300 mdp y fue autorizado en mayo pasado, por lo que se extendería un mes mas el plazo de autorización de nuestra participación.</a:t>
            </a:r>
            <a:endParaRPr lang="es-MX" sz="1300" dirty="0" smtClean="0">
              <a:latin typeface="Century Gothic" panose="020B0502020202020204" pitchFamily="34" charset="0"/>
            </a:endParaRPr>
          </a:p>
          <a:p>
            <a:pPr indent="-285750" algn="just">
              <a:spcBef>
                <a:spcPts val="0"/>
              </a:spcBef>
              <a:spcAft>
                <a:spcPts val="600"/>
              </a:spcAft>
              <a:buClr>
                <a:srgbClr val="CD0000"/>
              </a:buClr>
              <a:buSzPct val="110000"/>
            </a:pPr>
            <a:endParaRPr lang="es-MX" sz="1300" dirty="0" smtClean="0">
              <a:latin typeface="Century Gothic" panose="020B0502020202020204" pitchFamily="34" charset="0"/>
            </a:endParaRPr>
          </a:p>
          <a:p>
            <a:pPr marL="57150" indent="0" algn="just">
              <a:spcBef>
                <a:spcPts val="0"/>
              </a:spcBef>
              <a:spcAft>
                <a:spcPts val="600"/>
              </a:spcAft>
              <a:buClr>
                <a:srgbClr val="CD0000"/>
              </a:buClr>
              <a:buSzPct val="110000"/>
              <a:buNone/>
            </a:pPr>
            <a:endParaRPr lang="es-MX" sz="1300" dirty="0">
              <a:latin typeface="Century Gothic" panose="020B0502020202020204" pitchFamily="34" charset="0"/>
            </a:endParaRPr>
          </a:p>
          <a:p>
            <a:pPr lvl="1" algn="just">
              <a:spcBef>
                <a:spcPts val="0"/>
              </a:spcBef>
              <a:spcAft>
                <a:spcPts val="600"/>
              </a:spcAft>
              <a:buClr>
                <a:srgbClr val="CD0000"/>
              </a:buClr>
              <a:buSzPct val="110000"/>
              <a:buFont typeface="Arial" panose="020B0604020202020204" pitchFamily="34" charset="0"/>
              <a:buChar char="•"/>
            </a:pPr>
            <a:endParaRPr lang="es-MX" sz="1400" dirty="0">
              <a:latin typeface="Century Gothic" panose="020B0502020202020204" pitchFamily="34" charset="0"/>
            </a:endParaRPr>
          </a:p>
          <a:p>
            <a:pPr marL="457200" lvl="1" indent="0" algn="just">
              <a:spcBef>
                <a:spcPts val="0"/>
              </a:spcBef>
              <a:spcAft>
                <a:spcPts val="600"/>
              </a:spcAft>
              <a:buClr>
                <a:srgbClr val="CD0000"/>
              </a:buClr>
              <a:buSzPct val="110000"/>
              <a:buNone/>
            </a:pPr>
            <a:endParaRPr lang="es-MX" sz="1400" dirty="0">
              <a:latin typeface="Century Gothic" panose="020B0502020202020204" pitchFamily="34" charset="0"/>
            </a:endParaRPr>
          </a:p>
          <a:p>
            <a:pPr marL="457200" lvl="1" indent="0" algn="just">
              <a:spcBef>
                <a:spcPts val="0"/>
              </a:spcBef>
              <a:spcAft>
                <a:spcPts val="600"/>
              </a:spcAft>
              <a:buClr>
                <a:srgbClr val="CD0000"/>
              </a:buClr>
              <a:buSzPct val="110000"/>
              <a:buNone/>
            </a:pPr>
            <a:endParaRPr lang="es-MX" sz="1400" dirty="0">
              <a:latin typeface="Century Gothic" panose="020B0502020202020204" pitchFamily="34" charset="0"/>
            </a:endParaRPr>
          </a:p>
          <a:p>
            <a:pPr marL="457200" lvl="1" indent="0" algn="just">
              <a:spcBef>
                <a:spcPts val="0"/>
              </a:spcBef>
              <a:spcAft>
                <a:spcPts val="600"/>
              </a:spcAft>
              <a:buClr>
                <a:srgbClr val="CD0000"/>
              </a:buClr>
              <a:buSzPct val="110000"/>
              <a:buNone/>
            </a:pPr>
            <a:endParaRPr lang="es-MX" sz="1400" dirty="0">
              <a:latin typeface="Century Gothic" panose="020B0502020202020204" pitchFamily="34" charset="0"/>
            </a:endParaRPr>
          </a:p>
          <a:p>
            <a:pPr marL="457200" lvl="1" indent="0" algn="just">
              <a:spcBef>
                <a:spcPts val="0"/>
              </a:spcBef>
              <a:spcAft>
                <a:spcPts val="600"/>
              </a:spcAft>
              <a:buClr>
                <a:srgbClr val="CD0000"/>
              </a:buClr>
              <a:buSzPct val="110000"/>
              <a:buNone/>
            </a:pPr>
            <a:endParaRPr lang="es-MX" sz="1400" dirty="0">
              <a:latin typeface="Century Gothic" panose="020B0502020202020204" pitchFamily="34" charset="0"/>
            </a:endParaRPr>
          </a:p>
          <a:p>
            <a:pPr marL="457200" lvl="1" indent="0" algn="just">
              <a:spcBef>
                <a:spcPts val="0"/>
              </a:spcBef>
              <a:spcAft>
                <a:spcPts val="600"/>
              </a:spcAft>
              <a:buClr>
                <a:srgbClr val="CD0000"/>
              </a:buClr>
              <a:buSzPct val="110000"/>
              <a:buNone/>
            </a:pPr>
            <a:endParaRPr lang="es-MX" sz="1400" dirty="0">
              <a:latin typeface="Century Gothic" panose="020B0502020202020204" pitchFamily="34" charset="0"/>
            </a:endParaRPr>
          </a:p>
          <a:p>
            <a:pPr marL="457200" lvl="1" indent="0" algn="just">
              <a:spcBef>
                <a:spcPts val="0"/>
              </a:spcBef>
              <a:spcAft>
                <a:spcPts val="600"/>
              </a:spcAft>
              <a:buClr>
                <a:srgbClr val="CD0000"/>
              </a:buClr>
              <a:buSzPct val="110000"/>
              <a:buNone/>
            </a:pPr>
            <a:endParaRPr lang="es-MX" sz="1400" dirty="0">
              <a:latin typeface="Century Gothic" panose="020B0502020202020204" pitchFamily="34" charset="0"/>
            </a:endParaRPr>
          </a:p>
          <a:p>
            <a:pPr marL="457200" lvl="1" indent="0" algn="just">
              <a:spcBef>
                <a:spcPts val="0"/>
              </a:spcBef>
              <a:spcAft>
                <a:spcPts val="600"/>
              </a:spcAft>
              <a:buClr>
                <a:srgbClr val="CD0000"/>
              </a:buClr>
              <a:buSzPct val="110000"/>
              <a:buNone/>
            </a:pPr>
            <a:endParaRPr lang="es-MX" sz="1400" dirty="0">
              <a:latin typeface="Century Gothic" panose="020B0502020202020204" pitchFamily="34" charset="0"/>
            </a:endParaRPr>
          </a:p>
        </p:txBody>
      </p:sp>
      <p:sp>
        <p:nvSpPr>
          <p:cNvPr id="3" name="2 Marcador de número de diapositiva"/>
          <p:cNvSpPr>
            <a:spLocks noGrp="1"/>
          </p:cNvSpPr>
          <p:nvPr>
            <p:ph type="sldNum" sz="quarter" idx="12"/>
          </p:nvPr>
        </p:nvSpPr>
        <p:spPr>
          <a:xfrm>
            <a:off x="8479766" y="6350737"/>
            <a:ext cx="664234" cy="365125"/>
          </a:xfrm>
        </p:spPr>
        <p:txBody>
          <a:bodyPr vert="horz" wrap="square" lIns="91440" tIns="45720" rIns="91440" bIns="45720" numCol="1" anchor="ctr" anchorCtr="0" compatLnSpc="1">
            <a:prstTxWarp prst="textNoShape">
              <a:avLst/>
            </a:prstTxWarp>
          </a:bodyPr>
          <a:lstStyle/>
          <a:p>
            <a:pPr algn="ctr"/>
            <a:r>
              <a:rPr lang="es-ES" altLang="es-MX" dirty="0" smtClean="0">
                <a:latin typeface="Century Gothic" panose="020B0502020202020204" pitchFamily="34" charset="0"/>
              </a:rPr>
              <a:t>3</a:t>
            </a:r>
            <a:endParaRPr lang="es-ES" altLang="es-MX" dirty="0">
              <a:latin typeface="Century Gothic" panose="020B0502020202020204" pitchFamily="34" charset="0"/>
            </a:endParaRPr>
          </a:p>
        </p:txBody>
      </p:sp>
      <p:sp>
        <p:nvSpPr>
          <p:cNvPr id="4" name="Rectángulo 3"/>
          <p:cNvSpPr/>
          <p:nvPr/>
        </p:nvSpPr>
        <p:spPr>
          <a:xfrm>
            <a:off x="979305" y="3019671"/>
            <a:ext cx="1227667" cy="2201332"/>
          </a:xfrm>
          <a:prstGeom prst="rect">
            <a:avLst/>
          </a:prstGeom>
          <a:noFill/>
          <a:ln w="12700">
            <a:solidFill>
              <a:schemeClr val="bg1">
                <a:lumMod val="7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s-MX" dirty="0">
              <a:solidFill>
                <a:prstClr val="white"/>
              </a:solidFill>
            </a:endParaRPr>
          </a:p>
        </p:txBody>
      </p:sp>
      <p:sp>
        <p:nvSpPr>
          <p:cNvPr id="13" name="Rectángulo 12"/>
          <p:cNvSpPr/>
          <p:nvPr/>
        </p:nvSpPr>
        <p:spPr>
          <a:xfrm>
            <a:off x="2481799" y="3020704"/>
            <a:ext cx="1227667" cy="2201332"/>
          </a:xfrm>
          <a:prstGeom prst="rect">
            <a:avLst/>
          </a:prstGeom>
          <a:noFill/>
          <a:ln w="12700">
            <a:solidFill>
              <a:schemeClr val="bg1">
                <a:lumMod val="7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s-MX" dirty="0">
              <a:solidFill>
                <a:prstClr val="white"/>
              </a:solidFill>
            </a:endParaRPr>
          </a:p>
        </p:txBody>
      </p:sp>
      <p:sp>
        <p:nvSpPr>
          <p:cNvPr id="15" name="Rectángulo 14"/>
          <p:cNvSpPr/>
          <p:nvPr/>
        </p:nvSpPr>
        <p:spPr>
          <a:xfrm>
            <a:off x="1069145" y="5642198"/>
            <a:ext cx="1080745" cy="261610"/>
          </a:xfrm>
          <a:prstGeom prst="rect">
            <a:avLst/>
          </a:prstGeom>
        </p:spPr>
        <p:txBody>
          <a:bodyPr wrap="none">
            <a:spAutoFit/>
          </a:bodyPr>
          <a:lstStyle/>
          <a:p>
            <a:pPr algn="just" eaLnBrk="1" hangingPunct="1">
              <a:spcBef>
                <a:spcPts val="0"/>
              </a:spcBef>
              <a:spcAft>
                <a:spcPts val="600"/>
              </a:spcAft>
              <a:buClr>
                <a:srgbClr val="CD0000"/>
              </a:buClr>
              <a:buSzPct val="110000"/>
            </a:pPr>
            <a:r>
              <a:rPr lang="es-MX" sz="1100" b="1" dirty="0">
                <a:solidFill>
                  <a:prstClr val="black"/>
                </a:solidFill>
                <a:latin typeface="Century Gothic" panose="020B0502020202020204" pitchFamily="34" charset="0"/>
              </a:rPr>
              <a:t>Bienes raíces</a:t>
            </a:r>
          </a:p>
        </p:txBody>
      </p:sp>
      <p:sp>
        <p:nvSpPr>
          <p:cNvPr id="19" name="Rectángulo 18"/>
          <p:cNvSpPr/>
          <p:nvPr/>
        </p:nvSpPr>
        <p:spPr>
          <a:xfrm>
            <a:off x="2778809" y="5496253"/>
            <a:ext cx="644728" cy="507831"/>
          </a:xfrm>
          <a:prstGeom prst="rect">
            <a:avLst/>
          </a:prstGeom>
        </p:spPr>
        <p:txBody>
          <a:bodyPr wrap="none">
            <a:spAutoFit/>
          </a:bodyPr>
          <a:lstStyle/>
          <a:p>
            <a:pPr algn="ctr" eaLnBrk="1" hangingPunct="1">
              <a:spcBef>
                <a:spcPts val="0"/>
              </a:spcBef>
              <a:spcAft>
                <a:spcPts val="600"/>
              </a:spcAft>
              <a:buClr>
                <a:srgbClr val="CD0000"/>
              </a:buClr>
              <a:buSzPct val="110000"/>
            </a:pPr>
            <a:r>
              <a:rPr lang="es-MX" sz="1100" b="1" dirty="0" smtClean="0">
                <a:solidFill>
                  <a:prstClr val="black"/>
                </a:solidFill>
                <a:latin typeface="Century Gothic" panose="020B0502020202020204" pitchFamily="34" charset="0"/>
              </a:rPr>
              <a:t>Deuda</a:t>
            </a:r>
            <a:endParaRPr lang="es-MX" sz="1100" b="1" dirty="0">
              <a:solidFill>
                <a:prstClr val="black"/>
              </a:solidFill>
              <a:latin typeface="Century Gothic" panose="020B0502020202020204" pitchFamily="34" charset="0"/>
            </a:endParaRPr>
          </a:p>
          <a:p>
            <a:pPr algn="ctr" eaLnBrk="1" hangingPunct="1">
              <a:spcBef>
                <a:spcPts val="0"/>
              </a:spcBef>
              <a:spcAft>
                <a:spcPts val="600"/>
              </a:spcAft>
              <a:buClr>
                <a:srgbClr val="CD0000"/>
              </a:buClr>
              <a:buSzPct val="110000"/>
            </a:pPr>
            <a:r>
              <a:rPr lang="es-MX" sz="1100" b="1" dirty="0">
                <a:solidFill>
                  <a:prstClr val="black"/>
                </a:solidFill>
                <a:latin typeface="Century Gothic" panose="020B0502020202020204" pitchFamily="34" charset="0"/>
              </a:rPr>
              <a:t>y otros</a:t>
            </a:r>
          </a:p>
        </p:txBody>
      </p:sp>
      <p:sp>
        <p:nvSpPr>
          <p:cNvPr id="32" name="Rectángulo 31"/>
          <p:cNvSpPr/>
          <p:nvPr/>
        </p:nvSpPr>
        <p:spPr>
          <a:xfrm>
            <a:off x="921532" y="4808959"/>
            <a:ext cx="1429587" cy="407916"/>
          </a:xfrm>
          <a:prstGeom prst="rect">
            <a:avLst/>
          </a:prstGeom>
          <a:noFill/>
          <a:ln w="12700">
            <a:noFill/>
          </a:ln>
          <a:effectLst/>
        </p:spPr>
        <p:style>
          <a:lnRef idx="1">
            <a:schemeClr val="accent1"/>
          </a:lnRef>
          <a:fillRef idx="3">
            <a:schemeClr val="accent1"/>
          </a:fillRef>
          <a:effectRef idx="2">
            <a:schemeClr val="accent1"/>
          </a:effectRef>
          <a:fontRef idx="minor">
            <a:schemeClr val="lt1"/>
          </a:fontRef>
        </p:style>
        <p:txBody>
          <a:bodyPr rtlCol="0" anchor="ctr"/>
          <a:lstStyle/>
          <a:p>
            <a:r>
              <a:rPr lang="es-MX" sz="1050" dirty="0">
                <a:solidFill>
                  <a:srgbClr val="1F497D"/>
                </a:solidFill>
                <a:latin typeface="Century Gothic" panose="020B0502020202020204" pitchFamily="34" charset="0"/>
              </a:rPr>
              <a:t>Quierocasa: </a:t>
            </a:r>
            <a:r>
              <a:rPr lang="es-MX" sz="1050" dirty="0" smtClean="0">
                <a:solidFill>
                  <a:srgbClr val="1F497D"/>
                </a:solidFill>
                <a:latin typeface="Century Gothic" panose="020B0502020202020204" pitchFamily="34" charset="0"/>
              </a:rPr>
              <a:t>300</a:t>
            </a:r>
            <a:r>
              <a:rPr lang="es-MX" sz="800" dirty="0" smtClean="0">
                <a:solidFill>
                  <a:srgbClr val="1F497D"/>
                </a:solidFill>
                <a:latin typeface="Century Gothic" panose="020B0502020202020204" pitchFamily="34" charset="0"/>
              </a:rPr>
              <a:t>**</a:t>
            </a:r>
            <a:endParaRPr lang="es-MX" sz="1050" dirty="0">
              <a:solidFill>
                <a:srgbClr val="1F497D"/>
              </a:solidFill>
              <a:latin typeface="Century Gothic" panose="020B0502020202020204" pitchFamily="34" charset="0"/>
            </a:endParaRPr>
          </a:p>
        </p:txBody>
      </p:sp>
      <p:cxnSp>
        <p:nvCxnSpPr>
          <p:cNvPr id="33" name="Conector recto 32"/>
          <p:cNvCxnSpPr/>
          <p:nvPr/>
        </p:nvCxnSpPr>
        <p:spPr>
          <a:xfrm>
            <a:off x="994674" y="4799255"/>
            <a:ext cx="1217259" cy="0"/>
          </a:xfrm>
          <a:prstGeom prst="line">
            <a:avLst/>
          </a:prstGeom>
          <a:ln w="12700">
            <a:solidFill>
              <a:schemeClr val="tx2"/>
            </a:solidFill>
            <a:prstDash val="sysDash"/>
          </a:ln>
          <a:effectLst/>
        </p:spPr>
        <p:style>
          <a:lnRef idx="2">
            <a:schemeClr val="accent1"/>
          </a:lnRef>
          <a:fillRef idx="0">
            <a:schemeClr val="accent1"/>
          </a:fillRef>
          <a:effectRef idx="1">
            <a:schemeClr val="accent1"/>
          </a:effectRef>
          <a:fontRef idx="minor">
            <a:schemeClr val="tx1"/>
          </a:fontRef>
        </p:style>
      </p:cxnSp>
      <p:sp>
        <p:nvSpPr>
          <p:cNvPr id="34" name="Rectángulo 33"/>
          <p:cNvSpPr/>
          <p:nvPr/>
        </p:nvSpPr>
        <p:spPr>
          <a:xfrm>
            <a:off x="5478068" y="3012821"/>
            <a:ext cx="1227667" cy="2201332"/>
          </a:xfrm>
          <a:prstGeom prst="rect">
            <a:avLst/>
          </a:prstGeom>
          <a:noFill/>
          <a:ln w="12700">
            <a:solidFill>
              <a:schemeClr val="bg1">
                <a:lumMod val="7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s-MX" dirty="0">
              <a:solidFill>
                <a:prstClr val="white"/>
              </a:solidFill>
            </a:endParaRPr>
          </a:p>
        </p:txBody>
      </p:sp>
      <p:sp>
        <p:nvSpPr>
          <p:cNvPr id="42" name="Rectángulo 41"/>
          <p:cNvSpPr/>
          <p:nvPr/>
        </p:nvSpPr>
        <p:spPr>
          <a:xfrm>
            <a:off x="5523545" y="5606341"/>
            <a:ext cx="1165704" cy="261610"/>
          </a:xfrm>
          <a:prstGeom prst="rect">
            <a:avLst/>
          </a:prstGeom>
        </p:spPr>
        <p:txBody>
          <a:bodyPr wrap="none">
            <a:spAutoFit/>
          </a:bodyPr>
          <a:lstStyle/>
          <a:p>
            <a:pPr algn="just" eaLnBrk="1" hangingPunct="1">
              <a:spcBef>
                <a:spcPts val="0"/>
              </a:spcBef>
              <a:spcAft>
                <a:spcPts val="600"/>
              </a:spcAft>
              <a:buClr>
                <a:srgbClr val="CD0000"/>
              </a:buClr>
              <a:buSzPct val="110000"/>
            </a:pPr>
            <a:r>
              <a:rPr lang="es-MX" sz="1100" b="1" dirty="0">
                <a:solidFill>
                  <a:prstClr val="black"/>
                </a:solidFill>
                <a:latin typeface="Century Gothic" panose="020B0502020202020204" pitchFamily="34" charset="0"/>
              </a:rPr>
              <a:t>Infraestructura</a:t>
            </a:r>
          </a:p>
        </p:txBody>
      </p:sp>
      <p:sp>
        <p:nvSpPr>
          <p:cNvPr id="50" name="Rectángulo 49"/>
          <p:cNvSpPr/>
          <p:nvPr/>
        </p:nvSpPr>
        <p:spPr>
          <a:xfrm>
            <a:off x="3979332" y="3019671"/>
            <a:ext cx="1227667" cy="2201332"/>
          </a:xfrm>
          <a:prstGeom prst="rect">
            <a:avLst/>
          </a:prstGeom>
          <a:noFill/>
          <a:ln w="12700">
            <a:solidFill>
              <a:schemeClr val="bg1">
                <a:lumMod val="7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s-MX" dirty="0">
              <a:solidFill>
                <a:prstClr val="white"/>
              </a:solidFill>
            </a:endParaRPr>
          </a:p>
        </p:txBody>
      </p:sp>
      <p:sp>
        <p:nvSpPr>
          <p:cNvPr id="51" name="Rectángulo 50"/>
          <p:cNvSpPr/>
          <p:nvPr/>
        </p:nvSpPr>
        <p:spPr>
          <a:xfrm>
            <a:off x="3969430" y="5642198"/>
            <a:ext cx="1249060" cy="261610"/>
          </a:xfrm>
          <a:prstGeom prst="rect">
            <a:avLst/>
          </a:prstGeom>
        </p:spPr>
        <p:txBody>
          <a:bodyPr wrap="none">
            <a:spAutoFit/>
          </a:bodyPr>
          <a:lstStyle/>
          <a:p>
            <a:pPr algn="just" eaLnBrk="1" hangingPunct="1">
              <a:spcBef>
                <a:spcPts val="0"/>
              </a:spcBef>
              <a:spcAft>
                <a:spcPts val="600"/>
              </a:spcAft>
              <a:buClr>
                <a:srgbClr val="CD0000"/>
              </a:buClr>
              <a:buSzPct val="110000"/>
            </a:pPr>
            <a:r>
              <a:rPr lang="es-MX" sz="1100" b="1" dirty="0">
                <a:solidFill>
                  <a:prstClr val="black"/>
                </a:solidFill>
                <a:latin typeface="Century Gothic" panose="020B0502020202020204" pitchFamily="34" charset="0"/>
              </a:rPr>
              <a:t>Capital privado</a:t>
            </a:r>
          </a:p>
        </p:txBody>
      </p:sp>
      <p:sp>
        <p:nvSpPr>
          <p:cNvPr id="52" name="Rectángulo 51"/>
          <p:cNvSpPr/>
          <p:nvPr/>
        </p:nvSpPr>
        <p:spPr>
          <a:xfrm>
            <a:off x="6974575" y="3018758"/>
            <a:ext cx="1227667" cy="2201332"/>
          </a:xfrm>
          <a:prstGeom prst="rect">
            <a:avLst/>
          </a:prstGeom>
          <a:noFill/>
          <a:ln w="12700">
            <a:solidFill>
              <a:schemeClr val="bg1">
                <a:lumMod val="7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s-MX" dirty="0">
              <a:solidFill>
                <a:prstClr val="white"/>
              </a:solidFill>
            </a:endParaRPr>
          </a:p>
        </p:txBody>
      </p:sp>
      <p:sp>
        <p:nvSpPr>
          <p:cNvPr id="53" name="Rectángulo 52"/>
          <p:cNvSpPr/>
          <p:nvPr/>
        </p:nvSpPr>
        <p:spPr>
          <a:xfrm>
            <a:off x="7239594" y="5642198"/>
            <a:ext cx="697627" cy="261610"/>
          </a:xfrm>
          <a:prstGeom prst="rect">
            <a:avLst/>
          </a:prstGeom>
        </p:spPr>
        <p:txBody>
          <a:bodyPr wrap="none">
            <a:spAutoFit/>
          </a:bodyPr>
          <a:lstStyle/>
          <a:p>
            <a:pPr algn="just" eaLnBrk="1" hangingPunct="1">
              <a:spcBef>
                <a:spcPts val="0"/>
              </a:spcBef>
              <a:spcAft>
                <a:spcPts val="600"/>
              </a:spcAft>
              <a:buClr>
                <a:srgbClr val="CD0000"/>
              </a:buClr>
              <a:buSzPct val="110000"/>
            </a:pPr>
            <a:r>
              <a:rPr lang="es-MX" sz="1100" b="1" dirty="0">
                <a:solidFill>
                  <a:prstClr val="black"/>
                </a:solidFill>
                <a:latin typeface="Century Gothic" panose="020B0502020202020204" pitchFamily="34" charset="0"/>
              </a:rPr>
              <a:t>Energía</a:t>
            </a:r>
          </a:p>
        </p:txBody>
      </p:sp>
      <p:cxnSp>
        <p:nvCxnSpPr>
          <p:cNvPr id="54" name="Conector recto 53"/>
          <p:cNvCxnSpPr/>
          <p:nvPr/>
        </p:nvCxnSpPr>
        <p:spPr>
          <a:xfrm>
            <a:off x="6986304" y="4737490"/>
            <a:ext cx="1217259" cy="0"/>
          </a:xfrm>
          <a:prstGeom prst="line">
            <a:avLst/>
          </a:prstGeom>
          <a:ln w="12700">
            <a:solidFill>
              <a:srgbClr val="00B050"/>
            </a:solidFill>
            <a:prstDash val="sysDash"/>
          </a:ln>
          <a:effectLst/>
        </p:spPr>
        <p:style>
          <a:lnRef idx="2">
            <a:schemeClr val="accent1"/>
          </a:lnRef>
          <a:fillRef idx="0">
            <a:schemeClr val="accent1"/>
          </a:fillRef>
          <a:effectRef idx="1">
            <a:schemeClr val="accent1"/>
          </a:effectRef>
          <a:fontRef idx="minor">
            <a:schemeClr val="tx1"/>
          </a:fontRef>
        </p:style>
      </p:cxnSp>
      <p:sp>
        <p:nvSpPr>
          <p:cNvPr id="55" name="Rectángulo 54"/>
          <p:cNvSpPr/>
          <p:nvPr/>
        </p:nvSpPr>
        <p:spPr>
          <a:xfrm>
            <a:off x="6974575" y="4737490"/>
            <a:ext cx="1240139" cy="483127"/>
          </a:xfrm>
          <a:prstGeom prst="rect">
            <a:avLst/>
          </a:prstGeom>
          <a:noFill/>
          <a:ln w="12700">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s-MX" sz="1050" dirty="0">
                <a:solidFill>
                  <a:srgbClr val="00B050"/>
                </a:solidFill>
                <a:latin typeface="Century Gothic" panose="020B0502020202020204" pitchFamily="34" charset="0"/>
              </a:rPr>
              <a:t>Ainda: </a:t>
            </a:r>
            <a:r>
              <a:rPr lang="es-MX" sz="1050" dirty="0" smtClean="0">
                <a:solidFill>
                  <a:srgbClr val="00B050"/>
                </a:solidFill>
                <a:latin typeface="Century Gothic" panose="020B0502020202020204" pitchFamily="34" charset="0"/>
              </a:rPr>
              <a:t>300**</a:t>
            </a:r>
            <a:endParaRPr lang="es-MX" sz="1050" dirty="0">
              <a:solidFill>
                <a:srgbClr val="00B050"/>
              </a:solidFill>
              <a:latin typeface="Century Gothic" panose="020B0502020202020204" pitchFamily="34" charset="0"/>
            </a:endParaRPr>
          </a:p>
        </p:txBody>
      </p:sp>
      <p:sp>
        <p:nvSpPr>
          <p:cNvPr id="26" name="Rectángulo 25"/>
          <p:cNvSpPr/>
          <p:nvPr/>
        </p:nvSpPr>
        <p:spPr>
          <a:xfrm>
            <a:off x="43244" y="6295656"/>
            <a:ext cx="8563878" cy="507831"/>
          </a:xfrm>
          <a:prstGeom prst="rect">
            <a:avLst/>
          </a:prstGeom>
        </p:spPr>
        <p:txBody>
          <a:bodyPr wrap="square">
            <a:spAutoFit/>
          </a:bodyPr>
          <a:lstStyle/>
          <a:p>
            <a:pPr eaLnBrk="1" hangingPunct="1">
              <a:spcBef>
                <a:spcPts val="0"/>
              </a:spcBef>
              <a:spcAft>
                <a:spcPts val="600"/>
              </a:spcAft>
              <a:buClr>
                <a:srgbClr val="CD0000"/>
              </a:buClr>
              <a:buSzPct val="110000"/>
            </a:pPr>
            <a:r>
              <a:rPr lang="es-MX" sz="900" dirty="0" smtClean="0">
                <a:latin typeface="Century Gothic" panose="020B0502020202020204" pitchFamily="34" charset="0"/>
              </a:rPr>
              <a:t>*Con </a:t>
            </a:r>
            <a:r>
              <a:rPr lang="es-MX" sz="900" dirty="0">
                <a:latin typeface="Century Gothic" panose="020B0502020202020204" pitchFamily="34" charset="0"/>
              </a:rPr>
              <a:t>base en los límites asignados por la Coordinación General de Riesgos se puede invertir el 3% del </a:t>
            </a:r>
            <a:r>
              <a:rPr lang="es-MX" sz="900" dirty="0" err="1">
                <a:latin typeface="Century Gothic" panose="020B0502020202020204" pitchFamily="34" charset="0"/>
              </a:rPr>
              <a:t>Fanvit</a:t>
            </a:r>
            <a:r>
              <a:rPr lang="es-MX" sz="900" dirty="0">
                <a:latin typeface="Century Gothic" panose="020B0502020202020204" pitchFamily="34" charset="0"/>
              </a:rPr>
              <a:t> en </a:t>
            </a:r>
            <a:r>
              <a:rPr lang="es-MX" sz="900" dirty="0" err="1">
                <a:latin typeface="Century Gothic" panose="020B0502020202020204" pitchFamily="34" charset="0"/>
              </a:rPr>
              <a:t>CKD’s</a:t>
            </a:r>
            <a:r>
              <a:rPr lang="es-MX" sz="900" dirty="0">
                <a:latin typeface="Century Gothic" panose="020B0502020202020204" pitchFamily="34" charset="0"/>
              </a:rPr>
              <a:t>, equivalente a </a:t>
            </a:r>
            <a:r>
              <a:rPr lang="es-MX" sz="900" b="1" dirty="0" smtClean="0">
                <a:latin typeface="Century Gothic" panose="020B0502020202020204" pitchFamily="34" charset="0"/>
              </a:rPr>
              <a:t>3,752 </a:t>
            </a:r>
            <a:r>
              <a:rPr lang="es-MX" sz="900" b="1" dirty="0" err="1" smtClean="0">
                <a:latin typeface="Century Gothic" panose="020B0502020202020204" pitchFamily="34" charset="0"/>
              </a:rPr>
              <a:t>mdp</a:t>
            </a:r>
            <a:r>
              <a:rPr lang="es-MX" sz="900" b="1" dirty="0" smtClean="0">
                <a:latin typeface="Century Gothic" panose="020B0502020202020204" pitchFamily="34" charset="0"/>
              </a:rPr>
              <a:t> </a:t>
            </a:r>
            <a:r>
              <a:rPr lang="es-MX" sz="900" dirty="0" smtClean="0">
                <a:latin typeface="Century Gothic" panose="020B0502020202020204" pitchFamily="34" charset="0"/>
              </a:rPr>
              <a:t>a</a:t>
            </a:r>
            <a:r>
              <a:rPr lang="es-MX" sz="900" dirty="0" smtClean="0">
                <a:solidFill>
                  <a:prstClr val="black"/>
                </a:solidFill>
                <a:latin typeface="Century Gothic" panose="020B0502020202020204" pitchFamily="34" charset="0"/>
              </a:rPr>
              <a:t>l 9 </a:t>
            </a:r>
            <a:r>
              <a:rPr lang="es-MX" sz="900" dirty="0">
                <a:solidFill>
                  <a:prstClr val="black"/>
                </a:solidFill>
                <a:latin typeface="Century Gothic" panose="020B0502020202020204" pitchFamily="34" charset="0"/>
              </a:rPr>
              <a:t>de </a:t>
            </a:r>
            <a:r>
              <a:rPr lang="es-MX" sz="900" dirty="0" smtClean="0">
                <a:solidFill>
                  <a:prstClr val="black"/>
                </a:solidFill>
                <a:latin typeface="Century Gothic" panose="020B0502020202020204" pitchFamily="34" charset="0"/>
              </a:rPr>
              <a:t>agosto de </a:t>
            </a:r>
            <a:r>
              <a:rPr lang="es-MX" sz="900" dirty="0">
                <a:solidFill>
                  <a:prstClr val="black"/>
                </a:solidFill>
                <a:latin typeface="Century Gothic" panose="020B0502020202020204" pitchFamily="34" charset="0"/>
              </a:rPr>
              <a:t>2017 </a:t>
            </a:r>
            <a:r>
              <a:rPr lang="es-MX" sz="900" dirty="0" smtClean="0">
                <a:solidFill>
                  <a:prstClr val="black"/>
                </a:solidFill>
                <a:latin typeface="Century Gothic" panose="020B0502020202020204" pitchFamily="34" charset="0"/>
              </a:rPr>
              <a:t>   ** Montos por invertir      *** Los montos fueron definidos </a:t>
            </a:r>
            <a:r>
              <a:rPr lang="es-MX" sz="900" dirty="0">
                <a:solidFill>
                  <a:prstClr val="black"/>
                </a:solidFill>
                <a:latin typeface="Century Gothic" panose="020B0502020202020204" pitchFamily="34" charset="0"/>
              </a:rPr>
              <a:t>con metodología en proceso, para más información ver la sección “Asignación de montos de inversión en CKD’s por sector”, de la Sesión de Febrero</a:t>
            </a:r>
            <a:r>
              <a:rPr lang="es-MX" sz="900" dirty="0" smtClean="0">
                <a:solidFill>
                  <a:prstClr val="black"/>
                </a:solidFill>
                <a:latin typeface="Century Gothic" panose="020B0502020202020204" pitchFamily="34" charset="0"/>
              </a:rPr>
              <a:t>.</a:t>
            </a:r>
            <a:endParaRPr lang="es-MX" sz="1400" dirty="0">
              <a:solidFill>
                <a:prstClr val="black"/>
              </a:solidFill>
              <a:latin typeface="Century Gothic" panose="020B0502020202020204" pitchFamily="34" charset="0"/>
            </a:endParaRPr>
          </a:p>
        </p:txBody>
      </p:sp>
    </p:spTree>
    <p:extLst>
      <p:ext uri="{BB962C8B-B14F-4D97-AF65-F5344CB8AC3E}">
        <p14:creationId xmlns:p14="http://schemas.microsoft.com/office/powerpoint/2010/main" val="1979513922"/>
      </p:ext>
    </p:extLst>
  </p:cSld>
  <p:clrMapOvr>
    <a:masterClrMapping/>
  </p:clrMapOvr>
  <p:timing>
    <p:tnLst>
      <p:par>
        <p:cTn id="1" dur="indefinite" restart="never" nodeType="tmRoot"/>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391827" y="288000"/>
            <a:ext cx="7407462" cy="631524"/>
          </a:xfrm>
        </p:spPr>
        <p:txBody>
          <a:bodyPr vert="horz" lIns="91440" tIns="45720" rIns="91440" bIns="45720" rtlCol="0" anchor="ctr">
            <a:normAutofit/>
          </a:bodyPr>
          <a:lstStyle/>
          <a:p>
            <a:r>
              <a:rPr lang="es-ES" sz="2000" b="1" dirty="0">
                <a:latin typeface="Century Gothic" panose="020B0502020202020204" pitchFamily="34" charset="0"/>
                <a:ea typeface="+mj-ea"/>
              </a:rPr>
              <a:t>Resumen de las características de CKD’s aprobados</a:t>
            </a:r>
            <a:endParaRPr lang="es-MX" sz="2000" b="1" dirty="0">
              <a:latin typeface="Century Gothic" panose="020B0502020202020204" pitchFamily="34" charset="0"/>
              <a:ea typeface="+mj-ea"/>
            </a:endParaRPr>
          </a:p>
        </p:txBody>
      </p:sp>
      <p:sp>
        <p:nvSpPr>
          <p:cNvPr id="3" name="2 Marcador de número de diapositiva"/>
          <p:cNvSpPr>
            <a:spLocks noGrp="1"/>
          </p:cNvSpPr>
          <p:nvPr>
            <p:ph type="sldNum" sz="quarter" idx="12"/>
          </p:nvPr>
        </p:nvSpPr>
        <p:spPr>
          <a:xfrm>
            <a:off x="8475785" y="6451241"/>
            <a:ext cx="625083" cy="365125"/>
          </a:xfrm>
        </p:spPr>
        <p:txBody>
          <a:bodyPr vert="horz" wrap="square" lIns="91440" tIns="45720" rIns="91440" bIns="45720" numCol="1" anchor="ctr" anchorCtr="0" compatLnSpc="1">
            <a:prstTxWarp prst="textNoShape">
              <a:avLst/>
            </a:prstTxWarp>
          </a:bodyPr>
          <a:lstStyle/>
          <a:p>
            <a:pPr algn="ctr"/>
            <a:r>
              <a:rPr lang="es-ES" altLang="es-MX" dirty="0" smtClean="0">
                <a:latin typeface="Century Gothic" panose="020B0502020202020204" pitchFamily="34" charset="0"/>
              </a:rPr>
              <a:t>4</a:t>
            </a:r>
            <a:endParaRPr lang="es-ES" altLang="es-MX" dirty="0">
              <a:latin typeface="Century Gothic" panose="020B0502020202020204" pitchFamily="34" charset="0"/>
            </a:endParaRPr>
          </a:p>
        </p:txBody>
      </p:sp>
      <p:sp>
        <p:nvSpPr>
          <p:cNvPr id="4" name="CuadroTexto 3"/>
          <p:cNvSpPr txBox="1"/>
          <p:nvPr/>
        </p:nvSpPr>
        <p:spPr>
          <a:xfrm>
            <a:off x="74257" y="4317500"/>
            <a:ext cx="176213" cy="369332"/>
          </a:xfrm>
          <a:prstGeom prst="rect">
            <a:avLst/>
          </a:prstGeom>
          <a:noFill/>
        </p:spPr>
        <p:txBody>
          <a:bodyPr wrap="square" rtlCol="0">
            <a:spAutoFit/>
          </a:bodyPr>
          <a:lstStyle/>
          <a:p>
            <a:r>
              <a:rPr lang="es-MX" dirty="0" smtClean="0"/>
              <a:t>*</a:t>
            </a:r>
            <a:endParaRPr lang="es-MX" dirty="0"/>
          </a:p>
        </p:txBody>
      </p:sp>
      <p:sp>
        <p:nvSpPr>
          <p:cNvPr id="8" name="CuadroTexto 7"/>
          <p:cNvSpPr txBox="1"/>
          <p:nvPr/>
        </p:nvSpPr>
        <p:spPr>
          <a:xfrm>
            <a:off x="74257" y="4944462"/>
            <a:ext cx="176213" cy="369332"/>
          </a:xfrm>
          <a:prstGeom prst="rect">
            <a:avLst/>
          </a:prstGeom>
          <a:noFill/>
        </p:spPr>
        <p:txBody>
          <a:bodyPr wrap="square" rtlCol="0">
            <a:spAutoFit/>
          </a:bodyPr>
          <a:lstStyle/>
          <a:p>
            <a:r>
              <a:rPr lang="es-MX" dirty="0" smtClean="0"/>
              <a:t>*</a:t>
            </a:r>
            <a:endParaRPr lang="es-MX" dirty="0"/>
          </a:p>
        </p:txBody>
      </p:sp>
      <p:sp>
        <p:nvSpPr>
          <p:cNvPr id="6" name="Rectángulo 5"/>
          <p:cNvSpPr/>
          <p:nvPr/>
        </p:nvSpPr>
        <p:spPr>
          <a:xfrm>
            <a:off x="34888" y="6480812"/>
            <a:ext cx="8651912" cy="369332"/>
          </a:xfrm>
          <a:prstGeom prst="rect">
            <a:avLst/>
          </a:prstGeom>
        </p:spPr>
        <p:txBody>
          <a:bodyPr wrap="square">
            <a:spAutoFit/>
          </a:bodyPr>
          <a:lstStyle/>
          <a:p>
            <a:pPr eaLnBrk="1" hangingPunct="1">
              <a:spcBef>
                <a:spcPts val="0"/>
              </a:spcBef>
              <a:spcAft>
                <a:spcPts val="600"/>
              </a:spcAft>
              <a:buClr>
                <a:srgbClr val="CD0000"/>
              </a:buClr>
              <a:buSzPct val="110000"/>
            </a:pPr>
            <a:r>
              <a:rPr lang="es-MX" sz="900" dirty="0">
                <a:solidFill>
                  <a:prstClr val="black"/>
                </a:solidFill>
                <a:latin typeface="Century Gothic" panose="020B0502020202020204" pitchFamily="34" charset="0"/>
              </a:rPr>
              <a:t>*Monto aprobado, inversión pendiente. </a:t>
            </a:r>
            <a:r>
              <a:rPr lang="es-MX" sz="900" dirty="0" smtClean="0">
                <a:solidFill>
                  <a:prstClr val="black"/>
                </a:solidFill>
                <a:latin typeface="Century Gothic" panose="020B0502020202020204" pitchFamily="34" charset="0"/>
              </a:rPr>
              <a:t>** Se </a:t>
            </a:r>
            <a:r>
              <a:rPr lang="es-MX" sz="900" dirty="0">
                <a:solidFill>
                  <a:prstClr val="black"/>
                </a:solidFill>
                <a:latin typeface="Century Gothic" panose="020B0502020202020204" pitchFamily="34" charset="0"/>
              </a:rPr>
              <a:t>toma el promedio del intervalo para fines comparativos cuando la comisión, el preferente o la TIR esperada estén dados por intervalo.   (I): Infraestructura, (E): Energía, (BR): Bienes </a:t>
            </a:r>
            <a:r>
              <a:rPr lang="es-MX" sz="900" dirty="0" smtClean="0">
                <a:solidFill>
                  <a:prstClr val="black"/>
                </a:solidFill>
                <a:latin typeface="Century Gothic" panose="020B0502020202020204" pitchFamily="34" charset="0"/>
              </a:rPr>
              <a:t>raíces</a:t>
            </a:r>
            <a:endParaRPr lang="es-MX" sz="900" dirty="0">
              <a:solidFill>
                <a:prstClr val="black"/>
              </a:solidFill>
              <a:latin typeface="Century Gothic" panose="020B0502020202020204" pitchFamily="34" charset="0"/>
            </a:endParaRPr>
          </a:p>
        </p:txBody>
      </p:sp>
      <p:graphicFrame>
        <p:nvGraphicFramePr>
          <p:cNvPr id="5" name="Tabla 4"/>
          <p:cNvGraphicFramePr>
            <a:graphicFrameLocks noGrp="1"/>
          </p:cNvGraphicFramePr>
          <p:nvPr/>
        </p:nvGraphicFramePr>
        <p:xfrm>
          <a:off x="331436" y="1265613"/>
          <a:ext cx="8562398" cy="5224504"/>
        </p:xfrm>
        <a:graphic>
          <a:graphicData uri="http://schemas.openxmlformats.org/drawingml/2006/table">
            <a:tbl>
              <a:tblPr/>
              <a:tblGrid>
                <a:gridCol w="1482352"/>
                <a:gridCol w="456109"/>
                <a:gridCol w="735993"/>
                <a:gridCol w="735993"/>
                <a:gridCol w="735993"/>
                <a:gridCol w="735993"/>
                <a:gridCol w="735993"/>
                <a:gridCol w="735993"/>
                <a:gridCol w="735993"/>
                <a:gridCol w="735993"/>
                <a:gridCol w="735993"/>
              </a:tblGrid>
              <a:tr h="430649">
                <a:tc>
                  <a:txBody>
                    <a:bodyPr/>
                    <a:lstStyle/>
                    <a:p>
                      <a:pPr algn="ctr" fontAlgn="ctr"/>
                      <a:r>
                        <a:rPr lang="es-MX" sz="900" b="1" i="0" u="none" strike="noStrike" dirty="0">
                          <a:solidFill>
                            <a:srgbClr val="FFFFFF"/>
                          </a:solidFill>
                          <a:effectLst/>
                          <a:latin typeface="Century Gothic" panose="020B0502020202020204" pitchFamily="34" charset="0"/>
                        </a:rPr>
                        <a:t>CKD</a:t>
                      </a:r>
                    </a:p>
                  </a:txBody>
                  <a:tcPr marL="0" marR="0" marT="0" marB="0" anchor="ctr">
                    <a:lnL>
                      <a:noFill/>
                    </a:lnL>
                    <a:lnR>
                      <a:noFill/>
                    </a:lnR>
                    <a:lnT>
                      <a:noFill/>
                    </a:lnT>
                    <a:lnB w="6350" cap="flat" cmpd="sng" algn="ctr">
                      <a:solidFill>
                        <a:srgbClr val="A6A6A6"/>
                      </a:solidFill>
                      <a:prstDash val="solid"/>
                      <a:round/>
                      <a:headEnd type="none" w="med" len="med"/>
                      <a:tailEnd type="none" w="med" len="med"/>
                    </a:lnB>
                    <a:solidFill>
                      <a:srgbClr val="203764"/>
                    </a:solidFill>
                  </a:tcPr>
                </a:tc>
                <a:tc>
                  <a:txBody>
                    <a:bodyPr/>
                    <a:lstStyle/>
                    <a:p>
                      <a:pPr algn="ctr" fontAlgn="ctr"/>
                      <a:r>
                        <a:rPr lang="es-MX" sz="900" b="1" i="0" u="none" strike="noStrike">
                          <a:solidFill>
                            <a:srgbClr val="FFFFFF"/>
                          </a:solidFill>
                          <a:effectLst/>
                          <a:latin typeface="Century Gothic" panose="020B0502020202020204" pitchFamily="34" charset="0"/>
                        </a:rPr>
                        <a:t>Sector</a:t>
                      </a:r>
                    </a:p>
                  </a:txBody>
                  <a:tcPr marL="0" marR="0" marT="0" marB="0" anchor="ctr">
                    <a:lnL>
                      <a:noFill/>
                    </a:lnL>
                    <a:lnR>
                      <a:noFill/>
                    </a:lnR>
                    <a:lnT w="6350" cap="flat" cmpd="sng" algn="ctr">
                      <a:solidFill>
                        <a:srgbClr val="000000"/>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203764"/>
                    </a:solidFill>
                  </a:tcPr>
                </a:tc>
                <a:tc>
                  <a:txBody>
                    <a:bodyPr/>
                    <a:lstStyle/>
                    <a:p>
                      <a:pPr algn="ctr" fontAlgn="ctr"/>
                      <a:r>
                        <a:rPr lang="es-MX" sz="900" b="1" i="0" u="none" strike="noStrike">
                          <a:solidFill>
                            <a:srgbClr val="FFFFFF"/>
                          </a:solidFill>
                          <a:effectLst/>
                          <a:latin typeface="Century Gothic" panose="020B0502020202020204" pitchFamily="34" charset="0"/>
                        </a:rPr>
                        <a:t>Monto (mdp)</a:t>
                      </a:r>
                    </a:p>
                  </a:txBody>
                  <a:tcPr marL="0" marR="0" marT="0" marB="0" anchor="ctr">
                    <a:lnL>
                      <a:noFill/>
                    </a:lnL>
                    <a:lnR>
                      <a:noFill/>
                    </a:lnR>
                    <a:lnT w="6350" cap="flat" cmpd="sng" algn="ctr">
                      <a:solidFill>
                        <a:srgbClr val="000000"/>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203764"/>
                    </a:solidFill>
                  </a:tcPr>
                </a:tc>
                <a:tc>
                  <a:txBody>
                    <a:bodyPr/>
                    <a:lstStyle/>
                    <a:p>
                      <a:pPr algn="ctr" fontAlgn="ctr"/>
                      <a:r>
                        <a:rPr lang="es-MX" sz="900" b="1" i="0" u="none" strike="noStrike">
                          <a:solidFill>
                            <a:srgbClr val="FFFFFF"/>
                          </a:solidFill>
                          <a:effectLst/>
                          <a:latin typeface="Century Gothic" panose="020B0502020202020204" pitchFamily="34" charset="0"/>
                        </a:rPr>
                        <a:t>Preferente</a:t>
                      </a:r>
                    </a:p>
                  </a:txBody>
                  <a:tcPr marL="0" marR="0" marT="0" marB="0" anchor="ctr">
                    <a:lnL>
                      <a:noFill/>
                    </a:lnL>
                    <a:lnR>
                      <a:noFill/>
                    </a:lnR>
                    <a:lnT w="6350" cap="flat" cmpd="sng" algn="ctr">
                      <a:solidFill>
                        <a:srgbClr val="000000"/>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203764"/>
                    </a:solidFill>
                  </a:tcPr>
                </a:tc>
                <a:tc>
                  <a:txBody>
                    <a:bodyPr/>
                    <a:lstStyle/>
                    <a:p>
                      <a:pPr algn="ctr" fontAlgn="ctr"/>
                      <a:r>
                        <a:rPr lang="es-MX" sz="900" b="1" i="0" u="none" strike="noStrike">
                          <a:solidFill>
                            <a:srgbClr val="FFFFFF"/>
                          </a:solidFill>
                          <a:effectLst/>
                          <a:latin typeface="Century Gothic" panose="020B0502020202020204" pitchFamily="34" charset="0"/>
                        </a:rPr>
                        <a:t>Comisión</a:t>
                      </a:r>
                    </a:p>
                  </a:txBody>
                  <a:tcPr marL="0" marR="0" marT="0" marB="0" anchor="ctr">
                    <a:lnL>
                      <a:noFill/>
                    </a:lnL>
                    <a:lnR>
                      <a:noFill/>
                    </a:lnR>
                    <a:lnT w="6350" cap="flat" cmpd="sng" algn="ctr">
                      <a:solidFill>
                        <a:srgbClr val="000000"/>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203764"/>
                    </a:solidFill>
                  </a:tcPr>
                </a:tc>
                <a:tc>
                  <a:txBody>
                    <a:bodyPr/>
                    <a:lstStyle/>
                    <a:p>
                      <a:pPr algn="ctr" fontAlgn="ctr"/>
                      <a:r>
                        <a:rPr lang="es-MX" sz="900" b="1" i="0" u="none" strike="noStrike">
                          <a:solidFill>
                            <a:srgbClr val="FFFFFF"/>
                          </a:solidFill>
                          <a:effectLst/>
                          <a:latin typeface="Century Gothic" panose="020B0502020202020204" pitchFamily="34" charset="0"/>
                        </a:rPr>
                        <a:t>Tamaño (mdp)</a:t>
                      </a:r>
                    </a:p>
                  </a:txBody>
                  <a:tcPr marL="0" marR="0" marT="0" marB="0" anchor="ctr">
                    <a:lnL>
                      <a:noFill/>
                    </a:lnL>
                    <a:lnR>
                      <a:noFill/>
                    </a:lnR>
                    <a:lnT w="6350" cap="flat" cmpd="sng" algn="ctr">
                      <a:solidFill>
                        <a:srgbClr val="000000"/>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203764"/>
                    </a:solidFill>
                  </a:tcPr>
                </a:tc>
                <a:tc>
                  <a:txBody>
                    <a:bodyPr/>
                    <a:lstStyle/>
                    <a:p>
                      <a:pPr algn="ctr" fontAlgn="ctr"/>
                      <a:r>
                        <a:rPr lang="es-MX" sz="900" b="1" i="0" u="none" strike="noStrike">
                          <a:solidFill>
                            <a:srgbClr val="FFFFFF"/>
                          </a:solidFill>
                          <a:effectLst/>
                          <a:latin typeface="Century Gothic" panose="020B0502020202020204" pitchFamily="34" charset="0"/>
                        </a:rPr>
                        <a:t>Coinversión</a:t>
                      </a:r>
                    </a:p>
                  </a:txBody>
                  <a:tcPr marL="0" marR="0" marT="0" marB="0" anchor="ctr">
                    <a:lnL>
                      <a:noFill/>
                    </a:lnL>
                    <a:lnR>
                      <a:noFill/>
                    </a:lnR>
                    <a:lnT w="6350" cap="flat" cmpd="sng" algn="ctr">
                      <a:solidFill>
                        <a:srgbClr val="000000"/>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203764"/>
                    </a:solidFill>
                  </a:tcPr>
                </a:tc>
                <a:tc>
                  <a:txBody>
                    <a:bodyPr/>
                    <a:lstStyle/>
                    <a:p>
                      <a:pPr algn="ctr" fontAlgn="ctr"/>
                      <a:r>
                        <a:rPr lang="es-MX" sz="900" b="1" i="0" u="none" strike="noStrike" dirty="0">
                          <a:solidFill>
                            <a:srgbClr val="FFFFFF"/>
                          </a:solidFill>
                          <a:effectLst/>
                          <a:latin typeface="Century Gothic" panose="020B0502020202020204" pitchFamily="34" charset="0"/>
                        </a:rPr>
                        <a:t>Tasa neta </a:t>
                      </a:r>
                      <a:r>
                        <a:rPr lang="es-MX" sz="900" b="1" i="0" u="none" strike="noStrike" dirty="0" err="1">
                          <a:solidFill>
                            <a:srgbClr val="FFFFFF"/>
                          </a:solidFill>
                          <a:effectLst/>
                          <a:latin typeface="Century Gothic" panose="020B0502020202020204" pitchFamily="34" charset="0"/>
                        </a:rPr>
                        <a:t>esp</a:t>
                      </a:r>
                      <a:endParaRPr lang="es-MX" sz="900" b="1" i="0" u="none" strike="noStrike" dirty="0">
                        <a:solidFill>
                          <a:srgbClr val="FFFFFF"/>
                        </a:solidFill>
                        <a:effectLst/>
                        <a:latin typeface="Century Gothic" panose="020B0502020202020204" pitchFamily="34" charset="0"/>
                      </a:endParaRPr>
                    </a:p>
                  </a:txBody>
                  <a:tcPr marL="0" marR="0" marT="0" marB="0" anchor="ctr">
                    <a:lnL>
                      <a:noFill/>
                    </a:lnL>
                    <a:lnR>
                      <a:noFill/>
                    </a:lnR>
                    <a:lnT w="6350" cap="flat" cmpd="sng" algn="ctr">
                      <a:solidFill>
                        <a:srgbClr val="000000"/>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203764"/>
                    </a:solidFill>
                  </a:tcPr>
                </a:tc>
                <a:tc>
                  <a:txBody>
                    <a:bodyPr/>
                    <a:lstStyle/>
                    <a:p>
                      <a:pPr algn="ctr" fontAlgn="ctr"/>
                      <a:r>
                        <a:rPr lang="es-MX" sz="900" b="1" i="0" u="none" strike="noStrike" dirty="0">
                          <a:solidFill>
                            <a:srgbClr val="FFFFFF"/>
                          </a:solidFill>
                          <a:effectLst/>
                          <a:latin typeface="Century Gothic" panose="020B0502020202020204" pitchFamily="34" charset="0"/>
                        </a:rPr>
                        <a:t>Periodo inversión (años)</a:t>
                      </a:r>
                    </a:p>
                  </a:txBody>
                  <a:tcPr marL="0" marR="0" marT="0" marB="0" anchor="ctr">
                    <a:lnL>
                      <a:noFill/>
                    </a:lnL>
                    <a:lnR>
                      <a:noFill/>
                    </a:lnR>
                    <a:lnT w="6350" cap="flat" cmpd="sng" algn="ctr">
                      <a:solidFill>
                        <a:srgbClr val="000000"/>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203764"/>
                    </a:solidFill>
                  </a:tcPr>
                </a:tc>
                <a:tc>
                  <a:txBody>
                    <a:bodyPr/>
                    <a:lstStyle/>
                    <a:p>
                      <a:pPr algn="ctr" fontAlgn="ctr"/>
                      <a:r>
                        <a:rPr lang="es-MX" sz="900" b="1" i="0" u="none" strike="noStrike" dirty="0">
                          <a:solidFill>
                            <a:srgbClr val="FFFFFF"/>
                          </a:solidFill>
                          <a:effectLst/>
                          <a:latin typeface="Century Gothic" panose="020B0502020202020204" pitchFamily="34" charset="0"/>
                        </a:rPr>
                        <a:t>Plazo </a:t>
                      </a:r>
                      <a:br>
                        <a:rPr lang="es-MX" sz="900" b="1" i="0" u="none" strike="noStrike" dirty="0">
                          <a:solidFill>
                            <a:srgbClr val="FFFFFF"/>
                          </a:solidFill>
                          <a:effectLst/>
                          <a:latin typeface="Century Gothic" panose="020B0502020202020204" pitchFamily="34" charset="0"/>
                        </a:rPr>
                      </a:br>
                      <a:r>
                        <a:rPr lang="es-MX" sz="900" b="1" i="0" u="none" strike="noStrike" dirty="0">
                          <a:solidFill>
                            <a:srgbClr val="FFFFFF"/>
                          </a:solidFill>
                          <a:effectLst/>
                          <a:latin typeface="Century Gothic" panose="020B0502020202020204" pitchFamily="34" charset="0"/>
                        </a:rPr>
                        <a:t>(años)</a:t>
                      </a:r>
                    </a:p>
                  </a:txBody>
                  <a:tcPr marL="0" marR="0" marT="0" marB="0" anchor="ctr">
                    <a:lnL>
                      <a:noFill/>
                    </a:lnL>
                    <a:lnR>
                      <a:noFill/>
                    </a:lnR>
                    <a:lnT w="6350" cap="flat" cmpd="sng" algn="ctr">
                      <a:solidFill>
                        <a:srgbClr val="000000"/>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203764"/>
                    </a:solidFill>
                  </a:tcPr>
                </a:tc>
                <a:tc>
                  <a:txBody>
                    <a:bodyPr/>
                    <a:lstStyle/>
                    <a:p>
                      <a:pPr algn="ctr" fontAlgn="ctr"/>
                      <a:r>
                        <a:rPr lang="es-MX" sz="900" b="1" i="0" u="none" strike="noStrike" dirty="0" err="1">
                          <a:solidFill>
                            <a:srgbClr val="FFFFFF"/>
                          </a:solidFill>
                          <a:effectLst/>
                          <a:latin typeface="Century Gothic" panose="020B0502020202020204" pitchFamily="34" charset="0"/>
                        </a:rPr>
                        <a:t>Apalancam</a:t>
                      </a:r>
                      <a:r>
                        <a:rPr lang="es-MX" sz="900" b="1" i="0" u="none" strike="noStrike" dirty="0" smtClean="0">
                          <a:solidFill>
                            <a:srgbClr val="FFFFFF"/>
                          </a:solidFill>
                          <a:effectLst/>
                          <a:latin typeface="Century Gothic" panose="020B0502020202020204" pitchFamily="34" charset="0"/>
                        </a:rPr>
                        <a:t>.</a:t>
                      </a:r>
                    </a:p>
                    <a:p>
                      <a:pPr algn="ctr" fontAlgn="ctr"/>
                      <a:r>
                        <a:rPr lang="es-MX" sz="900" b="1" i="0" u="none" strike="noStrike" dirty="0" err="1" smtClean="0">
                          <a:solidFill>
                            <a:srgbClr val="FFFFFF"/>
                          </a:solidFill>
                          <a:effectLst/>
                          <a:latin typeface="Century Gothic" panose="020B0502020202020204" pitchFamily="34" charset="0"/>
                        </a:rPr>
                        <a:t>máx</a:t>
                      </a:r>
                      <a:endParaRPr lang="es-MX" sz="900" b="1" i="0" u="none" strike="noStrike" dirty="0">
                        <a:solidFill>
                          <a:srgbClr val="FFFFFF"/>
                        </a:solidFill>
                        <a:effectLst/>
                        <a:latin typeface="Century Gothic" panose="020B0502020202020204" pitchFamily="34" charset="0"/>
                      </a:endParaRPr>
                    </a:p>
                  </a:txBody>
                  <a:tcPr marL="0" marR="0" marT="0" marB="0" anchor="ctr">
                    <a:lnL>
                      <a:noFill/>
                    </a:lnL>
                    <a:lnR>
                      <a:noFill/>
                    </a:lnR>
                    <a:lnT w="6350" cap="flat" cmpd="sng" algn="ctr">
                      <a:solidFill>
                        <a:srgbClr val="000000"/>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203764"/>
                    </a:solidFill>
                  </a:tcPr>
                </a:tc>
              </a:tr>
              <a:tr h="508949">
                <a:tc>
                  <a:txBody>
                    <a:bodyPr/>
                    <a:lstStyle/>
                    <a:p>
                      <a:pPr algn="l" fontAlgn="b"/>
                      <a:r>
                        <a:rPr lang="es-MX" sz="800" b="1" i="0" u="none" strike="noStrike">
                          <a:solidFill>
                            <a:srgbClr val="203764"/>
                          </a:solidFill>
                          <a:effectLst/>
                          <a:latin typeface="Century Gothic" panose="020B0502020202020204" pitchFamily="34" charset="0"/>
                        </a:rPr>
                        <a:t> </a:t>
                      </a:r>
                      <a:endParaRPr lang="es-MX" sz="800" b="0" i="0" u="none" strike="noStrike">
                        <a:solidFill>
                          <a:srgbClr val="000000"/>
                        </a:solidFill>
                        <a:effectLst/>
                        <a:latin typeface="Calibri" panose="020F0502020204030204" pitchFamily="34" charset="0"/>
                      </a:endParaRPr>
                    </a:p>
                  </a:txBody>
                  <a:tcPr marL="0" marR="0" marT="0" marB="0" anchor="ctr">
                    <a:lnL>
                      <a:noFill/>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tc>
                  <a:txBody>
                    <a:bodyPr/>
                    <a:lstStyle/>
                    <a:p>
                      <a:pPr algn="ctr" fontAlgn="ctr"/>
                      <a:r>
                        <a:rPr lang="es-MX" sz="1100" b="0" i="0" u="none" strike="noStrike" dirty="0">
                          <a:solidFill>
                            <a:srgbClr val="000000"/>
                          </a:solidFill>
                          <a:effectLst/>
                          <a:latin typeface="Century Gothic" panose="020B0502020202020204" pitchFamily="34" charset="0"/>
                        </a:rPr>
                        <a:t>I</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EDF1F9"/>
                    </a:solidFill>
                  </a:tcPr>
                </a:tc>
                <a:tc>
                  <a:txBody>
                    <a:bodyPr/>
                    <a:lstStyle/>
                    <a:p>
                      <a:pPr algn="ctr" fontAlgn="ctr"/>
                      <a:r>
                        <a:rPr lang="es-MX" sz="1100" b="1" i="0" u="none" strike="noStrike" dirty="0">
                          <a:solidFill>
                            <a:srgbClr val="000000"/>
                          </a:solidFill>
                          <a:effectLst/>
                          <a:latin typeface="Century Gothic" panose="020B0502020202020204" pitchFamily="34" charset="0"/>
                        </a:rPr>
                        <a:t>350</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EDF1F9"/>
                    </a:solidFill>
                  </a:tcPr>
                </a:tc>
                <a:tc>
                  <a:txBody>
                    <a:bodyPr/>
                    <a:lstStyle/>
                    <a:p>
                      <a:pPr algn="ctr" fontAlgn="ctr"/>
                      <a:r>
                        <a:rPr lang="es-MX" sz="1100" b="0" i="0" u="none" strike="noStrike" dirty="0">
                          <a:solidFill>
                            <a:srgbClr val="000000"/>
                          </a:solidFill>
                          <a:effectLst/>
                          <a:latin typeface="Century Gothic" panose="020B0502020202020204" pitchFamily="34" charset="0"/>
                        </a:rPr>
                        <a:t>9%</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EDF1F9"/>
                    </a:solidFill>
                  </a:tcPr>
                </a:tc>
                <a:tc>
                  <a:txBody>
                    <a:bodyPr/>
                    <a:lstStyle/>
                    <a:p>
                      <a:pPr algn="ctr" fontAlgn="ctr"/>
                      <a:r>
                        <a:rPr lang="es-MX" sz="1100" b="0" i="0" u="none" strike="noStrike" dirty="0">
                          <a:solidFill>
                            <a:srgbClr val="000000"/>
                          </a:solidFill>
                          <a:effectLst/>
                          <a:latin typeface="Century Gothic" panose="020B0502020202020204" pitchFamily="34" charset="0"/>
                        </a:rPr>
                        <a:t>1.65%</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EDF1F9"/>
                    </a:solidFill>
                  </a:tcPr>
                </a:tc>
                <a:tc>
                  <a:txBody>
                    <a:bodyPr/>
                    <a:lstStyle/>
                    <a:p>
                      <a:pPr algn="ctr" fontAlgn="ctr"/>
                      <a:r>
                        <a:rPr lang="es-MX" sz="1100" b="0" i="0" u="none" strike="noStrike" dirty="0">
                          <a:solidFill>
                            <a:srgbClr val="000000"/>
                          </a:solidFill>
                          <a:effectLst/>
                          <a:latin typeface="Century Gothic" panose="020B0502020202020204" pitchFamily="34" charset="0"/>
                        </a:rPr>
                        <a:t>3,500</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EDF1F9"/>
                    </a:solidFill>
                  </a:tcPr>
                </a:tc>
                <a:tc>
                  <a:txBody>
                    <a:bodyPr/>
                    <a:lstStyle/>
                    <a:p>
                      <a:pPr algn="ctr" fontAlgn="ctr"/>
                      <a:r>
                        <a:rPr lang="es-MX" sz="1100" b="0" i="0" u="none" strike="noStrike" dirty="0">
                          <a:solidFill>
                            <a:srgbClr val="000000"/>
                          </a:solidFill>
                          <a:effectLst/>
                          <a:latin typeface="Century Gothic" panose="020B0502020202020204" pitchFamily="34" charset="0"/>
                        </a:rPr>
                        <a:t>5%</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EDF1F9"/>
                    </a:solidFill>
                  </a:tcPr>
                </a:tc>
                <a:tc>
                  <a:txBody>
                    <a:bodyPr/>
                    <a:lstStyle/>
                    <a:p>
                      <a:pPr algn="ctr" fontAlgn="ctr"/>
                      <a:r>
                        <a:rPr lang="es-MX" sz="1100" b="0" i="0" u="none" strike="noStrike" dirty="0">
                          <a:solidFill>
                            <a:srgbClr val="000000"/>
                          </a:solidFill>
                          <a:effectLst/>
                          <a:latin typeface="Century Gothic" panose="020B0502020202020204" pitchFamily="34" charset="0"/>
                        </a:rPr>
                        <a:t>14.5%</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EDF1F9"/>
                    </a:solidFill>
                  </a:tcPr>
                </a:tc>
                <a:tc>
                  <a:txBody>
                    <a:bodyPr/>
                    <a:lstStyle/>
                    <a:p>
                      <a:pPr algn="ctr" fontAlgn="ctr"/>
                      <a:r>
                        <a:rPr lang="es-MX" sz="1100" b="0" i="0" u="none" strike="noStrike">
                          <a:solidFill>
                            <a:srgbClr val="000000"/>
                          </a:solidFill>
                          <a:effectLst/>
                          <a:latin typeface="Century Gothic" panose="020B0502020202020204" pitchFamily="34" charset="0"/>
                        </a:rPr>
                        <a:t>5</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EDF1F9"/>
                    </a:solidFill>
                  </a:tcPr>
                </a:tc>
                <a:tc>
                  <a:txBody>
                    <a:bodyPr/>
                    <a:lstStyle/>
                    <a:p>
                      <a:pPr algn="ctr" fontAlgn="ctr"/>
                      <a:r>
                        <a:rPr lang="es-MX" sz="1100" b="0" i="0" u="none" strike="noStrike">
                          <a:solidFill>
                            <a:srgbClr val="000000"/>
                          </a:solidFill>
                          <a:effectLst/>
                          <a:latin typeface="Century Gothic" panose="020B0502020202020204" pitchFamily="34" charset="0"/>
                        </a:rPr>
                        <a:t>15</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EDF1F9"/>
                    </a:solidFill>
                  </a:tcPr>
                </a:tc>
                <a:tc>
                  <a:txBody>
                    <a:bodyPr/>
                    <a:lstStyle/>
                    <a:p>
                      <a:pPr algn="ctr" fontAlgn="ctr"/>
                      <a:r>
                        <a:rPr lang="es-MX" sz="1100" b="0" i="0" u="none" strike="noStrike">
                          <a:solidFill>
                            <a:srgbClr val="000000"/>
                          </a:solidFill>
                          <a:effectLst/>
                          <a:latin typeface="Century Gothic" panose="020B0502020202020204" pitchFamily="34" charset="0"/>
                        </a:rPr>
                        <a:t>35%</a:t>
                      </a:r>
                    </a:p>
                  </a:txBody>
                  <a:tcPr marL="0" marR="0" marT="0" marB="0" anchor="ctr">
                    <a:lnL w="6350" cap="flat" cmpd="sng" algn="ctr">
                      <a:solidFill>
                        <a:srgbClr val="A6A6A6"/>
                      </a:solidFill>
                      <a:prstDash val="solid"/>
                      <a:round/>
                      <a:headEnd type="none" w="med" len="med"/>
                      <a:tailEnd type="none" w="med" len="med"/>
                    </a:lnL>
                    <a:lnR>
                      <a:noFill/>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EDF1F9"/>
                    </a:solidFill>
                  </a:tcPr>
                </a:tc>
              </a:tr>
              <a:tr h="508949">
                <a:tc>
                  <a:txBody>
                    <a:bodyPr/>
                    <a:lstStyle/>
                    <a:p>
                      <a:pPr algn="l" fontAlgn="b"/>
                      <a:r>
                        <a:rPr lang="es-MX" sz="800" b="1" i="0" u="none" strike="noStrike">
                          <a:solidFill>
                            <a:srgbClr val="203764"/>
                          </a:solidFill>
                          <a:effectLst/>
                          <a:latin typeface="Century Gothic" panose="020B0502020202020204" pitchFamily="34" charset="0"/>
                        </a:rPr>
                        <a:t> </a:t>
                      </a:r>
                      <a:endParaRPr lang="es-MX" sz="800" b="0" i="0" u="none" strike="noStrike">
                        <a:solidFill>
                          <a:srgbClr val="000000"/>
                        </a:solidFill>
                        <a:effectLst/>
                        <a:latin typeface="Calibri" panose="020F0502020204030204" pitchFamily="34" charset="0"/>
                      </a:endParaRPr>
                    </a:p>
                  </a:txBody>
                  <a:tcPr marL="0" marR="0" marT="0" marB="0" anchor="ctr">
                    <a:lnL>
                      <a:noFill/>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tc>
                  <a:txBody>
                    <a:bodyPr/>
                    <a:lstStyle/>
                    <a:p>
                      <a:pPr algn="ctr" fontAlgn="ctr"/>
                      <a:r>
                        <a:rPr lang="es-MX" sz="1100" b="0" i="0" u="none" strike="noStrike">
                          <a:solidFill>
                            <a:srgbClr val="000000"/>
                          </a:solidFill>
                          <a:effectLst/>
                          <a:latin typeface="Century Gothic" panose="020B0502020202020204" pitchFamily="34" charset="0"/>
                        </a:rPr>
                        <a:t>BR</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tc>
                  <a:txBody>
                    <a:bodyPr/>
                    <a:lstStyle/>
                    <a:p>
                      <a:pPr algn="ctr" fontAlgn="ctr"/>
                      <a:r>
                        <a:rPr lang="es-MX" sz="1100" b="1" i="0" u="none" strike="noStrike" dirty="0">
                          <a:solidFill>
                            <a:srgbClr val="000000"/>
                          </a:solidFill>
                          <a:effectLst/>
                          <a:latin typeface="Century Gothic" panose="020B0502020202020204" pitchFamily="34" charset="0"/>
                        </a:rPr>
                        <a:t>300</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tc>
                  <a:txBody>
                    <a:bodyPr/>
                    <a:lstStyle/>
                    <a:p>
                      <a:pPr algn="ctr" fontAlgn="ctr"/>
                      <a:r>
                        <a:rPr lang="es-MX" sz="1100" b="0" i="0" u="none" strike="noStrike" dirty="0">
                          <a:solidFill>
                            <a:srgbClr val="000000"/>
                          </a:solidFill>
                          <a:effectLst/>
                          <a:latin typeface="Century Gothic" panose="020B0502020202020204" pitchFamily="34" charset="0"/>
                        </a:rPr>
                        <a:t>10%</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tc>
                  <a:txBody>
                    <a:bodyPr/>
                    <a:lstStyle/>
                    <a:p>
                      <a:pPr algn="ctr" fontAlgn="ctr"/>
                      <a:r>
                        <a:rPr lang="es-MX" sz="1100" b="0" i="0" u="none" strike="noStrike">
                          <a:solidFill>
                            <a:srgbClr val="000000"/>
                          </a:solidFill>
                          <a:effectLst/>
                          <a:latin typeface="Century Gothic" panose="020B0502020202020204" pitchFamily="34" charset="0"/>
                        </a:rPr>
                        <a:t>1.63%</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tc>
                  <a:txBody>
                    <a:bodyPr/>
                    <a:lstStyle/>
                    <a:p>
                      <a:pPr algn="ctr" fontAlgn="ctr"/>
                      <a:r>
                        <a:rPr lang="es-MX" sz="1100" b="0" i="0" u="none" strike="noStrike">
                          <a:solidFill>
                            <a:srgbClr val="000000"/>
                          </a:solidFill>
                          <a:effectLst/>
                          <a:latin typeface="Century Gothic" panose="020B0502020202020204" pitchFamily="34" charset="0"/>
                        </a:rPr>
                        <a:t>7,000</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tc>
                  <a:txBody>
                    <a:bodyPr/>
                    <a:lstStyle/>
                    <a:p>
                      <a:pPr algn="ctr" fontAlgn="ctr"/>
                      <a:r>
                        <a:rPr lang="es-MX" sz="1100" b="0" i="0" u="none" strike="noStrike">
                          <a:solidFill>
                            <a:srgbClr val="000000"/>
                          </a:solidFill>
                          <a:effectLst/>
                          <a:latin typeface="Century Gothic" panose="020B0502020202020204" pitchFamily="34" charset="0"/>
                        </a:rPr>
                        <a:t>6%</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tc>
                  <a:txBody>
                    <a:bodyPr/>
                    <a:lstStyle/>
                    <a:p>
                      <a:pPr algn="ctr" fontAlgn="ctr"/>
                      <a:r>
                        <a:rPr lang="es-MX" sz="1100" b="0" i="0" u="none" strike="noStrike">
                          <a:solidFill>
                            <a:srgbClr val="000000"/>
                          </a:solidFill>
                          <a:effectLst/>
                          <a:latin typeface="Century Gothic" panose="020B0502020202020204" pitchFamily="34" charset="0"/>
                        </a:rPr>
                        <a:t>15.0%</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tc>
                  <a:txBody>
                    <a:bodyPr/>
                    <a:lstStyle/>
                    <a:p>
                      <a:pPr algn="ctr" fontAlgn="ctr"/>
                      <a:r>
                        <a:rPr lang="es-MX" sz="1100" b="0" i="0" u="none" strike="noStrike">
                          <a:solidFill>
                            <a:srgbClr val="000000"/>
                          </a:solidFill>
                          <a:effectLst/>
                          <a:latin typeface="Century Gothic" panose="020B0502020202020204" pitchFamily="34" charset="0"/>
                        </a:rPr>
                        <a:t>4</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tc>
                  <a:txBody>
                    <a:bodyPr/>
                    <a:lstStyle/>
                    <a:p>
                      <a:pPr algn="ctr" fontAlgn="ctr"/>
                      <a:r>
                        <a:rPr lang="es-MX" sz="1100" b="0" i="0" u="none" strike="noStrike">
                          <a:solidFill>
                            <a:srgbClr val="000000"/>
                          </a:solidFill>
                          <a:effectLst/>
                          <a:latin typeface="Century Gothic" panose="020B0502020202020204" pitchFamily="34" charset="0"/>
                        </a:rPr>
                        <a:t>10</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tc>
                  <a:txBody>
                    <a:bodyPr/>
                    <a:lstStyle/>
                    <a:p>
                      <a:pPr algn="ctr" fontAlgn="ctr"/>
                      <a:r>
                        <a:rPr lang="es-MX" sz="1100" b="0" i="0" u="none" strike="noStrike">
                          <a:solidFill>
                            <a:srgbClr val="000000"/>
                          </a:solidFill>
                          <a:effectLst/>
                          <a:latin typeface="Century Gothic" panose="020B0502020202020204" pitchFamily="34" charset="0"/>
                        </a:rPr>
                        <a:t>65%</a:t>
                      </a:r>
                    </a:p>
                  </a:txBody>
                  <a:tcPr marL="0" marR="0" marT="0" marB="0" anchor="ctr">
                    <a:lnL w="6350" cap="flat" cmpd="sng" algn="ctr">
                      <a:solidFill>
                        <a:srgbClr val="A6A6A6"/>
                      </a:solidFill>
                      <a:prstDash val="solid"/>
                      <a:round/>
                      <a:headEnd type="none" w="med" len="med"/>
                      <a:tailEnd type="none" w="med" len="med"/>
                    </a:lnL>
                    <a:lnR>
                      <a:noFill/>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tr>
              <a:tr h="508949">
                <a:tc>
                  <a:txBody>
                    <a:bodyPr/>
                    <a:lstStyle/>
                    <a:p>
                      <a:pPr algn="l" fontAlgn="b"/>
                      <a:r>
                        <a:rPr lang="es-MX" sz="800" b="1" i="0" u="none" strike="noStrike">
                          <a:solidFill>
                            <a:srgbClr val="203764"/>
                          </a:solidFill>
                          <a:effectLst/>
                          <a:latin typeface="Century Gothic" panose="020B0502020202020204" pitchFamily="34" charset="0"/>
                        </a:rPr>
                        <a:t> </a:t>
                      </a:r>
                      <a:endParaRPr lang="es-MX" sz="800" b="0" i="0" u="none" strike="noStrike">
                        <a:solidFill>
                          <a:srgbClr val="000000"/>
                        </a:solidFill>
                        <a:effectLst/>
                        <a:latin typeface="Calibri" panose="020F0502020204030204" pitchFamily="34" charset="0"/>
                      </a:endParaRPr>
                    </a:p>
                  </a:txBody>
                  <a:tcPr marL="0" marR="0" marT="0" marB="0" anchor="ctr">
                    <a:lnL>
                      <a:noFill/>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tc>
                  <a:txBody>
                    <a:bodyPr/>
                    <a:lstStyle/>
                    <a:p>
                      <a:pPr algn="ctr" fontAlgn="ctr"/>
                      <a:r>
                        <a:rPr lang="es-MX" sz="1100" b="0" i="0" u="none" strike="noStrike">
                          <a:solidFill>
                            <a:srgbClr val="000000"/>
                          </a:solidFill>
                          <a:effectLst/>
                          <a:latin typeface="Century Gothic" panose="020B0502020202020204" pitchFamily="34" charset="0"/>
                        </a:rPr>
                        <a:t>BR</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EDF1F9"/>
                    </a:solidFill>
                  </a:tcPr>
                </a:tc>
                <a:tc>
                  <a:txBody>
                    <a:bodyPr/>
                    <a:lstStyle/>
                    <a:p>
                      <a:pPr algn="ctr" fontAlgn="ctr"/>
                      <a:r>
                        <a:rPr lang="es-MX" sz="1100" b="1" i="0" u="none" strike="noStrike" dirty="0">
                          <a:solidFill>
                            <a:srgbClr val="000000"/>
                          </a:solidFill>
                          <a:effectLst/>
                          <a:latin typeface="Century Gothic" panose="020B0502020202020204" pitchFamily="34" charset="0"/>
                        </a:rPr>
                        <a:t>200</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EDF1F9"/>
                    </a:solidFill>
                  </a:tcPr>
                </a:tc>
                <a:tc>
                  <a:txBody>
                    <a:bodyPr/>
                    <a:lstStyle/>
                    <a:p>
                      <a:pPr algn="ctr" fontAlgn="ctr"/>
                      <a:r>
                        <a:rPr lang="es-MX" sz="1100" b="0" i="0" u="none" strike="noStrike" dirty="0">
                          <a:solidFill>
                            <a:srgbClr val="000000"/>
                          </a:solidFill>
                          <a:effectLst/>
                          <a:latin typeface="Century Gothic" panose="020B0502020202020204" pitchFamily="34" charset="0"/>
                        </a:rPr>
                        <a:t>10%</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EDF1F9"/>
                    </a:solidFill>
                  </a:tcPr>
                </a:tc>
                <a:tc>
                  <a:txBody>
                    <a:bodyPr/>
                    <a:lstStyle/>
                    <a:p>
                      <a:pPr algn="ctr" fontAlgn="ctr"/>
                      <a:r>
                        <a:rPr lang="es-MX" sz="1100" b="0" i="0" u="none" strike="noStrike" dirty="0">
                          <a:solidFill>
                            <a:srgbClr val="000000"/>
                          </a:solidFill>
                          <a:effectLst/>
                          <a:latin typeface="Century Gothic" panose="020B0502020202020204" pitchFamily="34" charset="0"/>
                        </a:rPr>
                        <a:t>1.63%</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EDF1F9"/>
                    </a:solidFill>
                  </a:tcPr>
                </a:tc>
                <a:tc>
                  <a:txBody>
                    <a:bodyPr/>
                    <a:lstStyle/>
                    <a:p>
                      <a:pPr algn="ctr" fontAlgn="ctr"/>
                      <a:r>
                        <a:rPr lang="es-MX" sz="1100" b="0" i="0" u="none" strike="noStrike">
                          <a:solidFill>
                            <a:srgbClr val="000000"/>
                          </a:solidFill>
                          <a:effectLst/>
                          <a:latin typeface="Century Gothic" panose="020B0502020202020204" pitchFamily="34" charset="0"/>
                        </a:rPr>
                        <a:t>4,422</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EDF1F9"/>
                    </a:solidFill>
                  </a:tcPr>
                </a:tc>
                <a:tc>
                  <a:txBody>
                    <a:bodyPr/>
                    <a:lstStyle/>
                    <a:p>
                      <a:pPr algn="ctr" fontAlgn="ctr"/>
                      <a:r>
                        <a:rPr lang="es-MX" sz="1100" b="0" i="0" u="none" strike="noStrike">
                          <a:solidFill>
                            <a:srgbClr val="000000"/>
                          </a:solidFill>
                          <a:effectLst/>
                          <a:latin typeface="Century Gothic" panose="020B0502020202020204" pitchFamily="34" charset="0"/>
                        </a:rPr>
                        <a:t>6%</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EDF1F9"/>
                    </a:solidFill>
                  </a:tcPr>
                </a:tc>
                <a:tc>
                  <a:txBody>
                    <a:bodyPr/>
                    <a:lstStyle/>
                    <a:p>
                      <a:pPr algn="ctr" fontAlgn="ctr"/>
                      <a:r>
                        <a:rPr lang="es-MX" sz="1100" b="0" i="0" u="none" strike="noStrike">
                          <a:solidFill>
                            <a:srgbClr val="000000"/>
                          </a:solidFill>
                          <a:effectLst/>
                          <a:latin typeface="Century Gothic" panose="020B0502020202020204" pitchFamily="34" charset="0"/>
                        </a:rPr>
                        <a:t>17.5%</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EDF1F9"/>
                    </a:solidFill>
                  </a:tcPr>
                </a:tc>
                <a:tc>
                  <a:txBody>
                    <a:bodyPr/>
                    <a:lstStyle/>
                    <a:p>
                      <a:pPr algn="ctr" fontAlgn="ctr"/>
                      <a:r>
                        <a:rPr lang="es-MX" sz="1100" b="0" i="0" u="none" strike="noStrike">
                          <a:solidFill>
                            <a:srgbClr val="000000"/>
                          </a:solidFill>
                          <a:effectLst/>
                          <a:latin typeface="Century Gothic" panose="020B0502020202020204" pitchFamily="34" charset="0"/>
                        </a:rPr>
                        <a:t>3</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EDF1F9"/>
                    </a:solidFill>
                  </a:tcPr>
                </a:tc>
                <a:tc>
                  <a:txBody>
                    <a:bodyPr/>
                    <a:lstStyle/>
                    <a:p>
                      <a:pPr algn="ctr" fontAlgn="ctr"/>
                      <a:r>
                        <a:rPr lang="es-MX" sz="1100" b="0" i="0" u="none" strike="noStrike">
                          <a:solidFill>
                            <a:srgbClr val="000000"/>
                          </a:solidFill>
                          <a:effectLst/>
                          <a:latin typeface="Century Gothic" panose="020B0502020202020204" pitchFamily="34" charset="0"/>
                        </a:rPr>
                        <a:t>10</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EDF1F9"/>
                    </a:solidFill>
                  </a:tcPr>
                </a:tc>
                <a:tc>
                  <a:txBody>
                    <a:bodyPr/>
                    <a:lstStyle/>
                    <a:p>
                      <a:pPr algn="ctr" fontAlgn="ctr"/>
                      <a:r>
                        <a:rPr lang="es-MX" sz="1100" b="0" i="0" u="none" strike="noStrike">
                          <a:solidFill>
                            <a:srgbClr val="000000"/>
                          </a:solidFill>
                          <a:effectLst/>
                          <a:latin typeface="Century Gothic" panose="020B0502020202020204" pitchFamily="34" charset="0"/>
                        </a:rPr>
                        <a:t>65%</a:t>
                      </a:r>
                    </a:p>
                  </a:txBody>
                  <a:tcPr marL="0" marR="0" marT="0" marB="0" anchor="ctr">
                    <a:lnL w="6350" cap="flat" cmpd="sng" algn="ctr">
                      <a:solidFill>
                        <a:srgbClr val="A6A6A6"/>
                      </a:solidFill>
                      <a:prstDash val="solid"/>
                      <a:round/>
                      <a:headEnd type="none" w="med" len="med"/>
                      <a:tailEnd type="none" w="med" len="med"/>
                    </a:lnL>
                    <a:lnR>
                      <a:noFill/>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EDF1F9"/>
                    </a:solidFill>
                  </a:tcPr>
                </a:tc>
              </a:tr>
              <a:tr h="508949">
                <a:tc>
                  <a:txBody>
                    <a:bodyPr/>
                    <a:lstStyle/>
                    <a:p>
                      <a:pPr algn="ctr" fontAlgn="ctr"/>
                      <a:r>
                        <a:rPr lang="es-MX" sz="800" b="1" i="0" u="none" strike="noStrike">
                          <a:solidFill>
                            <a:srgbClr val="203764"/>
                          </a:solidFill>
                          <a:effectLst/>
                          <a:latin typeface="Century Gothic" panose="020B0502020202020204" pitchFamily="34" charset="0"/>
                        </a:rPr>
                        <a:t> </a:t>
                      </a:r>
                    </a:p>
                  </a:txBody>
                  <a:tcPr marL="0" marR="0" marT="0" marB="0" anchor="ctr">
                    <a:lnL>
                      <a:noFill/>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tc>
                  <a:txBody>
                    <a:bodyPr/>
                    <a:lstStyle/>
                    <a:p>
                      <a:pPr algn="ctr" fontAlgn="ctr"/>
                      <a:r>
                        <a:rPr lang="es-MX" sz="1100" b="0" i="0" u="none" strike="noStrike">
                          <a:solidFill>
                            <a:srgbClr val="000000"/>
                          </a:solidFill>
                          <a:effectLst/>
                          <a:latin typeface="Century Gothic" panose="020B0502020202020204" pitchFamily="34" charset="0"/>
                        </a:rPr>
                        <a:t>BR</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tc>
                  <a:txBody>
                    <a:bodyPr/>
                    <a:lstStyle/>
                    <a:p>
                      <a:pPr algn="ctr" fontAlgn="ctr"/>
                      <a:r>
                        <a:rPr lang="es-MX" sz="1100" b="1" i="0" u="none" strike="noStrike">
                          <a:solidFill>
                            <a:srgbClr val="000000"/>
                          </a:solidFill>
                          <a:effectLst/>
                          <a:latin typeface="Century Gothic" panose="020B0502020202020204" pitchFamily="34" charset="0"/>
                        </a:rPr>
                        <a:t>200</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tc>
                  <a:txBody>
                    <a:bodyPr/>
                    <a:lstStyle/>
                    <a:p>
                      <a:pPr algn="ctr" fontAlgn="ctr"/>
                      <a:r>
                        <a:rPr lang="es-MX" sz="1100" b="0" i="0" u="none" strike="noStrike">
                          <a:solidFill>
                            <a:srgbClr val="000000"/>
                          </a:solidFill>
                          <a:effectLst/>
                          <a:latin typeface="Century Gothic" panose="020B0502020202020204" pitchFamily="34" charset="0"/>
                        </a:rPr>
                        <a:t>10%</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tc>
                  <a:txBody>
                    <a:bodyPr/>
                    <a:lstStyle/>
                    <a:p>
                      <a:pPr algn="ctr" fontAlgn="ctr"/>
                      <a:r>
                        <a:rPr lang="es-MX" sz="1100" b="0" i="0" u="none" strike="noStrike" dirty="0">
                          <a:solidFill>
                            <a:srgbClr val="000000"/>
                          </a:solidFill>
                          <a:effectLst/>
                          <a:latin typeface="Century Gothic" panose="020B0502020202020204" pitchFamily="34" charset="0"/>
                        </a:rPr>
                        <a:t>1.50%</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tc>
                  <a:txBody>
                    <a:bodyPr/>
                    <a:lstStyle/>
                    <a:p>
                      <a:pPr algn="ctr" fontAlgn="ctr"/>
                      <a:r>
                        <a:rPr lang="es-MX" sz="1100" b="0" i="0" u="none" strike="noStrike" dirty="0">
                          <a:solidFill>
                            <a:srgbClr val="000000"/>
                          </a:solidFill>
                          <a:effectLst/>
                          <a:latin typeface="Century Gothic" panose="020B0502020202020204" pitchFamily="34" charset="0"/>
                        </a:rPr>
                        <a:t>2,700</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tc>
                  <a:txBody>
                    <a:bodyPr/>
                    <a:lstStyle/>
                    <a:p>
                      <a:pPr algn="ctr" fontAlgn="ctr"/>
                      <a:r>
                        <a:rPr lang="es-MX" sz="1100" b="0" i="0" u="none" strike="noStrike" dirty="0">
                          <a:solidFill>
                            <a:srgbClr val="000000"/>
                          </a:solidFill>
                          <a:effectLst/>
                          <a:latin typeface="Century Gothic" panose="020B0502020202020204" pitchFamily="34" charset="0"/>
                        </a:rPr>
                        <a:t>5%</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tc>
                  <a:txBody>
                    <a:bodyPr/>
                    <a:lstStyle/>
                    <a:p>
                      <a:pPr algn="ctr" fontAlgn="ctr"/>
                      <a:r>
                        <a:rPr lang="es-MX" sz="1100" b="0" i="0" u="none" strike="noStrike">
                          <a:solidFill>
                            <a:srgbClr val="000000"/>
                          </a:solidFill>
                          <a:effectLst/>
                          <a:latin typeface="Century Gothic" panose="020B0502020202020204" pitchFamily="34" charset="0"/>
                        </a:rPr>
                        <a:t>15.0%</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tc>
                  <a:txBody>
                    <a:bodyPr/>
                    <a:lstStyle/>
                    <a:p>
                      <a:pPr algn="ctr" fontAlgn="ctr"/>
                      <a:r>
                        <a:rPr lang="es-MX" sz="1100" b="0" i="0" u="none" strike="noStrike">
                          <a:solidFill>
                            <a:srgbClr val="000000"/>
                          </a:solidFill>
                          <a:effectLst/>
                          <a:latin typeface="Century Gothic" panose="020B0502020202020204" pitchFamily="34" charset="0"/>
                        </a:rPr>
                        <a:t>5</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tc>
                  <a:txBody>
                    <a:bodyPr/>
                    <a:lstStyle/>
                    <a:p>
                      <a:pPr algn="ctr" fontAlgn="ctr"/>
                      <a:r>
                        <a:rPr lang="es-MX" sz="1100" b="0" i="0" u="none" strike="noStrike">
                          <a:solidFill>
                            <a:srgbClr val="000000"/>
                          </a:solidFill>
                          <a:effectLst/>
                          <a:latin typeface="Century Gothic" panose="020B0502020202020204" pitchFamily="34" charset="0"/>
                        </a:rPr>
                        <a:t>10</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tc>
                  <a:txBody>
                    <a:bodyPr/>
                    <a:lstStyle/>
                    <a:p>
                      <a:pPr algn="ctr" fontAlgn="ctr"/>
                      <a:r>
                        <a:rPr lang="es-MX" sz="1100" b="0" i="0" u="none" strike="noStrike">
                          <a:solidFill>
                            <a:srgbClr val="000000"/>
                          </a:solidFill>
                          <a:effectLst/>
                          <a:latin typeface="Century Gothic" panose="020B0502020202020204" pitchFamily="34" charset="0"/>
                        </a:rPr>
                        <a:t>70%</a:t>
                      </a:r>
                    </a:p>
                  </a:txBody>
                  <a:tcPr marL="0" marR="0" marT="0" marB="0" anchor="ctr">
                    <a:lnL w="6350" cap="flat" cmpd="sng" algn="ctr">
                      <a:solidFill>
                        <a:srgbClr val="A6A6A6"/>
                      </a:solidFill>
                      <a:prstDash val="solid"/>
                      <a:round/>
                      <a:headEnd type="none" w="med" len="med"/>
                      <a:tailEnd type="none" w="med" len="med"/>
                    </a:lnL>
                    <a:lnR>
                      <a:noFill/>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tr>
              <a:tr h="508949">
                <a:tc>
                  <a:txBody>
                    <a:bodyPr/>
                    <a:lstStyle/>
                    <a:p>
                      <a:pPr algn="ctr" fontAlgn="ctr"/>
                      <a:r>
                        <a:rPr lang="es-MX" sz="800" b="1" i="0" u="none" strike="noStrike" dirty="0">
                          <a:solidFill>
                            <a:srgbClr val="203764"/>
                          </a:solidFill>
                          <a:effectLst/>
                          <a:latin typeface="Century Gothic" panose="020B0502020202020204" pitchFamily="34" charset="0"/>
                        </a:rPr>
                        <a:t> </a:t>
                      </a:r>
                    </a:p>
                  </a:txBody>
                  <a:tcPr marL="0" marR="0" marT="0" marB="0" anchor="ctr">
                    <a:lnL>
                      <a:noFill/>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tc>
                  <a:txBody>
                    <a:bodyPr/>
                    <a:lstStyle/>
                    <a:p>
                      <a:pPr algn="ctr" fontAlgn="ctr"/>
                      <a:r>
                        <a:rPr lang="es-MX" sz="1100" b="0" i="0" u="none" strike="noStrike">
                          <a:solidFill>
                            <a:srgbClr val="000000"/>
                          </a:solidFill>
                          <a:effectLst/>
                          <a:latin typeface="Century Gothic" panose="020B0502020202020204" pitchFamily="34" charset="0"/>
                        </a:rPr>
                        <a:t>BR</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EDF1F9"/>
                    </a:solidFill>
                  </a:tcPr>
                </a:tc>
                <a:tc>
                  <a:txBody>
                    <a:bodyPr/>
                    <a:lstStyle/>
                    <a:p>
                      <a:pPr algn="ctr" fontAlgn="ctr"/>
                      <a:r>
                        <a:rPr lang="es-MX" sz="1100" b="1" i="0" u="none" strike="noStrike">
                          <a:solidFill>
                            <a:srgbClr val="000000"/>
                          </a:solidFill>
                          <a:effectLst/>
                          <a:latin typeface="Century Gothic" panose="020B0502020202020204" pitchFamily="34" charset="0"/>
                        </a:rPr>
                        <a:t>200</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EDF1F9"/>
                    </a:solidFill>
                  </a:tcPr>
                </a:tc>
                <a:tc>
                  <a:txBody>
                    <a:bodyPr/>
                    <a:lstStyle/>
                    <a:p>
                      <a:pPr algn="ctr" fontAlgn="ctr"/>
                      <a:r>
                        <a:rPr lang="es-MX" sz="1100" b="0" i="0" u="none" strike="noStrike">
                          <a:solidFill>
                            <a:srgbClr val="000000"/>
                          </a:solidFill>
                          <a:effectLst/>
                          <a:latin typeface="Century Gothic" panose="020B0502020202020204" pitchFamily="34" charset="0"/>
                        </a:rPr>
                        <a:t>9%</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EDF1F9"/>
                    </a:solidFill>
                  </a:tcPr>
                </a:tc>
                <a:tc>
                  <a:txBody>
                    <a:bodyPr/>
                    <a:lstStyle/>
                    <a:p>
                      <a:pPr algn="ctr" fontAlgn="ctr"/>
                      <a:r>
                        <a:rPr lang="es-MX" sz="1100" b="0" i="0" u="none" strike="noStrike">
                          <a:solidFill>
                            <a:srgbClr val="000000"/>
                          </a:solidFill>
                          <a:effectLst/>
                          <a:latin typeface="Century Gothic" panose="020B0502020202020204" pitchFamily="34" charset="0"/>
                        </a:rPr>
                        <a:t>1.25%</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EDF1F9"/>
                    </a:solidFill>
                  </a:tcPr>
                </a:tc>
                <a:tc>
                  <a:txBody>
                    <a:bodyPr/>
                    <a:lstStyle/>
                    <a:p>
                      <a:pPr algn="ctr" fontAlgn="ctr"/>
                      <a:r>
                        <a:rPr lang="es-MX" sz="1100" b="0" i="0" u="none" strike="noStrike">
                          <a:solidFill>
                            <a:srgbClr val="000000"/>
                          </a:solidFill>
                          <a:effectLst/>
                          <a:latin typeface="Century Gothic" panose="020B0502020202020204" pitchFamily="34" charset="0"/>
                        </a:rPr>
                        <a:t>2,000</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EDF1F9"/>
                    </a:solidFill>
                  </a:tcPr>
                </a:tc>
                <a:tc>
                  <a:txBody>
                    <a:bodyPr/>
                    <a:lstStyle/>
                    <a:p>
                      <a:pPr algn="ctr" fontAlgn="ctr"/>
                      <a:r>
                        <a:rPr lang="es-MX" sz="1100" b="0" i="0" u="none" strike="noStrike" dirty="0">
                          <a:solidFill>
                            <a:srgbClr val="000000"/>
                          </a:solidFill>
                          <a:effectLst/>
                          <a:latin typeface="Century Gothic" panose="020B0502020202020204" pitchFamily="34" charset="0"/>
                        </a:rPr>
                        <a:t>5%</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EDF1F9"/>
                    </a:solidFill>
                  </a:tcPr>
                </a:tc>
                <a:tc>
                  <a:txBody>
                    <a:bodyPr/>
                    <a:lstStyle/>
                    <a:p>
                      <a:pPr algn="ctr" fontAlgn="ctr"/>
                      <a:r>
                        <a:rPr lang="es-MX" sz="1100" b="0" i="0" u="none" strike="noStrike" dirty="0">
                          <a:solidFill>
                            <a:srgbClr val="000000"/>
                          </a:solidFill>
                          <a:effectLst/>
                          <a:latin typeface="Century Gothic" panose="020B0502020202020204" pitchFamily="34" charset="0"/>
                        </a:rPr>
                        <a:t>16.0%</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EDF1F9"/>
                    </a:solidFill>
                  </a:tcPr>
                </a:tc>
                <a:tc>
                  <a:txBody>
                    <a:bodyPr/>
                    <a:lstStyle/>
                    <a:p>
                      <a:pPr algn="ctr" fontAlgn="ctr"/>
                      <a:r>
                        <a:rPr lang="es-MX" sz="1100" b="0" i="0" u="none" strike="noStrike">
                          <a:solidFill>
                            <a:srgbClr val="000000"/>
                          </a:solidFill>
                          <a:effectLst/>
                          <a:latin typeface="Century Gothic" panose="020B0502020202020204" pitchFamily="34" charset="0"/>
                        </a:rPr>
                        <a:t>5</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EDF1F9"/>
                    </a:solidFill>
                  </a:tcPr>
                </a:tc>
                <a:tc>
                  <a:txBody>
                    <a:bodyPr/>
                    <a:lstStyle/>
                    <a:p>
                      <a:pPr algn="ctr" fontAlgn="ctr"/>
                      <a:r>
                        <a:rPr lang="es-MX" sz="1100" b="0" i="0" u="none" strike="noStrike">
                          <a:solidFill>
                            <a:srgbClr val="000000"/>
                          </a:solidFill>
                          <a:effectLst/>
                          <a:latin typeface="Century Gothic" panose="020B0502020202020204" pitchFamily="34" charset="0"/>
                        </a:rPr>
                        <a:t>10</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EDF1F9"/>
                    </a:solidFill>
                  </a:tcPr>
                </a:tc>
                <a:tc>
                  <a:txBody>
                    <a:bodyPr/>
                    <a:lstStyle/>
                    <a:p>
                      <a:pPr algn="ctr" fontAlgn="ctr"/>
                      <a:r>
                        <a:rPr lang="es-MX" sz="1100" b="0" i="0" u="none" strike="noStrike">
                          <a:solidFill>
                            <a:srgbClr val="000000"/>
                          </a:solidFill>
                          <a:effectLst/>
                          <a:latin typeface="Century Gothic" panose="020B0502020202020204" pitchFamily="34" charset="0"/>
                        </a:rPr>
                        <a:t>65%</a:t>
                      </a:r>
                    </a:p>
                  </a:txBody>
                  <a:tcPr marL="0" marR="0" marT="0" marB="0" anchor="ctr">
                    <a:lnL w="6350" cap="flat" cmpd="sng" algn="ctr">
                      <a:solidFill>
                        <a:srgbClr val="A6A6A6"/>
                      </a:solidFill>
                      <a:prstDash val="solid"/>
                      <a:round/>
                      <a:headEnd type="none" w="med" len="med"/>
                      <a:tailEnd type="none" w="med" len="med"/>
                    </a:lnL>
                    <a:lnR>
                      <a:noFill/>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EDF1F9"/>
                    </a:solidFill>
                  </a:tcPr>
                </a:tc>
              </a:tr>
              <a:tr h="600299">
                <a:tc>
                  <a:txBody>
                    <a:bodyPr/>
                    <a:lstStyle/>
                    <a:p>
                      <a:pPr algn="l" fontAlgn="b"/>
                      <a:r>
                        <a:rPr lang="es-MX" sz="800" b="1" i="0" u="none" strike="noStrike">
                          <a:solidFill>
                            <a:srgbClr val="203764"/>
                          </a:solidFill>
                          <a:effectLst/>
                          <a:latin typeface="Century Gothic" panose="020B0502020202020204" pitchFamily="34" charset="0"/>
                        </a:rPr>
                        <a:t> </a:t>
                      </a:r>
                      <a:endParaRPr lang="es-MX" sz="800" b="0" i="0" u="none" strike="noStrike">
                        <a:solidFill>
                          <a:srgbClr val="000000"/>
                        </a:solidFill>
                        <a:effectLst/>
                        <a:latin typeface="Calibri" panose="020F0502020204030204" pitchFamily="34" charset="0"/>
                      </a:endParaRPr>
                    </a:p>
                  </a:txBody>
                  <a:tcPr marL="0" marR="0" marT="0" marB="0" anchor="ctr">
                    <a:lnL>
                      <a:noFill/>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tc>
                  <a:txBody>
                    <a:bodyPr/>
                    <a:lstStyle/>
                    <a:p>
                      <a:pPr algn="ctr" fontAlgn="ctr"/>
                      <a:r>
                        <a:rPr lang="es-MX" sz="1100" b="0" i="0" u="none" strike="noStrike">
                          <a:solidFill>
                            <a:srgbClr val="000000"/>
                          </a:solidFill>
                          <a:effectLst/>
                          <a:latin typeface="Century Gothic" panose="020B0502020202020204" pitchFamily="34" charset="0"/>
                        </a:rPr>
                        <a:t>I</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tc>
                  <a:txBody>
                    <a:bodyPr/>
                    <a:lstStyle/>
                    <a:p>
                      <a:pPr algn="ctr" fontAlgn="ctr"/>
                      <a:r>
                        <a:rPr lang="es-MX" sz="1100" b="1" i="0" u="none" strike="noStrike">
                          <a:solidFill>
                            <a:srgbClr val="000000"/>
                          </a:solidFill>
                          <a:effectLst/>
                          <a:latin typeface="Century Gothic" panose="020B0502020202020204" pitchFamily="34" charset="0"/>
                        </a:rPr>
                        <a:t>300</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tc>
                  <a:txBody>
                    <a:bodyPr/>
                    <a:lstStyle/>
                    <a:p>
                      <a:pPr algn="ctr" fontAlgn="ctr"/>
                      <a:r>
                        <a:rPr lang="es-MX" sz="1100" b="0" i="0" u="none" strike="noStrike">
                          <a:solidFill>
                            <a:srgbClr val="000000"/>
                          </a:solidFill>
                          <a:effectLst/>
                          <a:latin typeface="Century Gothic" panose="020B0502020202020204" pitchFamily="34" charset="0"/>
                        </a:rPr>
                        <a:t>10%</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tc>
                  <a:txBody>
                    <a:bodyPr/>
                    <a:lstStyle/>
                    <a:p>
                      <a:pPr algn="ctr" fontAlgn="ctr"/>
                      <a:r>
                        <a:rPr lang="es-MX" sz="1100" b="0" i="0" u="none" strike="noStrike">
                          <a:solidFill>
                            <a:srgbClr val="000000"/>
                          </a:solidFill>
                          <a:effectLst/>
                          <a:latin typeface="Century Gothic" panose="020B0502020202020204" pitchFamily="34" charset="0"/>
                        </a:rPr>
                        <a:t>1.50%</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tc>
                  <a:txBody>
                    <a:bodyPr/>
                    <a:lstStyle/>
                    <a:p>
                      <a:pPr algn="ctr" fontAlgn="ctr"/>
                      <a:r>
                        <a:rPr lang="es-MX" sz="1100" b="0" i="0" u="none" strike="noStrike">
                          <a:solidFill>
                            <a:srgbClr val="000000"/>
                          </a:solidFill>
                          <a:effectLst/>
                          <a:latin typeface="Century Gothic" panose="020B0502020202020204" pitchFamily="34" charset="0"/>
                        </a:rPr>
                        <a:t>4,755</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tc>
                  <a:txBody>
                    <a:bodyPr/>
                    <a:lstStyle/>
                    <a:p>
                      <a:pPr algn="ctr" fontAlgn="ctr"/>
                      <a:r>
                        <a:rPr lang="es-MX" sz="1100" b="0" i="0" u="none" strike="noStrike">
                          <a:solidFill>
                            <a:srgbClr val="000000"/>
                          </a:solidFill>
                          <a:effectLst/>
                          <a:latin typeface="Century Gothic" panose="020B0502020202020204" pitchFamily="34" charset="0"/>
                        </a:rPr>
                        <a:t>5%</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tc>
                  <a:txBody>
                    <a:bodyPr/>
                    <a:lstStyle/>
                    <a:p>
                      <a:pPr algn="ctr" fontAlgn="ctr"/>
                      <a:r>
                        <a:rPr lang="es-MX" sz="1100" b="0" i="0" u="none" strike="noStrike" dirty="0">
                          <a:solidFill>
                            <a:srgbClr val="000000"/>
                          </a:solidFill>
                          <a:effectLst/>
                          <a:latin typeface="Century Gothic" panose="020B0502020202020204" pitchFamily="34" charset="0"/>
                        </a:rPr>
                        <a:t>13.0%</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tc>
                  <a:txBody>
                    <a:bodyPr/>
                    <a:lstStyle/>
                    <a:p>
                      <a:pPr algn="ctr" fontAlgn="ctr"/>
                      <a:r>
                        <a:rPr lang="es-MX" sz="1100" b="0" i="0" u="none" strike="noStrike">
                          <a:solidFill>
                            <a:srgbClr val="000000"/>
                          </a:solidFill>
                          <a:effectLst/>
                          <a:latin typeface="Century Gothic" panose="020B0502020202020204" pitchFamily="34" charset="0"/>
                        </a:rPr>
                        <a:t>5</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tc>
                  <a:txBody>
                    <a:bodyPr/>
                    <a:lstStyle/>
                    <a:p>
                      <a:pPr algn="ctr" fontAlgn="ctr"/>
                      <a:r>
                        <a:rPr lang="es-MX" sz="1100" b="0" i="0" u="none" strike="noStrike">
                          <a:solidFill>
                            <a:srgbClr val="000000"/>
                          </a:solidFill>
                          <a:effectLst/>
                          <a:latin typeface="Century Gothic" panose="020B0502020202020204" pitchFamily="34" charset="0"/>
                        </a:rPr>
                        <a:t>15</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tc>
                  <a:txBody>
                    <a:bodyPr/>
                    <a:lstStyle/>
                    <a:p>
                      <a:pPr algn="ctr" fontAlgn="ctr"/>
                      <a:r>
                        <a:rPr lang="es-MX" sz="1100" b="0" i="0" u="none" strike="noStrike">
                          <a:solidFill>
                            <a:srgbClr val="000000"/>
                          </a:solidFill>
                          <a:effectLst/>
                          <a:latin typeface="Century Gothic" panose="020B0502020202020204" pitchFamily="34" charset="0"/>
                        </a:rPr>
                        <a:t>60%</a:t>
                      </a:r>
                    </a:p>
                  </a:txBody>
                  <a:tcPr marL="0" marR="0" marT="0" marB="0" anchor="ctr">
                    <a:lnL w="6350" cap="flat" cmpd="sng" algn="ctr">
                      <a:solidFill>
                        <a:srgbClr val="A6A6A6"/>
                      </a:solidFill>
                      <a:prstDash val="solid"/>
                      <a:round/>
                      <a:headEnd type="none" w="med" len="med"/>
                      <a:tailEnd type="none" w="med" len="med"/>
                    </a:lnL>
                    <a:lnR>
                      <a:noFill/>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tr>
              <a:tr h="528524">
                <a:tc>
                  <a:txBody>
                    <a:bodyPr/>
                    <a:lstStyle/>
                    <a:p>
                      <a:pPr algn="l" fontAlgn="b"/>
                      <a:r>
                        <a:rPr lang="es-MX" sz="800" b="1" i="0" u="none" strike="noStrike">
                          <a:solidFill>
                            <a:srgbClr val="203764"/>
                          </a:solidFill>
                          <a:effectLst/>
                          <a:latin typeface="Century Gothic" panose="020B0502020202020204" pitchFamily="34" charset="0"/>
                        </a:rPr>
                        <a:t> </a:t>
                      </a:r>
                      <a:endParaRPr lang="es-MX" sz="800" b="0" i="0" u="none" strike="noStrike">
                        <a:solidFill>
                          <a:srgbClr val="000000"/>
                        </a:solidFill>
                        <a:effectLst/>
                        <a:latin typeface="Calibri" panose="020F0502020204030204" pitchFamily="34" charset="0"/>
                      </a:endParaRPr>
                    </a:p>
                  </a:txBody>
                  <a:tcPr marL="0" marR="0" marT="0" marB="0" anchor="ctr">
                    <a:lnL>
                      <a:noFill/>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tc>
                  <a:txBody>
                    <a:bodyPr/>
                    <a:lstStyle/>
                    <a:p>
                      <a:pPr algn="ctr" fontAlgn="ctr"/>
                      <a:r>
                        <a:rPr lang="es-MX" sz="1100" b="0" i="0" u="none" strike="noStrike">
                          <a:solidFill>
                            <a:srgbClr val="000000"/>
                          </a:solidFill>
                          <a:effectLst/>
                          <a:latin typeface="Century Gothic" panose="020B0502020202020204" pitchFamily="34" charset="0"/>
                        </a:rPr>
                        <a:t>BR</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EDF1F9"/>
                    </a:solidFill>
                  </a:tcPr>
                </a:tc>
                <a:tc>
                  <a:txBody>
                    <a:bodyPr/>
                    <a:lstStyle/>
                    <a:p>
                      <a:pPr algn="ctr" fontAlgn="ctr"/>
                      <a:r>
                        <a:rPr lang="es-MX" sz="1100" b="1" i="0" u="none" strike="noStrike">
                          <a:solidFill>
                            <a:srgbClr val="000000"/>
                          </a:solidFill>
                          <a:effectLst/>
                          <a:latin typeface="Century Gothic" panose="020B0502020202020204" pitchFamily="34" charset="0"/>
                        </a:rPr>
                        <a:t>300</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EDF1F9"/>
                    </a:solidFill>
                  </a:tcPr>
                </a:tc>
                <a:tc>
                  <a:txBody>
                    <a:bodyPr/>
                    <a:lstStyle/>
                    <a:p>
                      <a:pPr algn="ctr" fontAlgn="ctr"/>
                      <a:r>
                        <a:rPr lang="es-MX" sz="1100" b="0" i="0" u="none" strike="noStrike">
                          <a:solidFill>
                            <a:srgbClr val="000000"/>
                          </a:solidFill>
                          <a:effectLst/>
                          <a:latin typeface="Century Gothic" panose="020B0502020202020204" pitchFamily="34" charset="0"/>
                        </a:rPr>
                        <a:t>10%</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EDF1F9"/>
                    </a:solidFill>
                  </a:tcPr>
                </a:tc>
                <a:tc>
                  <a:txBody>
                    <a:bodyPr/>
                    <a:lstStyle/>
                    <a:p>
                      <a:pPr algn="ctr" fontAlgn="ctr"/>
                      <a:r>
                        <a:rPr lang="es-MX" sz="1100" b="0" i="0" u="none" strike="noStrike">
                          <a:solidFill>
                            <a:srgbClr val="000000"/>
                          </a:solidFill>
                          <a:effectLst/>
                          <a:latin typeface="Century Gothic" panose="020B0502020202020204" pitchFamily="34" charset="0"/>
                        </a:rPr>
                        <a:t>15.00%</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EDF1F9"/>
                    </a:solidFill>
                  </a:tcPr>
                </a:tc>
                <a:tc>
                  <a:txBody>
                    <a:bodyPr/>
                    <a:lstStyle/>
                    <a:p>
                      <a:pPr algn="ctr" fontAlgn="ctr"/>
                      <a:r>
                        <a:rPr lang="es-MX" sz="1100" b="0" i="0" u="none" strike="noStrike">
                          <a:solidFill>
                            <a:srgbClr val="000000"/>
                          </a:solidFill>
                          <a:effectLst/>
                          <a:latin typeface="Century Gothic" panose="020B0502020202020204" pitchFamily="34" charset="0"/>
                        </a:rPr>
                        <a:t>4,000</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EDF1F9"/>
                    </a:solidFill>
                  </a:tcPr>
                </a:tc>
                <a:tc>
                  <a:txBody>
                    <a:bodyPr/>
                    <a:lstStyle/>
                    <a:p>
                      <a:pPr algn="ctr" fontAlgn="ctr"/>
                      <a:r>
                        <a:rPr lang="es-MX" sz="1100" b="0" i="0" u="none" strike="noStrike">
                          <a:solidFill>
                            <a:srgbClr val="000000"/>
                          </a:solidFill>
                          <a:effectLst/>
                          <a:latin typeface="Century Gothic" panose="020B0502020202020204" pitchFamily="34" charset="0"/>
                        </a:rPr>
                        <a:t>30%</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EDF1F9"/>
                    </a:solidFill>
                  </a:tcPr>
                </a:tc>
                <a:tc>
                  <a:txBody>
                    <a:bodyPr/>
                    <a:lstStyle/>
                    <a:p>
                      <a:pPr algn="ctr" fontAlgn="ctr"/>
                      <a:r>
                        <a:rPr lang="es-MX" sz="1100" b="0" i="0" u="none" strike="noStrike">
                          <a:solidFill>
                            <a:srgbClr val="000000"/>
                          </a:solidFill>
                          <a:effectLst/>
                          <a:latin typeface="Century Gothic" panose="020B0502020202020204" pitchFamily="34" charset="0"/>
                        </a:rPr>
                        <a:t>17.5%</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EDF1F9"/>
                    </a:solidFill>
                  </a:tcPr>
                </a:tc>
                <a:tc>
                  <a:txBody>
                    <a:bodyPr/>
                    <a:lstStyle/>
                    <a:p>
                      <a:pPr algn="ctr" fontAlgn="ctr"/>
                      <a:r>
                        <a:rPr lang="es-MX" sz="1100" b="0" i="0" u="none" strike="noStrike" dirty="0">
                          <a:solidFill>
                            <a:srgbClr val="000000"/>
                          </a:solidFill>
                          <a:effectLst/>
                          <a:latin typeface="Century Gothic" panose="020B0502020202020204" pitchFamily="34" charset="0"/>
                        </a:rPr>
                        <a:t>4</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EDF1F9"/>
                    </a:solidFill>
                  </a:tcPr>
                </a:tc>
                <a:tc>
                  <a:txBody>
                    <a:bodyPr/>
                    <a:lstStyle/>
                    <a:p>
                      <a:pPr algn="ctr" fontAlgn="ctr"/>
                      <a:r>
                        <a:rPr lang="es-MX" sz="1100" b="0" i="0" u="none" strike="noStrike">
                          <a:solidFill>
                            <a:srgbClr val="000000"/>
                          </a:solidFill>
                          <a:effectLst/>
                          <a:latin typeface="Century Gothic" panose="020B0502020202020204" pitchFamily="34" charset="0"/>
                        </a:rPr>
                        <a:t>10</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EDF1F9"/>
                    </a:solidFill>
                  </a:tcPr>
                </a:tc>
                <a:tc>
                  <a:txBody>
                    <a:bodyPr/>
                    <a:lstStyle/>
                    <a:p>
                      <a:pPr algn="ctr" fontAlgn="ctr"/>
                      <a:r>
                        <a:rPr lang="es-MX" sz="1100" b="0" i="0" u="none" strike="noStrike">
                          <a:solidFill>
                            <a:srgbClr val="000000"/>
                          </a:solidFill>
                          <a:effectLst/>
                          <a:latin typeface="Century Gothic" panose="020B0502020202020204" pitchFamily="34" charset="0"/>
                        </a:rPr>
                        <a:t>65%</a:t>
                      </a:r>
                    </a:p>
                  </a:txBody>
                  <a:tcPr marL="0" marR="0" marT="0" marB="0" anchor="ctr">
                    <a:lnL w="6350" cap="flat" cmpd="sng" algn="ctr">
                      <a:solidFill>
                        <a:srgbClr val="A6A6A6"/>
                      </a:solidFill>
                      <a:prstDash val="solid"/>
                      <a:round/>
                      <a:headEnd type="none" w="med" len="med"/>
                      <a:tailEnd type="none" w="med" len="med"/>
                    </a:lnL>
                    <a:lnR>
                      <a:noFill/>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EDF1F9"/>
                    </a:solidFill>
                  </a:tcPr>
                </a:tc>
              </a:tr>
              <a:tr h="600299">
                <a:tc>
                  <a:txBody>
                    <a:bodyPr/>
                    <a:lstStyle/>
                    <a:p>
                      <a:pPr algn="l" fontAlgn="b"/>
                      <a:r>
                        <a:rPr lang="es-MX" sz="800" b="1" i="0" u="none" strike="noStrike">
                          <a:solidFill>
                            <a:srgbClr val="203764"/>
                          </a:solidFill>
                          <a:effectLst/>
                          <a:latin typeface="Century Gothic" panose="020B0502020202020204" pitchFamily="34" charset="0"/>
                        </a:rPr>
                        <a:t> </a:t>
                      </a:r>
                      <a:endParaRPr lang="es-MX" sz="800" b="0" i="0" u="none" strike="noStrike">
                        <a:solidFill>
                          <a:srgbClr val="000000"/>
                        </a:solidFill>
                        <a:effectLst/>
                        <a:latin typeface="Calibri" panose="020F0502020204030204" pitchFamily="34" charset="0"/>
                      </a:endParaRPr>
                    </a:p>
                  </a:txBody>
                  <a:tcPr marL="0" marR="0" marT="0" marB="0" anchor="ctr">
                    <a:lnL>
                      <a:noFill/>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a:noFill/>
                    </a:lnB>
                    <a:solidFill>
                      <a:srgbClr val="FFFFFF"/>
                    </a:solidFill>
                  </a:tcPr>
                </a:tc>
                <a:tc>
                  <a:txBody>
                    <a:bodyPr/>
                    <a:lstStyle/>
                    <a:p>
                      <a:pPr algn="ctr" fontAlgn="ctr"/>
                      <a:r>
                        <a:rPr lang="es-MX" sz="1100" b="0" i="0" u="none" strike="noStrike">
                          <a:solidFill>
                            <a:srgbClr val="000000"/>
                          </a:solidFill>
                          <a:effectLst/>
                          <a:latin typeface="Century Gothic" panose="020B0502020202020204" pitchFamily="34" charset="0"/>
                        </a:rPr>
                        <a:t>E,I</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a:noFill/>
                    </a:lnB>
                    <a:solidFill>
                      <a:srgbClr val="FFFFFF"/>
                    </a:solidFill>
                  </a:tcPr>
                </a:tc>
                <a:tc>
                  <a:txBody>
                    <a:bodyPr/>
                    <a:lstStyle/>
                    <a:p>
                      <a:pPr algn="ctr" fontAlgn="ctr"/>
                      <a:r>
                        <a:rPr lang="es-MX" sz="1100" b="1" i="0" u="none" strike="noStrike">
                          <a:solidFill>
                            <a:srgbClr val="000000"/>
                          </a:solidFill>
                          <a:effectLst/>
                          <a:latin typeface="Century Gothic" panose="020B0502020202020204" pitchFamily="34" charset="0"/>
                        </a:rPr>
                        <a:t>300</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a:noFill/>
                    </a:lnB>
                    <a:solidFill>
                      <a:srgbClr val="FFFFFF"/>
                    </a:solidFill>
                  </a:tcPr>
                </a:tc>
                <a:tc>
                  <a:txBody>
                    <a:bodyPr/>
                    <a:lstStyle/>
                    <a:p>
                      <a:pPr algn="ctr" fontAlgn="ctr"/>
                      <a:r>
                        <a:rPr lang="es-MX" sz="1100" b="0" i="0" u="none" strike="noStrike">
                          <a:solidFill>
                            <a:srgbClr val="000000"/>
                          </a:solidFill>
                          <a:effectLst/>
                          <a:latin typeface="Century Gothic" panose="020B0502020202020204" pitchFamily="34" charset="0"/>
                        </a:rPr>
                        <a:t>10.5%</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a:noFill/>
                    </a:lnB>
                    <a:solidFill>
                      <a:srgbClr val="FFFFFF"/>
                    </a:solidFill>
                  </a:tcPr>
                </a:tc>
                <a:tc>
                  <a:txBody>
                    <a:bodyPr/>
                    <a:lstStyle/>
                    <a:p>
                      <a:pPr algn="ctr" fontAlgn="ctr"/>
                      <a:r>
                        <a:rPr lang="es-MX" sz="1100" b="0" i="0" u="none" strike="noStrike">
                          <a:solidFill>
                            <a:srgbClr val="000000"/>
                          </a:solidFill>
                          <a:effectLst/>
                          <a:latin typeface="Century Gothic" panose="020B0502020202020204" pitchFamily="34" charset="0"/>
                        </a:rPr>
                        <a:t>1.50%</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a:noFill/>
                    </a:lnB>
                    <a:solidFill>
                      <a:srgbClr val="FFFFFF"/>
                    </a:solidFill>
                  </a:tcPr>
                </a:tc>
                <a:tc>
                  <a:txBody>
                    <a:bodyPr/>
                    <a:lstStyle/>
                    <a:p>
                      <a:pPr algn="ctr" fontAlgn="ctr"/>
                      <a:r>
                        <a:rPr lang="es-MX" sz="1100" b="0" i="0" u="none" strike="noStrike">
                          <a:solidFill>
                            <a:srgbClr val="000000"/>
                          </a:solidFill>
                          <a:effectLst/>
                          <a:latin typeface="Century Gothic" panose="020B0502020202020204" pitchFamily="34" charset="0"/>
                        </a:rPr>
                        <a:t>5,000</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a:noFill/>
                    </a:lnB>
                    <a:solidFill>
                      <a:srgbClr val="FFFFFF"/>
                    </a:solidFill>
                  </a:tcPr>
                </a:tc>
                <a:tc>
                  <a:txBody>
                    <a:bodyPr/>
                    <a:lstStyle/>
                    <a:p>
                      <a:pPr algn="ctr" fontAlgn="ctr"/>
                      <a:r>
                        <a:rPr lang="es-MX" sz="1100" b="0" i="0" u="none" strike="noStrike">
                          <a:solidFill>
                            <a:srgbClr val="000000"/>
                          </a:solidFill>
                          <a:effectLst/>
                          <a:latin typeface="Century Gothic" panose="020B0502020202020204" pitchFamily="34" charset="0"/>
                        </a:rPr>
                        <a:t>5%</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a:noFill/>
                    </a:lnB>
                    <a:solidFill>
                      <a:srgbClr val="FFFFFF"/>
                    </a:solidFill>
                  </a:tcPr>
                </a:tc>
                <a:tc>
                  <a:txBody>
                    <a:bodyPr/>
                    <a:lstStyle/>
                    <a:p>
                      <a:pPr algn="ctr" fontAlgn="ctr"/>
                      <a:r>
                        <a:rPr lang="es-MX" sz="1100" b="0" i="0" u="none" strike="noStrike">
                          <a:solidFill>
                            <a:srgbClr val="000000"/>
                          </a:solidFill>
                          <a:effectLst/>
                          <a:latin typeface="Century Gothic" panose="020B0502020202020204" pitchFamily="34" charset="0"/>
                        </a:rPr>
                        <a:t>18.0%</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a:noFill/>
                    </a:lnB>
                    <a:solidFill>
                      <a:srgbClr val="FFFFFF"/>
                    </a:solidFill>
                  </a:tcPr>
                </a:tc>
                <a:tc>
                  <a:txBody>
                    <a:bodyPr/>
                    <a:lstStyle/>
                    <a:p>
                      <a:pPr algn="ctr" fontAlgn="ctr"/>
                      <a:r>
                        <a:rPr lang="es-MX" sz="1100" b="0" i="0" u="none" strike="noStrike">
                          <a:solidFill>
                            <a:srgbClr val="000000"/>
                          </a:solidFill>
                          <a:effectLst/>
                          <a:latin typeface="Century Gothic" panose="020B0502020202020204" pitchFamily="34" charset="0"/>
                        </a:rPr>
                        <a:t>5</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a:noFill/>
                    </a:lnB>
                    <a:solidFill>
                      <a:srgbClr val="FFFFFF"/>
                    </a:solidFill>
                  </a:tcPr>
                </a:tc>
                <a:tc>
                  <a:txBody>
                    <a:bodyPr/>
                    <a:lstStyle/>
                    <a:p>
                      <a:pPr algn="ctr" fontAlgn="ctr"/>
                      <a:r>
                        <a:rPr lang="es-MX" sz="1100" b="0" i="0" u="none" strike="noStrike" dirty="0">
                          <a:solidFill>
                            <a:srgbClr val="000000"/>
                          </a:solidFill>
                          <a:effectLst/>
                          <a:latin typeface="Century Gothic" panose="020B0502020202020204" pitchFamily="34" charset="0"/>
                        </a:rPr>
                        <a:t>15</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a:noFill/>
                    </a:lnB>
                    <a:solidFill>
                      <a:srgbClr val="FFFFFF"/>
                    </a:solidFill>
                  </a:tcPr>
                </a:tc>
                <a:tc>
                  <a:txBody>
                    <a:bodyPr/>
                    <a:lstStyle/>
                    <a:p>
                      <a:pPr algn="ctr" fontAlgn="ctr"/>
                      <a:r>
                        <a:rPr lang="es-MX" sz="1100" b="0" i="0" u="none" strike="noStrike" dirty="0">
                          <a:solidFill>
                            <a:srgbClr val="000000"/>
                          </a:solidFill>
                          <a:effectLst/>
                          <a:latin typeface="Century Gothic" panose="020B0502020202020204" pitchFamily="34" charset="0"/>
                        </a:rPr>
                        <a:t>60%</a:t>
                      </a:r>
                    </a:p>
                  </a:txBody>
                  <a:tcPr marL="0" marR="0" marT="0" marB="0" anchor="ctr">
                    <a:lnL w="6350" cap="flat" cmpd="sng" algn="ctr">
                      <a:solidFill>
                        <a:srgbClr val="A6A6A6"/>
                      </a:solidFill>
                      <a:prstDash val="solid"/>
                      <a:round/>
                      <a:headEnd type="none" w="med" len="med"/>
                      <a:tailEnd type="none" w="med" len="med"/>
                    </a:lnL>
                    <a:lnR>
                      <a:noFill/>
                    </a:lnR>
                    <a:lnT w="6350" cap="flat" cmpd="sng" algn="ctr">
                      <a:solidFill>
                        <a:srgbClr val="A6A6A6"/>
                      </a:solidFill>
                      <a:prstDash val="solid"/>
                      <a:round/>
                      <a:headEnd type="none" w="med" len="med"/>
                      <a:tailEnd type="none" w="med" len="med"/>
                    </a:lnT>
                    <a:lnB>
                      <a:noFill/>
                    </a:lnB>
                    <a:solidFill>
                      <a:srgbClr val="FFFFFF"/>
                    </a:solidFill>
                  </a:tcPr>
                </a:tc>
              </a:tr>
              <a:tr h="143549">
                <a:tc>
                  <a:txBody>
                    <a:bodyPr/>
                    <a:lstStyle/>
                    <a:p>
                      <a:pPr algn="ctr" fontAlgn="ctr"/>
                      <a:r>
                        <a:rPr lang="es-MX" sz="800" b="1" i="0" u="none" strike="noStrike">
                          <a:solidFill>
                            <a:srgbClr val="000000"/>
                          </a:solidFill>
                          <a:effectLst/>
                          <a:latin typeface="Century Gothic" panose="020B0502020202020204" pitchFamily="34" charset="0"/>
                        </a:rPr>
                        <a:t> </a:t>
                      </a:r>
                    </a:p>
                  </a:txBody>
                  <a:tcPr marL="0" marR="0" marT="0" marB="0" anchor="ctr">
                    <a:lnL>
                      <a:noFill/>
                    </a:lnL>
                    <a:lnR>
                      <a:noFill/>
                    </a:lnR>
                    <a:lnT>
                      <a:noFill/>
                    </a:lnT>
                    <a:lnB w="25400" cap="flat" cmpd="dbl" algn="ctr">
                      <a:solidFill>
                        <a:srgbClr val="000000"/>
                      </a:solidFill>
                      <a:prstDash val="solid"/>
                      <a:round/>
                      <a:headEnd type="none" w="med" len="med"/>
                      <a:tailEnd type="none" w="med" len="med"/>
                    </a:lnB>
                    <a:solidFill>
                      <a:srgbClr val="FFFFFF"/>
                    </a:solidFill>
                  </a:tcPr>
                </a:tc>
                <a:tc>
                  <a:txBody>
                    <a:bodyPr/>
                    <a:lstStyle/>
                    <a:p>
                      <a:pPr algn="ctr" fontAlgn="ctr"/>
                      <a:r>
                        <a:rPr lang="es-MX" sz="1100" b="1" i="0" u="none" strike="noStrike">
                          <a:solidFill>
                            <a:srgbClr val="000000"/>
                          </a:solidFill>
                          <a:effectLst/>
                          <a:latin typeface="Century Gothic" panose="020B0502020202020204" pitchFamily="34" charset="0"/>
                        </a:rPr>
                        <a:t> </a:t>
                      </a:r>
                    </a:p>
                  </a:txBody>
                  <a:tcPr marL="0" marR="0" marT="0" marB="0" anchor="ctr">
                    <a:lnL>
                      <a:noFill/>
                    </a:lnL>
                    <a:lnR>
                      <a:noFill/>
                    </a:lnR>
                    <a:lnT>
                      <a:noFill/>
                    </a:lnT>
                    <a:lnB w="25400" cap="flat" cmpd="dbl" algn="ctr">
                      <a:solidFill>
                        <a:srgbClr val="000000"/>
                      </a:solidFill>
                      <a:prstDash val="solid"/>
                      <a:round/>
                      <a:headEnd type="none" w="med" len="med"/>
                      <a:tailEnd type="none" w="med" len="med"/>
                    </a:lnB>
                    <a:solidFill>
                      <a:srgbClr val="FFFFFF"/>
                    </a:solidFill>
                  </a:tcPr>
                </a:tc>
                <a:tc>
                  <a:txBody>
                    <a:bodyPr/>
                    <a:lstStyle/>
                    <a:p>
                      <a:pPr algn="ctr" fontAlgn="ctr"/>
                      <a:r>
                        <a:rPr lang="es-MX" sz="1100" b="1" i="0" u="none" strike="noStrike">
                          <a:solidFill>
                            <a:srgbClr val="000000"/>
                          </a:solidFill>
                          <a:effectLst/>
                          <a:latin typeface="Century Gothic" panose="020B0502020202020204" pitchFamily="34" charset="0"/>
                        </a:rPr>
                        <a:t> </a:t>
                      </a:r>
                    </a:p>
                  </a:txBody>
                  <a:tcPr marL="0" marR="0" marT="0" marB="0" anchor="ctr">
                    <a:lnL>
                      <a:noFill/>
                    </a:lnL>
                    <a:lnR>
                      <a:noFill/>
                    </a:lnR>
                    <a:lnT>
                      <a:noFill/>
                    </a:lnT>
                    <a:lnB w="25400" cap="flat" cmpd="dbl" algn="ctr">
                      <a:solidFill>
                        <a:srgbClr val="000000"/>
                      </a:solidFill>
                      <a:prstDash val="solid"/>
                      <a:round/>
                      <a:headEnd type="none" w="med" len="med"/>
                      <a:tailEnd type="none" w="med" len="med"/>
                    </a:lnB>
                    <a:solidFill>
                      <a:srgbClr val="FFFFFF"/>
                    </a:solidFill>
                  </a:tcPr>
                </a:tc>
                <a:tc>
                  <a:txBody>
                    <a:bodyPr/>
                    <a:lstStyle/>
                    <a:p>
                      <a:pPr algn="ctr" fontAlgn="ctr"/>
                      <a:r>
                        <a:rPr lang="es-MX" sz="1100" b="0" i="0" u="none" strike="noStrike">
                          <a:solidFill>
                            <a:srgbClr val="000000"/>
                          </a:solidFill>
                          <a:effectLst/>
                          <a:latin typeface="Century Gothic" panose="020B0502020202020204" pitchFamily="34" charset="0"/>
                        </a:rPr>
                        <a:t> </a:t>
                      </a:r>
                    </a:p>
                  </a:txBody>
                  <a:tcPr marL="0" marR="0" marT="0" marB="0" anchor="ctr">
                    <a:lnL>
                      <a:noFill/>
                    </a:lnL>
                    <a:lnR>
                      <a:noFill/>
                    </a:lnR>
                    <a:lnT>
                      <a:noFill/>
                    </a:lnT>
                    <a:lnB w="25400" cap="flat" cmpd="dbl" algn="ctr">
                      <a:solidFill>
                        <a:srgbClr val="000000"/>
                      </a:solidFill>
                      <a:prstDash val="solid"/>
                      <a:round/>
                      <a:headEnd type="none" w="med" len="med"/>
                      <a:tailEnd type="none" w="med" len="med"/>
                    </a:lnB>
                    <a:solidFill>
                      <a:srgbClr val="FFFFFF"/>
                    </a:solidFill>
                  </a:tcPr>
                </a:tc>
                <a:tc>
                  <a:txBody>
                    <a:bodyPr/>
                    <a:lstStyle/>
                    <a:p>
                      <a:pPr algn="ctr" fontAlgn="ctr"/>
                      <a:r>
                        <a:rPr lang="es-MX" sz="1100" b="0" i="0" u="none" strike="noStrike">
                          <a:solidFill>
                            <a:srgbClr val="000000"/>
                          </a:solidFill>
                          <a:effectLst/>
                          <a:latin typeface="Century Gothic" panose="020B0502020202020204" pitchFamily="34" charset="0"/>
                        </a:rPr>
                        <a:t> </a:t>
                      </a:r>
                    </a:p>
                  </a:txBody>
                  <a:tcPr marL="0" marR="0" marT="0" marB="0" anchor="ctr">
                    <a:lnL>
                      <a:noFill/>
                    </a:lnL>
                    <a:lnR>
                      <a:noFill/>
                    </a:lnR>
                    <a:lnT>
                      <a:noFill/>
                    </a:lnT>
                    <a:lnB w="25400" cap="flat" cmpd="dbl" algn="ctr">
                      <a:solidFill>
                        <a:srgbClr val="000000"/>
                      </a:solidFill>
                      <a:prstDash val="solid"/>
                      <a:round/>
                      <a:headEnd type="none" w="med" len="med"/>
                      <a:tailEnd type="none" w="med" len="med"/>
                    </a:lnB>
                    <a:solidFill>
                      <a:srgbClr val="FFFFFF"/>
                    </a:solidFill>
                  </a:tcPr>
                </a:tc>
                <a:tc>
                  <a:txBody>
                    <a:bodyPr/>
                    <a:lstStyle/>
                    <a:p>
                      <a:pPr algn="ctr" fontAlgn="ctr"/>
                      <a:r>
                        <a:rPr lang="es-MX" sz="1100" b="0" i="0" u="none" strike="noStrike">
                          <a:solidFill>
                            <a:srgbClr val="000000"/>
                          </a:solidFill>
                          <a:effectLst/>
                          <a:latin typeface="Century Gothic" panose="020B0502020202020204" pitchFamily="34" charset="0"/>
                        </a:rPr>
                        <a:t> </a:t>
                      </a:r>
                    </a:p>
                  </a:txBody>
                  <a:tcPr marL="0" marR="0" marT="0" marB="0" anchor="ctr">
                    <a:lnL>
                      <a:noFill/>
                    </a:lnL>
                    <a:lnR>
                      <a:noFill/>
                    </a:lnR>
                    <a:lnT>
                      <a:noFill/>
                    </a:lnT>
                    <a:lnB w="25400" cap="flat" cmpd="dbl" algn="ctr">
                      <a:solidFill>
                        <a:srgbClr val="000000"/>
                      </a:solidFill>
                      <a:prstDash val="solid"/>
                      <a:round/>
                      <a:headEnd type="none" w="med" len="med"/>
                      <a:tailEnd type="none" w="med" len="med"/>
                    </a:lnB>
                    <a:solidFill>
                      <a:srgbClr val="FFFFFF"/>
                    </a:solidFill>
                  </a:tcPr>
                </a:tc>
                <a:tc>
                  <a:txBody>
                    <a:bodyPr/>
                    <a:lstStyle/>
                    <a:p>
                      <a:pPr algn="ctr" fontAlgn="ctr"/>
                      <a:r>
                        <a:rPr lang="es-MX" sz="1100" b="0" i="0" u="none" strike="noStrike">
                          <a:solidFill>
                            <a:srgbClr val="000000"/>
                          </a:solidFill>
                          <a:effectLst/>
                          <a:latin typeface="Century Gothic" panose="020B0502020202020204" pitchFamily="34" charset="0"/>
                        </a:rPr>
                        <a:t> </a:t>
                      </a:r>
                    </a:p>
                  </a:txBody>
                  <a:tcPr marL="0" marR="0" marT="0" marB="0" anchor="ctr">
                    <a:lnL>
                      <a:noFill/>
                    </a:lnL>
                    <a:lnR>
                      <a:noFill/>
                    </a:lnR>
                    <a:lnT>
                      <a:noFill/>
                    </a:lnT>
                    <a:lnB w="25400" cap="flat" cmpd="dbl" algn="ctr">
                      <a:solidFill>
                        <a:srgbClr val="000000"/>
                      </a:solidFill>
                      <a:prstDash val="solid"/>
                      <a:round/>
                      <a:headEnd type="none" w="med" len="med"/>
                      <a:tailEnd type="none" w="med" len="med"/>
                    </a:lnB>
                    <a:solidFill>
                      <a:srgbClr val="FFFFFF"/>
                    </a:solidFill>
                  </a:tcPr>
                </a:tc>
                <a:tc>
                  <a:txBody>
                    <a:bodyPr/>
                    <a:lstStyle/>
                    <a:p>
                      <a:pPr algn="ctr" fontAlgn="ctr"/>
                      <a:r>
                        <a:rPr lang="es-MX" sz="1100" b="0" i="0" u="none" strike="noStrike">
                          <a:solidFill>
                            <a:srgbClr val="000000"/>
                          </a:solidFill>
                          <a:effectLst/>
                          <a:latin typeface="Century Gothic" panose="020B0502020202020204" pitchFamily="34" charset="0"/>
                        </a:rPr>
                        <a:t> </a:t>
                      </a:r>
                    </a:p>
                  </a:txBody>
                  <a:tcPr marL="0" marR="0" marT="0" marB="0" anchor="ctr">
                    <a:lnL>
                      <a:noFill/>
                    </a:lnL>
                    <a:lnR>
                      <a:noFill/>
                    </a:lnR>
                    <a:lnT>
                      <a:noFill/>
                    </a:lnT>
                    <a:lnB w="25400" cap="flat" cmpd="dbl" algn="ctr">
                      <a:solidFill>
                        <a:srgbClr val="000000"/>
                      </a:solidFill>
                      <a:prstDash val="solid"/>
                      <a:round/>
                      <a:headEnd type="none" w="med" len="med"/>
                      <a:tailEnd type="none" w="med" len="med"/>
                    </a:lnB>
                    <a:solidFill>
                      <a:srgbClr val="FFFFFF"/>
                    </a:solidFill>
                  </a:tcPr>
                </a:tc>
                <a:tc>
                  <a:txBody>
                    <a:bodyPr/>
                    <a:lstStyle/>
                    <a:p>
                      <a:pPr algn="ctr" fontAlgn="ctr"/>
                      <a:r>
                        <a:rPr lang="es-MX" sz="1100" b="0" i="0" u="none" strike="noStrike">
                          <a:solidFill>
                            <a:srgbClr val="000000"/>
                          </a:solidFill>
                          <a:effectLst/>
                          <a:latin typeface="Century Gothic" panose="020B0502020202020204" pitchFamily="34" charset="0"/>
                        </a:rPr>
                        <a:t> </a:t>
                      </a:r>
                    </a:p>
                  </a:txBody>
                  <a:tcPr marL="0" marR="0" marT="0" marB="0" anchor="ctr">
                    <a:lnL>
                      <a:noFill/>
                    </a:lnL>
                    <a:lnR>
                      <a:noFill/>
                    </a:lnR>
                    <a:lnT>
                      <a:noFill/>
                    </a:lnT>
                    <a:lnB w="25400" cap="flat" cmpd="dbl" algn="ctr">
                      <a:solidFill>
                        <a:srgbClr val="000000"/>
                      </a:solidFill>
                      <a:prstDash val="solid"/>
                      <a:round/>
                      <a:headEnd type="none" w="med" len="med"/>
                      <a:tailEnd type="none" w="med" len="med"/>
                    </a:lnB>
                    <a:solidFill>
                      <a:srgbClr val="FFFFFF"/>
                    </a:solidFill>
                  </a:tcPr>
                </a:tc>
                <a:tc>
                  <a:txBody>
                    <a:bodyPr/>
                    <a:lstStyle/>
                    <a:p>
                      <a:pPr algn="ctr" fontAlgn="ctr"/>
                      <a:r>
                        <a:rPr lang="es-MX" sz="1100" b="0" i="0" u="none" strike="noStrike">
                          <a:solidFill>
                            <a:srgbClr val="000000"/>
                          </a:solidFill>
                          <a:effectLst/>
                          <a:latin typeface="Century Gothic" panose="020B0502020202020204" pitchFamily="34" charset="0"/>
                        </a:rPr>
                        <a:t> </a:t>
                      </a:r>
                    </a:p>
                  </a:txBody>
                  <a:tcPr marL="0" marR="0" marT="0" marB="0" anchor="ctr">
                    <a:lnL>
                      <a:noFill/>
                    </a:lnL>
                    <a:lnR>
                      <a:noFill/>
                    </a:lnR>
                    <a:lnT>
                      <a:noFill/>
                    </a:lnT>
                    <a:lnB w="25400" cap="flat" cmpd="dbl" algn="ctr">
                      <a:solidFill>
                        <a:srgbClr val="000000"/>
                      </a:solidFill>
                      <a:prstDash val="solid"/>
                      <a:round/>
                      <a:headEnd type="none" w="med" len="med"/>
                      <a:tailEnd type="none" w="med" len="med"/>
                    </a:lnB>
                    <a:solidFill>
                      <a:srgbClr val="FFFFFF"/>
                    </a:solidFill>
                  </a:tcPr>
                </a:tc>
                <a:tc>
                  <a:txBody>
                    <a:bodyPr/>
                    <a:lstStyle/>
                    <a:p>
                      <a:pPr algn="ctr" fontAlgn="ctr"/>
                      <a:r>
                        <a:rPr lang="es-MX" sz="1100" b="0" i="0" u="none" strike="noStrike" dirty="0">
                          <a:solidFill>
                            <a:srgbClr val="000000"/>
                          </a:solidFill>
                          <a:effectLst/>
                          <a:latin typeface="Century Gothic" panose="020B0502020202020204" pitchFamily="34" charset="0"/>
                        </a:rPr>
                        <a:t> </a:t>
                      </a:r>
                    </a:p>
                  </a:txBody>
                  <a:tcPr marL="0" marR="0" marT="0" marB="0" anchor="ctr">
                    <a:lnL>
                      <a:noFill/>
                    </a:lnL>
                    <a:lnR>
                      <a:noFill/>
                    </a:lnR>
                    <a:lnT>
                      <a:noFill/>
                    </a:lnT>
                    <a:lnB w="25400" cap="flat" cmpd="dbl" algn="ctr">
                      <a:solidFill>
                        <a:srgbClr val="000000"/>
                      </a:solidFill>
                      <a:prstDash val="solid"/>
                      <a:round/>
                      <a:headEnd type="none" w="med" len="med"/>
                      <a:tailEnd type="none" w="med" len="med"/>
                    </a:lnB>
                    <a:solidFill>
                      <a:srgbClr val="FFFFFF"/>
                    </a:solidFill>
                  </a:tcPr>
                </a:tc>
              </a:tr>
              <a:tr h="352348">
                <a:tc>
                  <a:txBody>
                    <a:bodyPr/>
                    <a:lstStyle/>
                    <a:p>
                      <a:pPr algn="ctr" fontAlgn="ctr"/>
                      <a:r>
                        <a:rPr lang="es-MX" sz="1200" b="1" i="0" u="none" strike="noStrike" dirty="0">
                          <a:solidFill>
                            <a:srgbClr val="203764"/>
                          </a:solidFill>
                          <a:effectLst/>
                          <a:latin typeface="Century Gothic" panose="020B0502020202020204" pitchFamily="34" charset="0"/>
                        </a:rPr>
                        <a:t>Promedio</a:t>
                      </a:r>
                    </a:p>
                  </a:txBody>
                  <a:tcPr marL="0" marR="0" marT="0" marB="0" anchor="ctr">
                    <a:lnL>
                      <a:noFill/>
                    </a:lnL>
                    <a:lnR>
                      <a:noFill/>
                    </a:lnR>
                    <a:lnT w="25400" cap="flat" cmpd="dbl" algn="ctr">
                      <a:solidFill>
                        <a:srgbClr val="000000"/>
                      </a:solidFill>
                      <a:prstDash val="solid"/>
                      <a:round/>
                      <a:headEnd type="none" w="med" len="med"/>
                      <a:tailEnd type="none" w="med" len="med"/>
                    </a:lnT>
                    <a:lnB>
                      <a:noFill/>
                    </a:lnB>
                    <a:solidFill>
                      <a:srgbClr val="FFFFFF"/>
                    </a:solidFill>
                  </a:tcPr>
                </a:tc>
                <a:tc>
                  <a:txBody>
                    <a:bodyPr/>
                    <a:lstStyle/>
                    <a:p>
                      <a:pPr algn="ctr" fontAlgn="ctr"/>
                      <a:r>
                        <a:rPr lang="es-MX" sz="1100" b="0" i="0" u="none" strike="noStrike">
                          <a:solidFill>
                            <a:srgbClr val="203764"/>
                          </a:solidFill>
                          <a:effectLst/>
                          <a:latin typeface="Century Gothic" panose="020B0502020202020204" pitchFamily="34" charset="0"/>
                        </a:rPr>
                        <a:t> </a:t>
                      </a:r>
                    </a:p>
                  </a:txBody>
                  <a:tcPr marL="0" marR="0" marT="0" marB="0" anchor="ctr">
                    <a:lnL>
                      <a:noFill/>
                    </a:lnL>
                    <a:lnR>
                      <a:noFill/>
                    </a:lnR>
                    <a:lnT w="25400" cap="flat" cmpd="dbl" algn="ctr">
                      <a:solidFill>
                        <a:srgbClr val="000000"/>
                      </a:solidFill>
                      <a:prstDash val="solid"/>
                      <a:round/>
                      <a:headEnd type="none" w="med" len="med"/>
                      <a:tailEnd type="none" w="med" len="med"/>
                    </a:lnT>
                    <a:lnB>
                      <a:noFill/>
                    </a:lnB>
                    <a:solidFill>
                      <a:srgbClr val="FFFFFF"/>
                    </a:solidFill>
                  </a:tcPr>
                </a:tc>
                <a:tc>
                  <a:txBody>
                    <a:bodyPr/>
                    <a:lstStyle/>
                    <a:p>
                      <a:pPr algn="ctr" fontAlgn="ctr"/>
                      <a:r>
                        <a:rPr lang="es-MX" sz="1100" b="0" i="0" u="none" strike="noStrike" dirty="0">
                          <a:solidFill>
                            <a:srgbClr val="203764"/>
                          </a:solidFill>
                          <a:effectLst/>
                          <a:latin typeface="Century Gothic" panose="020B0502020202020204" pitchFamily="34" charset="0"/>
                        </a:rPr>
                        <a:t>269</a:t>
                      </a:r>
                    </a:p>
                  </a:txBody>
                  <a:tcPr marL="0" marR="0" marT="0" marB="0" anchor="ctr">
                    <a:lnL>
                      <a:noFill/>
                    </a:lnL>
                    <a:lnR>
                      <a:noFill/>
                    </a:lnR>
                    <a:lnT w="25400" cap="flat" cmpd="dbl" algn="ctr">
                      <a:solidFill>
                        <a:srgbClr val="000000"/>
                      </a:solidFill>
                      <a:prstDash val="solid"/>
                      <a:round/>
                      <a:headEnd type="none" w="med" len="med"/>
                      <a:tailEnd type="none" w="med" len="med"/>
                    </a:lnT>
                    <a:lnB>
                      <a:noFill/>
                    </a:lnB>
                    <a:solidFill>
                      <a:srgbClr val="FFFFFF"/>
                    </a:solidFill>
                  </a:tcPr>
                </a:tc>
                <a:tc>
                  <a:txBody>
                    <a:bodyPr/>
                    <a:lstStyle/>
                    <a:p>
                      <a:pPr algn="ctr" fontAlgn="ctr"/>
                      <a:r>
                        <a:rPr lang="es-MX" sz="1100" b="0" i="0" u="none" strike="noStrike" dirty="0">
                          <a:solidFill>
                            <a:srgbClr val="203764"/>
                          </a:solidFill>
                          <a:effectLst/>
                          <a:latin typeface="Century Gothic" panose="020B0502020202020204" pitchFamily="34" charset="0"/>
                        </a:rPr>
                        <a:t>9.8%</a:t>
                      </a:r>
                    </a:p>
                  </a:txBody>
                  <a:tcPr marL="0" marR="0" marT="0" marB="0" anchor="ctr">
                    <a:lnL>
                      <a:noFill/>
                    </a:lnL>
                    <a:lnR>
                      <a:noFill/>
                    </a:lnR>
                    <a:lnT w="25400" cap="flat" cmpd="dbl" algn="ctr">
                      <a:solidFill>
                        <a:srgbClr val="000000"/>
                      </a:solidFill>
                      <a:prstDash val="solid"/>
                      <a:round/>
                      <a:headEnd type="none" w="med" len="med"/>
                      <a:tailEnd type="none" w="med" len="med"/>
                    </a:lnT>
                    <a:lnB>
                      <a:noFill/>
                    </a:lnB>
                    <a:solidFill>
                      <a:srgbClr val="FFFFFF"/>
                    </a:solidFill>
                  </a:tcPr>
                </a:tc>
                <a:tc>
                  <a:txBody>
                    <a:bodyPr/>
                    <a:lstStyle/>
                    <a:p>
                      <a:pPr algn="ctr" fontAlgn="ctr"/>
                      <a:r>
                        <a:rPr lang="es-MX" sz="1100" b="0" i="0" u="none" strike="noStrike" dirty="0">
                          <a:solidFill>
                            <a:srgbClr val="203764"/>
                          </a:solidFill>
                          <a:effectLst/>
                          <a:latin typeface="Century Gothic" panose="020B0502020202020204" pitchFamily="34" charset="0"/>
                        </a:rPr>
                        <a:t>3.21%</a:t>
                      </a:r>
                    </a:p>
                  </a:txBody>
                  <a:tcPr marL="0" marR="0" marT="0" marB="0" anchor="ctr">
                    <a:lnL>
                      <a:noFill/>
                    </a:lnL>
                    <a:lnR>
                      <a:noFill/>
                    </a:lnR>
                    <a:lnT w="25400" cap="flat" cmpd="dbl" algn="ctr">
                      <a:solidFill>
                        <a:srgbClr val="000000"/>
                      </a:solidFill>
                      <a:prstDash val="solid"/>
                      <a:round/>
                      <a:headEnd type="none" w="med" len="med"/>
                      <a:tailEnd type="none" w="med" len="med"/>
                    </a:lnT>
                    <a:lnB>
                      <a:noFill/>
                    </a:lnB>
                    <a:solidFill>
                      <a:srgbClr val="FFFFFF"/>
                    </a:solidFill>
                  </a:tcPr>
                </a:tc>
                <a:tc>
                  <a:txBody>
                    <a:bodyPr/>
                    <a:lstStyle/>
                    <a:p>
                      <a:pPr algn="ctr" fontAlgn="ctr"/>
                      <a:r>
                        <a:rPr lang="es-MX" sz="1100" b="0" i="0" u="none" strike="noStrike" dirty="0">
                          <a:solidFill>
                            <a:srgbClr val="203764"/>
                          </a:solidFill>
                          <a:effectLst/>
                          <a:latin typeface="Century Gothic" panose="020B0502020202020204" pitchFamily="34" charset="0"/>
                        </a:rPr>
                        <a:t>4,172</a:t>
                      </a:r>
                    </a:p>
                  </a:txBody>
                  <a:tcPr marL="0" marR="0" marT="0" marB="0" anchor="ctr">
                    <a:lnL>
                      <a:noFill/>
                    </a:lnL>
                    <a:lnR>
                      <a:noFill/>
                    </a:lnR>
                    <a:lnT w="25400" cap="flat" cmpd="dbl" algn="ctr">
                      <a:solidFill>
                        <a:srgbClr val="000000"/>
                      </a:solidFill>
                      <a:prstDash val="solid"/>
                      <a:round/>
                      <a:headEnd type="none" w="med" len="med"/>
                      <a:tailEnd type="none" w="med" len="med"/>
                    </a:lnT>
                    <a:lnB>
                      <a:noFill/>
                    </a:lnB>
                    <a:solidFill>
                      <a:srgbClr val="FFFFFF"/>
                    </a:solidFill>
                  </a:tcPr>
                </a:tc>
                <a:tc>
                  <a:txBody>
                    <a:bodyPr/>
                    <a:lstStyle/>
                    <a:p>
                      <a:pPr algn="ctr" fontAlgn="ctr"/>
                      <a:r>
                        <a:rPr lang="es-MX" sz="1100" b="0" i="0" u="none" strike="noStrike" dirty="0">
                          <a:solidFill>
                            <a:srgbClr val="203764"/>
                          </a:solidFill>
                          <a:effectLst/>
                          <a:latin typeface="Century Gothic" panose="020B0502020202020204" pitchFamily="34" charset="0"/>
                        </a:rPr>
                        <a:t>8%</a:t>
                      </a:r>
                    </a:p>
                  </a:txBody>
                  <a:tcPr marL="0" marR="0" marT="0" marB="0" anchor="ctr">
                    <a:lnL>
                      <a:noFill/>
                    </a:lnL>
                    <a:lnR>
                      <a:noFill/>
                    </a:lnR>
                    <a:lnT w="25400" cap="flat" cmpd="dbl" algn="ctr">
                      <a:solidFill>
                        <a:srgbClr val="000000"/>
                      </a:solidFill>
                      <a:prstDash val="solid"/>
                      <a:round/>
                      <a:headEnd type="none" w="med" len="med"/>
                      <a:tailEnd type="none" w="med" len="med"/>
                    </a:lnT>
                    <a:lnB>
                      <a:noFill/>
                    </a:lnB>
                    <a:solidFill>
                      <a:srgbClr val="FFFFFF"/>
                    </a:solidFill>
                  </a:tcPr>
                </a:tc>
                <a:tc>
                  <a:txBody>
                    <a:bodyPr/>
                    <a:lstStyle/>
                    <a:p>
                      <a:pPr algn="ctr" fontAlgn="ctr"/>
                      <a:r>
                        <a:rPr lang="es-MX" sz="1100" b="0" i="0" u="none" strike="noStrike" dirty="0">
                          <a:solidFill>
                            <a:srgbClr val="203764"/>
                          </a:solidFill>
                          <a:effectLst/>
                          <a:latin typeface="Century Gothic" panose="020B0502020202020204" pitchFamily="34" charset="0"/>
                        </a:rPr>
                        <a:t>15.8%</a:t>
                      </a:r>
                    </a:p>
                  </a:txBody>
                  <a:tcPr marL="0" marR="0" marT="0" marB="0" anchor="ctr">
                    <a:lnL>
                      <a:noFill/>
                    </a:lnL>
                    <a:lnR>
                      <a:noFill/>
                    </a:lnR>
                    <a:lnT w="25400" cap="flat" cmpd="dbl" algn="ctr">
                      <a:solidFill>
                        <a:srgbClr val="000000"/>
                      </a:solidFill>
                      <a:prstDash val="solid"/>
                      <a:round/>
                      <a:headEnd type="none" w="med" len="med"/>
                      <a:tailEnd type="none" w="med" len="med"/>
                    </a:lnT>
                    <a:lnB>
                      <a:noFill/>
                    </a:lnB>
                    <a:solidFill>
                      <a:srgbClr val="FFFFFF"/>
                    </a:solidFill>
                  </a:tcPr>
                </a:tc>
                <a:tc>
                  <a:txBody>
                    <a:bodyPr/>
                    <a:lstStyle/>
                    <a:p>
                      <a:pPr algn="ctr" fontAlgn="ctr"/>
                      <a:r>
                        <a:rPr lang="es-MX" sz="1100" b="0" i="0" u="none" strike="noStrike" dirty="0">
                          <a:solidFill>
                            <a:srgbClr val="203764"/>
                          </a:solidFill>
                          <a:effectLst/>
                          <a:latin typeface="Century Gothic" panose="020B0502020202020204" pitchFamily="34" charset="0"/>
                        </a:rPr>
                        <a:t>4.5</a:t>
                      </a:r>
                    </a:p>
                  </a:txBody>
                  <a:tcPr marL="0" marR="0" marT="0" marB="0" anchor="ctr">
                    <a:lnL>
                      <a:noFill/>
                    </a:lnL>
                    <a:lnR>
                      <a:noFill/>
                    </a:lnR>
                    <a:lnT w="25400" cap="flat" cmpd="dbl" algn="ctr">
                      <a:solidFill>
                        <a:srgbClr val="000000"/>
                      </a:solidFill>
                      <a:prstDash val="solid"/>
                      <a:round/>
                      <a:headEnd type="none" w="med" len="med"/>
                      <a:tailEnd type="none" w="med" len="med"/>
                    </a:lnT>
                    <a:lnB>
                      <a:noFill/>
                    </a:lnB>
                    <a:solidFill>
                      <a:srgbClr val="FFFFFF"/>
                    </a:solidFill>
                  </a:tcPr>
                </a:tc>
                <a:tc>
                  <a:txBody>
                    <a:bodyPr/>
                    <a:lstStyle/>
                    <a:p>
                      <a:pPr algn="ctr" fontAlgn="ctr"/>
                      <a:r>
                        <a:rPr lang="es-MX" sz="1100" b="0" i="0" u="none" strike="noStrike" dirty="0">
                          <a:solidFill>
                            <a:srgbClr val="203764"/>
                          </a:solidFill>
                          <a:effectLst/>
                          <a:latin typeface="Century Gothic" panose="020B0502020202020204" pitchFamily="34" charset="0"/>
                        </a:rPr>
                        <a:t>11.875</a:t>
                      </a:r>
                    </a:p>
                  </a:txBody>
                  <a:tcPr marL="0" marR="0" marT="0" marB="0" anchor="ctr">
                    <a:lnL>
                      <a:noFill/>
                    </a:lnL>
                    <a:lnR>
                      <a:noFill/>
                    </a:lnR>
                    <a:lnT w="25400" cap="flat" cmpd="dbl" algn="ctr">
                      <a:solidFill>
                        <a:srgbClr val="000000"/>
                      </a:solidFill>
                      <a:prstDash val="solid"/>
                      <a:round/>
                      <a:headEnd type="none" w="med" len="med"/>
                      <a:tailEnd type="none" w="med" len="med"/>
                    </a:lnT>
                    <a:lnB>
                      <a:noFill/>
                    </a:lnB>
                    <a:solidFill>
                      <a:srgbClr val="FFFFFF"/>
                    </a:solidFill>
                  </a:tcPr>
                </a:tc>
                <a:tc>
                  <a:txBody>
                    <a:bodyPr/>
                    <a:lstStyle/>
                    <a:p>
                      <a:pPr algn="ctr" fontAlgn="ctr"/>
                      <a:r>
                        <a:rPr lang="es-MX" sz="1100" b="0" i="0" u="none" strike="noStrike" dirty="0">
                          <a:solidFill>
                            <a:srgbClr val="203764"/>
                          </a:solidFill>
                          <a:effectLst/>
                          <a:latin typeface="Century Gothic" panose="020B0502020202020204" pitchFamily="34" charset="0"/>
                        </a:rPr>
                        <a:t>61%</a:t>
                      </a:r>
                    </a:p>
                  </a:txBody>
                  <a:tcPr marL="0" marR="0" marT="0" marB="0" anchor="ctr">
                    <a:lnL>
                      <a:noFill/>
                    </a:lnL>
                    <a:lnR>
                      <a:noFill/>
                    </a:lnR>
                    <a:lnT w="25400" cap="flat" cmpd="dbl" algn="ctr">
                      <a:solidFill>
                        <a:srgbClr val="000000"/>
                      </a:solidFill>
                      <a:prstDash val="solid"/>
                      <a:round/>
                      <a:headEnd type="none" w="med" len="med"/>
                      <a:tailEnd type="none" w="med" len="med"/>
                    </a:lnT>
                    <a:lnB>
                      <a:noFill/>
                    </a:lnB>
                    <a:solidFill>
                      <a:srgbClr val="FFFFFF"/>
                    </a:solidFill>
                  </a:tcPr>
                </a:tc>
              </a:tr>
            </a:tbl>
          </a:graphicData>
        </a:graphic>
      </p:graphicFrame>
      <p:pic>
        <p:nvPicPr>
          <p:cNvPr id="9" name="Imagen 8"/>
          <p:cNvPicPr>
            <a:picLocks noChangeAspect="1"/>
          </p:cNvPicPr>
          <p:nvPr/>
        </p:nvPicPr>
        <p:blipFill>
          <a:blip r:embed="rId2"/>
          <a:stretch>
            <a:fillRect/>
          </a:stretch>
        </p:blipFill>
        <p:spPr>
          <a:xfrm>
            <a:off x="331436" y="1816861"/>
            <a:ext cx="1435173" cy="291455"/>
          </a:xfrm>
          <a:prstGeom prst="rect">
            <a:avLst/>
          </a:prstGeom>
        </p:spPr>
      </p:pic>
      <p:pic>
        <p:nvPicPr>
          <p:cNvPr id="10" name="Imagen 9"/>
          <p:cNvPicPr>
            <a:picLocks noChangeAspect="1"/>
          </p:cNvPicPr>
          <p:nvPr/>
        </p:nvPicPr>
        <p:blipFill rotWithShape="1">
          <a:blip r:embed="rId3"/>
          <a:srcRect l="8190" t="18518" r="6652" b="22223"/>
          <a:stretch/>
        </p:blipFill>
        <p:spPr>
          <a:xfrm>
            <a:off x="315041" y="2270190"/>
            <a:ext cx="1388208" cy="397815"/>
          </a:xfrm>
          <a:prstGeom prst="rect">
            <a:avLst/>
          </a:prstGeom>
        </p:spPr>
      </p:pic>
      <p:pic>
        <p:nvPicPr>
          <p:cNvPr id="11" name="Imagen 10"/>
          <p:cNvPicPr>
            <a:picLocks noChangeAspect="1"/>
          </p:cNvPicPr>
          <p:nvPr/>
        </p:nvPicPr>
        <p:blipFill rotWithShape="1">
          <a:blip r:embed="rId4"/>
          <a:srcRect l="4457" t="31276" r="6833" b="24398"/>
          <a:stretch/>
        </p:blipFill>
        <p:spPr>
          <a:xfrm>
            <a:off x="416113" y="2753333"/>
            <a:ext cx="1255604" cy="415771"/>
          </a:xfrm>
          <a:prstGeom prst="rect">
            <a:avLst/>
          </a:prstGeom>
        </p:spPr>
      </p:pic>
      <p:pic>
        <p:nvPicPr>
          <p:cNvPr id="13" name="Imagen 12"/>
          <p:cNvPicPr>
            <a:picLocks noChangeAspect="1"/>
          </p:cNvPicPr>
          <p:nvPr/>
        </p:nvPicPr>
        <p:blipFill rotWithShape="1">
          <a:blip r:embed="rId5"/>
          <a:srcRect l="-7750" t="3476" r="-1239" b="1909"/>
          <a:stretch/>
        </p:blipFill>
        <p:spPr>
          <a:xfrm>
            <a:off x="774561" y="3240608"/>
            <a:ext cx="538708" cy="474453"/>
          </a:xfrm>
          <a:prstGeom prst="rect">
            <a:avLst/>
          </a:prstGeom>
        </p:spPr>
      </p:pic>
      <p:pic>
        <p:nvPicPr>
          <p:cNvPr id="14" name="Imagen 13"/>
          <p:cNvPicPr>
            <a:picLocks noChangeAspect="1"/>
          </p:cNvPicPr>
          <p:nvPr/>
        </p:nvPicPr>
        <p:blipFill rotWithShape="1">
          <a:blip r:embed="rId6"/>
          <a:srcRect l="7313" t="1594"/>
          <a:stretch/>
        </p:blipFill>
        <p:spPr>
          <a:xfrm>
            <a:off x="420948" y="3838955"/>
            <a:ext cx="1245934" cy="298361"/>
          </a:xfrm>
          <a:prstGeom prst="rect">
            <a:avLst/>
          </a:prstGeom>
        </p:spPr>
      </p:pic>
      <p:pic>
        <p:nvPicPr>
          <p:cNvPr id="15" name="Imagen 14"/>
          <p:cNvPicPr>
            <a:picLocks noChangeAspect="1"/>
          </p:cNvPicPr>
          <p:nvPr/>
        </p:nvPicPr>
        <p:blipFill rotWithShape="1">
          <a:blip r:embed="rId7"/>
          <a:srcRect l="4981"/>
          <a:stretch/>
        </p:blipFill>
        <p:spPr>
          <a:xfrm>
            <a:off x="669582" y="4396419"/>
            <a:ext cx="748665" cy="330130"/>
          </a:xfrm>
          <a:prstGeom prst="rect">
            <a:avLst/>
          </a:prstGeom>
        </p:spPr>
      </p:pic>
      <p:pic>
        <p:nvPicPr>
          <p:cNvPr id="16" name="Imagen 15"/>
          <p:cNvPicPr>
            <a:picLocks noChangeAspect="1"/>
          </p:cNvPicPr>
          <p:nvPr/>
        </p:nvPicPr>
        <p:blipFill rotWithShape="1">
          <a:blip r:embed="rId8"/>
          <a:srcRect r="56743"/>
          <a:stretch/>
        </p:blipFill>
        <p:spPr>
          <a:xfrm>
            <a:off x="390353" y="4878684"/>
            <a:ext cx="1297042" cy="435110"/>
          </a:xfrm>
          <a:prstGeom prst="rect">
            <a:avLst/>
          </a:prstGeom>
        </p:spPr>
      </p:pic>
      <p:pic>
        <p:nvPicPr>
          <p:cNvPr id="17" name="Imagen 16" descr="Resultado de imagen para ainda"/>
          <p:cNvPicPr>
            <a:picLocks noChangeAspect="1" noChangeArrowheads="1"/>
          </p:cNvPicPr>
          <p:nvPr/>
        </p:nvPicPr>
        <p:blipFill rotWithShape="1">
          <a:blip r:embed="rId9">
            <a:extLst>
              <a:ext uri="{28A0092B-C50C-407E-A947-70E740481C1C}">
                <a14:useLocalDpi xmlns:a14="http://schemas.microsoft.com/office/drawing/2010/main" val="0"/>
              </a:ext>
            </a:extLst>
          </a:blip>
          <a:srcRect t="23577" b="37078"/>
          <a:stretch/>
        </p:blipFill>
        <p:spPr bwMode="auto">
          <a:xfrm>
            <a:off x="443502" y="5396786"/>
            <a:ext cx="1259747" cy="49312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91180414"/>
      </p:ext>
    </p:extLst>
  </p:cSld>
  <p:clrMapOvr>
    <a:masterClrMapping/>
  </p:clrMapOvr>
  <p:timing>
    <p:tnLst>
      <p:par>
        <p:cTn id="1" dur="indefinite" restart="never" nodeType="tmRoot"/>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391827" y="288000"/>
            <a:ext cx="7407462" cy="631524"/>
          </a:xfrm>
        </p:spPr>
        <p:txBody>
          <a:bodyPr vert="horz" lIns="91440" tIns="45720" rIns="91440" bIns="45720" rtlCol="0" anchor="ctr">
            <a:normAutofit/>
          </a:bodyPr>
          <a:lstStyle/>
          <a:p>
            <a:r>
              <a:rPr lang="es-ES" sz="2000" b="1" dirty="0">
                <a:latin typeface="Century Gothic" panose="020B0502020202020204" pitchFamily="34" charset="0"/>
                <a:ea typeface="+mj-ea"/>
              </a:rPr>
              <a:t>Subcategorías de bienes raíces </a:t>
            </a:r>
            <a:endParaRPr lang="es-MX" sz="2000" b="1" dirty="0">
              <a:latin typeface="Century Gothic" panose="020B0502020202020204" pitchFamily="34" charset="0"/>
              <a:ea typeface="+mj-ea"/>
            </a:endParaRPr>
          </a:p>
        </p:txBody>
      </p:sp>
      <p:sp>
        <p:nvSpPr>
          <p:cNvPr id="17" name="Rectángulo 16"/>
          <p:cNvSpPr/>
          <p:nvPr/>
        </p:nvSpPr>
        <p:spPr>
          <a:xfrm>
            <a:off x="3351109" y="1233490"/>
            <a:ext cx="797013" cy="261610"/>
          </a:xfrm>
          <a:prstGeom prst="rect">
            <a:avLst/>
          </a:prstGeom>
        </p:spPr>
        <p:txBody>
          <a:bodyPr wrap="none">
            <a:spAutoFit/>
          </a:bodyPr>
          <a:lstStyle/>
          <a:p>
            <a:pPr lvl="0" algn="just" eaLnBrk="1" hangingPunct="1">
              <a:spcBef>
                <a:spcPts val="0"/>
              </a:spcBef>
              <a:spcAft>
                <a:spcPts val="600"/>
              </a:spcAft>
              <a:buClr>
                <a:srgbClr val="CD0000"/>
              </a:buClr>
              <a:buSzPct val="110000"/>
            </a:pPr>
            <a:r>
              <a:rPr lang="es-MX" sz="1100" b="1" dirty="0">
                <a:solidFill>
                  <a:srgbClr val="1F497D"/>
                </a:solidFill>
                <a:latin typeface="Century Gothic" panose="020B0502020202020204" pitchFamily="34" charset="0"/>
              </a:rPr>
              <a:t>Industrial</a:t>
            </a:r>
          </a:p>
        </p:txBody>
      </p:sp>
      <p:sp>
        <p:nvSpPr>
          <p:cNvPr id="18" name="Rectángulo 17"/>
          <p:cNvSpPr/>
          <p:nvPr/>
        </p:nvSpPr>
        <p:spPr>
          <a:xfrm>
            <a:off x="2266134" y="1248784"/>
            <a:ext cx="760144" cy="261610"/>
          </a:xfrm>
          <a:prstGeom prst="rect">
            <a:avLst/>
          </a:prstGeom>
        </p:spPr>
        <p:txBody>
          <a:bodyPr wrap="none">
            <a:spAutoFit/>
          </a:bodyPr>
          <a:lstStyle/>
          <a:p>
            <a:pPr lvl="0" algn="just" eaLnBrk="1" hangingPunct="1">
              <a:spcBef>
                <a:spcPts val="0"/>
              </a:spcBef>
              <a:spcAft>
                <a:spcPts val="600"/>
              </a:spcAft>
              <a:buClr>
                <a:srgbClr val="CD0000"/>
              </a:buClr>
              <a:buSzPct val="110000"/>
            </a:pPr>
            <a:r>
              <a:rPr lang="es-MX" sz="1100" b="1" dirty="0">
                <a:solidFill>
                  <a:srgbClr val="1F497D"/>
                </a:solidFill>
                <a:latin typeface="Century Gothic" panose="020B0502020202020204" pitchFamily="34" charset="0"/>
              </a:rPr>
              <a:t>Hotelero</a:t>
            </a:r>
          </a:p>
        </p:txBody>
      </p:sp>
      <p:sp>
        <p:nvSpPr>
          <p:cNvPr id="34" name="Rectángulo 33"/>
          <p:cNvSpPr/>
          <p:nvPr/>
        </p:nvSpPr>
        <p:spPr>
          <a:xfrm>
            <a:off x="781756" y="1261246"/>
            <a:ext cx="1080745" cy="261610"/>
          </a:xfrm>
          <a:prstGeom prst="rect">
            <a:avLst/>
          </a:prstGeom>
        </p:spPr>
        <p:txBody>
          <a:bodyPr wrap="none">
            <a:spAutoFit/>
          </a:bodyPr>
          <a:lstStyle/>
          <a:p>
            <a:pPr lvl="0" algn="just" eaLnBrk="1" hangingPunct="1">
              <a:spcBef>
                <a:spcPts val="0"/>
              </a:spcBef>
              <a:spcAft>
                <a:spcPts val="600"/>
              </a:spcAft>
              <a:buClr>
                <a:srgbClr val="CD0000"/>
              </a:buClr>
              <a:buSzPct val="110000"/>
            </a:pPr>
            <a:r>
              <a:rPr lang="es-MX" sz="1100" b="1" dirty="0">
                <a:solidFill>
                  <a:srgbClr val="1F497D"/>
                </a:solidFill>
                <a:latin typeface="Century Gothic" panose="020B0502020202020204" pitchFamily="34" charset="0"/>
              </a:rPr>
              <a:t>Bienes raíces</a:t>
            </a:r>
          </a:p>
        </p:txBody>
      </p:sp>
      <p:sp>
        <p:nvSpPr>
          <p:cNvPr id="36" name="Terminador 35"/>
          <p:cNvSpPr/>
          <p:nvPr/>
        </p:nvSpPr>
        <p:spPr>
          <a:xfrm>
            <a:off x="672514" y="4463803"/>
            <a:ext cx="1332000" cy="880017"/>
          </a:xfrm>
          <a:prstGeom prst="flowChartTerminator">
            <a:avLst/>
          </a:prstGeom>
          <a:solidFill>
            <a:schemeClr val="tx2"/>
          </a:solidFill>
          <a:ln w="12700">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s-MX" sz="1050" dirty="0">
                <a:solidFill>
                  <a:schemeClr val="bg1"/>
                </a:solidFill>
                <a:latin typeface="Century Gothic" panose="020B0502020202020204" pitchFamily="34" charset="0"/>
              </a:rPr>
              <a:t>Walton: 300</a:t>
            </a:r>
          </a:p>
        </p:txBody>
      </p:sp>
      <p:sp>
        <p:nvSpPr>
          <p:cNvPr id="37" name="Terminador 36"/>
          <p:cNvSpPr/>
          <p:nvPr/>
        </p:nvSpPr>
        <p:spPr>
          <a:xfrm>
            <a:off x="672514" y="3833881"/>
            <a:ext cx="1332000" cy="504000"/>
          </a:xfrm>
          <a:prstGeom prst="flowChartTerminator">
            <a:avLst/>
          </a:prstGeom>
          <a:solidFill>
            <a:schemeClr val="tx2"/>
          </a:solidFill>
          <a:ln w="12700">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s-MX" sz="1050" dirty="0">
                <a:solidFill>
                  <a:schemeClr val="bg1"/>
                </a:solidFill>
                <a:latin typeface="Century Gothic" panose="020B0502020202020204" pitchFamily="34" charset="0"/>
              </a:rPr>
              <a:t>PruMex: 200</a:t>
            </a:r>
          </a:p>
        </p:txBody>
      </p:sp>
      <p:cxnSp>
        <p:nvCxnSpPr>
          <p:cNvPr id="43" name="Conector recto 42"/>
          <p:cNvCxnSpPr/>
          <p:nvPr/>
        </p:nvCxnSpPr>
        <p:spPr>
          <a:xfrm>
            <a:off x="545677" y="3007313"/>
            <a:ext cx="1489642" cy="0"/>
          </a:xfrm>
          <a:prstGeom prst="line">
            <a:avLst/>
          </a:prstGeom>
          <a:ln w="12700">
            <a:solidFill>
              <a:schemeClr val="bg1"/>
            </a:solidFill>
            <a:prstDash val="sysDash"/>
          </a:ln>
          <a:effectLst/>
        </p:spPr>
        <p:style>
          <a:lnRef idx="2">
            <a:schemeClr val="accent1"/>
          </a:lnRef>
          <a:fillRef idx="0">
            <a:schemeClr val="accent1"/>
          </a:fillRef>
          <a:effectRef idx="1">
            <a:schemeClr val="accent1"/>
          </a:effectRef>
          <a:fontRef idx="minor">
            <a:schemeClr val="tx1"/>
          </a:fontRef>
        </p:style>
      </p:cxnSp>
      <p:sp>
        <p:nvSpPr>
          <p:cNvPr id="44" name="Terminador 43"/>
          <p:cNvSpPr/>
          <p:nvPr/>
        </p:nvSpPr>
        <p:spPr>
          <a:xfrm>
            <a:off x="703319" y="3152852"/>
            <a:ext cx="1332000" cy="504000"/>
          </a:xfrm>
          <a:prstGeom prst="flowChartTerminator">
            <a:avLst/>
          </a:prstGeom>
          <a:solidFill>
            <a:schemeClr val="tx2"/>
          </a:solidFill>
          <a:ln w="12700">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s-MX" sz="1050" dirty="0">
                <a:solidFill>
                  <a:schemeClr val="bg1"/>
                </a:solidFill>
                <a:latin typeface="Century Gothic" panose="020B0502020202020204" pitchFamily="34" charset="0"/>
              </a:rPr>
              <a:t>IGS: 200</a:t>
            </a:r>
          </a:p>
        </p:txBody>
      </p:sp>
      <p:sp>
        <p:nvSpPr>
          <p:cNvPr id="54" name="Rectángulo 53"/>
          <p:cNvSpPr/>
          <p:nvPr/>
        </p:nvSpPr>
        <p:spPr>
          <a:xfrm>
            <a:off x="6299183" y="1210137"/>
            <a:ext cx="790601" cy="261610"/>
          </a:xfrm>
          <a:prstGeom prst="rect">
            <a:avLst/>
          </a:prstGeom>
        </p:spPr>
        <p:txBody>
          <a:bodyPr wrap="none">
            <a:spAutoFit/>
          </a:bodyPr>
          <a:lstStyle/>
          <a:p>
            <a:pPr lvl="0" algn="just" eaLnBrk="1" hangingPunct="1">
              <a:spcBef>
                <a:spcPts val="0"/>
              </a:spcBef>
              <a:spcAft>
                <a:spcPts val="600"/>
              </a:spcAft>
              <a:buClr>
                <a:srgbClr val="CD0000"/>
              </a:buClr>
              <a:buSzPct val="110000"/>
            </a:pPr>
            <a:r>
              <a:rPr lang="es-MX" sz="1100" b="1" dirty="0">
                <a:solidFill>
                  <a:srgbClr val="1F497D"/>
                </a:solidFill>
                <a:latin typeface="Century Gothic" panose="020B0502020202020204" pitchFamily="34" charset="0"/>
              </a:rPr>
              <a:t>Vivienda</a:t>
            </a:r>
          </a:p>
        </p:txBody>
      </p:sp>
      <p:sp>
        <p:nvSpPr>
          <p:cNvPr id="55" name="Rectángulo 54"/>
          <p:cNvSpPr/>
          <p:nvPr/>
        </p:nvSpPr>
        <p:spPr>
          <a:xfrm>
            <a:off x="4424495" y="1244821"/>
            <a:ext cx="902811" cy="261610"/>
          </a:xfrm>
          <a:prstGeom prst="rect">
            <a:avLst/>
          </a:prstGeom>
        </p:spPr>
        <p:txBody>
          <a:bodyPr wrap="none">
            <a:spAutoFit/>
          </a:bodyPr>
          <a:lstStyle/>
          <a:p>
            <a:pPr lvl="0" algn="just" eaLnBrk="1" hangingPunct="1">
              <a:spcBef>
                <a:spcPts val="0"/>
              </a:spcBef>
              <a:spcAft>
                <a:spcPts val="600"/>
              </a:spcAft>
              <a:buClr>
                <a:srgbClr val="CD0000"/>
              </a:buClr>
              <a:buSzPct val="110000"/>
            </a:pPr>
            <a:r>
              <a:rPr lang="es-MX" sz="1100" b="1" dirty="0">
                <a:solidFill>
                  <a:srgbClr val="1F497D"/>
                </a:solidFill>
                <a:latin typeface="Century Gothic" panose="020B0502020202020204" pitchFamily="34" charset="0"/>
              </a:rPr>
              <a:t>Comercial</a:t>
            </a:r>
          </a:p>
        </p:txBody>
      </p:sp>
      <p:cxnSp>
        <p:nvCxnSpPr>
          <p:cNvPr id="56" name="Conector recto 55"/>
          <p:cNvCxnSpPr/>
          <p:nvPr/>
        </p:nvCxnSpPr>
        <p:spPr>
          <a:xfrm>
            <a:off x="2079136" y="4420492"/>
            <a:ext cx="6671137" cy="0"/>
          </a:xfrm>
          <a:prstGeom prst="line">
            <a:avLst/>
          </a:prstGeom>
          <a:ln w="12700">
            <a:solidFill>
              <a:schemeClr val="accent1">
                <a:lumMod val="40000"/>
                <a:lumOff val="60000"/>
              </a:schemeClr>
            </a:solidFill>
            <a:prstDash val="sysDash"/>
          </a:ln>
          <a:effectLst/>
        </p:spPr>
        <p:style>
          <a:lnRef idx="2">
            <a:schemeClr val="accent1"/>
          </a:lnRef>
          <a:fillRef idx="0">
            <a:schemeClr val="accent1"/>
          </a:fillRef>
          <a:effectRef idx="1">
            <a:schemeClr val="accent1"/>
          </a:effectRef>
          <a:fontRef idx="minor">
            <a:schemeClr val="tx1"/>
          </a:fontRef>
        </p:style>
      </p:cxnSp>
      <p:sp>
        <p:nvSpPr>
          <p:cNvPr id="59" name="Rectángulo 58"/>
          <p:cNvSpPr/>
          <p:nvPr/>
        </p:nvSpPr>
        <p:spPr>
          <a:xfrm>
            <a:off x="8010167" y="1256993"/>
            <a:ext cx="740908" cy="261610"/>
          </a:xfrm>
          <a:prstGeom prst="rect">
            <a:avLst/>
          </a:prstGeom>
        </p:spPr>
        <p:txBody>
          <a:bodyPr wrap="none">
            <a:spAutoFit/>
          </a:bodyPr>
          <a:lstStyle/>
          <a:p>
            <a:pPr lvl="0" algn="just" eaLnBrk="1" hangingPunct="1">
              <a:spcBef>
                <a:spcPts val="0"/>
              </a:spcBef>
              <a:spcAft>
                <a:spcPts val="600"/>
              </a:spcAft>
              <a:buClr>
                <a:srgbClr val="CD0000"/>
              </a:buClr>
              <a:buSzPct val="110000"/>
            </a:pPr>
            <a:r>
              <a:rPr lang="es-MX" sz="1100" b="1" dirty="0">
                <a:solidFill>
                  <a:srgbClr val="1F497D"/>
                </a:solidFill>
                <a:latin typeface="Century Gothic" panose="020B0502020202020204" pitchFamily="34" charset="0"/>
              </a:rPr>
              <a:t>Oficinas</a:t>
            </a:r>
          </a:p>
        </p:txBody>
      </p:sp>
      <p:sp>
        <p:nvSpPr>
          <p:cNvPr id="63" name="Rectángulo 62"/>
          <p:cNvSpPr/>
          <p:nvPr/>
        </p:nvSpPr>
        <p:spPr>
          <a:xfrm>
            <a:off x="2247028" y="5090170"/>
            <a:ext cx="720000" cy="252000"/>
          </a:xfrm>
          <a:prstGeom prst="rect">
            <a:avLst/>
          </a:prstGeom>
          <a:solidFill>
            <a:schemeClr val="accent1">
              <a:lumMod val="40000"/>
              <a:lumOff val="6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s-MX" sz="1000" dirty="0">
                <a:solidFill>
                  <a:schemeClr val="tx1"/>
                </a:solidFill>
                <a:latin typeface="Century Gothic" panose="020B0502020202020204" pitchFamily="34" charset="0"/>
              </a:rPr>
              <a:t>35%</a:t>
            </a:r>
          </a:p>
        </p:txBody>
      </p:sp>
      <p:sp>
        <p:nvSpPr>
          <p:cNvPr id="67" name="Rectángulo 66"/>
          <p:cNvSpPr/>
          <p:nvPr/>
        </p:nvSpPr>
        <p:spPr>
          <a:xfrm>
            <a:off x="-48813" y="5467024"/>
            <a:ext cx="667170" cy="261610"/>
          </a:xfrm>
          <a:prstGeom prst="rect">
            <a:avLst/>
          </a:prstGeom>
        </p:spPr>
        <p:txBody>
          <a:bodyPr wrap="none">
            <a:spAutoFit/>
          </a:bodyPr>
          <a:lstStyle/>
          <a:p>
            <a:pPr lvl="0" algn="just" eaLnBrk="1" hangingPunct="1">
              <a:spcBef>
                <a:spcPts val="0"/>
              </a:spcBef>
              <a:spcAft>
                <a:spcPts val="600"/>
              </a:spcAft>
              <a:buClr>
                <a:srgbClr val="CD0000"/>
              </a:buClr>
              <a:buSzPct val="110000"/>
            </a:pPr>
            <a:r>
              <a:rPr lang="es-MX" sz="1100" b="1" dirty="0">
                <a:latin typeface="Century Gothic" panose="020B0502020202020204" pitchFamily="34" charset="0"/>
              </a:rPr>
              <a:t>Total **</a:t>
            </a:r>
          </a:p>
        </p:txBody>
      </p:sp>
      <p:sp>
        <p:nvSpPr>
          <p:cNvPr id="71" name="Rectángulo 70"/>
          <p:cNvSpPr/>
          <p:nvPr/>
        </p:nvSpPr>
        <p:spPr>
          <a:xfrm>
            <a:off x="570026" y="5489147"/>
            <a:ext cx="8181049" cy="425868"/>
          </a:xfrm>
          <a:prstGeom prst="rect">
            <a:avLst/>
          </a:prstGeom>
          <a:solidFill>
            <a:schemeClr val="bg1">
              <a:lumMod val="95000"/>
            </a:schemeClr>
          </a:solidFill>
          <a:ln w="12700">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s-MX" sz="1050" dirty="0">
              <a:solidFill>
                <a:schemeClr val="bg1"/>
              </a:solidFill>
              <a:latin typeface="Century Gothic" panose="020B0502020202020204" pitchFamily="34" charset="0"/>
            </a:endParaRPr>
          </a:p>
        </p:txBody>
      </p:sp>
      <p:sp>
        <p:nvSpPr>
          <p:cNvPr id="72" name="Rectángulo 71"/>
          <p:cNvSpPr/>
          <p:nvPr/>
        </p:nvSpPr>
        <p:spPr>
          <a:xfrm>
            <a:off x="876511" y="5539205"/>
            <a:ext cx="848674" cy="312155"/>
          </a:xfrm>
          <a:prstGeom prst="rect">
            <a:avLst/>
          </a:prstGeom>
          <a:no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s-MX" sz="1000" dirty="0" smtClean="0">
                <a:solidFill>
                  <a:schemeClr val="tx1"/>
                </a:solidFill>
                <a:latin typeface="Century Gothic" panose="020B0502020202020204" pitchFamily="34" charset="0"/>
              </a:rPr>
              <a:t>32%</a:t>
            </a:r>
            <a:endParaRPr lang="es-MX" sz="1000" dirty="0">
              <a:solidFill>
                <a:schemeClr val="tx1"/>
              </a:solidFill>
              <a:latin typeface="Century Gothic" panose="020B0502020202020204" pitchFamily="34" charset="0"/>
            </a:endParaRPr>
          </a:p>
        </p:txBody>
      </p:sp>
      <p:sp>
        <p:nvSpPr>
          <p:cNvPr id="73" name="Rectángulo 72"/>
          <p:cNvSpPr/>
          <p:nvPr/>
        </p:nvSpPr>
        <p:spPr>
          <a:xfrm>
            <a:off x="2247830" y="5539205"/>
            <a:ext cx="848674" cy="312155"/>
          </a:xfrm>
          <a:prstGeom prst="rect">
            <a:avLst/>
          </a:prstGeom>
          <a:no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s-MX" sz="1000" dirty="0">
                <a:solidFill>
                  <a:schemeClr val="tx1"/>
                </a:solidFill>
                <a:latin typeface="Century Gothic" panose="020B0502020202020204" pitchFamily="34" charset="0"/>
              </a:rPr>
              <a:t>3%</a:t>
            </a:r>
          </a:p>
        </p:txBody>
      </p:sp>
      <p:sp>
        <p:nvSpPr>
          <p:cNvPr id="75" name="Rectángulo 74"/>
          <p:cNvSpPr/>
          <p:nvPr/>
        </p:nvSpPr>
        <p:spPr>
          <a:xfrm>
            <a:off x="4515900" y="4943205"/>
            <a:ext cx="720000" cy="212400"/>
          </a:xfrm>
          <a:prstGeom prst="rect">
            <a:avLst/>
          </a:prstGeom>
          <a:solidFill>
            <a:schemeClr val="accent1">
              <a:lumMod val="40000"/>
              <a:lumOff val="6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s-MX" sz="1000" dirty="0">
                <a:solidFill>
                  <a:schemeClr val="tx1"/>
                </a:solidFill>
                <a:latin typeface="Century Gothic" panose="020B0502020202020204" pitchFamily="34" charset="0"/>
              </a:rPr>
              <a:t>15%</a:t>
            </a:r>
          </a:p>
        </p:txBody>
      </p:sp>
      <p:sp>
        <p:nvSpPr>
          <p:cNvPr id="81" name="Rectángulo 80"/>
          <p:cNvSpPr/>
          <p:nvPr/>
        </p:nvSpPr>
        <p:spPr>
          <a:xfrm>
            <a:off x="5594716" y="1451116"/>
            <a:ext cx="540533" cy="246221"/>
          </a:xfrm>
          <a:prstGeom prst="rect">
            <a:avLst/>
          </a:prstGeom>
        </p:spPr>
        <p:txBody>
          <a:bodyPr wrap="none">
            <a:spAutoFit/>
          </a:bodyPr>
          <a:lstStyle/>
          <a:p>
            <a:pPr lvl="0" algn="just" eaLnBrk="1" hangingPunct="1">
              <a:spcBef>
                <a:spcPts val="0"/>
              </a:spcBef>
              <a:spcAft>
                <a:spcPts val="600"/>
              </a:spcAft>
              <a:buClr>
                <a:srgbClr val="CD0000"/>
              </a:buClr>
              <a:buSzPct val="110000"/>
            </a:pPr>
            <a:r>
              <a:rPr lang="es-MX" sz="1000" b="1" dirty="0">
                <a:solidFill>
                  <a:schemeClr val="bg2">
                    <a:lumMod val="25000"/>
                  </a:schemeClr>
                </a:solidFill>
                <a:latin typeface="Century Gothic" panose="020B0502020202020204" pitchFamily="34" charset="0"/>
              </a:rPr>
              <a:t>Renta</a:t>
            </a:r>
          </a:p>
        </p:txBody>
      </p:sp>
      <p:sp>
        <p:nvSpPr>
          <p:cNvPr id="82" name="Rectángulo 81"/>
          <p:cNvSpPr/>
          <p:nvPr/>
        </p:nvSpPr>
        <p:spPr>
          <a:xfrm>
            <a:off x="6396884" y="1464417"/>
            <a:ext cx="556563" cy="246221"/>
          </a:xfrm>
          <a:prstGeom prst="rect">
            <a:avLst/>
          </a:prstGeom>
        </p:spPr>
        <p:txBody>
          <a:bodyPr wrap="none">
            <a:spAutoFit/>
          </a:bodyPr>
          <a:lstStyle/>
          <a:p>
            <a:pPr lvl="0" algn="just" eaLnBrk="1" hangingPunct="1">
              <a:spcBef>
                <a:spcPts val="0"/>
              </a:spcBef>
              <a:spcAft>
                <a:spcPts val="600"/>
              </a:spcAft>
              <a:buClr>
                <a:srgbClr val="CD0000"/>
              </a:buClr>
              <a:buSzPct val="110000"/>
            </a:pPr>
            <a:r>
              <a:rPr lang="es-MX" sz="1000" b="1" dirty="0">
                <a:solidFill>
                  <a:schemeClr val="bg2">
                    <a:lumMod val="25000"/>
                  </a:schemeClr>
                </a:solidFill>
                <a:latin typeface="Century Gothic" panose="020B0502020202020204" pitchFamily="34" charset="0"/>
              </a:rPr>
              <a:t>Venta</a:t>
            </a:r>
          </a:p>
        </p:txBody>
      </p:sp>
      <p:sp>
        <p:nvSpPr>
          <p:cNvPr id="83" name="Rectángulo 82"/>
          <p:cNvSpPr/>
          <p:nvPr/>
        </p:nvSpPr>
        <p:spPr>
          <a:xfrm>
            <a:off x="6335564" y="4805514"/>
            <a:ext cx="720000" cy="216000"/>
          </a:xfrm>
          <a:prstGeom prst="rect">
            <a:avLst/>
          </a:prstGeom>
          <a:solidFill>
            <a:schemeClr val="accent1">
              <a:lumMod val="40000"/>
              <a:lumOff val="6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s-MX" sz="1000" dirty="0">
                <a:solidFill>
                  <a:schemeClr val="tx1"/>
                </a:solidFill>
                <a:latin typeface="Century Gothic" panose="020B0502020202020204" pitchFamily="34" charset="0"/>
              </a:rPr>
              <a:t>25%</a:t>
            </a:r>
          </a:p>
        </p:txBody>
      </p:sp>
      <p:cxnSp>
        <p:nvCxnSpPr>
          <p:cNvPr id="86" name="Conector recto 85"/>
          <p:cNvCxnSpPr/>
          <p:nvPr/>
        </p:nvCxnSpPr>
        <p:spPr>
          <a:xfrm>
            <a:off x="2079136" y="3737551"/>
            <a:ext cx="6671137" cy="0"/>
          </a:xfrm>
          <a:prstGeom prst="line">
            <a:avLst/>
          </a:prstGeom>
          <a:ln w="12700">
            <a:solidFill>
              <a:schemeClr val="accent1">
                <a:lumMod val="40000"/>
                <a:lumOff val="60000"/>
              </a:schemeClr>
            </a:solidFill>
            <a:prstDash val="sysDash"/>
          </a:ln>
          <a:effectLst/>
        </p:spPr>
        <p:style>
          <a:lnRef idx="2">
            <a:schemeClr val="accent1"/>
          </a:lnRef>
          <a:fillRef idx="0">
            <a:schemeClr val="accent1"/>
          </a:fillRef>
          <a:effectRef idx="1">
            <a:schemeClr val="accent1"/>
          </a:effectRef>
          <a:fontRef idx="minor">
            <a:schemeClr val="tx1"/>
          </a:fontRef>
        </p:style>
      </p:cxnSp>
      <p:sp>
        <p:nvSpPr>
          <p:cNvPr id="87" name="Rectángulo 86"/>
          <p:cNvSpPr/>
          <p:nvPr/>
        </p:nvSpPr>
        <p:spPr>
          <a:xfrm>
            <a:off x="3360427" y="4132263"/>
            <a:ext cx="720000" cy="219709"/>
          </a:xfrm>
          <a:prstGeom prst="rect">
            <a:avLst/>
          </a:prstGeom>
          <a:solidFill>
            <a:schemeClr val="accent1">
              <a:lumMod val="20000"/>
              <a:lumOff val="8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s-MX" sz="1000" dirty="0">
                <a:solidFill>
                  <a:schemeClr val="tx1"/>
                </a:solidFill>
                <a:latin typeface="Century Gothic" panose="020B0502020202020204" pitchFamily="34" charset="0"/>
              </a:rPr>
              <a:t>35%</a:t>
            </a:r>
          </a:p>
        </p:txBody>
      </p:sp>
      <p:sp>
        <p:nvSpPr>
          <p:cNvPr id="89" name="Rectángulo 88"/>
          <p:cNvSpPr/>
          <p:nvPr/>
        </p:nvSpPr>
        <p:spPr>
          <a:xfrm>
            <a:off x="7269130" y="1370725"/>
            <a:ext cx="495649" cy="246221"/>
          </a:xfrm>
          <a:prstGeom prst="rect">
            <a:avLst/>
          </a:prstGeom>
        </p:spPr>
        <p:txBody>
          <a:bodyPr wrap="none">
            <a:spAutoFit/>
          </a:bodyPr>
          <a:lstStyle/>
          <a:p>
            <a:pPr lvl="0" algn="just" eaLnBrk="1" hangingPunct="1">
              <a:spcBef>
                <a:spcPts val="0"/>
              </a:spcBef>
              <a:spcAft>
                <a:spcPts val="600"/>
              </a:spcAft>
              <a:buClr>
                <a:srgbClr val="CD0000"/>
              </a:buClr>
              <a:buSzPct val="110000"/>
            </a:pPr>
            <a:r>
              <a:rPr lang="es-MX" sz="1000" b="1" dirty="0">
                <a:solidFill>
                  <a:schemeClr val="bg2">
                    <a:lumMod val="25000"/>
                  </a:schemeClr>
                </a:solidFill>
                <a:latin typeface="Century Gothic" panose="020B0502020202020204" pitchFamily="34" charset="0"/>
              </a:rPr>
              <a:t>Usos </a:t>
            </a:r>
          </a:p>
        </p:txBody>
      </p:sp>
      <p:sp>
        <p:nvSpPr>
          <p:cNvPr id="90" name="Rectángulo 89"/>
          <p:cNvSpPr/>
          <p:nvPr/>
        </p:nvSpPr>
        <p:spPr>
          <a:xfrm>
            <a:off x="7224275" y="1516730"/>
            <a:ext cx="619080" cy="246221"/>
          </a:xfrm>
          <a:prstGeom prst="rect">
            <a:avLst/>
          </a:prstGeom>
        </p:spPr>
        <p:txBody>
          <a:bodyPr wrap="none">
            <a:spAutoFit/>
          </a:bodyPr>
          <a:lstStyle/>
          <a:p>
            <a:pPr lvl="0" algn="just" eaLnBrk="1" hangingPunct="1">
              <a:spcBef>
                <a:spcPts val="0"/>
              </a:spcBef>
              <a:spcAft>
                <a:spcPts val="600"/>
              </a:spcAft>
              <a:buClr>
                <a:srgbClr val="CD0000"/>
              </a:buClr>
              <a:buSzPct val="110000"/>
            </a:pPr>
            <a:r>
              <a:rPr lang="es-MX" sz="1000" b="1" dirty="0">
                <a:solidFill>
                  <a:schemeClr val="bg2">
                    <a:lumMod val="25000"/>
                  </a:schemeClr>
                </a:solidFill>
                <a:latin typeface="Century Gothic" panose="020B0502020202020204" pitchFamily="34" charset="0"/>
              </a:rPr>
              <a:t>mixtos </a:t>
            </a:r>
          </a:p>
        </p:txBody>
      </p:sp>
      <p:sp>
        <p:nvSpPr>
          <p:cNvPr id="92" name="Rectángulo 91"/>
          <p:cNvSpPr/>
          <p:nvPr/>
        </p:nvSpPr>
        <p:spPr>
          <a:xfrm>
            <a:off x="5491938" y="4012273"/>
            <a:ext cx="720000" cy="167247"/>
          </a:xfrm>
          <a:prstGeom prst="rect">
            <a:avLst/>
          </a:prstGeom>
          <a:solidFill>
            <a:schemeClr val="accent1">
              <a:lumMod val="20000"/>
              <a:lumOff val="8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s-MX" sz="1000" dirty="0">
                <a:solidFill>
                  <a:schemeClr val="tx1"/>
                </a:solidFill>
                <a:latin typeface="Century Gothic" panose="020B0502020202020204" pitchFamily="34" charset="0"/>
              </a:rPr>
              <a:t>14%</a:t>
            </a:r>
          </a:p>
        </p:txBody>
      </p:sp>
      <p:sp>
        <p:nvSpPr>
          <p:cNvPr id="93" name="Rectángulo 92"/>
          <p:cNvSpPr/>
          <p:nvPr/>
        </p:nvSpPr>
        <p:spPr>
          <a:xfrm>
            <a:off x="6362171" y="3785477"/>
            <a:ext cx="720000" cy="280558"/>
          </a:xfrm>
          <a:prstGeom prst="rect">
            <a:avLst/>
          </a:prstGeom>
          <a:solidFill>
            <a:schemeClr val="accent1">
              <a:lumMod val="20000"/>
              <a:lumOff val="8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s-MX" sz="1000" dirty="0">
                <a:solidFill>
                  <a:schemeClr val="tx1"/>
                </a:solidFill>
                <a:latin typeface="Century Gothic" panose="020B0502020202020204" pitchFamily="34" charset="0"/>
              </a:rPr>
              <a:t>46%</a:t>
            </a:r>
          </a:p>
        </p:txBody>
      </p:sp>
      <p:sp>
        <p:nvSpPr>
          <p:cNvPr id="94" name="Rectángulo 93"/>
          <p:cNvSpPr/>
          <p:nvPr/>
        </p:nvSpPr>
        <p:spPr>
          <a:xfrm>
            <a:off x="7232404" y="3759804"/>
            <a:ext cx="612000" cy="234090"/>
          </a:xfrm>
          <a:prstGeom prst="rect">
            <a:avLst/>
          </a:prstGeom>
          <a:solidFill>
            <a:schemeClr val="accent1">
              <a:lumMod val="20000"/>
              <a:lumOff val="8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s-MX" sz="1000" dirty="0">
                <a:solidFill>
                  <a:schemeClr val="tx1"/>
                </a:solidFill>
                <a:latin typeface="Century Gothic" panose="020B0502020202020204" pitchFamily="34" charset="0"/>
              </a:rPr>
              <a:t>5%</a:t>
            </a:r>
          </a:p>
        </p:txBody>
      </p:sp>
      <p:cxnSp>
        <p:nvCxnSpPr>
          <p:cNvPr id="95" name="Conector recto 94"/>
          <p:cNvCxnSpPr/>
          <p:nvPr/>
        </p:nvCxnSpPr>
        <p:spPr>
          <a:xfrm>
            <a:off x="2079136" y="3088788"/>
            <a:ext cx="6671137" cy="0"/>
          </a:xfrm>
          <a:prstGeom prst="line">
            <a:avLst/>
          </a:prstGeom>
          <a:ln w="12700">
            <a:solidFill>
              <a:schemeClr val="accent1">
                <a:lumMod val="40000"/>
                <a:lumOff val="60000"/>
              </a:schemeClr>
            </a:solidFill>
            <a:prstDash val="sysDash"/>
          </a:ln>
          <a:effectLst/>
        </p:spPr>
        <p:style>
          <a:lnRef idx="2">
            <a:schemeClr val="accent1"/>
          </a:lnRef>
          <a:fillRef idx="0">
            <a:schemeClr val="accent1"/>
          </a:fillRef>
          <a:effectRef idx="1">
            <a:schemeClr val="accent1"/>
          </a:effectRef>
          <a:fontRef idx="minor">
            <a:schemeClr val="tx1"/>
          </a:fontRef>
        </p:style>
      </p:cxnSp>
      <p:sp>
        <p:nvSpPr>
          <p:cNvPr id="96" name="Rectángulo 95"/>
          <p:cNvSpPr/>
          <p:nvPr/>
        </p:nvSpPr>
        <p:spPr>
          <a:xfrm>
            <a:off x="3360864" y="3242555"/>
            <a:ext cx="720000" cy="400208"/>
          </a:xfrm>
          <a:prstGeom prst="rect">
            <a:avLst/>
          </a:prstGeom>
          <a:solidFill>
            <a:schemeClr val="accent5">
              <a:lumMod val="20000"/>
              <a:lumOff val="8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s-MX" sz="1000" dirty="0">
                <a:solidFill>
                  <a:schemeClr val="tx1"/>
                </a:solidFill>
                <a:latin typeface="Century Gothic" panose="020B0502020202020204" pitchFamily="34" charset="0"/>
              </a:rPr>
              <a:t>60%</a:t>
            </a:r>
          </a:p>
        </p:txBody>
      </p:sp>
      <p:sp>
        <p:nvSpPr>
          <p:cNvPr id="97" name="Rectángulo 96"/>
          <p:cNvSpPr/>
          <p:nvPr/>
        </p:nvSpPr>
        <p:spPr>
          <a:xfrm>
            <a:off x="6379234" y="3112749"/>
            <a:ext cx="720000" cy="400208"/>
          </a:xfrm>
          <a:prstGeom prst="rect">
            <a:avLst/>
          </a:prstGeom>
          <a:solidFill>
            <a:schemeClr val="accent5">
              <a:lumMod val="20000"/>
              <a:lumOff val="8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s-MX" sz="1000" dirty="0">
                <a:solidFill>
                  <a:schemeClr val="tx1"/>
                </a:solidFill>
                <a:latin typeface="Century Gothic" panose="020B0502020202020204" pitchFamily="34" charset="0"/>
              </a:rPr>
              <a:t>40%</a:t>
            </a:r>
          </a:p>
        </p:txBody>
      </p:sp>
      <p:sp>
        <p:nvSpPr>
          <p:cNvPr id="98" name="Rectángulo 97"/>
          <p:cNvSpPr/>
          <p:nvPr/>
        </p:nvSpPr>
        <p:spPr>
          <a:xfrm>
            <a:off x="5491293" y="2508852"/>
            <a:ext cx="720000" cy="538910"/>
          </a:xfrm>
          <a:prstGeom prst="rect">
            <a:avLst/>
          </a:prstGeom>
          <a:solidFill>
            <a:schemeClr val="tx2">
              <a:lumMod val="20000"/>
              <a:lumOff val="80000"/>
            </a:schemeClr>
          </a:solidFill>
          <a:ln>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s-MX" sz="1000" dirty="0">
                <a:solidFill>
                  <a:schemeClr val="tx1"/>
                </a:solidFill>
                <a:latin typeface="Century Gothic" panose="020B0502020202020204" pitchFamily="34" charset="0"/>
              </a:rPr>
              <a:t>100</a:t>
            </a:r>
            <a:r>
              <a:rPr lang="es-MX" sz="900" dirty="0">
                <a:solidFill>
                  <a:schemeClr val="tx1"/>
                </a:solidFill>
                <a:latin typeface="Century Gothic" panose="020B0502020202020204" pitchFamily="34" charset="0"/>
              </a:rPr>
              <a:t>%</a:t>
            </a:r>
            <a:endParaRPr lang="es-MX" sz="1000" dirty="0">
              <a:solidFill>
                <a:schemeClr val="tx1"/>
              </a:solidFill>
              <a:latin typeface="Century Gothic" panose="020B0502020202020204" pitchFamily="34" charset="0"/>
            </a:endParaRPr>
          </a:p>
        </p:txBody>
      </p:sp>
      <p:cxnSp>
        <p:nvCxnSpPr>
          <p:cNvPr id="100" name="Conector recto 99"/>
          <p:cNvCxnSpPr/>
          <p:nvPr/>
        </p:nvCxnSpPr>
        <p:spPr>
          <a:xfrm>
            <a:off x="2079135" y="2493933"/>
            <a:ext cx="6671137" cy="0"/>
          </a:xfrm>
          <a:prstGeom prst="line">
            <a:avLst/>
          </a:prstGeom>
          <a:ln w="12700">
            <a:solidFill>
              <a:schemeClr val="accent1">
                <a:lumMod val="40000"/>
                <a:lumOff val="60000"/>
              </a:schemeClr>
            </a:solidFill>
            <a:prstDash val="sysDash"/>
          </a:ln>
          <a:effectLst/>
        </p:spPr>
        <p:style>
          <a:lnRef idx="2">
            <a:schemeClr val="accent1"/>
          </a:lnRef>
          <a:fillRef idx="0">
            <a:schemeClr val="accent1"/>
          </a:fillRef>
          <a:effectRef idx="1">
            <a:schemeClr val="accent1"/>
          </a:effectRef>
          <a:fontRef idx="minor">
            <a:schemeClr val="tx1"/>
          </a:fontRef>
        </p:style>
      </p:cxnSp>
      <p:sp>
        <p:nvSpPr>
          <p:cNvPr id="104" name="Rectángulo 103"/>
          <p:cNvSpPr/>
          <p:nvPr/>
        </p:nvSpPr>
        <p:spPr>
          <a:xfrm>
            <a:off x="3336523" y="5521126"/>
            <a:ext cx="848674" cy="312155"/>
          </a:xfrm>
          <a:prstGeom prst="rect">
            <a:avLst/>
          </a:prstGeom>
          <a:no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s-MX" sz="1000" dirty="0">
                <a:solidFill>
                  <a:schemeClr val="tx1"/>
                </a:solidFill>
                <a:latin typeface="Century Gothic" panose="020B0502020202020204" pitchFamily="34" charset="0"/>
              </a:rPr>
              <a:t>5%</a:t>
            </a:r>
          </a:p>
        </p:txBody>
      </p:sp>
      <p:sp>
        <p:nvSpPr>
          <p:cNvPr id="105" name="Rectángulo 104"/>
          <p:cNvSpPr/>
          <p:nvPr/>
        </p:nvSpPr>
        <p:spPr>
          <a:xfrm>
            <a:off x="4500416" y="5530242"/>
            <a:ext cx="848674" cy="312155"/>
          </a:xfrm>
          <a:prstGeom prst="rect">
            <a:avLst/>
          </a:prstGeom>
          <a:no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s-MX" sz="1000" dirty="0">
                <a:solidFill>
                  <a:schemeClr val="tx1"/>
                </a:solidFill>
                <a:latin typeface="Century Gothic" panose="020B0502020202020204" pitchFamily="34" charset="0"/>
              </a:rPr>
              <a:t>1%</a:t>
            </a:r>
          </a:p>
        </p:txBody>
      </p:sp>
      <p:sp>
        <p:nvSpPr>
          <p:cNvPr id="106" name="Rectángulo 105"/>
          <p:cNvSpPr/>
          <p:nvPr/>
        </p:nvSpPr>
        <p:spPr>
          <a:xfrm>
            <a:off x="145938" y="5702476"/>
            <a:ext cx="306494" cy="261610"/>
          </a:xfrm>
          <a:prstGeom prst="rect">
            <a:avLst/>
          </a:prstGeom>
        </p:spPr>
        <p:txBody>
          <a:bodyPr wrap="none">
            <a:spAutoFit/>
          </a:bodyPr>
          <a:lstStyle/>
          <a:p>
            <a:pPr lvl="0" algn="just" eaLnBrk="1" hangingPunct="1">
              <a:spcBef>
                <a:spcPts val="0"/>
              </a:spcBef>
              <a:spcAft>
                <a:spcPts val="600"/>
              </a:spcAft>
              <a:buClr>
                <a:srgbClr val="CD0000"/>
              </a:buClr>
              <a:buSzPct val="110000"/>
            </a:pPr>
            <a:r>
              <a:rPr lang="es-MX" sz="1100" b="1" dirty="0">
                <a:latin typeface="Century Gothic" panose="020B0502020202020204" pitchFamily="34" charset="0"/>
              </a:rPr>
              <a:t>%</a:t>
            </a:r>
          </a:p>
        </p:txBody>
      </p:sp>
      <p:sp>
        <p:nvSpPr>
          <p:cNvPr id="107" name="Rectángulo 106"/>
          <p:cNvSpPr/>
          <p:nvPr/>
        </p:nvSpPr>
        <p:spPr>
          <a:xfrm>
            <a:off x="76965" y="6225878"/>
            <a:ext cx="9198878" cy="661720"/>
          </a:xfrm>
          <a:prstGeom prst="rect">
            <a:avLst/>
          </a:prstGeom>
        </p:spPr>
        <p:txBody>
          <a:bodyPr wrap="square">
            <a:spAutoFit/>
          </a:bodyPr>
          <a:lstStyle/>
          <a:p>
            <a:pPr eaLnBrk="1" hangingPunct="1">
              <a:spcBef>
                <a:spcPts val="0"/>
              </a:spcBef>
              <a:spcAft>
                <a:spcPts val="600"/>
              </a:spcAft>
              <a:buClr>
                <a:srgbClr val="CD0000"/>
              </a:buClr>
              <a:buSzPct val="110000"/>
            </a:pPr>
            <a:r>
              <a:rPr lang="es-MX" sz="900" dirty="0">
                <a:solidFill>
                  <a:prstClr val="black"/>
                </a:solidFill>
                <a:latin typeface="Century Gothic" panose="020B0502020202020204" pitchFamily="34" charset="0"/>
              </a:rPr>
              <a:t>*  Montos aproximados con información de los </a:t>
            </a:r>
            <a:r>
              <a:rPr lang="es-MX" sz="900" dirty="0" smtClean="0">
                <a:solidFill>
                  <a:prstClr val="black"/>
                </a:solidFill>
                <a:latin typeface="Century Gothic" panose="020B0502020202020204" pitchFamily="34" charset="0"/>
              </a:rPr>
              <a:t>administradores, se considera inversión en los </a:t>
            </a:r>
            <a:r>
              <a:rPr lang="es-MX" sz="900" dirty="0" err="1" smtClean="0">
                <a:solidFill>
                  <a:prstClr val="black"/>
                </a:solidFill>
                <a:latin typeface="Century Gothic" panose="020B0502020202020204" pitchFamily="34" charset="0"/>
              </a:rPr>
              <a:t>CKD’s</a:t>
            </a:r>
            <a:r>
              <a:rPr lang="es-MX" sz="900" dirty="0" smtClean="0">
                <a:solidFill>
                  <a:prstClr val="black"/>
                </a:solidFill>
                <a:latin typeface="Century Gothic" panose="020B0502020202020204" pitchFamily="34" charset="0"/>
              </a:rPr>
              <a:t> aprobados  </a:t>
            </a:r>
            <a:endParaRPr lang="es-MX" sz="900" dirty="0">
              <a:solidFill>
                <a:prstClr val="black"/>
              </a:solidFill>
              <a:latin typeface="Century Gothic" panose="020B0502020202020204" pitchFamily="34" charset="0"/>
            </a:endParaRPr>
          </a:p>
          <a:p>
            <a:pPr eaLnBrk="1" hangingPunct="1">
              <a:spcBef>
                <a:spcPts val="0"/>
              </a:spcBef>
              <a:spcAft>
                <a:spcPts val="600"/>
              </a:spcAft>
              <a:buClr>
                <a:srgbClr val="CD0000"/>
              </a:buClr>
              <a:buSzPct val="110000"/>
            </a:pPr>
            <a:r>
              <a:rPr lang="es-MX" sz="900" dirty="0">
                <a:solidFill>
                  <a:prstClr val="black"/>
                </a:solidFill>
                <a:latin typeface="Century Gothic" panose="020B0502020202020204" pitchFamily="34" charset="0"/>
              </a:rPr>
              <a:t>    La suma por categoría no necesariamente debe ser 100% dado que son montos máximos asignados</a:t>
            </a:r>
          </a:p>
          <a:p>
            <a:pPr eaLnBrk="1" hangingPunct="1">
              <a:spcBef>
                <a:spcPts val="0"/>
              </a:spcBef>
              <a:spcAft>
                <a:spcPts val="600"/>
              </a:spcAft>
              <a:buClr>
                <a:srgbClr val="CD0000"/>
              </a:buClr>
              <a:buSzPct val="110000"/>
            </a:pPr>
            <a:r>
              <a:rPr lang="es-MX" sz="900" dirty="0">
                <a:latin typeface="Century Gothic" panose="020B0502020202020204" pitchFamily="34" charset="0"/>
              </a:rPr>
              <a:t>** Porcentaje total del monto asignado para inversiones en CKD’s al </a:t>
            </a:r>
            <a:r>
              <a:rPr lang="es-MX" sz="900" dirty="0" smtClean="0">
                <a:latin typeface="Century Gothic" panose="020B0502020202020204" pitchFamily="34" charset="0"/>
              </a:rPr>
              <a:t>6 </a:t>
            </a:r>
            <a:r>
              <a:rPr lang="es-MX" sz="900" dirty="0">
                <a:latin typeface="Century Gothic" panose="020B0502020202020204" pitchFamily="34" charset="0"/>
              </a:rPr>
              <a:t>de </a:t>
            </a:r>
            <a:r>
              <a:rPr lang="es-MX" sz="900" dirty="0" smtClean="0">
                <a:latin typeface="Century Gothic" panose="020B0502020202020204" pitchFamily="34" charset="0"/>
              </a:rPr>
              <a:t>julio </a:t>
            </a:r>
            <a:r>
              <a:rPr lang="es-MX" sz="900" dirty="0">
                <a:latin typeface="Century Gothic" panose="020B0502020202020204" pitchFamily="34" charset="0"/>
              </a:rPr>
              <a:t>de 2017</a:t>
            </a:r>
            <a:endParaRPr lang="es-MX" sz="900" dirty="0">
              <a:solidFill>
                <a:prstClr val="black"/>
              </a:solidFill>
              <a:latin typeface="Century Gothic" panose="020B0502020202020204" pitchFamily="34" charset="0"/>
            </a:endParaRPr>
          </a:p>
        </p:txBody>
      </p:sp>
      <p:sp>
        <p:nvSpPr>
          <p:cNvPr id="112" name="Rectángulo 111"/>
          <p:cNvSpPr/>
          <p:nvPr/>
        </p:nvSpPr>
        <p:spPr>
          <a:xfrm>
            <a:off x="5459721" y="5538238"/>
            <a:ext cx="848674" cy="312155"/>
          </a:xfrm>
          <a:prstGeom prst="rect">
            <a:avLst/>
          </a:prstGeom>
          <a:no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s-MX" sz="1000" dirty="0" smtClean="0">
                <a:solidFill>
                  <a:schemeClr val="tx1"/>
                </a:solidFill>
                <a:latin typeface="Century Gothic" panose="020B0502020202020204" pitchFamily="34" charset="0"/>
              </a:rPr>
              <a:t>6%</a:t>
            </a:r>
            <a:endParaRPr lang="es-MX" sz="1000" dirty="0">
              <a:solidFill>
                <a:schemeClr val="tx1"/>
              </a:solidFill>
              <a:latin typeface="Century Gothic" panose="020B0502020202020204" pitchFamily="34" charset="0"/>
            </a:endParaRPr>
          </a:p>
        </p:txBody>
      </p:sp>
      <p:sp>
        <p:nvSpPr>
          <p:cNvPr id="114" name="Rectángulo 113"/>
          <p:cNvSpPr/>
          <p:nvPr/>
        </p:nvSpPr>
        <p:spPr>
          <a:xfrm>
            <a:off x="6244573" y="5554957"/>
            <a:ext cx="848674" cy="312155"/>
          </a:xfrm>
          <a:prstGeom prst="rect">
            <a:avLst/>
          </a:prstGeom>
          <a:no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s-MX" sz="1000" dirty="0">
                <a:solidFill>
                  <a:schemeClr val="tx1"/>
                </a:solidFill>
                <a:latin typeface="Century Gothic" panose="020B0502020202020204" pitchFamily="34" charset="0"/>
              </a:rPr>
              <a:t>15%</a:t>
            </a:r>
          </a:p>
        </p:txBody>
      </p:sp>
      <p:sp>
        <p:nvSpPr>
          <p:cNvPr id="115" name="Rectángulo 114"/>
          <p:cNvSpPr/>
          <p:nvPr/>
        </p:nvSpPr>
        <p:spPr>
          <a:xfrm>
            <a:off x="7039478" y="5563614"/>
            <a:ext cx="848674" cy="312155"/>
          </a:xfrm>
          <a:prstGeom prst="rect">
            <a:avLst/>
          </a:prstGeom>
          <a:no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s-MX" sz="1000" dirty="0">
                <a:solidFill>
                  <a:schemeClr val="tx1"/>
                </a:solidFill>
                <a:latin typeface="Century Gothic" panose="020B0502020202020204" pitchFamily="34" charset="0"/>
              </a:rPr>
              <a:t>1%</a:t>
            </a:r>
          </a:p>
        </p:txBody>
      </p:sp>
      <p:sp>
        <p:nvSpPr>
          <p:cNvPr id="116" name="Rectángulo 115"/>
          <p:cNvSpPr/>
          <p:nvPr/>
        </p:nvSpPr>
        <p:spPr>
          <a:xfrm>
            <a:off x="7922377" y="5546744"/>
            <a:ext cx="848674" cy="312155"/>
          </a:xfrm>
          <a:prstGeom prst="rect">
            <a:avLst/>
          </a:prstGeom>
          <a:no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s-MX" sz="1000" dirty="0">
                <a:solidFill>
                  <a:schemeClr val="tx1"/>
                </a:solidFill>
                <a:latin typeface="Century Gothic" panose="020B0502020202020204" pitchFamily="34" charset="0"/>
              </a:rPr>
              <a:t>1%</a:t>
            </a:r>
          </a:p>
        </p:txBody>
      </p:sp>
      <p:sp>
        <p:nvSpPr>
          <p:cNvPr id="126" name="Rectángulo 125"/>
          <p:cNvSpPr/>
          <p:nvPr/>
        </p:nvSpPr>
        <p:spPr>
          <a:xfrm>
            <a:off x="5549861" y="5966356"/>
            <a:ext cx="540533" cy="246221"/>
          </a:xfrm>
          <a:prstGeom prst="rect">
            <a:avLst/>
          </a:prstGeom>
        </p:spPr>
        <p:txBody>
          <a:bodyPr wrap="none">
            <a:spAutoFit/>
          </a:bodyPr>
          <a:lstStyle/>
          <a:p>
            <a:pPr lvl="0" algn="just" eaLnBrk="1" hangingPunct="1">
              <a:spcBef>
                <a:spcPts val="0"/>
              </a:spcBef>
              <a:spcAft>
                <a:spcPts val="600"/>
              </a:spcAft>
              <a:buClr>
                <a:srgbClr val="CD0000"/>
              </a:buClr>
              <a:buSzPct val="110000"/>
            </a:pPr>
            <a:r>
              <a:rPr lang="es-MX" sz="1000" b="1" dirty="0">
                <a:solidFill>
                  <a:schemeClr val="bg1">
                    <a:lumMod val="75000"/>
                  </a:schemeClr>
                </a:solidFill>
                <a:latin typeface="Century Gothic" panose="020B0502020202020204" pitchFamily="34" charset="0"/>
              </a:rPr>
              <a:t>Renta</a:t>
            </a:r>
          </a:p>
        </p:txBody>
      </p:sp>
      <p:sp>
        <p:nvSpPr>
          <p:cNvPr id="127" name="Rectángulo 126"/>
          <p:cNvSpPr/>
          <p:nvPr/>
        </p:nvSpPr>
        <p:spPr>
          <a:xfrm>
            <a:off x="6352029" y="5979657"/>
            <a:ext cx="556563" cy="246221"/>
          </a:xfrm>
          <a:prstGeom prst="rect">
            <a:avLst/>
          </a:prstGeom>
        </p:spPr>
        <p:txBody>
          <a:bodyPr wrap="none">
            <a:spAutoFit/>
          </a:bodyPr>
          <a:lstStyle/>
          <a:p>
            <a:pPr lvl="0" algn="just" eaLnBrk="1" hangingPunct="1">
              <a:spcBef>
                <a:spcPts val="0"/>
              </a:spcBef>
              <a:spcAft>
                <a:spcPts val="600"/>
              </a:spcAft>
              <a:buClr>
                <a:srgbClr val="CD0000"/>
              </a:buClr>
              <a:buSzPct val="110000"/>
            </a:pPr>
            <a:r>
              <a:rPr lang="es-MX" sz="1000" b="1" dirty="0">
                <a:solidFill>
                  <a:schemeClr val="bg1">
                    <a:lumMod val="75000"/>
                  </a:schemeClr>
                </a:solidFill>
                <a:latin typeface="Century Gothic" panose="020B0502020202020204" pitchFamily="34" charset="0"/>
              </a:rPr>
              <a:t>Venta</a:t>
            </a:r>
          </a:p>
        </p:txBody>
      </p:sp>
      <p:sp>
        <p:nvSpPr>
          <p:cNvPr id="128" name="Rectángulo 127"/>
          <p:cNvSpPr/>
          <p:nvPr/>
        </p:nvSpPr>
        <p:spPr>
          <a:xfrm>
            <a:off x="7224275" y="5885965"/>
            <a:ext cx="495649" cy="246221"/>
          </a:xfrm>
          <a:prstGeom prst="rect">
            <a:avLst/>
          </a:prstGeom>
        </p:spPr>
        <p:txBody>
          <a:bodyPr wrap="none">
            <a:spAutoFit/>
          </a:bodyPr>
          <a:lstStyle/>
          <a:p>
            <a:pPr lvl="0" algn="just" eaLnBrk="1" hangingPunct="1">
              <a:spcBef>
                <a:spcPts val="0"/>
              </a:spcBef>
              <a:spcAft>
                <a:spcPts val="600"/>
              </a:spcAft>
              <a:buClr>
                <a:srgbClr val="CD0000"/>
              </a:buClr>
              <a:buSzPct val="110000"/>
            </a:pPr>
            <a:r>
              <a:rPr lang="es-MX" sz="1000" b="1" dirty="0">
                <a:solidFill>
                  <a:schemeClr val="bg1">
                    <a:lumMod val="75000"/>
                  </a:schemeClr>
                </a:solidFill>
                <a:latin typeface="Century Gothic" panose="020B0502020202020204" pitchFamily="34" charset="0"/>
              </a:rPr>
              <a:t>Usos </a:t>
            </a:r>
          </a:p>
        </p:txBody>
      </p:sp>
      <p:sp>
        <p:nvSpPr>
          <p:cNvPr id="129" name="Rectángulo 128"/>
          <p:cNvSpPr/>
          <p:nvPr/>
        </p:nvSpPr>
        <p:spPr>
          <a:xfrm>
            <a:off x="7179420" y="6146350"/>
            <a:ext cx="619080" cy="246221"/>
          </a:xfrm>
          <a:prstGeom prst="rect">
            <a:avLst/>
          </a:prstGeom>
        </p:spPr>
        <p:txBody>
          <a:bodyPr wrap="none">
            <a:spAutoFit/>
          </a:bodyPr>
          <a:lstStyle/>
          <a:p>
            <a:pPr lvl="0" algn="just" eaLnBrk="1" hangingPunct="1">
              <a:spcBef>
                <a:spcPts val="0"/>
              </a:spcBef>
              <a:spcAft>
                <a:spcPts val="600"/>
              </a:spcAft>
              <a:buClr>
                <a:srgbClr val="CD0000"/>
              </a:buClr>
              <a:buSzPct val="110000"/>
            </a:pPr>
            <a:r>
              <a:rPr lang="es-MX" sz="1000" b="1" dirty="0">
                <a:solidFill>
                  <a:schemeClr val="bg1">
                    <a:lumMod val="75000"/>
                  </a:schemeClr>
                </a:solidFill>
                <a:latin typeface="Century Gothic" panose="020B0502020202020204" pitchFamily="34" charset="0"/>
              </a:rPr>
              <a:t>mixtos </a:t>
            </a:r>
          </a:p>
        </p:txBody>
      </p:sp>
      <p:sp>
        <p:nvSpPr>
          <p:cNvPr id="130" name="Terminador 129"/>
          <p:cNvSpPr/>
          <p:nvPr/>
        </p:nvSpPr>
        <p:spPr>
          <a:xfrm>
            <a:off x="694596" y="2495957"/>
            <a:ext cx="1332000" cy="504000"/>
          </a:xfrm>
          <a:prstGeom prst="flowChartTerminator">
            <a:avLst/>
          </a:prstGeom>
          <a:solidFill>
            <a:schemeClr val="tx2"/>
          </a:solidFill>
          <a:ln w="12700">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s-MX" sz="1050" dirty="0">
                <a:solidFill>
                  <a:schemeClr val="bg1"/>
                </a:solidFill>
                <a:latin typeface="Century Gothic" panose="020B0502020202020204" pitchFamily="34" charset="0"/>
              </a:rPr>
              <a:t>Alignmex: 200</a:t>
            </a:r>
          </a:p>
        </p:txBody>
      </p:sp>
      <p:sp>
        <p:nvSpPr>
          <p:cNvPr id="131" name="Terminador 130"/>
          <p:cNvSpPr/>
          <p:nvPr/>
        </p:nvSpPr>
        <p:spPr>
          <a:xfrm>
            <a:off x="703319" y="1895318"/>
            <a:ext cx="1332000" cy="504000"/>
          </a:xfrm>
          <a:prstGeom prst="flowChartTerminator">
            <a:avLst/>
          </a:prstGeom>
          <a:solidFill>
            <a:schemeClr val="bg1">
              <a:lumMod val="65000"/>
            </a:schemeClr>
          </a:solidFill>
          <a:ln w="12700">
            <a:solidFill>
              <a:schemeClr val="bg1">
                <a:lumMod val="8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s-MX" sz="1050" dirty="0" err="1" smtClean="0">
                <a:solidFill>
                  <a:schemeClr val="bg1"/>
                </a:solidFill>
                <a:latin typeface="Century Gothic" panose="020B0502020202020204" pitchFamily="34" charset="0"/>
              </a:rPr>
              <a:t>Quierocasa</a:t>
            </a:r>
            <a:r>
              <a:rPr lang="es-MX" sz="1050" dirty="0" smtClean="0">
                <a:solidFill>
                  <a:schemeClr val="bg1"/>
                </a:solidFill>
                <a:latin typeface="Century Gothic" panose="020B0502020202020204" pitchFamily="34" charset="0"/>
              </a:rPr>
              <a:t>: 300</a:t>
            </a:r>
            <a:endParaRPr lang="es-MX" sz="1050" dirty="0">
              <a:solidFill>
                <a:schemeClr val="bg1"/>
              </a:solidFill>
              <a:latin typeface="Century Gothic" panose="020B0502020202020204" pitchFamily="34" charset="0"/>
            </a:endParaRPr>
          </a:p>
        </p:txBody>
      </p:sp>
      <p:sp>
        <p:nvSpPr>
          <p:cNvPr id="3" name="2 Marcador de número de diapositiva"/>
          <p:cNvSpPr>
            <a:spLocks noGrp="1"/>
          </p:cNvSpPr>
          <p:nvPr>
            <p:ph type="sldNum" sz="quarter" idx="12"/>
          </p:nvPr>
        </p:nvSpPr>
        <p:spPr>
          <a:xfrm>
            <a:off x="8458200" y="6374175"/>
            <a:ext cx="457200" cy="365125"/>
          </a:xfrm>
        </p:spPr>
        <p:txBody>
          <a:bodyPr/>
          <a:lstStyle/>
          <a:p>
            <a:pPr algn="ctr"/>
            <a:r>
              <a:rPr lang="es-ES" altLang="es-MX" dirty="0" smtClean="0">
                <a:latin typeface="Century Gothic" panose="020B0502020202020204" pitchFamily="34" charset="0"/>
              </a:rPr>
              <a:t>5</a:t>
            </a:r>
            <a:endParaRPr lang="es-ES" altLang="es-MX" dirty="0">
              <a:latin typeface="Century Gothic" panose="020B0502020202020204" pitchFamily="34" charset="0"/>
            </a:endParaRPr>
          </a:p>
        </p:txBody>
      </p:sp>
      <p:sp>
        <p:nvSpPr>
          <p:cNvPr id="57" name="Rectángulo 56"/>
          <p:cNvSpPr/>
          <p:nvPr/>
        </p:nvSpPr>
        <p:spPr>
          <a:xfrm>
            <a:off x="6379234" y="1935232"/>
            <a:ext cx="720000" cy="496676"/>
          </a:xfrm>
          <a:prstGeom prst="rect">
            <a:avLst/>
          </a:prstGeom>
          <a:solidFill>
            <a:schemeClr val="bg1">
              <a:lumMod val="85000"/>
            </a:schemeClr>
          </a:solidFill>
          <a:ln>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s-MX" sz="1000" dirty="0">
                <a:solidFill>
                  <a:schemeClr val="tx1"/>
                </a:solidFill>
                <a:latin typeface="Century Gothic" panose="020B0502020202020204" pitchFamily="34" charset="0"/>
              </a:rPr>
              <a:t>100</a:t>
            </a:r>
            <a:r>
              <a:rPr lang="es-MX" sz="900" dirty="0">
                <a:solidFill>
                  <a:schemeClr val="tx1"/>
                </a:solidFill>
                <a:latin typeface="Century Gothic" panose="020B0502020202020204" pitchFamily="34" charset="0"/>
              </a:rPr>
              <a:t>%</a:t>
            </a:r>
            <a:endParaRPr lang="es-MX" sz="1000" dirty="0">
              <a:solidFill>
                <a:schemeClr val="tx1"/>
              </a:solidFill>
              <a:latin typeface="Century Gothic" panose="020B0502020202020204" pitchFamily="34" charset="0"/>
            </a:endParaRPr>
          </a:p>
        </p:txBody>
      </p:sp>
      <p:sp>
        <p:nvSpPr>
          <p:cNvPr id="58" name="Rectángulo 57"/>
          <p:cNvSpPr/>
          <p:nvPr/>
        </p:nvSpPr>
        <p:spPr>
          <a:xfrm>
            <a:off x="8031075" y="4488801"/>
            <a:ext cx="720000" cy="226801"/>
          </a:xfrm>
          <a:prstGeom prst="rect">
            <a:avLst/>
          </a:prstGeom>
          <a:solidFill>
            <a:schemeClr val="accent1">
              <a:lumMod val="40000"/>
              <a:lumOff val="6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s-MX" sz="1000" dirty="0">
                <a:solidFill>
                  <a:schemeClr val="tx1"/>
                </a:solidFill>
                <a:latin typeface="Century Gothic" panose="020B0502020202020204" pitchFamily="34" charset="0"/>
              </a:rPr>
              <a:t>15%</a:t>
            </a:r>
          </a:p>
        </p:txBody>
      </p:sp>
      <p:sp>
        <p:nvSpPr>
          <p:cNvPr id="60" name="Rectángulo 59"/>
          <p:cNvSpPr/>
          <p:nvPr/>
        </p:nvSpPr>
        <p:spPr>
          <a:xfrm>
            <a:off x="8061661" y="1391703"/>
            <a:ext cx="641522" cy="261610"/>
          </a:xfrm>
          <a:prstGeom prst="rect">
            <a:avLst/>
          </a:prstGeom>
        </p:spPr>
        <p:txBody>
          <a:bodyPr wrap="none">
            <a:spAutoFit/>
          </a:bodyPr>
          <a:lstStyle/>
          <a:p>
            <a:pPr lvl="0" algn="just" eaLnBrk="1" hangingPunct="1">
              <a:spcBef>
                <a:spcPts val="0"/>
              </a:spcBef>
              <a:spcAft>
                <a:spcPts val="600"/>
              </a:spcAft>
              <a:buClr>
                <a:srgbClr val="CD0000"/>
              </a:buClr>
              <a:buSzPct val="110000"/>
            </a:pPr>
            <a:r>
              <a:rPr lang="es-MX" sz="1100" b="1" dirty="0">
                <a:solidFill>
                  <a:srgbClr val="1F497D"/>
                </a:solidFill>
                <a:latin typeface="Century Gothic" panose="020B0502020202020204" pitchFamily="34" charset="0"/>
              </a:rPr>
              <a:t>y otros</a:t>
            </a:r>
          </a:p>
        </p:txBody>
      </p:sp>
      <p:sp>
        <p:nvSpPr>
          <p:cNvPr id="61" name="Rectángulo 60"/>
          <p:cNvSpPr/>
          <p:nvPr/>
        </p:nvSpPr>
        <p:spPr>
          <a:xfrm>
            <a:off x="7224275" y="4648622"/>
            <a:ext cx="663877" cy="239504"/>
          </a:xfrm>
          <a:prstGeom prst="rect">
            <a:avLst/>
          </a:prstGeom>
          <a:solidFill>
            <a:schemeClr val="accent1">
              <a:lumMod val="40000"/>
              <a:lumOff val="6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s-MX" sz="1000" dirty="0">
                <a:solidFill>
                  <a:schemeClr val="tx1"/>
                </a:solidFill>
                <a:latin typeface="Century Gothic" panose="020B0502020202020204" pitchFamily="34" charset="0"/>
              </a:rPr>
              <a:t>10%</a:t>
            </a:r>
          </a:p>
        </p:txBody>
      </p:sp>
      <p:sp>
        <p:nvSpPr>
          <p:cNvPr id="62" name="Terminador 61"/>
          <p:cNvSpPr/>
          <p:nvPr/>
        </p:nvSpPr>
        <p:spPr>
          <a:xfrm>
            <a:off x="7143318" y="6457890"/>
            <a:ext cx="1086282" cy="332031"/>
          </a:xfrm>
          <a:prstGeom prst="flowChartTerminator">
            <a:avLst/>
          </a:prstGeom>
          <a:solidFill>
            <a:schemeClr val="bg1">
              <a:lumMod val="65000"/>
            </a:schemeClr>
          </a:solidFill>
          <a:ln w="12700">
            <a:solidFill>
              <a:schemeClr val="bg1">
                <a:lumMod val="8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s-MX" sz="1050" dirty="0" smtClean="0">
                <a:solidFill>
                  <a:schemeClr val="bg1"/>
                </a:solidFill>
                <a:latin typeface="Century Gothic" panose="020B0502020202020204" pitchFamily="34" charset="0"/>
              </a:rPr>
              <a:t>Aprobado no invertido</a:t>
            </a:r>
            <a:endParaRPr lang="es-MX" sz="1050" dirty="0">
              <a:solidFill>
                <a:schemeClr val="bg1"/>
              </a:solidFill>
              <a:latin typeface="Century Gothic" panose="020B0502020202020204" pitchFamily="34" charset="0"/>
            </a:endParaRPr>
          </a:p>
        </p:txBody>
      </p:sp>
    </p:spTree>
    <p:extLst>
      <p:ext uri="{BB962C8B-B14F-4D97-AF65-F5344CB8AC3E}">
        <p14:creationId xmlns:p14="http://schemas.microsoft.com/office/powerpoint/2010/main" val="957358305"/>
      </p:ext>
    </p:extLst>
  </p:cSld>
  <p:clrMapOvr>
    <a:masterClrMapping/>
  </p:clrMapOvr>
  <p:timing>
    <p:tnLst>
      <p:par>
        <p:cTn id="1" dur="indefinite" restart="never" nodeType="tmRoot"/>
      </p:par>
    </p:tn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391827" y="288000"/>
            <a:ext cx="7407462" cy="631524"/>
          </a:xfrm>
        </p:spPr>
        <p:txBody>
          <a:bodyPr vert="horz" lIns="91440" tIns="45720" rIns="91440" bIns="45720" rtlCol="0" anchor="ctr">
            <a:normAutofit/>
          </a:bodyPr>
          <a:lstStyle/>
          <a:p>
            <a:r>
              <a:rPr lang="es-ES" sz="2000" b="1" dirty="0">
                <a:latin typeface="Century Gothic" panose="020B0502020202020204" pitchFamily="34" charset="0"/>
                <a:ea typeface="+mj-ea"/>
              </a:rPr>
              <a:t>Subcategorías de infraestructura</a:t>
            </a:r>
            <a:endParaRPr lang="es-MX" sz="2000" b="1" dirty="0">
              <a:latin typeface="Century Gothic" panose="020B0502020202020204" pitchFamily="34" charset="0"/>
              <a:ea typeface="+mj-ea"/>
            </a:endParaRPr>
          </a:p>
        </p:txBody>
      </p:sp>
      <p:sp>
        <p:nvSpPr>
          <p:cNvPr id="17" name="Rectángulo 16"/>
          <p:cNvSpPr/>
          <p:nvPr/>
        </p:nvSpPr>
        <p:spPr>
          <a:xfrm>
            <a:off x="4147116" y="1408002"/>
            <a:ext cx="888385" cy="261610"/>
          </a:xfrm>
          <a:prstGeom prst="rect">
            <a:avLst/>
          </a:prstGeom>
        </p:spPr>
        <p:txBody>
          <a:bodyPr wrap="none">
            <a:spAutoFit/>
          </a:bodyPr>
          <a:lstStyle/>
          <a:p>
            <a:pPr lvl="0" algn="just" eaLnBrk="1" hangingPunct="1">
              <a:spcBef>
                <a:spcPts val="0"/>
              </a:spcBef>
              <a:spcAft>
                <a:spcPts val="600"/>
              </a:spcAft>
              <a:buClr>
                <a:srgbClr val="CD0000"/>
              </a:buClr>
              <a:buSzPct val="110000"/>
            </a:pPr>
            <a:r>
              <a:rPr lang="es-MX" sz="1100" b="1" dirty="0">
                <a:solidFill>
                  <a:schemeClr val="accent6">
                    <a:lumMod val="75000"/>
                  </a:schemeClr>
                </a:solidFill>
                <a:latin typeface="Century Gothic" panose="020B0502020202020204" pitchFamily="34" charset="0"/>
              </a:rPr>
              <a:t>Brownfield</a:t>
            </a:r>
          </a:p>
        </p:txBody>
      </p:sp>
      <p:sp>
        <p:nvSpPr>
          <p:cNvPr id="18" name="Rectángulo 17"/>
          <p:cNvSpPr/>
          <p:nvPr/>
        </p:nvSpPr>
        <p:spPr>
          <a:xfrm>
            <a:off x="2714021" y="1378425"/>
            <a:ext cx="902811" cy="261610"/>
          </a:xfrm>
          <a:prstGeom prst="rect">
            <a:avLst/>
          </a:prstGeom>
        </p:spPr>
        <p:txBody>
          <a:bodyPr wrap="none">
            <a:spAutoFit/>
          </a:bodyPr>
          <a:lstStyle/>
          <a:p>
            <a:pPr lvl="0" algn="just" eaLnBrk="1" hangingPunct="1">
              <a:spcBef>
                <a:spcPts val="0"/>
              </a:spcBef>
              <a:spcAft>
                <a:spcPts val="600"/>
              </a:spcAft>
              <a:buClr>
                <a:srgbClr val="CD0000"/>
              </a:buClr>
              <a:buSzPct val="110000"/>
            </a:pPr>
            <a:r>
              <a:rPr lang="es-MX" sz="1100" b="1" dirty="0">
                <a:solidFill>
                  <a:schemeClr val="accent6">
                    <a:lumMod val="75000"/>
                  </a:schemeClr>
                </a:solidFill>
                <a:latin typeface="Century Gothic" panose="020B0502020202020204" pitchFamily="34" charset="0"/>
              </a:rPr>
              <a:t>Greenfield</a:t>
            </a:r>
          </a:p>
        </p:txBody>
      </p:sp>
      <p:sp>
        <p:nvSpPr>
          <p:cNvPr id="34" name="Rectángulo 33"/>
          <p:cNvSpPr/>
          <p:nvPr/>
        </p:nvSpPr>
        <p:spPr>
          <a:xfrm>
            <a:off x="976094" y="1377834"/>
            <a:ext cx="1165704" cy="261610"/>
          </a:xfrm>
          <a:prstGeom prst="rect">
            <a:avLst/>
          </a:prstGeom>
        </p:spPr>
        <p:txBody>
          <a:bodyPr wrap="none">
            <a:spAutoFit/>
          </a:bodyPr>
          <a:lstStyle/>
          <a:p>
            <a:pPr lvl="0" algn="just" eaLnBrk="1" hangingPunct="1">
              <a:spcBef>
                <a:spcPts val="0"/>
              </a:spcBef>
              <a:spcAft>
                <a:spcPts val="600"/>
              </a:spcAft>
              <a:buClr>
                <a:srgbClr val="CD0000"/>
              </a:buClr>
              <a:buSzPct val="110000"/>
            </a:pPr>
            <a:r>
              <a:rPr lang="es-MX" sz="1100" b="1" dirty="0">
                <a:solidFill>
                  <a:schemeClr val="accent6">
                    <a:lumMod val="75000"/>
                  </a:schemeClr>
                </a:solidFill>
                <a:latin typeface="Century Gothic" panose="020B0502020202020204" pitchFamily="34" charset="0"/>
              </a:rPr>
              <a:t>Infraestructura</a:t>
            </a:r>
          </a:p>
        </p:txBody>
      </p:sp>
      <p:sp>
        <p:nvSpPr>
          <p:cNvPr id="36" name="Terminador 35"/>
          <p:cNvSpPr/>
          <p:nvPr/>
        </p:nvSpPr>
        <p:spPr>
          <a:xfrm>
            <a:off x="892946" y="3757150"/>
            <a:ext cx="1332000" cy="982328"/>
          </a:xfrm>
          <a:prstGeom prst="flowChartTerminator">
            <a:avLst/>
          </a:prstGeom>
          <a:solidFill>
            <a:schemeClr val="accent6">
              <a:lumMod val="75000"/>
            </a:schemeClr>
          </a:solidFill>
          <a:ln w="12700">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s-MX" sz="1050" dirty="0">
                <a:solidFill>
                  <a:schemeClr val="bg1"/>
                </a:solidFill>
                <a:latin typeface="Century Gothic" panose="020B0502020202020204" pitchFamily="34" charset="0"/>
              </a:rPr>
              <a:t>FCI: 350</a:t>
            </a:r>
          </a:p>
        </p:txBody>
      </p:sp>
      <p:cxnSp>
        <p:nvCxnSpPr>
          <p:cNvPr id="43" name="Conector recto 42"/>
          <p:cNvCxnSpPr/>
          <p:nvPr/>
        </p:nvCxnSpPr>
        <p:spPr>
          <a:xfrm>
            <a:off x="543195" y="1905031"/>
            <a:ext cx="1489642" cy="0"/>
          </a:xfrm>
          <a:prstGeom prst="line">
            <a:avLst/>
          </a:prstGeom>
          <a:ln w="12700">
            <a:solidFill>
              <a:schemeClr val="bg1"/>
            </a:solidFill>
            <a:prstDash val="sysDash"/>
          </a:ln>
          <a:effectLst/>
        </p:spPr>
        <p:style>
          <a:lnRef idx="2">
            <a:schemeClr val="accent1"/>
          </a:lnRef>
          <a:fillRef idx="0">
            <a:schemeClr val="accent1"/>
          </a:fillRef>
          <a:effectRef idx="1">
            <a:schemeClr val="accent1"/>
          </a:effectRef>
          <a:fontRef idx="minor">
            <a:schemeClr val="tx1"/>
          </a:fontRef>
        </p:style>
      </p:cxnSp>
      <p:sp>
        <p:nvSpPr>
          <p:cNvPr id="55" name="Rectángulo 54"/>
          <p:cNvSpPr/>
          <p:nvPr/>
        </p:nvSpPr>
        <p:spPr>
          <a:xfrm>
            <a:off x="5702746" y="1312083"/>
            <a:ext cx="1013419" cy="261610"/>
          </a:xfrm>
          <a:prstGeom prst="rect">
            <a:avLst/>
          </a:prstGeom>
        </p:spPr>
        <p:txBody>
          <a:bodyPr wrap="none">
            <a:spAutoFit/>
          </a:bodyPr>
          <a:lstStyle/>
          <a:p>
            <a:pPr lvl="0" algn="just" eaLnBrk="1" hangingPunct="1">
              <a:spcBef>
                <a:spcPts val="0"/>
              </a:spcBef>
              <a:spcAft>
                <a:spcPts val="600"/>
              </a:spcAft>
              <a:buClr>
                <a:srgbClr val="CD0000"/>
              </a:buClr>
              <a:buSzPct val="110000"/>
            </a:pPr>
            <a:r>
              <a:rPr lang="es-MX" sz="1100" b="1" dirty="0">
                <a:solidFill>
                  <a:schemeClr val="accent6">
                    <a:lumMod val="75000"/>
                  </a:schemeClr>
                </a:solidFill>
                <a:latin typeface="Century Gothic" panose="020B0502020202020204" pitchFamily="34" charset="0"/>
              </a:rPr>
              <a:t>Proyecto de</a:t>
            </a:r>
          </a:p>
        </p:txBody>
      </p:sp>
      <p:cxnSp>
        <p:nvCxnSpPr>
          <p:cNvPr id="56" name="Conector recto 55"/>
          <p:cNvCxnSpPr/>
          <p:nvPr/>
        </p:nvCxnSpPr>
        <p:spPr>
          <a:xfrm>
            <a:off x="2167418" y="3631552"/>
            <a:ext cx="6671137" cy="0"/>
          </a:xfrm>
          <a:prstGeom prst="line">
            <a:avLst/>
          </a:prstGeom>
          <a:ln w="12700">
            <a:solidFill>
              <a:schemeClr val="accent6">
                <a:lumMod val="40000"/>
                <a:lumOff val="60000"/>
              </a:schemeClr>
            </a:solidFill>
            <a:prstDash val="sysDash"/>
          </a:ln>
          <a:effectLst/>
        </p:spPr>
        <p:style>
          <a:lnRef idx="2">
            <a:schemeClr val="accent1"/>
          </a:lnRef>
          <a:fillRef idx="0">
            <a:schemeClr val="accent1"/>
          </a:fillRef>
          <a:effectRef idx="1">
            <a:schemeClr val="accent1"/>
          </a:effectRef>
          <a:fontRef idx="minor">
            <a:schemeClr val="tx1"/>
          </a:fontRef>
        </p:style>
      </p:cxnSp>
      <p:sp>
        <p:nvSpPr>
          <p:cNvPr id="63" name="Rectángulo 62"/>
          <p:cNvSpPr/>
          <p:nvPr/>
        </p:nvSpPr>
        <p:spPr>
          <a:xfrm>
            <a:off x="2795517" y="3938915"/>
            <a:ext cx="720000" cy="737118"/>
          </a:xfrm>
          <a:prstGeom prst="rect">
            <a:avLst/>
          </a:prstGeom>
          <a:solidFill>
            <a:schemeClr val="accent6">
              <a:lumMod val="60000"/>
              <a:lumOff val="4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s-MX" sz="1000" dirty="0">
                <a:solidFill>
                  <a:schemeClr val="tx1"/>
                </a:solidFill>
                <a:latin typeface="Century Gothic" panose="020B0502020202020204" pitchFamily="34" charset="0"/>
              </a:rPr>
              <a:t>85%</a:t>
            </a:r>
          </a:p>
        </p:txBody>
      </p:sp>
      <p:sp>
        <p:nvSpPr>
          <p:cNvPr id="67" name="Rectángulo 66"/>
          <p:cNvSpPr/>
          <p:nvPr/>
        </p:nvSpPr>
        <p:spPr>
          <a:xfrm>
            <a:off x="0" y="4872201"/>
            <a:ext cx="564578" cy="261610"/>
          </a:xfrm>
          <a:prstGeom prst="rect">
            <a:avLst/>
          </a:prstGeom>
        </p:spPr>
        <p:txBody>
          <a:bodyPr wrap="none">
            <a:spAutoFit/>
          </a:bodyPr>
          <a:lstStyle/>
          <a:p>
            <a:pPr lvl="0" algn="just" eaLnBrk="1" hangingPunct="1">
              <a:spcBef>
                <a:spcPts val="0"/>
              </a:spcBef>
              <a:spcAft>
                <a:spcPts val="600"/>
              </a:spcAft>
              <a:buClr>
                <a:srgbClr val="CD0000"/>
              </a:buClr>
              <a:buSzPct val="110000"/>
            </a:pPr>
            <a:r>
              <a:rPr lang="es-MX" sz="1100" b="1" dirty="0">
                <a:latin typeface="Century Gothic" panose="020B0502020202020204" pitchFamily="34" charset="0"/>
              </a:rPr>
              <a:t>Total*</a:t>
            </a:r>
          </a:p>
        </p:txBody>
      </p:sp>
      <p:sp>
        <p:nvSpPr>
          <p:cNvPr id="71" name="Rectángulo 70"/>
          <p:cNvSpPr/>
          <p:nvPr/>
        </p:nvSpPr>
        <p:spPr>
          <a:xfrm>
            <a:off x="567544" y="4894324"/>
            <a:ext cx="8181049" cy="425868"/>
          </a:xfrm>
          <a:prstGeom prst="rect">
            <a:avLst/>
          </a:prstGeom>
          <a:solidFill>
            <a:schemeClr val="bg1">
              <a:lumMod val="95000"/>
            </a:schemeClr>
          </a:solidFill>
          <a:ln w="12700">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s-MX" sz="1050" dirty="0">
              <a:solidFill>
                <a:schemeClr val="bg1"/>
              </a:solidFill>
              <a:latin typeface="Century Gothic" panose="020B0502020202020204" pitchFamily="34" charset="0"/>
            </a:endParaRPr>
          </a:p>
        </p:txBody>
      </p:sp>
      <p:sp>
        <p:nvSpPr>
          <p:cNvPr id="72" name="Rectángulo 71"/>
          <p:cNvSpPr/>
          <p:nvPr/>
        </p:nvSpPr>
        <p:spPr>
          <a:xfrm>
            <a:off x="1184163" y="4926303"/>
            <a:ext cx="848674" cy="312155"/>
          </a:xfrm>
          <a:prstGeom prst="rect">
            <a:avLst/>
          </a:prstGeom>
          <a:no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s-MX" sz="1000" b="1" dirty="0" smtClean="0">
                <a:solidFill>
                  <a:schemeClr val="tx1"/>
                </a:solidFill>
                <a:latin typeface="Century Gothic" panose="020B0502020202020204" pitchFamily="34" charset="0"/>
              </a:rPr>
              <a:t>21%</a:t>
            </a:r>
            <a:endParaRPr lang="es-MX" sz="1000" b="1" dirty="0">
              <a:solidFill>
                <a:schemeClr val="tx1"/>
              </a:solidFill>
              <a:latin typeface="Century Gothic" panose="020B0502020202020204" pitchFamily="34" charset="0"/>
            </a:endParaRPr>
          </a:p>
        </p:txBody>
      </p:sp>
      <p:sp>
        <p:nvSpPr>
          <p:cNvPr id="74" name="Rectángulo 73"/>
          <p:cNvSpPr/>
          <p:nvPr/>
        </p:nvSpPr>
        <p:spPr>
          <a:xfrm>
            <a:off x="4297674" y="3773283"/>
            <a:ext cx="720000" cy="165632"/>
          </a:xfrm>
          <a:prstGeom prst="rect">
            <a:avLst/>
          </a:prstGeom>
          <a:solidFill>
            <a:schemeClr val="accent6">
              <a:lumMod val="60000"/>
              <a:lumOff val="4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s-MX" sz="1000" dirty="0">
                <a:solidFill>
                  <a:schemeClr val="tx1"/>
                </a:solidFill>
                <a:latin typeface="Century Gothic" panose="020B0502020202020204" pitchFamily="34" charset="0"/>
              </a:rPr>
              <a:t>15%</a:t>
            </a:r>
          </a:p>
        </p:txBody>
      </p:sp>
      <p:sp>
        <p:nvSpPr>
          <p:cNvPr id="75" name="Rectángulo 74"/>
          <p:cNvSpPr/>
          <p:nvPr/>
        </p:nvSpPr>
        <p:spPr>
          <a:xfrm>
            <a:off x="5833169" y="3938916"/>
            <a:ext cx="720000" cy="734842"/>
          </a:xfrm>
          <a:prstGeom prst="rect">
            <a:avLst/>
          </a:prstGeom>
          <a:solidFill>
            <a:schemeClr val="accent6">
              <a:lumMod val="60000"/>
              <a:lumOff val="4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s-MX" sz="1000" dirty="0">
                <a:solidFill>
                  <a:schemeClr val="tx1"/>
                </a:solidFill>
                <a:latin typeface="Century Gothic" panose="020B0502020202020204" pitchFamily="34" charset="0"/>
              </a:rPr>
              <a:t>85%</a:t>
            </a:r>
          </a:p>
        </p:txBody>
      </p:sp>
      <p:sp>
        <p:nvSpPr>
          <p:cNvPr id="77" name="Rectángulo 76"/>
          <p:cNvSpPr/>
          <p:nvPr/>
        </p:nvSpPr>
        <p:spPr>
          <a:xfrm>
            <a:off x="7388281" y="3738927"/>
            <a:ext cx="720000" cy="439411"/>
          </a:xfrm>
          <a:prstGeom prst="rect">
            <a:avLst/>
          </a:prstGeom>
          <a:solidFill>
            <a:schemeClr val="accent6">
              <a:lumMod val="60000"/>
              <a:lumOff val="4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s-MX" sz="1000" dirty="0">
                <a:solidFill>
                  <a:schemeClr val="tx1"/>
                </a:solidFill>
                <a:latin typeface="Century Gothic" panose="020B0502020202020204" pitchFamily="34" charset="0"/>
              </a:rPr>
              <a:t>15%</a:t>
            </a:r>
          </a:p>
        </p:txBody>
      </p:sp>
      <p:sp>
        <p:nvSpPr>
          <p:cNvPr id="94" name="Rectángulo 93"/>
          <p:cNvSpPr/>
          <p:nvPr/>
        </p:nvSpPr>
        <p:spPr>
          <a:xfrm>
            <a:off x="7429745" y="2596771"/>
            <a:ext cx="612000" cy="894788"/>
          </a:xfrm>
          <a:prstGeom prst="rect">
            <a:avLst/>
          </a:prstGeom>
          <a:solidFill>
            <a:schemeClr val="accent6">
              <a:lumMod val="20000"/>
              <a:lumOff val="8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s-MX" sz="1000" dirty="0">
                <a:solidFill>
                  <a:schemeClr val="tx1"/>
                </a:solidFill>
                <a:latin typeface="Century Gothic" panose="020B0502020202020204" pitchFamily="34" charset="0"/>
              </a:rPr>
              <a:t>100%</a:t>
            </a:r>
          </a:p>
        </p:txBody>
      </p:sp>
      <p:sp>
        <p:nvSpPr>
          <p:cNvPr id="98" name="Rectángulo 97"/>
          <p:cNvSpPr/>
          <p:nvPr/>
        </p:nvSpPr>
        <p:spPr>
          <a:xfrm>
            <a:off x="2805426" y="2949606"/>
            <a:ext cx="720000" cy="538910"/>
          </a:xfrm>
          <a:prstGeom prst="rect">
            <a:avLst/>
          </a:prstGeom>
          <a:solidFill>
            <a:schemeClr val="accent6">
              <a:lumMod val="20000"/>
              <a:lumOff val="80000"/>
            </a:schemeClr>
          </a:solidFill>
          <a:ln>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s-MX" sz="1000" dirty="0">
                <a:solidFill>
                  <a:schemeClr val="tx1"/>
                </a:solidFill>
                <a:latin typeface="Century Gothic" panose="020B0502020202020204" pitchFamily="34" charset="0"/>
              </a:rPr>
              <a:t>70</a:t>
            </a:r>
            <a:r>
              <a:rPr lang="es-MX" sz="900" dirty="0">
                <a:solidFill>
                  <a:schemeClr val="tx1"/>
                </a:solidFill>
                <a:latin typeface="Century Gothic" panose="020B0502020202020204" pitchFamily="34" charset="0"/>
              </a:rPr>
              <a:t>%</a:t>
            </a:r>
            <a:endParaRPr lang="es-MX" sz="1000" dirty="0">
              <a:solidFill>
                <a:schemeClr val="tx1"/>
              </a:solidFill>
              <a:latin typeface="Century Gothic" panose="020B0502020202020204" pitchFamily="34" charset="0"/>
            </a:endParaRPr>
          </a:p>
        </p:txBody>
      </p:sp>
      <p:sp>
        <p:nvSpPr>
          <p:cNvPr id="104" name="Rectángulo 103"/>
          <p:cNvSpPr/>
          <p:nvPr/>
        </p:nvSpPr>
        <p:spPr>
          <a:xfrm>
            <a:off x="2741089" y="4942166"/>
            <a:ext cx="848674" cy="296292"/>
          </a:xfrm>
          <a:prstGeom prst="rect">
            <a:avLst/>
          </a:prstGeom>
          <a:no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s-MX" sz="1000" dirty="0" smtClean="0">
                <a:solidFill>
                  <a:schemeClr val="tx1"/>
                </a:solidFill>
                <a:latin typeface="Century Gothic" panose="020B0502020202020204" pitchFamily="34" charset="0"/>
              </a:rPr>
              <a:t>15%</a:t>
            </a:r>
            <a:endParaRPr lang="es-MX" sz="1000" dirty="0">
              <a:solidFill>
                <a:schemeClr val="tx1"/>
              </a:solidFill>
              <a:latin typeface="Century Gothic" panose="020B0502020202020204" pitchFamily="34" charset="0"/>
            </a:endParaRPr>
          </a:p>
        </p:txBody>
      </p:sp>
      <p:sp>
        <p:nvSpPr>
          <p:cNvPr id="105" name="Rectángulo 104"/>
          <p:cNvSpPr/>
          <p:nvPr/>
        </p:nvSpPr>
        <p:spPr>
          <a:xfrm>
            <a:off x="4183812" y="4951180"/>
            <a:ext cx="848674" cy="312155"/>
          </a:xfrm>
          <a:prstGeom prst="rect">
            <a:avLst/>
          </a:prstGeom>
          <a:no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s-MX" sz="1000" dirty="0" smtClean="0">
                <a:solidFill>
                  <a:schemeClr val="tx1"/>
                </a:solidFill>
                <a:latin typeface="Century Gothic" panose="020B0502020202020204" pitchFamily="34" charset="0"/>
              </a:rPr>
              <a:t>56</a:t>
            </a:r>
            <a:endParaRPr lang="es-MX" sz="1000" dirty="0">
              <a:solidFill>
                <a:schemeClr val="tx1"/>
              </a:solidFill>
              <a:latin typeface="Century Gothic" panose="020B0502020202020204" pitchFamily="34" charset="0"/>
            </a:endParaRPr>
          </a:p>
        </p:txBody>
      </p:sp>
      <p:sp>
        <p:nvSpPr>
          <p:cNvPr id="106" name="Rectángulo 105"/>
          <p:cNvSpPr/>
          <p:nvPr/>
        </p:nvSpPr>
        <p:spPr>
          <a:xfrm>
            <a:off x="143456" y="5107653"/>
            <a:ext cx="306494" cy="261610"/>
          </a:xfrm>
          <a:prstGeom prst="rect">
            <a:avLst/>
          </a:prstGeom>
        </p:spPr>
        <p:txBody>
          <a:bodyPr wrap="none">
            <a:spAutoFit/>
          </a:bodyPr>
          <a:lstStyle/>
          <a:p>
            <a:pPr lvl="0" algn="just" eaLnBrk="1" hangingPunct="1">
              <a:spcBef>
                <a:spcPts val="0"/>
              </a:spcBef>
              <a:spcAft>
                <a:spcPts val="600"/>
              </a:spcAft>
              <a:buClr>
                <a:srgbClr val="CD0000"/>
              </a:buClr>
              <a:buSzPct val="110000"/>
            </a:pPr>
            <a:r>
              <a:rPr lang="es-MX" sz="1100" b="1" dirty="0">
                <a:latin typeface="Century Gothic" panose="020B0502020202020204" pitchFamily="34" charset="0"/>
              </a:rPr>
              <a:t>%</a:t>
            </a:r>
          </a:p>
        </p:txBody>
      </p:sp>
      <p:sp>
        <p:nvSpPr>
          <p:cNvPr id="107" name="Rectángulo 106"/>
          <p:cNvSpPr/>
          <p:nvPr/>
        </p:nvSpPr>
        <p:spPr>
          <a:xfrm>
            <a:off x="0" y="5775225"/>
            <a:ext cx="9060929" cy="1092607"/>
          </a:xfrm>
          <a:prstGeom prst="rect">
            <a:avLst/>
          </a:prstGeom>
        </p:spPr>
        <p:txBody>
          <a:bodyPr wrap="square">
            <a:spAutoFit/>
          </a:bodyPr>
          <a:lstStyle/>
          <a:p>
            <a:pPr eaLnBrk="1" hangingPunct="1">
              <a:spcBef>
                <a:spcPts val="0"/>
              </a:spcBef>
              <a:spcAft>
                <a:spcPts val="600"/>
              </a:spcAft>
              <a:buClr>
                <a:srgbClr val="CD0000"/>
              </a:buClr>
              <a:buSzPct val="110000"/>
            </a:pPr>
            <a:r>
              <a:rPr lang="es-MX" sz="900" dirty="0">
                <a:solidFill>
                  <a:prstClr val="black"/>
                </a:solidFill>
                <a:latin typeface="Century Gothic" panose="020B0502020202020204" pitchFamily="34" charset="0"/>
              </a:rPr>
              <a:t>Montos aproximados con información de los administradores.  La suma por categoría no necesariamente debe ser 100%, dado que son montos máximos .</a:t>
            </a:r>
          </a:p>
          <a:p>
            <a:pPr eaLnBrk="1" hangingPunct="1">
              <a:spcBef>
                <a:spcPts val="0"/>
              </a:spcBef>
              <a:spcAft>
                <a:spcPts val="600"/>
              </a:spcAft>
              <a:buClr>
                <a:srgbClr val="CD0000"/>
              </a:buClr>
              <a:buSzPct val="110000"/>
            </a:pPr>
            <a:r>
              <a:rPr lang="es-MX" sz="900" dirty="0">
                <a:latin typeface="Century Gothic" panose="020B0502020202020204" pitchFamily="34" charset="0"/>
              </a:rPr>
              <a:t>* Porcentaje total del monto asignado para inversiones en CKD’s al </a:t>
            </a:r>
            <a:r>
              <a:rPr lang="es-MX" sz="900" dirty="0" smtClean="0">
                <a:latin typeface="Century Gothic" panose="020B0502020202020204" pitchFamily="34" charset="0"/>
              </a:rPr>
              <a:t>6 </a:t>
            </a:r>
            <a:r>
              <a:rPr lang="es-MX" sz="900" dirty="0">
                <a:latin typeface="Century Gothic" panose="020B0502020202020204" pitchFamily="34" charset="0"/>
              </a:rPr>
              <a:t>de </a:t>
            </a:r>
            <a:r>
              <a:rPr lang="es-MX" sz="900" dirty="0" smtClean="0">
                <a:latin typeface="Century Gothic" panose="020B0502020202020204" pitchFamily="34" charset="0"/>
              </a:rPr>
              <a:t>julio </a:t>
            </a:r>
            <a:r>
              <a:rPr lang="es-MX" sz="900" dirty="0">
                <a:latin typeface="Century Gothic" panose="020B0502020202020204" pitchFamily="34" charset="0"/>
              </a:rPr>
              <a:t>de 2017. </a:t>
            </a:r>
          </a:p>
          <a:p>
            <a:pPr eaLnBrk="1" hangingPunct="1">
              <a:spcBef>
                <a:spcPts val="0"/>
              </a:spcBef>
              <a:spcAft>
                <a:spcPts val="600"/>
              </a:spcAft>
              <a:buClr>
                <a:srgbClr val="CD0000"/>
              </a:buClr>
              <a:buSzPct val="110000"/>
            </a:pPr>
            <a:r>
              <a:rPr lang="es-MX" sz="900" b="1" dirty="0">
                <a:latin typeface="Century Gothic" panose="020B0502020202020204" pitchFamily="34" charset="0"/>
              </a:rPr>
              <a:t>Definiciones. </a:t>
            </a:r>
          </a:p>
          <a:p>
            <a:pPr eaLnBrk="1" hangingPunct="1">
              <a:spcBef>
                <a:spcPts val="0"/>
              </a:spcBef>
              <a:spcAft>
                <a:spcPts val="600"/>
              </a:spcAft>
              <a:buClr>
                <a:srgbClr val="CD0000"/>
              </a:buClr>
              <a:buSzPct val="110000"/>
            </a:pPr>
            <a:r>
              <a:rPr lang="es-MX" sz="900" u="sng" dirty="0">
                <a:latin typeface="Century Gothic" panose="020B0502020202020204" pitchFamily="34" charset="0"/>
              </a:rPr>
              <a:t>Greenfield</a:t>
            </a:r>
            <a:r>
              <a:rPr lang="es-MX" sz="900" dirty="0">
                <a:latin typeface="Century Gothic" panose="020B0502020202020204" pitchFamily="34" charset="0"/>
              </a:rPr>
              <a:t>: proyectos por desarrollarse (mayor tiempo para el primer flujo);</a:t>
            </a:r>
            <a:r>
              <a:rPr lang="es-MX" sz="900" u="sng" dirty="0">
                <a:latin typeface="Century Gothic" panose="020B0502020202020204" pitchFamily="34" charset="0"/>
              </a:rPr>
              <a:t> Brownfield</a:t>
            </a:r>
            <a:r>
              <a:rPr lang="es-MX" sz="900" dirty="0">
                <a:latin typeface="Century Gothic" panose="020B0502020202020204" pitchFamily="34" charset="0"/>
              </a:rPr>
              <a:t>: proyectos desarrollados y/o estabilizados (menor tiempo para los flujos).</a:t>
            </a:r>
          </a:p>
          <a:p>
            <a:pPr eaLnBrk="1" hangingPunct="1">
              <a:spcBef>
                <a:spcPts val="0"/>
              </a:spcBef>
              <a:spcAft>
                <a:spcPts val="600"/>
              </a:spcAft>
              <a:buClr>
                <a:srgbClr val="CD0000"/>
              </a:buClr>
              <a:buSzPct val="110000"/>
            </a:pPr>
            <a:r>
              <a:rPr lang="es-MX" sz="900" u="sng" dirty="0">
                <a:latin typeface="Century Gothic" panose="020B0502020202020204" pitchFamily="34" charset="0"/>
              </a:rPr>
              <a:t>Proyecto de capital:</a:t>
            </a:r>
            <a:r>
              <a:rPr lang="es-MX" sz="900" dirty="0">
                <a:latin typeface="Century Gothic" panose="020B0502020202020204" pitchFamily="34" charset="0"/>
              </a:rPr>
              <a:t> los flujos no están garantizados y dependen del desempeño del proyecto; </a:t>
            </a:r>
            <a:r>
              <a:rPr lang="es-MX" sz="900" u="sng" dirty="0">
                <a:latin typeface="Century Gothic" panose="020B0502020202020204" pitchFamily="34" charset="0"/>
              </a:rPr>
              <a:t>Flujos contractuales</a:t>
            </a:r>
            <a:r>
              <a:rPr lang="es-MX" sz="900" dirty="0">
                <a:latin typeface="Century Gothic" panose="020B0502020202020204" pitchFamily="34" charset="0"/>
              </a:rPr>
              <a:t>: Flujos establecidos por contrato. </a:t>
            </a:r>
            <a:endParaRPr lang="es-MX" sz="900" dirty="0">
              <a:solidFill>
                <a:prstClr val="black"/>
              </a:solidFill>
              <a:latin typeface="Century Gothic" panose="020B0502020202020204" pitchFamily="34" charset="0"/>
            </a:endParaRPr>
          </a:p>
        </p:txBody>
      </p:sp>
      <p:sp>
        <p:nvSpPr>
          <p:cNvPr id="112" name="Rectángulo 111"/>
          <p:cNvSpPr/>
          <p:nvPr/>
        </p:nvSpPr>
        <p:spPr>
          <a:xfrm>
            <a:off x="5797651" y="4935419"/>
            <a:ext cx="848674" cy="312155"/>
          </a:xfrm>
          <a:prstGeom prst="rect">
            <a:avLst/>
          </a:prstGeom>
          <a:no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s-MX" sz="1000" dirty="0" smtClean="0">
                <a:solidFill>
                  <a:schemeClr val="tx1"/>
                </a:solidFill>
                <a:latin typeface="Century Gothic" panose="020B0502020202020204" pitchFamily="34" charset="0"/>
              </a:rPr>
              <a:t>10%</a:t>
            </a:r>
            <a:endParaRPr lang="es-MX" sz="1000" dirty="0">
              <a:solidFill>
                <a:schemeClr val="tx1"/>
              </a:solidFill>
              <a:latin typeface="Century Gothic" panose="020B0502020202020204" pitchFamily="34" charset="0"/>
            </a:endParaRPr>
          </a:p>
        </p:txBody>
      </p:sp>
      <p:sp>
        <p:nvSpPr>
          <p:cNvPr id="114" name="Rectángulo 113"/>
          <p:cNvSpPr/>
          <p:nvPr/>
        </p:nvSpPr>
        <p:spPr>
          <a:xfrm>
            <a:off x="7323944" y="4967793"/>
            <a:ext cx="848674" cy="312155"/>
          </a:xfrm>
          <a:prstGeom prst="rect">
            <a:avLst/>
          </a:prstGeom>
          <a:no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s-MX" sz="1000" dirty="0" smtClean="0">
                <a:solidFill>
                  <a:schemeClr val="tx1"/>
                </a:solidFill>
                <a:latin typeface="Century Gothic" panose="020B0502020202020204" pitchFamily="34" charset="0"/>
              </a:rPr>
              <a:t>11%</a:t>
            </a:r>
            <a:endParaRPr lang="es-MX" sz="1000" dirty="0">
              <a:solidFill>
                <a:schemeClr val="tx1"/>
              </a:solidFill>
              <a:latin typeface="Century Gothic" panose="020B0502020202020204" pitchFamily="34" charset="0"/>
            </a:endParaRPr>
          </a:p>
        </p:txBody>
      </p:sp>
      <p:sp>
        <p:nvSpPr>
          <p:cNvPr id="130" name="Terminador 129"/>
          <p:cNvSpPr/>
          <p:nvPr/>
        </p:nvSpPr>
        <p:spPr>
          <a:xfrm>
            <a:off x="912546" y="2604348"/>
            <a:ext cx="1332000" cy="894788"/>
          </a:xfrm>
          <a:prstGeom prst="flowChartTerminator">
            <a:avLst/>
          </a:prstGeom>
          <a:solidFill>
            <a:schemeClr val="accent6">
              <a:lumMod val="75000"/>
            </a:schemeClr>
          </a:solidFill>
          <a:ln w="12700">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s-MX" sz="1050" dirty="0">
                <a:solidFill>
                  <a:schemeClr val="bg1"/>
                </a:solidFill>
                <a:latin typeface="Century Gothic" panose="020B0502020202020204" pitchFamily="34" charset="0"/>
              </a:rPr>
              <a:t>EXI</a:t>
            </a:r>
            <a:r>
              <a:rPr lang="es-MX" sz="900" dirty="0">
                <a:solidFill>
                  <a:schemeClr val="bg1"/>
                </a:solidFill>
                <a:latin typeface="Century Gothic" panose="020B0502020202020204" pitchFamily="34" charset="0"/>
              </a:rPr>
              <a:t>: </a:t>
            </a:r>
            <a:r>
              <a:rPr lang="es-MX" sz="1050" dirty="0">
                <a:solidFill>
                  <a:schemeClr val="bg1"/>
                </a:solidFill>
                <a:latin typeface="Century Gothic" panose="020B0502020202020204" pitchFamily="34" charset="0"/>
              </a:rPr>
              <a:t>300</a:t>
            </a:r>
          </a:p>
        </p:txBody>
      </p:sp>
      <p:sp>
        <p:nvSpPr>
          <p:cNvPr id="57" name="Rectángulo 56"/>
          <p:cNvSpPr/>
          <p:nvPr/>
        </p:nvSpPr>
        <p:spPr>
          <a:xfrm>
            <a:off x="5890808" y="1464483"/>
            <a:ext cx="662361" cy="261610"/>
          </a:xfrm>
          <a:prstGeom prst="rect">
            <a:avLst/>
          </a:prstGeom>
        </p:spPr>
        <p:txBody>
          <a:bodyPr wrap="none">
            <a:spAutoFit/>
          </a:bodyPr>
          <a:lstStyle/>
          <a:p>
            <a:pPr lvl="0" algn="just" eaLnBrk="1" hangingPunct="1">
              <a:spcBef>
                <a:spcPts val="0"/>
              </a:spcBef>
              <a:spcAft>
                <a:spcPts val="600"/>
              </a:spcAft>
              <a:buClr>
                <a:srgbClr val="CD0000"/>
              </a:buClr>
              <a:buSzPct val="110000"/>
            </a:pPr>
            <a:r>
              <a:rPr lang="es-MX" sz="1100" b="1" dirty="0">
                <a:solidFill>
                  <a:schemeClr val="accent6">
                    <a:lumMod val="75000"/>
                  </a:schemeClr>
                </a:solidFill>
                <a:latin typeface="Century Gothic" panose="020B0502020202020204" pitchFamily="34" charset="0"/>
              </a:rPr>
              <a:t>capital</a:t>
            </a:r>
          </a:p>
        </p:txBody>
      </p:sp>
      <p:sp>
        <p:nvSpPr>
          <p:cNvPr id="58" name="Rectángulo 57"/>
          <p:cNvSpPr/>
          <p:nvPr/>
        </p:nvSpPr>
        <p:spPr>
          <a:xfrm>
            <a:off x="7455861" y="1313166"/>
            <a:ext cx="559769" cy="261610"/>
          </a:xfrm>
          <a:prstGeom prst="rect">
            <a:avLst/>
          </a:prstGeom>
        </p:spPr>
        <p:txBody>
          <a:bodyPr wrap="none">
            <a:spAutoFit/>
          </a:bodyPr>
          <a:lstStyle/>
          <a:p>
            <a:pPr lvl="0" algn="just" eaLnBrk="1" hangingPunct="1">
              <a:spcBef>
                <a:spcPts val="0"/>
              </a:spcBef>
              <a:spcAft>
                <a:spcPts val="600"/>
              </a:spcAft>
              <a:buClr>
                <a:srgbClr val="CD0000"/>
              </a:buClr>
              <a:buSzPct val="110000"/>
            </a:pPr>
            <a:r>
              <a:rPr lang="es-MX" sz="1100" b="1" dirty="0">
                <a:solidFill>
                  <a:schemeClr val="accent6">
                    <a:lumMod val="75000"/>
                  </a:schemeClr>
                </a:solidFill>
                <a:latin typeface="Century Gothic" panose="020B0502020202020204" pitchFamily="34" charset="0"/>
              </a:rPr>
              <a:t>Flujos</a:t>
            </a:r>
          </a:p>
        </p:txBody>
      </p:sp>
      <p:sp>
        <p:nvSpPr>
          <p:cNvPr id="60" name="Rectángulo 59"/>
          <p:cNvSpPr/>
          <p:nvPr/>
        </p:nvSpPr>
        <p:spPr>
          <a:xfrm>
            <a:off x="7189277" y="1501725"/>
            <a:ext cx="1124026" cy="261610"/>
          </a:xfrm>
          <a:prstGeom prst="rect">
            <a:avLst/>
          </a:prstGeom>
        </p:spPr>
        <p:txBody>
          <a:bodyPr wrap="none">
            <a:spAutoFit/>
          </a:bodyPr>
          <a:lstStyle/>
          <a:p>
            <a:pPr lvl="0" algn="just" eaLnBrk="1" hangingPunct="1">
              <a:spcBef>
                <a:spcPts val="0"/>
              </a:spcBef>
              <a:spcAft>
                <a:spcPts val="600"/>
              </a:spcAft>
              <a:buClr>
                <a:srgbClr val="CD0000"/>
              </a:buClr>
              <a:buSzPct val="110000"/>
            </a:pPr>
            <a:r>
              <a:rPr lang="es-MX" sz="1100" b="1" dirty="0">
                <a:solidFill>
                  <a:schemeClr val="accent6">
                    <a:lumMod val="75000"/>
                  </a:schemeClr>
                </a:solidFill>
                <a:latin typeface="Century Gothic" panose="020B0502020202020204" pitchFamily="34" charset="0"/>
              </a:rPr>
              <a:t>contractuales</a:t>
            </a:r>
          </a:p>
        </p:txBody>
      </p:sp>
      <p:sp>
        <p:nvSpPr>
          <p:cNvPr id="3" name="Rectángulo 2"/>
          <p:cNvSpPr/>
          <p:nvPr/>
        </p:nvSpPr>
        <p:spPr>
          <a:xfrm>
            <a:off x="2714022" y="5390707"/>
            <a:ext cx="2321480" cy="74005"/>
          </a:xfrm>
          <a:prstGeom prst="rect">
            <a:avLst/>
          </a:prstGeom>
          <a:solidFill>
            <a:schemeClr val="accent6">
              <a:lumMod val="20000"/>
              <a:lumOff val="80000"/>
            </a:schemeClr>
          </a:solidFill>
          <a:ln>
            <a:solidFill>
              <a:schemeClr val="accent6">
                <a:lumMod val="40000"/>
                <a:lumOff val="6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s-MX" dirty="0"/>
          </a:p>
        </p:txBody>
      </p:sp>
      <p:sp>
        <p:nvSpPr>
          <p:cNvPr id="62" name="Rectángulo 61"/>
          <p:cNvSpPr/>
          <p:nvPr/>
        </p:nvSpPr>
        <p:spPr>
          <a:xfrm>
            <a:off x="4248149" y="2597847"/>
            <a:ext cx="720000" cy="356640"/>
          </a:xfrm>
          <a:prstGeom prst="rect">
            <a:avLst/>
          </a:prstGeom>
          <a:solidFill>
            <a:schemeClr val="accent6">
              <a:lumMod val="20000"/>
              <a:lumOff val="80000"/>
            </a:schemeClr>
          </a:solidFill>
          <a:ln>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s-MX" sz="1000" dirty="0">
                <a:solidFill>
                  <a:schemeClr val="tx1"/>
                </a:solidFill>
                <a:latin typeface="Century Gothic" panose="020B0502020202020204" pitchFamily="34" charset="0"/>
              </a:rPr>
              <a:t>30</a:t>
            </a:r>
            <a:r>
              <a:rPr lang="es-MX" sz="900" dirty="0">
                <a:solidFill>
                  <a:schemeClr val="tx1"/>
                </a:solidFill>
                <a:latin typeface="Century Gothic" panose="020B0502020202020204" pitchFamily="34" charset="0"/>
              </a:rPr>
              <a:t>%</a:t>
            </a:r>
            <a:endParaRPr lang="es-MX" sz="1000" dirty="0">
              <a:solidFill>
                <a:schemeClr val="tx1"/>
              </a:solidFill>
              <a:latin typeface="Century Gothic" panose="020B0502020202020204" pitchFamily="34" charset="0"/>
            </a:endParaRPr>
          </a:p>
        </p:txBody>
      </p:sp>
      <p:sp>
        <p:nvSpPr>
          <p:cNvPr id="64" name="Rectángulo 63"/>
          <p:cNvSpPr/>
          <p:nvPr/>
        </p:nvSpPr>
        <p:spPr>
          <a:xfrm>
            <a:off x="3268193" y="5483742"/>
            <a:ext cx="1223412" cy="261610"/>
          </a:xfrm>
          <a:prstGeom prst="rect">
            <a:avLst/>
          </a:prstGeom>
        </p:spPr>
        <p:txBody>
          <a:bodyPr wrap="none">
            <a:spAutoFit/>
          </a:bodyPr>
          <a:lstStyle/>
          <a:p>
            <a:pPr lvl="0" algn="just" eaLnBrk="1" hangingPunct="1">
              <a:spcBef>
                <a:spcPts val="0"/>
              </a:spcBef>
              <a:spcAft>
                <a:spcPts val="600"/>
              </a:spcAft>
              <a:buClr>
                <a:srgbClr val="CD0000"/>
              </a:buClr>
              <a:buSzPct val="110000"/>
            </a:pPr>
            <a:r>
              <a:rPr lang="es-MX" sz="1100" b="1" dirty="0">
                <a:solidFill>
                  <a:schemeClr val="accent6">
                    <a:lumMod val="60000"/>
                    <a:lumOff val="40000"/>
                  </a:schemeClr>
                </a:solidFill>
                <a:latin typeface="Century Gothic" panose="020B0502020202020204" pitchFamily="34" charset="0"/>
              </a:rPr>
              <a:t>Subcategoría</a:t>
            </a:r>
            <a:r>
              <a:rPr lang="es-MX" sz="1100" b="1" dirty="0">
                <a:solidFill>
                  <a:schemeClr val="accent6">
                    <a:lumMod val="75000"/>
                  </a:schemeClr>
                </a:solidFill>
                <a:latin typeface="Century Gothic" panose="020B0502020202020204" pitchFamily="34" charset="0"/>
              </a:rPr>
              <a:t> </a:t>
            </a:r>
            <a:r>
              <a:rPr lang="es-MX" sz="1100" b="1" dirty="0">
                <a:solidFill>
                  <a:schemeClr val="accent6">
                    <a:lumMod val="60000"/>
                    <a:lumOff val="40000"/>
                  </a:schemeClr>
                </a:solidFill>
                <a:latin typeface="Century Gothic" panose="020B0502020202020204" pitchFamily="34" charset="0"/>
              </a:rPr>
              <a:t>1</a:t>
            </a:r>
          </a:p>
        </p:txBody>
      </p:sp>
      <p:sp>
        <p:nvSpPr>
          <p:cNvPr id="65" name="Rectángulo 64"/>
          <p:cNvSpPr/>
          <p:nvPr/>
        </p:nvSpPr>
        <p:spPr>
          <a:xfrm>
            <a:off x="6464514" y="5491914"/>
            <a:ext cx="1223412" cy="261610"/>
          </a:xfrm>
          <a:prstGeom prst="rect">
            <a:avLst/>
          </a:prstGeom>
        </p:spPr>
        <p:txBody>
          <a:bodyPr wrap="none">
            <a:spAutoFit/>
          </a:bodyPr>
          <a:lstStyle/>
          <a:p>
            <a:pPr lvl="0" algn="just" eaLnBrk="1" hangingPunct="1">
              <a:spcBef>
                <a:spcPts val="0"/>
              </a:spcBef>
              <a:spcAft>
                <a:spcPts val="600"/>
              </a:spcAft>
              <a:buClr>
                <a:srgbClr val="CD0000"/>
              </a:buClr>
              <a:buSzPct val="110000"/>
            </a:pPr>
            <a:r>
              <a:rPr lang="es-MX" sz="1100" b="1" dirty="0">
                <a:solidFill>
                  <a:schemeClr val="accent6">
                    <a:lumMod val="60000"/>
                    <a:lumOff val="40000"/>
                  </a:schemeClr>
                </a:solidFill>
                <a:latin typeface="Century Gothic" panose="020B0502020202020204" pitchFamily="34" charset="0"/>
              </a:rPr>
              <a:t>Subcategoría 2</a:t>
            </a:r>
          </a:p>
        </p:txBody>
      </p:sp>
      <p:sp>
        <p:nvSpPr>
          <p:cNvPr id="35" name="Rectángulo 34"/>
          <p:cNvSpPr/>
          <p:nvPr/>
        </p:nvSpPr>
        <p:spPr>
          <a:xfrm>
            <a:off x="5915480" y="5388574"/>
            <a:ext cx="2321480" cy="74005"/>
          </a:xfrm>
          <a:prstGeom prst="rect">
            <a:avLst/>
          </a:prstGeom>
          <a:solidFill>
            <a:schemeClr val="accent6">
              <a:lumMod val="20000"/>
              <a:lumOff val="80000"/>
            </a:schemeClr>
          </a:solidFill>
          <a:ln>
            <a:solidFill>
              <a:schemeClr val="accent6">
                <a:lumMod val="40000"/>
                <a:lumOff val="6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s-MX" dirty="0"/>
          </a:p>
        </p:txBody>
      </p:sp>
      <p:sp>
        <p:nvSpPr>
          <p:cNvPr id="37" name="Terminador 36"/>
          <p:cNvSpPr/>
          <p:nvPr/>
        </p:nvSpPr>
        <p:spPr>
          <a:xfrm>
            <a:off x="912546" y="1835382"/>
            <a:ext cx="1332000" cy="582994"/>
          </a:xfrm>
          <a:prstGeom prst="flowChartTerminator">
            <a:avLst/>
          </a:prstGeom>
          <a:solidFill>
            <a:schemeClr val="bg1">
              <a:lumMod val="65000"/>
            </a:schemeClr>
          </a:solidFill>
          <a:ln w="12700">
            <a:solidFill>
              <a:schemeClr val="bg1">
                <a:lumMod val="8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s-MX" sz="1050" dirty="0">
                <a:solidFill>
                  <a:schemeClr val="bg1"/>
                </a:solidFill>
                <a:latin typeface="Century Gothic" panose="020B0502020202020204" pitchFamily="34" charset="0"/>
              </a:rPr>
              <a:t>Ainda: </a:t>
            </a:r>
            <a:r>
              <a:rPr lang="es-MX" sz="1050" dirty="0" smtClean="0">
                <a:solidFill>
                  <a:schemeClr val="bg1"/>
                </a:solidFill>
                <a:latin typeface="Century Gothic" panose="020B0502020202020204" pitchFamily="34" charset="0"/>
              </a:rPr>
              <a:t>300 (45%)</a:t>
            </a:r>
            <a:endParaRPr lang="es-MX" sz="1050" dirty="0">
              <a:solidFill>
                <a:schemeClr val="bg1"/>
              </a:solidFill>
              <a:latin typeface="Century Gothic" panose="020B0502020202020204" pitchFamily="34" charset="0"/>
            </a:endParaRPr>
          </a:p>
        </p:txBody>
      </p:sp>
      <p:sp>
        <p:nvSpPr>
          <p:cNvPr id="38" name="Rectángulo 37"/>
          <p:cNvSpPr/>
          <p:nvPr/>
        </p:nvSpPr>
        <p:spPr>
          <a:xfrm>
            <a:off x="5849455" y="2055186"/>
            <a:ext cx="720000" cy="356640"/>
          </a:xfrm>
          <a:prstGeom prst="rect">
            <a:avLst/>
          </a:prstGeom>
          <a:solidFill>
            <a:schemeClr val="bg1">
              <a:lumMod val="85000"/>
            </a:schemeClr>
          </a:solidFill>
          <a:ln>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s-MX" sz="1000" dirty="0" smtClean="0">
                <a:solidFill>
                  <a:schemeClr val="tx1"/>
                </a:solidFill>
                <a:latin typeface="Century Gothic" panose="020B0502020202020204" pitchFamily="34" charset="0"/>
              </a:rPr>
              <a:t>30</a:t>
            </a:r>
            <a:r>
              <a:rPr lang="es-MX" sz="900" dirty="0" smtClean="0">
                <a:solidFill>
                  <a:schemeClr val="tx1"/>
                </a:solidFill>
                <a:latin typeface="Century Gothic" panose="020B0502020202020204" pitchFamily="34" charset="0"/>
              </a:rPr>
              <a:t>%</a:t>
            </a:r>
            <a:endParaRPr lang="es-MX" sz="1000" dirty="0">
              <a:solidFill>
                <a:schemeClr val="tx1"/>
              </a:solidFill>
              <a:latin typeface="Century Gothic" panose="020B0502020202020204" pitchFamily="34" charset="0"/>
            </a:endParaRPr>
          </a:p>
        </p:txBody>
      </p:sp>
      <p:sp>
        <p:nvSpPr>
          <p:cNvPr id="39" name="Rectángulo 38"/>
          <p:cNvSpPr/>
          <p:nvPr/>
        </p:nvSpPr>
        <p:spPr>
          <a:xfrm>
            <a:off x="4271697" y="1899443"/>
            <a:ext cx="720000" cy="356640"/>
          </a:xfrm>
          <a:prstGeom prst="rect">
            <a:avLst/>
          </a:prstGeom>
          <a:solidFill>
            <a:schemeClr val="bg1">
              <a:lumMod val="85000"/>
            </a:schemeClr>
          </a:solidFill>
          <a:ln>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s-MX" sz="1000" dirty="0" smtClean="0">
                <a:solidFill>
                  <a:schemeClr val="tx1"/>
                </a:solidFill>
                <a:latin typeface="Century Gothic" panose="020B0502020202020204" pitchFamily="34" charset="0"/>
              </a:rPr>
              <a:t>30</a:t>
            </a:r>
            <a:r>
              <a:rPr lang="es-MX" sz="900" dirty="0" smtClean="0">
                <a:solidFill>
                  <a:schemeClr val="tx1"/>
                </a:solidFill>
                <a:latin typeface="Century Gothic" panose="020B0502020202020204" pitchFamily="34" charset="0"/>
              </a:rPr>
              <a:t>%</a:t>
            </a:r>
            <a:endParaRPr lang="es-MX" sz="1000" dirty="0">
              <a:solidFill>
                <a:schemeClr val="tx1"/>
              </a:solidFill>
              <a:latin typeface="Century Gothic" panose="020B0502020202020204" pitchFamily="34" charset="0"/>
            </a:endParaRPr>
          </a:p>
        </p:txBody>
      </p:sp>
      <p:sp>
        <p:nvSpPr>
          <p:cNvPr id="40" name="Rectángulo 39"/>
          <p:cNvSpPr/>
          <p:nvPr/>
        </p:nvSpPr>
        <p:spPr>
          <a:xfrm>
            <a:off x="2805426" y="2255969"/>
            <a:ext cx="720000" cy="165600"/>
          </a:xfrm>
          <a:prstGeom prst="rect">
            <a:avLst/>
          </a:prstGeom>
          <a:solidFill>
            <a:schemeClr val="bg1">
              <a:lumMod val="85000"/>
            </a:schemeClr>
          </a:solidFill>
          <a:ln>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s-MX" sz="900" dirty="0" smtClean="0">
                <a:solidFill>
                  <a:schemeClr val="tx1"/>
                </a:solidFill>
                <a:latin typeface="Century Gothic" panose="020B0502020202020204" pitchFamily="34" charset="0"/>
              </a:rPr>
              <a:t>15%</a:t>
            </a:r>
            <a:endParaRPr lang="es-MX" sz="1000" dirty="0">
              <a:solidFill>
                <a:schemeClr val="tx1"/>
              </a:solidFill>
              <a:latin typeface="Century Gothic" panose="020B0502020202020204" pitchFamily="34" charset="0"/>
            </a:endParaRPr>
          </a:p>
        </p:txBody>
      </p:sp>
      <p:sp>
        <p:nvSpPr>
          <p:cNvPr id="41" name="Rectángulo 40"/>
          <p:cNvSpPr/>
          <p:nvPr/>
        </p:nvSpPr>
        <p:spPr>
          <a:xfrm>
            <a:off x="7409013" y="1880785"/>
            <a:ext cx="653464" cy="192134"/>
          </a:xfrm>
          <a:prstGeom prst="rect">
            <a:avLst/>
          </a:prstGeom>
          <a:solidFill>
            <a:schemeClr val="bg1">
              <a:lumMod val="85000"/>
            </a:schemeClr>
          </a:solidFill>
          <a:ln>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s-MX" sz="900" dirty="0" smtClean="0">
                <a:solidFill>
                  <a:schemeClr val="tx1"/>
                </a:solidFill>
                <a:latin typeface="Century Gothic" panose="020B0502020202020204" pitchFamily="34" charset="0"/>
              </a:rPr>
              <a:t>15%</a:t>
            </a:r>
            <a:endParaRPr lang="es-MX" sz="1000" dirty="0">
              <a:solidFill>
                <a:schemeClr val="tx1"/>
              </a:solidFill>
              <a:latin typeface="Century Gothic" panose="020B0502020202020204" pitchFamily="34" charset="0"/>
            </a:endParaRPr>
          </a:p>
        </p:txBody>
      </p:sp>
      <p:cxnSp>
        <p:nvCxnSpPr>
          <p:cNvPr id="42" name="Conector recto 41"/>
          <p:cNvCxnSpPr/>
          <p:nvPr/>
        </p:nvCxnSpPr>
        <p:spPr>
          <a:xfrm>
            <a:off x="2202189" y="2485915"/>
            <a:ext cx="6671137" cy="0"/>
          </a:xfrm>
          <a:prstGeom prst="line">
            <a:avLst/>
          </a:prstGeom>
          <a:ln w="12700">
            <a:solidFill>
              <a:schemeClr val="accent6">
                <a:lumMod val="40000"/>
                <a:lumOff val="60000"/>
              </a:schemeClr>
            </a:solidFill>
            <a:prstDash val="sysDash"/>
          </a:ln>
          <a:effectLst/>
        </p:spPr>
        <p:style>
          <a:lnRef idx="2">
            <a:schemeClr val="accent1"/>
          </a:lnRef>
          <a:fillRef idx="0">
            <a:schemeClr val="accent1"/>
          </a:fillRef>
          <a:effectRef idx="1">
            <a:schemeClr val="accent1"/>
          </a:effectRef>
          <a:fontRef idx="minor">
            <a:schemeClr val="tx1"/>
          </a:fontRef>
        </p:style>
      </p:cxnSp>
      <p:sp>
        <p:nvSpPr>
          <p:cNvPr id="44" name="Terminador 43"/>
          <p:cNvSpPr/>
          <p:nvPr/>
        </p:nvSpPr>
        <p:spPr>
          <a:xfrm>
            <a:off x="7539105" y="6021154"/>
            <a:ext cx="1086282" cy="332031"/>
          </a:xfrm>
          <a:prstGeom prst="flowChartTerminator">
            <a:avLst/>
          </a:prstGeom>
          <a:solidFill>
            <a:schemeClr val="bg1">
              <a:lumMod val="65000"/>
            </a:schemeClr>
          </a:solidFill>
          <a:ln w="12700">
            <a:solidFill>
              <a:schemeClr val="bg1">
                <a:lumMod val="8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s-MX" sz="1050" dirty="0" smtClean="0">
                <a:solidFill>
                  <a:schemeClr val="bg1"/>
                </a:solidFill>
                <a:latin typeface="Century Gothic" panose="020B0502020202020204" pitchFamily="34" charset="0"/>
              </a:rPr>
              <a:t>Aprobado no invertido</a:t>
            </a:r>
            <a:endParaRPr lang="es-MX" sz="1050" dirty="0">
              <a:solidFill>
                <a:schemeClr val="bg1"/>
              </a:solidFill>
              <a:latin typeface="Century Gothic" panose="020B0502020202020204" pitchFamily="34" charset="0"/>
            </a:endParaRPr>
          </a:p>
        </p:txBody>
      </p:sp>
      <p:sp>
        <p:nvSpPr>
          <p:cNvPr id="45" name="2 Marcador de número de diapositiva"/>
          <p:cNvSpPr>
            <a:spLocks noGrp="1"/>
          </p:cNvSpPr>
          <p:nvPr>
            <p:ph type="sldNum" sz="quarter" idx="12"/>
          </p:nvPr>
        </p:nvSpPr>
        <p:spPr>
          <a:xfrm>
            <a:off x="8686800" y="6538912"/>
            <a:ext cx="457200" cy="365125"/>
          </a:xfrm>
        </p:spPr>
        <p:txBody>
          <a:bodyPr/>
          <a:lstStyle/>
          <a:p>
            <a:pPr algn="ctr"/>
            <a:r>
              <a:rPr lang="es-ES" altLang="es-MX" dirty="0" smtClean="0">
                <a:latin typeface="Century Gothic" panose="020B0502020202020204" pitchFamily="34" charset="0"/>
              </a:rPr>
              <a:t>6</a:t>
            </a:r>
            <a:endParaRPr lang="es-ES" altLang="es-MX" dirty="0">
              <a:latin typeface="Century Gothic" panose="020B0502020202020204" pitchFamily="34" charset="0"/>
            </a:endParaRPr>
          </a:p>
        </p:txBody>
      </p:sp>
    </p:spTree>
    <p:extLst>
      <p:ext uri="{BB962C8B-B14F-4D97-AF65-F5344CB8AC3E}">
        <p14:creationId xmlns:p14="http://schemas.microsoft.com/office/powerpoint/2010/main" val="1271276973"/>
      </p:ext>
    </p:extLst>
  </p:cSld>
  <p:clrMapOvr>
    <a:masterClrMapping/>
  </p:clrMapOvr>
  <p:timing>
    <p:tnLst>
      <p:par>
        <p:cTn id="1" dur="indefinite" restart="never" nodeType="tmRoot"/>
      </p:par>
    </p:tn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391827" y="288000"/>
            <a:ext cx="7407462" cy="631524"/>
          </a:xfrm>
        </p:spPr>
        <p:txBody>
          <a:bodyPr vert="horz" lIns="91440" tIns="45720" rIns="91440" bIns="45720" rtlCol="0" anchor="ctr">
            <a:normAutofit/>
          </a:bodyPr>
          <a:lstStyle/>
          <a:p>
            <a:r>
              <a:rPr lang="es-ES" sz="2000" b="1" dirty="0">
                <a:latin typeface="Century Gothic" panose="020B0502020202020204" pitchFamily="34" charset="0"/>
                <a:ea typeface="+mj-ea"/>
              </a:rPr>
              <a:t>Subcategorías de </a:t>
            </a:r>
            <a:r>
              <a:rPr lang="es-ES" sz="2000" b="1" dirty="0" smtClean="0">
                <a:latin typeface="Century Gothic" panose="020B0502020202020204" pitchFamily="34" charset="0"/>
                <a:ea typeface="+mj-ea"/>
              </a:rPr>
              <a:t>energía</a:t>
            </a:r>
            <a:endParaRPr lang="es-MX" sz="2000" b="1" dirty="0">
              <a:latin typeface="Century Gothic" panose="020B0502020202020204" pitchFamily="34" charset="0"/>
              <a:ea typeface="+mj-ea"/>
            </a:endParaRPr>
          </a:p>
        </p:txBody>
      </p:sp>
      <p:sp>
        <p:nvSpPr>
          <p:cNvPr id="34" name="Rectángulo 33"/>
          <p:cNvSpPr/>
          <p:nvPr/>
        </p:nvSpPr>
        <p:spPr>
          <a:xfrm>
            <a:off x="1408541" y="1545495"/>
            <a:ext cx="697627" cy="261610"/>
          </a:xfrm>
          <a:prstGeom prst="rect">
            <a:avLst/>
          </a:prstGeom>
        </p:spPr>
        <p:txBody>
          <a:bodyPr wrap="none">
            <a:spAutoFit/>
          </a:bodyPr>
          <a:lstStyle/>
          <a:p>
            <a:pPr lvl="0" algn="just" eaLnBrk="1" hangingPunct="1">
              <a:spcBef>
                <a:spcPts val="0"/>
              </a:spcBef>
              <a:spcAft>
                <a:spcPts val="600"/>
              </a:spcAft>
              <a:buClr>
                <a:srgbClr val="CD0000"/>
              </a:buClr>
              <a:buSzPct val="110000"/>
            </a:pPr>
            <a:r>
              <a:rPr lang="es-MX" sz="1100" b="1" dirty="0" smtClean="0">
                <a:solidFill>
                  <a:srgbClr val="00B050"/>
                </a:solidFill>
                <a:latin typeface="Century Gothic" panose="020B0502020202020204" pitchFamily="34" charset="0"/>
              </a:rPr>
              <a:t>Energía</a:t>
            </a:r>
            <a:endParaRPr lang="es-MX" sz="1100" b="1" dirty="0">
              <a:solidFill>
                <a:srgbClr val="00B050"/>
              </a:solidFill>
              <a:latin typeface="Century Gothic" panose="020B0502020202020204" pitchFamily="34" charset="0"/>
            </a:endParaRPr>
          </a:p>
        </p:txBody>
      </p:sp>
      <p:sp>
        <p:nvSpPr>
          <p:cNvPr id="36" name="Terminador 35"/>
          <p:cNvSpPr/>
          <p:nvPr/>
        </p:nvSpPr>
        <p:spPr>
          <a:xfrm>
            <a:off x="1094024" y="3103641"/>
            <a:ext cx="1332000" cy="982328"/>
          </a:xfrm>
          <a:prstGeom prst="flowChartTerminator">
            <a:avLst/>
          </a:prstGeom>
          <a:solidFill>
            <a:schemeClr val="bg1">
              <a:lumMod val="65000"/>
            </a:schemeClr>
          </a:solidFill>
          <a:ln w="12700">
            <a:solidFill>
              <a:schemeClr val="bg1">
                <a:lumMod val="8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s-MX" sz="1050" dirty="0">
                <a:solidFill>
                  <a:schemeClr val="bg1"/>
                </a:solidFill>
                <a:latin typeface="Century Gothic" panose="020B0502020202020204" pitchFamily="34" charset="0"/>
              </a:rPr>
              <a:t>Ainda: </a:t>
            </a:r>
            <a:r>
              <a:rPr lang="es-MX" sz="1050" dirty="0" smtClean="0">
                <a:solidFill>
                  <a:schemeClr val="bg1"/>
                </a:solidFill>
                <a:latin typeface="Century Gothic" panose="020B0502020202020204" pitchFamily="34" charset="0"/>
              </a:rPr>
              <a:t>300</a:t>
            </a:r>
          </a:p>
          <a:p>
            <a:pPr algn="ctr"/>
            <a:r>
              <a:rPr lang="es-MX" sz="1000" dirty="0" smtClean="0">
                <a:solidFill>
                  <a:schemeClr val="bg1"/>
                </a:solidFill>
                <a:latin typeface="Century Gothic" panose="020B0502020202020204" pitchFamily="34" charset="0"/>
              </a:rPr>
              <a:t>(55%)</a:t>
            </a:r>
            <a:endParaRPr lang="es-MX" sz="1000" dirty="0">
              <a:solidFill>
                <a:schemeClr val="bg1"/>
              </a:solidFill>
              <a:latin typeface="Century Gothic" panose="020B0502020202020204" pitchFamily="34" charset="0"/>
            </a:endParaRPr>
          </a:p>
        </p:txBody>
      </p:sp>
      <p:cxnSp>
        <p:nvCxnSpPr>
          <p:cNvPr id="43" name="Conector recto 42"/>
          <p:cNvCxnSpPr/>
          <p:nvPr/>
        </p:nvCxnSpPr>
        <p:spPr>
          <a:xfrm>
            <a:off x="741603" y="2657562"/>
            <a:ext cx="1489642" cy="0"/>
          </a:xfrm>
          <a:prstGeom prst="line">
            <a:avLst/>
          </a:prstGeom>
          <a:ln w="12700">
            <a:solidFill>
              <a:schemeClr val="bg1"/>
            </a:solidFill>
            <a:prstDash val="sysDash"/>
          </a:ln>
          <a:effectLst/>
        </p:spPr>
        <p:style>
          <a:lnRef idx="2">
            <a:schemeClr val="accent1"/>
          </a:lnRef>
          <a:fillRef idx="0">
            <a:schemeClr val="accent1"/>
          </a:fillRef>
          <a:effectRef idx="1">
            <a:schemeClr val="accent1"/>
          </a:effectRef>
          <a:fontRef idx="minor">
            <a:schemeClr val="tx1"/>
          </a:fontRef>
        </p:style>
      </p:cxnSp>
      <p:sp>
        <p:nvSpPr>
          <p:cNvPr id="63" name="Rectángulo 62"/>
          <p:cNvSpPr/>
          <p:nvPr/>
        </p:nvSpPr>
        <p:spPr>
          <a:xfrm>
            <a:off x="2732580" y="3796524"/>
            <a:ext cx="648000" cy="225999"/>
          </a:xfrm>
          <a:prstGeom prst="rect">
            <a:avLst/>
          </a:prstGeom>
          <a:solidFill>
            <a:schemeClr val="bg1">
              <a:lumMod val="8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s-MX" sz="1000" dirty="0" smtClean="0">
                <a:solidFill>
                  <a:schemeClr val="tx1"/>
                </a:solidFill>
                <a:latin typeface="Century Gothic" panose="020B0502020202020204" pitchFamily="34" charset="0"/>
              </a:rPr>
              <a:t>13%</a:t>
            </a:r>
            <a:endParaRPr lang="es-MX" sz="1000" dirty="0">
              <a:solidFill>
                <a:schemeClr val="tx1"/>
              </a:solidFill>
              <a:latin typeface="Century Gothic" panose="020B0502020202020204" pitchFamily="34" charset="0"/>
            </a:endParaRPr>
          </a:p>
        </p:txBody>
      </p:sp>
      <p:sp>
        <p:nvSpPr>
          <p:cNvPr id="67" name="Rectángulo 66"/>
          <p:cNvSpPr/>
          <p:nvPr/>
        </p:nvSpPr>
        <p:spPr>
          <a:xfrm>
            <a:off x="201078" y="4218692"/>
            <a:ext cx="564578" cy="261610"/>
          </a:xfrm>
          <a:prstGeom prst="rect">
            <a:avLst/>
          </a:prstGeom>
        </p:spPr>
        <p:txBody>
          <a:bodyPr wrap="none">
            <a:spAutoFit/>
          </a:bodyPr>
          <a:lstStyle/>
          <a:p>
            <a:pPr lvl="0" algn="just" eaLnBrk="1" hangingPunct="1">
              <a:spcBef>
                <a:spcPts val="0"/>
              </a:spcBef>
              <a:spcAft>
                <a:spcPts val="600"/>
              </a:spcAft>
              <a:buClr>
                <a:srgbClr val="CD0000"/>
              </a:buClr>
              <a:buSzPct val="110000"/>
            </a:pPr>
            <a:r>
              <a:rPr lang="es-MX" sz="1100" b="1" dirty="0">
                <a:latin typeface="Century Gothic" panose="020B0502020202020204" pitchFamily="34" charset="0"/>
              </a:rPr>
              <a:t>Total*</a:t>
            </a:r>
          </a:p>
        </p:txBody>
      </p:sp>
      <p:sp>
        <p:nvSpPr>
          <p:cNvPr id="71" name="Rectángulo 70"/>
          <p:cNvSpPr/>
          <p:nvPr/>
        </p:nvSpPr>
        <p:spPr>
          <a:xfrm>
            <a:off x="768622" y="4240815"/>
            <a:ext cx="8181049" cy="425868"/>
          </a:xfrm>
          <a:prstGeom prst="rect">
            <a:avLst/>
          </a:prstGeom>
          <a:solidFill>
            <a:schemeClr val="bg1">
              <a:lumMod val="95000"/>
            </a:schemeClr>
          </a:solidFill>
          <a:ln w="12700">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s-MX" sz="1050" dirty="0">
              <a:solidFill>
                <a:schemeClr val="bg1"/>
              </a:solidFill>
              <a:latin typeface="Century Gothic" panose="020B0502020202020204" pitchFamily="34" charset="0"/>
            </a:endParaRPr>
          </a:p>
        </p:txBody>
      </p:sp>
      <p:sp>
        <p:nvSpPr>
          <p:cNvPr id="72" name="Rectángulo 71"/>
          <p:cNvSpPr/>
          <p:nvPr/>
        </p:nvSpPr>
        <p:spPr>
          <a:xfrm>
            <a:off x="1385241" y="4272794"/>
            <a:ext cx="848674" cy="312155"/>
          </a:xfrm>
          <a:prstGeom prst="rect">
            <a:avLst/>
          </a:prstGeom>
          <a:no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s-MX" sz="1000" b="1" dirty="0" smtClean="0">
                <a:solidFill>
                  <a:schemeClr val="tx1"/>
                </a:solidFill>
                <a:latin typeface="Century Gothic" panose="020B0502020202020204" pitchFamily="34" charset="0"/>
              </a:rPr>
              <a:t>4%</a:t>
            </a:r>
            <a:endParaRPr lang="es-MX" sz="1000" b="1" dirty="0">
              <a:solidFill>
                <a:schemeClr val="tx1"/>
              </a:solidFill>
              <a:latin typeface="Century Gothic" panose="020B0502020202020204" pitchFamily="34" charset="0"/>
            </a:endParaRPr>
          </a:p>
        </p:txBody>
      </p:sp>
      <p:sp>
        <p:nvSpPr>
          <p:cNvPr id="74" name="Rectángulo 73"/>
          <p:cNvSpPr/>
          <p:nvPr/>
        </p:nvSpPr>
        <p:spPr>
          <a:xfrm>
            <a:off x="3620841" y="3558592"/>
            <a:ext cx="648000" cy="165632"/>
          </a:xfrm>
          <a:prstGeom prst="rect">
            <a:avLst/>
          </a:prstGeom>
          <a:solidFill>
            <a:schemeClr val="bg1">
              <a:lumMod val="8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s-MX" sz="1000" dirty="0" smtClean="0">
                <a:solidFill>
                  <a:schemeClr val="tx1"/>
                </a:solidFill>
                <a:latin typeface="Century Gothic" panose="020B0502020202020204" pitchFamily="34" charset="0"/>
              </a:rPr>
              <a:t>12%</a:t>
            </a:r>
            <a:endParaRPr lang="es-MX" sz="1000" dirty="0">
              <a:solidFill>
                <a:schemeClr val="tx1"/>
              </a:solidFill>
              <a:latin typeface="Century Gothic" panose="020B0502020202020204" pitchFamily="34" charset="0"/>
            </a:endParaRPr>
          </a:p>
        </p:txBody>
      </p:sp>
      <p:sp>
        <p:nvSpPr>
          <p:cNvPr id="77" name="Rectángulo 76"/>
          <p:cNvSpPr/>
          <p:nvPr/>
        </p:nvSpPr>
        <p:spPr>
          <a:xfrm>
            <a:off x="7589359" y="3085419"/>
            <a:ext cx="720000" cy="227496"/>
          </a:xfrm>
          <a:prstGeom prst="rect">
            <a:avLst/>
          </a:prstGeom>
          <a:solidFill>
            <a:schemeClr val="bg1">
              <a:lumMod val="8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s-MX" sz="1000" dirty="0">
                <a:solidFill>
                  <a:schemeClr val="tx1"/>
                </a:solidFill>
                <a:latin typeface="Century Gothic" panose="020B0502020202020204" pitchFamily="34" charset="0"/>
              </a:rPr>
              <a:t>15%</a:t>
            </a:r>
          </a:p>
        </p:txBody>
      </p:sp>
      <p:sp>
        <p:nvSpPr>
          <p:cNvPr id="104" name="Rectángulo 103"/>
          <p:cNvSpPr/>
          <p:nvPr/>
        </p:nvSpPr>
        <p:spPr>
          <a:xfrm>
            <a:off x="2729297" y="4297671"/>
            <a:ext cx="848674" cy="296292"/>
          </a:xfrm>
          <a:prstGeom prst="rect">
            <a:avLst/>
          </a:prstGeom>
          <a:no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s-MX" sz="1000" dirty="0" smtClean="0">
                <a:solidFill>
                  <a:schemeClr val="tx1"/>
                </a:solidFill>
                <a:latin typeface="Century Gothic" panose="020B0502020202020204" pitchFamily="34" charset="0"/>
              </a:rPr>
              <a:t>1%</a:t>
            </a:r>
            <a:endParaRPr lang="es-MX" sz="1000" dirty="0">
              <a:solidFill>
                <a:schemeClr val="tx1"/>
              </a:solidFill>
              <a:latin typeface="Century Gothic" panose="020B0502020202020204" pitchFamily="34" charset="0"/>
            </a:endParaRPr>
          </a:p>
        </p:txBody>
      </p:sp>
      <p:sp>
        <p:nvSpPr>
          <p:cNvPr id="105" name="Rectángulo 104"/>
          <p:cNvSpPr/>
          <p:nvPr/>
        </p:nvSpPr>
        <p:spPr>
          <a:xfrm>
            <a:off x="3649016" y="4297671"/>
            <a:ext cx="848674" cy="312155"/>
          </a:xfrm>
          <a:prstGeom prst="rect">
            <a:avLst/>
          </a:prstGeom>
          <a:no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s-MX" sz="1000" dirty="0" smtClean="0">
                <a:solidFill>
                  <a:schemeClr val="tx1"/>
                </a:solidFill>
                <a:latin typeface="Century Gothic" panose="020B0502020202020204" pitchFamily="34" charset="0"/>
              </a:rPr>
              <a:t>1%</a:t>
            </a:r>
            <a:endParaRPr lang="es-MX" sz="1000" dirty="0">
              <a:solidFill>
                <a:schemeClr val="tx1"/>
              </a:solidFill>
              <a:latin typeface="Century Gothic" panose="020B0502020202020204" pitchFamily="34" charset="0"/>
            </a:endParaRPr>
          </a:p>
        </p:txBody>
      </p:sp>
      <p:sp>
        <p:nvSpPr>
          <p:cNvPr id="106" name="Rectángulo 105"/>
          <p:cNvSpPr/>
          <p:nvPr/>
        </p:nvSpPr>
        <p:spPr>
          <a:xfrm>
            <a:off x="344534" y="4454144"/>
            <a:ext cx="306494" cy="261610"/>
          </a:xfrm>
          <a:prstGeom prst="rect">
            <a:avLst/>
          </a:prstGeom>
        </p:spPr>
        <p:txBody>
          <a:bodyPr wrap="none">
            <a:spAutoFit/>
          </a:bodyPr>
          <a:lstStyle/>
          <a:p>
            <a:pPr lvl="0" algn="just" eaLnBrk="1" hangingPunct="1">
              <a:spcBef>
                <a:spcPts val="0"/>
              </a:spcBef>
              <a:spcAft>
                <a:spcPts val="600"/>
              </a:spcAft>
              <a:buClr>
                <a:srgbClr val="CD0000"/>
              </a:buClr>
              <a:buSzPct val="110000"/>
            </a:pPr>
            <a:r>
              <a:rPr lang="es-MX" sz="1100" b="1" dirty="0">
                <a:latin typeface="Century Gothic" panose="020B0502020202020204" pitchFamily="34" charset="0"/>
              </a:rPr>
              <a:t>%</a:t>
            </a:r>
          </a:p>
        </p:txBody>
      </p:sp>
      <p:sp>
        <p:nvSpPr>
          <p:cNvPr id="107" name="Rectángulo 106"/>
          <p:cNvSpPr/>
          <p:nvPr/>
        </p:nvSpPr>
        <p:spPr>
          <a:xfrm>
            <a:off x="83071" y="5765067"/>
            <a:ext cx="9060929" cy="1092607"/>
          </a:xfrm>
          <a:prstGeom prst="rect">
            <a:avLst/>
          </a:prstGeom>
        </p:spPr>
        <p:txBody>
          <a:bodyPr wrap="square">
            <a:spAutoFit/>
          </a:bodyPr>
          <a:lstStyle/>
          <a:p>
            <a:pPr eaLnBrk="1" hangingPunct="1">
              <a:spcBef>
                <a:spcPts val="0"/>
              </a:spcBef>
              <a:spcAft>
                <a:spcPts val="600"/>
              </a:spcAft>
              <a:buClr>
                <a:srgbClr val="CD0000"/>
              </a:buClr>
              <a:buSzPct val="110000"/>
            </a:pPr>
            <a:r>
              <a:rPr lang="es-MX" sz="900" dirty="0">
                <a:solidFill>
                  <a:prstClr val="black"/>
                </a:solidFill>
                <a:latin typeface="Century Gothic" panose="020B0502020202020204" pitchFamily="34" charset="0"/>
              </a:rPr>
              <a:t>Montos aproximados con información de los administradores.  La suma por categoría no necesariamente debe ser 100%, dado que son montos máximos .</a:t>
            </a:r>
          </a:p>
          <a:p>
            <a:pPr eaLnBrk="1" hangingPunct="1">
              <a:spcBef>
                <a:spcPts val="0"/>
              </a:spcBef>
              <a:spcAft>
                <a:spcPts val="600"/>
              </a:spcAft>
              <a:buClr>
                <a:srgbClr val="CD0000"/>
              </a:buClr>
              <a:buSzPct val="110000"/>
            </a:pPr>
            <a:r>
              <a:rPr lang="es-MX" sz="900" dirty="0">
                <a:latin typeface="Century Gothic" panose="020B0502020202020204" pitchFamily="34" charset="0"/>
              </a:rPr>
              <a:t>* Porcentaje total del monto asignado para inversiones en CKD’s al </a:t>
            </a:r>
            <a:r>
              <a:rPr lang="es-MX" sz="900" dirty="0" smtClean="0">
                <a:latin typeface="Century Gothic" panose="020B0502020202020204" pitchFamily="34" charset="0"/>
              </a:rPr>
              <a:t>6 </a:t>
            </a:r>
            <a:r>
              <a:rPr lang="es-MX" sz="900" dirty="0">
                <a:latin typeface="Century Gothic" panose="020B0502020202020204" pitchFamily="34" charset="0"/>
              </a:rPr>
              <a:t>de </a:t>
            </a:r>
            <a:r>
              <a:rPr lang="es-MX" sz="900" dirty="0" smtClean="0">
                <a:latin typeface="Century Gothic" panose="020B0502020202020204" pitchFamily="34" charset="0"/>
              </a:rPr>
              <a:t>julio </a:t>
            </a:r>
            <a:r>
              <a:rPr lang="es-MX" sz="900" dirty="0">
                <a:latin typeface="Century Gothic" panose="020B0502020202020204" pitchFamily="34" charset="0"/>
              </a:rPr>
              <a:t>de 2017. </a:t>
            </a:r>
          </a:p>
          <a:p>
            <a:pPr eaLnBrk="1" hangingPunct="1">
              <a:spcBef>
                <a:spcPts val="0"/>
              </a:spcBef>
              <a:spcAft>
                <a:spcPts val="600"/>
              </a:spcAft>
              <a:buClr>
                <a:srgbClr val="CD0000"/>
              </a:buClr>
              <a:buSzPct val="110000"/>
            </a:pPr>
            <a:endParaRPr lang="es-MX" sz="900" dirty="0">
              <a:latin typeface="Century Gothic" panose="020B0502020202020204" pitchFamily="34" charset="0"/>
            </a:endParaRPr>
          </a:p>
          <a:p>
            <a:pPr eaLnBrk="1" hangingPunct="1">
              <a:spcBef>
                <a:spcPts val="0"/>
              </a:spcBef>
              <a:spcAft>
                <a:spcPts val="600"/>
              </a:spcAft>
              <a:buClr>
                <a:srgbClr val="CD0000"/>
              </a:buClr>
              <a:buSzPct val="110000"/>
            </a:pPr>
            <a:r>
              <a:rPr lang="es-MX" sz="900" b="1" dirty="0" smtClean="0">
                <a:latin typeface="Century Gothic" panose="020B0502020202020204" pitchFamily="34" charset="0"/>
              </a:rPr>
              <a:t>Definiciones. </a:t>
            </a:r>
          </a:p>
          <a:p>
            <a:pPr eaLnBrk="1" hangingPunct="1">
              <a:spcBef>
                <a:spcPts val="0"/>
              </a:spcBef>
              <a:spcAft>
                <a:spcPts val="600"/>
              </a:spcAft>
              <a:buClr>
                <a:srgbClr val="CD0000"/>
              </a:buClr>
              <a:buSzPct val="110000"/>
            </a:pPr>
            <a:r>
              <a:rPr lang="es-MX" sz="900" u="sng" dirty="0" err="1" smtClean="0">
                <a:latin typeface="Century Gothic" panose="020B0502020202020204" pitchFamily="34" charset="0"/>
              </a:rPr>
              <a:t>Upstream</a:t>
            </a:r>
            <a:r>
              <a:rPr lang="es-MX" sz="900" dirty="0" smtClean="0">
                <a:latin typeface="Century Gothic" panose="020B0502020202020204" pitchFamily="34" charset="0"/>
              </a:rPr>
              <a:t>: exploración, perforación y extracción;</a:t>
            </a:r>
            <a:r>
              <a:rPr lang="es-MX" sz="900" u="sng" dirty="0" smtClean="0">
                <a:latin typeface="Century Gothic" panose="020B0502020202020204" pitchFamily="34" charset="0"/>
              </a:rPr>
              <a:t> </a:t>
            </a:r>
            <a:r>
              <a:rPr lang="es-MX" sz="900" u="sng" dirty="0" err="1" smtClean="0">
                <a:latin typeface="Century Gothic" panose="020B0502020202020204" pitchFamily="34" charset="0"/>
              </a:rPr>
              <a:t>Midstream</a:t>
            </a:r>
            <a:r>
              <a:rPr lang="es-MX" sz="900" dirty="0" smtClean="0">
                <a:latin typeface="Century Gothic" panose="020B0502020202020204" pitchFamily="34" charset="0"/>
              </a:rPr>
              <a:t>: Licuefacción, transporte y almacenamiento; </a:t>
            </a:r>
            <a:r>
              <a:rPr lang="es-MX" sz="900" u="sng" dirty="0" err="1" smtClean="0">
                <a:latin typeface="Century Gothic" panose="020B0502020202020204" pitchFamily="34" charset="0"/>
              </a:rPr>
              <a:t>Downstream</a:t>
            </a:r>
            <a:r>
              <a:rPr lang="es-MX" sz="900" dirty="0">
                <a:latin typeface="Century Gothic" panose="020B0502020202020204" pitchFamily="34" charset="0"/>
              </a:rPr>
              <a:t>: </a:t>
            </a:r>
            <a:r>
              <a:rPr lang="es-MX" sz="900" dirty="0" smtClean="0">
                <a:latin typeface="Century Gothic" panose="020B0502020202020204" pitchFamily="34" charset="0"/>
              </a:rPr>
              <a:t>Refinación y </a:t>
            </a:r>
            <a:r>
              <a:rPr lang="es-MX" sz="900" dirty="0" err="1" smtClean="0">
                <a:latin typeface="Century Gothic" panose="020B0502020202020204" pitchFamily="34" charset="0"/>
              </a:rPr>
              <a:t>regasficación</a:t>
            </a:r>
            <a:r>
              <a:rPr lang="es-MX" sz="900" dirty="0" smtClean="0">
                <a:latin typeface="Century Gothic" panose="020B0502020202020204" pitchFamily="34" charset="0"/>
              </a:rPr>
              <a:t>.</a:t>
            </a:r>
          </a:p>
        </p:txBody>
      </p:sp>
      <p:sp>
        <p:nvSpPr>
          <p:cNvPr id="112" name="Rectángulo 111"/>
          <p:cNvSpPr/>
          <p:nvPr/>
        </p:nvSpPr>
        <p:spPr>
          <a:xfrm>
            <a:off x="4428862" y="4290474"/>
            <a:ext cx="848674" cy="312155"/>
          </a:xfrm>
          <a:prstGeom prst="rect">
            <a:avLst/>
          </a:prstGeom>
          <a:no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s-MX" sz="1000" dirty="0" smtClean="0">
                <a:solidFill>
                  <a:schemeClr val="tx1"/>
                </a:solidFill>
                <a:latin typeface="Century Gothic" panose="020B0502020202020204" pitchFamily="34" charset="0"/>
              </a:rPr>
              <a:t>0%</a:t>
            </a:r>
            <a:endParaRPr lang="es-MX" sz="1000" dirty="0">
              <a:solidFill>
                <a:schemeClr val="tx1"/>
              </a:solidFill>
              <a:latin typeface="Century Gothic" panose="020B0502020202020204" pitchFamily="34" charset="0"/>
            </a:endParaRPr>
          </a:p>
        </p:txBody>
      </p:sp>
      <p:sp>
        <p:nvSpPr>
          <p:cNvPr id="114" name="Rectángulo 113"/>
          <p:cNvSpPr/>
          <p:nvPr/>
        </p:nvSpPr>
        <p:spPr>
          <a:xfrm>
            <a:off x="7525022" y="4300990"/>
            <a:ext cx="848674" cy="312155"/>
          </a:xfrm>
          <a:prstGeom prst="rect">
            <a:avLst/>
          </a:prstGeom>
          <a:no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s-MX" sz="1000" dirty="0" smtClean="0">
                <a:solidFill>
                  <a:schemeClr val="tx1"/>
                </a:solidFill>
                <a:latin typeface="Century Gothic" panose="020B0502020202020204" pitchFamily="34" charset="0"/>
              </a:rPr>
              <a:t>1%</a:t>
            </a:r>
            <a:endParaRPr lang="es-MX" sz="1000" dirty="0">
              <a:solidFill>
                <a:schemeClr val="tx1"/>
              </a:solidFill>
              <a:latin typeface="Century Gothic" panose="020B0502020202020204" pitchFamily="34" charset="0"/>
            </a:endParaRPr>
          </a:p>
        </p:txBody>
      </p:sp>
      <p:sp>
        <p:nvSpPr>
          <p:cNvPr id="58" name="Rectángulo 57"/>
          <p:cNvSpPr/>
          <p:nvPr/>
        </p:nvSpPr>
        <p:spPr>
          <a:xfrm>
            <a:off x="5892346" y="1552777"/>
            <a:ext cx="1003801" cy="261610"/>
          </a:xfrm>
          <a:prstGeom prst="rect">
            <a:avLst/>
          </a:prstGeom>
        </p:spPr>
        <p:txBody>
          <a:bodyPr wrap="none">
            <a:spAutoFit/>
          </a:bodyPr>
          <a:lstStyle/>
          <a:p>
            <a:pPr lvl="0" algn="just" eaLnBrk="1" hangingPunct="1">
              <a:spcBef>
                <a:spcPts val="0"/>
              </a:spcBef>
              <a:spcAft>
                <a:spcPts val="600"/>
              </a:spcAft>
              <a:buClr>
                <a:srgbClr val="CD0000"/>
              </a:buClr>
              <a:buSzPct val="110000"/>
            </a:pPr>
            <a:r>
              <a:rPr lang="es-MX" sz="1100" b="1" dirty="0" smtClean="0">
                <a:solidFill>
                  <a:srgbClr val="00B050"/>
                </a:solidFill>
                <a:latin typeface="Century Gothic" panose="020B0502020202020204" pitchFamily="34" charset="0"/>
              </a:rPr>
              <a:t>Generación</a:t>
            </a:r>
            <a:endParaRPr lang="es-MX" sz="1100" b="1" dirty="0">
              <a:solidFill>
                <a:srgbClr val="00B050"/>
              </a:solidFill>
              <a:latin typeface="Century Gothic" panose="020B0502020202020204" pitchFamily="34" charset="0"/>
            </a:endParaRPr>
          </a:p>
        </p:txBody>
      </p:sp>
      <p:sp>
        <p:nvSpPr>
          <p:cNvPr id="30" name="Rectángulo 29"/>
          <p:cNvSpPr/>
          <p:nvPr/>
        </p:nvSpPr>
        <p:spPr>
          <a:xfrm>
            <a:off x="3525496" y="1552777"/>
            <a:ext cx="821059" cy="261610"/>
          </a:xfrm>
          <a:prstGeom prst="rect">
            <a:avLst/>
          </a:prstGeom>
        </p:spPr>
        <p:txBody>
          <a:bodyPr wrap="none">
            <a:spAutoFit/>
          </a:bodyPr>
          <a:lstStyle/>
          <a:p>
            <a:pPr lvl="0" algn="just" eaLnBrk="1" hangingPunct="1">
              <a:spcBef>
                <a:spcPts val="0"/>
              </a:spcBef>
              <a:spcAft>
                <a:spcPts val="600"/>
              </a:spcAft>
              <a:buClr>
                <a:srgbClr val="CD0000"/>
              </a:buClr>
              <a:buSzPct val="110000"/>
            </a:pPr>
            <a:r>
              <a:rPr lang="es-MX" sz="1100" b="1" dirty="0" err="1" smtClean="0">
                <a:solidFill>
                  <a:srgbClr val="00B050"/>
                </a:solidFill>
                <a:latin typeface="Century Gothic" panose="020B0502020202020204" pitchFamily="34" charset="0"/>
              </a:rPr>
              <a:t>Oil</a:t>
            </a:r>
            <a:r>
              <a:rPr lang="es-MX" sz="1100" b="1" dirty="0" smtClean="0">
                <a:solidFill>
                  <a:srgbClr val="00B050"/>
                </a:solidFill>
                <a:latin typeface="Century Gothic" panose="020B0502020202020204" pitchFamily="34" charset="0"/>
              </a:rPr>
              <a:t> &amp; Gas</a:t>
            </a:r>
            <a:endParaRPr lang="es-MX" sz="1100" b="1" dirty="0">
              <a:solidFill>
                <a:srgbClr val="00B050"/>
              </a:solidFill>
              <a:latin typeface="Century Gothic" panose="020B0502020202020204" pitchFamily="34" charset="0"/>
            </a:endParaRPr>
          </a:p>
        </p:txBody>
      </p:sp>
      <p:sp>
        <p:nvSpPr>
          <p:cNvPr id="31" name="Rectángulo 30"/>
          <p:cNvSpPr/>
          <p:nvPr/>
        </p:nvSpPr>
        <p:spPr>
          <a:xfrm>
            <a:off x="2606009" y="1814387"/>
            <a:ext cx="774571" cy="246221"/>
          </a:xfrm>
          <a:prstGeom prst="rect">
            <a:avLst/>
          </a:prstGeom>
        </p:spPr>
        <p:txBody>
          <a:bodyPr wrap="none">
            <a:spAutoFit/>
          </a:bodyPr>
          <a:lstStyle/>
          <a:p>
            <a:pPr lvl="0" algn="just" eaLnBrk="1" hangingPunct="1">
              <a:spcBef>
                <a:spcPts val="0"/>
              </a:spcBef>
              <a:spcAft>
                <a:spcPts val="600"/>
              </a:spcAft>
              <a:buClr>
                <a:srgbClr val="CD0000"/>
              </a:buClr>
              <a:buSzPct val="110000"/>
            </a:pPr>
            <a:r>
              <a:rPr lang="es-MX" sz="1000" b="1" dirty="0" err="1" smtClean="0">
                <a:solidFill>
                  <a:schemeClr val="bg2">
                    <a:lumMod val="25000"/>
                  </a:schemeClr>
                </a:solidFill>
                <a:latin typeface="Century Gothic" panose="020B0502020202020204" pitchFamily="34" charset="0"/>
              </a:rPr>
              <a:t>Upstream</a:t>
            </a:r>
            <a:endParaRPr lang="es-MX" sz="1000" b="1" dirty="0">
              <a:solidFill>
                <a:schemeClr val="bg2">
                  <a:lumMod val="25000"/>
                </a:schemeClr>
              </a:solidFill>
              <a:latin typeface="Century Gothic" panose="020B0502020202020204" pitchFamily="34" charset="0"/>
            </a:endParaRPr>
          </a:p>
        </p:txBody>
      </p:sp>
      <p:sp>
        <p:nvSpPr>
          <p:cNvPr id="32" name="Rectángulo 31"/>
          <p:cNvSpPr/>
          <p:nvPr/>
        </p:nvSpPr>
        <p:spPr>
          <a:xfrm>
            <a:off x="3522195" y="1827688"/>
            <a:ext cx="838691" cy="246221"/>
          </a:xfrm>
          <a:prstGeom prst="rect">
            <a:avLst/>
          </a:prstGeom>
        </p:spPr>
        <p:txBody>
          <a:bodyPr wrap="none">
            <a:spAutoFit/>
          </a:bodyPr>
          <a:lstStyle/>
          <a:p>
            <a:pPr lvl="0" algn="just" eaLnBrk="1" hangingPunct="1">
              <a:spcBef>
                <a:spcPts val="0"/>
              </a:spcBef>
              <a:spcAft>
                <a:spcPts val="600"/>
              </a:spcAft>
              <a:buClr>
                <a:srgbClr val="CD0000"/>
              </a:buClr>
              <a:buSzPct val="110000"/>
            </a:pPr>
            <a:r>
              <a:rPr lang="es-MX" sz="1000" b="1" dirty="0" err="1" smtClean="0">
                <a:solidFill>
                  <a:schemeClr val="bg2">
                    <a:lumMod val="25000"/>
                  </a:schemeClr>
                </a:solidFill>
                <a:latin typeface="Century Gothic" panose="020B0502020202020204" pitchFamily="34" charset="0"/>
              </a:rPr>
              <a:t>Midstream</a:t>
            </a:r>
            <a:endParaRPr lang="es-MX" sz="1000" b="1" dirty="0">
              <a:solidFill>
                <a:schemeClr val="bg2">
                  <a:lumMod val="25000"/>
                </a:schemeClr>
              </a:solidFill>
              <a:latin typeface="Century Gothic" panose="020B0502020202020204" pitchFamily="34" charset="0"/>
            </a:endParaRPr>
          </a:p>
        </p:txBody>
      </p:sp>
      <p:sp>
        <p:nvSpPr>
          <p:cNvPr id="33" name="Rectángulo 32"/>
          <p:cNvSpPr/>
          <p:nvPr/>
        </p:nvSpPr>
        <p:spPr>
          <a:xfrm>
            <a:off x="4356390" y="1827688"/>
            <a:ext cx="958917" cy="246221"/>
          </a:xfrm>
          <a:prstGeom prst="rect">
            <a:avLst/>
          </a:prstGeom>
        </p:spPr>
        <p:txBody>
          <a:bodyPr wrap="none">
            <a:spAutoFit/>
          </a:bodyPr>
          <a:lstStyle/>
          <a:p>
            <a:pPr lvl="0" algn="just" eaLnBrk="1" hangingPunct="1">
              <a:spcBef>
                <a:spcPts val="0"/>
              </a:spcBef>
              <a:spcAft>
                <a:spcPts val="600"/>
              </a:spcAft>
              <a:buClr>
                <a:srgbClr val="CD0000"/>
              </a:buClr>
              <a:buSzPct val="110000"/>
            </a:pPr>
            <a:r>
              <a:rPr lang="es-MX" sz="1000" b="1" dirty="0" err="1" smtClean="0">
                <a:solidFill>
                  <a:schemeClr val="bg2">
                    <a:lumMod val="25000"/>
                  </a:schemeClr>
                </a:solidFill>
                <a:latin typeface="Century Gothic" panose="020B0502020202020204" pitchFamily="34" charset="0"/>
              </a:rPr>
              <a:t>Downstream</a:t>
            </a:r>
            <a:endParaRPr lang="es-MX" sz="1000" b="1" dirty="0">
              <a:solidFill>
                <a:schemeClr val="bg2">
                  <a:lumMod val="25000"/>
                </a:schemeClr>
              </a:solidFill>
              <a:latin typeface="Century Gothic" panose="020B0502020202020204" pitchFamily="34" charset="0"/>
            </a:endParaRPr>
          </a:p>
        </p:txBody>
      </p:sp>
      <p:sp>
        <p:nvSpPr>
          <p:cNvPr id="40" name="Rectángulo 39"/>
          <p:cNvSpPr/>
          <p:nvPr/>
        </p:nvSpPr>
        <p:spPr>
          <a:xfrm>
            <a:off x="7461084" y="1585815"/>
            <a:ext cx="976549" cy="261610"/>
          </a:xfrm>
          <a:prstGeom prst="rect">
            <a:avLst/>
          </a:prstGeom>
        </p:spPr>
        <p:txBody>
          <a:bodyPr wrap="none">
            <a:spAutoFit/>
          </a:bodyPr>
          <a:lstStyle/>
          <a:p>
            <a:pPr lvl="0" algn="just" eaLnBrk="1" hangingPunct="1">
              <a:spcBef>
                <a:spcPts val="0"/>
              </a:spcBef>
              <a:spcAft>
                <a:spcPts val="600"/>
              </a:spcAft>
              <a:buClr>
                <a:srgbClr val="CD0000"/>
              </a:buClr>
              <a:buSzPct val="110000"/>
            </a:pPr>
            <a:r>
              <a:rPr lang="es-MX" sz="1100" b="1" dirty="0" smtClean="0">
                <a:solidFill>
                  <a:srgbClr val="00B050"/>
                </a:solidFill>
                <a:latin typeface="Century Gothic" panose="020B0502020202020204" pitchFamily="34" charset="0"/>
              </a:rPr>
              <a:t>Distribución</a:t>
            </a:r>
            <a:endParaRPr lang="es-MX" sz="1100" b="1" dirty="0">
              <a:solidFill>
                <a:srgbClr val="00B050"/>
              </a:solidFill>
              <a:latin typeface="Century Gothic" panose="020B0502020202020204" pitchFamily="34" charset="0"/>
            </a:endParaRPr>
          </a:p>
        </p:txBody>
      </p:sp>
      <p:sp>
        <p:nvSpPr>
          <p:cNvPr id="41" name="Rectángulo 40"/>
          <p:cNvSpPr/>
          <p:nvPr/>
        </p:nvSpPr>
        <p:spPr>
          <a:xfrm>
            <a:off x="5969909" y="4297670"/>
            <a:ext cx="848674" cy="312155"/>
          </a:xfrm>
          <a:prstGeom prst="rect">
            <a:avLst/>
          </a:prstGeom>
          <a:no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s-MX" sz="1000" dirty="0" smtClean="0">
                <a:solidFill>
                  <a:schemeClr val="tx1"/>
                </a:solidFill>
                <a:latin typeface="Century Gothic" panose="020B0502020202020204" pitchFamily="34" charset="0"/>
              </a:rPr>
              <a:t>1%</a:t>
            </a:r>
            <a:endParaRPr lang="es-MX" sz="1000" dirty="0">
              <a:solidFill>
                <a:schemeClr val="tx1"/>
              </a:solidFill>
              <a:latin typeface="Century Gothic" panose="020B0502020202020204" pitchFamily="34" charset="0"/>
            </a:endParaRPr>
          </a:p>
        </p:txBody>
      </p:sp>
      <p:sp>
        <p:nvSpPr>
          <p:cNvPr id="42" name="Rectángulo 41"/>
          <p:cNvSpPr/>
          <p:nvPr/>
        </p:nvSpPr>
        <p:spPr>
          <a:xfrm>
            <a:off x="6070246" y="3312914"/>
            <a:ext cx="648000" cy="225999"/>
          </a:xfrm>
          <a:prstGeom prst="rect">
            <a:avLst/>
          </a:prstGeom>
          <a:solidFill>
            <a:schemeClr val="bg1">
              <a:lumMod val="8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s-MX" sz="1000" dirty="0" smtClean="0">
                <a:solidFill>
                  <a:schemeClr val="tx1"/>
                </a:solidFill>
                <a:latin typeface="Century Gothic" panose="020B0502020202020204" pitchFamily="34" charset="0"/>
              </a:rPr>
              <a:t>15%</a:t>
            </a:r>
            <a:endParaRPr lang="es-MX" sz="1000" dirty="0">
              <a:solidFill>
                <a:schemeClr val="tx1"/>
              </a:solidFill>
              <a:latin typeface="Century Gothic" panose="020B0502020202020204" pitchFamily="34" charset="0"/>
            </a:endParaRPr>
          </a:p>
        </p:txBody>
      </p:sp>
      <p:cxnSp>
        <p:nvCxnSpPr>
          <p:cNvPr id="26" name="Conector recto 25"/>
          <p:cNvCxnSpPr/>
          <p:nvPr/>
        </p:nvCxnSpPr>
        <p:spPr>
          <a:xfrm>
            <a:off x="2342829" y="2830971"/>
            <a:ext cx="6240454" cy="0"/>
          </a:xfrm>
          <a:prstGeom prst="line">
            <a:avLst/>
          </a:prstGeom>
          <a:ln w="12700">
            <a:solidFill>
              <a:srgbClr val="00B050"/>
            </a:solidFill>
            <a:prstDash val="sysDash"/>
          </a:ln>
          <a:effectLst/>
        </p:spPr>
        <p:style>
          <a:lnRef idx="2">
            <a:schemeClr val="accent1"/>
          </a:lnRef>
          <a:fillRef idx="0">
            <a:schemeClr val="accent1"/>
          </a:fillRef>
          <a:effectRef idx="1">
            <a:schemeClr val="accent1"/>
          </a:effectRef>
          <a:fontRef idx="minor">
            <a:schemeClr val="tx1"/>
          </a:fontRef>
        </p:style>
      </p:cxnSp>
      <p:sp>
        <p:nvSpPr>
          <p:cNvPr id="27" name="Terminador 26"/>
          <p:cNvSpPr/>
          <p:nvPr/>
        </p:nvSpPr>
        <p:spPr>
          <a:xfrm>
            <a:off x="7620997" y="6171282"/>
            <a:ext cx="1086282" cy="332031"/>
          </a:xfrm>
          <a:prstGeom prst="flowChartTerminator">
            <a:avLst/>
          </a:prstGeom>
          <a:solidFill>
            <a:schemeClr val="bg1">
              <a:lumMod val="65000"/>
            </a:schemeClr>
          </a:solidFill>
          <a:ln w="12700">
            <a:solidFill>
              <a:schemeClr val="bg1">
                <a:lumMod val="8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s-MX" sz="1050" dirty="0" smtClean="0">
                <a:solidFill>
                  <a:schemeClr val="bg1"/>
                </a:solidFill>
                <a:latin typeface="Century Gothic" panose="020B0502020202020204" pitchFamily="34" charset="0"/>
              </a:rPr>
              <a:t>Aprobado no invertido</a:t>
            </a:r>
            <a:endParaRPr lang="es-MX" sz="1050" dirty="0">
              <a:solidFill>
                <a:schemeClr val="bg1"/>
              </a:solidFill>
              <a:latin typeface="Century Gothic" panose="020B0502020202020204" pitchFamily="34" charset="0"/>
            </a:endParaRPr>
          </a:p>
        </p:txBody>
      </p:sp>
      <p:sp>
        <p:nvSpPr>
          <p:cNvPr id="28" name="2 Marcador de número de diapositiva"/>
          <p:cNvSpPr>
            <a:spLocks noGrp="1"/>
          </p:cNvSpPr>
          <p:nvPr>
            <p:ph type="sldNum" sz="quarter" idx="12"/>
          </p:nvPr>
        </p:nvSpPr>
        <p:spPr>
          <a:xfrm>
            <a:off x="8583283" y="6503313"/>
            <a:ext cx="457200" cy="365125"/>
          </a:xfrm>
        </p:spPr>
        <p:txBody>
          <a:bodyPr/>
          <a:lstStyle/>
          <a:p>
            <a:pPr algn="ctr"/>
            <a:r>
              <a:rPr lang="es-ES" altLang="es-MX" dirty="0" smtClean="0">
                <a:latin typeface="Century Gothic" panose="020B0502020202020204" pitchFamily="34" charset="0"/>
              </a:rPr>
              <a:t>7</a:t>
            </a:r>
            <a:endParaRPr lang="es-ES" altLang="es-MX" dirty="0">
              <a:latin typeface="Century Gothic" panose="020B0502020202020204" pitchFamily="34" charset="0"/>
            </a:endParaRPr>
          </a:p>
        </p:txBody>
      </p:sp>
    </p:spTree>
    <p:extLst>
      <p:ext uri="{BB962C8B-B14F-4D97-AF65-F5344CB8AC3E}">
        <p14:creationId xmlns:p14="http://schemas.microsoft.com/office/powerpoint/2010/main" val="3504906953"/>
      </p:ext>
    </p:extLst>
  </p:cSld>
  <p:clrMapOvr>
    <a:masterClrMapping/>
  </p:clrMapOvr>
  <p:timing>
    <p:tnLst>
      <p:par>
        <p:cTn id="1" dur="indefinite" restart="never" nodeType="tmRoot"/>
      </p:par>
    </p:tn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144000" y="288000"/>
            <a:ext cx="6096000" cy="631524"/>
          </a:xfrm>
        </p:spPr>
        <p:txBody>
          <a:bodyPr>
            <a:normAutofit/>
          </a:bodyPr>
          <a:lstStyle/>
          <a:p>
            <a:r>
              <a:rPr lang="es-MX" sz="2000" b="1" i="1" dirty="0">
                <a:latin typeface="Century Gothic" panose="020B0502020202020204" pitchFamily="34" charset="0"/>
              </a:rPr>
              <a:t>Pipeline </a:t>
            </a:r>
            <a:r>
              <a:rPr lang="es-MX" sz="2000" b="1" dirty="0">
                <a:latin typeface="Century Gothic" panose="020B0502020202020204" pitchFamily="34" charset="0"/>
              </a:rPr>
              <a:t>de CKD’s registrados </a:t>
            </a:r>
            <a:r>
              <a:rPr lang="es-MX" sz="2000" b="1" dirty="0" smtClean="0">
                <a:latin typeface="Century Gothic" panose="020B0502020202020204" pitchFamily="34" charset="0"/>
              </a:rPr>
              <a:t>PASE (1)</a:t>
            </a:r>
            <a:endParaRPr lang="es-MX" sz="2000" b="1" dirty="0">
              <a:latin typeface="Century Gothic" panose="020B0502020202020204" pitchFamily="34" charset="0"/>
            </a:endParaRPr>
          </a:p>
        </p:txBody>
      </p:sp>
      <p:sp>
        <p:nvSpPr>
          <p:cNvPr id="4" name="Rectángulo 3"/>
          <p:cNvSpPr/>
          <p:nvPr/>
        </p:nvSpPr>
        <p:spPr>
          <a:xfrm>
            <a:off x="3804249" y="6584556"/>
            <a:ext cx="4572000" cy="246221"/>
          </a:xfrm>
          <a:prstGeom prst="rect">
            <a:avLst/>
          </a:prstGeom>
        </p:spPr>
        <p:txBody>
          <a:bodyPr>
            <a:spAutoFit/>
          </a:bodyPr>
          <a:lstStyle/>
          <a:p>
            <a:pPr algn="r">
              <a:spcBef>
                <a:spcPts val="0"/>
              </a:spcBef>
              <a:spcAft>
                <a:spcPts val="600"/>
              </a:spcAft>
              <a:buClr>
                <a:srgbClr val="CD0000"/>
              </a:buClr>
              <a:buSzPct val="110000"/>
            </a:pPr>
            <a:r>
              <a:rPr lang="es-MX" altLang="es-MX" sz="1000" kern="0" dirty="0">
                <a:solidFill>
                  <a:prstClr val="black"/>
                </a:solidFill>
                <a:latin typeface="Century Gothic" panose="020B0502020202020204" pitchFamily="34" charset="0"/>
                <a:cs typeface="Arial" pitchFamily="34" charset="0"/>
              </a:rPr>
              <a:t>http://pase.plataformainfonavit.com/login</a:t>
            </a:r>
          </a:p>
        </p:txBody>
      </p:sp>
      <p:sp>
        <p:nvSpPr>
          <p:cNvPr id="5" name="4 Marcador de número de diapositiva"/>
          <p:cNvSpPr>
            <a:spLocks noGrp="1"/>
          </p:cNvSpPr>
          <p:nvPr>
            <p:ph type="sldNum" sz="quarter" idx="12"/>
          </p:nvPr>
        </p:nvSpPr>
        <p:spPr>
          <a:xfrm>
            <a:off x="8624836" y="6492875"/>
            <a:ext cx="450151" cy="365125"/>
          </a:xfrm>
        </p:spPr>
        <p:txBody>
          <a:bodyPr vert="horz" wrap="square" lIns="91440" tIns="45720" rIns="91440" bIns="45720" numCol="1" anchor="ctr" anchorCtr="0" compatLnSpc="1">
            <a:prstTxWarp prst="textNoShape">
              <a:avLst/>
            </a:prstTxWarp>
          </a:bodyPr>
          <a:lstStyle/>
          <a:p>
            <a:pPr algn="ctr"/>
            <a:r>
              <a:rPr lang="es-ES" altLang="es-MX" dirty="0" smtClean="0">
                <a:latin typeface="Century Gothic" panose="020B0502020202020204" pitchFamily="34" charset="0"/>
              </a:rPr>
              <a:t>8</a:t>
            </a:r>
            <a:endParaRPr lang="es-ES" altLang="es-MX" dirty="0">
              <a:latin typeface="Century Gothic" panose="020B0502020202020204" pitchFamily="34" charset="0"/>
            </a:endParaRPr>
          </a:p>
        </p:txBody>
      </p:sp>
      <p:graphicFrame>
        <p:nvGraphicFramePr>
          <p:cNvPr id="6" name="Tabla 5"/>
          <p:cNvGraphicFramePr>
            <a:graphicFrameLocks noGrp="1"/>
          </p:cNvGraphicFramePr>
          <p:nvPr/>
        </p:nvGraphicFramePr>
        <p:xfrm>
          <a:off x="836403" y="1811594"/>
          <a:ext cx="7471193" cy="4525962"/>
        </p:xfrm>
        <a:graphic>
          <a:graphicData uri="http://schemas.openxmlformats.org/drawingml/2006/table">
            <a:tbl>
              <a:tblPr/>
              <a:tblGrid>
                <a:gridCol w="1579480"/>
                <a:gridCol w="1228485"/>
                <a:gridCol w="2331614"/>
                <a:gridCol w="2331614"/>
              </a:tblGrid>
              <a:tr h="496408">
                <a:tc>
                  <a:txBody>
                    <a:bodyPr/>
                    <a:lstStyle/>
                    <a:p>
                      <a:pPr algn="ctr" fontAlgn="ctr"/>
                      <a:r>
                        <a:rPr lang="es-MX" sz="1100" b="1" i="0" u="none" strike="noStrike" dirty="0">
                          <a:solidFill>
                            <a:srgbClr val="FFFFFF"/>
                          </a:solidFill>
                          <a:effectLst/>
                          <a:latin typeface="Century Gothic" panose="020B0502020202020204" pitchFamily="34" charset="0"/>
                        </a:rPr>
                        <a:t>Nombre </a:t>
                      </a:r>
                    </a:p>
                  </a:txBody>
                  <a:tcPr marL="7521" marR="7521" marT="752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00000"/>
                    </a:solidFill>
                  </a:tcPr>
                </a:tc>
                <a:tc>
                  <a:txBody>
                    <a:bodyPr/>
                    <a:lstStyle/>
                    <a:p>
                      <a:pPr algn="ctr" fontAlgn="ctr"/>
                      <a:r>
                        <a:rPr lang="es-MX" sz="1100" b="1" i="0" u="none" strike="noStrike">
                          <a:solidFill>
                            <a:srgbClr val="FFFFFF"/>
                          </a:solidFill>
                          <a:effectLst/>
                          <a:latin typeface="Century Gothic" panose="020B0502020202020204" pitchFamily="34" charset="0"/>
                        </a:rPr>
                        <a:t>Sector</a:t>
                      </a:r>
                    </a:p>
                  </a:txBody>
                  <a:tcPr marL="7521" marR="7521" marT="752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00000"/>
                    </a:solidFill>
                  </a:tcPr>
                </a:tc>
                <a:tc>
                  <a:txBody>
                    <a:bodyPr/>
                    <a:lstStyle/>
                    <a:p>
                      <a:pPr algn="ctr" fontAlgn="ctr"/>
                      <a:r>
                        <a:rPr lang="es-MX" sz="1100" b="1" i="0" u="none" strike="noStrike">
                          <a:solidFill>
                            <a:srgbClr val="FFFFFF"/>
                          </a:solidFill>
                          <a:effectLst/>
                          <a:latin typeface="Century Gothic" panose="020B0502020202020204" pitchFamily="34" charset="0"/>
                        </a:rPr>
                        <a:t>Miembros clave</a:t>
                      </a:r>
                    </a:p>
                  </a:txBody>
                  <a:tcPr marL="7521" marR="7521" marT="7521" marB="0" anchor="ctr">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00000"/>
                    </a:solidFill>
                  </a:tcPr>
                </a:tc>
                <a:tc>
                  <a:txBody>
                    <a:bodyPr/>
                    <a:lstStyle/>
                    <a:p>
                      <a:pPr algn="ctr" fontAlgn="ctr"/>
                      <a:r>
                        <a:rPr lang="es-MX" sz="1100" b="1" i="0" u="none" strike="noStrike">
                          <a:solidFill>
                            <a:srgbClr val="FFFFFF"/>
                          </a:solidFill>
                          <a:effectLst/>
                          <a:latin typeface="Century Gothic" panose="020B0502020202020204" pitchFamily="34" charset="0"/>
                        </a:rPr>
                        <a:t>Estatus</a:t>
                      </a:r>
                    </a:p>
                  </a:txBody>
                  <a:tcPr marL="7521" marR="7521" marT="7521"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00000"/>
                    </a:solidFill>
                  </a:tcPr>
                </a:tc>
              </a:tr>
              <a:tr h="345981">
                <a:tc>
                  <a:txBody>
                    <a:bodyPr/>
                    <a:lstStyle/>
                    <a:p>
                      <a:pPr algn="ctr" fontAlgn="ctr"/>
                      <a:r>
                        <a:rPr lang="es-MX" sz="1100" b="0" i="0" u="none" strike="noStrike">
                          <a:solidFill>
                            <a:srgbClr val="000000"/>
                          </a:solidFill>
                          <a:effectLst/>
                          <a:latin typeface="Century Gothic" panose="020B0502020202020204" pitchFamily="34" charset="0"/>
                        </a:rPr>
                        <a:t>Artha</a:t>
                      </a:r>
                    </a:p>
                  </a:txBody>
                  <a:tcPr marL="7521" marR="7521" marT="7521" marB="0" anchor="ctr">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a:txBody>
                    <a:bodyPr/>
                    <a:lstStyle/>
                    <a:p>
                      <a:pPr algn="ctr" fontAlgn="ctr"/>
                      <a:r>
                        <a:rPr lang="es-MX" sz="1100" b="0" i="0" u="none" strike="noStrike">
                          <a:solidFill>
                            <a:srgbClr val="000000"/>
                          </a:solidFill>
                          <a:effectLst/>
                          <a:latin typeface="Century Gothic" panose="020B0502020202020204" pitchFamily="34" charset="0"/>
                        </a:rPr>
                        <a:t>Bienes raíces</a:t>
                      </a:r>
                    </a:p>
                  </a:txBody>
                  <a:tcPr marL="7521" marR="7521" marT="752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a:txBody>
                    <a:bodyPr/>
                    <a:lstStyle/>
                    <a:p>
                      <a:pPr algn="ctr" fontAlgn="ctr"/>
                      <a:r>
                        <a:rPr lang="es-MX" sz="1100" b="0" i="0" u="none" strike="noStrike">
                          <a:solidFill>
                            <a:srgbClr val="000000"/>
                          </a:solidFill>
                          <a:effectLst/>
                          <a:latin typeface="Century Gothic" panose="020B0502020202020204" pitchFamily="34" charset="0"/>
                        </a:rPr>
                        <a:t>Carlos Gutiérrez Andreassen</a:t>
                      </a:r>
                      <a:br>
                        <a:rPr lang="es-MX" sz="1100" b="0" i="0" u="none" strike="noStrike">
                          <a:solidFill>
                            <a:srgbClr val="000000"/>
                          </a:solidFill>
                          <a:effectLst/>
                          <a:latin typeface="Century Gothic" panose="020B0502020202020204" pitchFamily="34" charset="0"/>
                        </a:rPr>
                      </a:br>
                      <a:r>
                        <a:rPr lang="es-MX" sz="1100" b="0" i="0" u="none" strike="noStrike">
                          <a:solidFill>
                            <a:srgbClr val="000000"/>
                          </a:solidFill>
                          <a:effectLst/>
                          <a:latin typeface="Century Gothic" panose="020B0502020202020204" pitchFamily="34" charset="0"/>
                        </a:rPr>
                        <a:t>Germán Ahumada Alduncin</a:t>
                      </a:r>
                    </a:p>
                  </a:txBody>
                  <a:tcPr marL="7521" marR="7521" marT="752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a:txBody>
                    <a:bodyPr/>
                    <a:lstStyle/>
                    <a:p>
                      <a:pPr algn="ctr" fontAlgn="ctr"/>
                      <a:r>
                        <a:rPr lang="es-MX" sz="1100" b="0" i="0" u="none" strike="noStrike">
                          <a:solidFill>
                            <a:srgbClr val="000000"/>
                          </a:solidFill>
                          <a:effectLst/>
                          <a:latin typeface="Century Gothic" panose="020B0502020202020204" pitchFamily="34" charset="0"/>
                        </a:rPr>
                        <a:t>2 Reuniones de trabajo</a:t>
                      </a:r>
                    </a:p>
                  </a:txBody>
                  <a:tcPr marL="7521" marR="7521" marT="752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r>
              <a:tr h="518972">
                <a:tc>
                  <a:txBody>
                    <a:bodyPr/>
                    <a:lstStyle/>
                    <a:p>
                      <a:pPr algn="ctr" fontAlgn="ctr"/>
                      <a:r>
                        <a:rPr lang="es-MX" sz="1100" b="0" i="0" u="none" strike="noStrike">
                          <a:solidFill>
                            <a:srgbClr val="000000"/>
                          </a:solidFill>
                          <a:effectLst/>
                          <a:latin typeface="Century Gothic" panose="020B0502020202020204" pitchFamily="34" charset="0"/>
                        </a:rPr>
                        <a:t>Delta</a:t>
                      </a:r>
                    </a:p>
                  </a:txBody>
                  <a:tcPr marL="7521" marR="7521" marT="7521" marB="0" anchor="ctr">
                    <a:lnL>
                      <a:noFill/>
                    </a:lnL>
                    <a:lnR w="6350" cap="flat" cmpd="sng" algn="ctr">
                      <a:solidFill>
                        <a:srgbClr val="000000"/>
                      </a:solidFill>
                      <a:prstDash val="solid"/>
                      <a:round/>
                      <a:headEnd type="none" w="med" len="med"/>
                      <a:tailEnd type="none" w="med" len="med"/>
                    </a:lnR>
                    <a:lnT>
                      <a:noFill/>
                    </a:lnT>
                    <a:lnB>
                      <a:noFill/>
                    </a:lnB>
                    <a:solidFill>
                      <a:srgbClr val="E7E6E6"/>
                    </a:solidFill>
                  </a:tcPr>
                </a:tc>
                <a:tc>
                  <a:txBody>
                    <a:bodyPr/>
                    <a:lstStyle/>
                    <a:p>
                      <a:pPr algn="ctr" fontAlgn="ctr"/>
                      <a:r>
                        <a:rPr lang="es-MX" sz="1100" b="0" i="0" u="none" strike="noStrike">
                          <a:solidFill>
                            <a:srgbClr val="000000"/>
                          </a:solidFill>
                          <a:effectLst/>
                          <a:latin typeface="Century Gothic" panose="020B0502020202020204" pitchFamily="34" charset="0"/>
                        </a:rPr>
                        <a:t>Bienes raíces</a:t>
                      </a:r>
                    </a:p>
                  </a:txBody>
                  <a:tcPr marL="7521" marR="7521" marT="752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E7E6E6"/>
                    </a:solidFill>
                  </a:tcPr>
                </a:tc>
                <a:tc>
                  <a:txBody>
                    <a:bodyPr/>
                    <a:lstStyle/>
                    <a:p>
                      <a:pPr algn="ctr" fontAlgn="ctr"/>
                      <a:r>
                        <a:rPr lang="pt-BR" sz="1100" b="0" i="0" u="none" strike="noStrike">
                          <a:solidFill>
                            <a:srgbClr val="000000"/>
                          </a:solidFill>
                          <a:effectLst/>
                          <a:latin typeface="Century Gothic" panose="020B0502020202020204" pitchFamily="34" charset="0"/>
                        </a:rPr>
                        <a:t>Federico Garza Santos</a:t>
                      </a:r>
                      <a:br>
                        <a:rPr lang="pt-BR" sz="1100" b="0" i="0" u="none" strike="noStrike">
                          <a:solidFill>
                            <a:srgbClr val="000000"/>
                          </a:solidFill>
                          <a:effectLst/>
                          <a:latin typeface="Century Gothic" panose="020B0502020202020204" pitchFamily="34" charset="0"/>
                        </a:rPr>
                      </a:br>
                      <a:r>
                        <a:rPr lang="pt-BR" sz="1100" b="0" i="0" u="none" strike="noStrike">
                          <a:solidFill>
                            <a:srgbClr val="000000"/>
                          </a:solidFill>
                          <a:effectLst/>
                          <a:latin typeface="Century Gothic" panose="020B0502020202020204" pitchFamily="34" charset="0"/>
                        </a:rPr>
                        <a:t>Ernesto Dieck Assad</a:t>
                      </a:r>
                      <a:br>
                        <a:rPr lang="pt-BR" sz="1100" b="0" i="0" u="none" strike="noStrike">
                          <a:solidFill>
                            <a:srgbClr val="000000"/>
                          </a:solidFill>
                          <a:effectLst/>
                          <a:latin typeface="Century Gothic" panose="020B0502020202020204" pitchFamily="34" charset="0"/>
                        </a:rPr>
                      </a:br>
                      <a:r>
                        <a:rPr lang="pt-BR" sz="1100" b="0" i="0" u="none" strike="noStrike">
                          <a:solidFill>
                            <a:srgbClr val="000000"/>
                          </a:solidFill>
                          <a:effectLst/>
                          <a:latin typeface="Century Gothic" panose="020B0502020202020204" pitchFamily="34" charset="0"/>
                        </a:rPr>
                        <a:t>Rodrigo Cerna Colin</a:t>
                      </a:r>
                    </a:p>
                  </a:txBody>
                  <a:tcPr marL="7521" marR="7521" marT="752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E7E6E6"/>
                    </a:solidFill>
                  </a:tcPr>
                </a:tc>
                <a:tc>
                  <a:txBody>
                    <a:bodyPr/>
                    <a:lstStyle/>
                    <a:p>
                      <a:pPr algn="ctr" fontAlgn="ctr"/>
                      <a:r>
                        <a:rPr lang="es-MX" sz="1100" b="0" i="0" u="none" strike="noStrike">
                          <a:solidFill>
                            <a:srgbClr val="000000"/>
                          </a:solidFill>
                          <a:effectLst/>
                          <a:latin typeface="Century Gothic" panose="020B0502020202020204" pitchFamily="34" charset="0"/>
                        </a:rPr>
                        <a:t>Pendiente</a:t>
                      </a:r>
                    </a:p>
                  </a:txBody>
                  <a:tcPr marL="7521" marR="7521" marT="752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E7E6E6"/>
                    </a:solidFill>
                  </a:tcPr>
                </a:tc>
              </a:tr>
              <a:tr h="518972">
                <a:tc>
                  <a:txBody>
                    <a:bodyPr/>
                    <a:lstStyle/>
                    <a:p>
                      <a:pPr algn="ctr" fontAlgn="ctr"/>
                      <a:r>
                        <a:rPr lang="es-MX" sz="1100" b="0" i="0" u="none" strike="noStrike">
                          <a:solidFill>
                            <a:srgbClr val="000000"/>
                          </a:solidFill>
                          <a:effectLst/>
                          <a:latin typeface="Century Gothic" panose="020B0502020202020204" pitchFamily="34" charset="0"/>
                        </a:rPr>
                        <a:t>Be Grand</a:t>
                      </a:r>
                    </a:p>
                  </a:txBody>
                  <a:tcPr marL="7521" marR="7521" marT="7521" marB="0" anchor="ctr">
                    <a:lnL>
                      <a:noFill/>
                    </a:lnL>
                    <a:lnR w="6350" cap="flat" cmpd="sng" algn="ctr">
                      <a:solidFill>
                        <a:srgbClr val="000000"/>
                      </a:solidFill>
                      <a:prstDash val="solid"/>
                      <a:round/>
                      <a:headEnd type="none" w="med" len="med"/>
                      <a:tailEnd type="none" w="med" len="med"/>
                    </a:lnR>
                    <a:lnT>
                      <a:noFill/>
                    </a:lnT>
                    <a:lnB>
                      <a:noFill/>
                    </a:lnB>
                  </a:tcPr>
                </a:tc>
                <a:tc>
                  <a:txBody>
                    <a:bodyPr/>
                    <a:lstStyle/>
                    <a:p>
                      <a:pPr algn="ctr" fontAlgn="ctr"/>
                      <a:r>
                        <a:rPr lang="es-MX" sz="1100" b="0" i="0" u="none" strike="noStrike">
                          <a:solidFill>
                            <a:srgbClr val="000000"/>
                          </a:solidFill>
                          <a:effectLst/>
                          <a:latin typeface="Century Gothic" panose="020B0502020202020204" pitchFamily="34" charset="0"/>
                        </a:rPr>
                        <a:t>Bienes raíces</a:t>
                      </a:r>
                    </a:p>
                  </a:txBody>
                  <a:tcPr marL="7521" marR="7521" marT="752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ctr"/>
                      <a:r>
                        <a:rPr lang="es-MX" sz="1100" b="0" i="0" u="none" strike="noStrike">
                          <a:solidFill>
                            <a:srgbClr val="000000"/>
                          </a:solidFill>
                          <a:effectLst/>
                          <a:latin typeface="Century Gothic" panose="020B0502020202020204" pitchFamily="34" charset="0"/>
                        </a:rPr>
                        <a:t>Nicolás Carrancedo Ocejo </a:t>
                      </a:r>
                      <a:br>
                        <a:rPr lang="es-MX" sz="1100" b="0" i="0" u="none" strike="noStrike">
                          <a:solidFill>
                            <a:srgbClr val="000000"/>
                          </a:solidFill>
                          <a:effectLst/>
                          <a:latin typeface="Century Gothic" panose="020B0502020202020204" pitchFamily="34" charset="0"/>
                        </a:rPr>
                      </a:br>
                      <a:r>
                        <a:rPr lang="es-MX" sz="1100" b="0" i="0" u="none" strike="noStrike">
                          <a:solidFill>
                            <a:srgbClr val="000000"/>
                          </a:solidFill>
                          <a:effectLst/>
                          <a:latin typeface="Century Gothic" panose="020B0502020202020204" pitchFamily="34" charset="0"/>
                        </a:rPr>
                        <a:t>José Luis Muñoz Domínguez </a:t>
                      </a:r>
                      <a:br>
                        <a:rPr lang="es-MX" sz="1100" b="0" i="0" u="none" strike="noStrike">
                          <a:solidFill>
                            <a:srgbClr val="000000"/>
                          </a:solidFill>
                          <a:effectLst/>
                          <a:latin typeface="Century Gothic" panose="020B0502020202020204" pitchFamily="34" charset="0"/>
                        </a:rPr>
                      </a:br>
                      <a:r>
                        <a:rPr lang="es-MX" sz="1100" b="0" i="0" u="none" strike="noStrike">
                          <a:solidFill>
                            <a:srgbClr val="000000"/>
                          </a:solidFill>
                          <a:effectLst/>
                          <a:latin typeface="Century Gothic" panose="020B0502020202020204" pitchFamily="34" charset="0"/>
                        </a:rPr>
                        <a:t>Eduardo Sierra Roffe </a:t>
                      </a:r>
                    </a:p>
                  </a:txBody>
                  <a:tcPr marL="7521" marR="7521" marT="752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ctr"/>
                      <a:r>
                        <a:rPr lang="es-MX" sz="1100" b="0" i="0" u="none" strike="noStrike" dirty="0">
                          <a:solidFill>
                            <a:srgbClr val="000000"/>
                          </a:solidFill>
                          <a:effectLst/>
                          <a:latin typeface="Century Gothic" panose="020B0502020202020204" pitchFamily="34" charset="0"/>
                        </a:rPr>
                        <a:t>Pendiente</a:t>
                      </a:r>
                    </a:p>
                  </a:txBody>
                  <a:tcPr marL="7521" marR="7521" marT="752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r>
              <a:tr h="631792">
                <a:tc>
                  <a:txBody>
                    <a:bodyPr/>
                    <a:lstStyle/>
                    <a:p>
                      <a:pPr algn="ctr" fontAlgn="ctr"/>
                      <a:r>
                        <a:rPr lang="es-MX" sz="1100" b="0" i="0" u="none" strike="noStrike">
                          <a:solidFill>
                            <a:srgbClr val="000000"/>
                          </a:solidFill>
                          <a:effectLst/>
                          <a:latin typeface="Century Gothic" panose="020B0502020202020204" pitchFamily="34" charset="0"/>
                        </a:rPr>
                        <a:t>TUCK17</a:t>
                      </a:r>
                    </a:p>
                  </a:txBody>
                  <a:tcPr marL="7521" marR="7521" marT="7521" marB="0" anchor="ctr">
                    <a:lnL>
                      <a:noFill/>
                    </a:lnL>
                    <a:lnR w="6350" cap="flat" cmpd="sng" algn="ctr">
                      <a:solidFill>
                        <a:srgbClr val="000000"/>
                      </a:solidFill>
                      <a:prstDash val="solid"/>
                      <a:round/>
                      <a:headEnd type="none" w="med" len="med"/>
                      <a:tailEnd type="none" w="med" len="med"/>
                    </a:lnR>
                    <a:lnT>
                      <a:noFill/>
                    </a:lnT>
                    <a:lnB>
                      <a:noFill/>
                    </a:lnB>
                    <a:solidFill>
                      <a:srgbClr val="E7E6E6"/>
                    </a:solidFill>
                  </a:tcPr>
                </a:tc>
                <a:tc>
                  <a:txBody>
                    <a:bodyPr/>
                    <a:lstStyle/>
                    <a:p>
                      <a:pPr algn="ctr" fontAlgn="ctr"/>
                      <a:r>
                        <a:rPr lang="es-MX" sz="1100" b="0" i="0" u="none" strike="noStrike">
                          <a:solidFill>
                            <a:srgbClr val="000000"/>
                          </a:solidFill>
                          <a:effectLst/>
                          <a:latin typeface="Century Gothic" panose="020B0502020202020204" pitchFamily="34" charset="0"/>
                        </a:rPr>
                        <a:t>Bienes raíces</a:t>
                      </a:r>
                    </a:p>
                  </a:txBody>
                  <a:tcPr marL="7521" marR="7521" marT="752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E7E6E6"/>
                    </a:solidFill>
                  </a:tcPr>
                </a:tc>
                <a:tc>
                  <a:txBody>
                    <a:bodyPr/>
                    <a:lstStyle/>
                    <a:p>
                      <a:pPr algn="ctr" fontAlgn="ctr"/>
                      <a:r>
                        <a:rPr lang="es-MX" sz="1100" b="0" i="0" u="none" strike="noStrike">
                          <a:solidFill>
                            <a:srgbClr val="000000"/>
                          </a:solidFill>
                          <a:effectLst/>
                          <a:latin typeface="Century Gothic" panose="020B0502020202020204" pitchFamily="34" charset="0"/>
                        </a:rPr>
                        <a:t>ND</a:t>
                      </a:r>
                    </a:p>
                  </a:txBody>
                  <a:tcPr marL="7521" marR="7521" marT="752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E7E6E6"/>
                    </a:solidFill>
                  </a:tcPr>
                </a:tc>
                <a:tc>
                  <a:txBody>
                    <a:bodyPr/>
                    <a:lstStyle/>
                    <a:p>
                      <a:pPr algn="ctr" fontAlgn="ctr"/>
                      <a:r>
                        <a:rPr lang="es-MX" sz="1100" b="0" i="0" u="none" strike="noStrike">
                          <a:solidFill>
                            <a:srgbClr val="000000"/>
                          </a:solidFill>
                          <a:effectLst/>
                          <a:latin typeface="Century Gothic" panose="020B0502020202020204" pitchFamily="34" charset="0"/>
                        </a:rPr>
                        <a:t>Pendiente</a:t>
                      </a:r>
                    </a:p>
                  </a:txBody>
                  <a:tcPr marL="7521" marR="7521" marT="752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E7E6E6"/>
                    </a:solidFill>
                  </a:tcPr>
                </a:tc>
              </a:tr>
              <a:tr h="1037944">
                <a:tc>
                  <a:txBody>
                    <a:bodyPr/>
                    <a:lstStyle/>
                    <a:p>
                      <a:pPr algn="ctr" fontAlgn="ctr"/>
                      <a:r>
                        <a:rPr lang="es-MX" sz="1100" b="0" i="0" u="none" strike="noStrike">
                          <a:solidFill>
                            <a:srgbClr val="000000"/>
                          </a:solidFill>
                          <a:effectLst/>
                          <a:latin typeface="Century Gothic" panose="020B0502020202020204" pitchFamily="34" charset="0"/>
                        </a:rPr>
                        <a:t>O'Donell</a:t>
                      </a:r>
                    </a:p>
                  </a:txBody>
                  <a:tcPr marL="7521" marR="7521" marT="7521" marB="0" anchor="ctr">
                    <a:lnL>
                      <a:noFill/>
                    </a:lnL>
                    <a:lnR w="6350" cap="flat" cmpd="sng" algn="ctr">
                      <a:solidFill>
                        <a:srgbClr val="000000"/>
                      </a:solidFill>
                      <a:prstDash val="solid"/>
                      <a:round/>
                      <a:headEnd type="none" w="med" len="med"/>
                      <a:tailEnd type="none" w="med" len="med"/>
                    </a:lnR>
                    <a:lnT>
                      <a:noFill/>
                    </a:lnT>
                    <a:lnB>
                      <a:noFill/>
                    </a:lnB>
                  </a:tcPr>
                </a:tc>
                <a:tc>
                  <a:txBody>
                    <a:bodyPr/>
                    <a:lstStyle/>
                    <a:p>
                      <a:pPr algn="ctr" fontAlgn="ctr"/>
                      <a:r>
                        <a:rPr lang="es-MX" sz="1100" b="0" i="0" u="none" strike="noStrike">
                          <a:solidFill>
                            <a:srgbClr val="000000"/>
                          </a:solidFill>
                          <a:effectLst/>
                          <a:latin typeface="Century Gothic" panose="020B0502020202020204" pitchFamily="34" charset="0"/>
                        </a:rPr>
                        <a:t>Bienes raíces</a:t>
                      </a:r>
                    </a:p>
                  </a:txBody>
                  <a:tcPr marL="7521" marR="7521" marT="752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ctr"/>
                      <a:r>
                        <a:rPr lang="es-MX" sz="1100" b="0" i="0" u="none" strike="noStrike">
                          <a:solidFill>
                            <a:srgbClr val="000000"/>
                          </a:solidFill>
                          <a:effectLst/>
                          <a:latin typeface="Century Gothic" panose="020B0502020202020204" pitchFamily="34" charset="0"/>
                        </a:rPr>
                        <a:t>John David O’Donnell Dwyer</a:t>
                      </a:r>
                      <a:br>
                        <a:rPr lang="es-MX" sz="1100" b="0" i="0" u="none" strike="noStrike">
                          <a:solidFill>
                            <a:srgbClr val="000000"/>
                          </a:solidFill>
                          <a:effectLst/>
                          <a:latin typeface="Century Gothic" panose="020B0502020202020204" pitchFamily="34" charset="0"/>
                        </a:rPr>
                      </a:br>
                      <a:r>
                        <a:rPr lang="es-MX" sz="1100" b="0" i="0" u="none" strike="noStrike">
                          <a:solidFill>
                            <a:srgbClr val="000000"/>
                          </a:solidFill>
                          <a:effectLst/>
                          <a:latin typeface="Century Gothic" panose="020B0502020202020204" pitchFamily="34" charset="0"/>
                        </a:rPr>
                        <a:t>Javier Luna Luna </a:t>
                      </a:r>
                      <a:br>
                        <a:rPr lang="es-MX" sz="1100" b="0" i="0" u="none" strike="noStrike">
                          <a:solidFill>
                            <a:srgbClr val="000000"/>
                          </a:solidFill>
                          <a:effectLst/>
                          <a:latin typeface="Century Gothic" panose="020B0502020202020204" pitchFamily="34" charset="0"/>
                        </a:rPr>
                      </a:br>
                      <a:r>
                        <a:rPr lang="es-MX" sz="1100" b="0" i="0" u="none" strike="noStrike">
                          <a:solidFill>
                            <a:srgbClr val="000000"/>
                          </a:solidFill>
                          <a:effectLst/>
                          <a:latin typeface="Century Gothic" panose="020B0502020202020204" pitchFamily="34" charset="0"/>
                        </a:rPr>
                        <a:t>Rafael Omar Terán Cañizares </a:t>
                      </a:r>
                      <a:br>
                        <a:rPr lang="es-MX" sz="1100" b="0" i="0" u="none" strike="noStrike">
                          <a:solidFill>
                            <a:srgbClr val="000000"/>
                          </a:solidFill>
                          <a:effectLst/>
                          <a:latin typeface="Century Gothic" panose="020B0502020202020204" pitchFamily="34" charset="0"/>
                        </a:rPr>
                      </a:br>
                      <a:r>
                        <a:rPr lang="es-MX" sz="1100" b="0" i="0" u="none" strike="noStrike">
                          <a:solidFill>
                            <a:srgbClr val="000000"/>
                          </a:solidFill>
                          <a:effectLst/>
                          <a:latin typeface="Century Gothic" panose="020B0502020202020204" pitchFamily="34" charset="0"/>
                        </a:rPr>
                        <a:t>Mario del Bosque Martínez</a:t>
                      </a:r>
                      <a:br>
                        <a:rPr lang="es-MX" sz="1100" b="0" i="0" u="none" strike="noStrike">
                          <a:solidFill>
                            <a:srgbClr val="000000"/>
                          </a:solidFill>
                          <a:effectLst/>
                          <a:latin typeface="Century Gothic" panose="020B0502020202020204" pitchFamily="34" charset="0"/>
                        </a:rPr>
                      </a:br>
                      <a:r>
                        <a:rPr lang="es-MX" sz="1100" b="0" i="0" u="none" strike="noStrike">
                          <a:solidFill>
                            <a:srgbClr val="000000"/>
                          </a:solidFill>
                          <a:effectLst/>
                          <a:latin typeface="Century Gothic" panose="020B0502020202020204" pitchFamily="34" charset="0"/>
                        </a:rPr>
                        <a:t>Miguel Ángel Delgado Castillo</a:t>
                      </a:r>
                      <a:br>
                        <a:rPr lang="es-MX" sz="1100" b="0" i="0" u="none" strike="noStrike">
                          <a:solidFill>
                            <a:srgbClr val="000000"/>
                          </a:solidFill>
                          <a:effectLst/>
                          <a:latin typeface="Century Gothic" panose="020B0502020202020204" pitchFamily="34" charset="0"/>
                        </a:rPr>
                      </a:br>
                      <a:endParaRPr lang="es-MX" sz="1100" b="0" i="0" u="none" strike="noStrike">
                        <a:solidFill>
                          <a:srgbClr val="000000"/>
                        </a:solidFill>
                        <a:effectLst/>
                        <a:latin typeface="Century Gothic" panose="020B0502020202020204" pitchFamily="34" charset="0"/>
                      </a:endParaRPr>
                    </a:p>
                  </a:txBody>
                  <a:tcPr marL="7521" marR="7521" marT="752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ctr"/>
                      <a:r>
                        <a:rPr lang="es-MX" sz="1100" b="0" i="0" u="none" strike="noStrike">
                          <a:solidFill>
                            <a:srgbClr val="000000"/>
                          </a:solidFill>
                          <a:effectLst/>
                          <a:latin typeface="Century Gothic" panose="020B0502020202020204" pitchFamily="34" charset="0"/>
                        </a:rPr>
                        <a:t>Pendiente</a:t>
                      </a:r>
                    </a:p>
                  </a:txBody>
                  <a:tcPr marL="7521" marR="7521" marT="752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r>
              <a:tr h="518972">
                <a:tc>
                  <a:txBody>
                    <a:bodyPr/>
                    <a:lstStyle/>
                    <a:p>
                      <a:pPr algn="ctr" fontAlgn="ctr"/>
                      <a:r>
                        <a:rPr lang="es-MX" sz="1100" b="0" i="0" u="none" strike="noStrike">
                          <a:solidFill>
                            <a:srgbClr val="000000"/>
                          </a:solidFill>
                          <a:effectLst/>
                          <a:latin typeface="Century Gothic" panose="020B0502020202020204" pitchFamily="34" charset="0"/>
                        </a:rPr>
                        <a:t>Northgate</a:t>
                      </a:r>
                    </a:p>
                  </a:txBody>
                  <a:tcPr marL="7521" marR="7521" marT="7521" marB="0" anchor="ctr">
                    <a:lnL>
                      <a:noFill/>
                    </a:lnL>
                    <a:lnR w="6350" cap="flat" cmpd="sng" algn="ctr">
                      <a:solidFill>
                        <a:srgbClr val="000000"/>
                      </a:solidFill>
                      <a:prstDash val="solid"/>
                      <a:round/>
                      <a:headEnd type="none" w="med" len="med"/>
                      <a:tailEnd type="none" w="med" len="med"/>
                    </a:lnR>
                    <a:lnT>
                      <a:noFill/>
                    </a:lnT>
                    <a:lnB>
                      <a:noFill/>
                    </a:lnB>
                    <a:solidFill>
                      <a:srgbClr val="E7E6E6"/>
                    </a:solidFill>
                  </a:tcPr>
                </a:tc>
                <a:tc>
                  <a:txBody>
                    <a:bodyPr/>
                    <a:lstStyle/>
                    <a:p>
                      <a:pPr algn="ctr" fontAlgn="ctr"/>
                      <a:r>
                        <a:rPr lang="es-MX" sz="1100" b="0" i="0" u="none" strike="noStrike">
                          <a:solidFill>
                            <a:srgbClr val="000000"/>
                          </a:solidFill>
                          <a:effectLst/>
                          <a:latin typeface="Century Gothic" panose="020B0502020202020204" pitchFamily="34" charset="0"/>
                        </a:rPr>
                        <a:t>Capital privado</a:t>
                      </a:r>
                    </a:p>
                  </a:txBody>
                  <a:tcPr marL="7521" marR="7521" marT="752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E7E6E6"/>
                    </a:solidFill>
                  </a:tcPr>
                </a:tc>
                <a:tc>
                  <a:txBody>
                    <a:bodyPr/>
                    <a:lstStyle/>
                    <a:p>
                      <a:pPr algn="ctr" fontAlgn="ctr"/>
                      <a:r>
                        <a:rPr lang="pt-BR" sz="1100" b="0" i="0" u="none" strike="noStrike">
                          <a:solidFill>
                            <a:srgbClr val="000000"/>
                          </a:solidFill>
                          <a:effectLst/>
                          <a:latin typeface="Century Gothic" panose="020B0502020202020204" pitchFamily="34" charset="0"/>
                        </a:rPr>
                        <a:t>Alfredo Alfaro</a:t>
                      </a:r>
                      <a:br>
                        <a:rPr lang="pt-BR" sz="1100" b="0" i="0" u="none" strike="noStrike">
                          <a:solidFill>
                            <a:srgbClr val="000000"/>
                          </a:solidFill>
                          <a:effectLst/>
                          <a:latin typeface="Century Gothic" panose="020B0502020202020204" pitchFamily="34" charset="0"/>
                        </a:rPr>
                      </a:br>
                      <a:r>
                        <a:rPr lang="pt-BR" sz="1100" b="0" i="0" u="none" strike="noStrike">
                          <a:solidFill>
                            <a:srgbClr val="000000"/>
                          </a:solidFill>
                          <a:effectLst/>
                          <a:latin typeface="Century Gothic" panose="020B0502020202020204" pitchFamily="34" charset="0"/>
                        </a:rPr>
                        <a:t>Eduardo Mapes</a:t>
                      </a:r>
                      <a:br>
                        <a:rPr lang="pt-BR" sz="1100" b="0" i="0" u="none" strike="noStrike">
                          <a:solidFill>
                            <a:srgbClr val="000000"/>
                          </a:solidFill>
                          <a:effectLst/>
                          <a:latin typeface="Century Gothic" panose="020B0502020202020204" pitchFamily="34" charset="0"/>
                        </a:rPr>
                      </a:br>
                      <a:r>
                        <a:rPr lang="pt-BR" sz="1100" b="0" i="0" u="none" strike="noStrike">
                          <a:solidFill>
                            <a:srgbClr val="000000"/>
                          </a:solidFill>
                          <a:effectLst/>
                          <a:latin typeface="Century Gothic" panose="020B0502020202020204" pitchFamily="34" charset="0"/>
                        </a:rPr>
                        <a:t>Gabriel Mizrahi</a:t>
                      </a:r>
                    </a:p>
                  </a:txBody>
                  <a:tcPr marL="7521" marR="7521" marT="752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E7E6E6"/>
                    </a:solidFill>
                  </a:tcPr>
                </a:tc>
                <a:tc>
                  <a:txBody>
                    <a:bodyPr/>
                    <a:lstStyle/>
                    <a:p>
                      <a:pPr algn="ctr" fontAlgn="ctr"/>
                      <a:r>
                        <a:rPr lang="es-MX" sz="1100" b="0" i="0" u="none" strike="noStrike">
                          <a:solidFill>
                            <a:srgbClr val="000000"/>
                          </a:solidFill>
                          <a:effectLst/>
                          <a:latin typeface="Century Gothic" panose="020B0502020202020204" pitchFamily="34" charset="0"/>
                        </a:rPr>
                        <a:t>Reuniones de trabajo</a:t>
                      </a:r>
                    </a:p>
                  </a:txBody>
                  <a:tcPr marL="7521" marR="7521" marT="752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E7E6E6"/>
                    </a:solidFill>
                  </a:tcPr>
                </a:tc>
              </a:tr>
              <a:tr h="456921">
                <a:tc>
                  <a:txBody>
                    <a:bodyPr/>
                    <a:lstStyle/>
                    <a:p>
                      <a:pPr algn="ctr" fontAlgn="ctr"/>
                      <a:r>
                        <a:rPr lang="es-MX" sz="1100" b="0" i="0" u="none" strike="noStrike">
                          <a:solidFill>
                            <a:srgbClr val="000000"/>
                          </a:solidFill>
                          <a:effectLst/>
                          <a:latin typeface="Century Gothic" panose="020B0502020202020204" pitchFamily="34" charset="0"/>
                        </a:rPr>
                        <a:t>Sailbridge</a:t>
                      </a:r>
                    </a:p>
                  </a:txBody>
                  <a:tcPr marL="7521" marR="7521" marT="7521" marB="0" anchor="ctr">
                    <a:lnL>
                      <a:noFill/>
                    </a:lnL>
                    <a:lnR w="6350" cap="flat" cmpd="sng" algn="ctr">
                      <a:solidFill>
                        <a:srgbClr val="000000"/>
                      </a:solidFill>
                      <a:prstDash val="solid"/>
                      <a:round/>
                      <a:headEnd type="none" w="med" len="med"/>
                      <a:tailEnd type="none" w="med" len="med"/>
                    </a:lnR>
                    <a:lnT>
                      <a:noFill/>
                    </a:lnT>
                    <a:lnB>
                      <a:noFill/>
                    </a:lnB>
                  </a:tcPr>
                </a:tc>
                <a:tc>
                  <a:txBody>
                    <a:bodyPr/>
                    <a:lstStyle/>
                    <a:p>
                      <a:pPr algn="ctr" fontAlgn="ctr"/>
                      <a:r>
                        <a:rPr lang="es-MX" sz="1100" b="0" i="0" u="none" strike="noStrike">
                          <a:solidFill>
                            <a:srgbClr val="000000"/>
                          </a:solidFill>
                          <a:effectLst/>
                          <a:latin typeface="Century Gothic" panose="020B0502020202020204" pitchFamily="34" charset="0"/>
                        </a:rPr>
                        <a:t>Capital privado</a:t>
                      </a:r>
                    </a:p>
                  </a:txBody>
                  <a:tcPr marL="7521" marR="7521" marT="752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ctr"/>
                      <a:r>
                        <a:rPr lang="es-MX" sz="1100" b="0" i="0" u="none" strike="noStrike">
                          <a:solidFill>
                            <a:srgbClr val="000000"/>
                          </a:solidFill>
                          <a:effectLst/>
                          <a:latin typeface="Century Gothic" panose="020B0502020202020204" pitchFamily="34" charset="0"/>
                        </a:rPr>
                        <a:t> Javier de Frutos</a:t>
                      </a:r>
                      <a:br>
                        <a:rPr lang="es-MX" sz="1100" b="0" i="0" u="none" strike="noStrike">
                          <a:solidFill>
                            <a:srgbClr val="000000"/>
                          </a:solidFill>
                          <a:effectLst/>
                          <a:latin typeface="Century Gothic" panose="020B0502020202020204" pitchFamily="34" charset="0"/>
                        </a:rPr>
                      </a:br>
                      <a:r>
                        <a:rPr lang="es-MX" sz="1100" b="0" i="0" u="none" strike="noStrike">
                          <a:solidFill>
                            <a:srgbClr val="000000"/>
                          </a:solidFill>
                          <a:effectLst/>
                          <a:latin typeface="Century Gothic" panose="020B0502020202020204" pitchFamily="34" charset="0"/>
                        </a:rPr>
                        <a:t> Lorenzo Soler</a:t>
                      </a:r>
                    </a:p>
                  </a:txBody>
                  <a:tcPr marL="7521" marR="7521" marT="752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ctr"/>
                      <a:r>
                        <a:rPr lang="es-MX" sz="1100" b="0" i="0" u="none" strike="noStrike" dirty="0">
                          <a:solidFill>
                            <a:srgbClr val="000000"/>
                          </a:solidFill>
                          <a:effectLst/>
                          <a:latin typeface="Century Gothic" panose="020B0502020202020204" pitchFamily="34" charset="0"/>
                        </a:rPr>
                        <a:t>Presentación inicial</a:t>
                      </a:r>
                    </a:p>
                  </a:txBody>
                  <a:tcPr marL="7521" marR="7521" marT="752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r>
            </a:tbl>
          </a:graphicData>
        </a:graphic>
      </p:graphicFrame>
      <p:sp>
        <p:nvSpPr>
          <p:cNvPr id="12" name="Rectángulo 11"/>
          <p:cNvSpPr/>
          <p:nvPr/>
        </p:nvSpPr>
        <p:spPr>
          <a:xfrm>
            <a:off x="273396" y="963864"/>
            <a:ext cx="7329251" cy="692497"/>
          </a:xfrm>
          <a:prstGeom prst="rect">
            <a:avLst/>
          </a:prstGeom>
        </p:spPr>
        <p:txBody>
          <a:bodyPr wrap="none">
            <a:spAutoFit/>
          </a:bodyPr>
          <a:lstStyle/>
          <a:p>
            <a:r>
              <a:rPr lang="es-MX" sz="1300" dirty="0" smtClean="0">
                <a:solidFill>
                  <a:prstClr val="black"/>
                </a:solidFill>
                <a:latin typeface="Century Gothic" panose="020B0502020202020204" pitchFamily="34" charset="0"/>
              </a:rPr>
              <a:t>Tenemos 13 </a:t>
            </a:r>
            <a:r>
              <a:rPr lang="es-MX" sz="1300" dirty="0" err="1" smtClean="0">
                <a:solidFill>
                  <a:prstClr val="black"/>
                </a:solidFill>
                <a:latin typeface="Century Gothic" panose="020B0502020202020204" pitchFamily="34" charset="0"/>
              </a:rPr>
              <a:t>CKD’s</a:t>
            </a:r>
            <a:r>
              <a:rPr lang="es-MX" sz="1300" dirty="0" smtClean="0">
                <a:solidFill>
                  <a:prstClr val="black"/>
                </a:solidFill>
                <a:latin typeface="Century Gothic" panose="020B0502020202020204" pitchFamily="34" charset="0"/>
              </a:rPr>
              <a:t> en </a:t>
            </a:r>
            <a:r>
              <a:rPr lang="es-MX" sz="1300" i="1" dirty="0" smtClean="0">
                <a:solidFill>
                  <a:prstClr val="black"/>
                </a:solidFill>
                <a:latin typeface="Century Gothic" panose="020B0502020202020204" pitchFamily="34" charset="0"/>
              </a:rPr>
              <a:t>pipeline</a:t>
            </a:r>
            <a:r>
              <a:rPr lang="es-MX" sz="1300" dirty="0" smtClean="0">
                <a:solidFill>
                  <a:prstClr val="black"/>
                </a:solidFill>
                <a:latin typeface="Century Gothic" panose="020B0502020202020204" pitchFamily="34" charset="0"/>
              </a:rPr>
              <a:t>: </a:t>
            </a:r>
          </a:p>
          <a:p>
            <a:r>
              <a:rPr lang="es-MX" sz="1300" dirty="0" smtClean="0">
                <a:solidFill>
                  <a:prstClr val="black"/>
                </a:solidFill>
                <a:latin typeface="Century Gothic" panose="020B0502020202020204" pitchFamily="34" charset="0"/>
              </a:rPr>
              <a:t>5 de bienes raíces, 2 de capital privado, 4 de deuda, 1 de energía y 1 de infraestructura</a:t>
            </a:r>
          </a:p>
          <a:p>
            <a:r>
              <a:rPr lang="es-MX" sz="1300" dirty="0" smtClean="0">
                <a:solidFill>
                  <a:prstClr val="black"/>
                </a:solidFill>
                <a:latin typeface="Century Gothic" panose="020B0502020202020204" pitchFamily="34" charset="0"/>
              </a:rPr>
              <a:t> </a:t>
            </a:r>
            <a:endParaRPr lang="es-MX" dirty="0"/>
          </a:p>
        </p:txBody>
      </p:sp>
    </p:spTree>
    <p:extLst>
      <p:ext uri="{BB962C8B-B14F-4D97-AF65-F5344CB8AC3E}">
        <p14:creationId xmlns:p14="http://schemas.microsoft.com/office/powerpoint/2010/main" val="1625306361"/>
      </p:ext>
    </p:extLst>
  </p:cSld>
  <p:clrMapOvr>
    <a:masterClrMapping/>
  </p:clrMapOvr>
  <p:timing>
    <p:tnLst>
      <p:par>
        <p:cTn id="1" dur="indefinite" restart="never" nodeType="tmRoot"/>
      </p:par>
    </p:tn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144000" y="288000"/>
            <a:ext cx="6096000" cy="631524"/>
          </a:xfrm>
        </p:spPr>
        <p:txBody>
          <a:bodyPr>
            <a:normAutofit/>
          </a:bodyPr>
          <a:lstStyle/>
          <a:p>
            <a:r>
              <a:rPr lang="es-MX" sz="2000" b="1" i="1" dirty="0">
                <a:latin typeface="Century Gothic" panose="020B0502020202020204" pitchFamily="34" charset="0"/>
              </a:rPr>
              <a:t>Pipeline </a:t>
            </a:r>
            <a:r>
              <a:rPr lang="es-MX" sz="2000" b="1" dirty="0">
                <a:latin typeface="Century Gothic" panose="020B0502020202020204" pitchFamily="34" charset="0"/>
              </a:rPr>
              <a:t>de CKD’s registrados </a:t>
            </a:r>
            <a:r>
              <a:rPr lang="es-MX" sz="2000" b="1" dirty="0" smtClean="0">
                <a:latin typeface="Century Gothic" panose="020B0502020202020204" pitchFamily="34" charset="0"/>
              </a:rPr>
              <a:t>PASE (2)</a:t>
            </a:r>
            <a:endParaRPr lang="es-MX" sz="2000" b="1" dirty="0">
              <a:latin typeface="Century Gothic" panose="020B0502020202020204" pitchFamily="34" charset="0"/>
            </a:endParaRPr>
          </a:p>
        </p:txBody>
      </p:sp>
      <p:sp>
        <p:nvSpPr>
          <p:cNvPr id="4" name="Rectángulo 3"/>
          <p:cNvSpPr/>
          <p:nvPr/>
        </p:nvSpPr>
        <p:spPr>
          <a:xfrm>
            <a:off x="885415" y="6257356"/>
            <a:ext cx="4572000" cy="246221"/>
          </a:xfrm>
          <a:prstGeom prst="rect">
            <a:avLst/>
          </a:prstGeom>
        </p:spPr>
        <p:txBody>
          <a:bodyPr>
            <a:spAutoFit/>
          </a:bodyPr>
          <a:lstStyle/>
          <a:p>
            <a:pPr>
              <a:spcBef>
                <a:spcPts val="0"/>
              </a:spcBef>
              <a:spcAft>
                <a:spcPts val="600"/>
              </a:spcAft>
              <a:buClr>
                <a:srgbClr val="CD0000"/>
              </a:buClr>
              <a:buSzPct val="110000"/>
            </a:pPr>
            <a:r>
              <a:rPr lang="es-MX" altLang="es-MX" sz="1000" kern="0" dirty="0">
                <a:solidFill>
                  <a:prstClr val="black"/>
                </a:solidFill>
                <a:latin typeface="Century Gothic" panose="020B0502020202020204" pitchFamily="34" charset="0"/>
                <a:cs typeface="Arial" pitchFamily="34" charset="0"/>
              </a:rPr>
              <a:t>http://pase.plataformainfonavit.com/login</a:t>
            </a:r>
          </a:p>
        </p:txBody>
      </p:sp>
      <p:sp>
        <p:nvSpPr>
          <p:cNvPr id="5" name="4 Marcador de número de diapositiva"/>
          <p:cNvSpPr>
            <a:spLocks noGrp="1"/>
          </p:cNvSpPr>
          <p:nvPr>
            <p:ph type="sldNum" sz="quarter" idx="12"/>
          </p:nvPr>
        </p:nvSpPr>
        <p:spPr>
          <a:xfrm>
            <a:off x="8624836" y="6492875"/>
            <a:ext cx="450151" cy="365125"/>
          </a:xfrm>
        </p:spPr>
        <p:txBody>
          <a:bodyPr vert="horz" wrap="square" lIns="91440" tIns="45720" rIns="91440" bIns="45720" numCol="1" anchor="ctr" anchorCtr="0" compatLnSpc="1">
            <a:prstTxWarp prst="textNoShape">
              <a:avLst/>
            </a:prstTxWarp>
          </a:bodyPr>
          <a:lstStyle/>
          <a:p>
            <a:pPr algn="ctr"/>
            <a:r>
              <a:rPr lang="es-ES" altLang="es-MX" dirty="0" smtClean="0">
                <a:latin typeface="Century Gothic" panose="020B0502020202020204" pitchFamily="34" charset="0"/>
              </a:rPr>
              <a:t>9</a:t>
            </a:r>
            <a:endParaRPr lang="es-ES" altLang="es-MX" dirty="0">
              <a:latin typeface="Century Gothic" panose="020B0502020202020204" pitchFamily="34" charset="0"/>
            </a:endParaRPr>
          </a:p>
        </p:txBody>
      </p:sp>
      <p:graphicFrame>
        <p:nvGraphicFramePr>
          <p:cNvPr id="7" name="Tabla 6"/>
          <p:cNvGraphicFramePr>
            <a:graphicFrameLocks noGrp="1"/>
          </p:cNvGraphicFramePr>
          <p:nvPr/>
        </p:nvGraphicFramePr>
        <p:xfrm>
          <a:off x="885415" y="1599570"/>
          <a:ext cx="7373170" cy="4527223"/>
        </p:xfrm>
        <a:graphic>
          <a:graphicData uri="http://schemas.openxmlformats.org/drawingml/2006/table">
            <a:tbl>
              <a:tblPr/>
              <a:tblGrid>
                <a:gridCol w="1558757"/>
                <a:gridCol w="1212367"/>
                <a:gridCol w="2301023"/>
                <a:gridCol w="2301023"/>
              </a:tblGrid>
              <a:tr h="489895">
                <a:tc>
                  <a:txBody>
                    <a:bodyPr/>
                    <a:lstStyle/>
                    <a:p>
                      <a:pPr algn="ctr" fontAlgn="ctr"/>
                      <a:r>
                        <a:rPr lang="es-MX" sz="1100" b="1" i="0" u="none" strike="noStrike">
                          <a:solidFill>
                            <a:srgbClr val="FFFFFF"/>
                          </a:solidFill>
                          <a:effectLst/>
                          <a:latin typeface="Century Gothic" panose="020B0502020202020204" pitchFamily="34" charset="0"/>
                        </a:rPr>
                        <a:t>Nombre </a:t>
                      </a:r>
                    </a:p>
                  </a:txBody>
                  <a:tcPr marL="7423" marR="7423" marT="742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00000"/>
                    </a:solidFill>
                  </a:tcPr>
                </a:tc>
                <a:tc>
                  <a:txBody>
                    <a:bodyPr/>
                    <a:lstStyle/>
                    <a:p>
                      <a:pPr algn="ctr" fontAlgn="ctr"/>
                      <a:r>
                        <a:rPr lang="es-MX" sz="1100" b="1" i="0" u="none" strike="noStrike">
                          <a:solidFill>
                            <a:srgbClr val="FFFFFF"/>
                          </a:solidFill>
                          <a:effectLst/>
                          <a:latin typeface="Century Gothic" panose="020B0502020202020204" pitchFamily="34" charset="0"/>
                        </a:rPr>
                        <a:t>Sector</a:t>
                      </a:r>
                    </a:p>
                  </a:txBody>
                  <a:tcPr marL="7423" marR="7423" marT="742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00000"/>
                    </a:solidFill>
                  </a:tcPr>
                </a:tc>
                <a:tc>
                  <a:txBody>
                    <a:bodyPr/>
                    <a:lstStyle/>
                    <a:p>
                      <a:pPr algn="ctr" fontAlgn="ctr"/>
                      <a:r>
                        <a:rPr lang="es-MX" sz="1100" b="1" i="0" u="none" strike="noStrike">
                          <a:solidFill>
                            <a:srgbClr val="FFFFFF"/>
                          </a:solidFill>
                          <a:effectLst/>
                          <a:latin typeface="Century Gothic" panose="020B0502020202020204" pitchFamily="34" charset="0"/>
                        </a:rPr>
                        <a:t>Miembros clave</a:t>
                      </a:r>
                    </a:p>
                  </a:txBody>
                  <a:tcPr marL="7423" marR="7423" marT="7423" marB="0" anchor="ctr">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00000"/>
                    </a:solidFill>
                  </a:tcPr>
                </a:tc>
                <a:tc>
                  <a:txBody>
                    <a:bodyPr/>
                    <a:lstStyle/>
                    <a:p>
                      <a:pPr algn="ctr" fontAlgn="ctr"/>
                      <a:r>
                        <a:rPr lang="es-MX" sz="1100" b="1" i="0" u="none" strike="noStrike">
                          <a:solidFill>
                            <a:srgbClr val="FFFFFF"/>
                          </a:solidFill>
                          <a:effectLst/>
                          <a:latin typeface="Century Gothic" panose="020B0502020202020204" pitchFamily="34" charset="0"/>
                        </a:rPr>
                        <a:t>Estatus</a:t>
                      </a:r>
                    </a:p>
                  </a:txBody>
                  <a:tcPr marL="7423" marR="7423" marT="7423"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00000"/>
                    </a:solidFill>
                  </a:tcPr>
                </a:tc>
              </a:tr>
              <a:tr h="853605">
                <a:tc>
                  <a:txBody>
                    <a:bodyPr/>
                    <a:lstStyle/>
                    <a:p>
                      <a:pPr algn="ctr" fontAlgn="ctr"/>
                      <a:r>
                        <a:rPr lang="es-MX" sz="1100" b="0" i="0" u="none" strike="noStrike">
                          <a:solidFill>
                            <a:srgbClr val="000000"/>
                          </a:solidFill>
                          <a:effectLst/>
                          <a:latin typeface="Century Gothic" panose="020B0502020202020204" pitchFamily="34" charset="0"/>
                        </a:rPr>
                        <a:t>Altum</a:t>
                      </a:r>
                    </a:p>
                  </a:txBody>
                  <a:tcPr marL="7423" marR="7423" marT="7423" marB="0" anchor="ctr">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solidFill>
                      <a:srgbClr val="E7E6E6"/>
                    </a:solidFill>
                  </a:tcPr>
                </a:tc>
                <a:tc>
                  <a:txBody>
                    <a:bodyPr/>
                    <a:lstStyle/>
                    <a:p>
                      <a:pPr algn="ctr" fontAlgn="ctr"/>
                      <a:r>
                        <a:rPr lang="es-MX" sz="1100" b="0" i="0" u="none" strike="noStrike">
                          <a:solidFill>
                            <a:srgbClr val="000000"/>
                          </a:solidFill>
                          <a:effectLst/>
                          <a:latin typeface="Century Gothic" panose="020B0502020202020204" pitchFamily="34" charset="0"/>
                        </a:rPr>
                        <a:t>Deuda</a:t>
                      </a:r>
                    </a:p>
                  </a:txBody>
                  <a:tcPr marL="7423" marR="7423" marT="742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solidFill>
                      <a:srgbClr val="E7E6E6"/>
                    </a:solidFill>
                  </a:tcPr>
                </a:tc>
                <a:tc>
                  <a:txBody>
                    <a:bodyPr/>
                    <a:lstStyle/>
                    <a:p>
                      <a:pPr algn="ctr" fontAlgn="ctr"/>
                      <a:r>
                        <a:rPr lang="es-MX" sz="1100" b="0" i="0" u="none" strike="noStrike">
                          <a:solidFill>
                            <a:srgbClr val="000000"/>
                          </a:solidFill>
                          <a:effectLst/>
                          <a:latin typeface="Century Gothic" panose="020B0502020202020204" pitchFamily="34" charset="0"/>
                        </a:rPr>
                        <a:t>Gerardo Legorreta</a:t>
                      </a:r>
                      <a:br>
                        <a:rPr lang="es-MX" sz="1100" b="0" i="0" u="none" strike="noStrike">
                          <a:solidFill>
                            <a:srgbClr val="000000"/>
                          </a:solidFill>
                          <a:effectLst/>
                          <a:latin typeface="Century Gothic" panose="020B0502020202020204" pitchFamily="34" charset="0"/>
                        </a:rPr>
                      </a:br>
                      <a:r>
                        <a:rPr lang="es-MX" sz="1100" b="0" i="0" u="none" strike="noStrike">
                          <a:solidFill>
                            <a:srgbClr val="000000"/>
                          </a:solidFill>
                          <a:effectLst/>
                          <a:latin typeface="Century Gothic" panose="020B0502020202020204" pitchFamily="34" charset="0"/>
                        </a:rPr>
                        <a:t>Eduardo Legorreta</a:t>
                      </a:r>
                      <a:br>
                        <a:rPr lang="es-MX" sz="1100" b="0" i="0" u="none" strike="noStrike">
                          <a:solidFill>
                            <a:srgbClr val="000000"/>
                          </a:solidFill>
                          <a:effectLst/>
                          <a:latin typeface="Century Gothic" panose="020B0502020202020204" pitchFamily="34" charset="0"/>
                        </a:rPr>
                      </a:br>
                      <a:r>
                        <a:rPr lang="es-MX" sz="1100" b="0" i="0" u="none" strike="noStrike">
                          <a:solidFill>
                            <a:srgbClr val="000000"/>
                          </a:solidFill>
                          <a:effectLst/>
                          <a:latin typeface="Century Gothic" panose="020B0502020202020204" pitchFamily="34" charset="0"/>
                        </a:rPr>
                        <a:t>Michelle Schlam </a:t>
                      </a:r>
                      <a:br>
                        <a:rPr lang="es-MX" sz="1100" b="0" i="0" u="none" strike="noStrike">
                          <a:solidFill>
                            <a:srgbClr val="000000"/>
                          </a:solidFill>
                          <a:effectLst/>
                          <a:latin typeface="Century Gothic" panose="020B0502020202020204" pitchFamily="34" charset="0"/>
                        </a:rPr>
                      </a:br>
                      <a:r>
                        <a:rPr lang="es-MX" sz="1100" b="0" i="0" u="none" strike="noStrike">
                          <a:solidFill>
                            <a:srgbClr val="000000"/>
                          </a:solidFill>
                          <a:effectLst/>
                          <a:latin typeface="Century Gothic" panose="020B0502020202020204" pitchFamily="34" charset="0"/>
                        </a:rPr>
                        <a:t>Francisco Salas </a:t>
                      </a:r>
                      <a:br>
                        <a:rPr lang="es-MX" sz="1100" b="0" i="0" u="none" strike="noStrike">
                          <a:solidFill>
                            <a:srgbClr val="000000"/>
                          </a:solidFill>
                          <a:effectLst/>
                          <a:latin typeface="Century Gothic" panose="020B0502020202020204" pitchFamily="34" charset="0"/>
                        </a:rPr>
                      </a:br>
                      <a:r>
                        <a:rPr lang="es-MX" sz="1100" b="0" i="0" u="none" strike="noStrike">
                          <a:solidFill>
                            <a:srgbClr val="000000"/>
                          </a:solidFill>
                          <a:effectLst/>
                          <a:latin typeface="Century Gothic" panose="020B0502020202020204" pitchFamily="34" charset="0"/>
                        </a:rPr>
                        <a:t>Miguel Gomez</a:t>
                      </a:r>
                    </a:p>
                  </a:txBody>
                  <a:tcPr marL="7423" marR="7423" marT="742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solidFill>
                      <a:srgbClr val="E7E6E6"/>
                    </a:solidFill>
                  </a:tcPr>
                </a:tc>
                <a:tc>
                  <a:txBody>
                    <a:bodyPr/>
                    <a:lstStyle/>
                    <a:p>
                      <a:pPr algn="ctr" fontAlgn="ctr"/>
                      <a:r>
                        <a:rPr lang="es-MX" sz="1100" b="0" i="0" u="none" strike="noStrike">
                          <a:solidFill>
                            <a:srgbClr val="000000"/>
                          </a:solidFill>
                          <a:effectLst/>
                          <a:latin typeface="Century Gothic" panose="020B0502020202020204" pitchFamily="34" charset="0"/>
                        </a:rPr>
                        <a:t>Precalificación</a:t>
                      </a:r>
                      <a:br>
                        <a:rPr lang="es-MX" sz="1100" b="0" i="0" u="none" strike="noStrike">
                          <a:solidFill>
                            <a:srgbClr val="000000"/>
                          </a:solidFill>
                          <a:effectLst/>
                          <a:latin typeface="Century Gothic" panose="020B0502020202020204" pitchFamily="34" charset="0"/>
                        </a:rPr>
                      </a:br>
                      <a:r>
                        <a:rPr lang="es-MX" sz="1100" b="0" i="0" u="none" strike="noStrike">
                          <a:solidFill>
                            <a:srgbClr val="000000"/>
                          </a:solidFill>
                          <a:effectLst/>
                          <a:latin typeface="Century Gothic" panose="020B0502020202020204" pitchFamily="34" charset="0"/>
                        </a:rPr>
                        <a:t>Due dilligence</a:t>
                      </a:r>
                    </a:p>
                  </a:txBody>
                  <a:tcPr marL="7423" marR="7423" marT="742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solidFill>
                      <a:srgbClr val="E7E6E6"/>
                    </a:solidFill>
                  </a:tcPr>
                </a:tc>
              </a:tr>
              <a:tr h="450926">
                <a:tc>
                  <a:txBody>
                    <a:bodyPr/>
                    <a:lstStyle/>
                    <a:p>
                      <a:pPr algn="ctr" fontAlgn="ctr"/>
                      <a:r>
                        <a:rPr lang="es-MX" sz="1100" b="0" i="0" u="none" strike="noStrike">
                          <a:solidFill>
                            <a:srgbClr val="000000"/>
                          </a:solidFill>
                          <a:effectLst/>
                          <a:latin typeface="Century Gothic" panose="020B0502020202020204" pitchFamily="34" charset="0"/>
                        </a:rPr>
                        <a:t>CSMRTCK</a:t>
                      </a:r>
                    </a:p>
                  </a:txBody>
                  <a:tcPr marL="7423" marR="7423" marT="7423" marB="0" anchor="ctr">
                    <a:lnL>
                      <a:noFill/>
                    </a:lnL>
                    <a:lnR w="6350" cap="flat" cmpd="sng" algn="ctr">
                      <a:solidFill>
                        <a:srgbClr val="000000"/>
                      </a:solidFill>
                      <a:prstDash val="solid"/>
                      <a:round/>
                      <a:headEnd type="none" w="med" len="med"/>
                      <a:tailEnd type="none" w="med" len="med"/>
                    </a:lnR>
                    <a:lnT>
                      <a:noFill/>
                    </a:lnT>
                    <a:lnB>
                      <a:noFill/>
                    </a:lnB>
                  </a:tcPr>
                </a:tc>
                <a:tc>
                  <a:txBody>
                    <a:bodyPr/>
                    <a:lstStyle/>
                    <a:p>
                      <a:pPr algn="ctr" fontAlgn="ctr"/>
                      <a:r>
                        <a:rPr lang="es-MX" sz="1100" b="0" i="0" u="none" strike="noStrike">
                          <a:solidFill>
                            <a:srgbClr val="000000"/>
                          </a:solidFill>
                          <a:effectLst/>
                          <a:latin typeface="Century Gothic" panose="020B0502020202020204" pitchFamily="34" charset="0"/>
                        </a:rPr>
                        <a:t>Deuda</a:t>
                      </a:r>
                    </a:p>
                  </a:txBody>
                  <a:tcPr marL="7423" marR="7423" marT="742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ctr"/>
                      <a:r>
                        <a:rPr lang="es-MX" sz="1100" b="0" i="0" u="none" strike="noStrike">
                          <a:solidFill>
                            <a:srgbClr val="000000"/>
                          </a:solidFill>
                          <a:effectLst/>
                          <a:latin typeface="Century Gothic" panose="020B0502020202020204" pitchFamily="34" charset="0"/>
                        </a:rPr>
                        <a:t>Raúl Gallegos Navarro</a:t>
                      </a:r>
                      <a:br>
                        <a:rPr lang="es-MX" sz="1100" b="0" i="0" u="none" strike="noStrike">
                          <a:solidFill>
                            <a:srgbClr val="000000"/>
                          </a:solidFill>
                          <a:effectLst/>
                          <a:latin typeface="Century Gothic" panose="020B0502020202020204" pitchFamily="34" charset="0"/>
                        </a:rPr>
                      </a:br>
                      <a:r>
                        <a:rPr lang="es-MX" sz="1100" b="0" i="0" u="none" strike="noStrike">
                          <a:solidFill>
                            <a:srgbClr val="000000"/>
                          </a:solidFill>
                          <a:effectLst/>
                          <a:latin typeface="Century Gothic" panose="020B0502020202020204" pitchFamily="34" charset="0"/>
                        </a:rPr>
                        <a:t>Alejandro Rodriguez Rivero,</a:t>
                      </a:r>
                    </a:p>
                  </a:txBody>
                  <a:tcPr marL="7423" marR="7423" marT="742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ctr"/>
                      <a:r>
                        <a:rPr lang="es-MX" sz="1100" b="0" i="0" u="none" strike="noStrike">
                          <a:solidFill>
                            <a:srgbClr val="000000"/>
                          </a:solidFill>
                          <a:effectLst/>
                          <a:latin typeface="Century Gothic" panose="020B0502020202020204" pitchFamily="34" charset="0"/>
                        </a:rPr>
                        <a:t>Presentado a Comité </a:t>
                      </a:r>
                    </a:p>
                  </a:txBody>
                  <a:tcPr marL="7423" marR="7423" marT="742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r>
              <a:tr h="1024326">
                <a:tc>
                  <a:txBody>
                    <a:bodyPr/>
                    <a:lstStyle/>
                    <a:p>
                      <a:pPr algn="ctr" fontAlgn="ctr"/>
                      <a:r>
                        <a:rPr lang="es-MX" sz="1100" b="0" i="0" u="none" strike="noStrike">
                          <a:solidFill>
                            <a:srgbClr val="000000"/>
                          </a:solidFill>
                          <a:effectLst/>
                          <a:latin typeface="Century Gothic" panose="020B0502020202020204" pitchFamily="34" charset="0"/>
                        </a:rPr>
                        <a:t>Alsis</a:t>
                      </a:r>
                    </a:p>
                  </a:txBody>
                  <a:tcPr marL="7423" marR="7423" marT="7423" marB="0" anchor="ctr">
                    <a:lnL>
                      <a:noFill/>
                    </a:lnL>
                    <a:lnR w="6350" cap="flat" cmpd="sng" algn="ctr">
                      <a:solidFill>
                        <a:srgbClr val="000000"/>
                      </a:solidFill>
                      <a:prstDash val="solid"/>
                      <a:round/>
                      <a:headEnd type="none" w="med" len="med"/>
                      <a:tailEnd type="none" w="med" len="med"/>
                    </a:lnR>
                    <a:lnT>
                      <a:noFill/>
                    </a:lnT>
                    <a:lnB>
                      <a:noFill/>
                    </a:lnB>
                    <a:solidFill>
                      <a:srgbClr val="E7E6E6"/>
                    </a:solidFill>
                  </a:tcPr>
                </a:tc>
                <a:tc>
                  <a:txBody>
                    <a:bodyPr/>
                    <a:lstStyle/>
                    <a:p>
                      <a:pPr algn="ctr" fontAlgn="ctr"/>
                      <a:r>
                        <a:rPr lang="es-MX" sz="1100" b="0" i="0" u="none" strike="noStrike">
                          <a:solidFill>
                            <a:srgbClr val="000000"/>
                          </a:solidFill>
                          <a:effectLst/>
                          <a:latin typeface="Century Gothic" panose="020B0502020202020204" pitchFamily="34" charset="0"/>
                        </a:rPr>
                        <a:t>Deuda</a:t>
                      </a:r>
                    </a:p>
                  </a:txBody>
                  <a:tcPr marL="7423" marR="7423" marT="742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E7E6E6"/>
                    </a:solidFill>
                  </a:tcPr>
                </a:tc>
                <a:tc>
                  <a:txBody>
                    <a:bodyPr/>
                    <a:lstStyle/>
                    <a:p>
                      <a:pPr algn="ctr" fontAlgn="ctr"/>
                      <a:r>
                        <a:rPr lang="es-MX" sz="1100" b="0" i="0" u="none" strike="noStrike">
                          <a:solidFill>
                            <a:srgbClr val="000000"/>
                          </a:solidFill>
                          <a:effectLst/>
                          <a:latin typeface="Century Gothic" panose="020B0502020202020204" pitchFamily="34" charset="0"/>
                        </a:rPr>
                        <a:t>David Leopoldo Sanchez-Tembleque Cayazzo</a:t>
                      </a:r>
                      <a:br>
                        <a:rPr lang="es-MX" sz="1100" b="0" i="0" u="none" strike="noStrike">
                          <a:solidFill>
                            <a:srgbClr val="000000"/>
                          </a:solidFill>
                          <a:effectLst/>
                          <a:latin typeface="Century Gothic" panose="020B0502020202020204" pitchFamily="34" charset="0"/>
                        </a:rPr>
                      </a:br>
                      <a:r>
                        <a:rPr lang="es-MX" sz="1100" b="0" i="0" u="none" strike="noStrike">
                          <a:solidFill>
                            <a:srgbClr val="000000"/>
                          </a:solidFill>
                          <a:effectLst/>
                          <a:latin typeface="Century Gothic" panose="020B0502020202020204" pitchFamily="34" charset="0"/>
                        </a:rPr>
                        <a:t>Xavier González-</a:t>
                      </a:r>
                      <a:br>
                        <a:rPr lang="es-MX" sz="1100" b="0" i="0" u="none" strike="noStrike">
                          <a:solidFill>
                            <a:srgbClr val="000000"/>
                          </a:solidFill>
                          <a:effectLst/>
                          <a:latin typeface="Century Gothic" panose="020B0502020202020204" pitchFamily="34" charset="0"/>
                        </a:rPr>
                      </a:br>
                      <a:r>
                        <a:rPr lang="es-MX" sz="1100" b="0" i="0" u="none" strike="noStrike">
                          <a:solidFill>
                            <a:srgbClr val="000000"/>
                          </a:solidFill>
                          <a:effectLst/>
                          <a:latin typeface="Century Gothic" panose="020B0502020202020204" pitchFamily="34" charset="0"/>
                        </a:rPr>
                        <a:t>Sanfeliu</a:t>
                      </a:r>
                      <a:br>
                        <a:rPr lang="es-MX" sz="1100" b="0" i="0" u="none" strike="noStrike">
                          <a:solidFill>
                            <a:srgbClr val="000000"/>
                          </a:solidFill>
                          <a:effectLst/>
                          <a:latin typeface="Century Gothic" panose="020B0502020202020204" pitchFamily="34" charset="0"/>
                        </a:rPr>
                      </a:br>
                      <a:r>
                        <a:rPr lang="es-MX" sz="1100" b="0" i="0" u="none" strike="noStrike">
                          <a:solidFill>
                            <a:srgbClr val="000000"/>
                          </a:solidFill>
                          <a:effectLst/>
                          <a:latin typeface="Century Gothic" panose="020B0502020202020204" pitchFamily="34" charset="0"/>
                        </a:rPr>
                        <a:t>Ariel Cano Cuevas</a:t>
                      </a:r>
                      <a:br>
                        <a:rPr lang="es-MX" sz="1100" b="0" i="0" u="none" strike="noStrike">
                          <a:solidFill>
                            <a:srgbClr val="000000"/>
                          </a:solidFill>
                          <a:effectLst/>
                          <a:latin typeface="Century Gothic" panose="020B0502020202020204" pitchFamily="34" charset="0"/>
                        </a:rPr>
                      </a:br>
                      <a:r>
                        <a:rPr lang="es-MX" sz="1100" b="0" i="0" u="none" strike="noStrike">
                          <a:solidFill>
                            <a:srgbClr val="000000"/>
                          </a:solidFill>
                          <a:effectLst/>
                          <a:latin typeface="Century Gothic" panose="020B0502020202020204" pitchFamily="34" charset="0"/>
                        </a:rPr>
                        <a:t>Victor Manuel Borrás Setién</a:t>
                      </a:r>
                    </a:p>
                  </a:txBody>
                  <a:tcPr marL="7423" marR="7423" marT="742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E7E6E6"/>
                    </a:solidFill>
                  </a:tcPr>
                </a:tc>
                <a:tc>
                  <a:txBody>
                    <a:bodyPr/>
                    <a:lstStyle/>
                    <a:p>
                      <a:pPr algn="ctr" fontAlgn="ctr"/>
                      <a:r>
                        <a:rPr lang="es-MX" sz="1100" b="0" i="0" u="none" strike="noStrike">
                          <a:solidFill>
                            <a:srgbClr val="000000"/>
                          </a:solidFill>
                          <a:effectLst/>
                          <a:latin typeface="Century Gothic" panose="020B0502020202020204" pitchFamily="34" charset="0"/>
                        </a:rPr>
                        <a:t>Reuniones de trabajo</a:t>
                      </a:r>
                    </a:p>
                  </a:txBody>
                  <a:tcPr marL="7423" marR="7423" marT="742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E7E6E6"/>
                    </a:solidFill>
                  </a:tcPr>
                </a:tc>
              </a:tr>
              <a:tr h="512163">
                <a:tc>
                  <a:txBody>
                    <a:bodyPr/>
                    <a:lstStyle/>
                    <a:p>
                      <a:pPr algn="ctr" fontAlgn="ctr"/>
                      <a:r>
                        <a:rPr lang="es-MX" sz="1100" b="0" i="0" u="none" strike="noStrike">
                          <a:solidFill>
                            <a:srgbClr val="000000"/>
                          </a:solidFill>
                          <a:effectLst/>
                          <a:latin typeface="Century Gothic" panose="020B0502020202020204" pitchFamily="34" charset="0"/>
                        </a:rPr>
                        <a:t>Indigo </a:t>
                      </a:r>
                    </a:p>
                  </a:txBody>
                  <a:tcPr marL="7423" marR="7423" marT="7423" marB="0" anchor="ctr">
                    <a:lnL>
                      <a:noFill/>
                    </a:lnL>
                    <a:lnR w="6350" cap="flat" cmpd="sng" algn="ctr">
                      <a:solidFill>
                        <a:srgbClr val="000000"/>
                      </a:solidFill>
                      <a:prstDash val="solid"/>
                      <a:round/>
                      <a:headEnd type="none" w="med" len="med"/>
                      <a:tailEnd type="none" w="med" len="med"/>
                    </a:lnR>
                    <a:lnT>
                      <a:noFill/>
                    </a:lnT>
                    <a:lnB>
                      <a:noFill/>
                    </a:lnB>
                  </a:tcPr>
                </a:tc>
                <a:tc>
                  <a:txBody>
                    <a:bodyPr/>
                    <a:lstStyle/>
                    <a:p>
                      <a:pPr algn="ctr" fontAlgn="ctr"/>
                      <a:r>
                        <a:rPr lang="es-MX" sz="1100" b="0" i="0" u="none" strike="noStrike">
                          <a:solidFill>
                            <a:srgbClr val="000000"/>
                          </a:solidFill>
                          <a:effectLst/>
                          <a:latin typeface="Century Gothic" panose="020B0502020202020204" pitchFamily="34" charset="0"/>
                        </a:rPr>
                        <a:t>Deuda</a:t>
                      </a:r>
                    </a:p>
                  </a:txBody>
                  <a:tcPr marL="7423" marR="7423" marT="742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ctr"/>
                      <a:r>
                        <a:rPr lang="pt-BR" sz="1100" b="0" i="0" u="none" strike="noStrike">
                          <a:solidFill>
                            <a:srgbClr val="000000"/>
                          </a:solidFill>
                          <a:effectLst/>
                          <a:latin typeface="Century Gothic" panose="020B0502020202020204" pitchFamily="34" charset="0"/>
                        </a:rPr>
                        <a:t>Everardo Camacho</a:t>
                      </a:r>
                      <a:br>
                        <a:rPr lang="pt-BR" sz="1100" b="0" i="0" u="none" strike="noStrike">
                          <a:solidFill>
                            <a:srgbClr val="000000"/>
                          </a:solidFill>
                          <a:effectLst/>
                          <a:latin typeface="Century Gothic" panose="020B0502020202020204" pitchFamily="34" charset="0"/>
                        </a:rPr>
                      </a:br>
                      <a:r>
                        <a:rPr lang="pt-BR" sz="1100" b="0" i="0" u="none" strike="noStrike">
                          <a:solidFill>
                            <a:srgbClr val="000000"/>
                          </a:solidFill>
                          <a:effectLst/>
                          <a:latin typeface="Century Gothic" panose="020B0502020202020204" pitchFamily="34" charset="0"/>
                        </a:rPr>
                        <a:t>Bernhard Paasche</a:t>
                      </a:r>
                      <a:br>
                        <a:rPr lang="pt-BR" sz="1100" b="0" i="0" u="none" strike="noStrike">
                          <a:solidFill>
                            <a:srgbClr val="000000"/>
                          </a:solidFill>
                          <a:effectLst/>
                          <a:latin typeface="Century Gothic" panose="020B0502020202020204" pitchFamily="34" charset="0"/>
                        </a:rPr>
                      </a:br>
                      <a:r>
                        <a:rPr lang="pt-BR" sz="1100" b="0" i="0" u="none" strike="noStrike">
                          <a:solidFill>
                            <a:srgbClr val="000000"/>
                          </a:solidFill>
                          <a:effectLst/>
                          <a:latin typeface="Century Gothic" panose="020B0502020202020204" pitchFamily="34" charset="0"/>
                        </a:rPr>
                        <a:t>Rodrigo Gómez</a:t>
                      </a:r>
                    </a:p>
                  </a:txBody>
                  <a:tcPr marL="7423" marR="7423" marT="742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ctr"/>
                      <a:r>
                        <a:rPr lang="es-MX" sz="1100" b="0" i="0" u="none" strike="noStrike">
                          <a:solidFill>
                            <a:srgbClr val="000000"/>
                          </a:solidFill>
                          <a:effectLst/>
                          <a:latin typeface="Century Gothic" panose="020B0502020202020204" pitchFamily="34" charset="0"/>
                        </a:rPr>
                        <a:t>Pendiente</a:t>
                      </a:r>
                    </a:p>
                  </a:txBody>
                  <a:tcPr marL="7423" marR="7423" marT="742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r>
              <a:tr h="853605">
                <a:tc>
                  <a:txBody>
                    <a:bodyPr/>
                    <a:lstStyle/>
                    <a:p>
                      <a:pPr algn="ctr" fontAlgn="ctr"/>
                      <a:r>
                        <a:rPr lang="es-MX" sz="1100" b="0" i="0" u="none" strike="noStrike">
                          <a:solidFill>
                            <a:srgbClr val="000000"/>
                          </a:solidFill>
                          <a:effectLst/>
                          <a:latin typeface="Century Gothic" panose="020B0502020202020204" pitchFamily="34" charset="0"/>
                        </a:rPr>
                        <a:t>Abraaj</a:t>
                      </a:r>
                    </a:p>
                  </a:txBody>
                  <a:tcPr marL="7423" marR="7423" marT="7423" marB="0" anchor="ctr">
                    <a:lnL>
                      <a:noFill/>
                    </a:lnL>
                    <a:lnR w="6350" cap="flat" cmpd="sng" algn="ctr">
                      <a:solidFill>
                        <a:srgbClr val="000000"/>
                      </a:solidFill>
                      <a:prstDash val="solid"/>
                      <a:round/>
                      <a:headEnd type="none" w="med" len="med"/>
                      <a:tailEnd type="none" w="med" len="med"/>
                    </a:lnR>
                    <a:lnT>
                      <a:noFill/>
                    </a:lnT>
                    <a:lnB>
                      <a:noFill/>
                    </a:lnB>
                    <a:solidFill>
                      <a:srgbClr val="E7E6E6"/>
                    </a:solidFill>
                  </a:tcPr>
                </a:tc>
                <a:tc>
                  <a:txBody>
                    <a:bodyPr/>
                    <a:lstStyle/>
                    <a:p>
                      <a:pPr algn="ctr" fontAlgn="ctr"/>
                      <a:r>
                        <a:rPr lang="es-MX" sz="1100" b="0" i="0" u="none" strike="noStrike">
                          <a:solidFill>
                            <a:srgbClr val="000000"/>
                          </a:solidFill>
                          <a:effectLst/>
                          <a:latin typeface="Century Gothic" panose="020B0502020202020204" pitchFamily="34" charset="0"/>
                        </a:rPr>
                        <a:t>Energía</a:t>
                      </a:r>
                    </a:p>
                  </a:txBody>
                  <a:tcPr marL="7423" marR="7423" marT="742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E7E6E6"/>
                    </a:solidFill>
                  </a:tcPr>
                </a:tc>
                <a:tc>
                  <a:txBody>
                    <a:bodyPr/>
                    <a:lstStyle/>
                    <a:p>
                      <a:pPr algn="ctr" fontAlgn="ctr"/>
                      <a:r>
                        <a:rPr lang="es-MX" sz="1100" b="0" i="0" u="none" strike="noStrike">
                          <a:solidFill>
                            <a:srgbClr val="000000"/>
                          </a:solidFill>
                          <a:effectLst/>
                          <a:latin typeface="Century Gothic" panose="020B0502020202020204" pitchFamily="34" charset="0"/>
                        </a:rPr>
                        <a:t>Tas Anvaripour</a:t>
                      </a:r>
                      <a:br>
                        <a:rPr lang="es-MX" sz="1100" b="0" i="0" u="none" strike="noStrike">
                          <a:solidFill>
                            <a:srgbClr val="000000"/>
                          </a:solidFill>
                          <a:effectLst/>
                          <a:latin typeface="Century Gothic" panose="020B0502020202020204" pitchFamily="34" charset="0"/>
                        </a:rPr>
                      </a:br>
                      <a:r>
                        <a:rPr lang="es-MX" sz="1100" b="0" i="0" u="none" strike="noStrike">
                          <a:solidFill>
                            <a:srgbClr val="000000"/>
                          </a:solidFill>
                          <a:effectLst/>
                          <a:latin typeface="Century Gothic" panose="020B0502020202020204" pitchFamily="34" charset="0"/>
                        </a:rPr>
                        <a:t>Saad Zaman</a:t>
                      </a:r>
                      <a:br>
                        <a:rPr lang="es-MX" sz="1100" b="0" i="0" u="none" strike="noStrike">
                          <a:solidFill>
                            <a:srgbClr val="000000"/>
                          </a:solidFill>
                          <a:effectLst/>
                          <a:latin typeface="Century Gothic" panose="020B0502020202020204" pitchFamily="34" charset="0"/>
                        </a:rPr>
                      </a:br>
                      <a:r>
                        <a:rPr lang="es-MX" sz="1100" b="0" i="0" u="none" strike="noStrike">
                          <a:solidFill>
                            <a:srgbClr val="000000"/>
                          </a:solidFill>
                          <a:effectLst/>
                          <a:latin typeface="Century Gothic" panose="020B0502020202020204" pitchFamily="34" charset="0"/>
                        </a:rPr>
                        <a:t> Murtaza Hussain</a:t>
                      </a:r>
                      <a:br>
                        <a:rPr lang="es-MX" sz="1100" b="0" i="0" u="none" strike="noStrike">
                          <a:solidFill>
                            <a:srgbClr val="000000"/>
                          </a:solidFill>
                          <a:effectLst/>
                          <a:latin typeface="Century Gothic" panose="020B0502020202020204" pitchFamily="34" charset="0"/>
                        </a:rPr>
                      </a:br>
                      <a:r>
                        <a:rPr lang="es-MX" sz="1100" b="0" i="0" u="none" strike="noStrike">
                          <a:solidFill>
                            <a:srgbClr val="000000"/>
                          </a:solidFill>
                          <a:effectLst/>
                          <a:latin typeface="Century Gothic" panose="020B0502020202020204" pitchFamily="34" charset="0"/>
                        </a:rPr>
                        <a:t>Ezequiel Padilla </a:t>
                      </a:r>
                      <a:br>
                        <a:rPr lang="es-MX" sz="1100" b="0" i="0" u="none" strike="noStrike">
                          <a:solidFill>
                            <a:srgbClr val="000000"/>
                          </a:solidFill>
                          <a:effectLst/>
                          <a:latin typeface="Century Gothic" panose="020B0502020202020204" pitchFamily="34" charset="0"/>
                        </a:rPr>
                      </a:br>
                      <a:r>
                        <a:rPr lang="es-MX" sz="1100" b="0" i="0" u="none" strike="noStrike">
                          <a:solidFill>
                            <a:srgbClr val="000000"/>
                          </a:solidFill>
                          <a:effectLst/>
                          <a:latin typeface="Century Gothic" panose="020B0502020202020204" pitchFamily="34" charset="0"/>
                        </a:rPr>
                        <a:t> Daniel Ceniceros</a:t>
                      </a:r>
                    </a:p>
                  </a:txBody>
                  <a:tcPr marL="7423" marR="7423" marT="742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E7E6E6"/>
                    </a:solidFill>
                  </a:tcPr>
                </a:tc>
                <a:tc>
                  <a:txBody>
                    <a:bodyPr/>
                    <a:lstStyle/>
                    <a:p>
                      <a:pPr algn="ctr" fontAlgn="ctr"/>
                      <a:r>
                        <a:rPr lang="es-MX" sz="1100" b="0" i="0" u="none" strike="noStrike">
                          <a:solidFill>
                            <a:srgbClr val="000000"/>
                          </a:solidFill>
                          <a:effectLst/>
                          <a:latin typeface="Century Gothic" panose="020B0502020202020204" pitchFamily="34" charset="0"/>
                        </a:rPr>
                        <a:t>Pendiente</a:t>
                      </a:r>
                    </a:p>
                  </a:txBody>
                  <a:tcPr marL="7423" marR="7423" marT="742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E7E6E6"/>
                    </a:solidFill>
                  </a:tcPr>
                </a:tc>
              </a:tr>
              <a:tr h="341442">
                <a:tc>
                  <a:txBody>
                    <a:bodyPr/>
                    <a:lstStyle/>
                    <a:p>
                      <a:pPr algn="ctr" fontAlgn="ctr"/>
                      <a:r>
                        <a:rPr lang="es-MX" sz="1100" b="0" i="0" u="none" strike="noStrike">
                          <a:solidFill>
                            <a:srgbClr val="000000"/>
                          </a:solidFill>
                          <a:effectLst/>
                          <a:latin typeface="Century Gothic" panose="020B0502020202020204" pitchFamily="34" charset="0"/>
                        </a:rPr>
                        <a:t>Riverstone</a:t>
                      </a:r>
                    </a:p>
                  </a:txBody>
                  <a:tcPr marL="7423" marR="7423" marT="7423" marB="0" anchor="ctr">
                    <a:lnL>
                      <a:noFill/>
                    </a:lnL>
                    <a:lnR w="6350" cap="flat" cmpd="sng" algn="ctr">
                      <a:solidFill>
                        <a:srgbClr val="000000"/>
                      </a:solidFill>
                      <a:prstDash val="solid"/>
                      <a:round/>
                      <a:headEnd type="none" w="med" len="med"/>
                      <a:tailEnd type="none" w="med" len="med"/>
                    </a:lnR>
                    <a:lnT>
                      <a:noFill/>
                    </a:lnT>
                    <a:lnB>
                      <a:noFill/>
                    </a:lnB>
                  </a:tcPr>
                </a:tc>
                <a:tc>
                  <a:txBody>
                    <a:bodyPr/>
                    <a:lstStyle/>
                    <a:p>
                      <a:pPr algn="ctr" fontAlgn="ctr"/>
                      <a:r>
                        <a:rPr lang="es-MX" sz="1100" b="0" i="0" u="none" strike="noStrike">
                          <a:solidFill>
                            <a:srgbClr val="000000"/>
                          </a:solidFill>
                          <a:effectLst/>
                          <a:latin typeface="Century Gothic" panose="020B0502020202020204" pitchFamily="34" charset="0"/>
                        </a:rPr>
                        <a:t>Infraestructura</a:t>
                      </a:r>
                    </a:p>
                  </a:txBody>
                  <a:tcPr marL="7423" marR="7423" marT="742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ctr"/>
                      <a:r>
                        <a:rPr lang="es-MX" sz="1100" b="0" i="0" u="none" strike="noStrike">
                          <a:solidFill>
                            <a:srgbClr val="000000"/>
                          </a:solidFill>
                          <a:effectLst/>
                          <a:latin typeface="Century Gothic" panose="020B0502020202020204" pitchFamily="34" charset="0"/>
                        </a:rPr>
                        <a:t> Pierre F. Lapeyre Jr.</a:t>
                      </a:r>
                      <a:br>
                        <a:rPr lang="es-MX" sz="1100" b="0" i="0" u="none" strike="noStrike">
                          <a:solidFill>
                            <a:srgbClr val="000000"/>
                          </a:solidFill>
                          <a:effectLst/>
                          <a:latin typeface="Century Gothic" panose="020B0502020202020204" pitchFamily="34" charset="0"/>
                        </a:rPr>
                      </a:br>
                      <a:r>
                        <a:rPr lang="es-MX" sz="1100" b="0" i="0" u="none" strike="noStrike">
                          <a:solidFill>
                            <a:srgbClr val="000000"/>
                          </a:solidFill>
                          <a:effectLst/>
                          <a:latin typeface="Century Gothic" panose="020B0502020202020204" pitchFamily="34" charset="0"/>
                        </a:rPr>
                        <a:t>David M. Leuschen </a:t>
                      </a:r>
                    </a:p>
                  </a:txBody>
                  <a:tcPr marL="7423" marR="7423" marT="742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ctr"/>
                      <a:r>
                        <a:rPr lang="es-MX" sz="1100" b="0" i="0" u="none" strike="noStrike" dirty="0">
                          <a:solidFill>
                            <a:srgbClr val="000000"/>
                          </a:solidFill>
                          <a:effectLst/>
                          <a:latin typeface="Century Gothic" panose="020B0502020202020204" pitchFamily="34" charset="0"/>
                        </a:rPr>
                        <a:t>Reuniones de trabajo</a:t>
                      </a:r>
                    </a:p>
                  </a:txBody>
                  <a:tcPr marL="7423" marR="7423" marT="742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r>
            </a:tbl>
          </a:graphicData>
        </a:graphic>
      </p:graphicFrame>
      <p:sp>
        <p:nvSpPr>
          <p:cNvPr id="8" name="7 Flecha derecha">
            <a:hlinkClick r:id="rId2" action="ppaction://hlinksldjump"/>
          </p:cNvPr>
          <p:cNvSpPr/>
          <p:nvPr/>
        </p:nvSpPr>
        <p:spPr>
          <a:xfrm>
            <a:off x="8541652" y="6604349"/>
            <a:ext cx="166368" cy="197410"/>
          </a:xfrm>
          <a:prstGeom prst="right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s-MX" dirty="0"/>
          </a:p>
        </p:txBody>
      </p:sp>
    </p:spTree>
    <p:extLst>
      <p:ext uri="{BB962C8B-B14F-4D97-AF65-F5344CB8AC3E}">
        <p14:creationId xmlns:p14="http://schemas.microsoft.com/office/powerpoint/2010/main" val="333842610"/>
      </p:ext>
    </p:extLst>
  </p:cSld>
  <p:clrMapOvr>
    <a:masterClrMapping/>
  </p:clrMapOvr>
  <p:timing>
    <p:tnLst>
      <p:par>
        <p:cTn id="1" dur="indefinite" restart="never" nodeType="tmRoot"/>
      </p:par>
    </p:tn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9 Rectángulo"/>
          <p:cNvSpPr/>
          <p:nvPr/>
        </p:nvSpPr>
        <p:spPr>
          <a:xfrm>
            <a:off x="1521725" y="4363920"/>
            <a:ext cx="6721524" cy="251914"/>
          </a:xfrm>
          <a:prstGeom prst="rect">
            <a:avLst/>
          </a:prstGeom>
          <a:ln/>
        </p:spPr>
        <p:style>
          <a:lnRef idx="2">
            <a:schemeClr val="dk1"/>
          </a:lnRef>
          <a:fillRef idx="1">
            <a:schemeClr val="lt1"/>
          </a:fillRef>
          <a:effectRef idx="0">
            <a:schemeClr val="dk1"/>
          </a:effectRef>
          <a:fontRef idx="minor">
            <a:schemeClr val="dk1"/>
          </a:fontRef>
        </p:style>
        <p:txBody>
          <a:bodyPr rtlCol="0" anchor="ctr"/>
          <a:lstStyle/>
          <a:p>
            <a:pPr algn="ctr"/>
            <a:endParaRPr lang="es-MX" dirty="0">
              <a:latin typeface="Century Gothic" panose="020B0502020202020204" pitchFamily="34" charset="0"/>
            </a:endParaRPr>
          </a:p>
        </p:txBody>
      </p:sp>
      <p:sp>
        <p:nvSpPr>
          <p:cNvPr id="7" name="1 Título"/>
          <p:cNvSpPr txBox="1">
            <a:spLocks/>
          </p:cNvSpPr>
          <p:nvPr/>
        </p:nvSpPr>
        <p:spPr bwMode="auto">
          <a:xfrm>
            <a:off x="232470" y="0"/>
            <a:ext cx="2163628" cy="5689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ctr" anchorCtr="0" compatLnSpc="1">
            <a:prstTxWarp prst="textNoShape">
              <a:avLst/>
            </a:prstTxWarp>
            <a:noAutofit/>
          </a:bodyPr>
          <a:lstStyle>
            <a:lvl1pPr algn="l" defTabSz="457200" rtl="0" fontAlgn="base">
              <a:spcBef>
                <a:spcPct val="0"/>
              </a:spcBef>
              <a:spcAft>
                <a:spcPct val="0"/>
              </a:spcAft>
              <a:defRPr sz="3200" kern="1200">
                <a:solidFill>
                  <a:srgbClr val="CD0000"/>
                </a:solidFill>
                <a:latin typeface="Myriad Pro"/>
                <a:ea typeface="Myriad Pro"/>
                <a:cs typeface="Myriad Pro"/>
              </a:defRPr>
            </a:lvl1pPr>
            <a:lvl2pPr algn="l" defTabSz="457200" rtl="0" fontAlgn="base">
              <a:spcBef>
                <a:spcPct val="0"/>
              </a:spcBef>
              <a:spcAft>
                <a:spcPct val="0"/>
              </a:spcAft>
              <a:defRPr sz="3200">
                <a:solidFill>
                  <a:srgbClr val="CD0000"/>
                </a:solidFill>
                <a:latin typeface="Myriad Pro"/>
                <a:ea typeface="Myriad Pro"/>
                <a:cs typeface="Myriad Pro"/>
              </a:defRPr>
            </a:lvl2pPr>
            <a:lvl3pPr algn="l" defTabSz="457200" rtl="0" fontAlgn="base">
              <a:spcBef>
                <a:spcPct val="0"/>
              </a:spcBef>
              <a:spcAft>
                <a:spcPct val="0"/>
              </a:spcAft>
              <a:defRPr sz="3200">
                <a:solidFill>
                  <a:srgbClr val="CD0000"/>
                </a:solidFill>
                <a:latin typeface="Myriad Pro"/>
                <a:ea typeface="Myriad Pro"/>
                <a:cs typeface="Myriad Pro"/>
              </a:defRPr>
            </a:lvl3pPr>
            <a:lvl4pPr algn="l" defTabSz="457200" rtl="0" fontAlgn="base">
              <a:spcBef>
                <a:spcPct val="0"/>
              </a:spcBef>
              <a:spcAft>
                <a:spcPct val="0"/>
              </a:spcAft>
              <a:defRPr sz="3200">
                <a:solidFill>
                  <a:srgbClr val="CD0000"/>
                </a:solidFill>
                <a:latin typeface="Myriad Pro"/>
                <a:ea typeface="Myriad Pro"/>
                <a:cs typeface="Myriad Pro"/>
              </a:defRPr>
            </a:lvl4pPr>
            <a:lvl5pPr algn="l" defTabSz="457200" rtl="0" fontAlgn="base">
              <a:spcBef>
                <a:spcPct val="0"/>
              </a:spcBef>
              <a:spcAft>
                <a:spcPct val="0"/>
              </a:spcAft>
              <a:defRPr sz="3200">
                <a:solidFill>
                  <a:srgbClr val="CD0000"/>
                </a:solidFill>
                <a:latin typeface="Myriad Pro"/>
                <a:ea typeface="Myriad Pro"/>
                <a:cs typeface="Myriad Pro"/>
              </a:defRPr>
            </a:lvl5pPr>
            <a:lvl6pPr marL="457200" algn="l" defTabSz="457200" rtl="0" fontAlgn="base">
              <a:spcBef>
                <a:spcPct val="0"/>
              </a:spcBef>
              <a:spcAft>
                <a:spcPct val="0"/>
              </a:spcAft>
              <a:defRPr sz="3200">
                <a:solidFill>
                  <a:srgbClr val="CD0000"/>
                </a:solidFill>
                <a:latin typeface="Myriad Pro"/>
                <a:ea typeface="Myriad Pro"/>
                <a:cs typeface="Myriad Pro"/>
              </a:defRPr>
            </a:lvl6pPr>
            <a:lvl7pPr marL="914400" algn="l" defTabSz="457200" rtl="0" fontAlgn="base">
              <a:spcBef>
                <a:spcPct val="0"/>
              </a:spcBef>
              <a:spcAft>
                <a:spcPct val="0"/>
              </a:spcAft>
              <a:defRPr sz="3200">
                <a:solidFill>
                  <a:srgbClr val="CD0000"/>
                </a:solidFill>
                <a:latin typeface="Myriad Pro"/>
                <a:ea typeface="Myriad Pro"/>
                <a:cs typeface="Myriad Pro"/>
              </a:defRPr>
            </a:lvl7pPr>
            <a:lvl8pPr marL="1371600" algn="l" defTabSz="457200" rtl="0" fontAlgn="base">
              <a:spcBef>
                <a:spcPct val="0"/>
              </a:spcBef>
              <a:spcAft>
                <a:spcPct val="0"/>
              </a:spcAft>
              <a:defRPr sz="3200">
                <a:solidFill>
                  <a:srgbClr val="CD0000"/>
                </a:solidFill>
                <a:latin typeface="Myriad Pro"/>
                <a:ea typeface="Myriad Pro"/>
                <a:cs typeface="Myriad Pro"/>
              </a:defRPr>
            </a:lvl8pPr>
            <a:lvl9pPr marL="1828800" algn="l" defTabSz="457200" rtl="0" fontAlgn="base">
              <a:spcBef>
                <a:spcPct val="0"/>
              </a:spcBef>
              <a:spcAft>
                <a:spcPct val="0"/>
              </a:spcAft>
              <a:defRPr sz="3200">
                <a:solidFill>
                  <a:srgbClr val="CD0000"/>
                </a:solidFill>
                <a:latin typeface="Myriad Pro"/>
                <a:ea typeface="Myriad Pro"/>
                <a:cs typeface="Myriad Pro"/>
              </a:defRPr>
            </a:lvl9pPr>
          </a:lstStyle>
          <a:p>
            <a:pPr eaLnBrk="1" hangingPunct="1"/>
            <a:r>
              <a:rPr lang="es-MX" sz="2000" dirty="0">
                <a:latin typeface="Century Gothic" panose="020B0502020202020204" pitchFamily="34" charset="0"/>
              </a:rPr>
              <a:t>Orden del día</a:t>
            </a:r>
          </a:p>
        </p:txBody>
      </p:sp>
      <p:sp>
        <p:nvSpPr>
          <p:cNvPr id="9" name="1 Marcador de contenido"/>
          <p:cNvSpPr txBox="1">
            <a:spLocks/>
          </p:cNvSpPr>
          <p:nvPr/>
        </p:nvSpPr>
        <p:spPr bwMode="auto">
          <a:xfrm>
            <a:off x="1519577" y="1343109"/>
            <a:ext cx="6721524" cy="37432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normAutofit/>
          </a:bodyPr>
          <a:lstStyle>
            <a:lvl1pPr marL="342900" indent="-342900" algn="l" defTabSz="457200" rtl="0" fontAlgn="base">
              <a:spcBef>
                <a:spcPct val="20000"/>
              </a:spcBef>
              <a:spcAft>
                <a:spcPct val="0"/>
              </a:spcAft>
              <a:buFont typeface="Arial" pitchFamily="34" charset="0"/>
              <a:buChar char="•"/>
              <a:defRPr sz="2800" kern="1200">
                <a:solidFill>
                  <a:schemeClr val="tx1"/>
                </a:solidFill>
                <a:latin typeface="Myriad Pro Light"/>
                <a:ea typeface="Myriad Pro Light"/>
                <a:cs typeface="Myriad Pro Light"/>
              </a:defRPr>
            </a:lvl1pPr>
            <a:lvl2pPr marL="742950" indent="-285750" algn="l" defTabSz="457200" rtl="0" fontAlgn="base">
              <a:spcBef>
                <a:spcPct val="20000"/>
              </a:spcBef>
              <a:spcAft>
                <a:spcPct val="0"/>
              </a:spcAft>
              <a:buFont typeface="Arial" pitchFamily="34" charset="0"/>
              <a:buChar char="–"/>
              <a:defRPr sz="2400" kern="1200">
                <a:solidFill>
                  <a:schemeClr val="tx1"/>
                </a:solidFill>
                <a:latin typeface="Myriad Pro Light"/>
                <a:ea typeface="Myriad Pro Light"/>
                <a:cs typeface="Myriad Pro Light"/>
              </a:defRPr>
            </a:lvl2pPr>
            <a:lvl3pPr marL="1143000" indent="-228600" algn="l" defTabSz="457200" rtl="0" fontAlgn="base">
              <a:spcBef>
                <a:spcPct val="20000"/>
              </a:spcBef>
              <a:spcAft>
                <a:spcPct val="0"/>
              </a:spcAft>
              <a:buFont typeface="Arial" pitchFamily="34" charset="0"/>
              <a:buChar char="•"/>
              <a:defRPr sz="2000" kern="1200">
                <a:solidFill>
                  <a:schemeClr val="tx1"/>
                </a:solidFill>
                <a:latin typeface="Myriad Pro Light"/>
                <a:ea typeface="Myriad Pro Light"/>
                <a:cs typeface="Myriad Pro Light"/>
              </a:defRPr>
            </a:lvl3pPr>
            <a:lvl4pPr marL="1600200" indent="-228600" algn="l" defTabSz="457200" rtl="0" fontAlgn="base">
              <a:spcBef>
                <a:spcPct val="20000"/>
              </a:spcBef>
              <a:spcAft>
                <a:spcPct val="0"/>
              </a:spcAft>
              <a:buFont typeface="Arial" pitchFamily="34" charset="0"/>
              <a:buChar char="–"/>
              <a:defRPr kern="1200">
                <a:solidFill>
                  <a:schemeClr val="tx1"/>
                </a:solidFill>
                <a:latin typeface="Myriad Pro Light"/>
                <a:ea typeface="Myriad Pro Light"/>
                <a:cs typeface="Myriad Pro Light"/>
              </a:defRPr>
            </a:lvl4pPr>
            <a:lvl5pPr marL="2057400" indent="-228600" algn="l" defTabSz="457200" rtl="0" fontAlgn="base">
              <a:spcBef>
                <a:spcPct val="20000"/>
              </a:spcBef>
              <a:spcAft>
                <a:spcPct val="0"/>
              </a:spcAft>
              <a:buFont typeface="Arial" pitchFamily="34" charset="0"/>
              <a:buChar char="»"/>
              <a:defRPr kern="1200">
                <a:solidFill>
                  <a:schemeClr val="tx1"/>
                </a:solidFill>
                <a:latin typeface="Myriad Pro Light"/>
                <a:ea typeface="Myriad Pro Light"/>
                <a:cs typeface="Myriad Pro Light"/>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eaLnBrk="1" hangingPunct="1">
              <a:buNone/>
            </a:pPr>
            <a:endParaRPr lang="es-MX" sz="1100" dirty="0">
              <a:latin typeface="Century Gothic" panose="020B0502020202020204" pitchFamily="34" charset="0"/>
            </a:endParaRPr>
          </a:p>
          <a:p>
            <a:pPr marL="285750" indent="-285750" eaLnBrk="1" hangingPunct="1">
              <a:buFont typeface="+mj-lt"/>
              <a:buAutoNum type="romanUcPeriod"/>
            </a:pPr>
            <a:r>
              <a:rPr lang="es-MX" sz="1100" dirty="0">
                <a:latin typeface="Century Gothic" panose="020B0502020202020204" pitchFamily="34" charset="0"/>
              </a:rPr>
              <a:t>Resumen </a:t>
            </a:r>
            <a:r>
              <a:rPr lang="es-MX" sz="1100" dirty="0" smtClean="0">
                <a:latin typeface="Century Gothic" panose="020B0502020202020204" pitchFamily="34" charset="0"/>
              </a:rPr>
              <a:t>ejecutivo</a:t>
            </a:r>
          </a:p>
          <a:p>
            <a:pPr marL="285750" indent="-285750" eaLnBrk="1" hangingPunct="1">
              <a:buFont typeface="+mj-lt"/>
              <a:buAutoNum type="romanUcPeriod"/>
            </a:pPr>
            <a:endParaRPr lang="es-MX" sz="1100" dirty="0">
              <a:latin typeface="Century Gothic" panose="020B0502020202020204" pitchFamily="34" charset="0"/>
            </a:endParaRPr>
          </a:p>
          <a:p>
            <a:pPr marL="285750" indent="-285750" eaLnBrk="1" hangingPunct="1">
              <a:buFont typeface="+mj-lt"/>
              <a:buAutoNum type="romanUcPeriod"/>
            </a:pPr>
            <a:r>
              <a:rPr lang="es-MX" sz="1100" dirty="0" smtClean="0">
                <a:latin typeface="Century Gothic" panose="020B0502020202020204" pitchFamily="34" charset="0"/>
              </a:rPr>
              <a:t>Informe </a:t>
            </a:r>
            <a:r>
              <a:rPr lang="es-MX" sz="1100" dirty="0">
                <a:latin typeface="Century Gothic" panose="020B0502020202020204" pitchFamily="34" charset="0"/>
              </a:rPr>
              <a:t>sobre el entorno económico                                                                                                </a:t>
            </a:r>
          </a:p>
          <a:p>
            <a:pPr marL="285750" indent="-285750" eaLnBrk="1" hangingPunct="1">
              <a:buFont typeface="+mj-lt"/>
              <a:buAutoNum type="romanUcPeriod"/>
            </a:pPr>
            <a:endParaRPr lang="es-MX" sz="1100" dirty="0">
              <a:latin typeface="Century Gothic" panose="020B0502020202020204" pitchFamily="34" charset="0"/>
            </a:endParaRPr>
          </a:p>
          <a:p>
            <a:pPr marL="285750" indent="-285750" eaLnBrk="1" hangingPunct="1">
              <a:buFont typeface="+mj-lt"/>
              <a:buAutoNum type="romanUcPeriod"/>
            </a:pPr>
            <a:r>
              <a:rPr lang="es-MX" sz="1100" dirty="0">
                <a:latin typeface="Century Gothic" panose="020B0502020202020204" pitchFamily="34" charset="0"/>
              </a:rPr>
              <a:t>Informe sobre la estrategia del FANVIT                                                                                            </a:t>
            </a:r>
          </a:p>
          <a:p>
            <a:pPr marL="285750" indent="-285750" eaLnBrk="1" hangingPunct="1">
              <a:buFont typeface="+mj-lt"/>
              <a:buAutoNum type="romanUcPeriod"/>
            </a:pPr>
            <a:endParaRPr lang="es-MX" sz="1100" dirty="0">
              <a:latin typeface="Century Gothic" panose="020B0502020202020204" pitchFamily="34" charset="0"/>
            </a:endParaRPr>
          </a:p>
          <a:p>
            <a:pPr marL="285750" indent="-285750" eaLnBrk="1" hangingPunct="1">
              <a:buFont typeface="+mj-lt"/>
              <a:buAutoNum type="romanUcPeriod"/>
            </a:pPr>
            <a:r>
              <a:rPr lang="es-MX" altLang="es-MX" sz="1100" dirty="0">
                <a:latin typeface="Century Gothic" panose="020B0502020202020204" pitchFamily="34" charset="0"/>
              </a:rPr>
              <a:t>Informe del </a:t>
            </a:r>
            <a:r>
              <a:rPr lang="es-MX" altLang="es-MX" sz="1100" dirty="0" smtClean="0">
                <a:latin typeface="Century Gothic" panose="020B0502020202020204" pitchFamily="34" charset="0"/>
              </a:rPr>
              <a:t>FANVIT</a:t>
            </a:r>
          </a:p>
          <a:p>
            <a:pPr marL="285750" indent="-285750" eaLnBrk="1" hangingPunct="1">
              <a:buFont typeface="+mj-lt"/>
              <a:buAutoNum type="romanUcPeriod"/>
            </a:pPr>
            <a:endParaRPr lang="es-MX" altLang="es-MX" sz="1100" dirty="0" smtClean="0">
              <a:latin typeface="Century Gothic" panose="020B0502020202020204" pitchFamily="34" charset="0"/>
            </a:endParaRPr>
          </a:p>
          <a:p>
            <a:pPr marL="285750" indent="-285750" eaLnBrk="1" hangingPunct="1">
              <a:buFont typeface="+mj-lt"/>
              <a:buAutoNum type="romanUcPeriod"/>
            </a:pPr>
            <a:r>
              <a:rPr lang="es-MX" sz="1100" dirty="0" smtClean="0">
                <a:latin typeface="Century Gothic" panose="020B0502020202020204" pitchFamily="34" charset="0"/>
              </a:rPr>
              <a:t>Informe sobre el flujo bimestral y traspasos de la Tesorería General</a:t>
            </a:r>
          </a:p>
          <a:p>
            <a:pPr marL="285750" indent="-285750" eaLnBrk="1" hangingPunct="1">
              <a:buFont typeface="+mj-lt"/>
              <a:buAutoNum type="romanUcPeriod"/>
            </a:pPr>
            <a:endParaRPr lang="es-MX" altLang="es-MX" sz="1100" dirty="0" smtClean="0">
              <a:latin typeface="Century Gothic" panose="020B0502020202020204" pitchFamily="34" charset="0"/>
            </a:endParaRPr>
          </a:p>
          <a:p>
            <a:pPr marL="285750" indent="-285750" eaLnBrk="1" hangingPunct="1">
              <a:buFont typeface="+mj-lt"/>
              <a:buAutoNum type="romanUcPeriod"/>
            </a:pPr>
            <a:r>
              <a:rPr lang="es-MX" sz="1100" dirty="0">
                <a:latin typeface="Century Gothic" panose="020B0502020202020204" pitchFamily="34" charset="0"/>
              </a:rPr>
              <a:t>Revisión y propuesta CKD de Credit Suisse de deuda (</a:t>
            </a:r>
            <a:r>
              <a:rPr lang="es-MX" sz="1100" b="1" dirty="0">
                <a:latin typeface="Century Gothic" panose="020B0502020202020204" pitchFamily="34" charset="0"/>
              </a:rPr>
              <a:t>CSMRTCK 17</a:t>
            </a:r>
            <a:r>
              <a:rPr lang="es-MX" sz="1100" b="1" dirty="0" smtClean="0">
                <a:latin typeface="Century Gothic" panose="020B0502020202020204" pitchFamily="34" charset="0"/>
              </a:rPr>
              <a:t>)</a:t>
            </a:r>
            <a:endParaRPr lang="es-MX" sz="1100" dirty="0">
              <a:latin typeface="Century Gothic" panose="020B0502020202020204" pitchFamily="34" charset="0"/>
            </a:endParaRPr>
          </a:p>
          <a:p>
            <a:pPr marL="285750" indent="-285750" eaLnBrk="1" hangingPunct="1">
              <a:buFont typeface="+mj-lt"/>
              <a:buAutoNum type="romanUcPeriod"/>
            </a:pPr>
            <a:endParaRPr lang="es-MX" sz="1100" dirty="0">
              <a:latin typeface="Century Gothic" panose="020B0502020202020204" pitchFamily="34" charset="0"/>
            </a:endParaRPr>
          </a:p>
          <a:p>
            <a:pPr marL="285750" indent="-285750" eaLnBrk="1" hangingPunct="1">
              <a:buFont typeface="+mj-lt"/>
              <a:buAutoNum type="romanUcPeriod"/>
            </a:pPr>
            <a:r>
              <a:rPr lang="es-MX" sz="1100" dirty="0">
                <a:latin typeface="Century Gothic" panose="020B0502020202020204" pitchFamily="34" charset="0"/>
              </a:rPr>
              <a:t>Informe sobre la inversión en CKD´s    </a:t>
            </a:r>
            <a:endParaRPr lang="es-MX" sz="1100" dirty="0" smtClean="0">
              <a:latin typeface="Century Gothic" panose="020B0502020202020204" pitchFamily="34" charset="0"/>
            </a:endParaRPr>
          </a:p>
          <a:p>
            <a:pPr marL="285750" indent="-285750" eaLnBrk="1" hangingPunct="1">
              <a:buFont typeface="+mj-lt"/>
              <a:buAutoNum type="romanUcPeriod"/>
            </a:pPr>
            <a:endParaRPr lang="es-MX" altLang="es-MX" sz="1100" dirty="0">
              <a:latin typeface="Century Gothic" panose="020B0502020202020204" pitchFamily="34" charset="0"/>
            </a:endParaRPr>
          </a:p>
          <a:p>
            <a:pPr marL="285750" indent="-285750" eaLnBrk="1" hangingPunct="1">
              <a:buFont typeface="+mj-lt"/>
              <a:buAutoNum type="romanUcPeriod"/>
            </a:pPr>
            <a:r>
              <a:rPr lang="es-MX" altLang="es-MX" sz="1100" dirty="0" smtClean="0">
                <a:latin typeface="Century Gothic" panose="020B0502020202020204" pitchFamily="34" charset="0"/>
              </a:rPr>
              <a:t>Informe </a:t>
            </a:r>
            <a:r>
              <a:rPr lang="es-MX" altLang="es-MX" sz="1100" dirty="0">
                <a:latin typeface="Century Gothic" panose="020B0502020202020204" pitchFamily="34" charset="0"/>
              </a:rPr>
              <a:t>sobre resultados y composición del </a:t>
            </a:r>
            <a:r>
              <a:rPr lang="es-MX" altLang="es-MX" sz="1100" dirty="0" smtClean="0">
                <a:latin typeface="Century Gothic" panose="020B0502020202020204" pitchFamily="34" charset="0"/>
              </a:rPr>
              <a:t>FINVIT</a:t>
            </a:r>
            <a:endParaRPr lang="es-MX" altLang="es-MX" sz="1100" dirty="0">
              <a:latin typeface="Century Gothic" panose="020B0502020202020204" pitchFamily="34" charset="0"/>
            </a:endParaRPr>
          </a:p>
        </p:txBody>
      </p:sp>
      <p:sp>
        <p:nvSpPr>
          <p:cNvPr id="6" name="5 Rectángulo"/>
          <p:cNvSpPr/>
          <p:nvPr/>
        </p:nvSpPr>
        <p:spPr>
          <a:xfrm>
            <a:off x="232470" y="458441"/>
            <a:ext cx="8323122" cy="738664"/>
          </a:xfrm>
          <a:prstGeom prst="rect">
            <a:avLst/>
          </a:prstGeom>
        </p:spPr>
        <p:txBody>
          <a:bodyPr wrap="square">
            <a:spAutoFit/>
          </a:bodyPr>
          <a:lstStyle/>
          <a:p>
            <a:pPr algn="ctr" defTabSz="457200"/>
            <a:r>
              <a:rPr lang="es-MX" sz="1400" b="1" dirty="0" smtClean="0">
                <a:latin typeface="Century Gothic" panose="020B0502020202020204" pitchFamily="34" charset="0"/>
                <a:ea typeface="Myriad Pro"/>
                <a:cs typeface="Myriad Pro"/>
              </a:rPr>
              <a:t>Grupo de Trabajo de Inversiones </a:t>
            </a:r>
            <a:endParaRPr lang="es-MX" sz="1400" b="1" dirty="0">
              <a:latin typeface="Century Gothic" panose="020B0502020202020204" pitchFamily="34" charset="0"/>
              <a:ea typeface="Myriad Pro"/>
              <a:cs typeface="Myriad Pro"/>
            </a:endParaRPr>
          </a:p>
          <a:p>
            <a:pPr algn="ctr"/>
            <a:r>
              <a:rPr lang="es-MX" sz="1400" b="1" dirty="0">
                <a:latin typeface="Century Gothic" panose="020B0502020202020204" pitchFamily="34" charset="0"/>
                <a:ea typeface="Myriad Pro"/>
                <a:cs typeface="Myriad Pro"/>
              </a:rPr>
              <a:t>Sesión número </a:t>
            </a:r>
            <a:r>
              <a:rPr lang="es-MX" sz="1400" b="1" dirty="0" smtClean="0">
                <a:latin typeface="Century Gothic" panose="020B0502020202020204" pitchFamily="34" charset="0"/>
                <a:ea typeface="Myriad Pro"/>
                <a:cs typeface="Myriad Pro"/>
              </a:rPr>
              <a:t>034</a:t>
            </a:r>
            <a:endParaRPr lang="es-MX" sz="1400" b="1" dirty="0">
              <a:latin typeface="Century Gothic" panose="020B0502020202020204" pitchFamily="34" charset="0"/>
              <a:ea typeface="Myriad Pro"/>
              <a:cs typeface="Myriad Pro"/>
            </a:endParaRPr>
          </a:p>
          <a:p>
            <a:pPr algn="ctr" defTabSz="457200"/>
            <a:r>
              <a:rPr lang="es-MX" sz="1400" b="1" dirty="0" smtClean="0">
                <a:latin typeface="Century Gothic" panose="020B0502020202020204" pitchFamily="34" charset="0"/>
                <a:ea typeface="Myriad Pro"/>
                <a:cs typeface="Myriad Pro"/>
              </a:rPr>
              <a:t>Agosto 2017</a:t>
            </a:r>
            <a:endParaRPr lang="es-MX" sz="1400" b="1" dirty="0">
              <a:latin typeface="Century Gothic" panose="020B0502020202020204" pitchFamily="34" charset="0"/>
              <a:ea typeface="Myriad Pro"/>
              <a:cs typeface="Myriad Pro"/>
            </a:endParaRPr>
          </a:p>
        </p:txBody>
      </p:sp>
    </p:spTree>
    <p:extLst>
      <p:ext uri="{BB962C8B-B14F-4D97-AF65-F5344CB8AC3E}">
        <p14:creationId xmlns:p14="http://schemas.microsoft.com/office/powerpoint/2010/main" val="3007338063"/>
      </p:ext>
    </p:extLst>
  </p:cSld>
  <p:clrMapOvr>
    <a:masterClrMapping/>
  </p:clrMapOvr>
  <p:timing>
    <p:tnLst>
      <p:par>
        <p:cTn id="1" dur="indefinite" restart="never" nodeType="tmRoot"/>
      </p:par>
    </p:tn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ítulo 1"/>
          <p:cNvSpPr>
            <a:spLocks noGrp="1"/>
          </p:cNvSpPr>
          <p:nvPr>
            <p:ph type="title"/>
          </p:nvPr>
        </p:nvSpPr>
        <p:spPr>
          <a:xfrm>
            <a:off x="457199" y="274638"/>
            <a:ext cx="6374921" cy="631825"/>
          </a:xfrm>
        </p:spPr>
        <p:txBody>
          <a:bodyPr/>
          <a:lstStyle/>
          <a:p>
            <a:r>
              <a:rPr lang="es-MX" sz="2000" b="1" dirty="0" smtClean="0">
                <a:latin typeface="Century Gothic" panose="020B0502020202020204" pitchFamily="34" charset="0"/>
              </a:rPr>
              <a:t>Rendimiento FINVIT </a:t>
            </a:r>
            <a:r>
              <a:rPr lang="es-MX" sz="1400" b="1" dirty="0" smtClean="0">
                <a:latin typeface="Century Gothic" panose="020B0502020202020204" pitchFamily="34" charset="0"/>
              </a:rPr>
              <a:t>al 31 de julio </a:t>
            </a:r>
            <a:r>
              <a:rPr lang="es-MX" sz="1400" b="1" dirty="0">
                <a:latin typeface="Century Gothic" panose="020B0502020202020204" pitchFamily="34" charset="0"/>
              </a:rPr>
              <a:t>de </a:t>
            </a:r>
            <a:r>
              <a:rPr lang="es-MX" sz="1400" b="1" dirty="0" smtClean="0">
                <a:latin typeface="Century Gothic" panose="020B0502020202020204" pitchFamily="34" charset="0"/>
              </a:rPr>
              <a:t>2017</a:t>
            </a:r>
            <a:r>
              <a:rPr lang="es-MX" sz="2000" b="1" dirty="0" smtClean="0">
                <a:latin typeface="Century Gothic" panose="020B0502020202020204" pitchFamily="34" charset="0"/>
              </a:rPr>
              <a:t>	</a:t>
            </a:r>
            <a:endParaRPr lang="es-MX" sz="2000" b="1" dirty="0">
              <a:latin typeface="Century Gothic" panose="020B0502020202020204" pitchFamily="34" charset="0"/>
            </a:endParaRPr>
          </a:p>
        </p:txBody>
      </p:sp>
      <p:sp>
        <p:nvSpPr>
          <p:cNvPr id="13" name="2 Marcador de contenido"/>
          <p:cNvSpPr txBox="1">
            <a:spLocks/>
          </p:cNvSpPr>
          <p:nvPr/>
        </p:nvSpPr>
        <p:spPr>
          <a:xfrm>
            <a:off x="222669" y="6524915"/>
            <a:ext cx="6894608" cy="196560"/>
          </a:xfrm>
          <a:prstGeom prst="rect">
            <a:avLst/>
          </a:prstGeom>
        </p:spPr>
        <p:txBody>
          <a:bodyPr vert="horz" lIns="91440" tIns="45720" rIns="91440" bIns="45720" rtlCol="0">
            <a:noAutofit/>
          </a:bodyPr>
          <a:lstStyle>
            <a:lvl1pPr marL="342900" indent="-342900" algn="l" defTabSz="457200" rtl="0" eaLnBrk="1" latinLnBrk="0" hangingPunct="1">
              <a:spcBef>
                <a:spcPct val="20000"/>
              </a:spcBef>
              <a:buFont typeface="Arial"/>
              <a:buChar char="•"/>
              <a:defRPr sz="2800" b="0" i="0" kern="1200">
                <a:solidFill>
                  <a:schemeClr val="tx1"/>
                </a:solidFill>
                <a:latin typeface="Myriad Pro Light"/>
                <a:ea typeface="+mn-ea"/>
                <a:cs typeface="Myriad Pro Light"/>
              </a:defRPr>
            </a:lvl1pPr>
            <a:lvl2pPr marL="742950" indent="-285750" algn="l" defTabSz="457200" rtl="0" eaLnBrk="1" latinLnBrk="0" hangingPunct="1">
              <a:spcBef>
                <a:spcPct val="20000"/>
              </a:spcBef>
              <a:buFont typeface="Arial"/>
              <a:buChar char="–"/>
              <a:defRPr sz="2400" b="0" i="0" kern="1200">
                <a:solidFill>
                  <a:schemeClr val="tx1"/>
                </a:solidFill>
                <a:latin typeface="Myriad Pro Light"/>
                <a:ea typeface="+mn-ea"/>
                <a:cs typeface="Myriad Pro Light"/>
              </a:defRPr>
            </a:lvl2pPr>
            <a:lvl3pPr marL="1143000" indent="-228600" algn="l" defTabSz="457200" rtl="0" eaLnBrk="1" latinLnBrk="0" hangingPunct="1">
              <a:spcBef>
                <a:spcPct val="20000"/>
              </a:spcBef>
              <a:buFont typeface="Arial"/>
              <a:buChar char="•"/>
              <a:defRPr sz="2000" b="0" i="0" kern="1200">
                <a:solidFill>
                  <a:schemeClr val="tx1"/>
                </a:solidFill>
                <a:latin typeface="Myriad Pro Light"/>
                <a:ea typeface="+mn-ea"/>
                <a:cs typeface="Myriad Pro Light"/>
              </a:defRPr>
            </a:lvl3pPr>
            <a:lvl4pPr marL="1600200" indent="-228600" algn="l" defTabSz="457200" rtl="0" eaLnBrk="1" latinLnBrk="0" hangingPunct="1">
              <a:spcBef>
                <a:spcPct val="20000"/>
              </a:spcBef>
              <a:buFont typeface="Arial"/>
              <a:buChar char="–"/>
              <a:defRPr sz="1800" b="0" i="0" kern="1200">
                <a:solidFill>
                  <a:schemeClr val="tx1"/>
                </a:solidFill>
                <a:latin typeface="Myriad Pro Light"/>
                <a:ea typeface="+mn-ea"/>
                <a:cs typeface="Myriad Pro Light"/>
              </a:defRPr>
            </a:lvl4pPr>
            <a:lvl5pPr marL="2057400" indent="-228600" algn="l" defTabSz="457200" rtl="0" eaLnBrk="1" latinLnBrk="0" hangingPunct="1">
              <a:spcBef>
                <a:spcPct val="20000"/>
              </a:spcBef>
              <a:buFont typeface="Arial"/>
              <a:buChar char="»"/>
              <a:defRPr sz="1800" b="0" i="0" kern="1200">
                <a:solidFill>
                  <a:schemeClr val="tx1"/>
                </a:solidFill>
                <a:latin typeface="Myriad Pro Light"/>
                <a:ea typeface="+mn-ea"/>
                <a:cs typeface="Myriad Pro Light"/>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spcBef>
                <a:spcPts val="0"/>
              </a:spcBef>
              <a:spcAft>
                <a:spcPts val="600"/>
              </a:spcAft>
              <a:buClr>
                <a:srgbClr val="CD0000"/>
              </a:buClr>
              <a:buSzPct val="110000"/>
              <a:buNone/>
            </a:pPr>
            <a:r>
              <a:rPr lang="es-MX" sz="900" dirty="0" smtClean="0">
                <a:latin typeface="Century Gothic" panose="020B0502020202020204" pitchFamily="34" charset="0"/>
              </a:rPr>
              <a:t>Fuente:</a:t>
            </a:r>
            <a:r>
              <a:rPr lang="es-MX" sz="900" dirty="0">
                <a:solidFill>
                  <a:prstClr val="black"/>
                </a:solidFill>
                <a:latin typeface="Century Gothic" panose="020B0502020202020204" pitchFamily="34" charset="0"/>
              </a:rPr>
              <a:t> Elaborado por </a:t>
            </a:r>
            <a:r>
              <a:rPr lang="es-MX" sz="900" dirty="0">
                <a:latin typeface="Century Gothic" panose="020B0502020202020204" pitchFamily="34" charset="0"/>
              </a:rPr>
              <a:t>la Gerencia Sr. </a:t>
            </a:r>
            <a:r>
              <a:rPr lang="es-MX" sz="900" dirty="0" smtClean="0">
                <a:latin typeface="Century Gothic" panose="020B0502020202020204" pitchFamily="34" charset="0"/>
              </a:rPr>
              <a:t> de Coordinación de Inversiones del </a:t>
            </a:r>
            <a:r>
              <a:rPr lang="es-MX" sz="900" dirty="0">
                <a:latin typeface="Century Gothic" panose="020B0502020202020204" pitchFamily="34" charset="0"/>
              </a:rPr>
              <a:t>Infonavit </a:t>
            </a:r>
            <a:r>
              <a:rPr lang="es-MX" sz="900" dirty="0" smtClean="0">
                <a:latin typeface="Century Gothic" panose="020B0502020202020204" pitchFamily="34" charset="0"/>
              </a:rPr>
              <a:t>con datos al 31 </a:t>
            </a:r>
            <a:r>
              <a:rPr lang="es-MX" sz="900" dirty="0">
                <a:latin typeface="Century Gothic" panose="020B0502020202020204" pitchFamily="34" charset="0"/>
              </a:rPr>
              <a:t>de </a:t>
            </a:r>
            <a:r>
              <a:rPr lang="es-MX" sz="900" dirty="0" smtClean="0">
                <a:latin typeface="Century Gothic" panose="020B0502020202020204" pitchFamily="34" charset="0"/>
              </a:rPr>
              <a:t>julio de 2017</a:t>
            </a:r>
          </a:p>
        </p:txBody>
      </p:sp>
      <p:sp>
        <p:nvSpPr>
          <p:cNvPr id="2" name="1 Marcador de número de diapositiva"/>
          <p:cNvSpPr>
            <a:spLocks noGrp="1"/>
          </p:cNvSpPr>
          <p:nvPr>
            <p:ph type="sldNum" sz="quarter" idx="12"/>
          </p:nvPr>
        </p:nvSpPr>
        <p:spPr>
          <a:xfrm>
            <a:off x="8229600" y="6475138"/>
            <a:ext cx="854015" cy="365125"/>
          </a:xfrm>
        </p:spPr>
        <p:txBody>
          <a:bodyPr/>
          <a:lstStyle/>
          <a:p>
            <a:r>
              <a:rPr lang="es-ES" altLang="es-MX" dirty="0" smtClean="0">
                <a:latin typeface="Century Gothic" panose="020B0502020202020204" pitchFamily="34" charset="0"/>
              </a:rPr>
              <a:t>1</a:t>
            </a:r>
            <a:endParaRPr lang="es-ES" altLang="es-MX" dirty="0">
              <a:latin typeface="Century Gothic" panose="020B0502020202020204" pitchFamily="34" charset="0"/>
            </a:endParaRPr>
          </a:p>
        </p:txBody>
      </p:sp>
      <p:pic>
        <p:nvPicPr>
          <p:cNvPr id="4" name="Imagen 3"/>
          <p:cNvPicPr>
            <a:picLocks noChangeAspect="1"/>
          </p:cNvPicPr>
          <p:nvPr/>
        </p:nvPicPr>
        <p:blipFill>
          <a:blip r:embed="rId2"/>
          <a:stretch>
            <a:fillRect/>
          </a:stretch>
        </p:blipFill>
        <p:spPr>
          <a:xfrm>
            <a:off x="314324" y="1258224"/>
            <a:ext cx="8566569" cy="5112139"/>
          </a:xfrm>
          <a:prstGeom prst="rect">
            <a:avLst/>
          </a:prstGeom>
        </p:spPr>
      </p:pic>
    </p:spTree>
    <p:extLst>
      <p:ext uri="{BB962C8B-B14F-4D97-AF65-F5344CB8AC3E}">
        <p14:creationId xmlns:p14="http://schemas.microsoft.com/office/powerpoint/2010/main" val="572979232"/>
      </p:ext>
    </p:extLst>
  </p:cSld>
  <p:clrMapOvr>
    <a:masterClrMapping/>
  </p:clrMapOvr>
  <p:timing>
    <p:tnLst>
      <p:par>
        <p:cTn id="1" dur="indefinite" restart="never" nodeType="tmRoot"/>
      </p:par>
    </p:tn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a:xfrm>
            <a:off x="144000" y="126278"/>
            <a:ext cx="7764965" cy="799659"/>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r>
              <a:rPr lang="es-MX" sz="2000" b="1" dirty="0">
                <a:latin typeface="Century Gothic" panose="020B0502020202020204" pitchFamily="34" charset="0"/>
              </a:rPr>
              <a:t>El FINVIT cuenta con ~$ </a:t>
            </a:r>
            <a:r>
              <a:rPr lang="es-MX" sz="2000" b="1" dirty="0" smtClean="0">
                <a:latin typeface="Century Gothic" panose="020B0502020202020204" pitchFamily="34" charset="0"/>
              </a:rPr>
              <a:t>62 </a:t>
            </a:r>
            <a:r>
              <a:rPr lang="es-MX" sz="2000" b="1" dirty="0">
                <a:latin typeface="Century Gothic" panose="020B0502020202020204" pitchFamily="34" charset="0"/>
              </a:rPr>
              <a:t>mdp, 71% aportados de forma directa y un rendimiento del 7.16%</a:t>
            </a:r>
          </a:p>
        </p:txBody>
      </p:sp>
      <p:sp>
        <p:nvSpPr>
          <p:cNvPr id="7" name="TextColumnContent"/>
          <p:cNvSpPr>
            <a:spLocks noChangeArrowheads="1"/>
          </p:cNvSpPr>
          <p:nvPr/>
        </p:nvSpPr>
        <p:spPr bwMode="gray">
          <a:xfrm>
            <a:off x="201245" y="996618"/>
            <a:ext cx="7422713" cy="442441"/>
          </a:xfrm>
          <a:prstGeom prst="rect">
            <a:avLst/>
          </a:prstGeom>
          <a:noFill/>
          <a:ln w="9525" algn="ctr">
            <a:noFill/>
            <a:miter lim="800000"/>
            <a:headEnd type="none" w="lg" len="lg"/>
            <a:tailEnd type="none" w="lg" len="lg"/>
          </a:ln>
          <a:effectLst/>
        </p:spPr>
        <p:txBody>
          <a:bodyPr lIns="0" tIns="0" rIns="0" bIns="0" anchor="t" anchorCtr="0"/>
          <a:lstStyle/>
          <a:p>
            <a:pPr marL="180975" lvl="1" indent="-174625" algn="just" defTabSz="913881">
              <a:buClr>
                <a:srgbClr val="BB2D2C"/>
              </a:buClr>
              <a:buFontTx/>
              <a:buChar char="•"/>
            </a:pPr>
            <a:r>
              <a:rPr lang="es-MX" sz="1200" dirty="0">
                <a:solidFill>
                  <a:prstClr val="black"/>
                </a:solidFill>
                <a:latin typeface="Century Gothic" panose="020B0502020202020204" pitchFamily="34" charset="0"/>
              </a:rPr>
              <a:t>Desde su lanzamiento el 4 de marzo de 2015 al </a:t>
            </a:r>
            <a:r>
              <a:rPr lang="es-MX" sz="1200" dirty="0" smtClean="0">
                <a:solidFill>
                  <a:prstClr val="black"/>
                </a:solidFill>
                <a:latin typeface="Century Gothic" panose="020B0502020202020204" pitchFamily="34" charset="0"/>
              </a:rPr>
              <a:t>31 de julio de </a:t>
            </a:r>
            <a:r>
              <a:rPr lang="es-MX" sz="1200" dirty="0">
                <a:solidFill>
                  <a:prstClr val="black"/>
                </a:solidFill>
                <a:latin typeface="Century Gothic" panose="020B0502020202020204" pitchFamily="34" charset="0"/>
              </a:rPr>
              <a:t>2017, el FINVIT presenta los siguientes resultados:</a:t>
            </a:r>
          </a:p>
        </p:txBody>
      </p:sp>
      <p:graphicFrame>
        <p:nvGraphicFramePr>
          <p:cNvPr id="5" name="4 Tabla"/>
          <p:cNvGraphicFramePr>
            <a:graphicFrameLocks noGrp="1"/>
          </p:cNvGraphicFramePr>
          <p:nvPr>
            <p:extLst>
              <p:ext uri="{D42A27DB-BD31-4B8C-83A1-F6EECF244321}">
                <p14:modId xmlns:p14="http://schemas.microsoft.com/office/powerpoint/2010/main" val="3950611844"/>
              </p:ext>
            </p:extLst>
          </p:nvPr>
        </p:nvGraphicFramePr>
        <p:xfrm>
          <a:off x="201245" y="1547586"/>
          <a:ext cx="3757297" cy="2470729"/>
        </p:xfrm>
        <a:graphic>
          <a:graphicData uri="http://schemas.openxmlformats.org/drawingml/2006/table">
            <a:tbl>
              <a:tblPr/>
              <a:tblGrid>
                <a:gridCol w="2363826">
                  <a:extLst>
                    <a:ext uri="{9D8B030D-6E8A-4147-A177-3AD203B41FA5}">
                      <a16:colId xmlns:a16="http://schemas.microsoft.com/office/drawing/2014/main" xmlns="" val="20000"/>
                    </a:ext>
                  </a:extLst>
                </a:gridCol>
                <a:gridCol w="1393471">
                  <a:extLst>
                    <a:ext uri="{9D8B030D-6E8A-4147-A177-3AD203B41FA5}">
                      <a16:colId xmlns:a16="http://schemas.microsoft.com/office/drawing/2014/main" xmlns="" val="20001"/>
                    </a:ext>
                  </a:extLst>
                </a:gridCol>
              </a:tblGrid>
              <a:tr h="262712">
                <a:tc>
                  <a:txBody>
                    <a:bodyPr/>
                    <a:lstStyle/>
                    <a:p>
                      <a:pPr marL="0" marR="0" indent="0" algn="ctr" defTabSz="457200" rtl="0" eaLnBrk="1" fontAlgn="ctr" latinLnBrk="0" hangingPunct="1">
                        <a:lnSpc>
                          <a:spcPct val="100000"/>
                        </a:lnSpc>
                        <a:spcBef>
                          <a:spcPts val="0"/>
                        </a:spcBef>
                        <a:spcAft>
                          <a:spcPts val="0"/>
                        </a:spcAft>
                        <a:buClrTx/>
                        <a:buSzTx/>
                        <a:buFontTx/>
                        <a:buNone/>
                        <a:tabLst/>
                        <a:defRPr/>
                      </a:pPr>
                      <a:r>
                        <a:rPr lang="es-MX" sz="1200" b="0" i="0" u="none" strike="noStrike" dirty="0">
                          <a:solidFill>
                            <a:schemeClr val="bg1"/>
                          </a:solidFill>
                          <a:effectLst/>
                          <a:latin typeface="Century Gothic" panose="020B0502020202020204" pitchFamily="34" charset="0"/>
                        </a:rPr>
                        <a:t> </a:t>
                      </a:r>
                      <a:r>
                        <a:rPr lang="es-MX" sz="1200" b="1" i="0" u="none" strike="noStrike" dirty="0">
                          <a:solidFill>
                            <a:schemeClr val="bg1"/>
                          </a:solidFill>
                          <a:effectLst/>
                          <a:latin typeface="Century Gothic" panose="020B0502020202020204" pitchFamily="34" charset="0"/>
                        </a:rPr>
                        <a:t>Principales Analíticos</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00000"/>
                    </a:solidFill>
                  </a:tcPr>
                </a:tc>
                <a:tc>
                  <a:txBody>
                    <a:bodyPr/>
                    <a:lstStyle/>
                    <a:p>
                      <a:pPr algn="ctr" rtl="0" fontAlgn="ctr"/>
                      <a:r>
                        <a:rPr lang="es-MX" sz="1200" b="1" i="0" u="none" strike="noStrike" kern="1200" dirty="0" smtClean="0">
                          <a:solidFill>
                            <a:schemeClr val="bg1"/>
                          </a:solidFill>
                          <a:effectLst/>
                          <a:latin typeface="Century Gothic" panose="020B0502020202020204" pitchFamily="34" charset="0"/>
                          <a:ea typeface="+mn-ea"/>
                          <a:cs typeface="+mn-cs"/>
                        </a:rPr>
                        <a:t>Al 31 de julio</a:t>
                      </a:r>
                      <a:endParaRPr lang="es-MX" sz="1200" b="1" i="0" u="none" strike="noStrike" kern="1200" dirty="0">
                        <a:solidFill>
                          <a:schemeClr val="bg1"/>
                        </a:solidFill>
                        <a:effectLst/>
                        <a:latin typeface="Century Gothic" panose="020B0502020202020204" pitchFamily="34" charset="0"/>
                        <a:ea typeface="+mn-ea"/>
                        <a:cs typeface="+mn-cs"/>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00000"/>
                    </a:solidFill>
                  </a:tcPr>
                </a:tc>
                <a:extLst>
                  <a:ext uri="{0D108BD9-81ED-4DB2-BD59-A6C34878D82A}">
                    <a16:rowId xmlns:a16="http://schemas.microsoft.com/office/drawing/2014/main" xmlns="" val="10001"/>
                  </a:ext>
                </a:extLst>
              </a:tr>
              <a:tr h="605288">
                <a:tc>
                  <a:txBody>
                    <a:bodyPr/>
                    <a:lstStyle/>
                    <a:p>
                      <a:pPr algn="ctr" rtl="0" fontAlgn="ctr"/>
                      <a:r>
                        <a:rPr lang="es-MX" sz="1200" b="0" i="0" u="none" strike="noStrike" dirty="0">
                          <a:solidFill>
                            <a:srgbClr val="000000"/>
                          </a:solidFill>
                          <a:effectLst/>
                          <a:latin typeface="Century Gothic" panose="020B0502020202020204" pitchFamily="34" charset="0"/>
                        </a:rPr>
                        <a:t>Tasa de Rendimiento Anualizada </a:t>
                      </a:r>
                    </a:p>
                    <a:p>
                      <a:pPr algn="ctr" rtl="0" fontAlgn="ctr"/>
                      <a:r>
                        <a:rPr lang="es-MX" sz="1200" b="0" i="0" u="none" strike="noStrike" dirty="0">
                          <a:solidFill>
                            <a:srgbClr val="000000"/>
                          </a:solidFill>
                          <a:effectLst/>
                          <a:latin typeface="Century Gothic" panose="020B0502020202020204" pitchFamily="34" charset="0"/>
                        </a:rPr>
                        <a:t>(Valuación al corte)</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x-none" sz="1200" b="0" i="0" u="none" strike="noStrike" dirty="0" smtClean="0">
                          <a:solidFill>
                            <a:srgbClr val="000000"/>
                          </a:solidFill>
                          <a:effectLst/>
                          <a:latin typeface="Century Gothic" panose="020B0502020202020204" pitchFamily="34" charset="0"/>
                        </a:rPr>
                        <a:t>7.16%</a:t>
                      </a:r>
                      <a:endParaRPr lang="es-MX" sz="1200" b="0" i="0" u="none" strike="noStrike" dirty="0">
                        <a:solidFill>
                          <a:srgbClr val="000000"/>
                        </a:solidFill>
                        <a:effectLst/>
                        <a:latin typeface="Century Gothic" panose="020B0502020202020204" pitchFamily="34" charset="0"/>
                      </a:endParaRP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xmlns="" val="10002"/>
                  </a:ext>
                </a:extLst>
              </a:tr>
              <a:tr h="581331">
                <a:tc>
                  <a:txBody>
                    <a:bodyPr/>
                    <a:lstStyle/>
                    <a:p>
                      <a:pPr algn="ctr" rtl="0" fontAlgn="ctr"/>
                      <a:r>
                        <a:rPr lang="es-MX" sz="1200" b="0" i="0" u="none" strike="noStrike" dirty="0">
                          <a:solidFill>
                            <a:srgbClr val="000000"/>
                          </a:solidFill>
                          <a:effectLst/>
                          <a:latin typeface="Century Gothic" panose="020B0502020202020204" pitchFamily="34" charset="0"/>
                        </a:rPr>
                        <a:t>Tasa de rendimiento</a:t>
                      </a:r>
                    </a:p>
                    <a:p>
                      <a:pPr algn="ctr" rtl="0" fontAlgn="ctr"/>
                      <a:r>
                        <a:rPr lang="es-MX" sz="1200" b="0" i="0" u="none" strike="noStrike" dirty="0">
                          <a:solidFill>
                            <a:srgbClr val="000000"/>
                          </a:solidFill>
                          <a:effectLst/>
                          <a:latin typeface="Century Gothic" panose="020B0502020202020204" pitchFamily="34" charset="0"/>
                        </a:rPr>
                        <a:t> (a vencimiento) YTM</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ctr" rtl="0" fontAlgn="ctr"/>
                      <a:r>
                        <a:rPr lang="x-none" sz="1200" b="0" i="0" u="none" strike="noStrike" dirty="0" smtClean="0">
                          <a:solidFill>
                            <a:srgbClr val="000000"/>
                          </a:solidFill>
                          <a:effectLst/>
                          <a:latin typeface="Century Gothic" panose="020B0502020202020204" pitchFamily="34" charset="0"/>
                        </a:rPr>
                        <a:t>7.56%</a:t>
                      </a:r>
                      <a:endParaRPr lang="es-MX" sz="1200" b="0" i="0" u="none" strike="noStrike" dirty="0">
                        <a:solidFill>
                          <a:srgbClr val="000000"/>
                        </a:solidFill>
                        <a:effectLst/>
                        <a:latin typeface="Century Gothic" panose="020B0502020202020204" pitchFamily="34" charset="0"/>
                      </a:endParaRP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extLst>
                  <a:ext uri="{0D108BD9-81ED-4DB2-BD59-A6C34878D82A}">
                    <a16:rowId xmlns:a16="http://schemas.microsoft.com/office/drawing/2014/main" xmlns="" val="10003"/>
                  </a:ext>
                </a:extLst>
              </a:tr>
              <a:tr h="288246">
                <a:tc>
                  <a:txBody>
                    <a:bodyPr/>
                    <a:lstStyle/>
                    <a:p>
                      <a:pPr algn="ctr" rtl="0" fontAlgn="ctr"/>
                      <a:r>
                        <a:rPr lang="es-MX" sz="1200" b="0" i="0" u="none" strike="noStrike" dirty="0">
                          <a:solidFill>
                            <a:srgbClr val="000000"/>
                          </a:solidFill>
                          <a:effectLst/>
                          <a:latin typeface="Century Gothic" panose="020B0502020202020204" pitchFamily="34" charset="0"/>
                        </a:rPr>
                        <a:t>Duración (años)</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x-none" sz="1200" b="0" i="0" u="none" strike="noStrike" dirty="0" smtClean="0">
                          <a:solidFill>
                            <a:srgbClr val="000000"/>
                          </a:solidFill>
                          <a:effectLst/>
                          <a:latin typeface="Century Gothic" panose="020B0502020202020204" pitchFamily="34" charset="0"/>
                        </a:rPr>
                        <a:t>2.10</a:t>
                      </a:r>
                      <a:endParaRPr lang="es-MX" sz="1200" b="0" i="0" u="none" strike="noStrike" dirty="0">
                        <a:solidFill>
                          <a:srgbClr val="000000"/>
                        </a:solidFill>
                        <a:effectLst/>
                        <a:latin typeface="Century Gothic" panose="020B0502020202020204" pitchFamily="34" charset="0"/>
                      </a:endParaRP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xmlns="" val="10004"/>
                  </a:ext>
                </a:extLst>
              </a:tr>
              <a:tr h="259976">
                <a:tc>
                  <a:txBody>
                    <a:bodyPr/>
                    <a:lstStyle/>
                    <a:p>
                      <a:pPr algn="ctr" rtl="0" fontAlgn="ctr"/>
                      <a:r>
                        <a:rPr lang="es-MX" sz="1200" b="0" i="0" u="none" strike="noStrike" dirty="0">
                          <a:solidFill>
                            <a:srgbClr val="000000"/>
                          </a:solidFill>
                          <a:effectLst/>
                          <a:latin typeface="Century Gothic" panose="020B0502020202020204" pitchFamily="34" charset="0"/>
                        </a:rPr>
                        <a:t>VaR</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ctr" rtl="0" fontAlgn="ctr"/>
                      <a:r>
                        <a:rPr lang="x-none" sz="1200" b="0" i="0" u="none" strike="noStrike" dirty="0" smtClean="0">
                          <a:solidFill>
                            <a:srgbClr val="000000"/>
                          </a:solidFill>
                          <a:effectLst/>
                          <a:latin typeface="Century Gothic" panose="020B0502020202020204" pitchFamily="34" charset="0"/>
                        </a:rPr>
                        <a:t>-0.0405</a:t>
                      </a:r>
                      <a:endParaRPr lang="es-MX" sz="1200" b="0" i="0" u="none" strike="noStrike" dirty="0">
                        <a:solidFill>
                          <a:srgbClr val="000000"/>
                        </a:solidFill>
                        <a:effectLst/>
                        <a:latin typeface="Century Gothic" panose="020B0502020202020204" pitchFamily="34" charset="0"/>
                      </a:endParaRP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extLst>
                  <a:ext uri="{0D108BD9-81ED-4DB2-BD59-A6C34878D82A}">
                    <a16:rowId xmlns:a16="http://schemas.microsoft.com/office/drawing/2014/main" xmlns="" val="10005"/>
                  </a:ext>
                </a:extLst>
              </a:tr>
              <a:tr h="236588">
                <a:tc>
                  <a:txBody>
                    <a:bodyPr/>
                    <a:lstStyle/>
                    <a:p>
                      <a:pPr algn="ctr" rtl="0" fontAlgn="ctr"/>
                      <a:r>
                        <a:rPr lang="es-MX" sz="1200" b="0" i="0" u="none" strike="noStrike" dirty="0">
                          <a:solidFill>
                            <a:srgbClr val="000000"/>
                          </a:solidFill>
                          <a:effectLst/>
                          <a:latin typeface="Century Gothic" panose="020B0502020202020204" pitchFamily="34" charset="0"/>
                        </a:rPr>
                        <a:t>Activos Netos</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x-none" sz="1200" b="0" i="0" u="none" strike="noStrike" dirty="0" smtClean="0">
                          <a:solidFill>
                            <a:srgbClr val="000000"/>
                          </a:solidFill>
                          <a:effectLst/>
                          <a:latin typeface="Century Gothic" panose="020B0502020202020204" pitchFamily="34" charset="0"/>
                        </a:rPr>
                        <a:t>62,016,597</a:t>
                      </a:r>
                      <a:endParaRPr lang="es-MX" sz="1200" b="0" i="0" u="none" strike="noStrike" dirty="0">
                        <a:solidFill>
                          <a:srgbClr val="000000"/>
                        </a:solidFill>
                        <a:effectLst/>
                        <a:latin typeface="Century Gothic" panose="020B0502020202020204" pitchFamily="34" charset="0"/>
                      </a:endParaRP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xmlns="" val="10006"/>
                  </a:ext>
                </a:extLst>
              </a:tr>
              <a:tr h="236588">
                <a:tc>
                  <a:txBody>
                    <a:bodyPr/>
                    <a:lstStyle/>
                    <a:p>
                      <a:pPr algn="ctr" rtl="0" fontAlgn="ctr"/>
                      <a:r>
                        <a:rPr lang="es-MX" sz="1200" b="0" i="0" u="none" strike="noStrike" dirty="0">
                          <a:solidFill>
                            <a:srgbClr val="000000"/>
                          </a:solidFill>
                          <a:effectLst/>
                          <a:latin typeface="Century Gothic" panose="020B0502020202020204" pitchFamily="34" charset="0"/>
                        </a:rPr>
                        <a:t>Precio de la acción</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ctr" rtl="0" fontAlgn="ctr"/>
                      <a:r>
                        <a:rPr lang="x-none" sz="1200" b="0" i="0" u="none" strike="noStrike" dirty="0" smtClean="0">
                          <a:solidFill>
                            <a:srgbClr val="000000"/>
                          </a:solidFill>
                          <a:effectLst/>
                          <a:latin typeface="Century Gothic" panose="020B0502020202020204" pitchFamily="34" charset="0"/>
                        </a:rPr>
                        <a:t>1.1218</a:t>
                      </a:r>
                      <a:endParaRPr lang="es-MX" sz="1200" b="0" i="0" u="none" strike="noStrike" dirty="0">
                        <a:solidFill>
                          <a:srgbClr val="000000"/>
                        </a:solidFill>
                        <a:effectLst/>
                        <a:latin typeface="Century Gothic" panose="020B0502020202020204" pitchFamily="34" charset="0"/>
                      </a:endParaRP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extLst>
                  <a:ext uri="{0D108BD9-81ED-4DB2-BD59-A6C34878D82A}">
                    <a16:rowId xmlns:a16="http://schemas.microsoft.com/office/drawing/2014/main" xmlns="" val="10007"/>
                  </a:ext>
                </a:extLst>
              </a:tr>
            </a:tbl>
          </a:graphicData>
        </a:graphic>
      </p:graphicFrame>
      <p:graphicFrame>
        <p:nvGraphicFramePr>
          <p:cNvPr id="6" name="5 Tabla"/>
          <p:cNvGraphicFramePr>
            <a:graphicFrameLocks noGrp="1"/>
          </p:cNvGraphicFramePr>
          <p:nvPr>
            <p:extLst>
              <p:ext uri="{D42A27DB-BD31-4B8C-83A1-F6EECF244321}">
                <p14:modId xmlns:p14="http://schemas.microsoft.com/office/powerpoint/2010/main" val="4011354294"/>
              </p:ext>
            </p:extLst>
          </p:nvPr>
        </p:nvGraphicFramePr>
        <p:xfrm>
          <a:off x="201245" y="4344953"/>
          <a:ext cx="3757297" cy="2130208"/>
        </p:xfrm>
        <a:graphic>
          <a:graphicData uri="http://schemas.openxmlformats.org/drawingml/2006/table">
            <a:tbl>
              <a:tblPr/>
              <a:tblGrid>
                <a:gridCol w="2363725">
                  <a:extLst>
                    <a:ext uri="{9D8B030D-6E8A-4147-A177-3AD203B41FA5}">
                      <a16:colId xmlns:a16="http://schemas.microsoft.com/office/drawing/2014/main" xmlns="" val="20000"/>
                    </a:ext>
                  </a:extLst>
                </a:gridCol>
                <a:gridCol w="1393572">
                  <a:extLst>
                    <a:ext uri="{9D8B030D-6E8A-4147-A177-3AD203B41FA5}">
                      <a16:colId xmlns:a16="http://schemas.microsoft.com/office/drawing/2014/main" xmlns="" val="20001"/>
                    </a:ext>
                  </a:extLst>
                </a:gridCol>
              </a:tblGrid>
              <a:tr h="412456">
                <a:tc>
                  <a:txBody>
                    <a:bodyPr/>
                    <a:lstStyle/>
                    <a:p>
                      <a:pPr algn="ctr" rtl="0" fontAlgn="ctr"/>
                      <a:r>
                        <a:rPr lang="es-MX" sz="1200" b="1" i="0" u="none" strike="noStrike" dirty="0">
                          <a:solidFill>
                            <a:srgbClr val="FFFFFF"/>
                          </a:solidFill>
                          <a:effectLst/>
                          <a:latin typeface="Century Gothic" panose="020B0502020202020204" pitchFamily="34" charset="0"/>
                        </a:rPr>
                        <a:t>Indicadores</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A6A6A6"/>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CD0000"/>
                    </a:solidFill>
                  </a:tcPr>
                </a:tc>
                <a:tc>
                  <a:txBody>
                    <a:bodyPr/>
                    <a:lstStyle/>
                    <a:p>
                      <a:pPr algn="ctr" rtl="0" fontAlgn="ctr"/>
                      <a:r>
                        <a:rPr lang="es-MX" sz="1200" b="1" i="0" u="none" strike="noStrike" dirty="0" smtClean="0">
                          <a:solidFill>
                            <a:srgbClr val="FFFFFF"/>
                          </a:solidFill>
                          <a:effectLst/>
                          <a:latin typeface="Century Gothic" panose="020B0502020202020204" pitchFamily="34" charset="0"/>
                        </a:rPr>
                        <a:t>31 de julio</a:t>
                      </a:r>
                      <a:endParaRPr lang="es-MX" sz="1200" b="1" i="0" u="none" strike="noStrike" dirty="0">
                        <a:solidFill>
                          <a:srgbClr val="FFFFFF"/>
                        </a:solidFill>
                        <a:effectLst/>
                        <a:latin typeface="Century Gothic" panose="020B0502020202020204" pitchFamily="34" charset="0"/>
                      </a:endParaRPr>
                    </a:p>
                  </a:txBody>
                  <a:tcPr marL="9525" marR="9525" marT="9525" marB="0" anchor="ctr">
                    <a:lnL w="12700" cap="flat" cmpd="sng" algn="ctr">
                      <a:solidFill>
                        <a:srgbClr val="A6A6A6"/>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CD0000"/>
                    </a:solidFill>
                  </a:tcPr>
                </a:tc>
                <a:extLst>
                  <a:ext uri="{0D108BD9-81ED-4DB2-BD59-A6C34878D82A}">
                    <a16:rowId xmlns:a16="http://schemas.microsoft.com/office/drawing/2014/main" xmlns="" val="10000"/>
                  </a:ext>
                </a:extLst>
              </a:tr>
              <a:tr h="511657">
                <a:tc>
                  <a:txBody>
                    <a:bodyPr/>
                    <a:lstStyle/>
                    <a:p>
                      <a:pPr algn="ctr" rtl="0" fontAlgn="ctr"/>
                      <a:r>
                        <a:rPr lang="es-MX" sz="1200" b="0" i="0" u="none" strike="noStrike" dirty="0">
                          <a:solidFill>
                            <a:srgbClr val="000000"/>
                          </a:solidFill>
                          <a:effectLst/>
                          <a:latin typeface="Century Gothic" panose="020B0502020202020204" pitchFamily="34" charset="0"/>
                        </a:rPr>
                        <a:t>Aportaciones vía nómina </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12700" cap="flat" cmpd="sng" algn="ctr">
                      <a:solidFill>
                        <a:srgbClr val="A6A6A6"/>
                      </a:solidFill>
                      <a:prstDash val="solid"/>
                      <a:round/>
                      <a:headEnd type="none" w="med" len="med"/>
                      <a:tailEnd type="none" w="med" len="med"/>
                    </a:lnB>
                    <a:solidFill>
                      <a:schemeClr val="bg1"/>
                    </a:solidFill>
                  </a:tcPr>
                </a:tc>
                <a:tc>
                  <a:txBody>
                    <a:bodyPr/>
                    <a:lstStyle/>
                    <a:p>
                      <a:pPr algn="ctr" fontAlgn="b"/>
                      <a:r>
                        <a:rPr lang="es-MX" sz="1200" b="0" i="0" u="none" strike="noStrike" dirty="0">
                          <a:solidFill>
                            <a:srgbClr val="000000"/>
                          </a:solidFill>
                          <a:effectLst/>
                          <a:latin typeface="Century Gothic" panose="020B0502020202020204" pitchFamily="34" charset="0"/>
                        </a:rPr>
                        <a:t> $  </a:t>
                      </a:r>
                      <a:r>
                        <a:rPr lang="es-MX" sz="1200" b="0" i="0" u="none" strike="noStrike" dirty="0" smtClean="0">
                          <a:solidFill>
                            <a:srgbClr val="000000"/>
                          </a:solidFill>
                          <a:effectLst/>
                          <a:latin typeface="Century Gothic" panose="020B0502020202020204" pitchFamily="34" charset="0"/>
                        </a:rPr>
                        <a:t>28,668,227.07</a:t>
                      </a:r>
                      <a:endParaRPr lang="es-MX" sz="1200" b="0" i="0" u="none" strike="noStrike" dirty="0">
                        <a:solidFill>
                          <a:srgbClr val="000000"/>
                        </a:solidFill>
                        <a:effectLst/>
                        <a:latin typeface="Century Gothic" panose="020B0502020202020204" pitchFamily="34" charset="0"/>
                      </a:endParaRPr>
                    </a:p>
                  </a:txBody>
                  <a:tcPr marL="0" marR="0" marT="0" marB="0" anchor="ctr">
                    <a:lnL w="12700" cap="flat" cmpd="sng" algn="ctr">
                      <a:solidFill>
                        <a:srgbClr val="A6A6A6"/>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A6A6A6"/>
                      </a:solidFill>
                      <a:prstDash val="solid"/>
                      <a:round/>
                      <a:headEnd type="none" w="med" len="med"/>
                      <a:tailEnd type="none" w="med" len="med"/>
                    </a:lnT>
                    <a:lnB w="12700" cap="flat" cmpd="sng" algn="ctr">
                      <a:solidFill>
                        <a:srgbClr val="A6A6A6"/>
                      </a:solidFill>
                      <a:prstDash val="solid"/>
                      <a:round/>
                      <a:headEnd type="none" w="med" len="med"/>
                      <a:tailEnd type="none" w="med" len="med"/>
                    </a:lnB>
                    <a:solidFill>
                      <a:schemeClr val="bg1"/>
                    </a:solidFill>
                  </a:tcPr>
                </a:tc>
                <a:extLst>
                  <a:ext uri="{0D108BD9-81ED-4DB2-BD59-A6C34878D82A}">
                    <a16:rowId xmlns:a16="http://schemas.microsoft.com/office/drawing/2014/main" xmlns="" val="10001"/>
                  </a:ext>
                </a:extLst>
              </a:tr>
              <a:tr h="663182">
                <a:tc>
                  <a:txBody>
                    <a:bodyPr/>
                    <a:lstStyle/>
                    <a:p>
                      <a:pPr algn="ctr" rtl="0" fontAlgn="ctr"/>
                      <a:r>
                        <a:rPr lang="es-MX" sz="1200" b="0" i="0" u="none" strike="noStrike" dirty="0">
                          <a:solidFill>
                            <a:srgbClr val="000000"/>
                          </a:solidFill>
                          <a:effectLst/>
                          <a:latin typeface="Century Gothic" panose="020B0502020202020204" pitchFamily="34" charset="0"/>
                        </a:rPr>
                        <a:t>Aportaciones vía nómina  </a:t>
                      </a:r>
                    </a:p>
                    <a:p>
                      <a:pPr algn="ctr" rtl="0" fontAlgn="ctr"/>
                      <a:r>
                        <a:rPr lang="es-MX" sz="1200" b="0" i="0" u="none" strike="noStrike" dirty="0">
                          <a:solidFill>
                            <a:srgbClr val="000000"/>
                          </a:solidFill>
                          <a:effectLst/>
                          <a:latin typeface="Century Gothic" panose="020B0502020202020204" pitchFamily="34" charset="0"/>
                        </a:rPr>
                        <a:t>(descuento catorcenal)</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A6A6A6"/>
                      </a:solidFill>
                      <a:prstDash val="solid"/>
                      <a:round/>
                      <a:headEnd type="none" w="med" len="med"/>
                      <a:tailEnd type="none" w="med" len="med"/>
                    </a:lnR>
                    <a:lnT w="12700" cap="flat" cmpd="sng" algn="ctr">
                      <a:solidFill>
                        <a:srgbClr val="A6A6A6"/>
                      </a:solidFill>
                      <a:prstDash val="solid"/>
                      <a:round/>
                      <a:headEnd type="none" w="med" len="med"/>
                      <a:tailEnd type="none" w="med" len="med"/>
                    </a:lnT>
                    <a:lnB w="12700" cap="flat" cmpd="sng" algn="ctr">
                      <a:solidFill>
                        <a:srgbClr val="A6A6A6"/>
                      </a:solidFill>
                      <a:prstDash val="solid"/>
                      <a:round/>
                      <a:headEnd type="none" w="med" len="med"/>
                      <a:tailEnd type="none" w="med" len="med"/>
                    </a:lnB>
                  </a:tcPr>
                </a:tc>
                <a:tc>
                  <a:txBody>
                    <a:bodyPr/>
                    <a:lstStyle/>
                    <a:p>
                      <a:pPr marL="0" algn="ctr" defTabSz="457200" rtl="0" eaLnBrk="1" fontAlgn="b" latinLnBrk="0" hangingPunct="1"/>
                      <a:r>
                        <a:rPr lang="es-MX" sz="1200" b="0" i="0" u="none" strike="noStrike" kern="1200" dirty="0">
                          <a:solidFill>
                            <a:srgbClr val="000000"/>
                          </a:solidFill>
                          <a:effectLst/>
                          <a:latin typeface="Century Gothic" panose="020B0502020202020204" pitchFamily="34" charset="0"/>
                          <a:ea typeface="+mn-ea"/>
                          <a:cs typeface="+mn-cs"/>
                        </a:rPr>
                        <a:t>$ </a:t>
                      </a:r>
                      <a:r>
                        <a:rPr lang="es-MX" sz="1200" b="0" i="0" u="none" strike="noStrike" kern="1200" dirty="0" smtClean="0">
                          <a:solidFill>
                            <a:srgbClr val="000000"/>
                          </a:solidFill>
                          <a:effectLst/>
                          <a:latin typeface="Century Gothic" panose="020B0502020202020204" pitchFamily="34" charset="0"/>
                          <a:ea typeface="+mn-ea"/>
                          <a:cs typeface="+mn-cs"/>
                        </a:rPr>
                        <a:t>709,573.76</a:t>
                      </a:r>
                      <a:endParaRPr lang="es-MX" sz="1200" b="0" i="0" u="none" strike="noStrike" kern="1200" dirty="0">
                        <a:solidFill>
                          <a:srgbClr val="000000"/>
                        </a:solidFill>
                        <a:effectLst/>
                        <a:latin typeface="Century Gothic" panose="020B0502020202020204" pitchFamily="34" charset="0"/>
                        <a:ea typeface="+mn-ea"/>
                        <a:cs typeface="+mn-cs"/>
                      </a:endParaRPr>
                    </a:p>
                  </a:txBody>
                  <a:tcPr marL="0" marR="0" marT="0" marB="0" anchor="ctr">
                    <a:lnL w="12700" cap="flat" cmpd="sng" algn="ctr">
                      <a:solidFill>
                        <a:srgbClr val="A6A6A6"/>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A6A6A6"/>
                      </a:solidFill>
                      <a:prstDash val="solid"/>
                      <a:round/>
                      <a:headEnd type="none" w="med" len="med"/>
                      <a:tailEnd type="none" w="med" len="med"/>
                    </a:lnT>
                    <a:lnB w="12700" cap="flat" cmpd="sng" algn="ctr">
                      <a:solidFill>
                        <a:srgbClr val="A6A6A6"/>
                      </a:solidFill>
                      <a:prstDash val="solid"/>
                      <a:round/>
                      <a:headEnd type="none" w="med" len="med"/>
                      <a:tailEnd type="none" w="med" len="med"/>
                    </a:lnB>
                  </a:tcPr>
                </a:tc>
                <a:extLst>
                  <a:ext uri="{0D108BD9-81ED-4DB2-BD59-A6C34878D82A}">
                    <a16:rowId xmlns:a16="http://schemas.microsoft.com/office/drawing/2014/main" xmlns="" val="10002"/>
                  </a:ext>
                </a:extLst>
              </a:tr>
              <a:tr h="542913">
                <a:tc>
                  <a:txBody>
                    <a:bodyPr/>
                    <a:lstStyle/>
                    <a:p>
                      <a:pPr algn="ctr" rtl="0" fontAlgn="ctr"/>
                      <a:r>
                        <a:rPr lang="es-MX" sz="1200" b="0" i="0" u="none" strike="noStrike" dirty="0">
                          <a:solidFill>
                            <a:srgbClr val="000000"/>
                          </a:solidFill>
                          <a:effectLst/>
                          <a:latin typeface="Century Gothic" panose="020B0502020202020204" pitchFamily="34" charset="0"/>
                        </a:rPr>
                        <a:t>Solicitudes de descuento </a:t>
                      </a:r>
                    </a:p>
                    <a:p>
                      <a:pPr algn="ctr" rtl="0" fontAlgn="ctr"/>
                      <a:r>
                        <a:rPr lang="es-MX" sz="1200" b="0" i="0" u="none" strike="noStrike" dirty="0">
                          <a:solidFill>
                            <a:srgbClr val="000000"/>
                          </a:solidFill>
                          <a:effectLst/>
                          <a:latin typeface="Century Gothic" panose="020B0502020202020204" pitchFamily="34" charset="0"/>
                        </a:rPr>
                        <a:t>vía nómina</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A6A6A6"/>
                      </a:solidFill>
                      <a:prstDash val="solid"/>
                      <a:round/>
                      <a:headEnd type="none" w="med" len="med"/>
                      <a:tailEnd type="none" w="med" len="med"/>
                    </a:lnR>
                    <a:lnT w="12700" cap="flat" cmpd="sng" algn="ctr">
                      <a:solidFill>
                        <a:srgbClr val="A6A6A6"/>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fontAlgn="ctr"/>
                      <a:r>
                        <a:rPr lang="es-MX" sz="1200" b="0" i="0" u="none" strike="noStrike" dirty="0" smtClean="0">
                          <a:solidFill>
                            <a:srgbClr val="000000"/>
                          </a:solidFill>
                          <a:effectLst/>
                          <a:latin typeface="Century Gothic" panose="020B0502020202020204" pitchFamily="34" charset="0"/>
                        </a:rPr>
                        <a:t>970</a:t>
                      </a:r>
                      <a:endParaRPr lang="es-MX" sz="1200" b="0" i="0" u="none" strike="noStrike" dirty="0">
                        <a:solidFill>
                          <a:srgbClr val="000000"/>
                        </a:solidFill>
                        <a:effectLst/>
                        <a:latin typeface="Century Gothic" panose="020B0502020202020204" pitchFamily="34" charset="0"/>
                      </a:endParaRPr>
                    </a:p>
                  </a:txBody>
                  <a:tcPr marL="0" marR="0" marT="0" marB="0" anchor="ctr">
                    <a:lnL w="12700" cap="flat" cmpd="sng" algn="ctr">
                      <a:solidFill>
                        <a:srgbClr val="A6A6A6"/>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A6A6A6"/>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0003"/>
                  </a:ext>
                </a:extLst>
              </a:tr>
            </a:tbl>
          </a:graphicData>
        </a:graphic>
      </p:graphicFrame>
      <p:graphicFrame>
        <p:nvGraphicFramePr>
          <p:cNvPr id="9" name="1 Gráfico"/>
          <p:cNvGraphicFramePr>
            <a:graphicFrameLocks/>
          </p:cNvGraphicFramePr>
          <p:nvPr>
            <p:extLst>
              <p:ext uri="{D42A27DB-BD31-4B8C-83A1-F6EECF244321}">
                <p14:modId xmlns:p14="http://schemas.microsoft.com/office/powerpoint/2010/main" val="3149558277"/>
              </p:ext>
            </p:extLst>
          </p:nvPr>
        </p:nvGraphicFramePr>
        <p:xfrm>
          <a:off x="3958541" y="4344953"/>
          <a:ext cx="5172022" cy="2295923"/>
        </p:xfrm>
        <a:graphic>
          <a:graphicData uri="http://schemas.openxmlformats.org/drawingml/2006/chart">
            <c:chart xmlns:c="http://schemas.openxmlformats.org/drawingml/2006/chart" xmlns:r="http://schemas.openxmlformats.org/officeDocument/2006/relationships" r:id="rId3"/>
          </a:graphicData>
        </a:graphic>
      </p:graphicFrame>
      <p:sp>
        <p:nvSpPr>
          <p:cNvPr id="10" name="2 Marcador de contenido"/>
          <p:cNvSpPr txBox="1">
            <a:spLocks/>
          </p:cNvSpPr>
          <p:nvPr/>
        </p:nvSpPr>
        <p:spPr>
          <a:xfrm>
            <a:off x="201245" y="6643178"/>
            <a:ext cx="8295774" cy="196561"/>
          </a:xfrm>
          <a:prstGeom prst="rect">
            <a:avLst/>
          </a:prstGeom>
        </p:spPr>
        <p:txBody>
          <a:bodyPr vert="horz" lIns="91440" tIns="45720" rIns="91440" bIns="45720" rtlCol="0">
            <a:noAutofit/>
          </a:bodyPr>
          <a:lstStyle>
            <a:lvl1pPr marL="342900" indent="-342900" algn="l" defTabSz="457200" rtl="0" eaLnBrk="1" latinLnBrk="0" hangingPunct="1">
              <a:spcBef>
                <a:spcPct val="20000"/>
              </a:spcBef>
              <a:buFont typeface="Arial"/>
              <a:buChar char="•"/>
              <a:defRPr sz="2800" b="0" i="0" kern="1200">
                <a:solidFill>
                  <a:schemeClr val="tx1"/>
                </a:solidFill>
                <a:latin typeface="Myriad Pro Light"/>
                <a:ea typeface="+mn-ea"/>
                <a:cs typeface="Myriad Pro Light"/>
              </a:defRPr>
            </a:lvl1pPr>
            <a:lvl2pPr marL="742950" indent="-285750" algn="l" defTabSz="457200" rtl="0" eaLnBrk="1" latinLnBrk="0" hangingPunct="1">
              <a:spcBef>
                <a:spcPct val="20000"/>
              </a:spcBef>
              <a:buFont typeface="Arial"/>
              <a:buChar char="–"/>
              <a:defRPr sz="2400" b="0" i="0" kern="1200">
                <a:solidFill>
                  <a:schemeClr val="tx1"/>
                </a:solidFill>
                <a:latin typeface="Myriad Pro Light"/>
                <a:ea typeface="+mn-ea"/>
                <a:cs typeface="Myriad Pro Light"/>
              </a:defRPr>
            </a:lvl2pPr>
            <a:lvl3pPr marL="1143000" indent="-228600" algn="l" defTabSz="457200" rtl="0" eaLnBrk="1" latinLnBrk="0" hangingPunct="1">
              <a:spcBef>
                <a:spcPct val="20000"/>
              </a:spcBef>
              <a:buFont typeface="Arial"/>
              <a:buChar char="•"/>
              <a:defRPr sz="2000" b="0" i="0" kern="1200">
                <a:solidFill>
                  <a:schemeClr val="tx1"/>
                </a:solidFill>
                <a:latin typeface="Myriad Pro Light"/>
                <a:ea typeface="+mn-ea"/>
                <a:cs typeface="Myriad Pro Light"/>
              </a:defRPr>
            </a:lvl3pPr>
            <a:lvl4pPr marL="1600200" indent="-228600" algn="l" defTabSz="457200" rtl="0" eaLnBrk="1" latinLnBrk="0" hangingPunct="1">
              <a:spcBef>
                <a:spcPct val="20000"/>
              </a:spcBef>
              <a:buFont typeface="Arial"/>
              <a:buChar char="–"/>
              <a:defRPr sz="1800" b="0" i="0" kern="1200">
                <a:solidFill>
                  <a:schemeClr val="tx1"/>
                </a:solidFill>
                <a:latin typeface="Myriad Pro Light"/>
                <a:ea typeface="+mn-ea"/>
                <a:cs typeface="Myriad Pro Light"/>
              </a:defRPr>
            </a:lvl4pPr>
            <a:lvl5pPr marL="2057400" indent="-228600" algn="l" defTabSz="457200" rtl="0" eaLnBrk="1" latinLnBrk="0" hangingPunct="1">
              <a:spcBef>
                <a:spcPct val="20000"/>
              </a:spcBef>
              <a:buFont typeface="Arial"/>
              <a:buChar char="»"/>
              <a:defRPr sz="1800" b="0" i="0" kern="1200">
                <a:solidFill>
                  <a:schemeClr val="tx1"/>
                </a:solidFill>
                <a:latin typeface="Myriad Pro Light"/>
                <a:ea typeface="+mn-ea"/>
                <a:cs typeface="Myriad Pro Light"/>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spcBef>
                <a:spcPts val="0"/>
              </a:spcBef>
              <a:spcAft>
                <a:spcPts val="600"/>
              </a:spcAft>
              <a:buClr>
                <a:srgbClr val="CD0000"/>
              </a:buClr>
              <a:buSzPct val="110000"/>
              <a:buNone/>
            </a:pPr>
            <a:r>
              <a:rPr lang="es-MX" sz="900" dirty="0">
                <a:latin typeface="Century Gothic" panose="020B0502020202020204" pitchFamily="34" charset="0"/>
              </a:rPr>
              <a:t>Fuente: </a:t>
            </a:r>
            <a:r>
              <a:rPr lang="es-MX" sz="900" dirty="0">
                <a:solidFill>
                  <a:prstClr val="black"/>
                </a:solidFill>
                <a:latin typeface="Century Gothic" panose="020B0502020202020204" pitchFamily="34" charset="0"/>
              </a:rPr>
              <a:t>Elaborado por </a:t>
            </a:r>
            <a:r>
              <a:rPr lang="es-MX" sz="900" dirty="0">
                <a:latin typeface="Century Gothic" panose="020B0502020202020204" pitchFamily="34" charset="0"/>
              </a:rPr>
              <a:t>la </a:t>
            </a:r>
            <a:r>
              <a:rPr lang="es-MX" sz="900" dirty="0">
                <a:solidFill>
                  <a:prstClr val="black"/>
                </a:solidFill>
                <a:latin typeface="Century Gothic" panose="020B0502020202020204" pitchFamily="34" charset="0"/>
              </a:rPr>
              <a:t>Gerencia Sr. de Coordinación de Inversiones </a:t>
            </a:r>
            <a:r>
              <a:rPr lang="es-MX" sz="900" dirty="0" smtClean="0">
                <a:latin typeface="Century Gothic" panose="020B0502020202020204" pitchFamily="34" charset="0"/>
              </a:rPr>
              <a:t>del </a:t>
            </a:r>
            <a:r>
              <a:rPr lang="es-MX" sz="900" dirty="0">
                <a:latin typeface="Century Gothic" panose="020B0502020202020204" pitchFamily="34" charset="0"/>
              </a:rPr>
              <a:t>Infonavit con datos al </a:t>
            </a:r>
            <a:r>
              <a:rPr lang="es-MX" sz="900" dirty="0" smtClean="0">
                <a:latin typeface="Century Gothic" panose="020B0502020202020204" pitchFamily="34" charset="0"/>
              </a:rPr>
              <a:t>31 de julio de </a:t>
            </a:r>
            <a:r>
              <a:rPr lang="es-MX" sz="900" dirty="0">
                <a:latin typeface="Century Gothic" panose="020B0502020202020204" pitchFamily="34" charset="0"/>
              </a:rPr>
              <a:t>2017.</a:t>
            </a:r>
          </a:p>
        </p:txBody>
      </p:sp>
      <p:sp>
        <p:nvSpPr>
          <p:cNvPr id="2" name="1 Marcador de número de diapositiva"/>
          <p:cNvSpPr>
            <a:spLocks noGrp="1"/>
          </p:cNvSpPr>
          <p:nvPr>
            <p:ph type="sldNum" sz="quarter" idx="12"/>
          </p:nvPr>
        </p:nvSpPr>
        <p:spPr>
          <a:xfrm>
            <a:off x="8382000" y="6474614"/>
            <a:ext cx="778404" cy="365125"/>
          </a:xfrm>
        </p:spPr>
        <p:txBody>
          <a:bodyPr vert="horz" wrap="square" lIns="91440" tIns="45720" rIns="91440" bIns="45720" numCol="1" anchor="ctr" anchorCtr="0" compatLnSpc="1">
            <a:prstTxWarp prst="textNoShape">
              <a:avLst/>
            </a:prstTxWarp>
          </a:bodyPr>
          <a:lstStyle/>
          <a:p>
            <a:pPr algn="ctr"/>
            <a:r>
              <a:rPr lang="es-ES" altLang="es-MX" dirty="0" smtClean="0">
                <a:latin typeface="Century Gothic" panose="020B0502020202020204" pitchFamily="34" charset="0"/>
              </a:rPr>
              <a:t>2</a:t>
            </a:r>
            <a:endParaRPr lang="es-ES" altLang="es-MX" dirty="0">
              <a:latin typeface="Century Gothic" panose="020B0502020202020204" pitchFamily="34" charset="0"/>
            </a:endParaRPr>
          </a:p>
        </p:txBody>
      </p:sp>
      <p:graphicFrame>
        <p:nvGraphicFramePr>
          <p:cNvPr id="11" name="Gráfico 10">
            <a:extLst>
              <a:ext uri="{FF2B5EF4-FFF2-40B4-BE49-F238E27FC236}">
                <a16:creationId xmlns:lc="http://schemas.openxmlformats.org/drawingml/2006/lockedCanvas" xmlns="" xmlns:a16="http://schemas.microsoft.com/office/drawing/2014/main" xmlns:xdr="http://schemas.openxmlformats.org/drawingml/2006/spreadsheetDrawing" id="{00000000-0008-0000-0800-000002000000}"/>
              </a:ext>
            </a:extLst>
          </p:cNvPr>
          <p:cNvGraphicFramePr>
            <a:graphicFrameLocks/>
          </p:cNvGraphicFramePr>
          <p:nvPr>
            <p:extLst>
              <p:ext uri="{D42A27DB-BD31-4B8C-83A1-F6EECF244321}">
                <p14:modId xmlns:p14="http://schemas.microsoft.com/office/powerpoint/2010/main" val="1649639241"/>
              </p:ext>
            </p:extLst>
          </p:nvPr>
        </p:nvGraphicFramePr>
        <p:xfrm>
          <a:off x="4086225" y="1547586"/>
          <a:ext cx="4867275" cy="2470729"/>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4106964093"/>
      </p:ext>
    </p:extLst>
  </p:cSld>
  <p:clrMapOvr>
    <a:masterClrMapping/>
  </p:clrMapOvr>
  <p:timing>
    <p:tnLst>
      <p:par>
        <p:cTn id="1" dur="indefinite" restart="never" nodeType="tmRoot"/>
      </p:par>
    </p:tn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1 Título"/>
          <p:cNvSpPr>
            <a:spLocks noGrp="1"/>
          </p:cNvSpPr>
          <p:nvPr>
            <p:ph type="title"/>
          </p:nvPr>
        </p:nvSpPr>
        <p:spPr>
          <a:xfrm>
            <a:off x="64486" y="144877"/>
            <a:ext cx="7680158" cy="616060"/>
          </a:xfrm>
        </p:spPr>
        <p:txBody>
          <a:bodyPr>
            <a:noAutofit/>
          </a:bodyPr>
          <a:lstStyle/>
          <a:p>
            <a:r>
              <a:rPr lang="es-MX" sz="2000" b="1" dirty="0">
                <a:latin typeface="Century Gothic" panose="020B0502020202020204" pitchFamily="34" charset="0"/>
              </a:rPr>
              <a:t>Composición </a:t>
            </a:r>
            <a:r>
              <a:rPr lang="es-MX" sz="2000" b="1" dirty="0" smtClean="0">
                <a:latin typeface="Century Gothic" panose="020B0502020202020204" pitchFamily="34" charset="0"/>
              </a:rPr>
              <a:t>FINVIT </a:t>
            </a:r>
            <a:r>
              <a:rPr lang="es-MX" sz="1400" b="1" dirty="0" smtClean="0">
                <a:latin typeface="Century Gothic" panose="020B0502020202020204" pitchFamily="34" charset="0"/>
              </a:rPr>
              <a:t>al 31 </a:t>
            </a:r>
            <a:r>
              <a:rPr lang="es-MX" sz="1400" b="1" dirty="0">
                <a:latin typeface="Century Gothic" panose="020B0502020202020204" pitchFamily="34" charset="0"/>
              </a:rPr>
              <a:t>de </a:t>
            </a:r>
            <a:r>
              <a:rPr lang="es-MX" sz="1400" b="1" dirty="0" smtClean="0">
                <a:latin typeface="Century Gothic" panose="020B0502020202020204" pitchFamily="34" charset="0"/>
              </a:rPr>
              <a:t>julio </a:t>
            </a:r>
            <a:r>
              <a:rPr lang="es-MX" sz="1400" b="1" dirty="0">
                <a:latin typeface="Century Gothic" panose="020B0502020202020204" pitchFamily="34" charset="0"/>
              </a:rPr>
              <a:t>de </a:t>
            </a:r>
            <a:r>
              <a:rPr lang="es-MX" sz="1400" b="1" dirty="0" smtClean="0">
                <a:latin typeface="Century Gothic" panose="020B0502020202020204" pitchFamily="34" charset="0"/>
              </a:rPr>
              <a:t>2017</a:t>
            </a:r>
            <a:endParaRPr lang="en-US" sz="1400" b="1" dirty="0">
              <a:solidFill>
                <a:srgbClr val="C00000"/>
              </a:solidFill>
              <a:latin typeface="Century Gothic" panose="020B0502020202020204" pitchFamily="34" charset="0"/>
              <a:cs typeface="Arial" pitchFamily="34" charset="0"/>
            </a:endParaRPr>
          </a:p>
        </p:txBody>
      </p:sp>
      <p:graphicFrame>
        <p:nvGraphicFramePr>
          <p:cNvPr id="15" name="Gráfico 14"/>
          <p:cNvGraphicFramePr>
            <a:graphicFrameLocks/>
          </p:cNvGraphicFramePr>
          <p:nvPr>
            <p:extLst>
              <p:ext uri="{D42A27DB-BD31-4B8C-83A1-F6EECF244321}">
                <p14:modId xmlns:p14="http://schemas.microsoft.com/office/powerpoint/2010/main" val="2659652612"/>
              </p:ext>
            </p:extLst>
          </p:nvPr>
        </p:nvGraphicFramePr>
        <p:xfrm>
          <a:off x="64486" y="3914918"/>
          <a:ext cx="4821839" cy="2743200"/>
        </p:xfrm>
        <a:graphic>
          <a:graphicData uri="http://schemas.openxmlformats.org/drawingml/2006/chart">
            <c:chart xmlns:c="http://schemas.openxmlformats.org/drawingml/2006/chart" xmlns:r="http://schemas.openxmlformats.org/officeDocument/2006/relationships" r:id="rId2"/>
          </a:graphicData>
        </a:graphic>
      </p:graphicFrame>
      <p:sp>
        <p:nvSpPr>
          <p:cNvPr id="9" name="2 Marcador de contenido"/>
          <p:cNvSpPr txBox="1">
            <a:spLocks/>
          </p:cNvSpPr>
          <p:nvPr/>
        </p:nvSpPr>
        <p:spPr>
          <a:xfrm>
            <a:off x="0" y="6658118"/>
            <a:ext cx="6581974" cy="253927"/>
          </a:xfrm>
          <a:prstGeom prst="rect">
            <a:avLst/>
          </a:prstGeom>
        </p:spPr>
        <p:txBody>
          <a:bodyPr vert="horz" lIns="91440" tIns="45720" rIns="91440" bIns="45720" rtlCol="0">
            <a:noAutofit/>
          </a:bodyPr>
          <a:lstStyle>
            <a:lvl1pPr marL="342900" indent="-342900" algn="l" defTabSz="457200" rtl="0" eaLnBrk="1" latinLnBrk="0" hangingPunct="1">
              <a:spcBef>
                <a:spcPct val="20000"/>
              </a:spcBef>
              <a:buFont typeface="Arial"/>
              <a:buChar char="•"/>
              <a:defRPr sz="2800" b="0" i="0" kern="1200">
                <a:solidFill>
                  <a:schemeClr val="tx1"/>
                </a:solidFill>
                <a:latin typeface="Myriad Pro Light"/>
                <a:ea typeface="+mn-ea"/>
                <a:cs typeface="Myriad Pro Light"/>
              </a:defRPr>
            </a:lvl1pPr>
            <a:lvl2pPr marL="742950" indent="-285750" algn="l" defTabSz="457200" rtl="0" eaLnBrk="1" latinLnBrk="0" hangingPunct="1">
              <a:spcBef>
                <a:spcPct val="20000"/>
              </a:spcBef>
              <a:buFont typeface="Arial"/>
              <a:buChar char="–"/>
              <a:defRPr sz="2400" b="0" i="0" kern="1200">
                <a:solidFill>
                  <a:schemeClr val="tx1"/>
                </a:solidFill>
                <a:latin typeface="Myriad Pro Light"/>
                <a:ea typeface="+mn-ea"/>
                <a:cs typeface="Myriad Pro Light"/>
              </a:defRPr>
            </a:lvl2pPr>
            <a:lvl3pPr marL="1143000" indent="-228600" algn="l" defTabSz="457200" rtl="0" eaLnBrk="1" latinLnBrk="0" hangingPunct="1">
              <a:spcBef>
                <a:spcPct val="20000"/>
              </a:spcBef>
              <a:buFont typeface="Arial"/>
              <a:buChar char="•"/>
              <a:defRPr sz="2000" b="0" i="0" kern="1200">
                <a:solidFill>
                  <a:schemeClr val="tx1"/>
                </a:solidFill>
                <a:latin typeface="Myriad Pro Light"/>
                <a:ea typeface="+mn-ea"/>
                <a:cs typeface="Myriad Pro Light"/>
              </a:defRPr>
            </a:lvl3pPr>
            <a:lvl4pPr marL="1600200" indent="-228600" algn="l" defTabSz="457200" rtl="0" eaLnBrk="1" latinLnBrk="0" hangingPunct="1">
              <a:spcBef>
                <a:spcPct val="20000"/>
              </a:spcBef>
              <a:buFont typeface="Arial"/>
              <a:buChar char="–"/>
              <a:defRPr sz="1800" b="0" i="0" kern="1200">
                <a:solidFill>
                  <a:schemeClr val="tx1"/>
                </a:solidFill>
                <a:latin typeface="Myriad Pro Light"/>
                <a:ea typeface="+mn-ea"/>
                <a:cs typeface="Myriad Pro Light"/>
              </a:defRPr>
            </a:lvl4pPr>
            <a:lvl5pPr marL="2057400" indent="-228600" algn="l" defTabSz="457200" rtl="0" eaLnBrk="1" latinLnBrk="0" hangingPunct="1">
              <a:spcBef>
                <a:spcPct val="20000"/>
              </a:spcBef>
              <a:buFont typeface="Arial"/>
              <a:buChar char="»"/>
              <a:defRPr sz="1800" b="0" i="0" kern="1200">
                <a:solidFill>
                  <a:schemeClr val="tx1"/>
                </a:solidFill>
                <a:latin typeface="Myriad Pro Light"/>
                <a:ea typeface="+mn-ea"/>
                <a:cs typeface="Myriad Pro Light"/>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spcBef>
                <a:spcPts val="0"/>
              </a:spcBef>
              <a:spcAft>
                <a:spcPts val="600"/>
              </a:spcAft>
              <a:buClr>
                <a:srgbClr val="CD0000"/>
              </a:buClr>
              <a:buSzPct val="110000"/>
              <a:buNone/>
            </a:pPr>
            <a:r>
              <a:rPr lang="es-MX" sz="900" dirty="0" smtClean="0">
                <a:latin typeface="Century Gothic" panose="020B0502020202020204" pitchFamily="34" charset="0"/>
              </a:rPr>
              <a:t>Fuente:</a:t>
            </a:r>
            <a:r>
              <a:rPr lang="es-MX" sz="900" dirty="0">
                <a:solidFill>
                  <a:prstClr val="black"/>
                </a:solidFill>
                <a:latin typeface="Century Gothic" panose="020B0502020202020204" pitchFamily="34" charset="0"/>
              </a:rPr>
              <a:t> Elaborado por </a:t>
            </a:r>
            <a:r>
              <a:rPr lang="es-MX" sz="900" dirty="0">
                <a:latin typeface="Century Gothic" panose="020B0502020202020204" pitchFamily="34" charset="0"/>
              </a:rPr>
              <a:t>la Gerencia Sr. de </a:t>
            </a:r>
            <a:r>
              <a:rPr lang="es-MX" sz="900" dirty="0" smtClean="0">
                <a:latin typeface="Century Gothic" panose="020B0502020202020204" pitchFamily="34" charset="0"/>
              </a:rPr>
              <a:t>Coordinación de Inversiones  </a:t>
            </a:r>
            <a:r>
              <a:rPr lang="es-MX" sz="900" dirty="0">
                <a:latin typeface="Century Gothic" panose="020B0502020202020204" pitchFamily="34" charset="0"/>
              </a:rPr>
              <a:t>del Infonavit </a:t>
            </a:r>
            <a:r>
              <a:rPr lang="es-MX" sz="900" dirty="0" smtClean="0">
                <a:latin typeface="Century Gothic" panose="020B0502020202020204" pitchFamily="34" charset="0"/>
              </a:rPr>
              <a:t>con datos al 31 </a:t>
            </a:r>
            <a:r>
              <a:rPr lang="es-MX" sz="900" dirty="0">
                <a:latin typeface="Century Gothic" panose="020B0502020202020204" pitchFamily="34" charset="0"/>
              </a:rPr>
              <a:t>de </a:t>
            </a:r>
            <a:r>
              <a:rPr lang="es-MX" sz="900" dirty="0" smtClean="0">
                <a:latin typeface="Century Gothic" panose="020B0502020202020204" pitchFamily="34" charset="0"/>
              </a:rPr>
              <a:t>julio </a:t>
            </a:r>
            <a:r>
              <a:rPr lang="es-MX" sz="900" dirty="0">
                <a:latin typeface="Century Gothic" panose="020B0502020202020204" pitchFamily="34" charset="0"/>
              </a:rPr>
              <a:t>de </a:t>
            </a:r>
            <a:r>
              <a:rPr lang="es-MX" sz="900" dirty="0" smtClean="0">
                <a:latin typeface="Century Gothic" panose="020B0502020202020204" pitchFamily="34" charset="0"/>
              </a:rPr>
              <a:t>2017.</a:t>
            </a:r>
          </a:p>
        </p:txBody>
      </p:sp>
      <p:sp>
        <p:nvSpPr>
          <p:cNvPr id="2" name="1 Marcador de número de diapositiva"/>
          <p:cNvSpPr>
            <a:spLocks noGrp="1"/>
          </p:cNvSpPr>
          <p:nvPr>
            <p:ph type="sldNum" sz="quarter" idx="12"/>
          </p:nvPr>
        </p:nvSpPr>
        <p:spPr>
          <a:xfrm>
            <a:off x="8600536" y="6494373"/>
            <a:ext cx="543464" cy="365125"/>
          </a:xfrm>
        </p:spPr>
        <p:txBody>
          <a:bodyPr/>
          <a:lstStyle/>
          <a:p>
            <a:pPr algn="ctr"/>
            <a:r>
              <a:rPr lang="es-ES" altLang="es-MX" dirty="0" smtClean="0">
                <a:latin typeface="Century Gothic" panose="020B0502020202020204" pitchFamily="34" charset="0"/>
              </a:rPr>
              <a:t>3</a:t>
            </a:r>
            <a:endParaRPr lang="es-ES" altLang="es-MX" dirty="0">
              <a:latin typeface="Century Gothic" panose="020B0502020202020204" pitchFamily="34" charset="0"/>
            </a:endParaRPr>
          </a:p>
        </p:txBody>
      </p:sp>
      <p:graphicFrame>
        <p:nvGraphicFramePr>
          <p:cNvPr id="13" name="Gráfico 12">
            <a:extLst>
              <a:ext uri="{FF2B5EF4-FFF2-40B4-BE49-F238E27FC236}">
                <a16:creationId xmlns:lc="http://schemas.openxmlformats.org/drawingml/2006/lockedCanvas" xmlns="" xmlns:a16="http://schemas.microsoft.com/office/drawing/2014/main" xmlns:xdr="http://schemas.openxmlformats.org/drawingml/2006/spreadsheetDrawing" id="{00000000-0008-0000-0100-000007000000}"/>
              </a:ext>
            </a:extLst>
          </p:cNvPr>
          <p:cNvGraphicFramePr>
            <a:graphicFrameLocks/>
          </p:cNvGraphicFramePr>
          <p:nvPr>
            <p:extLst>
              <p:ext uri="{D42A27DB-BD31-4B8C-83A1-F6EECF244321}">
                <p14:modId xmlns:p14="http://schemas.microsoft.com/office/powerpoint/2010/main" val="1928552213"/>
              </p:ext>
            </p:extLst>
          </p:nvPr>
        </p:nvGraphicFramePr>
        <p:xfrm>
          <a:off x="424591" y="1092184"/>
          <a:ext cx="3857625" cy="2818209"/>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16" name="Gráfico 15">
            <a:extLst>
              <a:ext uri="{FF2B5EF4-FFF2-40B4-BE49-F238E27FC236}">
                <a16:creationId xmlns:lc="http://schemas.openxmlformats.org/drawingml/2006/lockedCanvas" xmlns="" xmlns:a16="http://schemas.microsoft.com/office/drawing/2014/main" xmlns:xdr="http://schemas.openxmlformats.org/drawingml/2006/spreadsheetDrawing" id="{00000000-0008-0000-0100-00000B000000}"/>
              </a:ext>
            </a:extLst>
          </p:cNvPr>
          <p:cNvGraphicFramePr>
            <a:graphicFrameLocks/>
          </p:cNvGraphicFramePr>
          <p:nvPr>
            <p:extLst>
              <p:ext uri="{D42A27DB-BD31-4B8C-83A1-F6EECF244321}">
                <p14:modId xmlns:p14="http://schemas.microsoft.com/office/powerpoint/2010/main" val="1834924482"/>
              </p:ext>
            </p:extLst>
          </p:nvPr>
        </p:nvGraphicFramePr>
        <p:xfrm>
          <a:off x="4175266" y="1092184"/>
          <a:ext cx="4121009" cy="2818209"/>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18" name="Gráfico 17">
            <a:extLst>
              <a:ext uri="{FF2B5EF4-FFF2-40B4-BE49-F238E27FC236}">
                <a16:creationId xmlns:lc="http://schemas.openxmlformats.org/drawingml/2006/lockedCanvas" xmlns="" xmlns:a16="http://schemas.microsoft.com/office/drawing/2014/main" xmlns:xdr="http://schemas.openxmlformats.org/drawingml/2006/spreadsheetDrawing" id="{00000000-0008-0000-0100-00000D000000}"/>
              </a:ext>
            </a:extLst>
          </p:cNvPr>
          <p:cNvGraphicFramePr>
            <a:graphicFrameLocks/>
          </p:cNvGraphicFramePr>
          <p:nvPr>
            <p:extLst>
              <p:ext uri="{D42A27DB-BD31-4B8C-83A1-F6EECF244321}">
                <p14:modId xmlns:p14="http://schemas.microsoft.com/office/powerpoint/2010/main" val="3548828251"/>
              </p:ext>
            </p:extLst>
          </p:nvPr>
        </p:nvGraphicFramePr>
        <p:xfrm>
          <a:off x="423738" y="3861047"/>
          <a:ext cx="3858478" cy="2715195"/>
        </p:xfrm>
        <a:graphic>
          <a:graphicData uri="http://schemas.openxmlformats.org/drawingml/2006/chart">
            <c:chart xmlns:c="http://schemas.openxmlformats.org/drawingml/2006/chart" xmlns:r="http://schemas.openxmlformats.org/officeDocument/2006/relationships" r:id="rId5"/>
          </a:graphicData>
        </a:graphic>
      </p:graphicFrame>
      <p:graphicFrame>
        <p:nvGraphicFramePr>
          <p:cNvPr id="19" name="Gráfico 18">
            <a:extLst>
              <a:ext uri="{FF2B5EF4-FFF2-40B4-BE49-F238E27FC236}">
                <a16:creationId xmlns:lc="http://schemas.openxmlformats.org/drawingml/2006/lockedCanvas" xmlns="" xmlns:a16="http://schemas.microsoft.com/office/drawing/2014/main" xmlns:xdr="http://schemas.openxmlformats.org/drawingml/2006/spreadsheetDrawing" id="{00000000-0008-0000-0100-00000E000000}"/>
              </a:ext>
            </a:extLst>
          </p:cNvPr>
          <p:cNvGraphicFramePr>
            <a:graphicFrameLocks/>
          </p:cNvGraphicFramePr>
          <p:nvPr>
            <p:extLst>
              <p:ext uri="{D42A27DB-BD31-4B8C-83A1-F6EECF244321}">
                <p14:modId xmlns:p14="http://schemas.microsoft.com/office/powerpoint/2010/main" val="2981953872"/>
              </p:ext>
            </p:extLst>
          </p:nvPr>
        </p:nvGraphicFramePr>
        <p:xfrm>
          <a:off x="4268857" y="3910393"/>
          <a:ext cx="3991922" cy="2743200"/>
        </p:xfrm>
        <a:graphic>
          <a:graphicData uri="http://schemas.openxmlformats.org/drawingml/2006/chart">
            <c:chart xmlns:c="http://schemas.openxmlformats.org/drawingml/2006/chart" xmlns:r="http://schemas.openxmlformats.org/officeDocument/2006/relationships" r:id="rId6"/>
          </a:graphicData>
        </a:graphic>
      </p:graphicFrame>
    </p:spTree>
    <p:extLst>
      <p:ext uri="{BB962C8B-B14F-4D97-AF65-F5344CB8AC3E}">
        <p14:creationId xmlns:p14="http://schemas.microsoft.com/office/powerpoint/2010/main" val="3892791547"/>
      </p:ext>
    </p:extLst>
  </p:cSld>
  <p:clrMapOvr>
    <a:masterClrMapping/>
  </p:clrMapOvr>
  <p:timing>
    <p:tnLst>
      <p:par>
        <p:cTn id="1" dur="indefinite" restart="never" nodeType="tmRoot"/>
      </p:par>
    </p:tn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 name="Picture 2"/>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a:stretch/>
        </p:blipFill>
        <p:spPr bwMode="auto">
          <a:xfrm>
            <a:off x="2687541" y="3916327"/>
            <a:ext cx="3896130" cy="13387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3 CuadroTexto"/>
          <p:cNvSpPr txBox="1"/>
          <p:nvPr/>
        </p:nvSpPr>
        <p:spPr>
          <a:xfrm>
            <a:off x="2289296" y="1392780"/>
            <a:ext cx="4692620" cy="892552"/>
          </a:xfrm>
          <a:prstGeom prst="rect">
            <a:avLst/>
          </a:prstGeom>
          <a:noFill/>
          <a:ln w="38100">
            <a:solidFill>
              <a:schemeClr val="bg1">
                <a:lumMod val="50000"/>
              </a:schemeClr>
            </a:solidFill>
          </a:ln>
        </p:spPr>
        <p:txBody>
          <a:bodyPr wrap="square" rtlCol="0">
            <a:spAutoFit/>
          </a:bodyPr>
          <a:lstStyle/>
          <a:p>
            <a:pPr marL="0" lvl="2" algn="ctr" defTabSz="913881"/>
            <a:r>
              <a:rPr lang="es-MX" sz="2000" b="1" dirty="0" smtClean="0">
                <a:solidFill>
                  <a:prstClr val="black"/>
                </a:solidFill>
                <a:latin typeface="Century Gothic" panose="020B0502020202020204" pitchFamily="34" charset="0"/>
                <a:cs typeface="Arial" pitchFamily="34" charset="0"/>
              </a:rPr>
              <a:t>1,342 </a:t>
            </a:r>
            <a:r>
              <a:rPr lang="es-MX" sz="2000" b="1" dirty="0">
                <a:solidFill>
                  <a:prstClr val="black"/>
                </a:solidFill>
                <a:latin typeface="Century Gothic" panose="020B0502020202020204" pitchFamily="34" charset="0"/>
                <a:cs typeface="Arial" pitchFamily="34" charset="0"/>
              </a:rPr>
              <a:t>trabajadores inscritos </a:t>
            </a:r>
          </a:p>
          <a:p>
            <a:pPr marL="0" lvl="2" algn="ctr" defTabSz="913881"/>
            <a:r>
              <a:rPr lang="es-MX" sz="1600" b="1" dirty="0">
                <a:solidFill>
                  <a:prstClr val="black">
                    <a:lumMod val="65000"/>
                    <a:lumOff val="35000"/>
                  </a:prstClr>
                </a:solidFill>
                <a:latin typeface="Century Gothic" panose="020B0502020202020204" pitchFamily="34" charset="0"/>
                <a:cs typeface="Arial" pitchFamily="34" charset="0"/>
              </a:rPr>
              <a:t>(29% del total de la plantilla que corresponde a </a:t>
            </a:r>
            <a:r>
              <a:rPr lang="es-MX" sz="1600" b="1" dirty="0" smtClean="0">
                <a:solidFill>
                  <a:prstClr val="black">
                    <a:lumMod val="65000"/>
                    <a:lumOff val="35000"/>
                  </a:prstClr>
                </a:solidFill>
                <a:latin typeface="Century Gothic" panose="020B0502020202020204" pitchFamily="34" charset="0"/>
                <a:cs typeface="Arial" pitchFamily="34" charset="0"/>
              </a:rPr>
              <a:t>4,628 trabajadores</a:t>
            </a:r>
            <a:r>
              <a:rPr lang="es-MX" sz="1600" b="1" dirty="0">
                <a:solidFill>
                  <a:prstClr val="black">
                    <a:lumMod val="65000"/>
                    <a:lumOff val="35000"/>
                  </a:prstClr>
                </a:solidFill>
                <a:latin typeface="Century Gothic" panose="020B0502020202020204" pitchFamily="34" charset="0"/>
                <a:cs typeface="Arial" pitchFamily="34" charset="0"/>
              </a:rPr>
              <a:t>)</a:t>
            </a:r>
          </a:p>
        </p:txBody>
      </p:sp>
      <p:sp>
        <p:nvSpPr>
          <p:cNvPr id="16" name="15 CuadroTexto"/>
          <p:cNvSpPr txBox="1"/>
          <p:nvPr/>
        </p:nvSpPr>
        <p:spPr>
          <a:xfrm>
            <a:off x="222634" y="5335530"/>
            <a:ext cx="4137715" cy="1169551"/>
          </a:xfrm>
          <a:prstGeom prst="rect">
            <a:avLst/>
          </a:prstGeom>
          <a:noFill/>
          <a:ln w="38100">
            <a:solidFill>
              <a:srgbClr val="C00000"/>
            </a:solidFill>
          </a:ln>
        </p:spPr>
        <p:txBody>
          <a:bodyPr wrap="square" rtlCol="0">
            <a:spAutoFit/>
          </a:bodyPr>
          <a:lstStyle/>
          <a:p>
            <a:pPr algn="ctr" defTabSz="457200"/>
            <a:r>
              <a:rPr lang="es-MX" sz="1600" b="1" dirty="0">
                <a:solidFill>
                  <a:prstClr val="black"/>
                </a:solidFill>
                <a:latin typeface="Century Gothic" panose="020B0502020202020204" pitchFamily="34" charset="0"/>
                <a:cs typeface="Arial" pitchFamily="34" charset="0"/>
              </a:rPr>
              <a:t>Personal Sindicalizado</a:t>
            </a:r>
          </a:p>
          <a:p>
            <a:pPr algn="ctr" defTabSz="457200"/>
            <a:r>
              <a:rPr lang="es-MX" sz="1600" b="1" dirty="0" smtClean="0">
                <a:solidFill>
                  <a:prstClr val="black">
                    <a:lumMod val="75000"/>
                    <a:lumOff val="25000"/>
                  </a:prstClr>
                </a:solidFill>
                <a:latin typeface="Century Gothic" panose="020B0502020202020204" pitchFamily="34" charset="0"/>
                <a:cs typeface="Arial" pitchFamily="34" charset="0"/>
              </a:rPr>
              <a:t>2,849 </a:t>
            </a:r>
            <a:r>
              <a:rPr lang="es-MX" sz="1600" b="1" dirty="0">
                <a:solidFill>
                  <a:prstClr val="black">
                    <a:lumMod val="75000"/>
                    <a:lumOff val="25000"/>
                  </a:prstClr>
                </a:solidFill>
                <a:latin typeface="Century Gothic" panose="020B0502020202020204" pitchFamily="34" charset="0"/>
                <a:cs typeface="Arial" pitchFamily="34" charset="0"/>
              </a:rPr>
              <a:t>trabajadores</a:t>
            </a:r>
          </a:p>
          <a:p>
            <a:pPr algn="ctr" defTabSz="457200"/>
            <a:r>
              <a:rPr lang="es-MX" sz="2000" b="1" dirty="0" smtClean="0">
                <a:solidFill>
                  <a:srgbClr val="C00000"/>
                </a:solidFill>
                <a:latin typeface="Century Gothic" panose="020B0502020202020204" pitchFamily="34" charset="0"/>
                <a:cs typeface="Arial" pitchFamily="34" charset="0"/>
              </a:rPr>
              <a:t>817 </a:t>
            </a:r>
            <a:r>
              <a:rPr lang="es-MX" sz="2000" b="1" dirty="0">
                <a:solidFill>
                  <a:srgbClr val="C00000"/>
                </a:solidFill>
                <a:latin typeface="Century Gothic" panose="020B0502020202020204" pitchFamily="34" charset="0"/>
                <a:cs typeface="Arial" pitchFamily="34" charset="0"/>
              </a:rPr>
              <a:t>inscritos – </a:t>
            </a:r>
            <a:r>
              <a:rPr lang="es-MX" sz="2000" b="1" dirty="0" smtClean="0">
                <a:solidFill>
                  <a:srgbClr val="C00000"/>
                </a:solidFill>
                <a:latin typeface="Century Gothic" panose="020B0502020202020204" pitchFamily="34" charset="0"/>
                <a:cs typeface="Arial" pitchFamily="34" charset="0"/>
              </a:rPr>
              <a:t>61% </a:t>
            </a:r>
            <a:r>
              <a:rPr lang="es-MX" sz="1600" b="1" dirty="0">
                <a:solidFill>
                  <a:prstClr val="black">
                    <a:lumMod val="75000"/>
                    <a:lumOff val="25000"/>
                  </a:prstClr>
                </a:solidFill>
                <a:latin typeface="Century Gothic" panose="020B0502020202020204" pitchFamily="34" charset="0"/>
                <a:cs typeface="Arial" pitchFamily="34" charset="0"/>
              </a:rPr>
              <a:t>del total del personal inscrito</a:t>
            </a:r>
          </a:p>
        </p:txBody>
      </p:sp>
      <p:sp>
        <p:nvSpPr>
          <p:cNvPr id="17" name="16 CuadroTexto"/>
          <p:cNvSpPr txBox="1"/>
          <p:nvPr/>
        </p:nvSpPr>
        <p:spPr>
          <a:xfrm>
            <a:off x="5667293" y="2425448"/>
            <a:ext cx="3240000" cy="1415772"/>
          </a:xfrm>
          <a:prstGeom prst="rect">
            <a:avLst/>
          </a:prstGeom>
          <a:noFill/>
          <a:ln w="38100">
            <a:solidFill>
              <a:srgbClr val="C00000"/>
            </a:solidFill>
          </a:ln>
        </p:spPr>
        <p:txBody>
          <a:bodyPr wrap="square" rtlCol="0">
            <a:spAutoFit/>
          </a:bodyPr>
          <a:lstStyle>
            <a:defPPr>
              <a:defRPr lang="es-ES"/>
            </a:defPPr>
            <a:lvl1pPr algn="ctr">
              <a:defRPr b="1">
                <a:solidFill>
                  <a:schemeClr val="tx1">
                    <a:lumMod val="75000"/>
                    <a:lumOff val="25000"/>
                  </a:schemeClr>
                </a:solidFill>
              </a:defRPr>
            </a:lvl1pPr>
          </a:lstStyle>
          <a:p>
            <a:pPr defTabSz="457200"/>
            <a:r>
              <a:rPr lang="es-MX" sz="1600" dirty="0">
                <a:solidFill>
                  <a:prstClr val="black"/>
                </a:solidFill>
                <a:latin typeface="Century Gothic" panose="020B0502020202020204" pitchFamily="34" charset="0"/>
                <a:cs typeface="Arial" pitchFamily="34" charset="0"/>
              </a:rPr>
              <a:t>Oficinas de Apoyo y Zona Metropolitana</a:t>
            </a:r>
          </a:p>
          <a:p>
            <a:pPr defTabSz="457200"/>
            <a:r>
              <a:rPr lang="es-MX" sz="1600" dirty="0" smtClean="0">
                <a:solidFill>
                  <a:prstClr val="black">
                    <a:lumMod val="75000"/>
                    <a:lumOff val="25000"/>
                  </a:prstClr>
                </a:solidFill>
                <a:latin typeface="Century Gothic" panose="020B0502020202020204" pitchFamily="34" charset="0"/>
                <a:cs typeface="Arial" pitchFamily="34" charset="0"/>
              </a:rPr>
              <a:t>2,000  </a:t>
            </a:r>
            <a:r>
              <a:rPr lang="es-MX" sz="1600" dirty="0">
                <a:solidFill>
                  <a:prstClr val="black">
                    <a:lumMod val="75000"/>
                    <a:lumOff val="25000"/>
                  </a:prstClr>
                </a:solidFill>
                <a:latin typeface="Century Gothic" panose="020B0502020202020204" pitchFamily="34" charset="0"/>
                <a:cs typeface="Arial" pitchFamily="34" charset="0"/>
              </a:rPr>
              <a:t>trabajadores</a:t>
            </a:r>
          </a:p>
          <a:p>
            <a:pPr defTabSz="457200"/>
            <a:r>
              <a:rPr lang="es-MX" sz="2000" dirty="0" smtClean="0">
                <a:solidFill>
                  <a:srgbClr val="C00000"/>
                </a:solidFill>
                <a:latin typeface="Century Gothic" panose="020B0502020202020204" pitchFamily="34" charset="0"/>
                <a:cs typeface="Arial" pitchFamily="34" charset="0"/>
              </a:rPr>
              <a:t>491 </a:t>
            </a:r>
            <a:r>
              <a:rPr lang="es-MX" sz="2000" dirty="0">
                <a:solidFill>
                  <a:srgbClr val="C00000"/>
                </a:solidFill>
                <a:latin typeface="Century Gothic" panose="020B0502020202020204" pitchFamily="34" charset="0"/>
                <a:cs typeface="Arial" pitchFamily="34" charset="0"/>
              </a:rPr>
              <a:t>inscritos – </a:t>
            </a:r>
            <a:r>
              <a:rPr lang="es-MX" sz="2000" dirty="0" smtClean="0">
                <a:solidFill>
                  <a:srgbClr val="C00000"/>
                </a:solidFill>
                <a:latin typeface="Century Gothic" panose="020B0502020202020204" pitchFamily="34" charset="0"/>
                <a:cs typeface="Arial" pitchFamily="34" charset="0"/>
              </a:rPr>
              <a:t>37% </a:t>
            </a:r>
            <a:r>
              <a:rPr lang="es-MX" sz="1600" dirty="0">
                <a:solidFill>
                  <a:prstClr val="black">
                    <a:lumMod val="75000"/>
                    <a:lumOff val="25000"/>
                  </a:prstClr>
                </a:solidFill>
                <a:latin typeface="Century Gothic" panose="020B0502020202020204" pitchFamily="34" charset="0"/>
                <a:cs typeface="Arial" pitchFamily="34" charset="0"/>
              </a:rPr>
              <a:t>del total del personal inscrito</a:t>
            </a:r>
          </a:p>
        </p:txBody>
      </p:sp>
      <p:sp>
        <p:nvSpPr>
          <p:cNvPr id="10" name="9 CuadroTexto"/>
          <p:cNvSpPr txBox="1"/>
          <p:nvPr/>
        </p:nvSpPr>
        <p:spPr>
          <a:xfrm>
            <a:off x="144000" y="930470"/>
            <a:ext cx="8801592" cy="307777"/>
          </a:xfrm>
          <a:prstGeom prst="rect">
            <a:avLst/>
          </a:prstGeom>
          <a:noFill/>
        </p:spPr>
        <p:txBody>
          <a:bodyPr wrap="square" rtlCol="0">
            <a:spAutoFit/>
          </a:bodyPr>
          <a:lstStyle/>
          <a:p>
            <a:pPr marL="180975" indent="-180975">
              <a:buClr>
                <a:srgbClr val="C00000"/>
              </a:buClr>
              <a:buFont typeface="Arial" pitchFamily="34" charset="0"/>
              <a:buChar char="•"/>
              <a:tabLst>
                <a:tab pos="180975" algn="l"/>
              </a:tabLst>
            </a:pPr>
            <a:r>
              <a:rPr lang="es-MX" sz="1400" dirty="0">
                <a:solidFill>
                  <a:prstClr val="black"/>
                </a:solidFill>
                <a:latin typeface="Century Gothic" panose="020B0502020202020204" pitchFamily="34" charset="0"/>
                <a:cs typeface="Arial" pitchFamily="34" charset="0"/>
              </a:rPr>
              <a:t>Al </a:t>
            </a:r>
            <a:r>
              <a:rPr lang="es-MX" sz="1400" dirty="0" smtClean="0">
                <a:latin typeface="Century Gothic" panose="020B0502020202020204" pitchFamily="34" charset="0"/>
              </a:rPr>
              <a:t>31 de julio </a:t>
            </a:r>
            <a:r>
              <a:rPr lang="es-MX" sz="1400" dirty="0" smtClean="0">
                <a:latin typeface="Century Gothic" panose="020B0502020202020204" pitchFamily="34" charset="0"/>
                <a:cs typeface="Arial" pitchFamily="34" charset="0"/>
              </a:rPr>
              <a:t>de </a:t>
            </a:r>
            <a:r>
              <a:rPr lang="es-MX" sz="1400" dirty="0">
                <a:latin typeface="Century Gothic" panose="020B0502020202020204" pitchFamily="34" charset="0"/>
                <a:cs typeface="Arial" pitchFamily="34" charset="0"/>
              </a:rPr>
              <a:t>2017 </a:t>
            </a:r>
            <a:r>
              <a:rPr lang="es-MX" sz="1400" dirty="0">
                <a:solidFill>
                  <a:prstClr val="black"/>
                </a:solidFill>
                <a:latin typeface="Century Gothic" panose="020B0502020202020204" pitchFamily="34" charset="0"/>
                <a:cs typeface="Arial" pitchFamily="34" charset="0"/>
              </a:rPr>
              <a:t>se tienen los siguientes avances:</a:t>
            </a:r>
          </a:p>
        </p:txBody>
      </p:sp>
      <p:sp>
        <p:nvSpPr>
          <p:cNvPr id="13" name="12 CuadroTexto"/>
          <p:cNvSpPr txBox="1"/>
          <p:nvPr/>
        </p:nvSpPr>
        <p:spPr>
          <a:xfrm>
            <a:off x="222634" y="2509528"/>
            <a:ext cx="3408620" cy="1384995"/>
          </a:xfrm>
          <a:prstGeom prst="rect">
            <a:avLst/>
          </a:prstGeom>
          <a:noFill/>
          <a:ln w="38100">
            <a:solidFill>
              <a:srgbClr val="C00000"/>
            </a:solidFill>
          </a:ln>
        </p:spPr>
        <p:txBody>
          <a:bodyPr wrap="square" rtlCol="0">
            <a:spAutoFit/>
          </a:bodyPr>
          <a:lstStyle/>
          <a:p>
            <a:pPr algn="ctr" defTabSz="457200"/>
            <a:r>
              <a:rPr lang="es-MX" sz="1600" b="1" dirty="0">
                <a:solidFill>
                  <a:prstClr val="black"/>
                </a:solidFill>
                <a:latin typeface="Century Gothic" panose="020B0502020202020204" pitchFamily="34" charset="0"/>
                <a:cs typeface="Arial" pitchFamily="34" charset="0"/>
              </a:rPr>
              <a:t>Delegaciones</a:t>
            </a:r>
          </a:p>
          <a:p>
            <a:pPr algn="ctr" defTabSz="457200"/>
            <a:r>
              <a:rPr lang="es-MX" sz="1600" b="1" dirty="0" smtClean="0">
                <a:solidFill>
                  <a:prstClr val="black">
                    <a:lumMod val="75000"/>
                    <a:lumOff val="25000"/>
                  </a:prstClr>
                </a:solidFill>
                <a:latin typeface="Century Gothic" panose="020B0502020202020204" pitchFamily="34" charset="0"/>
                <a:cs typeface="Arial" pitchFamily="34" charset="0"/>
              </a:rPr>
              <a:t>2,628 </a:t>
            </a:r>
            <a:r>
              <a:rPr lang="es-MX" sz="1600" b="1" dirty="0">
                <a:solidFill>
                  <a:prstClr val="black">
                    <a:lumMod val="75000"/>
                    <a:lumOff val="25000"/>
                  </a:prstClr>
                </a:solidFill>
                <a:latin typeface="Century Gothic" panose="020B0502020202020204" pitchFamily="34" charset="0"/>
                <a:cs typeface="Arial" pitchFamily="34" charset="0"/>
              </a:rPr>
              <a:t>trabajadores</a:t>
            </a:r>
          </a:p>
          <a:p>
            <a:pPr algn="ctr" defTabSz="457200"/>
            <a:r>
              <a:rPr lang="es-MX" sz="2000" b="1" dirty="0" smtClean="0">
                <a:solidFill>
                  <a:srgbClr val="C00000"/>
                </a:solidFill>
                <a:latin typeface="Century Gothic" panose="020B0502020202020204" pitchFamily="34" charset="0"/>
                <a:cs typeface="Arial" pitchFamily="34" charset="0"/>
              </a:rPr>
              <a:t>851 </a:t>
            </a:r>
            <a:r>
              <a:rPr lang="es-MX" sz="2000" b="1" dirty="0">
                <a:solidFill>
                  <a:srgbClr val="C00000"/>
                </a:solidFill>
                <a:latin typeface="Century Gothic" panose="020B0502020202020204" pitchFamily="34" charset="0"/>
                <a:cs typeface="Arial" pitchFamily="34" charset="0"/>
              </a:rPr>
              <a:t>inscritos – </a:t>
            </a:r>
            <a:r>
              <a:rPr lang="es-MX" sz="2000" b="1" dirty="0" smtClean="0">
                <a:solidFill>
                  <a:srgbClr val="C00000"/>
                </a:solidFill>
                <a:latin typeface="Century Gothic" panose="020B0502020202020204" pitchFamily="34" charset="0"/>
                <a:cs typeface="Arial" pitchFamily="34" charset="0"/>
              </a:rPr>
              <a:t>63%</a:t>
            </a:r>
            <a:r>
              <a:rPr lang="es-MX" sz="1600" b="1" dirty="0" smtClean="0">
                <a:solidFill>
                  <a:prstClr val="black">
                    <a:lumMod val="75000"/>
                    <a:lumOff val="25000"/>
                  </a:prstClr>
                </a:solidFill>
                <a:latin typeface="Century Gothic" panose="020B0502020202020204" pitchFamily="34" charset="0"/>
                <a:cs typeface="Arial" pitchFamily="34" charset="0"/>
              </a:rPr>
              <a:t>del </a:t>
            </a:r>
            <a:r>
              <a:rPr lang="es-MX" sz="1600" b="1" dirty="0">
                <a:solidFill>
                  <a:prstClr val="black">
                    <a:lumMod val="75000"/>
                    <a:lumOff val="25000"/>
                  </a:prstClr>
                </a:solidFill>
                <a:latin typeface="Century Gothic" panose="020B0502020202020204" pitchFamily="34" charset="0"/>
                <a:cs typeface="Arial" pitchFamily="34" charset="0"/>
              </a:rPr>
              <a:t>total del personal inscrito</a:t>
            </a:r>
          </a:p>
          <a:p>
            <a:pPr algn="ctr" defTabSz="457200"/>
            <a:endParaRPr lang="es-MX" sz="1600" b="1" dirty="0">
              <a:solidFill>
                <a:prstClr val="black">
                  <a:lumMod val="75000"/>
                  <a:lumOff val="25000"/>
                </a:prstClr>
              </a:solidFill>
              <a:latin typeface="Century Gothic" panose="020B0502020202020204" pitchFamily="34" charset="0"/>
              <a:cs typeface="Arial" pitchFamily="34" charset="0"/>
            </a:endParaRPr>
          </a:p>
        </p:txBody>
      </p:sp>
      <p:sp>
        <p:nvSpPr>
          <p:cNvPr id="14" name="13 CuadroTexto"/>
          <p:cNvSpPr txBox="1"/>
          <p:nvPr/>
        </p:nvSpPr>
        <p:spPr>
          <a:xfrm>
            <a:off x="5388396" y="5332177"/>
            <a:ext cx="3518897" cy="1169551"/>
          </a:xfrm>
          <a:prstGeom prst="rect">
            <a:avLst/>
          </a:prstGeom>
          <a:noFill/>
          <a:ln w="38100">
            <a:solidFill>
              <a:srgbClr val="C00000"/>
            </a:solidFill>
          </a:ln>
        </p:spPr>
        <p:txBody>
          <a:bodyPr wrap="square" rtlCol="0">
            <a:spAutoFit/>
          </a:bodyPr>
          <a:lstStyle/>
          <a:p>
            <a:pPr algn="ctr" defTabSz="457200"/>
            <a:r>
              <a:rPr lang="es-MX" sz="1600" b="1" dirty="0">
                <a:solidFill>
                  <a:prstClr val="black"/>
                </a:solidFill>
                <a:latin typeface="Century Gothic" panose="020B0502020202020204" pitchFamily="34" charset="0"/>
                <a:cs typeface="Arial" pitchFamily="34" charset="0"/>
              </a:rPr>
              <a:t>Personal no Sindicalizado</a:t>
            </a:r>
          </a:p>
          <a:p>
            <a:pPr algn="ctr" defTabSz="457200"/>
            <a:r>
              <a:rPr lang="es-MX" sz="1600" b="1" dirty="0" smtClean="0">
                <a:solidFill>
                  <a:prstClr val="black">
                    <a:lumMod val="75000"/>
                    <a:lumOff val="25000"/>
                  </a:prstClr>
                </a:solidFill>
                <a:latin typeface="Century Gothic" panose="020B0502020202020204" pitchFamily="34" charset="0"/>
                <a:cs typeface="Arial" pitchFamily="34" charset="0"/>
              </a:rPr>
              <a:t>1,779 </a:t>
            </a:r>
            <a:r>
              <a:rPr lang="es-MX" sz="1600" b="1" dirty="0">
                <a:solidFill>
                  <a:prstClr val="black">
                    <a:lumMod val="75000"/>
                    <a:lumOff val="25000"/>
                  </a:prstClr>
                </a:solidFill>
                <a:latin typeface="Century Gothic" panose="020B0502020202020204" pitchFamily="34" charset="0"/>
                <a:cs typeface="Arial" pitchFamily="34" charset="0"/>
              </a:rPr>
              <a:t>trabajadores</a:t>
            </a:r>
          </a:p>
          <a:p>
            <a:pPr algn="ctr" defTabSz="457200"/>
            <a:r>
              <a:rPr lang="es-MX" sz="2000" b="1" dirty="0" smtClean="0">
                <a:solidFill>
                  <a:srgbClr val="C00000"/>
                </a:solidFill>
                <a:latin typeface="Century Gothic" panose="020B0502020202020204" pitchFamily="34" charset="0"/>
                <a:cs typeface="Arial" pitchFamily="34" charset="0"/>
              </a:rPr>
              <a:t>525 </a:t>
            </a:r>
            <a:r>
              <a:rPr lang="es-MX" sz="2000" b="1" dirty="0">
                <a:solidFill>
                  <a:srgbClr val="C00000"/>
                </a:solidFill>
                <a:latin typeface="Century Gothic" panose="020B0502020202020204" pitchFamily="34" charset="0"/>
                <a:cs typeface="Arial" pitchFamily="34" charset="0"/>
              </a:rPr>
              <a:t>inscritos – </a:t>
            </a:r>
            <a:r>
              <a:rPr lang="es-MX" sz="2000" b="1" dirty="0" smtClean="0">
                <a:solidFill>
                  <a:srgbClr val="C00000"/>
                </a:solidFill>
                <a:latin typeface="Century Gothic" panose="020B0502020202020204" pitchFamily="34" charset="0"/>
                <a:cs typeface="Arial" pitchFamily="34" charset="0"/>
              </a:rPr>
              <a:t>39% </a:t>
            </a:r>
            <a:r>
              <a:rPr lang="es-MX" sz="1600" b="1" dirty="0">
                <a:solidFill>
                  <a:prstClr val="black">
                    <a:lumMod val="75000"/>
                    <a:lumOff val="25000"/>
                  </a:prstClr>
                </a:solidFill>
                <a:latin typeface="Century Gothic" panose="020B0502020202020204" pitchFamily="34" charset="0"/>
                <a:cs typeface="Arial" pitchFamily="34" charset="0"/>
              </a:rPr>
              <a:t>del total del personal inscrito</a:t>
            </a:r>
          </a:p>
        </p:txBody>
      </p:sp>
      <p:sp>
        <p:nvSpPr>
          <p:cNvPr id="11" name="Título 1"/>
          <p:cNvSpPr>
            <a:spLocks noGrp="1"/>
          </p:cNvSpPr>
          <p:nvPr>
            <p:ph type="title"/>
          </p:nvPr>
        </p:nvSpPr>
        <p:spPr>
          <a:xfrm>
            <a:off x="144000" y="247056"/>
            <a:ext cx="7505738" cy="631524"/>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r>
              <a:rPr lang="es-MX" sz="2000" b="1" dirty="0">
                <a:latin typeface="Century Gothic" panose="020B0502020202020204" pitchFamily="34" charset="0"/>
              </a:rPr>
              <a:t>El ~29% de </a:t>
            </a:r>
            <a:r>
              <a:rPr lang="es-MX" sz="2000" b="1" dirty="0" smtClean="0">
                <a:latin typeface="Century Gothic" panose="020B0502020202020204" pitchFamily="34" charset="0"/>
              </a:rPr>
              <a:t>la plantilla </a:t>
            </a:r>
            <a:r>
              <a:rPr lang="es-MX" sz="2000" b="1" dirty="0">
                <a:latin typeface="Century Gothic" panose="020B0502020202020204" pitchFamily="34" charset="0"/>
              </a:rPr>
              <a:t>del Instituto ya es parte del FINVIT, 61% personal sindicalizado</a:t>
            </a:r>
          </a:p>
        </p:txBody>
      </p:sp>
      <p:sp>
        <p:nvSpPr>
          <p:cNvPr id="2" name="1 Marcador de número de diapositiva"/>
          <p:cNvSpPr>
            <a:spLocks noGrp="1"/>
          </p:cNvSpPr>
          <p:nvPr>
            <p:ph type="sldNum" sz="quarter" idx="12"/>
          </p:nvPr>
        </p:nvSpPr>
        <p:spPr>
          <a:xfrm>
            <a:off x="8448676" y="6494599"/>
            <a:ext cx="695324" cy="365125"/>
          </a:xfrm>
        </p:spPr>
        <p:txBody>
          <a:bodyPr vert="horz" wrap="square" lIns="91440" tIns="45720" rIns="91440" bIns="45720" numCol="1" anchor="ctr" anchorCtr="0" compatLnSpc="1">
            <a:prstTxWarp prst="textNoShape">
              <a:avLst/>
            </a:prstTxWarp>
          </a:bodyPr>
          <a:lstStyle/>
          <a:p>
            <a:pPr algn="ctr"/>
            <a:r>
              <a:rPr lang="es-ES" altLang="es-MX" dirty="0" smtClean="0">
                <a:latin typeface="Century Gothic" panose="020B0502020202020204" pitchFamily="34" charset="0"/>
              </a:rPr>
              <a:t>4</a:t>
            </a:r>
            <a:endParaRPr lang="es-ES" altLang="es-MX" dirty="0">
              <a:latin typeface="Century Gothic" panose="020B0502020202020204" pitchFamily="34" charset="0"/>
            </a:endParaRPr>
          </a:p>
        </p:txBody>
      </p:sp>
      <p:sp>
        <p:nvSpPr>
          <p:cNvPr id="12" name="2 Marcador de contenido"/>
          <p:cNvSpPr txBox="1">
            <a:spLocks/>
          </p:cNvSpPr>
          <p:nvPr/>
        </p:nvSpPr>
        <p:spPr>
          <a:xfrm>
            <a:off x="201245" y="6643178"/>
            <a:ext cx="8295774" cy="196561"/>
          </a:xfrm>
          <a:prstGeom prst="rect">
            <a:avLst/>
          </a:prstGeom>
        </p:spPr>
        <p:txBody>
          <a:bodyPr vert="horz" lIns="91440" tIns="45720" rIns="91440" bIns="45720" rtlCol="0">
            <a:noAutofit/>
          </a:bodyPr>
          <a:lstStyle>
            <a:lvl1pPr marL="342900" indent="-342900" algn="l" defTabSz="457200" rtl="0" eaLnBrk="1" latinLnBrk="0" hangingPunct="1">
              <a:spcBef>
                <a:spcPct val="20000"/>
              </a:spcBef>
              <a:buFont typeface="Arial"/>
              <a:buChar char="•"/>
              <a:defRPr sz="2800" b="0" i="0" kern="1200">
                <a:solidFill>
                  <a:schemeClr val="tx1"/>
                </a:solidFill>
                <a:latin typeface="Myriad Pro Light"/>
                <a:ea typeface="+mn-ea"/>
                <a:cs typeface="Myriad Pro Light"/>
              </a:defRPr>
            </a:lvl1pPr>
            <a:lvl2pPr marL="742950" indent="-285750" algn="l" defTabSz="457200" rtl="0" eaLnBrk="1" latinLnBrk="0" hangingPunct="1">
              <a:spcBef>
                <a:spcPct val="20000"/>
              </a:spcBef>
              <a:buFont typeface="Arial"/>
              <a:buChar char="–"/>
              <a:defRPr sz="2400" b="0" i="0" kern="1200">
                <a:solidFill>
                  <a:schemeClr val="tx1"/>
                </a:solidFill>
                <a:latin typeface="Myriad Pro Light"/>
                <a:ea typeface="+mn-ea"/>
                <a:cs typeface="Myriad Pro Light"/>
              </a:defRPr>
            </a:lvl2pPr>
            <a:lvl3pPr marL="1143000" indent="-228600" algn="l" defTabSz="457200" rtl="0" eaLnBrk="1" latinLnBrk="0" hangingPunct="1">
              <a:spcBef>
                <a:spcPct val="20000"/>
              </a:spcBef>
              <a:buFont typeface="Arial"/>
              <a:buChar char="•"/>
              <a:defRPr sz="2000" b="0" i="0" kern="1200">
                <a:solidFill>
                  <a:schemeClr val="tx1"/>
                </a:solidFill>
                <a:latin typeface="Myriad Pro Light"/>
                <a:ea typeface="+mn-ea"/>
                <a:cs typeface="Myriad Pro Light"/>
              </a:defRPr>
            </a:lvl3pPr>
            <a:lvl4pPr marL="1600200" indent="-228600" algn="l" defTabSz="457200" rtl="0" eaLnBrk="1" latinLnBrk="0" hangingPunct="1">
              <a:spcBef>
                <a:spcPct val="20000"/>
              </a:spcBef>
              <a:buFont typeface="Arial"/>
              <a:buChar char="–"/>
              <a:defRPr sz="1800" b="0" i="0" kern="1200">
                <a:solidFill>
                  <a:schemeClr val="tx1"/>
                </a:solidFill>
                <a:latin typeface="Myriad Pro Light"/>
                <a:ea typeface="+mn-ea"/>
                <a:cs typeface="Myriad Pro Light"/>
              </a:defRPr>
            </a:lvl4pPr>
            <a:lvl5pPr marL="2057400" indent="-228600" algn="l" defTabSz="457200" rtl="0" eaLnBrk="1" latinLnBrk="0" hangingPunct="1">
              <a:spcBef>
                <a:spcPct val="20000"/>
              </a:spcBef>
              <a:buFont typeface="Arial"/>
              <a:buChar char="»"/>
              <a:defRPr sz="1800" b="0" i="0" kern="1200">
                <a:solidFill>
                  <a:schemeClr val="tx1"/>
                </a:solidFill>
                <a:latin typeface="Myriad Pro Light"/>
                <a:ea typeface="+mn-ea"/>
                <a:cs typeface="Myriad Pro Light"/>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spcBef>
                <a:spcPts val="0"/>
              </a:spcBef>
              <a:spcAft>
                <a:spcPts val="600"/>
              </a:spcAft>
              <a:buClr>
                <a:srgbClr val="CD0000"/>
              </a:buClr>
              <a:buSzPct val="110000"/>
              <a:buNone/>
            </a:pPr>
            <a:r>
              <a:rPr lang="es-MX" sz="900" dirty="0">
                <a:latin typeface="Century Gothic" panose="020B0502020202020204" pitchFamily="34" charset="0"/>
              </a:rPr>
              <a:t>Fuente: </a:t>
            </a:r>
            <a:r>
              <a:rPr lang="es-MX" sz="900" dirty="0">
                <a:solidFill>
                  <a:prstClr val="black"/>
                </a:solidFill>
                <a:latin typeface="Century Gothic" panose="020B0502020202020204" pitchFamily="34" charset="0"/>
              </a:rPr>
              <a:t>Elaborado por </a:t>
            </a:r>
            <a:r>
              <a:rPr lang="es-MX" sz="900" dirty="0">
                <a:latin typeface="Century Gothic" panose="020B0502020202020204" pitchFamily="34" charset="0"/>
              </a:rPr>
              <a:t>la </a:t>
            </a:r>
            <a:r>
              <a:rPr lang="es-MX" sz="900" dirty="0">
                <a:solidFill>
                  <a:prstClr val="black"/>
                </a:solidFill>
                <a:latin typeface="Century Gothic" panose="020B0502020202020204" pitchFamily="34" charset="0"/>
              </a:rPr>
              <a:t>Gerencia Sr. de Coordinación de Inversiones </a:t>
            </a:r>
            <a:r>
              <a:rPr lang="es-MX" sz="900" dirty="0" smtClean="0">
                <a:latin typeface="Century Gothic" panose="020B0502020202020204" pitchFamily="34" charset="0"/>
              </a:rPr>
              <a:t>del </a:t>
            </a:r>
            <a:r>
              <a:rPr lang="es-MX" sz="900" dirty="0">
                <a:latin typeface="Century Gothic" panose="020B0502020202020204" pitchFamily="34" charset="0"/>
              </a:rPr>
              <a:t>Infonavit con datos al </a:t>
            </a:r>
            <a:r>
              <a:rPr lang="es-MX" sz="900" dirty="0" smtClean="0">
                <a:latin typeface="Century Gothic" panose="020B0502020202020204" pitchFamily="34" charset="0"/>
              </a:rPr>
              <a:t>31 de julio de </a:t>
            </a:r>
            <a:r>
              <a:rPr lang="es-MX" sz="900" dirty="0">
                <a:latin typeface="Century Gothic" panose="020B0502020202020204" pitchFamily="34" charset="0"/>
              </a:rPr>
              <a:t>2017.</a:t>
            </a:r>
          </a:p>
        </p:txBody>
      </p:sp>
    </p:spTree>
    <p:extLst>
      <p:ext uri="{BB962C8B-B14F-4D97-AF65-F5344CB8AC3E}">
        <p14:creationId xmlns:p14="http://schemas.microsoft.com/office/powerpoint/2010/main" val="3669867157"/>
      </p:ext>
    </p:extLst>
  </p:cSld>
  <p:clrMapOvr>
    <a:masterClrMapping/>
  </p:clrMapOvr>
  <p:timing>
    <p:tnLst>
      <p:par>
        <p:cTn id="1" dur="indefinite" restart="never" nodeType="tmRoot"/>
      </p:par>
    </p:tnLst>
  </p:timing>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MX" sz="2000" b="1" dirty="0">
                <a:latin typeface="Century Gothic" panose="020B0502020202020204" pitchFamily="34" charset="0"/>
              </a:rPr>
              <a:t>Estrategia FINVIT</a:t>
            </a:r>
          </a:p>
        </p:txBody>
      </p:sp>
      <p:sp>
        <p:nvSpPr>
          <p:cNvPr id="7" name="2 Marcador de contenido"/>
          <p:cNvSpPr>
            <a:spLocks noGrp="1"/>
          </p:cNvSpPr>
          <p:nvPr>
            <p:ph idx="1"/>
          </p:nvPr>
        </p:nvSpPr>
        <p:spPr>
          <a:xfrm>
            <a:off x="457200" y="1600200"/>
            <a:ext cx="8229600" cy="4525963"/>
          </a:xfrm>
        </p:spPr>
        <p:txBody>
          <a:bodyPr/>
          <a:lstStyle/>
          <a:p>
            <a:pPr marL="457200" lvl="1" indent="0" algn="just">
              <a:spcAft>
                <a:spcPts val="0"/>
              </a:spcAft>
              <a:buClr>
                <a:srgbClr val="C00000"/>
              </a:buClr>
              <a:buNone/>
            </a:pPr>
            <a:endParaRPr lang="es-MX" sz="1400" dirty="0">
              <a:latin typeface="Century Gothic" panose="020B0502020202020204" pitchFamily="34" charset="0"/>
              <a:ea typeface="Calibri"/>
              <a:cs typeface="Times New Roman"/>
            </a:endParaRPr>
          </a:p>
          <a:p>
            <a:pPr lvl="1" algn="just">
              <a:spcAft>
                <a:spcPts val="0"/>
              </a:spcAft>
              <a:buClr>
                <a:srgbClr val="C00000"/>
              </a:buClr>
              <a:buFont typeface="Symbol"/>
              <a:buChar char=""/>
            </a:pPr>
            <a:r>
              <a:rPr lang="es-MX" sz="1400" dirty="0" smtClean="0">
                <a:latin typeface="Century Gothic" panose="020B0502020202020204" pitchFamily="34" charset="0"/>
                <a:ea typeface="Calibri"/>
                <a:cs typeface="Times New Roman"/>
              </a:rPr>
              <a:t>Mantener la duración de portafolio entre 2 y 2.5 años, actual 2.1 años.</a:t>
            </a:r>
          </a:p>
          <a:p>
            <a:pPr lvl="1" algn="just">
              <a:spcAft>
                <a:spcPts val="0"/>
              </a:spcAft>
              <a:buClr>
                <a:srgbClr val="C00000"/>
              </a:buClr>
              <a:buFont typeface="Symbol"/>
              <a:buChar char=""/>
            </a:pPr>
            <a:endParaRPr lang="es-MX" sz="1400" dirty="0">
              <a:latin typeface="Century Gothic" panose="020B0502020202020204" pitchFamily="34" charset="0"/>
              <a:ea typeface="Calibri"/>
              <a:cs typeface="Times New Roman"/>
            </a:endParaRPr>
          </a:p>
          <a:p>
            <a:pPr lvl="1" algn="just">
              <a:spcAft>
                <a:spcPts val="0"/>
              </a:spcAft>
              <a:buClr>
                <a:srgbClr val="C00000"/>
              </a:buClr>
              <a:buFont typeface="Symbol"/>
              <a:buChar char=""/>
            </a:pPr>
            <a:r>
              <a:rPr lang="es-MX" sz="1400" dirty="0" smtClean="0">
                <a:latin typeface="Century Gothic" panose="020B0502020202020204" pitchFamily="34" charset="0"/>
                <a:ea typeface="Calibri"/>
                <a:cs typeface="Times New Roman"/>
              </a:rPr>
              <a:t>Analizar de manera activa el mercado de renta fija gubernamental con base en las expectativas del mercado nacional con el </a:t>
            </a:r>
            <a:r>
              <a:rPr lang="es-MX" sz="1400" dirty="0">
                <a:latin typeface="Century Gothic" panose="020B0502020202020204" pitchFamily="34" charset="0"/>
                <a:ea typeface="Calibri"/>
                <a:cs typeface="Times New Roman"/>
              </a:rPr>
              <a:t>propósito de r</a:t>
            </a:r>
            <a:r>
              <a:rPr lang="es-MX" sz="1400" dirty="0" smtClean="0">
                <a:latin typeface="Century Gothic" panose="020B0502020202020204" pitchFamily="34" charset="0"/>
                <a:ea typeface="Calibri"/>
                <a:cs typeface="Times New Roman"/>
              </a:rPr>
              <a:t>ealizar el rebalanceo </a:t>
            </a:r>
            <a:r>
              <a:rPr lang="es-MX" sz="1400" dirty="0">
                <a:latin typeface="Century Gothic" panose="020B0502020202020204" pitchFamily="34" charset="0"/>
                <a:ea typeface="Calibri"/>
                <a:cs typeface="Times New Roman"/>
              </a:rPr>
              <a:t>del portafolio en función a las entradas y salidas de recursos al </a:t>
            </a:r>
            <a:r>
              <a:rPr lang="es-MX" sz="1400" dirty="0" smtClean="0">
                <a:latin typeface="Century Gothic" panose="020B0502020202020204" pitchFamily="34" charset="0"/>
                <a:ea typeface="Calibri"/>
                <a:cs typeface="Times New Roman"/>
              </a:rPr>
              <a:t>FINVIT</a:t>
            </a:r>
            <a:r>
              <a:rPr lang="es-MX" sz="1400" dirty="0">
                <a:latin typeface="Century Gothic" panose="020B0502020202020204" pitchFamily="34" charset="0"/>
                <a:ea typeface="Calibri"/>
                <a:cs typeface="Times New Roman"/>
              </a:rPr>
              <a:t>.</a:t>
            </a:r>
            <a:endParaRPr lang="es-MX" sz="1400" dirty="0" smtClean="0">
              <a:latin typeface="Century Gothic" panose="020B0502020202020204" pitchFamily="34" charset="0"/>
              <a:ea typeface="Calibri"/>
              <a:cs typeface="Times New Roman"/>
            </a:endParaRPr>
          </a:p>
          <a:p>
            <a:pPr lvl="1" algn="just">
              <a:spcAft>
                <a:spcPts val="0"/>
              </a:spcAft>
              <a:buClr>
                <a:srgbClr val="C00000"/>
              </a:buClr>
              <a:buFont typeface="Symbol"/>
              <a:buChar char=""/>
            </a:pPr>
            <a:endParaRPr lang="es-MX" sz="1400" dirty="0">
              <a:latin typeface="Century Gothic" panose="020B0502020202020204" pitchFamily="34" charset="0"/>
              <a:ea typeface="Calibri"/>
              <a:cs typeface="Times New Roman"/>
            </a:endParaRPr>
          </a:p>
          <a:p>
            <a:pPr lvl="1" algn="just">
              <a:spcAft>
                <a:spcPts val="0"/>
              </a:spcAft>
              <a:buClr>
                <a:srgbClr val="C00000"/>
              </a:buClr>
              <a:buFont typeface="Symbol"/>
              <a:buChar char=""/>
            </a:pPr>
            <a:r>
              <a:rPr lang="es-MX" sz="1400" dirty="0" smtClean="0">
                <a:latin typeface="Century Gothic" panose="020B0502020202020204" pitchFamily="34" charset="0"/>
                <a:ea typeface="Calibri"/>
                <a:cs typeface="Times New Roman"/>
              </a:rPr>
              <a:t>Buscar oportunidades de inversión en bonos corporativos de alta calidad crediticia </a:t>
            </a:r>
            <a:r>
              <a:rPr lang="es-MX" sz="1400" dirty="0">
                <a:latin typeface="Century Gothic" panose="020B0502020202020204" pitchFamily="34" charset="0"/>
                <a:ea typeface="Calibri"/>
                <a:cs typeface="Times New Roman"/>
              </a:rPr>
              <a:t>que permitan mejorar la rentabilidad </a:t>
            </a:r>
            <a:r>
              <a:rPr lang="es-MX" sz="1400" dirty="0" smtClean="0">
                <a:latin typeface="Century Gothic" panose="020B0502020202020204" pitchFamily="34" charset="0"/>
                <a:ea typeface="Calibri"/>
                <a:cs typeface="Times New Roman"/>
              </a:rPr>
              <a:t>y composición del portafolio.</a:t>
            </a:r>
            <a:endParaRPr lang="es-MX" sz="1400" dirty="0">
              <a:latin typeface="Century Gothic" panose="020B0502020202020204" pitchFamily="34" charset="0"/>
              <a:ea typeface="Calibri"/>
              <a:cs typeface="Times New Roman"/>
            </a:endParaRPr>
          </a:p>
          <a:p>
            <a:pPr marL="457200" lvl="1" indent="0" algn="just">
              <a:spcAft>
                <a:spcPts val="0"/>
              </a:spcAft>
              <a:buClr>
                <a:srgbClr val="C00000"/>
              </a:buClr>
              <a:buNone/>
            </a:pPr>
            <a:endParaRPr lang="es-MX" sz="1400" dirty="0">
              <a:latin typeface="Century Gothic" panose="020B0502020202020204" pitchFamily="34" charset="0"/>
              <a:ea typeface="Calibri"/>
              <a:cs typeface="Times New Roman"/>
            </a:endParaRPr>
          </a:p>
          <a:p>
            <a:pPr marL="457200" lvl="1" indent="0" algn="just">
              <a:spcAft>
                <a:spcPts val="0"/>
              </a:spcAft>
              <a:buClr>
                <a:srgbClr val="C00000"/>
              </a:buClr>
              <a:buNone/>
            </a:pPr>
            <a:r>
              <a:rPr lang="es-MX" sz="1400" dirty="0">
                <a:latin typeface="Century Gothic" panose="020B0502020202020204" pitchFamily="34" charset="0"/>
                <a:ea typeface="Calibri"/>
                <a:cs typeface="Times New Roman"/>
              </a:rPr>
              <a:t>La estrategia debe quedar enmarcada en el marco de gestión.</a:t>
            </a:r>
          </a:p>
          <a:p>
            <a:pPr marL="457200" lvl="1" indent="0" algn="just">
              <a:spcAft>
                <a:spcPts val="0"/>
              </a:spcAft>
              <a:buClr>
                <a:srgbClr val="C00000"/>
              </a:buClr>
              <a:buNone/>
            </a:pPr>
            <a:endParaRPr lang="es-MX" sz="1400" dirty="0">
              <a:latin typeface="Century Gothic" panose="020B0502020202020204" pitchFamily="34" charset="0"/>
              <a:ea typeface="Calibri"/>
              <a:cs typeface="Times New Roman"/>
            </a:endParaRPr>
          </a:p>
          <a:p>
            <a:pPr marL="457200" lvl="1" indent="0" algn="just">
              <a:spcAft>
                <a:spcPts val="0"/>
              </a:spcAft>
              <a:buClr>
                <a:srgbClr val="C00000"/>
              </a:buClr>
              <a:buNone/>
            </a:pPr>
            <a:endParaRPr lang="es-MX" sz="1400" dirty="0">
              <a:latin typeface="Century Gothic" panose="020B0502020202020204" pitchFamily="34" charset="0"/>
              <a:ea typeface="Calibri"/>
              <a:cs typeface="Times New Roman"/>
            </a:endParaRPr>
          </a:p>
          <a:p>
            <a:pPr lvl="1" algn="just">
              <a:spcAft>
                <a:spcPts val="0"/>
              </a:spcAft>
              <a:buClr>
                <a:srgbClr val="C00000"/>
              </a:buClr>
              <a:buFont typeface="Symbol"/>
              <a:buChar char=""/>
            </a:pPr>
            <a:endParaRPr lang="es-MX" sz="1400" dirty="0">
              <a:latin typeface="Century Gothic" panose="020B0502020202020204" pitchFamily="34" charset="0"/>
              <a:ea typeface="Calibri"/>
              <a:cs typeface="Times New Roman"/>
            </a:endParaRPr>
          </a:p>
          <a:p>
            <a:pPr marL="0" indent="0" algn="just">
              <a:buClr>
                <a:srgbClr val="C00000"/>
              </a:buClr>
              <a:buNone/>
            </a:pPr>
            <a:endParaRPr lang="es-MX" sz="1400" dirty="0">
              <a:latin typeface="Century Gothic" panose="020B0502020202020204" pitchFamily="34" charset="0"/>
            </a:endParaRPr>
          </a:p>
          <a:p>
            <a:pPr marL="0" indent="0" algn="just">
              <a:spcAft>
                <a:spcPts val="0"/>
              </a:spcAft>
              <a:buClr>
                <a:srgbClr val="C00000"/>
              </a:buClr>
              <a:buNone/>
            </a:pPr>
            <a:endParaRPr lang="es-MX" sz="1400" dirty="0">
              <a:latin typeface="Century Gothic" panose="020B0502020202020204" pitchFamily="34" charset="0"/>
            </a:endParaRPr>
          </a:p>
        </p:txBody>
      </p:sp>
      <p:sp>
        <p:nvSpPr>
          <p:cNvPr id="3" name="2 Marcador de número de diapositiva"/>
          <p:cNvSpPr>
            <a:spLocks noGrp="1"/>
          </p:cNvSpPr>
          <p:nvPr>
            <p:ph type="sldNum" sz="quarter" idx="12"/>
          </p:nvPr>
        </p:nvSpPr>
        <p:spPr>
          <a:xfrm>
            <a:off x="8343900" y="6492875"/>
            <a:ext cx="800100" cy="365125"/>
          </a:xfrm>
        </p:spPr>
        <p:txBody>
          <a:bodyPr vert="horz" wrap="square" lIns="91440" tIns="45720" rIns="91440" bIns="45720" numCol="1" anchor="ctr" anchorCtr="0" compatLnSpc="1">
            <a:prstTxWarp prst="textNoShape">
              <a:avLst/>
            </a:prstTxWarp>
          </a:bodyPr>
          <a:lstStyle/>
          <a:p>
            <a:pPr algn="ctr"/>
            <a:r>
              <a:rPr lang="es-ES" altLang="es-MX" dirty="0" smtClean="0">
                <a:latin typeface="Century Gothic" panose="020B0502020202020204" pitchFamily="34" charset="0"/>
              </a:rPr>
              <a:t>5</a:t>
            </a:r>
            <a:endParaRPr lang="es-ES" altLang="es-MX" dirty="0">
              <a:latin typeface="Century Gothic" panose="020B0502020202020204" pitchFamily="34" charset="0"/>
            </a:endParaRPr>
          </a:p>
        </p:txBody>
      </p:sp>
    </p:spTree>
    <p:extLst>
      <p:ext uri="{BB962C8B-B14F-4D97-AF65-F5344CB8AC3E}">
        <p14:creationId xmlns:p14="http://schemas.microsoft.com/office/powerpoint/2010/main" val="355464726"/>
      </p:ext>
    </p:extLst>
  </p:cSld>
  <p:clrMapOvr>
    <a:masterClrMapping/>
  </p:clrMapOvr>
  <p:timing>
    <p:tnLst>
      <p:par>
        <p:cTn id="1" dur="indefinite" restart="never" nodeType="tmRoot"/>
      </p:par>
    </p:tnLst>
  </p:timing>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Título 1"/>
          <p:cNvSpPr>
            <a:spLocks noGrp="1"/>
          </p:cNvSpPr>
          <p:nvPr>
            <p:ph type="ctrTitle"/>
          </p:nvPr>
        </p:nvSpPr>
        <p:spPr>
          <a:xfrm>
            <a:off x="2366963" y="3090913"/>
            <a:ext cx="5726112" cy="711200"/>
          </a:xfrm>
        </p:spPr>
        <p:txBody>
          <a:bodyPr/>
          <a:lstStyle/>
          <a:p>
            <a:r>
              <a:rPr lang="es-MX" altLang="es-MX" sz="2400" b="1" dirty="0">
                <a:latin typeface="Century Gothic" panose="020B0502020202020204" pitchFamily="34" charset="0"/>
              </a:rPr>
              <a:t>ANEXOS</a:t>
            </a:r>
          </a:p>
        </p:txBody>
      </p:sp>
      <p:sp>
        <p:nvSpPr>
          <p:cNvPr id="3" name="Subtítulo 2"/>
          <p:cNvSpPr>
            <a:spLocks noGrp="1"/>
          </p:cNvSpPr>
          <p:nvPr>
            <p:ph type="subTitle" idx="1"/>
          </p:nvPr>
        </p:nvSpPr>
        <p:spPr>
          <a:xfrm>
            <a:off x="2433638" y="3926097"/>
            <a:ext cx="6253162" cy="560387"/>
          </a:xfrm>
        </p:spPr>
        <p:txBody>
          <a:bodyPr rtlCol="0">
            <a:normAutofit/>
          </a:bodyPr>
          <a:lstStyle/>
          <a:p>
            <a:pPr fontAlgn="auto">
              <a:spcAft>
                <a:spcPts val="0"/>
              </a:spcAft>
              <a:defRPr/>
            </a:pPr>
            <a:r>
              <a:rPr lang="es-ES" dirty="0" smtClean="0">
                <a:latin typeface="Century Gothic" panose="020B0502020202020204" pitchFamily="34" charset="0"/>
              </a:rPr>
              <a:t>Agosto 2017</a:t>
            </a:r>
            <a:endParaRPr lang="es-ES" dirty="0">
              <a:latin typeface="Century Gothic" panose="020B0502020202020204" pitchFamily="34" charset="0"/>
            </a:endParaRPr>
          </a:p>
        </p:txBody>
      </p:sp>
    </p:spTree>
    <p:extLst>
      <p:ext uri="{BB962C8B-B14F-4D97-AF65-F5344CB8AC3E}">
        <p14:creationId xmlns:p14="http://schemas.microsoft.com/office/powerpoint/2010/main" val="3669353906"/>
      </p:ext>
    </p:extLst>
  </p:cSld>
  <p:clrMapOvr>
    <a:masterClrMapping/>
  </p:clrMapOvr>
  <p:timing>
    <p:tnLst>
      <p:par>
        <p:cTn id="1" dur="indefinite" restart="never" nodeType="tmRoot"/>
      </p:par>
    </p:tnLst>
  </p:timing>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Título 1"/>
          <p:cNvSpPr>
            <a:spLocks noGrp="1"/>
          </p:cNvSpPr>
          <p:nvPr>
            <p:ph type="ctrTitle"/>
          </p:nvPr>
        </p:nvSpPr>
        <p:spPr>
          <a:xfrm>
            <a:off x="2366963" y="3090913"/>
            <a:ext cx="5726112" cy="711200"/>
          </a:xfrm>
        </p:spPr>
        <p:txBody>
          <a:bodyPr/>
          <a:lstStyle/>
          <a:p>
            <a:r>
              <a:rPr lang="es-MX" altLang="es-MX" sz="2400" b="1" dirty="0">
                <a:latin typeface="Century Gothic" panose="020B0502020202020204" pitchFamily="34" charset="0"/>
              </a:rPr>
              <a:t>ANEXOS</a:t>
            </a:r>
          </a:p>
        </p:txBody>
      </p:sp>
      <p:sp>
        <p:nvSpPr>
          <p:cNvPr id="3" name="Subtítulo 2"/>
          <p:cNvSpPr>
            <a:spLocks noGrp="1"/>
          </p:cNvSpPr>
          <p:nvPr>
            <p:ph type="subTitle" idx="1"/>
          </p:nvPr>
        </p:nvSpPr>
        <p:spPr>
          <a:xfrm>
            <a:off x="2262188" y="3645903"/>
            <a:ext cx="6253162" cy="560387"/>
          </a:xfrm>
        </p:spPr>
        <p:txBody>
          <a:bodyPr rtlCol="0">
            <a:normAutofit/>
          </a:bodyPr>
          <a:lstStyle/>
          <a:p>
            <a:pPr fontAlgn="auto">
              <a:spcAft>
                <a:spcPts val="0"/>
              </a:spcAft>
              <a:defRPr/>
            </a:pPr>
            <a:r>
              <a:rPr lang="es-MX" dirty="0">
                <a:latin typeface="Century Gothic" panose="020B0502020202020204" pitchFamily="34" charset="0"/>
              </a:rPr>
              <a:t>Informe sobre la estrategia del FANVIT </a:t>
            </a:r>
            <a:endParaRPr lang="es-ES" dirty="0">
              <a:latin typeface="Century Gothic" panose="020B0502020202020204" pitchFamily="34" charset="0"/>
            </a:endParaRPr>
          </a:p>
          <a:p>
            <a:pPr fontAlgn="auto">
              <a:spcAft>
                <a:spcPts val="0"/>
              </a:spcAft>
              <a:defRPr/>
            </a:pPr>
            <a:endParaRPr lang="es-ES" dirty="0">
              <a:latin typeface="Century Gothic" panose="020B0502020202020204" pitchFamily="34" charset="0"/>
            </a:endParaRPr>
          </a:p>
        </p:txBody>
      </p:sp>
    </p:spTree>
    <p:extLst>
      <p:ext uri="{BB962C8B-B14F-4D97-AF65-F5344CB8AC3E}">
        <p14:creationId xmlns:p14="http://schemas.microsoft.com/office/powerpoint/2010/main" val="353220194"/>
      </p:ext>
    </p:extLst>
  </p:cSld>
  <p:clrMapOvr>
    <a:masterClrMapping/>
  </p:clrMapOvr>
  <p:timing>
    <p:tnLst>
      <p:par>
        <p:cTn id="1" dur="indefinite" restart="never" nodeType="tmRoot"/>
      </p:par>
    </p:tnLst>
  </p:timing>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2" name="13 Gráfico">
            <a:extLst>
              <a:ext uri="{FF2B5EF4-FFF2-40B4-BE49-F238E27FC236}">
                <a16:creationId xmlns:a16="http://schemas.microsoft.com/office/drawing/2014/main" xmlns="" id="{00000000-0008-0000-0000-00000E000000}"/>
              </a:ext>
            </a:extLst>
          </p:cNvPr>
          <p:cNvGraphicFramePr>
            <a:graphicFrameLocks noGrp="1"/>
          </p:cNvGraphicFramePr>
          <p:nvPr>
            <p:ph idx="1"/>
            <p:extLst>
              <p:ext uri="{D42A27DB-BD31-4B8C-83A1-F6EECF244321}">
                <p14:modId xmlns:p14="http://schemas.microsoft.com/office/powerpoint/2010/main" val="2554838962"/>
              </p:ext>
            </p:extLst>
          </p:nvPr>
        </p:nvGraphicFramePr>
        <p:xfrm>
          <a:off x="457200" y="1600200"/>
          <a:ext cx="8229600" cy="4525963"/>
        </p:xfrm>
        <a:graphic>
          <a:graphicData uri="http://schemas.openxmlformats.org/drawingml/2006/chart">
            <c:chart xmlns:c="http://schemas.openxmlformats.org/drawingml/2006/chart" xmlns:r="http://schemas.openxmlformats.org/officeDocument/2006/relationships" r:id="rId2"/>
          </a:graphicData>
        </a:graphic>
      </p:graphicFrame>
      <p:sp>
        <p:nvSpPr>
          <p:cNvPr id="7" name="Título 6"/>
          <p:cNvSpPr>
            <a:spLocks noGrp="1"/>
          </p:cNvSpPr>
          <p:nvPr>
            <p:ph type="title"/>
          </p:nvPr>
        </p:nvSpPr>
        <p:spPr/>
        <p:txBody>
          <a:bodyPr/>
          <a:lstStyle/>
          <a:p>
            <a:r>
              <a:rPr lang="es-MX" sz="2000" b="1" dirty="0">
                <a:latin typeface="Century Gothic" panose="020B0502020202020204" pitchFamily="34" charset="0"/>
              </a:rPr>
              <a:t>Expectativas Económicas</a:t>
            </a:r>
          </a:p>
        </p:txBody>
      </p:sp>
      <p:cxnSp>
        <p:nvCxnSpPr>
          <p:cNvPr id="15" name="Conector recto de flecha 14"/>
          <p:cNvCxnSpPr>
            <a:cxnSpLocks/>
          </p:cNvCxnSpPr>
          <p:nvPr/>
        </p:nvCxnSpPr>
        <p:spPr>
          <a:xfrm>
            <a:off x="6731372" y="3037701"/>
            <a:ext cx="304800" cy="301117"/>
          </a:xfrm>
          <a:prstGeom prst="straightConnector1">
            <a:avLst/>
          </a:prstGeom>
          <a:ln>
            <a:solidFill>
              <a:schemeClr val="accent5">
                <a:lumMod val="50000"/>
              </a:schemeClr>
            </a:solidFill>
            <a:tailEnd type="triangle"/>
          </a:ln>
        </p:spPr>
        <p:style>
          <a:lnRef idx="2">
            <a:schemeClr val="accent5"/>
          </a:lnRef>
          <a:fillRef idx="0">
            <a:schemeClr val="accent5"/>
          </a:fillRef>
          <a:effectRef idx="1">
            <a:schemeClr val="accent5"/>
          </a:effectRef>
          <a:fontRef idx="minor">
            <a:schemeClr val="tx1"/>
          </a:fontRef>
        </p:style>
      </p:cxnSp>
      <p:cxnSp>
        <p:nvCxnSpPr>
          <p:cNvPr id="29" name="Conector recto de flecha 28"/>
          <p:cNvCxnSpPr>
            <a:cxnSpLocks/>
          </p:cNvCxnSpPr>
          <p:nvPr/>
        </p:nvCxnSpPr>
        <p:spPr>
          <a:xfrm flipH="1" flipV="1">
            <a:off x="2770550" y="2755773"/>
            <a:ext cx="155368" cy="432486"/>
          </a:xfrm>
          <a:prstGeom prst="straightConnector1">
            <a:avLst/>
          </a:prstGeom>
          <a:ln>
            <a:solidFill>
              <a:schemeClr val="accent6">
                <a:lumMod val="50000"/>
              </a:schemeClr>
            </a:solidFill>
            <a:tailEnd type="triangle"/>
          </a:ln>
        </p:spPr>
        <p:style>
          <a:lnRef idx="2">
            <a:schemeClr val="accent6"/>
          </a:lnRef>
          <a:fillRef idx="0">
            <a:schemeClr val="accent6"/>
          </a:fillRef>
          <a:effectRef idx="1">
            <a:schemeClr val="accent6"/>
          </a:effectRef>
          <a:fontRef idx="minor">
            <a:schemeClr val="tx1"/>
          </a:fontRef>
        </p:style>
      </p:cxnSp>
      <p:cxnSp>
        <p:nvCxnSpPr>
          <p:cNvPr id="30" name="Conector recto de flecha 29"/>
          <p:cNvCxnSpPr>
            <a:cxnSpLocks/>
          </p:cNvCxnSpPr>
          <p:nvPr/>
        </p:nvCxnSpPr>
        <p:spPr>
          <a:xfrm flipH="1" flipV="1">
            <a:off x="3694670" y="4349578"/>
            <a:ext cx="256545" cy="79809"/>
          </a:xfrm>
          <a:prstGeom prst="straightConnector1">
            <a:avLst/>
          </a:prstGeom>
          <a:ln>
            <a:solidFill>
              <a:schemeClr val="accent3">
                <a:lumMod val="50000"/>
              </a:schemeClr>
            </a:solidFill>
            <a:tailEnd type="triangle"/>
          </a:ln>
        </p:spPr>
        <p:style>
          <a:lnRef idx="2">
            <a:schemeClr val="accent6"/>
          </a:lnRef>
          <a:fillRef idx="0">
            <a:schemeClr val="accent6"/>
          </a:fillRef>
          <a:effectRef idx="1">
            <a:schemeClr val="accent6"/>
          </a:effectRef>
          <a:fontRef idx="minor">
            <a:schemeClr val="tx1"/>
          </a:fontRef>
        </p:style>
      </p:cxnSp>
      <p:cxnSp>
        <p:nvCxnSpPr>
          <p:cNvPr id="31" name="Conector recto de flecha 30"/>
          <p:cNvCxnSpPr>
            <a:cxnSpLocks/>
          </p:cNvCxnSpPr>
          <p:nvPr/>
        </p:nvCxnSpPr>
        <p:spPr>
          <a:xfrm flipH="1" flipV="1">
            <a:off x="3241003" y="3863181"/>
            <a:ext cx="250272" cy="135924"/>
          </a:xfrm>
          <a:prstGeom prst="straightConnector1">
            <a:avLst/>
          </a:prstGeom>
          <a:ln>
            <a:solidFill>
              <a:schemeClr val="accent4">
                <a:lumMod val="50000"/>
              </a:schemeClr>
            </a:solidFill>
            <a:tailEnd type="triangle"/>
          </a:ln>
        </p:spPr>
        <p:style>
          <a:lnRef idx="2">
            <a:schemeClr val="accent6"/>
          </a:lnRef>
          <a:fillRef idx="0">
            <a:schemeClr val="accent6"/>
          </a:fillRef>
          <a:effectRef idx="1">
            <a:schemeClr val="accent6"/>
          </a:effectRef>
          <a:fontRef idx="minor">
            <a:schemeClr val="tx1"/>
          </a:fontRef>
        </p:style>
      </p:cxnSp>
      <p:cxnSp>
        <p:nvCxnSpPr>
          <p:cNvPr id="32" name="Conector recto de flecha 31"/>
          <p:cNvCxnSpPr>
            <a:cxnSpLocks/>
          </p:cNvCxnSpPr>
          <p:nvPr/>
        </p:nvCxnSpPr>
        <p:spPr>
          <a:xfrm flipH="1">
            <a:off x="2760254" y="4349578"/>
            <a:ext cx="155368" cy="167248"/>
          </a:xfrm>
          <a:prstGeom prst="straightConnector1">
            <a:avLst/>
          </a:prstGeom>
          <a:ln>
            <a:solidFill>
              <a:srgbClr val="FFFF00"/>
            </a:solidFill>
            <a:tailEnd type="triangle"/>
          </a:ln>
        </p:spPr>
        <p:style>
          <a:lnRef idx="2">
            <a:schemeClr val="accent6"/>
          </a:lnRef>
          <a:fillRef idx="0">
            <a:schemeClr val="accent6"/>
          </a:fillRef>
          <a:effectRef idx="1">
            <a:schemeClr val="accent6"/>
          </a:effectRef>
          <a:fontRef idx="minor">
            <a:schemeClr val="tx1"/>
          </a:fontRef>
        </p:style>
      </p:cxnSp>
      <p:cxnSp>
        <p:nvCxnSpPr>
          <p:cNvPr id="16" name="Conector recto de flecha 15"/>
          <p:cNvCxnSpPr>
            <a:cxnSpLocks/>
          </p:cNvCxnSpPr>
          <p:nvPr/>
        </p:nvCxnSpPr>
        <p:spPr>
          <a:xfrm flipH="1">
            <a:off x="3000634" y="4098706"/>
            <a:ext cx="155368" cy="167248"/>
          </a:xfrm>
          <a:prstGeom prst="straightConnector1">
            <a:avLst/>
          </a:prstGeom>
          <a:ln>
            <a:solidFill>
              <a:schemeClr val="tx2"/>
            </a:solidFill>
            <a:tailEnd type="triangle"/>
          </a:ln>
        </p:spPr>
        <p:style>
          <a:lnRef idx="2">
            <a:schemeClr val="accent6"/>
          </a:lnRef>
          <a:fillRef idx="0">
            <a:schemeClr val="accent6"/>
          </a:fillRef>
          <a:effectRef idx="1">
            <a:schemeClr val="accent6"/>
          </a:effectRef>
          <a:fontRef idx="minor">
            <a:schemeClr val="tx1"/>
          </a:fontRef>
        </p:style>
      </p:cxnSp>
      <p:sp>
        <p:nvSpPr>
          <p:cNvPr id="2" name="1 Marcador de número de diapositiva"/>
          <p:cNvSpPr>
            <a:spLocks noGrp="1"/>
          </p:cNvSpPr>
          <p:nvPr>
            <p:ph type="sldNum" sz="quarter" idx="12"/>
          </p:nvPr>
        </p:nvSpPr>
        <p:spPr/>
        <p:txBody>
          <a:bodyPr/>
          <a:lstStyle/>
          <a:p>
            <a:fld id="{05E83AA4-A00D-4AA0-8FE8-B93C9F3EC141}" type="slidenum">
              <a:rPr lang="es-ES" altLang="es-MX" smtClean="0"/>
              <a:pPr/>
              <a:t>92</a:t>
            </a:fld>
            <a:endParaRPr lang="es-ES" altLang="es-MX" dirty="0"/>
          </a:p>
        </p:txBody>
      </p:sp>
    </p:spTree>
    <p:extLst>
      <p:ext uri="{BB962C8B-B14F-4D97-AF65-F5344CB8AC3E}">
        <p14:creationId xmlns:p14="http://schemas.microsoft.com/office/powerpoint/2010/main" val="1125434704"/>
      </p:ext>
    </p:extLst>
  </p:cSld>
  <p:clrMapOvr>
    <a:masterClrMapping/>
  </p:clrMapOvr>
  <p:timing>
    <p:tnLst>
      <p:par>
        <p:cTn id="1" dur="indefinite" restart="never" nodeType="tmRoot"/>
      </p:par>
    </p:tnLst>
  </p:timing>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1" name="16 Gráfico">
            <a:extLst>
              <a:ext uri="{FF2B5EF4-FFF2-40B4-BE49-F238E27FC236}">
                <a16:creationId xmlns:a16="http://schemas.microsoft.com/office/drawing/2014/main" xmlns="" id="{00000000-0008-0000-0000-000011000000}"/>
              </a:ext>
            </a:extLst>
          </p:cNvPr>
          <p:cNvGraphicFramePr>
            <a:graphicFrameLocks noGrp="1"/>
          </p:cNvGraphicFramePr>
          <p:nvPr>
            <p:ph idx="1"/>
            <p:extLst>
              <p:ext uri="{D42A27DB-BD31-4B8C-83A1-F6EECF244321}">
                <p14:modId xmlns:p14="http://schemas.microsoft.com/office/powerpoint/2010/main" val="2261733216"/>
              </p:ext>
            </p:extLst>
          </p:nvPr>
        </p:nvGraphicFramePr>
        <p:xfrm>
          <a:off x="457200" y="1600200"/>
          <a:ext cx="8229600" cy="4525963"/>
        </p:xfrm>
        <a:graphic>
          <a:graphicData uri="http://schemas.openxmlformats.org/drawingml/2006/chart">
            <c:chart xmlns:c="http://schemas.openxmlformats.org/drawingml/2006/chart" xmlns:r="http://schemas.openxmlformats.org/officeDocument/2006/relationships" r:id="rId2"/>
          </a:graphicData>
        </a:graphic>
      </p:graphicFrame>
      <p:sp>
        <p:nvSpPr>
          <p:cNvPr id="2" name="Título 1"/>
          <p:cNvSpPr>
            <a:spLocks noGrp="1"/>
          </p:cNvSpPr>
          <p:nvPr>
            <p:ph type="title"/>
          </p:nvPr>
        </p:nvSpPr>
        <p:spPr>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r>
              <a:rPr lang="es-MX" sz="2000" b="1" dirty="0">
                <a:latin typeface="Century Gothic" panose="020B0502020202020204" pitchFamily="34" charset="0"/>
              </a:rPr>
              <a:t>Expectativas Económicas</a:t>
            </a:r>
          </a:p>
        </p:txBody>
      </p:sp>
      <p:cxnSp>
        <p:nvCxnSpPr>
          <p:cNvPr id="6" name="Conector recto de flecha 5"/>
          <p:cNvCxnSpPr>
            <a:cxnSpLocks/>
          </p:cNvCxnSpPr>
          <p:nvPr/>
        </p:nvCxnSpPr>
        <p:spPr>
          <a:xfrm flipH="1">
            <a:off x="6046574" y="2932671"/>
            <a:ext cx="593124" cy="395415"/>
          </a:xfrm>
          <a:prstGeom prst="straightConnector1">
            <a:avLst/>
          </a:prstGeom>
          <a:ln>
            <a:solidFill>
              <a:schemeClr val="accent5">
                <a:lumMod val="50000"/>
              </a:schemeClr>
            </a:solidFill>
            <a:tailEnd type="triangle"/>
          </a:ln>
        </p:spPr>
        <p:style>
          <a:lnRef idx="2">
            <a:schemeClr val="accent1"/>
          </a:lnRef>
          <a:fillRef idx="0">
            <a:schemeClr val="accent1"/>
          </a:fillRef>
          <a:effectRef idx="1">
            <a:schemeClr val="accent1"/>
          </a:effectRef>
          <a:fontRef idx="minor">
            <a:schemeClr val="tx1"/>
          </a:fontRef>
        </p:style>
      </p:cxnSp>
      <p:cxnSp>
        <p:nvCxnSpPr>
          <p:cNvPr id="7" name="Conector recto de flecha 6"/>
          <p:cNvCxnSpPr>
            <a:cxnSpLocks/>
          </p:cNvCxnSpPr>
          <p:nvPr/>
        </p:nvCxnSpPr>
        <p:spPr>
          <a:xfrm flipV="1">
            <a:off x="4901514" y="2751589"/>
            <a:ext cx="201826" cy="576497"/>
          </a:xfrm>
          <a:prstGeom prst="straightConnector1">
            <a:avLst/>
          </a:prstGeom>
          <a:ln>
            <a:solidFill>
              <a:schemeClr val="accent6">
                <a:lumMod val="50000"/>
              </a:schemeClr>
            </a:solidFill>
            <a:tailEnd type="triangle"/>
          </a:ln>
        </p:spPr>
        <p:style>
          <a:lnRef idx="2">
            <a:schemeClr val="accent1"/>
          </a:lnRef>
          <a:fillRef idx="0">
            <a:schemeClr val="accent1"/>
          </a:fillRef>
          <a:effectRef idx="1">
            <a:schemeClr val="accent1"/>
          </a:effectRef>
          <a:fontRef idx="minor">
            <a:schemeClr val="tx1"/>
          </a:fontRef>
        </p:style>
      </p:cxnSp>
      <p:cxnSp>
        <p:nvCxnSpPr>
          <p:cNvPr id="10" name="Conector recto de flecha 9"/>
          <p:cNvCxnSpPr>
            <a:cxnSpLocks/>
          </p:cNvCxnSpPr>
          <p:nvPr/>
        </p:nvCxnSpPr>
        <p:spPr>
          <a:xfrm>
            <a:off x="2266257" y="3939381"/>
            <a:ext cx="283996" cy="259128"/>
          </a:xfrm>
          <a:prstGeom prst="straightConnector1">
            <a:avLst/>
          </a:prstGeom>
          <a:ln>
            <a:solidFill>
              <a:schemeClr val="accent1">
                <a:lumMod val="50000"/>
              </a:schemeClr>
            </a:solidFill>
            <a:tailEnd type="triangle"/>
          </a:ln>
        </p:spPr>
        <p:style>
          <a:lnRef idx="2">
            <a:schemeClr val="accent1"/>
          </a:lnRef>
          <a:fillRef idx="0">
            <a:schemeClr val="accent1"/>
          </a:fillRef>
          <a:effectRef idx="1">
            <a:schemeClr val="accent1"/>
          </a:effectRef>
          <a:fontRef idx="minor">
            <a:schemeClr val="tx1"/>
          </a:fontRef>
        </p:style>
      </p:cxnSp>
      <p:cxnSp>
        <p:nvCxnSpPr>
          <p:cNvPr id="12" name="Conector recto de flecha 11"/>
          <p:cNvCxnSpPr>
            <a:cxnSpLocks/>
          </p:cNvCxnSpPr>
          <p:nvPr/>
        </p:nvCxnSpPr>
        <p:spPr>
          <a:xfrm flipV="1">
            <a:off x="1859693" y="3863181"/>
            <a:ext cx="0" cy="152400"/>
          </a:xfrm>
          <a:prstGeom prst="straightConnector1">
            <a:avLst/>
          </a:prstGeom>
          <a:ln>
            <a:solidFill>
              <a:schemeClr val="accent4">
                <a:lumMod val="50000"/>
              </a:schemeClr>
            </a:solidFill>
            <a:tailEnd type="triangle"/>
          </a:ln>
        </p:spPr>
        <p:style>
          <a:lnRef idx="2">
            <a:schemeClr val="accent1"/>
          </a:lnRef>
          <a:fillRef idx="0">
            <a:schemeClr val="accent1"/>
          </a:fillRef>
          <a:effectRef idx="1">
            <a:schemeClr val="accent1"/>
          </a:effectRef>
          <a:fontRef idx="minor">
            <a:schemeClr val="tx1"/>
          </a:fontRef>
        </p:style>
      </p:cxnSp>
      <p:cxnSp>
        <p:nvCxnSpPr>
          <p:cNvPr id="15" name="Conector recto de flecha 14"/>
          <p:cNvCxnSpPr>
            <a:cxnSpLocks/>
          </p:cNvCxnSpPr>
          <p:nvPr/>
        </p:nvCxnSpPr>
        <p:spPr>
          <a:xfrm flipV="1">
            <a:off x="1756720" y="4262717"/>
            <a:ext cx="0" cy="152400"/>
          </a:xfrm>
          <a:prstGeom prst="straightConnector1">
            <a:avLst/>
          </a:prstGeom>
          <a:ln>
            <a:solidFill>
              <a:schemeClr val="accent3">
                <a:lumMod val="50000"/>
              </a:schemeClr>
            </a:solidFill>
            <a:tailEnd type="triangle"/>
          </a:ln>
        </p:spPr>
        <p:style>
          <a:lnRef idx="2">
            <a:schemeClr val="accent1"/>
          </a:lnRef>
          <a:fillRef idx="0">
            <a:schemeClr val="accent1"/>
          </a:fillRef>
          <a:effectRef idx="1">
            <a:schemeClr val="accent1"/>
          </a:effectRef>
          <a:fontRef idx="minor">
            <a:schemeClr val="tx1"/>
          </a:fontRef>
        </p:style>
      </p:cxnSp>
      <p:sp>
        <p:nvSpPr>
          <p:cNvPr id="3" name="2 Marcador de número de diapositiva"/>
          <p:cNvSpPr>
            <a:spLocks noGrp="1"/>
          </p:cNvSpPr>
          <p:nvPr>
            <p:ph type="sldNum" sz="quarter" idx="12"/>
          </p:nvPr>
        </p:nvSpPr>
        <p:spPr/>
        <p:txBody>
          <a:bodyPr/>
          <a:lstStyle/>
          <a:p>
            <a:fld id="{05E83AA4-A00D-4AA0-8FE8-B93C9F3EC141}" type="slidenum">
              <a:rPr lang="es-ES" altLang="es-MX" smtClean="0">
                <a:latin typeface="Microsoft YaHei" panose="020B0503020204020204" pitchFamily="34" charset="-122"/>
                <a:ea typeface="Microsoft YaHei" panose="020B0503020204020204" pitchFamily="34" charset="-122"/>
              </a:rPr>
              <a:pPr/>
              <a:t>93</a:t>
            </a:fld>
            <a:endParaRPr lang="es-ES" altLang="es-MX" dirty="0">
              <a:latin typeface="Microsoft YaHei" panose="020B0503020204020204" pitchFamily="34" charset="-122"/>
              <a:ea typeface="Microsoft YaHei" panose="020B0503020204020204" pitchFamily="34" charset="-122"/>
            </a:endParaRPr>
          </a:p>
        </p:txBody>
      </p:sp>
    </p:spTree>
    <p:extLst>
      <p:ext uri="{BB962C8B-B14F-4D97-AF65-F5344CB8AC3E}">
        <p14:creationId xmlns:p14="http://schemas.microsoft.com/office/powerpoint/2010/main" val="512250818"/>
      </p:ext>
    </p:extLst>
  </p:cSld>
  <p:clrMapOvr>
    <a:masterClrMapping/>
  </p:clrMapOvr>
  <p:timing>
    <p:tnLst>
      <p:par>
        <p:cTn id="1" dur="indefinite" restart="never" nodeType="tmRoot"/>
      </p:par>
    </p:tnLst>
  </p:timing>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r>
              <a:rPr lang="es-MX" sz="2000" b="1" dirty="0">
                <a:latin typeface="Century Gothic" panose="020B0502020202020204" pitchFamily="34" charset="0"/>
              </a:rPr>
              <a:t>Expectativas Económicas</a:t>
            </a:r>
          </a:p>
        </p:txBody>
      </p:sp>
      <p:sp>
        <p:nvSpPr>
          <p:cNvPr id="26" name="CuadroTexto 25"/>
          <p:cNvSpPr txBox="1"/>
          <p:nvPr/>
        </p:nvSpPr>
        <p:spPr>
          <a:xfrm>
            <a:off x="283780" y="4884638"/>
            <a:ext cx="8069388" cy="1785104"/>
          </a:xfrm>
          <a:prstGeom prst="rect">
            <a:avLst/>
          </a:prstGeom>
          <a:noFill/>
        </p:spPr>
        <p:txBody>
          <a:bodyPr wrap="square" rtlCol="0">
            <a:spAutoFit/>
          </a:bodyPr>
          <a:lstStyle/>
          <a:p>
            <a:pPr marL="342900" indent="-342900" algn="just">
              <a:buFont typeface="+mj-lt"/>
              <a:buAutoNum type="arabicPeriod"/>
            </a:pPr>
            <a:r>
              <a:rPr lang="es-MX" sz="1000" dirty="0">
                <a:latin typeface="Century Gothic" panose="020B0502020202020204" pitchFamily="34" charset="0"/>
              </a:rPr>
              <a:t>La tabla de movimientos en expectativas económicas muestra la última revisión de expectativas de Crecimiento, Inflación, Tasa de Referencia y Desempleo para 2017 y si aumento respecto a las expectativas del último día de 2016.</a:t>
            </a:r>
          </a:p>
          <a:p>
            <a:pPr marL="342900" indent="-342900" algn="just">
              <a:buFont typeface="+mj-lt"/>
              <a:buAutoNum type="arabicPeriod"/>
            </a:pPr>
            <a:endParaRPr lang="es-MX" sz="1000" dirty="0">
              <a:latin typeface="Century Gothic" panose="020B0502020202020204" pitchFamily="34" charset="0"/>
            </a:endParaRPr>
          </a:p>
          <a:p>
            <a:pPr marL="342900" indent="-342900" algn="just">
              <a:buFont typeface="+mj-lt"/>
              <a:buAutoNum type="arabicPeriod"/>
            </a:pPr>
            <a:r>
              <a:rPr lang="es-MX" sz="1000" dirty="0">
                <a:latin typeface="Century Gothic" panose="020B0502020202020204" pitchFamily="34" charset="0"/>
              </a:rPr>
              <a:t>En el primer gráfico de Movimiento de Crecimiento Económico se muestran las últimas revisiones de Crecimiento Económico. </a:t>
            </a:r>
          </a:p>
          <a:p>
            <a:pPr marL="342900" indent="-342900" algn="just">
              <a:buFont typeface="+mj-lt"/>
              <a:buAutoNum type="arabicPeriod"/>
            </a:pPr>
            <a:endParaRPr lang="es-MX" sz="1000" dirty="0">
              <a:latin typeface="Century Gothic" panose="020B0502020202020204" pitchFamily="34" charset="0"/>
            </a:endParaRPr>
          </a:p>
          <a:p>
            <a:pPr marL="342900" indent="-342900" algn="just">
              <a:buFont typeface="+mj-lt"/>
              <a:buAutoNum type="arabicPeriod"/>
            </a:pPr>
            <a:r>
              <a:rPr lang="es-MX" sz="1000" dirty="0">
                <a:latin typeface="Century Gothic" panose="020B0502020202020204" pitchFamily="34" charset="0"/>
              </a:rPr>
              <a:t>En el segundo gráfico se muestra el porcentaje de países que hicieron una revisión a la alza o se mantuvieron igual en la tasa de crecimiento para el año de 2017 respecto al último día de 2015 y 2016. Los países que se incluyeron en el análisis fueron Estados Unidos, Japón, Alemania, Reino Unido, Brasil, México, China, India, Corea del Sur, Singapur, Taiwán, Tailandia, Austria, Bélgica, Dinamarca, Francia, Finlandia, Grecia, Irlanda, Italia, Islandia, Holanda, Noruega Portugal, Eslovaquia, España, Suecia, Suiza, Argentina, Chile, Colombia, Panamá, Perú y Venezuela</a:t>
            </a:r>
            <a:r>
              <a:rPr lang="es-MX" sz="1000" dirty="0" smtClean="0">
                <a:latin typeface="Century Gothic" panose="020B0502020202020204" pitchFamily="34" charset="0"/>
              </a:rPr>
              <a:t>.</a:t>
            </a:r>
            <a:endParaRPr lang="es-MX" sz="1000" dirty="0">
              <a:latin typeface="Century Gothic" panose="020B0502020202020204" pitchFamily="34" charset="0"/>
            </a:endParaRPr>
          </a:p>
        </p:txBody>
      </p:sp>
      <p:pic>
        <p:nvPicPr>
          <p:cNvPr id="25" name="Marcador de contenido 24">
            <a:extLst>
              <a:ext uri="{FF2B5EF4-FFF2-40B4-BE49-F238E27FC236}">
                <a16:creationId xmlns:a16="http://schemas.microsoft.com/office/drawing/2014/main" xmlns="" id="{1A535545-8A79-42B1-B221-C8211FEAE77A}"/>
              </a:ext>
            </a:extLst>
          </p:cNvPr>
          <p:cNvPicPr>
            <a:picLocks noGrp="1" noChangeAspect="1"/>
          </p:cNvPicPr>
          <p:nvPr>
            <p:ph idx="1"/>
          </p:nvPr>
        </p:nvPicPr>
        <p:blipFill>
          <a:blip r:embed="rId2"/>
          <a:stretch>
            <a:fillRect/>
          </a:stretch>
        </p:blipFill>
        <p:spPr>
          <a:xfrm>
            <a:off x="1690810" y="1036962"/>
            <a:ext cx="6662357" cy="3819102"/>
          </a:xfrm>
          <a:prstGeom prst="rect">
            <a:avLst/>
          </a:prstGeom>
        </p:spPr>
      </p:pic>
      <p:sp>
        <p:nvSpPr>
          <p:cNvPr id="3" name="2 Marcador de número de diapositiva"/>
          <p:cNvSpPr>
            <a:spLocks noGrp="1"/>
          </p:cNvSpPr>
          <p:nvPr>
            <p:ph type="sldNum" sz="quarter" idx="12"/>
          </p:nvPr>
        </p:nvSpPr>
        <p:spPr>
          <a:xfrm>
            <a:off x="8264768" y="6360502"/>
            <a:ext cx="879231" cy="365125"/>
          </a:xfrm>
        </p:spPr>
        <p:txBody>
          <a:bodyPr/>
          <a:lstStyle/>
          <a:p>
            <a:pPr algn="ctr"/>
            <a:fld id="{05E83AA4-A00D-4AA0-8FE8-B93C9F3EC141}" type="slidenum">
              <a:rPr lang="es-ES" altLang="es-MX" smtClean="0">
                <a:latin typeface="Century Gothic" panose="020B0502020202020204" pitchFamily="34" charset="0"/>
              </a:rPr>
              <a:pPr algn="ctr"/>
              <a:t>94</a:t>
            </a:fld>
            <a:endParaRPr lang="es-ES" altLang="es-MX" dirty="0">
              <a:latin typeface="Century Gothic" panose="020B0502020202020204" pitchFamily="34" charset="0"/>
            </a:endParaRPr>
          </a:p>
        </p:txBody>
      </p:sp>
    </p:spTree>
    <p:extLst>
      <p:ext uri="{BB962C8B-B14F-4D97-AF65-F5344CB8AC3E}">
        <p14:creationId xmlns:p14="http://schemas.microsoft.com/office/powerpoint/2010/main" val="2413618737"/>
      </p:ext>
    </p:extLst>
  </p:cSld>
  <p:clrMapOvr>
    <a:masterClrMapping/>
  </p:clrMapOvr>
  <p:timing>
    <p:tnLst>
      <p:par>
        <p:cTn id="1" dur="indefinite" restart="never" nodeType="tmRoot"/>
      </p:par>
    </p:tnLst>
  </p:timing>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r>
              <a:rPr lang="es-MX" sz="2000" b="1" dirty="0">
                <a:latin typeface="Century Gothic" panose="020B0502020202020204" pitchFamily="34" charset="0"/>
              </a:rPr>
              <a:t>Expectativas de Mercado</a:t>
            </a:r>
          </a:p>
        </p:txBody>
      </p:sp>
      <p:sp>
        <p:nvSpPr>
          <p:cNvPr id="4" name="Marcador de texto 3"/>
          <p:cNvSpPr>
            <a:spLocks noGrp="1"/>
          </p:cNvSpPr>
          <p:nvPr>
            <p:ph type="body" idx="4294967295"/>
          </p:nvPr>
        </p:nvSpPr>
        <p:spPr>
          <a:xfrm>
            <a:off x="370935" y="1622082"/>
            <a:ext cx="4040188" cy="639762"/>
          </a:xfrm>
        </p:spPr>
        <p:txBody>
          <a:bodyPr/>
          <a:lstStyle/>
          <a:p>
            <a:r>
              <a:rPr lang="es-MX" sz="1600" dirty="0">
                <a:latin typeface="Century Gothic" panose="020B0502020202020204" pitchFamily="34" charset="0"/>
              </a:rPr>
              <a:t>México</a:t>
            </a:r>
          </a:p>
        </p:txBody>
      </p:sp>
      <p:sp>
        <p:nvSpPr>
          <p:cNvPr id="6" name="Marcador de texto 5"/>
          <p:cNvSpPr>
            <a:spLocks noGrp="1"/>
          </p:cNvSpPr>
          <p:nvPr>
            <p:ph type="body" sz="quarter" idx="4294967295"/>
          </p:nvPr>
        </p:nvSpPr>
        <p:spPr>
          <a:xfrm>
            <a:off x="370935" y="4244015"/>
            <a:ext cx="4041775" cy="639762"/>
          </a:xfrm>
        </p:spPr>
        <p:txBody>
          <a:bodyPr/>
          <a:lstStyle/>
          <a:p>
            <a:r>
              <a:rPr lang="es-MX" sz="1600" dirty="0">
                <a:latin typeface="Century Gothic" panose="020B0502020202020204" pitchFamily="34" charset="0"/>
              </a:rPr>
              <a:t>Estados Unidos</a:t>
            </a:r>
          </a:p>
        </p:txBody>
      </p:sp>
      <p:graphicFrame>
        <p:nvGraphicFramePr>
          <p:cNvPr id="5" name="Tabla 4">
            <a:extLst>
              <a:ext uri="{FF2B5EF4-FFF2-40B4-BE49-F238E27FC236}">
                <a16:creationId xmlns:a16="http://schemas.microsoft.com/office/drawing/2014/main" xmlns="" id="{4E1E6534-61ED-4E2F-88E3-8BEDE11319F0}"/>
              </a:ext>
            </a:extLst>
          </p:cNvPr>
          <p:cNvGraphicFramePr>
            <a:graphicFrameLocks noGrp="1"/>
          </p:cNvGraphicFramePr>
          <p:nvPr>
            <p:extLst>
              <p:ext uri="{D42A27DB-BD31-4B8C-83A1-F6EECF244321}">
                <p14:modId xmlns:p14="http://schemas.microsoft.com/office/powerpoint/2010/main" val="1166010972"/>
              </p:ext>
            </p:extLst>
          </p:nvPr>
        </p:nvGraphicFramePr>
        <p:xfrm>
          <a:off x="1371600" y="4691056"/>
          <a:ext cx="6400799" cy="1438275"/>
        </p:xfrm>
        <a:graphic>
          <a:graphicData uri="http://schemas.openxmlformats.org/drawingml/2006/table">
            <a:tbl>
              <a:tblPr/>
              <a:tblGrid>
                <a:gridCol w="714021">
                  <a:extLst>
                    <a:ext uri="{9D8B030D-6E8A-4147-A177-3AD203B41FA5}">
                      <a16:colId xmlns:a16="http://schemas.microsoft.com/office/drawing/2014/main" xmlns="" val="377900875"/>
                    </a:ext>
                  </a:extLst>
                </a:gridCol>
                <a:gridCol w="1247156">
                  <a:extLst>
                    <a:ext uri="{9D8B030D-6E8A-4147-A177-3AD203B41FA5}">
                      <a16:colId xmlns:a16="http://schemas.microsoft.com/office/drawing/2014/main" xmlns="" val="3160966919"/>
                    </a:ext>
                  </a:extLst>
                </a:gridCol>
                <a:gridCol w="1078965">
                  <a:extLst>
                    <a:ext uri="{9D8B030D-6E8A-4147-A177-3AD203B41FA5}">
                      <a16:colId xmlns:a16="http://schemas.microsoft.com/office/drawing/2014/main" xmlns="" val="3689872042"/>
                    </a:ext>
                  </a:extLst>
                </a:gridCol>
                <a:gridCol w="1209075">
                  <a:extLst>
                    <a:ext uri="{9D8B030D-6E8A-4147-A177-3AD203B41FA5}">
                      <a16:colId xmlns:a16="http://schemas.microsoft.com/office/drawing/2014/main" xmlns="" val="1003396574"/>
                    </a:ext>
                  </a:extLst>
                </a:gridCol>
                <a:gridCol w="1075791">
                  <a:extLst>
                    <a:ext uri="{9D8B030D-6E8A-4147-A177-3AD203B41FA5}">
                      <a16:colId xmlns:a16="http://schemas.microsoft.com/office/drawing/2014/main" xmlns="" val="3116752137"/>
                    </a:ext>
                  </a:extLst>
                </a:gridCol>
                <a:gridCol w="1075791">
                  <a:extLst>
                    <a:ext uri="{9D8B030D-6E8A-4147-A177-3AD203B41FA5}">
                      <a16:colId xmlns:a16="http://schemas.microsoft.com/office/drawing/2014/main" xmlns="" val="21914158"/>
                    </a:ext>
                  </a:extLst>
                </a:gridCol>
              </a:tblGrid>
              <a:tr h="161925">
                <a:tc>
                  <a:txBody>
                    <a:bodyPr/>
                    <a:lstStyle/>
                    <a:p>
                      <a:pPr algn="l" fontAlgn="b"/>
                      <a:endParaRPr lang="es-MX" sz="1000" b="0" i="0" u="none" strike="noStrike" dirty="0">
                        <a:effectLst/>
                        <a:latin typeface="Arial" panose="020B0604020202020204" pitchFamily="34" charset="0"/>
                      </a:endParaRPr>
                    </a:p>
                  </a:txBody>
                  <a:tcPr marL="0" marR="0" marT="0" marB="0" anchor="b">
                    <a:lnL>
                      <a:noFill/>
                    </a:lnL>
                    <a:lnR>
                      <a:noFill/>
                    </a:lnR>
                    <a:lnT>
                      <a:noFill/>
                    </a:lnT>
                    <a:lnB>
                      <a:noFill/>
                    </a:lnB>
                  </a:tcPr>
                </a:tc>
                <a:tc>
                  <a:txBody>
                    <a:bodyPr/>
                    <a:lstStyle/>
                    <a:p>
                      <a:pPr algn="l" fontAlgn="b"/>
                      <a:endParaRPr lang="es-MX" sz="1000" b="0" i="0" u="none" strike="noStrike" dirty="0">
                        <a:effectLst/>
                        <a:latin typeface="Arial" panose="020B0604020202020204" pitchFamily="34" charset="0"/>
                      </a:endParaRPr>
                    </a:p>
                  </a:txBody>
                  <a:tcPr marL="0" marR="0" marT="0" marB="0" anchor="b">
                    <a:lnL>
                      <a:noFill/>
                    </a:lnL>
                    <a:lnR>
                      <a:noFill/>
                    </a:lnR>
                    <a:lnT>
                      <a:noFill/>
                    </a:lnT>
                    <a:lnB>
                      <a:noFill/>
                    </a:lnB>
                  </a:tcPr>
                </a:tc>
                <a:tc>
                  <a:txBody>
                    <a:bodyPr/>
                    <a:lstStyle/>
                    <a:p>
                      <a:pPr algn="l" fontAlgn="b"/>
                      <a:endParaRPr lang="es-MX" sz="1000" b="0" i="0" u="none" strike="noStrike" dirty="0">
                        <a:effectLst/>
                        <a:latin typeface="Arial" panose="020B0604020202020204" pitchFamily="34" charset="0"/>
                      </a:endParaRPr>
                    </a:p>
                  </a:txBody>
                  <a:tcPr marL="0" marR="0" marT="0" marB="0" anchor="b">
                    <a:lnL>
                      <a:noFill/>
                    </a:lnL>
                    <a:lnR>
                      <a:noFill/>
                    </a:lnR>
                    <a:lnT>
                      <a:noFill/>
                    </a:lnT>
                    <a:lnB>
                      <a:noFill/>
                    </a:lnB>
                  </a:tcPr>
                </a:tc>
                <a:tc>
                  <a:txBody>
                    <a:bodyPr/>
                    <a:lstStyle/>
                    <a:p>
                      <a:pPr algn="l" fontAlgn="b"/>
                      <a:endParaRPr lang="es-MX" sz="1000" b="0" i="0" u="none" strike="noStrike" dirty="0">
                        <a:effectLst/>
                        <a:latin typeface="Arial" panose="020B0604020202020204" pitchFamily="34" charset="0"/>
                      </a:endParaRPr>
                    </a:p>
                  </a:txBody>
                  <a:tcPr marL="0" marR="0" marT="0" marB="0" anchor="b">
                    <a:lnL>
                      <a:noFill/>
                    </a:lnL>
                    <a:lnR>
                      <a:noFill/>
                    </a:lnR>
                    <a:lnT>
                      <a:noFill/>
                    </a:lnT>
                    <a:lnB>
                      <a:noFill/>
                    </a:lnB>
                  </a:tcPr>
                </a:tc>
                <a:tc rowSpan="2" gridSpan="2">
                  <a:txBody>
                    <a:bodyPr/>
                    <a:lstStyle/>
                    <a:p>
                      <a:pPr algn="ctr" fontAlgn="auto"/>
                      <a:r>
                        <a:rPr lang="es-MX" sz="1000" b="1" i="0" u="none" strike="noStrike" dirty="0">
                          <a:solidFill>
                            <a:srgbClr val="FFFFFF"/>
                          </a:solidFill>
                          <a:effectLst/>
                          <a:latin typeface="Arial" panose="020B0604020202020204" pitchFamily="34" charset="0"/>
                        </a:rPr>
                        <a:t>Movimientos </a:t>
                      </a:r>
                      <a:r>
                        <a:rPr lang="es-MX" sz="1000" b="1" i="0" u="none" strike="noStrike" dirty="0" smtClean="0">
                          <a:solidFill>
                            <a:srgbClr val="FFFFFF"/>
                          </a:solidFill>
                          <a:effectLst/>
                          <a:latin typeface="Arial" panose="020B0604020202020204" pitchFamily="34" charset="0"/>
                        </a:rPr>
                        <a:t>implícitos </a:t>
                      </a:r>
                      <a:r>
                        <a:rPr lang="es-MX" sz="1000" b="1" i="0" u="none" strike="noStrike" dirty="0">
                          <a:solidFill>
                            <a:srgbClr val="FFFFFF"/>
                          </a:solidFill>
                          <a:effectLst/>
                          <a:latin typeface="Arial" panose="020B0604020202020204" pitchFamily="34" charset="0"/>
                        </a:rPr>
                        <a:t>en la curva cero</a:t>
                      </a:r>
                    </a:p>
                  </a:txBody>
                  <a:tcPr marL="0" marR="0" marT="0" marB="0" anchor="b">
                    <a:lnL>
                      <a:noFill/>
                    </a:lnL>
                    <a:lnR>
                      <a:noFill/>
                    </a:lnR>
                    <a:lnT>
                      <a:noFill/>
                    </a:lnT>
                    <a:lnB w="6350" cap="flat" cmpd="sng" algn="ctr">
                      <a:solidFill>
                        <a:srgbClr val="000000"/>
                      </a:solidFill>
                      <a:prstDash val="solid"/>
                      <a:round/>
                      <a:headEnd type="none" w="med" len="med"/>
                      <a:tailEnd type="none" w="med" len="med"/>
                    </a:lnB>
                    <a:solidFill>
                      <a:srgbClr val="0F243E"/>
                    </a:solidFill>
                  </a:tcPr>
                </a:tc>
                <a:tc rowSpan="2" hMerge="1">
                  <a:txBody>
                    <a:bodyPr/>
                    <a:lstStyle/>
                    <a:p>
                      <a:endParaRPr lang="es-MX"/>
                    </a:p>
                  </a:txBody>
                  <a:tcPr/>
                </a:tc>
                <a:extLst>
                  <a:ext uri="{0D108BD9-81ED-4DB2-BD59-A6C34878D82A}">
                    <a16:rowId xmlns:a16="http://schemas.microsoft.com/office/drawing/2014/main" xmlns="" val="1906237600"/>
                  </a:ext>
                </a:extLst>
              </a:tr>
              <a:tr h="161925">
                <a:tc>
                  <a:txBody>
                    <a:bodyPr/>
                    <a:lstStyle/>
                    <a:p>
                      <a:pPr algn="l" fontAlgn="b"/>
                      <a:endParaRPr lang="es-MX" sz="1000" b="0" i="0" u="none" strike="noStrike" dirty="0">
                        <a:effectLst/>
                        <a:latin typeface="Arial" panose="020B0604020202020204" pitchFamily="34" charset="0"/>
                      </a:endParaRPr>
                    </a:p>
                  </a:txBody>
                  <a:tcPr marL="0" marR="0" marT="0"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r" fontAlgn="b"/>
                      <a:endParaRPr lang="es-MX" sz="1000" b="0" i="0" u="none" strike="noStrike" dirty="0">
                        <a:effectLst/>
                        <a:latin typeface="Arial" panose="020B0604020202020204" pitchFamily="34" charset="0"/>
                      </a:endParaRPr>
                    </a:p>
                  </a:txBody>
                  <a:tcPr marL="0" marR="0" marT="0"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es-MX" sz="1000" b="0" i="0" u="none" strike="noStrike" dirty="0">
                        <a:effectLst/>
                        <a:latin typeface="Arial" panose="020B0604020202020204" pitchFamily="34" charset="0"/>
                      </a:endParaRPr>
                    </a:p>
                  </a:txBody>
                  <a:tcPr marL="0" marR="0" marT="0"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es-MX" sz="1000" b="0" i="0" u="none" strike="noStrike" dirty="0">
                        <a:effectLst/>
                        <a:latin typeface="Arial" panose="020B0604020202020204" pitchFamily="34" charset="0"/>
                      </a:endParaRPr>
                    </a:p>
                  </a:txBody>
                  <a:tcPr marL="0" marR="0" marT="0" marB="0" anchor="b">
                    <a:lnL>
                      <a:noFill/>
                    </a:lnL>
                    <a:lnR>
                      <a:noFill/>
                    </a:lnR>
                    <a:lnT>
                      <a:noFill/>
                    </a:lnT>
                    <a:lnB w="6350" cap="flat" cmpd="sng" algn="ctr">
                      <a:solidFill>
                        <a:srgbClr val="000000"/>
                      </a:solidFill>
                      <a:prstDash val="solid"/>
                      <a:round/>
                      <a:headEnd type="none" w="med" len="med"/>
                      <a:tailEnd type="none" w="med" len="med"/>
                    </a:lnB>
                  </a:tcPr>
                </a:tc>
                <a:tc gridSpan="2" vMerge="1">
                  <a:txBody>
                    <a:bodyPr/>
                    <a:lstStyle/>
                    <a:p>
                      <a:endParaRPr lang="es-MX"/>
                    </a:p>
                  </a:txBody>
                  <a:tcPr/>
                </a:tc>
                <a:tc hMerge="1" vMerge="1">
                  <a:txBody>
                    <a:bodyPr/>
                    <a:lstStyle/>
                    <a:p>
                      <a:endParaRPr lang="es-MX"/>
                    </a:p>
                  </a:txBody>
                  <a:tcPr/>
                </a:tc>
                <a:extLst>
                  <a:ext uri="{0D108BD9-81ED-4DB2-BD59-A6C34878D82A}">
                    <a16:rowId xmlns:a16="http://schemas.microsoft.com/office/drawing/2014/main" xmlns="" val="1221565705"/>
                  </a:ext>
                </a:extLst>
              </a:tr>
              <a:tr h="161925">
                <a:tc>
                  <a:txBody>
                    <a:bodyPr/>
                    <a:lstStyle/>
                    <a:p>
                      <a:pPr algn="ctr" fontAlgn="b"/>
                      <a:r>
                        <a:rPr lang="es-MX" sz="1000" b="1" i="0" u="none" strike="noStrike" dirty="0">
                          <a:effectLst/>
                          <a:latin typeface="Arial" panose="020B0604020202020204" pitchFamily="34" charset="0"/>
                        </a:rPr>
                        <a:t>Fecha</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4F81BD"/>
                    </a:solidFill>
                  </a:tcPr>
                </a:tc>
                <a:tc>
                  <a:txBody>
                    <a:bodyPr/>
                    <a:lstStyle/>
                    <a:p>
                      <a:pPr algn="ctr" fontAlgn="b"/>
                      <a:r>
                        <a:rPr lang="es-MX" sz="1000" b="1" i="0" u="none" strike="noStrike" dirty="0">
                          <a:effectLst/>
                          <a:latin typeface="Arial" panose="020B0604020202020204" pitchFamily="34" charset="0"/>
                        </a:rPr>
                        <a:t>Plazo</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4F81BD"/>
                    </a:solidFill>
                  </a:tcPr>
                </a:tc>
                <a:tc>
                  <a:txBody>
                    <a:bodyPr/>
                    <a:lstStyle/>
                    <a:p>
                      <a:pPr algn="ctr" fontAlgn="b"/>
                      <a:r>
                        <a:rPr lang="es-MX" sz="1000" b="1" i="0" u="none" strike="noStrike" dirty="0">
                          <a:effectLst/>
                          <a:latin typeface="Arial" panose="020B0604020202020204" pitchFamily="34" charset="0"/>
                        </a:rPr>
                        <a:t>Tasa fwd 28 días</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4F81BD"/>
                    </a:solidFill>
                  </a:tcPr>
                </a:tc>
                <a:tc>
                  <a:txBody>
                    <a:bodyPr/>
                    <a:lstStyle/>
                    <a:p>
                      <a:pPr algn="ctr" fontAlgn="b"/>
                      <a:r>
                        <a:rPr lang="es-MX" sz="1000" b="1" i="0" u="none" strike="noStrike" dirty="0">
                          <a:effectLst/>
                          <a:latin typeface="Arial" panose="020B0604020202020204" pitchFamily="34" charset="0"/>
                        </a:rPr>
                        <a:t>Tasa fwd 91 días</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4F81BD"/>
                    </a:solidFill>
                  </a:tcPr>
                </a:tc>
                <a:tc>
                  <a:txBody>
                    <a:bodyPr/>
                    <a:lstStyle/>
                    <a:p>
                      <a:pPr algn="ctr" fontAlgn="b"/>
                      <a:r>
                        <a:rPr lang="es-MX" sz="1000" b="1" i="0" u="none" strike="noStrike" dirty="0">
                          <a:effectLst/>
                          <a:latin typeface="Arial" panose="020B0604020202020204" pitchFamily="34" charset="0"/>
                        </a:rPr>
                        <a:t>FRA - LIBOR 30D</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4F81BD"/>
                    </a:solidFill>
                  </a:tcPr>
                </a:tc>
                <a:tc>
                  <a:txBody>
                    <a:bodyPr/>
                    <a:lstStyle/>
                    <a:p>
                      <a:pPr algn="ctr" fontAlgn="b"/>
                      <a:r>
                        <a:rPr lang="es-MX" sz="1000" b="1" i="0" u="none" strike="noStrike" dirty="0">
                          <a:effectLst/>
                          <a:latin typeface="Arial" panose="020B0604020202020204" pitchFamily="34" charset="0"/>
                        </a:rPr>
                        <a:t>FRA - LIBOR 90D</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4F81BD"/>
                    </a:solidFill>
                  </a:tcPr>
                </a:tc>
                <a:extLst>
                  <a:ext uri="{0D108BD9-81ED-4DB2-BD59-A6C34878D82A}">
                    <a16:rowId xmlns:a16="http://schemas.microsoft.com/office/drawing/2014/main" xmlns="" val="1726939414"/>
                  </a:ext>
                </a:extLst>
              </a:tr>
              <a:tr h="190500">
                <a:tc>
                  <a:txBody>
                    <a:bodyPr/>
                    <a:lstStyle/>
                    <a:p>
                      <a:pPr algn="ctr" fontAlgn="b"/>
                      <a:r>
                        <a:rPr lang="es-MX" sz="1100" b="0" i="0" u="none" strike="noStrike" dirty="0">
                          <a:solidFill>
                            <a:srgbClr val="000000"/>
                          </a:solidFill>
                          <a:effectLst/>
                          <a:latin typeface="Calibri" panose="020F0502020204030204" pitchFamily="34" charset="0"/>
                        </a:rPr>
                        <a:t>20/09/2017</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99"/>
                    </a:solidFill>
                  </a:tcPr>
                </a:tc>
                <a:tc>
                  <a:txBody>
                    <a:bodyPr/>
                    <a:lstStyle/>
                    <a:p>
                      <a:pPr algn="l" fontAlgn="b"/>
                      <a:r>
                        <a:rPr lang="es-MX" sz="1000" b="0" i="0" u="none" strike="noStrike" dirty="0">
                          <a:effectLst/>
                          <a:latin typeface="Arial" panose="020B0604020202020204" pitchFamily="34" charset="0"/>
                        </a:rPr>
                        <a:t>                      44.00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s-MX" sz="1000" b="0" i="0" u="none" strike="noStrike" dirty="0">
                          <a:effectLst/>
                          <a:latin typeface="Arial" panose="020B0604020202020204" pitchFamily="34" charset="0"/>
                        </a:rPr>
                        <a:t>1.341%</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s-MX" sz="1000" b="0" i="0" u="none" strike="noStrike" dirty="0">
                          <a:effectLst/>
                          <a:latin typeface="Arial" panose="020B0604020202020204" pitchFamily="34" charset="0"/>
                        </a:rPr>
                        <a:t>1.400%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s-MX" sz="1000" b="0" i="0" u="none" strike="noStrike" dirty="0">
                          <a:effectLst/>
                          <a:latin typeface="Arial" panose="020B0604020202020204" pitchFamily="34" charset="0"/>
                        </a:rPr>
                        <a:t>0.11%</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s-MX" sz="1000" b="0" i="0" u="none" strike="noStrike" dirty="0">
                          <a:effectLst/>
                          <a:latin typeface="Arial" panose="020B0604020202020204" pitchFamily="34" charset="0"/>
                        </a:rPr>
                        <a:t>0.09%</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3484545508"/>
                  </a:ext>
                </a:extLst>
              </a:tr>
              <a:tr h="190500">
                <a:tc>
                  <a:txBody>
                    <a:bodyPr/>
                    <a:lstStyle/>
                    <a:p>
                      <a:pPr algn="ctr" fontAlgn="b"/>
                      <a:r>
                        <a:rPr lang="es-MX" sz="1100" b="0" i="0" u="none" strike="noStrike" dirty="0">
                          <a:solidFill>
                            <a:srgbClr val="000000"/>
                          </a:solidFill>
                          <a:effectLst/>
                          <a:latin typeface="Calibri" panose="020F0502020204030204" pitchFamily="34" charset="0"/>
                        </a:rPr>
                        <a:t>01/11/2017</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99"/>
                    </a:solidFill>
                  </a:tcPr>
                </a:tc>
                <a:tc>
                  <a:txBody>
                    <a:bodyPr/>
                    <a:lstStyle/>
                    <a:p>
                      <a:pPr algn="l" fontAlgn="b"/>
                      <a:r>
                        <a:rPr lang="es-MX" sz="1000" b="0" i="0" u="none" strike="noStrike" dirty="0">
                          <a:effectLst/>
                          <a:latin typeface="Arial" panose="020B0604020202020204" pitchFamily="34" charset="0"/>
                        </a:rPr>
                        <a:t>                      86.00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s-MX" sz="1000" b="0" i="0" u="none" strike="noStrike" dirty="0">
                          <a:effectLst/>
                          <a:latin typeface="Arial" panose="020B0604020202020204" pitchFamily="34" charset="0"/>
                        </a:rPr>
                        <a:t>1.419%</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s-MX" sz="1000" b="0" i="0" u="none" strike="noStrike" dirty="0">
                          <a:effectLst/>
                          <a:latin typeface="Arial" panose="020B0604020202020204" pitchFamily="34" charset="0"/>
                        </a:rPr>
                        <a:t>1.443%</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s-MX" sz="1000" b="0" i="0" u="none" strike="noStrike" dirty="0">
                          <a:effectLst/>
                          <a:latin typeface="Arial" panose="020B0604020202020204" pitchFamily="34" charset="0"/>
                        </a:rPr>
                        <a:t>0.19%</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s-MX" sz="1000" b="0" i="0" u="none" strike="noStrike" dirty="0">
                          <a:effectLst/>
                          <a:latin typeface="Arial" panose="020B0604020202020204" pitchFamily="34" charset="0"/>
                        </a:rPr>
                        <a:t>0.13%</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3860011186"/>
                  </a:ext>
                </a:extLst>
              </a:tr>
              <a:tr h="190500">
                <a:tc>
                  <a:txBody>
                    <a:bodyPr/>
                    <a:lstStyle/>
                    <a:p>
                      <a:pPr algn="ctr" fontAlgn="b"/>
                      <a:r>
                        <a:rPr lang="es-MX" sz="1100" b="0" i="0" u="none" strike="noStrike" dirty="0">
                          <a:solidFill>
                            <a:srgbClr val="000000"/>
                          </a:solidFill>
                          <a:effectLst/>
                          <a:latin typeface="Calibri" panose="020F0502020204030204" pitchFamily="34" charset="0"/>
                        </a:rPr>
                        <a:t>13/12/2017</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99"/>
                    </a:solidFill>
                  </a:tcPr>
                </a:tc>
                <a:tc>
                  <a:txBody>
                    <a:bodyPr/>
                    <a:lstStyle/>
                    <a:p>
                      <a:pPr algn="l" fontAlgn="b"/>
                      <a:r>
                        <a:rPr lang="es-MX" sz="1000" b="0" i="0" u="none" strike="noStrike" dirty="0">
                          <a:effectLst/>
                          <a:latin typeface="Arial" panose="020B0604020202020204" pitchFamily="34" charset="0"/>
                        </a:rPr>
                        <a:t>                    128.00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s-MX" sz="1000" b="0" i="0" u="none" strike="noStrike" dirty="0">
                          <a:effectLst/>
                          <a:latin typeface="Arial" panose="020B0604020202020204" pitchFamily="34" charset="0"/>
                        </a:rPr>
                        <a:t>1.449%</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s-MX" sz="1000" b="0" i="0" u="none" strike="noStrike" dirty="0">
                          <a:effectLst/>
                          <a:latin typeface="Arial" panose="020B0604020202020204" pitchFamily="34" charset="0"/>
                        </a:rPr>
                        <a:t>1.483%</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s-MX" sz="1000" b="0" i="0" u="none" strike="noStrike" dirty="0">
                          <a:effectLst/>
                          <a:latin typeface="Arial" panose="020B0604020202020204" pitchFamily="34" charset="0"/>
                        </a:rPr>
                        <a:t>0.22%</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s-MX" sz="1000" b="0" i="0" u="none" strike="noStrike" dirty="0">
                          <a:effectLst/>
                          <a:latin typeface="Arial" panose="020B0604020202020204" pitchFamily="34" charset="0"/>
                        </a:rPr>
                        <a:t>0.17%</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4157068147"/>
                  </a:ext>
                </a:extLst>
              </a:tr>
              <a:tr h="190500">
                <a:tc>
                  <a:txBody>
                    <a:bodyPr/>
                    <a:lstStyle/>
                    <a:p>
                      <a:pPr algn="ctr" fontAlgn="b"/>
                      <a:r>
                        <a:rPr lang="es-MX" sz="1100" b="0" i="0" u="none" strike="noStrike" dirty="0">
                          <a:solidFill>
                            <a:srgbClr val="000000"/>
                          </a:solidFill>
                          <a:effectLst/>
                          <a:latin typeface="Calibri" panose="020F0502020204030204" pitchFamily="34" charset="0"/>
                        </a:rPr>
                        <a:t>31/01/2018</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99"/>
                    </a:solidFill>
                  </a:tcPr>
                </a:tc>
                <a:tc>
                  <a:txBody>
                    <a:bodyPr/>
                    <a:lstStyle/>
                    <a:p>
                      <a:pPr algn="l" fontAlgn="b"/>
                      <a:r>
                        <a:rPr lang="es-MX" sz="1000" b="0" i="0" u="none" strike="noStrike" dirty="0">
                          <a:effectLst/>
                          <a:latin typeface="Arial" panose="020B0604020202020204" pitchFamily="34" charset="0"/>
                        </a:rPr>
                        <a:t>                    177.00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s-MX" sz="1000" b="0" i="0" u="none" strike="noStrike" dirty="0">
                          <a:effectLst/>
                          <a:latin typeface="Arial" panose="020B0604020202020204" pitchFamily="34" charset="0"/>
                        </a:rPr>
                        <a:t>1.502%</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s-MX" sz="1000" b="0" i="0" u="none" strike="noStrike" dirty="0">
                          <a:effectLst/>
                          <a:latin typeface="Arial" panose="020B0604020202020204" pitchFamily="34" charset="0"/>
                        </a:rPr>
                        <a:t>1.530%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s-MX" sz="1000" b="0" i="0" u="none" strike="noStrike" dirty="0">
                          <a:effectLst/>
                          <a:latin typeface="Arial" panose="020B0604020202020204" pitchFamily="34" charset="0"/>
                        </a:rPr>
                        <a:t>0.27%</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s-MX" sz="1000" b="0" i="0" u="none" strike="noStrike" dirty="0">
                          <a:effectLst/>
                          <a:latin typeface="Arial" panose="020B0604020202020204" pitchFamily="34" charset="0"/>
                        </a:rPr>
                        <a:t>0.22%</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2916414487"/>
                  </a:ext>
                </a:extLst>
              </a:tr>
              <a:tr h="190500">
                <a:tc>
                  <a:txBody>
                    <a:bodyPr/>
                    <a:lstStyle/>
                    <a:p>
                      <a:pPr algn="ctr" fontAlgn="b"/>
                      <a:r>
                        <a:rPr lang="es-MX" sz="1100" b="0" i="0" u="none" strike="noStrike" dirty="0">
                          <a:solidFill>
                            <a:srgbClr val="000000"/>
                          </a:solidFill>
                          <a:effectLst/>
                          <a:latin typeface="Calibri" panose="020F0502020204030204" pitchFamily="34" charset="0"/>
                        </a:rPr>
                        <a:t>21/03/2018</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99"/>
                    </a:solidFill>
                  </a:tcPr>
                </a:tc>
                <a:tc>
                  <a:txBody>
                    <a:bodyPr/>
                    <a:lstStyle/>
                    <a:p>
                      <a:pPr algn="l" fontAlgn="b"/>
                      <a:r>
                        <a:rPr lang="es-MX" sz="1000" b="0" i="0" u="none" strike="noStrike" dirty="0">
                          <a:effectLst/>
                          <a:latin typeface="Arial" panose="020B0604020202020204" pitchFamily="34" charset="0"/>
                        </a:rPr>
                        <a:t>                    226.00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s-MX" sz="1000" b="0" i="0" u="none" strike="noStrike" dirty="0">
                          <a:effectLst/>
                          <a:latin typeface="Arial" panose="020B0604020202020204" pitchFamily="34" charset="0"/>
                        </a:rPr>
                        <a:t>1.545%</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s-MX" sz="1000" b="0" i="0" u="none" strike="noStrike" dirty="0">
                          <a:effectLst/>
                          <a:latin typeface="Arial" panose="020B0604020202020204" pitchFamily="34" charset="0"/>
                        </a:rPr>
                        <a:t>1.563%</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s-MX" sz="1000" b="0" i="0" u="none" strike="noStrike" dirty="0">
                          <a:effectLst/>
                          <a:latin typeface="Arial" panose="020B0604020202020204" pitchFamily="34" charset="0"/>
                        </a:rPr>
                        <a:t>0.32%</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s-MX" sz="1000" b="0" i="0" u="none" strike="noStrike" dirty="0">
                          <a:effectLst/>
                          <a:latin typeface="Arial" panose="020B0604020202020204" pitchFamily="34" charset="0"/>
                        </a:rPr>
                        <a:t>0.25%</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4189497603"/>
                  </a:ext>
                </a:extLst>
              </a:tr>
            </a:tbl>
          </a:graphicData>
        </a:graphic>
      </p:graphicFrame>
      <p:graphicFrame>
        <p:nvGraphicFramePr>
          <p:cNvPr id="7" name="Tabla 6">
            <a:extLst>
              <a:ext uri="{FF2B5EF4-FFF2-40B4-BE49-F238E27FC236}">
                <a16:creationId xmlns:a16="http://schemas.microsoft.com/office/drawing/2014/main" xmlns="" id="{FF70DE99-C34C-4195-A910-FBA34F88175C}"/>
              </a:ext>
            </a:extLst>
          </p:cNvPr>
          <p:cNvGraphicFramePr>
            <a:graphicFrameLocks noGrp="1"/>
          </p:cNvGraphicFramePr>
          <p:nvPr>
            <p:extLst>
              <p:ext uri="{D42A27DB-BD31-4B8C-83A1-F6EECF244321}">
                <p14:modId xmlns:p14="http://schemas.microsoft.com/office/powerpoint/2010/main" val="1907138218"/>
              </p:ext>
            </p:extLst>
          </p:nvPr>
        </p:nvGraphicFramePr>
        <p:xfrm>
          <a:off x="596900" y="2038175"/>
          <a:ext cx="7950200" cy="1438275"/>
        </p:xfrm>
        <a:graphic>
          <a:graphicData uri="http://schemas.openxmlformats.org/drawingml/2006/table">
            <a:tbl>
              <a:tblPr/>
              <a:tblGrid>
                <a:gridCol w="749300">
                  <a:extLst>
                    <a:ext uri="{9D8B030D-6E8A-4147-A177-3AD203B41FA5}">
                      <a16:colId xmlns:a16="http://schemas.microsoft.com/office/drawing/2014/main" xmlns="" val="794825208"/>
                    </a:ext>
                  </a:extLst>
                </a:gridCol>
                <a:gridCol w="409575">
                  <a:extLst>
                    <a:ext uri="{9D8B030D-6E8A-4147-A177-3AD203B41FA5}">
                      <a16:colId xmlns:a16="http://schemas.microsoft.com/office/drawing/2014/main" xmlns="" val="3918902682"/>
                    </a:ext>
                  </a:extLst>
                </a:gridCol>
                <a:gridCol w="1079500">
                  <a:extLst>
                    <a:ext uri="{9D8B030D-6E8A-4147-A177-3AD203B41FA5}">
                      <a16:colId xmlns:a16="http://schemas.microsoft.com/office/drawing/2014/main" xmlns="" val="3158998828"/>
                    </a:ext>
                  </a:extLst>
                </a:gridCol>
                <a:gridCol w="1143000">
                  <a:extLst>
                    <a:ext uri="{9D8B030D-6E8A-4147-A177-3AD203B41FA5}">
                      <a16:colId xmlns:a16="http://schemas.microsoft.com/office/drawing/2014/main" xmlns="" val="3609843801"/>
                    </a:ext>
                  </a:extLst>
                </a:gridCol>
                <a:gridCol w="1143000">
                  <a:extLst>
                    <a:ext uri="{9D8B030D-6E8A-4147-A177-3AD203B41FA5}">
                      <a16:colId xmlns:a16="http://schemas.microsoft.com/office/drawing/2014/main" xmlns="" val="3691703602"/>
                    </a:ext>
                  </a:extLst>
                </a:gridCol>
                <a:gridCol w="1095375">
                  <a:extLst>
                    <a:ext uri="{9D8B030D-6E8A-4147-A177-3AD203B41FA5}">
                      <a16:colId xmlns:a16="http://schemas.microsoft.com/office/drawing/2014/main" xmlns="" val="2054907422"/>
                    </a:ext>
                  </a:extLst>
                </a:gridCol>
                <a:gridCol w="1162050">
                  <a:extLst>
                    <a:ext uri="{9D8B030D-6E8A-4147-A177-3AD203B41FA5}">
                      <a16:colId xmlns:a16="http://schemas.microsoft.com/office/drawing/2014/main" xmlns="" val="1916974635"/>
                    </a:ext>
                  </a:extLst>
                </a:gridCol>
                <a:gridCol w="1168400">
                  <a:extLst>
                    <a:ext uri="{9D8B030D-6E8A-4147-A177-3AD203B41FA5}">
                      <a16:colId xmlns:a16="http://schemas.microsoft.com/office/drawing/2014/main" xmlns="" val="3302121382"/>
                    </a:ext>
                  </a:extLst>
                </a:gridCol>
              </a:tblGrid>
              <a:tr h="161925">
                <a:tc>
                  <a:txBody>
                    <a:bodyPr/>
                    <a:lstStyle/>
                    <a:p>
                      <a:pPr algn="ctr" fontAlgn="b"/>
                      <a:endParaRPr lang="es-MX" sz="1000" b="0" i="0" u="none" strike="noStrike" dirty="0">
                        <a:effectLst/>
                        <a:latin typeface="Arial" panose="020B0604020202020204" pitchFamily="34" charset="0"/>
                      </a:endParaRPr>
                    </a:p>
                  </a:txBody>
                  <a:tcPr marL="0" marR="0" marT="0" marB="0" anchor="b">
                    <a:lnL>
                      <a:noFill/>
                    </a:lnL>
                    <a:lnR>
                      <a:noFill/>
                    </a:lnR>
                    <a:lnT>
                      <a:noFill/>
                    </a:lnT>
                    <a:lnB>
                      <a:noFill/>
                    </a:lnB>
                  </a:tcPr>
                </a:tc>
                <a:tc>
                  <a:txBody>
                    <a:bodyPr/>
                    <a:lstStyle/>
                    <a:p>
                      <a:pPr algn="ctr" fontAlgn="b"/>
                      <a:endParaRPr lang="es-MX" sz="1000" b="0" i="0" u="none" strike="noStrike" dirty="0">
                        <a:effectLst/>
                        <a:latin typeface="Arial" panose="020B0604020202020204" pitchFamily="34" charset="0"/>
                      </a:endParaRPr>
                    </a:p>
                  </a:txBody>
                  <a:tcPr marL="0" marR="0" marT="0" marB="0" anchor="b">
                    <a:lnL>
                      <a:noFill/>
                    </a:lnL>
                    <a:lnR>
                      <a:noFill/>
                    </a:lnR>
                    <a:lnT>
                      <a:noFill/>
                    </a:lnT>
                    <a:lnB>
                      <a:noFill/>
                    </a:lnB>
                  </a:tcPr>
                </a:tc>
                <a:tc>
                  <a:txBody>
                    <a:bodyPr/>
                    <a:lstStyle/>
                    <a:p>
                      <a:pPr algn="ctr" fontAlgn="b"/>
                      <a:endParaRPr lang="es-MX" sz="1000" b="0" i="0" u="none" strike="noStrike" dirty="0">
                        <a:effectLst/>
                        <a:latin typeface="Arial" panose="020B0604020202020204" pitchFamily="34" charset="0"/>
                      </a:endParaRPr>
                    </a:p>
                  </a:txBody>
                  <a:tcPr marL="0" marR="0" marT="0" marB="0" anchor="b">
                    <a:lnL>
                      <a:noFill/>
                    </a:lnL>
                    <a:lnR>
                      <a:noFill/>
                    </a:lnR>
                    <a:lnT>
                      <a:noFill/>
                    </a:lnT>
                    <a:lnB>
                      <a:noFill/>
                    </a:lnB>
                  </a:tcPr>
                </a:tc>
                <a:tc>
                  <a:txBody>
                    <a:bodyPr/>
                    <a:lstStyle/>
                    <a:p>
                      <a:pPr algn="ctr" fontAlgn="b"/>
                      <a:endParaRPr lang="es-MX" sz="1000" b="0" i="0" u="none" strike="noStrike" dirty="0">
                        <a:effectLst/>
                        <a:latin typeface="Arial" panose="020B0604020202020204" pitchFamily="34" charset="0"/>
                      </a:endParaRPr>
                    </a:p>
                  </a:txBody>
                  <a:tcPr marL="0" marR="0" marT="0" marB="0" anchor="b">
                    <a:lnL>
                      <a:noFill/>
                    </a:lnL>
                    <a:lnR>
                      <a:noFill/>
                    </a:lnR>
                    <a:lnT>
                      <a:noFill/>
                    </a:lnT>
                    <a:lnB>
                      <a:noFill/>
                    </a:lnB>
                  </a:tcPr>
                </a:tc>
                <a:tc>
                  <a:txBody>
                    <a:bodyPr/>
                    <a:lstStyle/>
                    <a:p>
                      <a:pPr algn="ctr" fontAlgn="b"/>
                      <a:endParaRPr lang="es-MX" sz="1000" b="0" i="0" u="none" strike="noStrike" dirty="0">
                        <a:effectLst/>
                        <a:latin typeface="Arial" panose="020B0604020202020204" pitchFamily="34" charset="0"/>
                      </a:endParaRPr>
                    </a:p>
                  </a:txBody>
                  <a:tcPr marL="0" marR="0" marT="0" marB="0" anchor="b">
                    <a:lnL>
                      <a:noFill/>
                    </a:lnL>
                    <a:lnR>
                      <a:noFill/>
                    </a:lnR>
                    <a:lnT>
                      <a:noFill/>
                    </a:lnT>
                    <a:lnB>
                      <a:noFill/>
                    </a:lnB>
                  </a:tcPr>
                </a:tc>
                <a:tc rowSpan="2" gridSpan="2">
                  <a:txBody>
                    <a:bodyPr/>
                    <a:lstStyle/>
                    <a:p>
                      <a:pPr algn="ctr" fontAlgn="auto"/>
                      <a:r>
                        <a:rPr lang="es-MX" sz="1000" b="1" i="0" u="none" strike="noStrike" dirty="0">
                          <a:solidFill>
                            <a:srgbClr val="FFFFFF"/>
                          </a:solidFill>
                          <a:effectLst/>
                          <a:latin typeface="Arial" panose="020B0604020202020204" pitchFamily="34" charset="0"/>
                        </a:rPr>
                        <a:t>Movimientos </a:t>
                      </a:r>
                      <a:r>
                        <a:rPr lang="es-MX" sz="1000" b="1" i="0" u="none" strike="noStrike" dirty="0" smtClean="0">
                          <a:solidFill>
                            <a:srgbClr val="FFFFFF"/>
                          </a:solidFill>
                          <a:effectLst/>
                          <a:latin typeface="Arial" panose="020B0604020202020204" pitchFamily="34" charset="0"/>
                        </a:rPr>
                        <a:t>implícitos </a:t>
                      </a:r>
                      <a:r>
                        <a:rPr lang="es-MX" sz="1000" b="1" i="0" u="none" strike="noStrike" dirty="0">
                          <a:solidFill>
                            <a:srgbClr val="FFFFFF"/>
                          </a:solidFill>
                          <a:effectLst/>
                          <a:latin typeface="Arial" panose="020B0604020202020204" pitchFamily="34" charset="0"/>
                        </a:rPr>
                        <a:t>en la curva cero</a:t>
                      </a:r>
                    </a:p>
                  </a:txBody>
                  <a:tcPr marL="0" marR="0" marT="0" marB="0" anchor="b">
                    <a:lnL>
                      <a:noFill/>
                    </a:lnL>
                    <a:lnR>
                      <a:noFill/>
                    </a:lnR>
                    <a:lnT>
                      <a:noFill/>
                    </a:lnT>
                    <a:lnB w="6350" cap="flat" cmpd="sng" algn="ctr">
                      <a:solidFill>
                        <a:srgbClr val="000000"/>
                      </a:solidFill>
                      <a:prstDash val="solid"/>
                      <a:round/>
                      <a:headEnd type="none" w="med" len="med"/>
                      <a:tailEnd type="none" w="med" len="med"/>
                    </a:lnB>
                    <a:solidFill>
                      <a:srgbClr val="0F243E"/>
                    </a:solidFill>
                  </a:tcPr>
                </a:tc>
                <a:tc rowSpan="2" hMerge="1">
                  <a:txBody>
                    <a:bodyPr/>
                    <a:lstStyle/>
                    <a:p>
                      <a:endParaRPr lang="es-MX"/>
                    </a:p>
                  </a:txBody>
                  <a:tcPr/>
                </a:tc>
                <a:tc>
                  <a:txBody>
                    <a:bodyPr/>
                    <a:lstStyle/>
                    <a:p>
                      <a:pPr algn="ctr" fontAlgn="auto"/>
                      <a:r>
                        <a:rPr lang="es-MX" sz="1000" b="1" i="0" u="none" strike="noStrike" dirty="0">
                          <a:solidFill>
                            <a:srgbClr val="FFFFFF"/>
                          </a:solidFill>
                          <a:effectLst/>
                          <a:latin typeface="Arial" panose="020B0604020202020204" pitchFamily="34" charset="0"/>
                        </a:rPr>
                        <a:t> </a:t>
                      </a:r>
                    </a:p>
                  </a:txBody>
                  <a:tcPr marL="0" marR="0" marT="0" marB="0" anchor="b">
                    <a:lnL>
                      <a:noFill/>
                    </a:lnL>
                    <a:lnR>
                      <a:noFill/>
                    </a:lnR>
                    <a:lnT>
                      <a:noFill/>
                    </a:lnT>
                    <a:lnB>
                      <a:noFill/>
                    </a:lnB>
                    <a:solidFill>
                      <a:srgbClr val="0F243E"/>
                    </a:solidFill>
                  </a:tcPr>
                </a:tc>
                <a:extLst>
                  <a:ext uri="{0D108BD9-81ED-4DB2-BD59-A6C34878D82A}">
                    <a16:rowId xmlns:a16="http://schemas.microsoft.com/office/drawing/2014/main" xmlns="" val="1916499125"/>
                  </a:ext>
                </a:extLst>
              </a:tr>
              <a:tr h="161925">
                <a:tc>
                  <a:txBody>
                    <a:bodyPr/>
                    <a:lstStyle/>
                    <a:p>
                      <a:pPr algn="ctr" fontAlgn="b"/>
                      <a:endParaRPr lang="es-MX" sz="1000" b="0" i="0" u="none" strike="noStrike" dirty="0">
                        <a:effectLst/>
                        <a:latin typeface="Arial" panose="020B0604020202020204" pitchFamily="34" charset="0"/>
                      </a:endParaRPr>
                    </a:p>
                  </a:txBody>
                  <a:tcPr marL="0" marR="0" marT="0"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ctr" fontAlgn="b"/>
                      <a:endParaRPr lang="es-MX" sz="1000" b="0" i="0" u="none" strike="noStrike" dirty="0">
                        <a:effectLst/>
                        <a:latin typeface="Arial" panose="020B0604020202020204" pitchFamily="34" charset="0"/>
                      </a:endParaRPr>
                    </a:p>
                  </a:txBody>
                  <a:tcPr marL="0" marR="0" marT="0"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ctr" fontAlgn="b"/>
                      <a:endParaRPr lang="es-MX" sz="1000" b="0" i="0" u="none" strike="noStrike" dirty="0">
                        <a:effectLst/>
                        <a:latin typeface="Arial" panose="020B0604020202020204" pitchFamily="34" charset="0"/>
                      </a:endParaRPr>
                    </a:p>
                  </a:txBody>
                  <a:tcPr marL="0" marR="0" marT="0"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ctr" fontAlgn="b"/>
                      <a:endParaRPr lang="es-MX" sz="1000" b="0" i="0" u="none" strike="noStrike" dirty="0">
                        <a:effectLst/>
                        <a:latin typeface="Arial" panose="020B0604020202020204" pitchFamily="34" charset="0"/>
                      </a:endParaRPr>
                    </a:p>
                  </a:txBody>
                  <a:tcPr marL="0" marR="0" marT="0"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ctr" fontAlgn="b"/>
                      <a:endParaRPr lang="es-MX" sz="1000" b="0" i="0" u="none" strike="noStrike" dirty="0">
                        <a:effectLst/>
                        <a:latin typeface="Arial" panose="020B0604020202020204" pitchFamily="34" charset="0"/>
                      </a:endParaRPr>
                    </a:p>
                  </a:txBody>
                  <a:tcPr marL="0" marR="0" marT="0" marB="0" anchor="b">
                    <a:lnL>
                      <a:noFill/>
                    </a:lnL>
                    <a:lnR>
                      <a:noFill/>
                    </a:lnR>
                    <a:lnT>
                      <a:noFill/>
                    </a:lnT>
                    <a:lnB w="6350" cap="flat" cmpd="sng" algn="ctr">
                      <a:solidFill>
                        <a:srgbClr val="000000"/>
                      </a:solidFill>
                      <a:prstDash val="solid"/>
                      <a:round/>
                      <a:headEnd type="none" w="med" len="med"/>
                      <a:tailEnd type="none" w="med" len="med"/>
                    </a:lnB>
                  </a:tcPr>
                </a:tc>
                <a:tc gridSpan="2" vMerge="1">
                  <a:txBody>
                    <a:bodyPr/>
                    <a:lstStyle/>
                    <a:p>
                      <a:endParaRPr lang="es-MX"/>
                    </a:p>
                  </a:txBody>
                  <a:tcPr/>
                </a:tc>
                <a:tc hMerge="1" vMerge="1">
                  <a:txBody>
                    <a:bodyPr/>
                    <a:lstStyle/>
                    <a:p>
                      <a:endParaRPr lang="es-MX"/>
                    </a:p>
                  </a:txBody>
                  <a:tcPr/>
                </a:tc>
                <a:tc>
                  <a:txBody>
                    <a:bodyPr/>
                    <a:lstStyle/>
                    <a:p>
                      <a:pPr algn="ctr" fontAlgn="auto"/>
                      <a:r>
                        <a:rPr lang="es-MX" sz="1000" b="1" i="0" u="none" strike="noStrike" dirty="0">
                          <a:solidFill>
                            <a:srgbClr val="FFFFFF"/>
                          </a:solidFill>
                          <a:effectLst/>
                          <a:latin typeface="Arial" panose="020B0604020202020204" pitchFamily="34" charset="0"/>
                        </a:rPr>
                        <a:t> </a:t>
                      </a:r>
                    </a:p>
                  </a:txBody>
                  <a:tcPr marL="0" marR="0" marT="0" marB="0" anchor="b">
                    <a:lnL>
                      <a:noFill/>
                    </a:lnL>
                    <a:lnR>
                      <a:noFill/>
                    </a:lnR>
                    <a:lnT>
                      <a:noFill/>
                    </a:lnT>
                    <a:lnB w="6350" cap="flat" cmpd="sng" algn="ctr">
                      <a:solidFill>
                        <a:srgbClr val="000000"/>
                      </a:solidFill>
                      <a:prstDash val="solid"/>
                      <a:round/>
                      <a:headEnd type="none" w="med" len="med"/>
                      <a:tailEnd type="none" w="med" len="med"/>
                    </a:lnB>
                    <a:solidFill>
                      <a:srgbClr val="0F243E"/>
                    </a:solidFill>
                  </a:tcPr>
                </a:tc>
                <a:extLst>
                  <a:ext uri="{0D108BD9-81ED-4DB2-BD59-A6C34878D82A}">
                    <a16:rowId xmlns:a16="http://schemas.microsoft.com/office/drawing/2014/main" xmlns="" val="3137437316"/>
                  </a:ext>
                </a:extLst>
              </a:tr>
              <a:tr h="161925">
                <a:tc>
                  <a:txBody>
                    <a:bodyPr/>
                    <a:lstStyle/>
                    <a:p>
                      <a:pPr algn="ctr" fontAlgn="b"/>
                      <a:r>
                        <a:rPr lang="es-MX" sz="1000" b="1" i="0" u="none" strike="noStrike" dirty="0">
                          <a:effectLst/>
                          <a:latin typeface="Arial" panose="020B0604020202020204" pitchFamily="34" charset="0"/>
                        </a:rPr>
                        <a:t>Fecha</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4F81BD"/>
                    </a:solidFill>
                  </a:tcPr>
                </a:tc>
                <a:tc>
                  <a:txBody>
                    <a:bodyPr/>
                    <a:lstStyle/>
                    <a:p>
                      <a:pPr algn="ctr" fontAlgn="b"/>
                      <a:r>
                        <a:rPr lang="es-MX" sz="1000" b="1" i="0" u="none" strike="noStrike" dirty="0">
                          <a:effectLst/>
                          <a:latin typeface="Arial" panose="020B0604020202020204" pitchFamily="34" charset="0"/>
                        </a:rPr>
                        <a:t>Plazo</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4F81BD"/>
                    </a:solidFill>
                  </a:tcPr>
                </a:tc>
                <a:tc>
                  <a:txBody>
                    <a:bodyPr/>
                    <a:lstStyle/>
                    <a:p>
                      <a:pPr algn="ctr" fontAlgn="b"/>
                      <a:r>
                        <a:rPr lang="es-MX" sz="1000" b="1" i="0" u="none" strike="noStrike" dirty="0">
                          <a:effectLst/>
                          <a:latin typeface="Arial" panose="020B0604020202020204" pitchFamily="34" charset="0"/>
                        </a:rPr>
                        <a:t>Tasa fwd 28 días</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4F81BD"/>
                    </a:solidFill>
                  </a:tcPr>
                </a:tc>
                <a:tc>
                  <a:txBody>
                    <a:bodyPr/>
                    <a:lstStyle/>
                    <a:p>
                      <a:pPr algn="ctr" fontAlgn="b"/>
                      <a:r>
                        <a:rPr lang="es-MX" sz="1000" b="1" i="0" u="none" strike="noStrike" dirty="0">
                          <a:effectLst/>
                          <a:latin typeface="Arial" panose="020B0604020202020204" pitchFamily="34" charset="0"/>
                        </a:rPr>
                        <a:t>Tasa fwd 91 días</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4F81BD"/>
                    </a:solidFill>
                  </a:tcPr>
                </a:tc>
                <a:tc>
                  <a:txBody>
                    <a:bodyPr/>
                    <a:lstStyle/>
                    <a:p>
                      <a:pPr algn="ctr" fontAlgn="b"/>
                      <a:r>
                        <a:rPr lang="es-MX" sz="1000" b="1" i="0" u="none" strike="noStrike" dirty="0">
                          <a:effectLst/>
                          <a:latin typeface="Arial" panose="020B0604020202020204" pitchFamily="34" charset="0"/>
                        </a:rPr>
                        <a:t>Tasa fwd 182 días</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4F81BD"/>
                    </a:solidFill>
                  </a:tcPr>
                </a:tc>
                <a:tc>
                  <a:txBody>
                    <a:bodyPr/>
                    <a:lstStyle/>
                    <a:p>
                      <a:pPr algn="ctr" fontAlgn="b"/>
                      <a:r>
                        <a:rPr lang="es-MX" sz="1000" b="1" i="0" u="none" strike="noStrike" dirty="0">
                          <a:effectLst/>
                          <a:latin typeface="Arial" panose="020B0604020202020204" pitchFamily="34" charset="0"/>
                        </a:rPr>
                        <a:t>FRA - CETES 28D</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4F81BD"/>
                    </a:solidFill>
                  </a:tcPr>
                </a:tc>
                <a:tc>
                  <a:txBody>
                    <a:bodyPr/>
                    <a:lstStyle/>
                    <a:p>
                      <a:pPr algn="ctr" fontAlgn="b"/>
                      <a:r>
                        <a:rPr lang="es-MX" sz="1000" b="1" i="0" u="none" strike="noStrike" dirty="0">
                          <a:effectLst/>
                          <a:latin typeface="Arial" panose="020B0604020202020204" pitchFamily="34" charset="0"/>
                        </a:rPr>
                        <a:t>FRA - CETES 91D</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4F81BD"/>
                    </a:solidFill>
                  </a:tcPr>
                </a:tc>
                <a:tc>
                  <a:txBody>
                    <a:bodyPr/>
                    <a:lstStyle/>
                    <a:p>
                      <a:pPr algn="ctr" fontAlgn="b"/>
                      <a:r>
                        <a:rPr lang="es-MX" sz="1000" b="1" i="0" u="none" strike="noStrike" dirty="0">
                          <a:effectLst/>
                          <a:latin typeface="Arial" panose="020B0604020202020204" pitchFamily="34" charset="0"/>
                        </a:rPr>
                        <a:t>FRA - CETES 182D</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4F81BD"/>
                    </a:solidFill>
                  </a:tcPr>
                </a:tc>
                <a:extLst>
                  <a:ext uri="{0D108BD9-81ED-4DB2-BD59-A6C34878D82A}">
                    <a16:rowId xmlns:a16="http://schemas.microsoft.com/office/drawing/2014/main" xmlns="" val="2137194562"/>
                  </a:ext>
                </a:extLst>
              </a:tr>
              <a:tr h="190500">
                <a:tc>
                  <a:txBody>
                    <a:bodyPr/>
                    <a:lstStyle/>
                    <a:p>
                      <a:pPr algn="ctr" fontAlgn="b"/>
                      <a:r>
                        <a:rPr lang="es-MX" sz="1100" b="0" i="0" u="none" strike="noStrike" dirty="0">
                          <a:solidFill>
                            <a:srgbClr val="000000"/>
                          </a:solidFill>
                          <a:effectLst/>
                          <a:latin typeface="Calibri" panose="020F0502020204030204" pitchFamily="34" charset="0"/>
                        </a:rPr>
                        <a:t>10/08/2017</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99"/>
                    </a:solidFill>
                  </a:tcPr>
                </a:tc>
                <a:tc>
                  <a:txBody>
                    <a:bodyPr/>
                    <a:lstStyle/>
                    <a:p>
                      <a:pPr algn="ctr" fontAlgn="b"/>
                      <a:r>
                        <a:rPr lang="es-MX" sz="1000" b="0" i="0" u="none" strike="noStrike" dirty="0">
                          <a:effectLst/>
                          <a:latin typeface="Arial" panose="020B0604020202020204" pitchFamily="34" charset="0"/>
                        </a:rPr>
                        <a:t>3</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MX" sz="1000" b="0" i="0" u="none" strike="noStrike" dirty="0">
                          <a:effectLst/>
                          <a:latin typeface="Arial" panose="020B0604020202020204" pitchFamily="34" charset="0"/>
                        </a:rPr>
                        <a:t>7.008%</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MX" sz="1000" b="0" i="0" u="none" strike="noStrike" dirty="0">
                          <a:effectLst/>
                          <a:latin typeface="Arial" panose="020B0604020202020204" pitchFamily="34" charset="0"/>
                        </a:rPr>
                        <a:t>7.120%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MX" sz="1000" b="0" i="0" u="none" strike="noStrike" dirty="0">
                          <a:effectLst/>
                          <a:latin typeface="Arial" panose="020B0604020202020204" pitchFamily="34" charset="0"/>
                        </a:rPr>
                        <a:t>7.137%</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MX" sz="1000" b="0" i="0" u="none" strike="noStrike" dirty="0">
                          <a:effectLst/>
                          <a:latin typeface="Arial" panose="020B0604020202020204" pitchFamily="34" charset="0"/>
                        </a:rPr>
                        <a:t>0.00%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MX" sz="1000" b="0" i="0" u="none" strike="noStrike" dirty="0">
                          <a:effectLst/>
                          <a:latin typeface="Arial" panose="020B0604020202020204" pitchFamily="34" charset="0"/>
                        </a:rPr>
                        <a:t>0.00%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MX" sz="1000" b="0" i="0" u="none" strike="noStrike" dirty="0">
                          <a:effectLst/>
                          <a:latin typeface="Arial" panose="020B0604020202020204" pitchFamily="34" charset="0"/>
                        </a:rPr>
                        <a:t>0.00%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665428043"/>
                  </a:ext>
                </a:extLst>
              </a:tr>
              <a:tr h="190500">
                <a:tc>
                  <a:txBody>
                    <a:bodyPr/>
                    <a:lstStyle/>
                    <a:p>
                      <a:pPr algn="ctr" fontAlgn="b"/>
                      <a:r>
                        <a:rPr lang="es-MX" sz="1100" b="0" i="0" u="none" strike="noStrike" dirty="0">
                          <a:solidFill>
                            <a:srgbClr val="000000"/>
                          </a:solidFill>
                          <a:effectLst/>
                          <a:latin typeface="Calibri" panose="020F0502020204030204" pitchFamily="34" charset="0"/>
                        </a:rPr>
                        <a:t>28/09/2017</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99"/>
                    </a:solidFill>
                  </a:tcPr>
                </a:tc>
                <a:tc>
                  <a:txBody>
                    <a:bodyPr/>
                    <a:lstStyle/>
                    <a:p>
                      <a:pPr algn="ctr" fontAlgn="b"/>
                      <a:r>
                        <a:rPr lang="es-MX" sz="1000" b="0" i="0" u="none" strike="noStrike" dirty="0">
                          <a:effectLst/>
                          <a:latin typeface="Arial" panose="020B0604020202020204" pitchFamily="34" charset="0"/>
                        </a:rPr>
                        <a:t>52</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MX" sz="1000" b="0" i="0" u="none" strike="noStrike" dirty="0">
                          <a:effectLst/>
                          <a:latin typeface="Arial" panose="020B0604020202020204" pitchFamily="34" charset="0"/>
                        </a:rPr>
                        <a:t>7.156%</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MX" sz="1000" b="0" i="0" u="none" strike="noStrike" dirty="0">
                          <a:effectLst/>
                          <a:latin typeface="Arial" panose="020B0604020202020204" pitchFamily="34" charset="0"/>
                        </a:rPr>
                        <a:t>7.106%</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MX" sz="1000" b="0" i="0" u="none" strike="noStrike" dirty="0">
                          <a:effectLst/>
                          <a:latin typeface="Arial" panose="020B0604020202020204" pitchFamily="34" charset="0"/>
                        </a:rPr>
                        <a:t>7.045%</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MX" sz="1000" b="0" i="0" u="none" strike="noStrike" dirty="0">
                          <a:effectLst/>
                          <a:latin typeface="Arial" panose="020B0604020202020204" pitchFamily="34" charset="0"/>
                        </a:rPr>
                        <a:t>0.15%</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MX" sz="1000" b="0" i="0" u="none" strike="noStrike" dirty="0">
                          <a:effectLst/>
                          <a:latin typeface="Arial" panose="020B0604020202020204" pitchFamily="34" charset="0"/>
                        </a:rPr>
                        <a:t>-0.01%</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MX" sz="1000" b="0" i="0" u="none" strike="noStrike" dirty="0">
                          <a:effectLst/>
                          <a:latin typeface="Arial" panose="020B0604020202020204" pitchFamily="34" charset="0"/>
                        </a:rPr>
                        <a:t>-0.10%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111045841"/>
                  </a:ext>
                </a:extLst>
              </a:tr>
              <a:tr h="190500">
                <a:tc>
                  <a:txBody>
                    <a:bodyPr/>
                    <a:lstStyle/>
                    <a:p>
                      <a:pPr algn="ctr" fontAlgn="b"/>
                      <a:r>
                        <a:rPr lang="es-MX" sz="1100" b="0" i="0" u="none" strike="noStrike" dirty="0">
                          <a:solidFill>
                            <a:srgbClr val="000000"/>
                          </a:solidFill>
                          <a:effectLst/>
                          <a:latin typeface="Calibri" panose="020F0502020204030204" pitchFamily="34" charset="0"/>
                        </a:rPr>
                        <a:t>09/11/2017</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99"/>
                    </a:solidFill>
                  </a:tcPr>
                </a:tc>
                <a:tc>
                  <a:txBody>
                    <a:bodyPr/>
                    <a:lstStyle/>
                    <a:p>
                      <a:pPr algn="ctr" fontAlgn="b"/>
                      <a:r>
                        <a:rPr lang="es-MX" sz="1000" b="0" i="0" u="none" strike="noStrike" dirty="0">
                          <a:effectLst/>
                          <a:latin typeface="Arial" panose="020B0604020202020204" pitchFamily="34" charset="0"/>
                        </a:rPr>
                        <a:t>94</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MX" sz="1000" b="0" i="0" u="none" strike="noStrike" dirty="0">
                          <a:effectLst/>
                          <a:latin typeface="Arial" panose="020B0604020202020204" pitchFamily="34" charset="0"/>
                        </a:rPr>
                        <a:t>6.990%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MX" sz="1000" b="0" i="0" u="none" strike="noStrike" dirty="0">
                          <a:effectLst/>
                          <a:latin typeface="Arial" panose="020B0604020202020204" pitchFamily="34" charset="0"/>
                        </a:rPr>
                        <a:t>7.028%</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MX" sz="1000" b="0" i="0" u="none" strike="noStrike" dirty="0">
                          <a:effectLst/>
                          <a:latin typeface="Arial" panose="020B0604020202020204" pitchFamily="34" charset="0"/>
                        </a:rPr>
                        <a:t>7.009%</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MX" sz="1000" b="0" i="0" u="none" strike="noStrike" dirty="0">
                          <a:effectLst/>
                          <a:latin typeface="Arial" panose="020B0604020202020204" pitchFamily="34" charset="0"/>
                        </a:rPr>
                        <a:t>-0.02%</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MX" sz="1000" b="0" i="0" u="none" strike="noStrike" dirty="0">
                          <a:effectLst/>
                          <a:latin typeface="Arial" panose="020B0604020202020204" pitchFamily="34" charset="0"/>
                        </a:rPr>
                        <a:t>-0.09%</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MX" sz="1000" b="0" i="0" u="none" strike="noStrike" dirty="0">
                          <a:effectLst/>
                          <a:latin typeface="Arial" panose="020B0604020202020204" pitchFamily="34" charset="0"/>
                        </a:rPr>
                        <a:t>-0.13%</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2439261917"/>
                  </a:ext>
                </a:extLst>
              </a:tr>
              <a:tr h="190500">
                <a:tc>
                  <a:txBody>
                    <a:bodyPr/>
                    <a:lstStyle/>
                    <a:p>
                      <a:pPr algn="ctr" fontAlgn="b"/>
                      <a:r>
                        <a:rPr lang="es-MX" sz="1100" b="0" i="0" u="none" strike="noStrike" dirty="0">
                          <a:solidFill>
                            <a:srgbClr val="000000"/>
                          </a:solidFill>
                          <a:effectLst/>
                          <a:latin typeface="Calibri" panose="020F0502020204030204" pitchFamily="34" charset="0"/>
                        </a:rPr>
                        <a:t>14/12/2017</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99"/>
                    </a:solidFill>
                  </a:tcPr>
                </a:tc>
                <a:tc>
                  <a:txBody>
                    <a:bodyPr/>
                    <a:lstStyle/>
                    <a:p>
                      <a:pPr algn="ctr" fontAlgn="b"/>
                      <a:r>
                        <a:rPr lang="es-MX" sz="1000" b="0" i="0" u="none" strike="noStrike" dirty="0">
                          <a:effectLst/>
                          <a:latin typeface="Arial" panose="020B0604020202020204" pitchFamily="34" charset="0"/>
                        </a:rPr>
                        <a:t>129</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MX" sz="1000" b="0" i="0" u="none" strike="noStrike" dirty="0">
                          <a:effectLst/>
                          <a:latin typeface="Arial" panose="020B0604020202020204" pitchFamily="34" charset="0"/>
                        </a:rPr>
                        <a:t>6.989%</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MX" sz="1000" b="0" i="0" u="none" strike="noStrike" dirty="0">
                          <a:effectLst/>
                          <a:latin typeface="Arial" panose="020B0604020202020204" pitchFamily="34" charset="0"/>
                        </a:rPr>
                        <a:t>6.904%</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MX" sz="1000" b="0" i="0" u="none" strike="noStrike" dirty="0">
                          <a:effectLst/>
                          <a:latin typeface="Arial" panose="020B0604020202020204" pitchFamily="34" charset="0"/>
                        </a:rPr>
                        <a:t>7.006%</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MX" sz="1000" b="0" i="0" u="none" strike="noStrike" dirty="0">
                          <a:effectLst/>
                          <a:latin typeface="Arial" panose="020B0604020202020204" pitchFamily="34" charset="0"/>
                        </a:rPr>
                        <a:t>-0.02%</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MX" sz="1000" b="0" i="0" u="none" strike="noStrike" dirty="0">
                          <a:effectLst/>
                          <a:latin typeface="Arial" panose="020B0604020202020204" pitchFamily="34" charset="0"/>
                        </a:rPr>
                        <a:t>-0.22%</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MX" sz="1000" b="0" i="0" u="none" strike="noStrike" dirty="0">
                          <a:effectLst/>
                          <a:latin typeface="Arial" panose="020B0604020202020204" pitchFamily="34" charset="0"/>
                        </a:rPr>
                        <a:t>-0.13%</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367745785"/>
                  </a:ext>
                </a:extLst>
              </a:tr>
              <a:tr h="190500">
                <a:tc>
                  <a:txBody>
                    <a:bodyPr/>
                    <a:lstStyle/>
                    <a:p>
                      <a:pPr algn="ctr" fontAlgn="b"/>
                      <a:r>
                        <a:rPr lang="es-MX" sz="1100" b="0" i="0" u="none" strike="noStrike" dirty="0">
                          <a:solidFill>
                            <a:srgbClr val="000000"/>
                          </a:solidFill>
                          <a:effectLst/>
                          <a:latin typeface="Calibri" panose="020F0502020204030204" pitchFamily="34" charset="0"/>
                        </a:rPr>
                        <a:t>26/03/2018</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99"/>
                    </a:solidFill>
                  </a:tcPr>
                </a:tc>
                <a:tc>
                  <a:txBody>
                    <a:bodyPr/>
                    <a:lstStyle/>
                    <a:p>
                      <a:pPr algn="ctr" fontAlgn="b"/>
                      <a:r>
                        <a:rPr lang="es-MX" sz="1000" b="0" i="0" u="none" strike="noStrike" dirty="0">
                          <a:effectLst/>
                          <a:latin typeface="Arial" panose="020B0604020202020204" pitchFamily="34" charset="0"/>
                        </a:rPr>
                        <a:t>231</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MX" sz="1000" b="0" i="0" u="none" strike="noStrike" dirty="0">
                          <a:effectLst/>
                          <a:latin typeface="Arial" panose="020B0604020202020204" pitchFamily="34" charset="0"/>
                        </a:rPr>
                        <a:t>6.893%</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MX" sz="1000" b="0" i="0" u="none" strike="noStrike" dirty="0">
                          <a:effectLst/>
                          <a:latin typeface="Arial" panose="020B0604020202020204" pitchFamily="34" charset="0"/>
                        </a:rPr>
                        <a:t>6.990%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MX" sz="1000" b="0" i="0" u="none" strike="noStrike" dirty="0">
                          <a:effectLst/>
                          <a:latin typeface="Arial" panose="020B0604020202020204" pitchFamily="34" charset="0"/>
                        </a:rPr>
                        <a:t>6.946%</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MX" sz="1000" b="0" i="0" u="none" strike="noStrike" dirty="0">
                          <a:effectLst/>
                          <a:latin typeface="Arial" panose="020B0604020202020204" pitchFamily="34" charset="0"/>
                        </a:rPr>
                        <a:t>-0.12%</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MX" sz="1000" b="0" i="0" u="none" strike="noStrike" dirty="0">
                          <a:effectLst/>
                          <a:latin typeface="Arial" panose="020B0604020202020204" pitchFamily="34" charset="0"/>
                        </a:rPr>
                        <a:t>-0.13%</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MX" sz="1000" b="0" i="0" u="none" strike="noStrike" dirty="0">
                          <a:effectLst/>
                          <a:latin typeface="Arial" panose="020B0604020202020204" pitchFamily="34" charset="0"/>
                        </a:rPr>
                        <a:t>-0.19%</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043437403"/>
                  </a:ext>
                </a:extLst>
              </a:tr>
            </a:tbl>
          </a:graphicData>
        </a:graphic>
      </p:graphicFrame>
      <p:sp>
        <p:nvSpPr>
          <p:cNvPr id="3" name="2 Marcador de número de diapositiva"/>
          <p:cNvSpPr>
            <a:spLocks noGrp="1"/>
          </p:cNvSpPr>
          <p:nvPr>
            <p:ph type="sldNum" sz="quarter" idx="12"/>
          </p:nvPr>
        </p:nvSpPr>
        <p:spPr/>
        <p:txBody>
          <a:bodyPr/>
          <a:lstStyle/>
          <a:p>
            <a:fld id="{05E83AA4-A00D-4AA0-8FE8-B93C9F3EC141}" type="slidenum">
              <a:rPr lang="es-ES" altLang="es-MX" smtClean="0">
                <a:latin typeface="Century Gothic" panose="020B0502020202020204" pitchFamily="34" charset="0"/>
              </a:rPr>
              <a:pPr/>
              <a:t>95</a:t>
            </a:fld>
            <a:endParaRPr lang="es-ES" altLang="es-MX" dirty="0">
              <a:latin typeface="Century Gothic" panose="020B0502020202020204" pitchFamily="34" charset="0"/>
            </a:endParaRPr>
          </a:p>
        </p:txBody>
      </p:sp>
    </p:spTree>
    <p:extLst>
      <p:ext uri="{BB962C8B-B14F-4D97-AF65-F5344CB8AC3E}">
        <p14:creationId xmlns:p14="http://schemas.microsoft.com/office/powerpoint/2010/main" val="1039454647"/>
      </p:ext>
    </p:extLst>
  </p:cSld>
  <p:clrMapOvr>
    <a:masterClrMapping/>
  </p:clrMapOvr>
  <p:timing>
    <p:tnLst>
      <p:par>
        <p:cTn id="1" dur="indefinite" restart="never" nodeType="tmRoot"/>
      </p:par>
    </p:tnLst>
  </p:timing>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457199" y="274638"/>
            <a:ext cx="7280031" cy="631825"/>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normAutofit/>
          </a:bodyPr>
          <a:lstStyle/>
          <a:p>
            <a:pPr fontAlgn="base">
              <a:spcAft>
                <a:spcPct val="0"/>
              </a:spcAft>
            </a:pPr>
            <a:r>
              <a:rPr lang="es-MX" sz="2000" b="1" dirty="0">
                <a:latin typeface="Century Gothic" panose="020B0502020202020204" pitchFamily="34" charset="0"/>
                <a:ea typeface="Myriad Pro"/>
              </a:rPr>
              <a:t>Movimiento del Dólar frente a monedas principales</a:t>
            </a:r>
          </a:p>
        </p:txBody>
      </p:sp>
      <p:graphicFrame>
        <p:nvGraphicFramePr>
          <p:cNvPr id="5" name="1 Gráfico">
            <a:extLst>
              <a:ext uri="{FF2B5EF4-FFF2-40B4-BE49-F238E27FC236}">
                <a16:creationId xmlns:a16="http://schemas.microsoft.com/office/drawing/2014/main" xmlns="" id="{00000000-0008-0000-0000-000002000000}"/>
              </a:ext>
            </a:extLst>
          </p:cNvPr>
          <p:cNvGraphicFramePr>
            <a:graphicFrameLocks noGrp="1"/>
          </p:cNvGraphicFramePr>
          <p:nvPr>
            <p:ph idx="1"/>
            <p:extLst>
              <p:ext uri="{D42A27DB-BD31-4B8C-83A1-F6EECF244321}">
                <p14:modId xmlns:p14="http://schemas.microsoft.com/office/powerpoint/2010/main" val="2742764948"/>
              </p:ext>
            </p:extLst>
          </p:nvPr>
        </p:nvGraphicFramePr>
        <p:xfrm>
          <a:off x="457200" y="1600200"/>
          <a:ext cx="8229600" cy="4525963"/>
        </p:xfrm>
        <a:graphic>
          <a:graphicData uri="http://schemas.openxmlformats.org/drawingml/2006/chart">
            <c:chart xmlns:c="http://schemas.openxmlformats.org/drawingml/2006/chart" xmlns:r="http://schemas.openxmlformats.org/officeDocument/2006/relationships" r:id="rId2"/>
          </a:graphicData>
        </a:graphic>
      </p:graphicFrame>
      <p:sp>
        <p:nvSpPr>
          <p:cNvPr id="3" name="2 Marcador de número de diapositiva"/>
          <p:cNvSpPr>
            <a:spLocks noGrp="1"/>
          </p:cNvSpPr>
          <p:nvPr>
            <p:ph type="sldNum" sz="quarter" idx="12"/>
          </p:nvPr>
        </p:nvSpPr>
        <p:spPr/>
        <p:txBody>
          <a:bodyPr/>
          <a:lstStyle/>
          <a:p>
            <a:fld id="{05E83AA4-A00D-4AA0-8FE8-B93C9F3EC141}" type="slidenum">
              <a:rPr lang="es-ES" altLang="es-MX" smtClean="0"/>
              <a:pPr/>
              <a:t>96</a:t>
            </a:fld>
            <a:endParaRPr lang="es-ES" altLang="es-MX" dirty="0"/>
          </a:p>
        </p:txBody>
      </p:sp>
    </p:spTree>
    <p:extLst>
      <p:ext uri="{BB962C8B-B14F-4D97-AF65-F5344CB8AC3E}">
        <p14:creationId xmlns:p14="http://schemas.microsoft.com/office/powerpoint/2010/main" val="1768189341"/>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7" name="Marcador de contenido 26">
            <a:extLst>
              <a:ext uri="{FF2B5EF4-FFF2-40B4-BE49-F238E27FC236}">
                <a16:creationId xmlns:a16="http://schemas.microsoft.com/office/drawing/2014/main" xmlns="" id="{44E43E6D-BBD5-47D2-8C5B-40A19F4AC275}"/>
              </a:ext>
            </a:extLst>
          </p:cNvPr>
          <p:cNvGraphicFramePr>
            <a:graphicFrameLocks noGrp="1"/>
          </p:cNvGraphicFramePr>
          <p:nvPr>
            <p:ph idx="1"/>
            <p:extLst>
              <p:ext uri="{D42A27DB-BD31-4B8C-83A1-F6EECF244321}">
                <p14:modId xmlns:p14="http://schemas.microsoft.com/office/powerpoint/2010/main" val="110368560"/>
              </p:ext>
            </p:extLst>
          </p:nvPr>
        </p:nvGraphicFramePr>
        <p:xfrm>
          <a:off x="305645" y="1600200"/>
          <a:ext cx="5087923" cy="4525963"/>
        </p:xfrm>
        <a:graphic>
          <a:graphicData uri="http://schemas.openxmlformats.org/drawingml/2006/chart">
            <c:chart xmlns:c="http://schemas.openxmlformats.org/drawingml/2006/chart" xmlns:r="http://schemas.openxmlformats.org/officeDocument/2006/relationships" r:id="rId2"/>
          </a:graphicData>
        </a:graphic>
      </p:graphicFrame>
      <p:sp>
        <p:nvSpPr>
          <p:cNvPr id="2" name="1 Título"/>
          <p:cNvSpPr>
            <a:spLocks noGrp="1"/>
          </p:cNvSpPr>
          <p:nvPr>
            <p:ph type="title"/>
          </p:nvPr>
        </p:nvSpPr>
        <p:spPr>
          <a:xfrm>
            <a:off x="457199" y="274639"/>
            <a:ext cx="6777789" cy="631524"/>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r>
              <a:rPr lang="es-MX" sz="2000" b="1" dirty="0">
                <a:latin typeface="Century Gothic" panose="020B0502020202020204" pitchFamily="34" charset="0"/>
              </a:rPr>
              <a:t>Información Banxico: EXTRANJEROS</a:t>
            </a:r>
          </a:p>
        </p:txBody>
      </p:sp>
      <p:sp>
        <p:nvSpPr>
          <p:cNvPr id="5" name="4 CuadroTexto"/>
          <p:cNvSpPr txBox="1"/>
          <p:nvPr/>
        </p:nvSpPr>
        <p:spPr>
          <a:xfrm>
            <a:off x="3918153" y="1790977"/>
            <a:ext cx="1151277" cy="246221"/>
          </a:xfrm>
          <a:prstGeom prst="rect">
            <a:avLst/>
          </a:prstGeom>
          <a:noFill/>
        </p:spPr>
        <p:txBody>
          <a:bodyPr wrap="none" rtlCol="0">
            <a:spAutoFit/>
          </a:bodyPr>
          <a:lstStyle/>
          <a:p>
            <a:r>
              <a:rPr lang="es-MX" sz="1000" dirty="0">
                <a:latin typeface="Century Gothic" panose="020B0502020202020204" pitchFamily="34" charset="0"/>
              </a:rPr>
              <a:t>YTD=$44 mmdp</a:t>
            </a:r>
          </a:p>
        </p:txBody>
      </p:sp>
      <p:sp>
        <p:nvSpPr>
          <p:cNvPr id="12" name="11 CuadroTexto"/>
          <p:cNvSpPr txBox="1"/>
          <p:nvPr/>
        </p:nvSpPr>
        <p:spPr>
          <a:xfrm>
            <a:off x="3533789" y="1298079"/>
            <a:ext cx="970547" cy="400110"/>
          </a:xfrm>
          <a:prstGeom prst="rect">
            <a:avLst/>
          </a:prstGeom>
          <a:noFill/>
        </p:spPr>
        <p:txBody>
          <a:bodyPr wrap="square" rtlCol="0">
            <a:spAutoFit/>
          </a:bodyPr>
          <a:lstStyle/>
          <a:p>
            <a:r>
              <a:rPr lang="es-MX" sz="1000" dirty="0">
                <a:latin typeface="Century Gothic" panose="020B0502020202020204" pitchFamily="34" charset="0"/>
              </a:rPr>
              <a:t>Trump=$96mmdp</a:t>
            </a:r>
          </a:p>
        </p:txBody>
      </p:sp>
      <p:sp>
        <p:nvSpPr>
          <p:cNvPr id="16" name="CuadroTexto 15">
            <a:extLst>
              <a:ext uri="{FF2B5EF4-FFF2-40B4-BE49-F238E27FC236}">
                <a16:creationId xmlns:a16="http://schemas.microsoft.com/office/drawing/2014/main" xmlns="" id="{90A801CC-6186-4597-BED9-C5B7479B6996}"/>
              </a:ext>
            </a:extLst>
          </p:cNvPr>
          <p:cNvSpPr txBox="1"/>
          <p:nvPr/>
        </p:nvSpPr>
        <p:spPr>
          <a:xfrm>
            <a:off x="5340385" y="1966288"/>
            <a:ext cx="1263487" cy="246221"/>
          </a:xfrm>
          <a:prstGeom prst="rect">
            <a:avLst/>
          </a:prstGeom>
          <a:noFill/>
        </p:spPr>
        <p:txBody>
          <a:bodyPr wrap="none" rtlCol="0">
            <a:spAutoFit/>
          </a:bodyPr>
          <a:lstStyle/>
          <a:p>
            <a:r>
              <a:rPr lang="es-MX" sz="1000" dirty="0">
                <a:latin typeface="Century Gothic" panose="020B0502020202020204" pitchFamily="34" charset="0"/>
              </a:rPr>
              <a:t>Movimientos YTD:</a:t>
            </a:r>
          </a:p>
        </p:txBody>
      </p:sp>
      <p:sp>
        <p:nvSpPr>
          <p:cNvPr id="17" name="CuadroTexto 16">
            <a:extLst>
              <a:ext uri="{FF2B5EF4-FFF2-40B4-BE49-F238E27FC236}">
                <a16:creationId xmlns:a16="http://schemas.microsoft.com/office/drawing/2014/main" xmlns="" id="{417DB498-5A10-4436-9AA5-CB122DA2512A}"/>
              </a:ext>
            </a:extLst>
          </p:cNvPr>
          <p:cNvSpPr txBox="1"/>
          <p:nvPr/>
        </p:nvSpPr>
        <p:spPr>
          <a:xfrm>
            <a:off x="5340385" y="3514850"/>
            <a:ext cx="1378904" cy="246221"/>
          </a:xfrm>
          <a:prstGeom prst="rect">
            <a:avLst/>
          </a:prstGeom>
          <a:noFill/>
        </p:spPr>
        <p:txBody>
          <a:bodyPr wrap="none" rtlCol="0">
            <a:spAutoFit/>
          </a:bodyPr>
          <a:lstStyle/>
          <a:p>
            <a:r>
              <a:rPr lang="es-MX" sz="1000" dirty="0">
                <a:latin typeface="Century Gothic" panose="020B0502020202020204" pitchFamily="34" charset="0"/>
              </a:rPr>
              <a:t>Distribución actual:</a:t>
            </a:r>
          </a:p>
        </p:txBody>
      </p:sp>
      <p:cxnSp>
        <p:nvCxnSpPr>
          <p:cNvPr id="21" name="5 Conector recto">
            <a:extLst>
              <a:ext uri="{FF2B5EF4-FFF2-40B4-BE49-F238E27FC236}">
                <a16:creationId xmlns:a16="http://schemas.microsoft.com/office/drawing/2014/main" xmlns="" id="{45069110-08B0-47BE-8F42-822840FA4BE4}"/>
              </a:ext>
            </a:extLst>
          </p:cNvPr>
          <p:cNvCxnSpPr>
            <a:cxnSpLocks/>
          </p:cNvCxnSpPr>
          <p:nvPr/>
        </p:nvCxnSpPr>
        <p:spPr>
          <a:xfrm>
            <a:off x="1085941" y="2871392"/>
            <a:ext cx="3790809" cy="0"/>
          </a:xfrm>
          <a:prstGeom prst="line">
            <a:avLst/>
          </a:prstGeom>
          <a:ln w="3175"/>
        </p:spPr>
        <p:style>
          <a:lnRef idx="2">
            <a:schemeClr val="accent1"/>
          </a:lnRef>
          <a:fillRef idx="0">
            <a:schemeClr val="accent1"/>
          </a:fillRef>
          <a:effectRef idx="1">
            <a:schemeClr val="accent1"/>
          </a:effectRef>
          <a:fontRef idx="minor">
            <a:schemeClr val="tx1"/>
          </a:fontRef>
        </p:style>
      </p:cxnSp>
      <p:cxnSp>
        <p:nvCxnSpPr>
          <p:cNvPr id="22" name="8 Conector recto">
            <a:extLst>
              <a:ext uri="{FF2B5EF4-FFF2-40B4-BE49-F238E27FC236}">
                <a16:creationId xmlns:a16="http://schemas.microsoft.com/office/drawing/2014/main" xmlns="" id="{43F08523-83D5-44B9-AD1E-9237161F113B}"/>
              </a:ext>
            </a:extLst>
          </p:cNvPr>
          <p:cNvCxnSpPr>
            <a:cxnSpLocks/>
          </p:cNvCxnSpPr>
          <p:nvPr/>
        </p:nvCxnSpPr>
        <p:spPr>
          <a:xfrm flipV="1">
            <a:off x="3066743" y="2010823"/>
            <a:ext cx="0" cy="3132863"/>
          </a:xfrm>
          <a:prstGeom prst="line">
            <a:avLst/>
          </a:prstGeom>
          <a:ln w="9525"/>
        </p:spPr>
        <p:style>
          <a:lnRef idx="2">
            <a:schemeClr val="accent1"/>
          </a:lnRef>
          <a:fillRef idx="0">
            <a:schemeClr val="accent1"/>
          </a:fillRef>
          <a:effectRef idx="1">
            <a:schemeClr val="accent1"/>
          </a:effectRef>
          <a:fontRef idx="minor">
            <a:schemeClr val="tx1"/>
          </a:fontRef>
        </p:style>
      </p:cxnSp>
      <p:cxnSp>
        <p:nvCxnSpPr>
          <p:cNvPr id="23" name="14 Conector recto">
            <a:extLst>
              <a:ext uri="{FF2B5EF4-FFF2-40B4-BE49-F238E27FC236}">
                <a16:creationId xmlns:a16="http://schemas.microsoft.com/office/drawing/2014/main" xmlns="" id="{0D07253B-2215-455D-AF3B-4E7E0FB6FB26}"/>
              </a:ext>
            </a:extLst>
          </p:cNvPr>
          <p:cNvCxnSpPr>
            <a:cxnSpLocks/>
          </p:cNvCxnSpPr>
          <p:nvPr/>
        </p:nvCxnSpPr>
        <p:spPr>
          <a:xfrm flipV="1">
            <a:off x="3431814" y="2036428"/>
            <a:ext cx="0" cy="3092483"/>
          </a:xfrm>
          <a:prstGeom prst="line">
            <a:avLst/>
          </a:prstGeom>
          <a:ln w="9525"/>
        </p:spPr>
        <p:style>
          <a:lnRef idx="2">
            <a:schemeClr val="accent1"/>
          </a:lnRef>
          <a:fillRef idx="0">
            <a:schemeClr val="accent1"/>
          </a:fillRef>
          <a:effectRef idx="1">
            <a:schemeClr val="accent1"/>
          </a:effectRef>
          <a:fontRef idx="minor">
            <a:schemeClr val="tx1"/>
          </a:fontRef>
        </p:style>
      </p:cxnSp>
      <p:sp>
        <p:nvSpPr>
          <p:cNvPr id="24" name="6 Rectángulo">
            <a:extLst>
              <a:ext uri="{FF2B5EF4-FFF2-40B4-BE49-F238E27FC236}">
                <a16:creationId xmlns:a16="http://schemas.microsoft.com/office/drawing/2014/main" xmlns="" id="{DD14A9F2-A45A-4B52-BB16-6E229C624466}"/>
              </a:ext>
            </a:extLst>
          </p:cNvPr>
          <p:cNvSpPr/>
          <p:nvPr/>
        </p:nvSpPr>
        <p:spPr>
          <a:xfrm>
            <a:off x="3678936" y="2060281"/>
            <a:ext cx="266289" cy="3085046"/>
          </a:xfrm>
          <a:prstGeom prst="rect">
            <a:avLst/>
          </a:prstGeom>
          <a:solidFill>
            <a:schemeClr val="accent6">
              <a:alpha val="10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MX" sz="1000" dirty="0">
              <a:latin typeface="Century Gothic" panose="020B0502020202020204" pitchFamily="34" charset="0"/>
            </a:endParaRPr>
          </a:p>
        </p:txBody>
      </p:sp>
      <p:sp>
        <p:nvSpPr>
          <p:cNvPr id="25" name="10 Rectángulo">
            <a:extLst>
              <a:ext uri="{FF2B5EF4-FFF2-40B4-BE49-F238E27FC236}">
                <a16:creationId xmlns:a16="http://schemas.microsoft.com/office/drawing/2014/main" xmlns="" id="{28EAF559-93BF-4F42-9998-00612CE91AB2}"/>
              </a:ext>
            </a:extLst>
          </p:cNvPr>
          <p:cNvSpPr/>
          <p:nvPr/>
        </p:nvSpPr>
        <p:spPr>
          <a:xfrm>
            <a:off x="3441696" y="2053206"/>
            <a:ext cx="242877" cy="3092483"/>
          </a:xfrm>
          <a:prstGeom prst="rect">
            <a:avLst/>
          </a:prstGeom>
          <a:solidFill>
            <a:srgbClr val="0070C0">
              <a:alpha val="10000"/>
            </a:srgb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MX" sz="1000" dirty="0">
              <a:latin typeface="Century Gothic" panose="020B0502020202020204" pitchFamily="34" charset="0"/>
            </a:endParaRPr>
          </a:p>
        </p:txBody>
      </p:sp>
      <p:sp>
        <p:nvSpPr>
          <p:cNvPr id="28" name="10 Rectángulo">
            <a:extLst>
              <a:ext uri="{FF2B5EF4-FFF2-40B4-BE49-F238E27FC236}">
                <a16:creationId xmlns:a16="http://schemas.microsoft.com/office/drawing/2014/main" xmlns="" id="{FB9F098C-5A33-4BE5-8BCB-4006C7AC2FED}"/>
              </a:ext>
            </a:extLst>
          </p:cNvPr>
          <p:cNvSpPr/>
          <p:nvPr/>
        </p:nvSpPr>
        <p:spPr>
          <a:xfrm>
            <a:off x="3956238" y="2025725"/>
            <a:ext cx="242877" cy="3085046"/>
          </a:xfrm>
          <a:prstGeom prst="rect">
            <a:avLst/>
          </a:prstGeom>
          <a:solidFill>
            <a:srgbClr val="0070C0">
              <a:alpha val="10000"/>
            </a:srgb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MX" sz="1000" dirty="0">
              <a:latin typeface="Century Gothic" panose="020B0502020202020204" pitchFamily="34" charset="0"/>
            </a:endParaRPr>
          </a:p>
        </p:txBody>
      </p:sp>
      <p:sp>
        <p:nvSpPr>
          <p:cNvPr id="29" name="6 Rectángulo">
            <a:extLst>
              <a:ext uri="{FF2B5EF4-FFF2-40B4-BE49-F238E27FC236}">
                <a16:creationId xmlns:a16="http://schemas.microsoft.com/office/drawing/2014/main" xmlns="" id="{6412E7F6-FC9E-4537-908C-E3874BED979C}"/>
              </a:ext>
            </a:extLst>
          </p:cNvPr>
          <p:cNvSpPr/>
          <p:nvPr/>
        </p:nvSpPr>
        <p:spPr>
          <a:xfrm>
            <a:off x="4186344" y="2060281"/>
            <a:ext cx="266289" cy="3092483"/>
          </a:xfrm>
          <a:prstGeom prst="rect">
            <a:avLst/>
          </a:prstGeom>
          <a:solidFill>
            <a:schemeClr val="accent6">
              <a:alpha val="10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MX" sz="1000" dirty="0">
              <a:latin typeface="Century Gothic" panose="020B0502020202020204" pitchFamily="34" charset="0"/>
            </a:endParaRPr>
          </a:p>
        </p:txBody>
      </p:sp>
      <p:sp>
        <p:nvSpPr>
          <p:cNvPr id="30" name="10 Rectángulo">
            <a:extLst>
              <a:ext uri="{FF2B5EF4-FFF2-40B4-BE49-F238E27FC236}">
                <a16:creationId xmlns:a16="http://schemas.microsoft.com/office/drawing/2014/main" xmlns="" id="{0A4B9210-2AD4-4354-A94A-52D1C9AB982F}"/>
              </a:ext>
            </a:extLst>
          </p:cNvPr>
          <p:cNvSpPr/>
          <p:nvPr/>
        </p:nvSpPr>
        <p:spPr>
          <a:xfrm>
            <a:off x="4448956" y="2061595"/>
            <a:ext cx="242877" cy="3085046"/>
          </a:xfrm>
          <a:prstGeom prst="rect">
            <a:avLst/>
          </a:prstGeom>
          <a:solidFill>
            <a:srgbClr val="0070C0">
              <a:alpha val="10000"/>
            </a:srgb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MX" sz="1000" dirty="0">
              <a:latin typeface="Century Gothic" panose="020B0502020202020204" pitchFamily="34" charset="0"/>
            </a:endParaRPr>
          </a:p>
        </p:txBody>
      </p:sp>
      <p:sp>
        <p:nvSpPr>
          <p:cNvPr id="31" name="6 Rectángulo">
            <a:extLst>
              <a:ext uri="{FF2B5EF4-FFF2-40B4-BE49-F238E27FC236}">
                <a16:creationId xmlns:a16="http://schemas.microsoft.com/office/drawing/2014/main" xmlns="" id="{F8CC03DF-C8D4-411D-8876-FAA0FBE95E5B}"/>
              </a:ext>
            </a:extLst>
          </p:cNvPr>
          <p:cNvSpPr/>
          <p:nvPr/>
        </p:nvSpPr>
        <p:spPr>
          <a:xfrm>
            <a:off x="4691617" y="2042809"/>
            <a:ext cx="176564" cy="3092483"/>
          </a:xfrm>
          <a:prstGeom prst="rect">
            <a:avLst/>
          </a:prstGeom>
          <a:solidFill>
            <a:schemeClr val="accent6">
              <a:alpha val="10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MX" sz="1000" dirty="0">
              <a:latin typeface="Century Gothic" panose="020B0502020202020204" pitchFamily="34" charset="0"/>
            </a:endParaRPr>
          </a:p>
        </p:txBody>
      </p:sp>
      <p:pic>
        <p:nvPicPr>
          <p:cNvPr id="8" name="Imagen 7">
            <a:extLst>
              <a:ext uri="{FF2B5EF4-FFF2-40B4-BE49-F238E27FC236}">
                <a16:creationId xmlns:a16="http://schemas.microsoft.com/office/drawing/2014/main" xmlns="" id="{5EAB48E8-9247-4301-B258-6CB565605525}"/>
              </a:ext>
            </a:extLst>
          </p:cNvPr>
          <p:cNvPicPr>
            <a:picLocks noChangeAspect="1"/>
          </p:cNvPicPr>
          <p:nvPr/>
        </p:nvPicPr>
        <p:blipFill>
          <a:blip r:embed="rId3"/>
          <a:stretch>
            <a:fillRect/>
          </a:stretch>
        </p:blipFill>
        <p:spPr>
          <a:xfrm>
            <a:off x="5572233" y="3877929"/>
            <a:ext cx="3115326" cy="1871634"/>
          </a:xfrm>
          <a:prstGeom prst="rect">
            <a:avLst/>
          </a:prstGeom>
        </p:spPr>
      </p:pic>
      <p:graphicFrame>
        <p:nvGraphicFramePr>
          <p:cNvPr id="4" name="Tabla 3">
            <a:extLst>
              <a:ext uri="{FF2B5EF4-FFF2-40B4-BE49-F238E27FC236}">
                <a16:creationId xmlns:a16="http://schemas.microsoft.com/office/drawing/2014/main" xmlns="" id="{FA19B25B-8D9F-4A9A-9855-B85507674F67}"/>
              </a:ext>
            </a:extLst>
          </p:cNvPr>
          <p:cNvGraphicFramePr>
            <a:graphicFrameLocks noGrp="1"/>
          </p:cNvGraphicFramePr>
          <p:nvPr>
            <p:extLst>
              <p:ext uri="{D42A27DB-BD31-4B8C-83A1-F6EECF244321}">
                <p14:modId xmlns:p14="http://schemas.microsoft.com/office/powerpoint/2010/main" val="1876462781"/>
              </p:ext>
            </p:extLst>
          </p:nvPr>
        </p:nvGraphicFramePr>
        <p:xfrm>
          <a:off x="5510598" y="2332447"/>
          <a:ext cx="3633402" cy="1000125"/>
        </p:xfrm>
        <a:graphic>
          <a:graphicData uri="http://schemas.openxmlformats.org/drawingml/2006/table">
            <a:tbl>
              <a:tblPr/>
              <a:tblGrid>
                <a:gridCol w="1137131">
                  <a:extLst>
                    <a:ext uri="{9D8B030D-6E8A-4147-A177-3AD203B41FA5}">
                      <a16:colId xmlns:a16="http://schemas.microsoft.com/office/drawing/2014/main" xmlns="" val="3391436477"/>
                    </a:ext>
                  </a:extLst>
                </a:gridCol>
                <a:gridCol w="739134">
                  <a:extLst>
                    <a:ext uri="{9D8B030D-6E8A-4147-A177-3AD203B41FA5}">
                      <a16:colId xmlns:a16="http://schemas.microsoft.com/office/drawing/2014/main" xmlns="" val="4134011541"/>
                    </a:ext>
                  </a:extLst>
                </a:gridCol>
                <a:gridCol w="985513">
                  <a:extLst>
                    <a:ext uri="{9D8B030D-6E8A-4147-A177-3AD203B41FA5}">
                      <a16:colId xmlns:a16="http://schemas.microsoft.com/office/drawing/2014/main" xmlns="" val="3554698029"/>
                    </a:ext>
                  </a:extLst>
                </a:gridCol>
                <a:gridCol w="771624">
                  <a:extLst>
                    <a:ext uri="{9D8B030D-6E8A-4147-A177-3AD203B41FA5}">
                      <a16:colId xmlns:a16="http://schemas.microsoft.com/office/drawing/2014/main" xmlns="" val="2198624449"/>
                    </a:ext>
                  </a:extLst>
                </a:gridCol>
              </a:tblGrid>
              <a:tr h="200025">
                <a:tc>
                  <a:txBody>
                    <a:bodyPr/>
                    <a:lstStyle/>
                    <a:p>
                      <a:pPr algn="l" fontAlgn="b"/>
                      <a:r>
                        <a:rPr lang="es-MX" sz="900" b="1" i="0" u="none" strike="noStrike" dirty="0">
                          <a:solidFill>
                            <a:srgbClr val="000000"/>
                          </a:solidFill>
                          <a:effectLst/>
                          <a:latin typeface="Arial" panose="020B0604020202020204" pitchFamily="34" charset="0"/>
                        </a:rPr>
                        <a:t>Plazo</a:t>
                      </a:r>
                    </a:p>
                  </a:txBody>
                  <a:tcPr marL="0" marR="0" marT="0" marB="0" anchor="b">
                    <a:lnL>
                      <a:noFill/>
                    </a:lnL>
                    <a:lnR>
                      <a:noFill/>
                    </a:lnR>
                    <a:lnT>
                      <a:noFill/>
                    </a:lnT>
                    <a:lnB>
                      <a:noFill/>
                    </a:lnB>
                  </a:tcPr>
                </a:tc>
                <a:tc>
                  <a:txBody>
                    <a:bodyPr/>
                    <a:lstStyle/>
                    <a:p>
                      <a:pPr algn="l" fontAlgn="b"/>
                      <a:r>
                        <a:rPr lang="es-MX" sz="900" b="1" i="0" u="none" strike="noStrike" dirty="0">
                          <a:solidFill>
                            <a:srgbClr val="000000"/>
                          </a:solidFill>
                          <a:effectLst/>
                          <a:latin typeface="Arial" panose="020B0604020202020204" pitchFamily="34" charset="0"/>
                        </a:rPr>
                        <a:t>Ult Monto</a:t>
                      </a:r>
                    </a:p>
                  </a:txBody>
                  <a:tcPr marL="0" marR="0" marT="0" marB="0" anchor="b">
                    <a:lnL>
                      <a:noFill/>
                    </a:lnL>
                    <a:lnR>
                      <a:noFill/>
                    </a:lnR>
                    <a:lnT>
                      <a:noFill/>
                    </a:lnT>
                    <a:lnB>
                      <a:noFill/>
                    </a:lnB>
                  </a:tcPr>
                </a:tc>
                <a:tc>
                  <a:txBody>
                    <a:bodyPr/>
                    <a:lstStyle/>
                    <a:p>
                      <a:pPr algn="l" fontAlgn="b"/>
                      <a:r>
                        <a:rPr lang="es-MX" sz="900" b="1" i="0" u="none" strike="noStrike" dirty="0">
                          <a:solidFill>
                            <a:srgbClr val="000000"/>
                          </a:solidFill>
                          <a:effectLst/>
                          <a:latin typeface="Arial" panose="020B0604020202020204" pitchFamily="34" charset="0"/>
                        </a:rPr>
                        <a:t>Cambio Monto</a:t>
                      </a:r>
                    </a:p>
                  </a:txBody>
                  <a:tcPr marL="0" marR="0" marT="0" marB="0" anchor="b">
                    <a:lnL>
                      <a:noFill/>
                    </a:lnL>
                    <a:lnR>
                      <a:noFill/>
                    </a:lnR>
                    <a:lnT>
                      <a:noFill/>
                    </a:lnT>
                    <a:lnB>
                      <a:noFill/>
                    </a:lnB>
                  </a:tcPr>
                </a:tc>
                <a:tc>
                  <a:txBody>
                    <a:bodyPr/>
                    <a:lstStyle/>
                    <a:p>
                      <a:pPr algn="l" fontAlgn="b"/>
                      <a:r>
                        <a:rPr lang="es-MX" sz="900" b="1" i="0" u="none" strike="noStrike" dirty="0">
                          <a:solidFill>
                            <a:srgbClr val="000000"/>
                          </a:solidFill>
                          <a:effectLst/>
                          <a:latin typeface="Arial" panose="020B0604020202020204" pitchFamily="34" charset="0"/>
                        </a:rPr>
                        <a:t>Cambio (%)</a:t>
                      </a:r>
                    </a:p>
                  </a:txBody>
                  <a:tcPr marL="0" marR="0" marT="0" marB="0" anchor="b">
                    <a:lnL>
                      <a:noFill/>
                    </a:lnL>
                    <a:lnR>
                      <a:noFill/>
                    </a:lnR>
                    <a:lnT>
                      <a:noFill/>
                    </a:lnT>
                    <a:lnB>
                      <a:noFill/>
                    </a:lnB>
                  </a:tcPr>
                </a:tc>
                <a:extLst>
                  <a:ext uri="{0D108BD9-81ED-4DB2-BD59-A6C34878D82A}">
                    <a16:rowId xmlns:a16="http://schemas.microsoft.com/office/drawing/2014/main" xmlns="" val="724665349"/>
                  </a:ext>
                </a:extLst>
              </a:tr>
              <a:tr h="200025">
                <a:tc>
                  <a:txBody>
                    <a:bodyPr/>
                    <a:lstStyle/>
                    <a:p>
                      <a:pPr algn="l" fontAlgn="b"/>
                      <a:r>
                        <a:rPr lang="es-MX" sz="900" b="0" i="0" u="none" strike="noStrike" dirty="0">
                          <a:solidFill>
                            <a:srgbClr val="000000"/>
                          </a:solidFill>
                          <a:effectLst/>
                          <a:latin typeface="Arial" panose="020B0604020202020204" pitchFamily="34" charset="0"/>
                        </a:rPr>
                        <a:t>1-3 años</a:t>
                      </a:r>
                    </a:p>
                  </a:txBody>
                  <a:tcPr marL="0" marR="0" marT="0" marB="0" anchor="b">
                    <a:lnL>
                      <a:noFill/>
                    </a:lnL>
                    <a:lnR>
                      <a:noFill/>
                    </a:lnR>
                    <a:lnT>
                      <a:noFill/>
                    </a:lnT>
                    <a:lnB>
                      <a:noFill/>
                    </a:lnB>
                  </a:tcPr>
                </a:tc>
                <a:tc>
                  <a:txBody>
                    <a:bodyPr/>
                    <a:lstStyle/>
                    <a:p>
                      <a:pPr algn="l" fontAlgn="b"/>
                      <a:r>
                        <a:rPr lang="es-MX" sz="900" b="0" i="0" u="none" strike="noStrike" dirty="0">
                          <a:solidFill>
                            <a:srgbClr val="000000"/>
                          </a:solidFill>
                          <a:effectLst/>
                          <a:latin typeface="Arial" panose="020B0604020202020204" pitchFamily="34" charset="0"/>
                        </a:rPr>
                        <a:t>    749,506.90 </a:t>
                      </a:r>
                    </a:p>
                  </a:txBody>
                  <a:tcPr marL="0" marR="0" marT="0" marB="0" anchor="b">
                    <a:lnL>
                      <a:noFill/>
                    </a:lnL>
                    <a:lnR>
                      <a:noFill/>
                    </a:lnR>
                    <a:lnT>
                      <a:noFill/>
                    </a:lnT>
                    <a:lnB>
                      <a:noFill/>
                    </a:lnB>
                  </a:tcPr>
                </a:tc>
                <a:tc>
                  <a:txBody>
                    <a:bodyPr/>
                    <a:lstStyle/>
                    <a:p>
                      <a:pPr algn="l" fontAlgn="b"/>
                      <a:r>
                        <a:rPr lang="es-MX" sz="900" b="0" i="0" u="none" strike="noStrike" dirty="0">
                          <a:solidFill>
                            <a:srgbClr val="000000"/>
                          </a:solidFill>
                          <a:effectLst/>
                          <a:latin typeface="Arial" panose="020B0604020202020204" pitchFamily="34" charset="0"/>
                        </a:rPr>
                        <a:t>-            21,099.18 </a:t>
                      </a:r>
                    </a:p>
                  </a:txBody>
                  <a:tcPr marL="0" marR="0" marT="0" marB="0" anchor="b">
                    <a:lnL>
                      <a:noFill/>
                    </a:lnL>
                    <a:lnR>
                      <a:noFill/>
                    </a:lnR>
                    <a:lnT>
                      <a:noFill/>
                    </a:lnT>
                    <a:lnB>
                      <a:noFill/>
                    </a:lnB>
                  </a:tcPr>
                </a:tc>
                <a:tc>
                  <a:txBody>
                    <a:bodyPr/>
                    <a:lstStyle/>
                    <a:p>
                      <a:pPr algn="ctr" fontAlgn="b"/>
                      <a:r>
                        <a:rPr lang="es-MX" sz="900" b="0" i="0" u="none" strike="noStrike" dirty="0">
                          <a:solidFill>
                            <a:srgbClr val="000000"/>
                          </a:solidFill>
                          <a:effectLst/>
                          <a:latin typeface="Arial" panose="020B0604020202020204" pitchFamily="34" charset="0"/>
                        </a:rPr>
                        <a:t>-2.74%</a:t>
                      </a:r>
                    </a:p>
                  </a:txBody>
                  <a:tcPr marL="0" marR="0" marT="0" marB="0" anchor="b">
                    <a:lnL>
                      <a:noFill/>
                    </a:lnL>
                    <a:lnR>
                      <a:noFill/>
                    </a:lnR>
                    <a:lnT>
                      <a:noFill/>
                    </a:lnT>
                    <a:lnB>
                      <a:noFill/>
                    </a:lnB>
                  </a:tcPr>
                </a:tc>
                <a:extLst>
                  <a:ext uri="{0D108BD9-81ED-4DB2-BD59-A6C34878D82A}">
                    <a16:rowId xmlns:a16="http://schemas.microsoft.com/office/drawing/2014/main" xmlns="" val="3266364262"/>
                  </a:ext>
                </a:extLst>
              </a:tr>
              <a:tr h="200025">
                <a:tc>
                  <a:txBody>
                    <a:bodyPr/>
                    <a:lstStyle/>
                    <a:p>
                      <a:pPr algn="l" fontAlgn="b"/>
                      <a:r>
                        <a:rPr lang="es-MX" sz="900" b="0" i="0" u="none" strike="noStrike" dirty="0">
                          <a:solidFill>
                            <a:srgbClr val="000000"/>
                          </a:solidFill>
                          <a:effectLst/>
                          <a:latin typeface="Arial" panose="020B0604020202020204" pitchFamily="34" charset="0"/>
                        </a:rPr>
                        <a:t>5-10 años</a:t>
                      </a:r>
                    </a:p>
                  </a:txBody>
                  <a:tcPr marL="0" marR="0" marT="0" marB="0" anchor="b">
                    <a:lnL>
                      <a:noFill/>
                    </a:lnL>
                    <a:lnR>
                      <a:noFill/>
                    </a:lnR>
                    <a:lnT>
                      <a:noFill/>
                    </a:lnT>
                    <a:lnB>
                      <a:noFill/>
                    </a:lnB>
                  </a:tcPr>
                </a:tc>
                <a:tc>
                  <a:txBody>
                    <a:bodyPr/>
                    <a:lstStyle/>
                    <a:p>
                      <a:pPr algn="l" fontAlgn="b"/>
                      <a:r>
                        <a:rPr lang="es-MX" sz="900" b="0" i="0" u="none" strike="noStrike" dirty="0">
                          <a:solidFill>
                            <a:srgbClr val="000000"/>
                          </a:solidFill>
                          <a:effectLst/>
                          <a:latin typeface="Arial" panose="020B0604020202020204" pitchFamily="34" charset="0"/>
                        </a:rPr>
                        <a:t>    477,534.28 </a:t>
                      </a:r>
                    </a:p>
                  </a:txBody>
                  <a:tcPr marL="0" marR="0" marT="0" marB="0" anchor="b">
                    <a:lnL>
                      <a:noFill/>
                    </a:lnL>
                    <a:lnR>
                      <a:noFill/>
                    </a:lnR>
                    <a:lnT>
                      <a:noFill/>
                    </a:lnT>
                    <a:lnB>
                      <a:noFill/>
                    </a:lnB>
                  </a:tcPr>
                </a:tc>
                <a:tc>
                  <a:txBody>
                    <a:bodyPr/>
                    <a:lstStyle/>
                    <a:p>
                      <a:pPr algn="l" fontAlgn="b"/>
                      <a:r>
                        <a:rPr lang="es-MX" sz="900" b="0" i="0" u="none" strike="noStrike" dirty="0">
                          <a:solidFill>
                            <a:srgbClr val="000000"/>
                          </a:solidFill>
                          <a:effectLst/>
                          <a:latin typeface="Arial" panose="020B0604020202020204" pitchFamily="34" charset="0"/>
                        </a:rPr>
                        <a:t>             16,916.37 </a:t>
                      </a:r>
                    </a:p>
                  </a:txBody>
                  <a:tcPr marL="0" marR="0" marT="0" marB="0" anchor="b">
                    <a:lnL>
                      <a:noFill/>
                    </a:lnL>
                    <a:lnR>
                      <a:noFill/>
                    </a:lnR>
                    <a:lnT>
                      <a:noFill/>
                    </a:lnT>
                    <a:lnB>
                      <a:noFill/>
                    </a:lnB>
                  </a:tcPr>
                </a:tc>
                <a:tc>
                  <a:txBody>
                    <a:bodyPr/>
                    <a:lstStyle/>
                    <a:p>
                      <a:pPr algn="ctr" fontAlgn="b"/>
                      <a:r>
                        <a:rPr lang="es-MX" sz="900" b="0" i="0" u="none" strike="noStrike" dirty="0">
                          <a:solidFill>
                            <a:srgbClr val="000000"/>
                          </a:solidFill>
                          <a:effectLst/>
                          <a:latin typeface="Arial" panose="020B0604020202020204" pitchFamily="34" charset="0"/>
                        </a:rPr>
                        <a:t>3.67%</a:t>
                      </a:r>
                    </a:p>
                  </a:txBody>
                  <a:tcPr marL="0" marR="0" marT="0" marB="0" anchor="b">
                    <a:lnL>
                      <a:noFill/>
                    </a:lnL>
                    <a:lnR>
                      <a:noFill/>
                    </a:lnR>
                    <a:lnT>
                      <a:noFill/>
                    </a:lnT>
                    <a:lnB>
                      <a:noFill/>
                    </a:lnB>
                  </a:tcPr>
                </a:tc>
                <a:extLst>
                  <a:ext uri="{0D108BD9-81ED-4DB2-BD59-A6C34878D82A}">
                    <a16:rowId xmlns:a16="http://schemas.microsoft.com/office/drawing/2014/main" xmlns="" val="3000716603"/>
                  </a:ext>
                </a:extLst>
              </a:tr>
              <a:tr h="200025">
                <a:tc>
                  <a:txBody>
                    <a:bodyPr/>
                    <a:lstStyle/>
                    <a:p>
                      <a:pPr algn="l" fontAlgn="b"/>
                      <a:r>
                        <a:rPr lang="es-MX" sz="900" b="0" i="0" u="none" strike="noStrike" dirty="0">
                          <a:solidFill>
                            <a:srgbClr val="000000"/>
                          </a:solidFill>
                          <a:effectLst/>
                          <a:latin typeface="Arial" panose="020B0604020202020204" pitchFamily="34" charset="0"/>
                        </a:rPr>
                        <a:t>10-20 años</a:t>
                      </a:r>
                    </a:p>
                  </a:txBody>
                  <a:tcPr marL="0" marR="0" marT="0" marB="0" anchor="b">
                    <a:lnL>
                      <a:noFill/>
                    </a:lnL>
                    <a:lnR>
                      <a:noFill/>
                    </a:lnR>
                    <a:lnT>
                      <a:noFill/>
                    </a:lnT>
                    <a:lnB>
                      <a:noFill/>
                    </a:lnB>
                  </a:tcPr>
                </a:tc>
                <a:tc>
                  <a:txBody>
                    <a:bodyPr/>
                    <a:lstStyle/>
                    <a:p>
                      <a:pPr algn="l" fontAlgn="b"/>
                      <a:r>
                        <a:rPr lang="es-MX" sz="900" b="0" i="0" u="none" strike="noStrike" dirty="0">
                          <a:solidFill>
                            <a:srgbClr val="000000"/>
                          </a:solidFill>
                          <a:effectLst/>
                          <a:latin typeface="Arial" panose="020B0604020202020204" pitchFamily="34" charset="0"/>
                        </a:rPr>
                        <a:t>    296,382.98 </a:t>
                      </a:r>
                    </a:p>
                  </a:txBody>
                  <a:tcPr marL="0" marR="0" marT="0" marB="0" anchor="b">
                    <a:lnL>
                      <a:noFill/>
                    </a:lnL>
                    <a:lnR>
                      <a:noFill/>
                    </a:lnR>
                    <a:lnT>
                      <a:noFill/>
                    </a:lnT>
                    <a:lnB>
                      <a:noFill/>
                    </a:lnB>
                  </a:tcPr>
                </a:tc>
                <a:tc>
                  <a:txBody>
                    <a:bodyPr/>
                    <a:lstStyle/>
                    <a:p>
                      <a:pPr algn="l" fontAlgn="b"/>
                      <a:r>
                        <a:rPr lang="es-MX" sz="900" b="0" i="0" u="none" strike="noStrike" dirty="0">
                          <a:solidFill>
                            <a:srgbClr val="000000"/>
                          </a:solidFill>
                          <a:effectLst/>
                          <a:latin typeface="Arial" panose="020B0604020202020204" pitchFamily="34" charset="0"/>
                        </a:rPr>
                        <a:t>-              4,208.25 </a:t>
                      </a:r>
                    </a:p>
                  </a:txBody>
                  <a:tcPr marL="0" marR="0" marT="0" marB="0" anchor="b">
                    <a:lnL>
                      <a:noFill/>
                    </a:lnL>
                    <a:lnR>
                      <a:noFill/>
                    </a:lnR>
                    <a:lnT>
                      <a:noFill/>
                    </a:lnT>
                    <a:lnB>
                      <a:noFill/>
                    </a:lnB>
                  </a:tcPr>
                </a:tc>
                <a:tc>
                  <a:txBody>
                    <a:bodyPr/>
                    <a:lstStyle/>
                    <a:p>
                      <a:pPr algn="ctr" fontAlgn="b"/>
                      <a:r>
                        <a:rPr lang="es-MX" sz="900" b="0" i="0" u="none" strike="noStrike" dirty="0">
                          <a:solidFill>
                            <a:srgbClr val="000000"/>
                          </a:solidFill>
                          <a:effectLst/>
                          <a:latin typeface="Arial" panose="020B0604020202020204" pitchFamily="34" charset="0"/>
                        </a:rPr>
                        <a:t>-1.40%</a:t>
                      </a:r>
                    </a:p>
                  </a:txBody>
                  <a:tcPr marL="0" marR="0" marT="0" marB="0" anchor="b">
                    <a:lnL>
                      <a:noFill/>
                    </a:lnL>
                    <a:lnR>
                      <a:noFill/>
                    </a:lnR>
                    <a:lnT>
                      <a:noFill/>
                    </a:lnT>
                    <a:lnB>
                      <a:noFill/>
                    </a:lnB>
                  </a:tcPr>
                </a:tc>
                <a:extLst>
                  <a:ext uri="{0D108BD9-81ED-4DB2-BD59-A6C34878D82A}">
                    <a16:rowId xmlns:a16="http://schemas.microsoft.com/office/drawing/2014/main" xmlns="" val="3509930296"/>
                  </a:ext>
                </a:extLst>
              </a:tr>
              <a:tr h="200025">
                <a:tc>
                  <a:txBody>
                    <a:bodyPr/>
                    <a:lstStyle/>
                    <a:p>
                      <a:pPr algn="l" fontAlgn="b"/>
                      <a:r>
                        <a:rPr lang="es-MX" sz="900" b="0" i="0" u="none" strike="noStrike" dirty="0">
                          <a:solidFill>
                            <a:srgbClr val="000000"/>
                          </a:solidFill>
                          <a:effectLst/>
                          <a:latin typeface="Arial" panose="020B0604020202020204" pitchFamily="34" charset="0"/>
                        </a:rPr>
                        <a:t>20-30 años</a:t>
                      </a:r>
                    </a:p>
                  </a:txBody>
                  <a:tcPr marL="0" marR="0" marT="0" marB="0" anchor="b">
                    <a:lnL>
                      <a:noFill/>
                    </a:lnL>
                    <a:lnR>
                      <a:noFill/>
                    </a:lnR>
                    <a:lnT>
                      <a:noFill/>
                    </a:lnT>
                    <a:lnB>
                      <a:noFill/>
                    </a:lnB>
                  </a:tcPr>
                </a:tc>
                <a:tc>
                  <a:txBody>
                    <a:bodyPr/>
                    <a:lstStyle/>
                    <a:p>
                      <a:pPr algn="l" fontAlgn="b"/>
                      <a:r>
                        <a:rPr lang="es-MX" sz="900" b="0" i="0" u="none" strike="noStrike" dirty="0">
                          <a:solidFill>
                            <a:srgbClr val="000000"/>
                          </a:solidFill>
                          <a:effectLst/>
                          <a:latin typeface="Arial" panose="020B0604020202020204" pitchFamily="34" charset="0"/>
                        </a:rPr>
                        <a:t>    233,612.49 </a:t>
                      </a:r>
                    </a:p>
                  </a:txBody>
                  <a:tcPr marL="0" marR="0" marT="0" marB="0" anchor="b">
                    <a:lnL>
                      <a:noFill/>
                    </a:lnL>
                    <a:lnR>
                      <a:noFill/>
                    </a:lnR>
                    <a:lnT>
                      <a:noFill/>
                    </a:lnT>
                    <a:lnB>
                      <a:noFill/>
                    </a:lnB>
                  </a:tcPr>
                </a:tc>
                <a:tc>
                  <a:txBody>
                    <a:bodyPr/>
                    <a:lstStyle/>
                    <a:p>
                      <a:pPr algn="l" fontAlgn="b"/>
                      <a:r>
                        <a:rPr lang="es-MX" sz="900" b="0" i="0" u="none" strike="noStrike" dirty="0">
                          <a:solidFill>
                            <a:srgbClr val="000000"/>
                          </a:solidFill>
                          <a:effectLst/>
                          <a:latin typeface="Arial" panose="020B0604020202020204" pitchFamily="34" charset="0"/>
                        </a:rPr>
                        <a:t>               1,691.89 </a:t>
                      </a:r>
                    </a:p>
                  </a:txBody>
                  <a:tcPr marL="0" marR="0" marT="0" marB="0" anchor="b">
                    <a:lnL>
                      <a:noFill/>
                    </a:lnL>
                    <a:lnR>
                      <a:noFill/>
                    </a:lnR>
                    <a:lnT>
                      <a:noFill/>
                    </a:lnT>
                    <a:lnB>
                      <a:noFill/>
                    </a:lnB>
                  </a:tcPr>
                </a:tc>
                <a:tc>
                  <a:txBody>
                    <a:bodyPr/>
                    <a:lstStyle/>
                    <a:p>
                      <a:pPr algn="ctr" fontAlgn="b"/>
                      <a:r>
                        <a:rPr lang="es-MX" sz="900" b="0" i="0" u="none" strike="noStrike" dirty="0">
                          <a:solidFill>
                            <a:srgbClr val="000000"/>
                          </a:solidFill>
                          <a:effectLst/>
                          <a:latin typeface="Arial" panose="020B0604020202020204" pitchFamily="34" charset="0"/>
                        </a:rPr>
                        <a:t>0.73%</a:t>
                      </a:r>
                    </a:p>
                  </a:txBody>
                  <a:tcPr marL="0" marR="0" marT="0" marB="0" anchor="b">
                    <a:lnL>
                      <a:noFill/>
                    </a:lnL>
                    <a:lnR>
                      <a:noFill/>
                    </a:lnR>
                    <a:lnT>
                      <a:noFill/>
                    </a:lnT>
                    <a:lnB>
                      <a:noFill/>
                    </a:lnB>
                  </a:tcPr>
                </a:tc>
                <a:extLst>
                  <a:ext uri="{0D108BD9-81ED-4DB2-BD59-A6C34878D82A}">
                    <a16:rowId xmlns:a16="http://schemas.microsoft.com/office/drawing/2014/main" xmlns="" val="4115467927"/>
                  </a:ext>
                </a:extLst>
              </a:tr>
            </a:tbl>
          </a:graphicData>
        </a:graphic>
      </p:graphicFrame>
      <p:sp>
        <p:nvSpPr>
          <p:cNvPr id="32" name="15 CuadroTexto">
            <a:extLst>
              <a:ext uri="{FF2B5EF4-FFF2-40B4-BE49-F238E27FC236}">
                <a16:creationId xmlns:a16="http://schemas.microsoft.com/office/drawing/2014/main" xmlns="" id="{71FE1509-6B81-44B6-82AF-C167021BA529}"/>
              </a:ext>
            </a:extLst>
          </p:cNvPr>
          <p:cNvSpPr txBox="1"/>
          <p:nvPr/>
        </p:nvSpPr>
        <p:spPr>
          <a:xfrm>
            <a:off x="5572233" y="5865100"/>
            <a:ext cx="2834440" cy="246221"/>
          </a:xfrm>
          <a:prstGeom prst="rect">
            <a:avLst/>
          </a:prstGeom>
          <a:noFill/>
        </p:spPr>
        <p:txBody>
          <a:bodyPr wrap="square" rtlCol="0">
            <a:spAutoFit/>
          </a:bodyPr>
          <a:lstStyle/>
          <a:p>
            <a:r>
              <a:rPr lang="es-MX" sz="1000" dirty="0">
                <a:latin typeface="Century Gothic" panose="020B0502020202020204" pitchFamily="34" charset="0"/>
              </a:rPr>
              <a:t>Fuente: Banxico (información al 27-07-17).</a:t>
            </a:r>
          </a:p>
        </p:txBody>
      </p:sp>
      <p:sp>
        <p:nvSpPr>
          <p:cNvPr id="3" name="2 Marcador de número de diapositiva"/>
          <p:cNvSpPr>
            <a:spLocks noGrp="1"/>
          </p:cNvSpPr>
          <p:nvPr>
            <p:ph type="sldNum" sz="quarter" idx="12"/>
          </p:nvPr>
        </p:nvSpPr>
        <p:spPr>
          <a:xfrm>
            <a:off x="6819569" y="6356350"/>
            <a:ext cx="2133600" cy="365125"/>
          </a:xfrm>
        </p:spPr>
        <p:txBody>
          <a:bodyPr vert="horz" wrap="square" lIns="91440" tIns="45720" rIns="91440" bIns="45720" numCol="1" anchor="ctr" anchorCtr="0" compatLnSpc="1">
            <a:prstTxWarp prst="textNoShape">
              <a:avLst/>
            </a:prstTxWarp>
          </a:bodyPr>
          <a:lstStyle/>
          <a:p>
            <a:fld id="{05E83AA4-A00D-4AA0-8FE8-B93C9F3EC141}" type="slidenum">
              <a:rPr lang="es-ES" altLang="es-MX">
                <a:latin typeface="Century Gothic" panose="020B0502020202020204" pitchFamily="34" charset="0"/>
              </a:rPr>
              <a:pPr/>
              <a:t>97</a:t>
            </a:fld>
            <a:endParaRPr lang="es-ES" altLang="es-MX" dirty="0">
              <a:latin typeface="Century Gothic" panose="020B0502020202020204" pitchFamily="34" charset="0"/>
            </a:endParaRPr>
          </a:p>
        </p:txBody>
      </p:sp>
    </p:spTree>
    <p:extLst>
      <p:ext uri="{BB962C8B-B14F-4D97-AF65-F5344CB8AC3E}">
        <p14:creationId xmlns:p14="http://schemas.microsoft.com/office/powerpoint/2010/main" val="1066646480"/>
      </p:ext>
    </p:extLst>
  </p:cSld>
  <p:clrMapOvr>
    <a:masterClrMapping/>
  </p:clrMapOvr>
  <p:timing>
    <p:tnLst>
      <p:par>
        <p:cTn id="1" dur="indefinite" restart="never" nodeType="tmRoot"/>
      </p:par>
    </p:tnLst>
  </p:timing>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5" name="Marcador de contenido 24">
            <a:extLst>
              <a:ext uri="{FF2B5EF4-FFF2-40B4-BE49-F238E27FC236}">
                <a16:creationId xmlns:a16="http://schemas.microsoft.com/office/drawing/2014/main" xmlns="" id="{9E2A03C7-2098-41EE-8973-8D6A4017B061}"/>
              </a:ext>
            </a:extLst>
          </p:cNvPr>
          <p:cNvGraphicFramePr>
            <a:graphicFrameLocks noGrp="1"/>
          </p:cNvGraphicFramePr>
          <p:nvPr>
            <p:ph idx="1"/>
            <p:extLst>
              <p:ext uri="{D42A27DB-BD31-4B8C-83A1-F6EECF244321}">
                <p14:modId xmlns:p14="http://schemas.microsoft.com/office/powerpoint/2010/main" val="1565960578"/>
              </p:ext>
            </p:extLst>
          </p:nvPr>
        </p:nvGraphicFramePr>
        <p:xfrm>
          <a:off x="457200" y="1600200"/>
          <a:ext cx="5431872" cy="4525963"/>
        </p:xfrm>
        <a:graphic>
          <a:graphicData uri="http://schemas.openxmlformats.org/drawingml/2006/chart">
            <c:chart xmlns:c="http://schemas.openxmlformats.org/drawingml/2006/chart" xmlns:r="http://schemas.openxmlformats.org/officeDocument/2006/relationships" r:id="rId2"/>
          </a:graphicData>
        </a:graphic>
      </p:graphicFrame>
      <p:sp>
        <p:nvSpPr>
          <p:cNvPr id="2" name="1 Título"/>
          <p:cNvSpPr>
            <a:spLocks noGrp="1"/>
          </p:cNvSpPr>
          <p:nvPr>
            <p:ph type="title"/>
          </p:nvPr>
        </p:nvSpPr>
        <p:spPr>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r>
              <a:rPr lang="es-MX" sz="2000" b="1" dirty="0">
                <a:latin typeface="Century Gothic" panose="020B0502020202020204" pitchFamily="34" charset="0"/>
              </a:rPr>
              <a:t>Información Banxico: SIEFORES</a:t>
            </a:r>
          </a:p>
        </p:txBody>
      </p:sp>
      <p:sp>
        <p:nvSpPr>
          <p:cNvPr id="14" name="13 CuadroTexto"/>
          <p:cNvSpPr txBox="1"/>
          <p:nvPr/>
        </p:nvSpPr>
        <p:spPr>
          <a:xfrm>
            <a:off x="3251238" y="1525616"/>
            <a:ext cx="1043702" cy="461665"/>
          </a:xfrm>
          <a:prstGeom prst="rect">
            <a:avLst/>
          </a:prstGeom>
          <a:noFill/>
        </p:spPr>
        <p:txBody>
          <a:bodyPr wrap="square" rtlCol="0">
            <a:spAutoFit/>
          </a:bodyPr>
          <a:lstStyle/>
          <a:p>
            <a:r>
              <a:rPr lang="es-MX" sz="1200" dirty="0">
                <a:latin typeface="Century Gothic" panose="020B0502020202020204" pitchFamily="34" charset="0"/>
              </a:rPr>
              <a:t>Trump=</a:t>
            </a:r>
            <a:r>
              <a:rPr lang="es-MX" sz="1200" dirty="0">
                <a:solidFill>
                  <a:srgbClr val="FF0000"/>
                </a:solidFill>
                <a:latin typeface="Century Gothic" panose="020B0502020202020204" pitchFamily="34" charset="0"/>
              </a:rPr>
              <a:t>-$4.5 </a:t>
            </a:r>
            <a:r>
              <a:rPr lang="es-MX" sz="1200" dirty="0">
                <a:latin typeface="Century Gothic" panose="020B0502020202020204" pitchFamily="34" charset="0"/>
              </a:rPr>
              <a:t>mmdp</a:t>
            </a:r>
          </a:p>
        </p:txBody>
      </p:sp>
      <p:sp>
        <p:nvSpPr>
          <p:cNvPr id="21" name="15 CuadroTexto">
            <a:extLst>
              <a:ext uri="{FF2B5EF4-FFF2-40B4-BE49-F238E27FC236}">
                <a16:creationId xmlns:a16="http://schemas.microsoft.com/office/drawing/2014/main" xmlns="" id="{F8DD4CEF-45A4-46CE-9141-10B04B3A9DE9}"/>
              </a:ext>
            </a:extLst>
          </p:cNvPr>
          <p:cNvSpPr txBox="1"/>
          <p:nvPr/>
        </p:nvSpPr>
        <p:spPr>
          <a:xfrm>
            <a:off x="6015789" y="6139737"/>
            <a:ext cx="3309186" cy="246221"/>
          </a:xfrm>
          <a:prstGeom prst="rect">
            <a:avLst/>
          </a:prstGeom>
          <a:noFill/>
        </p:spPr>
        <p:txBody>
          <a:bodyPr wrap="square" rtlCol="0">
            <a:spAutoFit/>
          </a:bodyPr>
          <a:lstStyle/>
          <a:p>
            <a:r>
              <a:rPr lang="es-MX" sz="1000" dirty="0">
                <a:latin typeface="Century Gothic" panose="020B0502020202020204" pitchFamily="34" charset="0"/>
              </a:rPr>
              <a:t>Fuente: Banxico (información al 27-07-17).</a:t>
            </a:r>
          </a:p>
        </p:txBody>
      </p:sp>
      <p:cxnSp>
        <p:nvCxnSpPr>
          <p:cNvPr id="27" name="5 Conector recto">
            <a:extLst>
              <a:ext uri="{FF2B5EF4-FFF2-40B4-BE49-F238E27FC236}">
                <a16:creationId xmlns:a16="http://schemas.microsoft.com/office/drawing/2014/main" xmlns="" id="{4B268D63-8069-45A6-BB7F-2EA74B1ACFEE}"/>
              </a:ext>
            </a:extLst>
          </p:cNvPr>
          <p:cNvCxnSpPr>
            <a:cxnSpLocks/>
          </p:cNvCxnSpPr>
          <p:nvPr/>
        </p:nvCxnSpPr>
        <p:spPr>
          <a:xfrm>
            <a:off x="1160330" y="4462494"/>
            <a:ext cx="4100249" cy="0"/>
          </a:xfrm>
          <a:prstGeom prst="line">
            <a:avLst/>
          </a:prstGeom>
          <a:ln w="3175"/>
        </p:spPr>
        <p:style>
          <a:lnRef idx="2">
            <a:schemeClr val="accent1"/>
          </a:lnRef>
          <a:fillRef idx="0">
            <a:schemeClr val="accent1"/>
          </a:fillRef>
          <a:effectRef idx="1">
            <a:schemeClr val="accent1"/>
          </a:effectRef>
          <a:fontRef idx="minor">
            <a:schemeClr val="tx1"/>
          </a:fontRef>
        </p:style>
      </p:cxnSp>
      <p:cxnSp>
        <p:nvCxnSpPr>
          <p:cNvPr id="28" name="8 Conector recto">
            <a:extLst>
              <a:ext uri="{FF2B5EF4-FFF2-40B4-BE49-F238E27FC236}">
                <a16:creationId xmlns:a16="http://schemas.microsoft.com/office/drawing/2014/main" xmlns="" id="{92CC531C-4997-450E-94ED-AF06362AA4F8}"/>
              </a:ext>
            </a:extLst>
          </p:cNvPr>
          <p:cNvCxnSpPr>
            <a:cxnSpLocks/>
          </p:cNvCxnSpPr>
          <p:nvPr/>
        </p:nvCxnSpPr>
        <p:spPr>
          <a:xfrm flipV="1">
            <a:off x="3345410" y="2010823"/>
            <a:ext cx="0" cy="3132863"/>
          </a:xfrm>
          <a:prstGeom prst="line">
            <a:avLst/>
          </a:prstGeom>
          <a:ln w="9525"/>
        </p:spPr>
        <p:style>
          <a:lnRef idx="2">
            <a:schemeClr val="accent1"/>
          </a:lnRef>
          <a:fillRef idx="0">
            <a:schemeClr val="accent1"/>
          </a:fillRef>
          <a:effectRef idx="1">
            <a:schemeClr val="accent1"/>
          </a:effectRef>
          <a:fontRef idx="minor">
            <a:schemeClr val="tx1"/>
          </a:fontRef>
        </p:style>
      </p:cxnSp>
      <p:cxnSp>
        <p:nvCxnSpPr>
          <p:cNvPr id="29" name="14 Conector recto">
            <a:extLst>
              <a:ext uri="{FF2B5EF4-FFF2-40B4-BE49-F238E27FC236}">
                <a16:creationId xmlns:a16="http://schemas.microsoft.com/office/drawing/2014/main" xmlns="" id="{F378C422-606C-42C4-A028-EE454BE4A6E0}"/>
              </a:ext>
            </a:extLst>
          </p:cNvPr>
          <p:cNvCxnSpPr>
            <a:cxnSpLocks/>
          </p:cNvCxnSpPr>
          <p:nvPr/>
        </p:nvCxnSpPr>
        <p:spPr>
          <a:xfrm flipV="1">
            <a:off x="3710481" y="2036428"/>
            <a:ext cx="0" cy="3092483"/>
          </a:xfrm>
          <a:prstGeom prst="line">
            <a:avLst/>
          </a:prstGeom>
          <a:ln w="9525"/>
        </p:spPr>
        <p:style>
          <a:lnRef idx="2">
            <a:schemeClr val="accent1"/>
          </a:lnRef>
          <a:fillRef idx="0">
            <a:schemeClr val="accent1"/>
          </a:fillRef>
          <a:effectRef idx="1">
            <a:schemeClr val="accent1"/>
          </a:effectRef>
          <a:fontRef idx="minor">
            <a:schemeClr val="tx1"/>
          </a:fontRef>
        </p:style>
      </p:cxnSp>
      <p:sp>
        <p:nvSpPr>
          <p:cNvPr id="30" name="6 Rectángulo">
            <a:extLst>
              <a:ext uri="{FF2B5EF4-FFF2-40B4-BE49-F238E27FC236}">
                <a16:creationId xmlns:a16="http://schemas.microsoft.com/office/drawing/2014/main" xmlns="" id="{2A656759-7E52-40D6-B4B2-F08B343FB033}"/>
              </a:ext>
            </a:extLst>
          </p:cNvPr>
          <p:cNvSpPr/>
          <p:nvPr/>
        </p:nvSpPr>
        <p:spPr>
          <a:xfrm>
            <a:off x="3957603" y="2060281"/>
            <a:ext cx="266289" cy="3085046"/>
          </a:xfrm>
          <a:prstGeom prst="rect">
            <a:avLst/>
          </a:prstGeom>
          <a:solidFill>
            <a:schemeClr val="accent6">
              <a:alpha val="10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MX" dirty="0">
              <a:latin typeface="Century Gothic" panose="020B0502020202020204" pitchFamily="34" charset="0"/>
            </a:endParaRPr>
          </a:p>
        </p:txBody>
      </p:sp>
      <p:sp>
        <p:nvSpPr>
          <p:cNvPr id="31" name="10 Rectángulo">
            <a:extLst>
              <a:ext uri="{FF2B5EF4-FFF2-40B4-BE49-F238E27FC236}">
                <a16:creationId xmlns:a16="http://schemas.microsoft.com/office/drawing/2014/main" xmlns="" id="{856F0E70-9267-4DFD-B86B-F52B1CDE3A71}"/>
              </a:ext>
            </a:extLst>
          </p:cNvPr>
          <p:cNvSpPr/>
          <p:nvPr/>
        </p:nvSpPr>
        <p:spPr>
          <a:xfrm>
            <a:off x="3720363" y="2053206"/>
            <a:ext cx="242877" cy="3092483"/>
          </a:xfrm>
          <a:prstGeom prst="rect">
            <a:avLst/>
          </a:prstGeom>
          <a:solidFill>
            <a:srgbClr val="0070C0">
              <a:alpha val="10000"/>
            </a:srgb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MX" dirty="0">
              <a:latin typeface="Century Gothic" panose="020B0502020202020204" pitchFamily="34" charset="0"/>
            </a:endParaRPr>
          </a:p>
        </p:txBody>
      </p:sp>
      <p:sp>
        <p:nvSpPr>
          <p:cNvPr id="32" name="10 Rectángulo">
            <a:extLst>
              <a:ext uri="{FF2B5EF4-FFF2-40B4-BE49-F238E27FC236}">
                <a16:creationId xmlns:a16="http://schemas.microsoft.com/office/drawing/2014/main" xmlns="" id="{7A23D890-0DBE-484B-89C4-D266B0886992}"/>
              </a:ext>
            </a:extLst>
          </p:cNvPr>
          <p:cNvSpPr/>
          <p:nvPr/>
        </p:nvSpPr>
        <p:spPr>
          <a:xfrm>
            <a:off x="4224892" y="2060281"/>
            <a:ext cx="242877" cy="3085046"/>
          </a:xfrm>
          <a:prstGeom prst="rect">
            <a:avLst/>
          </a:prstGeom>
          <a:solidFill>
            <a:srgbClr val="0070C0">
              <a:alpha val="10000"/>
            </a:srgb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MX" dirty="0">
              <a:latin typeface="Century Gothic" panose="020B0502020202020204" pitchFamily="34" charset="0"/>
            </a:endParaRPr>
          </a:p>
        </p:txBody>
      </p:sp>
      <p:sp>
        <p:nvSpPr>
          <p:cNvPr id="33" name="6 Rectángulo">
            <a:extLst>
              <a:ext uri="{FF2B5EF4-FFF2-40B4-BE49-F238E27FC236}">
                <a16:creationId xmlns:a16="http://schemas.microsoft.com/office/drawing/2014/main" xmlns="" id="{DFB1F697-2DAD-4CC9-A9F7-8DD04FD56CDE}"/>
              </a:ext>
            </a:extLst>
          </p:cNvPr>
          <p:cNvSpPr/>
          <p:nvPr/>
        </p:nvSpPr>
        <p:spPr>
          <a:xfrm>
            <a:off x="4465011" y="2043941"/>
            <a:ext cx="266289" cy="3092483"/>
          </a:xfrm>
          <a:prstGeom prst="rect">
            <a:avLst/>
          </a:prstGeom>
          <a:solidFill>
            <a:schemeClr val="accent6">
              <a:alpha val="10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MX" dirty="0">
              <a:latin typeface="Century Gothic" panose="020B0502020202020204" pitchFamily="34" charset="0"/>
            </a:endParaRPr>
          </a:p>
        </p:txBody>
      </p:sp>
      <p:sp>
        <p:nvSpPr>
          <p:cNvPr id="34" name="13 CuadroTexto">
            <a:extLst>
              <a:ext uri="{FF2B5EF4-FFF2-40B4-BE49-F238E27FC236}">
                <a16:creationId xmlns:a16="http://schemas.microsoft.com/office/drawing/2014/main" xmlns="" id="{F63362B4-7746-4546-B9E2-D6F0CBE34A47}"/>
              </a:ext>
            </a:extLst>
          </p:cNvPr>
          <p:cNvSpPr txBox="1"/>
          <p:nvPr/>
        </p:nvSpPr>
        <p:spPr>
          <a:xfrm>
            <a:off x="3998955" y="1756448"/>
            <a:ext cx="1322109" cy="646331"/>
          </a:xfrm>
          <a:prstGeom prst="rect">
            <a:avLst/>
          </a:prstGeom>
          <a:noFill/>
        </p:spPr>
        <p:txBody>
          <a:bodyPr wrap="square" rtlCol="0">
            <a:spAutoFit/>
          </a:bodyPr>
          <a:lstStyle/>
          <a:p>
            <a:r>
              <a:rPr lang="es-MX" sz="1200" dirty="0">
                <a:latin typeface="Century Gothic" panose="020B0502020202020204" pitchFamily="34" charset="0"/>
              </a:rPr>
              <a:t>YTD = </a:t>
            </a:r>
            <a:r>
              <a:rPr lang="es-MX" sz="1200" dirty="0">
                <a:solidFill>
                  <a:srgbClr val="FF0000"/>
                </a:solidFill>
                <a:latin typeface="Century Gothic" panose="020B0502020202020204" pitchFamily="34" charset="0"/>
              </a:rPr>
              <a:t>$-58 </a:t>
            </a:r>
            <a:r>
              <a:rPr lang="es-MX" sz="1200" dirty="0">
                <a:latin typeface="Century Gothic" panose="020B0502020202020204" pitchFamily="34" charset="0"/>
              </a:rPr>
              <a:t>mmdp</a:t>
            </a:r>
          </a:p>
          <a:p>
            <a:endParaRPr lang="es-MX" sz="1200" dirty="0">
              <a:latin typeface="Century Gothic" panose="020B0502020202020204" pitchFamily="34" charset="0"/>
            </a:endParaRPr>
          </a:p>
        </p:txBody>
      </p:sp>
      <p:sp>
        <p:nvSpPr>
          <p:cNvPr id="3" name="CuadroTexto 2"/>
          <p:cNvSpPr txBox="1"/>
          <p:nvPr/>
        </p:nvSpPr>
        <p:spPr>
          <a:xfrm>
            <a:off x="5758050" y="1750032"/>
            <a:ext cx="1693092" cy="307777"/>
          </a:xfrm>
          <a:prstGeom prst="rect">
            <a:avLst/>
          </a:prstGeom>
          <a:noFill/>
        </p:spPr>
        <p:txBody>
          <a:bodyPr wrap="none" rtlCol="0">
            <a:spAutoFit/>
          </a:bodyPr>
          <a:lstStyle/>
          <a:p>
            <a:r>
              <a:rPr lang="es-MX" sz="1400" dirty="0">
                <a:latin typeface="Century Gothic" panose="020B0502020202020204" pitchFamily="34" charset="0"/>
              </a:rPr>
              <a:t>Movimientos YTD:</a:t>
            </a:r>
          </a:p>
        </p:txBody>
      </p:sp>
      <p:sp>
        <p:nvSpPr>
          <p:cNvPr id="17" name="CuadroTexto 16"/>
          <p:cNvSpPr txBox="1"/>
          <p:nvPr/>
        </p:nvSpPr>
        <p:spPr>
          <a:xfrm>
            <a:off x="5784801" y="3379230"/>
            <a:ext cx="1846980" cy="307777"/>
          </a:xfrm>
          <a:prstGeom prst="rect">
            <a:avLst/>
          </a:prstGeom>
          <a:noFill/>
        </p:spPr>
        <p:txBody>
          <a:bodyPr wrap="none" rtlCol="0">
            <a:spAutoFit/>
          </a:bodyPr>
          <a:lstStyle/>
          <a:p>
            <a:r>
              <a:rPr lang="es-MX" sz="1400" dirty="0">
                <a:latin typeface="Century Gothic" panose="020B0502020202020204" pitchFamily="34" charset="0"/>
              </a:rPr>
              <a:t>Distribución actual:</a:t>
            </a:r>
          </a:p>
        </p:txBody>
      </p:sp>
      <p:sp>
        <p:nvSpPr>
          <p:cNvPr id="22" name="10 Rectángulo">
            <a:extLst>
              <a:ext uri="{FF2B5EF4-FFF2-40B4-BE49-F238E27FC236}">
                <a16:creationId xmlns:a16="http://schemas.microsoft.com/office/drawing/2014/main" xmlns="" id="{4CCE5B69-FC49-46F8-A102-864ED9D966DE}"/>
              </a:ext>
            </a:extLst>
          </p:cNvPr>
          <p:cNvSpPr/>
          <p:nvPr/>
        </p:nvSpPr>
        <p:spPr>
          <a:xfrm>
            <a:off x="4727623" y="2053206"/>
            <a:ext cx="242877" cy="3085046"/>
          </a:xfrm>
          <a:prstGeom prst="rect">
            <a:avLst/>
          </a:prstGeom>
          <a:solidFill>
            <a:srgbClr val="0070C0">
              <a:alpha val="10000"/>
            </a:srgb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MX" dirty="0">
              <a:latin typeface="Century Gothic" panose="020B0502020202020204" pitchFamily="34" charset="0"/>
            </a:endParaRPr>
          </a:p>
        </p:txBody>
      </p:sp>
      <p:sp>
        <p:nvSpPr>
          <p:cNvPr id="23" name="6 Rectángulo">
            <a:extLst>
              <a:ext uri="{FF2B5EF4-FFF2-40B4-BE49-F238E27FC236}">
                <a16:creationId xmlns:a16="http://schemas.microsoft.com/office/drawing/2014/main" xmlns="" id="{F73F2DD6-6659-4217-9516-196A694C8E5C}"/>
              </a:ext>
            </a:extLst>
          </p:cNvPr>
          <p:cNvSpPr/>
          <p:nvPr/>
        </p:nvSpPr>
        <p:spPr>
          <a:xfrm>
            <a:off x="4958580" y="2053206"/>
            <a:ext cx="238775" cy="3092483"/>
          </a:xfrm>
          <a:prstGeom prst="rect">
            <a:avLst/>
          </a:prstGeom>
          <a:solidFill>
            <a:schemeClr val="accent6">
              <a:alpha val="10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MX" dirty="0">
              <a:latin typeface="Century Gothic" panose="020B0502020202020204" pitchFamily="34" charset="0"/>
            </a:endParaRPr>
          </a:p>
        </p:txBody>
      </p:sp>
      <p:graphicFrame>
        <p:nvGraphicFramePr>
          <p:cNvPr id="9" name="Tabla 8">
            <a:extLst>
              <a:ext uri="{FF2B5EF4-FFF2-40B4-BE49-F238E27FC236}">
                <a16:creationId xmlns:a16="http://schemas.microsoft.com/office/drawing/2014/main" xmlns="" id="{2F838EDF-34B0-45A1-AB31-CFA93A955FAB}"/>
              </a:ext>
            </a:extLst>
          </p:cNvPr>
          <p:cNvGraphicFramePr>
            <a:graphicFrameLocks noGrp="1"/>
          </p:cNvGraphicFramePr>
          <p:nvPr>
            <p:extLst>
              <p:ext uri="{D42A27DB-BD31-4B8C-83A1-F6EECF244321}">
                <p14:modId xmlns:p14="http://schemas.microsoft.com/office/powerpoint/2010/main" val="261137378"/>
              </p:ext>
            </p:extLst>
          </p:nvPr>
        </p:nvGraphicFramePr>
        <p:xfrm>
          <a:off x="5965840" y="2010823"/>
          <a:ext cx="3077113" cy="1261505"/>
        </p:xfrm>
        <a:graphic>
          <a:graphicData uri="http://schemas.openxmlformats.org/drawingml/2006/table">
            <a:tbl>
              <a:tblPr/>
              <a:tblGrid>
                <a:gridCol w="963031">
                  <a:extLst>
                    <a:ext uri="{9D8B030D-6E8A-4147-A177-3AD203B41FA5}">
                      <a16:colId xmlns:a16="http://schemas.microsoft.com/office/drawing/2014/main" xmlns="" val="3316262474"/>
                    </a:ext>
                  </a:extLst>
                </a:gridCol>
                <a:gridCol w="625970">
                  <a:extLst>
                    <a:ext uri="{9D8B030D-6E8A-4147-A177-3AD203B41FA5}">
                      <a16:colId xmlns:a16="http://schemas.microsoft.com/office/drawing/2014/main" xmlns="" val="2424897724"/>
                    </a:ext>
                  </a:extLst>
                </a:gridCol>
                <a:gridCol w="834627">
                  <a:extLst>
                    <a:ext uri="{9D8B030D-6E8A-4147-A177-3AD203B41FA5}">
                      <a16:colId xmlns:a16="http://schemas.microsoft.com/office/drawing/2014/main" xmlns="" val="698889739"/>
                    </a:ext>
                  </a:extLst>
                </a:gridCol>
                <a:gridCol w="653485">
                  <a:extLst>
                    <a:ext uri="{9D8B030D-6E8A-4147-A177-3AD203B41FA5}">
                      <a16:colId xmlns:a16="http://schemas.microsoft.com/office/drawing/2014/main" xmlns="" val="2317172521"/>
                    </a:ext>
                  </a:extLst>
                </a:gridCol>
              </a:tblGrid>
              <a:tr h="164225">
                <a:tc>
                  <a:txBody>
                    <a:bodyPr/>
                    <a:lstStyle/>
                    <a:p>
                      <a:pPr algn="l" fontAlgn="b"/>
                      <a:r>
                        <a:rPr lang="es-MX" sz="900" b="1" i="0" u="none" strike="noStrike" dirty="0">
                          <a:solidFill>
                            <a:srgbClr val="000000"/>
                          </a:solidFill>
                          <a:effectLst/>
                          <a:latin typeface="Arial" panose="020B0604020202020204" pitchFamily="34" charset="0"/>
                        </a:rPr>
                        <a:t>Plazo</a:t>
                      </a:r>
                    </a:p>
                  </a:txBody>
                  <a:tcPr marL="0" marR="0" marT="0" marB="0" anchor="b">
                    <a:lnL>
                      <a:noFill/>
                    </a:lnL>
                    <a:lnR>
                      <a:noFill/>
                    </a:lnR>
                    <a:lnT>
                      <a:noFill/>
                    </a:lnT>
                    <a:lnB>
                      <a:noFill/>
                    </a:lnB>
                  </a:tcPr>
                </a:tc>
                <a:tc>
                  <a:txBody>
                    <a:bodyPr/>
                    <a:lstStyle/>
                    <a:p>
                      <a:pPr algn="l" fontAlgn="b"/>
                      <a:r>
                        <a:rPr lang="es-MX" sz="900" b="1" i="0" u="none" strike="noStrike" dirty="0">
                          <a:solidFill>
                            <a:srgbClr val="000000"/>
                          </a:solidFill>
                          <a:effectLst/>
                          <a:latin typeface="Arial" panose="020B0604020202020204" pitchFamily="34" charset="0"/>
                        </a:rPr>
                        <a:t>Ult Monto</a:t>
                      </a:r>
                    </a:p>
                  </a:txBody>
                  <a:tcPr marL="0" marR="0" marT="0" marB="0" anchor="b">
                    <a:lnL>
                      <a:noFill/>
                    </a:lnL>
                    <a:lnR>
                      <a:noFill/>
                    </a:lnR>
                    <a:lnT>
                      <a:noFill/>
                    </a:lnT>
                    <a:lnB>
                      <a:noFill/>
                    </a:lnB>
                  </a:tcPr>
                </a:tc>
                <a:tc>
                  <a:txBody>
                    <a:bodyPr/>
                    <a:lstStyle/>
                    <a:p>
                      <a:pPr algn="l" fontAlgn="b"/>
                      <a:r>
                        <a:rPr lang="es-MX" sz="900" b="1" i="0" u="none" strike="noStrike" dirty="0">
                          <a:solidFill>
                            <a:srgbClr val="000000"/>
                          </a:solidFill>
                          <a:effectLst/>
                          <a:latin typeface="Arial" panose="020B0604020202020204" pitchFamily="34" charset="0"/>
                        </a:rPr>
                        <a:t>Cambio Monto</a:t>
                      </a:r>
                    </a:p>
                  </a:txBody>
                  <a:tcPr marL="0" marR="0" marT="0" marB="0" anchor="b">
                    <a:lnL>
                      <a:noFill/>
                    </a:lnL>
                    <a:lnR>
                      <a:noFill/>
                    </a:lnR>
                    <a:lnT>
                      <a:noFill/>
                    </a:lnT>
                    <a:lnB>
                      <a:noFill/>
                    </a:lnB>
                  </a:tcPr>
                </a:tc>
                <a:tc>
                  <a:txBody>
                    <a:bodyPr/>
                    <a:lstStyle/>
                    <a:p>
                      <a:pPr algn="l" fontAlgn="b"/>
                      <a:r>
                        <a:rPr lang="es-MX" sz="900" b="1" i="0" u="none" strike="noStrike" dirty="0">
                          <a:solidFill>
                            <a:srgbClr val="000000"/>
                          </a:solidFill>
                          <a:effectLst/>
                          <a:latin typeface="Arial" panose="020B0604020202020204" pitchFamily="34" charset="0"/>
                        </a:rPr>
                        <a:t>Cambio (%)</a:t>
                      </a:r>
                    </a:p>
                  </a:txBody>
                  <a:tcPr marL="0" marR="0" marT="0" marB="0" anchor="b">
                    <a:lnL>
                      <a:noFill/>
                    </a:lnL>
                    <a:lnR>
                      <a:noFill/>
                    </a:lnR>
                    <a:lnT>
                      <a:noFill/>
                    </a:lnT>
                    <a:lnB>
                      <a:noFill/>
                    </a:lnB>
                  </a:tcPr>
                </a:tc>
                <a:extLst>
                  <a:ext uri="{0D108BD9-81ED-4DB2-BD59-A6C34878D82A}">
                    <a16:rowId xmlns:a16="http://schemas.microsoft.com/office/drawing/2014/main" xmlns="" val="2859585337"/>
                  </a:ext>
                </a:extLst>
              </a:tr>
              <a:tr h="249552">
                <a:tc>
                  <a:txBody>
                    <a:bodyPr/>
                    <a:lstStyle/>
                    <a:p>
                      <a:pPr algn="l" fontAlgn="b"/>
                      <a:r>
                        <a:rPr lang="es-MX" sz="900" b="0" i="0" u="none" strike="noStrike" dirty="0">
                          <a:solidFill>
                            <a:srgbClr val="000000"/>
                          </a:solidFill>
                          <a:effectLst/>
                          <a:latin typeface="Arial" panose="020B0604020202020204" pitchFamily="34" charset="0"/>
                        </a:rPr>
                        <a:t>1-3 años</a:t>
                      </a:r>
                    </a:p>
                  </a:txBody>
                  <a:tcPr marL="0" marR="0" marT="0" marB="0" anchor="b">
                    <a:lnL>
                      <a:noFill/>
                    </a:lnL>
                    <a:lnR>
                      <a:noFill/>
                    </a:lnR>
                    <a:lnT>
                      <a:noFill/>
                    </a:lnT>
                    <a:lnB>
                      <a:noFill/>
                    </a:lnB>
                  </a:tcPr>
                </a:tc>
                <a:tc>
                  <a:txBody>
                    <a:bodyPr/>
                    <a:lstStyle/>
                    <a:p>
                      <a:pPr algn="l" fontAlgn="b"/>
                      <a:r>
                        <a:rPr lang="es-MX" sz="900" b="0" i="0" u="none" strike="noStrike" dirty="0">
                          <a:solidFill>
                            <a:srgbClr val="000000"/>
                          </a:solidFill>
                          <a:effectLst/>
                          <a:latin typeface="Arial" panose="020B0604020202020204" pitchFamily="34" charset="0"/>
                        </a:rPr>
                        <a:t>      45,948.02 </a:t>
                      </a:r>
                    </a:p>
                  </a:txBody>
                  <a:tcPr marL="0" marR="0" marT="0" marB="0" anchor="b">
                    <a:lnL>
                      <a:noFill/>
                    </a:lnL>
                    <a:lnR>
                      <a:noFill/>
                    </a:lnR>
                    <a:lnT>
                      <a:noFill/>
                    </a:lnT>
                    <a:lnB>
                      <a:noFill/>
                    </a:lnB>
                  </a:tcPr>
                </a:tc>
                <a:tc>
                  <a:txBody>
                    <a:bodyPr/>
                    <a:lstStyle/>
                    <a:p>
                      <a:pPr algn="l" fontAlgn="b"/>
                      <a:r>
                        <a:rPr lang="es-MX" sz="900" b="0" i="0" u="none" strike="noStrike" dirty="0">
                          <a:solidFill>
                            <a:srgbClr val="000000"/>
                          </a:solidFill>
                          <a:effectLst/>
                          <a:latin typeface="Arial" panose="020B0604020202020204" pitchFamily="34" charset="0"/>
                        </a:rPr>
                        <a:t>-              5,092.20 </a:t>
                      </a:r>
                    </a:p>
                  </a:txBody>
                  <a:tcPr marL="0" marR="0" marT="0" marB="0" anchor="b">
                    <a:lnL>
                      <a:noFill/>
                    </a:lnL>
                    <a:lnR>
                      <a:noFill/>
                    </a:lnR>
                    <a:lnT>
                      <a:noFill/>
                    </a:lnT>
                    <a:lnB>
                      <a:noFill/>
                    </a:lnB>
                  </a:tcPr>
                </a:tc>
                <a:tc>
                  <a:txBody>
                    <a:bodyPr/>
                    <a:lstStyle/>
                    <a:p>
                      <a:pPr algn="ctr" fontAlgn="b"/>
                      <a:r>
                        <a:rPr lang="es-MX" sz="900" b="0" i="0" u="none" strike="noStrike" dirty="0">
                          <a:solidFill>
                            <a:srgbClr val="000000"/>
                          </a:solidFill>
                          <a:effectLst/>
                          <a:latin typeface="Arial" panose="020B0604020202020204" pitchFamily="34" charset="0"/>
                        </a:rPr>
                        <a:t>-9.98%</a:t>
                      </a:r>
                    </a:p>
                  </a:txBody>
                  <a:tcPr marL="0" marR="0" marT="0" marB="0" anchor="b">
                    <a:lnL>
                      <a:noFill/>
                    </a:lnL>
                    <a:lnR>
                      <a:noFill/>
                    </a:lnR>
                    <a:lnT>
                      <a:noFill/>
                    </a:lnT>
                    <a:lnB>
                      <a:noFill/>
                    </a:lnB>
                  </a:tcPr>
                </a:tc>
                <a:extLst>
                  <a:ext uri="{0D108BD9-81ED-4DB2-BD59-A6C34878D82A}">
                    <a16:rowId xmlns:a16="http://schemas.microsoft.com/office/drawing/2014/main" xmlns="" val="4173688424"/>
                  </a:ext>
                </a:extLst>
              </a:tr>
              <a:tr h="249552">
                <a:tc>
                  <a:txBody>
                    <a:bodyPr/>
                    <a:lstStyle/>
                    <a:p>
                      <a:pPr algn="l" fontAlgn="b"/>
                      <a:r>
                        <a:rPr lang="es-MX" sz="900" b="0" i="0" u="none" strike="noStrike" dirty="0">
                          <a:solidFill>
                            <a:srgbClr val="000000"/>
                          </a:solidFill>
                          <a:effectLst/>
                          <a:latin typeface="Arial" panose="020B0604020202020204" pitchFamily="34" charset="0"/>
                        </a:rPr>
                        <a:t>5-10 años</a:t>
                      </a:r>
                    </a:p>
                  </a:txBody>
                  <a:tcPr marL="0" marR="0" marT="0" marB="0" anchor="b">
                    <a:lnL>
                      <a:noFill/>
                    </a:lnL>
                    <a:lnR>
                      <a:noFill/>
                    </a:lnR>
                    <a:lnT>
                      <a:noFill/>
                    </a:lnT>
                    <a:lnB>
                      <a:noFill/>
                    </a:lnB>
                  </a:tcPr>
                </a:tc>
                <a:tc>
                  <a:txBody>
                    <a:bodyPr/>
                    <a:lstStyle/>
                    <a:p>
                      <a:pPr algn="l" fontAlgn="b"/>
                      <a:r>
                        <a:rPr lang="es-MX" sz="900" b="0" i="0" u="none" strike="noStrike" dirty="0">
                          <a:solidFill>
                            <a:srgbClr val="000000"/>
                          </a:solidFill>
                          <a:effectLst/>
                          <a:latin typeface="Arial" panose="020B0604020202020204" pitchFamily="34" charset="0"/>
                        </a:rPr>
                        <a:t>      84,416.79 </a:t>
                      </a:r>
                    </a:p>
                  </a:txBody>
                  <a:tcPr marL="0" marR="0" marT="0" marB="0" anchor="b">
                    <a:lnL>
                      <a:noFill/>
                    </a:lnL>
                    <a:lnR>
                      <a:noFill/>
                    </a:lnR>
                    <a:lnT>
                      <a:noFill/>
                    </a:lnT>
                    <a:lnB>
                      <a:noFill/>
                    </a:lnB>
                  </a:tcPr>
                </a:tc>
                <a:tc>
                  <a:txBody>
                    <a:bodyPr/>
                    <a:lstStyle/>
                    <a:p>
                      <a:pPr algn="l" fontAlgn="b"/>
                      <a:r>
                        <a:rPr lang="es-MX" sz="900" b="0" i="0" u="none" strike="noStrike" dirty="0">
                          <a:solidFill>
                            <a:srgbClr val="000000"/>
                          </a:solidFill>
                          <a:effectLst/>
                          <a:latin typeface="Arial" panose="020B0604020202020204" pitchFamily="34" charset="0"/>
                        </a:rPr>
                        <a:t>-              6,902.23 </a:t>
                      </a:r>
                    </a:p>
                  </a:txBody>
                  <a:tcPr marL="0" marR="0" marT="0" marB="0" anchor="b">
                    <a:lnL>
                      <a:noFill/>
                    </a:lnL>
                    <a:lnR>
                      <a:noFill/>
                    </a:lnR>
                    <a:lnT>
                      <a:noFill/>
                    </a:lnT>
                    <a:lnB>
                      <a:noFill/>
                    </a:lnB>
                  </a:tcPr>
                </a:tc>
                <a:tc>
                  <a:txBody>
                    <a:bodyPr/>
                    <a:lstStyle/>
                    <a:p>
                      <a:pPr algn="ctr" fontAlgn="b"/>
                      <a:r>
                        <a:rPr lang="es-MX" sz="900" b="0" i="0" u="none" strike="noStrike" dirty="0">
                          <a:solidFill>
                            <a:srgbClr val="000000"/>
                          </a:solidFill>
                          <a:effectLst/>
                          <a:latin typeface="Arial" panose="020B0604020202020204" pitchFamily="34" charset="0"/>
                        </a:rPr>
                        <a:t>-7.56%</a:t>
                      </a:r>
                    </a:p>
                  </a:txBody>
                  <a:tcPr marL="0" marR="0" marT="0" marB="0" anchor="b">
                    <a:lnL>
                      <a:noFill/>
                    </a:lnL>
                    <a:lnR>
                      <a:noFill/>
                    </a:lnR>
                    <a:lnT>
                      <a:noFill/>
                    </a:lnT>
                    <a:lnB>
                      <a:noFill/>
                    </a:lnB>
                  </a:tcPr>
                </a:tc>
                <a:extLst>
                  <a:ext uri="{0D108BD9-81ED-4DB2-BD59-A6C34878D82A}">
                    <a16:rowId xmlns:a16="http://schemas.microsoft.com/office/drawing/2014/main" xmlns="" val="2751239712"/>
                  </a:ext>
                </a:extLst>
              </a:tr>
              <a:tr h="249552">
                <a:tc>
                  <a:txBody>
                    <a:bodyPr/>
                    <a:lstStyle/>
                    <a:p>
                      <a:pPr algn="l" fontAlgn="b"/>
                      <a:r>
                        <a:rPr lang="es-MX" sz="900" b="0" i="0" u="none" strike="noStrike" dirty="0">
                          <a:solidFill>
                            <a:srgbClr val="000000"/>
                          </a:solidFill>
                          <a:effectLst/>
                          <a:latin typeface="Arial" panose="020B0604020202020204" pitchFamily="34" charset="0"/>
                        </a:rPr>
                        <a:t>10-20 años</a:t>
                      </a:r>
                    </a:p>
                  </a:txBody>
                  <a:tcPr marL="0" marR="0" marT="0" marB="0" anchor="b">
                    <a:lnL>
                      <a:noFill/>
                    </a:lnL>
                    <a:lnR>
                      <a:noFill/>
                    </a:lnR>
                    <a:lnT>
                      <a:noFill/>
                    </a:lnT>
                    <a:lnB>
                      <a:noFill/>
                    </a:lnB>
                  </a:tcPr>
                </a:tc>
                <a:tc>
                  <a:txBody>
                    <a:bodyPr/>
                    <a:lstStyle/>
                    <a:p>
                      <a:pPr algn="l" fontAlgn="b"/>
                      <a:r>
                        <a:rPr lang="es-MX" sz="900" b="0" i="0" u="none" strike="noStrike" dirty="0">
                          <a:solidFill>
                            <a:srgbClr val="000000"/>
                          </a:solidFill>
                          <a:effectLst/>
                          <a:latin typeface="Arial" panose="020B0604020202020204" pitchFamily="34" charset="0"/>
                        </a:rPr>
                        <a:t>    177,695.97 </a:t>
                      </a:r>
                    </a:p>
                  </a:txBody>
                  <a:tcPr marL="0" marR="0" marT="0" marB="0" anchor="b">
                    <a:lnL>
                      <a:noFill/>
                    </a:lnL>
                    <a:lnR>
                      <a:noFill/>
                    </a:lnR>
                    <a:lnT>
                      <a:noFill/>
                    </a:lnT>
                    <a:lnB>
                      <a:noFill/>
                    </a:lnB>
                  </a:tcPr>
                </a:tc>
                <a:tc>
                  <a:txBody>
                    <a:bodyPr/>
                    <a:lstStyle/>
                    <a:p>
                      <a:pPr algn="l" fontAlgn="b"/>
                      <a:r>
                        <a:rPr lang="es-MX" sz="900" b="0" i="0" u="none" strike="noStrike" dirty="0">
                          <a:solidFill>
                            <a:srgbClr val="000000"/>
                          </a:solidFill>
                          <a:effectLst/>
                          <a:latin typeface="Arial" panose="020B0604020202020204" pitchFamily="34" charset="0"/>
                        </a:rPr>
                        <a:t>               2,238.12 </a:t>
                      </a:r>
                    </a:p>
                  </a:txBody>
                  <a:tcPr marL="0" marR="0" marT="0" marB="0" anchor="b">
                    <a:lnL>
                      <a:noFill/>
                    </a:lnL>
                    <a:lnR>
                      <a:noFill/>
                    </a:lnR>
                    <a:lnT>
                      <a:noFill/>
                    </a:lnT>
                    <a:lnB>
                      <a:noFill/>
                    </a:lnB>
                  </a:tcPr>
                </a:tc>
                <a:tc>
                  <a:txBody>
                    <a:bodyPr/>
                    <a:lstStyle/>
                    <a:p>
                      <a:pPr algn="ctr" fontAlgn="b"/>
                      <a:r>
                        <a:rPr lang="es-MX" sz="900" b="0" i="0" u="none" strike="noStrike" dirty="0">
                          <a:solidFill>
                            <a:srgbClr val="000000"/>
                          </a:solidFill>
                          <a:effectLst/>
                          <a:latin typeface="Arial" panose="020B0604020202020204" pitchFamily="34" charset="0"/>
                        </a:rPr>
                        <a:t>1.28%</a:t>
                      </a:r>
                    </a:p>
                  </a:txBody>
                  <a:tcPr marL="0" marR="0" marT="0" marB="0" anchor="b">
                    <a:lnL>
                      <a:noFill/>
                    </a:lnL>
                    <a:lnR>
                      <a:noFill/>
                    </a:lnR>
                    <a:lnT>
                      <a:noFill/>
                    </a:lnT>
                    <a:lnB>
                      <a:noFill/>
                    </a:lnB>
                  </a:tcPr>
                </a:tc>
                <a:extLst>
                  <a:ext uri="{0D108BD9-81ED-4DB2-BD59-A6C34878D82A}">
                    <a16:rowId xmlns:a16="http://schemas.microsoft.com/office/drawing/2014/main" xmlns="" val="3479208713"/>
                  </a:ext>
                </a:extLst>
              </a:tr>
              <a:tr h="249552">
                <a:tc>
                  <a:txBody>
                    <a:bodyPr/>
                    <a:lstStyle/>
                    <a:p>
                      <a:pPr algn="l" fontAlgn="b"/>
                      <a:r>
                        <a:rPr lang="es-MX" sz="900" b="0" i="0" u="none" strike="noStrike" dirty="0">
                          <a:solidFill>
                            <a:srgbClr val="000000"/>
                          </a:solidFill>
                          <a:effectLst/>
                          <a:latin typeface="Arial" panose="020B0604020202020204" pitchFamily="34" charset="0"/>
                        </a:rPr>
                        <a:t>20-30 años</a:t>
                      </a:r>
                    </a:p>
                  </a:txBody>
                  <a:tcPr marL="0" marR="0" marT="0" marB="0" anchor="b">
                    <a:lnL>
                      <a:noFill/>
                    </a:lnL>
                    <a:lnR>
                      <a:noFill/>
                    </a:lnR>
                    <a:lnT>
                      <a:noFill/>
                    </a:lnT>
                    <a:lnB>
                      <a:noFill/>
                    </a:lnB>
                  </a:tcPr>
                </a:tc>
                <a:tc>
                  <a:txBody>
                    <a:bodyPr/>
                    <a:lstStyle/>
                    <a:p>
                      <a:pPr algn="l" fontAlgn="b"/>
                      <a:r>
                        <a:rPr lang="es-MX" sz="900" b="0" i="0" u="none" strike="noStrike" dirty="0">
                          <a:solidFill>
                            <a:srgbClr val="000000"/>
                          </a:solidFill>
                          <a:effectLst/>
                          <a:latin typeface="Arial" panose="020B0604020202020204" pitchFamily="34" charset="0"/>
                        </a:rPr>
                        <a:t>      69,829.46 </a:t>
                      </a:r>
                    </a:p>
                  </a:txBody>
                  <a:tcPr marL="0" marR="0" marT="0" marB="0" anchor="b">
                    <a:lnL>
                      <a:noFill/>
                    </a:lnL>
                    <a:lnR>
                      <a:noFill/>
                    </a:lnR>
                    <a:lnT>
                      <a:noFill/>
                    </a:lnT>
                    <a:lnB>
                      <a:noFill/>
                    </a:lnB>
                  </a:tcPr>
                </a:tc>
                <a:tc>
                  <a:txBody>
                    <a:bodyPr/>
                    <a:lstStyle/>
                    <a:p>
                      <a:pPr algn="l" fontAlgn="b"/>
                      <a:r>
                        <a:rPr lang="es-MX" sz="900" b="0" i="0" u="none" strike="noStrike" dirty="0">
                          <a:solidFill>
                            <a:srgbClr val="000000"/>
                          </a:solidFill>
                          <a:effectLst/>
                          <a:latin typeface="Arial" panose="020B0604020202020204" pitchFamily="34" charset="0"/>
                        </a:rPr>
                        <a:t>-                 477.74 </a:t>
                      </a:r>
                    </a:p>
                  </a:txBody>
                  <a:tcPr marL="0" marR="0" marT="0" marB="0" anchor="b">
                    <a:lnL>
                      <a:noFill/>
                    </a:lnL>
                    <a:lnR>
                      <a:noFill/>
                    </a:lnR>
                    <a:lnT>
                      <a:noFill/>
                    </a:lnT>
                    <a:lnB>
                      <a:noFill/>
                    </a:lnB>
                  </a:tcPr>
                </a:tc>
                <a:tc>
                  <a:txBody>
                    <a:bodyPr/>
                    <a:lstStyle/>
                    <a:p>
                      <a:pPr algn="ctr" fontAlgn="b"/>
                      <a:r>
                        <a:rPr lang="es-MX" sz="900" b="0" i="0" u="none" strike="noStrike" dirty="0">
                          <a:solidFill>
                            <a:srgbClr val="000000"/>
                          </a:solidFill>
                          <a:effectLst/>
                          <a:latin typeface="Arial" panose="020B0604020202020204" pitchFamily="34" charset="0"/>
                        </a:rPr>
                        <a:t>-0.68%</a:t>
                      </a:r>
                    </a:p>
                  </a:txBody>
                  <a:tcPr marL="0" marR="0" marT="0" marB="0" anchor="b">
                    <a:lnL>
                      <a:noFill/>
                    </a:lnL>
                    <a:lnR>
                      <a:noFill/>
                    </a:lnR>
                    <a:lnT>
                      <a:noFill/>
                    </a:lnT>
                    <a:lnB>
                      <a:noFill/>
                    </a:lnB>
                  </a:tcPr>
                </a:tc>
                <a:extLst>
                  <a:ext uri="{0D108BD9-81ED-4DB2-BD59-A6C34878D82A}">
                    <a16:rowId xmlns:a16="http://schemas.microsoft.com/office/drawing/2014/main" xmlns="" val="3193978365"/>
                  </a:ext>
                </a:extLst>
              </a:tr>
            </a:tbl>
          </a:graphicData>
        </a:graphic>
      </p:graphicFrame>
      <p:pic>
        <p:nvPicPr>
          <p:cNvPr id="10" name="Imagen 9">
            <a:extLst>
              <a:ext uri="{FF2B5EF4-FFF2-40B4-BE49-F238E27FC236}">
                <a16:creationId xmlns:a16="http://schemas.microsoft.com/office/drawing/2014/main" xmlns="" id="{04BC3A2F-802E-4ADE-A11D-132E4B50E7B5}"/>
              </a:ext>
            </a:extLst>
          </p:cNvPr>
          <p:cNvPicPr>
            <a:picLocks noChangeAspect="1"/>
          </p:cNvPicPr>
          <p:nvPr/>
        </p:nvPicPr>
        <p:blipFill>
          <a:blip r:embed="rId3"/>
          <a:stretch>
            <a:fillRect/>
          </a:stretch>
        </p:blipFill>
        <p:spPr>
          <a:xfrm>
            <a:off x="6044899" y="3763845"/>
            <a:ext cx="2847079" cy="2188654"/>
          </a:xfrm>
          <a:prstGeom prst="rect">
            <a:avLst/>
          </a:prstGeom>
        </p:spPr>
      </p:pic>
      <p:sp>
        <p:nvSpPr>
          <p:cNvPr id="4" name="3 Marcador de número de diapositiva"/>
          <p:cNvSpPr>
            <a:spLocks noGrp="1"/>
          </p:cNvSpPr>
          <p:nvPr>
            <p:ph type="sldNum" sz="quarter" idx="12"/>
          </p:nvPr>
        </p:nvSpPr>
        <p:spPr/>
        <p:txBody>
          <a:bodyPr/>
          <a:lstStyle/>
          <a:p>
            <a:fld id="{05E83AA4-A00D-4AA0-8FE8-B93C9F3EC141}" type="slidenum">
              <a:rPr lang="es-ES" altLang="es-MX" smtClean="0">
                <a:latin typeface="Century Gothic" panose="020B0502020202020204" pitchFamily="34" charset="0"/>
              </a:rPr>
              <a:pPr/>
              <a:t>98</a:t>
            </a:fld>
            <a:endParaRPr lang="es-ES" altLang="es-MX" dirty="0">
              <a:latin typeface="Century Gothic" panose="020B0502020202020204" pitchFamily="34" charset="0"/>
            </a:endParaRPr>
          </a:p>
        </p:txBody>
      </p:sp>
    </p:spTree>
    <p:extLst>
      <p:ext uri="{BB962C8B-B14F-4D97-AF65-F5344CB8AC3E}">
        <p14:creationId xmlns:p14="http://schemas.microsoft.com/office/powerpoint/2010/main" val="3007113551"/>
      </p:ext>
    </p:extLst>
  </p:cSld>
  <p:clrMapOvr>
    <a:masterClrMapping/>
  </p:clrMapOvr>
  <p:timing>
    <p:tnLst>
      <p:par>
        <p:cTn id="1" dur="indefinite" restart="never" nodeType="tmRoot"/>
      </p:par>
    </p:tnLst>
  </p:timing>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1" name="Marcador de contenido 30">
            <a:extLst>
              <a:ext uri="{FF2B5EF4-FFF2-40B4-BE49-F238E27FC236}">
                <a16:creationId xmlns:a16="http://schemas.microsoft.com/office/drawing/2014/main" xmlns="" id="{EC914DA2-828F-4BB4-9726-00E218D904B3}"/>
              </a:ext>
            </a:extLst>
          </p:cNvPr>
          <p:cNvGraphicFramePr>
            <a:graphicFrameLocks noGrp="1"/>
          </p:cNvGraphicFramePr>
          <p:nvPr>
            <p:ph idx="1"/>
            <p:extLst>
              <p:ext uri="{D42A27DB-BD31-4B8C-83A1-F6EECF244321}">
                <p14:modId xmlns:p14="http://schemas.microsoft.com/office/powerpoint/2010/main" val="2179437140"/>
              </p:ext>
            </p:extLst>
          </p:nvPr>
        </p:nvGraphicFramePr>
        <p:xfrm>
          <a:off x="457201" y="1600200"/>
          <a:ext cx="5307494" cy="4525963"/>
        </p:xfrm>
        <a:graphic>
          <a:graphicData uri="http://schemas.openxmlformats.org/drawingml/2006/chart">
            <c:chart xmlns:c="http://schemas.openxmlformats.org/drawingml/2006/chart" xmlns:r="http://schemas.openxmlformats.org/officeDocument/2006/relationships" r:id="rId2"/>
          </a:graphicData>
        </a:graphic>
      </p:graphicFrame>
      <p:sp>
        <p:nvSpPr>
          <p:cNvPr id="2" name="1 Título"/>
          <p:cNvSpPr>
            <a:spLocks noGrp="1"/>
          </p:cNvSpPr>
          <p:nvPr>
            <p:ph type="title"/>
          </p:nvPr>
        </p:nvSpPr>
        <p:spPr>
          <a:xfrm>
            <a:off x="457199" y="274639"/>
            <a:ext cx="7319211" cy="631524"/>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r>
              <a:rPr lang="es-MX" sz="2000" b="1" dirty="0">
                <a:latin typeface="Century Gothic" panose="020B0502020202020204" pitchFamily="34" charset="0"/>
              </a:rPr>
              <a:t>Información Banxico: Sociedades de Inversión</a:t>
            </a:r>
          </a:p>
        </p:txBody>
      </p:sp>
      <p:sp>
        <p:nvSpPr>
          <p:cNvPr id="13" name="12 CuadroTexto"/>
          <p:cNvSpPr txBox="1"/>
          <p:nvPr/>
        </p:nvSpPr>
        <p:spPr>
          <a:xfrm>
            <a:off x="3895781" y="1823058"/>
            <a:ext cx="1388522" cy="276999"/>
          </a:xfrm>
          <a:prstGeom prst="rect">
            <a:avLst/>
          </a:prstGeom>
          <a:noFill/>
        </p:spPr>
        <p:txBody>
          <a:bodyPr wrap="none" rtlCol="0">
            <a:spAutoFit/>
          </a:bodyPr>
          <a:lstStyle/>
          <a:p>
            <a:r>
              <a:rPr lang="es-MX" sz="1200" dirty="0">
                <a:latin typeface="Century Gothic" panose="020B0502020202020204" pitchFamily="34" charset="0"/>
              </a:rPr>
              <a:t>YTD= $47 mmdp</a:t>
            </a:r>
          </a:p>
        </p:txBody>
      </p:sp>
      <p:sp>
        <p:nvSpPr>
          <p:cNvPr id="14" name="13 CuadroTexto"/>
          <p:cNvSpPr txBox="1"/>
          <p:nvPr/>
        </p:nvSpPr>
        <p:spPr>
          <a:xfrm>
            <a:off x="3452635" y="1441799"/>
            <a:ext cx="1167064" cy="461665"/>
          </a:xfrm>
          <a:prstGeom prst="rect">
            <a:avLst/>
          </a:prstGeom>
          <a:noFill/>
        </p:spPr>
        <p:txBody>
          <a:bodyPr wrap="square" rtlCol="0">
            <a:spAutoFit/>
          </a:bodyPr>
          <a:lstStyle/>
          <a:p>
            <a:r>
              <a:rPr lang="es-MX" sz="1200" dirty="0">
                <a:latin typeface="Century Gothic" panose="020B0502020202020204" pitchFamily="34" charset="0"/>
              </a:rPr>
              <a:t>Trump=</a:t>
            </a:r>
            <a:r>
              <a:rPr lang="es-MX" sz="1200" dirty="0">
                <a:solidFill>
                  <a:srgbClr val="FF0000"/>
                </a:solidFill>
                <a:latin typeface="Century Gothic" panose="020B0502020202020204" pitchFamily="34" charset="0"/>
              </a:rPr>
              <a:t>-$103 </a:t>
            </a:r>
            <a:r>
              <a:rPr lang="es-MX" sz="1200" dirty="0">
                <a:latin typeface="Century Gothic" panose="020B0502020202020204" pitchFamily="34" charset="0"/>
              </a:rPr>
              <a:t>mmdp</a:t>
            </a:r>
          </a:p>
        </p:txBody>
      </p:sp>
      <p:cxnSp>
        <p:nvCxnSpPr>
          <p:cNvPr id="38" name="5 Conector recto">
            <a:extLst>
              <a:ext uri="{FF2B5EF4-FFF2-40B4-BE49-F238E27FC236}">
                <a16:creationId xmlns:a16="http://schemas.microsoft.com/office/drawing/2014/main" xmlns="" id="{CD9CC62A-8137-4749-8F5F-AA18FFA3D16B}"/>
              </a:ext>
            </a:extLst>
          </p:cNvPr>
          <p:cNvCxnSpPr>
            <a:cxnSpLocks/>
          </p:cNvCxnSpPr>
          <p:nvPr/>
        </p:nvCxnSpPr>
        <p:spPr>
          <a:xfrm>
            <a:off x="1112884" y="3703861"/>
            <a:ext cx="4114857" cy="0"/>
          </a:xfrm>
          <a:prstGeom prst="line">
            <a:avLst/>
          </a:prstGeom>
          <a:ln w="3175"/>
        </p:spPr>
        <p:style>
          <a:lnRef idx="2">
            <a:schemeClr val="accent1"/>
          </a:lnRef>
          <a:fillRef idx="0">
            <a:schemeClr val="accent1"/>
          </a:fillRef>
          <a:effectRef idx="1">
            <a:schemeClr val="accent1"/>
          </a:effectRef>
          <a:fontRef idx="minor">
            <a:schemeClr val="tx1"/>
          </a:fontRef>
        </p:style>
      </p:cxnSp>
      <p:sp>
        <p:nvSpPr>
          <p:cNvPr id="16" name="CuadroTexto 15">
            <a:extLst>
              <a:ext uri="{FF2B5EF4-FFF2-40B4-BE49-F238E27FC236}">
                <a16:creationId xmlns:a16="http://schemas.microsoft.com/office/drawing/2014/main" xmlns="" id="{BC20D8C3-F068-4A55-A220-3703D0D71673}"/>
              </a:ext>
            </a:extLst>
          </p:cNvPr>
          <p:cNvSpPr txBox="1"/>
          <p:nvPr/>
        </p:nvSpPr>
        <p:spPr>
          <a:xfrm>
            <a:off x="5421292" y="2075651"/>
            <a:ext cx="1693092" cy="307777"/>
          </a:xfrm>
          <a:prstGeom prst="rect">
            <a:avLst/>
          </a:prstGeom>
          <a:noFill/>
        </p:spPr>
        <p:txBody>
          <a:bodyPr wrap="none" rtlCol="0">
            <a:spAutoFit/>
          </a:bodyPr>
          <a:lstStyle/>
          <a:p>
            <a:r>
              <a:rPr lang="es-MX" sz="1400" dirty="0">
                <a:latin typeface="Century Gothic" panose="020B0502020202020204" pitchFamily="34" charset="0"/>
              </a:rPr>
              <a:t>Movimientos YTD:</a:t>
            </a:r>
          </a:p>
        </p:txBody>
      </p:sp>
      <p:sp>
        <p:nvSpPr>
          <p:cNvPr id="17" name="CuadroTexto 16">
            <a:extLst>
              <a:ext uri="{FF2B5EF4-FFF2-40B4-BE49-F238E27FC236}">
                <a16:creationId xmlns:a16="http://schemas.microsoft.com/office/drawing/2014/main" xmlns="" id="{A1918050-A878-4E3A-BC0B-984C90E56D58}"/>
              </a:ext>
            </a:extLst>
          </p:cNvPr>
          <p:cNvSpPr txBox="1"/>
          <p:nvPr/>
        </p:nvSpPr>
        <p:spPr>
          <a:xfrm>
            <a:off x="5604442" y="3551975"/>
            <a:ext cx="1846980" cy="307777"/>
          </a:xfrm>
          <a:prstGeom prst="rect">
            <a:avLst/>
          </a:prstGeom>
          <a:noFill/>
        </p:spPr>
        <p:txBody>
          <a:bodyPr wrap="none" rtlCol="0">
            <a:spAutoFit/>
          </a:bodyPr>
          <a:lstStyle/>
          <a:p>
            <a:r>
              <a:rPr lang="es-MX" sz="1400" dirty="0">
                <a:latin typeface="Century Gothic" panose="020B0502020202020204" pitchFamily="34" charset="0"/>
              </a:rPr>
              <a:t>Distribución actual:</a:t>
            </a:r>
          </a:p>
        </p:txBody>
      </p:sp>
      <p:cxnSp>
        <p:nvCxnSpPr>
          <p:cNvPr id="21" name="8 Conector recto">
            <a:extLst>
              <a:ext uri="{FF2B5EF4-FFF2-40B4-BE49-F238E27FC236}">
                <a16:creationId xmlns:a16="http://schemas.microsoft.com/office/drawing/2014/main" xmlns="" id="{06C0B29D-D21A-46DB-9C8E-9FB1D64A4849}"/>
              </a:ext>
            </a:extLst>
          </p:cNvPr>
          <p:cNvCxnSpPr>
            <a:cxnSpLocks/>
          </p:cNvCxnSpPr>
          <p:nvPr/>
        </p:nvCxnSpPr>
        <p:spPr>
          <a:xfrm flipV="1">
            <a:off x="3315788" y="2032486"/>
            <a:ext cx="0" cy="3132863"/>
          </a:xfrm>
          <a:prstGeom prst="line">
            <a:avLst/>
          </a:prstGeom>
          <a:ln w="9525"/>
        </p:spPr>
        <p:style>
          <a:lnRef idx="2">
            <a:schemeClr val="accent1"/>
          </a:lnRef>
          <a:fillRef idx="0">
            <a:schemeClr val="accent1"/>
          </a:fillRef>
          <a:effectRef idx="1">
            <a:schemeClr val="accent1"/>
          </a:effectRef>
          <a:fontRef idx="minor">
            <a:schemeClr val="tx1"/>
          </a:fontRef>
        </p:style>
      </p:cxnSp>
      <p:cxnSp>
        <p:nvCxnSpPr>
          <p:cNvPr id="22" name="14 Conector recto">
            <a:extLst>
              <a:ext uri="{FF2B5EF4-FFF2-40B4-BE49-F238E27FC236}">
                <a16:creationId xmlns:a16="http://schemas.microsoft.com/office/drawing/2014/main" xmlns="" id="{81417A12-A8CD-4C6D-BC5E-3277D8F1B1AE}"/>
              </a:ext>
            </a:extLst>
          </p:cNvPr>
          <p:cNvCxnSpPr>
            <a:cxnSpLocks/>
          </p:cNvCxnSpPr>
          <p:nvPr/>
        </p:nvCxnSpPr>
        <p:spPr>
          <a:xfrm flipV="1">
            <a:off x="3680859" y="2032486"/>
            <a:ext cx="0" cy="3092483"/>
          </a:xfrm>
          <a:prstGeom prst="line">
            <a:avLst/>
          </a:prstGeom>
          <a:ln w="9525"/>
        </p:spPr>
        <p:style>
          <a:lnRef idx="2">
            <a:schemeClr val="accent1"/>
          </a:lnRef>
          <a:fillRef idx="0">
            <a:schemeClr val="accent1"/>
          </a:fillRef>
          <a:effectRef idx="1">
            <a:schemeClr val="accent1"/>
          </a:effectRef>
          <a:fontRef idx="minor">
            <a:schemeClr val="tx1"/>
          </a:fontRef>
        </p:style>
      </p:cxnSp>
      <p:sp>
        <p:nvSpPr>
          <p:cNvPr id="23" name="6 Rectángulo">
            <a:extLst>
              <a:ext uri="{FF2B5EF4-FFF2-40B4-BE49-F238E27FC236}">
                <a16:creationId xmlns:a16="http://schemas.microsoft.com/office/drawing/2014/main" xmlns="" id="{6FB12F8A-D597-4181-8D1D-874E28844F14}"/>
              </a:ext>
            </a:extLst>
          </p:cNvPr>
          <p:cNvSpPr/>
          <p:nvPr/>
        </p:nvSpPr>
        <p:spPr>
          <a:xfrm>
            <a:off x="3943883" y="2032486"/>
            <a:ext cx="266289" cy="3085046"/>
          </a:xfrm>
          <a:prstGeom prst="rect">
            <a:avLst/>
          </a:prstGeom>
          <a:solidFill>
            <a:schemeClr val="accent6">
              <a:alpha val="10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MX" dirty="0">
              <a:latin typeface="Century Gothic" panose="020B0502020202020204" pitchFamily="34" charset="0"/>
            </a:endParaRPr>
          </a:p>
        </p:txBody>
      </p:sp>
      <p:sp>
        <p:nvSpPr>
          <p:cNvPr id="24" name="10 Rectángulo">
            <a:extLst>
              <a:ext uri="{FF2B5EF4-FFF2-40B4-BE49-F238E27FC236}">
                <a16:creationId xmlns:a16="http://schemas.microsoft.com/office/drawing/2014/main" xmlns="" id="{925A7B41-B639-498C-A39C-39A45832759D}"/>
              </a:ext>
            </a:extLst>
          </p:cNvPr>
          <p:cNvSpPr/>
          <p:nvPr/>
        </p:nvSpPr>
        <p:spPr>
          <a:xfrm>
            <a:off x="3698692" y="2032486"/>
            <a:ext cx="242877" cy="3092483"/>
          </a:xfrm>
          <a:prstGeom prst="rect">
            <a:avLst/>
          </a:prstGeom>
          <a:solidFill>
            <a:srgbClr val="0070C0">
              <a:alpha val="10000"/>
            </a:srgb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MX" dirty="0">
              <a:latin typeface="Century Gothic" panose="020B0502020202020204" pitchFamily="34" charset="0"/>
            </a:endParaRPr>
          </a:p>
        </p:txBody>
      </p:sp>
      <p:sp>
        <p:nvSpPr>
          <p:cNvPr id="25" name="10 Rectángulo">
            <a:extLst>
              <a:ext uri="{FF2B5EF4-FFF2-40B4-BE49-F238E27FC236}">
                <a16:creationId xmlns:a16="http://schemas.microsoft.com/office/drawing/2014/main" xmlns="" id="{5E04141D-9AB7-4959-93D9-CE3B6D2586E4}"/>
              </a:ext>
            </a:extLst>
          </p:cNvPr>
          <p:cNvSpPr/>
          <p:nvPr/>
        </p:nvSpPr>
        <p:spPr>
          <a:xfrm>
            <a:off x="4203221" y="2032486"/>
            <a:ext cx="242877" cy="3085046"/>
          </a:xfrm>
          <a:prstGeom prst="rect">
            <a:avLst/>
          </a:prstGeom>
          <a:solidFill>
            <a:srgbClr val="0070C0">
              <a:alpha val="10000"/>
            </a:srgb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MX" dirty="0">
              <a:latin typeface="Century Gothic" panose="020B0502020202020204" pitchFamily="34" charset="0"/>
            </a:endParaRPr>
          </a:p>
        </p:txBody>
      </p:sp>
      <p:sp>
        <p:nvSpPr>
          <p:cNvPr id="26" name="6 Rectángulo">
            <a:extLst>
              <a:ext uri="{FF2B5EF4-FFF2-40B4-BE49-F238E27FC236}">
                <a16:creationId xmlns:a16="http://schemas.microsoft.com/office/drawing/2014/main" xmlns="" id="{9D965D5C-07B0-4C40-892C-6E9313F8A0CD}"/>
              </a:ext>
            </a:extLst>
          </p:cNvPr>
          <p:cNvSpPr/>
          <p:nvPr/>
        </p:nvSpPr>
        <p:spPr>
          <a:xfrm>
            <a:off x="4443778" y="2032486"/>
            <a:ext cx="266289" cy="3092483"/>
          </a:xfrm>
          <a:prstGeom prst="rect">
            <a:avLst/>
          </a:prstGeom>
          <a:solidFill>
            <a:schemeClr val="accent6">
              <a:alpha val="10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MX" dirty="0">
              <a:latin typeface="Century Gothic" panose="020B0502020202020204" pitchFamily="34" charset="0"/>
            </a:endParaRPr>
          </a:p>
        </p:txBody>
      </p:sp>
      <p:sp>
        <p:nvSpPr>
          <p:cNvPr id="27" name="10 Rectángulo">
            <a:extLst>
              <a:ext uri="{FF2B5EF4-FFF2-40B4-BE49-F238E27FC236}">
                <a16:creationId xmlns:a16="http://schemas.microsoft.com/office/drawing/2014/main" xmlns="" id="{D47DB2C5-D166-4C9A-8CCF-B7DEAD7C9ACC}"/>
              </a:ext>
            </a:extLst>
          </p:cNvPr>
          <p:cNvSpPr/>
          <p:nvPr/>
        </p:nvSpPr>
        <p:spPr>
          <a:xfrm>
            <a:off x="4709860" y="2032486"/>
            <a:ext cx="242877" cy="3092483"/>
          </a:xfrm>
          <a:prstGeom prst="rect">
            <a:avLst/>
          </a:prstGeom>
          <a:solidFill>
            <a:srgbClr val="0070C0">
              <a:alpha val="10000"/>
            </a:srgb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MX" dirty="0">
              <a:latin typeface="Century Gothic" panose="020B0502020202020204" pitchFamily="34" charset="0"/>
            </a:endParaRPr>
          </a:p>
        </p:txBody>
      </p:sp>
      <p:sp>
        <p:nvSpPr>
          <p:cNvPr id="28" name="6 Rectángulo">
            <a:extLst>
              <a:ext uri="{FF2B5EF4-FFF2-40B4-BE49-F238E27FC236}">
                <a16:creationId xmlns:a16="http://schemas.microsoft.com/office/drawing/2014/main" xmlns="" id="{F51201E5-604E-49CA-9D89-00C8B57E8B97}"/>
              </a:ext>
            </a:extLst>
          </p:cNvPr>
          <p:cNvSpPr/>
          <p:nvPr/>
        </p:nvSpPr>
        <p:spPr>
          <a:xfrm>
            <a:off x="4937996" y="2032486"/>
            <a:ext cx="240625" cy="3092483"/>
          </a:xfrm>
          <a:prstGeom prst="rect">
            <a:avLst/>
          </a:prstGeom>
          <a:solidFill>
            <a:schemeClr val="accent6">
              <a:alpha val="10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MX" dirty="0">
              <a:latin typeface="Century Gothic" panose="020B0502020202020204" pitchFamily="34" charset="0"/>
            </a:endParaRPr>
          </a:p>
        </p:txBody>
      </p:sp>
      <p:graphicFrame>
        <p:nvGraphicFramePr>
          <p:cNvPr id="3" name="Tabla 2">
            <a:extLst>
              <a:ext uri="{FF2B5EF4-FFF2-40B4-BE49-F238E27FC236}">
                <a16:creationId xmlns:a16="http://schemas.microsoft.com/office/drawing/2014/main" xmlns="" id="{BB1B17EA-A87E-4489-933E-A3DA9D522AE0}"/>
              </a:ext>
            </a:extLst>
          </p:cNvPr>
          <p:cNvGraphicFramePr>
            <a:graphicFrameLocks noGrp="1"/>
          </p:cNvGraphicFramePr>
          <p:nvPr>
            <p:extLst>
              <p:ext uri="{D42A27DB-BD31-4B8C-83A1-F6EECF244321}">
                <p14:modId xmlns:p14="http://schemas.microsoft.com/office/powerpoint/2010/main" val="2975214018"/>
              </p:ext>
            </p:extLst>
          </p:nvPr>
        </p:nvGraphicFramePr>
        <p:xfrm>
          <a:off x="5764695" y="2382939"/>
          <a:ext cx="3470529" cy="1000125"/>
        </p:xfrm>
        <a:graphic>
          <a:graphicData uri="http://schemas.openxmlformats.org/drawingml/2006/table">
            <a:tbl>
              <a:tblPr/>
              <a:tblGrid>
                <a:gridCol w="1086157">
                  <a:extLst>
                    <a:ext uri="{9D8B030D-6E8A-4147-A177-3AD203B41FA5}">
                      <a16:colId xmlns:a16="http://schemas.microsoft.com/office/drawing/2014/main" xmlns="" val="4057549"/>
                    </a:ext>
                  </a:extLst>
                </a:gridCol>
                <a:gridCol w="706002">
                  <a:extLst>
                    <a:ext uri="{9D8B030D-6E8A-4147-A177-3AD203B41FA5}">
                      <a16:colId xmlns:a16="http://schemas.microsoft.com/office/drawing/2014/main" xmlns="" val="3674450521"/>
                    </a:ext>
                  </a:extLst>
                </a:gridCol>
                <a:gridCol w="941336">
                  <a:extLst>
                    <a:ext uri="{9D8B030D-6E8A-4147-A177-3AD203B41FA5}">
                      <a16:colId xmlns:a16="http://schemas.microsoft.com/office/drawing/2014/main" xmlns="" val="4253047319"/>
                    </a:ext>
                  </a:extLst>
                </a:gridCol>
                <a:gridCol w="737034">
                  <a:extLst>
                    <a:ext uri="{9D8B030D-6E8A-4147-A177-3AD203B41FA5}">
                      <a16:colId xmlns:a16="http://schemas.microsoft.com/office/drawing/2014/main" xmlns="" val="3976001638"/>
                    </a:ext>
                  </a:extLst>
                </a:gridCol>
              </a:tblGrid>
              <a:tr h="200025">
                <a:tc>
                  <a:txBody>
                    <a:bodyPr/>
                    <a:lstStyle/>
                    <a:p>
                      <a:pPr algn="l" fontAlgn="b"/>
                      <a:r>
                        <a:rPr lang="es-MX" sz="900" b="1" i="0" u="none" strike="noStrike" dirty="0">
                          <a:solidFill>
                            <a:srgbClr val="000000"/>
                          </a:solidFill>
                          <a:effectLst/>
                          <a:latin typeface="Arial" panose="020B0604020202020204" pitchFamily="34" charset="0"/>
                        </a:rPr>
                        <a:t>Plazo</a:t>
                      </a:r>
                    </a:p>
                  </a:txBody>
                  <a:tcPr marL="0" marR="0" marT="0" marB="0" anchor="b">
                    <a:lnL>
                      <a:noFill/>
                    </a:lnL>
                    <a:lnR>
                      <a:noFill/>
                    </a:lnR>
                    <a:lnT>
                      <a:noFill/>
                    </a:lnT>
                    <a:lnB>
                      <a:noFill/>
                    </a:lnB>
                  </a:tcPr>
                </a:tc>
                <a:tc>
                  <a:txBody>
                    <a:bodyPr/>
                    <a:lstStyle/>
                    <a:p>
                      <a:pPr algn="l" fontAlgn="b"/>
                      <a:r>
                        <a:rPr lang="es-MX" sz="900" b="1" i="0" u="none" strike="noStrike" dirty="0">
                          <a:solidFill>
                            <a:srgbClr val="000000"/>
                          </a:solidFill>
                          <a:effectLst/>
                          <a:latin typeface="Arial" panose="020B0604020202020204" pitchFamily="34" charset="0"/>
                        </a:rPr>
                        <a:t>Ult Monto</a:t>
                      </a:r>
                    </a:p>
                  </a:txBody>
                  <a:tcPr marL="0" marR="0" marT="0" marB="0" anchor="b">
                    <a:lnL>
                      <a:noFill/>
                    </a:lnL>
                    <a:lnR>
                      <a:noFill/>
                    </a:lnR>
                    <a:lnT>
                      <a:noFill/>
                    </a:lnT>
                    <a:lnB>
                      <a:noFill/>
                    </a:lnB>
                  </a:tcPr>
                </a:tc>
                <a:tc>
                  <a:txBody>
                    <a:bodyPr/>
                    <a:lstStyle/>
                    <a:p>
                      <a:pPr algn="l" fontAlgn="b"/>
                      <a:r>
                        <a:rPr lang="es-MX" sz="900" b="1" i="0" u="none" strike="noStrike" dirty="0">
                          <a:solidFill>
                            <a:srgbClr val="000000"/>
                          </a:solidFill>
                          <a:effectLst/>
                          <a:latin typeface="Arial" panose="020B0604020202020204" pitchFamily="34" charset="0"/>
                        </a:rPr>
                        <a:t>Cambio Monto</a:t>
                      </a:r>
                    </a:p>
                  </a:txBody>
                  <a:tcPr marL="0" marR="0" marT="0" marB="0" anchor="b">
                    <a:lnL>
                      <a:noFill/>
                    </a:lnL>
                    <a:lnR>
                      <a:noFill/>
                    </a:lnR>
                    <a:lnT>
                      <a:noFill/>
                    </a:lnT>
                    <a:lnB>
                      <a:noFill/>
                    </a:lnB>
                  </a:tcPr>
                </a:tc>
                <a:tc>
                  <a:txBody>
                    <a:bodyPr/>
                    <a:lstStyle/>
                    <a:p>
                      <a:pPr algn="l" fontAlgn="b"/>
                      <a:r>
                        <a:rPr lang="es-MX" sz="900" b="1" i="0" u="none" strike="noStrike" dirty="0">
                          <a:solidFill>
                            <a:srgbClr val="000000"/>
                          </a:solidFill>
                          <a:effectLst/>
                          <a:latin typeface="Arial" panose="020B0604020202020204" pitchFamily="34" charset="0"/>
                        </a:rPr>
                        <a:t>Cambio (%)</a:t>
                      </a:r>
                    </a:p>
                  </a:txBody>
                  <a:tcPr marL="0" marR="0" marT="0" marB="0" anchor="b">
                    <a:lnL>
                      <a:noFill/>
                    </a:lnL>
                    <a:lnR>
                      <a:noFill/>
                    </a:lnR>
                    <a:lnT>
                      <a:noFill/>
                    </a:lnT>
                    <a:lnB>
                      <a:noFill/>
                    </a:lnB>
                  </a:tcPr>
                </a:tc>
                <a:extLst>
                  <a:ext uri="{0D108BD9-81ED-4DB2-BD59-A6C34878D82A}">
                    <a16:rowId xmlns:a16="http://schemas.microsoft.com/office/drawing/2014/main" xmlns="" val="1029205513"/>
                  </a:ext>
                </a:extLst>
              </a:tr>
              <a:tr h="200025">
                <a:tc>
                  <a:txBody>
                    <a:bodyPr/>
                    <a:lstStyle/>
                    <a:p>
                      <a:pPr algn="l" fontAlgn="b"/>
                      <a:r>
                        <a:rPr lang="es-MX" sz="900" b="0" i="0" u="none" strike="noStrike" dirty="0">
                          <a:solidFill>
                            <a:srgbClr val="000000"/>
                          </a:solidFill>
                          <a:effectLst/>
                          <a:latin typeface="Arial" panose="020B0604020202020204" pitchFamily="34" charset="0"/>
                        </a:rPr>
                        <a:t>1-3 años</a:t>
                      </a:r>
                    </a:p>
                  </a:txBody>
                  <a:tcPr marL="0" marR="0" marT="0" marB="0" anchor="b">
                    <a:lnL>
                      <a:noFill/>
                    </a:lnL>
                    <a:lnR>
                      <a:noFill/>
                    </a:lnR>
                    <a:lnT>
                      <a:noFill/>
                    </a:lnT>
                    <a:lnB>
                      <a:noFill/>
                    </a:lnB>
                  </a:tcPr>
                </a:tc>
                <a:tc>
                  <a:txBody>
                    <a:bodyPr/>
                    <a:lstStyle/>
                    <a:p>
                      <a:pPr algn="l" fontAlgn="b"/>
                      <a:r>
                        <a:rPr lang="es-MX" sz="900" b="0" i="0" u="none" strike="noStrike" dirty="0">
                          <a:solidFill>
                            <a:srgbClr val="000000"/>
                          </a:solidFill>
                          <a:effectLst/>
                          <a:latin typeface="Arial" panose="020B0604020202020204" pitchFamily="34" charset="0"/>
                        </a:rPr>
                        <a:t>      56,827.27 </a:t>
                      </a:r>
                    </a:p>
                  </a:txBody>
                  <a:tcPr marL="0" marR="0" marT="0" marB="0" anchor="b">
                    <a:lnL>
                      <a:noFill/>
                    </a:lnL>
                    <a:lnR>
                      <a:noFill/>
                    </a:lnR>
                    <a:lnT>
                      <a:noFill/>
                    </a:lnT>
                    <a:lnB>
                      <a:noFill/>
                    </a:lnB>
                  </a:tcPr>
                </a:tc>
                <a:tc>
                  <a:txBody>
                    <a:bodyPr/>
                    <a:lstStyle/>
                    <a:p>
                      <a:pPr algn="l" fontAlgn="b"/>
                      <a:r>
                        <a:rPr lang="es-MX" sz="900" b="0" i="0" u="none" strike="noStrike" dirty="0">
                          <a:solidFill>
                            <a:srgbClr val="000000"/>
                          </a:solidFill>
                          <a:effectLst/>
                          <a:latin typeface="Arial" panose="020B0604020202020204" pitchFamily="34" charset="0"/>
                        </a:rPr>
                        <a:t>             13,137.42 </a:t>
                      </a:r>
                    </a:p>
                  </a:txBody>
                  <a:tcPr marL="0" marR="0" marT="0" marB="0" anchor="b">
                    <a:lnL>
                      <a:noFill/>
                    </a:lnL>
                    <a:lnR>
                      <a:noFill/>
                    </a:lnR>
                    <a:lnT>
                      <a:noFill/>
                    </a:lnT>
                    <a:lnB>
                      <a:noFill/>
                    </a:lnB>
                  </a:tcPr>
                </a:tc>
                <a:tc>
                  <a:txBody>
                    <a:bodyPr/>
                    <a:lstStyle/>
                    <a:p>
                      <a:pPr algn="ctr" fontAlgn="b"/>
                      <a:r>
                        <a:rPr lang="es-MX" sz="900" b="0" i="0" u="none" strike="noStrike" dirty="0">
                          <a:solidFill>
                            <a:srgbClr val="000000"/>
                          </a:solidFill>
                          <a:effectLst/>
                          <a:latin typeface="Arial" panose="020B0604020202020204" pitchFamily="34" charset="0"/>
                        </a:rPr>
                        <a:t>30.07%</a:t>
                      </a:r>
                    </a:p>
                  </a:txBody>
                  <a:tcPr marL="0" marR="0" marT="0" marB="0" anchor="b">
                    <a:lnL>
                      <a:noFill/>
                    </a:lnL>
                    <a:lnR>
                      <a:noFill/>
                    </a:lnR>
                    <a:lnT>
                      <a:noFill/>
                    </a:lnT>
                    <a:lnB>
                      <a:noFill/>
                    </a:lnB>
                  </a:tcPr>
                </a:tc>
                <a:extLst>
                  <a:ext uri="{0D108BD9-81ED-4DB2-BD59-A6C34878D82A}">
                    <a16:rowId xmlns:a16="http://schemas.microsoft.com/office/drawing/2014/main" xmlns="" val="4029209866"/>
                  </a:ext>
                </a:extLst>
              </a:tr>
              <a:tr h="200025">
                <a:tc>
                  <a:txBody>
                    <a:bodyPr/>
                    <a:lstStyle/>
                    <a:p>
                      <a:pPr algn="l" fontAlgn="b"/>
                      <a:r>
                        <a:rPr lang="es-MX" sz="900" b="0" i="0" u="none" strike="noStrike" dirty="0">
                          <a:solidFill>
                            <a:srgbClr val="000000"/>
                          </a:solidFill>
                          <a:effectLst/>
                          <a:latin typeface="Arial" panose="020B0604020202020204" pitchFamily="34" charset="0"/>
                        </a:rPr>
                        <a:t>5-10 años</a:t>
                      </a:r>
                    </a:p>
                  </a:txBody>
                  <a:tcPr marL="0" marR="0" marT="0" marB="0" anchor="b">
                    <a:lnL>
                      <a:noFill/>
                    </a:lnL>
                    <a:lnR>
                      <a:noFill/>
                    </a:lnR>
                    <a:lnT>
                      <a:noFill/>
                    </a:lnT>
                    <a:lnB>
                      <a:noFill/>
                    </a:lnB>
                  </a:tcPr>
                </a:tc>
                <a:tc>
                  <a:txBody>
                    <a:bodyPr/>
                    <a:lstStyle/>
                    <a:p>
                      <a:pPr algn="l" fontAlgn="b"/>
                      <a:r>
                        <a:rPr lang="es-MX" sz="900" b="0" i="0" u="none" strike="noStrike" dirty="0">
                          <a:solidFill>
                            <a:srgbClr val="000000"/>
                          </a:solidFill>
                          <a:effectLst/>
                          <a:latin typeface="Arial" panose="020B0604020202020204" pitchFamily="34" charset="0"/>
                        </a:rPr>
                        <a:t>      24,899.94 </a:t>
                      </a:r>
                    </a:p>
                  </a:txBody>
                  <a:tcPr marL="0" marR="0" marT="0" marB="0" anchor="b">
                    <a:lnL>
                      <a:noFill/>
                    </a:lnL>
                    <a:lnR>
                      <a:noFill/>
                    </a:lnR>
                    <a:lnT>
                      <a:noFill/>
                    </a:lnT>
                    <a:lnB>
                      <a:noFill/>
                    </a:lnB>
                  </a:tcPr>
                </a:tc>
                <a:tc>
                  <a:txBody>
                    <a:bodyPr/>
                    <a:lstStyle/>
                    <a:p>
                      <a:pPr algn="l" fontAlgn="b"/>
                      <a:r>
                        <a:rPr lang="es-MX" sz="900" b="0" i="0" u="none" strike="noStrike" dirty="0">
                          <a:solidFill>
                            <a:srgbClr val="000000"/>
                          </a:solidFill>
                          <a:effectLst/>
                          <a:latin typeface="Arial" panose="020B0604020202020204" pitchFamily="34" charset="0"/>
                        </a:rPr>
                        <a:t>-              5,950.66 </a:t>
                      </a:r>
                    </a:p>
                  </a:txBody>
                  <a:tcPr marL="0" marR="0" marT="0" marB="0" anchor="b">
                    <a:lnL>
                      <a:noFill/>
                    </a:lnL>
                    <a:lnR>
                      <a:noFill/>
                    </a:lnR>
                    <a:lnT>
                      <a:noFill/>
                    </a:lnT>
                    <a:lnB>
                      <a:noFill/>
                    </a:lnB>
                  </a:tcPr>
                </a:tc>
                <a:tc>
                  <a:txBody>
                    <a:bodyPr/>
                    <a:lstStyle/>
                    <a:p>
                      <a:pPr algn="ctr" fontAlgn="b"/>
                      <a:r>
                        <a:rPr lang="es-MX" sz="900" b="0" i="0" u="none" strike="noStrike" dirty="0">
                          <a:solidFill>
                            <a:srgbClr val="000000"/>
                          </a:solidFill>
                          <a:effectLst/>
                          <a:latin typeface="Arial" panose="020B0604020202020204" pitchFamily="34" charset="0"/>
                        </a:rPr>
                        <a:t>-19.29%</a:t>
                      </a:r>
                    </a:p>
                  </a:txBody>
                  <a:tcPr marL="0" marR="0" marT="0" marB="0" anchor="b">
                    <a:lnL>
                      <a:noFill/>
                    </a:lnL>
                    <a:lnR>
                      <a:noFill/>
                    </a:lnR>
                    <a:lnT>
                      <a:noFill/>
                    </a:lnT>
                    <a:lnB>
                      <a:noFill/>
                    </a:lnB>
                  </a:tcPr>
                </a:tc>
                <a:extLst>
                  <a:ext uri="{0D108BD9-81ED-4DB2-BD59-A6C34878D82A}">
                    <a16:rowId xmlns:a16="http://schemas.microsoft.com/office/drawing/2014/main" xmlns="" val="1022073706"/>
                  </a:ext>
                </a:extLst>
              </a:tr>
              <a:tr h="200025">
                <a:tc>
                  <a:txBody>
                    <a:bodyPr/>
                    <a:lstStyle/>
                    <a:p>
                      <a:pPr algn="l" fontAlgn="b"/>
                      <a:r>
                        <a:rPr lang="es-MX" sz="900" b="0" i="0" u="none" strike="noStrike" dirty="0">
                          <a:solidFill>
                            <a:srgbClr val="000000"/>
                          </a:solidFill>
                          <a:effectLst/>
                          <a:latin typeface="Arial" panose="020B0604020202020204" pitchFamily="34" charset="0"/>
                        </a:rPr>
                        <a:t>10-20 años</a:t>
                      </a:r>
                    </a:p>
                  </a:txBody>
                  <a:tcPr marL="0" marR="0" marT="0" marB="0" anchor="b">
                    <a:lnL>
                      <a:noFill/>
                    </a:lnL>
                    <a:lnR>
                      <a:noFill/>
                    </a:lnR>
                    <a:lnT>
                      <a:noFill/>
                    </a:lnT>
                    <a:lnB>
                      <a:noFill/>
                    </a:lnB>
                  </a:tcPr>
                </a:tc>
                <a:tc>
                  <a:txBody>
                    <a:bodyPr/>
                    <a:lstStyle/>
                    <a:p>
                      <a:pPr algn="l" fontAlgn="b"/>
                      <a:r>
                        <a:rPr lang="es-MX" sz="900" b="0" i="0" u="none" strike="noStrike" dirty="0">
                          <a:solidFill>
                            <a:srgbClr val="000000"/>
                          </a:solidFill>
                          <a:effectLst/>
                          <a:latin typeface="Arial" panose="020B0604020202020204" pitchFamily="34" charset="0"/>
                        </a:rPr>
                        <a:t>        7,800.19 </a:t>
                      </a:r>
                    </a:p>
                  </a:txBody>
                  <a:tcPr marL="0" marR="0" marT="0" marB="0" anchor="b">
                    <a:lnL>
                      <a:noFill/>
                    </a:lnL>
                    <a:lnR>
                      <a:noFill/>
                    </a:lnR>
                    <a:lnT>
                      <a:noFill/>
                    </a:lnT>
                    <a:lnB>
                      <a:noFill/>
                    </a:lnB>
                  </a:tcPr>
                </a:tc>
                <a:tc>
                  <a:txBody>
                    <a:bodyPr/>
                    <a:lstStyle/>
                    <a:p>
                      <a:pPr algn="l" fontAlgn="b"/>
                      <a:r>
                        <a:rPr lang="es-MX" sz="900" b="0" i="0" u="none" strike="noStrike" dirty="0">
                          <a:solidFill>
                            <a:srgbClr val="000000"/>
                          </a:solidFill>
                          <a:effectLst/>
                          <a:latin typeface="Arial" panose="020B0604020202020204" pitchFamily="34" charset="0"/>
                        </a:rPr>
                        <a:t>                  118.87 </a:t>
                      </a:r>
                    </a:p>
                  </a:txBody>
                  <a:tcPr marL="0" marR="0" marT="0" marB="0" anchor="b">
                    <a:lnL>
                      <a:noFill/>
                    </a:lnL>
                    <a:lnR>
                      <a:noFill/>
                    </a:lnR>
                    <a:lnT>
                      <a:noFill/>
                    </a:lnT>
                    <a:lnB>
                      <a:noFill/>
                    </a:lnB>
                  </a:tcPr>
                </a:tc>
                <a:tc>
                  <a:txBody>
                    <a:bodyPr/>
                    <a:lstStyle/>
                    <a:p>
                      <a:pPr algn="ctr" fontAlgn="b"/>
                      <a:r>
                        <a:rPr lang="es-MX" sz="900" b="0" i="0" u="none" strike="noStrike" dirty="0">
                          <a:solidFill>
                            <a:srgbClr val="000000"/>
                          </a:solidFill>
                          <a:effectLst/>
                          <a:latin typeface="Arial" panose="020B0604020202020204" pitchFamily="34" charset="0"/>
                        </a:rPr>
                        <a:t>1.55%</a:t>
                      </a:r>
                    </a:p>
                  </a:txBody>
                  <a:tcPr marL="0" marR="0" marT="0" marB="0" anchor="b">
                    <a:lnL>
                      <a:noFill/>
                    </a:lnL>
                    <a:lnR>
                      <a:noFill/>
                    </a:lnR>
                    <a:lnT>
                      <a:noFill/>
                    </a:lnT>
                    <a:lnB>
                      <a:noFill/>
                    </a:lnB>
                  </a:tcPr>
                </a:tc>
                <a:extLst>
                  <a:ext uri="{0D108BD9-81ED-4DB2-BD59-A6C34878D82A}">
                    <a16:rowId xmlns:a16="http://schemas.microsoft.com/office/drawing/2014/main" xmlns="" val="2880994463"/>
                  </a:ext>
                </a:extLst>
              </a:tr>
              <a:tr h="200025">
                <a:tc>
                  <a:txBody>
                    <a:bodyPr/>
                    <a:lstStyle/>
                    <a:p>
                      <a:pPr algn="l" fontAlgn="b"/>
                      <a:r>
                        <a:rPr lang="es-MX" sz="900" b="0" i="0" u="none" strike="noStrike" dirty="0">
                          <a:solidFill>
                            <a:srgbClr val="000000"/>
                          </a:solidFill>
                          <a:effectLst/>
                          <a:latin typeface="Arial" panose="020B0604020202020204" pitchFamily="34" charset="0"/>
                        </a:rPr>
                        <a:t>20-30 años</a:t>
                      </a:r>
                    </a:p>
                  </a:txBody>
                  <a:tcPr marL="0" marR="0" marT="0" marB="0" anchor="b">
                    <a:lnL>
                      <a:noFill/>
                    </a:lnL>
                    <a:lnR>
                      <a:noFill/>
                    </a:lnR>
                    <a:lnT>
                      <a:noFill/>
                    </a:lnT>
                    <a:lnB>
                      <a:noFill/>
                    </a:lnB>
                  </a:tcPr>
                </a:tc>
                <a:tc>
                  <a:txBody>
                    <a:bodyPr/>
                    <a:lstStyle/>
                    <a:p>
                      <a:pPr algn="l" fontAlgn="b"/>
                      <a:r>
                        <a:rPr lang="es-MX" sz="900" b="0" i="0" u="none" strike="noStrike" dirty="0">
                          <a:solidFill>
                            <a:srgbClr val="000000"/>
                          </a:solidFill>
                          <a:effectLst/>
                          <a:latin typeface="Arial" panose="020B0604020202020204" pitchFamily="34" charset="0"/>
                        </a:rPr>
                        <a:t>        9,358.79 </a:t>
                      </a:r>
                    </a:p>
                  </a:txBody>
                  <a:tcPr marL="0" marR="0" marT="0" marB="0" anchor="b">
                    <a:lnL>
                      <a:noFill/>
                    </a:lnL>
                    <a:lnR>
                      <a:noFill/>
                    </a:lnR>
                    <a:lnT>
                      <a:noFill/>
                    </a:lnT>
                    <a:lnB>
                      <a:noFill/>
                    </a:lnB>
                  </a:tcPr>
                </a:tc>
                <a:tc>
                  <a:txBody>
                    <a:bodyPr/>
                    <a:lstStyle/>
                    <a:p>
                      <a:pPr algn="l" fontAlgn="b"/>
                      <a:r>
                        <a:rPr lang="es-MX" sz="900" b="0" i="0" u="none" strike="noStrike" dirty="0">
                          <a:solidFill>
                            <a:srgbClr val="000000"/>
                          </a:solidFill>
                          <a:effectLst/>
                          <a:latin typeface="Arial" panose="020B0604020202020204" pitchFamily="34" charset="0"/>
                        </a:rPr>
                        <a:t>               5,028.66 </a:t>
                      </a:r>
                    </a:p>
                  </a:txBody>
                  <a:tcPr marL="0" marR="0" marT="0" marB="0" anchor="b">
                    <a:lnL>
                      <a:noFill/>
                    </a:lnL>
                    <a:lnR>
                      <a:noFill/>
                    </a:lnR>
                    <a:lnT>
                      <a:noFill/>
                    </a:lnT>
                    <a:lnB>
                      <a:noFill/>
                    </a:lnB>
                  </a:tcPr>
                </a:tc>
                <a:tc>
                  <a:txBody>
                    <a:bodyPr/>
                    <a:lstStyle/>
                    <a:p>
                      <a:pPr algn="ctr" fontAlgn="b"/>
                      <a:r>
                        <a:rPr lang="es-MX" sz="900" b="0" i="0" u="none" strike="noStrike" dirty="0">
                          <a:solidFill>
                            <a:srgbClr val="000000"/>
                          </a:solidFill>
                          <a:effectLst/>
                          <a:latin typeface="Arial" panose="020B0604020202020204" pitchFamily="34" charset="0"/>
                        </a:rPr>
                        <a:t>116.13%</a:t>
                      </a:r>
                    </a:p>
                  </a:txBody>
                  <a:tcPr marL="0" marR="0" marT="0" marB="0" anchor="b">
                    <a:lnL>
                      <a:noFill/>
                    </a:lnL>
                    <a:lnR>
                      <a:noFill/>
                    </a:lnR>
                    <a:lnT>
                      <a:noFill/>
                    </a:lnT>
                    <a:lnB>
                      <a:noFill/>
                    </a:lnB>
                  </a:tcPr>
                </a:tc>
                <a:extLst>
                  <a:ext uri="{0D108BD9-81ED-4DB2-BD59-A6C34878D82A}">
                    <a16:rowId xmlns:a16="http://schemas.microsoft.com/office/drawing/2014/main" xmlns="" val="1596412245"/>
                  </a:ext>
                </a:extLst>
              </a:tr>
            </a:tbl>
          </a:graphicData>
        </a:graphic>
      </p:graphicFrame>
      <p:pic>
        <p:nvPicPr>
          <p:cNvPr id="4" name="Imagen 3">
            <a:extLst>
              <a:ext uri="{FF2B5EF4-FFF2-40B4-BE49-F238E27FC236}">
                <a16:creationId xmlns:a16="http://schemas.microsoft.com/office/drawing/2014/main" xmlns="" id="{BFC7BEE8-3715-41E5-935C-0CD1AABC941D}"/>
              </a:ext>
            </a:extLst>
          </p:cNvPr>
          <p:cNvPicPr>
            <a:picLocks noChangeAspect="1"/>
          </p:cNvPicPr>
          <p:nvPr/>
        </p:nvPicPr>
        <p:blipFill>
          <a:blip r:embed="rId3"/>
          <a:stretch>
            <a:fillRect/>
          </a:stretch>
        </p:blipFill>
        <p:spPr>
          <a:xfrm>
            <a:off x="5918367" y="3835917"/>
            <a:ext cx="2792210" cy="2188654"/>
          </a:xfrm>
          <a:prstGeom prst="rect">
            <a:avLst/>
          </a:prstGeom>
        </p:spPr>
      </p:pic>
      <p:sp>
        <p:nvSpPr>
          <p:cNvPr id="32" name="15 CuadroTexto">
            <a:extLst>
              <a:ext uri="{FF2B5EF4-FFF2-40B4-BE49-F238E27FC236}">
                <a16:creationId xmlns:a16="http://schemas.microsoft.com/office/drawing/2014/main" xmlns="" id="{6BE08B6F-8E63-45EE-97FA-4132B7A2F011}"/>
              </a:ext>
            </a:extLst>
          </p:cNvPr>
          <p:cNvSpPr txBox="1"/>
          <p:nvPr/>
        </p:nvSpPr>
        <p:spPr>
          <a:xfrm>
            <a:off x="5669281" y="6139737"/>
            <a:ext cx="2784910" cy="246221"/>
          </a:xfrm>
          <a:prstGeom prst="rect">
            <a:avLst/>
          </a:prstGeom>
          <a:noFill/>
        </p:spPr>
        <p:txBody>
          <a:bodyPr wrap="square" rtlCol="0">
            <a:spAutoFit/>
          </a:bodyPr>
          <a:lstStyle/>
          <a:p>
            <a:r>
              <a:rPr lang="es-MX" sz="1000" dirty="0">
                <a:latin typeface="Century Gothic" panose="020B0502020202020204" pitchFamily="34" charset="0"/>
              </a:rPr>
              <a:t>Fuente: Banxico (información al 27-07-17).</a:t>
            </a:r>
          </a:p>
        </p:txBody>
      </p:sp>
      <p:sp>
        <p:nvSpPr>
          <p:cNvPr id="5" name="4 Marcador de número de diapositiva"/>
          <p:cNvSpPr>
            <a:spLocks noGrp="1"/>
          </p:cNvSpPr>
          <p:nvPr>
            <p:ph type="sldNum" sz="quarter" idx="12"/>
          </p:nvPr>
        </p:nvSpPr>
        <p:spPr/>
        <p:txBody>
          <a:bodyPr/>
          <a:lstStyle/>
          <a:p>
            <a:fld id="{05E83AA4-A00D-4AA0-8FE8-B93C9F3EC141}" type="slidenum">
              <a:rPr lang="es-ES" altLang="es-MX" smtClean="0">
                <a:latin typeface="Century Gothic" panose="020B0502020202020204" pitchFamily="34" charset="0"/>
              </a:rPr>
              <a:pPr/>
              <a:t>99</a:t>
            </a:fld>
            <a:endParaRPr lang="es-ES" altLang="es-MX" dirty="0">
              <a:latin typeface="Century Gothic" panose="020B0502020202020204" pitchFamily="34" charset="0"/>
            </a:endParaRPr>
          </a:p>
        </p:txBody>
      </p:sp>
    </p:spTree>
    <p:extLst>
      <p:ext uri="{BB962C8B-B14F-4D97-AF65-F5344CB8AC3E}">
        <p14:creationId xmlns:p14="http://schemas.microsoft.com/office/powerpoint/2010/main" val="1655251330"/>
      </p:ext>
    </p:extLst>
  </p:cSld>
  <p:clrMapOvr>
    <a:masterClrMapping/>
  </p:clrMapOvr>
  <p:timing>
    <p:tnLst>
      <p:par>
        <p:cTn id="1" dur="indefinite" restart="never" nodeType="tmRoot"/>
      </p:par>
    </p:tnLst>
  </p:timing>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57199" y="274639"/>
            <a:ext cx="6961517" cy="631524"/>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r>
              <a:rPr lang="es-MX" sz="2000" b="1" dirty="0">
                <a:latin typeface="Century Gothic" panose="020B0502020202020204" pitchFamily="34" charset="0"/>
              </a:rPr>
              <a:t>Flujos a México, mercado renta variable</a:t>
            </a:r>
          </a:p>
        </p:txBody>
      </p:sp>
      <p:sp>
        <p:nvSpPr>
          <p:cNvPr id="4" name="15 CuadroTexto"/>
          <p:cNvSpPr txBox="1"/>
          <p:nvPr/>
        </p:nvSpPr>
        <p:spPr>
          <a:xfrm>
            <a:off x="7349640" y="6139737"/>
            <a:ext cx="1257466" cy="246221"/>
          </a:xfrm>
          <a:prstGeom prst="rect">
            <a:avLst/>
          </a:prstGeom>
          <a:noFill/>
        </p:spPr>
        <p:txBody>
          <a:bodyPr wrap="square" rtlCol="0">
            <a:spAutoFit/>
          </a:bodyPr>
          <a:lstStyle/>
          <a:p>
            <a:r>
              <a:rPr lang="es-MX" sz="1000" dirty="0"/>
              <a:t>Fuente: Banxico.</a:t>
            </a:r>
          </a:p>
        </p:txBody>
      </p:sp>
      <p:graphicFrame>
        <p:nvGraphicFramePr>
          <p:cNvPr id="7" name="1 Gráfico">
            <a:extLst>
              <a:ext uri="{FF2B5EF4-FFF2-40B4-BE49-F238E27FC236}">
                <a16:creationId xmlns:a16="http://schemas.microsoft.com/office/drawing/2014/main" xmlns="" id="{881F39A1-08CE-4E30-8F57-BE2EBC9B875C}"/>
              </a:ext>
            </a:extLst>
          </p:cNvPr>
          <p:cNvGraphicFramePr>
            <a:graphicFrameLocks noGrp="1"/>
          </p:cNvGraphicFramePr>
          <p:nvPr>
            <p:ph idx="1"/>
            <p:extLst>
              <p:ext uri="{D42A27DB-BD31-4B8C-83A1-F6EECF244321}">
                <p14:modId xmlns:p14="http://schemas.microsoft.com/office/powerpoint/2010/main" val="955815352"/>
              </p:ext>
            </p:extLst>
          </p:nvPr>
        </p:nvGraphicFramePr>
        <p:xfrm>
          <a:off x="457200" y="1347074"/>
          <a:ext cx="8229600" cy="4792663"/>
        </p:xfrm>
        <a:graphic>
          <a:graphicData uri="http://schemas.openxmlformats.org/drawingml/2006/chart">
            <c:chart xmlns:c="http://schemas.openxmlformats.org/drawingml/2006/chart" xmlns:r="http://schemas.openxmlformats.org/officeDocument/2006/relationships" r:id="rId2"/>
          </a:graphicData>
        </a:graphic>
      </p:graphicFrame>
      <p:sp>
        <p:nvSpPr>
          <p:cNvPr id="3" name="2 Marcador de número de diapositiva"/>
          <p:cNvSpPr>
            <a:spLocks noGrp="1"/>
          </p:cNvSpPr>
          <p:nvPr>
            <p:ph type="sldNum" sz="quarter" idx="12"/>
          </p:nvPr>
        </p:nvSpPr>
        <p:spPr/>
        <p:txBody>
          <a:bodyPr/>
          <a:lstStyle/>
          <a:p>
            <a:fld id="{05E83AA4-A00D-4AA0-8FE8-B93C9F3EC141}" type="slidenum">
              <a:rPr lang="es-ES" altLang="es-MX" smtClean="0"/>
              <a:pPr/>
              <a:t>100</a:t>
            </a:fld>
            <a:endParaRPr lang="es-ES" altLang="es-MX" dirty="0"/>
          </a:p>
        </p:txBody>
      </p:sp>
    </p:spTree>
    <p:extLst>
      <p:ext uri="{BB962C8B-B14F-4D97-AF65-F5344CB8AC3E}">
        <p14:creationId xmlns:p14="http://schemas.microsoft.com/office/powerpoint/2010/main" val="1416518349"/>
      </p:ext>
    </p:extLst>
  </p:cSld>
  <p:clrMapOvr>
    <a:masterClrMapping/>
  </p:clrMapOvr>
  <p:timing>
    <p:tnLst>
      <p:par>
        <p:cTn id="1" dur="indefinite" restart="never" nodeType="tmRoot"/>
      </p:par>
    </p:tnLst>
  </p:timing>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r>
              <a:rPr lang="es-MX" sz="2000" b="1" dirty="0">
                <a:latin typeface="Century Gothic" panose="020B0502020202020204" pitchFamily="34" charset="0"/>
              </a:rPr>
              <a:t>Expectativas Económicas</a:t>
            </a:r>
          </a:p>
        </p:txBody>
      </p:sp>
      <p:sp>
        <p:nvSpPr>
          <p:cNvPr id="6" name="CuadroTexto 5"/>
          <p:cNvSpPr txBox="1"/>
          <p:nvPr/>
        </p:nvSpPr>
        <p:spPr>
          <a:xfrm>
            <a:off x="299545" y="4725134"/>
            <a:ext cx="8544910" cy="1631216"/>
          </a:xfrm>
          <a:prstGeom prst="rect">
            <a:avLst/>
          </a:prstGeom>
          <a:noFill/>
        </p:spPr>
        <p:txBody>
          <a:bodyPr wrap="square" rtlCol="0">
            <a:spAutoFit/>
          </a:bodyPr>
          <a:lstStyle/>
          <a:p>
            <a:pPr marL="342900" indent="-342900" algn="just">
              <a:buFont typeface="+mj-lt"/>
              <a:buAutoNum type="arabicPeriod"/>
            </a:pPr>
            <a:r>
              <a:rPr lang="es-MX" sz="1100" dirty="0">
                <a:latin typeface="Century Gothic" panose="020B0502020202020204" pitchFamily="34" charset="0"/>
              </a:rPr>
              <a:t>En el primer gráfico se muestra el porcentaje de países emergentes con perspectiva estable, positiva y negativa de acuerdo a la calificadora Moodys. Los países que se consideraron como emergentes son: Argentina, Brasil, Chile, China, Colombia, India, México, Panamá, Perú, Singapur, Eslovaquia, Tailandia, Venezuela. </a:t>
            </a:r>
          </a:p>
          <a:p>
            <a:pPr marL="342900" indent="-342900" algn="just">
              <a:buFont typeface="+mj-lt"/>
              <a:buAutoNum type="arabicPeriod"/>
            </a:pPr>
            <a:endParaRPr lang="es-MX" sz="1100" dirty="0">
              <a:latin typeface="Century Gothic" panose="020B0502020202020204" pitchFamily="34" charset="0"/>
            </a:endParaRPr>
          </a:p>
          <a:p>
            <a:pPr marL="342900" indent="-342900" algn="just">
              <a:buFont typeface="+mj-lt"/>
              <a:buAutoNum type="arabicPeriod"/>
            </a:pPr>
            <a:r>
              <a:rPr lang="es-MX" sz="1100" dirty="0">
                <a:latin typeface="Century Gothic" panose="020B0502020202020204" pitchFamily="34" charset="0"/>
              </a:rPr>
              <a:t>En el segundo gráfico se muestra el porcentaje de países avanzados con perspectiva estable, positiva y negativa de acuerdo a la calificadora Moodys. Los países que se consideraron como avanzados son: Austria, Bélgica, Dinamarca, Finlandia, Francia, Alemania, Grecia, Islandia, Irlanda, Italia, Japón, Holanda, Noruega, Portugal, Corea del Sur, España, Suecia, Suiza, Taiwán, Reino Unido y Estados Unidos. </a:t>
            </a:r>
          </a:p>
          <a:p>
            <a:pPr algn="just"/>
            <a:endParaRPr lang="es-MX" sz="1200" dirty="0">
              <a:latin typeface="Century Gothic" panose="020B0502020202020204" pitchFamily="34" charset="0"/>
            </a:endParaRPr>
          </a:p>
        </p:txBody>
      </p:sp>
      <p:graphicFrame>
        <p:nvGraphicFramePr>
          <p:cNvPr id="9" name="5 Gráfico">
            <a:extLst>
              <a:ext uri="{FF2B5EF4-FFF2-40B4-BE49-F238E27FC236}">
                <a16:creationId xmlns:a16="http://schemas.microsoft.com/office/drawing/2014/main" xmlns="" id="{00000000-0008-0000-0100-000006000000}"/>
              </a:ext>
            </a:extLst>
          </p:cNvPr>
          <p:cNvGraphicFramePr>
            <a:graphicFrameLocks/>
          </p:cNvGraphicFramePr>
          <p:nvPr>
            <p:extLst>
              <p:ext uri="{D42A27DB-BD31-4B8C-83A1-F6EECF244321}">
                <p14:modId xmlns:p14="http://schemas.microsoft.com/office/powerpoint/2010/main" val="3011658181"/>
              </p:ext>
            </p:extLst>
          </p:nvPr>
        </p:nvGraphicFramePr>
        <p:xfrm>
          <a:off x="4146608" y="1427720"/>
          <a:ext cx="5867400" cy="2790825"/>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10" name="4 Gráfico">
            <a:extLst>
              <a:ext uri="{FF2B5EF4-FFF2-40B4-BE49-F238E27FC236}">
                <a16:creationId xmlns:a16="http://schemas.microsoft.com/office/drawing/2014/main" xmlns="" id="{00000000-0008-0000-0100-000005000000}"/>
              </a:ext>
            </a:extLst>
          </p:cNvPr>
          <p:cNvGraphicFramePr>
            <a:graphicFrameLocks/>
          </p:cNvGraphicFramePr>
          <p:nvPr>
            <p:extLst>
              <p:ext uri="{D42A27DB-BD31-4B8C-83A1-F6EECF244321}">
                <p14:modId xmlns:p14="http://schemas.microsoft.com/office/powerpoint/2010/main" val="187780096"/>
              </p:ext>
            </p:extLst>
          </p:nvPr>
        </p:nvGraphicFramePr>
        <p:xfrm>
          <a:off x="457200" y="1482423"/>
          <a:ext cx="5829301" cy="2762250"/>
        </p:xfrm>
        <a:graphic>
          <a:graphicData uri="http://schemas.openxmlformats.org/drawingml/2006/chart">
            <c:chart xmlns:c="http://schemas.openxmlformats.org/drawingml/2006/chart" xmlns:r="http://schemas.openxmlformats.org/officeDocument/2006/relationships" r:id="rId3"/>
          </a:graphicData>
        </a:graphic>
      </p:graphicFrame>
      <p:sp>
        <p:nvSpPr>
          <p:cNvPr id="3" name="2 Marcador de número de diapositiva"/>
          <p:cNvSpPr>
            <a:spLocks noGrp="1"/>
          </p:cNvSpPr>
          <p:nvPr>
            <p:ph type="sldNum" sz="quarter" idx="12"/>
          </p:nvPr>
        </p:nvSpPr>
        <p:spPr/>
        <p:txBody>
          <a:bodyPr/>
          <a:lstStyle/>
          <a:p>
            <a:fld id="{05E83AA4-A00D-4AA0-8FE8-B93C9F3EC141}" type="slidenum">
              <a:rPr lang="es-ES" altLang="es-MX" smtClean="0">
                <a:latin typeface="Century Gothic" panose="020B0502020202020204" pitchFamily="34" charset="0"/>
              </a:rPr>
              <a:pPr/>
              <a:t>101</a:t>
            </a:fld>
            <a:endParaRPr lang="es-ES" altLang="es-MX" dirty="0">
              <a:latin typeface="Century Gothic" panose="020B0502020202020204" pitchFamily="34" charset="0"/>
            </a:endParaRPr>
          </a:p>
        </p:txBody>
      </p:sp>
    </p:spTree>
    <p:extLst>
      <p:ext uri="{BB962C8B-B14F-4D97-AF65-F5344CB8AC3E}">
        <p14:creationId xmlns:p14="http://schemas.microsoft.com/office/powerpoint/2010/main" val="2192254681"/>
      </p:ext>
    </p:extLst>
  </p:cSld>
  <p:clrMapOvr>
    <a:masterClrMapping/>
  </p:clrMapOvr>
  <p:timing>
    <p:tnLst>
      <p:par>
        <p:cTn id="1" dur="indefinite" restart="never" nodeType="tmRoot"/>
      </p:par>
    </p:tnLst>
  </p:timing>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1 Título"/>
          <p:cNvSpPr>
            <a:spLocks noGrp="1"/>
          </p:cNvSpPr>
          <p:nvPr>
            <p:ph type="title"/>
          </p:nvPr>
        </p:nvSpPr>
        <p:spPr>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r>
              <a:rPr lang="es-MX" sz="2000" b="1" dirty="0">
                <a:latin typeface="Century Gothic" panose="020B0502020202020204" pitchFamily="34" charset="0"/>
              </a:rPr>
              <a:t>Expectativas Financieras</a:t>
            </a:r>
          </a:p>
        </p:txBody>
      </p:sp>
      <p:sp>
        <p:nvSpPr>
          <p:cNvPr id="5" name="15 CuadroTexto"/>
          <p:cNvSpPr txBox="1"/>
          <p:nvPr/>
        </p:nvSpPr>
        <p:spPr>
          <a:xfrm>
            <a:off x="6005294" y="5921624"/>
            <a:ext cx="2692866" cy="246221"/>
          </a:xfrm>
          <a:prstGeom prst="rect">
            <a:avLst/>
          </a:prstGeom>
          <a:noFill/>
        </p:spPr>
        <p:txBody>
          <a:bodyPr wrap="square" rtlCol="0">
            <a:spAutoFit/>
          </a:bodyPr>
          <a:lstStyle/>
          <a:p>
            <a:r>
              <a:rPr lang="es-MX" sz="1000" dirty="0"/>
              <a:t>Fuente: Gráfico propio con datos de Bloomberg.</a:t>
            </a:r>
          </a:p>
        </p:txBody>
      </p:sp>
      <p:sp>
        <p:nvSpPr>
          <p:cNvPr id="2" name="1 Marcador de número de diapositiva"/>
          <p:cNvSpPr>
            <a:spLocks noGrp="1"/>
          </p:cNvSpPr>
          <p:nvPr>
            <p:ph type="sldNum" sz="quarter" idx="12"/>
          </p:nvPr>
        </p:nvSpPr>
        <p:spPr/>
        <p:txBody>
          <a:bodyPr/>
          <a:lstStyle/>
          <a:p>
            <a:fld id="{05E83AA4-A00D-4AA0-8FE8-B93C9F3EC141}" type="slidenum">
              <a:rPr lang="es-ES" altLang="es-MX" smtClean="0"/>
              <a:pPr/>
              <a:t>102</a:t>
            </a:fld>
            <a:endParaRPr lang="es-ES" altLang="es-MX" dirty="0"/>
          </a:p>
        </p:txBody>
      </p:sp>
      <p:pic>
        <p:nvPicPr>
          <p:cNvPr id="7" name="6 Imagen"/>
          <p:cNvPicPr>
            <a:picLocks noChangeAspect="1"/>
          </p:cNvPicPr>
          <p:nvPr/>
        </p:nvPicPr>
        <p:blipFill>
          <a:blip r:embed="rId2"/>
          <a:stretch>
            <a:fillRect/>
          </a:stretch>
        </p:blipFill>
        <p:spPr>
          <a:xfrm>
            <a:off x="342065" y="1499796"/>
            <a:ext cx="8459869" cy="3858409"/>
          </a:xfrm>
          <a:prstGeom prst="rect">
            <a:avLst/>
          </a:prstGeom>
        </p:spPr>
      </p:pic>
    </p:spTree>
    <p:extLst>
      <p:ext uri="{BB962C8B-B14F-4D97-AF65-F5344CB8AC3E}">
        <p14:creationId xmlns:p14="http://schemas.microsoft.com/office/powerpoint/2010/main" val="4215971195"/>
      </p:ext>
    </p:extLst>
  </p:cSld>
  <p:clrMapOvr>
    <a:masterClrMapping/>
  </p:clrMapOvr>
  <p:timing>
    <p:tnLst>
      <p:par>
        <p:cTn id="1" dur="indefinite" restart="never" nodeType="tmRoot"/>
      </p:par>
    </p:tnLst>
  </p:timing>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r>
              <a:rPr lang="es-MX" sz="2000" b="1" dirty="0">
                <a:latin typeface="Century Gothic" panose="020B0502020202020204" pitchFamily="34" charset="0"/>
              </a:rPr>
              <a:t>Expectativas Financieras</a:t>
            </a:r>
          </a:p>
        </p:txBody>
      </p:sp>
      <p:sp>
        <p:nvSpPr>
          <p:cNvPr id="32" name="CuadroTexto 31"/>
          <p:cNvSpPr txBox="1"/>
          <p:nvPr/>
        </p:nvSpPr>
        <p:spPr>
          <a:xfrm>
            <a:off x="733167" y="5808739"/>
            <a:ext cx="7677665" cy="1423467"/>
          </a:xfrm>
          <a:prstGeom prst="rect">
            <a:avLst/>
          </a:prstGeom>
          <a:noFill/>
        </p:spPr>
        <p:txBody>
          <a:bodyPr wrap="square" rtlCol="0">
            <a:spAutoFit/>
          </a:bodyPr>
          <a:lstStyle/>
          <a:p>
            <a:pPr marL="342900" indent="-342900" algn="just">
              <a:buFont typeface="+mj-lt"/>
              <a:buAutoNum type="arabicPeriod"/>
            </a:pPr>
            <a:r>
              <a:rPr lang="es-MX" sz="1050" dirty="0">
                <a:latin typeface="Century Gothic" panose="020B0502020202020204" pitchFamily="34" charset="0"/>
              </a:rPr>
              <a:t>En el primer gráfico se muestra el movimiento de la tasa de rendimiento de los UMS de 10 años histórico de países seleccionados de América Latina. </a:t>
            </a:r>
          </a:p>
          <a:p>
            <a:pPr marL="342900" indent="-342900" algn="just">
              <a:buFont typeface="+mj-lt"/>
              <a:buAutoNum type="arabicPeriod"/>
            </a:pPr>
            <a:endParaRPr lang="es-MX" sz="1050" dirty="0">
              <a:latin typeface="Century Gothic" panose="020B0502020202020204" pitchFamily="34" charset="0"/>
            </a:endParaRPr>
          </a:p>
          <a:p>
            <a:pPr marL="342900" indent="-342900" algn="just">
              <a:buFont typeface="+mj-lt"/>
              <a:buAutoNum type="arabicPeriod"/>
            </a:pPr>
            <a:r>
              <a:rPr lang="es-MX" sz="1050" dirty="0">
                <a:latin typeface="Century Gothic" panose="020B0502020202020204" pitchFamily="34" charset="0"/>
              </a:rPr>
              <a:t>En el segundo gráfico, se muestra el spread de los UMS de 10 años de los países de América Latina respecto a los certificados del Tesoro de Estados Unidos. </a:t>
            </a:r>
          </a:p>
          <a:p>
            <a:pPr marL="342900" indent="-342900" algn="just">
              <a:buFont typeface="+mj-lt"/>
              <a:buAutoNum type="arabicPeriod"/>
            </a:pPr>
            <a:endParaRPr lang="es-MX" sz="1100" dirty="0">
              <a:latin typeface="Century Gothic" panose="020B0502020202020204" pitchFamily="34" charset="0"/>
            </a:endParaRPr>
          </a:p>
          <a:p>
            <a:pPr marL="342900" indent="-342900" algn="just">
              <a:buFont typeface="+mj-lt"/>
              <a:buAutoNum type="arabicPeriod"/>
            </a:pPr>
            <a:endParaRPr lang="es-MX" sz="1100" dirty="0">
              <a:latin typeface="Century Gothic" panose="020B0502020202020204" pitchFamily="34" charset="0"/>
            </a:endParaRPr>
          </a:p>
          <a:p>
            <a:pPr algn="just"/>
            <a:endParaRPr lang="es-MX" sz="1200" dirty="0">
              <a:latin typeface="Century Gothic" panose="020B0502020202020204" pitchFamily="34" charset="0"/>
            </a:endParaRPr>
          </a:p>
        </p:txBody>
      </p:sp>
      <p:sp>
        <p:nvSpPr>
          <p:cNvPr id="6" name="15 CuadroTexto"/>
          <p:cNvSpPr txBox="1"/>
          <p:nvPr/>
        </p:nvSpPr>
        <p:spPr>
          <a:xfrm>
            <a:off x="4571999" y="5374989"/>
            <a:ext cx="3593757" cy="246221"/>
          </a:xfrm>
          <a:prstGeom prst="rect">
            <a:avLst/>
          </a:prstGeom>
          <a:noFill/>
        </p:spPr>
        <p:txBody>
          <a:bodyPr wrap="square" rtlCol="0">
            <a:spAutoFit/>
          </a:bodyPr>
          <a:lstStyle/>
          <a:p>
            <a:r>
              <a:rPr lang="es-MX" sz="1000" dirty="0">
                <a:latin typeface="Century Gothic" panose="020B0502020202020204" pitchFamily="34" charset="0"/>
              </a:rPr>
              <a:t>Fuente: Gráfico propio con datos de Bloomberg.</a:t>
            </a:r>
          </a:p>
        </p:txBody>
      </p:sp>
      <p:graphicFrame>
        <p:nvGraphicFramePr>
          <p:cNvPr id="7" name="1 Gráfico">
            <a:extLst>
              <a:ext uri="{FF2B5EF4-FFF2-40B4-BE49-F238E27FC236}">
                <a16:creationId xmlns:a16="http://schemas.microsoft.com/office/drawing/2014/main" xmlns="" id="{00000000-0008-0000-0400-000002000000}"/>
              </a:ext>
            </a:extLst>
          </p:cNvPr>
          <p:cNvGraphicFramePr>
            <a:graphicFrameLocks/>
          </p:cNvGraphicFramePr>
          <p:nvPr>
            <p:extLst>
              <p:ext uri="{D42A27DB-BD31-4B8C-83A1-F6EECF244321}">
                <p14:modId xmlns:p14="http://schemas.microsoft.com/office/powerpoint/2010/main" val="1613330608"/>
              </p:ext>
            </p:extLst>
          </p:nvPr>
        </p:nvGraphicFramePr>
        <p:xfrm>
          <a:off x="1078899" y="1093692"/>
          <a:ext cx="7229475" cy="3812721"/>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9" name="8 Gráfico">
            <a:extLst>
              <a:ext uri="{FF2B5EF4-FFF2-40B4-BE49-F238E27FC236}">
                <a16:creationId xmlns:a16="http://schemas.microsoft.com/office/drawing/2014/main" xmlns="" id="{00000000-0008-0000-0400-000009000000}"/>
              </a:ext>
            </a:extLst>
          </p:cNvPr>
          <p:cNvGraphicFramePr>
            <a:graphicFrameLocks/>
          </p:cNvGraphicFramePr>
          <p:nvPr>
            <p:extLst>
              <p:ext uri="{D42A27DB-BD31-4B8C-83A1-F6EECF244321}">
                <p14:modId xmlns:p14="http://schemas.microsoft.com/office/powerpoint/2010/main" val="653935622"/>
              </p:ext>
            </p:extLst>
          </p:nvPr>
        </p:nvGraphicFramePr>
        <p:xfrm>
          <a:off x="1186641" y="4875558"/>
          <a:ext cx="7246967" cy="554934"/>
        </p:xfrm>
        <a:graphic>
          <a:graphicData uri="http://schemas.openxmlformats.org/drawingml/2006/chart">
            <c:chart xmlns:c="http://schemas.openxmlformats.org/drawingml/2006/chart" xmlns:r="http://schemas.openxmlformats.org/officeDocument/2006/relationships" r:id="rId3"/>
          </a:graphicData>
        </a:graphic>
      </p:graphicFrame>
      <p:sp>
        <p:nvSpPr>
          <p:cNvPr id="3" name="2 Marcador de número de diapositiva"/>
          <p:cNvSpPr>
            <a:spLocks noGrp="1"/>
          </p:cNvSpPr>
          <p:nvPr>
            <p:ph type="sldNum" sz="quarter" idx="12"/>
          </p:nvPr>
        </p:nvSpPr>
        <p:spPr>
          <a:xfrm>
            <a:off x="6771083" y="6377480"/>
            <a:ext cx="2133600" cy="365125"/>
          </a:xfrm>
        </p:spPr>
        <p:txBody>
          <a:bodyPr/>
          <a:lstStyle/>
          <a:p>
            <a:fld id="{05E83AA4-A00D-4AA0-8FE8-B93C9F3EC141}" type="slidenum">
              <a:rPr lang="es-ES" altLang="es-MX" smtClean="0">
                <a:latin typeface="Century Gothic" panose="020B0502020202020204" pitchFamily="34" charset="0"/>
              </a:rPr>
              <a:pPr/>
              <a:t>103</a:t>
            </a:fld>
            <a:endParaRPr lang="es-ES" altLang="es-MX" dirty="0">
              <a:latin typeface="Century Gothic" panose="020B0502020202020204" pitchFamily="34" charset="0"/>
            </a:endParaRPr>
          </a:p>
        </p:txBody>
      </p:sp>
    </p:spTree>
    <p:extLst>
      <p:ext uri="{BB962C8B-B14F-4D97-AF65-F5344CB8AC3E}">
        <p14:creationId xmlns:p14="http://schemas.microsoft.com/office/powerpoint/2010/main" val="941877365"/>
      </p:ext>
    </p:extLst>
  </p:cSld>
  <p:clrMapOvr>
    <a:masterClrMapping/>
  </p:clrMapOvr>
  <p:timing>
    <p:tnLst>
      <p:par>
        <p:cTn id="1" dur="indefinite" restart="never" nodeType="tmRoot"/>
      </p:par>
    </p:tnLst>
  </p:timing>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1 Título"/>
          <p:cNvSpPr>
            <a:spLocks noGrp="1"/>
          </p:cNvSpPr>
          <p:nvPr>
            <p:ph type="title"/>
          </p:nvPr>
        </p:nvSpPr>
        <p:spPr>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r>
              <a:rPr lang="es-MX" sz="2000" b="1" dirty="0">
                <a:latin typeface="Century Gothic" panose="020B0502020202020204" pitchFamily="34" charset="0"/>
              </a:rPr>
              <a:t>Expectativas Financieras</a:t>
            </a:r>
          </a:p>
        </p:txBody>
      </p:sp>
      <p:sp>
        <p:nvSpPr>
          <p:cNvPr id="6" name="15 CuadroTexto"/>
          <p:cNvSpPr txBox="1"/>
          <p:nvPr/>
        </p:nvSpPr>
        <p:spPr>
          <a:xfrm>
            <a:off x="4257675" y="5960874"/>
            <a:ext cx="3721241" cy="246221"/>
          </a:xfrm>
          <a:prstGeom prst="rect">
            <a:avLst/>
          </a:prstGeom>
          <a:noFill/>
        </p:spPr>
        <p:txBody>
          <a:bodyPr wrap="square" rtlCol="0">
            <a:spAutoFit/>
          </a:bodyPr>
          <a:lstStyle/>
          <a:p>
            <a:r>
              <a:rPr lang="es-MX" sz="1000" dirty="0">
                <a:latin typeface="Century Gothic" panose="020B0502020202020204" pitchFamily="34" charset="0"/>
              </a:rPr>
              <a:t>Fuente: Gráfico propio con datos de Bloomberg.</a:t>
            </a:r>
          </a:p>
        </p:txBody>
      </p:sp>
      <p:graphicFrame>
        <p:nvGraphicFramePr>
          <p:cNvPr id="7" name="2 Gráfico">
            <a:extLst>
              <a:ext uri="{FF2B5EF4-FFF2-40B4-BE49-F238E27FC236}">
                <a16:creationId xmlns:a16="http://schemas.microsoft.com/office/drawing/2014/main" xmlns="" id="{00000000-0008-0000-0400-000003000000}"/>
              </a:ext>
            </a:extLst>
          </p:cNvPr>
          <p:cNvGraphicFramePr>
            <a:graphicFrameLocks/>
          </p:cNvGraphicFramePr>
          <p:nvPr>
            <p:extLst>
              <p:ext uri="{D42A27DB-BD31-4B8C-83A1-F6EECF244321}">
                <p14:modId xmlns:p14="http://schemas.microsoft.com/office/powerpoint/2010/main" val="351842268"/>
              </p:ext>
            </p:extLst>
          </p:nvPr>
        </p:nvGraphicFramePr>
        <p:xfrm>
          <a:off x="776287" y="1304924"/>
          <a:ext cx="7591425" cy="4553495"/>
        </p:xfrm>
        <a:graphic>
          <a:graphicData uri="http://schemas.openxmlformats.org/drawingml/2006/chart">
            <c:chart xmlns:c="http://schemas.openxmlformats.org/drawingml/2006/chart" xmlns:r="http://schemas.openxmlformats.org/officeDocument/2006/relationships" r:id="rId2"/>
          </a:graphicData>
        </a:graphic>
      </p:graphicFrame>
      <p:sp>
        <p:nvSpPr>
          <p:cNvPr id="2" name="1 Marcador de número de diapositiva"/>
          <p:cNvSpPr>
            <a:spLocks noGrp="1"/>
          </p:cNvSpPr>
          <p:nvPr>
            <p:ph type="sldNum" sz="quarter" idx="12"/>
          </p:nvPr>
        </p:nvSpPr>
        <p:spPr/>
        <p:txBody>
          <a:bodyPr/>
          <a:lstStyle/>
          <a:p>
            <a:fld id="{05E83AA4-A00D-4AA0-8FE8-B93C9F3EC141}" type="slidenum">
              <a:rPr lang="es-ES" altLang="es-MX" smtClean="0">
                <a:latin typeface="Century Gothic" panose="020B0502020202020204" pitchFamily="34" charset="0"/>
              </a:rPr>
              <a:pPr/>
              <a:t>104</a:t>
            </a:fld>
            <a:endParaRPr lang="es-ES" altLang="es-MX" dirty="0">
              <a:latin typeface="Century Gothic" panose="020B0502020202020204" pitchFamily="34" charset="0"/>
            </a:endParaRPr>
          </a:p>
        </p:txBody>
      </p:sp>
    </p:spTree>
    <p:extLst>
      <p:ext uri="{BB962C8B-B14F-4D97-AF65-F5344CB8AC3E}">
        <p14:creationId xmlns:p14="http://schemas.microsoft.com/office/powerpoint/2010/main" val="245036291"/>
      </p:ext>
    </p:extLst>
  </p:cSld>
  <p:clrMapOvr>
    <a:masterClrMapping/>
  </p:clrMapOvr>
  <p:timing>
    <p:tnLst>
      <p:par>
        <p:cTn id="1" dur="indefinite" restart="never" nodeType="tmRoot"/>
      </p:par>
    </p:tnLst>
  </p:timing>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1 Título"/>
          <p:cNvSpPr>
            <a:spLocks noGrp="1"/>
          </p:cNvSpPr>
          <p:nvPr>
            <p:ph type="title"/>
          </p:nvPr>
        </p:nvSpPr>
        <p:spPr>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r>
              <a:rPr lang="es-MX" sz="2000" b="1" dirty="0">
                <a:latin typeface="Century Gothic" panose="020B0502020202020204" pitchFamily="34" charset="0"/>
              </a:rPr>
              <a:t>Expectativas Financieras</a:t>
            </a:r>
          </a:p>
        </p:txBody>
      </p:sp>
      <p:sp>
        <p:nvSpPr>
          <p:cNvPr id="6" name="15 CuadroTexto"/>
          <p:cNvSpPr txBox="1"/>
          <p:nvPr/>
        </p:nvSpPr>
        <p:spPr>
          <a:xfrm>
            <a:off x="5837515" y="5735310"/>
            <a:ext cx="2692866" cy="246221"/>
          </a:xfrm>
          <a:prstGeom prst="rect">
            <a:avLst/>
          </a:prstGeom>
          <a:noFill/>
        </p:spPr>
        <p:txBody>
          <a:bodyPr wrap="square" rtlCol="0">
            <a:spAutoFit/>
          </a:bodyPr>
          <a:lstStyle/>
          <a:p>
            <a:r>
              <a:rPr lang="es-MX" sz="1000" dirty="0"/>
              <a:t>Fuente: Gráfico propio con datos de Bloomberg.</a:t>
            </a:r>
          </a:p>
        </p:txBody>
      </p:sp>
      <p:graphicFrame>
        <p:nvGraphicFramePr>
          <p:cNvPr id="7" name="20 Gráfico">
            <a:extLst>
              <a:ext uri="{FF2B5EF4-FFF2-40B4-BE49-F238E27FC236}">
                <a16:creationId xmlns:a16="http://schemas.microsoft.com/office/drawing/2014/main" xmlns="" id="{00000000-0008-0000-0000-000015000000}"/>
              </a:ext>
            </a:extLst>
          </p:cNvPr>
          <p:cNvGraphicFramePr>
            <a:graphicFrameLocks/>
          </p:cNvGraphicFramePr>
          <p:nvPr>
            <p:extLst>
              <p:ext uri="{D42A27DB-BD31-4B8C-83A1-F6EECF244321}">
                <p14:modId xmlns:p14="http://schemas.microsoft.com/office/powerpoint/2010/main" val="3765021506"/>
              </p:ext>
            </p:extLst>
          </p:nvPr>
        </p:nvGraphicFramePr>
        <p:xfrm>
          <a:off x="457200" y="1981199"/>
          <a:ext cx="8073181" cy="3754111"/>
        </p:xfrm>
        <a:graphic>
          <a:graphicData uri="http://schemas.openxmlformats.org/drawingml/2006/chart">
            <c:chart xmlns:c="http://schemas.openxmlformats.org/drawingml/2006/chart" xmlns:r="http://schemas.openxmlformats.org/officeDocument/2006/relationships" r:id="rId2"/>
          </a:graphicData>
        </a:graphic>
      </p:graphicFrame>
      <p:sp>
        <p:nvSpPr>
          <p:cNvPr id="2" name="1 Marcador de número de diapositiva"/>
          <p:cNvSpPr>
            <a:spLocks noGrp="1"/>
          </p:cNvSpPr>
          <p:nvPr>
            <p:ph type="sldNum" sz="quarter" idx="12"/>
          </p:nvPr>
        </p:nvSpPr>
        <p:spPr/>
        <p:txBody>
          <a:bodyPr/>
          <a:lstStyle/>
          <a:p>
            <a:fld id="{05E83AA4-A00D-4AA0-8FE8-B93C9F3EC141}" type="slidenum">
              <a:rPr lang="es-ES" altLang="es-MX" smtClean="0">
                <a:latin typeface="Century Gothic" panose="020B0502020202020204" pitchFamily="34" charset="0"/>
              </a:rPr>
              <a:pPr/>
              <a:t>105</a:t>
            </a:fld>
            <a:endParaRPr lang="es-ES" altLang="es-MX" dirty="0">
              <a:latin typeface="Century Gothic" panose="020B0502020202020204" pitchFamily="34" charset="0"/>
            </a:endParaRPr>
          </a:p>
        </p:txBody>
      </p:sp>
    </p:spTree>
    <p:extLst>
      <p:ext uri="{BB962C8B-B14F-4D97-AF65-F5344CB8AC3E}">
        <p14:creationId xmlns:p14="http://schemas.microsoft.com/office/powerpoint/2010/main" val="3997818055"/>
      </p:ext>
    </p:extLst>
  </p:cSld>
  <p:clrMapOvr>
    <a:masterClrMapping/>
  </p:clrMapOvr>
  <p:timing>
    <p:tnLst>
      <p:par>
        <p:cTn id="1" dur="indefinite" restart="never" nodeType="tmRoot"/>
      </p:par>
    </p:tnLst>
  </p:timing>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r>
              <a:rPr lang="es-MX" sz="2000" b="1" dirty="0">
                <a:latin typeface="Century Gothic" panose="020B0502020202020204" pitchFamily="34" charset="0"/>
              </a:rPr>
              <a:t>Expectativas Financieras</a:t>
            </a:r>
          </a:p>
        </p:txBody>
      </p:sp>
      <p:sp>
        <p:nvSpPr>
          <p:cNvPr id="14" name="CuadroTexto 13"/>
          <p:cNvSpPr txBox="1"/>
          <p:nvPr/>
        </p:nvSpPr>
        <p:spPr>
          <a:xfrm>
            <a:off x="214049" y="5426750"/>
            <a:ext cx="8729925" cy="1107996"/>
          </a:xfrm>
          <a:prstGeom prst="rect">
            <a:avLst/>
          </a:prstGeom>
          <a:noFill/>
        </p:spPr>
        <p:txBody>
          <a:bodyPr wrap="square" rtlCol="0">
            <a:spAutoFit/>
          </a:bodyPr>
          <a:lstStyle/>
          <a:p>
            <a:pPr marL="342900" indent="-342900" algn="just">
              <a:buFont typeface="+mj-lt"/>
              <a:buAutoNum type="arabicPeriod"/>
            </a:pPr>
            <a:r>
              <a:rPr lang="es-MX" sz="1050" dirty="0">
                <a:latin typeface="Century Gothic" panose="020B0502020202020204" pitchFamily="34" charset="0"/>
              </a:rPr>
              <a:t>En el primer gráfico se muestran las sorpresas (positivas y negativas) del trimestre actual (color fuerte) y el cuarto trimestre de 2016 (color claro) y el porcentaje agregado de la sorpresa de las 498 empresas que se incluyen en el S&amp;P 500. </a:t>
            </a:r>
            <a:endParaRPr lang="es-MX" sz="1100" dirty="0">
              <a:latin typeface="Century Gothic" panose="020B0502020202020204" pitchFamily="34" charset="0"/>
            </a:endParaRPr>
          </a:p>
          <a:p>
            <a:pPr marL="342900" indent="-342900" algn="just">
              <a:buFont typeface="+mj-lt"/>
              <a:buAutoNum type="arabicPeriod"/>
            </a:pPr>
            <a:endParaRPr lang="es-MX" sz="1100" dirty="0">
              <a:latin typeface="Century Gothic" panose="020B0502020202020204" pitchFamily="34" charset="0"/>
            </a:endParaRPr>
          </a:p>
          <a:p>
            <a:pPr marL="342900" indent="-342900" algn="just">
              <a:buFont typeface="+mj-lt"/>
              <a:buAutoNum type="arabicPeriod"/>
            </a:pPr>
            <a:r>
              <a:rPr lang="es-MX" sz="1100" dirty="0">
                <a:latin typeface="Century Gothic" panose="020B0502020202020204" pitchFamily="34" charset="0"/>
              </a:rPr>
              <a:t>En el segundo gráfico se muestran las sorpresas (positivas y negativas) del trimestre actual (color fuerte) y el cuarto trimestre de 2016 (color claro) y el porcentaje agregado de la sorpresa de las 35 empresas que se incluyen en el IPC.</a:t>
            </a:r>
          </a:p>
          <a:p>
            <a:pPr algn="just"/>
            <a:endParaRPr lang="es-MX" sz="1200" dirty="0">
              <a:latin typeface="Century Gothic" panose="020B0502020202020204" pitchFamily="34" charset="0"/>
            </a:endParaRPr>
          </a:p>
        </p:txBody>
      </p:sp>
      <p:sp>
        <p:nvSpPr>
          <p:cNvPr id="10" name="15 CuadroTexto"/>
          <p:cNvSpPr txBox="1"/>
          <p:nvPr/>
        </p:nvSpPr>
        <p:spPr>
          <a:xfrm>
            <a:off x="5644532" y="5124392"/>
            <a:ext cx="2692866" cy="246221"/>
          </a:xfrm>
          <a:prstGeom prst="rect">
            <a:avLst/>
          </a:prstGeom>
          <a:noFill/>
        </p:spPr>
        <p:txBody>
          <a:bodyPr wrap="square" rtlCol="0">
            <a:spAutoFit/>
          </a:bodyPr>
          <a:lstStyle/>
          <a:p>
            <a:r>
              <a:rPr lang="es-MX" sz="1000" dirty="0"/>
              <a:t>Fuente: Gráfico propio con datos de Bloomberg.</a:t>
            </a:r>
          </a:p>
        </p:txBody>
      </p:sp>
      <p:grpSp>
        <p:nvGrpSpPr>
          <p:cNvPr id="11" name="23 Grupo">
            <a:extLst>
              <a:ext uri="{FF2B5EF4-FFF2-40B4-BE49-F238E27FC236}">
                <a16:creationId xmlns:a16="http://schemas.microsoft.com/office/drawing/2014/main" xmlns="" id="{00000000-0008-0000-0000-000018000000}"/>
              </a:ext>
            </a:extLst>
          </p:cNvPr>
          <p:cNvGrpSpPr/>
          <p:nvPr/>
        </p:nvGrpSpPr>
        <p:grpSpPr>
          <a:xfrm>
            <a:off x="772712" y="1673029"/>
            <a:ext cx="3638129" cy="3451363"/>
            <a:chOff x="0" y="0"/>
            <a:chExt cx="3505200" cy="3209924"/>
          </a:xfrm>
        </p:grpSpPr>
        <p:graphicFrame>
          <p:nvGraphicFramePr>
            <p:cNvPr id="12" name="24 Gráfico">
              <a:extLst>
                <a:ext uri="{FF2B5EF4-FFF2-40B4-BE49-F238E27FC236}">
                  <a16:creationId xmlns:a16="http://schemas.microsoft.com/office/drawing/2014/main" xmlns="" id="{00000000-0008-0000-0000-000019000000}"/>
                </a:ext>
              </a:extLst>
            </p:cNvPr>
            <p:cNvGraphicFramePr/>
            <p:nvPr>
              <p:extLst>
                <p:ext uri="{D42A27DB-BD31-4B8C-83A1-F6EECF244321}">
                  <p14:modId xmlns:p14="http://schemas.microsoft.com/office/powerpoint/2010/main" val="162899486"/>
                </p:ext>
              </p:extLst>
            </p:nvPr>
          </p:nvGraphicFramePr>
          <p:xfrm>
            <a:off x="0" y="0"/>
            <a:ext cx="3505200" cy="3209924"/>
          </p:xfrm>
          <a:graphic>
            <a:graphicData uri="http://schemas.openxmlformats.org/drawingml/2006/chart">
              <c:chart xmlns:c="http://schemas.openxmlformats.org/drawingml/2006/chart" xmlns:r="http://schemas.openxmlformats.org/officeDocument/2006/relationships" r:id="rId2"/>
            </a:graphicData>
          </a:graphic>
        </p:graphicFrame>
        <p:sp>
          <p:nvSpPr>
            <p:cNvPr id="13" name="25 CuadroTexto">
              <a:extLst>
                <a:ext uri="{FF2B5EF4-FFF2-40B4-BE49-F238E27FC236}">
                  <a16:creationId xmlns:a16="http://schemas.microsoft.com/office/drawing/2014/main" xmlns="" id="{00000000-0008-0000-0000-00001A000000}"/>
                </a:ext>
              </a:extLst>
            </p:cNvPr>
            <p:cNvSpPr txBox="1"/>
            <p:nvPr/>
          </p:nvSpPr>
          <p:spPr>
            <a:xfrm>
              <a:off x="38100" y="2914650"/>
              <a:ext cx="1695450" cy="266700"/>
            </a:xfrm>
            <a:prstGeom prst="rect">
              <a:avLst/>
            </a:prstGeom>
            <a:solidFill>
              <a:schemeClr val="lt1"/>
            </a:solidFill>
            <a:ln w="9525" cmpd="sng">
              <a:noFill/>
            </a:ln>
          </p:spPr>
          <p:style>
            <a:lnRef idx="0">
              <a:scrgbClr r="0" g="0" b="0"/>
            </a:lnRef>
            <a:fillRef idx="0">
              <a:scrgbClr r="0" g="0" b="0"/>
            </a:fillRef>
            <a:effectRef idx="0">
              <a:scrgbClr r="0" g="0" b="0"/>
            </a:effectRef>
            <a:fontRef idx="minor">
              <a:schemeClr val="dk1"/>
            </a:fontRef>
          </p:style>
          <p:txBody>
            <a:bodyPr wrap="square" rtlCol="0" anchor="t"/>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fld id="{F8DB21F6-9FEE-4B21-BD7C-50DD3072FD93}" type="TxLink">
                <a:rPr lang="en-US" sz="900" b="0" i="0" u="none" strike="noStrike" smtClean="0">
                  <a:solidFill>
                    <a:srgbClr val="000000"/>
                  </a:solidFill>
                  <a:latin typeface="Century Gothic" panose="020B0502020202020204" pitchFamily="34" charset="0"/>
                </a:rPr>
                <a:pPr/>
                <a:t>Q2 2017</a:t>
              </a:fld>
              <a:r>
                <a:rPr lang="en-US" sz="900" b="0" i="0" u="none" strike="noStrike" dirty="0">
                  <a:solidFill>
                    <a:srgbClr val="000000"/>
                  </a:solidFill>
                  <a:latin typeface="Century Gothic" panose="020B0502020202020204" pitchFamily="34" charset="0"/>
                </a:rPr>
                <a:t> vs Current Quarter</a:t>
              </a:r>
            </a:p>
            <a:p>
              <a:endParaRPr lang="en-US" sz="200" dirty="0">
                <a:latin typeface="Century Gothic" panose="020B0502020202020204" pitchFamily="34" charset="0"/>
              </a:endParaRPr>
            </a:p>
          </p:txBody>
        </p:sp>
      </p:grpSp>
      <p:grpSp>
        <p:nvGrpSpPr>
          <p:cNvPr id="21" name="26 Grupo">
            <a:extLst>
              <a:ext uri="{FF2B5EF4-FFF2-40B4-BE49-F238E27FC236}">
                <a16:creationId xmlns:a16="http://schemas.microsoft.com/office/drawing/2014/main" xmlns="" id="{00000000-0008-0000-0000-00001B000000}"/>
              </a:ext>
            </a:extLst>
          </p:cNvPr>
          <p:cNvGrpSpPr/>
          <p:nvPr/>
        </p:nvGrpSpPr>
        <p:grpSpPr>
          <a:xfrm>
            <a:off x="4677059" y="1673029"/>
            <a:ext cx="3814473" cy="3420640"/>
            <a:chOff x="0" y="0"/>
            <a:chExt cx="3505200" cy="3209924"/>
          </a:xfrm>
        </p:grpSpPr>
        <p:graphicFrame>
          <p:nvGraphicFramePr>
            <p:cNvPr id="22" name="27 Gráfico">
              <a:extLst>
                <a:ext uri="{FF2B5EF4-FFF2-40B4-BE49-F238E27FC236}">
                  <a16:creationId xmlns:a16="http://schemas.microsoft.com/office/drawing/2014/main" xmlns="" id="{00000000-0008-0000-0000-00001C000000}"/>
                </a:ext>
              </a:extLst>
            </p:cNvPr>
            <p:cNvGraphicFramePr>
              <a:graphicFrameLocks/>
            </p:cNvGraphicFramePr>
            <p:nvPr>
              <p:extLst>
                <p:ext uri="{D42A27DB-BD31-4B8C-83A1-F6EECF244321}">
                  <p14:modId xmlns:p14="http://schemas.microsoft.com/office/powerpoint/2010/main" val="1837282457"/>
                </p:ext>
              </p:extLst>
            </p:nvPr>
          </p:nvGraphicFramePr>
          <p:xfrm>
            <a:off x="0" y="0"/>
            <a:ext cx="3505200" cy="3209924"/>
          </p:xfrm>
          <a:graphic>
            <a:graphicData uri="http://schemas.openxmlformats.org/drawingml/2006/chart">
              <c:chart xmlns:c="http://schemas.openxmlformats.org/drawingml/2006/chart" xmlns:r="http://schemas.openxmlformats.org/officeDocument/2006/relationships" r:id="rId3"/>
            </a:graphicData>
          </a:graphic>
        </p:graphicFrame>
        <p:sp>
          <p:nvSpPr>
            <p:cNvPr id="23" name="28 CuadroTexto">
              <a:extLst>
                <a:ext uri="{FF2B5EF4-FFF2-40B4-BE49-F238E27FC236}">
                  <a16:creationId xmlns:a16="http://schemas.microsoft.com/office/drawing/2014/main" xmlns="" id="{00000000-0008-0000-0000-00001D000000}"/>
                </a:ext>
              </a:extLst>
            </p:cNvPr>
            <p:cNvSpPr txBox="1"/>
            <p:nvPr/>
          </p:nvSpPr>
          <p:spPr>
            <a:xfrm>
              <a:off x="28575" y="2914650"/>
              <a:ext cx="1695450" cy="266700"/>
            </a:xfrm>
            <a:prstGeom prst="rect">
              <a:avLst/>
            </a:prstGeom>
            <a:solidFill>
              <a:schemeClr val="lt1"/>
            </a:solidFill>
            <a:ln w="9525" cmpd="sng">
              <a:noFill/>
            </a:ln>
          </p:spPr>
          <p:style>
            <a:lnRef idx="0">
              <a:scrgbClr r="0" g="0" b="0"/>
            </a:lnRef>
            <a:fillRef idx="0">
              <a:scrgbClr r="0" g="0" b="0"/>
            </a:fillRef>
            <a:effectRef idx="0">
              <a:scrgbClr r="0" g="0" b="0"/>
            </a:effectRef>
            <a:fontRef idx="minor">
              <a:schemeClr val="dk1"/>
            </a:fontRef>
          </p:style>
          <p:txBody>
            <a:bodyPr wrap="square" rtlCol="0" anchor="t"/>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fld id="{A28A519B-D432-43E8-A2E9-B8BFAFE84340}" type="TxLink">
                <a:rPr lang="en-US" sz="800" b="0" i="0" u="none" strike="noStrike" smtClean="0">
                  <a:solidFill>
                    <a:srgbClr val="000000"/>
                  </a:solidFill>
                  <a:latin typeface="Century Gothic" panose="020B0502020202020204" pitchFamily="34" charset="0"/>
                </a:rPr>
                <a:pPr/>
                <a:t>Q2 2017</a:t>
              </a:fld>
              <a:r>
                <a:rPr lang="en-US" sz="800" b="0" i="0" u="none" strike="noStrike" dirty="0">
                  <a:solidFill>
                    <a:srgbClr val="000000"/>
                  </a:solidFill>
                  <a:latin typeface="Century Gothic" panose="020B0502020202020204" pitchFamily="34" charset="0"/>
                </a:rPr>
                <a:t> vs Current Quarter</a:t>
              </a:r>
              <a:endParaRPr lang="en-US" sz="100" dirty="0">
                <a:latin typeface="Century Gothic" panose="020B0502020202020204" pitchFamily="34" charset="0"/>
              </a:endParaRPr>
            </a:p>
          </p:txBody>
        </p:sp>
      </p:grpSp>
      <p:sp>
        <p:nvSpPr>
          <p:cNvPr id="3" name="2 Marcador de número de diapositiva"/>
          <p:cNvSpPr>
            <a:spLocks noGrp="1"/>
          </p:cNvSpPr>
          <p:nvPr>
            <p:ph type="sldNum" sz="quarter" idx="12"/>
          </p:nvPr>
        </p:nvSpPr>
        <p:spPr>
          <a:xfrm>
            <a:off x="6810374" y="6400757"/>
            <a:ext cx="2133600" cy="365125"/>
          </a:xfrm>
        </p:spPr>
        <p:txBody>
          <a:bodyPr/>
          <a:lstStyle/>
          <a:p>
            <a:fld id="{05E83AA4-A00D-4AA0-8FE8-B93C9F3EC141}" type="slidenum">
              <a:rPr lang="es-ES" altLang="es-MX" smtClean="0">
                <a:latin typeface="Century Gothic" panose="020B0502020202020204" pitchFamily="34" charset="0"/>
              </a:rPr>
              <a:pPr/>
              <a:t>106</a:t>
            </a:fld>
            <a:endParaRPr lang="es-ES" altLang="es-MX" dirty="0">
              <a:latin typeface="Century Gothic" panose="020B0502020202020204" pitchFamily="34" charset="0"/>
            </a:endParaRPr>
          </a:p>
        </p:txBody>
      </p:sp>
    </p:spTree>
    <p:extLst>
      <p:ext uri="{BB962C8B-B14F-4D97-AF65-F5344CB8AC3E}">
        <p14:creationId xmlns:p14="http://schemas.microsoft.com/office/powerpoint/2010/main" val="3883744533"/>
      </p:ext>
    </p:extLst>
  </p:cSld>
  <p:clrMapOvr>
    <a:masterClrMapping/>
  </p:clrMapOvr>
  <p:timing>
    <p:tnLst>
      <p:par>
        <p:cTn id="1" dur="indefinite" restart="never" nodeType="tmRoot"/>
      </p:par>
    </p:tnLst>
  </p:timing>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r>
              <a:rPr lang="es-MX" sz="2000" b="1" dirty="0">
                <a:latin typeface="Century Gothic" panose="020B0502020202020204" pitchFamily="34" charset="0"/>
              </a:rPr>
              <a:t>Expectativas Financieras</a:t>
            </a:r>
          </a:p>
        </p:txBody>
      </p:sp>
      <p:pic>
        <p:nvPicPr>
          <p:cNvPr id="3" name="Imagen 2"/>
          <p:cNvPicPr>
            <a:picLocks noChangeAspect="1"/>
          </p:cNvPicPr>
          <p:nvPr/>
        </p:nvPicPr>
        <p:blipFill>
          <a:blip r:embed="rId2"/>
          <a:stretch>
            <a:fillRect/>
          </a:stretch>
        </p:blipFill>
        <p:spPr>
          <a:xfrm>
            <a:off x="319873" y="1751376"/>
            <a:ext cx="8313883" cy="4431310"/>
          </a:xfrm>
          <a:prstGeom prst="rect">
            <a:avLst/>
          </a:prstGeom>
        </p:spPr>
      </p:pic>
      <p:cxnSp>
        <p:nvCxnSpPr>
          <p:cNvPr id="7" name="Conector recto 6"/>
          <p:cNvCxnSpPr/>
          <p:nvPr/>
        </p:nvCxnSpPr>
        <p:spPr>
          <a:xfrm>
            <a:off x="796954" y="4336362"/>
            <a:ext cx="7600426" cy="0"/>
          </a:xfrm>
          <a:prstGeom prst="line">
            <a:avLst/>
          </a:prstGeom>
          <a:ln>
            <a:solidFill>
              <a:srgbClr val="7030A0"/>
            </a:solidFill>
          </a:ln>
        </p:spPr>
        <p:style>
          <a:lnRef idx="2">
            <a:schemeClr val="accent1"/>
          </a:lnRef>
          <a:fillRef idx="0">
            <a:schemeClr val="accent1"/>
          </a:fillRef>
          <a:effectRef idx="1">
            <a:schemeClr val="accent1"/>
          </a:effectRef>
          <a:fontRef idx="minor">
            <a:schemeClr val="tx1"/>
          </a:fontRef>
        </p:style>
      </p:cxnSp>
      <p:sp>
        <p:nvSpPr>
          <p:cNvPr id="8" name="CuadroTexto 7"/>
          <p:cNvSpPr txBox="1"/>
          <p:nvPr/>
        </p:nvSpPr>
        <p:spPr>
          <a:xfrm>
            <a:off x="7531003" y="4124070"/>
            <a:ext cx="984565" cy="246221"/>
          </a:xfrm>
          <a:prstGeom prst="rect">
            <a:avLst/>
          </a:prstGeom>
          <a:noFill/>
        </p:spPr>
        <p:txBody>
          <a:bodyPr wrap="none" rtlCol="0">
            <a:spAutoFit/>
          </a:bodyPr>
          <a:lstStyle/>
          <a:p>
            <a:r>
              <a:rPr lang="es-MX" sz="1000" dirty="0">
                <a:solidFill>
                  <a:schemeClr val="accent4"/>
                </a:solidFill>
              </a:rPr>
              <a:t>Promedio 2015</a:t>
            </a:r>
          </a:p>
        </p:txBody>
      </p:sp>
      <p:cxnSp>
        <p:nvCxnSpPr>
          <p:cNvPr id="9" name="Conector recto 8"/>
          <p:cNvCxnSpPr/>
          <p:nvPr/>
        </p:nvCxnSpPr>
        <p:spPr>
          <a:xfrm>
            <a:off x="796954" y="4488110"/>
            <a:ext cx="7600426" cy="0"/>
          </a:xfrm>
          <a:prstGeom prst="line">
            <a:avLst/>
          </a:prstGeom>
          <a:ln>
            <a:solidFill>
              <a:srgbClr val="00B050"/>
            </a:solidFill>
          </a:ln>
        </p:spPr>
        <p:style>
          <a:lnRef idx="2">
            <a:schemeClr val="accent1"/>
          </a:lnRef>
          <a:fillRef idx="0">
            <a:schemeClr val="accent1"/>
          </a:fillRef>
          <a:effectRef idx="1">
            <a:schemeClr val="accent1"/>
          </a:effectRef>
          <a:fontRef idx="minor">
            <a:schemeClr val="tx1"/>
          </a:fontRef>
        </p:style>
      </p:cxnSp>
      <p:sp>
        <p:nvSpPr>
          <p:cNvPr id="10" name="CuadroTexto 9"/>
          <p:cNvSpPr txBox="1"/>
          <p:nvPr/>
        </p:nvSpPr>
        <p:spPr>
          <a:xfrm>
            <a:off x="7531003" y="4306090"/>
            <a:ext cx="984565" cy="246221"/>
          </a:xfrm>
          <a:prstGeom prst="rect">
            <a:avLst/>
          </a:prstGeom>
          <a:noFill/>
        </p:spPr>
        <p:txBody>
          <a:bodyPr wrap="none" rtlCol="0">
            <a:spAutoFit/>
          </a:bodyPr>
          <a:lstStyle/>
          <a:p>
            <a:r>
              <a:rPr lang="es-MX" sz="1000" dirty="0">
                <a:solidFill>
                  <a:srgbClr val="00B050"/>
                </a:solidFill>
              </a:rPr>
              <a:t>Promedio 2016</a:t>
            </a:r>
          </a:p>
        </p:txBody>
      </p:sp>
      <p:cxnSp>
        <p:nvCxnSpPr>
          <p:cNvPr id="11" name="Conector recto 10"/>
          <p:cNvCxnSpPr/>
          <p:nvPr/>
        </p:nvCxnSpPr>
        <p:spPr>
          <a:xfrm>
            <a:off x="796954" y="5016617"/>
            <a:ext cx="7600426" cy="0"/>
          </a:xfrm>
          <a:prstGeom prst="line">
            <a:avLst/>
          </a:prstGeom>
          <a:ln>
            <a:solidFill>
              <a:schemeClr val="accent5"/>
            </a:solidFill>
          </a:ln>
        </p:spPr>
        <p:style>
          <a:lnRef idx="2">
            <a:schemeClr val="accent1"/>
          </a:lnRef>
          <a:fillRef idx="0">
            <a:schemeClr val="accent1"/>
          </a:fillRef>
          <a:effectRef idx="1">
            <a:schemeClr val="accent1"/>
          </a:effectRef>
          <a:fontRef idx="minor">
            <a:schemeClr val="tx1"/>
          </a:fontRef>
        </p:style>
      </p:cxnSp>
      <p:sp>
        <p:nvSpPr>
          <p:cNvPr id="12" name="CuadroTexto 11"/>
          <p:cNvSpPr txBox="1"/>
          <p:nvPr/>
        </p:nvSpPr>
        <p:spPr>
          <a:xfrm>
            <a:off x="7531003" y="4788219"/>
            <a:ext cx="984565" cy="246221"/>
          </a:xfrm>
          <a:prstGeom prst="rect">
            <a:avLst/>
          </a:prstGeom>
          <a:noFill/>
        </p:spPr>
        <p:txBody>
          <a:bodyPr wrap="none" rtlCol="0">
            <a:spAutoFit/>
          </a:bodyPr>
          <a:lstStyle/>
          <a:p>
            <a:r>
              <a:rPr lang="es-MX" sz="1000" dirty="0">
                <a:solidFill>
                  <a:schemeClr val="accent5"/>
                </a:solidFill>
              </a:rPr>
              <a:t>Promedio 2017</a:t>
            </a:r>
          </a:p>
        </p:txBody>
      </p:sp>
      <p:sp>
        <p:nvSpPr>
          <p:cNvPr id="13" name="15 CuadroTexto"/>
          <p:cNvSpPr txBox="1"/>
          <p:nvPr/>
        </p:nvSpPr>
        <p:spPr>
          <a:xfrm>
            <a:off x="5773110" y="6172373"/>
            <a:ext cx="2692866" cy="246221"/>
          </a:xfrm>
          <a:prstGeom prst="rect">
            <a:avLst/>
          </a:prstGeom>
          <a:noFill/>
        </p:spPr>
        <p:txBody>
          <a:bodyPr wrap="square" rtlCol="0">
            <a:spAutoFit/>
          </a:bodyPr>
          <a:lstStyle/>
          <a:p>
            <a:r>
              <a:rPr lang="es-MX" sz="1000" dirty="0"/>
              <a:t>Fuente: Gráfico propio con datos de Bloomberg.</a:t>
            </a:r>
          </a:p>
        </p:txBody>
      </p:sp>
      <p:sp>
        <p:nvSpPr>
          <p:cNvPr id="4" name="3 Marcador de número de diapositiva"/>
          <p:cNvSpPr>
            <a:spLocks noGrp="1"/>
          </p:cNvSpPr>
          <p:nvPr>
            <p:ph type="sldNum" sz="quarter" idx="12"/>
          </p:nvPr>
        </p:nvSpPr>
        <p:spPr/>
        <p:txBody>
          <a:bodyPr/>
          <a:lstStyle/>
          <a:p>
            <a:fld id="{05E83AA4-A00D-4AA0-8FE8-B93C9F3EC141}" type="slidenum">
              <a:rPr lang="es-ES" altLang="es-MX" smtClean="0">
                <a:latin typeface="Century Gothic" panose="020B0502020202020204" pitchFamily="34" charset="0"/>
              </a:rPr>
              <a:pPr/>
              <a:t>107</a:t>
            </a:fld>
            <a:endParaRPr lang="es-ES" altLang="es-MX" dirty="0">
              <a:latin typeface="Century Gothic" panose="020B0502020202020204" pitchFamily="34" charset="0"/>
            </a:endParaRPr>
          </a:p>
        </p:txBody>
      </p:sp>
    </p:spTree>
    <p:extLst>
      <p:ext uri="{BB962C8B-B14F-4D97-AF65-F5344CB8AC3E}">
        <p14:creationId xmlns:p14="http://schemas.microsoft.com/office/powerpoint/2010/main" val="568253260"/>
      </p:ext>
    </p:extLst>
  </p:cSld>
  <p:clrMapOvr>
    <a:masterClrMapping/>
  </p:clrMapOvr>
  <p:timing>
    <p:tnLst>
      <p:par>
        <p:cTn id="1" dur="indefinite" restart="never" nodeType="tmRoot"/>
      </p:par>
    </p:tnLst>
  </p:timing>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r>
              <a:rPr lang="es-MX" sz="2000" b="1" dirty="0">
                <a:latin typeface="Century Gothic" panose="020B0502020202020204" pitchFamily="34" charset="0"/>
              </a:rPr>
              <a:t>Expectativas Financieras</a:t>
            </a:r>
          </a:p>
        </p:txBody>
      </p:sp>
      <p:sp>
        <p:nvSpPr>
          <p:cNvPr id="4" name="CuadroTexto 3"/>
          <p:cNvSpPr txBox="1"/>
          <p:nvPr/>
        </p:nvSpPr>
        <p:spPr>
          <a:xfrm>
            <a:off x="457200" y="1230868"/>
            <a:ext cx="2245295" cy="369332"/>
          </a:xfrm>
          <a:prstGeom prst="rect">
            <a:avLst/>
          </a:prstGeom>
          <a:noFill/>
        </p:spPr>
        <p:txBody>
          <a:bodyPr wrap="none" rtlCol="0">
            <a:spAutoFit/>
          </a:bodyPr>
          <a:lstStyle/>
          <a:p>
            <a:r>
              <a:rPr lang="es-MX" dirty="0"/>
              <a:t>Encuesta Citibanamex</a:t>
            </a:r>
          </a:p>
        </p:txBody>
      </p:sp>
      <p:sp>
        <p:nvSpPr>
          <p:cNvPr id="5" name="CuadroTexto 4"/>
          <p:cNvSpPr txBox="1"/>
          <p:nvPr/>
        </p:nvSpPr>
        <p:spPr>
          <a:xfrm>
            <a:off x="2993666" y="1230868"/>
            <a:ext cx="3189271" cy="369332"/>
          </a:xfrm>
          <a:prstGeom prst="rect">
            <a:avLst/>
          </a:prstGeom>
          <a:noFill/>
        </p:spPr>
        <p:txBody>
          <a:bodyPr wrap="none" rtlCol="0">
            <a:spAutoFit/>
          </a:bodyPr>
          <a:lstStyle/>
          <a:p>
            <a:r>
              <a:rPr lang="es-MX" dirty="0"/>
              <a:t>Fecha: 6 de septiembre de 2016</a:t>
            </a:r>
          </a:p>
        </p:txBody>
      </p:sp>
      <p:pic>
        <p:nvPicPr>
          <p:cNvPr id="14" name="Marcador de contenido 13" descr="Recorte de pantalla">
            <a:extLst>
              <a:ext uri="{FF2B5EF4-FFF2-40B4-BE49-F238E27FC236}">
                <a16:creationId xmlns:a16="http://schemas.microsoft.com/office/drawing/2014/main" xmlns="" id="{B39F86AD-BB13-4D3B-B06F-42E03B5BA624}"/>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438400" y="1600200"/>
            <a:ext cx="6324475" cy="5140844"/>
          </a:xfrm>
        </p:spPr>
      </p:pic>
      <p:sp>
        <p:nvSpPr>
          <p:cNvPr id="3" name="2 Marcador de número de diapositiva"/>
          <p:cNvSpPr>
            <a:spLocks noGrp="1"/>
          </p:cNvSpPr>
          <p:nvPr>
            <p:ph type="sldNum" sz="quarter" idx="12"/>
          </p:nvPr>
        </p:nvSpPr>
        <p:spPr/>
        <p:txBody>
          <a:bodyPr/>
          <a:lstStyle/>
          <a:p>
            <a:fld id="{05E83AA4-A00D-4AA0-8FE8-B93C9F3EC141}" type="slidenum">
              <a:rPr lang="es-ES" altLang="es-MX" smtClean="0">
                <a:latin typeface="Century Gothic" panose="020B0502020202020204" pitchFamily="34" charset="0"/>
              </a:rPr>
              <a:pPr/>
              <a:t>108</a:t>
            </a:fld>
            <a:endParaRPr lang="es-ES" altLang="es-MX" dirty="0">
              <a:latin typeface="Century Gothic" panose="020B0502020202020204" pitchFamily="34" charset="0"/>
            </a:endParaRPr>
          </a:p>
        </p:txBody>
      </p:sp>
    </p:spTree>
    <p:extLst>
      <p:ext uri="{BB962C8B-B14F-4D97-AF65-F5344CB8AC3E}">
        <p14:creationId xmlns:p14="http://schemas.microsoft.com/office/powerpoint/2010/main" val="1725608876"/>
      </p:ext>
    </p:extLst>
  </p:cSld>
  <p:clrMapOvr>
    <a:masterClrMapping/>
  </p:clrMapOvr>
  <p:timing>
    <p:tnLst>
      <p:par>
        <p:cTn id="1" dur="indefinite" restart="never" nodeType="tmRoot"/>
      </p:par>
    </p:tnLst>
  </p:timing>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r>
              <a:rPr lang="es-MX" sz="2000" b="1" dirty="0">
                <a:latin typeface="Century Gothic" panose="020B0502020202020204" pitchFamily="34" charset="0"/>
              </a:rPr>
              <a:t>Expectativas Financieras</a:t>
            </a:r>
          </a:p>
        </p:txBody>
      </p:sp>
      <p:sp>
        <p:nvSpPr>
          <p:cNvPr id="4" name="CuadroTexto 3"/>
          <p:cNvSpPr txBox="1"/>
          <p:nvPr/>
        </p:nvSpPr>
        <p:spPr>
          <a:xfrm>
            <a:off x="457200" y="1230868"/>
            <a:ext cx="2245295" cy="369332"/>
          </a:xfrm>
          <a:prstGeom prst="rect">
            <a:avLst/>
          </a:prstGeom>
          <a:noFill/>
        </p:spPr>
        <p:txBody>
          <a:bodyPr wrap="none" rtlCol="0">
            <a:spAutoFit/>
          </a:bodyPr>
          <a:lstStyle/>
          <a:p>
            <a:r>
              <a:rPr lang="es-MX" dirty="0"/>
              <a:t>Encuesta Citibanamex</a:t>
            </a:r>
          </a:p>
        </p:txBody>
      </p:sp>
      <p:sp>
        <p:nvSpPr>
          <p:cNvPr id="5" name="CuadroTexto 4"/>
          <p:cNvSpPr txBox="1"/>
          <p:nvPr/>
        </p:nvSpPr>
        <p:spPr>
          <a:xfrm>
            <a:off x="2993666" y="1230868"/>
            <a:ext cx="3189271" cy="369332"/>
          </a:xfrm>
          <a:prstGeom prst="rect">
            <a:avLst/>
          </a:prstGeom>
          <a:noFill/>
        </p:spPr>
        <p:txBody>
          <a:bodyPr wrap="none" rtlCol="0">
            <a:spAutoFit/>
          </a:bodyPr>
          <a:lstStyle/>
          <a:p>
            <a:r>
              <a:rPr lang="es-MX" dirty="0"/>
              <a:t>Fecha: 6 de septiembre de 2016</a:t>
            </a:r>
          </a:p>
        </p:txBody>
      </p:sp>
      <p:pic>
        <p:nvPicPr>
          <p:cNvPr id="9" name="Marcador de contenido 8" descr="Recorte de pantalla">
            <a:extLst>
              <a:ext uri="{FF2B5EF4-FFF2-40B4-BE49-F238E27FC236}">
                <a16:creationId xmlns:a16="http://schemas.microsoft.com/office/drawing/2014/main" xmlns="" id="{5036E3F8-8B10-41BA-8411-9242601D6A26}"/>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771650" y="1600199"/>
            <a:ext cx="6115049" cy="5126349"/>
          </a:xfrm>
          <a:prstGeom prst="rect">
            <a:avLst/>
          </a:prstGeom>
        </p:spPr>
      </p:pic>
      <p:sp>
        <p:nvSpPr>
          <p:cNvPr id="3" name="2 Marcador de número de diapositiva"/>
          <p:cNvSpPr>
            <a:spLocks noGrp="1"/>
          </p:cNvSpPr>
          <p:nvPr>
            <p:ph type="sldNum" sz="quarter" idx="12"/>
          </p:nvPr>
        </p:nvSpPr>
        <p:spPr/>
        <p:txBody>
          <a:bodyPr vert="horz" wrap="square" lIns="91440" tIns="45720" rIns="91440" bIns="45720" numCol="1" anchor="ctr" anchorCtr="0" compatLnSpc="1">
            <a:prstTxWarp prst="textNoShape">
              <a:avLst/>
            </a:prstTxWarp>
          </a:bodyPr>
          <a:lstStyle/>
          <a:p>
            <a:fld id="{05E83AA4-A00D-4AA0-8FE8-B93C9F3EC141}" type="slidenum">
              <a:rPr lang="es-ES" altLang="es-MX">
                <a:latin typeface="Century Gothic" panose="020B0502020202020204" pitchFamily="34" charset="0"/>
              </a:rPr>
              <a:pPr/>
              <a:t>109</a:t>
            </a:fld>
            <a:endParaRPr lang="es-ES" altLang="es-MX" dirty="0">
              <a:latin typeface="Century Gothic" panose="020B0502020202020204" pitchFamily="34" charset="0"/>
            </a:endParaRPr>
          </a:p>
        </p:txBody>
      </p:sp>
    </p:spTree>
    <p:extLst>
      <p:ext uri="{BB962C8B-B14F-4D97-AF65-F5344CB8AC3E}">
        <p14:creationId xmlns:p14="http://schemas.microsoft.com/office/powerpoint/2010/main" val="1454251537"/>
      </p:ext>
    </p:extLst>
  </p:cSld>
  <p:clrMapOvr>
    <a:masterClrMapping/>
  </p:clrMapOvr>
  <p:timing>
    <p:tnLst>
      <p:par>
        <p:cTn id="1" dur="indefinite" restart="never" nodeType="tmRoot"/>
      </p:par>
    </p:tnLst>
  </p:timing>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r>
              <a:rPr lang="es-MX" sz="2000" b="1" dirty="0">
                <a:latin typeface="Century Gothic" panose="020B0502020202020204" pitchFamily="34" charset="0"/>
              </a:rPr>
              <a:t>Expectativas Financieras</a:t>
            </a:r>
          </a:p>
        </p:txBody>
      </p:sp>
      <p:sp>
        <p:nvSpPr>
          <p:cNvPr id="4" name="CuadroTexto 3"/>
          <p:cNvSpPr txBox="1"/>
          <p:nvPr/>
        </p:nvSpPr>
        <p:spPr>
          <a:xfrm>
            <a:off x="512859" y="1005857"/>
            <a:ext cx="2245295" cy="369332"/>
          </a:xfrm>
          <a:prstGeom prst="rect">
            <a:avLst/>
          </a:prstGeom>
          <a:noFill/>
        </p:spPr>
        <p:txBody>
          <a:bodyPr wrap="none" rtlCol="0">
            <a:spAutoFit/>
          </a:bodyPr>
          <a:lstStyle/>
          <a:p>
            <a:r>
              <a:rPr lang="es-MX" dirty="0"/>
              <a:t>Encuesta Citibanamex</a:t>
            </a:r>
          </a:p>
        </p:txBody>
      </p:sp>
      <p:sp>
        <p:nvSpPr>
          <p:cNvPr id="5" name="CuadroTexto 4"/>
          <p:cNvSpPr txBox="1"/>
          <p:nvPr/>
        </p:nvSpPr>
        <p:spPr>
          <a:xfrm>
            <a:off x="2922104" y="1005857"/>
            <a:ext cx="2742867" cy="369332"/>
          </a:xfrm>
          <a:prstGeom prst="rect">
            <a:avLst/>
          </a:prstGeom>
          <a:noFill/>
        </p:spPr>
        <p:txBody>
          <a:bodyPr wrap="none" rtlCol="0">
            <a:spAutoFit/>
          </a:bodyPr>
          <a:lstStyle/>
          <a:p>
            <a:r>
              <a:rPr lang="es-MX" dirty="0"/>
              <a:t>Fecha: 7 de agosto de 2017</a:t>
            </a:r>
          </a:p>
        </p:txBody>
      </p:sp>
      <p:pic>
        <p:nvPicPr>
          <p:cNvPr id="6" name="Marcador de contenido 5" descr="Recorte de pantalla">
            <a:extLst>
              <a:ext uri="{FF2B5EF4-FFF2-40B4-BE49-F238E27FC236}">
                <a16:creationId xmlns:a16="http://schemas.microsoft.com/office/drawing/2014/main" xmlns="" id="{9041531F-1CCD-44EE-A65C-2206A5FC9E9F}"/>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130690" y="1375189"/>
            <a:ext cx="5034550" cy="5245877"/>
          </a:xfrm>
        </p:spPr>
      </p:pic>
      <p:sp>
        <p:nvSpPr>
          <p:cNvPr id="3" name="2 Marcador de número de diapositiva"/>
          <p:cNvSpPr>
            <a:spLocks noGrp="1"/>
          </p:cNvSpPr>
          <p:nvPr>
            <p:ph type="sldNum" sz="quarter" idx="12"/>
          </p:nvPr>
        </p:nvSpPr>
        <p:spPr/>
        <p:txBody>
          <a:bodyPr vert="horz" wrap="square" lIns="91440" tIns="45720" rIns="91440" bIns="45720" numCol="1" anchor="ctr" anchorCtr="0" compatLnSpc="1">
            <a:prstTxWarp prst="textNoShape">
              <a:avLst/>
            </a:prstTxWarp>
          </a:bodyPr>
          <a:lstStyle/>
          <a:p>
            <a:fld id="{05E83AA4-A00D-4AA0-8FE8-B93C9F3EC141}" type="slidenum">
              <a:rPr lang="es-ES" altLang="es-MX">
                <a:latin typeface="Century Gothic" panose="020B0502020202020204" pitchFamily="34" charset="0"/>
              </a:rPr>
              <a:pPr/>
              <a:t>110</a:t>
            </a:fld>
            <a:endParaRPr lang="es-ES" altLang="es-MX" dirty="0">
              <a:latin typeface="Century Gothic" panose="020B0502020202020204" pitchFamily="34" charset="0"/>
            </a:endParaRPr>
          </a:p>
        </p:txBody>
      </p:sp>
    </p:spTree>
    <p:extLst>
      <p:ext uri="{BB962C8B-B14F-4D97-AF65-F5344CB8AC3E}">
        <p14:creationId xmlns:p14="http://schemas.microsoft.com/office/powerpoint/2010/main" val="2000162473"/>
      </p:ext>
    </p:extLst>
  </p:cSld>
  <p:clrMapOvr>
    <a:masterClrMapping/>
  </p:clrMapOvr>
  <p:timing>
    <p:tnLst>
      <p:par>
        <p:cTn id="1" dur="indefinite" restart="never" nodeType="tmRoot"/>
      </p:par>
    </p:tnLst>
  </p:timing>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r>
              <a:rPr lang="es-MX" sz="2000" b="1" dirty="0">
                <a:latin typeface="Century Gothic" panose="020B0502020202020204" pitchFamily="34" charset="0"/>
              </a:rPr>
              <a:t>Expectativas Financieras</a:t>
            </a:r>
          </a:p>
        </p:txBody>
      </p:sp>
      <p:sp>
        <p:nvSpPr>
          <p:cNvPr id="4" name="CuadroTexto 3"/>
          <p:cNvSpPr txBox="1"/>
          <p:nvPr/>
        </p:nvSpPr>
        <p:spPr>
          <a:xfrm>
            <a:off x="457200" y="995413"/>
            <a:ext cx="2245295" cy="369332"/>
          </a:xfrm>
          <a:prstGeom prst="rect">
            <a:avLst/>
          </a:prstGeom>
          <a:noFill/>
        </p:spPr>
        <p:txBody>
          <a:bodyPr wrap="none" rtlCol="0">
            <a:spAutoFit/>
          </a:bodyPr>
          <a:lstStyle/>
          <a:p>
            <a:r>
              <a:rPr lang="es-MX" dirty="0"/>
              <a:t>Encuesta Citibanamex</a:t>
            </a:r>
          </a:p>
        </p:txBody>
      </p:sp>
      <p:sp>
        <p:nvSpPr>
          <p:cNvPr id="5" name="CuadroTexto 4"/>
          <p:cNvSpPr txBox="1"/>
          <p:nvPr/>
        </p:nvSpPr>
        <p:spPr>
          <a:xfrm>
            <a:off x="2993666" y="995413"/>
            <a:ext cx="2742867" cy="369332"/>
          </a:xfrm>
          <a:prstGeom prst="rect">
            <a:avLst/>
          </a:prstGeom>
          <a:noFill/>
        </p:spPr>
        <p:txBody>
          <a:bodyPr wrap="none" rtlCol="0">
            <a:spAutoFit/>
          </a:bodyPr>
          <a:lstStyle/>
          <a:p>
            <a:r>
              <a:rPr lang="es-MX" dirty="0"/>
              <a:t>Fecha: 7 de agosto de 2017</a:t>
            </a:r>
          </a:p>
        </p:txBody>
      </p:sp>
      <p:pic>
        <p:nvPicPr>
          <p:cNvPr id="7" name="Marcador de contenido 6" descr="Recorte de pantalla">
            <a:extLst>
              <a:ext uri="{FF2B5EF4-FFF2-40B4-BE49-F238E27FC236}">
                <a16:creationId xmlns:a16="http://schemas.microsoft.com/office/drawing/2014/main" xmlns="" id="{6A7F05CA-8E34-45AE-8F8C-0118BC65296E}"/>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242268" y="1359394"/>
            <a:ext cx="4938805" cy="5341851"/>
          </a:xfrm>
        </p:spPr>
      </p:pic>
      <p:sp>
        <p:nvSpPr>
          <p:cNvPr id="3" name="2 Marcador de número de diapositiva"/>
          <p:cNvSpPr>
            <a:spLocks noGrp="1"/>
          </p:cNvSpPr>
          <p:nvPr>
            <p:ph type="sldNum" sz="quarter" idx="12"/>
          </p:nvPr>
        </p:nvSpPr>
        <p:spPr/>
        <p:txBody>
          <a:bodyPr vert="horz" wrap="square" lIns="91440" tIns="45720" rIns="91440" bIns="45720" numCol="1" anchor="ctr" anchorCtr="0" compatLnSpc="1">
            <a:prstTxWarp prst="textNoShape">
              <a:avLst/>
            </a:prstTxWarp>
          </a:bodyPr>
          <a:lstStyle/>
          <a:p>
            <a:fld id="{05E83AA4-A00D-4AA0-8FE8-B93C9F3EC141}" type="slidenum">
              <a:rPr lang="es-ES" altLang="es-MX">
                <a:latin typeface="Century Gothic" panose="020B0502020202020204" pitchFamily="34" charset="0"/>
              </a:rPr>
              <a:pPr/>
              <a:t>111</a:t>
            </a:fld>
            <a:endParaRPr lang="es-ES" altLang="es-MX" dirty="0">
              <a:latin typeface="Century Gothic" panose="020B0502020202020204" pitchFamily="34" charset="0"/>
            </a:endParaRPr>
          </a:p>
        </p:txBody>
      </p:sp>
    </p:spTree>
    <p:extLst>
      <p:ext uri="{BB962C8B-B14F-4D97-AF65-F5344CB8AC3E}">
        <p14:creationId xmlns:p14="http://schemas.microsoft.com/office/powerpoint/2010/main" val="2882915864"/>
      </p:ext>
    </p:extLst>
  </p:cSld>
  <p:clrMapOvr>
    <a:masterClrMapping/>
  </p:clrMapOvr>
  <p:timing>
    <p:tnLst>
      <p:par>
        <p:cTn id="1" dur="indefinite" restart="never" nodeType="tmRoot"/>
      </p:par>
    </p:tnLst>
  </p:timing>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3"/>
          <p:cNvSpPr>
            <a:spLocks noGrp="1"/>
          </p:cNvSpPr>
          <p:nvPr>
            <p:ph type="title"/>
          </p:nvPr>
        </p:nvSpPr>
        <p:spPr>
          <a:xfrm>
            <a:off x="457200" y="274638"/>
            <a:ext cx="7315200" cy="631825"/>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r>
              <a:rPr lang="es-MX" sz="2000" b="1" dirty="0">
                <a:latin typeface="Century Gothic" panose="020B0502020202020204" pitchFamily="34" charset="0"/>
              </a:rPr>
              <a:t>Estructura de tasas MBONOS</a:t>
            </a:r>
          </a:p>
        </p:txBody>
      </p:sp>
      <p:sp>
        <p:nvSpPr>
          <p:cNvPr id="2" name="1 Marcador de número de diapositiva"/>
          <p:cNvSpPr>
            <a:spLocks noGrp="1"/>
          </p:cNvSpPr>
          <p:nvPr>
            <p:ph type="sldNum" sz="quarter" idx="12"/>
          </p:nvPr>
        </p:nvSpPr>
        <p:spPr>
          <a:xfrm>
            <a:off x="7010400" y="6532756"/>
            <a:ext cx="2133600" cy="365125"/>
          </a:xfrm>
        </p:spPr>
        <p:txBody>
          <a:bodyPr vert="horz" wrap="square" lIns="91440" tIns="45720" rIns="91440" bIns="45720" numCol="1" anchor="ctr" anchorCtr="0" compatLnSpc="1">
            <a:prstTxWarp prst="textNoShape">
              <a:avLst/>
            </a:prstTxWarp>
          </a:bodyPr>
          <a:lstStyle/>
          <a:p>
            <a:fld id="{05E83AA4-A00D-4AA0-8FE8-B93C9F3EC141}" type="slidenum">
              <a:rPr lang="es-ES" altLang="es-MX">
                <a:latin typeface="Century Gothic" panose="020B0502020202020204" pitchFamily="34" charset="0"/>
              </a:rPr>
              <a:pPr/>
              <a:t>112</a:t>
            </a:fld>
            <a:endParaRPr lang="es-ES" altLang="es-MX" dirty="0">
              <a:latin typeface="Century Gothic" panose="020B0502020202020204" pitchFamily="34" charset="0"/>
            </a:endParaRPr>
          </a:p>
        </p:txBody>
      </p:sp>
      <p:sp>
        <p:nvSpPr>
          <p:cNvPr id="6" name="1 Título"/>
          <p:cNvSpPr txBox="1">
            <a:spLocks/>
          </p:cNvSpPr>
          <p:nvPr/>
        </p:nvSpPr>
        <p:spPr bwMode="auto">
          <a:xfrm>
            <a:off x="200164" y="6563594"/>
            <a:ext cx="7407462" cy="315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normAutofit fontScale="97500"/>
          </a:bodyPr>
          <a:lstStyle>
            <a:lvl1pPr algn="l" defTabSz="457200" rtl="0" fontAlgn="base">
              <a:spcBef>
                <a:spcPct val="0"/>
              </a:spcBef>
              <a:spcAft>
                <a:spcPct val="0"/>
              </a:spcAft>
              <a:defRPr sz="3200" kern="1200">
                <a:solidFill>
                  <a:srgbClr val="CD0000"/>
                </a:solidFill>
                <a:latin typeface="Myriad Pro"/>
                <a:ea typeface="Myriad Pro"/>
                <a:cs typeface="Myriad Pro"/>
              </a:defRPr>
            </a:lvl1pPr>
            <a:lvl2pPr algn="l" defTabSz="457200" rtl="0" fontAlgn="base">
              <a:spcBef>
                <a:spcPct val="0"/>
              </a:spcBef>
              <a:spcAft>
                <a:spcPct val="0"/>
              </a:spcAft>
              <a:defRPr sz="3200">
                <a:solidFill>
                  <a:srgbClr val="CD0000"/>
                </a:solidFill>
                <a:latin typeface="Myriad Pro"/>
                <a:ea typeface="Myriad Pro"/>
                <a:cs typeface="Myriad Pro"/>
              </a:defRPr>
            </a:lvl2pPr>
            <a:lvl3pPr algn="l" defTabSz="457200" rtl="0" fontAlgn="base">
              <a:spcBef>
                <a:spcPct val="0"/>
              </a:spcBef>
              <a:spcAft>
                <a:spcPct val="0"/>
              </a:spcAft>
              <a:defRPr sz="3200">
                <a:solidFill>
                  <a:srgbClr val="CD0000"/>
                </a:solidFill>
                <a:latin typeface="Myriad Pro"/>
                <a:ea typeface="Myriad Pro"/>
                <a:cs typeface="Myriad Pro"/>
              </a:defRPr>
            </a:lvl3pPr>
            <a:lvl4pPr algn="l" defTabSz="457200" rtl="0" fontAlgn="base">
              <a:spcBef>
                <a:spcPct val="0"/>
              </a:spcBef>
              <a:spcAft>
                <a:spcPct val="0"/>
              </a:spcAft>
              <a:defRPr sz="3200">
                <a:solidFill>
                  <a:srgbClr val="CD0000"/>
                </a:solidFill>
                <a:latin typeface="Myriad Pro"/>
                <a:ea typeface="Myriad Pro"/>
                <a:cs typeface="Myriad Pro"/>
              </a:defRPr>
            </a:lvl4pPr>
            <a:lvl5pPr algn="l" defTabSz="457200" rtl="0" fontAlgn="base">
              <a:spcBef>
                <a:spcPct val="0"/>
              </a:spcBef>
              <a:spcAft>
                <a:spcPct val="0"/>
              </a:spcAft>
              <a:defRPr sz="3200">
                <a:solidFill>
                  <a:srgbClr val="CD0000"/>
                </a:solidFill>
                <a:latin typeface="Myriad Pro"/>
                <a:ea typeface="Myriad Pro"/>
                <a:cs typeface="Myriad Pro"/>
              </a:defRPr>
            </a:lvl5pPr>
            <a:lvl6pPr marL="457200" algn="l" defTabSz="457200" rtl="0" fontAlgn="base">
              <a:spcBef>
                <a:spcPct val="0"/>
              </a:spcBef>
              <a:spcAft>
                <a:spcPct val="0"/>
              </a:spcAft>
              <a:defRPr sz="3200">
                <a:solidFill>
                  <a:srgbClr val="CD0000"/>
                </a:solidFill>
                <a:latin typeface="Myriad Pro"/>
                <a:ea typeface="Myriad Pro"/>
                <a:cs typeface="Myriad Pro"/>
              </a:defRPr>
            </a:lvl6pPr>
            <a:lvl7pPr marL="914400" algn="l" defTabSz="457200" rtl="0" fontAlgn="base">
              <a:spcBef>
                <a:spcPct val="0"/>
              </a:spcBef>
              <a:spcAft>
                <a:spcPct val="0"/>
              </a:spcAft>
              <a:defRPr sz="3200">
                <a:solidFill>
                  <a:srgbClr val="CD0000"/>
                </a:solidFill>
                <a:latin typeface="Myriad Pro"/>
                <a:ea typeface="Myriad Pro"/>
                <a:cs typeface="Myriad Pro"/>
              </a:defRPr>
            </a:lvl7pPr>
            <a:lvl8pPr marL="1371600" algn="l" defTabSz="457200" rtl="0" fontAlgn="base">
              <a:spcBef>
                <a:spcPct val="0"/>
              </a:spcBef>
              <a:spcAft>
                <a:spcPct val="0"/>
              </a:spcAft>
              <a:defRPr sz="3200">
                <a:solidFill>
                  <a:srgbClr val="CD0000"/>
                </a:solidFill>
                <a:latin typeface="Myriad Pro"/>
                <a:ea typeface="Myriad Pro"/>
                <a:cs typeface="Myriad Pro"/>
              </a:defRPr>
            </a:lvl8pPr>
            <a:lvl9pPr marL="1828800" algn="l" defTabSz="457200" rtl="0" fontAlgn="base">
              <a:spcBef>
                <a:spcPct val="0"/>
              </a:spcBef>
              <a:spcAft>
                <a:spcPct val="0"/>
              </a:spcAft>
              <a:defRPr sz="3200">
                <a:solidFill>
                  <a:srgbClr val="CD0000"/>
                </a:solidFill>
                <a:latin typeface="Myriad Pro"/>
                <a:ea typeface="Myriad Pro"/>
                <a:cs typeface="Myriad Pro"/>
              </a:defRPr>
            </a:lvl9pPr>
          </a:lstStyle>
          <a:p>
            <a:r>
              <a:rPr lang="es-ES" sz="1000" dirty="0">
                <a:solidFill>
                  <a:schemeClr val="tx1"/>
                </a:solidFill>
                <a:latin typeface="Century Gothic" panose="020B0502020202020204" pitchFamily="34" charset="0"/>
              </a:rPr>
              <a:t>Fuente:</a:t>
            </a:r>
            <a:r>
              <a:rPr lang="es-MX" sz="1000" dirty="0">
                <a:solidFill>
                  <a:schemeClr val="tx1"/>
                </a:solidFill>
                <a:latin typeface="Century Gothic" panose="020B0502020202020204" pitchFamily="34" charset="0"/>
              </a:rPr>
              <a:t> Elaborado por la Gerencia Sr. de </a:t>
            </a:r>
            <a:r>
              <a:rPr lang="es-MX" sz="1000" dirty="0" smtClean="0">
                <a:solidFill>
                  <a:schemeClr val="tx1"/>
                </a:solidFill>
                <a:latin typeface="Century Gothic" panose="020B0502020202020204" pitchFamily="34" charset="0"/>
              </a:rPr>
              <a:t>Coordinación de Inversiones  </a:t>
            </a:r>
            <a:r>
              <a:rPr lang="es-MX" sz="1000" dirty="0">
                <a:solidFill>
                  <a:schemeClr val="tx1"/>
                </a:solidFill>
                <a:latin typeface="Century Gothic" panose="020B0502020202020204" pitchFamily="34" charset="0"/>
              </a:rPr>
              <a:t>del Infonavit </a:t>
            </a:r>
            <a:r>
              <a:rPr lang="es-ES" sz="1000" dirty="0">
                <a:solidFill>
                  <a:schemeClr val="tx1"/>
                </a:solidFill>
                <a:latin typeface="Century Gothic" panose="020B0502020202020204" pitchFamily="34" charset="0"/>
              </a:rPr>
              <a:t> con datos al 31 de </a:t>
            </a:r>
            <a:r>
              <a:rPr lang="es-ES" sz="1000" dirty="0" smtClean="0">
                <a:solidFill>
                  <a:schemeClr val="tx1"/>
                </a:solidFill>
                <a:latin typeface="Century Gothic" panose="020B0502020202020204" pitchFamily="34" charset="0"/>
              </a:rPr>
              <a:t>julio </a:t>
            </a:r>
            <a:r>
              <a:rPr lang="es-ES" sz="1000" dirty="0">
                <a:solidFill>
                  <a:schemeClr val="tx1"/>
                </a:solidFill>
                <a:latin typeface="Century Gothic" panose="020B0502020202020204" pitchFamily="34" charset="0"/>
              </a:rPr>
              <a:t>de 2017.</a:t>
            </a:r>
            <a:endParaRPr lang="es-MX" sz="1000" dirty="0">
              <a:solidFill>
                <a:schemeClr val="tx1"/>
              </a:solidFill>
              <a:latin typeface="Century Gothic" panose="020B0502020202020204" pitchFamily="34" charset="0"/>
            </a:endParaRPr>
          </a:p>
        </p:txBody>
      </p:sp>
      <p:pic>
        <p:nvPicPr>
          <p:cNvPr id="3" name="Imagen 2"/>
          <p:cNvPicPr>
            <a:picLocks noChangeAspect="1"/>
          </p:cNvPicPr>
          <p:nvPr/>
        </p:nvPicPr>
        <p:blipFill>
          <a:blip r:embed="rId2"/>
          <a:stretch>
            <a:fillRect/>
          </a:stretch>
        </p:blipFill>
        <p:spPr>
          <a:xfrm>
            <a:off x="0" y="1196752"/>
            <a:ext cx="9144000" cy="2936988"/>
          </a:xfrm>
          <a:prstGeom prst="rect">
            <a:avLst/>
          </a:prstGeom>
        </p:spPr>
      </p:pic>
      <p:pic>
        <p:nvPicPr>
          <p:cNvPr id="5" name="Imagen 4"/>
          <p:cNvPicPr>
            <a:picLocks noChangeAspect="1"/>
          </p:cNvPicPr>
          <p:nvPr/>
        </p:nvPicPr>
        <p:blipFill>
          <a:blip r:embed="rId3"/>
          <a:stretch>
            <a:fillRect/>
          </a:stretch>
        </p:blipFill>
        <p:spPr>
          <a:xfrm>
            <a:off x="-1" y="4133740"/>
            <a:ext cx="9144001" cy="2437672"/>
          </a:xfrm>
          <a:prstGeom prst="rect">
            <a:avLst/>
          </a:prstGeom>
        </p:spPr>
      </p:pic>
    </p:spTree>
    <p:extLst>
      <p:ext uri="{BB962C8B-B14F-4D97-AF65-F5344CB8AC3E}">
        <p14:creationId xmlns:p14="http://schemas.microsoft.com/office/powerpoint/2010/main" val="8533762"/>
      </p:ext>
    </p:extLst>
  </p:cSld>
  <p:clrMapOvr>
    <a:masterClrMapping/>
  </p:clrMapOvr>
  <p:timing>
    <p:tnLst>
      <p:par>
        <p:cTn id="1" dur="indefinite" restart="never" nodeType="tmRoot"/>
      </p:par>
    </p:tnLst>
  </p:timing>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3"/>
          <p:cNvSpPr>
            <a:spLocks noGrp="1"/>
          </p:cNvSpPr>
          <p:nvPr>
            <p:ph type="title"/>
          </p:nvPr>
        </p:nvSpPr>
        <p:spPr>
          <a:xfrm>
            <a:off x="457200" y="274638"/>
            <a:ext cx="7315200" cy="631825"/>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r>
              <a:rPr lang="es-MX" sz="2000" b="1" dirty="0">
                <a:latin typeface="Century Gothic" panose="020B0502020202020204" pitchFamily="34" charset="0"/>
              </a:rPr>
              <a:t>Estructura de tasas UDIBONOS</a:t>
            </a:r>
          </a:p>
        </p:txBody>
      </p:sp>
      <p:sp>
        <p:nvSpPr>
          <p:cNvPr id="2" name="1 Marcador de número de diapositiva"/>
          <p:cNvSpPr>
            <a:spLocks noGrp="1"/>
          </p:cNvSpPr>
          <p:nvPr>
            <p:ph type="sldNum" sz="quarter" idx="12"/>
          </p:nvPr>
        </p:nvSpPr>
        <p:spPr/>
        <p:txBody>
          <a:bodyPr/>
          <a:lstStyle/>
          <a:p>
            <a:fld id="{05E83AA4-A00D-4AA0-8FE8-B93C9F3EC141}" type="slidenum">
              <a:rPr lang="es-ES" altLang="es-MX" smtClean="0">
                <a:latin typeface="Century Gothic" panose="020B0502020202020204" pitchFamily="34" charset="0"/>
              </a:rPr>
              <a:pPr/>
              <a:t>113</a:t>
            </a:fld>
            <a:endParaRPr lang="es-ES" altLang="es-MX" dirty="0">
              <a:latin typeface="Century Gothic" panose="020B0502020202020204" pitchFamily="34" charset="0"/>
            </a:endParaRPr>
          </a:p>
        </p:txBody>
      </p:sp>
      <p:sp>
        <p:nvSpPr>
          <p:cNvPr id="6" name="1 Título"/>
          <p:cNvSpPr txBox="1">
            <a:spLocks/>
          </p:cNvSpPr>
          <p:nvPr/>
        </p:nvSpPr>
        <p:spPr bwMode="auto">
          <a:xfrm>
            <a:off x="200164" y="6371554"/>
            <a:ext cx="7407462" cy="315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normAutofit fontScale="97500"/>
          </a:bodyPr>
          <a:lstStyle>
            <a:lvl1pPr algn="l" defTabSz="457200" rtl="0" fontAlgn="base">
              <a:spcBef>
                <a:spcPct val="0"/>
              </a:spcBef>
              <a:spcAft>
                <a:spcPct val="0"/>
              </a:spcAft>
              <a:defRPr sz="3200" kern="1200">
                <a:solidFill>
                  <a:srgbClr val="CD0000"/>
                </a:solidFill>
                <a:latin typeface="Myriad Pro"/>
                <a:ea typeface="Myriad Pro"/>
                <a:cs typeface="Myriad Pro"/>
              </a:defRPr>
            </a:lvl1pPr>
            <a:lvl2pPr algn="l" defTabSz="457200" rtl="0" fontAlgn="base">
              <a:spcBef>
                <a:spcPct val="0"/>
              </a:spcBef>
              <a:spcAft>
                <a:spcPct val="0"/>
              </a:spcAft>
              <a:defRPr sz="3200">
                <a:solidFill>
                  <a:srgbClr val="CD0000"/>
                </a:solidFill>
                <a:latin typeface="Myriad Pro"/>
                <a:ea typeface="Myriad Pro"/>
                <a:cs typeface="Myriad Pro"/>
              </a:defRPr>
            </a:lvl2pPr>
            <a:lvl3pPr algn="l" defTabSz="457200" rtl="0" fontAlgn="base">
              <a:spcBef>
                <a:spcPct val="0"/>
              </a:spcBef>
              <a:spcAft>
                <a:spcPct val="0"/>
              </a:spcAft>
              <a:defRPr sz="3200">
                <a:solidFill>
                  <a:srgbClr val="CD0000"/>
                </a:solidFill>
                <a:latin typeface="Myriad Pro"/>
                <a:ea typeface="Myriad Pro"/>
                <a:cs typeface="Myriad Pro"/>
              </a:defRPr>
            </a:lvl3pPr>
            <a:lvl4pPr algn="l" defTabSz="457200" rtl="0" fontAlgn="base">
              <a:spcBef>
                <a:spcPct val="0"/>
              </a:spcBef>
              <a:spcAft>
                <a:spcPct val="0"/>
              </a:spcAft>
              <a:defRPr sz="3200">
                <a:solidFill>
                  <a:srgbClr val="CD0000"/>
                </a:solidFill>
                <a:latin typeface="Myriad Pro"/>
                <a:ea typeface="Myriad Pro"/>
                <a:cs typeface="Myriad Pro"/>
              </a:defRPr>
            </a:lvl4pPr>
            <a:lvl5pPr algn="l" defTabSz="457200" rtl="0" fontAlgn="base">
              <a:spcBef>
                <a:spcPct val="0"/>
              </a:spcBef>
              <a:spcAft>
                <a:spcPct val="0"/>
              </a:spcAft>
              <a:defRPr sz="3200">
                <a:solidFill>
                  <a:srgbClr val="CD0000"/>
                </a:solidFill>
                <a:latin typeface="Myriad Pro"/>
                <a:ea typeface="Myriad Pro"/>
                <a:cs typeface="Myriad Pro"/>
              </a:defRPr>
            </a:lvl5pPr>
            <a:lvl6pPr marL="457200" algn="l" defTabSz="457200" rtl="0" fontAlgn="base">
              <a:spcBef>
                <a:spcPct val="0"/>
              </a:spcBef>
              <a:spcAft>
                <a:spcPct val="0"/>
              </a:spcAft>
              <a:defRPr sz="3200">
                <a:solidFill>
                  <a:srgbClr val="CD0000"/>
                </a:solidFill>
                <a:latin typeface="Myriad Pro"/>
                <a:ea typeface="Myriad Pro"/>
                <a:cs typeface="Myriad Pro"/>
              </a:defRPr>
            </a:lvl6pPr>
            <a:lvl7pPr marL="914400" algn="l" defTabSz="457200" rtl="0" fontAlgn="base">
              <a:spcBef>
                <a:spcPct val="0"/>
              </a:spcBef>
              <a:spcAft>
                <a:spcPct val="0"/>
              </a:spcAft>
              <a:defRPr sz="3200">
                <a:solidFill>
                  <a:srgbClr val="CD0000"/>
                </a:solidFill>
                <a:latin typeface="Myriad Pro"/>
                <a:ea typeface="Myriad Pro"/>
                <a:cs typeface="Myriad Pro"/>
              </a:defRPr>
            </a:lvl7pPr>
            <a:lvl8pPr marL="1371600" algn="l" defTabSz="457200" rtl="0" fontAlgn="base">
              <a:spcBef>
                <a:spcPct val="0"/>
              </a:spcBef>
              <a:spcAft>
                <a:spcPct val="0"/>
              </a:spcAft>
              <a:defRPr sz="3200">
                <a:solidFill>
                  <a:srgbClr val="CD0000"/>
                </a:solidFill>
                <a:latin typeface="Myriad Pro"/>
                <a:ea typeface="Myriad Pro"/>
                <a:cs typeface="Myriad Pro"/>
              </a:defRPr>
            </a:lvl8pPr>
            <a:lvl9pPr marL="1828800" algn="l" defTabSz="457200" rtl="0" fontAlgn="base">
              <a:spcBef>
                <a:spcPct val="0"/>
              </a:spcBef>
              <a:spcAft>
                <a:spcPct val="0"/>
              </a:spcAft>
              <a:defRPr sz="3200">
                <a:solidFill>
                  <a:srgbClr val="CD0000"/>
                </a:solidFill>
                <a:latin typeface="Myriad Pro"/>
                <a:ea typeface="Myriad Pro"/>
                <a:cs typeface="Myriad Pro"/>
              </a:defRPr>
            </a:lvl9pPr>
          </a:lstStyle>
          <a:p>
            <a:r>
              <a:rPr lang="es-ES" sz="1000" dirty="0">
                <a:solidFill>
                  <a:schemeClr val="tx1"/>
                </a:solidFill>
                <a:latin typeface="Century Gothic" panose="020B0502020202020204" pitchFamily="34" charset="0"/>
              </a:rPr>
              <a:t>Fuente:</a:t>
            </a:r>
            <a:r>
              <a:rPr lang="es-MX" sz="1000" dirty="0">
                <a:solidFill>
                  <a:schemeClr val="tx1"/>
                </a:solidFill>
                <a:latin typeface="Century Gothic" panose="020B0502020202020204" pitchFamily="34" charset="0"/>
              </a:rPr>
              <a:t> Elaborado por la Gerencia Sr. de </a:t>
            </a:r>
            <a:r>
              <a:rPr lang="es-MX" sz="1000" dirty="0" smtClean="0">
                <a:solidFill>
                  <a:schemeClr val="tx1"/>
                </a:solidFill>
                <a:latin typeface="Century Gothic" panose="020B0502020202020204" pitchFamily="34" charset="0"/>
              </a:rPr>
              <a:t>Coordinación de Inversiones  </a:t>
            </a:r>
            <a:r>
              <a:rPr lang="es-MX" sz="1000" dirty="0">
                <a:solidFill>
                  <a:schemeClr val="tx1"/>
                </a:solidFill>
                <a:latin typeface="Century Gothic" panose="020B0502020202020204" pitchFamily="34" charset="0"/>
              </a:rPr>
              <a:t>del Infonavit </a:t>
            </a:r>
            <a:r>
              <a:rPr lang="es-ES" sz="1000" dirty="0">
                <a:solidFill>
                  <a:schemeClr val="tx1"/>
                </a:solidFill>
                <a:latin typeface="Century Gothic" panose="020B0502020202020204" pitchFamily="34" charset="0"/>
              </a:rPr>
              <a:t> con datos al 31 de </a:t>
            </a:r>
            <a:r>
              <a:rPr lang="es-ES" sz="1000" dirty="0" smtClean="0">
                <a:solidFill>
                  <a:schemeClr val="tx1"/>
                </a:solidFill>
                <a:latin typeface="Century Gothic" panose="020B0502020202020204" pitchFamily="34" charset="0"/>
              </a:rPr>
              <a:t>julio </a:t>
            </a:r>
            <a:r>
              <a:rPr lang="es-ES" sz="1000" dirty="0">
                <a:solidFill>
                  <a:schemeClr val="tx1"/>
                </a:solidFill>
                <a:latin typeface="Century Gothic" panose="020B0502020202020204" pitchFamily="34" charset="0"/>
              </a:rPr>
              <a:t>de 2017.</a:t>
            </a:r>
            <a:endParaRPr lang="es-MX" sz="1000" dirty="0">
              <a:solidFill>
                <a:schemeClr val="tx1"/>
              </a:solidFill>
              <a:latin typeface="Century Gothic" panose="020B0502020202020204" pitchFamily="34" charset="0"/>
            </a:endParaRPr>
          </a:p>
        </p:txBody>
      </p:sp>
      <p:pic>
        <p:nvPicPr>
          <p:cNvPr id="3" name="Imagen 2"/>
          <p:cNvPicPr>
            <a:picLocks noChangeAspect="1"/>
          </p:cNvPicPr>
          <p:nvPr/>
        </p:nvPicPr>
        <p:blipFill>
          <a:blip r:embed="rId2"/>
          <a:stretch>
            <a:fillRect/>
          </a:stretch>
        </p:blipFill>
        <p:spPr>
          <a:xfrm>
            <a:off x="0" y="1196752"/>
            <a:ext cx="9144000" cy="2880320"/>
          </a:xfrm>
          <a:prstGeom prst="rect">
            <a:avLst/>
          </a:prstGeom>
        </p:spPr>
      </p:pic>
      <p:pic>
        <p:nvPicPr>
          <p:cNvPr id="5" name="Imagen 4"/>
          <p:cNvPicPr>
            <a:picLocks noChangeAspect="1"/>
          </p:cNvPicPr>
          <p:nvPr/>
        </p:nvPicPr>
        <p:blipFill>
          <a:blip r:embed="rId3"/>
          <a:stretch>
            <a:fillRect/>
          </a:stretch>
        </p:blipFill>
        <p:spPr>
          <a:xfrm>
            <a:off x="1" y="4077072"/>
            <a:ext cx="9144000" cy="2294482"/>
          </a:xfrm>
          <a:prstGeom prst="rect">
            <a:avLst/>
          </a:prstGeom>
        </p:spPr>
      </p:pic>
    </p:spTree>
    <p:extLst>
      <p:ext uri="{BB962C8B-B14F-4D97-AF65-F5344CB8AC3E}">
        <p14:creationId xmlns:p14="http://schemas.microsoft.com/office/powerpoint/2010/main" val="1947518584"/>
      </p:ext>
    </p:extLst>
  </p:cSld>
  <p:clrMapOvr>
    <a:masterClrMapping/>
  </p:clrMapOvr>
  <p:timing>
    <p:tnLst>
      <p:par>
        <p:cTn id="1" dur="indefinite" restart="never" nodeType="tmRoot"/>
      </p:par>
    </p:tnLst>
  </p:timing>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3"/>
          <p:cNvSpPr>
            <a:spLocks noGrp="1"/>
          </p:cNvSpPr>
          <p:nvPr>
            <p:ph type="title"/>
          </p:nvPr>
        </p:nvSpPr>
        <p:spPr>
          <a:xfrm>
            <a:off x="457200" y="274638"/>
            <a:ext cx="7315200" cy="631825"/>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r>
              <a:rPr lang="es-MX" sz="2000" b="1" dirty="0">
                <a:latin typeface="Century Gothic" panose="020B0502020202020204" pitchFamily="34" charset="0"/>
              </a:rPr>
              <a:t>Estructura de tasas MBONOS</a:t>
            </a:r>
          </a:p>
        </p:txBody>
      </p:sp>
      <p:sp>
        <p:nvSpPr>
          <p:cNvPr id="2" name="1 Marcador de número de diapositiva"/>
          <p:cNvSpPr>
            <a:spLocks noGrp="1"/>
          </p:cNvSpPr>
          <p:nvPr>
            <p:ph type="sldNum" sz="quarter" idx="12"/>
          </p:nvPr>
        </p:nvSpPr>
        <p:spPr/>
        <p:txBody>
          <a:bodyPr/>
          <a:lstStyle/>
          <a:p>
            <a:fld id="{05E83AA4-A00D-4AA0-8FE8-B93C9F3EC141}" type="slidenum">
              <a:rPr lang="es-ES" altLang="es-MX" smtClean="0">
                <a:latin typeface="Century Gothic" panose="020B0502020202020204" pitchFamily="34" charset="0"/>
              </a:rPr>
              <a:pPr/>
              <a:t>114</a:t>
            </a:fld>
            <a:endParaRPr lang="es-ES" altLang="es-MX" dirty="0">
              <a:latin typeface="Century Gothic" panose="020B0502020202020204" pitchFamily="34" charset="0"/>
            </a:endParaRPr>
          </a:p>
        </p:txBody>
      </p:sp>
      <p:sp>
        <p:nvSpPr>
          <p:cNvPr id="6" name="1 Título"/>
          <p:cNvSpPr txBox="1">
            <a:spLocks/>
          </p:cNvSpPr>
          <p:nvPr/>
        </p:nvSpPr>
        <p:spPr bwMode="auto">
          <a:xfrm>
            <a:off x="200164" y="6371554"/>
            <a:ext cx="7407462" cy="315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normAutofit fontScale="97500"/>
          </a:bodyPr>
          <a:lstStyle>
            <a:lvl1pPr algn="l" defTabSz="457200" rtl="0" fontAlgn="base">
              <a:spcBef>
                <a:spcPct val="0"/>
              </a:spcBef>
              <a:spcAft>
                <a:spcPct val="0"/>
              </a:spcAft>
              <a:defRPr sz="3200" kern="1200">
                <a:solidFill>
                  <a:srgbClr val="CD0000"/>
                </a:solidFill>
                <a:latin typeface="Myriad Pro"/>
                <a:ea typeface="Myriad Pro"/>
                <a:cs typeface="Myriad Pro"/>
              </a:defRPr>
            </a:lvl1pPr>
            <a:lvl2pPr algn="l" defTabSz="457200" rtl="0" fontAlgn="base">
              <a:spcBef>
                <a:spcPct val="0"/>
              </a:spcBef>
              <a:spcAft>
                <a:spcPct val="0"/>
              </a:spcAft>
              <a:defRPr sz="3200">
                <a:solidFill>
                  <a:srgbClr val="CD0000"/>
                </a:solidFill>
                <a:latin typeface="Myriad Pro"/>
                <a:ea typeface="Myriad Pro"/>
                <a:cs typeface="Myriad Pro"/>
              </a:defRPr>
            </a:lvl2pPr>
            <a:lvl3pPr algn="l" defTabSz="457200" rtl="0" fontAlgn="base">
              <a:spcBef>
                <a:spcPct val="0"/>
              </a:spcBef>
              <a:spcAft>
                <a:spcPct val="0"/>
              </a:spcAft>
              <a:defRPr sz="3200">
                <a:solidFill>
                  <a:srgbClr val="CD0000"/>
                </a:solidFill>
                <a:latin typeface="Myriad Pro"/>
                <a:ea typeface="Myriad Pro"/>
                <a:cs typeface="Myriad Pro"/>
              </a:defRPr>
            </a:lvl3pPr>
            <a:lvl4pPr algn="l" defTabSz="457200" rtl="0" fontAlgn="base">
              <a:spcBef>
                <a:spcPct val="0"/>
              </a:spcBef>
              <a:spcAft>
                <a:spcPct val="0"/>
              </a:spcAft>
              <a:defRPr sz="3200">
                <a:solidFill>
                  <a:srgbClr val="CD0000"/>
                </a:solidFill>
                <a:latin typeface="Myriad Pro"/>
                <a:ea typeface="Myriad Pro"/>
                <a:cs typeface="Myriad Pro"/>
              </a:defRPr>
            </a:lvl4pPr>
            <a:lvl5pPr algn="l" defTabSz="457200" rtl="0" fontAlgn="base">
              <a:spcBef>
                <a:spcPct val="0"/>
              </a:spcBef>
              <a:spcAft>
                <a:spcPct val="0"/>
              </a:spcAft>
              <a:defRPr sz="3200">
                <a:solidFill>
                  <a:srgbClr val="CD0000"/>
                </a:solidFill>
                <a:latin typeface="Myriad Pro"/>
                <a:ea typeface="Myriad Pro"/>
                <a:cs typeface="Myriad Pro"/>
              </a:defRPr>
            </a:lvl5pPr>
            <a:lvl6pPr marL="457200" algn="l" defTabSz="457200" rtl="0" fontAlgn="base">
              <a:spcBef>
                <a:spcPct val="0"/>
              </a:spcBef>
              <a:spcAft>
                <a:spcPct val="0"/>
              </a:spcAft>
              <a:defRPr sz="3200">
                <a:solidFill>
                  <a:srgbClr val="CD0000"/>
                </a:solidFill>
                <a:latin typeface="Myriad Pro"/>
                <a:ea typeface="Myriad Pro"/>
                <a:cs typeface="Myriad Pro"/>
              </a:defRPr>
            </a:lvl6pPr>
            <a:lvl7pPr marL="914400" algn="l" defTabSz="457200" rtl="0" fontAlgn="base">
              <a:spcBef>
                <a:spcPct val="0"/>
              </a:spcBef>
              <a:spcAft>
                <a:spcPct val="0"/>
              </a:spcAft>
              <a:defRPr sz="3200">
                <a:solidFill>
                  <a:srgbClr val="CD0000"/>
                </a:solidFill>
                <a:latin typeface="Myriad Pro"/>
                <a:ea typeface="Myriad Pro"/>
                <a:cs typeface="Myriad Pro"/>
              </a:defRPr>
            </a:lvl7pPr>
            <a:lvl8pPr marL="1371600" algn="l" defTabSz="457200" rtl="0" fontAlgn="base">
              <a:spcBef>
                <a:spcPct val="0"/>
              </a:spcBef>
              <a:spcAft>
                <a:spcPct val="0"/>
              </a:spcAft>
              <a:defRPr sz="3200">
                <a:solidFill>
                  <a:srgbClr val="CD0000"/>
                </a:solidFill>
                <a:latin typeface="Myriad Pro"/>
                <a:ea typeface="Myriad Pro"/>
                <a:cs typeface="Myriad Pro"/>
              </a:defRPr>
            </a:lvl8pPr>
            <a:lvl9pPr marL="1828800" algn="l" defTabSz="457200" rtl="0" fontAlgn="base">
              <a:spcBef>
                <a:spcPct val="0"/>
              </a:spcBef>
              <a:spcAft>
                <a:spcPct val="0"/>
              </a:spcAft>
              <a:defRPr sz="3200">
                <a:solidFill>
                  <a:srgbClr val="CD0000"/>
                </a:solidFill>
                <a:latin typeface="Myriad Pro"/>
                <a:ea typeface="Myriad Pro"/>
                <a:cs typeface="Myriad Pro"/>
              </a:defRPr>
            </a:lvl9pPr>
          </a:lstStyle>
          <a:p>
            <a:r>
              <a:rPr lang="es-ES" sz="1000" dirty="0">
                <a:solidFill>
                  <a:schemeClr val="tx1"/>
                </a:solidFill>
                <a:latin typeface="Century Gothic" panose="020B0502020202020204" pitchFamily="34" charset="0"/>
              </a:rPr>
              <a:t>Fuente:</a:t>
            </a:r>
            <a:r>
              <a:rPr lang="es-MX" sz="1000" dirty="0">
                <a:solidFill>
                  <a:schemeClr val="tx1"/>
                </a:solidFill>
                <a:latin typeface="Century Gothic" panose="020B0502020202020204" pitchFamily="34" charset="0"/>
              </a:rPr>
              <a:t> Elaborado por la Gerencia Sr. de </a:t>
            </a:r>
            <a:r>
              <a:rPr lang="es-MX" sz="1000" dirty="0" smtClean="0">
                <a:solidFill>
                  <a:schemeClr val="tx1"/>
                </a:solidFill>
                <a:latin typeface="Century Gothic" panose="020B0502020202020204" pitchFamily="34" charset="0"/>
              </a:rPr>
              <a:t>Coordinación de Inversiones  </a:t>
            </a:r>
            <a:r>
              <a:rPr lang="es-MX" sz="1000" dirty="0">
                <a:solidFill>
                  <a:schemeClr val="tx1"/>
                </a:solidFill>
                <a:latin typeface="Century Gothic" panose="020B0502020202020204" pitchFamily="34" charset="0"/>
              </a:rPr>
              <a:t>del Infonavit </a:t>
            </a:r>
            <a:r>
              <a:rPr lang="es-ES" sz="1000" dirty="0">
                <a:solidFill>
                  <a:schemeClr val="tx1"/>
                </a:solidFill>
                <a:latin typeface="Century Gothic" panose="020B0502020202020204" pitchFamily="34" charset="0"/>
              </a:rPr>
              <a:t> con datos al 31 de </a:t>
            </a:r>
            <a:r>
              <a:rPr lang="es-ES" sz="1000" dirty="0" smtClean="0">
                <a:solidFill>
                  <a:schemeClr val="tx1"/>
                </a:solidFill>
                <a:latin typeface="Century Gothic" panose="020B0502020202020204" pitchFamily="34" charset="0"/>
              </a:rPr>
              <a:t>julio </a:t>
            </a:r>
            <a:r>
              <a:rPr lang="es-ES" sz="1000" dirty="0">
                <a:solidFill>
                  <a:schemeClr val="tx1"/>
                </a:solidFill>
                <a:latin typeface="Century Gothic" panose="020B0502020202020204" pitchFamily="34" charset="0"/>
              </a:rPr>
              <a:t>de 2017.</a:t>
            </a:r>
            <a:endParaRPr lang="es-MX" sz="1000" dirty="0">
              <a:solidFill>
                <a:schemeClr val="tx1"/>
              </a:solidFill>
              <a:latin typeface="Century Gothic" panose="020B0502020202020204" pitchFamily="34" charset="0"/>
            </a:endParaRPr>
          </a:p>
        </p:txBody>
      </p:sp>
      <p:pic>
        <p:nvPicPr>
          <p:cNvPr id="3" name="Imagen 2"/>
          <p:cNvPicPr>
            <a:picLocks noChangeAspect="1"/>
          </p:cNvPicPr>
          <p:nvPr/>
        </p:nvPicPr>
        <p:blipFill>
          <a:blip r:embed="rId2"/>
          <a:stretch>
            <a:fillRect/>
          </a:stretch>
        </p:blipFill>
        <p:spPr>
          <a:xfrm>
            <a:off x="0" y="1201582"/>
            <a:ext cx="9144000" cy="2945302"/>
          </a:xfrm>
          <a:prstGeom prst="rect">
            <a:avLst/>
          </a:prstGeom>
        </p:spPr>
      </p:pic>
      <p:pic>
        <p:nvPicPr>
          <p:cNvPr id="5" name="Imagen 4"/>
          <p:cNvPicPr>
            <a:picLocks noChangeAspect="1"/>
          </p:cNvPicPr>
          <p:nvPr/>
        </p:nvPicPr>
        <p:blipFill>
          <a:blip r:embed="rId3"/>
          <a:stretch>
            <a:fillRect/>
          </a:stretch>
        </p:blipFill>
        <p:spPr>
          <a:xfrm>
            <a:off x="0" y="4146884"/>
            <a:ext cx="9144000" cy="2224670"/>
          </a:xfrm>
          <a:prstGeom prst="rect">
            <a:avLst/>
          </a:prstGeom>
        </p:spPr>
      </p:pic>
      <p:cxnSp>
        <p:nvCxnSpPr>
          <p:cNvPr id="8" name="Conector recto de flecha 7"/>
          <p:cNvCxnSpPr/>
          <p:nvPr/>
        </p:nvCxnSpPr>
        <p:spPr>
          <a:xfrm>
            <a:off x="7884368" y="2132856"/>
            <a:ext cx="0" cy="360040"/>
          </a:xfrm>
          <a:prstGeom prst="straightConnector1">
            <a:avLst/>
          </a:prstGeom>
          <a:ln>
            <a:solidFill>
              <a:schemeClr val="tx1"/>
            </a:solidFill>
            <a:tailEnd type="triangle"/>
          </a:ln>
        </p:spPr>
        <p:style>
          <a:lnRef idx="2">
            <a:schemeClr val="accent1"/>
          </a:lnRef>
          <a:fillRef idx="0">
            <a:schemeClr val="accent1"/>
          </a:fillRef>
          <a:effectRef idx="1">
            <a:schemeClr val="accent1"/>
          </a:effectRef>
          <a:fontRef idx="minor">
            <a:schemeClr val="tx1"/>
          </a:fontRef>
        </p:style>
      </p:cxnSp>
      <p:cxnSp>
        <p:nvCxnSpPr>
          <p:cNvPr id="12" name="Conector recto de flecha 11"/>
          <p:cNvCxnSpPr/>
          <p:nvPr/>
        </p:nvCxnSpPr>
        <p:spPr>
          <a:xfrm>
            <a:off x="8100392" y="2132856"/>
            <a:ext cx="0" cy="360040"/>
          </a:xfrm>
          <a:prstGeom prst="straightConnector1">
            <a:avLst/>
          </a:prstGeom>
          <a:ln>
            <a:solidFill>
              <a:schemeClr val="tx1"/>
            </a:solidFill>
            <a:tailEnd type="triangle"/>
          </a:ln>
        </p:spPr>
        <p:style>
          <a:lnRef idx="2">
            <a:schemeClr val="accent1"/>
          </a:lnRef>
          <a:fillRef idx="0">
            <a:schemeClr val="accent1"/>
          </a:fillRef>
          <a:effectRef idx="1">
            <a:schemeClr val="accent1"/>
          </a:effectRef>
          <a:fontRef idx="minor">
            <a:schemeClr val="tx1"/>
          </a:fontRef>
        </p:style>
      </p:cxnSp>
      <p:cxnSp>
        <p:nvCxnSpPr>
          <p:cNvPr id="13" name="Conector recto de flecha 12"/>
          <p:cNvCxnSpPr/>
          <p:nvPr/>
        </p:nvCxnSpPr>
        <p:spPr>
          <a:xfrm>
            <a:off x="7622612" y="2132856"/>
            <a:ext cx="0" cy="360040"/>
          </a:xfrm>
          <a:prstGeom prst="straightConnector1">
            <a:avLst/>
          </a:prstGeom>
          <a:ln>
            <a:solidFill>
              <a:schemeClr val="tx1"/>
            </a:solidFill>
            <a:tailEnd type="triangle"/>
          </a:ln>
        </p:spPr>
        <p:style>
          <a:lnRef idx="2">
            <a:schemeClr val="accent1"/>
          </a:lnRef>
          <a:fillRef idx="0">
            <a:schemeClr val="accent1"/>
          </a:fillRef>
          <a:effectRef idx="1">
            <a:schemeClr val="accent1"/>
          </a:effectRef>
          <a:fontRef idx="minor">
            <a:schemeClr val="tx1"/>
          </a:fontRef>
        </p:style>
      </p:cxnSp>
      <p:cxnSp>
        <p:nvCxnSpPr>
          <p:cNvPr id="14" name="Conector recto de flecha 13"/>
          <p:cNvCxnSpPr/>
          <p:nvPr/>
        </p:nvCxnSpPr>
        <p:spPr>
          <a:xfrm>
            <a:off x="5508104" y="2420888"/>
            <a:ext cx="0" cy="360040"/>
          </a:xfrm>
          <a:prstGeom prst="straightConnector1">
            <a:avLst/>
          </a:prstGeom>
          <a:ln>
            <a:solidFill>
              <a:schemeClr val="tx1"/>
            </a:solidFill>
            <a:tailEnd type="triangle"/>
          </a:ln>
        </p:spPr>
        <p:style>
          <a:lnRef idx="2">
            <a:schemeClr val="accent1"/>
          </a:lnRef>
          <a:fillRef idx="0">
            <a:schemeClr val="accent1"/>
          </a:fillRef>
          <a:effectRef idx="1">
            <a:schemeClr val="accent1"/>
          </a:effectRef>
          <a:fontRef idx="minor">
            <a:schemeClr val="tx1"/>
          </a:fontRef>
        </p:style>
      </p:cxnSp>
      <p:cxnSp>
        <p:nvCxnSpPr>
          <p:cNvPr id="15" name="Conector recto de flecha 14"/>
          <p:cNvCxnSpPr/>
          <p:nvPr/>
        </p:nvCxnSpPr>
        <p:spPr>
          <a:xfrm>
            <a:off x="5220072" y="2420888"/>
            <a:ext cx="0" cy="360040"/>
          </a:xfrm>
          <a:prstGeom prst="straightConnector1">
            <a:avLst/>
          </a:prstGeom>
          <a:ln>
            <a:solidFill>
              <a:schemeClr val="tx1"/>
            </a:solidFill>
            <a:tailEnd type="triangle"/>
          </a:ln>
        </p:spPr>
        <p:style>
          <a:lnRef idx="2">
            <a:schemeClr val="accent1"/>
          </a:lnRef>
          <a:fillRef idx="0">
            <a:schemeClr val="accent1"/>
          </a:fillRef>
          <a:effectRef idx="1">
            <a:schemeClr val="accent1"/>
          </a:effectRef>
          <a:fontRef idx="minor">
            <a:schemeClr val="tx1"/>
          </a:fontRef>
        </p:style>
      </p:cxnSp>
      <p:cxnSp>
        <p:nvCxnSpPr>
          <p:cNvPr id="16" name="Conector recto de flecha 15"/>
          <p:cNvCxnSpPr/>
          <p:nvPr/>
        </p:nvCxnSpPr>
        <p:spPr>
          <a:xfrm flipV="1">
            <a:off x="899592" y="2852936"/>
            <a:ext cx="0" cy="360040"/>
          </a:xfrm>
          <a:prstGeom prst="straightConnector1">
            <a:avLst/>
          </a:prstGeom>
          <a:ln>
            <a:solidFill>
              <a:schemeClr val="tx1"/>
            </a:solidFill>
            <a:tailEnd type="triangle"/>
          </a:ln>
        </p:spPr>
        <p:style>
          <a:lnRef idx="2">
            <a:schemeClr val="accent1"/>
          </a:lnRef>
          <a:fillRef idx="0">
            <a:schemeClr val="accent1"/>
          </a:fillRef>
          <a:effectRef idx="1">
            <a:schemeClr val="accent1"/>
          </a:effectRef>
          <a:fontRef idx="minor">
            <a:schemeClr val="tx1"/>
          </a:fontRef>
        </p:style>
      </p:cxnSp>
      <p:cxnSp>
        <p:nvCxnSpPr>
          <p:cNvPr id="19" name="Conector recto de flecha 18"/>
          <p:cNvCxnSpPr/>
          <p:nvPr/>
        </p:nvCxnSpPr>
        <p:spPr>
          <a:xfrm flipV="1">
            <a:off x="1115616" y="2780928"/>
            <a:ext cx="0" cy="360040"/>
          </a:xfrm>
          <a:prstGeom prst="straightConnector1">
            <a:avLst/>
          </a:prstGeom>
          <a:ln>
            <a:solidFill>
              <a:schemeClr val="tx1"/>
            </a:solidFill>
            <a:tailEnd type="triangle"/>
          </a:ln>
        </p:spPr>
        <p:style>
          <a:lnRef idx="2">
            <a:schemeClr val="accent1"/>
          </a:lnRef>
          <a:fillRef idx="0">
            <a:schemeClr val="accent1"/>
          </a:fillRef>
          <a:effectRef idx="1">
            <a:schemeClr val="accent1"/>
          </a:effectRef>
          <a:fontRef idx="minor">
            <a:schemeClr val="tx1"/>
          </a:fontRef>
        </p:style>
      </p:cxnSp>
      <p:cxnSp>
        <p:nvCxnSpPr>
          <p:cNvPr id="20" name="Conector recto de flecha 19"/>
          <p:cNvCxnSpPr/>
          <p:nvPr/>
        </p:nvCxnSpPr>
        <p:spPr>
          <a:xfrm flipH="1" flipV="1">
            <a:off x="7227022" y="2821124"/>
            <a:ext cx="351656" cy="279648"/>
          </a:xfrm>
          <a:prstGeom prst="straightConnector1">
            <a:avLst/>
          </a:prstGeom>
          <a:ln>
            <a:solidFill>
              <a:schemeClr val="tx1"/>
            </a:solidFill>
            <a:tailEnd type="triangle"/>
          </a:ln>
        </p:spPr>
        <p:style>
          <a:lnRef idx="2">
            <a:schemeClr val="accent1"/>
          </a:lnRef>
          <a:fillRef idx="0">
            <a:schemeClr val="accent1"/>
          </a:fillRef>
          <a:effectRef idx="1">
            <a:schemeClr val="accent1"/>
          </a:effectRef>
          <a:fontRef idx="minor">
            <a:schemeClr val="tx1"/>
          </a:fontRef>
        </p:style>
      </p:cxnSp>
      <p:sp>
        <p:nvSpPr>
          <p:cNvPr id="11" name="CuadroTexto 10"/>
          <p:cNvSpPr txBox="1"/>
          <p:nvPr/>
        </p:nvSpPr>
        <p:spPr>
          <a:xfrm>
            <a:off x="7551084" y="3032956"/>
            <a:ext cx="1120080" cy="430887"/>
          </a:xfrm>
          <a:prstGeom prst="rect">
            <a:avLst/>
          </a:prstGeom>
          <a:noFill/>
        </p:spPr>
        <p:txBody>
          <a:bodyPr wrap="square" rtlCol="0">
            <a:spAutoFit/>
          </a:bodyPr>
          <a:lstStyle/>
          <a:p>
            <a:r>
              <a:rPr lang="x-none" sz="1100" dirty="0" smtClean="0"/>
              <a:t>Nivel más bajo en 2017</a:t>
            </a:r>
            <a:endParaRPr lang="es-MX" sz="1100" dirty="0"/>
          </a:p>
        </p:txBody>
      </p:sp>
      <p:sp>
        <p:nvSpPr>
          <p:cNvPr id="17" name="16 Flecha izquierda">
            <a:hlinkClick r:id="rId4" action="ppaction://hlinksldjump"/>
          </p:cNvPr>
          <p:cNvSpPr/>
          <p:nvPr/>
        </p:nvSpPr>
        <p:spPr>
          <a:xfrm>
            <a:off x="8003321" y="6494726"/>
            <a:ext cx="220670" cy="150436"/>
          </a:xfrm>
          <a:prstGeom prst="left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s-MX"/>
          </a:p>
        </p:txBody>
      </p:sp>
    </p:spTree>
    <p:extLst>
      <p:ext uri="{BB962C8B-B14F-4D97-AF65-F5344CB8AC3E}">
        <p14:creationId xmlns:p14="http://schemas.microsoft.com/office/powerpoint/2010/main" val="3926145517"/>
      </p:ext>
    </p:extLst>
  </p:cSld>
  <p:clrMapOvr>
    <a:masterClrMapping/>
  </p:clrMapOvr>
  <p:timing>
    <p:tnLst>
      <p:par>
        <p:cTn id="1" dur="indefinite" restart="never" nodeType="tmRoot"/>
      </p:par>
    </p:tnLst>
  </p:timing>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143998" y="202019"/>
            <a:ext cx="7610321" cy="981605"/>
          </a:xfrm>
        </p:spPr>
        <p:txBody>
          <a:bodyPr>
            <a:noAutofit/>
          </a:bodyPr>
          <a:lstStyle/>
          <a:p>
            <a:r>
              <a:rPr lang="es-ES" sz="2000" b="1" dirty="0">
                <a:latin typeface="Century Gothic" panose="020B0502020202020204" pitchFamily="34" charset="0"/>
              </a:rPr>
              <a:t>Se ha incrementado la posición del FANVIT en Fibras, aprovechando los levantamientos de capital de Fibra Terra y Fibra Monterrey</a:t>
            </a:r>
            <a:endParaRPr lang="es-MX" sz="2000" b="1" dirty="0">
              <a:latin typeface="Century Gothic" panose="020B0502020202020204" pitchFamily="34" charset="0"/>
            </a:endParaRPr>
          </a:p>
        </p:txBody>
      </p:sp>
      <p:sp>
        <p:nvSpPr>
          <p:cNvPr id="7" name="2 Marcador de contenido"/>
          <p:cNvSpPr>
            <a:spLocks noGrp="1"/>
          </p:cNvSpPr>
          <p:nvPr>
            <p:ph idx="1"/>
          </p:nvPr>
        </p:nvSpPr>
        <p:spPr>
          <a:xfrm>
            <a:off x="153427" y="1183624"/>
            <a:ext cx="8747499" cy="497960"/>
          </a:xfrm>
        </p:spPr>
        <p:txBody>
          <a:bodyPr>
            <a:noAutofit/>
          </a:bodyPr>
          <a:lstStyle/>
          <a:p>
            <a:pPr marL="180975" lvl="0" indent="-180975" algn="just">
              <a:spcBef>
                <a:spcPts val="0"/>
              </a:spcBef>
              <a:spcAft>
                <a:spcPts val="600"/>
              </a:spcAft>
              <a:buClr>
                <a:srgbClr val="CD0000"/>
              </a:buClr>
              <a:buSzPct val="110000"/>
              <a:buFont typeface="Arial" pitchFamily="34" charset="0"/>
              <a:buChar char="•"/>
            </a:pPr>
            <a:r>
              <a:rPr lang="es-MX" sz="1600" dirty="0">
                <a:latin typeface="Century Gothic" panose="020B0502020202020204" pitchFamily="34" charset="0"/>
              </a:rPr>
              <a:t>Estas compras incrementaron la exposición del FANVIT en Fibras de cerca de 1.0% a 2.4% en los últimos 30 días. </a:t>
            </a:r>
          </a:p>
        </p:txBody>
      </p:sp>
      <p:sp>
        <p:nvSpPr>
          <p:cNvPr id="27" name="2 Marcador de contenido"/>
          <p:cNvSpPr txBox="1">
            <a:spLocks/>
          </p:cNvSpPr>
          <p:nvPr/>
        </p:nvSpPr>
        <p:spPr>
          <a:xfrm>
            <a:off x="201245" y="6524914"/>
            <a:ext cx="4814100" cy="333085"/>
          </a:xfrm>
          <a:prstGeom prst="rect">
            <a:avLst/>
          </a:prstGeom>
        </p:spPr>
        <p:txBody>
          <a:bodyPr vert="horz" lIns="91440" tIns="45720" rIns="91440" bIns="45720" rtlCol="0">
            <a:noAutofit/>
          </a:bodyPr>
          <a:lstStyle>
            <a:lvl1pPr marL="342900" indent="-342900" algn="l" defTabSz="457200" rtl="0" eaLnBrk="1" latinLnBrk="0" hangingPunct="1">
              <a:spcBef>
                <a:spcPct val="20000"/>
              </a:spcBef>
              <a:buFont typeface="Arial"/>
              <a:buChar char="•"/>
              <a:defRPr sz="2800" b="0" i="0" kern="1200">
                <a:solidFill>
                  <a:schemeClr val="tx1"/>
                </a:solidFill>
                <a:latin typeface="Myriad Pro Light"/>
                <a:ea typeface="+mn-ea"/>
                <a:cs typeface="Myriad Pro Light"/>
              </a:defRPr>
            </a:lvl1pPr>
            <a:lvl2pPr marL="742950" indent="-285750" algn="l" defTabSz="457200" rtl="0" eaLnBrk="1" latinLnBrk="0" hangingPunct="1">
              <a:spcBef>
                <a:spcPct val="20000"/>
              </a:spcBef>
              <a:buFont typeface="Arial"/>
              <a:buChar char="–"/>
              <a:defRPr sz="2400" b="0" i="0" kern="1200">
                <a:solidFill>
                  <a:schemeClr val="tx1"/>
                </a:solidFill>
                <a:latin typeface="Myriad Pro Light"/>
                <a:ea typeface="+mn-ea"/>
                <a:cs typeface="Myriad Pro Light"/>
              </a:defRPr>
            </a:lvl2pPr>
            <a:lvl3pPr marL="1143000" indent="-228600" algn="l" defTabSz="457200" rtl="0" eaLnBrk="1" latinLnBrk="0" hangingPunct="1">
              <a:spcBef>
                <a:spcPct val="20000"/>
              </a:spcBef>
              <a:buFont typeface="Arial"/>
              <a:buChar char="•"/>
              <a:defRPr sz="2000" b="0" i="0" kern="1200">
                <a:solidFill>
                  <a:schemeClr val="tx1"/>
                </a:solidFill>
                <a:latin typeface="Myriad Pro Light"/>
                <a:ea typeface="+mn-ea"/>
                <a:cs typeface="Myriad Pro Light"/>
              </a:defRPr>
            </a:lvl3pPr>
            <a:lvl4pPr marL="1600200" indent="-228600" algn="l" defTabSz="457200" rtl="0" eaLnBrk="1" latinLnBrk="0" hangingPunct="1">
              <a:spcBef>
                <a:spcPct val="20000"/>
              </a:spcBef>
              <a:buFont typeface="Arial"/>
              <a:buChar char="–"/>
              <a:defRPr sz="1800" b="0" i="0" kern="1200">
                <a:solidFill>
                  <a:schemeClr val="tx1"/>
                </a:solidFill>
                <a:latin typeface="Myriad Pro Light"/>
                <a:ea typeface="+mn-ea"/>
                <a:cs typeface="Myriad Pro Light"/>
              </a:defRPr>
            </a:lvl4pPr>
            <a:lvl5pPr marL="2057400" indent="-228600" algn="l" defTabSz="457200" rtl="0" eaLnBrk="1" latinLnBrk="0" hangingPunct="1">
              <a:spcBef>
                <a:spcPct val="20000"/>
              </a:spcBef>
              <a:buFont typeface="Arial"/>
              <a:buChar char="»"/>
              <a:defRPr sz="1800" b="0" i="0" kern="1200">
                <a:solidFill>
                  <a:schemeClr val="tx1"/>
                </a:solidFill>
                <a:latin typeface="Myriad Pro Light"/>
                <a:ea typeface="+mn-ea"/>
                <a:cs typeface="Myriad Pro Light"/>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spcBef>
                <a:spcPts val="0"/>
              </a:spcBef>
              <a:spcAft>
                <a:spcPts val="600"/>
              </a:spcAft>
              <a:buClr>
                <a:srgbClr val="CD0000"/>
              </a:buClr>
              <a:buSzPct val="110000"/>
              <a:buNone/>
            </a:pPr>
            <a:r>
              <a:rPr lang="es-MX" sz="900" dirty="0">
                <a:latin typeface="Century Gothic" panose="020B0502020202020204" pitchFamily="34" charset="0"/>
              </a:rPr>
              <a:t>Fuente: MFGI</a:t>
            </a:r>
          </a:p>
        </p:txBody>
      </p:sp>
      <p:graphicFrame>
        <p:nvGraphicFramePr>
          <p:cNvPr id="8" name="Gráfico 7">
            <a:extLst>
              <a:ext uri="{FF2B5EF4-FFF2-40B4-BE49-F238E27FC236}">
                <a16:creationId xmlns:a16="http://schemas.microsoft.com/office/drawing/2014/main" xmlns="" id="{42AD1DE5-7786-4A3D-AFF9-8CF51FA863F5}"/>
              </a:ext>
            </a:extLst>
          </p:cNvPr>
          <p:cNvGraphicFramePr>
            <a:graphicFrameLocks/>
          </p:cNvGraphicFramePr>
          <p:nvPr>
            <p:extLst>
              <p:ext uri="{D42A27DB-BD31-4B8C-83A1-F6EECF244321}">
                <p14:modId xmlns:p14="http://schemas.microsoft.com/office/powerpoint/2010/main" val="1369401974"/>
              </p:ext>
            </p:extLst>
          </p:nvPr>
        </p:nvGraphicFramePr>
        <p:xfrm>
          <a:off x="594191" y="1945683"/>
          <a:ext cx="7832633" cy="4392363"/>
        </p:xfrm>
        <a:graphic>
          <a:graphicData uri="http://schemas.openxmlformats.org/drawingml/2006/chart">
            <c:chart xmlns:c="http://schemas.openxmlformats.org/drawingml/2006/chart" xmlns:r="http://schemas.openxmlformats.org/officeDocument/2006/relationships" r:id="rId2"/>
          </a:graphicData>
        </a:graphic>
      </p:graphicFrame>
      <p:sp>
        <p:nvSpPr>
          <p:cNvPr id="3" name="CuadroTexto 2">
            <a:extLst>
              <a:ext uri="{FF2B5EF4-FFF2-40B4-BE49-F238E27FC236}">
                <a16:creationId xmlns:a16="http://schemas.microsoft.com/office/drawing/2014/main" xmlns="" id="{EF4C662B-EDBF-43BA-AC84-2B12D8D97EA7}"/>
              </a:ext>
            </a:extLst>
          </p:cNvPr>
          <p:cNvSpPr txBox="1"/>
          <p:nvPr/>
        </p:nvSpPr>
        <p:spPr>
          <a:xfrm>
            <a:off x="4141694" y="4374946"/>
            <a:ext cx="1050288" cy="307777"/>
          </a:xfrm>
          <a:prstGeom prst="rect">
            <a:avLst/>
          </a:prstGeom>
          <a:noFill/>
        </p:spPr>
        <p:txBody>
          <a:bodyPr wrap="none" rtlCol="0">
            <a:spAutoFit/>
          </a:bodyPr>
          <a:lstStyle/>
          <a:p>
            <a:r>
              <a:rPr lang="es-MX" sz="1400" b="1" dirty="0">
                <a:solidFill>
                  <a:srgbClr val="0070C0"/>
                </a:solidFill>
                <a:latin typeface="Century Gothic" panose="020B0502020202020204" pitchFamily="34" charset="0"/>
              </a:rPr>
              <a:t>+400 </a:t>
            </a:r>
            <a:r>
              <a:rPr lang="es-MX" sz="1400" b="1" dirty="0" err="1">
                <a:solidFill>
                  <a:srgbClr val="0070C0"/>
                </a:solidFill>
                <a:latin typeface="Century Gothic" panose="020B0502020202020204" pitchFamily="34" charset="0"/>
              </a:rPr>
              <a:t>mdp</a:t>
            </a:r>
            <a:endParaRPr lang="es-MX" sz="1400" b="1" dirty="0">
              <a:solidFill>
                <a:srgbClr val="0070C0"/>
              </a:solidFill>
              <a:latin typeface="Century Gothic" panose="020B0502020202020204" pitchFamily="34" charset="0"/>
            </a:endParaRPr>
          </a:p>
        </p:txBody>
      </p:sp>
      <p:sp>
        <p:nvSpPr>
          <p:cNvPr id="9" name="CuadroTexto 8">
            <a:extLst>
              <a:ext uri="{FF2B5EF4-FFF2-40B4-BE49-F238E27FC236}">
                <a16:creationId xmlns:a16="http://schemas.microsoft.com/office/drawing/2014/main" xmlns="" id="{A68CF0D2-502D-4545-9E58-E1F0F332C83B}"/>
              </a:ext>
            </a:extLst>
          </p:cNvPr>
          <p:cNvSpPr txBox="1"/>
          <p:nvPr/>
        </p:nvSpPr>
        <p:spPr>
          <a:xfrm>
            <a:off x="7153835" y="2456499"/>
            <a:ext cx="1200970" cy="307777"/>
          </a:xfrm>
          <a:prstGeom prst="rect">
            <a:avLst/>
          </a:prstGeom>
          <a:noFill/>
        </p:spPr>
        <p:txBody>
          <a:bodyPr wrap="none" rtlCol="0">
            <a:spAutoFit/>
          </a:bodyPr>
          <a:lstStyle/>
          <a:p>
            <a:r>
              <a:rPr lang="es-MX" sz="1400" b="1" dirty="0">
                <a:solidFill>
                  <a:srgbClr val="0070C0"/>
                </a:solidFill>
                <a:latin typeface="Century Gothic" panose="020B0502020202020204" pitchFamily="34" charset="0"/>
              </a:rPr>
              <a:t>+1,100 </a:t>
            </a:r>
            <a:r>
              <a:rPr lang="es-MX" sz="1400" b="1" dirty="0" err="1">
                <a:solidFill>
                  <a:srgbClr val="0070C0"/>
                </a:solidFill>
                <a:latin typeface="Century Gothic" panose="020B0502020202020204" pitchFamily="34" charset="0"/>
              </a:rPr>
              <a:t>mdp</a:t>
            </a:r>
            <a:endParaRPr lang="es-MX" sz="1400" b="1" dirty="0">
              <a:solidFill>
                <a:srgbClr val="0070C0"/>
              </a:solidFill>
              <a:latin typeface="Century Gothic" panose="020B0502020202020204" pitchFamily="34" charset="0"/>
            </a:endParaRPr>
          </a:p>
        </p:txBody>
      </p:sp>
      <p:sp>
        <p:nvSpPr>
          <p:cNvPr id="4" name="Rectángulo 3">
            <a:extLst>
              <a:ext uri="{FF2B5EF4-FFF2-40B4-BE49-F238E27FC236}">
                <a16:creationId xmlns:a16="http://schemas.microsoft.com/office/drawing/2014/main" xmlns="" id="{B992966D-CB90-4240-91CC-56ADEB17FA5B}"/>
              </a:ext>
            </a:extLst>
          </p:cNvPr>
          <p:cNvSpPr/>
          <p:nvPr/>
        </p:nvSpPr>
        <p:spPr>
          <a:xfrm>
            <a:off x="7081815" y="2227899"/>
            <a:ext cx="1272989" cy="3827929"/>
          </a:xfrm>
          <a:prstGeom prst="rect">
            <a:avLst/>
          </a:prstGeom>
          <a:noFill/>
          <a:ln>
            <a:solidFill>
              <a:schemeClr val="tx1"/>
            </a:solidFill>
            <a:prstDash val="dash"/>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s-MX"/>
          </a:p>
        </p:txBody>
      </p:sp>
      <p:sp>
        <p:nvSpPr>
          <p:cNvPr id="10" name="Rectángulo 9">
            <a:extLst>
              <a:ext uri="{FF2B5EF4-FFF2-40B4-BE49-F238E27FC236}">
                <a16:creationId xmlns:a16="http://schemas.microsoft.com/office/drawing/2014/main" xmlns="" id="{5E6513A6-3178-4E26-9B33-75A2231742F8}"/>
              </a:ext>
            </a:extLst>
          </p:cNvPr>
          <p:cNvSpPr/>
          <p:nvPr/>
        </p:nvSpPr>
        <p:spPr>
          <a:xfrm>
            <a:off x="4030343" y="4267200"/>
            <a:ext cx="1272989" cy="1754665"/>
          </a:xfrm>
          <a:prstGeom prst="rect">
            <a:avLst/>
          </a:prstGeom>
          <a:noFill/>
          <a:ln>
            <a:solidFill>
              <a:schemeClr val="tx1"/>
            </a:solidFill>
            <a:prstDash val="dash"/>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s-MX"/>
          </a:p>
        </p:txBody>
      </p:sp>
      <p:sp>
        <p:nvSpPr>
          <p:cNvPr id="5" name="4 Marcador de número de diapositiva"/>
          <p:cNvSpPr>
            <a:spLocks noGrp="1"/>
          </p:cNvSpPr>
          <p:nvPr>
            <p:ph type="sldNum" sz="quarter" idx="12"/>
          </p:nvPr>
        </p:nvSpPr>
        <p:spPr>
          <a:xfrm>
            <a:off x="8134502" y="6356350"/>
            <a:ext cx="552298" cy="365125"/>
          </a:xfrm>
        </p:spPr>
        <p:txBody>
          <a:bodyPr vert="horz" wrap="square" lIns="91440" tIns="45720" rIns="91440" bIns="45720" numCol="1" anchor="ctr" anchorCtr="0" compatLnSpc="1">
            <a:prstTxWarp prst="textNoShape">
              <a:avLst/>
            </a:prstTxWarp>
          </a:bodyPr>
          <a:lstStyle/>
          <a:p>
            <a:pPr algn="ctr"/>
            <a:fld id="{05E83AA4-A00D-4AA0-8FE8-B93C9F3EC141}" type="slidenum">
              <a:rPr lang="es-ES" altLang="es-MX">
                <a:latin typeface="Century Gothic" panose="020B0502020202020204" pitchFamily="34" charset="0"/>
              </a:rPr>
              <a:pPr algn="ctr"/>
              <a:t>115</a:t>
            </a:fld>
            <a:endParaRPr lang="es-ES" altLang="es-MX" dirty="0">
              <a:latin typeface="Century Gothic" panose="020B0502020202020204" pitchFamily="34" charset="0"/>
            </a:endParaRPr>
          </a:p>
        </p:txBody>
      </p:sp>
    </p:spTree>
    <p:extLst>
      <p:ext uri="{BB962C8B-B14F-4D97-AF65-F5344CB8AC3E}">
        <p14:creationId xmlns:p14="http://schemas.microsoft.com/office/powerpoint/2010/main" val="542379569"/>
      </p:ext>
    </p:extLst>
  </p:cSld>
  <p:clrMapOvr>
    <a:masterClrMapping/>
  </p:clrMapOvr>
  <p:timing>
    <p:tnLst>
      <p:par>
        <p:cTn id="1" dur="indefinite" restart="never" nodeType="tmRoot"/>
      </p:par>
    </p:tnLst>
  </p:timing>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5" name="Rectángulo 154">
            <a:extLst>
              <a:ext uri="{FF2B5EF4-FFF2-40B4-BE49-F238E27FC236}">
                <a16:creationId xmlns:a16="http://schemas.microsoft.com/office/drawing/2014/main" xmlns="" id="{D0B91025-70EE-41B2-8781-97CD75B2C1B8}"/>
              </a:ext>
            </a:extLst>
          </p:cNvPr>
          <p:cNvSpPr/>
          <p:nvPr/>
        </p:nvSpPr>
        <p:spPr>
          <a:xfrm>
            <a:off x="358140" y="2006282"/>
            <a:ext cx="8359140" cy="4518632"/>
          </a:xfrm>
          <a:prstGeom prst="rect">
            <a:avLst/>
          </a:prstGeom>
          <a:solidFill>
            <a:srgbClr val="FF0000">
              <a:alpha val="10000"/>
            </a:srgb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MX"/>
          </a:p>
        </p:txBody>
      </p:sp>
      <p:sp>
        <p:nvSpPr>
          <p:cNvPr id="154" name="Elipse 153">
            <a:extLst>
              <a:ext uri="{FF2B5EF4-FFF2-40B4-BE49-F238E27FC236}">
                <a16:creationId xmlns:a16="http://schemas.microsoft.com/office/drawing/2014/main" xmlns="" id="{B91CA05C-B0FF-4759-B2C5-849564398EF9}"/>
              </a:ext>
            </a:extLst>
          </p:cNvPr>
          <p:cNvSpPr/>
          <p:nvPr/>
        </p:nvSpPr>
        <p:spPr>
          <a:xfrm>
            <a:off x="3106538" y="3084855"/>
            <a:ext cx="2889394" cy="2960396"/>
          </a:xfrm>
          <a:prstGeom prst="ellipse">
            <a:avLst/>
          </a:prstGeom>
          <a:solidFill>
            <a:schemeClr val="bg1">
              <a:lumMod val="8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MX"/>
          </a:p>
        </p:txBody>
      </p:sp>
      <p:sp>
        <p:nvSpPr>
          <p:cNvPr id="2" name="1 Título"/>
          <p:cNvSpPr>
            <a:spLocks noGrp="1"/>
          </p:cNvSpPr>
          <p:nvPr>
            <p:ph type="title"/>
          </p:nvPr>
        </p:nvSpPr>
        <p:spPr>
          <a:xfrm>
            <a:off x="143999" y="288000"/>
            <a:ext cx="7407462" cy="631524"/>
          </a:xfrm>
        </p:spPr>
        <p:txBody>
          <a:bodyPr>
            <a:noAutofit/>
          </a:bodyPr>
          <a:lstStyle/>
          <a:p>
            <a:r>
              <a:rPr lang="es-ES" sz="2000" b="1" dirty="0">
                <a:latin typeface="Century Gothic" panose="020B0502020202020204" pitchFamily="34" charset="0"/>
              </a:rPr>
              <a:t>El FANVIT ha incrementado su posición en el sector industrial y disminuido en la parte comercial</a:t>
            </a:r>
            <a:endParaRPr lang="es-MX" sz="2000" b="1" dirty="0">
              <a:latin typeface="Century Gothic" panose="020B0502020202020204" pitchFamily="34" charset="0"/>
            </a:endParaRPr>
          </a:p>
        </p:txBody>
      </p:sp>
      <p:sp>
        <p:nvSpPr>
          <p:cNvPr id="27" name="2 Marcador de contenido"/>
          <p:cNvSpPr txBox="1">
            <a:spLocks/>
          </p:cNvSpPr>
          <p:nvPr/>
        </p:nvSpPr>
        <p:spPr>
          <a:xfrm>
            <a:off x="201245" y="6524914"/>
            <a:ext cx="4814100" cy="333085"/>
          </a:xfrm>
          <a:prstGeom prst="rect">
            <a:avLst/>
          </a:prstGeom>
        </p:spPr>
        <p:txBody>
          <a:bodyPr vert="horz" lIns="91440" tIns="45720" rIns="91440" bIns="45720" rtlCol="0">
            <a:noAutofit/>
          </a:bodyPr>
          <a:lstStyle>
            <a:lvl1pPr marL="342900" indent="-342900" algn="l" defTabSz="457200" rtl="0" eaLnBrk="1" latinLnBrk="0" hangingPunct="1">
              <a:spcBef>
                <a:spcPct val="20000"/>
              </a:spcBef>
              <a:buFont typeface="Arial"/>
              <a:buChar char="•"/>
              <a:defRPr sz="2800" b="0" i="0" kern="1200">
                <a:solidFill>
                  <a:schemeClr val="tx1"/>
                </a:solidFill>
                <a:latin typeface="Myriad Pro Light"/>
                <a:ea typeface="+mn-ea"/>
                <a:cs typeface="Myriad Pro Light"/>
              </a:defRPr>
            </a:lvl1pPr>
            <a:lvl2pPr marL="742950" indent="-285750" algn="l" defTabSz="457200" rtl="0" eaLnBrk="1" latinLnBrk="0" hangingPunct="1">
              <a:spcBef>
                <a:spcPct val="20000"/>
              </a:spcBef>
              <a:buFont typeface="Arial"/>
              <a:buChar char="–"/>
              <a:defRPr sz="2400" b="0" i="0" kern="1200">
                <a:solidFill>
                  <a:schemeClr val="tx1"/>
                </a:solidFill>
                <a:latin typeface="Myriad Pro Light"/>
                <a:ea typeface="+mn-ea"/>
                <a:cs typeface="Myriad Pro Light"/>
              </a:defRPr>
            </a:lvl2pPr>
            <a:lvl3pPr marL="1143000" indent="-228600" algn="l" defTabSz="457200" rtl="0" eaLnBrk="1" latinLnBrk="0" hangingPunct="1">
              <a:spcBef>
                <a:spcPct val="20000"/>
              </a:spcBef>
              <a:buFont typeface="Arial"/>
              <a:buChar char="•"/>
              <a:defRPr sz="2000" b="0" i="0" kern="1200">
                <a:solidFill>
                  <a:schemeClr val="tx1"/>
                </a:solidFill>
                <a:latin typeface="Myriad Pro Light"/>
                <a:ea typeface="+mn-ea"/>
                <a:cs typeface="Myriad Pro Light"/>
              </a:defRPr>
            </a:lvl3pPr>
            <a:lvl4pPr marL="1600200" indent="-228600" algn="l" defTabSz="457200" rtl="0" eaLnBrk="1" latinLnBrk="0" hangingPunct="1">
              <a:spcBef>
                <a:spcPct val="20000"/>
              </a:spcBef>
              <a:buFont typeface="Arial"/>
              <a:buChar char="–"/>
              <a:defRPr sz="1800" b="0" i="0" kern="1200">
                <a:solidFill>
                  <a:schemeClr val="tx1"/>
                </a:solidFill>
                <a:latin typeface="Myriad Pro Light"/>
                <a:ea typeface="+mn-ea"/>
                <a:cs typeface="Myriad Pro Light"/>
              </a:defRPr>
            </a:lvl4pPr>
            <a:lvl5pPr marL="2057400" indent="-228600" algn="l" defTabSz="457200" rtl="0" eaLnBrk="1" latinLnBrk="0" hangingPunct="1">
              <a:spcBef>
                <a:spcPct val="20000"/>
              </a:spcBef>
              <a:buFont typeface="Arial"/>
              <a:buChar char="»"/>
              <a:defRPr sz="1800" b="0" i="0" kern="1200">
                <a:solidFill>
                  <a:schemeClr val="tx1"/>
                </a:solidFill>
                <a:latin typeface="Myriad Pro Light"/>
                <a:ea typeface="+mn-ea"/>
                <a:cs typeface="Myriad Pro Light"/>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spcBef>
                <a:spcPts val="0"/>
              </a:spcBef>
              <a:spcAft>
                <a:spcPts val="600"/>
              </a:spcAft>
              <a:buClr>
                <a:srgbClr val="CD0000"/>
              </a:buClr>
              <a:buSzPct val="110000"/>
              <a:buNone/>
            </a:pPr>
            <a:r>
              <a:rPr lang="es-MX" sz="900" dirty="0">
                <a:latin typeface="Century Gothic" panose="020B0502020202020204" pitchFamily="34" charset="0"/>
              </a:rPr>
              <a:t>Fuente: MFGI y Reportes trimestrales de Fibras</a:t>
            </a:r>
          </a:p>
        </p:txBody>
      </p:sp>
      <p:sp>
        <p:nvSpPr>
          <p:cNvPr id="15" name="Freeform 6">
            <a:extLst>
              <a:ext uri="{FF2B5EF4-FFF2-40B4-BE49-F238E27FC236}">
                <a16:creationId xmlns:a16="http://schemas.microsoft.com/office/drawing/2014/main" xmlns="" id="{58FE0878-9E69-47F7-9046-77351224E7C9}"/>
              </a:ext>
            </a:extLst>
          </p:cNvPr>
          <p:cNvSpPr>
            <a:spLocks/>
          </p:cNvSpPr>
          <p:nvPr/>
        </p:nvSpPr>
        <p:spPr bwMode="auto">
          <a:xfrm>
            <a:off x="4576763" y="3019425"/>
            <a:ext cx="1166813" cy="631825"/>
          </a:xfrm>
          <a:custGeom>
            <a:avLst/>
            <a:gdLst>
              <a:gd name="T0" fmla="*/ 0 w 1957"/>
              <a:gd name="T1" fmla="*/ 0 h 1056"/>
              <a:gd name="T2" fmla="*/ 1957 w 1957"/>
              <a:gd name="T3" fmla="*/ 884 h 1056"/>
              <a:gd name="T4" fmla="*/ 1762 w 1957"/>
              <a:gd name="T5" fmla="*/ 1056 h 1056"/>
              <a:gd name="T6" fmla="*/ 0 w 1957"/>
              <a:gd name="T7" fmla="*/ 260 h 1056"/>
              <a:gd name="T8" fmla="*/ 0 w 1957"/>
              <a:gd name="T9" fmla="*/ 0 h 1056"/>
            </a:gdLst>
            <a:ahLst/>
            <a:cxnLst>
              <a:cxn ang="0">
                <a:pos x="T0" y="T1"/>
              </a:cxn>
              <a:cxn ang="0">
                <a:pos x="T2" y="T3"/>
              </a:cxn>
              <a:cxn ang="0">
                <a:pos x="T4" y="T5"/>
              </a:cxn>
              <a:cxn ang="0">
                <a:pos x="T6" y="T7"/>
              </a:cxn>
              <a:cxn ang="0">
                <a:pos x="T8" y="T9"/>
              </a:cxn>
            </a:cxnLst>
            <a:rect l="0" t="0" r="r" b="b"/>
            <a:pathLst>
              <a:path w="1957" h="1056">
                <a:moveTo>
                  <a:pt x="0" y="0"/>
                </a:moveTo>
                <a:cubicBezTo>
                  <a:pt x="749" y="0"/>
                  <a:pt x="1462" y="322"/>
                  <a:pt x="1957" y="884"/>
                </a:cubicBezTo>
                <a:lnTo>
                  <a:pt x="1762" y="1056"/>
                </a:lnTo>
                <a:cubicBezTo>
                  <a:pt x="1316" y="550"/>
                  <a:pt x="675" y="260"/>
                  <a:pt x="0" y="260"/>
                </a:cubicBezTo>
                <a:lnTo>
                  <a:pt x="0" y="0"/>
                </a:lnTo>
                <a:close/>
              </a:path>
            </a:pathLst>
          </a:custGeom>
          <a:solidFill>
            <a:srgbClr val="EE9D32"/>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s-MX"/>
          </a:p>
        </p:txBody>
      </p:sp>
      <p:sp>
        <p:nvSpPr>
          <p:cNvPr id="17" name="Freeform 8">
            <a:extLst>
              <a:ext uri="{FF2B5EF4-FFF2-40B4-BE49-F238E27FC236}">
                <a16:creationId xmlns:a16="http://schemas.microsoft.com/office/drawing/2014/main" xmlns="" id="{8579AB70-C01E-4456-BCFD-1DF4044C84BB}"/>
              </a:ext>
            </a:extLst>
          </p:cNvPr>
          <p:cNvSpPr>
            <a:spLocks/>
          </p:cNvSpPr>
          <p:nvPr/>
        </p:nvSpPr>
        <p:spPr bwMode="auto">
          <a:xfrm>
            <a:off x="4789488" y="3548063"/>
            <a:ext cx="1522413" cy="2568575"/>
          </a:xfrm>
          <a:custGeom>
            <a:avLst/>
            <a:gdLst>
              <a:gd name="T0" fmla="*/ 1601 w 2554"/>
              <a:gd name="T1" fmla="*/ 0 h 4301"/>
              <a:gd name="T2" fmla="*/ 1368 w 2554"/>
              <a:gd name="T3" fmla="*/ 3681 h 4301"/>
              <a:gd name="T4" fmla="*/ 40 w 2554"/>
              <a:gd name="T5" fmla="*/ 4301 h 4301"/>
              <a:gd name="T6" fmla="*/ 0 w 2554"/>
              <a:gd name="T7" fmla="*/ 4044 h 4301"/>
              <a:gd name="T8" fmla="*/ 1965 w 2554"/>
              <a:gd name="T9" fmla="*/ 1368 h 4301"/>
              <a:gd name="T10" fmla="*/ 1406 w 2554"/>
              <a:gd name="T11" fmla="*/ 172 h 4301"/>
              <a:gd name="T12" fmla="*/ 1601 w 2554"/>
              <a:gd name="T13" fmla="*/ 0 h 4301"/>
            </a:gdLst>
            <a:ahLst/>
            <a:cxnLst>
              <a:cxn ang="0">
                <a:pos x="T0" y="T1"/>
              </a:cxn>
              <a:cxn ang="0">
                <a:pos x="T2" y="T3"/>
              </a:cxn>
              <a:cxn ang="0">
                <a:pos x="T4" y="T5"/>
              </a:cxn>
              <a:cxn ang="0">
                <a:pos x="T6" y="T7"/>
              </a:cxn>
              <a:cxn ang="0">
                <a:pos x="T8" y="T9"/>
              </a:cxn>
              <a:cxn ang="0">
                <a:pos x="T10" y="T11"/>
              </a:cxn>
              <a:cxn ang="0">
                <a:pos x="T12" y="T13"/>
              </a:cxn>
            </a:cxnLst>
            <a:rect l="0" t="0" r="r" b="b"/>
            <a:pathLst>
              <a:path w="2554" h="4301">
                <a:moveTo>
                  <a:pt x="1601" y="0"/>
                </a:moveTo>
                <a:cubicBezTo>
                  <a:pt x="2554" y="1080"/>
                  <a:pt x="2449" y="2728"/>
                  <a:pt x="1368" y="3681"/>
                </a:cubicBezTo>
                <a:cubicBezTo>
                  <a:pt x="994" y="4010"/>
                  <a:pt x="533" y="4226"/>
                  <a:pt x="40" y="4301"/>
                </a:cubicBezTo>
                <a:lnTo>
                  <a:pt x="0" y="4044"/>
                </a:lnTo>
                <a:cubicBezTo>
                  <a:pt x="1282" y="3847"/>
                  <a:pt x="2161" y="2649"/>
                  <a:pt x="1965" y="1368"/>
                </a:cubicBezTo>
                <a:cubicBezTo>
                  <a:pt x="1896" y="924"/>
                  <a:pt x="1703" y="509"/>
                  <a:pt x="1406" y="172"/>
                </a:cubicBezTo>
                <a:lnTo>
                  <a:pt x="1601" y="0"/>
                </a:lnTo>
                <a:close/>
              </a:path>
            </a:pathLst>
          </a:custGeom>
          <a:solidFill>
            <a:srgbClr val="7030A0"/>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s-MX"/>
          </a:p>
        </p:txBody>
      </p:sp>
      <p:sp>
        <p:nvSpPr>
          <p:cNvPr id="19" name="Freeform 10">
            <a:extLst>
              <a:ext uri="{FF2B5EF4-FFF2-40B4-BE49-F238E27FC236}">
                <a16:creationId xmlns:a16="http://schemas.microsoft.com/office/drawing/2014/main" xmlns="" id="{EB2268FB-8F85-4DA8-B1FC-7190401B4A0F}"/>
              </a:ext>
            </a:extLst>
          </p:cNvPr>
          <p:cNvSpPr>
            <a:spLocks/>
          </p:cNvSpPr>
          <p:nvPr/>
        </p:nvSpPr>
        <p:spPr bwMode="auto">
          <a:xfrm>
            <a:off x="3878263" y="5829300"/>
            <a:ext cx="935038" cy="336550"/>
          </a:xfrm>
          <a:custGeom>
            <a:avLst/>
            <a:gdLst>
              <a:gd name="T0" fmla="*/ 1569 w 1569"/>
              <a:gd name="T1" fmla="*/ 481 h 564"/>
              <a:gd name="T2" fmla="*/ 0 w 1569"/>
              <a:gd name="T3" fmla="*/ 233 h 564"/>
              <a:gd name="T4" fmla="*/ 118 w 1569"/>
              <a:gd name="T5" fmla="*/ 0 h 564"/>
              <a:gd name="T6" fmla="*/ 1529 w 1569"/>
              <a:gd name="T7" fmla="*/ 224 h 564"/>
              <a:gd name="T8" fmla="*/ 1569 w 1569"/>
              <a:gd name="T9" fmla="*/ 481 h 564"/>
            </a:gdLst>
            <a:ahLst/>
            <a:cxnLst>
              <a:cxn ang="0">
                <a:pos x="T0" y="T1"/>
              </a:cxn>
              <a:cxn ang="0">
                <a:pos x="T2" y="T3"/>
              </a:cxn>
              <a:cxn ang="0">
                <a:pos x="T4" y="T5"/>
              </a:cxn>
              <a:cxn ang="0">
                <a:pos x="T6" y="T7"/>
              </a:cxn>
              <a:cxn ang="0">
                <a:pos x="T8" y="T9"/>
              </a:cxn>
            </a:cxnLst>
            <a:rect l="0" t="0" r="r" b="b"/>
            <a:pathLst>
              <a:path w="1569" h="564">
                <a:moveTo>
                  <a:pt x="1569" y="481"/>
                </a:moveTo>
                <a:cubicBezTo>
                  <a:pt x="1033" y="564"/>
                  <a:pt x="485" y="477"/>
                  <a:pt x="0" y="233"/>
                </a:cubicBezTo>
                <a:lnTo>
                  <a:pt x="118" y="0"/>
                </a:lnTo>
                <a:cubicBezTo>
                  <a:pt x="553" y="219"/>
                  <a:pt x="1047" y="298"/>
                  <a:pt x="1529" y="224"/>
                </a:cubicBezTo>
                <a:lnTo>
                  <a:pt x="1569" y="481"/>
                </a:lnTo>
                <a:close/>
              </a:path>
            </a:pathLst>
          </a:custGeom>
          <a:solidFill>
            <a:schemeClr val="accent1">
              <a:lumMod val="60000"/>
              <a:lumOff val="40000"/>
            </a:schemeClr>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s-MX"/>
          </a:p>
        </p:txBody>
      </p:sp>
      <p:sp>
        <p:nvSpPr>
          <p:cNvPr id="21" name="Freeform 12">
            <a:extLst>
              <a:ext uri="{FF2B5EF4-FFF2-40B4-BE49-F238E27FC236}">
                <a16:creationId xmlns:a16="http://schemas.microsoft.com/office/drawing/2014/main" xmlns="" id="{C0C7EA84-E43C-42A8-9E7B-1B5C356B8013}"/>
              </a:ext>
            </a:extLst>
          </p:cNvPr>
          <p:cNvSpPr>
            <a:spLocks/>
          </p:cNvSpPr>
          <p:nvPr/>
        </p:nvSpPr>
        <p:spPr bwMode="auto">
          <a:xfrm>
            <a:off x="2801938" y="3662363"/>
            <a:ext cx="1146175" cy="2305050"/>
          </a:xfrm>
          <a:custGeom>
            <a:avLst/>
            <a:gdLst>
              <a:gd name="T0" fmla="*/ 1804 w 1922"/>
              <a:gd name="T1" fmla="*/ 3862 h 3862"/>
              <a:gd name="T2" fmla="*/ 648 w 1922"/>
              <a:gd name="T3" fmla="*/ 359 h 3862"/>
              <a:gd name="T4" fmla="*/ 867 w 1922"/>
              <a:gd name="T5" fmla="*/ 0 h 3862"/>
              <a:gd name="T6" fmla="*/ 1078 w 1922"/>
              <a:gd name="T7" fmla="*/ 153 h 3862"/>
              <a:gd name="T8" fmla="*/ 1598 w 1922"/>
              <a:gd name="T9" fmla="*/ 3432 h 3862"/>
              <a:gd name="T10" fmla="*/ 1922 w 1922"/>
              <a:gd name="T11" fmla="*/ 3629 h 3862"/>
              <a:gd name="T12" fmla="*/ 1804 w 1922"/>
              <a:gd name="T13" fmla="*/ 3862 h 3862"/>
            </a:gdLst>
            <a:ahLst/>
            <a:cxnLst>
              <a:cxn ang="0">
                <a:pos x="T0" y="T1"/>
              </a:cxn>
              <a:cxn ang="0">
                <a:pos x="T2" y="T3"/>
              </a:cxn>
              <a:cxn ang="0">
                <a:pos x="T4" y="T5"/>
              </a:cxn>
              <a:cxn ang="0">
                <a:pos x="T6" y="T7"/>
              </a:cxn>
              <a:cxn ang="0">
                <a:pos x="T8" y="T9"/>
              </a:cxn>
              <a:cxn ang="0">
                <a:pos x="T10" y="T11"/>
              </a:cxn>
              <a:cxn ang="0">
                <a:pos x="T12" y="T13"/>
              </a:cxn>
            </a:cxnLst>
            <a:rect l="0" t="0" r="r" b="b"/>
            <a:pathLst>
              <a:path w="1922" h="3862">
                <a:moveTo>
                  <a:pt x="1804" y="3862"/>
                </a:moveTo>
                <a:cubicBezTo>
                  <a:pt x="518" y="3214"/>
                  <a:pt x="0" y="1646"/>
                  <a:pt x="648" y="359"/>
                </a:cubicBezTo>
                <a:cubicBezTo>
                  <a:pt x="711" y="234"/>
                  <a:pt x="785" y="114"/>
                  <a:pt x="867" y="0"/>
                </a:cubicBezTo>
                <a:lnTo>
                  <a:pt x="1078" y="153"/>
                </a:lnTo>
                <a:cubicBezTo>
                  <a:pt x="316" y="1202"/>
                  <a:pt x="549" y="2670"/>
                  <a:pt x="1598" y="3432"/>
                </a:cubicBezTo>
                <a:cubicBezTo>
                  <a:pt x="1701" y="3506"/>
                  <a:pt x="1809" y="3572"/>
                  <a:pt x="1922" y="3629"/>
                </a:cubicBezTo>
                <a:lnTo>
                  <a:pt x="1804" y="3862"/>
                </a:lnTo>
                <a:close/>
              </a:path>
            </a:pathLst>
          </a:custGeom>
          <a:solidFill>
            <a:srgbClr val="00B050"/>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s-MX"/>
          </a:p>
        </p:txBody>
      </p:sp>
      <p:sp>
        <p:nvSpPr>
          <p:cNvPr id="23" name="Freeform 14">
            <a:extLst>
              <a:ext uri="{FF2B5EF4-FFF2-40B4-BE49-F238E27FC236}">
                <a16:creationId xmlns:a16="http://schemas.microsoft.com/office/drawing/2014/main" xmlns="" id="{8BF68FFB-A170-48CE-AF72-2EB7DB7C1637}"/>
              </a:ext>
            </a:extLst>
          </p:cNvPr>
          <p:cNvSpPr>
            <a:spLocks/>
          </p:cNvSpPr>
          <p:nvPr/>
        </p:nvSpPr>
        <p:spPr bwMode="auto">
          <a:xfrm>
            <a:off x="3319463" y="3616325"/>
            <a:ext cx="157163" cy="136525"/>
          </a:xfrm>
          <a:custGeom>
            <a:avLst/>
            <a:gdLst>
              <a:gd name="T0" fmla="*/ 0 w 263"/>
              <a:gd name="T1" fmla="*/ 77 h 230"/>
              <a:gd name="T2" fmla="*/ 58 w 263"/>
              <a:gd name="T3" fmla="*/ 0 h 230"/>
              <a:gd name="T4" fmla="*/ 263 w 263"/>
              <a:gd name="T5" fmla="*/ 161 h 230"/>
              <a:gd name="T6" fmla="*/ 211 w 263"/>
              <a:gd name="T7" fmla="*/ 230 h 230"/>
              <a:gd name="T8" fmla="*/ 0 w 263"/>
              <a:gd name="T9" fmla="*/ 77 h 230"/>
            </a:gdLst>
            <a:ahLst/>
            <a:cxnLst>
              <a:cxn ang="0">
                <a:pos x="T0" y="T1"/>
              </a:cxn>
              <a:cxn ang="0">
                <a:pos x="T2" y="T3"/>
              </a:cxn>
              <a:cxn ang="0">
                <a:pos x="T4" y="T5"/>
              </a:cxn>
              <a:cxn ang="0">
                <a:pos x="T6" y="T7"/>
              </a:cxn>
              <a:cxn ang="0">
                <a:pos x="T8" y="T9"/>
              </a:cxn>
            </a:cxnLst>
            <a:rect l="0" t="0" r="r" b="b"/>
            <a:pathLst>
              <a:path w="263" h="230">
                <a:moveTo>
                  <a:pt x="0" y="77"/>
                </a:moveTo>
                <a:cubicBezTo>
                  <a:pt x="19" y="51"/>
                  <a:pt x="38" y="25"/>
                  <a:pt x="58" y="0"/>
                </a:cubicBezTo>
                <a:lnTo>
                  <a:pt x="263" y="161"/>
                </a:lnTo>
                <a:cubicBezTo>
                  <a:pt x="246" y="184"/>
                  <a:pt x="228" y="207"/>
                  <a:pt x="211" y="230"/>
                </a:cubicBezTo>
                <a:lnTo>
                  <a:pt x="0" y="77"/>
                </a:lnTo>
                <a:close/>
              </a:path>
            </a:pathLst>
          </a:custGeom>
          <a:solidFill>
            <a:srgbClr val="5B9BD5"/>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s-MX"/>
          </a:p>
        </p:txBody>
      </p:sp>
      <p:sp>
        <p:nvSpPr>
          <p:cNvPr id="25" name="Freeform 16">
            <a:extLst>
              <a:ext uri="{FF2B5EF4-FFF2-40B4-BE49-F238E27FC236}">
                <a16:creationId xmlns:a16="http://schemas.microsoft.com/office/drawing/2014/main" xmlns="" id="{EDD22A6B-B3B2-4632-AAF9-8E6324CBEBEC}"/>
              </a:ext>
            </a:extLst>
          </p:cNvPr>
          <p:cNvSpPr>
            <a:spLocks/>
          </p:cNvSpPr>
          <p:nvPr/>
        </p:nvSpPr>
        <p:spPr bwMode="auto">
          <a:xfrm>
            <a:off x="3354388" y="3065463"/>
            <a:ext cx="885825" cy="646112"/>
          </a:xfrm>
          <a:custGeom>
            <a:avLst/>
            <a:gdLst>
              <a:gd name="T0" fmla="*/ 0 w 1487"/>
              <a:gd name="T1" fmla="*/ 922 h 1083"/>
              <a:gd name="T2" fmla="*/ 1424 w 1487"/>
              <a:gd name="T3" fmla="*/ 0 h 1083"/>
              <a:gd name="T4" fmla="*/ 1487 w 1487"/>
              <a:gd name="T5" fmla="*/ 253 h 1083"/>
              <a:gd name="T6" fmla="*/ 205 w 1487"/>
              <a:gd name="T7" fmla="*/ 1083 h 1083"/>
              <a:gd name="T8" fmla="*/ 0 w 1487"/>
              <a:gd name="T9" fmla="*/ 922 h 1083"/>
            </a:gdLst>
            <a:ahLst/>
            <a:cxnLst>
              <a:cxn ang="0">
                <a:pos x="T0" y="T1"/>
              </a:cxn>
              <a:cxn ang="0">
                <a:pos x="T2" y="T3"/>
              </a:cxn>
              <a:cxn ang="0">
                <a:pos x="T4" y="T5"/>
              </a:cxn>
              <a:cxn ang="0">
                <a:pos x="T6" y="T7"/>
              </a:cxn>
              <a:cxn ang="0">
                <a:pos x="T8" y="T9"/>
              </a:cxn>
            </a:cxnLst>
            <a:rect l="0" t="0" r="r" b="b"/>
            <a:pathLst>
              <a:path w="1487" h="1083">
                <a:moveTo>
                  <a:pt x="0" y="922"/>
                </a:moveTo>
                <a:cubicBezTo>
                  <a:pt x="359" y="465"/>
                  <a:pt x="860" y="140"/>
                  <a:pt x="1424" y="0"/>
                </a:cubicBezTo>
                <a:lnTo>
                  <a:pt x="1487" y="253"/>
                </a:lnTo>
                <a:cubicBezTo>
                  <a:pt x="979" y="379"/>
                  <a:pt x="528" y="671"/>
                  <a:pt x="205" y="1083"/>
                </a:cubicBezTo>
                <a:lnTo>
                  <a:pt x="0" y="922"/>
                </a:lnTo>
                <a:close/>
              </a:path>
            </a:pathLst>
          </a:custGeom>
          <a:solidFill>
            <a:srgbClr val="EE9D32"/>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s-MX"/>
          </a:p>
        </p:txBody>
      </p:sp>
      <p:sp>
        <p:nvSpPr>
          <p:cNvPr id="28" name="Freeform 18">
            <a:extLst>
              <a:ext uri="{FF2B5EF4-FFF2-40B4-BE49-F238E27FC236}">
                <a16:creationId xmlns:a16="http://schemas.microsoft.com/office/drawing/2014/main" xmlns="" id="{AB928110-4DB9-4140-8D56-B32CF5F44AF9}"/>
              </a:ext>
            </a:extLst>
          </p:cNvPr>
          <p:cNvSpPr>
            <a:spLocks/>
          </p:cNvSpPr>
          <p:nvPr/>
        </p:nvSpPr>
        <p:spPr bwMode="auto">
          <a:xfrm>
            <a:off x="4202113" y="3054350"/>
            <a:ext cx="82550" cy="161925"/>
          </a:xfrm>
          <a:custGeom>
            <a:avLst/>
            <a:gdLst>
              <a:gd name="T0" fmla="*/ 0 w 137"/>
              <a:gd name="T1" fmla="*/ 19 h 272"/>
              <a:gd name="T2" fmla="*/ 83 w 137"/>
              <a:gd name="T3" fmla="*/ 0 h 272"/>
              <a:gd name="T4" fmla="*/ 137 w 137"/>
              <a:gd name="T5" fmla="*/ 255 h 272"/>
              <a:gd name="T6" fmla="*/ 63 w 137"/>
              <a:gd name="T7" fmla="*/ 272 h 272"/>
              <a:gd name="T8" fmla="*/ 0 w 137"/>
              <a:gd name="T9" fmla="*/ 19 h 272"/>
            </a:gdLst>
            <a:ahLst/>
            <a:cxnLst>
              <a:cxn ang="0">
                <a:pos x="T0" y="T1"/>
              </a:cxn>
              <a:cxn ang="0">
                <a:pos x="T2" y="T3"/>
              </a:cxn>
              <a:cxn ang="0">
                <a:pos x="T4" y="T5"/>
              </a:cxn>
              <a:cxn ang="0">
                <a:pos x="T6" y="T7"/>
              </a:cxn>
              <a:cxn ang="0">
                <a:pos x="T8" y="T9"/>
              </a:cxn>
            </a:cxnLst>
            <a:rect l="0" t="0" r="r" b="b"/>
            <a:pathLst>
              <a:path w="137" h="272">
                <a:moveTo>
                  <a:pt x="0" y="19"/>
                </a:moveTo>
                <a:cubicBezTo>
                  <a:pt x="28" y="13"/>
                  <a:pt x="55" y="6"/>
                  <a:pt x="83" y="0"/>
                </a:cubicBezTo>
                <a:lnTo>
                  <a:pt x="137" y="255"/>
                </a:lnTo>
                <a:cubicBezTo>
                  <a:pt x="112" y="261"/>
                  <a:pt x="88" y="266"/>
                  <a:pt x="63" y="272"/>
                </a:cubicBezTo>
                <a:lnTo>
                  <a:pt x="0" y="19"/>
                </a:lnTo>
                <a:close/>
              </a:path>
            </a:pathLst>
          </a:custGeom>
          <a:solidFill>
            <a:srgbClr val="7030A0"/>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s-MX"/>
          </a:p>
        </p:txBody>
      </p:sp>
      <p:sp>
        <p:nvSpPr>
          <p:cNvPr id="32" name="Freeform 22">
            <a:extLst>
              <a:ext uri="{FF2B5EF4-FFF2-40B4-BE49-F238E27FC236}">
                <a16:creationId xmlns:a16="http://schemas.microsoft.com/office/drawing/2014/main" xmlns="" id="{D10B7E3B-18B3-46D0-A86C-C701D652A322}"/>
              </a:ext>
            </a:extLst>
          </p:cNvPr>
          <p:cNvSpPr>
            <a:spLocks/>
          </p:cNvSpPr>
          <p:nvPr/>
        </p:nvSpPr>
        <p:spPr bwMode="auto">
          <a:xfrm>
            <a:off x="4251325" y="3054350"/>
            <a:ext cx="36513" cy="152400"/>
          </a:xfrm>
          <a:custGeom>
            <a:avLst/>
            <a:gdLst>
              <a:gd name="T0" fmla="*/ 0 w 60"/>
              <a:gd name="T1" fmla="*/ 1 h 256"/>
              <a:gd name="T2" fmla="*/ 6 w 60"/>
              <a:gd name="T3" fmla="*/ 0 h 256"/>
              <a:gd name="T4" fmla="*/ 60 w 60"/>
              <a:gd name="T5" fmla="*/ 255 h 256"/>
              <a:gd name="T6" fmla="*/ 54 w 60"/>
              <a:gd name="T7" fmla="*/ 256 h 256"/>
              <a:gd name="T8" fmla="*/ 0 w 60"/>
              <a:gd name="T9" fmla="*/ 1 h 256"/>
            </a:gdLst>
            <a:ahLst/>
            <a:cxnLst>
              <a:cxn ang="0">
                <a:pos x="T0" y="T1"/>
              </a:cxn>
              <a:cxn ang="0">
                <a:pos x="T2" y="T3"/>
              </a:cxn>
              <a:cxn ang="0">
                <a:pos x="T4" y="T5"/>
              </a:cxn>
              <a:cxn ang="0">
                <a:pos x="T6" y="T7"/>
              </a:cxn>
              <a:cxn ang="0">
                <a:pos x="T8" y="T9"/>
              </a:cxn>
            </a:cxnLst>
            <a:rect l="0" t="0" r="r" b="b"/>
            <a:pathLst>
              <a:path w="60" h="256">
                <a:moveTo>
                  <a:pt x="0" y="1"/>
                </a:moveTo>
                <a:cubicBezTo>
                  <a:pt x="2" y="1"/>
                  <a:pt x="4" y="0"/>
                  <a:pt x="6" y="0"/>
                </a:cubicBezTo>
                <a:lnTo>
                  <a:pt x="60" y="255"/>
                </a:lnTo>
                <a:cubicBezTo>
                  <a:pt x="58" y="255"/>
                  <a:pt x="56" y="256"/>
                  <a:pt x="54" y="256"/>
                </a:cubicBezTo>
                <a:lnTo>
                  <a:pt x="0" y="1"/>
                </a:lnTo>
                <a:close/>
              </a:path>
            </a:pathLst>
          </a:custGeom>
          <a:solidFill>
            <a:srgbClr val="997300"/>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s-MX"/>
          </a:p>
        </p:txBody>
      </p:sp>
      <p:sp>
        <p:nvSpPr>
          <p:cNvPr id="34" name="Freeform 24">
            <a:extLst>
              <a:ext uri="{FF2B5EF4-FFF2-40B4-BE49-F238E27FC236}">
                <a16:creationId xmlns:a16="http://schemas.microsoft.com/office/drawing/2014/main" xmlns="" id="{8E9B5C96-822F-4FEC-BD31-725044944673}"/>
              </a:ext>
            </a:extLst>
          </p:cNvPr>
          <p:cNvSpPr>
            <a:spLocks/>
          </p:cNvSpPr>
          <p:nvPr/>
        </p:nvSpPr>
        <p:spPr bwMode="auto">
          <a:xfrm>
            <a:off x="4256088" y="3019425"/>
            <a:ext cx="296863" cy="185737"/>
          </a:xfrm>
          <a:custGeom>
            <a:avLst/>
            <a:gdLst>
              <a:gd name="T0" fmla="*/ 0 w 500"/>
              <a:gd name="T1" fmla="*/ 56 h 311"/>
              <a:gd name="T2" fmla="*/ 495 w 500"/>
              <a:gd name="T3" fmla="*/ 0 h 311"/>
              <a:gd name="T4" fmla="*/ 500 w 500"/>
              <a:gd name="T5" fmla="*/ 261 h 311"/>
              <a:gd name="T6" fmla="*/ 54 w 500"/>
              <a:gd name="T7" fmla="*/ 311 h 311"/>
              <a:gd name="T8" fmla="*/ 0 w 500"/>
              <a:gd name="T9" fmla="*/ 56 h 311"/>
            </a:gdLst>
            <a:ahLst/>
            <a:cxnLst>
              <a:cxn ang="0">
                <a:pos x="T0" y="T1"/>
              </a:cxn>
              <a:cxn ang="0">
                <a:pos x="T2" y="T3"/>
              </a:cxn>
              <a:cxn ang="0">
                <a:pos x="T4" y="T5"/>
              </a:cxn>
              <a:cxn ang="0">
                <a:pos x="T6" y="T7"/>
              </a:cxn>
              <a:cxn ang="0">
                <a:pos x="T8" y="T9"/>
              </a:cxn>
            </a:cxnLst>
            <a:rect l="0" t="0" r="r" b="b"/>
            <a:pathLst>
              <a:path w="500" h="311">
                <a:moveTo>
                  <a:pt x="0" y="56"/>
                </a:moveTo>
                <a:cubicBezTo>
                  <a:pt x="163" y="21"/>
                  <a:pt x="329" y="3"/>
                  <a:pt x="495" y="0"/>
                </a:cubicBezTo>
                <a:lnTo>
                  <a:pt x="500" y="261"/>
                </a:lnTo>
                <a:cubicBezTo>
                  <a:pt x="350" y="263"/>
                  <a:pt x="201" y="280"/>
                  <a:pt x="54" y="311"/>
                </a:cubicBezTo>
                <a:lnTo>
                  <a:pt x="0" y="56"/>
                </a:lnTo>
                <a:close/>
              </a:path>
            </a:pathLst>
          </a:custGeom>
          <a:solidFill>
            <a:srgbClr val="EE9D32"/>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s-MX"/>
          </a:p>
        </p:txBody>
      </p:sp>
      <p:sp>
        <p:nvSpPr>
          <p:cNvPr id="39" name="Freeform 29">
            <a:extLst>
              <a:ext uri="{FF2B5EF4-FFF2-40B4-BE49-F238E27FC236}">
                <a16:creationId xmlns:a16="http://schemas.microsoft.com/office/drawing/2014/main" xmlns="" id="{2FB214E9-1584-4976-83B9-F1461113F1D2}"/>
              </a:ext>
            </a:extLst>
          </p:cNvPr>
          <p:cNvSpPr>
            <a:spLocks/>
          </p:cNvSpPr>
          <p:nvPr/>
        </p:nvSpPr>
        <p:spPr bwMode="auto">
          <a:xfrm>
            <a:off x="4551363" y="3019425"/>
            <a:ext cx="25400" cy="157162"/>
          </a:xfrm>
          <a:custGeom>
            <a:avLst/>
            <a:gdLst>
              <a:gd name="T0" fmla="*/ 0 w 44"/>
              <a:gd name="T1" fmla="*/ 0 h 261"/>
              <a:gd name="T2" fmla="*/ 44 w 44"/>
              <a:gd name="T3" fmla="*/ 0 h 261"/>
              <a:gd name="T4" fmla="*/ 44 w 44"/>
              <a:gd name="T5" fmla="*/ 260 h 261"/>
              <a:gd name="T6" fmla="*/ 5 w 44"/>
              <a:gd name="T7" fmla="*/ 261 h 261"/>
              <a:gd name="T8" fmla="*/ 0 w 44"/>
              <a:gd name="T9" fmla="*/ 0 h 261"/>
            </a:gdLst>
            <a:ahLst/>
            <a:cxnLst>
              <a:cxn ang="0">
                <a:pos x="T0" y="T1"/>
              </a:cxn>
              <a:cxn ang="0">
                <a:pos x="T2" y="T3"/>
              </a:cxn>
              <a:cxn ang="0">
                <a:pos x="T4" y="T5"/>
              </a:cxn>
              <a:cxn ang="0">
                <a:pos x="T6" y="T7"/>
              </a:cxn>
              <a:cxn ang="0">
                <a:pos x="T8" y="T9"/>
              </a:cxn>
            </a:cxnLst>
            <a:rect l="0" t="0" r="r" b="b"/>
            <a:pathLst>
              <a:path w="44" h="261">
                <a:moveTo>
                  <a:pt x="0" y="0"/>
                </a:moveTo>
                <a:cubicBezTo>
                  <a:pt x="15" y="0"/>
                  <a:pt x="30" y="0"/>
                  <a:pt x="44" y="0"/>
                </a:cubicBezTo>
                <a:lnTo>
                  <a:pt x="44" y="260"/>
                </a:lnTo>
                <a:cubicBezTo>
                  <a:pt x="31" y="260"/>
                  <a:pt x="18" y="260"/>
                  <a:pt x="5" y="261"/>
                </a:cubicBezTo>
                <a:lnTo>
                  <a:pt x="0" y="0"/>
                </a:lnTo>
                <a:close/>
              </a:path>
            </a:pathLst>
          </a:custGeom>
          <a:solidFill>
            <a:srgbClr val="B7B7B7"/>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s-MX"/>
          </a:p>
        </p:txBody>
      </p:sp>
      <p:sp>
        <p:nvSpPr>
          <p:cNvPr id="66" name="Freeform 56">
            <a:extLst>
              <a:ext uri="{FF2B5EF4-FFF2-40B4-BE49-F238E27FC236}">
                <a16:creationId xmlns:a16="http://schemas.microsoft.com/office/drawing/2014/main" xmlns="" id="{BB19684E-8079-4B1C-B22A-53994D0C1908}"/>
              </a:ext>
            </a:extLst>
          </p:cNvPr>
          <p:cNvSpPr>
            <a:spLocks/>
          </p:cNvSpPr>
          <p:nvPr/>
        </p:nvSpPr>
        <p:spPr bwMode="auto">
          <a:xfrm>
            <a:off x="4576763" y="2708275"/>
            <a:ext cx="712788" cy="285750"/>
          </a:xfrm>
          <a:custGeom>
            <a:avLst/>
            <a:gdLst>
              <a:gd name="T0" fmla="*/ 0 w 1196"/>
              <a:gd name="T1" fmla="*/ 0 h 478"/>
              <a:gd name="T2" fmla="*/ 1196 w 1196"/>
              <a:gd name="T3" fmla="*/ 237 h 478"/>
              <a:gd name="T4" fmla="*/ 1097 w 1196"/>
              <a:gd name="T5" fmla="*/ 478 h 478"/>
              <a:gd name="T6" fmla="*/ 0 w 1196"/>
              <a:gd name="T7" fmla="*/ 261 h 478"/>
              <a:gd name="T8" fmla="*/ 0 w 1196"/>
              <a:gd name="T9" fmla="*/ 0 h 478"/>
            </a:gdLst>
            <a:ahLst/>
            <a:cxnLst>
              <a:cxn ang="0">
                <a:pos x="T0" y="T1"/>
              </a:cxn>
              <a:cxn ang="0">
                <a:pos x="T2" y="T3"/>
              </a:cxn>
              <a:cxn ang="0">
                <a:pos x="T4" y="T5"/>
              </a:cxn>
              <a:cxn ang="0">
                <a:pos x="T6" y="T7"/>
              </a:cxn>
              <a:cxn ang="0">
                <a:pos x="T8" y="T9"/>
              </a:cxn>
            </a:cxnLst>
            <a:rect l="0" t="0" r="r" b="b"/>
            <a:pathLst>
              <a:path w="1196" h="478">
                <a:moveTo>
                  <a:pt x="0" y="0"/>
                </a:moveTo>
                <a:cubicBezTo>
                  <a:pt x="411" y="0"/>
                  <a:pt x="817" y="81"/>
                  <a:pt x="1196" y="237"/>
                </a:cubicBezTo>
                <a:lnTo>
                  <a:pt x="1097" y="478"/>
                </a:lnTo>
                <a:cubicBezTo>
                  <a:pt x="749" y="335"/>
                  <a:pt x="377" y="261"/>
                  <a:pt x="0" y="261"/>
                </a:cubicBezTo>
                <a:lnTo>
                  <a:pt x="0" y="0"/>
                </a:lnTo>
                <a:close/>
              </a:path>
            </a:pathLst>
          </a:custGeom>
          <a:solidFill>
            <a:srgbClr val="EE9D32"/>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s-MX"/>
          </a:p>
        </p:txBody>
      </p:sp>
      <p:sp>
        <p:nvSpPr>
          <p:cNvPr id="68" name="Freeform 58">
            <a:extLst>
              <a:ext uri="{FF2B5EF4-FFF2-40B4-BE49-F238E27FC236}">
                <a16:creationId xmlns:a16="http://schemas.microsoft.com/office/drawing/2014/main" xmlns="" id="{5ED2B549-EDD2-424E-929F-6DB4326F9FA1}"/>
              </a:ext>
            </a:extLst>
          </p:cNvPr>
          <p:cNvSpPr>
            <a:spLocks/>
          </p:cNvSpPr>
          <p:nvPr/>
        </p:nvSpPr>
        <p:spPr bwMode="auto">
          <a:xfrm>
            <a:off x="5230813" y="2849563"/>
            <a:ext cx="1257300" cy="1841500"/>
          </a:xfrm>
          <a:custGeom>
            <a:avLst/>
            <a:gdLst>
              <a:gd name="T0" fmla="*/ 99 w 2109"/>
              <a:gd name="T1" fmla="*/ 0 h 3084"/>
              <a:gd name="T2" fmla="*/ 2027 w 2109"/>
              <a:gd name="T3" fmla="*/ 3084 h 3084"/>
              <a:gd name="T4" fmla="*/ 1767 w 2109"/>
              <a:gd name="T5" fmla="*/ 3068 h 3084"/>
              <a:gd name="T6" fmla="*/ 0 w 2109"/>
              <a:gd name="T7" fmla="*/ 241 h 3084"/>
              <a:gd name="T8" fmla="*/ 99 w 2109"/>
              <a:gd name="T9" fmla="*/ 0 h 3084"/>
            </a:gdLst>
            <a:ahLst/>
            <a:cxnLst>
              <a:cxn ang="0">
                <a:pos x="T0" y="T1"/>
              </a:cxn>
              <a:cxn ang="0">
                <a:pos x="T2" y="T3"/>
              </a:cxn>
              <a:cxn ang="0">
                <a:pos x="T4" y="T5"/>
              </a:cxn>
              <a:cxn ang="0">
                <a:pos x="T6" y="T7"/>
              </a:cxn>
              <a:cxn ang="0">
                <a:pos x="T8" y="T9"/>
              </a:cxn>
            </a:cxnLst>
            <a:rect l="0" t="0" r="r" b="b"/>
            <a:pathLst>
              <a:path w="2109" h="3084">
                <a:moveTo>
                  <a:pt x="99" y="0"/>
                </a:moveTo>
                <a:cubicBezTo>
                  <a:pt x="1335" y="511"/>
                  <a:pt x="2109" y="1750"/>
                  <a:pt x="2027" y="3084"/>
                </a:cubicBezTo>
                <a:lnTo>
                  <a:pt x="1767" y="3068"/>
                </a:lnTo>
                <a:cubicBezTo>
                  <a:pt x="1842" y="1845"/>
                  <a:pt x="1132" y="710"/>
                  <a:pt x="0" y="241"/>
                </a:cubicBezTo>
                <a:lnTo>
                  <a:pt x="99" y="0"/>
                </a:lnTo>
                <a:close/>
              </a:path>
            </a:pathLst>
          </a:custGeom>
          <a:solidFill>
            <a:srgbClr val="7030A0"/>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s-MX"/>
          </a:p>
        </p:txBody>
      </p:sp>
      <p:sp>
        <p:nvSpPr>
          <p:cNvPr id="70" name="Freeform 60">
            <a:extLst>
              <a:ext uri="{FF2B5EF4-FFF2-40B4-BE49-F238E27FC236}">
                <a16:creationId xmlns:a16="http://schemas.microsoft.com/office/drawing/2014/main" xmlns="" id="{BF8462BD-E9E8-42C6-A640-BD5A72CD342C}"/>
              </a:ext>
            </a:extLst>
          </p:cNvPr>
          <p:cNvSpPr>
            <a:spLocks/>
          </p:cNvSpPr>
          <p:nvPr/>
        </p:nvSpPr>
        <p:spPr bwMode="auto">
          <a:xfrm>
            <a:off x="2965450" y="4681538"/>
            <a:ext cx="3473450" cy="1851025"/>
          </a:xfrm>
          <a:custGeom>
            <a:avLst/>
            <a:gdLst>
              <a:gd name="T0" fmla="*/ 5828 w 5828"/>
              <a:gd name="T1" fmla="*/ 16 h 3101"/>
              <a:gd name="T2" fmla="*/ 2513 w 5828"/>
              <a:gd name="T3" fmla="*/ 2948 h 3101"/>
              <a:gd name="T4" fmla="*/ 0 w 5828"/>
              <a:gd name="T5" fmla="*/ 1399 h 3101"/>
              <a:gd name="T6" fmla="*/ 225 w 5828"/>
              <a:gd name="T7" fmla="*/ 1268 h 3101"/>
              <a:gd name="T8" fmla="*/ 4148 w 5828"/>
              <a:gd name="T9" fmla="*/ 2304 h 3101"/>
              <a:gd name="T10" fmla="*/ 5568 w 5828"/>
              <a:gd name="T11" fmla="*/ 0 h 3101"/>
              <a:gd name="T12" fmla="*/ 5828 w 5828"/>
              <a:gd name="T13" fmla="*/ 16 h 3101"/>
            </a:gdLst>
            <a:ahLst/>
            <a:cxnLst>
              <a:cxn ang="0">
                <a:pos x="T0" y="T1"/>
              </a:cxn>
              <a:cxn ang="0">
                <a:pos x="T2" y="T3"/>
              </a:cxn>
              <a:cxn ang="0">
                <a:pos x="T4" y="T5"/>
              </a:cxn>
              <a:cxn ang="0">
                <a:pos x="T6" y="T7"/>
              </a:cxn>
              <a:cxn ang="0">
                <a:pos x="T8" y="T9"/>
              </a:cxn>
              <a:cxn ang="0">
                <a:pos x="T10" y="T11"/>
              </a:cxn>
              <a:cxn ang="0">
                <a:pos x="T12" y="T13"/>
              </a:cxn>
            </a:cxnLst>
            <a:rect l="0" t="0" r="r" b="b"/>
            <a:pathLst>
              <a:path w="5828" h="3101">
                <a:moveTo>
                  <a:pt x="5828" y="16"/>
                </a:moveTo>
                <a:cubicBezTo>
                  <a:pt x="5722" y="1742"/>
                  <a:pt x="4238" y="3054"/>
                  <a:pt x="2513" y="2948"/>
                </a:cubicBezTo>
                <a:cubicBezTo>
                  <a:pt x="1469" y="2884"/>
                  <a:pt x="526" y="2303"/>
                  <a:pt x="0" y="1399"/>
                </a:cubicBezTo>
                <a:lnTo>
                  <a:pt x="225" y="1268"/>
                </a:lnTo>
                <a:cubicBezTo>
                  <a:pt x="1022" y="2637"/>
                  <a:pt x="2779" y="3101"/>
                  <a:pt x="4148" y="2304"/>
                </a:cubicBezTo>
                <a:cubicBezTo>
                  <a:pt x="4976" y="1821"/>
                  <a:pt x="5509" y="957"/>
                  <a:pt x="5568" y="0"/>
                </a:cubicBezTo>
                <a:lnTo>
                  <a:pt x="5828" y="16"/>
                </a:lnTo>
                <a:close/>
              </a:path>
            </a:pathLst>
          </a:custGeom>
          <a:solidFill>
            <a:schemeClr val="accent1">
              <a:lumMod val="60000"/>
              <a:lumOff val="40000"/>
            </a:schemeClr>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s-MX"/>
          </a:p>
        </p:txBody>
      </p:sp>
      <p:sp>
        <p:nvSpPr>
          <p:cNvPr id="72" name="Freeform 62">
            <a:extLst>
              <a:ext uri="{FF2B5EF4-FFF2-40B4-BE49-F238E27FC236}">
                <a16:creationId xmlns:a16="http://schemas.microsoft.com/office/drawing/2014/main" xmlns="" id="{8FD3C13E-09F8-4421-B1D9-221A97C47101}"/>
              </a:ext>
            </a:extLst>
          </p:cNvPr>
          <p:cNvSpPr>
            <a:spLocks/>
          </p:cNvSpPr>
          <p:nvPr/>
        </p:nvSpPr>
        <p:spPr bwMode="auto">
          <a:xfrm>
            <a:off x="2638425" y="4002088"/>
            <a:ext cx="460375" cy="1514475"/>
          </a:xfrm>
          <a:custGeom>
            <a:avLst/>
            <a:gdLst>
              <a:gd name="T0" fmla="*/ 547 w 772"/>
              <a:gd name="T1" fmla="*/ 2538 h 2538"/>
              <a:gd name="T2" fmla="*/ 274 w 772"/>
              <a:gd name="T3" fmla="*/ 0 h 2538"/>
              <a:gd name="T4" fmla="*/ 522 w 772"/>
              <a:gd name="T5" fmla="*/ 80 h 2538"/>
              <a:gd name="T6" fmla="*/ 772 w 772"/>
              <a:gd name="T7" fmla="*/ 2407 h 2538"/>
              <a:gd name="T8" fmla="*/ 547 w 772"/>
              <a:gd name="T9" fmla="*/ 2538 h 2538"/>
            </a:gdLst>
            <a:ahLst/>
            <a:cxnLst>
              <a:cxn ang="0">
                <a:pos x="T0" y="T1"/>
              </a:cxn>
              <a:cxn ang="0">
                <a:pos x="T2" y="T3"/>
              </a:cxn>
              <a:cxn ang="0">
                <a:pos x="T4" y="T5"/>
              </a:cxn>
              <a:cxn ang="0">
                <a:pos x="T6" y="T7"/>
              </a:cxn>
              <a:cxn ang="0">
                <a:pos x="T8" y="T9"/>
              </a:cxn>
            </a:cxnLst>
            <a:rect l="0" t="0" r="r" b="b"/>
            <a:pathLst>
              <a:path w="772" h="2538">
                <a:moveTo>
                  <a:pt x="547" y="2538"/>
                </a:moveTo>
                <a:cubicBezTo>
                  <a:pt x="99" y="1769"/>
                  <a:pt x="0" y="846"/>
                  <a:pt x="274" y="0"/>
                </a:cubicBezTo>
                <a:lnTo>
                  <a:pt x="522" y="80"/>
                </a:lnTo>
                <a:cubicBezTo>
                  <a:pt x="271" y="856"/>
                  <a:pt x="362" y="1702"/>
                  <a:pt x="772" y="2407"/>
                </a:cubicBezTo>
                <a:lnTo>
                  <a:pt x="547" y="2538"/>
                </a:lnTo>
                <a:close/>
              </a:path>
            </a:pathLst>
          </a:custGeom>
          <a:solidFill>
            <a:srgbClr val="00B050"/>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s-MX"/>
          </a:p>
        </p:txBody>
      </p:sp>
      <p:sp>
        <p:nvSpPr>
          <p:cNvPr id="74" name="Freeform 64">
            <a:extLst>
              <a:ext uri="{FF2B5EF4-FFF2-40B4-BE49-F238E27FC236}">
                <a16:creationId xmlns:a16="http://schemas.microsoft.com/office/drawing/2014/main" xmlns="" id="{DD4A73BB-D6FF-4CE3-8A7E-E303D0D99A26}"/>
              </a:ext>
            </a:extLst>
          </p:cNvPr>
          <p:cNvSpPr>
            <a:spLocks/>
          </p:cNvSpPr>
          <p:nvPr/>
        </p:nvSpPr>
        <p:spPr bwMode="auto">
          <a:xfrm>
            <a:off x="2801938" y="3152775"/>
            <a:ext cx="668338" cy="896937"/>
          </a:xfrm>
          <a:custGeom>
            <a:avLst/>
            <a:gdLst>
              <a:gd name="T0" fmla="*/ 0 w 1120"/>
              <a:gd name="T1" fmla="*/ 1421 h 1501"/>
              <a:gd name="T2" fmla="*/ 951 w 1120"/>
              <a:gd name="T3" fmla="*/ 0 h 1501"/>
              <a:gd name="T4" fmla="*/ 1120 w 1120"/>
              <a:gd name="T5" fmla="*/ 198 h 1501"/>
              <a:gd name="T6" fmla="*/ 248 w 1120"/>
              <a:gd name="T7" fmla="*/ 1501 h 1501"/>
              <a:gd name="T8" fmla="*/ 0 w 1120"/>
              <a:gd name="T9" fmla="*/ 1421 h 1501"/>
            </a:gdLst>
            <a:ahLst/>
            <a:cxnLst>
              <a:cxn ang="0">
                <a:pos x="T0" y="T1"/>
              </a:cxn>
              <a:cxn ang="0">
                <a:pos x="T2" y="T3"/>
              </a:cxn>
              <a:cxn ang="0">
                <a:pos x="T4" y="T5"/>
              </a:cxn>
              <a:cxn ang="0">
                <a:pos x="T6" y="T7"/>
              </a:cxn>
              <a:cxn ang="0">
                <a:pos x="T8" y="T9"/>
              </a:cxn>
            </a:cxnLst>
            <a:rect l="0" t="0" r="r" b="b"/>
            <a:pathLst>
              <a:path w="1120" h="1501">
                <a:moveTo>
                  <a:pt x="0" y="1421"/>
                </a:moveTo>
                <a:cubicBezTo>
                  <a:pt x="179" y="868"/>
                  <a:pt x="508" y="376"/>
                  <a:pt x="951" y="0"/>
                </a:cubicBezTo>
                <a:lnTo>
                  <a:pt x="1120" y="198"/>
                </a:lnTo>
                <a:cubicBezTo>
                  <a:pt x="714" y="543"/>
                  <a:pt x="412" y="994"/>
                  <a:pt x="248" y="1501"/>
                </a:cubicBezTo>
                <a:lnTo>
                  <a:pt x="0" y="1421"/>
                </a:lnTo>
                <a:close/>
              </a:path>
            </a:pathLst>
          </a:custGeom>
          <a:solidFill>
            <a:srgbClr val="5B9BD5"/>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s-MX"/>
          </a:p>
        </p:txBody>
      </p:sp>
      <p:sp>
        <p:nvSpPr>
          <p:cNvPr id="76" name="Freeform 66">
            <a:extLst>
              <a:ext uri="{FF2B5EF4-FFF2-40B4-BE49-F238E27FC236}">
                <a16:creationId xmlns:a16="http://schemas.microsoft.com/office/drawing/2014/main" xmlns="" id="{8F76B91B-488B-4F46-8E06-E5595BEBDE2A}"/>
              </a:ext>
            </a:extLst>
          </p:cNvPr>
          <p:cNvSpPr>
            <a:spLocks/>
          </p:cNvSpPr>
          <p:nvPr/>
        </p:nvSpPr>
        <p:spPr bwMode="auto">
          <a:xfrm>
            <a:off x="3368675" y="2854325"/>
            <a:ext cx="544513" cy="417512"/>
          </a:xfrm>
          <a:custGeom>
            <a:avLst/>
            <a:gdLst>
              <a:gd name="T0" fmla="*/ 0 w 914"/>
              <a:gd name="T1" fmla="*/ 500 h 698"/>
              <a:gd name="T2" fmla="*/ 813 w 914"/>
              <a:gd name="T3" fmla="*/ 0 h 698"/>
              <a:gd name="T4" fmla="*/ 914 w 914"/>
              <a:gd name="T5" fmla="*/ 240 h 698"/>
              <a:gd name="T6" fmla="*/ 169 w 914"/>
              <a:gd name="T7" fmla="*/ 698 h 698"/>
              <a:gd name="T8" fmla="*/ 0 w 914"/>
              <a:gd name="T9" fmla="*/ 500 h 698"/>
            </a:gdLst>
            <a:ahLst/>
            <a:cxnLst>
              <a:cxn ang="0">
                <a:pos x="T0" y="T1"/>
              </a:cxn>
              <a:cxn ang="0">
                <a:pos x="T2" y="T3"/>
              </a:cxn>
              <a:cxn ang="0">
                <a:pos x="T4" y="T5"/>
              </a:cxn>
              <a:cxn ang="0">
                <a:pos x="T6" y="T7"/>
              </a:cxn>
              <a:cxn ang="0">
                <a:pos x="T8" y="T9"/>
              </a:cxn>
            </a:cxnLst>
            <a:rect l="0" t="0" r="r" b="b"/>
            <a:pathLst>
              <a:path w="914" h="698">
                <a:moveTo>
                  <a:pt x="0" y="500"/>
                </a:moveTo>
                <a:cubicBezTo>
                  <a:pt x="244" y="292"/>
                  <a:pt x="518" y="124"/>
                  <a:pt x="813" y="0"/>
                </a:cubicBezTo>
                <a:lnTo>
                  <a:pt x="914" y="240"/>
                </a:lnTo>
                <a:cubicBezTo>
                  <a:pt x="644" y="354"/>
                  <a:pt x="392" y="508"/>
                  <a:pt x="169" y="698"/>
                </a:cubicBezTo>
                <a:lnTo>
                  <a:pt x="0" y="500"/>
                </a:lnTo>
                <a:close/>
              </a:path>
            </a:pathLst>
          </a:custGeom>
          <a:solidFill>
            <a:srgbClr val="EE9D32"/>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s-MX"/>
          </a:p>
        </p:txBody>
      </p:sp>
      <p:sp>
        <p:nvSpPr>
          <p:cNvPr id="78" name="Freeform 68">
            <a:extLst>
              <a:ext uri="{FF2B5EF4-FFF2-40B4-BE49-F238E27FC236}">
                <a16:creationId xmlns:a16="http://schemas.microsoft.com/office/drawing/2014/main" xmlns="" id="{FB988C5B-1904-4D66-9B5D-5ED5D1939BEF}"/>
              </a:ext>
            </a:extLst>
          </p:cNvPr>
          <p:cNvSpPr>
            <a:spLocks/>
          </p:cNvSpPr>
          <p:nvPr/>
        </p:nvSpPr>
        <p:spPr bwMode="auto">
          <a:xfrm>
            <a:off x="3854450" y="2841625"/>
            <a:ext cx="88900" cy="157162"/>
          </a:xfrm>
          <a:custGeom>
            <a:avLst/>
            <a:gdLst>
              <a:gd name="T0" fmla="*/ 0 w 151"/>
              <a:gd name="T1" fmla="*/ 22 h 262"/>
              <a:gd name="T2" fmla="*/ 54 w 151"/>
              <a:gd name="T3" fmla="*/ 0 h 262"/>
              <a:gd name="T4" fmla="*/ 151 w 151"/>
              <a:gd name="T5" fmla="*/ 242 h 262"/>
              <a:gd name="T6" fmla="*/ 101 w 151"/>
              <a:gd name="T7" fmla="*/ 262 h 262"/>
              <a:gd name="T8" fmla="*/ 0 w 151"/>
              <a:gd name="T9" fmla="*/ 22 h 262"/>
            </a:gdLst>
            <a:ahLst/>
            <a:cxnLst>
              <a:cxn ang="0">
                <a:pos x="T0" y="T1"/>
              </a:cxn>
              <a:cxn ang="0">
                <a:pos x="T2" y="T3"/>
              </a:cxn>
              <a:cxn ang="0">
                <a:pos x="T4" y="T5"/>
              </a:cxn>
              <a:cxn ang="0">
                <a:pos x="T6" y="T7"/>
              </a:cxn>
              <a:cxn ang="0">
                <a:pos x="T8" y="T9"/>
              </a:cxn>
            </a:cxnLst>
            <a:rect l="0" t="0" r="r" b="b"/>
            <a:pathLst>
              <a:path w="151" h="262">
                <a:moveTo>
                  <a:pt x="0" y="22"/>
                </a:moveTo>
                <a:cubicBezTo>
                  <a:pt x="18" y="14"/>
                  <a:pt x="36" y="7"/>
                  <a:pt x="54" y="0"/>
                </a:cubicBezTo>
                <a:lnTo>
                  <a:pt x="151" y="242"/>
                </a:lnTo>
                <a:cubicBezTo>
                  <a:pt x="134" y="248"/>
                  <a:pt x="118" y="255"/>
                  <a:pt x="101" y="262"/>
                </a:cubicBezTo>
                <a:lnTo>
                  <a:pt x="0" y="22"/>
                </a:lnTo>
                <a:close/>
              </a:path>
            </a:pathLst>
          </a:custGeom>
          <a:solidFill>
            <a:srgbClr val="7030A0"/>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s-MX"/>
          </a:p>
        </p:txBody>
      </p:sp>
      <p:sp>
        <p:nvSpPr>
          <p:cNvPr id="82" name="Freeform 72">
            <a:extLst>
              <a:ext uri="{FF2B5EF4-FFF2-40B4-BE49-F238E27FC236}">
                <a16:creationId xmlns:a16="http://schemas.microsoft.com/office/drawing/2014/main" xmlns="" id="{49397987-19F9-41BA-BB56-006A7CA68552}"/>
              </a:ext>
            </a:extLst>
          </p:cNvPr>
          <p:cNvSpPr>
            <a:spLocks/>
          </p:cNvSpPr>
          <p:nvPr/>
        </p:nvSpPr>
        <p:spPr bwMode="auto">
          <a:xfrm>
            <a:off x="3886200" y="2816225"/>
            <a:ext cx="119063" cy="169862"/>
          </a:xfrm>
          <a:custGeom>
            <a:avLst/>
            <a:gdLst>
              <a:gd name="T0" fmla="*/ 0 w 199"/>
              <a:gd name="T1" fmla="*/ 43 h 285"/>
              <a:gd name="T2" fmla="*/ 112 w 199"/>
              <a:gd name="T3" fmla="*/ 0 h 285"/>
              <a:gd name="T4" fmla="*/ 199 w 199"/>
              <a:gd name="T5" fmla="*/ 246 h 285"/>
              <a:gd name="T6" fmla="*/ 97 w 199"/>
              <a:gd name="T7" fmla="*/ 285 h 285"/>
              <a:gd name="T8" fmla="*/ 0 w 199"/>
              <a:gd name="T9" fmla="*/ 43 h 285"/>
            </a:gdLst>
            <a:ahLst/>
            <a:cxnLst>
              <a:cxn ang="0">
                <a:pos x="T0" y="T1"/>
              </a:cxn>
              <a:cxn ang="0">
                <a:pos x="T2" y="T3"/>
              </a:cxn>
              <a:cxn ang="0">
                <a:pos x="T4" y="T5"/>
              </a:cxn>
              <a:cxn ang="0">
                <a:pos x="T6" y="T7"/>
              </a:cxn>
              <a:cxn ang="0">
                <a:pos x="T8" y="T9"/>
              </a:cxn>
            </a:cxnLst>
            <a:rect l="0" t="0" r="r" b="b"/>
            <a:pathLst>
              <a:path w="199" h="285">
                <a:moveTo>
                  <a:pt x="0" y="43"/>
                </a:moveTo>
                <a:cubicBezTo>
                  <a:pt x="37" y="28"/>
                  <a:pt x="75" y="14"/>
                  <a:pt x="112" y="0"/>
                </a:cubicBezTo>
                <a:lnTo>
                  <a:pt x="199" y="246"/>
                </a:lnTo>
                <a:cubicBezTo>
                  <a:pt x="165" y="258"/>
                  <a:pt x="131" y="271"/>
                  <a:pt x="97" y="285"/>
                </a:cubicBezTo>
                <a:lnTo>
                  <a:pt x="0" y="43"/>
                </a:lnTo>
                <a:close/>
              </a:path>
            </a:pathLst>
          </a:custGeom>
          <a:solidFill>
            <a:srgbClr val="5B9BD5"/>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s-MX"/>
          </a:p>
        </p:txBody>
      </p:sp>
      <p:sp>
        <p:nvSpPr>
          <p:cNvPr id="84" name="Freeform 74">
            <a:extLst>
              <a:ext uri="{FF2B5EF4-FFF2-40B4-BE49-F238E27FC236}">
                <a16:creationId xmlns:a16="http://schemas.microsoft.com/office/drawing/2014/main" xmlns="" id="{84FBDF55-FA3F-4269-96C7-8A46BDE1972B}"/>
              </a:ext>
            </a:extLst>
          </p:cNvPr>
          <p:cNvSpPr>
            <a:spLocks/>
          </p:cNvSpPr>
          <p:nvPr/>
        </p:nvSpPr>
        <p:spPr bwMode="auto">
          <a:xfrm>
            <a:off x="3952875" y="2767013"/>
            <a:ext cx="196850" cy="195262"/>
          </a:xfrm>
          <a:custGeom>
            <a:avLst/>
            <a:gdLst>
              <a:gd name="T0" fmla="*/ 0 w 330"/>
              <a:gd name="T1" fmla="*/ 81 h 327"/>
              <a:gd name="T2" fmla="*/ 265 w 330"/>
              <a:gd name="T3" fmla="*/ 0 h 327"/>
              <a:gd name="T4" fmla="*/ 330 w 330"/>
              <a:gd name="T5" fmla="*/ 253 h 327"/>
              <a:gd name="T6" fmla="*/ 87 w 330"/>
              <a:gd name="T7" fmla="*/ 327 h 327"/>
              <a:gd name="T8" fmla="*/ 0 w 330"/>
              <a:gd name="T9" fmla="*/ 81 h 327"/>
            </a:gdLst>
            <a:ahLst/>
            <a:cxnLst>
              <a:cxn ang="0">
                <a:pos x="T0" y="T1"/>
              </a:cxn>
              <a:cxn ang="0">
                <a:pos x="T2" y="T3"/>
              </a:cxn>
              <a:cxn ang="0">
                <a:pos x="T4" y="T5"/>
              </a:cxn>
              <a:cxn ang="0">
                <a:pos x="T6" y="T7"/>
              </a:cxn>
              <a:cxn ang="0">
                <a:pos x="T8" y="T9"/>
              </a:cxn>
            </a:cxnLst>
            <a:rect l="0" t="0" r="r" b="b"/>
            <a:pathLst>
              <a:path w="330" h="327">
                <a:moveTo>
                  <a:pt x="0" y="81"/>
                </a:moveTo>
                <a:cubicBezTo>
                  <a:pt x="87" y="51"/>
                  <a:pt x="175" y="23"/>
                  <a:pt x="265" y="0"/>
                </a:cubicBezTo>
                <a:lnTo>
                  <a:pt x="330" y="253"/>
                </a:lnTo>
                <a:cubicBezTo>
                  <a:pt x="248" y="274"/>
                  <a:pt x="167" y="299"/>
                  <a:pt x="87" y="327"/>
                </a:cubicBezTo>
                <a:lnTo>
                  <a:pt x="0" y="81"/>
                </a:lnTo>
                <a:close/>
              </a:path>
            </a:pathLst>
          </a:custGeom>
          <a:solidFill>
            <a:srgbClr val="EE9D32"/>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s-MX"/>
          </a:p>
        </p:txBody>
      </p:sp>
      <p:sp>
        <p:nvSpPr>
          <p:cNvPr id="89" name="Freeform 79">
            <a:extLst>
              <a:ext uri="{FF2B5EF4-FFF2-40B4-BE49-F238E27FC236}">
                <a16:creationId xmlns:a16="http://schemas.microsoft.com/office/drawing/2014/main" xmlns="" id="{C4127536-E7F2-4721-96D4-A9A0B25DFD44}"/>
              </a:ext>
            </a:extLst>
          </p:cNvPr>
          <p:cNvSpPr>
            <a:spLocks/>
          </p:cNvSpPr>
          <p:nvPr/>
        </p:nvSpPr>
        <p:spPr bwMode="auto">
          <a:xfrm>
            <a:off x="4110038" y="2708275"/>
            <a:ext cx="466725" cy="211137"/>
          </a:xfrm>
          <a:custGeom>
            <a:avLst/>
            <a:gdLst>
              <a:gd name="T0" fmla="*/ 0 w 782"/>
              <a:gd name="T1" fmla="*/ 99 h 352"/>
              <a:gd name="T2" fmla="*/ 782 w 782"/>
              <a:gd name="T3" fmla="*/ 0 h 352"/>
              <a:gd name="T4" fmla="*/ 782 w 782"/>
              <a:gd name="T5" fmla="*/ 261 h 352"/>
              <a:gd name="T6" fmla="*/ 65 w 782"/>
              <a:gd name="T7" fmla="*/ 352 h 352"/>
              <a:gd name="T8" fmla="*/ 0 w 782"/>
              <a:gd name="T9" fmla="*/ 99 h 352"/>
            </a:gdLst>
            <a:ahLst/>
            <a:cxnLst>
              <a:cxn ang="0">
                <a:pos x="T0" y="T1"/>
              </a:cxn>
              <a:cxn ang="0">
                <a:pos x="T2" y="T3"/>
              </a:cxn>
              <a:cxn ang="0">
                <a:pos x="T4" y="T5"/>
              </a:cxn>
              <a:cxn ang="0">
                <a:pos x="T6" y="T7"/>
              </a:cxn>
              <a:cxn ang="0">
                <a:pos x="T8" y="T9"/>
              </a:cxn>
            </a:cxnLst>
            <a:rect l="0" t="0" r="r" b="b"/>
            <a:pathLst>
              <a:path w="782" h="352">
                <a:moveTo>
                  <a:pt x="0" y="99"/>
                </a:moveTo>
                <a:cubicBezTo>
                  <a:pt x="255" y="33"/>
                  <a:pt x="518" y="0"/>
                  <a:pt x="782" y="0"/>
                </a:cubicBezTo>
                <a:lnTo>
                  <a:pt x="782" y="261"/>
                </a:lnTo>
                <a:cubicBezTo>
                  <a:pt x="540" y="261"/>
                  <a:pt x="299" y="291"/>
                  <a:pt x="65" y="352"/>
                </a:cubicBezTo>
                <a:lnTo>
                  <a:pt x="0" y="99"/>
                </a:lnTo>
                <a:close/>
              </a:path>
            </a:pathLst>
          </a:custGeom>
          <a:solidFill>
            <a:srgbClr val="5B9BD5"/>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s-MX"/>
          </a:p>
        </p:txBody>
      </p:sp>
      <p:sp>
        <p:nvSpPr>
          <p:cNvPr id="91" name="Rectangle 81">
            <a:extLst>
              <a:ext uri="{FF2B5EF4-FFF2-40B4-BE49-F238E27FC236}">
                <a16:creationId xmlns:a16="http://schemas.microsoft.com/office/drawing/2014/main" xmlns="" id="{21A696B4-A879-4657-B6AE-FB2288386DA0}"/>
              </a:ext>
            </a:extLst>
          </p:cNvPr>
          <p:cNvSpPr>
            <a:spLocks noChangeArrowheads="1"/>
          </p:cNvSpPr>
          <p:nvPr/>
        </p:nvSpPr>
        <p:spPr bwMode="auto">
          <a:xfrm>
            <a:off x="4953000" y="3360757"/>
            <a:ext cx="302968"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s-MX" altLang="es-MX" sz="900" b="0" i="0" u="none" strike="noStrike" cap="none" normalizeH="0" baseline="0" dirty="0">
                <a:ln>
                  <a:noFill/>
                </a:ln>
                <a:solidFill>
                  <a:srgbClr val="000000"/>
                </a:solidFill>
                <a:effectLst/>
                <a:latin typeface="Century Gothic" panose="020B0502020202020204" pitchFamily="34" charset="0"/>
              </a:rPr>
              <a:t>Fibra </a:t>
            </a:r>
          </a:p>
          <a:p>
            <a:pPr marL="0" marR="0" lvl="0" indent="0" algn="l" defTabSz="914400" rtl="0" eaLnBrk="0" fontAlgn="base" latinLnBrk="0" hangingPunct="0">
              <a:lnSpc>
                <a:spcPct val="100000"/>
              </a:lnSpc>
              <a:spcBef>
                <a:spcPct val="0"/>
              </a:spcBef>
              <a:spcAft>
                <a:spcPct val="0"/>
              </a:spcAft>
              <a:buClrTx/>
              <a:buSzTx/>
              <a:buFontTx/>
              <a:buNone/>
              <a:tabLst/>
            </a:pPr>
            <a:r>
              <a:rPr kumimoji="0" lang="es-MX" altLang="es-MX" sz="900" b="0" i="0" u="none" strike="noStrike" cap="none" normalizeH="0" baseline="0" dirty="0">
                <a:ln>
                  <a:noFill/>
                </a:ln>
                <a:solidFill>
                  <a:srgbClr val="000000"/>
                </a:solidFill>
                <a:effectLst/>
                <a:latin typeface="Century Gothic" panose="020B0502020202020204" pitchFamily="34" charset="0"/>
              </a:rPr>
              <a:t>Uno</a:t>
            </a:r>
            <a:endParaRPr kumimoji="0" lang="es-MX" altLang="es-MX" sz="1800" b="0" i="0" u="none" strike="noStrike" cap="none" normalizeH="0" baseline="0" dirty="0">
              <a:ln>
                <a:noFill/>
              </a:ln>
              <a:solidFill>
                <a:schemeClr val="tx1"/>
              </a:solidFill>
              <a:effectLst/>
              <a:latin typeface="Arial" panose="020B0604020202020204" pitchFamily="34" charset="0"/>
            </a:endParaRPr>
          </a:p>
        </p:txBody>
      </p:sp>
      <p:sp>
        <p:nvSpPr>
          <p:cNvPr id="92" name="Rectangle 82">
            <a:extLst>
              <a:ext uri="{FF2B5EF4-FFF2-40B4-BE49-F238E27FC236}">
                <a16:creationId xmlns:a16="http://schemas.microsoft.com/office/drawing/2014/main" xmlns="" id="{E0207239-ABDF-4FFF-A31A-0D49826C091A}"/>
              </a:ext>
            </a:extLst>
          </p:cNvPr>
          <p:cNvSpPr>
            <a:spLocks noChangeArrowheads="1"/>
          </p:cNvSpPr>
          <p:nvPr/>
        </p:nvSpPr>
        <p:spPr bwMode="auto">
          <a:xfrm>
            <a:off x="5212556" y="4832350"/>
            <a:ext cx="62036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s-MX" altLang="es-MX" sz="900" b="0" i="0" u="none" strike="noStrike" cap="none" normalizeH="0" baseline="0" dirty="0">
                <a:ln>
                  <a:noFill/>
                </a:ln>
                <a:solidFill>
                  <a:srgbClr val="000000"/>
                </a:solidFill>
                <a:effectLst/>
                <a:latin typeface="Century Gothic" panose="020B0502020202020204" pitchFamily="34" charset="0"/>
              </a:rPr>
              <a:t>Fibra </a:t>
            </a:r>
          </a:p>
          <a:p>
            <a:pPr marL="0" marR="0" lvl="0" indent="0" algn="l" defTabSz="914400" rtl="0" eaLnBrk="0" fontAlgn="base" latinLnBrk="0" hangingPunct="0">
              <a:lnSpc>
                <a:spcPct val="100000"/>
              </a:lnSpc>
              <a:spcBef>
                <a:spcPct val="0"/>
              </a:spcBef>
              <a:spcAft>
                <a:spcPct val="0"/>
              </a:spcAft>
              <a:buClrTx/>
              <a:buSzTx/>
              <a:buFontTx/>
              <a:buNone/>
              <a:tabLst/>
            </a:pPr>
            <a:r>
              <a:rPr kumimoji="0" lang="es-MX" altLang="es-MX" sz="900" b="0" i="0" u="none" strike="noStrike" cap="none" normalizeH="0" baseline="0" dirty="0" err="1">
                <a:ln>
                  <a:noFill/>
                </a:ln>
                <a:solidFill>
                  <a:srgbClr val="000000"/>
                </a:solidFill>
                <a:effectLst/>
                <a:latin typeface="Century Gothic" panose="020B0502020202020204" pitchFamily="34" charset="0"/>
              </a:rPr>
              <a:t>Macquarie</a:t>
            </a:r>
            <a:endParaRPr kumimoji="0" lang="es-MX" altLang="es-MX" sz="1800" b="0" i="0" u="none" strike="noStrike" cap="none" normalizeH="0" baseline="0" dirty="0">
              <a:ln>
                <a:noFill/>
              </a:ln>
              <a:solidFill>
                <a:schemeClr val="tx1"/>
              </a:solidFill>
              <a:effectLst/>
              <a:latin typeface="Arial" panose="020B0604020202020204" pitchFamily="34" charset="0"/>
            </a:endParaRPr>
          </a:p>
        </p:txBody>
      </p:sp>
      <p:sp>
        <p:nvSpPr>
          <p:cNvPr id="93" name="Rectangle 83">
            <a:extLst>
              <a:ext uri="{FF2B5EF4-FFF2-40B4-BE49-F238E27FC236}">
                <a16:creationId xmlns:a16="http://schemas.microsoft.com/office/drawing/2014/main" xmlns="" id="{2D5F594B-EA1F-4F94-9AFE-261D039630A4}"/>
              </a:ext>
            </a:extLst>
          </p:cNvPr>
          <p:cNvSpPr>
            <a:spLocks noChangeArrowheads="1"/>
          </p:cNvSpPr>
          <p:nvPr/>
        </p:nvSpPr>
        <p:spPr bwMode="auto">
          <a:xfrm>
            <a:off x="4252596" y="5607050"/>
            <a:ext cx="302968"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s-MX" altLang="es-MX" sz="900" b="0" i="0" u="none" strike="noStrike" cap="none" normalizeH="0" baseline="0" dirty="0">
                <a:ln>
                  <a:noFill/>
                </a:ln>
                <a:solidFill>
                  <a:srgbClr val="000000"/>
                </a:solidFill>
                <a:effectLst/>
                <a:latin typeface="Century Gothic" panose="020B0502020202020204" pitchFamily="34" charset="0"/>
              </a:rPr>
              <a:t>Fibra </a:t>
            </a:r>
          </a:p>
          <a:p>
            <a:pPr marL="0" marR="0" lvl="0" indent="0" algn="l" defTabSz="914400" rtl="0" eaLnBrk="0" fontAlgn="base" latinLnBrk="0" hangingPunct="0">
              <a:lnSpc>
                <a:spcPct val="100000"/>
              </a:lnSpc>
              <a:spcBef>
                <a:spcPct val="0"/>
              </a:spcBef>
              <a:spcAft>
                <a:spcPct val="0"/>
              </a:spcAft>
              <a:buClrTx/>
              <a:buSzTx/>
              <a:buFontTx/>
              <a:buNone/>
              <a:tabLst/>
            </a:pPr>
            <a:r>
              <a:rPr kumimoji="0" lang="es-MX" altLang="es-MX" sz="900" b="0" i="0" u="none" strike="noStrike" cap="none" normalizeH="0" baseline="0" dirty="0">
                <a:ln>
                  <a:noFill/>
                </a:ln>
                <a:solidFill>
                  <a:srgbClr val="000000"/>
                </a:solidFill>
                <a:effectLst/>
                <a:latin typeface="Century Gothic" panose="020B0502020202020204" pitchFamily="34" charset="0"/>
              </a:rPr>
              <a:t>Terra</a:t>
            </a:r>
            <a:endParaRPr kumimoji="0" lang="es-MX" altLang="es-MX" sz="1800" b="0" i="0" u="none" strike="noStrike" cap="none" normalizeH="0" baseline="0" dirty="0">
              <a:ln>
                <a:noFill/>
              </a:ln>
              <a:solidFill>
                <a:schemeClr val="tx1"/>
              </a:solidFill>
              <a:effectLst/>
              <a:latin typeface="Arial" panose="020B0604020202020204" pitchFamily="34" charset="0"/>
            </a:endParaRPr>
          </a:p>
        </p:txBody>
      </p:sp>
      <p:sp>
        <p:nvSpPr>
          <p:cNvPr id="94" name="Rectangle 84">
            <a:extLst>
              <a:ext uri="{FF2B5EF4-FFF2-40B4-BE49-F238E27FC236}">
                <a16:creationId xmlns:a16="http://schemas.microsoft.com/office/drawing/2014/main" xmlns="" id="{121410DD-3413-4E59-9A4B-81BA154F5123}"/>
              </a:ext>
            </a:extLst>
          </p:cNvPr>
          <p:cNvSpPr>
            <a:spLocks noChangeArrowheads="1"/>
          </p:cNvSpPr>
          <p:nvPr/>
        </p:nvSpPr>
        <p:spPr bwMode="auto">
          <a:xfrm>
            <a:off x="3281045" y="4729162"/>
            <a:ext cx="42159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s-MX" altLang="es-MX" sz="900" b="0" i="0" u="none" strike="noStrike" cap="none" normalizeH="0" baseline="0" dirty="0">
                <a:ln>
                  <a:noFill/>
                </a:ln>
                <a:solidFill>
                  <a:srgbClr val="000000"/>
                </a:solidFill>
                <a:effectLst/>
                <a:latin typeface="Century Gothic" panose="020B0502020202020204" pitchFamily="34" charset="0"/>
              </a:rPr>
              <a:t>Fibra </a:t>
            </a:r>
          </a:p>
          <a:p>
            <a:pPr marL="0" marR="0" lvl="0" indent="0" algn="l" defTabSz="914400" rtl="0" eaLnBrk="0" fontAlgn="base" latinLnBrk="0" hangingPunct="0">
              <a:lnSpc>
                <a:spcPct val="100000"/>
              </a:lnSpc>
              <a:spcBef>
                <a:spcPct val="0"/>
              </a:spcBef>
              <a:spcAft>
                <a:spcPct val="0"/>
              </a:spcAft>
              <a:buClrTx/>
              <a:buSzTx/>
              <a:buFontTx/>
              <a:buNone/>
              <a:tabLst/>
            </a:pPr>
            <a:r>
              <a:rPr kumimoji="0" lang="es-MX" altLang="es-MX" sz="900" b="0" i="0" u="none" strike="noStrike" cap="none" normalizeH="0" baseline="0" dirty="0" err="1">
                <a:ln>
                  <a:noFill/>
                </a:ln>
                <a:solidFill>
                  <a:srgbClr val="000000"/>
                </a:solidFill>
                <a:effectLst/>
                <a:latin typeface="Century Gothic" panose="020B0502020202020204" pitchFamily="34" charset="0"/>
              </a:rPr>
              <a:t>Prologis</a:t>
            </a:r>
            <a:endParaRPr kumimoji="0" lang="es-MX" altLang="es-MX" sz="1800" b="0" i="0" u="none" strike="noStrike" cap="none" normalizeH="0" baseline="0" dirty="0">
              <a:ln>
                <a:noFill/>
              </a:ln>
              <a:solidFill>
                <a:schemeClr val="tx1"/>
              </a:solidFill>
              <a:effectLst/>
              <a:latin typeface="Arial" panose="020B0604020202020204" pitchFamily="34" charset="0"/>
            </a:endParaRPr>
          </a:p>
        </p:txBody>
      </p:sp>
      <p:sp>
        <p:nvSpPr>
          <p:cNvPr id="95" name="Rectangle 85">
            <a:extLst>
              <a:ext uri="{FF2B5EF4-FFF2-40B4-BE49-F238E27FC236}">
                <a16:creationId xmlns:a16="http://schemas.microsoft.com/office/drawing/2014/main" xmlns="" id="{FD8C9E60-E5A8-4672-847E-07D6FAB10C82}"/>
              </a:ext>
            </a:extLst>
          </p:cNvPr>
          <p:cNvSpPr>
            <a:spLocks noChangeArrowheads="1"/>
          </p:cNvSpPr>
          <p:nvPr/>
        </p:nvSpPr>
        <p:spPr bwMode="auto">
          <a:xfrm>
            <a:off x="3379000" y="3871663"/>
            <a:ext cx="57387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s-MX" altLang="es-MX" sz="900" b="0" i="0" u="none" strike="noStrike" cap="none" normalizeH="0" baseline="0" dirty="0">
                <a:ln>
                  <a:noFill/>
                </a:ln>
                <a:solidFill>
                  <a:srgbClr val="000000"/>
                </a:solidFill>
                <a:effectLst/>
                <a:latin typeface="Century Gothic" panose="020B0502020202020204" pitchFamily="34" charset="0"/>
              </a:rPr>
              <a:t>Fibra </a:t>
            </a:r>
          </a:p>
          <a:p>
            <a:pPr marL="0" marR="0" lvl="0" indent="0" algn="l" defTabSz="914400" rtl="0" eaLnBrk="0" fontAlgn="base" latinLnBrk="0" hangingPunct="0">
              <a:lnSpc>
                <a:spcPct val="100000"/>
              </a:lnSpc>
              <a:spcBef>
                <a:spcPct val="0"/>
              </a:spcBef>
              <a:spcAft>
                <a:spcPct val="0"/>
              </a:spcAft>
              <a:buClrTx/>
              <a:buSzTx/>
              <a:buFontTx/>
              <a:buNone/>
              <a:tabLst/>
            </a:pPr>
            <a:r>
              <a:rPr kumimoji="0" lang="es-MX" altLang="es-MX" sz="900" b="0" i="0" u="none" strike="noStrike" cap="none" normalizeH="0" baseline="0" dirty="0">
                <a:ln>
                  <a:noFill/>
                </a:ln>
                <a:solidFill>
                  <a:srgbClr val="000000"/>
                </a:solidFill>
                <a:effectLst/>
                <a:latin typeface="Century Gothic" panose="020B0502020202020204" pitchFamily="34" charset="0"/>
              </a:rPr>
              <a:t>Monterrey</a:t>
            </a:r>
            <a:endParaRPr kumimoji="0" lang="es-MX" altLang="es-MX" sz="1800" b="0" i="0" u="none" strike="noStrike" cap="none" normalizeH="0" baseline="0" dirty="0">
              <a:ln>
                <a:noFill/>
              </a:ln>
              <a:solidFill>
                <a:schemeClr val="tx1"/>
              </a:solidFill>
              <a:effectLst/>
              <a:latin typeface="Arial" panose="020B0604020202020204" pitchFamily="34" charset="0"/>
            </a:endParaRPr>
          </a:p>
        </p:txBody>
      </p:sp>
      <p:sp>
        <p:nvSpPr>
          <p:cNvPr id="96" name="Rectangle 86">
            <a:extLst>
              <a:ext uri="{FF2B5EF4-FFF2-40B4-BE49-F238E27FC236}">
                <a16:creationId xmlns:a16="http://schemas.microsoft.com/office/drawing/2014/main" xmlns="" id="{2D900B0C-009D-4644-999A-3C0EB5DF5677}"/>
              </a:ext>
            </a:extLst>
          </p:cNvPr>
          <p:cNvSpPr>
            <a:spLocks noChangeArrowheads="1"/>
          </p:cNvSpPr>
          <p:nvPr/>
        </p:nvSpPr>
        <p:spPr bwMode="auto">
          <a:xfrm>
            <a:off x="3797300" y="3406573"/>
            <a:ext cx="270908"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s-MX" altLang="es-MX" sz="800" b="0" i="0" u="none" strike="noStrike" cap="none" normalizeH="0" baseline="0" dirty="0">
                <a:ln>
                  <a:noFill/>
                </a:ln>
                <a:solidFill>
                  <a:srgbClr val="000000"/>
                </a:solidFill>
                <a:effectLst/>
                <a:latin typeface="Century Gothic" panose="020B0502020202020204" pitchFamily="34" charset="0"/>
              </a:rPr>
              <a:t>Fibra </a:t>
            </a:r>
          </a:p>
          <a:p>
            <a:pPr marL="0" marR="0" lvl="0" indent="0" algn="l" defTabSz="914400" rtl="0" eaLnBrk="0" fontAlgn="base" latinLnBrk="0" hangingPunct="0">
              <a:lnSpc>
                <a:spcPct val="100000"/>
              </a:lnSpc>
              <a:spcBef>
                <a:spcPct val="0"/>
              </a:spcBef>
              <a:spcAft>
                <a:spcPct val="0"/>
              </a:spcAft>
              <a:buClrTx/>
              <a:buSzTx/>
              <a:buFontTx/>
              <a:buNone/>
              <a:tabLst/>
            </a:pPr>
            <a:r>
              <a:rPr kumimoji="0" lang="es-MX" altLang="es-MX" sz="800" b="0" i="0" u="none" strike="noStrike" cap="none" normalizeH="0" baseline="0" dirty="0">
                <a:ln>
                  <a:noFill/>
                </a:ln>
                <a:solidFill>
                  <a:srgbClr val="000000"/>
                </a:solidFill>
                <a:effectLst/>
                <a:latin typeface="Century Gothic" panose="020B0502020202020204" pitchFamily="34" charset="0"/>
              </a:rPr>
              <a:t>Uno</a:t>
            </a:r>
            <a:endParaRPr kumimoji="0" lang="es-MX" altLang="es-MX" sz="1600" b="0" i="0" u="none" strike="noStrike" cap="none" normalizeH="0" baseline="0" dirty="0">
              <a:ln>
                <a:noFill/>
              </a:ln>
              <a:solidFill>
                <a:schemeClr val="tx1"/>
              </a:solidFill>
              <a:effectLst/>
              <a:latin typeface="Arial" panose="020B0604020202020204" pitchFamily="34" charset="0"/>
            </a:endParaRPr>
          </a:p>
        </p:txBody>
      </p:sp>
      <p:sp>
        <p:nvSpPr>
          <p:cNvPr id="106" name="Rectangle 96">
            <a:extLst>
              <a:ext uri="{FF2B5EF4-FFF2-40B4-BE49-F238E27FC236}">
                <a16:creationId xmlns:a16="http://schemas.microsoft.com/office/drawing/2014/main" xmlns="" id="{5B476613-4ECC-415D-844B-41B2AE005E5F}"/>
              </a:ext>
            </a:extLst>
          </p:cNvPr>
          <p:cNvSpPr>
            <a:spLocks noChangeArrowheads="1"/>
          </p:cNvSpPr>
          <p:nvPr/>
        </p:nvSpPr>
        <p:spPr bwMode="auto">
          <a:xfrm>
            <a:off x="4863861" y="2427820"/>
            <a:ext cx="302968"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s-MX" altLang="es-MX" sz="900" b="0" i="0" u="none" strike="noStrike" cap="none" normalizeH="0" baseline="0" dirty="0">
                <a:ln>
                  <a:noFill/>
                </a:ln>
                <a:solidFill>
                  <a:srgbClr val="000000"/>
                </a:solidFill>
                <a:effectLst/>
                <a:latin typeface="Century Gothic" panose="020B0502020202020204" pitchFamily="34" charset="0"/>
              </a:rPr>
              <a:t>Fibra </a:t>
            </a:r>
          </a:p>
          <a:p>
            <a:pPr marL="0" marR="0" lvl="0" indent="0" algn="l" defTabSz="914400" rtl="0" eaLnBrk="0" fontAlgn="base" latinLnBrk="0" hangingPunct="0">
              <a:lnSpc>
                <a:spcPct val="100000"/>
              </a:lnSpc>
              <a:spcBef>
                <a:spcPct val="0"/>
              </a:spcBef>
              <a:spcAft>
                <a:spcPct val="0"/>
              </a:spcAft>
              <a:buClrTx/>
              <a:buSzTx/>
              <a:buFontTx/>
              <a:buNone/>
              <a:tabLst/>
            </a:pPr>
            <a:r>
              <a:rPr kumimoji="0" lang="es-MX" altLang="es-MX" sz="900" b="0" i="0" u="none" strike="noStrike" cap="none" normalizeH="0" baseline="0" dirty="0">
                <a:ln>
                  <a:noFill/>
                </a:ln>
                <a:solidFill>
                  <a:srgbClr val="000000"/>
                </a:solidFill>
                <a:effectLst/>
                <a:latin typeface="Century Gothic" panose="020B0502020202020204" pitchFamily="34" charset="0"/>
              </a:rPr>
              <a:t>Uno</a:t>
            </a:r>
            <a:endParaRPr kumimoji="0" lang="es-MX" altLang="es-MX" sz="1800" b="0" i="0" u="none" strike="noStrike" cap="none" normalizeH="0" baseline="0" dirty="0">
              <a:ln>
                <a:noFill/>
              </a:ln>
              <a:solidFill>
                <a:schemeClr val="tx1"/>
              </a:solidFill>
              <a:effectLst/>
              <a:latin typeface="Arial" panose="020B0604020202020204" pitchFamily="34" charset="0"/>
            </a:endParaRPr>
          </a:p>
        </p:txBody>
      </p:sp>
      <p:sp>
        <p:nvSpPr>
          <p:cNvPr id="107" name="Rectangle 97">
            <a:extLst>
              <a:ext uri="{FF2B5EF4-FFF2-40B4-BE49-F238E27FC236}">
                <a16:creationId xmlns:a16="http://schemas.microsoft.com/office/drawing/2014/main" xmlns="" id="{C234F075-B039-435F-9B53-B5150BC453F2}"/>
              </a:ext>
            </a:extLst>
          </p:cNvPr>
          <p:cNvSpPr>
            <a:spLocks noChangeArrowheads="1"/>
          </p:cNvSpPr>
          <p:nvPr/>
        </p:nvSpPr>
        <p:spPr bwMode="auto">
          <a:xfrm>
            <a:off x="6397626" y="3878242"/>
            <a:ext cx="62036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s-MX" altLang="es-MX" sz="900" b="0" i="0" u="none" strike="noStrike" cap="none" normalizeH="0" baseline="0" dirty="0">
                <a:ln>
                  <a:noFill/>
                </a:ln>
                <a:solidFill>
                  <a:srgbClr val="000000"/>
                </a:solidFill>
                <a:effectLst/>
                <a:latin typeface="Century Gothic" panose="020B0502020202020204" pitchFamily="34" charset="0"/>
              </a:rPr>
              <a:t>Fibra </a:t>
            </a:r>
          </a:p>
          <a:p>
            <a:pPr marL="0" marR="0" lvl="0" indent="0" algn="l" defTabSz="914400" rtl="0" eaLnBrk="0" fontAlgn="base" latinLnBrk="0" hangingPunct="0">
              <a:lnSpc>
                <a:spcPct val="100000"/>
              </a:lnSpc>
              <a:spcBef>
                <a:spcPct val="0"/>
              </a:spcBef>
              <a:spcAft>
                <a:spcPct val="0"/>
              </a:spcAft>
              <a:buClrTx/>
              <a:buSzTx/>
              <a:buFontTx/>
              <a:buNone/>
              <a:tabLst/>
            </a:pPr>
            <a:r>
              <a:rPr kumimoji="0" lang="es-MX" altLang="es-MX" sz="900" b="0" i="0" u="none" strike="noStrike" cap="none" normalizeH="0" baseline="0" dirty="0" err="1">
                <a:ln>
                  <a:noFill/>
                </a:ln>
                <a:solidFill>
                  <a:srgbClr val="000000"/>
                </a:solidFill>
                <a:effectLst/>
                <a:latin typeface="Century Gothic" panose="020B0502020202020204" pitchFamily="34" charset="0"/>
              </a:rPr>
              <a:t>Macquarie</a:t>
            </a:r>
            <a:endParaRPr kumimoji="0" lang="es-MX" altLang="es-MX" sz="1800" b="0" i="0" u="none" strike="noStrike" cap="none" normalizeH="0" baseline="0" dirty="0">
              <a:ln>
                <a:noFill/>
              </a:ln>
              <a:solidFill>
                <a:schemeClr val="tx1"/>
              </a:solidFill>
              <a:effectLst/>
              <a:latin typeface="Arial" panose="020B0604020202020204" pitchFamily="34" charset="0"/>
            </a:endParaRPr>
          </a:p>
        </p:txBody>
      </p:sp>
      <p:sp>
        <p:nvSpPr>
          <p:cNvPr id="108" name="Rectangle 98">
            <a:extLst>
              <a:ext uri="{FF2B5EF4-FFF2-40B4-BE49-F238E27FC236}">
                <a16:creationId xmlns:a16="http://schemas.microsoft.com/office/drawing/2014/main" xmlns="" id="{ABF39A95-837C-4CB2-8244-40C5D04DEAA9}"/>
              </a:ext>
            </a:extLst>
          </p:cNvPr>
          <p:cNvSpPr>
            <a:spLocks noChangeArrowheads="1"/>
          </p:cNvSpPr>
          <p:nvPr/>
        </p:nvSpPr>
        <p:spPr bwMode="auto">
          <a:xfrm>
            <a:off x="6160611" y="5657375"/>
            <a:ext cx="302968"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s-MX" altLang="es-MX" sz="900" b="0" i="0" u="none" strike="noStrike" cap="none" normalizeH="0" baseline="0" dirty="0">
                <a:ln>
                  <a:noFill/>
                </a:ln>
                <a:solidFill>
                  <a:srgbClr val="000000"/>
                </a:solidFill>
                <a:effectLst/>
                <a:latin typeface="Century Gothic" panose="020B0502020202020204" pitchFamily="34" charset="0"/>
              </a:rPr>
              <a:t>Fibra </a:t>
            </a:r>
          </a:p>
          <a:p>
            <a:pPr marL="0" marR="0" lvl="0" indent="0" algn="l" defTabSz="914400" rtl="0" eaLnBrk="0" fontAlgn="base" latinLnBrk="0" hangingPunct="0">
              <a:lnSpc>
                <a:spcPct val="100000"/>
              </a:lnSpc>
              <a:spcBef>
                <a:spcPct val="0"/>
              </a:spcBef>
              <a:spcAft>
                <a:spcPct val="0"/>
              </a:spcAft>
              <a:buClrTx/>
              <a:buSzTx/>
              <a:buFontTx/>
              <a:buNone/>
              <a:tabLst/>
            </a:pPr>
            <a:r>
              <a:rPr kumimoji="0" lang="es-MX" altLang="es-MX" sz="900" b="0" i="0" u="none" strike="noStrike" cap="none" normalizeH="0" baseline="0" dirty="0">
                <a:ln>
                  <a:noFill/>
                </a:ln>
                <a:solidFill>
                  <a:srgbClr val="000000"/>
                </a:solidFill>
                <a:effectLst/>
                <a:latin typeface="Century Gothic" panose="020B0502020202020204" pitchFamily="34" charset="0"/>
              </a:rPr>
              <a:t>Terra</a:t>
            </a:r>
            <a:endParaRPr kumimoji="0" lang="es-MX" altLang="es-MX" sz="1800" b="0" i="0" u="none" strike="noStrike" cap="none" normalizeH="0" baseline="0" dirty="0">
              <a:ln>
                <a:noFill/>
              </a:ln>
              <a:solidFill>
                <a:schemeClr val="tx1"/>
              </a:solidFill>
              <a:effectLst/>
              <a:latin typeface="Arial" panose="020B0604020202020204" pitchFamily="34" charset="0"/>
            </a:endParaRPr>
          </a:p>
        </p:txBody>
      </p:sp>
      <p:sp>
        <p:nvSpPr>
          <p:cNvPr id="109" name="Rectangle 99">
            <a:extLst>
              <a:ext uri="{FF2B5EF4-FFF2-40B4-BE49-F238E27FC236}">
                <a16:creationId xmlns:a16="http://schemas.microsoft.com/office/drawing/2014/main" xmlns="" id="{1A7A265C-4EEE-4C3D-AC2F-130E1CEC7A31}"/>
              </a:ext>
            </a:extLst>
          </p:cNvPr>
          <p:cNvSpPr>
            <a:spLocks noChangeArrowheads="1"/>
          </p:cNvSpPr>
          <p:nvPr/>
        </p:nvSpPr>
        <p:spPr bwMode="auto">
          <a:xfrm>
            <a:off x="2135531" y="4601772"/>
            <a:ext cx="42159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s-MX" altLang="es-MX" sz="900" b="0" i="0" u="none" strike="noStrike" cap="none" normalizeH="0" baseline="0" dirty="0">
                <a:ln>
                  <a:noFill/>
                </a:ln>
                <a:solidFill>
                  <a:srgbClr val="000000"/>
                </a:solidFill>
                <a:effectLst/>
                <a:latin typeface="Century Gothic" panose="020B0502020202020204" pitchFamily="34" charset="0"/>
              </a:rPr>
              <a:t>Fibra </a:t>
            </a:r>
          </a:p>
          <a:p>
            <a:pPr marL="0" marR="0" lvl="0" indent="0" algn="l" defTabSz="914400" rtl="0" eaLnBrk="0" fontAlgn="base" latinLnBrk="0" hangingPunct="0">
              <a:lnSpc>
                <a:spcPct val="100000"/>
              </a:lnSpc>
              <a:spcBef>
                <a:spcPct val="0"/>
              </a:spcBef>
              <a:spcAft>
                <a:spcPct val="0"/>
              </a:spcAft>
              <a:buClrTx/>
              <a:buSzTx/>
              <a:buFontTx/>
              <a:buNone/>
              <a:tabLst/>
            </a:pPr>
            <a:r>
              <a:rPr kumimoji="0" lang="es-MX" altLang="es-MX" sz="900" b="0" i="0" u="none" strike="noStrike" cap="none" normalizeH="0" baseline="0" dirty="0" err="1">
                <a:ln>
                  <a:noFill/>
                </a:ln>
                <a:solidFill>
                  <a:srgbClr val="000000"/>
                </a:solidFill>
                <a:effectLst/>
                <a:latin typeface="Century Gothic" panose="020B0502020202020204" pitchFamily="34" charset="0"/>
              </a:rPr>
              <a:t>Prologis</a:t>
            </a:r>
            <a:endParaRPr kumimoji="0" lang="es-MX" altLang="es-MX" sz="1800" b="0" i="0" u="none" strike="noStrike" cap="none" normalizeH="0" baseline="0" dirty="0">
              <a:ln>
                <a:noFill/>
              </a:ln>
              <a:solidFill>
                <a:schemeClr val="tx1"/>
              </a:solidFill>
              <a:effectLst/>
              <a:latin typeface="Arial" panose="020B0604020202020204" pitchFamily="34" charset="0"/>
            </a:endParaRPr>
          </a:p>
        </p:txBody>
      </p:sp>
      <p:sp>
        <p:nvSpPr>
          <p:cNvPr id="110" name="Rectangle 100">
            <a:extLst>
              <a:ext uri="{FF2B5EF4-FFF2-40B4-BE49-F238E27FC236}">
                <a16:creationId xmlns:a16="http://schemas.microsoft.com/office/drawing/2014/main" xmlns="" id="{15D00872-8B72-41A5-9FAB-565A4627F0FE}"/>
              </a:ext>
            </a:extLst>
          </p:cNvPr>
          <p:cNvSpPr>
            <a:spLocks noChangeArrowheads="1"/>
          </p:cNvSpPr>
          <p:nvPr/>
        </p:nvSpPr>
        <p:spPr bwMode="auto">
          <a:xfrm>
            <a:off x="2302676" y="3275504"/>
            <a:ext cx="57387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s-MX" altLang="es-MX" sz="900" b="0" i="0" u="none" strike="noStrike" cap="none" normalizeH="0" baseline="0" dirty="0">
                <a:ln>
                  <a:noFill/>
                </a:ln>
                <a:solidFill>
                  <a:srgbClr val="000000"/>
                </a:solidFill>
                <a:effectLst/>
                <a:latin typeface="Century Gothic" panose="020B0502020202020204" pitchFamily="34" charset="0"/>
              </a:rPr>
              <a:t>Fibra </a:t>
            </a:r>
          </a:p>
          <a:p>
            <a:pPr marL="0" marR="0" lvl="0" indent="0" algn="l" defTabSz="914400" rtl="0" eaLnBrk="0" fontAlgn="base" latinLnBrk="0" hangingPunct="0">
              <a:lnSpc>
                <a:spcPct val="100000"/>
              </a:lnSpc>
              <a:spcBef>
                <a:spcPct val="0"/>
              </a:spcBef>
              <a:spcAft>
                <a:spcPct val="0"/>
              </a:spcAft>
              <a:buClrTx/>
              <a:buSzTx/>
              <a:buFontTx/>
              <a:buNone/>
              <a:tabLst/>
            </a:pPr>
            <a:r>
              <a:rPr kumimoji="0" lang="es-MX" altLang="es-MX" sz="900" b="0" i="0" u="none" strike="noStrike" cap="none" normalizeH="0" baseline="0" dirty="0">
                <a:ln>
                  <a:noFill/>
                </a:ln>
                <a:solidFill>
                  <a:srgbClr val="000000"/>
                </a:solidFill>
                <a:effectLst/>
                <a:latin typeface="Century Gothic" panose="020B0502020202020204" pitchFamily="34" charset="0"/>
              </a:rPr>
              <a:t>Monterrey</a:t>
            </a:r>
            <a:endParaRPr kumimoji="0" lang="es-MX" altLang="es-MX" sz="1800" b="0" i="0" u="none" strike="noStrike" cap="none" normalizeH="0" baseline="0" dirty="0">
              <a:ln>
                <a:noFill/>
              </a:ln>
              <a:solidFill>
                <a:schemeClr val="tx1"/>
              </a:solidFill>
              <a:effectLst/>
              <a:latin typeface="Arial" panose="020B0604020202020204" pitchFamily="34" charset="0"/>
            </a:endParaRPr>
          </a:p>
        </p:txBody>
      </p:sp>
      <p:sp>
        <p:nvSpPr>
          <p:cNvPr id="121" name="Rectangle 111">
            <a:extLst>
              <a:ext uri="{FF2B5EF4-FFF2-40B4-BE49-F238E27FC236}">
                <a16:creationId xmlns:a16="http://schemas.microsoft.com/office/drawing/2014/main" xmlns="" id="{401AB153-800C-4938-9A6E-BB39EB035797}"/>
              </a:ext>
            </a:extLst>
          </p:cNvPr>
          <p:cNvSpPr>
            <a:spLocks noChangeArrowheads="1"/>
          </p:cNvSpPr>
          <p:nvPr/>
        </p:nvSpPr>
        <p:spPr bwMode="auto">
          <a:xfrm>
            <a:off x="2737643" y="1787503"/>
            <a:ext cx="3929063" cy="257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s-MX" altLang="es-MX" sz="1400" b="1" i="0" u="none" strike="noStrike" cap="none" normalizeH="0" baseline="0" dirty="0">
                <a:ln>
                  <a:noFill/>
                </a:ln>
                <a:solidFill>
                  <a:srgbClr val="000000"/>
                </a:solidFill>
                <a:effectLst/>
                <a:latin typeface="Century Gothic" panose="020B0502020202020204" pitchFamily="34" charset="0"/>
              </a:rPr>
              <a:t>Exposición del FANVIT a Fibras, por sector</a:t>
            </a:r>
            <a:endParaRPr kumimoji="0" lang="es-MX" altLang="es-MX" sz="1800" b="0" i="0" u="none" strike="noStrike" cap="none" normalizeH="0" baseline="0" dirty="0">
              <a:ln>
                <a:noFill/>
              </a:ln>
              <a:solidFill>
                <a:schemeClr val="tx1"/>
              </a:solidFill>
              <a:effectLst/>
              <a:latin typeface="Arial" panose="020B0604020202020204" pitchFamily="34" charset="0"/>
            </a:endParaRPr>
          </a:p>
        </p:txBody>
      </p:sp>
      <p:sp>
        <p:nvSpPr>
          <p:cNvPr id="123" name="Rectangle 96">
            <a:extLst>
              <a:ext uri="{FF2B5EF4-FFF2-40B4-BE49-F238E27FC236}">
                <a16:creationId xmlns:a16="http://schemas.microsoft.com/office/drawing/2014/main" xmlns="" id="{FD28F7B0-FD9F-49E1-BB95-AFF17BD29D0D}"/>
              </a:ext>
            </a:extLst>
          </p:cNvPr>
          <p:cNvSpPr>
            <a:spLocks noChangeArrowheads="1"/>
          </p:cNvSpPr>
          <p:nvPr/>
        </p:nvSpPr>
        <p:spPr bwMode="auto">
          <a:xfrm>
            <a:off x="3241249" y="2709089"/>
            <a:ext cx="302968"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s-MX" altLang="es-MX" sz="900" b="0" i="0" u="none" strike="noStrike" cap="none" normalizeH="0" baseline="0" dirty="0">
                <a:ln>
                  <a:noFill/>
                </a:ln>
                <a:solidFill>
                  <a:srgbClr val="000000"/>
                </a:solidFill>
                <a:effectLst/>
                <a:latin typeface="Century Gothic" panose="020B0502020202020204" pitchFamily="34" charset="0"/>
              </a:rPr>
              <a:t>Fibra </a:t>
            </a:r>
          </a:p>
          <a:p>
            <a:pPr marL="0" marR="0" lvl="0" indent="0" algn="l" defTabSz="914400" rtl="0" eaLnBrk="0" fontAlgn="base" latinLnBrk="0" hangingPunct="0">
              <a:lnSpc>
                <a:spcPct val="100000"/>
              </a:lnSpc>
              <a:spcBef>
                <a:spcPct val="0"/>
              </a:spcBef>
              <a:spcAft>
                <a:spcPct val="0"/>
              </a:spcAft>
              <a:buClrTx/>
              <a:buSzTx/>
              <a:buFontTx/>
              <a:buNone/>
              <a:tabLst/>
            </a:pPr>
            <a:r>
              <a:rPr kumimoji="0" lang="es-MX" altLang="es-MX" sz="900" b="0" i="0" u="none" strike="noStrike" cap="none" normalizeH="0" baseline="0" dirty="0">
                <a:ln>
                  <a:noFill/>
                </a:ln>
                <a:solidFill>
                  <a:srgbClr val="000000"/>
                </a:solidFill>
                <a:effectLst/>
                <a:latin typeface="Century Gothic" panose="020B0502020202020204" pitchFamily="34" charset="0"/>
              </a:rPr>
              <a:t>Uno</a:t>
            </a:r>
            <a:endParaRPr kumimoji="0" lang="es-MX" altLang="es-MX" sz="1800" b="0" i="0" u="none" strike="noStrike" cap="none" normalizeH="0" baseline="0" dirty="0">
              <a:ln>
                <a:noFill/>
              </a:ln>
              <a:solidFill>
                <a:schemeClr val="tx1"/>
              </a:solidFill>
              <a:effectLst/>
              <a:latin typeface="Arial" panose="020B0604020202020204" pitchFamily="34" charset="0"/>
            </a:endParaRPr>
          </a:p>
        </p:txBody>
      </p:sp>
      <p:sp>
        <p:nvSpPr>
          <p:cNvPr id="124" name="Rectangle 96">
            <a:extLst>
              <a:ext uri="{FF2B5EF4-FFF2-40B4-BE49-F238E27FC236}">
                <a16:creationId xmlns:a16="http://schemas.microsoft.com/office/drawing/2014/main" xmlns="" id="{99AC23B6-4B6C-43DC-91DD-8BCFC5D24D16}"/>
              </a:ext>
            </a:extLst>
          </p:cNvPr>
          <p:cNvSpPr>
            <a:spLocks noChangeArrowheads="1"/>
          </p:cNvSpPr>
          <p:nvPr/>
        </p:nvSpPr>
        <p:spPr bwMode="auto">
          <a:xfrm>
            <a:off x="3922676" y="2382610"/>
            <a:ext cx="270908"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s-MX" altLang="es-MX" sz="800" b="0" i="0" u="none" strike="noStrike" cap="none" normalizeH="0" baseline="0" dirty="0">
                <a:ln>
                  <a:noFill/>
                </a:ln>
                <a:solidFill>
                  <a:srgbClr val="000000"/>
                </a:solidFill>
                <a:effectLst/>
                <a:latin typeface="Century Gothic" panose="020B0502020202020204" pitchFamily="34" charset="0"/>
              </a:rPr>
              <a:t>Fibra </a:t>
            </a:r>
          </a:p>
          <a:p>
            <a:pPr marL="0" marR="0" lvl="0" indent="0" algn="l" defTabSz="914400" rtl="0" eaLnBrk="0" fontAlgn="base" latinLnBrk="0" hangingPunct="0">
              <a:lnSpc>
                <a:spcPct val="100000"/>
              </a:lnSpc>
              <a:spcBef>
                <a:spcPct val="0"/>
              </a:spcBef>
              <a:spcAft>
                <a:spcPct val="0"/>
              </a:spcAft>
              <a:buClrTx/>
              <a:buSzTx/>
              <a:buFontTx/>
              <a:buNone/>
              <a:tabLst/>
            </a:pPr>
            <a:r>
              <a:rPr kumimoji="0" lang="es-MX" altLang="es-MX" sz="800" b="0" i="0" u="none" strike="noStrike" cap="none" normalizeH="0" baseline="0" dirty="0">
                <a:ln>
                  <a:noFill/>
                </a:ln>
                <a:solidFill>
                  <a:srgbClr val="000000"/>
                </a:solidFill>
                <a:effectLst/>
                <a:latin typeface="Century Gothic" panose="020B0502020202020204" pitchFamily="34" charset="0"/>
              </a:rPr>
              <a:t>Uno</a:t>
            </a:r>
            <a:endParaRPr kumimoji="0" lang="es-MX" altLang="es-MX" sz="1600" b="0" i="0" u="none" strike="noStrike" cap="none" normalizeH="0" baseline="0" dirty="0">
              <a:ln>
                <a:noFill/>
              </a:ln>
              <a:solidFill>
                <a:schemeClr val="tx1"/>
              </a:solidFill>
              <a:effectLst/>
              <a:latin typeface="Arial" panose="020B0604020202020204" pitchFamily="34" charset="0"/>
            </a:endParaRPr>
          </a:p>
        </p:txBody>
      </p:sp>
      <p:sp>
        <p:nvSpPr>
          <p:cNvPr id="125" name="Rectangle 85">
            <a:extLst>
              <a:ext uri="{FF2B5EF4-FFF2-40B4-BE49-F238E27FC236}">
                <a16:creationId xmlns:a16="http://schemas.microsoft.com/office/drawing/2014/main" xmlns="" id="{E22CC732-8D1B-4A6B-903D-EE165B531813}"/>
              </a:ext>
            </a:extLst>
          </p:cNvPr>
          <p:cNvSpPr>
            <a:spLocks noChangeArrowheads="1"/>
          </p:cNvSpPr>
          <p:nvPr/>
        </p:nvSpPr>
        <p:spPr bwMode="auto">
          <a:xfrm>
            <a:off x="4228025" y="2375713"/>
            <a:ext cx="270908"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s-MX" altLang="es-MX" sz="800" b="0" i="0" u="none" strike="noStrike" cap="none" normalizeH="0" baseline="0" dirty="0">
                <a:ln>
                  <a:noFill/>
                </a:ln>
                <a:solidFill>
                  <a:srgbClr val="000000"/>
                </a:solidFill>
                <a:effectLst/>
                <a:latin typeface="Century Gothic" panose="020B0502020202020204" pitchFamily="34" charset="0"/>
              </a:rPr>
              <a:t>Fibra </a:t>
            </a:r>
          </a:p>
          <a:p>
            <a:pPr marL="0" marR="0" lvl="0" indent="0" algn="l" defTabSz="914400" rtl="0" eaLnBrk="0" fontAlgn="base" latinLnBrk="0" hangingPunct="0">
              <a:lnSpc>
                <a:spcPct val="100000"/>
              </a:lnSpc>
              <a:spcBef>
                <a:spcPct val="0"/>
              </a:spcBef>
              <a:spcAft>
                <a:spcPct val="0"/>
              </a:spcAft>
              <a:buClrTx/>
              <a:buSzTx/>
              <a:buFontTx/>
              <a:buNone/>
              <a:tabLst/>
            </a:pPr>
            <a:r>
              <a:rPr kumimoji="0" lang="es-MX" altLang="es-MX" sz="800" b="0" i="0" u="none" strike="noStrike" cap="none" normalizeH="0" baseline="0" dirty="0" err="1">
                <a:ln>
                  <a:noFill/>
                </a:ln>
                <a:solidFill>
                  <a:srgbClr val="000000"/>
                </a:solidFill>
                <a:effectLst/>
                <a:latin typeface="Century Gothic" panose="020B0502020202020204" pitchFamily="34" charset="0"/>
              </a:rPr>
              <a:t>Mty</a:t>
            </a:r>
            <a:endParaRPr kumimoji="0" lang="es-MX" altLang="es-MX" sz="1600" b="0" i="0" u="none" strike="noStrike" cap="none" normalizeH="0" baseline="0" dirty="0">
              <a:ln>
                <a:noFill/>
              </a:ln>
              <a:solidFill>
                <a:schemeClr val="tx1"/>
              </a:solidFill>
              <a:effectLst/>
              <a:latin typeface="Arial" panose="020B0604020202020204" pitchFamily="34" charset="0"/>
            </a:endParaRPr>
          </a:p>
        </p:txBody>
      </p:sp>
      <p:cxnSp>
        <p:nvCxnSpPr>
          <p:cNvPr id="128" name="Conector recto 127">
            <a:extLst>
              <a:ext uri="{FF2B5EF4-FFF2-40B4-BE49-F238E27FC236}">
                <a16:creationId xmlns:a16="http://schemas.microsoft.com/office/drawing/2014/main" xmlns="" id="{F9BBB7EB-0BD3-469D-89BF-FCEC1A368F5E}"/>
              </a:ext>
            </a:extLst>
          </p:cNvPr>
          <p:cNvCxnSpPr>
            <a:cxnSpLocks/>
            <a:endCxn id="15" idx="0"/>
          </p:cNvCxnSpPr>
          <p:nvPr/>
        </p:nvCxnSpPr>
        <p:spPr>
          <a:xfrm flipH="1" flipV="1">
            <a:off x="4576763" y="3019425"/>
            <a:ext cx="873" cy="1472978"/>
          </a:xfrm>
          <a:prstGeom prst="line">
            <a:avLst/>
          </a:prstGeom>
          <a:ln>
            <a:solidFill>
              <a:schemeClr val="tx1"/>
            </a:solidFill>
            <a:prstDash val="sysDash"/>
          </a:ln>
          <a:effectLst/>
        </p:spPr>
        <p:style>
          <a:lnRef idx="2">
            <a:schemeClr val="accent1"/>
          </a:lnRef>
          <a:fillRef idx="0">
            <a:schemeClr val="accent1"/>
          </a:fillRef>
          <a:effectRef idx="1">
            <a:schemeClr val="accent1"/>
          </a:effectRef>
          <a:fontRef idx="minor">
            <a:schemeClr val="tx1"/>
          </a:fontRef>
        </p:style>
      </p:cxnSp>
      <p:cxnSp>
        <p:nvCxnSpPr>
          <p:cNvPr id="130" name="Conector recto 129">
            <a:extLst>
              <a:ext uri="{FF2B5EF4-FFF2-40B4-BE49-F238E27FC236}">
                <a16:creationId xmlns:a16="http://schemas.microsoft.com/office/drawing/2014/main" xmlns="" id="{B9D7BB24-BCC6-4CC8-8088-AA318992C6E0}"/>
              </a:ext>
            </a:extLst>
          </p:cNvPr>
          <p:cNvCxnSpPr>
            <a:cxnSpLocks/>
          </p:cNvCxnSpPr>
          <p:nvPr/>
        </p:nvCxnSpPr>
        <p:spPr>
          <a:xfrm flipH="1" flipV="1">
            <a:off x="3345284" y="3605798"/>
            <a:ext cx="1240766" cy="931933"/>
          </a:xfrm>
          <a:prstGeom prst="line">
            <a:avLst/>
          </a:prstGeom>
          <a:ln>
            <a:solidFill>
              <a:schemeClr val="tx1"/>
            </a:solidFill>
            <a:prstDash val="sysDash"/>
          </a:ln>
          <a:effectLst/>
        </p:spPr>
        <p:style>
          <a:lnRef idx="2">
            <a:schemeClr val="accent1"/>
          </a:lnRef>
          <a:fillRef idx="0">
            <a:schemeClr val="accent1"/>
          </a:fillRef>
          <a:effectRef idx="1">
            <a:schemeClr val="accent1"/>
          </a:effectRef>
          <a:fontRef idx="minor">
            <a:schemeClr val="tx1"/>
          </a:fontRef>
        </p:style>
      </p:cxnSp>
      <p:cxnSp>
        <p:nvCxnSpPr>
          <p:cNvPr id="132" name="Conector recto 131">
            <a:extLst>
              <a:ext uri="{FF2B5EF4-FFF2-40B4-BE49-F238E27FC236}">
                <a16:creationId xmlns:a16="http://schemas.microsoft.com/office/drawing/2014/main" xmlns="" id="{91ABF4FC-F644-4C64-BED2-A9C50C0A4660}"/>
              </a:ext>
            </a:extLst>
          </p:cNvPr>
          <p:cNvCxnSpPr>
            <a:cxnSpLocks/>
          </p:cNvCxnSpPr>
          <p:nvPr/>
        </p:nvCxnSpPr>
        <p:spPr>
          <a:xfrm flipH="1" flipV="1">
            <a:off x="4236330" y="3049555"/>
            <a:ext cx="349720" cy="1488176"/>
          </a:xfrm>
          <a:prstGeom prst="line">
            <a:avLst/>
          </a:prstGeom>
          <a:ln>
            <a:solidFill>
              <a:schemeClr val="tx1"/>
            </a:solidFill>
            <a:prstDash val="sysDash"/>
          </a:ln>
          <a:effectLst/>
        </p:spPr>
        <p:style>
          <a:lnRef idx="2">
            <a:schemeClr val="accent1"/>
          </a:lnRef>
          <a:fillRef idx="0">
            <a:schemeClr val="accent1"/>
          </a:fillRef>
          <a:effectRef idx="1">
            <a:schemeClr val="accent1"/>
          </a:effectRef>
          <a:fontRef idx="minor">
            <a:schemeClr val="tx1"/>
          </a:fontRef>
        </p:style>
      </p:cxnSp>
      <p:cxnSp>
        <p:nvCxnSpPr>
          <p:cNvPr id="135" name="Conector recto 134">
            <a:extLst>
              <a:ext uri="{FF2B5EF4-FFF2-40B4-BE49-F238E27FC236}">
                <a16:creationId xmlns:a16="http://schemas.microsoft.com/office/drawing/2014/main" xmlns="" id="{69D0A9C5-13D2-4FC5-A63A-06144E7E6756}"/>
              </a:ext>
            </a:extLst>
          </p:cNvPr>
          <p:cNvCxnSpPr>
            <a:cxnSpLocks/>
          </p:cNvCxnSpPr>
          <p:nvPr/>
        </p:nvCxnSpPr>
        <p:spPr>
          <a:xfrm flipH="1" flipV="1">
            <a:off x="4566109" y="2267871"/>
            <a:ext cx="874" cy="580417"/>
          </a:xfrm>
          <a:prstGeom prst="line">
            <a:avLst/>
          </a:prstGeom>
          <a:ln>
            <a:solidFill>
              <a:srgbClr val="FF0000"/>
            </a:solidFill>
            <a:prstDash val="sysDash"/>
          </a:ln>
          <a:effectLst/>
        </p:spPr>
        <p:style>
          <a:lnRef idx="2">
            <a:schemeClr val="accent1"/>
          </a:lnRef>
          <a:fillRef idx="0">
            <a:schemeClr val="accent1"/>
          </a:fillRef>
          <a:effectRef idx="1">
            <a:schemeClr val="accent1"/>
          </a:effectRef>
          <a:fontRef idx="minor">
            <a:schemeClr val="tx1"/>
          </a:fontRef>
        </p:style>
      </p:cxnSp>
      <p:cxnSp>
        <p:nvCxnSpPr>
          <p:cNvPr id="137" name="Conector recto 136">
            <a:extLst>
              <a:ext uri="{FF2B5EF4-FFF2-40B4-BE49-F238E27FC236}">
                <a16:creationId xmlns:a16="http://schemas.microsoft.com/office/drawing/2014/main" xmlns="" id="{118FA0AC-2F90-4014-BA94-640F679D7C23}"/>
              </a:ext>
            </a:extLst>
          </p:cNvPr>
          <p:cNvCxnSpPr>
            <a:cxnSpLocks/>
          </p:cNvCxnSpPr>
          <p:nvPr/>
        </p:nvCxnSpPr>
        <p:spPr>
          <a:xfrm flipH="1" flipV="1">
            <a:off x="3003471" y="2743030"/>
            <a:ext cx="478711" cy="526054"/>
          </a:xfrm>
          <a:prstGeom prst="line">
            <a:avLst/>
          </a:prstGeom>
          <a:ln>
            <a:solidFill>
              <a:srgbClr val="FF0000"/>
            </a:solidFill>
            <a:prstDash val="sysDash"/>
          </a:ln>
          <a:effectLst/>
        </p:spPr>
        <p:style>
          <a:lnRef idx="2">
            <a:schemeClr val="accent1"/>
          </a:lnRef>
          <a:fillRef idx="0">
            <a:schemeClr val="accent1"/>
          </a:fillRef>
          <a:effectRef idx="1">
            <a:schemeClr val="accent1"/>
          </a:effectRef>
          <a:fontRef idx="minor">
            <a:schemeClr val="tx1"/>
          </a:fontRef>
        </p:style>
      </p:cxnSp>
      <p:cxnSp>
        <p:nvCxnSpPr>
          <p:cNvPr id="139" name="Conector recto 138">
            <a:extLst>
              <a:ext uri="{FF2B5EF4-FFF2-40B4-BE49-F238E27FC236}">
                <a16:creationId xmlns:a16="http://schemas.microsoft.com/office/drawing/2014/main" xmlns="" id="{3004F973-A5A7-4376-8BB6-B205066EF58E}"/>
              </a:ext>
            </a:extLst>
          </p:cNvPr>
          <p:cNvCxnSpPr>
            <a:cxnSpLocks/>
            <a:stCxn id="84" idx="3"/>
          </p:cNvCxnSpPr>
          <p:nvPr/>
        </p:nvCxnSpPr>
        <p:spPr>
          <a:xfrm flipH="1" flipV="1">
            <a:off x="3819248" y="2349183"/>
            <a:ext cx="185524" cy="613092"/>
          </a:xfrm>
          <a:prstGeom prst="line">
            <a:avLst/>
          </a:prstGeom>
          <a:ln>
            <a:solidFill>
              <a:srgbClr val="FF0000"/>
            </a:solidFill>
            <a:prstDash val="sysDash"/>
          </a:ln>
          <a:effectLst/>
        </p:spPr>
        <p:style>
          <a:lnRef idx="2">
            <a:schemeClr val="accent1"/>
          </a:lnRef>
          <a:fillRef idx="0">
            <a:schemeClr val="accent1"/>
          </a:fillRef>
          <a:effectRef idx="1">
            <a:schemeClr val="accent1"/>
          </a:effectRef>
          <a:fontRef idx="minor">
            <a:schemeClr val="tx1"/>
          </a:fontRef>
        </p:style>
      </p:cxnSp>
      <p:sp>
        <p:nvSpPr>
          <p:cNvPr id="142" name="Rectangle 85">
            <a:extLst>
              <a:ext uri="{FF2B5EF4-FFF2-40B4-BE49-F238E27FC236}">
                <a16:creationId xmlns:a16="http://schemas.microsoft.com/office/drawing/2014/main" xmlns="" id="{A0548878-346B-427E-8FFB-BFE8D1D6D368}"/>
              </a:ext>
            </a:extLst>
          </p:cNvPr>
          <p:cNvSpPr>
            <a:spLocks noChangeArrowheads="1"/>
          </p:cNvSpPr>
          <p:nvPr/>
        </p:nvSpPr>
        <p:spPr bwMode="auto">
          <a:xfrm>
            <a:off x="3627767" y="2451665"/>
            <a:ext cx="270908"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s-MX" altLang="es-MX" sz="800" b="0" i="0" u="none" strike="noStrike" cap="none" normalizeH="0" baseline="0" dirty="0">
                <a:ln>
                  <a:noFill/>
                </a:ln>
                <a:solidFill>
                  <a:srgbClr val="000000"/>
                </a:solidFill>
                <a:effectLst/>
                <a:latin typeface="Century Gothic" panose="020B0502020202020204" pitchFamily="34" charset="0"/>
              </a:rPr>
              <a:t>Fibra </a:t>
            </a:r>
          </a:p>
          <a:p>
            <a:pPr marL="0" marR="0" lvl="0" indent="0" algn="l" defTabSz="914400" rtl="0" eaLnBrk="0" fontAlgn="base" latinLnBrk="0" hangingPunct="0">
              <a:lnSpc>
                <a:spcPct val="100000"/>
              </a:lnSpc>
              <a:spcBef>
                <a:spcPct val="0"/>
              </a:spcBef>
              <a:spcAft>
                <a:spcPct val="0"/>
              </a:spcAft>
              <a:buClrTx/>
              <a:buSzTx/>
              <a:buFontTx/>
              <a:buNone/>
              <a:tabLst/>
            </a:pPr>
            <a:r>
              <a:rPr kumimoji="0" lang="es-MX" altLang="es-MX" sz="800" b="0" i="0" u="none" strike="noStrike" cap="none" normalizeH="0" baseline="0" dirty="0" err="1">
                <a:ln>
                  <a:noFill/>
                </a:ln>
                <a:solidFill>
                  <a:srgbClr val="000000"/>
                </a:solidFill>
                <a:effectLst/>
                <a:latin typeface="Century Gothic" panose="020B0502020202020204" pitchFamily="34" charset="0"/>
              </a:rPr>
              <a:t>Mty</a:t>
            </a:r>
            <a:endParaRPr kumimoji="0" lang="es-MX" altLang="es-MX" sz="1600" b="0" i="0" u="none" strike="noStrike" cap="none" normalizeH="0" baseline="0" dirty="0">
              <a:ln>
                <a:noFill/>
              </a:ln>
              <a:solidFill>
                <a:schemeClr val="tx1"/>
              </a:solidFill>
              <a:effectLst/>
              <a:latin typeface="Arial" panose="020B0604020202020204" pitchFamily="34" charset="0"/>
            </a:endParaRPr>
          </a:p>
        </p:txBody>
      </p:sp>
      <p:sp>
        <p:nvSpPr>
          <p:cNvPr id="143" name="Rectangle 97">
            <a:extLst>
              <a:ext uri="{FF2B5EF4-FFF2-40B4-BE49-F238E27FC236}">
                <a16:creationId xmlns:a16="http://schemas.microsoft.com/office/drawing/2014/main" xmlns="" id="{D3D6B268-0952-455B-86AB-EB9AE7F86B13}"/>
              </a:ext>
            </a:extLst>
          </p:cNvPr>
          <p:cNvSpPr>
            <a:spLocks noChangeArrowheads="1"/>
          </p:cNvSpPr>
          <p:nvPr/>
        </p:nvSpPr>
        <p:spPr bwMode="auto">
          <a:xfrm>
            <a:off x="3717240" y="4535259"/>
            <a:ext cx="1628651" cy="215444"/>
          </a:xfrm>
          <a:prstGeom prst="rect">
            <a:avLst/>
          </a:prstGeom>
          <a:solidFill>
            <a:schemeClr val="bg1">
              <a:lumMod val="85000"/>
            </a:schemeClr>
          </a:solidFill>
          <a:ln>
            <a:noFill/>
          </a:ln>
        </p:spPr>
        <p:txBody>
          <a:bodyPr vert="horz" wrap="none" lIns="0" tIns="0" rIns="0" bIns="0" numCol="1" anchor="t" anchorCtr="0" compatLnSpc="1">
            <a:prstTxWarp prst="textNoShape">
              <a:avLst/>
            </a:prstTxWarp>
            <a:spAutoFit/>
          </a:bodyPr>
          <a:lstStyle>
            <a:lvl1pPr>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s-MX" altLang="es-MX" sz="1400" b="1" i="0" u="none" strike="noStrike" cap="none" normalizeH="0" baseline="0" dirty="0">
                <a:ln>
                  <a:noFill/>
                </a:ln>
                <a:solidFill>
                  <a:srgbClr val="000000"/>
                </a:solidFill>
                <a:effectLst/>
                <a:latin typeface="Century Gothic" panose="020B0502020202020204" pitchFamily="34" charset="0"/>
              </a:rPr>
              <a:t>14 de julio de 2017</a:t>
            </a:r>
            <a:endParaRPr kumimoji="0" lang="es-MX" altLang="es-MX" sz="3600" b="1" i="0" u="none" strike="noStrike" cap="none" normalizeH="0" baseline="0" dirty="0">
              <a:ln>
                <a:noFill/>
              </a:ln>
              <a:solidFill>
                <a:schemeClr val="tx1"/>
              </a:solidFill>
              <a:effectLst/>
              <a:latin typeface="Arial" panose="020B0604020202020204" pitchFamily="34" charset="0"/>
            </a:endParaRPr>
          </a:p>
        </p:txBody>
      </p:sp>
      <p:sp>
        <p:nvSpPr>
          <p:cNvPr id="144" name="Rectangle 97">
            <a:extLst>
              <a:ext uri="{FF2B5EF4-FFF2-40B4-BE49-F238E27FC236}">
                <a16:creationId xmlns:a16="http://schemas.microsoft.com/office/drawing/2014/main" xmlns="" id="{2BFE8205-08D6-414A-B3E6-556E586C9E27}"/>
              </a:ext>
            </a:extLst>
          </p:cNvPr>
          <p:cNvSpPr>
            <a:spLocks noChangeArrowheads="1"/>
          </p:cNvSpPr>
          <p:nvPr/>
        </p:nvSpPr>
        <p:spPr bwMode="auto">
          <a:xfrm>
            <a:off x="4691578" y="4320866"/>
            <a:ext cx="841577" cy="153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s-MX" altLang="es-MX" sz="1000" b="1" i="0" u="none" strike="noStrike" cap="none" normalizeH="0" baseline="0" dirty="0">
                <a:ln>
                  <a:noFill/>
                </a:ln>
                <a:solidFill>
                  <a:srgbClr val="000000"/>
                </a:solidFill>
                <a:effectLst/>
                <a:latin typeface="Century Gothic" panose="020B0502020202020204" pitchFamily="34" charset="0"/>
              </a:rPr>
              <a:t>86% industrial</a:t>
            </a:r>
            <a:endParaRPr kumimoji="0" lang="es-MX" altLang="es-MX" sz="2000" b="1" i="0" u="none" strike="noStrike" cap="none" normalizeH="0" baseline="0" dirty="0">
              <a:ln>
                <a:noFill/>
              </a:ln>
              <a:solidFill>
                <a:schemeClr val="tx1"/>
              </a:solidFill>
              <a:effectLst/>
              <a:latin typeface="Arial" panose="020B0604020202020204" pitchFamily="34" charset="0"/>
            </a:endParaRPr>
          </a:p>
        </p:txBody>
      </p:sp>
      <p:sp>
        <p:nvSpPr>
          <p:cNvPr id="145" name="Rectangle 97">
            <a:extLst>
              <a:ext uri="{FF2B5EF4-FFF2-40B4-BE49-F238E27FC236}">
                <a16:creationId xmlns:a16="http://schemas.microsoft.com/office/drawing/2014/main" xmlns="" id="{8E2B96F2-A3BB-4943-B2C8-4DDAF8D9F4DE}"/>
              </a:ext>
            </a:extLst>
          </p:cNvPr>
          <p:cNvSpPr>
            <a:spLocks noChangeArrowheads="1"/>
          </p:cNvSpPr>
          <p:nvPr/>
        </p:nvSpPr>
        <p:spPr bwMode="auto">
          <a:xfrm>
            <a:off x="3830743" y="3726072"/>
            <a:ext cx="57227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s-MX" altLang="es-MX" sz="900" b="1" i="0" u="none" strike="noStrike" cap="none" normalizeH="0" baseline="0" dirty="0">
                <a:ln>
                  <a:noFill/>
                </a:ln>
                <a:solidFill>
                  <a:srgbClr val="000000"/>
                </a:solidFill>
                <a:effectLst/>
                <a:latin typeface="Century Gothic" panose="020B0502020202020204" pitchFamily="34" charset="0"/>
              </a:rPr>
              <a:t>11% </a:t>
            </a:r>
          </a:p>
          <a:p>
            <a:pPr marL="0" marR="0" lvl="0" indent="0" algn="l" defTabSz="914400" rtl="0" eaLnBrk="0" fontAlgn="base" latinLnBrk="0" hangingPunct="0">
              <a:lnSpc>
                <a:spcPct val="100000"/>
              </a:lnSpc>
              <a:spcBef>
                <a:spcPct val="0"/>
              </a:spcBef>
              <a:spcAft>
                <a:spcPct val="0"/>
              </a:spcAft>
              <a:buClrTx/>
              <a:buSzTx/>
              <a:buFontTx/>
              <a:buNone/>
              <a:tabLst/>
            </a:pPr>
            <a:r>
              <a:rPr kumimoji="0" lang="es-MX" altLang="es-MX" sz="900" b="1" i="0" u="none" strike="noStrike" cap="none" normalizeH="0" baseline="0" dirty="0">
                <a:ln>
                  <a:noFill/>
                </a:ln>
                <a:solidFill>
                  <a:srgbClr val="000000"/>
                </a:solidFill>
                <a:effectLst/>
                <a:latin typeface="Century Gothic" panose="020B0502020202020204" pitchFamily="34" charset="0"/>
              </a:rPr>
              <a:t>comercial</a:t>
            </a:r>
            <a:endParaRPr kumimoji="0" lang="es-MX" altLang="es-MX" b="1" i="0" u="none" strike="noStrike" cap="none" normalizeH="0" baseline="0" dirty="0">
              <a:ln>
                <a:noFill/>
              </a:ln>
              <a:solidFill>
                <a:schemeClr val="tx1"/>
              </a:solidFill>
              <a:effectLst/>
              <a:latin typeface="Arial" panose="020B0604020202020204" pitchFamily="34" charset="0"/>
            </a:endParaRPr>
          </a:p>
        </p:txBody>
      </p:sp>
      <p:sp>
        <p:nvSpPr>
          <p:cNvPr id="146" name="Rectangle 97">
            <a:extLst>
              <a:ext uri="{FF2B5EF4-FFF2-40B4-BE49-F238E27FC236}">
                <a16:creationId xmlns:a16="http://schemas.microsoft.com/office/drawing/2014/main" xmlns="" id="{A86A1894-B1BA-4871-A470-F5A1EECB1A80}"/>
              </a:ext>
            </a:extLst>
          </p:cNvPr>
          <p:cNvSpPr>
            <a:spLocks noChangeArrowheads="1"/>
          </p:cNvSpPr>
          <p:nvPr/>
        </p:nvSpPr>
        <p:spPr bwMode="auto">
          <a:xfrm>
            <a:off x="4383723" y="3350941"/>
            <a:ext cx="431208" cy="276999"/>
          </a:xfrm>
          <a:prstGeom prst="rect">
            <a:avLst/>
          </a:prstGeom>
          <a:solidFill>
            <a:schemeClr val="bg1">
              <a:alpha val="0"/>
            </a:schemeClr>
          </a:solidFill>
          <a:ln>
            <a:noFill/>
          </a:ln>
        </p:spPr>
        <p:txBody>
          <a:bodyPr vert="horz" wrap="none" lIns="0" tIns="0" rIns="0" bIns="0" numCol="1" anchor="t" anchorCtr="0" compatLnSpc="1">
            <a:prstTxWarp prst="textNoShape">
              <a:avLst/>
            </a:prstTxWarp>
            <a:spAutoFit/>
          </a:bodyPr>
          <a:lstStyle>
            <a:lvl1pPr>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s-MX" altLang="es-MX" sz="900" b="1" i="0" u="none" strike="noStrike" cap="none" normalizeH="0" baseline="0" dirty="0">
                <a:ln>
                  <a:noFill/>
                </a:ln>
                <a:solidFill>
                  <a:srgbClr val="000000"/>
                </a:solidFill>
                <a:effectLst/>
                <a:latin typeface="Century Gothic" panose="020B0502020202020204" pitchFamily="34" charset="0"/>
              </a:rPr>
              <a:t>3%</a:t>
            </a:r>
          </a:p>
          <a:p>
            <a:pPr marL="0" marR="0" lvl="0" indent="0" algn="l" defTabSz="914400" rtl="0" eaLnBrk="0" fontAlgn="base" latinLnBrk="0" hangingPunct="0">
              <a:lnSpc>
                <a:spcPct val="100000"/>
              </a:lnSpc>
              <a:spcBef>
                <a:spcPct val="0"/>
              </a:spcBef>
              <a:spcAft>
                <a:spcPct val="0"/>
              </a:spcAft>
              <a:buClrTx/>
              <a:buSzTx/>
              <a:buFontTx/>
              <a:buNone/>
              <a:tabLst/>
            </a:pPr>
            <a:r>
              <a:rPr lang="es-MX" altLang="es-MX" sz="900" b="1" dirty="0">
                <a:solidFill>
                  <a:srgbClr val="000000"/>
                </a:solidFill>
                <a:latin typeface="Century Gothic" panose="020B0502020202020204" pitchFamily="34" charset="0"/>
              </a:rPr>
              <a:t>oficinas</a:t>
            </a:r>
            <a:endParaRPr kumimoji="0" lang="es-MX" altLang="es-MX" b="1" i="0" u="none" strike="noStrike" cap="none" normalizeH="0" baseline="0" dirty="0">
              <a:ln>
                <a:noFill/>
              </a:ln>
              <a:solidFill>
                <a:schemeClr val="tx1"/>
              </a:solidFill>
              <a:effectLst/>
              <a:latin typeface="Arial" panose="020B0604020202020204" pitchFamily="34" charset="0"/>
            </a:endParaRPr>
          </a:p>
        </p:txBody>
      </p:sp>
      <p:sp>
        <p:nvSpPr>
          <p:cNvPr id="147" name="Rectangle 97">
            <a:extLst>
              <a:ext uri="{FF2B5EF4-FFF2-40B4-BE49-F238E27FC236}">
                <a16:creationId xmlns:a16="http://schemas.microsoft.com/office/drawing/2014/main" xmlns="" id="{487D8ECB-FC99-49A2-AF71-5903F9CCF385}"/>
              </a:ext>
            </a:extLst>
          </p:cNvPr>
          <p:cNvSpPr>
            <a:spLocks noChangeArrowheads="1"/>
          </p:cNvSpPr>
          <p:nvPr/>
        </p:nvSpPr>
        <p:spPr bwMode="auto">
          <a:xfrm>
            <a:off x="7352872" y="4261896"/>
            <a:ext cx="548227" cy="307777"/>
          </a:xfrm>
          <a:prstGeom prst="rect">
            <a:avLst/>
          </a:prstGeom>
          <a:noFill/>
          <a:ln>
            <a:noFill/>
          </a:ln>
        </p:spPr>
        <p:txBody>
          <a:bodyPr vert="horz" wrap="none" lIns="0" tIns="0" rIns="0" bIns="0" numCol="1" anchor="t" anchorCtr="0" compatLnSpc="1">
            <a:prstTxWarp prst="textNoShape">
              <a:avLst/>
            </a:prstTxWarp>
            <a:spAutoFit/>
          </a:bodyPr>
          <a:lstStyle>
            <a:lvl1pPr>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defTabSz="914400"/>
            <a:r>
              <a:rPr lang="es-MX" altLang="es-MX" sz="1000" b="1" dirty="0">
                <a:solidFill>
                  <a:srgbClr val="FF0000"/>
                </a:solidFill>
                <a:latin typeface="Century Gothic" panose="020B0502020202020204" pitchFamily="34" charset="0"/>
              </a:rPr>
              <a:t> 89% </a:t>
            </a:r>
          </a:p>
          <a:p>
            <a:pPr defTabSz="914400"/>
            <a:r>
              <a:rPr lang="es-MX" altLang="es-MX" sz="1000" b="1" dirty="0">
                <a:solidFill>
                  <a:srgbClr val="FF0000"/>
                </a:solidFill>
                <a:latin typeface="Century Gothic" panose="020B0502020202020204" pitchFamily="34" charset="0"/>
              </a:rPr>
              <a:t>industrial</a:t>
            </a:r>
          </a:p>
        </p:txBody>
      </p:sp>
      <p:sp>
        <p:nvSpPr>
          <p:cNvPr id="148" name="Rectangle 86">
            <a:extLst>
              <a:ext uri="{FF2B5EF4-FFF2-40B4-BE49-F238E27FC236}">
                <a16:creationId xmlns:a16="http://schemas.microsoft.com/office/drawing/2014/main" xmlns="" id="{1DFAD101-8577-49E8-A814-6974295297A6}"/>
              </a:ext>
            </a:extLst>
          </p:cNvPr>
          <p:cNvSpPr>
            <a:spLocks noChangeArrowheads="1"/>
          </p:cNvSpPr>
          <p:nvPr/>
        </p:nvSpPr>
        <p:spPr bwMode="auto">
          <a:xfrm>
            <a:off x="4306728" y="3078876"/>
            <a:ext cx="270908"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s-MX" altLang="es-MX" sz="800" b="0" i="0" u="none" strike="noStrike" cap="none" normalizeH="0" baseline="0" dirty="0">
                <a:ln>
                  <a:noFill/>
                </a:ln>
                <a:solidFill>
                  <a:srgbClr val="000000"/>
                </a:solidFill>
                <a:effectLst/>
                <a:latin typeface="Century Gothic" panose="020B0502020202020204" pitchFamily="34" charset="0"/>
              </a:rPr>
              <a:t>Fibra </a:t>
            </a:r>
          </a:p>
          <a:p>
            <a:pPr marL="0" marR="0" lvl="0" indent="0" algn="l" defTabSz="914400" rtl="0" eaLnBrk="0" fontAlgn="base" latinLnBrk="0" hangingPunct="0">
              <a:lnSpc>
                <a:spcPct val="100000"/>
              </a:lnSpc>
              <a:spcBef>
                <a:spcPct val="0"/>
              </a:spcBef>
              <a:spcAft>
                <a:spcPct val="0"/>
              </a:spcAft>
              <a:buClrTx/>
              <a:buSzTx/>
              <a:buFontTx/>
              <a:buNone/>
              <a:tabLst/>
            </a:pPr>
            <a:r>
              <a:rPr kumimoji="0" lang="es-MX" altLang="es-MX" sz="800" b="0" i="0" u="none" strike="noStrike" cap="none" normalizeH="0" baseline="0" dirty="0">
                <a:ln>
                  <a:noFill/>
                </a:ln>
                <a:solidFill>
                  <a:srgbClr val="000000"/>
                </a:solidFill>
                <a:effectLst/>
                <a:latin typeface="Century Gothic" panose="020B0502020202020204" pitchFamily="34" charset="0"/>
              </a:rPr>
              <a:t>Uno</a:t>
            </a:r>
            <a:endParaRPr kumimoji="0" lang="es-MX" altLang="es-MX" sz="1600" b="0" i="0" u="none" strike="noStrike" cap="none" normalizeH="0" baseline="0" dirty="0">
              <a:ln>
                <a:noFill/>
              </a:ln>
              <a:solidFill>
                <a:schemeClr val="tx1"/>
              </a:solidFill>
              <a:effectLst/>
              <a:latin typeface="Arial" panose="020B0604020202020204" pitchFamily="34" charset="0"/>
            </a:endParaRPr>
          </a:p>
        </p:txBody>
      </p:sp>
      <p:sp>
        <p:nvSpPr>
          <p:cNvPr id="149" name="Rectangle 97">
            <a:extLst>
              <a:ext uri="{FF2B5EF4-FFF2-40B4-BE49-F238E27FC236}">
                <a16:creationId xmlns:a16="http://schemas.microsoft.com/office/drawing/2014/main" xmlns="" id="{14404564-CC62-45E5-9A22-02D5A4295C33}"/>
              </a:ext>
            </a:extLst>
          </p:cNvPr>
          <p:cNvSpPr>
            <a:spLocks noChangeArrowheads="1"/>
          </p:cNvSpPr>
          <p:nvPr/>
        </p:nvSpPr>
        <p:spPr bwMode="auto">
          <a:xfrm>
            <a:off x="2811934" y="2271751"/>
            <a:ext cx="63478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defTabSz="914400"/>
            <a:r>
              <a:rPr lang="es-MX" altLang="es-MX" sz="1000" b="1" dirty="0">
                <a:solidFill>
                  <a:srgbClr val="FF0000"/>
                </a:solidFill>
                <a:latin typeface="Century Gothic" panose="020B0502020202020204" pitchFamily="34" charset="0"/>
              </a:rPr>
              <a:t>6% </a:t>
            </a:r>
          </a:p>
          <a:p>
            <a:pPr defTabSz="914400"/>
            <a:r>
              <a:rPr lang="es-MX" altLang="es-MX" sz="1000" b="1" dirty="0">
                <a:solidFill>
                  <a:srgbClr val="FF0000"/>
                </a:solidFill>
                <a:latin typeface="Century Gothic" panose="020B0502020202020204" pitchFamily="34" charset="0"/>
              </a:rPr>
              <a:t>comercial</a:t>
            </a:r>
          </a:p>
        </p:txBody>
      </p:sp>
      <p:sp>
        <p:nvSpPr>
          <p:cNvPr id="150" name="Rectangle 97">
            <a:extLst>
              <a:ext uri="{FF2B5EF4-FFF2-40B4-BE49-F238E27FC236}">
                <a16:creationId xmlns:a16="http://schemas.microsoft.com/office/drawing/2014/main" xmlns="" id="{2A634522-ACCD-42E9-9E84-A02BFE24C1E7}"/>
              </a:ext>
            </a:extLst>
          </p:cNvPr>
          <p:cNvSpPr>
            <a:spLocks noChangeArrowheads="1"/>
          </p:cNvSpPr>
          <p:nvPr/>
        </p:nvSpPr>
        <p:spPr bwMode="auto">
          <a:xfrm>
            <a:off x="3886200" y="2006282"/>
            <a:ext cx="47769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defTabSz="914400"/>
            <a:r>
              <a:rPr lang="es-MX" altLang="es-MX" sz="1000" b="1" dirty="0">
                <a:solidFill>
                  <a:srgbClr val="FF0000"/>
                </a:solidFill>
                <a:latin typeface="Century Gothic" panose="020B0502020202020204" pitchFamily="34" charset="0"/>
              </a:rPr>
              <a:t> 5% </a:t>
            </a:r>
          </a:p>
          <a:p>
            <a:pPr defTabSz="914400"/>
            <a:r>
              <a:rPr lang="es-MX" altLang="es-MX" sz="1000" b="1" dirty="0">
                <a:solidFill>
                  <a:srgbClr val="FF0000"/>
                </a:solidFill>
                <a:latin typeface="Century Gothic" panose="020B0502020202020204" pitchFamily="34" charset="0"/>
              </a:rPr>
              <a:t>oficinas</a:t>
            </a:r>
          </a:p>
        </p:txBody>
      </p:sp>
      <p:sp>
        <p:nvSpPr>
          <p:cNvPr id="151" name="Rectangle 97">
            <a:extLst>
              <a:ext uri="{FF2B5EF4-FFF2-40B4-BE49-F238E27FC236}">
                <a16:creationId xmlns:a16="http://schemas.microsoft.com/office/drawing/2014/main" xmlns="" id="{39E58921-CAE0-467B-AF11-F88D4B1D766F}"/>
              </a:ext>
            </a:extLst>
          </p:cNvPr>
          <p:cNvSpPr>
            <a:spLocks noChangeArrowheads="1"/>
          </p:cNvSpPr>
          <p:nvPr/>
        </p:nvSpPr>
        <p:spPr bwMode="auto">
          <a:xfrm>
            <a:off x="6346849" y="2924651"/>
            <a:ext cx="2202526"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defTabSz="914400"/>
            <a:r>
              <a:rPr lang="es-MX" altLang="es-MX" sz="1600" b="1" dirty="0">
                <a:solidFill>
                  <a:srgbClr val="FF0000"/>
                </a:solidFill>
                <a:latin typeface="Century Gothic" panose="020B0502020202020204" pitchFamily="34" charset="0"/>
              </a:rPr>
              <a:t> 11 de agosto de 2017</a:t>
            </a:r>
          </a:p>
        </p:txBody>
      </p:sp>
      <p:sp>
        <p:nvSpPr>
          <p:cNvPr id="156" name="2 Marcador de contenido">
            <a:extLst>
              <a:ext uri="{FF2B5EF4-FFF2-40B4-BE49-F238E27FC236}">
                <a16:creationId xmlns:a16="http://schemas.microsoft.com/office/drawing/2014/main" xmlns="" id="{AAC67EB6-04C4-4C03-A834-97C2996DA310}"/>
              </a:ext>
            </a:extLst>
          </p:cNvPr>
          <p:cNvSpPr>
            <a:spLocks noGrp="1"/>
          </p:cNvSpPr>
          <p:nvPr>
            <p:ph idx="1"/>
          </p:nvPr>
        </p:nvSpPr>
        <p:spPr>
          <a:xfrm>
            <a:off x="153427" y="1183624"/>
            <a:ext cx="8747499" cy="497960"/>
          </a:xfrm>
        </p:spPr>
        <p:txBody>
          <a:bodyPr>
            <a:noAutofit/>
          </a:bodyPr>
          <a:lstStyle/>
          <a:p>
            <a:pPr marL="180975" lvl="0" indent="-180975" algn="just">
              <a:spcBef>
                <a:spcPts val="0"/>
              </a:spcBef>
              <a:spcAft>
                <a:spcPts val="600"/>
              </a:spcAft>
              <a:buClr>
                <a:srgbClr val="CD0000"/>
              </a:buClr>
              <a:buSzPct val="110000"/>
              <a:buFont typeface="Arial" pitchFamily="34" charset="0"/>
              <a:buChar char="•"/>
            </a:pPr>
            <a:r>
              <a:rPr lang="es-MX" sz="1600" dirty="0">
                <a:latin typeface="Century Gothic" panose="020B0502020202020204" pitchFamily="34" charset="0"/>
              </a:rPr>
              <a:t>Al adquirir más acciones de Terra, el portafolio de Fibras pasó de una exposición de 86% a 89% en la parte industrial en el último mes. </a:t>
            </a:r>
          </a:p>
        </p:txBody>
      </p:sp>
      <p:sp>
        <p:nvSpPr>
          <p:cNvPr id="3" name="2 Marcador de número de diapositiva"/>
          <p:cNvSpPr>
            <a:spLocks noGrp="1"/>
          </p:cNvSpPr>
          <p:nvPr>
            <p:ph type="sldNum" sz="quarter" idx="12"/>
          </p:nvPr>
        </p:nvSpPr>
        <p:spPr>
          <a:xfrm>
            <a:off x="8674488" y="6492875"/>
            <a:ext cx="469512" cy="365125"/>
          </a:xfrm>
        </p:spPr>
        <p:txBody>
          <a:bodyPr/>
          <a:lstStyle/>
          <a:p>
            <a:pPr algn="ctr"/>
            <a:fld id="{05E83AA4-A00D-4AA0-8FE8-B93C9F3EC141}" type="slidenum">
              <a:rPr lang="es-ES" altLang="es-MX" smtClean="0">
                <a:latin typeface="Century Gothic" panose="020B0502020202020204" pitchFamily="34" charset="0"/>
              </a:rPr>
              <a:pPr algn="ctr"/>
              <a:t>116</a:t>
            </a:fld>
            <a:endParaRPr lang="es-ES" altLang="es-MX" dirty="0">
              <a:latin typeface="Century Gothic" panose="020B0502020202020204" pitchFamily="34" charset="0"/>
            </a:endParaRPr>
          </a:p>
        </p:txBody>
      </p:sp>
    </p:spTree>
    <p:extLst>
      <p:ext uri="{BB962C8B-B14F-4D97-AF65-F5344CB8AC3E}">
        <p14:creationId xmlns:p14="http://schemas.microsoft.com/office/powerpoint/2010/main" val="2753980185"/>
      </p:ext>
    </p:extLst>
  </p:cSld>
  <p:clrMapOvr>
    <a:masterClrMapping/>
  </p:clrMapOvr>
  <p:timing>
    <p:tnLst>
      <p:par>
        <p:cTn id="1" dur="indefinite" restart="never" nodeType="tmRoot"/>
      </p:par>
    </p:tnLst>
  </p:timing>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143999" y="288000"/>
            <a:ext cx="7407462" cy="631524"/>
          </a:xfrm>
        </p:spPr>
        <p:txBody>
          <a:bodyPr>
            <a:noAutofit/>
          </a:bodyPr>
          <a:lstStyle/>
          <a:p>
            <a:r>
              <a:rPr lang="es-ES" sz="2000" b="1" dirty="0">
                <a:latin typeface="Century Gothic" panose="020B0502020202020204" pitchFamily="34" charset="0"/>
              </a:rPr>
              <a:t>Además, se ha buscado invertir en Fibras que paguen altos dividendos</a:t>
            </a:r>
            <a:endParaRPr lang="es-MX" sz="2000" b="1" dirty="0">
              <a:latin typeface="Century Gothic" panose="020B0502020202020204" pitchFamily="34" charset="0"/>
            </a:endParaRPr>
          </a:p>
        </p:txBody>
      </p:sp>
      <p:sp>
        <p:nvSpPr>
          <p:cNvPr id="7" name="2 Marcador de contenido"/>
          <p:cNvSpPr>
            <a:spLocks noGrp="1"/>
          </p:cNvSpPr>
          <p:nvPr>
            <p:ph idx="1"/>
          </p:nvPr>
        </p:nvSpPr>
        <p:spPr>
          <a:xfrm>
            <a:off x="153427" y="1183624"/>
            <a:ext cx="8747499" cy="497960"/>
          </a:xfrm>
        </p:spPr>
        <p:txBody>
          <a:bodyPr>
            <a:noAutofit/>
          </a:bodyPr>
          <a:lstStyle/>
          <a:p>
            <a:pPr marL="180975" lvl="0" indent="-180975" algn="just">
              <a:spcBef>
                <a:spcPts val="0"/>
              </a:spcBef>
              <a:spcAft>
                <a:spcPts val="600"/>
              </a:spcAft>
              <a:buClr>
                <a:srgbClr val="CD0000"/>
              </a:buClr>
              <a:buSzPct val="110000"/>
              <a:buFont typeface="Arial" pitchFamily="34" charset="0"/>
              <a:buChar char="•"/>
            </a:pPr>
            <a:r>
              <a:rPr lang="es-MX" sz="1600" dirty="0">
                <a:latin typeface="Century Gothic" panose="020B0502020202020204" pitchFamily="34" charset="0"/>
              </a:rPr>
              <a:t>Fibra Monterrey y Fibra Terra pagan dividendos que se encuentran entre 120 y 180pb por encima de la tasa de un bono M a 10 años. </a:t>
            </a:r>
          </a:p>
        </p:txBody>
      </p:sp>
      <p:sp>
        <p:nvSpPr>
          <p:cNvPr id="27" name="2 Marcador de contenido"/>
          <p:cNvSpPr txBox="1">
            <a:spLocks/>
          </p:cNvSpPr>
          <p:nvPr/>
        </p:nvSpPr>
        <p:spPr>
          <a:xfrm>
            <a:off x="201245" y="6524914"/>
            <a:ext cx="4814100" cy="333085"/>
          </a:xfrm>
          <a:prstGeom prst="rect">
            <a:avLst/>
          </a:prstGeom>
        </p:spPr>
        <p:txBody>
          <a:bodyPr vert="horz" lIns="91440" tIns="45720" rIns="91440" bIns="45720" rtlCol="0">
            <a:noAutofit/>
          </a:bodyPr>
          <a:lstStyle>
            <a:lvl1pPr marL="342900" indent="-342900" algn="l" defTabSz="457200" rtl="0" eaLnBrk="1" latinLnBrk="0" hangingPunct="1">
              <a:spcBef>
                <a:spcPct val="20000"/>
              </a:spcBef>
              <a:buFont typeface="Arial"/>
              <a:buChar char="•"/>
              <a:defRPr sz="2800" b="0" i="0" kern="1200">
                <a:solidFill>
                  <a:schemeClr val="tx1"/>
                </a:solidFill>
                <a:latin typeface="Myriad Pro Light"/>
                <a:ea typeface="+mn-ea"/>
                <a:cs typeface="Myriad Pro Light"/>
              </a:defRPr>
            </a:lvl1pPr>
            <a:lvl2pPr marL="742950" indent="-285750" algn="l" defTabSz="457200" rtl="0" eaLnBrk="1" latinLnBrk="0" hangingPunct="1">
              <a:spcBef>
                <a:spcPct val="20000"/>
              </a:spcBef>
              <a:buFont typeface="Arial"/>
              <a:buChar char="–"/>
              <a:defRPr sz="2400" b="0" i="0" kern="1200">
                <a:solidFill>
                  <a:schemeClr val="tx1"/>
                </a:solidFill>
                <a:latin typeface="Myriad Pro Light"/>
                <a:ea typeface="+mn-ea"/>
                <a:cs typeface="Myriad Pro Light"/>
              </a:defRPr>
            </a:lvl2pPr>
            <a:lvl3pPr marL="1143000" indent="-228600" algn="l" defTabSz="457200" rtl="0" eaLnBrk="1" latinLnBrk="0" hangingPunct="1">
              <a:spcBef>
                <a:spcPct val="20000"/>
              </a:spcBef>
              <a:buFont typeface="Arial"/>
              <a:buChar char="•"/>
              <a:defRPr sz="2000" b="0" i="0" kern="1200">
                <a:solidFill>
                  <a:schemeClr val="tx1"/>
                </a:solidFill>
                <a:latin typeface="Myriad Pro Light"/>
                <a:ea typeface="+mn-ea"/>
                <a:cs typeface="Myriad Pro Light"/>
              </a:defRPr>
            </a:lvl3pPr>
            <a:lvl4pPr marL="1600200" indent="-228600" algn="l" defTabSz="457200" rtl="0" eaLnBrk="1" latinLnBrk="0" hangingPunct="1">
              <a:spcBef>
                <a:spcPct val="20000"/>
              </a:spcBef>
              <a:buFont typeface="Arial"/>
              <a:buChar char="–"/>
              <a:defRPr sz="1800" b="0" i="0" kern="1200">
                <a:solidFill>
                  <a:schemeClr val="tx1"/>
                </a:solidFill>
                <a:latin typeface="Myriad Pro Light"/>
                <a:ea typeface="+mn-ea"/>
                <a:cs typeface="Myriad Pro Light"/>
              </a:defRPr>
            </a:lvl4pPr>
            <a:lvl5pPr marL="2057400" indent="-228600" algn="l" defTabSz="457200" rtl="0" eaLnBrk="1" latinLnBrk="0" hangingPunct="1">
              <a:spcBef>
                <a:spcPct val="20000"/>
              </a:spcBef>
              <a:buFont typeface="Arial"/>
              <a:buChar char="»"/>
              <a:defRPr sz="1800" b="0" i="0" kern="1200">
                <a:solidFill>
                  <a:schemeClr val="tx1"/>
                </a:solidFill>
                <a:latin typeface="Myriad Pro Light"/>
                <a:ea typeface="+mn-ea"/>
                <a:cs typeface="Myriad Pro Light"/>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spcBef>
                <a:spcPts val="0"/>
              </a:spcBef>
              <a:spcAft>
                <a:spcPts val="600"/>
              </a:spcAft>
              <a:buClr>
                <a:srgbClr val="CD0000"/>
              </a:buClr>
              <a:buSzPct val="110000"/>
              <a:buNone/>
            </a:pPr>
            <a:r>
              <a:rPr lang="es-MX" sz="900" dirty="0">
                <a:latin typeface="Century Gothic" panose="020B0502020202020204" pitchFamily="34" charset="0"/>
              </a:rPr>
              <a:t>Fuente: BTG </a:t>
            </a:r>
            <a:r>
              <a:rPr lang="es-MX" sz="900" dirty="0" err="1">
                <a:latin typeface="Century Gothic" panose="020B0502020202020204" pitchFamily="34" charset="0"/>
              </a:rPr>
              <a:t>Pactual</a:t>
            </a:r>
            <a:r>
              <a:rPr lang="es-MX" sz="900" dirty="0">
                <a:latin typeface="Century Gothic" panose="020B0502020202020204" pitchFamily="34" charset="0"/>
              </a:rPr>
              <a:t>, Bloomberg </a:t>
            </a:r>
          </a:p>
        </p:txBody>
      </p:sp>
      <p:graphicFrame>
        <p:nvGraphicFramePr>
          <p:cNvPr id="11" name="Gráfico 10">
            <a:extLst>
              <a:ext uri="{FF2B5EF4-FFF2-40B4-BE49-F238E27FC236}">
                <a16:creationId xmlns:a16="http://schemas.microsoft.com/office/drawing/2014/main" xmlns="" id="{A7BD0D56-2FBC-4857-A830-562E988A2CD3}"/>
              </a:ext>
            </a:extLst>
          </p:cNvPr>
          <p:cNvGraphicFramePr>
            <a:graphicFrameLocks/>
          </p:cNvGraphicFramePr>
          <p:nvPr>
            <p:extLst>
              <p:ext uri="{D42A27DB-BD31-4B8C-83A1-F6EECF244321}">
                <p14:modId xmlns:p14="http://schemas.microsoft.com/office/powerpoint/2010/main" val="2056298451"/>
              </p:ext>
            </p:extLst>
          </p:nvPr>
        </p:nvGraphicFramePr>
        <p:xfrm>
          <a:off x="13917" y="1795751"/>
          <a:ext cx="7667626" cy="4729163"/>
        </p:xfrm>
        <a:graphic>
          <a:graphicData uri="http://schemas.openxmlformats.org/drawingml/2006/chart">
            <c:chart xmlns:c="http://schemas.openxmlformats.org/drawingml/2006/chart" xmlns:r="http://schemas.openxmlformats.org/officeDocument/2006/relationships" r:id="rId2"/>
          </a:graphicData>
        </a:graphic>
      </p:graphicFrame>
      <p:sp>
        <p:nvSpPr>
          <p:cNvPr id="5" name="CuadroTexto 4">
            <a:extLst>
              <a:ext uri="{FF2B5EF4-FFF2-40B4-BE49-F238E27FC236}">
                <a16:creationId xmlns:a16="http://schemas.microsoft.com/office/drawing/2014/main" xmlns="" id="{FC3F58CC-1D34-4CAF-A300-662771978633}"/>
              </a:ext>
            </a:extLst>
          </p:cNvPr>
          <p:cNvSpPr txBox="1"/>
          <p:nvPr/>
        </p:nvSpPr>
        <p:spPr>
          <a:xfrm>
            <a:off x="7542496" y="2949387"/>
            <a:ext cx="1670650" cy="738664"/>
          </a:xfrm>
          <a:prstGeom prst="rect">
            <a:avLst/>
          </a:prstGeom>
          <a:noFill/>
        </p:spPr>
        <p:txBody>
          <a:bodyPr wrap="none" rtlCol="0">
            <a:spAutoFit/>
          </a:bodyPr>
          <a:lstStyle/>
          <a:p>
            <a:r>
              <a:rPr lang="es-MX" sz="1400" b="1" dirty="0">
                <a:solidFill>
                  <a:srgbClr val="0070C0"/>
                </a:solidFill>
                <a:latin typeface="Century Gothic" panose="020B0502020202020204" pitchFamily="34" charset="0"/>
              </a:rPr>
              <a:t>Tasa del bono M </a:t>
            </a:r>
          </a:p>
          <a:p>
            <a:r>
              <a:rPr lang="es-MX" sz="1400" b="1" dirty="0">
                <a:solidFill>
                  <a:srgbClr val="0070C0"/>
                </a:solidFill>
                <a:latin typeface="Century Gothic" panose="020B0502020202020204" pitchFamily="34" charset="0"/>
              </a:rPr>
              <a:t>a 10 años</a:t>
            </a:r>
          </a:p>
          <a:p>
            <a:r>
              <a:rPr lang="es-MX" sz="1400" b="1" dirty="0">
                <a:solidFill>
                  <a:srgbClr val="0070C0"/>
                </a:solidFill>
                <a:latin typeface="Century Gothic" panose="020B0502020202020204" pitchFamily="34" charset="0"/>
              </a:rPr>
              <a:t>6.85%</a:t>
            </a:r>
          </a:p>
        </p:txBody>
      </p:sp>
      <p:cxnSp>
        <p:nvCxnSpPr>
          <p:cNvPr id="12" name="Conector recto de flecha 11">
            <a:extLst>
              <a:ext uri="{FF2B5EF4-FFF2-40B4-BE49-F238E27FC236}">
                <a16:creationId xmlns:a16="http://schemas.microsoft.com/office/drawing/2014/main" xmlns="" id="{F87618E0-B74D-447D-B194-34124E6E3D6C}"/>
              </a:ext>
            </a:extLst>
          </p:cNvPr>
          <p:cNvCxnSpPr>
            <a:cxnSpLocks/>
          </p:cNvCxnSpPr>
          <p:nvPr/>
        </p:nvCxnSpPr>
        <p:spPr>
          <a:xfrm>
            <a:off x="6822141" y="3202032"/>
            <a:ext cx="729320" cy="0"/>
          </a:xfrm>
          <a:prstGeom prst="straightConnector1">
            <a:avLst/>
          </a:prstGeom>
          <a:ln w="41275">
            <a:solidFill>
              <a:srgbClr val="0070C0"/>
            </a:solidFill>
            <a:prstDash val="dash"/>
            <a:tailEnd type="arrow"/>
          </a:ln>
          <a:effectLst/>
        </p:spPr>
        <p:style>
          <a:lnRef idx="2">
            <a:schemeClr val="accent1"/>
          </a:lnRef>
          <a:fillRef idx="0">
            <a:schemeClr val="accent1"/>
          </a:fillRef>
          <a:effectRef idx="1">
            <a:schemeClr val="accent1"/>
          </a:effectRef>
          <a:fontRef idx="minor">
            <a:schemeClr val="tx1"/>
          </a:fontRef>
        </p:style>
      </p:cxnSp>
      <p:sp>
        <p:nvSpPr>
          <p:cNvPr id="8" name="7 Flecha izquierda">
            <a:hlinkClick r:id="rId3" action="ppaction://hlinksldjump"/>
          </p:cNvPr>
          <p:cNvSpPr/>
          <p:nvPr/>
        </p:nvSpPr>
        <p:spPr>
          <a:xfrm>
            <a:off x="8398049" y="6554469"/>
            <a:ext cx="220670" cy="150436"/>
          </a:xfrm>
          <a:prstGeom prst="left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s-MX"/>
          </a:p>
        </p:txBody>
      </p:sp>
      <p:sp>
        <p:nvSpPr>
          <p:cNvPr id="3" name="2 Marcador de número de diapositiva"/>
          <p:cNvSpPr>
            <a:spLocks noGrp="1"/>
          </p:cNvSpPr>
          <p:nvPr>
            <p:ph type="sldNum" sz="quarter" idx="12"/>
          </p:nvPr>
        </p:nvSpPr>
        <p:spPr>
          <a:xfrm>
            <a:off x="6883867" y="6447124"/>
            <a:ext cx="2133600" cy="365125"/>
          </a:xfrm>
        </p:spPr>
        <p:txBody>
          <a:bodyPr/>
          <a:lstStyle/>
          <a:p>
            <a:fld id="{05E83AA4-A00D-4AA0-8FE8-B93C9F3EC141}" type="slidenum">
              <a:rPr lang="es-ES" altLang="es-MX" smtClean="0"/>
              <a:pPr/>
              <a:t>117</a:t>
            </a:fld>
            <a:endParaRPr lang="es-ES" altLang="es-MX" dirty="0"/>
          </a:p>
        </p:txBody>
      </p:sp>
    </p:spTree>
    <p:extLst>
      <p:ext uri="{BB962C8B-B14F-4D97-AF65-F5344CB8AC3E}">
        <p14:creationId xmlns:p14="http://schemas.microsoft.com/office/powerpoint/2010/main" val="1915696244"/>
      </p:ext>
    </p:extLst>
  </p:cSld>
  <p:clrMapOvr>
    <a:masterClrMapping/>
  </p:clrMapOvr>
  <p:timing>
    <p:tnLst>
      <p:par>
        <p:cTn id="1" dur="indefinite" restart="never" nodeType="tmRoot"/>
      </p:par>
    </p:tnLst>
  </p:timing>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Título 1"/>
          <p:cNvSpPr>
            <a:spLocks noGrp="1"/>
          </p:cNvSpPr>
          <p:nvPr>
            <p:ph type="ctrTitle"/>
          </p:nvPr>
        </p:nvSpPr>
        <p:spPr>
          <a:xfrm>
            <a:off x="2286001" y="2934703"/>
            <a:ext cx="5726112" cy="711200"/>
          </a:xfrm>
        </p:spPr>
        <p:txBody>
          <a:bodyPr/>
          <a:lstStyle/>
          <a:p>
            <a:r>
              <a:rPr lang="es-MX" altLang="es-MX" sz="2400" b="1" dirty="0">
                <a:latin typeface="Century Gothic" panose="020B0502020202020204" pitchFamily="34" charset="0"/>
              </a:rPr>
              <a:t>ANEXOS</a:t>
            </a:r>
          </a:p>
        </p:txBody>
      </p:sp>
      <p:sp>
        <p:nvSpPr>
          <p:cNvPr id="3" name="Subtítulo 2"/>
          <p:cNvSpPr>
            <a:spLocks noGrp="1"/>
          </p:cNvSpPr>
          <p:nvPr>
            <p:ph type="subTitle" idx="1"/>
          </p:nvPr>
        </p:nvSpPr>
        <p:spPr>
          <a:xfrm>
            <a:off x="2262188" y="3645903"/>
            <a:ext cx="6253162" cy="560387"/>
          </a:xfrm>
        </p:spPr>
        <p:txBody>
          <a:bodyPr rtlCol="0">
            <a:normAutofit/>
          </a:bodyPr>
          <a:lstStyle/>
          <a:p>
            <a:pPr fontAlgn="auto">
              <a:spcAft>
                <a:spcPts val="0"/>
              </a:spcAft>
              <a:defRPr/>
            </a:pPr>
            <a:r>
              <a:rPr lang="es-ES" dirty="0">
                <a:latin typeface="Century Gothic" panose="020B0502020202020204" pitchFamily="34" charset="0"/>
              </a:rPr>
              <a:t>Informe del FANVIT</a:t>
            </a:r>
          </a:p>
          <a:p>
            <a:pPr fontAlgn="auto">
              <a:spcAft>
                <a:spcPts val="0"/>
              </a:spcAft>
              <a:defRPr/>
            </a:pPr>
            <a:endParaRPr lang="es-ES" dirty="0">
              <a:latin typeface="Century Gothic" panose="020B0502020202020204" pitchFamily="34" charset="0"/>
            </a:endParaRPr>
          </a:p>
        </p:txBody>
      </p:sp>
    </p:spTree>
    <p:extLst>
      <p:ext uri="{BB962C8B-B14F-4D97-AF65-F5344CB8AC3E}">
        <p14:creationId xmlns:p14="http://schemas.microsoft.com/office/powerpoint/2010/main" val="194498936"/>
      </p:ext>
    </p:extLst>
  </p:cSld>
  <p:clrMapOvr>
    <a:masterClrMapping/>
  </p:clrMapOvr>
  <p:timing>
    <p:tnLst>
      <p:par>
        <p:cTn id="1" dur="indefinite" restart="never" nodeType="tmRoot"/>
      </p:par>
    </p:tnLst>
  </p:timing>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4 CuadroTexto"/>
          <p:cNvSpPr txBox="1"/>
          <p:nvPr/>
        </p:nvSpPr>
        <p:spPr>
          <a:xfrm>
            <a:off x="457200" y="5551058"/>
            <a:ext cx="8386548" cy="400110"/>
          </a:xfrm>
          <a:prstGeom prst="rect">
            <a:avLst/>
          </a:prstGeom>
          <a:noFill/>
        </p:spPr>
        <p:txBody>
          <a:bodyPr wrap="square" rtlCol="0">
            <a:spAutoFit/>
          </a:bodyPr>
          <a:lstStyle/>
          <a:p>
            <a:r>
              <a:rPr lang="es-MX" sz="1000" dirty="0">
                <a:solidFill>
                  <a:prstClr val="black"/>
                </a:solidFill>
                <a:latin typeface="Century Gothic" panose="020B0502020202020204" pitchFamily="34" charset="0"/>
              </a:rPr>
              <a:t>Cifras en millones de pesos y porcentaje </a:t>
            </a:r>
            <a:r>
              <a:rPr lang="es-MX" sz="1000" dirty="0" smtClean="0">
                <a:solidFill>
                  <a:prstClr val="black"/>
                </a:solidFill>
                <a:latin typeface="Century Gothic" panose="020B0502020202020204" pitchFamily="34" charset="0"/>
              </a:rPr>
              <a:t>al 31 de julio de </a:t>
            </a:r>
            <a:r>
              <a:rPr lang="es-MX" sz="1000" dirty="0">
                <a:solidFill>
                  <a:prstClr val="black"/>
                </a:solidFill>
                <a:latin typeface="Century Gothic" panose="020B0502020202020204" pitchFamily="34" charset="0"/>
              </a:rPr>
              <a:t>2017.</a:t>
            </a:r>
          </a:p>
          <a:p>
            <a:r>
              <a:rPr lang="es-MX" sz="1000" dirty="0">
                <a:latin typeface="Century Gothic" panose="020B0502020202020204" pitchFamily="34" charset="0"/>
              </a:rPr>
              <a:t>Fuente: Coordinación General de Riesgos</a:t>
            </a:r>
          </a:p>
        </p:txBody>
      </p:sp>
      <p:sp>
        <p:nvSpPr>
          <p:cNvPr id="2" name="1 Título"/>
          <p:cNvSpPr>
            <a:spLocks noGrp="1"/>
          </p:cNvSpPr>
          <p:nvPr>
            <p:ph type="title"/>
          </p:nvPr>
        </p:nvSpPr>
        <p:spPr>
          <a:xfrm>
            <a:off x="336430" y="209788"/>
            <a:ext cx="7315200" cy="849312"/>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normAutofit/>
          </a:bodyPr>
          <a:lstStyle/>
          <a:p>
            <a:r>
              <a:rPr lang="es-MX" sz="2000" b="1" dirty="0">
                <a:latin typeface="Century Gothic" panose="020B0502020202020204" pitchFamily="34" charset="0"/>
              </a:rPr>
              <a:t>Resultado de Gestión FANVIT </a:t>
            </a:r>
            <a:r>
              <a:rPr lang="es-MX" sz="2000" b="1" dirty="0" smtClean="0">
                <a:latin typeface="Century Gothic" panose="020B0502020202020204" pitchFamily="34" charset="0"/>
              </a:rPr>
              <a:t/>
            </a:r>
            <a:br>
              <a:rPr lang="es-MX" sz="2000" b="1" dirty="0" smtClean="0">
                <a:latin typeface="Century Gothic" panose="020B0502020202020204" pitchFamily="34" charset="0"/>
              </a:rPr>
            </a:br>
            <a:r>
              <a:rPr lang="es-MX" sz="1400" b="1" dirty="0" smtClean="0">
                <a:latin typeface="Century Gothic" panose="020B0502020202020204" pitchFamily="34" charset="0"/>
              </a:rPr>
              <a:t>al 31 de julio de </a:t>
            </a:r>
            <a:r>
              <a:rPr lang="es-MX" sz="1400" b="1" dirty="0">
                <a:latin typeface="Century Gothic" panose="020B0502020202020204" pitchFamily="34" charset="0"/>
              </a:rPr>
              <a:t>2017</a:t>
            </a:r>
          </a:p>
        </p:txBody>
      </p:sp>
      <p:sp>
        <p:nvSpPr>
          <p:cNvPr id="10" name="1 Título"/>
          <p:cNvSpPr txBox="1">
            <a:spLocks/>
          </p:cNvSpPr>
          <p:nvPr/>
        </p:nvSpPr>
        <p:spPr bwMode="auto">
          <a:xfrm>
            <a:off x="483819" y="6019414"/>
            <a:ext cx="7629801" cy="4781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ctr" anchorCtr="0" compatLnSpc="1">
            <a:prstTxWarp prst="textNoShape">
              <a:avLst/>
            </a:prstTxWarp>
            <a:noAutofit/>
          </a:bodyPr>
          <a:lstStyle>
            <a:lvl1pPr algn="l" defTabSz="457200" rtl="0" fontAlgn="base">
              <a:spcBef>
                <a:spcPct val="0"/>
              </a:spcBef>
              <a:spcAft>
                <a:spcPct val="0"/>
              </a:spcAft>
              <a:defRPr sz="3200" kern="1200">
                <a:solidFill>
                  <a:srgbClr val="CD0000"/>
                </a:solidFill>
                <a:latin typeface="Myriad Pro"/>
                <a:ea typeface="Myriad Pro"/>
                <a:cs typeface="Myriad Pro"/>
              </a:defRPr>
            </a:lvl1pPr>
            <a:lvl2pPr algn="l" defTabSz="457200" rtl="0" fontAlgn="base">
              <a:spcBef>
                <a:spcPct val="0"/>
              </a:spcBef>
              <a:spcAft>
                <a:spcPct val="0"/>
              </a:spcAft>
              <a:defRPr sz="3200">
                <a:solidFill>
                  <a:srgbClr val="CD0000"/>
                </a:solidFill>
                <a:latin typeface="Myriad Pro"/>
                <a:ea typeface="Myriad Pro"/>
                <a:cs typeface="Myriad Pro"/>
              </a:defRPr>
            </a:lvl2pPr>
            <a:lvl3pPr algn="l" defTabSz="457200" rtl="0" fontAlgn="base">
              <a:spcBef>
                <a:spcPct val="0"/>
              </a:spcBef>
              <a:spcAft>
                <a:spcPct val="0"/>
              </a:spcAft>
              <a:defRPr sz="3200">
                <a:solidFill>
                  <a:srgbClr val="CD0000"/>
                </a:solidFill>
                <a:latin typeface="Myriad Pro"/>
                <a:ea typeface="Myriad Pro"/>
                <a:cs typeface="Myriad Pro"/>
              </a:defRPr>
            </a:lvl3pPr>
            <a:lvl4pPr algn="l" defTabSz="457200" rtl="0" fontAlgn="base">
              <a:spcBef>
                <a:spcPct val="0"/>
              </a:spcBef>
              <a:spcAft>
                <a:spcPct val="0"/>
              </a:spcAft>
              <a:defRPr sz="3200">
                <a:solidFill>
                  <a:srgbClr val="CD0000"/>
                </a:solidFill>
                <a:latin typeface="Myriad Pro"/>
                <a:ea typeface="Myriad Pro"/>
                <a:cs typeface="Myriad Pro"/>
              </a:defRPr>
            </a:lvl4pPr>
            <a:lvl5pPr algn="l" defTabSz="457200" rtl="0" fontAlgn="base">
              <a:spcBef>
                <a:spcPct val="0"/>
              </a:spcBef>
              <a:spcAft>
                <a:spcPct val="0"/>
              </a:spcAft>
              <a:defRPr sz="3200">
                <a:solidFill>
                  <a:srgbClr val="CD0000"/>
                </a:solidFill>
                <a:latin typeface="Myriad Pro"/>
                <a:ea typeface="Myriad Pro"/>
                <a:cs typeface="Myriad Pro"/>
              </a:defRPr>
            </a:lvl5pPr>
            <a:lvl6pPr marL="457200" algn="l" defTabSz="457200" rtl="0" fontAlgn="base">
              <a:spcBef>
                <a:spcPct val="0"/>
              </a:spcBef>
              <a:spcAft>
                <a:spcPct val="0"/>
              </a:spcAft>
              <a:defRPr sz="3200">
                <a:solidFill>
                  <a:srgbClr val="CD0000"/>
                </a:solidFill>
                <a:latin typeface="Myriad Pro"/>
                <a:ea typeface="Myriad Pro"/>
                <a:cs typeface="Myriad Pro"/>
              </a:defRPr>
            </a:lvl6pPr>
            <a:lvl7pPr marL="914400" algn="l" defTabSz="457200" rtl="0" fontAlgn="base">
              <a:spcBef>
                <a:spcPct val="0"/>
              </a:spcBef>
              <a:spcAft>
                <a:spcPct val="0"/>
              </a:spcAft>
              <a:defRPr sz="3200">
                <a:solidFill>
                  <a:srgbClr val="CD0000"/>
                </a:solidFill>
                <a:latin typeface="Myriad Pro"/>
                <a:ea typeface="Myriad Pro"/>
                <a:cs typeface="Myriad Pro"/>
              </a:defRPr>
            </a:lvl7pPr>
            <a:lvl8pPr marL="1371600" algn="l" defTabSz="457200" rtl="0" fontAlgn="base">
              <a:spcBef>
                <a:spcPct val="0"/>
              </a:spcBef>
              <a:spcAft>
                <a:spcPct val="0"/>
              </a:spcAft>
              <a:defRPr sz="3200">
                <a:solidFill>
                  <a:srgbClr val="CD0000"/>
                </a:solidFill>
                <a:latin typeface="Myriad Pro"/>
                <a:ea typeface="Myriad Pro"/>
                <a:cs typeface="Myriad Pro"/>
              </a:defRPr>
            </a:lvl8pPr>
            <a:lvl9pPr marL="1828800" algn="l" defTabSz="457200" rtl="0" fontAlgn="base">
              <a:spcBef>
                <a:spcPct val="0"/>
              </a:spcBef>
              <a:spcAft>
                <a:spcPct val="0"/>
              </a:spcAft>
              <a:defRPr sz="3200">
                <a:solidFill>
                  <a:srgbClr val="CD0000"/>
                </a:solidFill>
                <a:latin typeface="Myriad Pro"/>
                <a:ea typeface="Myriad Pro"/>
                <a:cs typeface="Myriad Pro"/>
              </a:defRPr>
            </a:lvl9pPr>
          </a:lstStyle>
          <a:p>
            <a:pPr marL="171450" indent="-171450" eaLnBrk="1" hangingPunct="1">
              <a:buClr>
                <a:srgbClr val="C00000"/>
              </a:buClr>
              <a:buFont typeface="Arial" panose="020B0604020202020204" pitchFamily="34" charset="0"/>
              <a:buChar char="•"/>
            </a:pPr>
            <a:r>
              <a:rPr lang="es-MX" sz="1200" dirty="0">
                <a:solidFill>
                  <a:schemeClr val="tx1"/>
                </a:solidFill>
                <a:latin typeface="Century Gothic" panose="020B0502020202020204" pitchFamily="34" charset="0"/>
              </a:rPr>
              <a:t>Al 2017, el FANVIT presentó un rendimiento de </a:t>
            </a:r>
            <a:r>
              <a:rPr lang="es-MX" sz="1200" dirty="0" smtClean="0">
                <a:solidFill>
                  <a:schemeClr val="tx1"/>
                </a:solidFill>
                <a:latin typeface="Century Gothic" panose="020B0502020202020204" pitchFamily="34" charset="0"/>
              </a:rPr>
              <a:t>10.03% </a:t>
            </a:r>
            <a:r>
              <a:rPr lang="es-MX" sz="1200" dirty="0">
                <a:solidFill>
                  <a:schemeClr val="tx1"/>
                </a:solidFill>
                <a:latin typeface="Century Gothic" panose="020B0502020202020204" pitchFamily="34" charset="0"/>
              </a:rPr>
              <a:t>y un resultado </a:t>
            </a:r>
            <a:r>
              <a:rPr lang="es-MX" sz="1200" dirty="0" smtClean="0">
                <a:solidFill>
                  <a:schemeClr val="tx1"/>
                </a:solidFill>
                <a:latin typeface="Century Gothic" panose="020B0502020202020204" pitchFamily="34" charset="0"/>
              </a:rPr>
              <a:t>de 6,069.7 mdp</a:t>
            </a:r>
            <a:r>
              <a:rPr lang="es-MX" sz="1200" dirty="0">
                <a:solidFill>
                  <a:schemeClr val="tx1"/>
                </a:solidFill>
                <a:latin typeface="Century Gothic" panose="020B0502020202020204" pitchFamily="34" charset="0"/>
              </a:rPr>
              <a:t>.</a:t>
            </a:r>
          </a:p>
        </p:txBody>
      </p:sp>
      <p:sp>
        <p:nvSpPr>
          <p:cNvPr id="7" name="1 Marcador de número de diapositiva"/>
          <p:cNvSpPr txBox="1">
            <a:spLocks/>
          </p:cNvSpPr>
          <p:nvPr/>
        </p:nvSpPr>
        <p:spPr>
          <a:xfrm>
            <a:off x="8327819" y="6303323"/>
            <a:ext cx="451262" cy="365125"/>
          </a:xfrm>
          <a:prstGeom prst="rect">
            <a:avLst/>
          </a:prstGeom>
        </p:spPr>
        <p:txBody>
          <a:bodyPr vert="horz" wrap="square" lIns="91440" tIns="45720" rIns="91440" bIns="45720" numCol="1" anchor="ctr" anchorCtr="0" compatLnSpc="1">
            <a:prstTxWarp prst="textNoShape">
              <a:avLst/>
            </a:prstTxWarp>
          </a:bodyPr>
          <a:lstStyle>
            <a:defPPr>
              <a:defRPr lang="es-ES"/>
            </a:defPPr>
            <a:lvl1pPr algn="ctr" eaLnBrk="1" hangingPunct="1">
              <a:defRPr sz="1200">
                <a:solidFill>
                  <a:srgbClr val="898989"/>
                </a:solidFill>
                <a:latin typeface="Century Gothic" panose="020B0502020202020204" pitchFamily="34" charset="0"/>
                <a:ea typeface="Myriad Pro"/>
                <a:cs typeface="Myriad Pro"/>
              </a:defRPr>
            </a:lvl1pPr>
          </a:lstStyle>
          <a:p>
            <a:fld id="{05E83AA4-A00D-4AA0-8FE8-B93C9F3EC141}" type="slidenum">
              <a:rPr lang="es-ES" altLang="es-MX"/>
              <a:pPr/>
              <a:t>119</a:t>
            </a:fld>
            <a:endParaRPr lang="es-ES" altLang="es-MX" dirty="0"/>
          </a:p>
        </p:txBody>
      </p:sp>
      <p:pic>
        <p:nvPicPr>
          <p:cNvPr id="1026" name="Picture 2" descr="image00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3819" y="1200149"/>
            <a:ext cx="8359929" cy="4391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07197198"/>
      </p:ext>
    </p:extLst>
  </p:cSld>
  <p:clrMapOvr>
    <a:masterClrMapping/>
  </p:clrMapOvr>
  <p:timing>
    <p:tnLst>
      <p:par>
        <p:cTn id="1" dur="indefinite" restart="never" nodeType="tmRoot"/>
      </p:par>
    </p:tnLst>
  </p:timing>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373712" y="192750"/>
            <a:ext cx="7387300" cy="631524"/>
          </a:xfrm>
        </p:spPr>
        <p:txBody>
          <a:bodyPr>
            <a:normAutofit fontScale="90000"/>
          </a:bodyPr>
          <a:lstStyle/>
          <a:p>
            <a:r>
              <a:rPr lang="es-MX" sz="2200" b="1" dirty="0" smtClean="0">
                <a:latin typeface="Century Gothic" panose="020B0502020202020204" pitchFamily="34" charset="0"/>
              </a:rPr>
              <a:t>Ingresos </a:t>
            </a:r>
            <a:r>
              <a:rPr lang="es-MX" sz="2200" b="1" dirty="0">
                <a:latin typeface="Century Gothic" panose="020B0502020202020204" pitchFamily="34" charset="0"/>
              </a:rPr>
              <a:t>generados en la gestión del FANVIT</a:t>
            </a:r>
            <a:r>
              <a:rPr lang="es-MX" sz="2000" b="1" dirty="0">
                <a:latin typeface="Century Gothic" panose="020B0502020202020204" pitchFamily="34" charset="0"/>
              </a:rPr>
              <a:t/>
            </a:r>
            <a:br>
              <a:rPr lang="es-MX" sz="2000" b="1" dirty="0">
                <a:latin typeface="Century Gothic" panose="020B0502020202020204" pitchFamily="34" charset="0"/>
              </a:rPr>
            </a:br>
            <a:r>
              <a:rPr lang="es-MX" sz="1600" b="1" dirty="0">
                <a:latin typeface="Century Gothic" panose="020B0502020202020204" pitchFamily="34" charset="0"/>
              </a:rPr>
              <a:t>al </a:t>
            </a:r>
            <a:r>
              <a:rPr lang="es-MX" sz="1600" b="1" dirty="0" smtClean="0">
                <a:latin typeface="Century Gothic" panose="020B0502020202020204" pitchFamily="34" charset="0"/>
              </a:rPr>
              <a:t>31 de julio de </a:t>
            </a:r>
            <a:r>
              <a:rPr lang="es-MX" sz="1600" b="1" dirty="0">
                <a:latin typeface="Century Gothic" panose="020B0502020202020204" pitchFamily="34" charset="0"/>
              </a:rPr>
              <a:t>2017</a:t>
            </a:r>
          </a:p>
        </p:txBody>
      </p:sp>
      <p:sp>
        <p:nvSpPr>
          <p:cNvPr id="5" name="1 Título"/>
          <p:cNvSpPr txBox="1">
            <a:spLocks/>
          </p:cNvSpPr>
          <p:nvPr/>
        </p:nvSpPr>
        <p:spPr bwMode="auto">
          <a:xfrm>
            <a:off x="373712" y="6371554"/>
            <a:ext cx="8045864" cy="315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normAutofit fontScale="97500"/>
          </a:bodyPr>
          <a:lstStyle>
            <a:lvl1pPr algn="l" defTabSz="457200" rtl="0" fontAlgn="base">
              <a:spcBef>
                <a:spcPct val="0"/>
              </a:spcBef>
              <a:spcAft>
                <a:spcPct val="0"/>
              </a:spcAft>
              <a:defRPr sz="3200" kern="1200">
                <a:solidFill>
                  <a:srgbClr val="CD0000"/>
                </a:solidFill>
                <a:latin typeface="Myriad Pro"/>
                <a:ea typeface="Myriad Pro"/>
                <a:cs typeface="Myriad Pro"/>
              </a:defRPr>
            </a:lvl1pPr>
            <a:lvl2pPr algn="l" defTabSz="457200" rtl="0" fontAlgn="base">
              <a:spcBef>
                <a:spcPct val="0"/>
              </a:spcBef>
              <a:spcAft>
                <a:spcPct val="0"/>
              </a:spcAft>
              <a:defRPr sz="3200">
                <a:solidFill>
                  <a:srgbClr val="CD0000"/>
                </a:solidFill>
                <a:latin typeface="Myriad Pro"/>
                <a:ea typeface="Myriad Pro"/>
                <a:cs typeface="Myriad Pro"/>
              </a:defRPr>
            </a:lvl2pPr>
            <a:lvl3pPr algn="l" defTabSz="457200" rtl="0" fontAlgn="base">
              <a:spcBef>
                <a:spcPct val="0"/>
              </a:spcBef>
              <a:spcAft>
                <a:spcPct val="0"/>
              </a:spcAft>
              <a:defRPr sz="3200">
                <a:solidFill>
                  <a:srgbClr val="CD0000"/>
                </a:solidFill>
                <a:latin typeface="Myriad Pro"/>
                <a:ea typeface="Myriad Pro"/>
                <a:cs typeface="Myriad Pro"/>
              </a:defRPr>
            </a:lvl3pPr>
            <a:lvl4pPr algn="l" defTabSz="457200" rtl="0" fontAlgn="base">
              <a:spcBef>
                <a:spcPct val="0"/>
              </a:spcBef>
              <a:spcAft>
                <a:spcPct val="0"/>
              </a:spcAft>
              <a:defRPr sz="3200">
                <a:solidFill>
                  <a:srgbClr val="CD0000"/>
                </a:solidFill>
                <a:latin typeface="Myriad Pro"/>
                <a:ea typeface="Myriad Pro"/>
                <a:cs typeface="Myriad Pro"/>
              </a:defRPr>
            </a:lvl4pPr>
            <a:lvl5pPr algn="l" defTabSz="457200" rtl="0" fontAlgn="base">
              <a:spcBef>
                <a:spcPct val="0"/>
              </a:spcBef>
              <a:spcAft>
                <a:spcPct val="0"/>
              </a:spcAft>
              <a:defRPr sz="3200">
                <a:solidFill>
                  <a:srgbClr val="CD0000"/>
                </a:solidFill>
                <a:latin typeface="Myriad Pro"/>
                <a:ea typeface="Myriad Pro"/>
                <a:cs typeface="Myriad Pro"/>
              </a:defRPr>
            </a:lvl5pPr>
            <a:lvl6pPr marL="457200" algn="l" defTabSz="457200" rtl="0" fontAlgn="base">
              <a:spcBef>
                <a:spcPct val="0"/>
              </a:spcBef>
              <a:spcAft>
                <a:spcPct val="0"/>
              </a:spcAft>
              <a:defRPr sz="3200">
                <a:solidFill>
                  <a:srgbClr val="CD0000"/>
                </a:solidFill>
                <a:latin typeface="Myriad Pro"/>
                <a:ea typeface="Myriad Pro"/>
                <a:cs typeface="Myriad Pro"/>
              </a:defRPr>
            </a:lvl6pPr>
            <a:lvl7pPr marL="914400" algn="l" defTabSz="457200" rtl="0" fontAlgn="base">
              <a:spcBef>
                <a:spcPct val="0"/>
              </a:spcBef>
              <a:spcAft>
                <a:spcPct val="0"/>
              </a:spcAft>
              <a:defRPr sz="3200">
                <a:solidFill>
                  <a:srgbClr val="CD0000"/>
                </a:solidFill>
                <a:latin typeface="Myriad Pro"/>
                <a:ea typeface="Myriad Pro"/>
                <a:cs typeface="Myriad Pro"/>
              </a:defRPr>
            </a:lvl7pPr>
            <a:lvl8pPr marL="1371600" algn="l" defTabSz="457200" rtl="0" fontAlgn="base">
              <a:spcBef>
                <a:spcPct val="0"/>
              </a:spcBef>
              <a:spcAft>
                <a:spcPct val="0"/>
              </a:spcAft>
              <a:defRPr sz="3200">
                <a:solidFill>
                  <a:srgbClr val="CD0000"/>
                </a:solidFill>
                <a:latin typeface="Myriad Pro"/>
                <a:ea typeface="Myriad Pro"/>
                <a:cs typeface="Myriad Pro"/>
              </a:defRPr>
            </a:lvl8pPr>
            <a:lvl9pPr marL="1828800" algn="l" defTabSz="457200" rtl="0" fontAlgn="base">
              <a:spcBef>
                <a:spcPct val="0"/>
              </a:spcBef>
              <a:spcAft>
                <a:spcPct val="0"/>
              </a:spcAft>
              <a:defRPr sz="3200">
                <a:solidFill>
                  <a:srgbClr val="CD0000"/>
                </a:solidFill>
                <a:latin typeface="Myriad Pro"/>
                <a:ea typeface="Myriad Pro"/>
                <a:cs typeface="Myriad Pro"/>
              </a:defRPr>
            </a:lvl9pPr>
          </a:lstStyle>
          <a:p>
            <a:r>
              <a:rPr lang="es-ES" sz="1000" dirty="0">
                <a:solidFill>
                  <a:schemeClr val="tx1"/>
                </a:solidFill>
                <a:latin typeface="Century Gothic" panose="020B0502020202020204" pitchFamily="34" charset="0"/>
              </a:rPr>
              <a:t>Fuente:</a:t>
            </a:r>
            <a:r>
              <a:rPr lang="es-MX" sz="1000" dirty="0">
                <a:solidFill>
                  <a:schemeClr val="tx1"/>
                </a:solidFill>
                <a:latin typeface="Century Gothic" panose="020B0502020202020204" pitchFamily="34" charset="0"/>
              </a:rPr>
              <a:t> Elaborado por la </a:t>
            </a:r>
            <a:r>
              <a:rPr lang="es-MX" sz="1000" dirty="0">
                <a:solidFill>
                  <a:prstClr val="black"/>
                </a:solidFill>
                <a:latin typeface="Century Gothic" panose="020B0502020202020204" pitchFamily="34" charset="0"/>
              </a:rPr>
              <a:t>Gerencia Sr. de Coordinación de Inversiones </a:t>
            </a:r>
            <a:r>
              <a:rPr lang="es-MX" sz="1000" dirty="0" smtClean="0">
                <a:solidFill>
                  <a:schemeClr val="tx1"/>
                </a:solidFill>
                <a:latin typeface="Century Gothic" panose="020B0502020202020204" pitchFamily="34" charset="0"/>
              </a:rPr>
              <a:t>del </a:t>
            </a:r>
            <a:r>
              <a:rPr lang="es-MX" sz="1000" dirty="0">
                <a:solidFill>
                  <a:schemeClr val="tx1"/>
                </a:solidFill>
                <a:latin typeface="Century Gothic" panose="020B0502020202020204" pitchFamily="34" charset="0"/>
              </a:rPr>
              <a:t>Infonavit </a:t>
            </a:r>
            <a:r>
              <a:rPr lang="es-ES" sz="1000" dirty="0" smtClean="0">
                <a:solidFill>
                  <a:schemeClr val="tx1"/>
                </a:solidFill>
                <a:latin typeface="Century Gothic" panose="020B0502020202020204" pitchFamily="34" charset="0"/>
              </a:rPr>
              <a:t>con </a:t>
            </a:r>
            <a:r>
              <a:rPr lang="es-ES" sz="1000" dirty="0">
                <a:solidFill>
                  <a:schemeClr val="tx1"/>
                </a:solidFill>
                <a:latin typeface="Century Gothic" panose="020B0502020202020204" pitchFamily="34" charset="0"/>
              </a:rPr>
              <a:t>datos al </a:t>
            </a:r>
            <a:r>
              <a:rPr lang="es-ES" sz="1000" dirty="0" smtClean="0">
                <a:solidFill>
                  <a:schemeClr val="tx1"/>
                </a:solidFill>
                <a:latin typeface="Century Gothic" panose="020B0502020202020204" pitchFamily="34" charset="0"/>
              </a:rPr>
              <a:t>31 de julio de </a:t>
            </a:r>
            <a:r>
              <a:rPr lang="es-ES" sz="1000" dirty="0">
                <a:solidFill>
                  <a:schemeClr val="tx1"/>
                </a:solidFill>
                <a:latin typeface="Century Gothic" panose="020B0502020202020204" pitchFamily="34" charset="0"/>
              </a:rPr>
              <a:t>2017.</a:t>
            </a:r>
            <a:endParaRPr lang="es-MX" sz="1000" dirty="0">
              <a:solidFill>
                <a:schemeClr val="tx1"/>
              </a:solidFill>
              <a:latin typeface="Century Gothic" panose="020B0502020202020204" pitchFamily="34" charset="0"/>
            </a:endParaRPr>
          </a:p>
        </p:txBody>
      </p:sp>
      <p:sp>
        <p:nvSpPr>
          <p:cNvPr id="7" name="1 Marcador de número de diapositiva"/>
          <p:cNvSpPr>
            <a:spLocks noGrp="1"/>
          </p:cNvSpPr>
          <p:nvPr>
            <p:ph type="sldNum" sz="quarter" idx="12"/>
          </p:nvPr>
        </p:nvSpPr>
        <p:spPr>
          <a:xfrm>
            <a:off x="8419576" y="6266625"/>
            <a:ext cx="451262" cy="365125"/>
          </a:xfrm>
        </p:spPr>
        <p:txBody>
          <a:bodyPr/>
          <a:lstStyle/>
          <a:p>
            <a:pPr algn="ctr"/>
            <a:fld id="{05E83AA4-A00D-4AA0-8FE8-B93C9F3EC141}" type="slidenum">
              <a:rPr lang="es-ES" altLang="es-MX" smtClean="0">
                <a:latin typeface="Century Gothic" panose="020B0502020202020204" pitchFamily="34" charset="0"/>
              </a:rPr>
              <a:pPr algn="ctr"/>
              <a:t>120</a:t>
            </a:fld>
            <a:endParaRPr lang="es-ES" altLang="es-MX" dirty="0">
              <a:latin typeface="Century Gothic" panose="020B0502020202020204" pitchFamily="34" charset="0"/>
            </a:endParaRPr>
          </a:p>
        </p:txBody>
      </p:sp>
      <p:graphicFrame>
        <p:nvGraphicFramePr>
          <p:cNvPr id="8" name="1 Gráfico"/>
          <p:cNvGraphicFramePr>
            <a:graphicFrameLocks noGrp="1"/>
          </p:cNvGraphicFramePr>
          <p:nvPr>
            <p:extLst>
              <p:ext uri="{D42A27DB-BD31-4B8C-83A1-F6EECF244321}">
                <p14:modId xmlns:p14="http://schemas.microsoft.com/office/powerpoint/2010/main" val="1333497517"/>
              </p:ext>
            </p:extLst>
          </p:nvPr>
        </p:nvGraphicFramePr>
        <p:xfrm>
          <a:off x="486888" y="1229629"/>
          <a:ext cx="8151763" cy="5342854"/>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2838609215"/>
      </p:ext>
    </p:extLst>
  </p:cSld>
  <p:clrMapOvr>
    <a:masterClrMapping/>
  </p:clrMapOvr>
  <p:timing>
    <p:tnLst>
      <p:par>
        <p:cTn id="1" dur="indefinite" restart="never" nodeType="tmRoot"/>
      </p:par>
    </p:tnLst>
  </p:timing>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6 Rectángulo"/>
          <p:cNvSpPr/>
          <p:nvPr/>
        </p:nvSpPr>
        <p:spPr>
          <a:xfrm>
            <a:off x="2324101" y="1556792"/>
            <a:ext cx="771524" cy="4104456"/>
          </a:xfrm>
          <a:prstGeom prst="rect">
            <a:avLst/>
          </a:prstGeom>
          <a:solidFill>
            <a:schemeClr val="accent6">
              <a:lumMod val="20000"/>
              <a:lumOff val="80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s-MX" dirty="0">
              <a:latin typeface="Century Gothic" panose="020B0502020202020204" pitchFamily="34" charset="0"/>
            </a:endParaRPr>
          </a:p>
        </p:txBody>
      </p:sp>
      <p:sp>
        <p:nvSpPr>
          <p:cNvPr id="8" name="7 Rectángulo"/>
          <p:cNvSpPr/>
          <p:nvPr/>
        </p:nvSpPr>
        <p:spPr>
          <a:xfrm>
            <a:off x="3095625" y="1556792"/>
            <a:ext cx="4994101" cy="4104456"/>
          </a:xfrm>
          <a:prstGeom prst="rect">
            <a:avLst/>
          </a:prstGeom>
          <a:solidFill>
            <a:schemeClr val="accent3">
              <a:lumMod val="20000"/>
              <a:lumOff val="80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s-MX" dirty="0">
              <a:latin typeface="Century Gothic" panose="020B0502020202020204" pitchFamily="34" charset="0"/>
            </a:endParaRPr>
          </a:p>
        </p:txBody>
      </p:sp>
      <p:sp>
        <p:nvSpPr>
          <p:cNvPr id="3" name="2 Rectángulo"/>
          <p:cNvSpPr/>
          <p:nvPr/>
        </p:nvSpPr>
        <p:spPr>
          <a:xfrm>
            <a:off x="1032942" y="1556792"/>
            <a:ext cx="1291159" cy="4104456"/>
          </a:xfrm>
          <a:prstGeom prst="rect">
            <a:avLst/>
          </a:prstGeom>
          <a:solidFill>
            <a:schemeClr val="accent2">
              <a:lumMod val="20000"/>
              <a:lumOff val="80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s-MX" dirty="0">
              <a:latin typeface="Century Gothic" panose="020B0502020202020204" pitchFamily="34" charset="0"/>
            </a:endParaRPr>
          </a:p>
        </p:txBody>
      </p:sp>
      <p:sp>
        <p:nvSpPr>
          <p:cNvPr id="2" name="1 Título"/>
          <p:cNvSpPr>
            <a:spLocks noGrp="1"/>
          </p:cNvSpPr>
          <p:nvPr>
            <p:ph type="title"/>
          </p:nvPr>
        </p:nvSpPr>
        <p:spPr>
          <a:xfrm>
            <a:off x="318052" y="202275"/>
            <a:ext cx="7444823" cy="631524"/>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normAutofit/>
          </a:bodyPr>
          <a:lstStyle/>
          <a:p>
            <a:r>
              <a:rPr lang="es-MX" sz="2000" b="1" dirty="0" smtClean="0">
                <a:latin typeface="Century Gothic" panose="020B0502020202020204" pitchFamily="34" charset="0"/>
              </a:rPr>
              <a:t>Tasa </a:t>
            </a:r>
            <a:r>
              <a:rPr lang="es-MX" sz="2000" b="1" dirty="0">
                <a:latin typeface="Century Gothic" panose="020B0502020202020204" pitchFamily="34" charset="0"/>
              </a:rPr>
              <a:t>de rendimiento a vencimiento (YTM %) </a:t>
            </a:r>
            <a:br>
              <a:rPr lang="es-MX" sz="2000" b="1" dirty="0">
                <a:latin typeface="Century Gothic" panose="020B0502020202020204" pitchFamily="34" charset="0"/>
              </a:rPr>
            </a:br>
            <a:r>
              <a:rPr lang="es-MX" sz="1400" b="1" dirty="0">
                <a:latin typeface="Century Gothic" panose="020B0502020202020204" pitchFamily="34" charset="0"/>
              </a:rPr>
              <a:t>al </a:t>
            </a:r>
            <a:r>
              <a:rPr lang="es-MX" sz="1400" b="1" dirty="0" smtClean="0">
                <a:latin typeface="Century Gothic" panose="020B0502020202020204" pitchFamily="34" charset="0"/>
              </a:rPr>
              <a:t>31 de julio </a:t>
            </a:r>
            <a:r>
              <a:rPr lang="es-MX" sz="1400" b="1" dirty="0">
                <a:latin typeface="Century Gothic" panose="020B0502020202020204" pitchFamily="34" charset="0"/>
              </a:rPr>
              <a:t>de 2017</a:t>
            </a:r>
          </a:p>
        </p:txBody>
      </p:sp>
      <p:sp>
        <p:nvSpPr>
          <p:cNvPr id="5" name="1 Título"/>
          <p:cNvSpPr txBox="1">
            <a:spLocks/>
          </p:cNvSpPr>
          <p:nvPr/>
        </p:nvSpPr>
        <p:spPr bwMode="auto">
          <a:xfrm>
            <a:off x="517586" y="6494930"/>
            <a:ext cx="7634376" cy="315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normAutofit fontScale="97500"/>
          </a:bodyPr>
          <a:lstStyle>
            <a:lvl1pPr algn="l" defTabSz="457200" rtl="0" fontAlgn="base">
              <a:spcBef>
                <a:spcPct val="0"/>
              </a:spcBef>
              <a:spcAft>
                <a:spcPct val="0"/>
              </a:spcAft>
              <a:defRPr sz="3200" kern="1200">
                <a:solidFill>
                  <a:srgbClr val="CD0000"/>
                </a:solidFill>
                <a:latin typeface="Myriad Pro"/>
                <a:ea typeface="Myriad Pro"/>
                <a:cs typeface="Myriad Pro"/>
              </a:defRPr>
            </a:lvl1pPr>
            <a:lvl2pPr algn="l" defTabSz="457200" rtl="0" fontAlgn="base">
              <a:spcBef>
                <a:spcPct val="0"/>
              </a:spcBef>
              <a:spcAft>
                <a:spcPct val="0"/>
              </a:spcAft>
              <a:defRPr sz="3200">
                <a:solidFill>
                  <a:srgbClr val="CD0000"/>
                </a:solidFill>
                <a:latin typeface="Myriad Pro"/>
                <a:ea typeface="Myriad Pro"/>
                <a:cs typeface="Myriad Pro"/>
              </a:defRPr>
            </a:lvl2pPr>
            <a:lvl3pPr algn="l" defTabSz="457200" rtl="0" fontAlgn="base">
              <a:spcBef>
                <a:spcPct val="0"/>
              </a:spcBef>
              <a:spcAft>
                <a:spcPct val="0"/>
              </a:spcAft>
              <a:defRPr sz="3200">
                <a:solidFill>
                  <a:srgbClr val="CD0000"/>
                </a:solidFill>
                <a:latin typeface="Myriad Pro"/>
                <a:ea typeface="Myriad Pro"/>
                <a:cs typeface="Myriad Pro"/>
              </a:defRPr>
            </a:lvl3pPr>
            <a:lvl4pPr algn="l" defTabSz="457200" rtl="0" fontAlgn="base">
              <a:spcBef>
                <a:spcPct val="0"/>
              </a:spcBef>
              <a:spcAft>
                <a:spcPct val="0"/>
              </a:spcAft>
              <a:defRPr sz="3200">
                <a:solidFill>
                  <a:srgbClr val="CD0000"/>
                </a:solidFill>
                <a:latin typeface="Myriad Pro"/>
                <a:ea typeface="Myriad Pro"/>
                <a:cs typeface="Myriad Pro"/>
              </a:defRPr>
            </a:lvl4pPr>
            <a:lvl5pPr algn="l" defTabSz="457200" rtl="0" fontAlgn="base">
              <a:spcBef>
                <a:spcPct val="0"/>
              </a:spcBef>
              <a:spcAft>
                <a:spcPct val="0"/>
              </a:spcAft>
              <a:defRPr sz="3200">
                <a:solidFill>
                  <a:srgbClr val="CD0000"/>
                </a:solidFill>
                <a:latin typeface="Myriad Pro"/>
                <a:ea typeface="Myriad Pro"/>
                <a:cs typeface="Myriad Pro"/>
              </a:defRPr>
            </a:lvl5pPr>
            <a:lvl6pPr marL="457200" algn="l" defTabSz="457200" rtl="0" fontAlgn="base">
              <a:spcBef>
                <a:spcPct val="0"/>
              </a:spcBef>
              <a:spcAft>
                <a:spcPct val="0"/>
              </a:spcAft>
              <a:defRPr sz="3200">
                <a:solidFill>
                  <a:srgbClr val="CD0000"/>
                </a:solidFill>
                <a:latin typeface="Myriad Pro"/>
                <a:ea typeface="Myriad Pro"/>
                <a:cs typeface="Myriad Pro"/>
              </a:defRPr>
            </a:lvl6pPr>
            <a:lvl7pPr marL="914400" algn="l" defTabSz="457200" rtl="0" fontAlgn="base">
              <a:spcBef>
                <a:spcPct val="0"/>
              </a:spcBef>
              <a:spcAft>
                <a:spcPct val="0"/>
              </a:spcAft>
              <a:defRPr sz="3200">
                <a:solidFill>
                  <a:srgbClr val="CD0000"/>
                </a:solidFill>
                <a:latin typeface="Myriad Pro"/>
                <a:ea typeface="Myriad Pro"/>
                <a:cs typeface="Myriad Pro"/>
              </a:defRPr>
            </a:lvl7pPr>
            <a:lvl8pPr marL="1371600" algn="l" defTabSz="457200" rtl="0" fontAlgn="base">
              <a:spcBef>
                <a:spcPct val="0"/>
              </a:spcBef>
              <a:spcAft>
                <a:spcPct val="0"/>
              </a:spcAft>
              <a:defRPr sz="3200">
                <a:solidFill>
                  <a:srgbClr val="CD0000"/>
                </a:solidFill>
                <a:latin typeface="Myriad Pro"/>
                <a:ea typeface="Myriad Pro"/>
                <a:cs typeface="Myriad Pro"/>
              </a:defRPr>
            </a:lvl8pPr>
            <a:lvl9pPr marL="1828800" algn="l" defTabSz="457200" rtl="0" fontAlgn="base">
              <a:spcBef>
                <a:spcPct val="0"/>
              </a:spcBef>
              <a:spcAft>
                <a:spcPct val="0"/>
              </a:spcAft>
              <a:defRPr sz="3200">
                <a:solidFill>
                  <a:srgbClr val="CD0000"/>
                </a:solidFill>
                <a:latin typeface="Myriad Pro"/>
                <a:ea typeface="Myriad Pro"/>
                <a:cs typeface="Myriad Pro"/>
              </a:defRPr>
            </a:lvl9pPr>
          </a:lstStyle>
          <a:p>
            <a:r>
              <a:rPr lang="es-ES" sz="1000" dirty="0">
                <a:solidFill>
                  <a:schemeClr val="tx1"/>
                </a:solidFill>
                <a:latin typeface="Century Gothic" panose="020B0502020202020204" pitchFamily="34" charset="0"/>
              </a:rPr>
              <a:t>Fuente: </a:t>
            </a:r>
            <a:r>
              <a:rPr lang="es-MX" sz="1000" dirty="0">
                <a:solidFill>
                  <a:schemeClr val="tx1"/>
                </a:solidFill>
                <a:latin typeface="Century Gothic" panose="020B0502020202020204" pitchFamily="34" charset="0"/>
              </a:rPr>
              <a:t>Elaborado por la </a:t>
            </a:r>
            <a:r>
              <a:rPr lang="es-MX" sz="1000" dirty="0">
                <a:solidFill>
                  <a:prstClr val="black"/>
                </a:solidFill>
                <a:latin typeface="Century Gothic" panose="020B0502020202020204" pitchFamily="34" charset="0"/>
              </a:rPr>
              <a:t>Gerencia Sr. de Coordinación de Inversiones </a:t>
            </a:r>
            <a:r>
              <a:rPr lang="es-MX" sz="1000" dirty="0" smtClean="0">
                <a:solidFill>
                  <a:schemeClr val="tx1"/>
                </a:solidFill>
                <a:latin typeface="Century Gothic" panose="020B0502020202020204" pitchFamily="34" charset="0"/>
              </a:rPr>
              <a:t>del </a:t>
            </a:r>
            <a:r>
              <a:rPr lang="es-MX" sz="1000" dirty="0">
                <a:solidFill>
                  <a:schemeClr val="tx1"/>
                </a:solidFill>
                <a:latin typeface="Century Gothic" panose="020B0502020202020204" pitchFamily="34" charset="0"/>
              </a:rPr>
              <a:t>Infonavit </a:t>
            </a:r>
            <a:r>
              <a:rPr lang="es-ES" sz="1000" dirty="0">
                <a:solidFill>
                  <a:schemeClr val="tx1"/>
                </a:solidFill>
                <a:latin typeface="Century Gothic" panose="020B0502020202020204" pitchFamily="34" charset="0"/>
              </a:rPr>
              <a:t>con datos al </a:t>
            </a:r>
            <a:r>
              <a:rPr lang="es-ES" sz="1000" dirty="0" smtClean="0">
                <a:solidFill>
                  <a:schemeClr val="tx1"/>
                </a:solidFill>
                <a:latin typeface="Century Gothic" panose="020B0502020202020204" pitchFamily="34" charset="0"/>
              </a:rPr>
              <a:t>31 de julio de </a:t>
            </a:r>
            <a:r>
              <a:rPr lang="es-ES" sz="1000" dirty="0">
                <a:solidFill>
                  <a:schemeClr val="tx1"/>
                </a:solidFill>
                <a:latin typeface="Century Gothic" panose="020B0502020202020204" pitchFamily="34" charset="0"/>
              </a:rPr>
              <a:t>2017</a:t>
            </a:r>
            <a:endParaRPr lang="es-MX" sz="1000" dirty="0">
              <a:solidFill>
                <a:schemeClr val="tx1"/>
              </a:solidFill>
              <a:latin typeface="Century Gothic" panose="020B0502020202020204" pitchFamily="34" charset="0"/>
            </a:endParaRPr>
          </a:p>
        </p:txBody>
      </p:sp>
      <p:sp>
        <p:nvSpPr>
          <p:cNvPr id="10" name="1 Marcador de número de diapositiva"/>
          <p:cNvSpPr>
            <a:spLocks noGrp="1"/>
          </p:cNvSpPr>
          <p:nvPr>
            <p:ph type="sldNum" sz="quarter" idx="12"/>
          </p:nvPr>
        </p:nvSpPr>
        <p:spPr>
          <a:xfrm>
            <a:off x="8467107" y="6312367"/>
            <a:ext cx="451262" cy="365125"/>
          </a:xfrm>
        </p:spPr>
        <p:txBody>
          <a:bodyPr/>
          <a:lstStyle/>
          <a:p>
            <a:pPr algn="ctr"/>
            <a:fld id="{05E83AA4-A00D-4AA0-8FE8-B93C9F3EC141}" type="slidenum">
              <a:rPr lang="es-ES" altLang="es-MX" smtClean="0">
                <a:latin typeface="Century Gothic" panose="020B0502020202020204" pitchFamily="34" charset="0"/>
              </a:rPr>
              <a:pPr algn="ctr"/>
              <a:t>121</a:t>
            </a:fld>
            <a:endParaRPr lang="es-ES" altLang="es-MX" dirty="0">
              <a:latin typeface="Century Gothic" panose="020B0502020202020204" pitchFamily="34" charset="0"/>
            </a:endParaRPr>
          </a:p>
        </p:txBody>
      </p:sp>
      <p:graphicFrame>
        <p:nvGraphicFramePr>
          <p:cNvPr id="12" name="1 Gráfico"/>
          <p:cNvGraphicFramePr>
            <a:graphicFrameLocks noGrp="1"/>
          </p:cNvGraphicFramePr>
          <p:nvPr>
            <p:extLst>
              <p:ext uri="{D42A27DB-BD31-4B8C-83A1-F6EECF244321}">
                <p14:modId xmlns:p14="http://schemas.microsoft.com/office/powerpoint/2010/main" val="3376144194"/>
              </p:ext>
            </p:extLst>
          </p:nvPr>
        </p:nvGraphicFramePr>
        <p:xfrm>
          <a:off x="238125" y="279073"/>
          <a:ext cx="8667750" cy="6294438"/>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1295244954"/>
      </p:ext>
    </p:extLst>
  </p:cSld>
  <p:clrMapOvr>
    <a:masterClrMapping/>
  </p:clrMapOvr>
  <p:timing>
    <p:tnLst>
      <p:par>
        <p:cTn id="1" dur="indefinite" restart="never" nodeType="tmRoot"/>
      </p:par>
    </p:tnLst>
  </p:timing>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57200" y="467145"/>
            <a:ext cx="6419056" cy="631825"/>
          </a:xfrm>
        </p:spPr>
        <p:txBody>
          <a:bodyPr/>
          <a:lstStyle/>
          <a:p>
            <a:r>
              <a:rPr lang="es-MX" sz="2000" b="1" dirty="0">
                <a:latin typeface="Century Gothic" panose="020B0502020202020204" pitchFamily="34" charset="0"/>
              </a:rPr>
              <a:t>Cartera FANVIT </a:t>
            </a:r>
            <a:r>
              <a:rPr lang="es-MX" sz="1400" b="1" dirty="0">
                <a:latin typeface="Century Gothic" panose="020B0502020202020204" pitchFamily="34" charset="0"/>
              </a:rPr>
              <a:t>al 31 de julio de 2017</a:t>
            </a:r>
          </a:p>
        </p:txBody>
      </p:sp>
      <p:sp>
        <p:nvSpPr>
          <p:cNvPr id="3" name="2 Marcador de número de diapositiva"/>
          <p:cNvSpPr>
            <a:spLocks noGrp="1"/>
          </p:cNvSpPr>
          <p:nvPr>
            <p:ph type="sldNum" sz="quarter" idx="12"/>
          </p:nvPr>
        </p:nvSpPr>
        <p:spPr>
          <a:xfrm>
            <a:off x="6947647" y="6458613"/>
            <a:ext cx="2133600" cy="365125"/>
          </a:xfrm>
        </p:spPr>
        <p:txBody>
          <a:bodyPr/>
          <a:lstStyle/>
          <a:p>
            <a:fld id="{05E83AA4-A00D-4AA0-8FE8-B93C9F3EC141}" type="slidenum">
              <a:rPr lang="es-ES" altLang="es-MX" smtClean="0"/>
              <a:pPr/>
              <a:t>122</a:t>
            </a:fld>
            <a:endParaRPr lang="es-ES" altLang="es-MX" dirty="0"/>
          </a:p>
        </p:txBody>
      </p:sp>
      <p:sp>
        <p:nvSpPr>
          <p:cNvPr id="6" name="1 Título"/>
          <p:cNvSpPr txBox="1">
            <a:spLocks/>
          </p:cNvSpPr>
          <p:nvPr/>
        </p:nvSpPr>
        <p:spPr bwMode="auto">
          <a:xfrm>
            <a:off x="457200" y="6520676"/>
            <a:ext cx="7407462" cy="315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normAutofit fontScale="97500"/>
          </a:bodyPr>
          <a:lstStyle>
            <a:lvl1pPr algn="l" defTabSz="457200" rtl="0" fontAlgn="base">
              <a:spcBef>
                <a:spcPct val="0"/>
              </a:spcBef>
              <a:spcAft>
                <a:spcPct val="0"/>
              </a:spcAft>
              <a:defRPr sz="3200" kern="1200">
                <a:solidFill>
                  <a:srgbClr val="CD0000"/>
                </a:solidFill>
                <a:latin typeface="Myriad Pro"/>
                <a:ea typeface="Myriad Pro"/>
                <a:cs typeface="Myriad Pro"/>
              </a:defRPr>
            </a:lvl1pPr>
            <a:lvl2pPr algn="l" defTabSz="457200" rtl="0" fontAlgn="base">
              <a:spcBef>
                <a:spcPct val="0"/>
              </a:spcBef>
              <a:spcAft>
                <a:spcPct val="0"/>
              </a:spcAft>
              <a:defRPr sz="3200">
                <a:solidFill>
                  <a:srgbClr val="CD0000"/>
                </a:solidFill>
                <a:latin typeface="Myriad Pro"/>
                <a:ea typeface="Myriad Pro"/>
                <a:cs typeface="Myriad Pro"/>
              </a:defRPr>
            </a:lvl2pPr>
            <a:lvl3pPr algn="l" defTabSz="457200" rtl="0" fontAlgn="base">
              <a:spcBef>
                <a:spcPct val="0"/>
              </a:spcBef>
              <a:spcAft>
                <a:spcPct val="0"/>
              </a:spcAft>
              <a:defRPr sz="3200">
                <a:solidFill>
                  <a:srgbClr val="CD0000"/>
                </a:solidFill>
                <a:latin typeface="Myriad Pro"/>
                <a:ea typeface="Myriad Pro"/>
                <a:cs typeface="Myriad Pro"/>
              </a:defRPr>
            </a:lvl3pPr>
            <a:lvl4pPr algn="l" defTabSz="457200" rtl="0" fontAlgn="base">
              <a:spcBef>
                <a:spcPct val="0"/>
              </a:spcBef>
              <a:spcAft>
                <a:spcPct val="0"/>
              </a:spcAft>
              <a:defRPr sz="3200">
                <a:solidFill>
                  <a:srgbClr val="CD0000"/>
                </a:solidFill>
                <a:latin typeface="Myriad Pro"/>
                <a:ea typeface="Myriad Pro"/>
                <a:cs typeface="Myriad Pro"/>
              </a:defRPr>
            </a:lvl4pPr>
            <a:lvl5pPr algn="l" defTabSz="457200" rtl="0" fontAlgn="base">
              <a:spcBef>
                <a:spcPct val="0"/>
              </a:spcBef>
              <a:spcAft>
                <a:spcPct val="0"/>
              </a:spcAft>
              <a:defRPr sz="3200">
                <a:solidFill>
                  <a:srgbClr val="CD0000"/>
                </a:solidFill>
                <a:latin typeface="Myriad Pro"/>
                <a:ea typeface="Myriad Pro"/>
                <a:cs typeface="Myriad Pro"/>
              </a:defRPr>
            </a:lvl5pPr>
            <a:lvl6pPr marL="457200" algn="l" defTabSz="457200" rtl="0" fontAlgn="base">
              <a:spcBef>
                <a:spcPct val="0"/>
              </a:spcBef>
              <a:spcAft>
                <a:spcPct val="0"/>
              </a:spcAft>
              <a:defRPr sz="3200">
                <a:solidFill>
                  <a:srgbClr val="CD0000"/>
                </a:solidFill>
                <a:latin typeface="Myriad Pro"/>
                <a:ea typeface="Myriad Pro"/>
                <a:cs typeface="Myriad Pro"/>
              </a:defRPr>
            </a:lvl6pPr>
            <a:lvl7pPr marL="914400" algn="l" defTabSz="457200" rtl="0" fontAlgn="base">
              <a:spcBef>
                <a:spcPct val="0"/>
              </a:spcBef>
              <a:spcAft>
                <a:spcPct val="0"/>
              </a:spcAft>
              <a:defRPr sz="3200">
                <a:solidFill>
                  <a:srgbClr val="CD0000"/>
                </a:solidFill>
                <a:latin typeface="Myriad Pro"/>
                <a:ea typeface="Myriad Pro"/>
                <a:cs typeface="Myriad Pro"/>
              </a:defRPr>
            </a:lvl7pPr>
            <a:lvl8pPr marL="1371600" algn="l" defTabSz="457200" rtl="0" fontAlgn="base">
              <a:spcBef>
                <a:spcPct val="0"/>
              </a:spcBef>
              <a:spcAft>
                <a:spcPct val="0"/>
              </a:spcAft>
              <a:defRPr sz="3200">
                <a:solidFill>
                  <a:srgbClr val="CD0000"/>
                </a:solidFill>
                <a:latin typeface="Myriad Pro"/>
                <a:ea typeface="Myriad Pro"/>
                <a:cs typeface="Myriad Pro"/>
              </a:defRPr>
            </a:lvl8pPr>
            <a:lvl9pPr marL="1828800" algn="l" defTabSz="457200" rtl="0" fontAlgn="base">
              <a:spcBef>
                <a:spcPct val="0"/>
              </a:spcBef>
              <a:spcAft>
                <a:spcPct val="0"/>
              </a:spcAft>
              <a:defRPr sz="3200">
                <a:solidFill>
                  <a:srgbClr val="CD0000"/>
                </a:solidFill>
                <a:latin typeface="Myriad Pro"/>
                <a:ea typeface="Myriad Pro"/>
                <a:cs typeface="Myriad Pro"/>
              </a:defRPr>
            </a:lvl9pPr>
          </a:lstStyle>
          <a:p>
            <a:r>
              <a:rPr lang="es-ES" sz="1000" dirty="0">
                <a:solidFill>
                  <a:schemeClr val="tx1"/>
                </a:solidFill>
                <a:latin typeface="Century Gothic" panose="020B0502020202020204" pitchFamily="34" charset="0"/>
              </a:rPr>
              <a:t>Fuente:</a:t>
            </a:r>
            <a:r>
              <a:rPr lang="es-MX" sz="1000" dirty="0">
                <a:solidFill>
                  <a:schemeClr val="tx1"/>
                </a:solidFill>
                <a:latin typeface="Century Gothic" panose="020B0502020202020204" pitchFamily="34" charset="0"/>
              </a:rPr>
              <a:t> Elaborado por la Gerencia Sr. de MFGI del Infonavit </a:t>
            </a:r>
            <a:r>
              <a:rPr lang="es-ES" sz="1000" dirty="0">
                <a:solidFill>
                  <a:schemeClr val="tx1"/>
                </a:solidFill>
                <a:latin typeface="Century Gothic" panose="020B0502020202020204" pitchFamily="34" charset="0"/>
              </a:rPr>
              <a:t> con datos al 31 de julio de 2017.</a:t>
            </a:r>
            <a:endParaRPr lang="es-MX" sz="1000" dirty="0">
              <a:solidFill>
                <a:schemeClr val="tx1"/>
              </a:solidFill>
              <a:latin typeface="Century Gothic" panose="020B0502020202020204" pitchFamily="34" charset="0"/>
            </a:endParaRPr>
          </a:p>
        </p:txBody>
      </p:sp>
      <p:pic>
        <p:nvPicPr>
          <p:cNvPr id="9" name="Imagen 3"/>
          <p:cNvPicPr>
            <a:picLocks noChangeAspect="1"/>
          </p:cNvPicPr>
          <p:nvPr/>
        </p:nvPicPr>
        <p:blipFill>
          <a:blip r:embed="rId2"/>
          <a:stretch>
            <a:fillRect/>
          </a:stretch>
        </p:blipFill>
        <p:spPr>
          <a:xfrm>
            <a:off x="311887" y="1206393"/>
            <a:ext cx="8159759" cy="5352703"/>
          </a:xfrm>
          <a:prstGeom prst="rect">
            <a:avLst/>
          </a:prstGeom>
        </p:spPr>
      </p:pic>
    </p:spTree>
    <p:extLst>
      <p:ext uri="{BB962C8B-B14F-4D97-AF65-F5344CB8AC3E}">
        <p14:creationId xmlns:p14="http://schemas.microsoft.com/office/powerpoint/2010/main" val="2739470906"/>
      </p:ext>
    </p:extLst>
  </p:cSld>
  <p:clrMapOvr>
    <a:masterClrMapping/>
  </p:clrMapOvr>
  <p:timing>
    <p:tnLst>
      <p:par>
        <p:cTn id="1" dur="indefinite" restart="never" nodeType="tmRoot"/>
      </p:par>
    </p:tnLst>
  </p:timing>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3"/>
          <p:cNvSpPr>
            <a:spLocks noGrp="1"/>
          </p:cNvSpPr>
          <p:nvPr>
            <p:ph type="title"/>
          </p:nvPr>
        </p:nvSpPr>
        <p:spPr>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r>
              <a:rPr lang="es-MX" sz="2000" b="1" dirty="0" smtClean="0">
                <a:latin typeface="Century Gothic" panose="020B0502020202020204" pitchFamily="34" charset="0"/>
              </a:rPr>
              <a:t>Deuda</a:t>
            </a:r>
            <a:endParaRPr lang="es-MX" sz="2000" b="1" dirty="0">
              <a:latin typeface="Century Gothic" panose="020B0502020202020204" pitchFamily="34" charset="0"/>
            </a:endParaRPr>
          </a:p>
        </p:txBody>
      </p:sp>
      <p:sp>
        <p:nvSpPr>
          <p:cNvPr id="2" name="1 Marcador de número de diapositiva"/>
          <p:cNvSpPr>
            <a:spLocks noGrp="1"/>
          </p:cNvSpPr>
          <p:nvPr>
            <p:ph type="sldNum" sz="quarter" idx="12"/>
          </p:nvPr>
        </p:nvSpPr>
        <p:spPr/>
        <p:txBody>
          <a:bodyPr/>
          <a:lstStyle/>
          <a:p>
            <a:fld id="{05E83AA4-A00D-4AA0-8FE8-B93C9F3EC141}" type="slidenum">
              <a:rPr lang="es-ES" altLang="es-MX" smtClean="0"/>
              <a:pPr/>
              <a:t>123</a:t>
            </a:fld>
            <a:endParaRPr lang="es-ES" altLang="es-MX" dirty="0"/>
          </a:p>
        </p:txBody>
      </p:sp>
      <p:sp>
        <p:nvSpPr>
          <p:cNvPr id="6" name="1 Título"/>
          <p:cNvSpPr txBox="1">
            <a:spLocks/>
          </p:cNvSpPr>
          <p:nvPr/>
        </p:nvSpPr>
        <p:spPr bwMode="auto">
          <a:xfrm>
            <a:off x="718704" y="6371554"/>
            <a:ext cx="7407462" cy="315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normAutofit fontScale="97500"/>
          </a:bodyPr>
          <a:lstStyle>
            <a:lvl1pPr algn="l" defTabSz="457200" rtl="0" fontAlgn="base">
              <a:spcBef>
                <a:spcPct val="0"/>
              </a:spcBef>
              <a:spcAft>
                <a:spcPct val="0"/>
              </a:spcAft>
              <a:defRPr sz="3200" kern="1200">
                <a:solidFill>
                  <a:srgbClr val="CD0000"/>
                </a:solidFill>
                <a:latin typeface="Myriad Pro"/>
                <a:ea typeface="Myriad Pro"/>
                <a:cs typeface="Myriad Pro"/>
              </a:defRPr>
            </a:lvl1pPr>
            <a:lvl2pPr algn="l" defTabSz="457200" rtl="0" fontAlgn="base">
              <a:spcBef>
                <a:spcPct val="0"/>
              </a:spcBef>
              <a:spcAft>
                <a:spcPct val="0"/>
              </a:spcAft>
              <a:defRPr sz="3200">
                <a:solidFill>
                  <a:srgbClr val="CD0000"/>
                </a:solidFill>
                <a:latin typeface="Myriad Pro"/>
                <a:ea typeface="Myriad Pro"/>
                <a:cs typeface="Myriad Pro"/>
              </a:defRPr>
            </a:lvl2pPr>
            <a:lvl3pPr algn="l" defTabSz="457200" rtl="0" fontAlgn="base">
              <a:spcBef>
                <a:spcPct val="0"/>
              </a:spcBef>
              <a:spcAft>
                <a:spcPct val="0"/>
              </a:spcAft>
              <a:defRPr sz="3200">
                <a:solidFill>
                  <a:srgbClr val="CD0000"/>
                </a:solidFill>
                <a:latin typeface="Myriad Pro"/>
                <a:ea typeface="Myriad Pro"/>
                <a:cs typeface="Myriad Pro"/>
              </a:defRPr>
            </a:lvl3pPr>
            <a:lvl4pPr algn="l" defTabSz="457200" rtl="0" fontAlgn="base">
              <a:spcBef>
                <a:spcPct val="0"/>
              </a:spcBef>
              <a:spcAft>
                <a:spcPct val="0"/>
              </a:spcAft>
              <a:defRPr sz="3200">
                <a:solidFill>
                  <a:srgbClr val="CD0000"/>
                </a:solidFill>
                <a:latin typeface="Myriad Pro"/>
                <a:ea typeface="Myriad Pro"/>
                <a:cs typeface="Myriad Pro"/>
              </a:defRPr>
            </a:lvl4pPr>
            <a:lvl5pPr algn="l" defTabSz="457200" rtl="0" fontAlgn="base">
              <a:spcBef>
                <a:spcPct val="0"/>
              </a:spcBef>
              <a:spcAft>
                <a:spcPct val="0"/>
              </a:spcAft>
              <a:defRPr sz="3200">
                <a:solidFill>
                  <a:srgbClr val="CD0000"/>
                </a:solidFill>
                <a:latin typeface="Myriad Pro"/>
                <a:ea typeface="Myriad Pro"/>
                <a:cs typeface="Myriad Pro"/>
              </a:defRPr>
            </a:lvl5pPr>
            <a:lvl6pPr marL="457200" algn="l" defTabSz="457200" rtl="0" fontAlgn="base">
              <a:spcBef>
                <a:spcPct val="0"/>
              </a:spcBef>
              <a:spcAft>
                <a:spcPct val="0"/>
              </a:spcAft>
              <a:defRPr sz="3200">
                <a:solidFill>
                  <a:srgbClr val="CD0000"/>
                </a:solidFill>
                <a:latin typeface="Myriad Pro"/>
                <a:ea typeface="Myriad Pro"/>
                <a:cs typeface="Myriad Pro"/>
              </a:defRPr>
            </a:lvl6pPr>
            <a:lvl7pPr marL="914400" algn="l" defTabSz="457200" rtl="0" fontAlgn="base">
              <a:spcBef>
                <a:spcPct val="0"/>
              </a:spcBef>
              <a:spcAft>
                <a:spcPct val="0"/>
              </a:spcAft>
              <a:defRPr sz="3200">
                <a:solidFill>
                  <a:srgbClr val="CD0000"/>
                </a:solidFill>
                <a:latin typeface="Myriad Pro"/>
                <a:ea typeface="Myriad Pro"/>
                <a:cs typeface="Myriad Pro"/>
              </a:defRPr>
            </a:lvl7pPr>
            <a:lvl8pPr marL="1371600" algn="l" defTabSz="457200" rtl="0" fontAlgn="base">
              <a:spcBef>
                <a:spcPct val="0"/>
              </a:spcBef>
              <a:spcAft>
                <a:spcPct val="0"/>
              </a:spcAft>
              <a:defRPr sz="3200">
                <a:solidFill>
                  <a:srgbClr val="CD0000"/>
                </a:solidFill>
                <a:latin typeface="Myriad Pro"/>
                <a:ea typeface="Myriad Pro"/>
                <a:cs typeface="Myriad Pro"/>
              </a:defRPr>
            </a:lvl8pPr>
            <a:lvl9pPr marL="1828800" algn="l" defTabSz="457200" rtl="0" fontAlgn="base">
              <a:spcBef>
                <a:spcPct val="0"/>
              </a:spcBef>
              <a:spcAft>
                <a:spcPct val="0"/>
              </a:spcAft>
              <a:defRPr sz="3200">
                <a:solidFill>
                  <a:srgbClr val="CD0000"/>
                </a:solidFill>
                <a:latin typeface="Myriad Pro"/>
                <a:ea typeface="Myriad Pro"/>
                <a:cs typeface="Myriad Pro"/>
              </a:defRPr>
            </a:lvl9pPr>
          </a:lstStyle>
          <a:p>
            <a:r>
              <a:rPr lang="es-ES" sz="1000" dirty="0">
                <a:solidFill>
                  <a:schemeClr val="tx1"/>
                </a:solidFill>
                <a:latin typeface="Century Gothic" panose="020B0502020202020204" pitchFamily="34" charset="0"/>
              </a:rPr>
              <a:t>Fuente:</a:t>
            </a:r>
            <a:r>
              <a:rPr lang="es-MX" sz="1000" dirty="0">
                <a:solidFill>
                  <a:schemeClr val="tx1"/>
                </a:solidFill>
                <a:latin typeface="Century Gothic" panose="020B0502020202020204" pitchFamily="34" charset="0"/>
              </a:rPr>
              <a:t> Elaborado por la Gerencia Sr. de MFGI del Infonavit </a:t>
            </a:r>
            <a:r>
              <a:rPr lang="es-ES" sz="1000" dirty="0">
                <a:solidFill>
                  <a:schemeClr val="tx1"/>
                </a:solidFill>
                <a:latin typeface="Century Gothic" panose="020B0502020202020204" pitchFamily="34" charset="0"/>
              </a:rPr>
              <a:t> con datos al 31 de julio de 2017.</a:t>
            </a:r>
            <a:endParaRPr lang="es-MX" sz="1000" dirty="0">
              <a:solidFill>
                <a:schemeClr val="tx1"/>
              </a:solidFill>
              <a:latin typeface="Century Gothic" panose="020B0502020202020204" pitchFamily="34" charset="0"/>
            </a:endParaRPr>
          </a:p>
        </p:txBody>
      </p:sp>
      <p:sp>
        <p:nvSpPr>
          <p:cNvPr id="3" name="CuadroTexto 2"/>
          <p:cNvSpPr txBox="1"/>
          <p:nvPr/>
        </p:nvSpPr>
        <p:spPr>
          <a:xfrm>
            <a:off x="253106" y="1332004"/>
            <a:ext cx="8741328" cy="5355312"/>
          </a:xfrm>
          <a:prstGeom prst="rect">
            <a:avLst/>
          </a:prstGeom>
          <a:noFill/>
        </p:spPr>
        <p:txBody>
          <a:bodyPr wrap="square" rtlCol="0">
            <a:spAutoFit/>
          </a:bodyPr>
          <a:lstStyle/>
          <a:p>
            <a:pPr marL="285750" indent="-285750" algn="just">
              <a:lnSpc>
                <a:spcPct val="150000"/>
              </a:lnSpc>
              <a:buClr>
                <a:srgbClr val="C00000"/>
              </a:buClr>
              <a:buFont typeface="Arial" panose="020B0604020202020204" pitchFamily="34" charset="0"/>
              <a:buChar char="•"/>
            </a:pPr>
            <a:r>
              <a:rPr lang="es-MX" sz="1200" dirty="0">
                <a:latin typeface="Century Gothic" panose="020B0502020202020204" pitchFamily="34" charset="0"/>
              </a:rPr>
              <a:t>La exposición del </a:t>
            </a:r>
            <a:r>
              <a:rPr lang="es-MX" sz="1200" b="1" dirty="0">
                <a:latin typeface="Century Gothic" panose="020B0502020202020204" pitchFamily="34" charset="0"/>
              </a:rPr>
              <a:t>FANVIT a Renta Fija </a:t>
            </a:r>
            <a:r>
              <a:rPr lang="es-MX" sz="1200" dirty="0">
                <a:latin typeface="Century Gothic" panose="020B0502020202020204" pitchFamily="34" charset="0"/>
              </a:rPr>
              <a:t>(Deuda Gubernamental, Deuda  Corporativa y Estructurados) es del </a:t>
            </a:r>
            <a:r>
              <a:rPr lang="es-MX" sz="1200" b="1" dirty="0">
                <a:latin typeface="Century Gothic" panose="020B0502020202020204" pitchFamily="34" charset="0"/>
              </a:rPr>
              <a:t>83.8% del total de los activos</a:t>
            </a:r>
            <a:r>
              <a:rPr lang="es-MX" sz="1200" dirty="0">
                <a:latin typeface="Century Gothic" panose="020B0502020202020204" pitchFamily="34" charset="0"/>
              </a:rPr>
              <a:t>.</a:t>
            </a:r>
          </a:p>
          <a:p>
            <a:pPr marL="285750" indent="-285750" algn="just">
              <a:lnSpc>
                <a:spcPct val="150000"/>
              </a:lnSpc>
              <a:buClr>
                <a:srgbClr val="C00000"/>
              </a:buClr>
              <a:buFont typeface="Arial" panose="020B0604020202020204" pitchFamily="34" charset="0"/>
              <a:buChar char="•"/>
            </a:pPr>
            <a:endParaRPr lang="es-MX" sz="1200" dirty="0">
              <a:latin typeface="Century Gothic" panose="020B0502020202020204" pitchFamily="34" charset="0"/>
            </a:endParaRPr>
          </a:p>
          <a:p>
            <a:pPr marL="285750" indent="-285750" algn="just">
              <a:lnSpc>
                <a:spcPct val="150000"/>
              </a:lnSpc>
              <a:buClr>
                <a:srgbClr val="C00000"/>
              </a:buClr>
              <a:buFont typeface="Arial" panose="020B0604020202020204" pitchFamily="34" charset="0"/>
              <a:buChar char="•"/>
            </a:pPr>
            <a:r>
              <a:rPr lang="es-MX" sz="1200" b="1" dirty="0">
                <a:latin typeface="Century Gothic" panose="020B0502020202020204" pitchFamily="34" charset="0"/>
              </a:rPr>
              <a:t>Deuda Gubernamental </a:t>
            </a:r>
            <a:r>
              <a:rPr lang="es-MX" sz="1200" dirty="0">
                <a:latin typeface="Century Gothic" panose="020B0502020202020204" pitchFamily="34" charset="0"/>
              </a:rPr>
              <a:t>representa el </a:t>
            </a:r>
            <a:r>
              <a:rPr lang="es-MX" sz="1200" b="1" dirty="0">
                <a:latin typeface="Century Gothic" panose="020B0502020202020204" pitchFamily="34" charset="0"/>
              </a:rPr>
              <a:t>59.5% del portafolio </a:t>
            </a:r>
            <a:r>
              <a:rPr lang="es-MX" sz="1200" dirty="0">
                <a:latin typeface="Century Gothic" panose="020B0502020202020204" pitchFamily="34" charset="0"/>
              </a:rPr>
              <a:t>(18.2% tasa fija nominal, 17.2% tasa real y 24.0% tasa revisable).</a:t>
            </a:r>
          </a:p>
          <a:p>
            <a:pPr algn="just">
              <a:lnSpc>
                <a:spcPct val="150000"/>
              </a:lnSpc>
              <a:buClr>
                <a:srgbClr val="C00000"/>
              </a:buClr>
            </a:pPr>
            <a:endParaRPr lang="es-MX" sz="1200" dirty="0">
              <a:latin typeface="Century Gothic" panose="020B0502020202020204" pitchFamily="34" charset="0"/>
            </a:endParaRPr>
          </a:p>
          <a:p>
            <a:pPr marL="285750" indent="-285750" algn="just">
              <a:lnSpc>
                <a:spcPct val="150000"/>
              </a:lnSpc>
              <a:buClr>
                <a:srgbClr val="C00000"/>
              </a:buClr>
              <a:buFont typeface="Arial" panose="020B0604020202020204" pitchFamily="34" charset="0"/>
              <a:buChar char="•"/>
            </a:pPr>
            <a:r>
              <a:rPr lang="es-MX" sz="1200" dirty="0">
                <a:latin typeface="Century Gothic" panose="020B0502020202020204" pitchFamily="34" charset="0"/>
              </a:rPr>
              <a:t>En cuanto a </a:t>
            </a:r>
            <a:r>
              <a:rPr lang="es-MX" sz="1200" b="1" dirty="0">
                <a:latin typeface="Century Gothic" panose="020B0502020202020204" pitchFamily="34" charset="0"/>
              </a:rPr>
              <a:t>Deuda Corporativa </a:t>
            </a:r>
            <a:r>
              <a:rPr lang="es-MX" sz="1200" dirty="0">
                <a:latin typeface="Century Gothic" panose="020B0502020202020204" pitchFamily="34" charset="0"/>
              </a:rPr>
              <a:t>(incluye Bonos Corporativos Estructurados) el portafolio tiene una  exposición de </a:t>
            </a:r>
            <a:r>
              <a:rPr lang="es-MX" sz="1200" b="1" dirty="0">
                <a:latin typeface="Century Gothic" panose="020B0502020202020204" pitchFamily="34" charset="0"/>
              </a:rPr>
              <a:t>24.4% de la cartera </a:t>
            </a:r>
            <a:r>
              <a:rPr lang="es-MX" sz="1200" dirty="0">
                <a:latin typeface="Century Gothic" panose="020B0502020202020204" pitchFamily="34" charset="0"/>
              </a:rPr>
              <a:t>(17.2% tasa fija nominal, 3.3% tasa real y 3.8% tasa revisable).</a:t>
            </a:r>
          </a:p>
          <a:p>
            <a:pPr marL="285750" indent="-285750" algn="just">
              <a:lnSpc>
                <a:spcPct val="150000"/>
              </a:lnSpc>
              <a:buClr>
                <a:srgbClr val="C00000"/>
              </a:buClr>
              <a:buFont typeface="Arial" panose="020B0604020202020204" pitchFamily="34" charset="0"/>
              <a:buChar char="•"/>
            </a:pPr>
            <a:endParaRPr lang="es-MX" sz="1200" dirty="0">
              <a:latin typeface="Century Gothic" panose="020B0502020202020204" pitchFamily="34" charset="0"/>
            </a:endParaRPr>
          </a:p>
          <a:p>
            <a:pPr marL="285750" indent="-285750" algn="just">
              <a:lnSpc>
                <a:spcPct val="150000"/>
              </a:lnSpc>
              <a:buClr>
                <a:srgbClr val="C00000"/>
              </a:buClr>
              <a:buFont typeface="Arial" panose="020B0604020202020204" pitchFamily="34" charset="0"/>
              <a:buChar char="•"/>
            </a:pPr>
            <a:r>
              <a:rPr lang="es-MX" sz="1200" dirty="0">
                <a:latin typeface="Century Gothic" panose="020B0502020202020204" pitchFamily="34" charset="0"/>
              </a:rPr>
              <a:t>En el portafolio </a:t>
            </a:r>
            <a:r>
              <a:rPr lang="es-MX" sz="1200" b="1" dirty="0">
                <a:latin typeface="Century Gothic" panose="020B0502020202020204" pitchFamily="34" charset="0"/>
              </a:rPr>
              <a:t>35.4%</a:t>
            </a:r>
            <a:r>
              <a:rPr lang="es-MX" sz="1200" dirty="0">
                <a:latin typeface="Century Gothic" panose="020B0502020202020204" pitchFamily="34" charset="0"/>
              </a:rPr>
              <a:t> lo compone instrumentos referenciados a </a:t>
            </a:r>
            <a:r>
              <a:rPr lang="es-MX" sz="1200" b="1" dirty="0">
                <a:latin typeface="Century Gothic" panose="020B0502020202020204" pitchFamily="34" charset="0"/>
              </a:rPr>
              <a:t>tasa fija</a:t>
            </a:r>
            <a:r>
              <a:rPr lang="es-MX" sz="1200" dirty="0">
                <a:latin typeface="Century Gothic" panose="020B0502020202020204" pitchFamily="34" charset="0"/>
              </a:rPr>
              <a:t>, en tanto </a:t>
            </a:r>
            <a:r>
              <a:rPr lang="es-MX" sz="1200" b="1" dirty="0">
                <a:latin typeface="Century Gothic" panose="020B0502020202020204" pitchFamily="34" charset="0"/>
              </a:rPr>
              <a:t>20.5%</a:t>
            </a:r>
            <a:r>
              <a:rPr lang="es-MX" sz="1200" dirty="0">
                <a:latin typeface="Century Gothic" panose="020B0502020202020204" pitchFamily="34" charset="0"/>
              </a:rPr>
              <a:t> corresponde a </a:t>
            </a:r>
            <a:r>
              <a:rPr lang="es-MX" sz="1200" b="1" dirty="0">
                <a:latin typeface="Century Gothic" panose="020B0502020202020204" pitchFamily="34" charset="0"/>
              </a:rPr>
              <a:t>tasa real </a:t>
            </a:r>
            <a:r>
              <a:rPr lang="es-MX" sz="1200" dirty="0">
                <a:latin typeface="Century Gothic" panose="020B0502020202020204" pitchFamily="34" charset="0"/>
              </a:rPr>
              <a:t>y el </a:t>
            </a:r>
            <a:r>
              <a:rPr lang="es-MX" sz="1200" b="1" dirty="0">
                <a:latin typeface="Century Gothic" panose="020B0502020202020204" pitchFamily="34" charset="0"/>
              </a:rPr>
              <a:t>27.8%</a:t>
            </a:r>
            <a:r>
              <a:rPr lang="es-MX" sz="1200" dirty="0">
                <a:latin typeface="Century Gothic" panose="020B0502020202020204" pitchFamily="34" charset="0"/>
              </a:rPr>
              <a:t> a tasa revisable. </a:t>
            </a:r>
          </a:p>
          <a:p>
            <a:pPr marL="285750" indent="-285750" algn="just">
              <a:lnSpc>
                <a:spcPct val="150000"/>
              </a:lnSpc>
              <a:buClr>
                <a:srgbClr val="C00000"/>
              </a:buClr>
              <a:buFont typeface="Arial" panose="020B0604020202020204" pitchFamily="34" charset="0"/>
              <a:buChar char="•"/>
            </a:pPr>
            <a:endParaRPr lang="es-MX" sz="1200" dirty="0">
              <a:latin typeface="Century Gothic" panose="020B0502020202020204" pitchFamily="34" charset="0"/>
            </a:endParaRPr>
          </a:p>
          <a:p>
            <a:pPr marL="285750" indent="-285750" algn="just">
              <a:lnSpc>
                <a:spcPct val="150000"/>
              </a:lnSpc>
              <a:buClr>
                <a:srgbClr val="C00000"/>
              </a:buClr>
              <a:buFont typeface="Arial" panose="020B0604020202020204" pitchFamily="34" charset="0"/>
              <a:buChar char="•"/>
            </a:pPr>
            <a:r>
              <a:rPr lang="es-MX" sz="1200" dirty="0">
                <a:latin typeface="Century Gothic" panose="020B0502020202020204" pitchFamily="34" charset="0"/>
              </a:rPr>
              <a:t>Los </a:t>
            </a:r>
            <a:r>
              <a:rPr lang="es-MX" sz="1200" b="1" dirty="0">
                <a:latin typeface="Century Gothic" panose="020B0502020202020204" pitchFamily="34" charset="0"/>
              </a:rPr>
              <a:t>Instrumentos Alternativos </a:t>
            </a:r>
            <a:r>
              <a:rPr lang="es-MX" sz="1200" dirty="0">
                <a:latin typeface="Century Gothic" panose="020B0502020202020204" pitchFamily="34" charset="0"/>
              </a:rPr>
              <a:t>en FANVIT muestran una exposición de </a:t>
            </a:r>
            <a:r>
              <a:rPr lang="es-MX" sz="1200" b="1" dirty="0">
                <a:latin typeface="Century Gothic" panose="020B0502020202020204" pitchFamily="34" charset="0"/>
              </a:rPr>
              <a:t>2.3% de la cartera </a:t>
            </a:r>
            <a:r>
              <a:rPr lang="es-MX" sz="1200" dirty="0">
                <a:latin typeface="Century Gothic" panose="020B0502020202020204" pitchFamily="34" charset="0"/>
              </a:rPr>
              <a:t>(</a:t>
            </a:r>
            <a:r>
              <a:rPr lang="es-MX" sz="1200" b="1" dirty="0">
                <a:latin typeface="Century Gothic" panose="020B0502020202020204" pitchFamily="34" charset="0"/>
              </a:rPr>
              <a:t>FIBRAs 2.0%  </a:t>
            </a:r>
            <a:r>
              <a:rPr lang="es-MX" sz="1200" dirty="0">
                <a:latin typeface="Century Gothic" panose="020B0502020202020204" pitchFamily="34" charset="0"/>
              </a:rPr>
              <a:t>y </a:t>
            </a:r>
            <a:r>
              <a:rPr lang="es-MX" sz="1200" b="1" dirty="0">
                <a:latin typeface="Century Gothic" panose="020B0502020202020204" pitchFamily="34" charset="0"/>
              </a:rPr>
              <a:t>CKDs 0.3%</a:t>
            </a:r>
            <a:r>
              <a:rPr lang="es-MX" sz="1200" dirty="0">
                <a:latin typeface="Century Gothic" panose="020B0502020202020204" pitchFamily="34" charset="0"/>
              </a:rPr>
              <a:t>). </a:t>
            </a:r>
          </a:p>
          <a:p>
            <a:pPr marL="285750" indent="-285750" algn="just">
              <a:lnSpc>
                <a:spcPct val="150000"/>
              </a:lnSpc>
              <a:buClr>
                <a:srgbClr val="C00000"/>
              </a:buClr>
              <a:buFont typeface="Arial" panose="020B0604020202020204" pitchFamily="34" charset="0"/>
              <a:buChar char="•"/>
            </a:pPr>
            <a:endParaRPr lang="es-MX" sz="1200" dirty="0">
              <a:latin typeface="Century Gothic" panose="020B0502020202020204" pitchFamily="34" charset="0"/>
            </a:endParaRPr>
          </a:p>
          <a:p>
            <a:pPr marL="285750" indent="-285750" algn="just">
              <a:lnSpc>
                <a:spcPct val="150000"/>
              </a:lnSpc>
              <a:buClr>
                <a:srgbClr val="C00000"/>
              </a:buClr>
              <a:buFont typeface="Arial" panose="020B0604020202020204" pitchFamily="34" charset="0"/>
              <a:buChar char="•"/>
            </a:pPr>
            <a:r>
              <a:rPr lang="es-MX" sz="1200" dirty="0">
                <a:latin typeface="Century Gothic" panose="020B0502020202020204" pitchFamily="34" charset="0"/>
              </a:rPr>
              <a:t>La posición en </a:t>
            </a:r>
            <a:r>
              <a:rPr lang="es-MX" sz="1200" b="1" dirty="0">
                <a:latin typeface="Century Gothic" panose="020B0502020202020204" pitchFamily="34" charset="0"/>
              </a:rPr>
              <a:t>renta variable y bono bancarios estructurados </a:t>
            </a:r>
            <a:r>
              <a:rPr lang="es-MX" sz="1200" dirty="0">
                <a:latin typeface="Century Gothic" panose="020B0502020202020204" pitchFamily="34" charset="0"/>
              </a:rPr>
              <a:t>corresponde al </a:t>
            </a:r>
            <a:r>
              <a:rPr lang="es-MX" sz="1200" b="1" dirty="0">
                <a:latin typeface="Century Gothic" panose="020B0502020202020204" pitchFamily="34" charset="0"/>
              </a:rPr>
              <a:t>7.6%</a:t>
            </a:r>
            <a:r>
              <a:rPr lang="es-MX" sz="1200" dirty="0">
                <a:latin typeface="Century Gothic" panose="020B0502020202020204" pitchFamily="34" charset="0"/>
              </a:rPr>
              <a:t> del portafolio.</a:t>
            </a:r>
          </a:p>
          <a:p>
            <a:pPr marL="285750" indent="-285750" algn="just">
              <a:lnSpc>
                <a:spcPct val="150000"/>
              </a:lnSpc>
              <a:buClr>
                <a:srgbClr val="C00000"/>
              </a:buClr>
              <a:buFont typeface="Arial" panose="020B0604020202020204" pitchFamily="34" charset="0"/>
              <a:buChar char="•"/>
            </a:pPr>
            <a:endParaRPr lang="es-MX" sz="1200" dirty="0">
              <a:latin typeface="Century Gothic" panose="020B0502020202020204" pitchFamily="34" charset="0"/>
            </a:endParaRPr>
          </a:p>
          <a:p>
            <a:pPr marL="285750" indent="-285750" algn="just">
              <a:lnSpc>
                <a:spcPct val="150000"/>
              </a:lnSpc>
              <a:buClr>
                <a:srgbClr val="C00000"/>
              </a:buClr>
              <a:buFont typeface="Arial" panose="020B0604020202020204" pitchFamily="34" charset="0"/>
              <a:buChar char="•"/>
            </a:pPr>
            <a:r>
              <a:rPr lang="es-MX" sz="1200" dirty="0">
                <a:latin typeface="Century Gothic" panose="020B0502020202020204" pitchFamily="34" charset="0"/>
              </a:rPr>
              <a:t>La </a:t>
            </a:r>
            <a:r>
              <a:rPr lang="es-MX" sz="1200" b="1" dirty="0">
                <a:latin typeface="Century Gothic" panose="020B0502020202020204" pitchFamily="34" charset="0"/>
              </a:rPr>
              <a:t>posición liquida </a:t>
            </a:r>
            <a:r>
              <a:rPr lang="es-MX" sz="1200" dirty="0">
                <a:latin typeface="Century Gothic" panose="020B0502020202020204" pitchFamily="34" charset="0"/>
              </a:rPr>
              <a:t>del portafolio corresponde al </a:t>
            </a:r>
            <a:r>
              <a:rPr lang="es-MX" sz="1200" b="1" dirty="0">
                <a:latin typeface="Century Gothic" panose="020B0502020202020204" pitchFamily="34" charset="0"/>
              </a:rPr>
              <a:t>6.2%</a:t>
            </a:r>
            <a:r>
              <a:rPr lang="es-MX" sz="1200" dirty="0">
                <a:latin typeface="Century Gothic" panose="020B0502020202020204" pitchFamily="34" charset="0"/>
              </a:rPr>
              <a:t>del Activo Neto.</a:t>
            </a:r>
          </a:p>
          <a:p>
            <a:pPr algn="just">
              <a:lnSpc>
                <a:spcPct val="150000"/>
              </a:lnSpc>
              <a:buClr>
                <a:srgbClr val="C00000"/>
              </a:buClr>
            </a:pPr>
            <a:endParaRPr lang="es-MX" sz="1200" dirty="0">
              <a:latin typeface="Century Gothic" panose="020B0502020202020204" pitchFamily="34" charset="0"/>
            </a:endParaRPr>
          </a:p>
        </p:txBody>
      </p:sp>
    </p:spTree>
    <p:extLst>
      <p:ext uri="{BB962C8B-B14F-4D97-AF65-F5344CB8AC3E}">
        <p14:creationId xmlns:p14="http://schemas.microsoft.com/office/powerpoint/2010/main" val="12219684"/>
      </p:ext>
    </p:extLst>
  </p:cSld>
  <p:clrMapOvr>
    <a:masterClrMapping/>
  </p:clrMapOvr>
  <p:timing>
    <p:tnLst>
      <p:par>
        <p:cTn id="1" dur="indefinite" restart="never" nodeType="tmRoot"/>
      </p:par>
    </p:tnLst>
  </p:timing>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3"/>
          <p:cNvSpPr>
            <a:spLocks noGrp="1"/>
          </p:cNvSpPr>
          <p:nvPr>
            <p:ph type="title"/>
          </p:nvPr>
        </p:nvSpPr>
        <p:spPr>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r>
              <a:rPr lang="es-MX" sz="2000" b="1" dirty="0" smtClean="0">
                <a:latin typeface="Century Gothic" panose="020B0502020202020204" pitchFamily="34" charset="0"/>
              </a:rPr>
              <a:t>Renta </a:t>
            </a:r>
            <a:r>
              <a:rPr lang="es-MX" sz="2000" b="1" dirty="0">
                <a:latin typeface="Century Gothic" panose="020B0502020202020204" pitchFamily="34" charset="0"/>
              </a:rPr>
              <a:t>Variable FANVIT</a:t>
            </a:r>
          </a:p>
        </p:txBody>
      </p:sp>
      <p:sp>
        <p:nvSpPr>
          <p:cNvPr id="2" name="1 Marcador de número de diapositiva"/>
          <p:cNvSpPr>
            <a:spLocks noGrp="1"/>
          </p:cNvSpPr>
          <p:nvPr>
            <p:ph type="sldNum" sz="quarter" idx="12"/>
          </p:nvPr>
        </p:nvSpPr>
        <p:spPr/>
        <p:txBody>
          <a:bodyPr/>
          <a:lstStyle/>
          <a:p>
            <a:fld id="{05E83AA4-A00D-4AA0-8FE8-B93C9F3EC141}" type="slidenum">
              <a:rPr lang="es-ES" altLang="es-MX" smtClean="0">
                <a:latin typeface="Century Gothic" panose="020B0502020202020204" pitchFamily="34" charset="0"/>
              </a:rPr>
              <a:pPr/>
              <a:t>124</a:t>
            </a:fld>
            <a:endParaRPr lang="es-ES" altLang="es-MX" dirty="0">
              <a:latin typeface="Century Gothic" panose="020B0502020202020204" pitchFamily="34" charset="0"/>
            </a:endParaRPr>
          </a:p>
        </p:txBody>
      </p:sp>
      <p:sp>
        <p:nvSpPr>
          <p:cNvPr id="6" name="1 Título"/>
          <p:cNvSpPr txBox="1">
            <a:spLocks/>
          </p:cNvSpPr>
          <p:nvPr/>
        </p:nvSpPr>
        <p:spPr bwMode="auto">
          <a:xfrm>
            <a:off x="718704" y="6371554"/>
            <a:ext cx="7407462" cy="315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normAutofit fontScale="97500"/>
          </a:bodyPr>
          <a:lstStyle>
            <a:lvl1pPr algn="l" defTabSz="457200" rtl="0" fontAlgn="base">
              <a:spcBef>
                <a:spcPct val="0"/>
              </a:spcBef>
              <a:spcAft>
                <a:spcPct val="0"/>
              </a:spcAft>
              <a:defRPr sz="3200" kern="1200">
                <a:solidFill>
                  <a:srgbClr val="CD0000"/>
                </a:solidFill>
                <a:latin typeface="Myriad Pro"/>
                <a:ea typeface="Myriad Pro"/>
                <a:cs typeface="Myriad Pro"/>
              </a:defRPr>
            </a:lvl1pPr>
            <a:lvl2pPr algn="l" defTabSz="457200" rtl="0" fontAlgn="base">
              <a:spcBef>
                <a:spcPct val="0"/>
              </a:spcBef>
              <a:spcAft>
                <a:spcPct val="0"/>
              </a:spcAft>
              <a:defRPr sz="3200">
                <a:solidFill>
                  <a:srgbClr val="CD0000"/>
                </a:solidFill>
                <a:latin typeface="Myriad Pro"/>
                <a:ea typeface="Myriad Pro"/>
                <a:cs typeface="Myriad Pro"/>
              </a:defRPr>
            </a:lvl2pPr>
            <a:lvl3pPr algn="l" defTabSz="457200" rtl="0" fontAlgn="base">
              <a:spcBef>
                <a:spcPct val="0"/>
              </a:spcBef>
              <a:spcAft>
                <a:spcPct val="0"/>
              </a:spcAft>
              <a:defRPr sz="3200">
                <a:solidFill>
                  <a:srgbClr val="CD0000"/>
                </a:solidFill>
                <a:latin typeface="Myriad Pro"/>
                <a:ea typeface="Myriad Pro"/>
                <a:cs typeface="Myriad Pro"/>
              </a:defRPr>
            </a:lvl3pPr>
            <a:lvl4pPr algn="l" defTabSz="457200" rtl="0" fontAlgn="base">
              <a:spcBef>
                <a:spcPct val="0"/>
              </a:spcBef>
              <a:spcAft>
                <a:spcPct val="0"/>
              </a:spcAft>
              <a:defRPr sz="3200">
                <a:solidFill>
                  <a:srgbClr val="CD0000"/>
                </a:solidFill>
                <a:latin typeface="Myriad Pro"/>
                <a:ea typeface="Myriad Pro"/>
                <a:cs typeface="Myriad Pro"/>
              </a:defRPr>
            </a:lvl4pPr>
            <a:lvl5pPr algn="l" defTabSz="457200" rtl="0" fontAlgn="base">
              <a:spcBef>
                <a:spcPct val="0"/>
              </a:spcBef>
              <a:spcAft>
                <a:spcPct val="0"/>
              </a:spcAft>
              <a:defRPr sz="3200">
                <a:solidFill>
                  <a:srgbClr val="CD0000"/>
                </a:solidFill>
                <a:latin typeface="Myriad Pro"/>
                <a:ea typeface="Myriad Pro"/>
                <a:cs typeface="Myriad Pro"/>
              </a:defRPr>
            </a:lvl5pPr>
            <a:lvl6pPr marL="457200" algn="l" defTabSz="457200" rtl="0" fontAlgn="base">
              <a:spcBef>
                <a:spcPct val="0"/>
              </a:spcBef>
              <a:spcAft>
                <a:spcPct val="0"/>
              </a:spcAft>
              <a:defRPr sz="3200">
                <a:solidFill>
                  <a:srgbClr val="CD0000"/>
                </a:solidFill>
                <a:latin typeface="Myriad Pro"/>
                <a:ea typeface="Myriad Pro"/>
                <a:cs typeface="Myriad Pro"/>
              </a:defRPr>
            </a:lvl6pPr>
            <a:lvl7pPr marL="914400" algn="l" defTabSz="457200" rtl="0" fontAlgn="base">
              <a:spcBef>
                <a:spcPct val="0"/>
              </a:spcBef>
              <a:spcAft>
                <a:spcPct val="0"/>
              </a:spcAft>
              <a:defRPr sz="3200">
                <a:solidFill>
                  <a:srgbClr val="CD0000"/>
                </a:solidFill>
                <a:latin typeface="Myriad Pro"/>
                <a:ea typeface="Myriad Pro"/>
                <a:cs typeface="Myriad Pro"/>
              </a:defRPr>
            </a:lvl7pPr>
            <a:lvl8pPr marL="1371600" algn="l" defTabSz="457200" rtl="0" fontAlgn="base">
              <a:spcBef>
                <a:spcPct val="0"/>
              </a:spcBef>
              <a:spcAft>
                <a:spcPct val="0"/>
              </a:spcAft>
              <a:defRPr sz="3200">
                <a:solidFill>
                  <a:srgbClr val="CD0000"/>
                </a:solidFill>
                <a:latin typeface="Myriad Pro"/>
                <a:ea typeface="Myriad Pro"/>
                <a:cs typeface="Myriad Pro"/>
              </a:defRPr>
            </a:lvl8pPr>
            <a:lvl9pPr marL="1828800" algn="l" defTabSz="457200" rtl="0" fontAlgn="base">
              <a:spcBef>
                <a:spcPct val="0"/>
              </a:spcBef>
              <a:spcAft>
                <a:spcPct val="0"/>
              </a:spcAft>
              <a:defRPr sz="3200">
                <a:solidFill>
                  <a:srgbClr val="CD0000"/>
                </a:solidFill>
                <a:latin typeface="Myriad Pro"/>
                <a:ea typeface="Myriad Pro"/>
                <a:cs typeface="Myriad Pro"/>
              </a:defRPr>
            </a:lvl9pPr>
          </a:lstStyle>
          <a:p>
            <a:r>
              <a:rPr lang="es-ES" sz="1000" dirty="0">
                <a:solidFill>
                  <a:schemeClr val="tx1"/>
                </a:solidFill>
                <a:latin typeface="Century Gothic" panose="020B0502020202020204" pitchFamily="34" charset="0"/>
              </a:rPr>
              <a:t>Fuente:</a:t>
            </a:r>
            <a:r>
              <a:rPr lang="es-MX" sz="1000" dirty="0">
                <a:solidFill>
                  <a:schemeClr val="tx1"/>
                </a:solidFill>
                <a:latin typeface="Century Gothic" panose="020B0502020202020204" pitchFamily="34" charset="0"/>
              </a:rPr>
              <a:t> Elaborado por la Gerencia Sr. de MFGI del Infonavit </a:t>
            </a:r>
            <a:r>
              <a:rPr lang="es-ES" sz="1000" dirty="0">
                <a:solidFill>
                  <a:schemeClr val="tx1"/>
                </a:solidFill>
                <a:latin typeface="Century Gothic" panose="020B0502020202020204" pitchFamily="34" charset="0"/>
              </a:rPr>
              <a:t> con datos al 31 de julio de 2017.</a:t>
            </a:r>
            <a:endParaRPr lang="es-MX" sz="1000" dirty="0">
              <a:solidFill>
                <a:schemeClr val="tx1"/>
              </a:solidFill>
              <a:latin typeface="Century Gothic" panose="020B0502020202020204" pitchFamily="34" charset="0"/>
            </a:endParaRPr>
          </a:p>
        </p:txBody>
      </p:sp>
      <p:graphicFrame>
        <p:nvGraphicFramePr>
          <p:cNvPr id="7" name="Tabla 6">
            <a:extLst>
              <a:ext uri="{FF2B5EF4-FFF2-40B4-BE49-F238E27FC236}">
                <a16:creationId xmlns="" xmlns:a16="http://schemas.microsoft.com/office/drawing/2014/main" id="{AAECDF3C-21E6-4F17-B3F5-5BC902CA1892}"/>
              </a:ext>
            </a:extLst>
          </p:cNvPr>
          <p:cNvGraphicFramePr>
            <a:graphicFrameLocks noGrp="1"/>
          </p:cNvGraphicFramePr>
          <p:nvPr>
            <p:extLst>
              <p:ext uri="{D42A27DB-BD31-4B8C-83A1-F6EECF244321}">
                <p14:modId xmlns:p14="http://schemas.microsoft.com/office/powerpoint/2010/main" val="2513497641"/>
              </p:ext>
            </p:extLst>
          </p:nvPr>
        </p:nvGraphicFramePr>
        <p:xfrm>
          <a:off x="249727" y="1155578"/>
          <a:ext cx="8726493" cy="5166610"/>
        </p:xfrm>
        <a:graphic>
          <a:graphicData uri="http://schemas.openxmlformats.org/drawingml/2006/table">
            <a:tbl>
              <a:tblPr/>
              <a:tblGrid>
                <a:gridCol w="1352078">
                  <a:extLst>
                    <a:ext uri="{9D8B030D-6E8A-4147-A177-3AD203B41FA5}">
                      <a16:colId xmlns="" xmlns:a16="http://schemas.microsoft.com/office/drawing/2014/main" val="946695682"/>
                    </a:ext>
                  </a:extLst>
                </a:gridCol>
                <a:gridCol w="1415599">
                  <a:extLst>
                    <a:ext uri="{9D8B030D-6E8A-4147-A177-3AD203B41FA5}">
                      <a16:colId xmlns="" xmlns:a16="http://schemas.microsoft.com/office/drawing/2014/main" val="1666979223"/>
                    </a:ext>
                  </a:extLst>
                </a:gridCol>
                <a:gridCol w="825765">
                  <a:extLst>
                    <a:ext uri="{9D8B030D-6E8A-4147-A177-3AD203B41FA5}">
                      <a16:colId xmlns="" xmlns:a16="http://schemas.microsoft.com/office/drawing/2014/main" val="3874794588"/>
                    </a:ext>
                  </a:extLst>
                </a:gridCol>
                <a:gridCol w="816690">
                  <a:extLst>
                    <a:ext uri="{9D8B030D-6E8A-4147-A177-3AD203B41FA5}">
                      <a16:colId xmlns="" xmlns:a16="http://schemas.microsoft.com/office/drawing/2014/main" val="4286645373"/>
                    </a:ext>
                  </a:extLst>
                </a:gridCol>
                <a:gridCol w="635203">
                  <a:extLst>
                    <a:ext uri="{9D8B030D-6E8A-4147-A177-3AD203B41FA5}">
                      <a16:colId xmlns="" xmlns:a16="http://schemas.microsoft.com/office/drawing/2014/main" val="4201953975"/>
                    </a:ext>
                  </a:extLst>
                </a:gridCol>
                <a:gridCol w="145189">
                  <a:extLst>
                    <a:ext uri="{9D8B030D-6E8A-4147-A177-3AD203B41FA5}">
                      <a16:colId xmlns="" xmlns:a16="http://schemas.microsoft.com/office/drawing/2014/main" val="3314932843"/>
                    </a:ext>
                  </a:extLst>
                </a:gridCol>
                <a:gridCol w="1370226">
                  <a:extLst>
                    <a:ext uri="{9D8B030D-6E8A-4147-A177-3AD203B41FA5}">
                      <a16:colId xmlns="" xmlns:a16="http://schemas.microsoft.com/office/drawing/2014/main" val="365653887"/>
                    </a:ext>
                  </a:extLst>
                </a:gridCol>
                <a:gridCol w="1197813">
                  <a:extLst>
                    <a:ext uri="{9D8B030D-6E8A-4147-A177-3AD203B41FA5}">
                      <a16:colId xmlns="" xmlns:a16="http://schemas.microsoft.com/office/drawing/2014/main" val="95095748"/>
                    </a:ext>
                  </a:extLst>
                </a:gridCol>
                <a:gridCol w="967930">
                  <a:extLst>
                    <a:ext uri="{9D8B030D-6E8A-4147-A177-3AD203B41FA5}">
                      <a16:colId xmlns="" xmlns:a16="http://schemas.microsoft.com/office/drawing/2014/main" val="710218751"/>
                    </a:ext>
                  </a:extLst>
                </a:gridCol>
              </a:tblGrid>
              <a:tr h="179337">
                <a:tc gridSpan="5">
                  <a:txBody>
                    <a:bodyPr/>
                    <a:lstStyle/>
                    <a:p>
                      <a:pPr algn="ctr" fontAlgn="b"/>
                      <a:r>
                        <a:rPr lang="es-MX" sz="900" b="1" i="0" u="none" strike="noStrike" dirty="0">
                          <a:solidFill>
                            <a:srgbClr val="FFFFFF"/>
                          </a:solidFill>
                          <a:effectLst/>
                          <a:latin typeface="Calibri" panose="020F0502020204030204" pitchFamily="34" charset="0"/>
                        </a:rPr>
                        <a:t>México</a:t>
                      </a:r>
                    </a:p>
                  </a:txBody>
                  <a:tcPr marL="7481" marR="7481" marT="7481"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00000"/>
                    </a:solidFill>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a:txBody>
                    <a:bodyPr/>
                    <a:lstStyle/>
                    <a:p>
                      <a:pPr algn="ctr" fontAlgn="b"/>
                      <a:r>
                        <a:rPr lang="es-MX" sz="900" b="0" i="0" u="none" strike="noStrike" dirty="0">
                          <a:solidFill>
                            <a:srgbClr val="000000"/>
                          </a:solidFill>
                          <a:effectLst/>
                          <a:latin typeface="Calibri" panose="020F0502020204030204" pitchFamily="34" charset="0"/>
                        </a:rPr>
                        <a:t> </a:t>
                      </a:r>
                    </a:p>
                  </a:txBody>
                  <a:tcPr marL="7481" marR="7481" marT="7481" marB="0" anchor="b">
                    <a:lnL w="12700" cap="flat" cmpd="sng" algn="ctr">
                      <a:solidFill>
                        <a:srgbClr val="000000"/>
                      </a:solidFill>
                      <a:prstDash val="solid"/>
                      <a:round/>
                      <a:headEnd type="none" w="med" len="med"/>
                      <a:tailEnd type="none" w="med" len="med"/>
                    </a:lnL>
                    <a:lnR>
                      <a:noFill/>
                    </a:lnR>
                    <a:lnT>
                      <a:noFill/>
                    </a:lnT>
                    <a:lnB>
                      <a:noFill/>
                    </a:lnB>
                    <a:solidFill>
                      <a:srgbClr val="FFFFFF"/>
                    </a:solidFill>
                  </a:tcPr>
                </a:tc>
                <a:tc>
                  <a:txBody>
                    <a:bodyPr/>
                    <a:lstStyle/>
                    <a:p>
                      <a:pPr algn="l" fontAlgn="b"/>
                      <a:r>
                        <a:rPr lang="es-MX" sz="900" b="0" i="0" u="none" strike="noStrike" dirty="0">
                          <a:solidFill>
                            <a:srgbClr val="000000"/>
                          </a:solidFill>
                          <a:effectLst/>
                          <a:latin typeface="Calibri" panose="020F0502020204030204" pitchFamily="34" charset="0"/>
                        </a:rPr>
                        <a:t> </a:t>
                      </a:r>
                    </a:p>
                  </a:txBody>
                  <a:tcPr marL="7481" marR="7481" marT="7481" marB="0" anchor="b">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algn="l" fontAlgn="b"/>
                      <a:r>
                        <a:rPr lang="es-MX" sz="900" b="0" i="0" u="none" strike="noStrike" dirty="0">
                          <a:solidFill>
                            <a:srgbClr val="000000"/>
                          </a:solidFill>
                          <a:effectLst/>
                          <a:latin typeface="Calibri" panose="020F0502020204030204" pitchFamily="34" charset="0"/>
                        </a:rPr>
                        <a:t> </a:t>
                      </a:r>
                    </a:p>
                  </a:txBody>
                  <a:tcPr marL="7481" marR="7481" marT="7481" marB="0" anchor="b">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algn="l" fontAlgn="b"/>
                      <a:r>
                        <a:rPr lang="es-MX" sz="900" b="0" i="0" u="none" strike="noStrike" dirty="0">
                          <a:solidFill>
                            <a:srgbClr val="000000"/>
                          </a:solidFill>
                          <a:effectLst/>
                          <a:latin typeface="Calibri" panose="020F0502020204030204" pitchFamily="34" charset="0"/>
                        </a:rPr>
                        <a:t> </a:t>
                      </a:r>
                    </a:p>
                  </a:txBody>
                  <a:tcPr marL="7481" marR="7481" marT="7481" marB="0" anchor="b">
                    <a:lnL>
                      <a:noFill/>
                    </a:lnL>
                    <a:lnR>
                      <a:noFill/>
                    </a:lnR>
                    <a:lnT>
                      <a:noFill/>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 xmlns:a16="http://schemas.microsoft.com/office/drawing/2014/main" val="1307191749"/>
                  </a:ext>
                </a:extLst>
              </a:tr>
              <a:tr h="170797">
                <a:tc>
                  <a:txBody>
                    <a:bodyPr/>
                    <a:lstStyle/>
                    <a:p>
                      <a:pPr algn="ctr" fontAlgn="b"/>
                      <a:r>
                        <a:rPr lang="es-MX" sz="900" b="1" i="0" u="none" strike="noStrike" dirty="0">
                          <a:solidFill>
                            <a:srgbClr val="FFFFFF"/>
                          </a:solidFill>
                          <a:effectLst/>
                          <a:latin typeface="Calibri" panose="020F0502020204030204" pitchFamily="34" charset="0"/>
                        </a:rPr>
                        <a:t> </a:t>
                      </a:r>
                    </a:p>
                  </a:txBody>
                  <a:tcPr marL="7481" marR="7481" marT="7481" marB="0" anchor="b">
                    <a:lnL w="1270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00000"/>
                    </a:solidFill>
                  </a:tcPr>
                </a:tc>
                <a:tc>
                  <a:txBody>
                    <a:bodyPr/>
                    <a:lstStyle/>
                    <a:p>
                      <a:pPr algn="ctr" fontAlgn="b"/>
                      <a:r>
                        <a:rPr lang="es-MX" sz="900" b="1" i="0" u="none" strike="noStrike" dirty="0">
                          <a:solidFill>
                            <a:srgbClr val="FFFFFF"/>
                          </a:solidFill>
                          <a:effectLst/>
                          <a:latin typeface="Calibri" panose="020F0502020204030204" pitchFamily="34" charset="0"/>
                        </a:rPr>
                        <a:t>Subyacente</a:t>
                      </a:r>
                    </a:p>
                  </a:txBody>
                  <a:tcPr marL="7481" marR="7481" marT="7481"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00000"/>
                    </a:solidFill>
                  </a:tcPr>
                </a:tc>
                <a:tc>
                  <a:txBody>
                    <a:bodyPr/>
                    <a:lstStyle/>
                    <a:p>
                      <a:pPr algn="ctr" fontAlgn="b"/>
                      <a:r>
                        <a:rPr lang="es-MX" sz="900" b="1" i="0" u="none" strike="noStrike" dirty="0">
                          <a:solidFill>
                            <a:srgbClr val="FFFFFF"/>
                          </a:solidFill>
                          <a:effectLst/>
                          <a:latin typeface="Calibri" panose="020F0502020204030204" pitchFamily="34" charset="0"/>
                        </a:rPr>
                        <a:t>Monto (mdp)</a:t>
                      </a:r>
                    </a:p>
                  </a:txBody>
                  <a:tcPr marL="7481" marR="7481" marT="7481"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00000"/>
                    </a:solidFill>
                  </a:tcPr>
                </a:tc>
                <a:tc>
                  <a:txBody>
                    <a:bodyPr/>
                    <a:lstStyle/>
                    <a:p>
                      <a:pPr algn="ctr" fontAlgn="b"/>
                      <a:r>
                        <a:rPr lang="es-MX" sz="900" b="1" i="0" u="none" strike="noStrike" dirty="0">
                          <a:solidFill>
                            <a:srgbClr val="FFFFFF"/>
                          </a:solidFill>
                          <a:effectLst/>
                          <a:latin typeface="Calibri" panose="020F0502020204030204" pitchFamily="34" charset="0"/>
                        </a:rPr>
                        <a:t>% Portafolio</a:t>
                      </a:r>
                    </a:p>
                  </a:txBody>
                  <a:tcPr marL="7481" marR="7481" marT="7481"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00000"/>
                    </a:solidFill>
                  </a:tcPr>
                </a:tc>
                <a:tc>
                  <a:txBody>
                    <a:bodyPr/>
                    <a:lstStyle/>
                    <a:p>
                      <a:pPr algn="ctr" fontAlgn="b"/>
                      <a:r>
                        <a:rPr lang="es-MX" sz="900" b="1" i="0" u="none" strike="noStrike" dirty="0">
                          <a:solidFill>
                            <a:srgbClr val="FFFFFF"/>
                          </a:solidFill>
                          <a:effectLst/>
                          <a:latin typeface="Calibri" panose="020F0502020204030204" pitchFamily="34" charset="0"/>
                        </a:rPr>
                        <a:t>% RV</a:t>
                      </a:r>
                    </a:p>
                  </a:txBody>
                  <a:tcPr marL="7481" marR="7481" marT="7481" marB="0" anchor="b">
                    <a:lnL>
                      <a:noFill/>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00000"/>
                    </a:solidFill>
                  </a:tcPr>
                </a:tc>
                <a:tc>
                  <a:txBody>
                    <a:bodyPr/>
                    <a:lstStyle/>
                    <a:p>
                      <a:pPr algn="ctr" fontAlgn="b"/>
                      <a:r>
                        <a:rPr lang="es-MX" sz="900" b="0" i="0" u="none" strike="noStrike" dirty="0">
                          <a:solidFill>
                            <a:srgbClr val="000000"/>
                          </a:solidFill>
                          <a:effectLst/>
                          <a:latin typeface="Calibri" panose="020F0502020204030204" pitchFamily="34" charset="0"/>
                        </a:rPr>
                        <a:t> </a:t>
                      </a:r>
                    </a:p>
                  </a:txBody>
                  <a:tcPr marL="7481" marR="7481" marT="7481"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algn="ctr" fontAlgn="b"/>
                      <a:r>
                        <a:rPr lang="es-MX" sz="900" b="1" i="0" u="none" strike="noStrike" dirty="0">
                          <a:solidFill>
                            <a:srgbClr val="FFFFFF"/>
                          </a:solidFill>
                          <a:effectLst/>
                          <a:latin typeface="Calibri" panose="020F0502020204030204" pitchFamily="34" charset="0"/>
                        </a:rPr>
                        <a:t>Costo Prom Unit. Adq.</a:t>
                      </a:r>
                    </a:p>
                  </a:txBody>
                  <a:tcPr marL="7481" marR="7481" marT="7481" marB="0" anchor="b">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00000"/>
                    </a:solidFill>
                  </a:tcPr>
                </a:tc>
                <a:tc>
                  <a:txBody>
                    <a:bodyPr/>
                    <a:lstStyle/>
                    <a:p>
                      <a:pPr algn="ctr" fontAlgn="b"/>
                      <a:r>
                        <a:rPr lang="es-MX" sz="900" b="1" i="0" u="none" strike="noStrike" dirty="0">
                          <a:solidFill>
                            <a:srgbClr val="FFFFFF"/>
                          </a:solidFill>
                          <a:effectLst/>
                          <a:latin typeface="Calibri" panose="020F0502020204030204" pitchFamily="34" charset="0"/>
                        </a:rPr>
                        <a:t>Valor Actual</a:t>
                      </a:r>
                    </a:p>
                  </a:txBody>
                  <a:tcPr marL="7481" marR="7481" marT="7481" marB="0" anchor="b">
                    <a:lnL>
                      <a:noFill/>
                    </a:lnL>
                    <a:lnR>
                      <a:noFill/>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00000"/>
                    </a:solidFill>
                  </a:tcPr>
                </a:tc>
                <a:tc>
                  <a:txBody>
                    <a:bodyPr/>
                    <a:lstStyle/>
                    <a:p>
                      <a:pPr algn="ctr" fontAlgn="b"/>
                      <a:r>
                        <a:rPr lang="es-MX" sz="900" b="1" i="0" u="none" strike="noStrike" dirty="0">
                          <a:solidFill>
                            <a:srgbClr val="FFFFFF"/>
                          </a:solidFill>
                          <a:effectLst/>
                          <a:latin typeface="Calibri" panose="020F0502020204030204" pitchFamily="34" charset="0"/>
                        </a:rPr>
                        <a:t>Rendimiento</a:t>
                      </a:r>
                    </a:p>
                  </a:txBody>
                  <a:tcPr marL="7481" marR="7481" marT="7481" marB="0" anchor="b">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00000"/>
                    </a:solidFill>
                  </a:tcPr>
                </a:tc>
                <a:extLst>
                  <a:ext uri="{0D108BD9-81ED-4DB2-BD59-A6C34878D82A}">
                    <a16:rowId xmlns="" xmlns:a16="http://schemas.microsoft.com/office/drawing/2014/main" val="1815291822"/>
                  </a:ext>
                </a:extLst>
              </a:tr>
              <a:tr h="170797">
                <a:tc>
                  <a:txBody>
                    <a:bodyPr/>
                    <a:lstStyle/>
                    <a:p>
                      <a:pPr algn="ctr" fontAlgn="b"/>
                      <a:r>
                        <a:rPr lang="es-MX" sz="900" b="0" i="0" u="none" strike="noStrike" dirty="0">
                          <a:solidFill>
                            <a:srgbClr val="000000"/>
                          </a:solidFill>
                          <a:effectLst/>
                          <a:latin typeface="Calibri" panose="020F0502020204030204" pitchFamily="34" charset="0"/>
                        </a:rPr>
                        <a:t>1B_MEXRISK_ISHRS</a:t>
                      </a:r>
                    </a:p>
                  </a:txBody>
                  <a:tcPr marL="7481" marR="7481" marT="7481" marB="0" anchor="b">
                    <a:lnL w="1270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a:noFill/>
                    </a:lnB>
                    <a:solidFill>
                      <a:srgbClr val="F2F2F2"/>
                    </a:solidFill>
                  </a:tcPr>
                </a:tc>
                <a:tc>
                  <a:txBody>
                    <a:bodyPr/>
                    <a:lstStyle/>
                    <a:p>
                      <a:pPr algn="ctr" fontAlgn="b"/>
                      <a:r>
                        <a:rPr lang="es-MX" sz="900" b="0" i="0" u="none" strike="noStrike" dirty="0">
                          <a:solidFill>
                            <a:srgbClr val="000000"/>
                          </a:solidFill>
                          <a:effectLst/>
                          <a:latin typeface="Calibri" panose="020F0502020204030204" pitchFamily="34" charset="0"/>
                        </a:rPr>
                        <a:t>MSCI México Risk</a:t>
                      </a:r>
                    </a:p>
                  </a:txBody>
                  <a:tcPr marL="7481" marR="7481" marT="7481" marB="0" anchor="b">
                    <a:lnL>
                      <a:noFill/>
                    </a:lnL>
                    <a:lnR>
                      <a:noFill/>
                    </a:lnR>
                    <a:lnT w="6350" cap="flat" cmpd="sng" algn="ctr">
                      <a:solidFill>
                        <a:srgbClr val="000000"/>
                      </a:solidFill>
                      <a:prstDash val="solid"/>
                      <a:round/>
                      <a:headEnd type="none" w="med" len="med"/>
                      <a:tailEnd type="none" w="med" len="med"/>
                    </a:lnT>
                    <a:lnB>
                      <a:noFill/>
                    </a:lnB>
                    <a:solidFill>
                      <a:srgbClr val="F2F2F2"/>
                    </a:solidFill>
                  </a:tcPr>
                </a:tc>
                <a:tc>
                  <a:txBody>
                    <a:bodyPr/>
                    <a:lstStyle/>
                    <a:p>
                      <a:pPr algn="ctr" fontAlgn="b"/>
                      <a:r>
                        <a:rPr lang="es-MX" sz="900" b="0" i="0" u="none" strike="noStrike" dirty="0">
                          <a:solidFill>
                            <a:srgbClr val="000000"/>
                          </a:solidFill>
                          <a:effectLst/>
                          <a:latin typeface="Calibri" panose="020F0502020204030204" pitchFamily="34" charset="0"/>
                        </a:rPr>
                        <a:t>1,324</a:t>
                      </a:r>
                    </a:p>
                  </a:txBody>
                  <a:tcPr marL="7481" marR="7481" marT="7481" marB="0" anchor="b">
                    <a:lnL>
                      <a:noFill/>
                    </a:lnL>
                    <a:lnR>
                      <a:noFill/>
                    </a:lnR>
                    <a:lnT w="6350" cap="flat" cmpd="sng" algn="ctr">
                      <a:solidFill>
                        <a:srgbClr val="000000"/>
                      </a:solidFill>
                      <a:prstDash val="solid"/>
                      <a:round/>
                      <a:headEnd type="none" w="med" len="med"/>
                      <a:tailEnd type="none" w="med" len="med"/>
                    </a:lnT>
                    <a:lnB>
                      <a:noFill/>
                    </a:lnB>
                    <a:solidFill>
                      <a:srgbClr val="F2F2F2"/>
                    </a:solidFill>
                  </a:tcPr>
                </a:tc>
                <a:tc>
                  <a:txBody>
                    <a:bodyPr/>
                    <a:lstStyle/>
                    <a:p>
                      <a:pPr algn="ctr" fontAlgn="b"/>
                      <a:r>
                        <a:rPr lang="es-MX" sz="900" b="0" i="0" u="none" strike="noStrike" dirty="0">
                          <a:solidFill>
                            <a:srgbClr val="000000"/>
                          </a:solidFill>
                          <a:effectLst/>
                          <a:latin typeface="Calibri" panose="020F0502020204030204" pitchFamily="34" charset="0"/>
                        </a:rPr>
                        <a:t>1.1%</a:t>
                      </a:r>
                    </a:p>
                  </a:txBody>
                  <a:tcPr marL="7481" marR="7481" marT="7481" marB="0" anchor="b">
                    <a:lnL>
                      <a:noFill/>
                    </a:lnL>
                    <a:lnR>
                      <a:noFill/>
                    </a:lnR>
                    <a:lnT w="6350" cap="flat" cmpd="sng" algn="ctr">
                      <a:solidFill>
                        <a:srgbClr val="000000"/>
                      </a:solidFill>
                      <a:prstDash val="solid"/>
                      <a:round/>
                      <a:headEnd type="none" w="med" len="med"/>
                      <a:tailEnd type="none" w="med" len="med"/>
                    </a:lnT>
                    <a:lnB>
                      <a:noFill/>
                    </a:lnB>
                    <a:solidFill>
                      <a:srgbClr val="F2F2F2"/>
                    </a:solidFill>
                  </a:tcPr>
                </a:tc>
                <a:tc>
                  <a:txBody>
                    <a:bodyPr/>
                    <a:lstStyle/>
                    <a:p>
                      <a:pPr algn="ctr" fontAlgn="b"/>
                      <a:r>
                        <a:rPr lang="es-MX" sz="900" b="0" i="0" u="none" strike="noStrike" dirty="0">
                          <a:solidFill>
                            <a:srgbClr val="000000"/>
                          </a:solidFill>
                          <a:effectLst/>
                          <a:latin typeface="Calibri" panose="020F0502020204030204" pitchFamily="34" charset="0"/>
                        </a:rPr>
                        <a:t>13.9%</a:t>
                      </a:r>
                    </a:p>
                  </a:txBody>
                  <a:tcPr marL="7481" marR="7481" marT="7481" marB="0" anchor="b">
                    <a:lnL>
                      <a:noFill/>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solidFill>
                      <a:srgbClr val="F2F2F2"/>
                    </a:solidFill>
                  </a:tcPr>
                </a:tc>
                <a:tc>
                  <a:txBody>
                    <a:bodyPr/>
                    <a:lstStyle/>
                    <a:p>
                      <a:pPr algn="ctr" fontAlgn="b"/>
                      <a:r>
                        <a:rPr lang="es-MX" sz="900" b="0" i="0" u="none" strike="noStrike" dirty="0">
                          <a:solidFill>
                            <a:srgbClr val="000000"/>
                          </a:solidFill>
                          <a:effectLst/>
                          <a:latin typeface="Calibri" panose="020F0502020204030204" pitchFamily="34" charset="0"/>
                        </a:rPr>
                        <a:t> </a:t>
                      </a:r>
                    </a:p>
                  </a:txBody>
                  <a:tcPr marL="7481" marR="7481" marT="7481"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algn="ctr" fontAlgn="ctr"/>
                      <a:r>
                        <a:rPr lang="es-MX" sz="900" b="0" i="0" u="none" strike="noStrike" dirty="0">
                          <a:solidFill>
                            <a:srgbClr val="000000"/>
                          </a:solidFill>
                          <a:effectLst/>
                          <a:latin typeface="Calibri" panose="020F0502020204030204" pitchFamily="34" charset="0"/>
                        </a:rPr>
                        <a:t>22.0</a:t>
                      </a:r>
                    </a:p>
                  </a:txBody>
                  <a:tcPr marL="7481" marR="7481" marT="7481" marB="0" anchor="ctr">
                    <a:lnL w="1270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a:noFill/>
                    </a:lnB>
                    <a:solidFill>
                      <a:srgbClr val="F2F2F2"/>
                    </a:solidFill>
                  </a:tcPr>
                </a:tc>
                <a:tc>
                  <a:txBody>
                    <a:bodyPr/>
                    <a:lstStyle/>
                    <a:p>
                      <a:pPr algn="ctr" fontAlgn="ctr"/>
                      <a:r>
                        <a:rPr lang="es-MX" sz="900" b="0" i="0" u="none" strike="noStrike" dirty="0">
                          <a:solidFill>
                            <a:srgbClr val="000000"/>
                          </a:solidFill>
                          <a:effectLst/>
                          <a:latin typeface="Calibri" panose="020F0502020204030204" pitchFamily="34" charset="0"/>
                        </a:rPr>
                        <a:t>24.3</a:t>
                      </a:r>
                    </a:p>
                  </a:txBody>
                  <a:tcPr marL="7481" marR="7481" marT="7481" marB="0" anchor="ctr">
                    <a:lnL>
                      <a:noFill/>
                    </a:lnL>
                    <a:lnR>
                      <a:noFill/>
                    </a:lnR>
                    <a:lnT w="6350" cap="flat" cmpd="sng" algn="ctr">
                      <a:solidFill>
                        <a:srgbClr val="000000"/>
                      </a:solidFill>
                      <a:prstDash val="solid"/>
                      <a:round/>
                      <a:headEnd type="none" w="med" len="med"/>
                      <a:tailEnd type="none" w="med" len="med"/>
                    </a:lnT>
                    <a:lnB>
                      <a:noFill/>
                    </a:lnB>
                    <a:solidFill>
                      <a:srgbClr val="F2F2F2"/>
                    </a:solidFill>
                  </a:tcPr>
                </a:tc>
                <a:tc>
                  <a:txBody>
                    <a:bodyPr/>
                    <a:lstStyle/>
                    <a:p>
                      <a:pPr algn="ctr" fontAlgn="b"/>
                      <a:r>
                        <a:rPr lang="es-MX" sz="900" b="0" i="0" u="none" strike="noStrike" dirty="0">
                          <a:solidFill>
                            <a:srgbClr val="000000"/>
                          </a:solidFill>
                          <a:effectLst/>
                          <a:latin typeface="Calibri" panose="020F0502020204030204" pitchFamily="34" charset="0"/>
                        </a:rPr>
                        <a:t>10.3%</a:t>
                      </a:r>
                    </a:p>
                  </a:txBody>
                  <a:tcPr marL="7481" marR="7481" marT="7481" marB="0" anchor="b">
                    <a:lnL>
                      <a:noFill/>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solidFill>
                      <a:srgbClr val="F2F2F2"/>
                    </a:solidFill>
                  </a:tcPr>
                </a:tc>
                <a:extLst>
                  <a:ext uri="{0D108BD9-81ED-4DB2-BD59-A6C34878D82A}">
                    <a16:rowId xmlns="" xmlns:a16="http://schemas.microsoft.com/office/drawing/2014/main" val="2326219890"/>
                  </a:ext>
                </a:extLst>
              </a:tr>
              <a:tr h="170797">
                <a:tc>
                  <a:txBody>
                    <a:bodyPr/>
                    <a:lstStyle/>
                    <a:p>
                      <a:pPr algn="ctr" fontAlgn="b"/>
                      <a:r>
                        <a:rPr lang="es-MX" sz="900" b="0" i="0" u="none" strike="noStrike" dirty="0">
                          <a:solidFill>
                            <a:srgbClr val="000000"/>
                          </a:solidFill>
                          <a:effectLst/>
                          <a:latin typeface="Calibri" panose="020F0502020204030204" pitchFamily="34" charset="0"/>
                        </a:rPr>
                        <a:t>1B_ILCTRAC_ISHRS</a:t>
                      </a:r>
                    </a:p>
                  </a:txBody>
                  <a:tcPr marL="7481" marR="7481" marT="7481" marB="0" anchor="b">
                    <a:lnL w="12700" cap="flat" cmpd="sng" algn="ctr">
                      <a:solidFill>
                        <a:srgbClr val="000000"/>
                      </a:solidFill>
                      <a:prstDash val="solid"/>
                      <a:round/>
                      <a:headEnd type="none" w="med" len="med"/>
                      <a:tailEnd type="none" w="med" len="med"/>
                    </a:lnL>
                    <a:lnR>
                      <a:noFill/>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ctr" fontAlgn="b"/>
                      <a:r>
                        <a:rPr lang="es-MX" sz="900" b="0" i="0" u="none" strike="noStrike" dirty="0">
                          <a:solidFill>
                            <a:srgbClr val="000000"/>
                          </a:solidFill>
                          <a:effectLst/>
                          <a:latin typeface="Calibri" panose="020F0502020204030204" pitchFamily="34" charset="0"/>
                        </a:rPr>
                        <a:t>IPC "Large Cap" </a:t>
                      </a:r>
                    </a:p>
                  </a:txBody>
                  <a:tcPr marL="7481" marR="7481" marT="7481" marB="0" anchor="b">
                    <a:lnL>
                      <a:noFill/>
                    </a:lnL>
                    <a:lnR>
                      <a:noFill/>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ctr" fontAlgn="b"/>
                      <a:r>
                        <a:rPr lang="es-MX" sz="900" b="0" i="0" u="none" strike="noStrike" dirty="0">
                          <a:solidFill>
                            <a:srgbClr val="000000"/>
                          </a:solidFill>
                          <a:effectLst/>
                          <a:latin typeface="Calibri" panose="020F0502020204030204" pitchFamily="34" charset="0"/>
                        </a:rPr>
                        <a:t>560</a:t>
                      </a:r>
                    </a:p>
                  </a:txBody>
                  <a:tcPr marL="7481" marR="7481" marT="7481" marB="0" anchor="b">
                    <a:lnL>
                      <a:noFill/>
                    </a:lnL>
                    <a:lnR>
                      <a:noFill/>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ctr" fontAlgn="b"/>
                      <a:r>
                        <a:rPr lang="es-MX" sz="900" b="0" i="0" u="none" strike="noStrike" dirty="0">
                          <a:solidFill>
                            <a:srgbClr val="000000"/>
                          </a:solidFill>
                          <a:effectLst/>
                          <a:latin typeface="Calibri" panose="020F0502020204030204" pitchFamily="34" charset="0"/>
                        </a:rPr>
                        <a:t>0.4%</a:t>
                      </a:r>
                    </a:p>
                  </a:txBody>
                  <a:tcPr marL="7481" marR="7481" marT="7481" marB="0" anchor="b">
                    <a:lnL>
                      <a:noFill/>
                    </a:lnL>
                    <a:lnR>
                      <a:noFill/>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ctr" fontAlgn="b"/>
                      <a:r>
                        <a:rPr lang="es-MX" sz="900" b="0" i="0" u="none" strike="noStrike" dirty="0">
                          <a:solidFill>
                            <a:srgbClr val="000000"/>
                          </a:solidFill>
                          <a:effectLst/>
                          <a:latin typeface="Calibri" panose="020F0502020204030204" pitchFamily="34" charset="0"/>
                        </a:rPr>
                        <a:t>5.9%</a:t>
                      </a:r>
                    </a:p>
                  </a:txBody>
                  <a:tcPr marL="7481" marR="7481" marT="7481" marB="0" anchor="b">
                    <a:lnL>
                      <a:noFill/>
                    </a:lnL>
                    <a:lnR w="1270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ctr" fontAlgn="b"/>
                      <a:r>
                        <a:rPr lang="es-MX" sz="900" b="0" i="0" u="none" strike="noStrike" dirty="0">
                          <a:solidFill>
                            <a:srgbClr val="000000"/>
                          </a:solidFill>
                          <a:effectLst/>
                          <a:latin typeface="Calibri" panose="020F0502020204030204" pitchFamily="34" charset="0"/>
                        </a:rPr>
                        <a:t> </a:t>
                      </a:r>
                    </a:p>
                  </a:txBody>
                  <a:tcPr marL="7481" marR="7481" marT="7481"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algn="ctr" fontAlgn="ctr"/>
                      <a:r>
                        <a:rPr lang="es-MX" sz="900" b="0" i="0" u="none" strike="noStrike" dirty="0">
                          <a:solidFill>
                            <a:srgbClr val="000000"/>
                          </a:solidFill>
                          <a:effectLst/>
                          <a:latin typeface="Calibri" panose="020F0502020204030204" pitchFamily="34" charset="0"/>
                        </a:rPr>
                        <a:t>47.4</a:t>
                      </a:r>
                    </a:p>
                  </a:txBody>
                  <a:tcPr marL="7481" marR="7481" marT="7481" marB="0" anchor="ctr">
                    <a:lnL w="12700" cap="flat" cmpd="sng" algn="ctr">
                      <a:solidFill>
                        <a:srgbClr val="000000"/>
                      </a:solidFill>
                      <a:prstDash val="solid"/>
                      <a:round/>
                      <a:headEnd type="none" w="med" len="med"/>
                      <a:tailEnd type="none" w="med" len="med"/>
                    </a:lnL>
                    <a:lnR>
                      <a:noFill/>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r>
                        <a:rPr lang="es-MX" sz="900" b="0" i="0" u="none" strike="noStrike" dirty="0">
                          <a:solidFill>
                            <a:srgbClr val="000000"/>
                          </a:solidFill>
                          <a:effectLst/>
                          <a:latin typeface="Calibri" panose="020F0502020204030204" pitchFamily="34" charset="0"/>
                        </a:rPr>
                        <a:t>53.8</a:t>
                      </a:r>
                    </a:p>
                  </a:txBody>
                  <a:tcPr marL="7481" marR="7481" marT="7481" marB="0" anchor="ctr">
                    <a:lnL>
                      <a:noFill/>
                    </a:lnL>
                    <a:lnR>
                      <a:noFill/>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ctr" fontAlgn="b"/>
                      <a:r>
                        <a:rPr lang="es-MX" sz="900" b="0" i="0" u="none" strike="noStrike" dirty="0">
                          <a:solidFill>
                            <a:srgbClr val="000000"/>
                          </a:solidFill>
                          <a:effectLst/>
                          <a:latin typeface="Calibri" panose="020F0502020204030204" pitchFamily="34" charset="0"/>
                        </a:rPr>
                        <a:t>13.5%</a:t>
                      </a:r>
                    </a:p>
                  </a:txBody>
                  <a:tcPr marL="7481" marR="7481" marT="7481" marB="0" anchor="b">
                    <a:lnL>
                      <a:noFill/>
                    </a:lnL>
                    <a:lnR w="1270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solidFill>
                      <a:srgbClr val="F2F2F2"/>
                    </a:solidFill>
                  </a:tcPr>
                </a:tc>
                <a:extLst>
                  <a:ext uri="{0D108BD9-81ED-4DB2-BD59-A6C34878D82A}">
                    <a16:rowId xmlns="" xmlns:a16="http://schemas.microsoft.com/office/drawing/2014/main" val="2498289232"/>
                  </a:ext>
                </a:extLst>
              </a:tr>
              <a:tr h="170797">
                <a:tc>
                  <a:txBody>
                    <a:bodyPr/>
                    <a:lstStyle/>
                    <a:p>
                      <a:pPr algn="ctr" fontAlgn="b"/>
                      <a:r>
                        <a:rPr lang="es-MX" sz="900" b="0" i="0" u="none" strike="noStrike" dirty="0">
                          <a:solidFill>
                            <a:srgbClr val="000000"/>
                          </a:solidFill>
                          <a:effectLst/>
                          <a:latin typeface="Calibri" panose="020F0502020204030204" pitchFamily="34" charset="0"/>
                        </a:rPr>
                        <a:t> </a:t>
                      </a:r>
                    </a:p>
                  </a:txBody>
                  <a:tcPr marL="7481" marR="7481" marT="7481" marB="0" anchor="b">
                    <a:lnL w="1270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a:noFill/>
                    </a:lnB>
                    <a:solidFill>
                      <a:srgbClr val="F2F2F2"/>
                    </a:solidFill>
                  </a:tcPr>
                </a:tc>
                <a:tc>
                  <a:txBody>
                    <a:bodyPr/>
                    <a:lstStyle/>
                    <a:p>
                      <a:pPr algn="l" fontAlgn="b"/>
                      <a:r>
                        <a:rPr lang="es-MX" sz="900" b="0" i="0" u="none" strike="noStrike" dirty="0">
                          <a:solidFill>
                            <a:srgbClr val="000000"/>
                          </a:solidFill>
                          <a:effectLst/>
                          <a:latin typeface="Calibri" panose="020F0502020204030204" pitchFamily="34" charset="0"/>
                        </a:rPr>
                        <a:t> </a:t>
                      </a:r>
                    </a:p>
                  </a:txBody>
                  <a:tcPr marL="7481" marR="7481" marT="7481" marB="0" anchor="b">
                    <a:lnL>
                      <a:noFill/>
                    </a:lnL>
                    <a:lnR>
                      <a:noFill/>
                    </a:lnR>
                    <a:lnT w="6350" cap="flat" cmpd="sng" algn="ctr">
                      <a:solidFill>
                        <a:srgbClr val="000000"/>
                      </a:solidFill>
                      <a:prstDash val="solid"/>
                      <a:round/>
                      <a:headEnd type="none" w="med" len="med"/>
                      <a:tailEnd type="none" w="med" len="med"/>
                    </a:lnT>
                    <a:lnB>
                      <a:noFill/>
                    </a:lnB>
                    <a:solidFill>
                      <a:srgbClr val="F2F2F2"/>
                    </a:solidFill>
                  </a:tcPr>
                </a:tc>
                <a:tc>
                  <a:txBody>
                    <a:bodyPr/>
                    <a:lstStyle/>
                    <a:p>
                      <a:pPr algn="ctr" fontAlgn="b"/>
                      <a:r>
                        <a:rPr lang="es-MX" sz="900" b="1" i="0" u="none" strike="noStrike" dirty="0">
                          <a:solidFill>
                            <a:srgbClr val="000000"/>
                          </a:solidFill>
                          <a:effectLst/>
                          <a:latin typeface="Calibri" panose="020F0502020204030204" pitchFamily="34" charset="0"/>
                        </a:rPr>
                        <a:t>1,884</a:t>
                      </a:r>
                    </a:p>
                  </a:txBody>
                  <a:tcPr marL="7481" marR="7481" marT="7481" marB="0" anchor="b">
                    <a:lnL>
                      <a:noFill/>
                    </a:lnL>
                    <a:lnR>
                      <a:noFill/>
                    </a:lnR>
                    <a:lnT w="6350" cap="flat" cmpd="sng" algn="ctr">
                      <a:solidFill>
                        <a:srgbClr val="000000"/>
                      </a:solidFill>
                      <a:prstDash val="solid"/>
                      <a:round/>
                      <a:headEnd type="none" w="med" len="med"/>
                      <a:tailEnd type="none" w="med" len="med"/>
                    </a:lnT>
                    <a:lnB>
                      <a:noFill/>
                    </a:lnB>
                    <a:solidFill>
                      <a:srgbClr val="F2F2F2"/>
                    </a:solidFill>
                  </a:tcPr>
                </a:tc>
                <a:tc>
                  <a:txBody>
                    <a:bodyPr/>
                    <a:lstStyle/>
                    <a:p>
                      <a:pPr algn="ctr" fontAlgn="b"/>
                      <a:r>
                        <a:rPr lang="es-MX" sz="900" b="0" i="0" u="none" strike="noStrike" dirty="0">
                          <a:solidFill>
                            <a:srgbClr val="000000"/>
                          </a:solidFill>
                          <a:effectLst/>
                          <a:latin typeface="Calibri" panose="020F0502020204030204" pitchFamily="34" charset="0"/>
                        </a:rPr>
                        <a:t>1.5%</a:t>
                      </a:r>
                    </a:p>
                  </a:txBody>
                  <a:tcPr marL="7481" marR="7481" marT="7481" marB="0" anchor="b">
                    <a:lnL>
                      <a:noFill/>
                    </a:lnL>
                    <a:lnR>
                      <a:noFill/>
                    </a:lnR>
                    <a:lnT w="6350" cap="flat" cmpd="sng" algn="ctr">
                      <a:solidFill>
                        <a:srgbClr val="000000"/>
                      </a:solidFill>
                      <a:prstDash val="solid"/>
                      <a:round/>
                      <a:headEnd type="none" w="med" len="med"/>
                      <a:tailEnd type="none" w="med" len="med"/>
                    </a:lnT>
                    <a:lnB>
                      <a:noFill/>
                    </a:lnB>
                    <a:solidFill>
                      <a:srgbClr val="F2F2F2"/>
                    </a:solidFill>
                  </a:tcPr>
                </a:tc>
                <a:tc>
                  <a:txBody>
                    <a:bodyPr/>
                    <a:lstStyle/>
                    <a:p>
                      <a:pPr algn="ctr" fontAlgn="b"/>
                      <a:r>
                        <a:rPr lang="es-MX" sz="900" b="0" i="0" u="none" strike="noStrike" dirty="0">
                          <a:solidFill>
                            <a:srgbClr val="000000"/>
                          </a:solidFill>
                          <a:effectLst/>
                          <a:latin typeface="Calibri" panose="020F0502020204030204" pitchFamily="34" charset="0"/>
                        </a:rPr>
                        <a:t>19.7%</a:t>
                      </a:r>
                    </a:p>
                  </a:txBody>
                  <a:tcPr marL="7481" marR="7481" marT="7481" marB="0" anchor="b">
                    <a:lnL>
                      <a:noFill/>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solidFill>
                      <a:srgbClr val="F2F2F2"/>
                    </a:solidFill>
                  </a:tcPr>
                </a:tc>
                <a:tc>
                  <a:txBody>
                    <a:bodyPr/>
                    <a:lstStyle/>
                    <a:p>
                      <a:pPr algn="ctr" fontAlgn="b"/>
                      <a:r>
                        <a:rPr lang="es-MX" sz="900" b="0" i="0" u="none" strike="noStrike" dirty="0">
                          <a:solidFill>
                            <a:srgbClr val="000000"/>
                          </a:solidFill>
                          <a:effectLst/>
                          <a:latin typeface="Calibri" panose="020F0502020204030204" pitchFamily="34" charset="0"/>
                        </a:rPr>
                        <a:t> </a:t>
                      </a:r>
                    </a:p>
                  </a:txBody>
                  <a:tcPr marL="7481" marR="7481" marT="7481"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algn="l" fontAlgn="b"/>
                      <a:r>
                        <a:rPr lang="es-MX" sz="900" b="0" i="0" u="none" strike="noStrike" dirty="0">
                          <a:solidFill>
                            <a:srgbClr val="000000"/>
                          </a:solidFill>
                          <a:effectLst/>
                          <a:latin typeface="Calibri" panose="020F0502020204030204" pitchFamily="34" charset="0"/>
                        </a:rPr>
                        <a:t> </a:t>
                      </a:r>
                    </a:p>
                  </a:txBody>
                  <a:tcPr marL="7481" marR="7481" marT="7481" marB="0" anchor="b">
                    <a:lnL w="1270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a:noFill/>
                    </a:lnB>
                    <a:solidFill>
                      <a:srgbClr val="F2F2F2"/>
                    </a:solidFill>
                  </a:tcPr>
                </a:tc>
                <a:tc>
                  <a:txBody>
                    <a:bodyPr/>
                    <a:lstStyle/>
                    <a:p>
                      <a:pPr algn="l" fontAlgn="b"/>
                      <a:r>
                        <a:rPr lang="es-MX" sz="900" b="0" i="0" u="none" strike="noStrike" dirty="0">
                          <a:solidFill>
                            <a:srgbClr val="000000"/>
                          </a:solidFill>
                          <a:effectLst/>
                          <a:latin typeface="Calibri" panose="020F0502020204030204" pitchFamily="34" charset="0"/>
                        </a:rPr>
                        <a:t> </a:t>
                      </a:r>
                    </a:p>
                  </a:txBody>
                  <a:tcPr marL="7481" marR="7481" marT="7481" marB="0" anchor="b">
                    <a:lnL>
                      <a:noFill/>
                    </a:lnL>
                    <a:lnR>
                      <a:noFill/>
                    </a:lnR>
                    <a:lnT w="6350" cap="flat" cmpd="sng" algn="ctr">
                      <a:solidFill>
                        <a:srgbClr val="000000"/>
                      </a:solidFill>
                      <a:prstDash val="solid"/>
                      <a:round/>
                      <a:headEnd type="none" w="med" len="med"/>
                      <a:tailEnd type="none" w="med" len="med"/>
                    </a:lnT>
                    <a:lnB>
                      <a:noFill/>
                    </a:lnB>
                    <a:solidFill>
                      <a:srgbClr val="F2F2F2"/>
                    </a:solidFill>
                  </a:tcPr>
                </a:tc>
                <a:tc>
                  <a:txBody>
                    <a:bodyPr/>
                    <a:lstStyle/>
                    <a:p>
                      <a:pPr algn="ctr" fontAlgn="b"/>
                      <a:r>
                        <a:rPr lang="es-MX" sz="900" b="0" i="0" u="none" strike="noStrike" dirty="0">
                          <a:solidFill>
                            <a:srgbClr val="000000"/>
                          </a:solidFill>
                          <a:effectLst/>
                          <a:latin typeface="Calibri" panose="020F0502020204030204" pitchFamily="34" charset="0"/>
                        </a:rPr>
                        <a:t> </a:t>
                      </a:r>
                    </a:p>
                  </a:txBody>
                  <a:tcPr marL="7481" marR="7481" marT="7481" marB="0" anchor="b">
                    <a:lnL>
                      <a:noFill/>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solidFill>
                      <a:srgbClr val="F2F2F2"/>
                    </a:solidFill>
                  </a:tcPr>
                </a:tc>
                <a:extLst>
                  <a:ext uri="{0D108BD9-81ED-4DB2-BD59-A6C34878D82A}">
                    <a16:rowId xmlns="" xmlns:a16="http://schemas.microsoft.com/office/drawing/2014/main" val="1498525240"/>
                  </a:ext>
                </a:extLst>
              </a:tr>
              <a:tr h="170797">
                <a:tc>
                  <a:txBody>
                    <a:bodyPr/>
                    <a:lstStyle/>
                    <a:p>
                      <a:pPr algn="ctr" fontAlgn="b"/>
                      <a:r>
                        <a:rPr lang="es-MX" sz="900" b="0" i="0" u="none" strike="noStrike" dirty="0">
                          <a:solidFill>
                            <a:srgbClr val="000000"/>
                          </a:solidFill>
                          <a:effectLst/>
                          <a:latin typeface="Calibri" panose="020F0502020204030204" pitchFamily="34" charset="0"/>
                        </a:rPr>
                        <a:t> </a:t>
                      </a:r>
                    </a:p>
                  </a:txBody>
                  <a:tcPr marL="7481" marR="7481" marT="7481" marB="0" anchor="b">
                    <a:lnL w="12700" cap="flat" cmpd="sng" algn="ctr">
                      <a:solidFill>
                        <a:srgbClr val="000000"/>
                      </a:solidFill>
                      <a:prstDash val="solid"/>
                      <a:round/>
                      <a:headEnd type="none" w="med" len="med"/>
                      <a:tailEnd type="none" w="med" len="med"/>
                    </a:lnL>
                    <a:lnR>
                      <a:noFill/>
                    </a:lnR>
                    <a:lnT>
                      <a:noFill/>
                    </a:lnT>
                    <a:lnB>
                      <a:noFill/>
                    </a:lnB>
                    <a:solidFill>
                      <a:srgbClr val="FFFFFF"/>
                    </a:solidFill>
                  </a:tcPr>
                </a:tc>
                <a:tc>
                  <a:txBody>
                    <a:bodyPr/>
                    <a:lstStyle/>
                    <a:p>
                      <a:pPr algn="l" fontAlgn="b"/>
                      <a:r>
                        <a:rPr lang="es-MX" sz="900" b="0" i="0" u="none" strike="noStrike" dirty="0">
                          <a:solidFill>
                            <a:srgbClr val="000000"/>
                          </a:solidFill>
                          <a:effectLst/>
                          <a:latin typeface="Calibri" panose="020F0502020204030204" pitchFamily="34" charset="0"/>
                        </a:rPr>
                        <a:t> </a:t>
                      </a:r>
                    </a:p>
                  </a:txBody>
                  <a:tcPr marL="7481" marR="7481" marT="7481" marB="0" anchor="b">
                    <a:lnL>
                      <a:noFill/>
                    </a:lnL>
                    <a:lnR>
                      <a:noFill/>
                    </a:lnR>
                    <a:lnT>
                      <a:noFill/>
                    </a:lnT>
                    <a:lnB>
                      <a:noFill/>
                    </a:lnB>
                    <a:solidFill>
                      <a:srgbClr val="FFFFFF"/>
                    </a:solidFill>
                  </a:tcPr>
                </a:tc>
                <a:tc>
                  <a:txBody>
                    <a:bodyPr/>
                    <a:lstStyle/>
                    <a:p>
                      <a:pPr algn="ctr" fontAlgn="b"/>
                      <a:r>
                        <a:rPr lang="es-MX" sz="900" b="0" i="0" u="none" strike="noStrike" dirty="0">
                          <a:solidFill>
                            <a:srgbClr val="000000"/>
                          </a:solidFill>
                          <a:effectLst/>
                          <a:latin typeface="Calibri" panose="020F0502020204030204" pitchFamily="34" charset="0"/>
                        </a:rPr>
                        <a:t> </a:t>
                      </a:r>
                    </a:p>
                  </a:txBody>
                  <a:tcPr marL="7481" marR="7481" marT="7481" marB="0" anchor="b">
                    <a:lnL>
                      <a:noFill/>
                    </a:lnL>
                    <a:lnR>
                      <a:noFill/>
                    </a:lnR>
                    <a:lnT>
                      <a:noFill/>
                    </a:lnT>
                    <a:lnB>
                      <a:noFill/>
                    </a:lnB>
                    <a:solidFill>
                      <a:srgbClr val="FFFFFF"/>
                    </a:solidFill>
                  </a:tcPr>
                </a:tc>
                <a:tc>
                  <a:txBody>
                    <a:bodyPr/>
                    <a:lstStyle/>
                    <a:p>
                      <a:pPr algn="ctr" fontAlgn="b"/>
                      <a:r>
                        <a:rPr lang="es-MX" sz="900" b="0" i="0" u="none" strike="noStrike" dirty="0">
                          <a:solidFill>
                            <a:srgbClr val="000000"/>
                          </a:solidFill>
                          <a:effectLst/>
                          <a:latin typeface="Calibri" panose="020F0502020204030204" pitchFamily="34" charset="0"/>
                        </a:rPr>
                        <a:t> </a:t>
                      </a:r>
                    </a:p>
                  </a:txBody>
                  <a:tcPr marL="7481" marR="7481" marT="7481" marB="0" anchor="b">
                    <a:lnL>
                      <a:noFill/>
                    </a:lnL>
                    <a:lnR>
                      <a:noFill/>
                    </a:lnR>
                    <a:lnT>
                      <a:noFill/>
                    </a:lnT>
                    <a:lnB>
                      <a:noFill/>
                    </a:lnB>
                    <a:solidFill>
                      <a:srgbClr val="FFFFFF"/>
                    </a:solidFill>
                  </a:tcPr>
                </a:tc>
                <a:tc>
                  <a:txBody>
                    <a:bodyPr/>
                    <a:lstStyle/>
                    <a:p>
                      <a:pPr algn="ctr" fontAlgn="b"/>
                      <a:r>
                        <a:rPr lang="es-MX" sz="900" b="0" i="0" u="none" strike="noStrike" dirty="0">
                          <a:solidFill>
                            <a:srgbClr val="000000"/>
                          </a:solidFill>
                          <a:effectLst/>
                          <a:latin typeface="Calibri" panose="020F0502020204030204" pitchFamily="34" charset="0"/>
                        </a:rPr>
                        <a:t> </a:t>
                      </a:r>
                    </a:p>
                  </a:txBody>
                  <a:tcPr marL="7481" marR="7481" marT="7481" marB="0" anchor="b">
                    <a:lnL>
                      <a:noFill/>
                    </a:lnL>
                    <a:lnR w="1270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algn="ctr" fontAlgn="b"/>
                      <a:r>
                        <a:rPr lang="es-MX" sz="900" b="0" i="0" u="none" strike="noStrike" dirty="0">
                          <a:solidFill>
                            <a:srgbClr val="000000"/>
                          </a:solidFill>
                          <a:effectLst/>
                          <a:latin typeface="Calibri" panose="020F0502020204030204" pitchFamily="34" charset="0"/>
                        </a:rPr>
                        <a:t> </a:t>
                      </a:r>
                    </a:p>
                  </a:txBody>
                  <a:tcPr marL="7481" marR="7481" marT="7481"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algn="l" fontAlgn="b"/>
                      <a:r>
                        <a:rPr lang="es-MX" sz="900" b="0" i="0" u="none" strike="noStrike" dirty="0">
                          <a:solidFill>
                            <a:srgbClr val="000000"/>
                          </a:solidFill>
                          <a:effectLst/>
                          <a:latin typeface="Calibri" panose="020F0502020204030204" pitchFamily="34" charset="0"/>
                        </a:rPr>
                        <a:t> </a:t>
                      </a:r>
                    </a:p>
                  </a:txBody>
                  <a:tcPr marL="7481" marR="7481" marT="7481" marB="0" anchor="b">
                    <a:lnL w="12700" cap="flat" cmpd="sng" algn="ctr">
                      <a:solidFill>
                        <a:srgbClr val="000000"/>
                      </a:solidFill>
                      <a:prstDash val="solid"/>
                      <a:round/>
                      <a:headEnd type="none" w="med" len="med"/>
                      <a:tailEnd type="none" w="med" len="med"/>
                    </a:lnL>
                    <a:lnR>
                      <a:noFill/>
                    </a:lnR>
                    <a:lnT>
                      <a:noFill/>
                    </a:lnT>
                    <a:lnB>
                      <a:noFill/>
                    </a:lnB>
                    <a:solidFill>
                      <a:srgbClr val="FFFFFF"/>
                    </a:solidFill>
                  </a:tcPr>
                </a:tc>
                <a:tc>
                  <a:txBody>
                    <a:bodyPr/>
                    <a:lstStyle/>
                    <a:p>
                      <a:pPr algn="l" fontAlgn="b"/>
                      <a:r>
                        <a:rPr lang="es-MX" sz="900" b="0" i="0" u="none" strike="noStrike" dirty="0">
                          <a:solidFill>
                            <a:srgbClr val="000000"/>
                          </a:solidFill>
                          <a:effectLst/>
                          <a:latin typeface="Calibri" panose="020F0502020204030204" pitchFamily="34" charset="0"/>
                        </a:rPr>
                        <a:t> </a:t>
                      </a:r>
                    </a:p>
                  </a:txBody>
                  <a:tcPr marL="7481" marR="7481" marT="7481" marB="0" anchor="b">
                    <a:lnL>
                      <a:noFill/>
                    </a:lnL>
                    <a:lnR>
                      <a:noFill/>
                    </a:lnR>
                    <a:lnT>
                      <a:noFill/>
                    </a:lnT>
                    <a:lnB>
                      <a:noFill/>
                    </a:lnB>
                    <a:solidFill>
                      <a:srgbClr val="FFFFFF"/>
                    </a:solidFill>
                  </a:tcPr>
                </a:tc>
                <a:tc>
                  <a:txBody>
                    <a:bodyPr/>
                    <a:lstStyle/>
                    <a:p>
                      <a:pPr algn="ctr" fontAlgn="b"/>
                      <a:r>
                        <a:rPr lang="es-MX" sz="900" b="0" i="0" u="none" strike="noStrike" dirty="0">
                          <a:solidFill>
                            <a:srgbClr val="000000"/>
                          </a:solidFill>
                          <a:effectLst/>
                          <a:latin typeface="Calibri" panose="020F0502020204030204" pitchFamily="34" charset="0"/>
                        </a:rPr>
                        <a:t> </a:t>
                      </a:r>
                    </a:p>
                  </a:txBody>
                  <a:tcPr marL="7481" marR="7481" marT="7481" marB="0" anchor="b">
                    <a:lnL>
                      <a:noFill/>
                    </a:lnL>
                    <a:lnR w="12700" cap="flat" cmpd="sng" algn="ctr">
                      <a:solidFill>
                        <a:srgbClr val="000000"/>
                      </a:solidFill>
                      <a:prstDash val="solid"/>
                      <a:round/>
                      <a:headEnd type="none" w="med" len="med"/>
                      <a:tailEnd type="none" w="med" len="med"/>
                    </a:lnR>
                    <a:lnT>
                      <a:noFill/>
                    </a:lnT>
                    <a:lnB>
                      <a:noFill/>
                    </a:lnB>
                    <a:solidFill>
                      <a:srgbClr val="FFFFFF"/>
                    </a:solidFill>
                  </a:tcPr>
                </a:tc>
                <a:extLst>
                  <a:ext uri="{0D108BD9-81ED-4DB2-BD59-A6C34878D82A}">
                    <a16:rowId xmlns="" xmlns:a16="http://schemas.microsoft.com/office/drawing/2014/main" val="1650430976"/>
                  </a:ext>
                </a:extLst>
              </a:tr>
              <a:tr h="170797">
                <a:tc>
                  <a:txBody>
                    <a:bodyPr/>
                    <a:lstStyle/>
                    <a:p>
                      <a:pPr algn="ctr" fontAlgn="b"/>
                      <a:r>
                        <a:rPr lang="es-MX" sz="900" b="0" i="0" u="none" strike="noStrike" dirty="0">
                          <a:solidFill>
                            <a:srgbClr val="000000"/>
                          </a:solidFill>
                          <a:effectLst/>
                          <a:latin typeface="Calibri" panose="020F0502020204030204" pitchFamily="34" charset="0"/>
                        </a:rPr>
                        <a:t>2_CEMEX_09</a:t>
                      </a:r>
                    </a:p>
                  </a:txBody>
                  <a:tcPr marL="7481" marR="7481" marT="7481" marB="0" anchor="b">
                    <a:lnL w="12700" cap="flat" cmpd="sng" algn="ctr">
                      <a:solidFill>
                        <a:srgbClr val="000000"/>
                      </a:solidFill>
                      <a:prstDash val="solid"/>
                      <a:round/>
                      <a:headEnd type="none" w="med" len="med"/>
                      <a:tailEnd type="none" w="med" len="med"/>
                    </a:lnL>
                    <a:lnR>
                      <a:noFill/>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ctr" fontAlgn="b"/>
                      <a:r>
                        <a:rPr lang="es-MX" sz="900" b="0" i="0" u="none" strike="noStrike" dirty="0">
                          <a:solidFill>
                            <a:srgbClr val="000000"/>
                          </a:solidFill>
                          <a:effectLst/>
                          <a:latin typeface="Calibri" panose="020F0502020204030204" pitchFamily="34" charset="0"/>
                        </a:rPr>
                        <a:t>Convertible CEMEX</a:t>
                      </a:r>
                    </a:p>
                  </a:txBody>
                  <a:tcPr marL="7481" marR="7481" marT="7481" marB="0" anchor="b">
                    <a:lnL>
                      <a:noFill/>
                    </a:lnL>
                    <a:lnR>
                      <a:noFill/>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ctr" fontAlgn="b"/>
                      <a:r>
                        <a:rPr lang="es-MX" sz="900" b="1" i="0" u="none" strike="noStrike" dirty="0">
                          <a:solidFill>
                            <a:srgbClr val="000000"/>
                          </a:solidFill>
                          <a:effectLst/>
                          <a:latin typeface="Calibri" panose="020F0502020204030204" pitchFamily="34" charset="0"/>
                        </a:rPr>
                        <a:t>578</a:t>
                      </a:r>
                    </a:p>
                  </a:txBody>
                  <a:tcPr marL="7481" marR="7481" marT="7481" marB="0" anchor="b">
                    <a:lnL>
                      <a:noFill/>
                    </a:lnL>
                    <a:lnR>
                      <a:noFill/>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ctr" fontAlgn="b"/>
                      <a:r>
                        <a:rPr lang="es-MX" sz="900" b="0" i="0" u="none" strike="noStrike" dirty="0">
                          <a:solidFill>
                            <a:srgbClr val="000000"/>
                          </a:solidFill>
                          <a:effectLst/>
                          <a:latin typeface="Calibri" panose="020F0502020204030204" pitchFamily="34" charset="0"/>
                        </a:rPr>
                        <a:t>0.5%</a:t>
                      </a:r>
                    </a:p>
                  </a:txBody>
                  <a:tcPr marL="7481" marR="7481" marT="7481" marB="0" anchor="b">
                    <a:lnL>
                      <a:noFill/>
                    </a:lnL>
                    <a:lnR>
                      <a:noFill/>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ctr" fontAlgn="b"/>
                      <a:r>
                        <a:rPr lang="es-MX" sz="900" b="0" i="0" u="none" strike="noStrike" dirty="0">
                          <a:solidFill>
                            <a:srgbClr val="000000"/>
                          </a:solidFill>
                          <a:effectLst/>
                          <a:latin typeface="Calibri" panose="020F0502020204030204" pitchFamily="34" charset="0"/>
                        </a:rPr>
                        <a:t>6.1%</a:t>
                      </a:r>
                    </a:p>
                  </a:txBody>
                  <a:tcPr marL="7481" marR="7481" marT="7481" marB="0" anchor="b">
                    <a:lnL>
                      <a:noFill/>
                    </a:lnL>
                    <a:lnR w="1270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ctr" fontAlgn="b"/>
                      <a:r>
                        <a:rPr lang="es-MX" sz="900" b="0" i="0" u="none" strike="noStrike" dirty="0">
                          <a:solidFill>
                            <a:srgbClr val="000000"/>
                          </a:solidFill>
                          <a:effectLst/>
                          <a:latin typeface="Calibri" panose="020F0502020204030204" pitchFamily="34" charset="0"/>
                        </a:rPr>
                        <a:t> </a:t>
                      </a:r>
                    </a:p>
                  </a:txBody>
                  <a:tcPr marL="7481" marR="7481" marT="7481"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algn="ctr" fontAlgn="ctr"/>
                      <a:r>
                        <a:rPr lang="es-MX" sz="900" b="0" i="0" u="none" strike="noStrike" dirty="0">
                          <a:solidFill>
                            <a:srgbClr val="000000"/>
                          </a:solidFill>
                          <a:effectLst/>
                          <a:latin typeface="Calibri" panose="020F0502020204030204" pitchFamily="34" charset="0"/>
                        </a:rPr>
                        <a:t>9,770.8 </a:t>
                      </a:r>
                    </a:p>
                  </a:txBody>
                  <a:tcPr marL="7481" marR="7481" marT="7481" marB="0" anchor="ctr">
                    <a:lnL w="12700" cap="flat" cmpd="sng" algn="ctr">
                      <a:solidFill>
                        <a:srgbClr val="000000"/>
                      </a:solidFill>
                      <a:prstDash val="solid"/>
                      <a:round/>
                      <a:headEnd type="none" w="med" len="med"/>
                      <a:tailEnd type="none" w="med" len="med"/>
                    </a:lnL>
                    <a:lnR>
                      <a:noFill/>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r>
                        <a:rPr lang="es-MX" sz="900" b="0" i="0" u="none" strike="noStrike" dirty="0">
                          <a:solidFill>
                            <a:srgbClr val="000000"/>
                          </a:solidFill>
                          <a:effectLst/>
                          <a:latin typeface="Calibri" panose="020F0502020204030204" pitchFamily="34" charset="0"/>
                        </a:rPr>
                        <a:t>10,826.4 </a:t>
                      </a:r>
                    </a:p>
                  </a:txBody>
                  <a:tcPr marL="7481" marR="7481" marT="7481" marB="0" anchor="ctr">
                    <a:lnL>
                      <a:noFill/>
                    </a:lnL>
                    <a:lnR>
                      <a:noFill/>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ctr" fontAlgn="b"/>
                      <a:r>
                        <a:rPr lang="es-MX" sz="900" b="0" i="0" u="none" strike="noStrike" dirty="0">
                          <a:solidFill>
                            <a:srgbClr val="000000"/>
                          </a:solidFill>
                          <a:effectLst/>
                          <a:latin typeface="Calibri" panose="020F0502020204030204" pitchFamily="34" charset="0"/>
                        </a:rPr>
                        <a:t>10.8%</a:t>
                      </a:r>
                    </a:p>
                  </a:txBody>
                  <a:tcPr marL="7481" marR="7481" marT="7481" marB="0" anchor="b">
                    <a:lnL>
                      <a:noFill/>
                    </a:lnL>
                    <a:lnR w="1270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solidFill>
                      <a:srgbClr val="F2F2F2"/>
                    </a:solidFill>
                  </a:tcPr>
                </a:tc>
                <a:extLst>
                  <a:ext uri="{0D108BD9-81ED-4DB2-BD59-A6C34878D82A}">
                    <a16:rowId xmlns="" xmlns:a16="http://schemas.microsoft.com/office/drawing/2014/main" val="951436553"/>
                  </a:ext>
                </a:extLst>
              </a:tr>
              <a:tr h="170797">
                <a:tc>
                  <a:txBody>
                    <a:bodyPr/>
                    <a:lstStyle/>
                    <a:p>
                      <a:pPr algn="ctr" fontAlgn="b"/>
                      <a:r>
                        <a:rPr lang="es-MX" sz="900" b="0" i="0" u="none" strike="noStrike" dirty="0">
                          <a:solidFill>
                            <a:srgbClr val="000000"/>
                          </a:solidFill>
                          <a:effectLst/>
                          <a:latin typeface="Calibri" panose="020F0502020204030204" pitchFamily="34" charset="0"/>
                        </a:rPr>
                        <a:t> </a:t>
                      </a:r>
                    </a:p>
                  </a:txBody>
                  <a:tcPr marL="7481" marR="7481" marT="7481" marB="0" anchor="b">
                    <a:lnL w="1270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a:noFill/>
                    </a:lnB>
                    <a:solidFill>
                      <a:srgbClr val="FFFFFF"/>
                    </a:solidFill>
                  </a:tcPr>
                </a:tc>
                <a:tc>
                  <a:txBody>
                    <a:bodyPr/>
                    <a:lstStyle/>
                    <a:p>
                      <a:pPr algn="l" fontAlgn="b"/>
                      <a:r>
                        <a:rPr lang="es-MX" sz="900" b="0" i="0" u="none" strike="noStrike" dirty="0">
                          <a:solidFill>
                            <a:srgbClr val="000000"/>
                          </a:solidFill>
                          <a:effectLst/>
                          <a:latin typeface="Calibri" panose="020F0502020204030204" pitchFamily="34" charset="0"/>
                        </a:rPr>
                        <a:t> </a:t>
                      </a:r>
                    </a:p>
                  </a:txBody>
                  <a:tcPr marL="7481" marR="7481" marT="7481" marB="0" anchor="b">
                    <a:lnL>
                      <a:noFill/>
                    </a:lnL>
                    <a:lnR>
                      <a:noFill/>
                    </a:lnR>
                    <a:lnT w="6350" cap="flat" cmpd="sng" algn="ctr">
                      <a:solidFill>
                        <a:srgbClr val="000000"/>
                      </a:solidFill>
                      <a:prstDash val="solid"/>
                      <a:round/>
                      <a:headEnd type="none" w="med" len="med"/>
                      <a:tailEnd type="none" w="med" len="med"/>
                    </a:lnT>
                    <a:lnB>
                      <a:noFill/>
                    </a:lnB>
                    <a:solidFill>
                      <a:srgbClr val="FFFFFF"/>
                    </a:solidFill>
                  </a:tcPr>
                </a:tc>
                <a:tc>
                  <a:txBody>
                    <a:bodyPr/>
                    <a:lstStyle/>
                    <a:p>
                      <a:pPr algn="ctr" fontAlgn="b"/>
                      <a:r>
                        <a:rPr lang="es-MX" sz="900" b="0" i="0" u="none" strike="noStrike" dirty="0">
                          <a:solidFill>
                            <a:srgbClr val="000000"/>
                          </a:solidFill>
                          <a:effectLst/>
                          <a:latin typeface="Calibri" panose="020F0502020204030204" pitchFamily="34" charset="0"/>
                        </a:rPr>
                        <a:t> </a:t>
                      </a:r>
                    </a:p>
                  </a:txBody>
                  <a:tcPr marL="7481" marR="7481" marT="7481" marB="0" anchor="b">
                    <a:lnL>
                      <a:noFill/>
                    </a:lnL>
                    <a:lnR>
                      <a:noFill/>
                    </a:lnR>
                    <a:lnT w="6350" cap="flat" cmpd="sng" algn="ctr">
                      <a:solidFill>
                        <a:srgbClr val="000000"/>
                      </a:solidFill>
                      <a:prstDash val="solid"/>
                      <a:round/>
                      <a:headEnd type="none" w="med" len="med"/>
                      <a:tailEnd type="none" w="med" len="med"/>
                    </a:lnT>
                    <a:lnB>
                      <a:noFill/>
                    </a:lnB>
                    <a:solidFill>
                      <a:srgbClr val="FFFFFF"/>
                    </a:solidFill>
                  </a:tcPr>
                </a:tc>
                <a:tc>
                  <a:txBody>
                    <a:bodyPr/>
                    <a:lstStyle/>
                    <a:p>
                      <a:pPr algn="ctr" fontAlgn="b"/>
                      <a:r>
                        <a:rPr lang="es-MX" sz="900" b="0" i="0" u="none" strike="noStrike" dirty="0">
                          <a:solidFill>
                            <a:srgbClr val="000000"/>
                          </a:solidFill>
                          <a:effectLst/>
                          <a:latin typeface="Calibri" panose="020F0502020204030204" pitchFamily="34" charset="0"/>
                        </a:rPr>
                        <a:t> </a:t>
                      </a:r>
                    </a:p>
                  </a:txBody>
                  <a:tcPr marL="7481" marR="7481" marT="7481" marB="0" anchor="b">
                    <a:lnL>
                      <a:noFill/>
                    </a:lnL>
                    <a:lnR>
                      <a:noFill/>
                    </a:lnR>
                    <a:lnT w="6350" cap="flat" cmpd="sng" algn="ctr">
                      <a:solidFill>
                        <a:srgbClr val="000000"/>
                      </a:solidFill>
                      <a:prstDash val="solid"/>
                      <a:round/>
                      <a:headEnd type="none" w="med" len="med"/>
                      <a:tailEnd type="none" w="med" len="med"/>
                    </a:lnT>
                    <a:lnB>
                      <a:noFill/>
                    </a:lnB>
                    <a:solidFill>
                      <a:srgbClr val="FFFFFF"/>
                    </a:solidFill>
                  </a:tcPr>
                </a:tc>
                <a:tc>
                  <a:txBody>
                    <a:bodyPr/>
                    <a:lstStyle/>
                    <a:p>
                      <a:pPr algn="ctr" fontAlgn="b"/>
                      <a:r>
                        <a:rPr lang="es-MX" sz="900" b="0" i="0" u="none" strike="noStrike" dirty="0">
                          <a:solidFill>
                            <a:srgbClr val="000000"/>
                          </a:solidFill>
                          <a:effectLst/>
                          <a:latin typeface="Calibri" panose="020F0502020204030204" pitchFamily="34" charset="0"/>
                        </a:rPr>
                        <a:t> </a:t>
                      </a:r>
                    </a:p>
                  </a:txBody>
                  <a:tcPr marL="7481" marR="7481" marT="7481" marB="0" anchor="b">
                    <a:lnL>
                      <a:noFill/>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solidFill>
                      <a:srgbClr val="FFFFFF"/>
                    </a:solidFill>
                  </a:tcPr>
                </a:tc>
                <a:tc>
                  <a:txBody>
                    <a:bodyPr/>
                    <a:lstStyle/>
                    <a:p>
                      <a:pPr algn="ctr" fontAlgn="b"/>
                      <a:r>
                        <a:rPr lang="es-MX" sz="900" b="0" i="0" u="none" strike="noStrike" dirty="0">
                          <a:solidFill>
                            <a:srgbClr val="000000"/>
                          </a:solidFill>
                          <a:effectLst/>
                          <a:latin typeface="Calibri" panose="020F0502020204030204" pitchFamily="34" charset="0"/>
                        </a:rPr>
                        <a:t> </a:t>
                      </a:r>
                    </a:p>
                  </a:txBody>
                  <a:tcPr marL="7481" marR="7481" marT="7481"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algn="l" fontAlgn="b"/>
                      <a:r>
                        <a:rPr lang="es-MX" sz="900" b="0" i="0" u="none" strike="noStrike" dirty="0">
                          <a:solidFill>
                            <a:srgbClr val="000000"/>
                          </a:solidFill>
                          <a:effectLst/>
                          <a:latin typeface="Calibri" panose="020F0502020204030204" pitchFamily="34" charset="0"/>
                        </a:rPr>
                        <a:t> </a:t>
                      </a:r>
                    </a:p>
                  </a:txBody>
                  <a:tcPr marL="7481" marR="7481" marT="7481" marB="0" anchor="b">
                    <a:lnL w="1270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a:noFill/>
                    </a:lnB>
                    <a:solidFill>
                      <a:srgbClr val="FFFFFF"/>
                    </a:solidFill>
                  </a:tcPr>
                </a:tc>
                <a:tc>
                  <a:txBody>
                    <a:bodyPr/>
                    <a:lstStyle/>
                    <a:p>
                      <a:pPr algn="l" fontAlgn="b"/>
                      <a:r>
                        <a:rPr lang="es-MX" sz="900" b="0" i="0" u="none" strike="noStrike" dirty="0">
                          <a:solidFill>
                            <a:srgbClr val="000000"/>
                          </a:solidFill>
                          <a:effectLst/>
                          <a:latin typeface="Calibri" panose="020F0502020204030204" pitchFamily="34" charset="0"/>
                        </a:rPr>
                        <a:t> </a:t>
                      </a:r>
                    </a:p>
                  </a:txBody>
                  <a:tcPr marL="7481" marR="7481" marT="7481" marB="0" anchor="b">
                    <a:lnL>
                      <a:noFill/>
                    </a:lnL>
                    <a:lnR>
                      <a:noFill/>
                    </a:lnR>
                    <a:lnT w="6350" cap="flat" cmpd="sng" algn="ctr">
                      <a:solidFill>
                        <a:srgbClr val="000000"/>
                      </a:solidFill>
                      <a:prstDash val="solid"/>
                      <a:round/>
                      <a:headEnd type="none" w="med" len="med"/>
                      <a:tailEnd type="none" w="med" len="med"/>
                    </a:lnT>
                    <a:lnB>
                      <a:noFill/>
                    </a:lnB>
                    <a:solidFill>
                      <a:srgbClr val="FFFFFF"/>
                    </a:solidFill>
                  </a:tcPr>
                </a:tc>
                <a:tc>
                  <a:txBody>
                    <a:bodyPr/>
                    <a:lstStyle/>
                    <a:p>
                      <a:pPr algn="ctr" fontAlgn="b"/>
                      <a:r>
                        <a:rPr lang="es-MX" sz="900" b="0" i="0" u="none" strike="noStrike" dirty="0">
                          <a:solidFill>
                            <a:srgbClr val="000000"/>
                          </a:solidFill>
                          <a:effectLst/>
                          <a:latin typeface="Calibri" panose="020F0502020204030204" pitchFamily="34" charset="0"/>
                        </a:rPr>
                        <a:t> </a:t>
                      </a:r>
                    </a:p>
                  </a:txBody>
                  <a:tcPr marL="7481" marR="7481" marT="7481" marB="0" anchor="b">
                    <a:lnL>
                      <a:noFill/>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solidFill>
                      <a:srgbClr val="FFFFFF"/>
                    </a:solidFill>
                  </a:tcPr>
                </a:tc>
                <a:extLst>
                  <a:ext uri="{0D108BD9-81ED-4DB2-BD59-A6C34878D82A}">
                    <a16:rowId xmlns="" xmlns:a16="http://schemas.microsoft.com/office/drawing/2014/main" val="1586031326"/>
                  </a:ext>
                </a:extLst>
              </a:tr>
              <a:tr h="170797">
                <a:tc>
                  <a:txBody>
                    <a:bodyPr/>
                    <a:lstStyle/>
                    <a:p>
                      <a:pPr algn="ctr" fontAlgn="b"/>
                      <a:r>
                        <a:rPr lang="es-MX" sz="900" b="0" i="0" u="none" strike="noStrike" dirty="0">
                          <a:solidFill>
                            <a:srgbClr val="000000"/>
                          </a:solidFill>
                          <a:effectLst/>
                          <a:latin typeface="Calibri" panose="020F0502020204030204" pitchFamily="34" charset="0"/>
                        </a:rPr>
                        <a:t>J_BSAN_S00641</a:t>
                      </a:r>
                    </a:p>
                  </a:txBody>
                  <a:tcPr marL="7481" marR="7481" marT="7481" marB="0" anchor="b">
                    <a:lnL w="12700" cap="flat" cmpd="sng" algn="ctr">
                      <a:solidFill>
                        <a:srgbClr val="000000"/>
                      </a:solidFill>
                      <a:prstDash val="solid"/>
                      <a:round/>
                      <a:headEnd type="none" w="med" len="med"/>
                      <a:tailEnd type="none" w="med" len="med"/>
                    </a:lnL>
                    <a:lnR>
                      <a:noFill/>
                    </a:lnR>
                    <a:lnT>
                      <a:noFill/>
                    </a:lnT>
                    <a:lnB>
                      <a:noFill/>
                    </a:lnB>
                    <a:solidFill>
                      <a:srgbClr val="F2F2F2"/>
                    </a:solidFill>
                  </a:tcPr>
                </a:tc>
                <a:tc>
                  <a:txBody>
                    <a:bodyPr/>
                    <a:lstStyle/>
                    <a:p>
                      <a:pPr algn="ctr" fontAlgn="b"/>
                      <a:r>
                        <a:rPr lang="es-MX" sz="900" b="0" i="0" u="none" strike="noStrike" dirty="0">
                          <a:solidFill>
                            <a:srgbClr val="000000"/>
                          </a:solidFill>
                          <a:effectLst/>
                          <a:latin typeface="Calibri" panose="020F0502020204030204" pitchFamily="34" charset="0"/>
                        </a:rPr>
                        <a:t>Mexbol Index</a:t>
                      </a:r>
                    </a:p>
                  </a:txBody>
                  <a:tcPr marL="7481" marR="7481" marT="7481" marB="0" anchor="b">
                    <a:lnL>
                      <a:noFill/>
                    </a:lnL>
                    <a:lnR>
                      <a:noFill/>
                    </a:lnR>
                    <a:lnT>
                      <a:noFill/>
                    </a:lnT>
                    <a:lnB>
                      <a:noFill/>
                    </a:lnB>
                    <a:solidFill>
                      <a:srgbClr val="F2F2F2"/>
                    </a:solidFill>
                  </a:tcPr>
                </a:tc>
                <a:tc>
                  <a:txBody>
                    <a:bodyPr/>
                    <a:lstStyle/>
                    <a:p>
                      <a:pPr algn="ctr" fontAlgn="b"/>
                      <a:r>
                        <a:rPr lang="es-MX" sz="900" b="0" i="0" u="none" strike="noStrike" dirty="0">
                          <a:solidFill>
                            <a:srgbClr val="000000"/>
                          </a:solidFill>
                          <a:effectLst/>
                          <a:latin typeface="Calibri" panose="020F0502020204030204" pitchFamily="34" charset="0"/>
                        </a:rPr>
                        <a:t>133</a:t>
                      </a:r>
                    </a:p>
                  </a:txBody>
                  <a:tcPr marL="7481" marR="7481" marT="7481" marB="0" anchor="b">
                    <a:lnL>
                      <a:noFill/>
                    </a:lnL>
                    <a:lnR>
                      <a:noFill/>
                    </a:lnR>
                    <a:lnT>
                      <a:noFill/>
                    </a:lnT>
                    <a:lnB>
                      <a:noFill/>
                    </a:lnB>
                    <a:solidFill>
                      <a:srgbClr val="F2F2F2"/>
                    </a:solidFill>
                  </a:tcPr>
                </a:tc>
                <a:tc>
                  <a:txBody>
                    <a:bodyPr/>
                    <a:lstStyle/>
                    <a:p>
                      <a:pPr algn="ctr" fontAlgn="b"/>
                      <a:r>
                        <a:rPr lang="es-MX" sz="900" b="0" i="0" u="none" strike="noStrike" dirty="0">
                          <a:solidFill>
                            <a:srgbClr val="000000"/>
                          </a:solidFill>
                          <a:effectLst/>
                          <a:latin typeface="Calibri" panose="020F0502020204030204" pitchFamily="34" charset="0"/>
                        </a:rPr>
                        <a:t>0.1%</a:t>
                      </a:r>
                    </a:p>
                  </a:txBody>
                  <a:tcPr marL="7481" marR="7481" marT="7481" marB="0" anchor="b">
                    <a:lnL>
                      <a:noFill/>
                    </a:lnL>
                    <a:lnR>
                      <a:noFill/>
                    </a:lnR>
                    <a:lnT>
                      <a:noFill/>
                    </a:lnT>
                    <a:lnB>
                      <a:noFill/>
                    </a:lnB>
                    <a:solidFill>
                      <a:srgbClr val="F2F2F2"/>
                    </a:solidFill>
                  </a:tcPr>
                </a:tc>
                <a:tc>
                  <a:txBody>
                    <a:bodyPr/>
                    <a:lstStyle/>
                    <a:p>
                      <a:pPr algn="ctr" fontAlgn="b"/>
                      <a:r>
                        <a:rPr lang="es-MX" sz="900" b="0" i="0" u="none" strike="noStrike" dirty="0">
                          <a:solidFill>
                            <a:srgbClr val="000000"/>
                          </a:solidFill>
                          <a:effectLst/>
                          <a:latin typeface="Calibri" panose="020F0502020204030204" pitchFamily="34" charset="0"/>
                        </a:rPr>
                        <a:t>1.4%</a:t>
                      </a:r>
                    </a:p>
                  </a:txBody>
                  <a:tcPr marL="7481" marR="7481" marT="7481" marB="0" anchor="b">
                    <a:lnL>
                      <a:noFill/>
                    </a:lnL>
                    <a:lnR w="12700" cap="flat" cmpd="sng" algn="ctr">
                      <a:solidFill>
                        <a:srgbClr val="000000"/>
                      </a:solidFill>
                      <a:prstDash val="solid"/>
                      <a:round/>
                      <a:headEnd type="none" w="med" len="med"/>
                      <a:tailEnd type="none" w="med" len="med"/>
                    </a:lnR>
                    <a:lnT>
                      <a:noFill/>
                    </a:lnT>
                    <a:lnB>
                      <a:noFill/>
                    </a:lnB>
                    <a:solidFill>
                      <a:srgbClr val="F2F2F2"/>
                    </a:solidFill>
                  </a:tcPr>
                </a:tc>
                <a:tc>
                  <a:txBody>
                    <a:bodyPr/>
                    <a:lstStyle/>
                    <a:p>
                      <a:pPr algn="l" fontAlgn="b"/>
                      <a:r>
                        <a:rPr lang="es-MX" sz="900" b="0" i="0" u="none" strike="noStrike" dirty="0">
                          <a:solidFill>
                            <a:srgbClr val="000000"/>
                          </a:solidFill>
                          <a:effectLst/>
                          <a:latin typeface="Calibri" panose="020F0502020204030204" pitchFamily="34" charset="0"/>
                        </a:rPr>
                        <a:t> </a:t>
                      </a:r>
                    </a:p>
                  </a:txBody>
                  <a:tcPr marL="7481" marR="7481" marT="7481"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algn="ctr" fontAlgn="b"/>
                      <a:r>
                        <a:rPr lang="es-MX" sz="900" b="0" i="0" u="none" strike="noStrike" dirty="0">
                          <a:solidFill>
                            <a:srgbClr val="000000"/>
                          </a:solidFill>
                          <a:effectLst/>
                          <a:latin typeface="Calibri" panose="020F0502020204030204" pitchFamily="34" charset="0"/>
                        </a:rPr>
                        <a:t>100.0</a:t>
                      </a:r>
                    </a:p>
                  </a:txBody>
                  <a:tcPr marL="7481" marR="7481" marT="7481" marB="0" anchor="b">
                    <a:lnL w="12700" cap="flat" cmpd="sng" algn="ctr">
                      <a:solidFill>
                        <a:srgbClr val="000000"/>
                      </a:solidFill>
                      <a:prstDash val="solid"/>
                      <a:round/>
                      <a:headEnd type="none" w="med" len="med"/>
                      <a:tailEnd type="none" w="med" len="med"/>
                    </a:lnL>
                    <a:lnR>
                      <a:noFill/>
                    </a:lnR>
                    <a:lnT>
                      <a:noFill/>
                    </a:lnT>
                    <a:lnB>
                      <a:noFill/>
                    </a:lnB>
                    <a:solidFill>
                      <a:srgbClr val="F2F2F2"/>
                    </a:solidFill>
                  </a:tcPr>
                </a:tc>
                <a:tc>
                  <a:txBody>
                    <a:bodyPr/>
                    <a:lstStyle/>
                    <a:p>
                      <a:pPr algn="ctr" fontAlgn="b"/>
                      <a:r>
                        <a:rPr lang="es-MX" sz="900" b="0" i="0" u="none" strike="noStrike" dirty="0">
                          <a:solidFill>
                            <a:srgbClr val="000000"/>
                          </a:solidFill>
                          <a:effectLst/>
                          <a:latin typeface="Calibri" panose="020F0502020204030204" pitchFamily="34" charset="0"/>
                        </a:rPr>
                        <a:t>111.1</a:t>
                      </a:r>
                    </a:p>
                  </a:txBody>
                  <a:tcPr marL="7481" marR="7481" marT="7481" marB="0" anchor="b">
                    <a:lnL>
                      <a:noFill/>
                    </a:lnL>
                    <a:lnR>
                      <a:noFill/>
                    </a:lnR>
                    <a:lnT>
                      <a:noFill/>
                    </a:lnT>
                    <a:lnB>
                      <a:noFill/>
                    </a:lnB>
                    <a:solidFill>
                      <a:srgbClr val="F2F2F2"/>
                    </a:solidFill>
                  </a:tcPr>
                </a:tc>
                <a:tc>
                  <a:txBody>
                    <a:bodyPr/>
                    <a:lstStyle/>
                    <a:p>
                      <a:pPr algn="ctr" fontAlgn="b"/>
                      <a:r>
                        <a:rPr lang="es-MX" sz="900" b="0" i="0" u="none" strike="noStrike" dirty="0">
                          <a:solidFill>
                            <a:srgbClr val="000000"/>
                          </a:solidFill>
                          <a:effectLst/>
                          <a:latin typeface="Calibri" panose="020F0502020204030204" pitchFamily="34" charset="0"/>
                        </a:rPr>
                        <a:t>11.1%</a:t>
                      </a:r>
                    </a:p>
                  </a:txBody>
                  <a:tcPr marL="7481" marR="7481" marT="7481" marB="0" anchor="b">
                    <a:lnL>
                      <a:noFill/>
                    </a:lnL>
                    <a:lnR w="12700" cap="flat" cmpd="sng" algn="ctr">
                      <a:solidFill>
                        <a:srgbClr val="000000"/>
                      </a:solidFill>
                      <a:prstDash val="solid"/>
                      <a:round/>
                      <a:headEnd type="none" w="med" len="med"/>
                      <a:tailEnd type="none" w="med" len="med"/>
                    </a:lnR>
                    <a:lnT>
                      <a:noFill/>
                    </a:lnT>
                    <a:lnB>
                      <a:noFill/>
                    </a:lnB>
                    <a:solidFill>
                      <a:srgbClr val="F2F2F2"/>
                    </a:solidFill>
                  </a:tcPr>
                </a:tc>
                <a:extLst>
                  <a:ext uri="{0D108BD9-81ED-4DB2-BD59-A6C34878D82A}">
                    <a16:rowId xmlns="" xmlns:a16="http://schemas.microsoft.com/office/drawing/2014/main" val="3941758676"/>
                  </a:ext>
                </a:extLst>
              </a:tr>
              <a:tr h="170797">
                <a:tc>
                  <a:txBody>
                    <a:bodyPr/>
                    <a:lstStyle/>
                    <a:p>
                      <a:pPr algn="ctr" fontAlgn="b"/>
                      <a:r>
                        <a:rPr lang="es-MX" sz="900" b="0" i="0" u="none" strike="noStrike" dirty="0">
                          <a:solidFill>
                            <a:srgbClr val="000000"/>
                          </a:solidFill>
                          <a:effectLst/>
                          <a:latin typeface="Calibri" panose="020F0502020204030204" pitchFamily="34" charset="0"/>
                        </a:rPr>
                        <a:t>J_BSAN_S00652</a:t>
                      </a:r>
                    </a:p>
                  </a:txBody>
                  <a:tcPr marL="7481" marR="7481" marT="7481" marB="0" anchor="b">
                    <a:lnL w="12700" cap="flat" cmpd="sng" algn="ctr">
                      <a:solidFill>
                        <a:srgbClr val="000000"/>
                      </a:solidFill>
                      <a:prstDash val="solid"/>
                      <a:round/>
                      <a:headEnd type="none" w="med" len="med"/>
                      <a:tailEnd type="none" w="med" len="med"/>
                    </a:lnL>
                    <a:lnR>
                      <a:noFill/>
                    </a:lnR>
                    <a:lnT>
                      <a:noFill/>
                    </a:lnT>
                    <a:lnB>
                      <a:noFill/>
                    </a:lnB>
                    <a:solidFill>
                      <a:srgbClr val="F2F2F2"/>
                    </a:solidFill>
                  </a:tcPr>
                </a:tc>
                <a:tc>
                  <a:txBody>
                    <a:bodyPr/>
                    <a:lstStyle/>
                    <a:p>
                      <a:pPr algn="ctr" fontAlgn="b"/>
                      <a:r>
                        <a:rPr lang="es-MX" sz="900" b="0" i="0" u="none" strike="noStrike" dirty="0">
                          <a:solidFill>
                            <a:srgbClr val="000000"/>
                          </a:solidFill>
                          <a:effectLst/>
                          <a:latin typeface="Calibri" panose="020F0502020204030204" pitchFamily="34" charset="0"/>
                        </a:rPr>
                        <a:t>Mexbol Index</a:t>
                      </a:r>
                    </a:p>
                  </a:txBody>
                  <a:tcPr marL="7481" marR="7481" marT="7481" marB="0" anchor="b">
                    <a:lnL>
                      <a:noFill/>
                    </a:lnL>
                    <a:lnR>
                      <a:noFill/>
                    </a:lnR>
                    <a:lnT>
                      <a:noFill/>
                    </a:lnT>
                    <a:lnB>
                      <a:noFill/>
                    </a:lnB>
                    <a:solidFill>
                      <a:srgbClr val="F2F2F2"/>
                    </a:solidFill>
                  </a:tcPr>
                </a:tc>
                <a:tc>
                  <a:txBody>
                    <a:bodyPr/>
                    <a:lstStyle/>
                    <a:p>
                      <a:pPr algn="ctr" fontAlgn="b"/>
                      <a:r>
                        <a:rPr lang="es-MX" sz="900" b="0" i="0" u="none" strike="noStrike" dirty="0">
                          <a:solidFill>
                            <a:srgbClr val="000000"/>
                          </a:solidFill>
                          <a:effectLst/>
                          <a:latin typeface="Calibri" panose="020F0502020204030204" pitchFamily="34" charset="0"/>
                        </a:rPr>
                        <a:t>167</a:t>
                      </a:r>
                    </a:p>
                  </a:txBody>
                  <a:tcPr marL="7481" marR="7481" marT="7481" marB="0" anchor="b">
                    <a:lnL>
                      <a:noFill/>
                    </a:lnL>
                    <a:lnR>
                      <a:noFill/>
                    </a:lnR>
                    <a:lnT>
                      <a:noFill/>
                    </a:lnT>
                    <a:lnB>
                      <a:noFill/>
                    </a:lnB>
                    <a:solidFill>
                      <a:srgbClr val="F2F2F2"/>
                    </a:solidFill>
                  </a:tcPr>
                </a:tc>
                <a:tc>
                  <a:txBody>
                    <a:bodyPr/>
                    <a:lstStyle/>
                    <a:p>
                      <a:pPr algn="ctr" fontAlgn="b"/>
                      <a:r>
                        <a:rPr lang="es-MX" sz="900" b="0" i="0" u="none" strike="noStrike" dirty="0">
                          <a:solidFill>
                            <a:srgbClr val="000000"/>
                          </a:solidFill>
                          <a:effectLst/>
                          <a:latin typeface="Calibri" panose="020F0502020204030204" pitchFamily="34" charset="0"/>
                        </a:rPr>
                        <a:t>0.1%</a:t>
                      </a:r>
                    </a:p>
                  </a:txBody>
                  <a:tcPr marL="7481" marR="7481" marT="7481" marB="0" anchor="b">
                    <a:lnL>
                      <a:noFill/>
                    </a:lnL>
                    <a:lnR>
                      <a:noFill/>
                    </a:lnR>
                    <a:lnT>
                      <a:noFill/>
                    </a:lnT>
                    <a:lnB>
                      <a:noFill/>
                    </a:lnB>
                    <a:solidFill>
                      <a:srgbClr val="F2F2F2"/>
                    </a:solidFill>
                  </a:tcPr>
                </a:tc>
                <a:tc>
                  <a:txBody>
                    <a:bodyPr/>
                    <a:lstStyle/>
                    <a:p>
                      <a:pPr algn="ctr" fontAlgn="b"/>
                      <a:r>
                        <a:rPr lang="es-MX" sz="900" b="0" i="0" u="none" strike="noStrike" dirty="0">
                          <a:solidFill>
                            <a:srgbClr val="000000"/>
                          </a:solidFill>
                          <a:effectLst/>
                          <a:latin typeface="Calibri" panose="020F0502020204030204" pitchFamily="34" charset="0"/>
                        </a:rPr>
                        <a:t>1.7%</a:t>
                      </a:r>
                    </a:p>
                  </a:txBody>
                  <a:tcPr marL="7481" marR="7481" marT="7481" marB="0" anchor="b">
                    <a:lnL>
                      <a:noFill/>
                    </a:lnL>
                    <a:lnR w="12700" cap="flat" cmpd="sng" algn="ctr">
                      <a:solidFill>
                        <a:srgbClr val="000000"/>
                      </a:solidFill>
                      <a:prstDash val="solid"/>
                      <a:round/>
                      <a:headEnd type="none" w="med" len="med"/>
                      <a:tailEnd type="none" w="med" len="med"/>
                    </a:lnR>
                    <a:lnT>
                      <a:noFill/>
                    </a:lnT>
                    <a:lnB>
                      <a:noFill/>
                    </a:lnB>
                    <a:solidFill>
                      <a:srgbClr val="F2F2F2"/>
                    </a:solidFill>
                  </a:tcPr>
                </a:tc>
                <a:tc>
                  <a:txBody>
                    <a:bodyPr/>
                    <a:lstStyle/>
                    <a:p>
                      <a:pPr algn="l" fontAlgn="b"/>
                      <a:r>
                        <a:rPr lang="es-MX" sz="900" b="0" i="0" u="none" strike="noStrike" dirty="0">
                          <a:solidFill>
                            <a:srgbClr val="000000"/>
                          </a:solidFill>
                          <a:effectLst/>
                          <a:latin typeface="Calibri" panose="020F0502020204030204" pitchFamily="34" charset="0"/>
                        </a:rPr>
                        <a:t> </a:t>
                      </a:r>
                    </a:p>
                  </a:txBody>
                  <a:tcPr marL="7481" marR="7481" marT="7481"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algn="ctr" fontAlgn="b"/>
                      <a:r>
                        <a:rPr lang="es-MX" sz="900" b="0" i="0" u="none" strike="noStrike" dirty="0">
                          <a:solidFill>
                            <a:srgbClr val="000000"/>
                          </a:solidFill>
                          <a:effectLst/>
                          <a:latin typeface="Calibri" panose="020F0502020204030204" pitchFamily="34" charset="0"/>
                        </a:rPr>
                        <a:t>100.0</a:t>
                      </a:r>
                    </a:p>
                  </a:txBody>
                  <a:tcPr marL="7481" marR="7481" marT="7481" marB="0" anchor="b">
                    <a:lnL w="12700" cap="flat" cmpd="sng" algn="ctr">
                      <a:solidFill>
                        <a:srgbClr val="000000"/>
                      </a:solidFill>
                      <a:prstDash val="solid"/>
                      <a:round/>
                      <a:headEnd type="none" w="med" len="med"/>
                      <a:tailEnd type="none" w="med" len="med"/>
                    </a:lnL>
                    <a:lnR>
                      <a:noFill/>
                    </a:lnR>
                    <a:lnT>
                      <a:noFill/>
                    </a:lnT>
                    <a:lnB>
                      <a:noFill/>
                    </a:lnB>
                    <a:solidFill>
                      <a:srgbClr val="F2F2F2"/>
                    </a:solidFill>
                  </a:tcPr>
                </a:tc>
                <a:tc>
                  <a:txBody>
                    <a:bodyPr/>
                    <a:lstStyle/>
                    <a:p>
                      <a:pPr algn="ctr" fontAlgn="b"/>
                      <a:r>
                        <a:rPr lang="es-MX" sz="900" b="0" i="0" u="none" strike="noStrike" dirty="0">
                          <a:solidFill>
                            <a:srgbClr val="000000"/>
                          </a:solidFill>
                          <a:effectLst/>
                          <a:latin typeface="Calibri" panose="020F0502020204030204" pitchFamily="34" charset="0"/>
                        </a:rPr>
                        <a:t>111.3</a:t>
                      </a:r>
                    </a:p>
                  </a:txBody>
                  <a:tcPr marL="7481" marR="7481" marT="7481" marB="0" anchor="b">
                    <a:lnL>
                      <a:noFill/>
                    </a:lnL>
                    <a:lnR>
                      <a:noFill/>
                    </a:lnR>
                    <a:lnT>
                      <a:noFill/>
                    </a:lnT>
                    <a:lnB>
                      <a:noFill/>
                    </a:lnB>
                    <a:solidFill>
                      <a:srgbClr val="F2F2F2"/>
                    </a:solidFill>
                  </a:tcPr>
                </a:tc>
                <a:tc>
                  <a:txBody>
                    <a:bodyPr/>
                    <a:lstStyle/>
                    <a:p>
                      <a:pPr algn="ctr" fontAlgn="b"/>
                      <a:r>
                        <a:rPr lang="es-MX" sz="900" b="0" i="0" u="none" strike="noStrike" dirty="0">
                          <a:solidFill>
                            <a:srgbClr val="000000"/>
                          </a:solidFill>
                          <a:effectLst/>
                          <a:latin typeface="Calibri" panose="020F0502020204030204" pitchFamily="34" charset="0"/>
                        </a:rPr>
                        <a:t>11.3%</a:t>
                      </a:r>
                    </a:p>
                  </a:txBody>
                  <a:tcPr marL="7481" marR="7481" marT="7481" marB="0" anchor="b">
                    <a:lnL>
                      <a:noFill/>
                    </a:lnL>
                    <a:lnR w="12700" cap="flat" cmpd="sng" algn="ctr">
                      <a:solidFill>
                        <a:srgbClr val="000000"/>
                      </a:solidFill>
                      <a:prstDash val="solid"/>
                      <a:round/>
                      <a:headEnd type="none" w="med" len="med"/>
                      <a:tailEnd type="none" w="med" len="med"/>
                    </a:lnR>
                    <a:lnT>
                      <a:noFill/>
                    </a:lnT>
                    <a:lnB>
                      <a:noFill/>
                    </a:lnB>
                    <a:solidFill>
                      <a:srgbClr val="F2F2F2"/>
                    </a:solidFill>
                  </a:tcPr>
                </a:tc>
                <a:extLst>
                  <a:ext uri="{0D108BD9-81ED-4DB2-BD59-A6C34878D82A}">
                    <a16:rowId xmlns="" xmlns:a16="http://schemas.microsoft.com/office/drawing/2014/main" val="1975647627"/>
                  </a:ext>
                </a:extLst>
              </a:tr>
              <a:tr h="170797">
                <a:tc>
                  <a:txBody>
                    <a:bodyPr/>
                    <a:lstStyle/>
                    <a:p>
                      <a:pPr algn="ctr" fontAlgn="b"/>
                      <a:r>
                        <a:rPr lang="es-MX" sz="900" b="0" i="0" u="none" strike="noStrike" dirty="0">
                          <a:solidFill>
                            <a:srgbClr val="000000"/>
                          </a:solidFill>
                          <a:effectLst/>
                          <a:latin typeface="Calibri" panose="020F0502020204030204" pitchFamily="34" charset="0"/>
                        </a:rPr>
                        <a:t>J_BSAN_S00677</a:t>
                      </a:r>
                    </a:p>
                  </a:txBody>
                  <a:tcPr marL="7481" marR="7481" marT="7481" marB="0" anchor="b">
                    <a:lnL w="12700" cap="flat" cmpd="sng" algn="ctr">
                      <a:solidFill>
                        <a:srgbClr val="000000"/>
                      </a:solidFill>
                      <a:prstDash val="solid"/>
                      <a:round/>
                      <a:headEnd type="none" w="med" len="med"/>
                      <a:tailEnd type="none" w="med" len="med"/>
                    </a:lnL>
                    <a:lnR>
                      <a:noFill/>
                    </a:lnR>
                    <a:lnT>
                      <a:noFill/>
                    </a:lnT>
                    <a:lnB>
                      <a:noFill/>
                    </a:lnB>
                    <a:solidFill>
                      <a:srgbClr val="F2F2F2"/>
                    </a:solidFill>
                  </a:tcPr>
                </a:tc>
                <a:tc>
                  <a:txBody>
                    <a:bodyPr/>
                    <a:lstStyle/>
                    <a:p>
                      <a:pPr algn="ctr" fontAlgn="b"/>
                      <a:r>
                        <a:rPr lang="es-MX" sz="900" b="0" i="0" u="none" strike="noStrike" dirty="0">
                          <a:solidFill>
                            <a:srgbClr val="000000"/>
                          </a:solidFill>
                          <a:effectLst/>
                          <a:latin typeface="Calibri" panose="020F0502020204030204" pitchFamily="34" charset="0"/>
                        </a:rPr>
                        <a:t>Mexbol Index</a:t>
                      </a:r>
                    </a:p>
                  </a:txBody>
                  <a:tcPr marL="7481" marR="7481" marT="7481" marB="0" anchor="b">
                    <a:lnL>
                      <a:noFill/>
                    </a:lnL>
                    <a:lnR>
                      <a:noFill/>
                    </a:lnR>
                    <a:lnT>
                      <a:noFill/>
                    </a:lnT>
                    <a:lnB>
                      <a:noFill/>
                    </a:lnB>
                    <a:solidFill>
                      <a:srgbClr val="F2F2F2"/>
                    </a:solidFill>
                  </a:tcPr>
                </a:tc>
                <a:tc>
                  <a:txBody>
                    <a:bodyPr/>
                    <a:lstStyle/>
                    <a:p>
                      <a:pPr algn="ctr" fontAlgn="b"/>
                      <a:r>
                        <a:rPr lang="es-MX" sz="900" b="0" i="0" u="none" strike="noStrike" dirty="0">
                          <a:solidFill>
                            <a:srgbClr val="000000"/>
                          </a:solidFill>
                          <a:effectLst/>
                          <a:latin typeface="Calibri" panose="020F0502020204030204" pitchFamily="34" charset="0"/>
                        </a:rPr>
                        <a:t>165</a:t>
                      </a:r>
                    </a:p>
                  </a:txBody>
                  <a:tcPr marL="7481" marR="7481" marT="7481" marB="0" anchor="b">
                    <a:lnL>
                      <a:noFill/>
                    </a:lnL>
                    <a:lnR>
                      <a:noFill/>
                    </a:lnR>
                    <a:lnT>
                      <a:noFill/>
                    </a:lnT>
                    <a:lnB>
                      <a:noFill/>
                    </a:lnB>
                    <a:solidFill>
                      <a:srgbClr val="F2F2F2"/>
                    </a:solidFill>
                  </a:tcPr>
                </a:tc>
                <a:tc>
                  <a:txBody>
                    <a:bodyPr/>
                    <a:lstStyle/>
                    <a:p>
                      <a:pPr algn="ctr" fontAlgn="b"/>
                      <a:r>
                        <a:rPr lang="es-MX" sz="900" b="0" i="0" u="none" strike="noStrike" dirty="0">
                          <a:solidFill>
                            <a:srgbClr val="000000"/>
                          </a:solidFill>
                          <a:effectLst/>
                          <a:latin typeface="Calibri" panose="020F0502020204030204" pitchFamily="34" charset="0"/>
                        </a:rPr>
                        <a:t>0.1%</a:t>
                      </a:r>
                    </a:p>
                  </a:txBody>
                  <a:tcPr marL="7481" marR="7481" marT="7481" marB="0" anchor="b">
                    <a:lnL>
                      <a:noFill/>
                    </a:lnL>
                    <a:lnR>
                      <a:noFill/>
                    </a:lnR>
                    <a:lnT>
                      <a:noFill/>
                    </a:lnT>
                    <a:lnB>
                      <a:noFill/>
                    </a:lnB>
                    <a:solidFill>
                      <a:srgbClr val="F2F2F2"/>
                    </a:solidFill>
                  </a:tcPr>
                </a:tc>
                <a:tc>
                  <a:txBody>
                    <a:bodyPr/>
                    <a:lstStyle/>
                    <a:p>
                      <a:pPr algn="ctr" fontAlgn="b"/>
                      <a:r>
                        <a:rPr lang="es-MX" sz="900" b="0" i="0" u="none" strike="noStrike" dirty="0">
                          <a:solidFill>
                            <a:srgbClr val="000000"/>
                          </a:solidFill>
                          <a:effectLst/>
                          <a:latin typeface="Calibri" panose="020F0502020204030204" pitchFamily="34" charset="0"/>
                        </a:rPr>
                        <a:t>1.7%</a:t>
                      </a:r>
                    </a:p>
                  </a:txBody>
                  <a:tcPr marL="7481" marR="7481" marT="7481" marB="0" anchor="b">
                    <a:lnL>
                      <a:noFill/>
                    </a:lnL>
                    <a:lnR w="12700" cap="flat" cmpd="sng" algn="ctr">
                      <a:solidFill>
                        <a:srgbClr val="000000"/>
                      </a:solidFill>
                      <a:prstDash val="solid"/>
                      <a:round/>
                      <a:headEnd type="none" w="med" len="med"/>
                      <a:tailEnd type="none" w="med" len="med"/>
                    </a:lnR>
                    <a:lnT>
                      <a:noFill/>
                    </a:lnT>
                    <a:lnB>
                      <a:noFill/>
                    </a:lnB>
                    <a:solidFill>
                      <a:srgbClr val="F2F2F2"/>
                    </a:solidFill>
                  </a:tcPr>
                </a:tc>
                <a:tc>
                  <a:txBody>
                    <a:bodyPr/>
                    <a:lstStyle/>
                    <a:p>
                      <a:pPr algn="l" fontAlgn="b"/>
                      <a:r>
                        <a:rPr lang="es-MX" sz="900" b="0" i="0" u="none" strike="noStrike" dirty="0">
                          <a:solidFill>
                            <a:srgbClr val="000000"/>
                          </a:solidFill>
                          <a:effectLst/>
                          <a:latin typeface="Calibri" panose="020F0502020204030204" pitchFamily="34" charset="0"/>
                        </a:rPr>
                        <a:t> </a:t>
                      </a:r>
                    </a:p>
                  </a:txBody>
                  <a:tcPr marL="7481" marR="7481" marT="7481"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algn="ctr" fontAlgn="b"/>
                      <a:r>
                        <a:rPr lang="es-MX" sz="900" b="0" i="0" u="none" strike="noStrike" dirty="0">
                          <a:solidFill>
                            <a:srgbClr val="000000"/>
                          </a:solidFill>
                          <a:effectLst/>
                          <a:latin typeface="Calibri" panose="020F0502020204030204" pitchFamily="34" charset="0"/>
                        </a:rPr>
                        <a:t>100.0</a:t>
                      </a:r>
                    </a:p>
                  </a:txBody>
                  <a:tcPr marL="7481" marR="7481" marT="7481" marB="0" anchor="b">
                    <a:lnL w="12700" cap="flat" cmpd="sng" algn="ctr">
                      <a:solidFill>
                        <a:srgbClr val="000000"/>
                      </a:solidFill>
                      <a:prstDash val="solid"/>
                      <a:round/>
                      <a:headEnd type="none" w="med" len="med"/>
                      <a:tailEnd type="none" w="med" len="med"/>
                    </a:lnL>
                    <a:lnR>
                      <a:noFill/>
                    </a:lnR>
                    <a:lnT>
                      <a:noFill/>
                    </a:lnT>
                    <a:lnB>
                      <a:noFill/>
                    </a:lnB>
                    <a:solidFill>
                      <a:srgbClr val="F2F2F2"/>
                    </a:solidFill>
                  </a:tcPr>
                </a:tc>
                <a:tc>
                  <a:txBody>
                    <a:bodyPr/>
                    <a:lstStyle/>
                    <a:p>
                      <a:pPr algn="ctr" fontAlgn="b"/>
                      <a:r>
                        <a:rPr lang="es-MX" sz="900" b="0" i="0" u="none" strike="noStrike" dirty="0">
                          <a:solidFill>
                            <a:srgbClr val="000000"/>
                          </a:solidFill>
                          <a:effectLst/>
                          <a:latin typeface="Calibri" panose="020F0502020204030204" pitchFamily="34" charset="0"/>
                        </a:rPr>
                        <a:t>110.0</a:t>
                      </a:r>
                    </a:p>
                  </a:txBody>
                  <a:tcPr marL="7481" marR="7481" marT="7481" marB="0" anchor="b">
                    <a:lnL>
                      <a:noFill/>
                    </a:lnL>
                    <a:lnR>
                      <a:noFill/>
                    </a:lnR>
                    <a:lnT>
                      <a:noFill/>
                    </a:lnT>
                    <a:lnB>
                      <a:noFill/>
                    </a:lnB>
                    <a:solidFill>
                      <a:srgbClr val="F2F2F2"/>
                    </a:solidFill>
                  </a:tcPr>
                </a:tc>
                <a:tc>
                  <a:txBody>
                    <a:bodyPr/>
                    <a:lstStyle/>
                    <a:p>
                      <a:pPr algn="ctr" fontAlgn="b"/>
                      <a:r>
                        <a:rPr lang="es-MX" sz="900" b="0" i="0" u="none" strike="noStrike" dirty="0">
                          <a:solidFill>
                            <a:srgbClr val="000000"/>
                          </a:solidFill>
                          <a:effectLst/>
                          <a:latin typeface="Calibri" panose="020F0502020204030204" pitchFamily="34" charset="0"/>
                        </a:rPr>
                        <a:t>10.0%</a:t>
                      </a:r>
                    </a:p>
                  </a:txBody>
                  <a:tcPr marL="7481" marR="7481" marT="7481" marB="0" anchor="b">
                    <a:lnL>
                      <a:noFill/>
                    </a:lnL>
                    <a:lnR w="12700" cap="flat" cmpd="sng" algn="ctr">
                      <a:solidFill>
                        <a:srgbClr val="000000"/>
                      </a:solidFill>
                      <a:prstDash val="solid"/>
                      <a:round/>
                      <a:headEnd type="none" w="med" len="med"/>
                      <a:tailEnd type="none" w="med" len="med"/>
                    </a:lnR>
                    <a:lnT>
                      <a:noFill/>
                    </a:lnT>
                    <a:lnB>
                      <a:noFill/>
                    </a:lnB>
                    <a:solidFill>
                      <a:srgbClr val="F2F2F2"/>
                    </a:solidFill>
                  </a:tcPr>
                </a:tc>
                <a:extLst>
                  <a:ext uri="{0D108BD9-81ED-4DB2-BD59-A6C34878D82A}">
                    <a16:rowId xmlns="" xmlns:a16="http://schemas.microsoft.com/office/drawing/2014/main" val="3617152728"/>
                  </a:ext>
                </a:extLst>
              </a:tr>
              <a:tr h="170797">
                <a:tc>
                  <a:txBody>
                    <a:bodyPr/>
                    <a:lstStyle/>
                    <a:p>
                      <a:pPr algn="ctr" fontAlgn="b"/>
                      <a:r>
                        <a:rPr lang="es-MX" sz="900" b="0" i="0" u="none" strike="noStrike" dirty="0">
                          <a:solidFill>
                            <a:srgbClr val="000000"/>
                          </a:solidFill>
                          <a:effectLst/>
                          <a:latin typeface="Calibri" panose="020F0502020204030204" pitchFamily="34" charset="0"/>
                        </a:rPr>
                        <a:t>J_BSAN_S00678</a:t>
                      </a:r>
                    </a:p>
                  </a:txBody>
                  <a:tcPr marL="7481" marR="7481" marT="7481" marB="0" anchor="b">
                    <a:lnL w="12700" cap="flat" cmpd="sng" algn="ctr">
                      <a:solidFill>
                        <a:srgbClr val="000000"/>
                      </a:solidFill>
                      <a:prstDash val="solid"/>
                      <a:round/>
                      <a:headEnd type="none" w="med" len="med"/>
                      <a:tailEnd type="none" w="med" len="med"/>
                    </a:lnL>
                    <a:lnR>
                      <a:noFill/>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ctr" fontAlgn="b"/>
                      <a:r>
                        <a:rPr lang="es-MX" sz="900" b="0" i="0" u="none" strike="noStrike" dirty="0">
                          <a:solidFill>
                            <a:srgbClr val="000000"/>
                          </a:solidFill>
                          <a:effectLst/>
                          <a:latin typeface="Calibri" panose="020F0502020204030204" pitchFamily="34" charset="0"/>
                        </a:rPr>
                        <a:t>Mexbol Index</a:t>
                      </a:r>
                    </a:p>
                  </a:txBody>
                  <a:tcPr marL="7481" marR="7481" marT="7481" marB="0" anchor="b">
                    <a:lnL>
                      <a:noFill/>
                    </a:lnL>
                    <a:lnR>
                      <a:noFill/>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ctr" fontAlgn="b"/>
                      <a:r>
                        <a:rPr lang="es-MX" sz="900" b="0" i="0" u="none" strike="noStrike" dirty="0">
                          <a:solidFill>
                            <a:srgbClr val="000000"/>
                          </a:solidFill>
                          <a:effectLst/>
                          <a:latin typeface="Calibri" panose="020F0502020204030204" pitchFamily="34" charset="0"/>
                        </a:rPr>
                        <a:t>55</a:t>
                      </a:r>
                    </a:p>
                  </a:txBody>
                  <a:tcPr marL="7481" marR="7481" marT="7481" marB="0" anchor="b">
                    <a:lnL>
                      <a:noFill/>
                    </a:lnL>
                    <a:lnR>
                      <a:noFill/>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ctr" fontAlgn="b"/>
                      <a:r>
                        <a:rPr lang="es-MX" sz="900" b="0" i="0" u="none" strike="noStrike" dirty="0">
                          <a:solidFill>
                            <a:srgbClr val="000000"/>
                          </a:solidFill>
                          <a:effectLst/>
                          <a:latin typeface="Calibri" panose="020F0502020204030204" pitchFamily="34" charset="0"/>
                        </a:rPr>
                        <a:t>0.0%</a:t>
                      </a:r>
                    </a:p>
                  </a:txBody>
                  <a:tcPr marL="7481" marR="7481" marT="7481" marB="0" anchor="b">
                    <a:lnL>
                      <a:noFill/>
                    </a:lnL>
                    <a:lnR>
                      <a:noFill/>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ctr" fontAlgn="b"/>
                      <a:r>
                        <a:rPr lang="es-MX" sz="900" b="0" i="0" u="none" strike="noStrike" dirty="0">
                          <a:solidFill>
                            <a:srgbClr val="000000"/>
                          </a:solidFill>
                          <a:effectLst/>
                          <a:latin typeface="Calibri" panose="020F0502020204030204" pitchFamily="34" charset="0"/>
                        </a:rPr>
                        <a:t>0.6%</a:t>
                      </a:r>
                    </a:p>
                  </a:txBody>
                  <a:tcPr marL="7481" marR="7481" marT="7481" marB="0" anchor="b">
                    <a:lnL>
                      <a:noFill/>
                    </a:lnL>
                    <a:lnR w="1270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l" fontAlgn="b"/>
                      <a:r>
                        <a:rPr lang="es-MX" sz="900" b="0" i="0" u="none" strike="noStrike" dirty="0">
                          <a:solidFill>
                            <a:srgbClr val="000000"/>
                          </a:solidFill>
                          <a:effectLst/>
                          <a:latin typeface="Calibri" panose="020F0502020204030204" pitchFamily="34" charset="0"/>
                        </a:rPr>
                        <a:t> </a:t>
                      </a:r>
                    </a:p>
                  </a:txBody>
                  <a:tcPr marL="7481" marR="7481" marT="7481"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algn="ctr" fontAlgn="b"/>
                      <a:r>
                        <a:rPr lang="es-MX" sz="900" b="0" i="0" u="none" strike="noStrike" dirty="0">
                          <a:solidFill>
                            <a:srgbClr val="000000"/>
                          </a:solidFill>
                          <a:effectLst/>
                          <a:latin typeface="Calibri" panose="020F0502020204030204" pitchFamily="34" charset="0"/>
                        </a:rPr>
                        <a:t>100.0</a:t>
                      </a:r>
                    </a:p>
                  </a:txBody>
                  <a:tcPr marL="7481" marR="7481" marT="7481" marB="0" anchor="b">
                    <a:lnL w="12700" cap="flat" cmpd="sng" algn="ctr">
                      <a:solidFill>
                        <a:srgbClr val="000000"/>
                      </a:solidFill>
                      <a:prstDash val="solid"/>
                      <a:round/>
                      <a:headEnd type="none" w="med" len="med"/>
                      <a:tailEnd type="none" w="med" len="med"/>
                    </a:lnL>
                    <a:lnR>
                      <a:noFill/>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ctr" fontAlgn="b"/>
                      <a:r>
                        <a:rPr lang="es-MX" sz="900" b="0" i="0" u="none" strike="noStrike" dirty="0">
                          <a:solidFill>
                            <a:srgbClr val="000000"/>
                          </a:solidFill>
                          <a:effectLst/>
                          <a:latin typeface="Calibri" panose="020F0502020204030204" pitchFamily="34" charset="0"/>
                        </a:rPr>
                        <a:t>110.0</a:t>
                      </a:r>
                    </a:p>
                  </a:txBody>
                  <a:tcPr marL="7481" marR="7481" marT="7481" marB="0" anchor="b">
                    <a:lnL>
                      <a:noFill/>
                    </a:lnL>
                    <a:lnR>
                      <a:noFill/>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ctr" fontAlgn="b"/>
                      <a:r>
                        <a:rPr lang="es-MX" sz="900" b="0" i="0" u="none" strike="noStrike" dirty="0">
                          <a:solidFill>
                            <a:srgbClr val="000000"/>
                          </a:solidFill>
                          <a:effectLst/>
                          <a:latin typeface="Calibri" panose="020F0502020204030204" pitchFamily="34" charset="0"/>
                        </a:rPr>
                        <a:t>10.0%</a:t>
                      </a:r>
                    </a:p>
                  </a:txBody>
                  <a:tcPr marL="7481" marR="7481" marT="7481" marB="0" anchor="b">
                    <a:lnL>
                      <a:noFill/>
                    </a:lnL>
                    <a:lnR w="1270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solidFill>
                      <a:srgbClr val="F2F2F2"/>
                    </a:solidFill>
                  </a:tcPr>
                </a:tc>
                <a:extLst>
                  <a:ext uri="{0D108BD9-81ED-4DB2-BD59-A6C34878D82A}">
                    <a16:rowId xmlns="" xmlns:a16="http://schemas.microsoft.com/office/drawing/2014/main" val="4224568442"/>
                  </a:ext>
                </a:extLst>
              </a:tr>
              <a:tr h="170797">
                <a:tc>
                  <a:txBody>
                    <a:bodyPr/>
                    <a:lstStyle/>
                    <a:p>
                      <a:pPr algn="ctr" fontAlgn="b"/>
                      <a:r>
                        <a:rPr lang="es-MX" sz="900" b="0" i="0" u="none" strike="noStrike" dirty="0">
                          <a:solidFill>
                            <a:srgbClr val="000000"/>
                          </a:solidFill>
                          <a:effectLst/>
                          <a:latin typeface="Calibri" panose="020F0502020204030204" pitchFamily="34" charset="0"/>
                        </a:rPr>
                        <a:t> </a:t>
                      </a:r>
                    </a:p>
                  </a:txBody>
                  <a:tcPr marL="7481" marR="7481" marT="7481" marB="0" anchor="b">
                    <a:lnL w="1270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a:noFill/>
                    </a:lnB>
                    <a:solidFill>
                      <a:srgbClr val="F2F2F2"/>
                    </a:solidFill>
                  </a:tcPr>
                </a:tc>
                <a:tc>
                  <a:txBody>
                    <a:bodyPr/>
                    <a:lstStyle/>
                    <a:p>
                      <a:pPr algn="l" fontAlgn="b"/>
                      <a:r>
                        <a:rPr lang="es-MX" sz="900" b="0" i="0" u="none" strike="noStrike" dirty="0">
                          <a:solidFill>
                            <a:srgbClr val="000000"/>
                          </a:solidFill>
                          <a:effectLst/>
                          <a:latin typeface="Calibri" panose="020F0502020204030204" pitchFamily="34" charset="0"/>
                        </a:rPr>
                        <a:t> </a:t>
                      </a:r>
                    </a:p>
                  </a:txBody>
                  <a:tcPr marL="7481" marR="7481" marT="7481" marB="0" anchor="b">
                    <a:lnL>
                      <a:noFill/>
                    </a:lnL>
                    <a:lnR>
                      <a:noFill/>
                    </a:lnR>
                    <a:lnT w="6350" cap="flat" cmpd="sng" algn="ctr">
                      <a:solidFill>
                        <a:srgbClr val="000000"/>
                      </a:solidFill>
                      <a:prstDash val="solid"/>
                      <a:round/>
                      <a:headEnd type="none" w="med" len="med"/>
                      <a:tailEnd type="none" w="med" len="med"/>
                    </a:lnT>
                    <a:lnB>
                      <a:noFill/>
                    </a:lnB>
                    <a:solidFill>
                      <a:srgbClr val="F2F2F2"/>
                    </a:solidFill>
                  </a:tcPr>
                </a:tc>
                <a:tc>
                  <a:txBody>
                    <a:bodyPr/>
                    <a:lstStyle/>
                    <a:p>
                      <a:pPr algn="ctr" fontAlgn="b"/>
                      <a:r>
                        <a:rPr lang="es-MX" sz="900" b="1" i="0" u="none" strike="noStrike" dirty="0">
                          <a:solidFill>
                            <a:srgbClr val="000000"/>
                          </a:solidFill>
                          <a:effectLst/>
                          <a:latin typeface="Calibri" panose="020F0502020204030204" pitchFamily="34" charset="0"/>
                        </a:rPr>
                        <a:t>520</a:t>
                      </a:r>
                    </a:p>
                  </a:txBody>
                  <a:tcPr marL="7481" marR="7481" marT="7481" marB="0" anchor="b">
                    <a:lnL>
                      <a:noFill/>
                    </a:lnL>
                    <a:lnR>
                      <a:noFill/>
                    </a:lnR>
                    <a:lnT w="6350" cap="flat" cmpd="sng" algn="ctr">
                      <a:solidFill>
                        <a:srgbClr val="000000"/>
                      </a:solidFill>
                      <a:prstDash val="solid"/>
                      <a:round/>
                      <a:headEnd type="none" w="med" len="med"/>
                      <a:tailEnd type="none" w="med" len="med"/>
                    </a:lnT>
                    <a:lnB>
                      <a:noFill/>
                    </a:lnB>
                    <a:solidFill>
                      <a:srgbClr val="F2F2F2"/>
                    </a:solidFill>
                  </a:tcPr>
                </a:tc>
                <a:tc>
                  <a:txBody>
                    <a:bodyPr/>
                    <a:lstStyle/>
                    <a:p>
                      <a:pPr algn="ctr" fontAlgn="b"/>
                      <a:r>
                        <a:rPr lang="es-MX" sz="900" b="0" i="0" u="none" strike="noStrike" dirty="0">
                          <a:solidFill>
                            <a:srgbClr val="000000"/>
                          </a:solidFill>
                          <a:effectLst/>
                          <a:latin typeface="Calibri" panose="020F0502020204030204" pitchFamily="34" charset="0"/>
                        </a:rPr>
                        <a:t>0.4%</a:t>
                      </a:r>
                    </a:p>
                  </a:txBody>
                  <a:tcPr marL="7481" marR="7481" marT="7481" marB="0" anchor="b">
                    <a:lnL>
                      <a:noFill/>
                    </a:lnL>
                    <a:lnR>
                      <a:noFill/>
                    </a:lnR>
                    <a:lnT w="6350" cap="flat" cmpd="sng" algn="ctr">
                      <a:solidFill>
                        <a:srgbClr val="000000"/>
                      </a:solidFill>
                      <a:prstDash val="solid"/>
                      <a:round/>
                      <a:headEnd type="none" w="med" len="med"/>
                      <a:tailEnd type="none" w="med" len="med"/>
                    </a:lnT>
                    <a:lnB>
                      <a:noFill/>
                    </a:lnB>
                    <a:solidFill>
                      <a:srgbClr val="F2F2F2"/>
                    </a:solidFill>
                  </a:tcPr>
                </a:tc>
                <a:tc>
                  <a:txBody>
                    <a:bodyPr/>
                    <a:lstStyle/>
                    <a:p>
                      <a:pPr algn="ctr" fontAlgn="b"/>
                      <a:r>
                        <a:rPr lang="es-MX" sz="900" b="0" i="0" u="none" strike="noStrike" dirty="0">
                          <a:solidFill>
                            <a:srgbClr val="000000"/>
                          </a:solidFill>
                          <a:effectLst/>
                          <a:latin typeface="Calibri" panose="020F0502020204030204" pitchFamily="34" charset="0"/>
                        </a:rPr>
                        <a:t>5.4%</a:t>
                      </a:r>
                    </a:p>
                  </a:txBody>
                  <a:tcPr marL="7481" marR="7481" marT="7481" marB="0" anchor="b">
                    <a:lnL>
                      <a:noFill/>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solidFill>
                      <a:srgbClr val="F2F2F2"/>
                    </a:solidFill>
                  </a:tcPr>
                </a:tc>
                <a:tc>
                  <a:txBody>
                    <a:bodyPr/>
                    <a:lstStyle/>
                    <a:p>
                      <a:pPr algn="l" fontAlgn="b"/>
                      <a:r>
                        <a:rPr lang="es-MX" sz="900" b="0" i="0" u="none" strike="noStrike" dirty="0">
                          <a:solidFill>
                            <a:srgbClr val="000000"/>
                          </a:solidFill>
                          <a:effectLst/>
                          <a:latin typeface="Calibri" panose="020F0502020204030204" pitchFamily="34" charset="0"/>
                        </a:rPr>
                        <a:t> </a:t>
                      </a:r>
                    </a:p>
                  </a:txBody>
                  <a:tcPr marL="7481" marR="7481" marT="7481"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algn="ctr" fontAlgn="b"/>
                      <a:r>
                        <a:rPr lang="es-MX" sz="900" b="0" i="0" u="none" strike="noStrike" dirty="0">
                          <a:solidFill>
                            <a:srgbClr val="000000"/>
                          </a:solidFill>
                          <a:effectLst/>
                          <a:latin typeface="Calibri" panose="020F0502020204030204" pitchFamily="34" charset="0"/>
                        </a:rPr>
                        <a:t> </a:t>
                      </a:r>
                    </a:p>
                  </a:txBody>
                  <a:tcPr marL="7481" marR="7481" marT="7481" marB="0" anchor="b">
                    <a:lnL w="1270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a:noFill/>
                    </a:lnB>
                    <a:solidFill>
                      <a:srgbClr val="F2F2F2"/>
                    </a:solidFill>
                  </a:tcPr>
                </a:tc>
                <a:tc>
                  <a:txBody>
                    <a:bodyPr/>
                    <a:lstStyle/>
                    <a:p>
                      <a:pPr algn="ctr" fontAlgn="b"/>
                      <a:r>
                        <a:rPr lang="es-MX" sz="900" b="0" i="0" u="none" strike="noStrike" dirty="0">
                          <a:solidFill>
                            <a:srgbClr val="000000"/>
                          </a:solidFill>
                          <a:effectLst/>
                          <a:latin typeface="Calibri" panose="020F0502020204030204" pitchFamily="34" charset="0"/>
                        </a:rPr>
                        <a:t> </a:t>
                      </a:r>
                    </a:p>
                  </a:txBody>
                  <a:tcPr marL="7481" marR="7481" marT="7481" marB="0" anchor="b">
                    <a:lnL>
                      <a:noFill/>
                    </a:lnL>
                    <a:lnR>
                      <a:noFill/>
                    </a:lnR>
                    <a:lnT w="6350" cap="flat" cmpd="sng" algn="ctr">
                      <a:solidFill>
                        <a:srgbClr val="000000"/>
                      </a:solidFill>
                      <a:prstDash val="solid"/>
                      <a:round/>
                      <a:headEnd type="none" w="med" len="med"/>
                      <a:tailEnd type="none" w="med" len="med"/>
                    </a:lnT>
                    <a:lnB>
                      <a:noFill/>
                    </a:lnB>
                    <a:solidFill>
                      <a:srgbClr val="F2F2F2"/>
                    </a:solidFill>
                  </a:tcPr>
                </a:tc>
                <a:tc>
                  <a:txBody>
                    <a:bodyPr/>
                    <a:lstStyle/>
                    <a:p>
                      <a:pPr algn="ctr" fontAlgn="b"/>
                      <a:r>
                        <a:rPr lang="es-MX" sz="900" b="0" i="0" u="none" strike="noStrike" dirty="0">
                          <a:solidFill>
                            <a:srgbClr val="000000"/>
                          </a:solidFill>
                          <a:effectLst/>
                          <a:latin typeface="Calibri" panose="020F0502020204030204" pitchFamily="34" charset="0"/>
                        </a:rPr>
                        <a:t> </a:t>
                      </a:r>
                    </a:p>
                  </a:txBody>
                  <a:tcPr marL="7481" marR="7481" marT="7481" marB="0" anchor="b">
                    <a:lnL>
                      <a:noFill/>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solidFill>
                      <a:srgbClr val="F2F2F2"/>
                    </a:solidFill>
                  </a:tcPr>
                </a:tc>
                <a:extLst>
                  <a:ext uri="{0D108BD9-81ED-4DB2-BD59-A6C34878D82A}">
                    <a16:rowId xmlns="" xmlns:a16="http://schemas.microsoft.com/office/drawing/2014/main" val="1722078664"/>
                  </a:ext>
                </a:extLst>
              </a:tr>
              <a:tr h="170797">
                <a:tc>
                  <a:txBody>
                    <a:bodyPr/>
                    <a:lstStyle/>
                    <a:p>
                      <a:pPr algn="ctr" fontAlgn="b"/>
                      <a:r>
                        <a:rPr lang="es-MX" sz="900" b="0" i="0" u="none" strike="noStrike" dirty="0">
                          <a:solidFill>
                            <a:srgbClr val="000000"/>
                          </a:solidFill>
                          <a:effectLst/>
                          <a:latin typeface="Calibri" panose="020F0502020204030204" pitchFamily="34" charset="0"/>
                        </a:rPr>
                        <a:t> </a:t>
                      </a:r>
                    </a:p>
                  </a:txBody>
                  <a:tcPr marL="7481" marR="7481" marT="7481" marB="0" anchor="b">
                    <a:lnL w="12700" cap="flat" cmpd="sng" algn="ctr">
                      <a:solidFill>
                        <a:srgbClr val="000000"/>
                      </a:solidFill>
                      <a:prstDash val="solid"/>
                      <a:round/>
                      <a:headEnd type="none" w="med" len="med"/>
                      <a:tailEnd type="none" w="med" len="med"/>
                    </a:lnL>
                    <a:lnR>
                      <a:noFill/>
                    </a:lnR>
                    <a:lnT>
                      <a:noFill/>
                    </a:lnT>
                    <a:lnB>
                      <a:noFill/>
                    </a:lnB>
                    <a:solidFill>
                      <a:srgbClr val="FFFFFF"/>
                    </a:solidFill>
                  </a:tcPr>
                </a:tc>
                <a:tc>
                  <a:txBody>
                    <a:bodyPr/>
                    <a:lstStyle/>
                    <a:p>
                      <a:pPr algn="l" fontAlgn="b"/>
                      <a:r>
                        <a:rPr lang="es-MX" sz="900" b="0" i="0" u="none" strike="noStrike" dirty="0">
                          <a:solidFill>
                            <a:srgbClr val="000000"/>
                          </a:solidFill>
                          <a:effectLst/>
                          <a:latin typeface="Calibri" panose="020F0502020204030204" pitchFamily="34" charset="0"/>
                        </a:rPr>
                        <a:t> </a:t>
                      </a:r>
                    </a:p>
                  </a:txBody>
                  <a:tcPr marL="7481" marR="7481" marT="7481" marB="0" anchor="b">
                    <a:lnL>
                      <a:noFill/>
                    </a:lnL>
                    <a:lnR>
                      <a:noFill/>
                    </a:lnR>
                    <a:lnT>
                      <a:noFill/>
                    </a:lnT>
                    <a:lnB>
                      <a:noFill/>
                    </a:lnB>
                    <a:solidFill>
                      <a:srgbClr val="FFFFFF"/>
                    </a:solidFill>
                  </a:tcPr>
                </a:tc>
                <a:tc>
                  <a:txBody>
                    <a:bodyPr/>
                    <a:lstStyle/>
                    <a:p>
                      <a:pPr algn="ctr" fontAlgn="b"/>
                      <a:r>
                        <a:rPr lang="es-MX" sz="900" b="0" i="0" u="none" strike="noStrike" dirty="0">
                          <a:solidFill>
                            <a:srgbClr val="000000"/>
                          </a:solidFill>
                          <a:effectLst/>
                          <a:latin typeface="Calibri" panose="020F0502020204030204" pitchFamily="34" charset="0"/>
                        </a:rPr>
                        <a:t> </a:t>
                      </a:r>
                    </a:p>
                  </a:txBody>
                  <a:tcPr marL="7481" marR="7481" marT="7481" marB="0" anchor="b">
                    <a:lnL>
                      <a:noFill/>
                    </a:lnL>
                    <a:lnR>
                      <a:noFill/>
                    </a:lnR>
                    <a:lnT>
                      <a:noFill/>
                    </a:lnT>
                    <a:lnB>
                      <a:noFill/>
                    </a:lnB>
                    <a:solidFill>
                      <a:srgbClr val="FFFFFF"/>
                    </a:solidFill>
                  </a:tcPr>
                </a:tc>
                <a:tc>
                  <a:txBody>
                    <a:bodyPr/>
                    <a:lstStyle/>
                    <a:p>
                      <a:pPr algn="ctr" fontAlgn="b"/>
                      <a:r>
                        <a:rPr lang="es-MX" sz="900" b="0" i="0" u="none" strike="noStrike" dirty="0">
                          <a:solidFill>
                            <a:srgbClr val="000000"/>
                          </a:solidFill>
                          <a:effectLst/>
                          <a:latin typeface="Calibri" panose="020F0502020204030204" pitchFamily="34" charset="0"/>
                        </a:rPr>
                        <a:t> </a:t>
                      </a:r>
                    </a:p>
                  </a:txBody>
                  <a:tcPr marL="7481" marR="7481" marT="7481" marB="0" anchor="b">
                    <a:lnL>
                      <a:noFill/>
                    </a:lnL>
                    <a:lnR>
                      <a:noFill/>
                    </a:lnR>
                    <a:lnT>
                      <a:noFill/>
                    </a:lnT>
                    <a:lnB>
                      <a:noFill/>
                    </a:lnB>
                    <a:solidFill>
                      <a:srgbClr val="FFFFFF"/>
                    </a:solidFill>
                  </a:tcPr>
                </a:tc>
                <a:tc>
                  <a:txBody>
                    <a:bodyPr/>
                    <a:lstStyle/>
                    <a:p>
                      <a:pPr algn="ctr" fontAlgn="b"/>
                      <a:r>
                        <a:rPr lang="es-MX" sz="900" b="0" i="0" u="none" strike="noStrike" dirty="0">
                          <a:solidFill>
                            <a:srgbClr val="000000"/>
                          </a:solidFill>
                          <a:effectLst/>
                          <a:latin typeface="Calibri" panose="020F0502020204030204" pitchFamily="34" charset="0"/>
                        </a:rPr>
                        <a:t> </a:t>
                      </a:r>
                    </a:p>
                  </a:txBody>
                  <a:tcPr marL="7481" marR="7481" marT="7481" marB="0" anchor="b">
                    <a:lnL>
                      <a:noFill/>
                    </a:lnL>
                    <a:lnR w="1270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algn="l" fontAlgn="b"/>
                      <a:r>
                        <a:rPr lang="es-MX" sz="900" b="0" i="0" u="none" strike="noStrike" dirty="0">
                          <a:solidFill>
                            <a:srgbClr val="000000"/>
                          </a:solidFill>
                          <a:effectLst/>
                          <a:latin typeface="Calibri" panose="020F0502020204030204" pitchFamily="34" charset="0"/>
                        </a:rPr>
                        <a:t> </a:t>
                      </a:r>
                    </a:p>
                  </a:txBody>
                  <a:tcPr marL="7481" marR="7481" marT="7481"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algn="ctr" fontAlgn="b"/>
                      <a:r>
                        <a:rPr lang="es-MX" sz="900" b="0" i="0" u="none" strike="noStrike" dirty="0">
                          <a:solidFill>
                            <a:srgbClr val="000000"/>
                          </a:solidFill>
                          <a:effectLst/>
                          <a:latin typeface="Calibri" panose="020F0502020204030204" pitchFamily="34" charset="0"/>
                        </a:rPr>
                        <a:t> </a:t>
                      </a:r>
                    </a:p>
                  </a:txBody>
                  <a:tcPr marL="7481" marR="7481" marT="7481" marB="0" anchor="b">
                    <a:lnL w="12700" cap="flat" cmpd="sng" algn="ctr">
                      <a:solidFill>
                        <a:srgbClr val="000000"/>
                      </a:solidFill>
                      <a:prstDash val="solid"/>
                      <a:round/>
                      <a:headEnd type="none" w="med" len="med"/>
                      <a:tailEnd type="none" w="med" len="med"/>
                    </a:lnL>
                    <a:lnR>
                      <a:noFill/>
                    </a:lnR>
                    <a:lnT>
                      <a:noFill/>
                    </a:lnT>
                    <a:lnB>
                      <a:noFill/>
                    </a:lnB>
                    <a:solidFill>
                      <a:srgbClr val="FFFFFF"/>
                    </a:solidFill>
                  </a:tcPr>
                </a:tc>
                <a:tc>
                  <a:txBody>
                    <a:bodyPr/>
                    <a:lstStyle/>
                    <a:p>
                      <a:pPr algn="ctr" fontAlgn="b"/>
                      <a:r>
                        <a:rPr lang="es-MX" sz="900" b="0" i="0" u="none" strike="noStrike" dirty="0">
                          <a:solidFill>
                            <a:srgbClr val="000000"/>
                          </a:solidFill>
                          <a:effectLst/>
                          <a:latin typeface="Calibri" panose="020F0502020204030204" pitchFamily="34" charset="0"/>
                        </a:rPr>
                        <a:t> </a:t>
                      </a:r>
                    </a:p>
                  </a:txBody>
                  <a:tcPr marL="7481" marR="7481" marT="7481" marB="0" anchor="b">
                    <a:lnL>
                      <a:noFill/>
                    </a:lnL>
                    <a:lnR>
                      <a:noFill/>
                    </a:lnR>
                    <a:lnT>
                      <a:noFill/>
                    </a:lnT>
                    <a:lnB>
                      <a:noFill/>
                    </a:lnB>
                    <a:solidFill>
                      <a:srgbClr val="FFFFFF"/>
                    </a:solidFill>
                  </a:tcPr>
                </a:tc>
                <a:tc>
                  <a:txBody>
                    <a:bodyPr/>
                    <a:lstStyle/>
                    <a:p>
                      <a:pPr algn="ctr" fontAlgn="b"/>
                      <a:r>
                        <a:rPr lang="es-MX" sz="900" b="0" i="0" u="none" strike="noStrike" dirty="0">
                          <a:solidFill>
                            <a:srgbClr val="000000"/>
                          </a:solidFill>
                          <a:effectLst/>
                          <a:latin typeface="Calibri" panose="020F0502020204030204" pitchFamily="34" charset="0"/>
                        </a:rPr>
                        <a:t> </a:t>
                      </a:r>
                    </a:p>
                  </a:txBody>
                  <a:tcPr marL="7481" marR="7481" marT="7481" marB="0" anchor="b">
                    <a:lnL>
                      <a:noFill/>
                    </a:lnL>
                    <a:lnR w="12700" cap="flat" cmpd="sng" algn="ctr">
                      <a:solidFill>
                        <a:srgbClr val="000000"/>
                      </a:solidFill>
                      <a:prstDash val="solid"/>
                      <a:round/>
                      <a:headEnd type="none" w="med" len="med"/>
                      <a:tailEnd type="none" w="med" len="med"/>
                    </a:lnR>
                    <a:lnT>
                      <a:noFill/>
                    </a:lnT>
                    <a:lnB>
                      <a:noFill/>
                    </a:lnB>
                    <a:solidFill>
                      <a:srgbClr val="FFFFFF"/>
                    </a:solidFill>
                  </a:tcPr>
                </a:tc>
                <a:extLst>
                  <a:ext uri="{0D108BD9-81ED-4DB2-BD59-A6C34878D82A}">
                    <a16:rowId xmlns="" xmlns:a16="http://schemas.microsoft.com/office/drawing/2014/main" val="1721001401"/>
                  </a:ext>
                </a:extLst>
              </a:tr>
              <a:tr h="179337">
                <a:tc>
                  <a:txBody>
                    <a:bodyPr/>
                    <a:lstStyle/>
                    <a:p>
                      <a:pPr algn="ctr" fontAlgn="b"/>
                      <a:r>
                        <a:rPr lang="es-MX" sz="900" b="0" i="0" u="none" strike="noStrike" dirty="0">
                          <a:solidFill>
                            <a:srgbClr val="000000"/>
                          </a:solidFill>
                          <a:effectLst/>
                          <a:latin typeface="Calibri" panose="020F0502020204030204" pitchFamily="34" charset="0"/>
                        </a:rPr>
                        <a:t>Total</a:t>
                      </a:r>
                    </a:p>
                  </a:txBody>
                  <a:tcPr marL="7481" marR="7481" marT="7481" marB="0" anchor="b">
                    <a:lnL w="12700" cap="flat" cmpd="sng" algn="ctr">
                      <a:solidFill>
                        <a:srgbClr val="000000"/>
                      </a:solidFill>
                      <a:prstDash val="solid"/>
                      <a:round/>
                      <a:headEnd type="none" w="med" len="med"/>
                      <a:tailEnd type="none" w="med" len="med"/>
                    </a:lnL>
                    <a:lnR>
                      <a:noFill/>
                    </a:lnR>
                    <a:lnT>
                      <a:noFill/>
                    </a:lnT>
                    <a:lnB w="12700" cap="flat" cmpd="sng" algn="ctr">
                      <a:solidFill>
                        <a:srgbClr val="000000"/>
                      </a:solidFill>
                      <a:prstDash val="solid"/>
                      <a:round/>
                      <a:headEnd type="none" w="med" len="med"/>
                      <a:tailEnd type="none" w="med" len="med"/>
                    </a:lnB>
                    <a:solidFill>
                      <a:srgbClr val="F2F2F2"/>
                    </a:solidFill>
                  </a:tcPr>
                </a:tc>
                <a:tc>
                  <a:txBody>
                    <a:bodyPr/>
                    <a:lstStyle/>
                    <a:p>
                      <a:pPr algn="l" fontAlgn="b"/>
                      <a:r>
                        <a:rPr lang="es-MX" sz="900" b="0" i="0" u="none" strike="noStrike" dirty="0">
                          <a:solidFill>
                            <a:srgbClr val="000000"/>
                          </a:solidFill>
                          <a:effectLst/>
                          <a:latin typeface="Calibri" panose="020F0502020204030204" pitchFamily="34" charset="0"/>
                        </a:rPr>
                        <a:t> </a:t>
                      </a:r>
                    </a:p>
                  </a:txBody>
                  <a:tcPr marL="7481" marR="7481" marT="7481" marB="0" anchor="b">
                    <a:lnL>
                      <a:noFill/>
                    </a:lnL>
                    <a:lnR>
                      <a:noFill/>
                    </a:lnR>
                    <a:lnT>
                      <a:noFill/>
                    </a:lnT>
                    <a:lnB w="12700" cap="flat" cmpd="sng" algn="ctr">
                      <a:solidFill>
                        <a:srgbClr val="000000"/>
                      </a:solidFill>
                      <a:prstDash val="solid"/>
                      <a:round/>
                      <a:headEnd type="none" w="med" len="med"/>
                      <a:tailEnd type="none" w="med" len="med"/>
                    </a:lnB>
                    <a:solidFill>
                      <a:srgbClr val="F2F2F2"/>
                    </a:solidFill>
                  </a:tcPr>
                </a:tc>
                <a:tc>
                  <a:txBody>
                    <a:bodyPr/>
                    <a:lstStyle/>
                    <a:p>
                      <a:pPr algn="ctr" fontAlgn="b"/>
                      <a:r>
                        <a:rPr lang="es-MX" sz="900" b="1" i="0" u="none" strike="noStrike" dirty="0">
                          <a:solidFill>
                            <a:srgbClr val="000000"/>
                          </a:solidFill>
                          <a:effectLst/>
                          <a:latin typeface="Calibri" panose="020F0502020204030204" pitchFamily="34" charset="0"/>
                        </a:rPr>
                        <a:t>2,982</a:t>
                      </a:r>
                    </a:p>
                  </a:txBody>
                  <a:tcPr marL="7481" marR="7481" marT="7481" marB="0" anchor="b">
                    <a:lnL>
                      <a:noFill/>
                    </a:lnL>
                    <a:lnR>
                      <a:noFill/>
                    </a:lnR>
                    <a:lnT>
                      <a:noFill/>
                    </a:lnT>
                    <a:lnB w="12700" cap="flat" cmpd="sng" algn="ctr">
                      <a:solidFill>
                        <a:srgbClr val="000000"/>
                      </a:solidFill>
                      <a:prstDash val="solid"/>
                      <a:round/>
                      <a:headEnd type="none" w="med" len="med"/>
                      <a:tailEnd type="none" w="med" len="med"/>
                    </a:lnB>
                    <a:solidFill>
                      <a:srgbClr val="F2F2F2"/>
                    </a:solidFill>
                  </a:tcPr>
                </a:tc>
                <a:tc>
                  <a:txBody>
                    <a:bodyPr/>
                    <a:lstStyle/>
                    <a:p>
                      <a:pPr algn="ctr" fontAlgn="b"/>
                      <a:r>
                        <a:rPr lang="es-MX" sz="900" b="0" i="0" u="none" strike="noStrike" dirty="0">
                          <a:solidFill>
                            <a:srgbClr val="000000"/>
                          </a:solidFill>
                          <a:effectLst/>
                          <a:latin typeface="Calibri" panose="020F0502020204030204" pitchFamily="34" charset="0"/>
                        </a:rPr>
                        <a:t>2.4%</a:t>
                      </a:r>
                    </a:p>
                  </a:txBody>
                  <a:tcPr marL="7481" marR="7481" marT="7481" marB="0" anchor="b">
                    <a:lnL>
                      <a:noFill/>
                    </a:lnL>
                    <a:lnR>
                      <a:noFill/>
                    </a:lnR>
                    <a:lnT>
                      <a:noFill/>
                    </a:lnT>
                    <a:lnB w="12700" cap="flat" cmpd="sng" algn="ctr">
                      <a:solidFill>
                        <a:srgbClr val="000000"/>
                      </a:solidFill>
                      <a:prstDash val="solid"/>
                      <a:round/>
                      <a:headEnd type="none" w="med" len="med"/>
                      <a:tailEnd type="none" w="med" len="med"/>
                    </a:lnB>
                    <a:solidFill>
                      <a:srgbClr val="F2F2F2"/>
                    </a:solidFill>
                  </a:tcPr>
                </a:tc>
                <a:tc>
                  <a:txBody>
                    <a:bodyPr/>
                    <a:lstStyle/>
                    <a:p>
                      <a:pPr algn="ctr" fontAlgn="b"/>
                      <a:r>
                        <a:rPr lang="es-MX" sz="900" b="0" i="0" u="none" strike="noStrike" dirty="0">
                          <a:solidFill>
                            <a:srgbClr val="000000"/>
                          </a:solidFill>
                          <a:effectLst/>
                          <a:latin typeface="Calibri" panose="020F0502020204030204" pitchFamily="34" charset="0"/>
                        </a:rPr>
                        <a:t>31.2%</a:t>
                      </a:r>
                    </a:p>
                  </a:txBody>
                  <a:tcPr marL="7481" marR="7481" marT="7481" marB="0" anchor="b">
                    <a:lnL>
                      <a:noFill/>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solidFill>
                      <a:srgbClr val="F2F2F2"/>
                    </a:solidFill>
                  </a:tcPr>
                </a:tc>
                <a:tc>
                  <a:txBody>
                    <a:bodyPr/>
                    <a:lstStyle/>
                    <a:p>
                      <a:pPr algn="l" fontAlgn="b"/>
                      <a:r>
                        <a:rPr lang="es-MX" sz="900" b="0" i="0" u="none" strike="noStrike" dirty="0">
                          <a:solidFill>
                            <a:srgbClr val="000000"/>
                          </a:solidFill>
                          <a:effectLst/>
                          <a:latin typeface="Calibri" panose="020F0502020204030204" pitchFamily="34" charset="0"/>
                        </a:rPr>
                        <a:t> </a:t>
                      </a:r>
                    </a:p>
                  </a:txBody>
                  <a:tcPr marL="7481" marR="7481" marT="7481"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algn="ctr" fontAlgn="b"/>
                      <a:r>
                        <a:rPr lang="es-MX" sz="900" b="0" i="0" u="none" strike="noStrike" dirty="0">
                          <a:solidFill>
                            <a:srgbClr val="000000"/>
                          </a:solidFill>
                          <a:effectLst/>
                          <a:latin typeface="Calibri" panose="020F0502020204030204" pitchFamily="34" charset="0"/>
                        </a:rPr>
                        <a:t> </a:t>
                      </a:r>
                    </a:p>
                  </a:txBody>
                  <a:tcPr marL="7481" marR="7481" marT="7481" marB="0" anchor="b">
                    <a:lnL w="12700" cap="flat" cmpd="sng" algn="ctr">
                      <a:solidFill>
                        <a:srgbClr val="000000"/>
                      </a:solidFill>
                      <a:prstDash val="solid"/>
                      <a:round/>
                      <a:headEnd type="none" w="med" len="med"/>
                      <a:tailEnd type="none" w="med" len="med"/>
                    </a:lnL>
                    <a:lnR>
                      <a:noFill/>
                    </a:lnR>
                    <a:lnT>
                      <a:noFill/>
                    </a:lnT>
                    <a:lnB w="12700" cap="flat" cmpd="sng" algn="ctr">
                      <a:solidFill>
                        <a:srgbClr val="000000"/>
                      </a:solidFill>
                      <a:prstDash val="solid"/>
                      <a:round/>
                      <a:headEnd type="none" w="med" len="med"/>
                      <a:tailEnd type="none" w="med" len="med"/>
                    </a:lnB>
                    <a:solidFill>
                      <a:srgbClr val="F2F2F2"/>
                    </a:solidFill>
                  </a:tcPr>
                </a:tc>
                <a:tc>
                  <a:txBody>
                    <a:bodyPr/>
                    <a:lstStyle/>
                    <a:p>
                      <a:pPr algn="ctr" fontAlgn="b"/>
                      <a:r>
                        <a:rPr lang="es-MX" sz="900" b="0" i="0" u="none" strike="noStrike" dirty="0">
                          <a:solidFill>
                            <a:srgbClr val="000000"/>
                          </a:solidFill>
                          <a:effectLst/>
                          <a:latin typeface="Calibri" panose="020F0502020204030204" pitchFamily="34" charset="0"/>
                        </a:rPr>
                        <a:t> </a:t>
                      </a:r>
                    </a:p>
                  </a:txBody>
                  <a:tcPr marL="7481" marR="7481" marT="7481" marB="0" anchor="b">
                    <a:lnL>
                      <a:noFill/>
                    </a:lnL>
                    <a:lnR>
                      <a:noFill/>
                    </a:lnR>
                    <a:lnT>
                      <a:noFill/>
                    </a:lnT>
                    <a:lnB w="12700" cap="flat" cmpd="sng" algn="ctr">
                      <a:solidFill>
                        <a:srgbClr val="000000"/>
                      </a:solidFill>
                      <a:prstDash val="solid"/>
                      <a:round/>
                      <a:headEnd type="none" w="med" len="med"/>
                      <a:tailEnd type="none" w="med" len="med"/>
                    </a:lnB>
                    <a:solidFill>
                      <a:srgbClr val="F2F2F2"/>
                    </a:solidFill>
                  </a:tcPr>
                </a:tc>
                <a:tc>
                  <a:txBody>
                    <a:bodyPr/>
                    <a:lstStyle/>
                    <a:p>
                      <a:pPr algn="ctr" fontAlgn="b"/>
                      <a:r>
                        <a:rPr lang="es-MX" sz="900" b="0" i="0" u="none" strike="noStrike" dirty="0">
                          <a:solidFill>
                            <a:srgbClr val="000000"/>
                          </a:solidFill>
                          <a:effectLst/>
                          <a:latin typeface="Calibri" panose="020F0502020204030204" pitchFamily="34" charset="0"/>
                        </a:rPr>
                        <a:t> </a:t>
                      </a:r>
                    </a:p>
                  </a:txBody>
                  <a:tcPr marL="7481" marR="7481" marT="7481" marB="0" anchor="b">
                    <a:lnL>
                      <a:noFill/>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solidFill>
                      <a:srgbClr val="F2F2F2"/>
                    </a:solidFill>
                  </a:tcPr>
                </a:tc>
                <a:extLst>
                  <a:ext uri="{0D108BD9-81ED-4DB2-BD59-A6C34878D82A}">
                    <a16:rowId xmlns="" xmlns:a16="http://schemas.microsoft.com/office/drawing/2014/main" val="1152246258"/>
                  </a:ext>
                </a:extLst>
              </a:tr>
              <a:tr h="179337">
                <a:tc>
                  <a:txBody>
                    <a:bodyPr/>
                    <a:lstStyle/>
                    <a:p>
                      <a:pPr algn="l" fontAlgn="b"/>
                      <a:r>
                        <a:rPr lang="es-MX" sz="900" b="0" i="0" u="none" strike="noStrike" dirty="0">
                          <a:solidFill>
                            <a:srgbClr val="000000"/>
                          </a:solidFill>
                          <a:effectLst/>
                          <a:latin typeface="Calibri" panose="020F0502020204030204" pitchFamily="34" charset="0"/>
                        </a:rPr>
                        <a:t> </a:t>
                      </a:r>
                    </a:p>
                  </a:txBody>
                  <a:tcPr marL="7481" marR="7481" marT="7481"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l" fontAlgn="b"/>
                      <a:r>
                        <a:rPr lang="es-MX" sz="900" b="0" i="0" u="none" strike="noStrike" dirty="0">
                          <a:solidFill>
                            <a:srgbClr val="000000"/>
                          </a:solidFill>
                          <a:effectLst/>
                          <a:latin typeface="Calibri" panose="020F0502020204030204" pitchFamily="34" charset="0"/>
                        </a:rPr>
                        <a:t> </a:t>
                      </a:r>
                    </a:p>
                  </a:txBody>
                  <a:tcPr marL="7481" marR="7481" marT="7481"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l" fontAlgn="b"/>
                      <a:r>
                        <a:rPr lang="es-MX" sz="900" b="0" i="0" u="none" strike="noStrike" dirty="0">
                          <a:solidFill>
                            <a:srgbClr val="000000"/>
                          </a:solidFill>
                          <a:effectLst/>
                          <a:latin typeface="Calibri" panose="020F0502020204030204" pitchFamily="34" charset="0"/>
                        </a:rPr>
                        <a:t> </a:t>
                      </a:r>
                    </a:p>
                  </a:txBody>
                  <a:tcPr marL="7481" marR="7481" marT="7481"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l" fontAlgn="b"/>
                      <a:r>
                        <a:rPr lang="es-MX" sz="900" b="0" i="0" u="none" strike="noStrike" dirty="0">
                          <a:solidFill>
                            <a:srgbClr val="000000"/>
                          </a:solidFill>
                          <a:effectLst/>
                          <a:latin typeface="Calibri" panose="020F0502020204030204" pitchFamily="34" charset="0"/>
                        </a:rPr>
                        <a:t> </a:t>
                      </a:r>
                    </a:p>
                  </a:txBody>
                  <a:tcPr marL="7481" marR="7481" marT="7481"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l" fontAlgn="b"/>
                      <a:r>
                        <a:rPr lang="es-MX" sz="900" b="0" i="0" u="none" strike="noStrike" dirty="0">
                          <a:solidFill>
                            <a:srgbClr val="000000"/>
                          </a:solidFill>
                          <a:effectLst/>
                          <a:latin typeface="Calibri" panose="020F0502020204030204" pitchFamily="34" charset="0"/>
                        </a:rPr>
                        <a:t> </a:t>
                      </a:r>
                    </a:p>
                  </a:txBody>
                  <a:tcPr marL="7481" marR="7481" marT="7481"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l" fontAlgn="b"/>
                      <a:r>
                        <a:rPr lang="es-MX" sz="900" b="0" i="0" u="none" strike="noStrike" dirty="0">
                          <a:solidFill>
                            <a:srgbClr val="000000"/>
                          </a:solidFill>
                          <a:effectLst/>
                          <a:latin typeface="Calibri" panose="020F0502020204030204" pitchFamily="34" charset="0"/>
                        </a:rPr>
                        <a:t> </a:t>
                      </a:r>
                    </a:p>
                  </a:txBody>
                  <a:tcPr marL="7481" marR="7481" marT="7481" marB="0" anchor="b">
                    <a:lnL>
                      <a:noFill/>
                    </a:lnL>
                    <a:lnR>
                      <a:noFill/>
                    </a:lnR>
                    <a:lnT>
                      <a:noFill/>
                    </a:lnT>
                    <a:lnB>
                      <a:noFill/>
                    </a:lnB>
                    <a:solidFill>
                      <a:srgbClr val="FFFFFF"/>
                    </a:solidFill>
                  </a:tcPr>
                </a:tc>
                <a:tc>
                  <a:txBody>
                    <a:bodyPr/>
                    <a:lstStyle/>
                    <a:p>
                      <a:pPr algn="ctr" fontAlgn="b"/>
                      <a:r>
                        <a:rPr lang="es-MX" sz="900" b="0" i="0" u="none" strike="noStrike" dirty="0">
                          <a:solidFill>
                            <a:srgbClr val="000000"/>
                          </a:solidFill>
                          <a:effectLst/>
                          <a:latin typeface="Calibri" panose="020F0502020204030204" pitchFamily="34" charset="0"/>
                        </a:rPr>
                        <a:t> </a:t>
                      </a:r>
                    </a:p>
                  </a:txBody>
                  <a:tcPr marL="7481" marR="7481" marT="7481" marB="0" anchor="b">
                    <a:lnL>
                      <a:noFill/>
                    </a:lnL>
                    <a:lnR>
                      <a:noFill/>
                    </a:lnR>
                    <a:lnT w="12700" cap="flat" cmpd="sng" algn="ctr">
                      <a:solidFill>
                        <a:srgbClr val="000000"/>
                      </a:solidFill>
                      <a:prstDash val="solid"/>
                      <a:round/>
                      <a:headEnd type="none" w="med" len="med"/>
                      <a:tailEnd type="none" w="med" len="med"/>
                    </a:lnT>
                    <a:lnB>
                      <a:noFill/>
                    </a:lnB>
                    <a:solidFill>
                      <a:srgbClr val="FFFFFF"/>
                    </a:solidFill>
                  </a:tcPr>
                </a:tc>
                <a:tc>
                  <a:txBody>
                    <a:bodyPr/>
                    <a:lstStyle/>
                    <a:p>
                      <a:pPr algn="ctr" fontAlgn="b"/>
                      <a:r>
                        <a:rPr lang="es-MX" sz="900" b="0" i="0" u="none" strike="noStrike" dirty="0">
                          <a:solidFill>
                            <a:srgbClr val="000000"/>
                          </a:solidFill>
                          <a:effectLst/>
                          <a:latin typeface="Calibri" panose="020F0502020204030204" pitchFamily="34" charset="0"/>
                        </a:rPr>
                        <a:t> </a:t>
                      </a:r>
                    </a:p>
                  </a:txBody>
                  <a:tcPr marL="7481" marR="7481" marT="7481" marB="0" anchor="b">
                    <a:lnL>
                      <a:noFill/>
                    </a:lnL>
                    <a:lnR>
                      <a:noFill/>
                    </a:lnR>
                    <a:lnT w="12700" cap="flat" cmpd="sng" algn="ctr">
                      <a:solidFill>
                        <a:srgbClr val="000000"/>
                      </a:solidFill>
                      <a:prstDash val="solid"/>
                      <a:round/>
                      <a:headEnd type="none" w="med" len="med"/>
                      <a:tailEnd type="none" w="med" len="med"/>
                    </a:lnT>
                    <a:lnB>
                      <a:noFill/>
                    </a:lnB>
                    <a:solidFill>
                      <a:srgbClr val="FFFFFF"/>
                    </a:solidFill>
                  </a:tcPr>
                </a:tc>
                <a:tc>
                  <a:txBody>
                    <a:bodyPr/>
                    <a:lstStyle/>
                    <a:p>
                      <a:pPr algn="ctr" fontAlgn="b"/>
                      <a:r>
                        <a:rPr lang="es-MX" sz="900" b="0" i="0" u="none" strike="noStrike" dirty="0">
                          <a:solidFill>
                            <a:srgbClr val="000000"/>
                          </a:solidFill>
                          <a:effectLst/>
                          <a:latin typeface="Calibri" panose="020F0502020204030204" pitchFamily="34" charset="0"/>
                        </a:rPr>
                        <a:t> </a:t>
                      </a:r>
                    </a:p>
                  </a:txBody>
                  <a:tcPr marL="7481" marR="7481" marT="7481" marB="0" anchor="b">
                    <a:lnL>
                      <a:noFill/>
                    </a:lnL>
                    <a:lnR>
                      <a:noFill/>
                    </a:lnR>
                    <a:lnT w="12700" cap="flat" cmpd="sng" algn="ctr">
                      <a:solidFill>
                        <a:srgbClr val="000000"/>
                      </a:solidFill>
                      <a:prstDash val="solid"/>
                      <a:round/>
                      <a:headEnd type="none" w="med" len="med"/>
                      <a:tailEnd type="none" w="med" len="med"/>
                    </a:lnT>
                    <a:lnB>
                      <a:noFill/>
                    </a:lnB>
                    <a:solidFill>
                      <a:srgbClr val="FFFFFF"/>
                    </a:solidFill>
                  </a:tcPr>
                </a:tc>
                <a:extLst>
                  <a:ext uri="{0D108BD9-81ED-4DB2-BD59-A6C34878D82A}">
                    <a16:rowId xmlns="" xmlns:a16="http://schemas.microsoft.com/office/drawing/2014/main" val="360765638"/>
                  </a:ext>
                </a:extLst>
              </a:tr>
              <a:tr h="179337">
                <a:tc gridSpan="5">
                  <a:txBody>
                    <a:bodyPr/>
                    <a:lstStyle/>
                    <a:p>
                      <a:pPr algn="ctr" fontAlgn="b"/>
                      <a:r>
                        <a:rPr lang="es-MX" sz="900" b="1" i="0" u="none" strike="noStrike" dirty="0">
                          <a:solidFill>
                            <a:srgbClr val="FFFFFF"/>
                          </a:solidFill>
                          <a:effectLst/>
                          <a:latin typeface="Calibri" panose="020F0502020204030204" pitchFamily="34" charset="0"/>
                        </a:rPr>
                        <a:t>Estados Unidos</a:t>
                      </a:r>
                    </a:p>
                  </a:txBody>
                  <a:tcPr marL="7481" marR="7481" marT="7481"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00000"/>
                    </a:solidFill>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a:txBody>
                    <a:bodyPr/>
                    <a:lstStyle/>
                    <a:p>
                      <a:pPr algn="l" fontAlgn="b"/>
                      <a:r>
                        <a:rPr lang="es-MX" sz="900" b="0" i="0" u="none" strike="noStrike" dirty="0">
                          <a:solidFill>
                            <a:srgbClr val="000000"/>
                          </a:solidFill>
                          <a:effectLst/>
                          <a:latin typeface="Calibri" panose="020F0502020204030204" pitchFamily="34" charset="0"/>
                        </a:rPr>
                        <a:t> </a:t>
                      </a:r>
                    </a:p>
                  </a:txBody>
                  <a:tcPr marL="7481" marR="7481" marT="7481" marB="0" anchor="b">
                    <a:lnL w="12700" cap="flat" cmpd="sng" algn="ctr">
                      <a:solidFill>
                        <a:srgbClr val="000000"/>
                      </a:solidFill>
                      <a:prstDash val="solid"/>
                      <a:round/>
                      <a:headEnd type="none" w="med" len="med"/>
                      <a:tailEnd type="none" w="med" len="med"/>
                    </a:lnL>
                    <a:lnR>
                      <a:noFill/>
                    </a:lnR>
                    <a:lnT>
                      <a:noFill/>
                    </a:lnT>
                    <a:lnB>
                      <a:noFill/>
                    </a:lnB>
                    <a:solidFill>
                      <a:srgbClr val="FFFFFF"/>
                    </a:solidFill>
                  </a:tcPr>
                </a:tc>
                <a:tc>
                  <a:txBody>
                    <a:bodyPr/>
                    <a:lstStyle/>
                    <a:p>
                      <a:pPr algn="ctr" fontAlgn="b"/>
                      <a:r>
                        <a:rPr lang="es-MX" sz="900" b="0" i="0" u="none" strike="noStrike" dirty="0">
                          <a:solidFill>
                            <a:srgbClr val="000000"/>
                          </a:solidFill>
                          <a:effectLst/>
                          <a:latin typeface="Calibri" panose="020F0502020204030204" pitchFamily="34" charset="0"/>
                        </a:rPr>
                        <a:t> </a:t>
                      </a:r>
                    </a:p>
                  </a:txBody>
                  <a:tcPr marL="7481" marR="7481" marT="7481" marB="0" anchor="b">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algn="ctr" fontAlgn="b"/>
                      <a:r>
                        <a:rPr lang="es-MX" sz="900" b="0" i="0" u="none" strike="noStrike" dirty="0">
                          <a:solidFill>
                            <a:srgbClr val="000000"/>
                          </a:solidFill>
                          <a:effectLst/>
                          <a:latin typeface="Calibri" panose="020F0502020204030204" pitchFamily="34" charset="0"/>
                        </a:rPr>
                        <a:t> </a:t>
                      </a:r>
                    </a:p>
                  </a:txBody>
                  <a:tcPr marL="7481" marR="7481" marT="7481" marB="0" anchor="b">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algn="ctr" fontAlgn="b"/>
                      <a:r>
                        <a:rPr lang="es-MX" sz="900" b="0" i="0" u="none" strike="noStrike" dirty="0">
                          <a:solidFill>
                            <a:srgbClr val="000000"/>
                          </a:solidFill>
                          <a:effectLst/>
                          <a:latin typeface="Calibri" panose="020F0502020204030204" pitchFamily="34" charset="0"/>
                        </a:rPr>
                        <a:t> </a:t>
                      </a:r>
                    </a:p>
                  </a:txBody>
                  <a:tcPr marL="7481" marR="7481" marT="7481" marB="0" anchor="b">
                    <a:lnL>
                      <a:noFill/>
                    </a:lnL>
                    <a:lnR>
                      <a:noFill/>
                    </a:lnR>
                    <a:lnT>
                      <a:noFill/>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 xmlns:a16="http://schemas.microsoft.com/office/drawing/2014/main" val="1099671525"/>
                  </a:ext>
                </a:extLst>
              </a:tr>
              <a:tr h="170797">
                <a:tc>
                  <a:txBody>
                    <a:bodyPr/>
                    <a:lstStyle/>
                    <a:p>
                      <a:pPr algn="ctr" fontAlgn="b"/>
                      <a:r>
                        <a:rPr lang="es-MX" sz="900" b="1" i="0" u="none" strike="noStrike" dirty="0">
                          <a:solidFill>
                            <a:srgbClr val="FFFFFF"/>
                          </a:solidFill>
                          <a:effectLst/>
                          <a:latin typeface="Calibri" panose="020F0502020204030204" pitchFamily="34" charset="0"/>
                        </a:rPr>
                        <a:t> </a:t>
                      </a:r>
                    </a:p>
                  </a:txBody>
                  <a:tcPr marL="7481" marR="7481" marT="7481" marB="0" anchor="b">
                    <a:lnL w="1270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00000"/>
                    </a:solidFill>
                  </a:tcPr>
                </a:tc>
                <a:tc>
                  <a:txBody>
                    <a:bodyPr/>
                    <a:lstStyle/>
                    <a:p>
                      <a:pPr algn="ctr" fontAlgn="b"/>
                      <a:r>
                        <a:rPr lang="es-MX" sz="900" b="1" i="0" u="none" strike="noStrike" dirty="0">
                          <a:solidFill>
                            <a:srgbClr val="FFFFFF"/>
                          </a:solidFill>
                          <a:effectLst/>
                          <a:latin typeface="Calibri" panose="020F0502020204030204" pitchFamily="34" charset="0"/>
                        </a:rPr>
                        <a:t>Subyacente</a:t>
                      </a:r>
                    </a:p>
                  </a:txBody>
                  <a:tcPr marL="7481" marR="7481" marT="7481"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00000"/>
                    </a:solidFill>
                  </a:tcPr>
                </a:tc>
                <a:tc>
                  <a:txBody>
                    <a:bodyPr/>
                    <a:lstStyle/>
                    <a:p>
                      <a:pPr algn="ctr" fontAlgn="b"/>
                      <a:r>
                        <a:rPr lang="es-MX" sz="900" b="1" i="0" u="none" strike="noStrike" dirty="0">
                          <a:solidFill>
                            <a:srgbClr val="FFFFFF"/>
                          </a:solidFill>
                          <a:effectLst/>
                          <a:latin typeface="Calibri" panose="020F0502020204030204" pitchFamily="34" charset="0"/>
                        </a:rPr>
                        <a:t>Monto (mdp)</a:t>
                      </a:r>
                    </a:p>
                  </a:txBody>
                  <a:tcPr marL="7481" marR="7481" marT="7481"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00000"/>
                    </a:solidFill>
                  </a:tcPr>
                </a:tc>
                <a:tc>
                  <a:txBody>
                    <a:bodyPr/>
                    <a:lstStyle/>
                    <a:p>
                      <a:pPr algn="ctr" fontAlgn="b"/>
                      <a:r>
                        <a:rPr lang="es-MX" sz="900" b="1" i="0" u="none" strike="noStrike" dirty="0">
                          <a:solidFill>
                            <a:srgbClr val="FFFFFF"/>
                          </a:solidFill>
                          <a:effectLst/>
                          <a:latin typeface="Calibri" panose="020F0502020204030204" pitchFamily="34" charset="0"/>
                        </a:rPr>
                        <a:t>% Portafolio</a:t>
                      </a:r>
                    </a:p>
                  </a:txBody>
                  <a:tcPr marL="7481" marR="7481" marT="7481"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00000"/>
                    </a:solidFill>
                  </a:tcPr>
                </a:tc>
                <a:tc>
                  <a:txBody>
                    <a:bodyPr/>
                    <a:lstStyle/>
                    <a:p>
                      <a:pPr algn="ctr" fontAlgn="b"/>
                      <a:r>
                        <a:rPr lang="es-MX" sz="900" b="1" i="0" u="none" strike="noStrike" dirty="0">
                          <a:solidFill>
                            <a:srgbClr val="FFFFFF"/>
                          </a:solidFill>
                          <a:effectLst/>
                          <a:latin typeface="Calibri" panose="020F0502020204030204" pitchFamily="34" charset="0"/>
                        </a:rPr>
                        <a:t>% RV</a:t>
                      </a:r>
                    </a:p>
                  </a:txBody>
                  <a:tcPr marL="7481" marR="7481" marT="7481" marB="0" anchor="b">
                    <a:lnL>
                      <a:noFill/>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00000"/>
                    </a:solidFill>
                  </a:tcPr>
                </a:tc>
                <a:tc>
                  <a:txBody>
                    <a:bodyPr/>
                    <a:lstStyle/>
                    <a:p>
                      <a:pPr algn="l" fontAlgn="b"/>
                      <a:r>
                        <a:rPr lang="es-MX" sz="900" b="0" i="0" u="none" strike="noStrike" dirty="0">
                          <a:solidFill>
                            <a:srgbClr val="000000"/>
                          </a:solidFill>
                          <a:effectLst/>
                          <a:latin typeface="Calibri" panose="020F0502020204030204" pitchFamily="34" charset="0"/>
                        </a:rPr>
                        <a:t> </a:t>
                      </a:r>
                    </a:p>
                  </a:txBody>
                  <a:tcPr marL="7481" marR="7481" marT="7481"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algn="ctr" fontAlgn="b"/>
                      <a:r>
                        <a:rPr lang="es-MX" sz="900" b="1" i="0" u="none" strike="noStrike" dirty="0">
                          <a:solidFill>
                            <a:srgbClr val="FFFFFF"/>
                          </a:solidFill>
                          <a:effectLst/>
                          <a:latin typeface="Calibri" panose="020F0502020204030204" pitchFamily="34" charset="0"/>
                        </a:rPr>
                        <a:t>Costo Prom Unit. Adq.</a:t>
                      </a:r>
                    </a:p>
                  </a:txBody>
                  <a:tcPr marL="7481" marR="7481" marT="7481" marB="0" anchor="b">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00000"/>
                    </a:solidFill>
                  </a:tcPr>
                </a:tc>
                <a:tc>
                  <a:txBody>
                    <a:bodyPr/>
                    <a:lstStyle/>
                    <a:p>
                      <a:pPr algn="ctr" fontAlgn="b"/>
                      <a:r>
                        <a:rPr lang="es-MX" sz="900" b="1" i="0" u="none" strike="noStrike" dirty="0">
                          <a:solidFill>
                            <a:srgbClr val="FFFFFF"/>
                          </a:solidFill>
                          <a:effectLst/>
                          <a:latin typeface="Calibri" panose="020F0502020204030204" pitchFamily="34" charset="0"/>
                        </a:rPr>
                        <a:t>Valor Actual</a:t>
                      </a:r>
                    </a:p>
                  </a:txBody>
                  <a:tcPr marL="7481" marR="7481" marT="7481" marB="0" anchor="b">
                    <a:lnL>
                      <a:noFill/>
                    </a:lnL>
                    <a:lnR>
                      <a:noFill/>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00000"/>
                    </a:solidFill>
                  </a:tcPr>
                </a:tc>
                <a:tc>
                  <a:txBody>
                    <a:bodyPr/>
                    <a:lstStyle/>
                    <a:p>
                      <a:pPr algn="ctr" fontAlgn="b"/>
                      <a:r>
                        <a:rPr lang="es-MX" sz="900" b="1" i="0" u="none" strike="noStrike" dirty="0">
                          <a:solidFill>
                            <a:srgbClr val="FFFFFF"/>
                          </a:solidFill>
                          <a:effectLst/>
                          <a:latin typeface="Calibri" panose="020F0502020204030204" pitchFamily="34" charset="0"/>
                        </a:rPr>
                        <a:t>Rendimiento</a:t>
                      </a:r>
                    </a:p>
                  </a:txBody>
                  <a:tcPr marL="7481" marR="7481" marT="7481" marB="0" anchor="b">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00000"/>
                    </a:solidFill>
                  </a:tcPr>
                </a:tc>
                <a:extLst>
                  <a:ext uri="{0D108BD9-81ED-4DB2-BD59-A6C34878D82A}">
                    <a16:rowId xmlns="" xmlns:a16="http://schemas.microsoft.com/office/drawing/2014/main" val="2704935629"/>
                  </a:ext>
                </a:extLst>
              </a:tr>
              <a:tr h="170797">
                <a:tc>
                  <a:txBody>
                    <a:bodyPr/>
                    <a:lstStyle/>
                    <a:p>
                      <a:pPr algn="ctr" fontAlgn="b"/>
                      <a:r>
                        <a:rPr lang="es-MX" sz="900" b="0" i="0" u="none" strike="noStrike" dirty="0">
                          <a:solidFill>
                            <a:srgbClr val="000000"/>
                          </a:solidFill>
                          <a:effectLst/>
                          <a:latin typeface="Calibri" panose="020F0502020204030204" pitchFamily="34" charset="0"/>
                        </a:rPr>
                        <a:t>1I_IVV_*</a:t>
                      </a:r>
                    </a:p>
                  </a:txBody>
                  <a:tcPr marL="7481" marR="7481" marT="7481" marB="0" anchor="b">
                    <a:lnL w="1270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a:noFill/>
                    </a:lnB>
                    <a:solidFill>
                      <a:srgbClr val="F2F2F2"/>
                    </a:solidFill>
                  </a:tcPr>
                </a:tc>
                <a:tc>
                  <a:txBody>
                    <a:bodyPr/>
                    <a:lstStyle/>
                    <a:p>
                      <a:pPr algn="ctr" fontAlgn="b"/>
                      <a:r>
                        <a:rPr lang="es-MX" sz="900" b="0" i="0" u="none" strike="noStrike" dirty="0">
                          <a:solidFill>
                            <a:srgbClr val="000000"/>
                          </a:solidFill>
                          <a:effectLst/>
                          <a:latin typeface="Calibri" panose="020F0502020204030204" pitchFamily="34" charset="0"/>
                        </a:rPr>
                        <a:t>S&amp;P 500 Index</a:t>
                      </a:r>
                    </a:p>
                  </a:txBody>
                  <a:tcPr marL="7481" marR="7481" marT="7481" marB="0" anchor="b">
                    <a:lnL>
                      <a:noFill/>
                    </a:lnL>
                    <a:lnR>
                      <a:noFill/>
                    </a:lnR>
                    <a:lnT w="6350" cap="flat" cmpd="sng" algn="ctr">
                      <a:solidFill>
                        <a:srgbClr val="000000"/>
                      </a:solidFill>
                      <a:prstDash val="solid"/>
                      <a:round/>
                      <a:headEnd type="none" w="med" len="med"/>
                      <a:tailEnd type="none" w="med" len="med"/>
                    </a:lnT>
                    <a:lnB>
                      <a:noFill/>
                    </a:lnB>
                    <a:solidFill>
                      <a:srgbClr val="F2F2F2"/>
                    </a:solidFill>
                  </a:tcPr>
                </a:tc>
                <a:tc>
                  <a:txBody>
                    <a:bodyPr/>
                    <a:lstStyle/>
                    <a:p>
                      <a:pPr algn="ctr" fontAlgn="b"/>
                      <a:r>
                        <a:rPr lang="es-MX" sz="900" b="0" i="0" u="none" strike="noStrike" dirty="0">
                          <a:solidFill>
                            <a:srgbClr val="000000"/>
                          </a:solidFill>
                          <a:effectLst/>
                          <a:latin typeface="Calibri" panose="020F0502020204030204" pitchFamily="34" charset="0"/>
                        </a:rPr>
                        <a:t>1,468</a:t>
                      </a:r>
                    </a:p>
                  </a:txBody>
                  <a:tcPr marL="7481" marR="7481" marT="7481" marB="0" anchor="b">
                    <a:lnL>
                      <a:noFill/>
                    </a:lnL>
                    <a:lnR>
                      <a:noFill/>
                    </a:lnR>
                    <a:lnT w="6350" cap="flat" cmpd="sng" algn="ctr">
                      <a:solidFill>
                        <a:srgbClr val="000000"/>
                      </a:solidFill>
                      <a:prstDash val="solid"/>
                      <a:round/>
                      <a:headEnd type="none" w="med" len="med"/>
                      <a:tailEnd type="none" w="med" len="med"/>
                    </a:lnT>
                    <a:lnB>
                      <a:noFill/>
                    </a:lnB>
                    <a:solidFill>
                      <a:srgbClr val="F2F2F2"/>
                    </a:solidFill>
                  </a:tcPr>
                </a:tc>
                <a:tc>
                  <a:txBody>
                    <a:bodyPr/>
                    <a:lstStyle/>
                    <a:p>
                      <a:pPr algn="ctr" fontAlgn="b"/>
                      <a:r>
                        <a:rPr lang="es-MX" sz="900" b="0" i="0" u="none" strike="noStrike" dirty="0">
                          <a:solidFill>
                            <a:srgbClr val="000000"/>
                          </a:solidFill>
                          <a:effectLst/>
                          <a:latin typeface="Calibri" panose="020F0502020204030204" pitchFamily="34" charset="0"/>
                        </a:rPr>
                        <a:t>1.2%</a:t>
                      </a:r>
                    </a:p>
                  </a:txBody>
                  <a:tcPr marL="7481" marR="7481" marT="7481" marB="0" anchor="b">
                    <a:lnL>
                      <a:noFill/>
                    </a:lnL>
                    <a:lnR>
                      <a:noFill/>
                    </a:lnR>
                    <a:lnT w="6350" cap="flat" cmpd="sng" algn="ctr">
                      <a:solidFill>
                        <a:srgbClr val="000000"/>
                      </a:solidFill>
                      <a:prstDash val="solid"/>
                      <a:round/>
                      <a:headEnd type="none" w="med" len="med"/>
                      <a:tailEnd type="none" w="med" len="med"/>
                    </a:lnT>
                    <a:lnB>
                      <a:noFill/>
                    </a:lnB>
                    <a:solidFill>
                      <a:srgbClr val="F2F2F2"/>
                    </a:solidFill>
                  </a:tcPr>
                </a:tc>
                <a:tc>
                  <a:txBody>
                    <a:bodyPr/>
                    <a:lstStyle/>
                    <a:p>
                      <a:pPr algn="ctr" fontAlgn="b"/>
                      <a:r>
                        <a:rPr lang="es-MX" sz="900" b="0" i="0" u="none" strike="noStrike" dirty="0">
                          <a:solidFill>
                            <a:srgbClr val="000000"/>
                          </a:solidFill>
                          <a:effectLst/>
                          <a:latin typeface="Calibri" panose="020F0502020204030204" pitchFamily="34" charset="0"/>
                        </a:rPr>
                        <a:t>15.4%</a:t>
                      </a:r>
                    </a:p>
                  </a:txBody>
                  <a:tcPr marL="7481" marR="7481" marT="7481" marB="0" anchor="b">
                    <a:lnL>
                      <a:noFill/>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solidFill>
                      <a:srgbClr val="F2F2F2"/>
                    </a:solidFill>
                  </a:tcPr>
                </a:tc>
                <a:tc>
                  <a:txBody>
                    <a:bodyPr/>
                    <a:lstStyle/>
                    <a:p>
                      <a:pPr algn="l" fontAlgn="b"/>
                      <a:r>
                        <a:rPr lang="es-MX" sz="900" b="0" i="0" u="none" strike="noStrike" dirty="0">
                          <a:solidFill>
                            <a:srgbClr val="000000"/>
                          </a:solidFill>
                          <a:effectLst/>
                          <a:latin typeface="Calibri" panose="020F0502020204030204" pitchFamily="34" charset="0"/>
                        </a:rPr>
                        <a:t> </a:t>
                      </a:r>
                    </a:p>
                  </a:txBody>
                  <a:tcPr marL="7481" marR="7481" marT="7481"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algn="ctr" fontAlgn="b"/>
                      <a:r>
                        <a:rPr lang="es-MX" sz="900" b="0" i="0" u="none" strike="noStrike" dirty="0">
                          <a:solidFill>
                            <a:srgbClr val="000000"/>
                          </a:solidFill>
                          <a:effectLst/>
                          <a:latin typeface="Calibri" panose="020F0502020204030204" pitchFamily="34" charset="0"/>
                        </a:rPr>
                        <a:t>4,765.0 </a:t>
                      </a:r>
                    </a:p>
                  </a:txBody>
                  <a:tcPr marL="7481" marR="7481" marT="7481" marB="0" anchor="b">
                    <a:lnL w="1270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a:noFill/>
                    </a:lnB>
                    <a:solidFill>
                      <a:srgbClr val="F2F2F2"/>
                    </a:solidFill>
                  </a:tcPr>
                </a:tc>
                <a:tc>
                  <a:txBody>
                    <a:bodyPr/>
                    <a:lstStyle/>
                    <a:p>
                      <a:pPr algn="ctr" fontAlgn="b"/>
                      <a:r>
                        <a:rPr lang="es-MX" sz="900" b="0" i="0" u="none" strike="noStrike" dirty="0">
                          <a:solidFill>
                            <a:srgbClr val="000000"/>
                          </a:solidFill>
                          <a:effectLst/>
                          <a:latin typeface="Calibri" panose="020F0502020204030204" pitchFamily="34" charset="0"/>
                        </a:rPr>
                        <a:t>4,438.6 </a:t>
                      </a:r>
                    </a:p>
                  </a:txBody>
                  <a:tcPr marL="7481" marR="7481" marT="7481" marB="0" anchor="b">
                    <a:lnL>
                      <a:noFill/>
                    </a:lnL>
                    <a:lnR>
                      <a:noFill/>
                    </a:lnR>
                    <a:lnT w="6350" cap="flat" cmpd="sng" algn="ctr">
                      <a:solidFill>
                        <a:srgbClr val="000000"/>
                      </a:solidFill>
                      <a:prstDash val="solid"/>
                      <a:round/>
                      <a:headEnd type="none" w="med" len="med"/>
                      <a:tailEnd type="none" w="med" len="med"/>
                    </a:lnT>
                    <a:lnB>
                      <a:noFill/>
                    </a:lnB>
                    <a:solidFill>
                      <a:srgbClr val="F2F2F2"/>
                    </a:solidFill>
                  </a:tcPr>
                </a:tc>
                <a:tc>
                  <a:txBody>
                    <a:bodyPr/>
                    <a:lstStyle/>
                    <a:p>
                      <a:pPr algn="ctr" fontAlgn="b"/>
                      <a:r>
                        <a:rPr lang="es-MX" sz="900" b="0" i="0" u="none" strike="noStrike" dirty="0">
                          <a:solidFill>
                            <a:srgbClr val="000000"/>
                          </a:solidFill>
                          <a:effectLst/>
                          <a:latin typeface="Calibri" panose="020F0502020204030204" pitchFamily="34" charset="0"/>
                        </a:rPr>
                        <a:t>-6.8%</a:t>
                      </a:r>
                    </a:p>
                  </a:txBody>
                  <a:tcPr marL="7481" marR="7481" marT="7481" marB="0" anchor="b">
                    <a:lnL>
                      <a:noFill/>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solidFill>
                      <a:srgbClr val="F2F2F2"/>
                    </a:solidFill>
                  </a:tcPr>
                </a:tc>
                <a:extLst>
                  <a:ext uri="{0D108BD9-81ED-4DB2-BD59-A6C34878D82A}">
                    <a16:rowId xmlns="" xmlns:a16="http://schemas.microsoft.com/office/drawing/2014/main" val="2843649615"/>
                  </a:ext>
                </a:extLst>
              </a:tr>
              <a:tr h="170797">
                <a:tc>
                  <a:txBody>
                    <a:bodyPr/>
                    <a:lstStyle/>
                    <a:p>
                      <a:pPr algn="ctr" fontAlgn="b"/>
                      <a:r>
                        <a:rPr lang="es-MX" sz="900" b="0" i="0" u="none" strike="noStrike" dirty="0">
                          <a:solidFill>
                            <a:srgbClr val="000000"/>
                          </a:solidFill>
                          <a:effectLst/>
                          <a:latin typeface="Calibri" panose="020F0502020204030204" pitchFamily="34" charset="0"/>
                        </a:rPr>
                        <a:t>1I_QQQ_*</a:t>
                      </a:r>
                    </a:p>
                  </a:txBody>
                  <a:tcPr marL="7481" marR="7481" marT="7481" marB="0" anchor="b">
                    <a:lnL w="12700" cap="flat" cmpd="sng" algn="ctr">
                      <a:solidFill>
                        <a:srgbClr val="000000"/>
                      </a:solidFill>
                      <a:prstDash val="solid"/>
                      <a:round/>
                      <a:headEnd type="none" w="med" len="med"/>
                      <a:tailEnd type="none" w="med" len="med"/>
                    </a:lnL>
                    <a:lnR>
                      <a:noFill/>
                    </a:lnR>
                    <a:lnT>
                      <a:noFill/>
                    </a:lnT>
                    <a:lnB>
                      <a:noFill/>
                    </a:lnB>
                    <a:solidFill>
                      <a:srgbClr val="F2F2F2"/>
                    </a:solidFill>
                  </a:tcPr>
                </a:tc>
                <a:tc>
                  <a:txBody>
                    <a:bodyPr/>
                    <a:lstStyle/>
                    <a:p>
                      <a:pPr algn="ctr" fontAlgn="b"/>
                      <a:r>
                        <a:rPr lang="es-MX" sz="900" b="0" i="0" u="none" strike="noStrike" dirty="0">
                          <a:solidFill>
                            <a:srgbClr val="000000"/>
                          </a:solidFill>
                          <a:effectLst/>
                          <a:latin typeface="Calibri" panose="020F0502020204030204" pitchFamily="34" charset="0"/>
                        </a:rPr>
                        <a:t>Dow Jones Index</a:t>
                      </a:r>
                    </a:p>
                  </a:txBody>
                  <a:tcPr marL="7481" marR="7481" marT="7481" marB="0" anchor="b">
                    <a:lnL>
                      <a:noFill/>
                    </a:lnL>
                    <a:lnR>
                      <a:noFill/>
                    </a:lnR>
                    <a:lnT>
                      <a:noFill/>
                    </a:lnT>
                    <a:lnB>
                      <a:noFill/>
                    </a:lnB>
                    <a:solidFill>
                      <a:srgbClr val="F2F2F2"/>
                    </a:solidFill>
                  </a:tcPr>
                </a:tc>
                <a:tc>
                  <a:txBody>
                    <a:bodyPr/>
                    <a:lstStyle/>
                    <a:p>
                      <a:pPr algn="ctr" fontAlgn="b"/>
                      <a:r>
                        <a:rPr lang="es-MX" sz="900" b="0" i="0" u="none" strike="noStrike" dirty="0">
                          <a:solidFill>
                            <a:srgbClr val="000000"/>
                          </a:solidFill>
                          <a:effectLst/>
                          <a:latin typeface="Calibri" panose="020F0502020204030204" pitchFamily="34" charset="0"/>
                        </a:rPr>
                        <a:t>281</a:t>
                      </a:r>
                    </a:p>
                  </a:txBody>
                  <a:tcPr marL="7481" marR="7481" marT="7481" marB="0" anchor="b">
                    <a:lnL>
                      <a:noFill/>
                    </a:lnL>
                    <a:lnR>
                      <a:noFill/>
                    </a:lnR>
                    <a:lnT>
                      <a:noFill/>
                    </a:lnT>
                    <a:lnB>
                      <a:noFill/>
                    </a:lnB>
                    <a:solidFill>
                      <a:srgbClr val="F2F2F2"/>
                    </a:solidFill>
                  </a:tcPr>
                </a:tc>
                <a:tc>
                  <a:txBody>
                    <a:bodyPr/>
                    <a:lstStyle/>
                    <a:p>
                      <a:pPr algn="ctr" fontAlgn="b"/>
                      <a:r>
                        <a:rPr lang="es-MX" sz="900" b="0" i="0" u="none" strike="noStrike" dirty="0">
                          <a:solidFill>
                            <a:srgbClr val="000000"/>
                          </a:solidFill>
                          <a:effectLst/>
                          <a:latin typeface="Calibri" panose="020F0502020204030204" pitchFamily="34" charset="0"/>
                        </a:rPr>
                        <a:t>0.2%</a:t>
                      </a:r>
                    </a:p>
                  </a:txBody>
                  <a:tcPr marL="7481" marR="7481" marT="7481" marB="0" anchor="b">
                    <a:lnL>
                      <a:noFill/>
                    </a:lnL>
                    <a:lnR>
                      <a:noFill/>
                    </a:lnR>
                    <a:lnT>
                      <a:noFill/>
                    </a:lnT>
                    <a:lnB>
                      <a:noFill/>
                    </a:lnB>
                    <a:solidFill>
                      <a:srgbClr val="F2F2F2"/>
                    </a:solidFill>
                  </a:tcPr>
                </a:tc>
                <a:tc>
                  <a:txBody>
                    <a:bodyPr/>
                    <a:lstStyle/>
                    <a:p>
                      <a:pPr algn="ctr" fontAlgn="b"/>
                      <a:r>
                        <a:rPr lang="es-MX" sz="900" b="0" i="0" u="none" strike="noStrike" dirty="0">
                          <a:solidFill>
                            <a:srgbClr val="000000"/>
                          </a:solidFill>
                          <a:effectLst/>
                          <a:latin typeface="Calibri" panose="020F0502020204030204" pitchFamily="34" charset="0"/>
                        </a:rPr>
                        <a:t>2.9%</a:t>
                      </a:r>
                    </a:p>
                  </a:txBody>
                  <a:tcPr marL="7481" marR="7481" marT="7481" marB="0" anchor="b">
                    <a:lnL>
                      <a:noFill/>
                    </a:lnL>
                    <a:lnR w="12700" cap="flat" cmpd="sng" algn="ctr">
                      <a:solidFill>
                        <a:srgbClr val="000000"/>
                      </a:solidFill>
                      <a:prstDash val="solid"/>
                      <a:round/>
                      <a:headEnd type="none" w="med" len="med"/>
                      <a:tailEnd type="none" w="med" len="med"/>
                    </a:lnR>
                    <a:lnT>
                      <a:noFill/>
                    </a:lnT>
                    <a:lnB>
                      <a:noFill/>
                    </a:lnB>
                    <a:solidFill>
                      <a:srgbClr val="F2F2F2"/>
                    </a:solidFill>
                  </a:tcPr>
                </a:tc>
                <a:tc>
                  <a:txBody>
                    <a:bodyPr/>
                    <a:lstStyle/>
                    <a:p>
                      <a:pPr algn="l" fontAlgn="b"/>
                      <a:r>
                        <a:rPr lang="es-MX" sz="900" b="0" i="0" u="none" strike="noStrike" dirty="0">
                          <a:solidFill>
                            <a:srgbClr val="000000"/>
                          </a:solidFill>
                          <a:effectLst/>
                          <a:latin typeface="Calibri" panose="020F0502020204030204" pitchFamily="34" charset="0"/>
                        </a:rPr>
                        <a:t> </a:t>
                      </a:r>
                    </a:p>
                  </a:txBody>
                  <a:tcPr marL="7481" marR="7481" marT="7481"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algn="ctr" fontAlgn="b"/>
                      <a:r>
                        <a:rPr lang="es-MX" sz="900" b="0" i="0" u="none" strike="noStrike" dirty="0">
                          <a:solidFill>
                            <a:srgbClr val="000000"/>
                          </a:solidFill>
                          <a:effectLst/>
                          <a:latin typeface="Calibri" panose="020F0502020204030204" pitchFamily="34" charset="0"/>
                        </a:rPr>
                        <a:t>2,431.1 </a:t>
                      </a:r>
                    </a:p>
                  </a:txBody>
                  <a:tcPr marL="7481" marR="7481" marT="7481" marB="0" anchor="b">
                    <a:lnL w="12700" cap="flat" cmpd="sng" algn="ctr">
                      <a:solidFill>
                        <a:srgbClr val="000000"/>
                      </a:solidFill>
                      <a:prstDash val="solid"/>
                      <a:round/>
                      <a:headEnd type="none" w="med" len="med"/>
                      <a:tailEnd type="none" w="med" len="med"/>
                    </a:lnL>
                    <a:lnR>
                      <a:noFill/>
                    </a:lnR>
                    <a:lnT>
                      <a:noFill/>
                    </a:lnT>
                    <a:lnB>
                      <a:noFill/>
                    </a:lnB>
                    <a:solidFill>
                      <a:srgbClr val="F2F2F2"/>
                    </a:solidFill>
                  </a:tcPr>
                </a:tc>
                <a:tc>
                  <a:txBody>
                    <a:bodyPr/>
                    <a:lstStyle/>
                    <a:p>
                      <a:pPr algn="ctr" fontAlgn="b"/>
                      <a:r>
                        <a:rPr lang="es-MX" sz="900" b="0" i="0" u="none" strike="noStrike" dirty="0">
                          <a:solidFill>
                            <a:srgbClr val="000000"/>
                          </a:solidFill>
                          <a:effectLst/>
                          <a:latin typeface="Calibri" panose="020F0502020204030204" pitchFamily="34" charset="0"/>
                        </a:rPr>
                        <a:t>2,558.7 </a:t>
                      </a:r>
                    </a:p>
                  </a:txBody>
                  <a:tcPr marL="7481" marR="7481" marT="7481" marB="0" anchor="b">
                    <a:lnL>
                      <a:noFill/>
                    </a:lnL>
                    <a:lnR>
                      <a:noFill/>
                    </a:lnR>
                    <a:lnT>
                      <a:noFill/>
                    </a:lnT>
                    <a:lnB>
                      <a:noFill/>
                    </a:lnB>
                    <a:solidFill>
                      <a:srgbClr val="F2F2F2"/>
                    </a:solidFill>
                  </a:tcPr>
                </a:tc>
                <a:tc>
                  <a:txBody>
                    <a:bodyPr/>
                    <a:lstStyle/>
                    <a:p>
                      <a:pPr algn="ctr" fontAlgn="b"/>
                      <a:r>
                        <a:rPr lang="es-MX" sz="900" b="0" i="0" u="none" strike="noStrike" dirty="0">
                          <a:solidFill>
                            <a:srgbClr val="000000"/>
                          </a:solidFill>
                          <a:effectLst/>
                          <a:latin typeface="Calibri" panose="020F0502020204030204" pitchFamily="34" charset="0"/>
                        </a:rPr>
                        <a:t>5.3%</a:t>
                      </a:r>
                    </a:p>
                  </a:txBody>
                  <a:tcPr marL="7481" marR="7481" marT="7481" marB="0" anchor="b">
                    <a:lnL>
                      <a:noFill/>
                    </a:lnL>
                    <a:lnR w="12700" cap="flat" cmpd="sng" algn="ctr">
                      <a:solidFill>
                        <a:srgbClr val="000000"/>
                      </a:solidFill>
                      <a:prstDash val="solid"/>
                      <a:round/>
                      <a:headEnd type="none" w="med" len="med"/>
                      <a:tailEnd type="none" w="med" len="med"/>
                    </a:lnR>
                    <a:lnT>
                      <a:noFill/>
                    </a:lnT>
                    <a:lnB>
                      <a:noFill/>
                    </a:lnB>
                    <a:solidFill>
                      <a:srgbClr val="F2F2F2"/>
                    </a:solidFill>
                  </a:tcPr>
                </a:tc>
                <a:extLst>
                  <a:ext uri="{0D108BD9-81ED-4DB2-BD59-A6C34878D82A}">
                    <a16:rowId xmlns="" xmlns:a16="http://schemas.microsoft.com/office/drawing/2014/main" val="1230559699"/>
                  </a:ext>
                </a:extLst>
              </a:tr>
              <a:tr h="170797">
                <a:tc>
                  <a:txBody>
                    <a:bodyPr/>
                    <a:lstStyle/>
                    <a:p>
                      <a:pPr algn="ctr" fontAlgn="b"/>
                      <a:r>
                        <a:rPr lang="es-MX" sz="900" b="0" i="0" u="none" strike="noStrike" dirty="0">
                          <a:solidFill>
                            <a:srgbClr val="000000"/>
                          </a:solidFill>
                          <a:effectLst/>
                          <a:latin typeface="Calibri" panose="020F0502020204030204" pitchFamily="34" charset="0"/>
                        </a:rPr>
                        <a:t>1I_XMX_*</a:t>
                      </a:r>
                    </a:p>
                  </a:txBody>
                  <a:tcPr marL="7481" marR="7481" marT="7481" marB="0" anchor="b">
                    <a:lnL w="12700" cap="flat" cmpd="sng" algn="ctr">
                      <a:solidFill>
                        <a:srgbClr val="000000"/>
                      </a:solidFill>
                      <a:prstDash val="solid"/>
                      <a:round/>
                      <a:headEnd type="none" w="med" len="med"/>
                      <a:tailEnd type="none" w="med" len="med"/>
                    </a:lnL>
                    <a:lnR>
                      <a:noFill/>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ctr" fontAlgn="b"/>
                      <a:r>
                        <a:rPr lang="es-MX" sz="900" b="0" i="0" u="none" strike="noStrike" dirty="0">
                          <a:solidFill>
                            <a:srgbClr val="000000"/>
                          </a:solidFill>
                          <a:effectLst/>
                          <a:latin typeface="Calibri" panose="020F0502020204030204" pitchFamily="34" charset="0"/>
                        </a:rPr>
                        <a:t>Global Equity</a:t>
                      </a:r>
                    </a:p>
                  </a:txBody>
                  <a:tcPr marL="7481" marR="7481" marT="7481" marB="0" anchor="b">
                    <a:lnL>
                      <a:noFill/>
                    </a:lnL>
                    <a:lnR>
                      <a:noFill/>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ctr" fontAlgn="b"/>
                      <a:r>
                        <a:rPr lang="es-MX" sz="900" b="0" i="0" u="none" strike="noStrike" dirty="0">
                          <a:solidFill>
                            <a:srgbClr val="000000"/>
                          </a:solidFill>
                          <a:effectLst/>
                          <a:latin typeface="Calibri" panose="020F0502020204030204" pitchFamily="34" charset="0"/>
                        </a:rPr>
                        <a:t>307</a:t>
                      </a:r>
                    </a:p>
                  </a:txBody>
                  <a:tcPr marL="7481" marR="7481" marT="7481" marB="0" anchor="b">
                    <a:lnL>
                      <a:noFill/>
                    </a:lnL>
                    <a:lnR>
                      <a:noFill/>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ctr" fontAlgn="b"/>
                      <a:r>
                        <a:rPr lang="es-MX" sz="900" b="0" i="0" u="none" strike="noStrike" dirty="0">
                          <a:solidFill>
                            <a:srgbClr val="000000"/>
                          </a:solidFill>
                          <a:effectLst/>
                          <a:latin typeface="Calibri" panose="020F0502020204030204" pitchFamily="34" charset="0"/>
                        </a:rPr>
                        <a:t>0.2%</a:t>
                      </a:r>
                    </a:p>
                  </a:txBody>
                  <a:tcPr marL="7481" marR="7481" marT="7481" marB="0" anchor="b">
                    <a:lnL>
                      <a:noFill/>
                    </a:lnL>
                    <a:lnR>
                      <a:noFill/>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ctr" fontAlgn="b"/>
                      <a:r>
                        <a:rPr lang="es-MX" sz="900" b="0" i="0" u="none" strike="noStrike" dirty="0">
                          <a:solidFill>
                            <a:srgbClr val="000000"/>
                          </a:solidFill>
                          <a:effectLst/>
                          <a:latin typeface="Calibri" panose="020F0502020204030204" pitchFamily="34" charset="0"/>
                        </a:rPr>
                        <a:t>3.2%</a:t>
                      </a:r>
                    </a:p>
                  </a:txBody>
                  <a:tcPr marL="7481" marR="7481" marT="7481" marB="0" anchor="b">
                    <a:lnL>
                      <a:noFill/>
                    </a:lnL>
                    <a:lnR w="1270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l" fontAlgn="b"/>
                      <a:r>
                        <a:rPr lang="es-MX" sz="900" b="0" i="0" u="none" strike="noStrike" dirty="0">
                          <a:solidFill>
                            <a:srgbClr val="000000"/>
                          </a:solidFill>
                          <a:effectLst/>
                          <a:latin typeface="Calibri" panose="020F0502020204030204" pitchFamily="34" charset="0"/>
                        </a:rPr>
                        <a:t> </a:t>
                      </a:r>
                    </a:p>
                  </a:txBody>
                  <a:tcPr marL="7481" marR="7481" marT="7481"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algn="ctr" fontAlgn="b"/>
                      <a:r>
                        <a:rPr lang="es-MX" sz="900" b="0" i="0" u="none" strike="noStrike" dirty="0">
                          <a:solidFill>
                            <a:srgbClr val="000000"/>
                          </a:solidFill>
                          <a:effectLst/>
                          <a:latin typeface="Calibri" panose="020F0502020204030204" pitchFamily="34" charset="0"/>
                        </a:rPr>
                        <a:t>484.6 </a:t>
                      </a:r>
                    </a:p>
                  </a:txBody>
                  <a:tcPr marL="7481" marR="7481" marT="7481" marB="0" anchor="b">
                    <a:lnL w="12700" cap="flat" cmpd="sng" algn="ctr">
                      <a:solidFill>
                        <a:srgbClr val="000000"/>
                      </a:solidFill>
                      <a:prstDash val="solid"/>
                      <a:round/>
                      <a:headEnd type="none" w="med" len="med"/>
                      <a:tailEnd type="none" w="med" len="med"/>
                    </a:lnL>
                    <a:lnR>
                      <a:noFill/>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ctr" fontAlgn="b"/>
                      <a:r>
                        <a:rPr lang="es-MX" sz="900" b="0" i="0" u="none" strike="noStrike" dirty="0">
                          <a:solidFill>
                            <a:srgbClr val="000000"/>
                          </a:solidFill>
                          <a:effectLst/>
                          <a:latin typeface="Calibri" panose="020F0502020204030204" pitchFamily="34" charset="0"/>
                        </a:rPr>
                        <a:t>493.6 </a:t>
                      </a:r>
                    </a:p>
                  </a:txBody>
                  <a:tcPr marL="7481" marR="7481" marT="7481" marB="0" anchor="b">
                    <a:lnL>
                      <a:noFill/>
                    </a:lnL>
                    <a:lnR>
                      <a:noFill/>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ctr" fontAlgn="b"/>
                      <a:r>
                        <a:rPr lang="es-MX" sz="900" b="0" i="0" u="none" strike="noStrike" dirty="0">
                          <a:solidFill>
                            <a:srgbClr val="000000"/>
                          </a:solidFill>
                          <a:effectLst/>
                          <a:latin typeface="Calibri" panose="020F0502020204030204" pitchFamily="34" charset="0"/>
                        </a:rPr>
                        <a:t>1.9%</a:t>
                      </a:r>
                    </a:p>
                  </a:txBody>
                  <a:tcPr marL="7481" marR="7481" marT="7481" marB="0" anchor="b">
                    <a:lnL>
                      <a:noFill/>
                    </a:lnL>
                    <a:lnR w="1270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solidFill>
                      <a:srgbClr val="F2F2F2"/>
                    </a:solidFill>
                  </a:tcPr>
                </a:tc>
                <a:extLst>
                  <a:ext uri="{0D108BD9-81ED-4DB2-BD59-A6C34878D82A}">
                    <a16:rowId xmlns="" xmlns:a16="http://schemas.microsoft.com/office/drawing/2014/main" val="587944756"/>
                  </a:ext>
                </a:extLst>
              </a:tr>
              <a:tr h="170797">
                <a:tc>
                  <a:txBody>
                    <a:bodyPr/>
                    <a:lstStyle/>
                    <a:p>
                      <a:pPr algn="ctr" fontAlgn="b"/>
                      <a:r>
                        <a:rPr lang="es-MX" sz="900" b="0" i="0" u="none" strike="noStrike" dirty="0">
                          <a:solidFill>
                            <a:srgbClr val="000000"/>
                          </a:solidFill>
                          <a:effectLst/>
                          <a:latin typeface="Calibri" panose="020F0502020204030204" pitchFamily="34" charset="0"/>
                        </a:rPr>
                        <a:t> </a:t>
                      </a:r>
                    </a:p>
                  </a:txBody>
                  <a:tcPr marL="7481" marR="7481" marT="7481" marB="0" anchor="b">
                    <a:lnL w="1270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a:noFill/>
                    </a:lnB>
                    <a:solidFill>
                      <a:srgbClr val="F2F2F2"/>
                    </a:solidFill>
                  </a:tcPr>
                </a:tc>
                <a:tc>
                  <a:txBody>
                    <a:bodyPr/>
                    <a:lstStyle/>
                    <a:p>
                      <a:pPr algn="l" fontAlgn="b"/>
                      <a:r>
                        <a:rPr lang="es-MX" sz="900" b="0" i="0" u="none" strike="noStrike" dirty="0">
                          <a:solidFill>
                            <a:srgbClr val="000000"/>
                          </a:solidFill>
                          <a:effectLst/>
                          <a:latin typeface="Calibri" panose="020F0502020204030204" pitchFamily="34" charset="0"/>
                        </a:rPr>
                        <a:t> </a:t>
                      </a:r>
                    </a:p>
                  </a:txBody>
                  <a:tcPr marL="7481" marR="7481" marT="7481" marB="0" anchor="b">
                    <a:lnL>
                      <a:noFill/>
                    </a:lnL>
                    <a:lnR>
                      <a:noFill/>
                    </a:lnR>
                    <a:lnT w="6350" cap="flat" cmpd="sng" algn="ctr">
                      <a:solidFill>
                        <a:srgbClr val="000000"/>
                      </a:solidFill>
                      <a:prstDash val="solid"/>
                      <a:round/>
                      <a:headEnd type="none" w="med" len="med"/>
                      <a:tailEnd type="none" w="med" len="med"/>
                    </a:lnT>
                    <a:lnB>
                      <a:noFill/>
                    </a:lnB>
                    <a:solidFill>
                      <a:srgbClr val="F2F2F2"/>
                    </a:solidFill>
                  </a:tcPr>
                </a:tc>
                <a:tc>
                  <a:txBody>
                    <a:bodyPr/>
                    <a:lstStyle/>
                    <a:p>
                      <a:pPr algn="ctr" fontAlgn="b"/>
                      <a:r>
                        <a:rPr lang="es-MX" sz="900" b="1" i="0" u="none" strike="noStrike" dirty="0">
                          <a:solidFill>
                            <a:srgbClr val="000000"/>
                          </a:solidFill>
                          <a:effectLst/>
                          <a:latin typeface="Calibri" panose="020F0502020204030204" pitchFamily="34" charset="0"/>
                        </a:rPr>
                        <a:t>2,057</a:t>
                      </a:r>
                    </a:p>
                  </a:txBody>
                  <a:tcPr marL="7481" marR="7481" marT="7481" marB="0" anchor="b">
                    <a:lnL>
                      <a:noFill/>
                    </a:lnL>
                    <a:lnR>
                      <a:noFill/>
                    </a:lnR>
                    <a:lnT w="6350" cap="flat" cmpd="sng" algn="ctr">
                      <a:solidFill>
                        <a:srgbClr val="000000"/>
                      </a:solidFill>
                      <a:prstDash val="solid"/>
                      <a:round/>
                      <a:headEnd type="none" w="med" len="med"/>
                      <a:tailEnd type="none" w="med" len="med"/>
                    </a:lnT>
                    <a:lnB>
                      <a:noFill/>
                    </a:lnB>
                    <a:solidFill>
                      <a:srgbClr val="F2F2F2"/>
                    </a:solidFill>
                  </a:tcPr>
                </a:tc>
                <a:tc>
                  <a:txBody>
                    <a:bodyPr/>
                    <a:lstStyle/>
                    <a:p>
                      <a:pPr algn="ctr" fontAlgn="b"/>
                      <a:r>
                        <a:rPr lang="es-MX" sz="900" b="0" i="0" u="none" strike="noStrike" dirty="0">
                          <a:solidFill>
                            <a:srgbClr val="000000"/>
                          </a:solidFill>
                          <a:effectLst/>
                          <a:latin typeface="Calibri" panose="020F0502020204030204" pitchFamily="34" charset="0"/>
                        </a:rPr>
                        <a:t>1.6%</a:t>
                      </a:r>
                    </a:p>
                  </a:txBody>
                  <a:tcPr marL="7481" marR="7481" marT="7481" marB="0" anchor="b">
                    <a:lnL>
                      <a:noFill/>
                    </a:lnL>
                    <a:lnR>
                      <a:noFill/>
                    </a:lnR>
                    <a:lnT w="6350" cap="flat" cmpd="sng" algn="ctr">
                      <a:solidFill>
                        <a:srgbClr val="000000"/>
                      </a:solidFill>
                      <a:prstDash val="solid"/>
                      <a:round/>
                      <a:headEnd type="none" w="med" len="med"/>
                      <a:tailEnd type="none" w="med" len="med"/>
                    </a:lnT>
                    <a:lnB>
                      <a:noFill/>
                    </a:lnB>
                    <a:solidFill>
                      <a:srgbClr val="F2F2F2"/>
                    </a:solidFill>
                  </a:tcPr>
                </a:tc>
                <a:tc>
                  <a:txBody>
                    <a:bodyPr/>
                    <a:lstStyle/>
                    <a:p>
                      <a:pPr algn="ctr" fontAlgn="b"/>
                      <a:r>
                        <a:rPr lang="es-MX" sz="900" b="0" i="0" u="none" strike="noStrike" dirty="0">
                          <a:solidFill>
                            <a:srgbClr val="000000"/>
                          </a:solidFill>
                          <a:effectLst/>
                          <a:latin typeface="Calibri" panose="020F0502020204030204" pitchFamily="34" charset="0"/>
                        </a:rPr>
                        <a:t>21.5%</a:t>
                      </a:r>
                    </a:p>
                  </a:txBody>
                  <a:tcPr marL="7481" marR="7481" marT="7481" marB="0" anchor="b">
                    <a:lnL>
                      <a:noFill/>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solidFill>
                      <a:srgbClr val="F2F2F2"/>
                    </a:solidFill>
                  </a:tcPr>
                </a:tc>
                <a:tc>
                  <a:txBody>
                    <a:bodyPr/>
                    <a:lstStyle/>
                    <a:p>
                      <a:pPr algn="l" fontAlgn="b"/>
                      <a:r>
                        <a:rPr lang="es-MX" sz="900" b="0" i="0" u="none" strike="noStrike" dirty="0">
                          <a:solidFill>
                            <a:srgbClr val="000000"/>
                          </a:solidFill>
                          <a:effectLst/>
                          <a:latin typeface="Calibri" panose="020F0502020204030204" pitchFamily="34" charset="0"/>
                        </a:rPr>
                        <a:t> </a:t>
                      </a:r>
                    </a:p>
                  </a:txBody>
                  <a:tcPr marL="7481" marR="7481" marT="7481"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algn="ctr" fontAlgn="b"/>
                      <a:r>
                        <a:rPr lang="es-MX" sz="900" b="0" i="0" u="none" strike="noStrike" dirty="0">
                          <a:solidFill>
                            <a:srgbClr val="000000"/>
                          </a:solidFill>
                          <a:effectLst/>
                          <a:latin typeface="Calibri" panose="020F0502020204030204" pitchFamily="34" charset="0"/>
                        </a:rPr>
                        <a:t> </a:t>
                      </a:r>
                    </a:p>
                  </a:txBody>
                  <a:tcPr marL="7481" marR="7481" marT="7481" marB="0" anchor="b">
                    <a:lnL w="1270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a:noFill/>
                    </a:lnB>
                    <a:solidFill>
                      <a:srgbClr val="F2F2F2"/>
                    </a:solidFill>
                  </a:tcPr>
                </a:tc>
                <a:tc>
                  <a:txBody>
                    <a:bodyPr/>
                    <a:lstStyle/>
                    <a:p>
                      <a:pPr algn="ctr" fontAlgn="b"/>
                      <a:r>
                        <a:rPr lang="es-MX" sz="900" b="0" i="0" u="none" strike="noStrike" dirty="0">
                          <a:solidFill>
                            <a:srgbClr val="000000"/>
                          </a:solidFill>
                          <a:effectLst/>
                          <a:latin typeface="Calibri" panose="020F0502020204030204" pitchFamily="34" charset="0"/>
                        </a:rPr>
                        <a:t> </a:t>
                      </a:r>
                    </a:p>
                  </a:txBody>
                  <a:tcPr marL="7481" marR="7481" marT="7481" marB="0" anchor="b">
                    <a:lnL>
                      <a:noFill/>
                    </a:lnL>
                    <a:lnR>
                      <a:noFill/>
                    </a:lnR>
                    <a:lnT w="6350" cap="flat" cmpd="sng" algn="ctr">
                      <a:solidFill>
                        <a:srgbClr val="000000"/>
                      </a:solidFill>
                      <a:prstDash val="solid"/>
                      <a:round/>
                      <a:headEnd type="none" w="med" len="med"/>
                      <a:tailEnd type="none" w="med" len="med"/>
                    </a:lnT>
                    <a:lnB>
                      <a:noFill/>
                    </a:lnB>
                    <a:solidFill>
                      <a:srgbClr val="F2F2F2"/>
                    </a:solidFill>
                  </a:tcPr>
                </a:tc>
                <a:tc>
                  <a:txBody>
                    <a:bodyPr/>
                    <a:lstStyle/>
                    <a:p>
                      <a:pPr algn="ctr" fontAlgn="b"/>
                      <a:r>
                        <a:rPr lang="es-MX" sz="900" b="0" i="0" u="none" strike="noStrike" dirty="0">
                          <a:solidFill>
                            <a:srgbClr val="000000"/>
                          </a:solidFill>
                          <a:effectLst/>
                          <a:latin typeface="Calibri" panose="020F0502020204030204" pitchFamily="34" charset="0"/>
                        </a:rPr>
                        <a:t> </a:t>
                      </a:r>
                    </a:p>
                  </a:txBody>
                  <a:tcPr marL="7481" marR="7481" marT="7481" marB="0" anchor="b">
                    <a:lnL>
                      <a:noFill/>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solidFill>
                      <a:srgbClr val="F2F2F2"/>
                    </a:solidFill>
                  </a:tcPr>
                </a:tc>
                <a:extLst>
                  <a:ext uri="{0D108BD9-81ED-4DB2-BD59-A6C34878D82A}">
                    <a16:rowId xmlns="" xmlns:a16="http://schemas.microsoft.com/office/drawing/2014/main" val="1296474630"/>
                  </a:ext>
                </a:extLst>
              </a:tr>
              <a:tr h="170797">
                <a:tc>
                  <a:txBody>
                    <a:bodyPr/>
                    <a:lstStyle/>
                    <a:p>
                      <a:pPr algn="ctr" fontAlgn="b"/>
                      <a:r>
                        <a:rPr lang="es-MX" sz="900" b="0" i="0" u="none" strike="noStrike" dirty="0">
                          <a:solidFill>
                            <a:srgbClr val="000000"/>
                          </a:solidFill>
                          <a:effectLst/>
                          <a:latin typeface="Calibri" panose="020F0502020204030204" pitchFamily="34" charset="0"/>
                        </a:rPr>
                        <a:t> </a:t>
                      </a:r>
                    </a:p>
                  </a:txBody>
                  <a:tcPr marL="7481" marR="7481" marT="7481" marB="0" anchor="b">
                    <a:lnL w="12700" cap="flat" cmpd="sng" algn="ctr">
                      <a:solidFill>
                        <a:srgbClr val="000000"/>
                      </a:solidFill>
                      <a:prstDash val="solid"/>
                      <a:round/>
                      <a:headEnd type="none" w="med" len="med"/>
                      <a:tailEnd type="none" w="med" len="med"/>
                    </a:lnL>
                    <a:lnR>
                      <a:noFill/>
                    </a:lnR>
                    <a:lnT>
                      <a:noFill/>
                    </a:lnT>
                    <a:lnB>
                      <a:noFill/>
                    </a:lnB>
                    <a:solidFill>
                      <a:srgbClr val="FFFFFF"/>
                    </a:solidFill>
                  </a:tcPr>
                </a:tc>
                <a:tc>
                  <a:txBody>
                    <a:bodyPr/>
                    <a:lstStyle/>
                    <a:p>
                      <a:pPr algn="l" fontAlgn="b"/>
                      <a:r>
                        <a:rPr lang="es-MX" sz="900" b="0" i="0" u="none" strike="noStrike" dirty="0">
                          <a:solidFill>
                            <a:srgbClr val="000000"/>
                          </a:solidFill>
                          <a:effectLst/>
                          <a:latin typeface="Calibri" panose="020F0502020204030204" pitchFamily="34" charset="0"/>
                        </a:rPr>
                        <a:t> </a:t>
                      </a:r>
                    </a:p>
                  </a:txBody>
                  <a:tcPr marL="7481" marR="7481" marT="7481" marB="0" anchor="b">
                    <a:lnL>
                      <a:noFill/>
                    </a:lnL>
                    <a:lnR>
                      <a:noFill/>
                    </a:lnR>
                    <a:lnT>
                      <a:noFill/>
                    </a:lnT>
                    <a:lnB>
                      <a:noFill/>
                    </a:lnB>
                    <a:solidFill>
                      <a:srgbClr val="FFFFFF"/>
                    </a:solidFill>
                  </a:tcPr>
                </a:tc>
                <a:tc>
                  <a:txBody>
                    <a:bodyPr/>
                    <a:lstStyle/>
                    <a:p>
                      <a:pPr algn="ctr" fontAlgn="b"/>
                      <a:r>
                        <a:rPr lang="es-MX" sz="900" b="0" i="0" u="none" strike="noStrike" dirty="0">
                          <a:solidFill>
                            <a:srgbClr val="000000"/>
                          </a:solidFill>
                          <a:effectLst/>
                          <a:latin typeface="Calibri" panose="020F0502020204030204" pitchFamily="34" charset="0"/>
                        </a:rPr>
                        <a:t> </a:t>
                      </a:r>
                    </a:p>
                  </a:txBody>
                  <a:tcPr marL="7481" marR="7481" marT="7481" marB="0" anchor="b">
                    <a:lnL>
                      <a:noFill/>
                    </a:lnL>
                    <a:lnR>
                      <a:noFill/>
                    </a:lnR>
                    <a:lnT>
                      <a:noFill/>
                    </a:lnT>
                    <a:lnB>
                      <a:noFill/>
                    </a:lnB>
                    <a:solidFill>
                      <a:srgbClr val="FFFFFF"/>
                    </a:solidFill>
                  </a:tcPr>
                </a:tc>
                <a:tc>
                  <a:txBody>
                    <a:bodyPr/>
                    <a:lstStyle/>
                    <a:p>
                      <a:pPr algn="ctr" fontAlgn="b"/>
                      <a:r>
                        <a:rPr lang="es-MX" sz="900" b="0" i="0" u="none" strike="noStrike" dirty="0">
                          <a:solidFill>
                            <a:srgbClr val="000000"/>
                          </a:solidFill>
                          <a:effectLst/>
                          <a:latin typeface="Calibri" panose="020F0502020204030204" pitchFamily="34" charset="0"/>
                        </a:rPr>
                        <a:t> </a:t>
                      </a:r>
                    </a:p>
                  </a:txBody>
                  <a:tcPr marL="7481" marR="7481" marT="7481" marB="0" anchor="b">
                    <a:lnL>
                      <a:noFill/>
                    </a:lnL>
                    <a:lnR>
                      <a:noFill/>
                    </a:lnR>
                    <a:lnT>
                      <a:noFill/>
                    </a:lnT>
                    <a:lnB>
                      <a:noFill/>
                    </a:lnB>
                    <a:solidFill>
                      <a:srgbClr val="FFFFFF"/>
                    </a:solidFill>
                  </a:tcPr>
                </a:tc>
                <a:tc>
                  <a:txBody>
                    <a:bodyPr/>
                    <a:lstStyle/>
                    <a:p>
                      <a:pPr algn="ctr" fontAlgn="b"/>
                      <a:r>
                        <a:rPr lang="es-MX" sz="900" b="0" i="0" u="none" strike="noStrike" dirty="0">
                          <a:solidFill>
                            <a:srgbClr val="000000"/>
                          </a:solidFill>
                          <a:effectLst/>
                          <a:latin typeface="Calibri" panose="020F0502020204030204" pitchFamily="34" charset="0"/>
                        </a:rPr>
                        <a:t> </a:t>
                      </a:r>
                    </a:p>
                  </a:txBody>
                  <a:tcPr marL="7481" marR="7481" marT="7481" marB="0" anchor="b">
                    <a:lnL>
                      <a:noFill/>
                    </a:lnL>
                    <a:lnR w="1270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algn="l" fontAlgn="b"/>
                      <a:r>
                        <a:rPr lang="es-MX" sz="900" b="0" i="0" u="none" strike="noStrike" dirty="0">
                          <a:solidFill>
                            <a:srgbClr val="000000"/>
                          </a:solidFill>
                          <a:effectLst/>
                          <a:latin typeface="Calibri" panose="020F0502020204030204" pitchFamily="34" charset="0"/>
                        </a:rPr>
                        <a:t> </a:t>
                      </a:r>
                    </a:p>
                  </a:txBody>
                  <a:tcPr marL="7481" marR="7481" marT="7481"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algn="ctr" fontAlgn="b"/>
                      <a:r>
                        <a:rPr lang="es-MX" sz="900" b="0" i="0" u="none" strike="noStrike" dirty="0">
                          <a:solidFill>
                            <a:srgbClr val="000000"/>
                          </a:solidFill>
                          <a:effectLst/>
                          <a:latin typeface="Calibri" panose="020F0502020204030204" pitchFamily="34" charset="0"/>
                        </a:rPr>
                        <a:t> </a:t>
                      </a:r>
                    </a:p>
                  </a:txBody>
                  <a:tcPr marL="7481" marR="7481" marT="7481" marB="0" anchor="b">
                    <a:lnL w="12700" cap="flat" cmpd="sng" algn="ctr">
                      <a:solidFill>
                        <a:srgbClr val="000000"/>
                      </a:solidFill>
                      <a:prstDash val="solid"/>
                      <a:round/>
                      <a:headEnd type="none" w="med" len="med"/>
                      <a:tailEnd type="none" w="med" len="med"/>
                    </a:lnL>
                    <a:lnR>
                      <a:noFill/>
                    </a:lnR>
                    <a:lnT>
                      <a:noFill/>
                    </a:lnT>
                    <a:lnB>
                      <a:noFill/>
                    </a:lnB>
                    <a:solidFill>
                      <a:srgbClr val="FFFFFF"/>
                    </a:solidFill>
                  </a:tcPr>
                </a:tc>
                <a:tc>
                  <a:txBody>
                    <a:bodyPr/>
                    <a:lstStyle/>
                    <a:p>
                      <a:pPr algn="ctr" fontAlgn="b"/>
                      <a:r>
                        <a:rPr lang="es-MX" sz="900" b="0" i="0" u="none" strike="noStrike" dirty="0">
                          <a:solidFill>
                            <a:srgbClr val="000000"/>
                          </a:solidFill>
                          <a:effectLst/>
                          <a:latin typeface="Calibri" panose="020F0502020204030204" pitchFamily="34" charset="0"/>
                        </a:rPr>
                        <a:t> </a:t>
                      </a:r>
                    </a:p>
                  </a:txBody>
                  <a:tcPr marL="7481" marR="7481" marT="7481" marB="0" anchor="b">
                    <a:lnL>
                      <a:noFill/>
                    </a:lnL>
                    <a:lnR>
                      <a:noFill/>
                    </a:lnR>
                    <a:lnT>
                      <a:noFill/>
                    </a:lnT>
                    <a:lnB>
                      <a:noFill/>
                    </a:lnB>
                    <a:solidFill>
                      <a:srgbClr val="FFFFFF"/>
                    </a:solidFill>
                  </a:tcPr>
                </a:tc>
                <a:tc>
                  <a:txBody>
                    <a:bodyPr/>
                    <a:lstStyle/>
                    <a:p>
                      <a:pPr algn="ctr" fontAlgn="b"/>
                      <a:r>
                        <a:rPr lang="es-MX" sz="900" b="0" i="0" u="none" strike="noStrike" dirty="0">
                          <a:solidFill>
                            <a:srgbClr val="000000"/>
                          </a:solidFill>
                          <a:effectLst/>
                          <a:latin typeface="Calibri" panose="020F0502020204030204" pitchFamily="34" charset="0"/>
                        </a:rPr>
                        <a:t> </a:t>
                      </a:r>
                    </a:p>
                  </a:txBody>
                  <a:tcPr marL="7481" marR="7481" marT="7481" marB="0" anchor="b">
                    <a:lnL>
                      <a:noFill/>
                    </a:lnL>
                    <a:lnR w="12700" cap="flat" cmpd="sng" algn="ctr">
                      <a:solidFill>
                        <a:srgbClr val="000000"/>
                      </a:solidFill>
                      <a:prstDash val="solid"/>
                      <a:round/>
                      <a:headEnd type="none" w="med" len="med"/>
                      <a:tailEnd type="none" w="med" len="med"/>
                    </a:lnR>
                    <a:lnT>
                      <a:noFill/>
                    </a:lnT>
                    <a:lnB>
                      <a:noFill/>
                    </a:lnB>
                    <a:solidFill>
                      <a:srgbClr val="FFFFFF"/>
                    </a:solidFill>
                  </a:tcPr>
                </a:tc>
                <a:extLst>
                  <a:ext uri="{0D108BD9-81ED-4DB2-BD59-A6C34878D82A}">
                    <a16:rowId xmlns="" xmlns:a16="http://schemas.microsoft.com/office/drawing/2014/main" val="2091436582"/>
                  </a:ext>
                </a:extLst>
              </a:tr>
              <a:tr h="170797">
                <a:tc>
                  <a:txBody>
                    <a:bodyPr/>
                    <a:lstStyle/>
                    <a:p>
                      <a:pPr algn="ctr" fontAlgn="b"/>
                      <a:r>
                        <a:rPr lang="es-MX" sz="900" b="0" i="0" u="none" strike="noStrike" dirty="0">
                          <a:solidFill>
                            <a:srgbClr val="000000"/>
                          </a:solidFill>
                          <a:effectLst/>
                          <a:latin typeface="Calibri" panose="020F0502020204030204" pitchFamily="34" charset="0"/>
                        </a:rPr>
                        <a:t>1I_XLF_*</a:t>
                      </a:r>
                    </a:p>
                  </a:txBody>
                  <a:tcPr marL="7481" marR="7481" marT="7481" marB="0" anchor="b">
                    <a:lnL w="12700" cap="flat" cmpd="sng" algn="ctr">
                      <a:solidFill>
                        <a:srgbClr val="000000"/>
                      </a:solidFill>
                      <a:prstDash val="solid"/>
                      <a:round/>
                      <a:headEnd type="none" w="med" len="med"/>
                      <a:tailEnd type="none" w="med" len="med"/>
                    </a:lnL>
                    <a:lnR>
                      <a:noFill/>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ctr" fontAlgn="b"/>
                      <a:r>
                        <a:rPr lang="es-MX" sz="900" b="0" i="0" u="none" strike="noStrike" dirty="0">
                          <a:solidFill>
                            <a:srgbClr val="000000"/>
                          </a:solidFill>
                          <a:effectLst/>
                          <a:latin typeface="Calibri" panose="020F0502020204030204" pitchFamily="34" charset="0"/>
                        </a:rPr>
                        <a:t>Sector Financiero</a:t>
                      </a:r>
                    </a:p>
                  </a:txBody>
                  <a:tcPr marL="7481" marR="7481" marT="7481" marB="0" anchor="b">
                    <a:lnL>
                      <a:noFill/>
                    </a:lnL>
                    <a:lnR>
                      <a:noFill/>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ctr" fontAlgn="b"/>
                      <a:r>
                        <a:rPr lang="es-MX" sz="900" b="0" i="0" u="none" strike="noStrike" dirty="0">
                          <a:solidFill>
                            <a:srgbClr val="000000"/>
                          </a:solidFill>
                          <a:effectLst/>
                          <a:latin typeface="Calibri" panose="020F0502020204030204" pitchFamily="34" charset="0"/>
                        </a:rPr>
                        <a:t>58</a:t>
                      </a:r>
                    </a:p>
                  </a:txBody>
                  <a:tcPr marL="7481" marR="7481" marT="7481" marB="0" anchor="b">
                    <a:lnL>
                      <a:noFill/>
                    </a:lnL>
                    <a:lnR>
                      <a:noFill/>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ctr" fontAlgn="b"/>
                      <a:r>
                        <a:rPr lang="es-MX" sz="900" b="0" i="0" u="none" strike="noStrike" dirty="0">
                          <a:solidFill>
                            <a:srgbClr val="000000"/>
                          </a:solidFill>
                          <a:effectLst/>
                          <a:latin typeface="Calibri" panose="020F0502020204030204" pitchFamily="34" charset="0"/>
                        </a:rPr>
                        <a:t>0.0%</a:t>
                      </a:r>
                    </a:p>
                  </a:txBody>
                  <a:tcPr marL="7481" marR="7481" marT="7481" marB="0" anchor="b">
                    <a:lnL>
                      <a:noFill/>
                    </a:lnL>
                    <a:lnR>
                      <a:noFill/>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ctr" fontAlgn="b"/>
                      <a:r>
                        <a:rPr lang="es-MX" sz="900" b="0" i="0" u="none" strike="noStrike" dirty="0">
                          <a:solidFill>
                            <a:srgbClr val="000000"/>
                          </a:solidFill>
                          <a:effectLst/>
                          <a:latin typeface="Calibri" panose="020F0502020204030204" pitchFamily="34" charset="0"/>
                        </a:rPr>
                        <a:t>0.6%</a:t>
                      </a:r>
                    </a:p>
                  </a:txBody>
                  <a:tcPr marL="7481" marR="7481" marT="7481" marB="0" anchor="b">
                    <a:lnL>
                      <a:noFill/>
                    </a:lnL>
                    <a:lnR w="1270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l" fontAlgn="b"/>
                      <a:r>
                        <a:rPr lang="es-MX" sz="900" b="0" i="0" u="none" strike="noStrike" dirty="0">
                          <a:solidFill>
                            <a:srgbClr val="000000"/>
                          </a:solidFill>
                          <a:effectLst/>
                          <a:latin typeface="Calibri" panose="020F0502020204030204" pitchFamily="34" charset="0"/>
                        </a:rPr>
                        <a:t> </a:t>
                      </a:r>
                    </a:p>
                  </a:txBody>
                  <a:tcPr marL="7481" marR="7481" marT="7481"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algn="ctr" fontAlgn="b"/>
                      <a:r>
                        <a:rPr lang="es-MX" sz="900" b="0" i="0" u="none" strike="noStrike" dirty="0">
                          <a:solidFill>
                            <a:srgbClr val="000000"/>
                          </a:solidFill>
                          <a:effectLst/>
                          <a:latin typeface="Calibri" panose="020F0502020204030204" pitchFamily="34" charset="0"/>
                        </a:rPr>
                        <a:t>476.1</a:t>
                      </a:r>
                    </a:p>
                  </a:txBody>
                  <a:tcPr marL="7481" marR="7481" marT="7481" marB="0" anchor="b">
                    <a:lnL w="12700" cap="flat" cmpd="sng" algn="ctr">
                      <a:solidFill>
                        <a:srgbClr val="000000"/>
                      </a:solidFill>
                      <a:prstDash val="solid"/>
                      <a:round/>
                      <a:headEnd type="none" w="med" len="med"/>
                      <a:tailEnd type="none" w="med" len="med"/>
                    </a:lnL>
                    <a:lnR>
                      <a:noFill/>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ctr" fontAlgn="b"/>
                      <a:r>
                        <a:rPr lang="es-MX" sz="900" b="0" i="0" u="none" strike="noStrike" dirty="0">
                          <a:solidFill>
                            <a:srgbClr val="000000"/>
                          </a:solidFill>
                          <a:effectLst/>
                          <a:latin typeface="Calibri" panose="020F0502020204030204" pitchFamily="34" charset="0"/>
                        </a:rPr>
                        <a:t>448.2</a:t>
                      </a:r>
                    </a:p>
                  </a:txBody>
                  <a:tcPr marL="7481" marR="7481" marT="7481" marB="0" anchor="b">
                    <a:lnL>
                      <a:noFill/>
                    </a:lnL>
                    <a:lnR>
                      <a:noFill/>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ctr" fontAlgn="b"/>
                      <a:r>
                        <a:rPr lang="es-MX" sz="900" b="0" i="0" u="none" strike="noStrike" dirty="0">
                          <a:solidFill>
                            <a:srgbClr val="000000"/>
                          </a:solidFill>
                          <a:effectLst/>
                          <a:latin typeface="Calibri" panose="020F0502020204030204" pitchFamily="34" charset="0"/>
                        </a:rPr>
                        <a:t>-5.9%</a:t>
                      </a:r>
                    </a:p>
                  </a:txBody>
                  <a:tcPr marL="7481" marR="7481" marT="7481" marB="0" anchor="b">
                    <a:lnL>
                      <a:noFill/>
                    </a:lnL>
                    <a:lnR w="1270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solidFill>
                      <a:srgbClr val="F2F2F2"/>
                    </a:solidFill>
                  </a:tcPr>
                </a:tc>
                <a:extLst>
                  <a:ext uri="{0D108BD9-81ED-4DB2-BD59-A6C34878D82A}">
                    <a16:rowId xmlns="" xmlns:a16="http://schemas.microsoft.com/office/drawing/2014/main" val="118198723"/>
                  </a:ext>
                </a:extLst>
              </a:tr>
              <a:tr h="170797">
                <a:tc>
                  <a:txBody>
                    <a:bodyPr/>
                    <a:lstStyle/>
                    <a:p>
                      <a:pPr algn="ctr" fontAlgn="b"/>
                      <a:r>
                        <a:rPr lang="es-MX" sz="900" b="0" i="0" u="none" strike="noStrike" dirty="0">
                          <a:solidFill>
                            <a:srgbClr val="000000"/>
                          </a:solidFill>
                          <a:effectLst/>
                          <a:latin typeface="Calibri" panose="020F0502020204030204" pitchFamily="34" charset="0"/>
                        </a:rPr>
                        <a:t> </a:t>
                      </a:r>
                    </a:p>
                  </a:txBody>
                  <a:tcPr marL="7481" marR="7481" marT="7481" marB="0" anchor="b">
                    <a:lnL w="1270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a:noFill/>
                    </a:lnB>
                    <a:solidFill>
                      <a:srgbClr val="FFFFFF"/>
                    </a:solidFill>
                  </a:tcPr>
                </a:tc>
                <a:tc>
                  <a:txBody>
                    <a:bodyPr/>
                    <a:lstStyle/>
                    <a:p>
                      <a:pPr algn="l" fontAlgn="b"/>
                      <a:r>
                        <a:rPr lang="es-MX" sz="900" b="0" i="0" u="none" strike="noStrike" dirty="0">
                          <a:solidFill>
                            <a:srgbClr val="000000"/>
                          </a:solidFill>
                          <a:effectLst/>
                          <a:latin typeface="Calibri" panose="020F0502020204030204" pitchFamily="34" charset="0"/>
                        </a:rPr>
                        <a:t> </a:t>
                      </a:r>
                    </a:p>
                  </a:txBody>
                  <a:tcPr marL="7481" marR="7481" marT="7481" marB="0" anchor="b">
                    <a:lnL>
                      <a:noFill/>
                    </a:lnL>
                    <a:lnR>
                      <a:noFill/>
                    </a:lnR>
                    <a:lnT w="6350" cap="flat" cmpd="sng" algn="ctr">
                      <a:solidFill>
                        <a:srgbClr val="000000"/>
                      </a:solidFill>
                      <a:prstDash val="solid"/>
                      <a:round/>
                      <a:headEnd type="none" w="med" len="med"/>
                      <a:tailEnd type="none" w="med" len="med"/>
                    </a:lnT>
                    <a:lnB>
                      <a:noFill/>
                    </a:lnB>
                    <a:solidFill>
                      <a:srgbClr val="FFFFFF"/>
                    </a:solidFill>
                  </a:tcPr>
                </a:tc>
                <a:tc>
                  <a:txBody>
                    <a:bodyPr/>
                    <a:lstStyle/>
                    <a:p>
                      <a:pPr algn="ctr" fontAlgn="b"/>
                      <a:r>
                        <a:rPr lang="es-MX" sz="900" b="0" i="0" u="none" strike="noStrike" dirty="0">
                          <a:solidFill>
                            <a:srgbClr val="000000"/>
                          </a:solidFill>
                          <a:effectLst/>
                          <a:latin typeface="Calibri" panose="020F0502020204030204" pitchFamily="34" charset="0"/>
                        </a:rPr>
                        <a:t> </a:t>
                      </a:r>
                    </a:p>
                  </a:txBody>
                  <a:tcPr marL="7481" marR="7481" marT="7481" marB="0" anchor="b">
                    <a:lnL>
                      <a:noFill/>
                    </a:lnL>
                    <a:lnR>
                      <a:noFill/>
                    </a:lnR>
                    <a:lnT w="6350" cap="flat" cmpd="sng" algn="ctr">
                      <a:solidFill>
                        <a:srgbClr val="000000"/>
                      </a:solidFill>
                      <a:prstDash val="solid"/>
                      <a:round/>
                      <a:headEnd type="none" w="med" len="med"/>
                      <a:tailEnd type="none" w="med" len="med"/>
                    </a:lnT>
                    <a:lnB>
                      <a:noFill/>
                    </a:lnB>
                    <a:solidFill>
                      <a:srgbClr val="FFFFFF"/>
                    </a:solidFill>
                  </a:tcPr>
                </a:tc>
                <a:tc>
                  <a:txBody>
                    <a:bodyPr/>
                    <a:lstStyle/>
                    <a:p>
                      <a:pPr algn="ctr" fontAlgn="b"/>
                      <a:r>
                        <a:rPr lang="es-MX" sz="900" b="0" i="0" u="none" strike="noStrike" dirty="0">
                          <a:solidFill>
                            <a:srgbClr val="000000"/>
                          </a:solidFill>
                          <a:effectLst/>
                          <a:latin typeface="Calibri" panose="020F0502020204030204" pitchFamily="34" charset="0"/>
                        </a:rPr>
                        <a:t> </a:t>
                      </a:r>
                    </a:p>
                  </a:txBody>
                  <a:tcPr marL="7481" marR="7481" marT="7481" marB="0" anchor="b">
                    <a:lnL>
                      <a:noFill/>
                    </a:lnL>
                    <a:lnR>
                      <a:noFill/>
                    </a:lnR>
                    <a:lnT w="6350" cap="flat" cmpd="sng" algn="ctr">
                      <a:solidFill>
                        <a:srgbClr val="000000"/>
                      </a:solidFill>
                      <a:prstDash val="solid"/>
                      <a:round/>
                      <a:headEnd type="none" w="med" len="med"/>
                      <a:tailEnd type="none" w="med" len="med"/>
                    </a:lnT>
                    <a:lnB>
                      <a:noFill/>
                    </a:lnB>
                    <a:solidFill>
                      <a:srgbClr val="FFFFFF"/>
                    </a:solidFill>
                  </a:tcPr>
                </a:tc>
                <a:tc>
                  <a:txBody>
                    <a:bodyPr/>
                    <a:lstStyle/>
                    <a:p>
                      <a:pPr algn="ctr" fontAlgn="b"/>
                      <a:r>
                        <a:rPr lang="es-MX" sz="900" b="0" i="0" u="none" strike="noStrike" dirty="0">
                          <a:solidFill>
                            <a:srgbClr val="000000"/>
                          </a:solidFill>
                          <a:effectLst/>
                          <a:latin typeface="Calibri" panose="020F0502020204030204" pitchFamily="34" charset="0"/>
                        </a:rPr>
                        <a:t> </a:t>
                      </a:r>
                    </a:p>
                  </a:txBody>
                  <a:tcPr marL="7481" marR="7481" marT="7481" marB="0" anchor="b">
                    <a:lnL>
                      <a:noFill/>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solidFill>
                      <a:srgbClr val="FFFFFF"/>
                    </a:solidFill>
                  </a:tcPr>
                </a:tc>
                <a:tc>
                  <a:txBody>
                    <a:bodyPr/>
                    <a:lstStyle/>
                    <a:p>
                      <a:pPr algn="l" fontAlgn="b"/>
                      <a:r>
                        <a:rPr lang="es-MX" sz="900" b="0" i="0" u="none" strike="noStrike" dirty="0">
                          <a:solidFill>
                            <a:srgbClr val="000000"/>
                          </a:solidFill>
                          <a:effectLst/>
                          <a:latin typeface="Calibri" panose="020F0502020204030204" pitchFamily="34" charset="0"/>
                        </a:rPr>
                        <a:t> </a:t>
                      </a:r>
                    </a:p>
                  </a:txBody>
                  <a:tcPr marL="7481" marR="7481" marT="7481"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algn="ctr" fontAlgn="b"/>
                      <a:r>
                        <a:rPr lang="es-MX" sz="900" b="0" i="0" u="none" strike="noStrike" dirty="0">
                          <a:solidFill>
                            <a:srgbClr val="000000"/>
                          </a:solidFill>
                          <a:effectLst/>
                          <a:latin typeface="Calibri" panose="020F0502020204030204" pitchFamily="34" charset="0"/>
                        </a:rPr>
                        <a:t> </a:t>
                      </a:r>
                    </a:p>
                  </a:txBody>
                  <a:tcPr marL="7481" marR="7481" marT="7481" marB="0" anchor="b">
                    <a:lnL w="1270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a:noFill/>
                    </a:lnB>
                    <a:solidFill>
                      <a:srgbClr val="FFFFFF"/>
                    </a:solidFill>
                  </a:tcPr>
                </a:tc>
                <a:tc>
                  <a:txBody>
                    <a:bodyPr/>
                    <a:lstStyle/>
                    <a:p>
                      <a:pPr algn="ctr" fontAlgn="b"/>
                      <a:r>
                        <a:rPr lang="es-MX" sz="900" b="0" i="0" u="none" strike="noStrike" dirty="0">
                          <a:solidFill>
                            <a:srgbClr val="000000"/>
                          </a:solidFill>
                          <a:effectLst/>
                          <a:latin typeface="Calibri" panose="020F0502020204030204" pitchFamily="34" charset="0"/>
                        </a:rPr>
                        <a:t> </a:t>
                      </a:r>
                    </a:p>
                  </a:txBody>
                  <a:tcPr marL="7481" marR="7481" marT="7481" marB="0" anchor="b">
                    <a:lnL>
                      <a:noFill/>
                    </a:lnL>
                    <a:lnR>
                      <a:noFill/>
                    </a:lnR>
                    <a:lnT w="6350" cap="flat" cmpd="sng" algn="ctr">
                      <a:solidFill>
                        <a:srgbClr val="000000"/>
                      </a:solidFill>
                      <a:prstDash val="solid"/>
                      <a:round/>
                      <a:headEnd type="none" w="med" len="med"/>
                      <a:tailEnd type="none" w="med" len="med"/>
                    </a:lnT>
                    <a:lnB>
                      <a:noFill/>
                    </a:lnB>
                    <a:solidFill>
                      <a:srgbClr val="FFFFFF"/>
                    </a:solidFill>
                  </a:tcPr>
                </a:tc>
                <a:tc>
                  <a:txBody>
                    <a:bodyPr/>
                    <a:lstStyle/>
                    <a:p>
                      <a:pPr algn="ctr" fontAlgn="b"/>
                      <a:r>
                        <a:rPr lang="es-MX" sz="900" b="0" i="0" u="none" strike="noStrike" dirty="0">
                          <a:solidFill>
                            <a:srgbClr val="000000"/>
                          </a:solidFill>
                          <a:effectLst/>
                          <a:latin typeface="Calibri" panose="020F0502020204030204" pitchFamily="34" charset="0"/>
                        </a:rPr>
                        <a:t> </a:t>
                      </a:r>
                    </a:p>
                  </a:txBody>
                  <a:tcPr marL="7481" marR="7481" marT="7481" marB="0" anchor="b">
                    <a:lnL>
                      <a:noFill/>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solidFill>
                      <a:srgbClr val="FFFFFF"/>
                    </a:solidFill>
                  </a:tcPr>
                </a:tc>
                <a:extLst>
                  <a:ext uri="{0D108BD9-81ED-4DB2-BD59-A6C34878D82A}">
                    <a16:rowId xmlns="" xmlns:a16="http://schemas.microsoft.com/office/drawing/2014/main" val="1177678939"/>
                  </a:ext>
                </a:extLst>
              </a:tr>
              <a:tr h="170797">
                <a:tc>
                  <a:txBody>
                    <a:bodyPr/>
                    <a:lstStyle/>
                    <a:p>
                      <a:pPr algn="ctr" fontAlgn="b"/>
                      <a:r>
                        <a:rPr lang="es-MX" sz="900" b="0" i="0" u="none" strike="noStrike" dirty="0">
                          <a:solidFill>
                            <a:srgbClr val="000000"/>
                          </a:solidFill>
                          <a:effectLst/>
                          <a:latin typeface="Calibri" panose="020F0502020204030204" pitchFamily="34" charset="0"/>
                        </a:rPr>
                        <a:t>J_BSAN_S00706</a:t>
                      </a:r>
                    </a:p>
                  </a:txBody>
                  <a:tcPr marL="7481" marR="7481" marT="7481" marB="0" anchor="b">
                    <a:lnL w="12700" cap="flat" cmpd="sng" algn="ctr">
                      <a:solidFill>
                        <a:srgbClr val="000000"/>
                      </a:solidFill>
                      <a:prstDash val="solid"/>
                      <a:round/>
                      <a:headEnd type="none" w="med" len="med"/>
                      <a:tailEnd type="none" w="med" len="med"/>
                    </a:lnL>
                    <a:lnR>
                      <a:noFill/>
                    </a:lnR>
                    <a:lnT>
                      <a:noFill/>
                    </a:lnT>
                    <a:lnB>
                      <a:noFill/>
                    </a:lnB>
                    <a:solidFill>
                      <a:srgbClr val="F2F2F2"/>
                    </a:solidFill>
                  </a:tcPr>
                </a:tc>
                <a:tc>
                  <a:txBody>
                    <a:bodyPr/>
                    <a:lstStyle/>
                    <a:p>
                      <a:pPr algn="ctr" fontAlgn="b"/>
                      <a:r>
                        <a:rPr lang="es-MX" sz="900" b="0" i="0" u="none" strike="noStrike" dirty="0">
                          <a:solidFill>
                            <a:srgbClr val="000000"/>
                          </a:solidFill>
                          <a:effectLst/>
                          <a:latin typeface="Calibri" panose="020F0502020204030204" pitchFamily="34" charset="0"/>
                        </a:rPr>
                        <a:t>Dow Jones Index</a:t>
                      </a:r>
                    </a:p>
                  </a:txBody>
                  <a:tcPr marL="7481" marR="7481" marT="7481" marB="0" anchor="b">
                    <a:lnL>
                      <a:noFill/>
                    </a:lnL>
                    <a:lnR>
                      <a:noFill/>
                    </a:lnR>
                    <a:lnT>
                      <a:noFill/>
                    </a:lnT>
                    <a:lnB>
                      <a:noFill/>
                    </a:lnB>
                    <a:solidFill>
                      <a:srgbClr val="F2F2F2"/>
                    </a:solidFill>
                  </a:tcPr>
                </a:tc>
                <a:tc>
                  <a:txBody>
                    <a:bodyPr/>
                    <a:lstStyle/>
                    <a:p>
                      <a:pPr algn="ctr" fontAlgn="b"/>
                      <a:r>
                        <a:rPr lang="es-MX" sz="900" b="0" i="0" u="none" strike="noStrike" dirty="0">
                          <a:solidFill>
                            <a:srgbClr val="000000"/>
                          </a:solidFill>
                          <a:effectLst/>
                          <a:latin typeface="Calibri" panose="020F0502020204030204" pitchFamily="34" charset="0"/>
                        </a:rPr>
                        <a:t>165</a:t>
                      </a:r>
                    </a:p>
                  </a:txBody>
                  <a:tcPr marL="7481" marR="7481" marT="7481" marB="0" anchor="b">
                    <a:lnL>
                      <a:noFill/>
                    </a:lnL>
                    <a:lnR>
                      <a:noFill/>
                    </a:lnR>
                    <a:lnT>
                      <a:noFill/>
                    </a:lnT>
                    <a:lnB>
                      <a:noFill/>
                    </a:lnB>
                    <a:solidFill>
                      <a:srgbClr val="F2F2F2"/>
                    </a:solidFill>
                  </a:tcPr>
                </a:tc>
                <a:tc>
                  <a:txBody>
                    <a:bodyPr/>
                    <a:lstStyle/>
                    <a:p>
                      <a:pPr algn="ctr" fontAlgn="b"/>
                      <a:r>
                        <a:rPr lang="es-MX" sz="900" b="0" i="0" u="none" strike="noStrike" dirty="0">
                          <a:solidFill>
                            <a:srgbClr val="000000"/>
                          </a:solidFill>
                          <a:effectLst/>
                          <a:latin typeface="Calibri" panose="020F0502020204030204" pitchFamily="34" charset="0"/>
                        </a:rPr>
                        <a:t>0.1%</a:t>
                      </a:r>
                    </a:p>
                  </a:txBody>
                  <a:tcPr marL="7481" marR="7481" marT="7481" marB="0" anchor="b">
                    <a:lnL>
                      <a:noFill/>
                    </a:lnL>
                    <a:lnR>
                      <a:noFill/>
                    </a:lnR>
                    <a:lnT>
                      <a:noFill/>
                    </a:lnT>
                    <a:lnB>
                      <a:noFill/>
                    </a:lnB>
                    <a:solidFill>
                      <a:srgbClr val="F2F2F2"/>
                    </a:solidFill>
                  </a:tcPr>
                </a:tc>
                <a:tc>
                  <a:txBody>
                    <a:bodyPr/>
                    <a:lstStyle/>
                    <a:p>
                      <a:pPr algn="ctr" fontAlgn="b"/>
                      <a:r>
                        <a:rPr lang="es-MX" sz="900" b="0" i="0" u="none" strike="noStrike" dirty="0">
                          <a:solidFill>
                            <a:srgbClr val="000000"/>
                          </a:solidFill>
                          <a:effectLst/>
                          <a:latin typeface="Calibri" panose="020F0502020204030204" pitchFamily="34" charset="0"/>
                        </a:rPr>
                        <a:t>1.7%</a:t>
                      </a:r>
                    </a:p>
                  </a:txBody>
                  <a:tcPr marL="7481" marR="7481" marT="7481" marB="0" anchor="b">
                    <a:lnL>
                      <a:noFill/>
                    </a:lnL>
                    <a:lnR w="12700" cap="flat" cmpd="sng" algn="ctr">
                      <a:solidFill>
                        <a:srgbClr val="000000"/>
                      </a:solidFill>
                      <a:prstDash val="solid"/>
                      <a:round/>
                      <a:headEnd type="none" w="med" len="med"/>
                      <a:tailEnd type="none" w="med" len="med"/>
                    </a:lnR>
                    <a:lnT>
                      <a:noFill/>
                    </a:lnT>
                    <a:lnB>
                      <a:noFill/>
                    </a:lnB>
                    <a:solidFill>
                      <a:srgbClr val="F2F2F2"/>
                    </a:solidFill>
                  </a:tcPr>
                </a:tc>
                <a:tc>
                  <a:txBody>
                    <a:bodyPr/>
                    <a:lstStyle/>
                    <a:p>
                      <a:pPr algn="l" fontAlgn="b"/>
                      <a:r>
                        <a:rPr lang="es-MX" sz="900" b="0" i="0" u="none" strike="noStrike" dirty="0">
                          <a:solidFill>
                            <a:srgbClr val="000000"/>
                          </a:solidFill>
                          <a:effectLst/>
                          <a:latin typeface="Calibri" panose="020F0502020204030204" pitchFamily="34" charset="0"/>
                        </a:rPr>
                        <a:t> </a:t>
                      </a:r>
                    </a:p>
                  </a:txBody>
                  <a:tcPr marL="7481" marR="7481" marT="7481"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algn="ctr" fontAlgn="b"/>
                      <a:r>
                        <a:rPr lang="es-MX" sz="900" b="0" i="0" u="none" strike="noStrike" dirty="0">
                          <a:solidFill>
                            <a:srgbClr val="000000"/>
                          </a:solidFill>
                          <a:effectLst/>
                          <a:latin typeface="Calibri" panose="020F0502020204030204" pitchFamily="34" charset="0"/>
                        </a:rPr>
                        <a:t>100.0</a:t>
                      </a:r>
                    </a:p>
                  </a:txBody>
                  <a:tcPr marL="7481" marR="7481" marT="7481" marB="0" anchor="b">
                    <a:lnL w="12700" cap="flat" cmpd="sng" algn="ctr">
                      <a:solidFill>
                        <a:srgbClr val="000000"/>
                      </a:solidFill>
                      <a:prstDash val="solid"/>
                      <a:round/>
                      <a:headEnd type="none" w="med" len="med"/>
                      <a:tailEnd type="none" w="med" len="med"/>
                    </a:lnL>
                    <a:lnR>
                      <a:noFill/>
                    </a:lnR>
                    <a:lnT>
                      <a:noFill/>
                    </a:lnT>
                    <a:lnB>
                      <a:noFill/>
                    </a:lnB>
                    <a:solidFill>
                      <a:srgbClr val="F2F2F2"/>
                    </a:solidFill>
                  </a:tcPr>
                </a:tc>
                <a:tc>
                  <a:txBody>
                    <a:bodyPr/>
                    <a:lstStyle/>
                    <a:p>
                      <a:pPr algn="ctr" fontAlgn="b"/>
                      <a:r>
                        <a:rPr lang="es-MX" sz="900" b="0" i="0" u="none" strike="noStrike" dirty="0">
                          <a:solidFill>
                            <a:srgbClr val="000000"/>
                          </a:solidFill>
                          <a:effectLst/>
                          <a:latin typeface="Calibri" panose="020F0502020204030204" pitchFamily="34" charset="0"/>
                        </a:rPr>
                        <a:t>110.1</a:t>
                      </a:r>
                    </a:p>
                  </a:txBody>
                  <a:tcPr marL="7481" marR="7481" marT="7481" marB="0" anchor="b">
                    <a:lnL>
                      <a:noFill/>
                    </a:lnL>
                    <a:lnR>
                      <a:noFill/>
                    </a:lnR>
                    <a:lnT>
                      <a:noFill/>
                    </a:lnT>
                    <a:lnB>
                      <a:noFill/>
                    </a:lnB>
                    <a:solidFill>
                      <a:srgbClr val="F2F2F2"/>
                    </a:solidFill>
                  </a:tcPr>
                </a:tc>
                <a:tc>
                  <a:txBody>
                    <a:bodyPr/>
                    <a:lstStyle/>
                    <a:p>
                      <a:pPr algn="ctr" fontAlgn="b"/>
                      <a:r>
                        <a:rPr lang="es-MX" sz="900" b="0" i="0" u="none" strike="noStrike" dirty="0">
                          <a:solidFill>
                            <a:srgbClr val="000000"/>
                          </a:solidFill>
                          <a:effectLst/>
                          <a:latin typeface="Calibri" panose="020F0502020204030204" pitchFamily="34" charset="0"/>
                        </a:rPr>
                        <a:t>10.1%</a:t>
                      </a:r>
                    </a:p>
                  </a:txBody>
                  <a:tcPr marL="7481" marR="7481" marT="7481" marB="0" anchor="b">
                    <a:lnL>
                      <a:noFill/>
                    </a:lnL>
                    <a:lnR w="12700" cap="flat" cmpd="sng" algn="ctr">
                      <a:solidFill>
                        <a:srgbClr val="000000"/>
                      </a:solidFill>
                      <a:prstDash val="solid"/>
                      <a:round/>
                      <a:headEnd type="none" w="med" len="med"/>
                      <a:tailEnd type="none" w="med" len="med"/>
                    </a:lnR>
                    <a:lnT>
                      <a:noFill/>
                    </a:lnT>
                    <a:lnB>
                      <a:noFill/>
                    </a:lnB>
                    <a:solidFill>
                      <a:srgbClr val="F2F2F2"/>
                    </a:solidFill>
                  </a:tcPr>
                </a:tc>
                <a:extLst>
                  <a:ext uri="{0D108BD9-81ED-4DB2-BD59-A6C34878D82A}">
                    <a16:rowId xmlns="" xmlns:a16="http://schemas.microsoft.com/office/drawing/2014/main" val="3766832998"/>
                  </a:ext>
                </a:extLst>
              </a:tr>
              <a:tr h="170797">
                <a:tc>
                  <a:txBody>
                    <a:bodyPr/>
                    <a:lstStyle/>
                    <a:p>
                      <a:pPr algn="ctr" fontAlgn="b"/>
                      <a:r>
                        <a:rPr lang="es-MX" sz="900" b="0" i="0" u="none" strike="noStrike" dirty="0">
                          <a:solidFill>
                            <a:srgbClr val="000000"/>
                          </a:solidFill>
                          <a:effectLst/>
                          <a:latin typeface="Calibri" panose="020F0502020204030204" pitchFamily="34" charset="0"/>
                        </a:rPr>
                        <a:t>99_SCOTIAB_7-15</a:t>
                      </a:r>
                    </a:p>
                  </a:txBody>
                  <a:tcPr marL="7481" marR="7481" marT="7481" marB="0" anchor="b">
                    <a:lnL w="12700" cap="flat" cmpd="sng" algn="ctr">
                      <a:solidFill>
                        <a:srgbClr val="000000"/>
                      </a:solidFill>
                      <a:prstDash val="solid"/>
                      <a:round/>
                      <a:headEnd type="none" w="med" len="med"/>
                      <a:tailEnd type="none" w="med" len="med"/>
                    </a:lnL>
                    <a:lnR>
                      <a:noFill/>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ctr" fontAlgn="b"/>
                      <a:r>
                        <a:rPr lang="it-IT" sz="900" b="0" i="0" u="none" strike="noStrike">
                          <a:solidFill>
                            <a:srgbClr val="000000"/>
                          </a:solidFill>
                          <a:effectLst/>
                          <a:latin typeface="Calibri" panose="020F0502020204030204" pitchFamily="34" charset="0"/>
                        </a:rPr>
                        <a:t>Euro Stoxx 50/Fin. EUA</a:t>
                      </a:r>
                    </a:p>
                  </a:txBody>
                  <a:tcPr marL="7481" marR="7481" marT="7481" marB="0" anchor="b">
                    <a:lnL>
                      <a:noFill/>
                    </a:lnL>
                    <a:lnR>
                      <a:noFill/>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ctr" fontAlgn="b"/>
                      <a:r>
                        <a:rPr lang="es-MX" sz="900" b="0" i="0" u="none" strike="noStrike" dirty="0">
                          <a:solidFill>
                            <a:srgbClr val="000000"/>
                          </a:solidFill>
                          <a:effectLst/>
                          <a:latin typeface="Calibri" panose="020F0502020204030204" pitchFamily="34" charset="0"/>
                        </a:rPr>
                        <a:t>39</a:t>
                      </a:r>
                    </a:p>
                  </a:txBody>
                  <a:tcPr marL="7481" marR="7481" marT="7481" marB="0" anchor="b">
                    <a:lnL>
                      <a:noFill/>
                    </a:lnL>
                    <a:lnR>
                      <a:noFill/>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ctr" fontAlgn="b"/>
                      <a:r>
                        <a:rPr lang="es-MX" sz="900" b="0" i="0" u="none" strike="noStrike" dirty="0">
                          <a:solidFill>
                            <a:srgbClr val="000000"/>
                          </a:solidFill>
                          <a:effectLst/>
                          <a:latin typeface="Calibri" panose="020F0502020204030204" pitchFamily="34" charset="0"/>
                        </a:rPr>
                        <a:t>0.0%</a:t>
                      </a:r>
                    </a:p>
                  </a:txBody>
                  <a:tcPr marL="7481" marR="7481" marT="7481" marB="0" anchor="b">
                    <a:lnL>
                      <a:noFill/>
                    </a:lnL>
                    <a:lnR>
                      <a:noFill/>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ctr" fontAlgn="b"/>
                      <a:r>
                        <a:rPr lang="es-MX" sz="900" b="0" i="0" u="none" strike="noStrike" dirty="0">
                          <a:solidFill>
                            <a:srgbClr val="000000"/>
                          </a:solidFill>
                          <a:effectLst/>
                          <a:latin typeface="Calibri" panose="020F0502020204030204" pitchFamily="34" charset="0"/>
                        </a:rPr>
                        <a:t>0.4%</a:t>
                      </a:r>
                    </a:p>
                  </a:txBody>
                  <a:tcPr marL="7481" marR="7481" marT="7481" marB="0" anchor="b">
                    <a:lnL>
                      <a:noFill/>
                    </a:lnL>
                    <a:lnR w="1270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l" fontAlgn="b"/>
                      <a:r>
                        <a:rPr lang="es-MX" sz="900" b="0" i="0" u="none" strike="noStrike" dirty="0">
                          <a:solidFill>
                            <a:srgbClr val="000000"/>
                          </a:solidFill>
                          <a:effectLst/>
                          <a:latin typeface="Calibri" panose="020F0502020204030204" pitchFamily="34" charset="0"/>
                        </a:rPr>
                        <a:t> </a:t>
                      </a:r>
                    </a:p>
                  </a:txBody>
                  <a:tcPr marL="7481" marR="7481" marT="7481"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algn="ctr" fontAlgn="b"/>
                      <a:r>
                        <a:rPr lang="es-MX" sz="900" b="0" i="0" u="none" strike="noStrike" dirty="0">
                          <a:solidFill>
                            <a:srgbClr val="000000"/>
                          </a:solidFill>
                          <a:effectLst/>
                          <a:latin typeface="Calibri" panose="020F0502020204030204" pitchFamily="34" charset="0"/>
                        </a:rPr>
                        <a:t>101.0</a:t>
                      </a:r>
                    </a:p>
                  </a:txBody>
                  <a:tcPr marL="7481" marR="7481" marT="7481" marB="0" anchor="b">
                    <a:lnL w="12700" cap="flat" cmpd="sng" algn="ctr">
                      <a:solidFill>
                        <a:srgbClr val="000000"/>
                      </a:solidFill>
                      <a:prstDash val="solid"/>
                      <a:round/>
                      <a:headEnd type="none" w="med" len="med"/>
                      <a:tailEnd type="none" w="med" len="med"/>
                    </a:lnL>
                    <a:lnR>
                      <a:noFill/>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ctr" fontAlgn="b"/>
                      <a:r>
                        <a:rPr lang="es-MX" sz="900" b="0" i="0" u="none" strike="noStrike" dirty="0">
                          <a:solidFill>
                            <a:srgbClr val="000000"/>
                          </a:solidFill>
                          <a:effectLst/>
                          <a:latin typeface="Calibri" panose="020F0502020204030204" pitchFamily="34" charset="0"/>
                        </a:rPr>
                        <a:t>97.3</a:t>
                      </a:r>
                    </a:p>
                  </a:txBody>
                  <a:tcPr marL="7481" marR="7481" marT="7481" marB="0" anchor="b">
                    <a:lnL>
                      <a:noFill/>
                    </a:lnL>
                    <a:lnR>
                      <a:noFill/>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ctr" fontAlgn="b"/>
                      <a:r>
                        <a:rPr lang="es-MX" sz="900" b="0" i="0" u="none" strike="noStrike" dirty="0">
                          <a:solidFill>
                            <a:srgbClr val="000000"/>
                          </a:solidFill>
                          <a:effectLst/>
                          <a:latin typeface="Calibri" panose="020F0502020204030204" pitchFamily="34" charset="0"/>
                        </a:rPr>
                        <a:t>-3.6%</a:t>
                      </a:r>
                    </a:p>
                  </a:txBody>
                  <a:tcPr marL="7481" marR="7481" marT="7481" marB="0" anchor="b">
                    <a:lnL>
                      <a:noFill/>
                    </a:lnL>
                    <a:lnR w="1270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solidFill>
                      <a:srgbClr val="F2F2F2"/>
                    </a:solidFill>
                  </a:tcPr>
                </a:tc>
                <a:extLst>
                  <a:ext uri="{0D108BD9-81ED-4DB2-BD59-A6C34878D82A}">
                    <a16:rowId xmlns="" xmlns:a16="http://schemas.microsoft.com/office/drawing/2014/main" val="1037095414"/>
                  </a:ext>
                </a:extLst>
              </a:tr>
              <a:tr h="170797">
                <a:tc>
                  <a:txBody>
                    <a:bodyPr/>
                    <a:lstStyle/>
                    <a:p>
                      <a:pPr algn="ctr" fontAlgn="b"/>
                      <a:r>
                        <a:rPr lang="es-MX" sz="900" b="0" i="0" u="none" strike="noStrike" dirty="0">
                          <a:solidFill>
                            <a:srgbClr val="000000"/>
                          </a:solidFill>
                          <a:effectLst/>
                          <a:latin typeface="Calibri" panose="020F0502020204030204" pitchFamily="34" charset="0"/>
                        </a:rPr>
                        <a:t> </a:t>
                      </a:r>
                    </a:p>
                  </a:txBody>
                  <a:tcPr marL="7481" marR="7481" marT="7481" marB="0" anchor="b">
                    <a:lnL w="1270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a:noFill/>
                    </a:lnB>
                    <a:solidFill>
                      <a:srgbClr val="F2F2F2"/>
                    </a:solidFill>
                  </a:tcPr>
                </a:tc>
                <a:tc>
                  <a:txBody>
                    <a:bodyPr/>
                    <a:lstStyle/>
                    <a:p>
                      <a:pPr algn="ctr" fontAlgn="b"/>
                      <a:r>
                        <a:rPr lang="es-MX" sz="900" b="0" i="0" u="none" strike="noStrike" dirty="0">
                          <a:solidFill>
                            <a:srgbClr val="000000"/>
                          </a:solidFill>
                          <a:effectLst/>
                          <a:latin typeface="Calibri" panose="020F0502020204030204" pitchFamily="34" charset="0"/>
                        </a:rPr>
                        <a:t> </a:t>
                      </a:r>
                    </a:p>
                  </a:txBody>
                  <a:tcPr marL="7481" marR="7481" marT="7481" marB="0" anchor="b">
                    <a:lnL>
                      <a:noFill/>
                    </a:lnL>
                    <a:lnR>
                      <a:noFill/>
                    </a:lnR>
                    <a:lnT w="6350" cap="flat" cmpd="sng" algn="ctr">
                      <a:solidFill>
                        <a:srgbClr val="000000"/>
                      </a:solidFill>
                      <a:prstDash val="solid"/>
                      <a:round/>
                      <a:headEnd type="none" w="med" len="med"/>
                      <a:tailEnd type="none" w="med" len="med"/>
                    </a:lnT>
                    <a:lnB>
                      <a:noFill/>
                    </a:lnB>
                    <a:solidFill>
                      <a:srgbClr val="F2F2F2"/>
                    </a:solidFill>
                  </a:tcPr>
                </a:tc>
                <a:tc>
                  <a:txBody>
                    <a:bodyPr/>
                    <a:lstStyle/>
                    <a:p>
                      <a:pPr algn="ctr" fontAlgn="b"/>
                      <a:r>
                        <a:rPr lang="es-MX" sz="900" b="1" i="0" u="none" strike="noStrike" dirty="0">
                          <a:solidFill>
                            <a:srgbClr val="000000"/>
                          </a:solidFill>
                          <a:effectLst/>
                          <a:latin typeface="Calibri" panose="020F0502020204030204" pitchFamily="34" charset="0"/>
                        </a:rPr>
                        <a:t>204</a:t>
                      </a:r>
                    </a:p>
                  </a:txBody>
                  <a:tcPr marL="7481" marR="7481" marT="7481" marB="0" anchor="b">
                    <a:lnL>
                      <a:noFill/>
                    </a:lnL>
                    <a:lnR>
                      <a:noFill/>
                    </a:lnR>
                    <a:lnT w="6350" cap="flat" cmpd="sng" algn="ctr">
                      <a:solidFill>
                        <a:srgbClr val="000000"/>
                      </a:solidFill>
                      <a:prstDash val="solid"/>
                      <a:round/>
                      <a:headEnd type="none" w="med" len="med"/>
                      <a:tailEnd type="none" w="med" len="med"/>
                    </a:lnT>
                    <a:lnB>
                      <a:noFill/>
                    </a:lnB>
                    <a:solidFill>
                      <a:srgbClr val="F2F2F2"/>
                    </a:solidFill>
                  </a:tcPr>
                </a:tc>
                <a:tc>
                  <a:txBody>
                    <a:bodyPr/>
                    <a:lstStyle/>
                    <a:p>
                      <a:pPr algn="ctr" fontAlgn="b"/>
                      <a:r>
                        <a:rPr lang="es-MX" sz="900" b="0" i="0" u="none" strike="noStrike" dirty="0">
                          <a:solidFill>
                            <a:srgbClr val="000000"/>
                          </a:solidFill>
                          <a:effectLst/>
                          <a:latin typeface="Calibri" panose="020F0502020204030204" pitchFamily="34" charset="0"/>
                        </a:rPr>
                        <a:t>0.2%</a:t>
                      </a:r>
                    </a:p>
                  </a:txBody>
                  <a:tcPr marL="7481" marR="7481" marT="7481" marB="0" anchor="b">
                    <a:lnL>
                      <a:noFill/>
                    </a:lnL>
                    <a:lnR>
                      <a:noFill/>
                    </a:lnR>
                    <a:lnT w="6350" cap="flat" cmpd="sng" algn="ctr">
                      <a:solidFill>
                        <a:srgbClr val="000000"/>
                      </a:solidFill>
                      <a:prstDash val="solid"/>
                      <a:round/>
                      <a:headEnd type="none" w="med" len="med"/>
                      <a:tailEnd type="none" w="med" len="med"/>
                    </a:lnT>
                    <a:lnB>
                      <a:noFill/>
                    </a:lnB>
                    <a:solidFill>
                      <a:srgbClr val="F2F2F2"/>
                    </a:solidFill>
                  </a:tcPr>
                </a:tc>
                <a:tc>
                  <a:txBody>
                    <a:bodyPr/>
                    <a:lstStyle/>
                    <a:p>
                      <a:pPr algn="ctr" fontAlgn="b"/>
                      <a:r>
                        <a:rPr lang="es-MX" sz="900" b="0" i="0" u="none" strike="noStrike" dirty="0">
                          <a:solidFill>
                            <a:srgbClr val="000000"/>
                          </a:solidFill>
                          <a:effectLst/>
                          <a:latin typeface="Calibri" panose="020F0502020204030204" pitchFamily="34" charset="0"/>
                        </a:rPr>
                        <a:t>2.1%</a:t>
                      </a:r>
                    </a:p>
                  </a:txBody>
                  <a:tcPr marL="7481" marR="7481" marT="7481" marB="0" anchor="b">
                    <a:lnL>
                      <a:noFill/>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solidFill>
                      <a:srgbClr val="F2F2F2"/>
                    </a:solidFill>
                  </a:tcPr>
                </a:tc>
                <a:tc>
                  <a:txBody>
                    <a:bodyPr/>
                    <a:lstStyle/>
                    <a:p>
                      <a:pPr algn="l" fontAlgn="b"/>
                      <a:r>
                        <a:rPr lang="es-MX" sz="900" b="0" i="0" u="none" strike="noStrike" dirty="0">
                          <a:solidFill>
                            <a:srgbClr val="000000"/>
                          </a:solidFill>
                          <a:effectLst/>
                          <a:latin typeface="Calibri" panose="020F0502020204030204" pitchFamily="34" charset="0"/>
                        </a:rPr>
                        <a:t> </a:t>
                      </a:r>
                    </a:p>
                  </a:txBody>
                  <a:tcPr marL="7481" marR="7481" marT="7481"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algn="ctr" fontAlgn="b"/>
                      <a:r>
                        <a:rPr lang="es-MX" sz="900" b="0" i="0" u="none" strike="noStrike" dirty="0">
                          <a:solidFill>
                            <a:srgbClr val="000000"/>
                          </a:solidFill>
                          <a:effectLst/>
                          <a:latin typeface="Calibri" panose="020F0502020204030204" pitchFamily="34" charset="0"/>
                        </a:rPr>
                        <a:t> </a:t>
                      </a:r>
                    </a:p>
                  </a:txBody>
                  <a:tcPr marL="7481" marR="7481" marT="7481" marB="0" anchor="b">
                    <a:lnL w="1270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a:noFill/>
                    </a:lnB>
                    <a:solidFill>
                      <a:srgbClr val="F2F2F2"/>
                    </a:solidFill>
                  </a:tcPr>
                </a:tc>
                <a:tc>
                  <a:txBody>
                    <a:bodyPr/>
                    <a:lstStyle/>
                    <a:p>
                      <a:pPr algn="ctr" fontAlgn="b"/>
                      <a:r>
                        <a:rPr lang="es-MX" sz="900" b="0" i="0" u="none" strike="noStrike" dirty="0">
                          <a:solidFill>
                            <a:srgbClr val="000000"/>
                          </a:solidFill>
                          <a:effectLst/>
                          <a:latin typeface="Calibri" panose="020F0502020204030204" pitchFamily="34" charset="0"/>
                        </a:rPr>
                        <a:t> </a:t>
                      </a:r>
                    </a:p>
                  </a:txBody>
                  <a:tcPr marL="7481" marR="7481" marT="7481" marB="0" anchor="b">
                    <a:lnL>
                      <a:noFill/>
                    </a:lnL>
                    <a:lnR>
                      <a:noFill/>
                    </a:lnR>
                    <a:lnT w="6350" cap="flat" cmpd="sng" algn="ctr">
                      <a:solidFill>
                        <a:srgbClr val="000000"/>
                      </a:solidFill>
                      <a:prstDash val="solid"/>
                      <a:round/>
                      <a:headEnd type="none" w="med" len="med"/>
                      <a:tailEnd type="none" w="med" len="med"/>
                    </a:lnT>
                    <a:lnB>
                      <a:noFill/>
                    </a:lnB>
                    <a:solidFill>
                      <a:srgbClr val="F2F2F2"/>
                    </a:solidFill>
                  </a:tcPr>
                </a:tc>
                <a:tc>
                  <a:txBody>
                    <a:bodyPr/>
                    <a:lstStyle/>
                    <a:p>
                      <a:pPr algn="ctr" fontAlgn="b"/>
                      <a:r>
                        <a:rPr lang="es-MX" sz="900" b="0" i="0" u="none" strike="noStrike" dirty="0">
                          <a:solidFill>
                            <a:srgbClr val="000000"/>
                          </a:solidFill>
                          <a:effectLst/>
                          <a:latin typeface="Calibri" panose="020F0502020204030204" pitchFamily="34" charset="0"/>
                        </a:rPr>
                        <a:t> </a:t>
                      </a:r>
                    </a:p>
                  </a:txBody>
                  <a:tcPr marL="7481" marR="7481" marT="7481" marB="0" anchor="b">
                    <a:lnL>
                      <a:noFill/>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solidFill>
                      <a:srgbClr val="F2F2F2"/>
                    </a:solidFill>
                  </a:tcPr>
                </a:tc>
                <a:extLst>
                  <a:ext uri="{0D108BD9-81ED-4DB2-BD59-A6C34878D82A}">
                    <a16:rowId xmlns="" xmlns:a16="http://schemas.microsoft.com/office/drawing/2014/main" val="1181164372"/>
                  </a:ext>
                </a:extLst>
              </a:tr>
              <a:tr h="170797">
                <a:tc>
                  <a:txBody>
                    <a:bodyPr/>
                    <a:lstStyle/>
                    <a:p>
                      <a:pPr algn="ctr" fontAlgn="b"/>
                      <a:r>
                        <a:rPr lang="es-MX" sz="900" b="0" i="0" u="none" strike="noStrike" dirty="0">
                          <a:solidFill>
                            <a:srgbClr val="000000"/>
                          </a:solidFill>
                          <a:effectLst/>
                          <a:latin typeface="Calibri" panose="020F0502020204030204" pitchFamily="34" charset="0"/>
                        </a:rPr>
                        <a:t> </a:t>
                      </a:r>
                    </a:p>
                  </a:txBody>
                  <a:tcPr marL="7481" marR="7481" marT="7481" marB="0" anchor="b">
                    <a:lnL w="12700" cap="flat" cmpd="sng" algn="ctr">
                      <a:solidFill>
                        <a:srgbClr val="000000"/>
                      </a:solidFill>
                      <a:prstDash val="solid"/>
                      <a:round/>
                      <a:headEnd type="none" w="med" len="med"/>
                      <a:tailEnd type="none" w="med" len="med"/>
                    </a:lnL>
                    <a:lnR>
                      <a:noFill/>
                    </a:lnR>
                    <a:lnT>
                      <a:noFill/>
                    </a:lnT>
                    <a:lnB>
                      <a:noFill/>
                    </a:lnB>
                    <a:solidFill>
                      <a:srgbClr val="FFFFFF"/>
                    </a:solidFill>
                  </a:tcPr>
                </a:tc>
                <a:tc>
                  <a:txBody>
                    <a:bodyPr/>
                    <a:lstStyle/>
                    <a:p>
                      <a:pPr algn="l" fontAlgn="b"/>
                      <a:r>
                        <a:rPr lang="es-MX" sz="900" b="0" i="0" u="none" strike="noStrike" dirty="0">
                          <a:solidFill>
                            <a:srgbClr val="000000"/>
                          </a:solidFill>
                          <a:effectLst/>
                          <a:latin typeface="Calibri" panose="020F0502020204030204" pitchFamily="34" charset="0"/>
                        </a:rPr>
                        <a:t> </a:t>
                      </a:r>
                    </a:p>
                  </a:txBody>
                  <a:tcPr marL="7481" marR="7481" marT="7481" marB="0" anchor="b">
                    <a:lnL>
                      <a:noFill/>
                    </a:lnL>
                    <a:lnR>
                      <a:noFill/>
                    </a:lnR>
                    <a:lnT>
                      <a:noFill/>
                    </a:lnT>
                    <a:lnB>
                      <a:noFill/>
                    </a:lnB>
                    <a:solidFill>
                      <a:srgbClr val="FFFFFF"/>
                    </a:solidFill>
                  </a:tcPr>
                </a:tc>
                <a:tc>
                  <a:txBody>
                    <a:bodyPr/>
                    <a:lstStyle/>
                    <a:p>
                      <a:pPr algn="ctr" fontAlgn="b"/>
                      <a:r>
                        <a:rPr lang="es-MX" sz="900" b="0" i="0" u="none" strike="noStrike" dirty="0">
                          <a:solidFill>
                            <a:srgbClr val="000000"/>
                          </a:solidFill>
                          <a:effectLst/>
                          <a:latin typeface="Calibri" panose="020F0502020204030204" pitchFamily="34" charset="0"/>
                        </a:rPr>
                        <a:t> </a:t>
                      </a:r>
                    </a:p>
                  </a:txBody>
                  <a:tcPr marL="7481" marR="7481" marT="7481" marB="0" anchor="b">
                    <a:lnL>
                      <a:noFill/>
                    </a:lnL>
                    <a:lnR>
                      <a:noFill/>
                    </a:lnR>
                    <a:lnT>
                      <a:noFill/>
                    </a:lnT>
                    <a:lnB>
                      <a:noFill/>
                    </a:lnB>
                    <a:solidFill>
                      <a:srgbClr val="FFFFFF"/>
                    </a:solidFill>
                  </a:tcPr>
                </a:tc>
                <a:tc>
                  <a:txBody>
                    <a:bodyPr/>
                    <a:lstStyle/>
                    <a:p>
                      <a:pPr algn="ctr" fontAlgn="b"/>
                      <a:r>
                        <a:rPr lang="es-MX" sz="900" b="0" i="0" u="none" strike="noStrike" dirty="0">
                          <a:solidFill>
                            <a:srgbClr val="000000"/>
                          </a:solidFill>
                          <a:effectLst/>
                          <a:latin typeface="Calibri" panose="020F0502020204030204" pitchFamily="34" charset="0"/>
                        </a:rPr>
                        <a:t> </a:t>
                      </a:r>
                    </a:p>
                  </a:txBody>
                  <a:tcPr marL="7481" marR="7481" marT="7481" marB="0" anchor="b">
                    <a:lnL>
                      <a:noFill/>
                    </a:lnL>
                    <a:lnR>
                      <a:noFill/>
                    </a:lnR>
                    <a:lnT>
                      <a:noFill/>
                    </a:lnT>
                    <a:lnB>
                      <a:noFill/>
                    </a:lnB>
                    <a:solidFill>
                      <a:srgbClr val="FFFFFF"/>
                    </a:solidFill>
                  </a:tcPr>
                </a:tc>
                <a:tc>
                  <a:txBody>
                    <a:bodyPr/>
                    <a:lstStyle/>
                    <a:p>
                      <a:pPr algn="ctr" fontAlgn="b"/>
                      <a:r>
                        <a:rPr lang="es-MX" sz="900" b="0" i="0" u="none" strike="noStrike" dirty="0">
                          <a:solidFill>
                            <a:srgbClr val="000000"/>
                          </a:solidFill>
                          <a:effectLst/>
                          <a:latin typeface="Calibri" panose="020F0502020204030204" pitchFamily="34" charset="0"/>
                        </a:rPr>
                        <a:t> </a:t>
                      </a:r>
                    </a:p>
                  </a:txBody>
                  <a:tcPr marL="7481" marR="7481" marT="7481" marB="0" anchor="b">
                    <a:lnL>
                      <a:noFill/>
                    </a:lnL>
                    <a:lnR w="1270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algn="l" fontAlgn="b"/>
                      <a:r>
                        <a:rPr lang="es-MX" sz="900" b="0" i="0" u="none" strike="noStrike" dirty="0">
                          <a:solidFill>
                            <a:srgbClr val="000000"/>
                          </a:solidFill>
                          <a:effectLst/>
                          <a:latin typeface="Calibri" panose="020F0502020204030204" pitchFamily="34" charset="0"/>
                        </a:rPr>
                        <a:t> </a:t>
                      </a:r>
                    </a:p>
                  </a:txBody>
                  <a:tcPr marL="7481" marR="7481" marT="7481"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algn="ctr" fontAlgn="b"/>
                      <a:r>
                        <a:rPr lang="es-MX" sz="900" b="0" i="0" u="none" strike="noStrike" dirty="0">
                          <a:solidFill>
                            <a:srgbClr val="000000"/>
                          </a:solidFill>
                          <a:effectLst/>
                          <a:latin typeface="Calibri" panose="020F0502020204030204" pitchFamily="34" charset="0"/>
                        </a:rPr>
                        <a:t> </a:t>
                      </a:r>
                    </a:p>
                  </a:txBody>
                  <a:tcPr marL="7481" marR="7481" marT="7481" marB="0" anchor="b">
                    <a:lnL w="12700" cap="flat" cmpd="sng" algn="ctr">
                      <a:solidFill>
                        <a:srgbClr val="000000"/>
                      </a:solidFill>
                      <a:prstDash val="solid"/>
                      <a:round/>
                      <a:headEnd type="none" w="med" len="med"/>
                      <a:tailEnd type="none" w="med" len="med"/>
                    </a:lnL>
                    <a:lnR>
                      <a:noFill/>
                    </a:lnR>
                    <a:lnT>
                      <a:noFill/>
                    </a:lnT>
                    <a:lnB>
                      <a:noFill/>
                    </a:lnB>
                    <a:solidFill>
                      <a:srgbClr val="FFFFFF"/>
                    </a:solidFill>
                  </a:tcPr>
                </a:tc>
                <a:tc>
                  <a:txBody>
                    <a:bodyPr/>
                    <a:lstStyle/>
                    <a:p>
                      <a:pPr algn="ctr" fontAlgn="b"/>
                      <a:r>
                        <a:rPr lang="es-MX" sz="900" b="0" i="0" u="none" strike="noStrike" dirty="0">
                          <a:solidFill>
                            <a:srgbClr val="000000"/>
                          </a:solidFill>
                          <a:effectLst/>
                          <a:latin typeface="Calibri" panose="020F0502020204030204" pitchFamily="34" charset="0"/>
                        </a:rPr>
                        <a:t> </a:t>
                      </a:r>
                    </a:p>
                  </a:txBody>
                  <a:tcPr marL="7481" marR="7481" marT="7481" marB="0" anchor="b">
                    <a:lnL>
                      <a:noFill/>
                    </a:lnL>
                    <a:lnR>
                      <a:noFill/>
                    </a:lnR>
                    <a:lnT>
                      <a:noFill/>
                    </a:lnT>
                    <a:lnB>
                      <a:noFill/>
                    </a:lnB>
                    <a:solidFill>
                      <a:srgbClr val="FFFFFF"/>
                    </a:solidFill>
                  </a:tcPr>
                </a:tc>
                <a:tc>
                  <a:txBody>
                    <a:bodyPr/>
                    <a:lstStyle/>
                    <a:p>
                      <a:pPr algn="ctr" fontAlgn="b"/>
                      <a:r>
                        <a:rPr lang="es-MX" sz="900" b="0" i="0" u="none" strike="noStrike" dirty="0">
                          <a:solidFill>
                            <a:srgbClr val="000000"/>
                          </a:solidFill>
                          <a:effectLst/>
                          <a:latin typeface="Calibri" panose="020F0502020204030204" pitchFamily="34" charset="0"/>
                        </a:rPr>
                        <a:t> </a:t>
                      </a:r>
                    </a:p>
                  </a:txBody>
                  <a:tcPr marL="7481" marR="7481" marT="7481" marB="0" anchor="b">
                    <a:lnL>
                      <a:noFill/>
                    </a:lnL>
                    <a:lnR w="12700" cap="flat" cmpd="sng" algn="ctr">
                      <a:solidFill>
                        <a:srgbClr val="000000"/>
                      </a:solidFill>
                      <a:prstDash val="solid"/>
                      <a:round/>
                      <a:headEnd type="none" w="med" len="med"/>
                      <a:tailEnd type="none" w="med" len="med"/>
                    </a:lnR>
                    <a:lnT>
                      <a:noFill/>
                    </a:lnT>
                    <a:lnB>
                      <a:noFill/>
                    </a:lnB>
                    <a:solidFill>
                      <a:srgbClr val="FFFFFF"/>
                    </a:solidFill>
                  </a:tcPr>
                </a:tc>
                <a:extLst>
                  <a:ext uri="{0D108BD9-81ED-4DB2-BD59-A6C34878D82A}">
                    <a16:rowId xmlns="" xmlns:a16="http://schemas.microsoft.com/office/drawing/2014/main" val="935213862"/>
                  </a:ext>
                </a:extLst>
              </a:tr>
              <a:tr h="179337">
                <a:tc>
                  <a:txBody>
                    <a:bodyPr/>
                    <a:lstStyle/>
                    <a:p>
                      <a:pPr algn="ctr" fontAlgn="b"/>
                      <a:r>
                        <a:rPr lang="es-MX" sz="900" b="0" i="0" u="none" strike="noStrike" dirty="0">
                          <a:solidFill>
                            <a:srgbClr val="000000"/>
                          </a:solidFill>
                          <a:effectLst/>
                          <a:latin typeface="Calibri" panose="020F0502020204030204" pitchFamily="34" charset="0"/>
                        </a:rPr>
                        <a:t>Total</a:t>
                      </a:r>
                    </a:p>
                  </a:txBody>
                  <a:tcPr marL="7481" marR="7481" marT="7481" marB="0" anchor="b">
                    <a:lnL w="12700" cap="flat" cmpd="sng" algn="ctr">
                      <a:solidFill>
                        <a:srgbClr val="000000"/>
                      </a:solidFill>
                      <a:prstDash val="solid"/>
                      <a:round/>
                      <a:headEnd type="none" w="med" len="med"/>
                      <a:tailEnd type="none" w="med" len="med"/>
                    </a:lnL>
                    <a:lnR>
                      <a:noFill/>
                    </a:lnR>
                    <a:lnT>
                      <a:noFill/>
                    </a:lnT>
                    <a:lnB w="12700" cap="flat" cmpd="sng" algn="ctr">
                      <a:solidFill>
                        <a:srgbClr val="000000"/>
                      </a:solidFill>
                      <a:prstDash val="solid"/>
                      <a:round/>
                      <a:headEnd type="none" w="med" len="med"/>
                      <a:tailEnd type="none" w="med" len="med"/>
                    </a:lnB>
                    <a:solidFill>
                      <a:srgbClr val="F2F2F2"/>
                    </a:solidFill>
                  </a:tcPr>
                </a:tc>
                <a:tc>
                  <a:txBody>
                    <a:bodyPr/>
                    <a:lstStyle/>
                    <a:p>
                      <a:pPr algn="l" fontAlgn="b"/>
                      <a:r>
                        <a:rPr lang="es-MX" sz="900" b="0" i="0" u="none" strike="noStrike" dirty="0">
                          <a:solidFill>
                            <a:srgbClr val="000000"/>
                          </a:solidFill>
                          <a:effectLst/>
                          <a:latin typeface="Calibri" panose="020F0502020204030204" pitchFamily="34" charset="0"/>
                        </a:rPr>
                        <a:t> </a:t>
                      </a:r>
                    </a:p>
                  </a:txBody>
                  <a:tcPr marL="7481" marR="7481" marT="7481" marB="0" anchor="b">
                    <a:lnL>
                      <a:noFill/>
                    </a:lnL>
                    <a:lnR>
                      <a:noFill/>
                    </a:lnR>
                    <a:lnT>
                      <a:noFill/>
                    </a:lnT>
                    <a:lnB w="12700" cap="flat" cmpd="sng" algn="ctr">
                      <a:solidFill>
                        <a:srgbClr val="000000"/>
                      </a:solidFill>
                      <a:prstDash val="solid"/>
                      <a:round/>
                      <a:headEnd type="none" w="med" len="med"/>
                      <a:tailEnd type="none" w="med" len="med"/>
                    </a:lnB>
                    <a:solidFill>
                      <a:srgbClr val="F2F2F2"/>
                    </a:solidFill>
                  </a:tcPr>
                </a:tc>
                <a:tc>
                  <a:txBody>
                    <a:bodyPr/>
                    <a:lstStyle/>
                    <a:p>
                      <a:pPr algn="ctr" fontAlgn="b"/>
                      <a:r>
                        <a:rPr lang="es-MX" sz="900" b="1" i="0" u="none" strike="noStrike" dirty="0">
                          <a:solidFill>
                            <a:srgbClr val="000000"/>
                          </a:solidFill>
                          <a:effectLst/>
                          <a:latin typeface="Calibri" panose="020F0502020204030204" pitchFamily="34" charset="0"/>
                        </a:rPr>
                        <a:t>2,318</a:t>
                      </a:r>
                    </a:p>
                  </a:txBody>
                  <a:tcPr marL="7481" marR="7481" marT="7481" marB="0" anchor="b">
                    <a:lnL>
                      <a:noFill/>
                    </a:lnL>
                    <a:lnR>
                      <a:noFill/>
                    </a:lnR>
                    <a:lnT>
                      <a:noFill/>
                    </a:lnT>
                    <a:lnB w="12700" cap="flat" cmpd="sng" algn="ctr">
                      <a:solidFill>
                        <a:srgbClr val="000000"/>
                      </a:solidFill>
                      <a:prstDash val="solid"/>
                      <a:round/>
                      <a:headEnd type="none" w="med" len="med"/>
                      <a:tailEnd type="none" w="med" len="med"/>
                    </a:lnB>
                    <a:solidFill>
                      <a:srgbClr val="F2F2F2"/>
                    </a:solidFill>
                  </a:tcPr>
                </a:tc>
                <a:tc>
                  <a:txBody>
                    <a:bodyPr/>
                    <a:lstStyle/>
                    <a:p>
                      <a:pPr algn="ctr" fontAlgn="b"/>
                      <a:r>
                        <a:rPr lang="es-MX" sz="900" b="0" i="0" u="none" strike="noStrike" dirty="0">
                          <a:solidFill>
                            <a:srgbClr val="000000"/>
                          </a:solidFill>
                          <a:effectLst/>
                          <a:latin typeface="Calibri" panose="020F0502020204030204" pitchFamily="34" charset="0"/>
                        </a:rPr>
                        <a:t>1.9%</a:t>
                      </a:r>
                    </a:p>
                  </a:txBody>
                  <a:tcPr marL="7481" marR="7481" marT="7481" marB="0" anchor="b">
                    <a:lnL>
                      <a:noFill/>
                    </a:lnL>
                    <a:lnR>
                      <a:noFill/>
                    </a:lnR>
                    <a:lnT>
                      <a:noFill/>
                    </a:lnT>
                    <a:lnB w="12700" cap="flat" cmpd="sng" algn="ctr">
                      <a:solidFill>
                        <a:srgbClr val="000000"/>
                      </a:solidFill>
                      <a:prstDash val="solid"/>
                      <a:round/>
                      <a:headEnd type="none" w="med" len="med"/>
                      <a:tailEnd type="none" w="med" len="med"/>
                    </a:lnB>
                    <a:solidFill>
                      <a:srgbClr val="F2F2F2"/>
                    </a:solidFill>
                  </a:tcPr>
                </a:tc>
                <a:tc>
                  <a:txBody>
                    <a:bodyPr/>
                    <a:lstStyle/>
                    <a:p>
                      <a:pPr algn="ctr" fontAlgn="b"/>
                      <a:r>
                        <a:rPr lang="es-MX" sz="900" b="0" i="0" u="none" strike="noStrike" dirty="0">
                          <a:solidFill>
                            <a:srgbClr val="000000"/>
                          </a:solidFill>
                          <a:effectLst/>
                          <a:latin typeface="Calibri" panose="020F0502020204030204" pitchFamily="34" charset="0"/>
                        </a:rPr>
                        <a:t>24.3%</a:t>
                      </a:r>
                    </a:p>
                  </a:txBody>
                  <a:tcPr marL="7481" marR="7481" marT="7481" marB="0" anchor="b">
                    <a:lnL>
                      <a:noFill/>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solidFill>
                      <a:srgbClr val="F2F2F2"/>
                    </a:solidFill>
                  </a:tcPr>
                </a:tc>
                <a:tc>
                  <a:txBody>
                    <a:bodyPr/>
                    <a:lstStyle/>
                    <a:p>
                      <a:pPr algn="l" fontAlgn="b"/>
                      <a:r>
                        <a:rPr lang="es-MX" sz="900" b="0" i="0" u="none" strike="noStrike" dirty="0">
                          <a:solidFill>
                            <a:srgbClr val="000000"/>
                          </a:solidFill>
                          <a:effectLst/>
                          <a:latin typeface="Calibri" panose="020F0502020204030204" pitchFamily="34" charset="0"/>
                        </a:rPr>
                        <a:t> </a:t>
                      </a:r>
                    </a:p>
                  </a:txBody>
                  <a:tcPr marL="7481" marR="7481" marT="7481"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algn="ctr" fontAlgn="b"/>
                      <a:r>
                        <a:rPr lang="es-MX" sz="900" b="0" i="0" u="none" strike="noStrike" dirty="0">
                          <a:solidFill>
                            <a:srgbClr val="000000"/>
                          </a:solidFill>
                          <a:effectLst/>
                          <a:latin typeface="Calibri" panose="020F0502020204030204" pitchFamily="34" charset="0"/>
                        </a:rPr>
                        <a:t> </a:t>
                      </a:r>
                    </a:p>
                  </a:txBody>
                  <a:tcPr marL="7481" marR="7481" marT="7481" marB="0" anchor="b">
                    <a:lnL w="12700" cap="flat" cmpd="sng" algn="ctr">
                      <a:solidFill>
                        <a:srgbClr val="000000"/>
                      </a:solidFill>
                      <a:prstDash val="solid"/>
                      <a:round/>
                      <a:headEnd type="none" w="med" len="med"/>
                      <a:tailEnd type="none" w="med" len="med"/>
                    </a:lnL>
                    <a:lnR>
                      <a:noFill/>
                    </a:lnR>
                    <a:lnT>
                      <a:noFill/>
                    </a:lnT>
                    <a:lnB w="12700" cap="flat" cmpd="sng" algn="ctr">
                      <a:solidFill>
                        <a:srgbClr val="000000"/>
                      </a:solidFill>
                      <a:prstDash val="solid"/>
                      <a:round/>
                      <a:headEnd type="none" w="med" len="med"/>
                      <a:tailEnd type="none" w="med" len="med"/>
                    </a:lnB>
                    <a:solidFill>
                      <a:srgbClr val="F2F2F2"/>
                    </a:solidFill>
                  </a:tcPr>
                </a:tc>
                <a:tc>
                  <a:txBody>
                    <a:bodyPr/>
                    <a:lstStyle/>
                    <a:p>
                      <a:pPr algn="ctr" fontAlgn="b"/>
                      <a:r>
                        <a:rPr lang="es-MX" sz="900" b="0" i="0" u="none" strike="noStrike" dirty="0">
                          <a:solidFill>
                            <a:srgbClr val="000000"/>
                          </a:solidFill>
                          <a:effectLst/>
                          <a:latin typeface="Calibri" panose="020F0502020204030204" pitchFamily="34" charset="0"/>
                        </a:rPr>
                        <a:t> </a:t>
                      </a:r>
                    </a:p>
                  </a:txBody>
                  <a:tcPr marL="7481" marR="7481" marT="7481" marB="0" anchor="b">
                    <a:lnL>
                      <a:noFill/>
                    </a:lnL>
                    <a:lnR>
                      <a:noFill/>
                    </a:lnR>
                    <a:lnT>
                      <a:noFill/>
                    </a:lnT>
                    <a:lnB w="12700" cap="flat" cmpd="sng" algn="ctr">
                      <a:solidFill>
                        <a:srgbClr val="000000"/>
                      </a:solidFill>
                      <a:prstDash val="solid"/>
                      <a:round/>
                      <a:headEnd type="none" w="med" len="med"/>
                      <a:tailEnd type="none" w="med" len="med"/>
                    </a:lnB>
                    <a:solidFill>
                      <a:srgbClr val="F2F2F2"/>
                    </a:solidFill>
                  </a:tcPr>
                </a:tc>
                <a:tc>
                  <a:txBody>
                    <a:bodyPr/>
                    <a:lstStyle/>
                    <a:p>
                      <a:pPr algn="ctr" fontAlgn="b"/>
                      <a:r>
                        <a:rPr lang="es-MX" sz="900" b="0" i="0" u="none" strike="noStrike" dirty="0">
                          <a:solidFill>
                            <a:srgbClr val="000000"/>
                          </a:solidFill>
                          <a:effectLst/>
                          <a:latin typeface="Calibri" panose="020F0502020204030204" pitchFamily="34" charset="0"/>
                        </a:rPr>
                        <a:t> </a:t>
                      </a:r>
                    </a:p>
                  </a:txBody>
                  <a:tcPr marL="7481" marR="7481" marT="7481" marB="0" anchor="b">
                    <a:lnL>
                      <a:noFill/>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solidFill>
                      <a:srgbClr val="F2F2F2"/>
                    </a:solidFill>
                  </a:tcPr>
                </a:tc>
                <a:extLst>
                  <a:ext uri="{0D108BD9-81ED-4DB2-BD59-A6C34878D82A}">
                    <a16:rowId xmlns="" xmlns:a16="http://schemas.microsoft.com/office/drawing/2014/main" val="367230692"/>
                  </a:ext>
                </a:extLst>
              </a:tr>
            </a:tbl>
          </a:graphicData>
        </a:graphic>
      </p:graphicFrame>
    </p:spTree>
    <p:extLst>
      <p:ext uri="{BB962C8B-B14F-4D97-AF65-F5344CB8AC3E}">
        <p14:creationId xmlns:p14="http://schemas.microsoft.com/office/powerpoint/2010/main" val="1416590664"/>
      </p:ext>
    </p:extLst>
  </p:cSld>
  <p:clrMapOvr>
    <a:masterClrMapping/>
  </p:clrMapOvr>
  <p:timing>
    <p:tnLst>
      <p:par>
        <p:cTn id="1" dur="indefinite" restart="never" nodeType="tmRoot"/>
      </p:par>
    </p:tnLst>
  </p:timing>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3"/>
          <p:cNvSpPr>
            <a:spLocks noGrp="1"/>
          </p:cNvSpPr>
          <p:nvPr>
            <p:ph type="title"/>
          </p:nvPr>
        </p:nvSpPr>
        <p:spPr/>
        <p:txBody>
          <a:bodyPr/>
          <a:lstStyle/>
          <a:p>
            <a:r>
              <a:rPr lang="es-MX" sz="2000" b="1" dirty="0" smtClean="0">
                <a:latin typeface="Century Gothic" panose="020B0502020202020204" pitchFamily="34" charset="0"/>
              </a:rPr>
              <a:t>Renta </a:t>
            </a:r>
            <a:r>
              <a:rPr lang="es-MX" sz="2000" b="1" dirty="0">
                <a:latin typeface="Century Gothic" panose="020B0502020202020204" pitchFamily="34" charset="0"/>
              </a:rPr>
              <a:t>Variable FANVIT</a:t>
            </a:r>
          </a:p>
        </p:txBody>
      </p:sp>
      <p:sp>
        <p:nvSpPr>
          <p:cNvPr id="2" name="1 Marcador de número de diapositiva"/>
          <p:cNvSpPr>
            <a:spLocks noGrp="1"/>
          </p:cNvSpPr>
          <p:nvPr>
            <p:ph type="sldNum" sz="quarter" idx="12"/>
          </p:nvPr>
        </p:nvSpPr>
        <p:spPr/>
        <p:txBody>
          <a:bodyPr/>
          <a:lstStyle/>
          <a:p>
            <a:fld id="{05E83AA4-A00D-4AA0-8FE8-B93C9F3EC141}" type="slidenum">
              <a:rPr lang="es-ES" altLang="es-MX" smtClean="0">
                <a:latin typeface="Century Gothic" panose="020B0502020202020204" pitchFamily="34" charset="0"/>
              </a:rPr>
              <a:pPr/>
              <a:t>125</a:t>
            </a:fld>
            <a:endParaRPr lang="es-ES" altLang="es-MX" dirty="0">
              <a:latin typeface="Century Gothic" panose="020B0502020202020204" pitchFamily="34" charset="0"/>
            </a:endParaRPr>
          </a:p>
        </p:txBody>
      </p:sp>
      <p:sp>
        <p:nvSpPr>
          <p:cNvPr id="6" name="1 Título"/>
          <p:cNvSpPr txBox="1">
            <a:spLocks/>
          </p:cNvSpPr>
          <p:nvPr/>
        </p:nvSpPr>
        <p:spPr bwMode="auto">
          <a:xfrm>
            <a:off x="594639" y="6355679"/>
            <a:ext cx="7407462" cy="315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normAutofit fontScale="97500"/>
          </a:bodyPr>
          <a:lstStyle>
            <a:lvl1pPr algn="l" defTabSz="457200" rtl="0" fontAlgn="base">
              <a:spcBef>
                <a:spcPct val="0"/>
              </a:spcBef>
              <a:spcAft>
                <a:spcPct val="0"/>
              </a:spcAft>
              <a:defRPr sz="3200" kern="1200">
                <a:solidFill>
                  <a:srgbClr val="CD0000"/>
                </a:solidFill>
                <a:latin typeface="Myriad Pro"/>
                <a:ea typeface="Myriad Pro"/>
                <a:cs typeface="Myriad Pro"/>
              </a:defRPr>
            </a:lvl1pPr>
            <a:lvl2pPr algn="l" defTabSz="457200" rtl="0" fontAlgn="base">
              <a:spcBef>
                <a:spcPct val="0"/>
              </a:spcBef>
              <a:spcAft>
                <a:spcPct val="0"/>
              </a:spcAft>
              <a:defRPr sz="3200">
                <a:solidFill>
                  <a:srgbClr val="CD0000"/>
                </a:solidFill>
                <a:latin typeface="Myriad Pro"/>
                <a:ea typeface="Myriad Pro"/>
                <a:cs typeface="Myriad Pro"/>
              </a:defRPr>
            </a:lvl2pPr>
            <a:lvl3pPr algn="l" defTabSz="457200" rtl="0" fontAlgn="base">
              <a:spcBef>
                <a:spcPct val="0"/>
              </a:spcBef>
              <a:spcAft>
                <a:spcPct val="0"/>
              </a:spcAft>
              <a:defRPr sz="3200">
                <a:solidFill>
                  <a:srgbClr val="CD0000"/>
                </a:solidFill>
                <a:latin typeface="Myriad Pro"/>
                <a:ea typeface="Myriad Pro"/>
                <a:cs typeface="Myriad Pro"/>
              </a:defRPr>
            </a:lvl3pPr>
            <a:lvl4pPr algn="l" defTabSz="457200" rtl="0" fontAlgn="base">
              <a:spcBef>
                <a:spcPct val="0"/>
              </a:spcBef>
              <a:spcAft>
                <a:spcPct val="0"/>
              </a:spcAft>
              <a:defRPr sz="3200">
                <a:solidFill>
                  <a:srgbClr val="CD0000"/>
                </a:solidFill>
                <a:latin typeface="Myriad Pro"/>
                <a:ea typeface="Myriad Pro"/>
                <a:cs typeface="Myriad Pro"/>
              </a:defRPr>
            </a:lvl4pPr>
            <a:lvl5pPr algn="l" defTabSz="457200" rtl="0" fontAlgn="base">
              <a:spcBef>
                <a:spcPct val="0"/>
              </a:spcBef>
              <a:spcAft>
                <a:spcPct val="0"/>
              </a:spcAft>
              <a:defRPr sz="3200">
                <a:solidFill>
                  <a:srgbClr val="CD0000"/>
                </a:solidFill>
                <a:latin typeface="Myriad Pro"/>
                <a:ea typeface="Myriad Pro"/>
                <a:cs typeface="Myriad Pro"/>
              </a:defRPr>
            </a:lvl5pPr>
            <a:lvl6pPr marL="457200" algn="l" defTabSz="457200" rtl="0" fontAlgn="base">
              <a:spcBef>
                <a:spcPct val="0"/>
              </a:spcBef>
              <a:spcAft>
                <a:spcPct val="0"/>
              </a:spcAft>
              <a:defRPr sz="3200">
                <a:solidFill>
                  <a:srgbClr val="CD0000"/>
                </a:solidFill>
                <a:latin typeface="Myriad Pro"/>
                <a:ea typeface="Myriad Pro"/>
                <a:cs typeface="Myriad Pro"/>
              </a:defRPr>
            </a:lvl6pPr>
            <a:lvl7pPr marL="914400" algn="l" defTabSz="457200" rtl="0" fontAlgn="base">
              <a:spcBef>
                <a:spcPct val="0"/>
              </a:spcBef>
              <a:spcAft>
                <a:spcPct val="0"/>
              </a:spcAft>
              <a:defRPr sz="3200">
                <a:solidFill>
                  <a:srgbClr val="CD0000"/>
                </a:solidFill>
                <a:latin typeface="Myriad Pro"/>
                <a:ea typeface="Myriad Pro"/>
                <a:cs typeface="Myriad Pro"/>
              </a:defRPr>
            </a:lvl7pPr>
            <a:lvl8pPr marL="1371600" algn="l" defTabSz="457200" rtl="0" fontAlgn="base">
              <a:spcBef>
                <a:spcPct val="0"/>
              </a:spcBef>
              <a:spcAft>
                <a:spcPct val="0"/>
              </a:spcAft>
              <a:defRPr sz="3200">
                <a:solidFill>
                  <a:srgbClr val="CD0000"/>
                </a:solidFill>
                <a:latin typeface="Myriad Pro"/>
                <a:ea typeface="Myriad Pro"/>
                <a:cs typeface="Myriad Pro"/>
              </a:defRPr>
            </a:lvl8pPr>
            <a:lvl9pPr marL="1828800" algn="l" defTabSz="457200" rtl="0" fontAlgn="base">
              <a:spcBef>
                <a:spcPct val="0"/>
              </a:spcBef>
              <a:spcAft>
                <a:spcPct val="0"/>
              </a:spcAft>
              <a:defRPr sz="3200">
                <a:solidFill>
                  <a:srgbClr val="CD0000"/>
                </a:solidFill>
                <a:latin typeface="Myriad Pro"/>
                <a:ea typeface="Myriad Pro"/>
                <a:cs typeface="Myriad Pro"/>
              </a:defRPr>
            </a:lvl9pPr>
          </a:lstStyle>
          <a:p>
            <a:r>
              <a:rPr lang="es-ES" sz="1000" dirty="0">
                <a:solidFill>
                  <a:schemeClr val="tx1"/>
                </a:solidFill>
                <a:latin typeface="Century Gothic" panose="020B0502020202020204" pitchFamily="34" charset="0"/>
              </a:rPr>
              <a:t>Fuente:</a:t>
            </a:r>
            <a:r>
              <a:rPr lang="es-MX" sz="1000" dirty="0">
                <a:solidFill>
                  <a:schemeClr val="tx1"/>
                </a:solidFill>
                <a:latin typeface="Century Gothic" panose="020B0502020202020204" pitchFamily="34" charset="0"/>
              </a:rPr>
              <a:t> Elaborado por la Gerencia Sr. de MFGI del Infonavit </a:t>
            </a:r>
            <a:r>
              <a:rPr lang="es-ES" sz="1000" dirty="0">
                <a:solidFill>
                  <a:schemeClr val="tx1"/>
                </a:solidFill>
                <a:latin typeface="Century Gothic" panose="020B0502020202020204" pitchFamily="34" charset="0"/>
              </a:rPr>
              <a:t> con datos al 31 de julio de 2017.</a:t>
            </a:r>
            <a:endParaRPr lang="es-MX" sz="1000" dirty="0">
              <a:solidFill>
                <a:schemeClr val="tx1"/>
              </a:solidFill>
              <a:latin typeface="Century Gothic" panose="020B0502020202020204" pitchFamily="34" charset="0"/>
            </a:endParaRPr>
          </a:p>
        </p:txBody>
      </p:sp>
      <p:graphicFrame>
        <p:nvGraphicFramePr>
          <p:cNvPr id="7" name="Tabla 6">
            <a:extLst>
              <a:ext uri="{FF2B5EF4-FFF2-40B4-BE49-F238E27FC236}">
                <a16:creationId xmlns="" xmlns:a16="http://schemas.microsoft.com/office/drawing/2014/main" id="{0942B83A-4A54-4EED-8DC8-20B9AA8357A3}"/>
              </a:ext>
            </a:extLst>
          </p:cNvPr>
          <p:cNvGraphicFramePr>
            <a:graphicFrameLocks noGrp="1"/>
          </p:cNvGraphicFramePr>
          <p:nvPr>
            <p:extLst>
              <p:ext uri="{D42A27DB-BD31-4B8C-83A1-F6EECF244321}">
                <p14:modId xmlns:p14="http://schemas.microsoft.com/office/powerpoint/2010/main" val="3009152307"/>
              </p:ext>
            </p:extLst>
          </p:nvPr>
        </p:nvGraphicFramePr>
        <p:xfrm>
          <a:off x="247856" y="1298203"/>
          <a:ext cx="8694809" cy="5007439"/>
        </p:xfrm>
        <a:graphic>
          <a:graphicData uri="http://schemas.openxmlformats.org/drawingml/2006/table">
            <a:tbl>
              <a:tblPr/>
              <a:tblGrid>
                <a:gridCol w="1347168">
                  <a:extLst>
                    <a:ext uri="{9D8B030D-6E8A-4147-A177-3AD203B41FA5}">
                      <a16:colId xmlns="" xmlns:a16="http://schemas.microsoft.com/office/drawing/2014/main" val="921472108"/>
                    </a:ext>
                  </a:extLst>
                </a:gridCol>
                <a:gridCol w="1410458">
                  <a:extLst>
                    <a:ext uri="{9D8B030D-6E8A-4147-A177-3AD203B41FA5}">
                      <a16:colId xmlns="" xmlns:a16="http://schemas.microsoft.com/office/drawing/2014/main" val="3348672691"/>
                    </a:ext>
                  </a:extLst>
                </a:gridCol>
                <a:gridCol w="822767">
                  <a:extLst>
                    <a:ext uri="{9D8B030D-6E8A-4147-A177-3AD203B41FA5}">
                      <a16:colId xmlns="" xmlns:a16="http://schemas.microsoft.com/office/drawing/2014/main" val="22139555"/>
                    </a:ext>
                  </a:extLst>
                </a:gridCol>
                <a:gridCol w="813725">
                  <a:extLst>
                    <a:ext uri="{9D8B030D-6E8A-4147-A177-3AD203B41FA5}">
                      <a16:colId xmlns="" xmlns:a16="http://schemas.microsoft.com/office/drawing/2014/main" val="1062210244"/>
                    </a:ext>
                  </a:extLst>
                </a:gridCol>
                <a:gridCol w="632898">
                  <a:extLst>
                    <a:ext uri="{9D8B030D-6E8A-4147-A177-3AD203B41FA5}">
                      <a16:colId xmlns="" xmlns:a16="http://schemas.microsoft.com/office/drawing/2014/main" val="3360348264"/>
                    </a:ext>
                  </a:extLst>
                </a:gridCol>
                <a:gridCol w="144662">
                  <a:extLst>
                    <a:ext uri="{9D8B030D-6E8A-4147-A177-3AD203B41FA5}">
                      <a16:colId xmlns="" xmlns:a16="http://schemas.microsoft.com/office/drawing/2014/main" val="1666578703"/>
                    </a:ext>
                  </a:extLst>
                </a:gridCol>
                <a:gridCol w="1365252">
                  <a:extLst>
                    <a:ext uri="{9D8B030D-6E8A-4147-A177-3AD203B41FA5}">
                      <a16:colId xmlns="" xmlns:a16="http://schemas.microsoft.com/office/drawing/2014/main" val="1837196472"/>
                    </a:ext>
                  </a:extLst>
                </a:gridCol>
                <a:gridCol w="1193464">
                  <a:extLst>
                    <a:ext uri="{9D8B030D-6E8A-4147-A177-3AD203B41FA5}">
                      <a16:colId xmlns="" xmlns:a16="http://schemas.microsoft.com/office/drawing/2014/main" val="930989277"/>
                    </a:ext>
                  </a:extLst>
                </a:gridCol>
                <a:gridCol w="964415">
                  <a:extLst>
                    <a:ext uri="{9D8B030D-6E8A-4147-A177-3AD203B41FA5}">
                      <a16:colId xmlns="" xmlns:a16="http://schemas.microsoft.com/office/drawing/2014/main" val="2444817111"/>
                    </a:ext>
                  </a:extLst>
                </a:gridCol>
              </a:tblGrid>
              <a:tr h="152180">
                <a:tc gridSpan="5">
                  <a:txBody>
                    <a:bodyPr/>
                    <a:lstStyle/>
                    <a:p>
                      <a:pPr algn="ctr" fontAlgn="b"/>
                      <a:r>
                        <a:rPr lang="es-MX" sz="900" b="1" i="0" u="none" strike="noStrike" dirty="0">
                          <a:solidFill>
                            <a:srgbClr val="FFFFFF"/>
                          </a:solidFill>
                          <a:effectLst/>
                          <a:latin typeface="Calibri" panose="020F0502020204030204" pitchFamily="34" charset="0"/>
                        </a:rPr>
                        <a:t>Europa</a:t>
                      </a:r>
                    </a:p>
                  </a:txBody>
                  <a:tcPr marL="6550" marR="6550" marT="655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00000"/>
                    </a:solidFill>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a:txBody>
                    <a:bodyPr/>
                    <a:lstStyle/>
                    <a:p>
                      <a:pPr algn="l" fontAlgn="b"/>
                      <a:r>
                        <a:rPr lang="es-MX" sz="900" b="0" i="0" u="none" strike="noStrike" dirty="0">
                          <a:solidFill>
                            <a:srgbClr val="000000"/>
                          </a:solidFill>
                          <a:effectLst/>
                          <a:latin typeface="Calibri" panose="020F0502020204030204" pitchFamily="34" charset="0"/>
                        </a:rPr>
                        <a:t> </a:t>
                      </a:r>
                    </a:p>
                  </a:txBody>
                  <a:tcPr marL="6550" marR="6550" marT="6550" marB="0" anchor="b">
                    <a:lnL w="12700" cap="flat" cmpd="sng" algn="ctr">
                      <a:solidFill>
                        <a:srgbClr val="000000"/>
                      </a:solidFill>
                      <a:prstDash val="solid"/>
                      <a:round/>
                      <a:headEnd type="none" w="med" len="med"/>
                      <a:tailEnd type="none" w="med" len="med"/>
                    </a:lnL>
                    <a:lnR>
                      <a:noFill/>
                    </a:lnR>
                    <a:lnT>
                      <a:noFill/>
                    </a:lnT>
                    <a:lnB>
                      <a:noFill/>
                    </a:lnB>
                    <a:solidFill>
                      <a:srgbClr val="FFFFFF"/>
                    </a:solidFill>
                  </a:tcPr>
                </a:tc>
                <a:tc>
                  <a:txBody>
                    <a:bodyPr/>
                    <a:lstStyle/>
                    <a:p>
                      <a:pPr algn="ctr" fontAlgn="b"/>
                      <a:r>
                        <a:rPr lang="es-MX" sz="900" b="0" i="0" u="none" strike="noStrike" dirty="0">
                          <a:solidFill>
                            <a:srgbClr val="000000"/>
                          </a:solidFill>
                          <a:effectLst/>
                          <a:latin typeface="Calibri" panose="020F0502020204030204" pitchFamily="34" charset="0"/>
                        </a:rPr>
                        <a:t> </a:t>
                      </a:r>
                    </a:p>
                  </a:txBody>
                  <a:tcPr marL="6550" marR="6550" marT="6550" marB="0" anchor="b">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algn="ctr" fontAlgn="b"/>
                      <a:r>
                        <a:rPr lang="es-MX" sz="900" b="0" i="0" u="none" strike="noStrike" dirty="0">
                          <a:solidFill>
                            <a:srgbClr val="000000"/>
                          </a:solidFill>
                          <a:effectLst/>
                          <a:latin typeface="Calibri" panose="020F0502020204030204" pitchFamily="34" charset="0"/>
                        </a:rPr>
                        <a:t> </a:t>
                      </a:r>
                    </a:p>
                  </a:txBody>
                  <a:tcPr marL="6550" marR="6550" marT="6550" marB="0" anchor="b">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algn="ctr" fontAlgn="b"/>
                      <a:r>
                        <a:rPr lang="es-MX" sz="900" b="0" i="0" u="none" strike="noStrike" dirty="0">
                          <a:solidFill>
                            <a:srgbClr val="000000"/>
                          </a:solidFill>
                          <a:effectLst/>
                          <a:latin typeface="Calibri" panose="020F0502020204030204" pitchFamily="34" charset="0"/>
                        </a:rPr>
                        <a:t> </a:t>
                      </a:r>
                    </a:p>
                  </a:txBody>
                  <a:tcPr marL="6550" marR="6550" marT="6550" marB="0" anchor="b">
                    <a:lnL>
                      <a:noFill/>
                    </a:lnL>
                    <a:lnR>
                      <a:noFill/>
                    </a:lnR>
                    <a:lnT>
                      <a:noFill/>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 xmlns:a16="http://schemas.microsoft.com/office/drawing/2014/main" val="1871891743"/>
                  </a:ext>
                </a:extLst>
              </a:tr>
              <a:tr h="144933">
                <a:tc>
                  <a:txBody>
                    <a:bodyPr/>
                    <a:lstStyle/>
                    <a:p>
                      <a:pPr algn="ctr" fontAlgn="b"/>
                      <a:r>
                        <a:rPr lang="es-MX" sz="900" b="1" i="0" u="none" strike="noStrike" dirty="0">
                          <a:solidFill>
                            <a:srgbClr val="FFFFFF"/>
                          </a:solidFill>
                          <a:effectLst/>
                          <a:latin typeface="Calibri" panose="020F0502020204030204" pitchFamily="34" charset="0"/>
                        </a:rPr>
                        <a:t> </a:t>
                      </a:r>
                    </a:p>
                  </a:txBody>
                  <a:tcPr marL="6550" marR="6550" marT="6550" marB="0" anchor="b">
                    <a:lnL w="1270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a:noFill/>
                    </a:lnB>
                    <a:solidFill>
                      <a:srgbClr val="C00000"/>
                    </a:solidFill>
                  </a:tcPr>
                </a:tc>
                <a:tc>
                  <a:txBody>
                    <a:bodyPr/>
                    <a:lstStyle/>
                    <a:p>
                      <a:pPr algn="ctr" fontAlgn="b"/>
                      <a:r>
                        <a:rPr lang="es-MX" sz="900" b="1" i="0" u="none" strike="noStrike" dirty="0">
                          <a:solidFill>
                            <a:srgbClr val="FFFFFF"/>
                          </a:solidFill>
                          <a:effectLst/>
                          <a:latin typeface="Calibri" panose="020F0502020204030204" pitchFamily="34" charset="0"/>
                        </a:rPr>
                        <a:t>Subyacente</a:t>
                      </a:r>
                    </a:p>
                  </a:txBody>
                  <a:tcPr marL="6550" marR="6550" marT="6550" marB="0" anchor="b">
                    <a:lnL>
                      <a:noFill/>
                    </a:lnL>
                    <a:lnR>
                      <a:noFill/>
                    </a:lnR>
                    <a:lnT w="6350" cap="flat" cmpd="sng" algn="ctr">
                      <a:solidFill>
                        <a:srgbClr val="000000"/>
                      </a:solidFill>
                      <a:prstDash val="solid"/>
                      <a:round/>
                      <a:headEnd type="none" w="med" len="med"/>
                      <a:tailEnd type="none" w="med" len="med"/>
                    </a:lnT>
                    <a:lnB>
                      <a:noFill/>
                    </a:lnB>
                    <a:solidFill>
                      <a:srgbClr val="C00000"/>
                    </a:solidFill>
                  </a:tcPr>
                </a:tc>
                <a:tc>
                  <a:txBody>
                    <a:bodyPr/>
                    <a:lstStyle/>
                    <a:p>
                      <a:pPr algn="ctr" fontAlgn="b"/>
                      <a:r>
                        <a:rPr lang="es-MX" sz="900" b="1" i="0" u="none" strike="noStrike" dirty="0">
                          <a:solidFill>
                            <a:srgbClr val="FFFFFF"/>
                          </a:solidFill>
                          <a:effectLst/>
                          <a:latin typeface="Calibri" panose="020F0502020204030204" pitchFamily="34" charset="0"/>
                        </a:rPr>
                        <a:t>Monto (mdp)</a:t>
                      </a:r>
                    </a:p>
                  </a:txBody>
                  <a:tcPr marL="6550" marR="6550" marT="6550" marB="0" anchor="b">
                    <a:lnL>
                      <a:noFill/>
                    </a:lnL>
                    <a:lnR>
                      <a:noFill/>
                    </a:lnR>
                    <a:lnT w="6350" cap="flat" cmpd="sng" algn="ctr">
                      <a:solidFill>
                        <a:srgbClr val="000000"/>
                      </a:solidFill>
                      <a:prstDash val="solid"/>
                      <a:round/>
                      <a:headEnd type="none" w="med" len="med"/>
                      <a:tailEnd type="none" w="med" len="med"/>
                    </a:lnT>
                    <a:lnB>
                      <a:noFill/>
                    </a:lnB>
                    <a:solidFill>
                      <a:srgbClr val="C00000"/>
                    </a:solidFill>
                  </a:tcPr>
                </a:tc>
                <a:tc>
                  <a:txBody>
                    <a:bodyPr/>
                    <a:lstStyle/>
                    <a:p>
                      <a:pPr algn="ctr" fontAlgn="b"/>
                      <a:r>
                        <a:rPr lang="es-MX" sz="900" b="1" i="0" u="none" strike="noStrike" dirty="0">
                          <a:solidFill>
                            <a:srgbClr val="FFFFFF"/>
                          </a:solidFill>
                          <a:effectLst/>
                          <a:latin typeface="Calibri" panose="020F0502020204030204" pitchFamily="34" charset="0"/>
                        </a:rPr>
                        <a:t>% Portafolio</a:t>
                      </a:r>
                    </a:p>
                  </a:txBody>
                  <a:tcPr marL="6550" marR="6550" marT="6550" marB="0" anchor="b">
                    <a:lnL>
                      <a:noFill/>
                    </a:lnL>
                    <a:lnR>
                      <a:noFill/>
                    </a:lnR>
                    <a:lnT w="6350" cap="flat" cmpd="sng" algn="ctr">
                      <a:solidFill>
                        <a:srgbClr val="000000"/>
                      </a:solidFill>
                      <a:prstDash val="solid"/>
                      <a:round/>
                      <a:headEnd type="none" w="med" len="med"/>
                      <a:tailEnd type="none" w="med" len="med"/>
                    </a:lnT>
                    <a:lnB>
                      <a:noFill/>
                    </a:lnB>
                    <a:solidFill>
                      <a:srgbClr val="C00000"/>
                    </a:solidFill>
                  </a:tcPr>
                </a:tc>
                <a:tc>
                  <a:txBody>
                    <a:bodyPr/>
                    <a:lstStyle/>
                    <a:p>
                      <a:pPr algn="ctr" fontAlgn="b"/>
                      <a:r>
                        <a:rPr lang="es-MX" sz="900" b="1" i="0" u="none" strike="noStrike" dirty="0">
                          <a:solidFill>
                            <a:srgbClr val="FFFFFF"/>
                          </a:solidFill>
                          <a:effectLst/>
                          <a:latin typeface="Calibri" panose="020F0502020204030204" pitchFamily="34" charset="0"/>
                        </a:rPr>
                        <a:t>% RV</a:t>
                      </a:r>
                    </a:p>
                  </a:txBody>
                  <a:tcPr marL="6550" marR="6550" marT="6550" marB="0" anchor="b">
                    <a:lnL>
                      <a:noFill/>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solidFill>
                      <a:srgbClr val="C00000"/>
                    </a:solidFill>
                  </a:tcPr>
                </a:tc>
                <a:tc>
                  <a:txBody>
                    <a:bodyPr/>
                    <a:lstStyle/>
                    <a:p>
                      <a:pPr algn="l" fontAlgn="b"/>
                      <a:r>
                        <a:rPr lang="es-MX" sz="900" b="0" i="0" u="none" strike="noStrike" dirty="0">
                          <a:solidFill>
                            <a:srgbClr val="000000"/>
                          </a:solidFill>
                          <a:effectLst/>
                          <a:latin typeface="Calibri" panose="020F0502020204030204" pitchFamily="34" charset="0"/>
                        </a:rPr>
                        <a:t> </a:t>
                      </a:r>
                    </a:p>
                  </a:txBody>
                  <a:tcPr marL="6550" marR="6550" marT="655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algn="ctr" fontAlgn="b"/>
                      <a:r>
                        <a:rPr lang="es-MX" sz="900" b="1" i="0" u="none" strike="noStrike" dirty="0">
                          <a:solidFill>
                            <a:srgbClr val="FFFFFF"/>
                          </a:solidFill>
                          <a:effectLst/>
                          <a:latin typeface="Calibri" panose="020F0502020204030204" pitchFamily="34" charset="0"/>
                        </a:rPr>
                        <a:t>Costo Prom Unit. Adq.</a:t>
                      </a:r>
                    </a:p>
                  </a:txBody>
                  <a:tcPr marL="6550" marR="6550" marT="6550" marB="0" anchor="b">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00000"/>
                    </a:solidFill>
                  </a:tcPr>
                </a:tc>
                <a:tc>
                  <a:txBody>
                    <a:bodyPr/>
                    <a:lstStyle/>
                    <a:p>
                      <a:pPr algn="ctr" fontAlgn="b"/>
                      <a:r>
                        <a:rPr lang="es-MX" sz="900" b="1" i="0" u="none" strike="noStrike" dirty="0">
                          <a:solidFill>
                            <a:srgbClr val="FFFFFF"/>
                          </a:solidFill>
                          <a:effectLst/>
                          <a:latin typeface="Calibri" panose="020F0502020204030204" pitchFamily="34" charset="0"/>
                        </a:rPr>
                        <a:t>Valor Actual</a:t>
                      </a:r>
                    </a:p>
                  </a:txBody>
                  <a:tcPr marL="6550" marR="6550" marT="6550" marB="0" anchor="b">
                    <a:lnL>
                      <a:noFill/>
                    </a:lnL>
                    <a:lnR>
                      <a:noFill/>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00000"/>
                    </a:solidFill>
                  </a:tcPr>
                </a:tc>
                <a:tc>
                  <a:txBody>
                    <a:bodyPr/>
                    <a:lstStyle/>
                    <a:p>
                      <a:pPr algn="ctr" fontAlgn="b"/>
                      <a:r>
                        <a:rPr lang="es-MX" sz="900" b="1" i="0" u="none" strike="noStrike" dirty="0">
                          <a:solidFill>
                            <a:srgbClr val="FFFFFF"/>
                          </a:solidFill>
                          <a:effectLst/>
                          <a:latin typeface="Calibri" panose="020F0502020204030204" pitchFamily="34" charset="0"/>
                        </a:rPr>
                        <a:t>Rendimiento</a:t>
                      </a:r>
                    </a:p>
                  </a:txBody>
                  <a:tcPr marL="6550" marR="6550" marT="6550" marB="0" anchor="b">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00000"/>
                    </a:solidFill>
                  </a:tcPr>
                </a:tc>
                <a:extLst>
                  <a:ext uri="{0D108BD9-81ED-4DB2-BD59-A6C34878D82A}">
                    <a16:rowId xmlns="" xmlns:a16="http://schemas.microsoft.com/office/drawing/2014/main" val="1550415457"/>
                  </a:ext>
                </a:extLst>
              </a:tr>
              <a:tr h="144933">
                <a:tc>
                  <a:txBody>
                    <a:bodyPr/>
                    <a:lstStyle/>
                    <a:p>
                      <a:pPr algn="ctr" fontAlgn="b"/>
                      <a:r>
                        <a:rPr lang="es-MX" sz="900" b="0" i="0" u="none" strike="noStrike" dirty="0">
                          <a:solidFill>
                            <a:srgbClr val="000000"/>
                          </a:solidFill>
                          <a:effectLst/>
                          <a:latin typeface="Calibri" panose="020F0502020204030204" pitchFamily="34" charset="0"/>
                        </a:rPr>
                        <a:t>1I_SX7EEX_N</a:t>
                      </a:r>
                    </a:p>
                  </a:txBody>
                  <a:tcPr marL="6550" marR="6550" marT="6550" marB="0" anchor="b">
                    <a:lnL w="12700" cap="flat" cmpd="sng" algn="ctr">
                      <a:solidFill>
                        <a:srgbClr val="000000"/>
                      </a:solidFill>
                      <a:prstDash val="solid"/>
                      <a:round/>
                      <a:headEnd type="none" w="med" len="med"/>
                      <a:tailEnd type="none" w="med" len="med"/>
                    </a:lnL>
                    <a:lnR>
                      <a:noFill/>
                    </a:lnR>
                    <a:lnT>
                      <a:noFill/>
                    </a:lnT>
                    <a:lnB>
                      <a:noFill/>
                    </a:lnB>
                    <a:solidFill>
                      <a:srgbClr val="F2F2F2"/>
                    </a:solidFill>
                  </a:tcPr>
                </a:tc>
                <a:tc>
                  <a:txBody>
                    <a:bodyPr/>
                    <a:lstStyle/>
                    <a:p>
                      <a:pPr algn="l" fontAlgn="b"/>
                      <a:r>
                        <a:rPr lang="es-MX" sz="900" b="0" i="0" u="none" strike="noStrike" dirty="0">
                          <a:solidFill>
                            <a:srgbClr val="000000"/>
                          </a:solidFill>
                          <a:effectLst/>
                          <a:latin typeface="Calibri" panose="020F0502020204030204" pitchFamily="34" charset="0"/>
                        </a:rPr>
                        <a:t>Sector Bancario Europa</a:t>
                      </a:r>
                    </a:p>
                  </a:txBody>
                  <a:tcPr marL="6550" marR="6550" marT="6550" marB="0" anchor="b">
                    <a:lnL>
                      <a:noFill/>
                    </a:lnL>
                    <a:lnR>
                      <a:noFill/>
                    </a:lnR>
                    <a:lnT>
                      <a:noFill/>
                    </a:lnT>
                    <a:lnB>
                      <a:noFill/>
                    </a:lnB>
                    <a:solidFill>
                      <a:srgbClr val="F2F2F2"/>
                    </a:solidFill>
                  </a:tcPr>
                </a:tc>
                <a:tc>
                  <a:txBody>
                    <a:bodyPr/>
                    <a:lstStyle/>
                    <a:p>
                      <a:pPr algn="ctr" fontAlgn="b"/>
                      <a:r>
                        <a:rPr lang="es-MX" sz="900" b="0" i="0" u="none" strike="noStrike" dirty="0">
                          <a:solidFill>
                            <a:srgbClr val="000000"/>
                          </a:solidFill>
                          <a:effectLst/>
                          <a:latin typeface="Calibri" panose="020F0502020204030204" pitchFamily="34" charset="0"/>
                        </a:rPr>
                        <a:t>30</a:t>
                      </a:r>
                    </a:p>
                  </a:txBody>
                  <a:tcPr marL="6550" marR="6550" marT="6550" marB="0" anchor="b">
                    <a:lnL>
                      <a:noFill/>
                    </a:lnL>
                    <a:lnR>
                      <a:noFill/>
                    </a:lnR>
                    <a:lnT>
                      <a:noFill/>
                    </a:lnT>
                    <a:lnB>
                      <a:noFill/>
                    </a:lnB>
                    <a:solidFill>
                      <a:srgbClr val="F2F2F2"/>
                    </a:solidFill>
                  </a:tcPr>
                </a:tc>
                <a:tc>
                  <a:txBody>
                    <a:bodyPr/>
                    <a:lstStyle/>
                    <a:p>
                      <a:pPr algn="ctr" fontAlgn="b"/>
                      <a:r>
                        <a:rPr lang="es-MX" sz="900" b="0" i="0" u="none" strike="noStrike" dirty="0">
                          <a:solidFill>
                            <a:srgbClr val="000000"/>
                          </a:solidFill>
                          <a:effectLst/>
                          <a:latin typeface="Calibri" panose="020F0502020204030204" pitchFamily="34" charset="0"/>
                        </a:rPr>
                        <a:t>0.0%</a:t>
                      </a:r>
                    </a:p>
                  </a:txBody>
                  <a:tcPr marL="6550" marR="6550" marT="6550" marB="0" anchor="b">
                    <a:lnL>
                      <a:noFill/>
                    </a:lnL>
                    <a:lnR>
                      <a:noFill/>
                    </a:lnR>
                    <a:lnT>
                      <a:noFill/>
                    </a:lnT>
                    <a:lnB>
                      <a:noFill/>
                    </a:lnB>
                    <a:solidFill>
                      <a:srgbClr val="F2F2F2"/>
                    </a:solidFill>
                  </a:tcPr>
                </a:tc>
                <a:tc>
                  <a:txBody>
                    <a:bodyPr/>
                    <a:lstStyle/>
                    <a:p>
                      <a:pPr algn="ctr" fontAlgn="b"/>
                      <a:r>
                        <a:rPr lang="es-MX" sz="900" b="0" i="0" u="none" strike="noStrike" dirty="0">
                          <a:solidFill>
                            <a:srgbClr val="000000"/>
                          </a:solidFill>
                          <a:effectLst/>
                          <a:latin typeface="Calibri" panose="020F0502020204030204" pitchFamily="34" charset="0"/>
                        </a:rPr>
                        <a:t>0.3%</a:t>
                      </a:r>
                    </a:p>
                  </a:txBody>
                  <a:tcPr marL="6550" marR="6550" marT="6550" marB="0" anchor="b">
                    <a:lnL>
                      <a:noFill/>
                    </a:lnL>
                    <a:lnR w="12700" cap="flat" cmpd="sng" algn="ctr">
                      <a:solidFill>
                        <a:srgbClr val="000000"/>
                      </a:solidFill>
                      <a:prstDash val="solid"/>
                      <a:round/>
                      <a:headEnd type="none" w="med" len="med"/>
                      <a:tailEnd type="none" w="med" len="med"/>
                    </a:lnR>
                    <a:lnT>
                      <a:noFill/>
                    </a:lnT>
                    <a:lnB>
                      <a:noFill/>
                    </a:lnB>
                    <a:solidFill>
                      <a:srgbClr val="F2F2F2"/>
                    </a:solidFill>
                  </a:tcPr>
                </a:tc>
                <a:tc>
                  <a:txBody>
                    <a:bodyPr/>
                    <a:lstStyle/>
                    <a:p>
                      <a:pPr algn="l" fontAlgn="b"/>
                      <a:r>
                        <a:rPr lang="es-MX" sz="900" b="0" i="0" u="none" strike="noStrike" dirty="0">
                          <a:solidFill>
                            <a:srgbClr val="000000"/>
                          </a:solidFill>
                          <a:effectLst/>
                          <a:latin typeface="Calibri" panose="020F0502020204030204" pitchFamily="34" charset="0"/>
                        </a:rPr>
                        <a:t> </a:t>
                      </a:r>
                    </a:p>
                  </a:txBody>
                  <a:tcPr marL="6550" marR="6550" marT="655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algn="ctr" fontAlgn="b"/>
                      <a:r>
                        <a:rPr lang="es-MX" sz="900" b="0" i="0" u="none" strike="noStrike" dirty="0">
                          <a:solidFill>
                            <a:srgbClr val="000000"/>
                          </a:solidFill>
                          <a:effectLst/>
                          <a:latin typeface="Calibri" panose="020F0502020204030204" pitchFamily="34" charset="0"/>
                        </a:rPr>
                        <a:t>237.7</a:t>
                      </a:r>
                    </a:p>
                  </a:txBody>
                  <a:tcPr marL="6550" marR="6550" marT="6550" marB="0" anchor="b">
                    <a:lnL w="1270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a:noFill/>
                    </a:lnB>
                    <a:solidFill>
                      <a:srgbClr val="F2F2F2"/>
                    </a:solidFill>
                  </a:tcPr>
                </a:tc>
                <a:tc>
                  <a:txBody>
                    <a:bodyPr/>
                    <a:lstStyle/>
                    <a:p>
                      <a:pPr algn="ctr" fontAlgn="b"/>
                      <a:r>
                        <a:rPr lang="es-MX" sz="900" b="0" i="0" u="none" strike="noStrike" dirty="0">
                          <a:solidFill>
                            <a:srgbClr val="000000"/>
                          </a:solidFill>
                          <a:effectLst/>
                          <a:latin typeface="Calibri" panose="020F0502020204030204" pitchFamily="34" charset="0"/>
                        </a:rPr>
                        <a:t>277.3</a:t>
                      </a:r>
                    </a:p>
                  </a:txBody>
                  <a:tcPr marL="6550" marR="6550" marT="6550" marB="0" anchor="b">
                    <a:lnL>
                      <a:noFill/>
                    </a:lnL>
                    <a:lnR>
                      <a:noFill/>
                    </a:lnR>
                    <a:lnT w="6350" cap="flat" cmpd="sng" algn="ctr">
                      <a:solidFill>
                        <a:srgbClr val="000000"/>
                      </a:solidFill>
                      <a:prstDash val="solid"/>
                      <a:round/>
                      <a:headEnd type="none" w="med" len="med"/>
                      <a:tailEnd type="none" w="med" len="med"/>
                    </a:lnT>
                    <a:lnB>
                      <a:noFill/>
                    </a:lnB>
                    <a:solidFill>
                      <a:srgbClr val="F2F2F2"/>
                    </a:solidFill>
                  </a:tcPr>
                </a:tc>
                <a:tc>
                  <a:txBody>
                    <a:bodyPr/>
                    <a:lstStyle/>
                    <a:p>
                      <a:pPr algn="ctr" fontAlgn="b"/>
                      <a:r>
                        <a:rPr lang="es-MX" sz="900" b="0" i="0" u="none" strike="noStrike" dirty="0">
                          <a:solidFill>
                            <a:srgbClr val="000000"/>
                          </a:solidFill>
                          <a:effectLst/>
                          <a:latin typeface="Calibri" panose="020F0502020204030204" pitchFamily="34" charset="0"/>
                        </a:rPr>
                        <a:t>16.7%</a:t>
                      </a:r>
                    </a:p>
                  </a:txBody>
                  <a:tcPr marL="6550" marR="6550" marT="6550" marB="0" anchor="b">
                    <a:lnL>
                      <a:noFill/>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solidFill>
                      <a:srgbClr val="F2F2F2"/>
                    </a:solidFill>
                  </a:tcPr>
                </a:tc>
                <a:extLst>
                  <a:ext uri="{0D108BD9-81ED-4DB2-BD59-A6C34878D82A}">
                    <a16:rowId xmlns="" xmlns:a16="http://schemas.microsoft.com/office/drawing/2014/main" val="357385661"/>
                  </a:ext>
                </a:extLst>
              </a:tr>
              <a:tr h="144933">
                <a:tc>
                  <a:txBody>
                    <a:bodyPr/>
                    <a:lstStyle/>
                    <a:p>
                      <a:pPr algn="ctr" fontAlgn="b"/>
                      <a:r>
                        <a:rPr lang="es-MX" sz="900" b="0" i="0" u="none" strike="noStrike" dirty="0">
                          <a:solidFill>
                            <a:srgbClr val="000000"/>
                          </a:solidFill>
                          <a:effectLst/>
                          <a:latin typeface="Calibri" panose="020F0502020204030204" pitchFamily="34" charset="0"/>
                        </a:rPr>
                        <a:t>1I_HEZU_*</a:t>
                      </a:r>
                    </a:p>
                  </a:txBody>
                  <a:tcPr marL="6550" marR="6550" marT="6550" marB="0" anchor="b">
                    <a:lnL w="12700" cap="flat" cmpd="sng" algn="ctr">
                      <a:solidFill>
                        <a:srgbClr val="000000"/>
                      </a:solidFill>
                      <a:prstDash val="solid"/>
                      <a:round/>
                      <a:headEnd type="none" w="med" len="med"/>
                      <a:tailEnd type="none" w="med" len="med"/>
                    </a:lnL>
                    <a:lnR>
                      <a:noFill/>
                    </a:lnR>
                    <a:lnT>
                      <a:noFill/>
                    </a:lnT>
                    <a:lnB>
                      <a:noFill/>
                    </a:lnB>
                    <a:solidFill>
                      <a:srgbClr val="F2F2F2"/>
                    </a:solidFill>
                  </a:tcPr>
                </a:tc>
                <a:tc>
                  <a:txBody>
                    <a:bodyPr/>
                    <a:lstStyle/>
                    <a:p>
                      <a:pPr algn="ctr" fontAlgn="b"/>
                      <a:r>
                        <a:rPr lang="es-MX" sz="900" b="0" i="0" u="none" strike="noStrike" dirty="0">
                          <a:solidFill>
                            <a:srgbClr val="000000"/>
                          </a:solidFill>
                          <a:effectLst/>
                          <a:latin typeface="Calibri" panose="020F0502020204030204" pitchFamily="34" charset="0"/>
                        </a:rPr>
                        <a:t>Euro Stoxx 50</a:t>
                      </a:r>
                    </a:p>
                  </a:txBody>
                  <a:tcPr marL="6550" marR="6550" marT="6550" marB="0" anchor="b">
                    <a:lnL>
                      <a:noFill/>
                    </a:lnL>
                    <a:lnR>
                      <a:noFill/>
                    </a:lnR>
                    <a:lnT>
                      <a:noFill/>
                    </a:lnT>
                    <a:lnB>
                      <a:noFill/>
                    </a:lnB>
                    <a:solidFill>
                      <a:srgbClr val="F2F2F2"/>
                    </a:solidFill>
                  </a:tcPr>
                </a:tc>
                <a:tc>
                  <a:txBody>
                    <a:bodyPr/>
                    <a:lstStyle/>
                    <a:p>
                      <a:pPr algn="ctr" fontAlgn="b"/>
                      <a:r>
                        <a:rPr lang="es-MX" sz="900" b="0" i="0" u="none" strike="noStrike" dirty="0">
                          <a:solidFill>
                            <a:srgbClr val="000000"/>
                          </a:solidFill>
                          <a:effectLst/>
                          <a:latin typeface="Calibri" panose="020F0502020204030204" pitchFamily="34" charset="0"/>
                        </a:rPr>
                        <a:t>1,290</a:t>
                      </a:r>
                    </a:p>
                  </a:txBody>
                  <a:tcPr marL="6550" marR="6550" marT="6550" marB="0" anchor="b">
                    <a:lnL>
                      <a:noFill/>
                    </a:lnL>
                    <a:lnR>
                      <a:noFill/>
                    </a:lnR>
                    <a:lnT>
                      <a:noFill/>
                    </a:lnT>
                    <a:lnB>
                      <a:noFill/>
                    </a:lnB>
                    <a:solidFill>
                      <a:srgbClr val="F2F2F2"/>
                    </a:solidFill>
                  </a:tcPr>
                </a:tc>
                <a:tc>
                  <a:txBody>
                    <a:bodyPr/>
                    <a:lstStyle/>
                    <a:p>
                      <a:pPr algn="ctr" fontAlgn="b"/>
                      <a:r>
                        <a:rPr lang="es-MX" sz="900" b="0" i="0" u="none" strike="noStrike" dirty="0">
                          <a:solidFill>
                            <a:srgbClr val="000000"/>
                          </a:solidFill>
                          <a:effectLst/>
                          <a:latin typeface="Calibri" panose="020F0502020204030204" pitchFamily="34" charset="0"/>
                        </a:rPr>
                        <a:t>1.0%</a:t>
                      </a:r>
                    </a:p>
                  </a:txBody>
                  <a:tcPr marL="6550" marR="6550" marT="6550" marB="0" anchor="b">
                    <a:lnL>
                      <a:noFill/>
                    </a:lnL>
                    <a:lnR>
                      <a:noFill/>
                    </a:lnR>
                    <a:lnT>
                      <a:noFill/>
                    </a:lnT>
                    <a:lnB>
                      <a:noFill/>
                    </a:lnB>
                    <a:solidFill>
                      <a:srgbClr val="F2F2F2"/>
                    </a:solidFill>
                  </a:tcPr>
                </a:tc>
                <a:tc>
                  <a:txBody>
                    <a:bodyPr/>
                    <a:lstStyle/>
                    <a:p>
                      <a:pPr algn="ctr" fontAlgn="b"/>
                      <a:r>
                        <a:rPr lang="es-MX" sz="900" b="0" i="0" u="none" strike="noStrike" dirty="0">
                          <a:solidFill>
                            <a:srgbClr val="000000"/>
                          </a:solidFill>
                          <a:effectLst/>
                          <a:latin typeface="Calibri" panose="020F0502020204030204" pitchFamily="34" charset="0"/>
                        </a:rPr>
                        <a:t>13.5%</a:t>
                      </a:r>
                    </a:p>
                  </a:txBody>
                  <a:tcPr marL="6550" marR="6550" marT="6550" marB="0" anchor="b">
                    <a:lnL>
                      <a:noFill/>
                    </a:lnL>
                    <a:lnR w="12700" cap="flat" cmpd="sng" algn="ctr">
                      <a:solidFill>
                        <a:srgbClr val="000000"/>
                      </a:solidFill>
                      <a:prstDash val="solid"/>
                      <a:round/>
                      <a:headEnd type="none" w="med" len="med"/>
                      <a:tailEnd type="none" w="med" len="med"/>
                    </a:lnR>
                    <a:lnT>
                      <a:noFill/>
                    </a:lnT>
                    <a:lnB>
                      <a:noFill/>
                    </a:lnB>
                    <a:solidFill>
                      <a:srgbClr val="F2F2F2"/>
                    </a:solidFill>
                  </a:tcPr>
                </a:tc>
                <a:tc>
                  <a:txBody>
                    <a:bodyPr/>
                    <a:lstStyle/>
                    <a:p>
                      <a:pPr algn="l" fontAlgn="b"/>
                      <a:r>
                        <a:rPr lang="es-MX" sz="900" b="0" i="0" u="none" strike="noStrike" dirty="0">
                          <a:solidFill>
                            <a:srgbClr val="000000"/>
                          </a:solidFill>
                          <a:effectLst/>
                          <a:latin typeface="Calibri" panose="020F0502020204030204" pitchFamily="34" charset="0"/>
                        </a:rPr>
                        <a:t> </a:t>
                      </a:r>
                    </a:p>
                  </a:txBody>
                  <a:tcPr marL="6550" marR="6550" marT="655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algn="ctr" fontAlgn="b"/>
                      <a:r>
                        <a:rPr lang="es-MX" sz="900" b="0" i="0" u="none" strike="noStrike" dirty="0">
                          <a:solidFill>
                            <a:srgbClr val="000000"/>
                          </a:solidFill>
                          <a:effectLst/>
                          <a:latin typeface="Calibri" panose="020F0502020204030204" pitchFamily="34" charset="0"/>
                        </a:rPr>
                        <a:t>538.8</a:t>
                      </a:r>
                    </a:p>
                  </a:txBody>
                  <a:tcPr marL="6550" marR="6550" marT="6550" marB="0" anchor="b">
                    <a:lnL w="12700" cap="flat" cmpd="sng" algn="ctr">
                      <a:solidFill>
                        <a:srgbClr val="000000"/>
                      </a:solidFill>
                      <a:prstDash val="solid"/>
                      <a:round/>
                      <a:headEnd type="none" w="med" len="med"/>
                      <a:tailEnd type="none" w="med" len="med"/>
                    </a:lnL>
                    <a:lnR>
                      <a:noFill/>
                    </a:lnR>
                    <a:lnT>
                      <a:noFill/>
                    </a:lnT>
                    <a:lnB>
                      <a:noFill/>
                    </a:lnB>
                    <a:solidFill>
                      <a:srgbClr val="F2F2F2"/>
                    </a:solidFill>
                  </a:tcPr>
                </a:tc>
                <a:tc>
                  <a:txBody>
                    <a:bodyPr/>
                    <a:lstStyle/>
                    <a:p>
                      <a:pPr algn="ctr" fontAlgn="b"/>
                      <a:r>
                        <a:rPr lang="es-MX" sz="900" b="0" i="0" u="none" strike="noStrike" dirty="0">
                          <a:solidFill>
                            <a:srgbClr val="000000"/>
                          </a:solidFill>
                          <a:effectLst/>
                          <a:latin typeface="Calibri" panose="020F0502020204030204" pitchFamily="34" charset="0"/>
                        </a:rPr>
                        <a:t>515.2</a:t>
                      </a:r>
                    </a:p>
                  </a:txBody>
                  <a:tcPr marL="6550" marR="6550" marT="6550" marB="0" anchor="b">
                    <a:lnL>
                      <a:noFill/>
                    </a:lnL>
                    <a:lnR>
                      <a:noFill/>
                    </a:lnR>
                    <a:lnT>
                      <a:noFill/>
                    </a:lnT>
                    <a:lnB>
                      <a:noFill/>
                    </a:lnB>
                    <a:solidFill>
                      <a:srgbClr val="F2F2F2"/>
                    </a:solidFill>
                  </a:tcPr>
                </a:tc>
                <a:tc>
                  <a:txBody>
                    <a:bodyPr/>
                    <a:lstStyle/>
                    <a:p>
                      <a:pPr algn="ctr" fontAlgn="b"/>
                      <a:r>
                        <a:rPr lang="es-MX" sz="900" b="0" i="0" u="none" strike="noStrike" dirty="0">
                          <a:solidFill>
                            <a:srgbClr val="000000"/>
                          </a:solidFill>
                          <a:effectLst/>
                          <a:latin typeface="Calibri" panose="020F0502020204030204" pitchFamily="34" charset="0"/>
                        </a:rPr>
                        <a:t>-4.4%</a:t>
                      </a:r>
                    </a:p>
                  </a:txBody>
                  <a:tcPr marL="6550" marR="6550" marT="6550" marB="0" anchor="b">
                    <a:lnL>
                      <a:noFill/>
                    </a:lnL>
                    <a:lnR w="12700" cap="flat" cmpd="sng" algn="ctr">
                      <a:solidFill>
                        <a:srgbClr val="000000"/>
                      </a:solidFill>
                      <a:prstDash val="solid"/>
                      <a:round/>
                      <a:headEnd type="none" w="med" len="med"/>
                      <a:tailEnd type="none" w="med" len="med"/>
                    </a:lnR>
                    <a:lnT>
                      <a:noFill/>
                    </a:lnT>
                    <a:lnB>
                      <a:noFill/>
                    </a:lnB>
                    <a:solidFill>
                      <a:srgbClr val="F2F2F2"/>
                    </a:solidFill>
                  </a:tcPr>
                </a:tc>
                <a:extLst>
                  <a:ext uri="{0D108BD9-81ED-4DB2-BD59-A6C34878D82A}">
                    <a16:rowId xmlns="" xmlns:a16="http://schemas.microsoft.com/office/drawing/2014/main" val="3066153862"/>
                  </a:ext>
                </a:extLst>
              </a:tr>
              <a:tr h="144933">
                <a:tc>
                  <a:txBody>
                    <a:bodyPr/>
                    <a:lstStyle/>
                    <a:p>
                      <a:pPr algn="ctr" fontAlgn="b"/>
                      <a:r>
                        <a:rPr lang="es-MX" sz="900" b="0" i="0" u="none" strike="noStrike" dirty="0">
                          <a:solidFill>
                            <a:srgbClr val="000000"/>
                          </a:solidFill>
                          <a:effectLst/>
                          <a:latin typeface="Calibri" panose="020F0502020204030204" pitchFamily="34" charset="0"/>
                        </a:rPr>
                        <a:t>1I_XMX_*</a:t>
                      </a:r>
                    </a:p>
                  </a:txBody>
                  <a:tcPr marL="6550" marR="6550" marT="6550" marB="0" anchor="b">
                    <a:lnL w="12700" cap="flat" cmpd="sng" algn="ctr">
                      <a:solidFill>
                        <a:srgbClr val="000000"/>
                      </a:solidFill>
                      <a:prstDash val="solid"/>
                      <a:round/>
                      <a:headEnd type="none" w="med" len="med"/>
                      <a:tailEnd type="none" w="med" len="med"/>
                    </a:lnL>
                    <a:lnR>
                      <a:noFill/>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ctr" fontAlgn="b"/>
                      <a:r>
                        <a:rPr lang="es-MX" sz="900" b="0" i="0" u="none" strike="noStrike" dirty="0">
                          <a:solidFill>
                            <a:srgbClr val="000000"/>
                          </a:solidFill>
                          <a:effectLst/>
                          <a:latin typeface="Calibri" panose="020F0502020204030204" pitchFamily="34" charset="0"/>
                        </a:rPr>
                        <a:t>Global Equity</a:t>
                      </a:r>
                    </a:p>
                  </a:txBody>
                  <a:tcPr marL="6550" marR="6550" marT="6550" marB="0" anchor="b">
                    <a:lnL>
                      <a:noFill/>
                    </a:lnL>
                    <a:lnR>
                      <a:noFill/>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ctr" fontAlgn="b"/>
                      <a:r>
                        <a:rPr lang="es-MX" sz="900" b="0" i="0" u="none" strike="noStrike" dirty="0">
                          <a:solidFill>
                            <a:srgbClr val="000000"/>
                          </a:solidFill>
                          <a:effectLst/>
                          <a:latin typeface="Calibri" panose="020F0502020204030204" pitchFamily="34" charset="0"/>
                        </a:rPr>
                        <a:t>124</a:t>
                      </a:r>
                    </a:p>
                  </a:txBody>
                  <a:tcPr marL="6550" marR="6550" marT="6550" marB="0" anchor="b">
                    <a:lnL>
                      <a:noFill/>
                    </a:lnL>
                    <a:lnR>
                      <a:noFill/>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ctr" fontAlgn="b"/>
                      <a:r>
                        <a:rPr lang="es-MX" sz="900" b="0" i="0" u="none" strike="noStrike" dirty="0">
                          <a:solidFill>
                            <a:srgbClr val="000000"/>
                          </a:solidFill>
                          <a:effectLst/>
                          <a:latin typeface="Calibri" panose="020F0502020204030204" pitchFamily="34" charset="0"/>
                        </a:rPr>
                        <a:t>0.1%</a:t>
                      </a:r>
                    </a:p>
                  </a:txBody>
                  <a:tcPr marL="6550" marR="6550" marT="6550" marB="0" anchor="b">
                    <a:lnL>
                      <a:noFill/>
                    </a:lnL>
                    <a:lnR>
                      <a:noFill/>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ctr" fontAlgn="b"/>
                      <a:r>
                        <a:rPr lang="es-MX" sz="900" b="0" i="0" u="none" strike="noStrike" dirty="0">
                          <a:solidFill>
                            <a:srgbClr val="000000"/>
                          </a:solidFill>
                          <a:effectLst/>
                          <a:latin typeface="Calibri" panose="020F0502020204030204" pitchFamily="34" charset="0"/>
                        </a:rPr>
                        <a:t>1.3%</a:t>
                      </a:r>
                    </a:p>
                  </a:txBody>
                  <a:tcPr marL="6550" marR="6550" marT="6550" marB="0" anchor="b">
                    <a:lnL>
                      <a:noFill/>
                    </a:lnL>
                    <a:lnR w="1270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l" fontAlgn="b"/>
                      <a:r>
                        <a:rPr lang="es-MX" sz="900" b="0" i="0" u="none" strike="noStrike" dirty="0">
                          <a:solidFill>
                            <a:srgbClr val="000000"/>
                          </a:solidFill>
                          <a:effectLst/>
                          <a:latin typeface="Calibri" panose="020F0502020204030204" pitchFamily="34" charset="0"/>
                        </a:rPr>
                        <a:t> </a:t>
                      </a:r>
                    </a:p>
                  </a:txBody>
                  <a:tcPr marL="6550" marR="6550" marT="655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algn="ctr" fontAlgn="b"/>
                      <a:r>
                        <a:rPr lang="es-MX" sz="900" b="0" i="0" u="none" strike="noStrike" dirty="0">
                          <a:solidFill>
                            <a:srgbClr val="000000"/>
                          </a:solidFill>
                          <a:effectLst/>
                          <a:latin typeface="Calibri" panose="020F0502020204030204" pitchFamily="34" charset="0"/>
                        </a:rPr>
                        <a:t>484.6</a:t>
                      </a:r>
                    </a:p>
                  </a:txBody>
                  <a:tcPr marL="6550" marR="6550" marT="6550" marB="0" anchor="b">
                    <a:lnL w="12700" cap="flat" cmpd="sng" algn="ctr">
                      <a:solidFill>
                        <a:srgbClr val="000000"/>
                      </a:solidFill>
                      <a:prstDash val="solid"/>
                      <a:round/>
                      <a:headEnd type="none" w="med" len="med"/>
                      <a:tailEnd type="none" w="med" len="med"/>
                    </a:lnL>
                    <a:lnR>
                      <a:noFill/>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ctr" fontAlgn="b"/>
                      <a:r>
                        <a:rPr lang="es-MX" sz="900" b="0" i="0" u="none" strike="noStrike" dirty="0">
                          <a:solidFill>
                            <a:srgbClr val="000000"/>
                          </a:solidFill>
                          <a:effectLst/>
                          <a:latin typeface="Calibri" panose="020F0502020204030204" pitchFamily="34" charset="0"/>
                        </a:rPr>
                        <a:t>493.6</a:t>
                      </a:r>
                    </a:p>
                  </a:txBody>
                  <a:tcPr marL="6550" marR="6550" marT="6550" marB="0" anchor="b">
                    <a:lnL>
                      <a:noFill/>
                    </a:lnL>
                    <a:lnR>
                      <a:noFill/>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ctr" fontAlgn="b"/>
                      <a:r>
                        <a:rPr lang="es-MX" sz="900" b="0" i="0" u="none" strike="noStrike" dirty="0">
                          <a:solidFill>
                            <a:srgbClr val="000000"/>
                          </a:solidFill>
                          <a:effectLst/>
                          <a:latin typeface="Calibri" panose="020F0502020204030204" pitchFamily="34" charset="0"/>
                        </a:rPr>
                        <a:t>1.9%</a:t>
                      </a:r>
                    </a:p>
                  </a:txBody>
                  <a:tcPr marL="6550" marR="6550" marT="6550" marB="0" anchor="b">
                    <a:lnL>
                      <a:noFill/>
                    </a:lnL>
                    <a:lnR w="1270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solidFill>
                      <a:srgbClr val="F2F2F2"/>
                    </a:solidFill>
                  </a:tcPr>
                </a:tc>
                <a:extLst>
                  <a:ext uri="{0D108BD9-81ED-4DB2-BD59-A6C34878D82A}">
                    <a16:rowId xmlns="" xmlns:a16="http://schemas.microsoft.com/office/drawing/2014/main" val="278003677"/>
                  </a:ext>
                </a:extLst>
              </a:tr>
              <a:tr h="144933">
                <a:tc>
                  <a:txBody>
                    <a:bodyPr/>
                    <a:lstStyle/>
                    <a:p>
                      <a:pPr algn="ctr" fontAlgn="b"/>
                      <a:r>
                        <a:rPr lang="es-MX" sz="900" b="0" i="0" u="none" strike="noStrike" dirty="0">
                          <a:solidFill>
                            <a:srgbClr val="000000"/>
                          </a:solidFill>
                          <a:effectLst/>
                          <a:latin typeface="Calibri" panose="020F0502020204030204" pitchFamily="34" charset="0"/>
                        </a:rPr>
                        <a:t> </a:t>
                      </a:r>
                    </a:p>
                  </a:txBody>
                  <a:tcPr marL="6550" marR="6550" marT="6550" marB="0" anchor="b">
                    <a:lnL w="1270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a:noFill/>
                    </a:lnB>
                    <a:solidFill>
                      <a:srgbClr val="F2F2F2"/>
                    </a:solidFill>
                  </a:tcPr>
                </a:tc>
                <a:tc>
                  <a:txBody>
                    <a:bodyPr/>
                    <a:lstStyle/>
                    <a:p>
                      <a:pPr algn="l" fontAlgn="b"/>
                      <a:r>
                        <a:rPr lang="es-MX" sz="900" b="0" i="0" u="none" strike="noStrike" dirty="0">
                          <a:solidFill>
                            <a:srgbClr val="000000"/>
                          </a:solidFill>
                          <a:effectLst/>
                          <a:latin typeface="Calibri" panose="020F0502020204030204" pitchFamily="34" charset="0"/>
                        </a:rPr>
                        <a:t> </a:t>
                      </a:r>
                    </a:p>
                  </a:txBody>
                  <a:tcPr marL="6550" marR="6550" marT="6550" marB="0" anchor="b">
                    <a:lnL>
                      <a:noFill/>
                    </a:lnL>
                    <a:lnR>
                      <a:noFill/>
                    </a:lnR>
                    <a:lnT w="6350" cap="flat" cmpd="sng" algn="ctr">
                      <a:solidFill>
                        <a:srgbClr val="000000"/>
                      </a:solidFill>
                      <a:prstDash val="solid"/>
                      <a:round/>
                      <a:headEnd type="none" w="med" len="med"/>
                      <a:tailEnd type="none" w="med" len="med"/>
                    </a:lnT>
                    <a:lnB>
                      <a:noFill/>
                    </a:lnB>
                    <a:solidFill>
                      <a:srgbClr val="F2F2F2"/>
                    </a:solidFill>
                  </a:tcPr>
                </a:tc>
                <a:tc>
                  <a:txBody>
                    <a:bodyPr/>
                    <a:lstStyle/>
                    <a:p>
                      <a:pPr algn="ctr" fontAlgn="b"/>
                      <a:r>
                        <a:rPr lang="es-MX" sz="900" b="1" i="0" u="none" strike="noStrike" dirty="0">
                          <a:solidFill>
                            <a:srgbClr val="000000"/>
                          </a:solidFill>
                          <a:effectLst/>
                          <a:latin typeface="Calibri" panose="020F0502020204030204" pitchFamily="34" charset="0"/>
                        </a:rPr>
                        <a:t>1,444</a:t>
                      </a:r>
                    </a:p>
                  </a:txBody>
                  <a:tcPr marL="6550" marR="6550" marT="6550" marB="0" anchor="b">
                    <a:lnL>
                      <a:noFill/>
                    </a:lnL>
                    <a:lnR>
                      <a:noFill/>
                    </a:lnR>
                    <a:lnT w="6350" cap="flat" cmpd="sng" algn="ctr">
                      <a:solidFill>
                        <a:srgbClr val="000000"/>
                      </a:solidFill>
                      <a:prstDash val="solid"/>
                      <a:round/>
                      <a:headEnd type="none" w="med" len="med"/>
                      <a:tailEnd type="none" w="med" len="med"/>
                    </a:lnT>
                    <a:lnB>
                      <a:noFill/>
                    </a:lnB>
                    <a:solidFill>
                      <a:srgbClr val="F2F2F2"/>
                    </a:solidFill>
                  </a:tcPr>
                </a:tc>
                <a:tc>
                  <a:txBody>
                    <a:bodyPr/>
                    <a:lstStyle/>
                    <a:p>
                      <a:pPr algn="ctr" fontAlgn="b"/>
                      <a:r>
                        <a:rPr lang="es-MX" sz="900" b="0" i="0" u="none" strike="noStrike" dirty="0">
                          <a:solidFill>
                            <a:srgbClr val="000000"/>
                          </a:solidFill>
                          <a:effectLst/>
                          <a:latin typeface="Calibri" panose="020F0502020204030204" pitchFamily="34" charset="0"/>
                        </a:rPr>
                        <a:t>1.2%</a:t>
                      </a:r>
                    </a:p>
                  </a:txBody>
                  <a:tcPr marL="6550" marR="6550" marT="6550" marB="0" anchor="b">
                    <a:lnL>
                      <a:noFill/>
                    </a:lnL>
                    <a:lnR>
                      <a:noFill/>
                    </a:lnR>
                    <a:lnT w="6350" cap="flat" cmpd="sng" algn="ctr">
                      <a:solidFill>
                        <a:srgbClr val="000000"/>
                      </a:solidFill>
                      <a:prstDash val="solid"/>
                      <a:round/>
                      <a:headEnd type="none" w="med" len="med"/>
                      <a:tailEnd type="none" w="med" len="med"/>
                    </a:lnT>
                    <a:lnB>
                      <a:noFill/>
                    </a:lnB>
                    <a:solidFill>
                      <a:srgbClr val="F2F2F2"/>
                    </a:solidFill>
                  </a:tcPr>
                </a:tc>
                <a:tc>
                  <a:txBody>
                    <a:bodyPr/>
                    <a:lstStyle/>
                    <a:p>
                      <a:pPr algn="ctr" fontAlgn="b"/>
                      <a:r>
                        <a:rPr lang="es-MX" sz="900" b="0" i="0" u="none" strike="noStrike" dirty="0">
                          <a:solidFill>
                            <a:srgbClr val="000000"/>
                          </a:solidFill>
                          <a:effectLst/>
                          <a:latin typeface="Calibri" panose="020F0502020204030204" pitchFamily="34" charset="0"/>
                        </a:rPr>
                        <a:t>15.1%</a:t>
                      </a:r>
                    </a:p>
                  </a:txBody>
                  <a:tcPr marL="6550" marR="6550" marT="6550" marB="0" anchor="b">
                    <a:lnL>
                      <a:noFill/>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solidFill>
                      <a:srgbClr val="F2F2F2"/>
                    </a:solidFill>
                  </a:tcPr>
                </a:tc>
                <a:tc>
                  <a:txBody>
                    <a:bodyPr/>
                    <a:lstStyle/>
                    <a:p>
                      <a:pPr algn="l" fontAlgn="b"/>
                      <a:r>
                        <a:rPr lang="es-MX" sz="900" b="0" i="0" u="none" strike="noStrike" dirty="0">
                          <a:solidFill>
                            <a:srgbClr val="000000"/>
                          </a:solidFill>
                          <a:effectLst/>
                          <a:latin typeface="Calibri" panose="020F0502020204030204" pitchFamily="34" charset="0"/>
                        </a:rPr>
                        <a:t> </a:t>
                      </a:r>
                    </a:p>
                  </a:txBody>
                  <a:tcPr marL="6550" marR="6550" marT="655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algn="ctr" fontAlgn="b"/>
                      <a:r>
                        <a:rPr lang="es-MX" sz="900" b="0" i="0" u="none" strike="noStrike" dirty="0">
                          <a:solidFill>
                            <a:srgbClr val="000000"/>
                          </a:solidFill>
                          <a:effectLst/>
                          <a:latin typeface="Calibri" panose="020F0502020204030204" pitchFamily="34" charset="0"/>
                        </a:rPr>
                        <a:t> </a:t>
                      </a:r>
                    </a:p>
                  </a:txBody>
                  <a:tcPr marL="6550" marR="6550" marT="6550" marB="0" anchor="b">
                    <a:lnL w="1270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a:noFill/>
                    </a:lnB>
                    <a:solidFill>
                      <a:srgbClr val="F2F2F2"/>
                    </a:solidFill>
                  </a:tcPr>
                </a:tc>
                <a:tc>
                  <a:txBody>
                    <a:bodyPr/>
                    <a:lstStyle/>
                    <a:p>
                      <a:pPr algn="ctr" fontAlgn="b"/>
                      <a:r>
                        <a:rPr lang="es-MX" sz="900" b="0" i="0" u="none" strike="noStrike" dirty="0">
                          <a:solidFill>
                            <a:srgbClr val="000000"/>
                          </a:solidFill>
                          <a:effectLst/>
                          <a:latin typeface="Calibri" panose="020F0502020204030204" pitchFamily="34" charset="0"/>
                        </a:rPr>
                        <a:t> </a:t>
                      </a:r>
                    </a:p>
                  </a:txBody>
                  <a:tcPr marL="6550" marR="6550" marT="6550" marB="0" anchor="b">
                    <a:lnL>
                      <a:noFill/>
                    </a:lnL>
                    <a:lnR>
                      <a:noFill/>
                    </a:lnR>
                    <a:lnT w="6350" cap="flat" cmpd="sng" algn="ctr">
                      <a:solidFill>
                        <a:srgbClr val="000000"/>
                      </a:solidFill>
                      <a:prstDash val="solid"/>
                      <a:round/>
                      <a:headEnd type="none" w="med" len="med"/>
                      <a:tailEnd type="none" w="med" len="med"/>
                    </a:lnT>
                    <a:lnB>
                      <a:noFill/>
                    </a:lnB>
                    <a:solidFill>
                      <a:srgbClr val="F2F2F2"/>
                    </a:solidFill>
                  </a:tcPr>
                </a:tc>
                <a:tc>
                  <a:txBody>
                    <a:bodyPr/>
                    <a:lstStyle/>
                    <a:p>
                      <a:pPr algn="ctr" fontAlgn="b"/>
                      <a:r>
                        <a:rPr lang="es-MX" sz="900" b="0" i="0" u="none" strike="noStrike" dirty="0">
                          <a:solidFill>
                            <a:srgbClr val="000000"/>
                          </a:solidFill>
                          <a:effectLst/>
                          <a:latin typeface="Calibri" panose="020F0502020204030204" pitchFamily="34" charset="0"/>
                        </a:rPr>
                        <a:t> </a:t>
                      </a:r>
                    </a:p>
                  </a:txBody>
                  <a:tcPr marL="6550" marR="6550" marT="6550" marB="0" anchor="b">
                    <a:lnL>
                      <a:noFill/>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solidFill>
                      <a:srgbClr val="F2F2F2"/>
                    </a:solidFill>
                  </a:tcPr>
                </a:tc>
                <a:extLst>
                  <a:ext uri="{0D108BD9-81ED-4DB2-BD59-A6C34878D82A}">
                    <a16:rowId xmlns="" xmlns:a16="http://schemas.microsoft.com/office/drawing/2014/main" val="3885528657"/>
                  </a:ext>
                </a:extLst>
              </a:tr>
              <a:tr h="144933">
                <a:tc>
                  <a:txBody>
                    <a:bodyPr/>
                    <a:lstStyle/>
                    <a:p>
                      <a:pPr algn="ctr" fontAlgn="b"/>
                      <a:r>
                        <a:rPr lang="es-MX" sz="900" b="0" i="0" u="none" strike="noStrike" dirty="0">
                          <a:solidFill>
                            <a:srgbClr val="000000"/>
                          </a:solidFill>
                          <a:effectLst/>
                          <a:latin typeface="Calibri" panose="020F0502020204030204" pitchFamily="34" charset="0"/>
                        </a:rPr>
                        <a:t> </a:t>
                      </a:r>
                    </a:p>
                  </a:txBody>
                  <a:tcPr marL="6550" marR="6550" marT="6550" marB="0" anchor="b">
                    <a:lnL w="12700" cap="flat" cmpd="sng" algn="ctr">
                      <a:solidFill>
                        <a:srgbClr val="000000"/>
                      </a:solidFill>
                      <a:prstDash val="solid"/>
                      <a:round/>
                      <a:headEnd type="none" w="med" len="med"/>
                      <a:tailEnd type="none" w="med" len="med"/>
                    </a:lnL>
                    <a:lnR>
                      <a:noFill/>
                    </a:lnR>
                    <a:lnT>
                      <a:noFill/>
                    </a:lnT>
                    <a:lnB>
                      <a:noFill/>
                    </a:lnB>
                    <a:solidFill>
                      <a:srgbClr val="FFFFFF"/>
                    </a:solidFill>
                  </a:tcPr>
                </a:tc>
                <a:tc>
                  <a:txBody>
                    <a:bodyPr/>
                    <a:lstStyle/>
                    <a:p>
                      <a:pPr algn="l" fontAlgn="b"/>
                      <a:r>
                        <a:rPr lang="es-MX" sz="900" b="0" i="0" u="none" strike="noStrike" dirty="0">
                          <a:solidFill>
                            <a:srgbClr val="000000"/>
                          </a:solidFill>
                          <a:effectLst/>
                          <a:latin typeface="Calibri" panose="020F0502020204030204" pitchFamily="34" charset="0"/>
                        </a:rPr>
                        <a:t> </a:t>
                      </a:r>
                    </a:p>
                  </a:txBody>
                  <a:tcPr marL="6550" marR="6550" marT="6550" marB="0" anchor="b">
                    <a:lnL>
                      <a:noFill/>
                    </a:lnL>
                    <a:lnR>
                      <a:noFill/>
                    </a:lnR>
                    <a:lnT>
                      <a:noFill/>
                    </a:lnT>
                    <a:lnB>
                      <a:noFill/>
                    </a:lnB>
                    <a:solidFill>
                      <a:srgbClr val="FFFFFF"/>
                    </a:solidFill>
                  </a:tcPr>
                </a:tc>
                <a:tc>
                  <a:txBody>
                    <a:bodyPr/>
                    <a:lstStyle/>
                    <a:p>
                      <a:pPr algn="ctr" fontAlgn="b"/>
                      <a:r>
                        <a:rPr lang="es-MX" sz="900" b="0" i="0" u="none" strike="noStrike" dirty="0">
                          <a:solidFill>
                            <a:srgbClr val="000000"/>
                          </a:solidFill>
                          <a:effectLst/>
                          <a:latin typeface="Calibri" panose="020F0502020204030204" pitchFamily="34" charset="0"/>
                        </a:rPr>
                        <a:t> </a:t>
                      </a:r>
                    </a:p>
                  </a:txBody>
                  <a:tcPr marL="6550" marR="6550" marT="6550" marB="0" anchor="b">
                    <a:lnL>
                      <a:noFill/>
                    </a:lnL>
                    <a:lnR>
                      <a:noFill/>
                    </a:lnR>
                    <a:lnT>
                      <a:noFill/>
                    </a:lnT>
                    <a:lnB>
                      <a:noFill/>
                    </a:lnB>
                    <a:solidFill>
                      <a:srgbClr val="FFFFFF"/>
                    </a:solidFill>
                  </a:tcPr>
                </a:tc>
                <a:tc>
                  <a:txBody>
                    <a:bodyPr/>
                    <a:lstStyle/>
                    <a:p>
                      <a:pPr algn="ctr" fontAlgn="b"/>
                      <a:r>
                        <a:rPr lang="es-MX" sz="900" b="0" i="0" u="none" strike="noStrike" dirty="0">
                          <a:solidFill>
                            <a:srgbClr val="000000"/>
                          </a:solidFill>
                          <a:effectLst/>
                          <a:latin typeface="Calibri" panose="020F0502020204030204" pitchFamily="34" charset="0"/>
                        </a:rPr>
                        <a:t> </a:t>
                      </a:r>
                    </a:p>
                  </a:txBody>
                  <a:tcPr marL="6550" marR="6550" marT="6550" marB="0" anchor="b">
                    <a:lnL>
                      <a:noFill/>
                    </a:lnL>
                    <a:lnR>
                      <a:noFill/>
                    </a:lnR>
                    <a:lnT>
                      <a:noFill/>
                    </a:lnT>
                    <a:lnB>
                      <a:noFill/>
                    </a:lnB>
                    <a:solidFill>
                      <a:srgbClr val="FFFFFF"/>
                    </a:solidFill>
                  </a:tcPr>
                </a:tc>
                <a:tc>
                  <a:txBody>
                    <a:bodyPr/>
                    <a:lstStyle/>
                    <a:p>
                      <a:pPr algn="ctr" fontAlgn="b"/>
                      <a:r>
                        <a:rPr lang="es-MX" sz="900" b="0" i="0" u="none" strike="noStrike" dirty="0">
                          <a:solidFill>
                            <a:srgbClr val="000000"/>
                          </a:solidFill>
                          <a:effectLst/>
                          <a:latin typeface="Calibri" panose="020F0502020204030204" pitchFamily="34" charset="0"/>
                        </a:rPr>
                        <a:t> </a:t>
                      </a:r>
                    </a:p>
                  </a:txBody>
                  <a:tcPr marL="6550" marR="6550" marT="6550" marB="0" anchor="b">
                    <a:lnL>
                      <a:noFill/>
                    </a:lnL>
                    <a:lnR w="1270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algn="l" fontAlgn="b"/>
                      <a:r>
                        <a:rPr lang="es-MX" sz="900" b="0" i="0" u="none" strike="noStrike" dirty="0">
                          <a:solidFill>
                            <a:srgbClr val="000000"/>
                          </a:solidFill>
                          <a:effectLst/>
                          <a:latin typeface="Calibri" panose="020F0502020204030204" pitchFamily="34" charset="0"/>
                        </a:rPr>
                        <a:t> </a:t>
                      </a:r>
                    </a:p>
                  </a:txBody>
                  <a:tcPr marL="6550" marR="6550" marT="655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algn="ctr" fontAlgn="b"/>
                      <a:r>
                        <a:rPr lang="es-MX" sz="900" b="0" i="0" u="none" strike="noStrike" dirty="0">
                          <a:solidFill>
                            <a:srgbClr val="000000"/>
                          </a:solidFill>
                          <a:effectLst/>
                          <a:latin typeface="Calibri" panose="020F0502020204030204" pitchFamily="34" charset="0"/>
                        </a:rPr>
                        <a:t> </a:t>
                      </a:r>
                    </a:p>
                  </a:txBody>
                  <a:tcPr marL="6550" marR="6550" marT="6550" marB="0" anchor="b">
                    <a:lnL w="12700" cap="flat" cmpd="sng" algn="ctr">
                      <a:solidFill>
                        <a:srgbClr val="000000"/>
                      </a:solidFill>
                      <a:prstDash val="solid"/>
                      <a:round/>
                      <a:headEnd type="none" w="med" len="med"/>
                      <a:tailEnd type="none" w="med" len="med"/>
                    </a:lnL>
                    <a:lnR>
                      <a:noFill/>
                    </a:lnR>
                    <a:lnT>
                      <a:noFill/>
                    </a:lnT>
                    <a:lnB>
                      <a:noFill/>
                    </a:lnB>
                    <a:solidFill>
                      <a:srgbClr val="FFFFFF"/>
                    </a:solidFill>
                  </a:tcPr>
                </a:tc>
                <a:tc>
                  <a:txBody>
                    <a:bodyPr/>
                    <a:lstStyle/>
                    <a:p>
                      <a:pPr algn="ctr" fontAlgn="b"/>
                      <a:r>
                        <a:rPr lang="es-MX" sz="900" b="0" i="0" u="none" strike="noStrike" dirty="0">
                          <a:solidFill>
                            <a:srgbClr val="000000"/>
                          </a:solidFill>
                          <a:effectLst/>
                          <a:latin typeface="Calibri" panose="020F0502020204030204" pitchFamily="34" charset="0"/>
                        </a:rPr>
                        <a:t> </a:t>
                      </a:r>
                    </a:p>
                  </a:txBody>
                  <a:tcPr marL="6550" marR="6550" marT="6550" marB="0" anchor="b">
                    <a:lnL>
                      <a:noFill/>
                    </a:lnL>
                    <a:lnR>
                      <a:noFill/>
                    </a:lnR>
                    <a:lnT>
                      <a:noFill/>
                    </a:lnT>
                    <a:lnB>
                      <a:noFill/>
                    </a:lnB>
                    <a:solidFill>
                      <a:srgbClr val="FFFFFF"/>
                    </a:solidFill>
                  </a:tcPr>
                </a:tc>
                <a:tc>
                  <a:txBody>
                    <a:bodyPr/>
                    <a:lstStyle/>
                    <a:p>
                      <a:pPr algn="ctr" fontAlgn="b"/>
                      <a:r>
                        <a:rPr lang="es-MX" sz="900" b="0" i="0" u="none" strike="noStrike" dirty="0">
                          <a:solidFill>
                            <a:srgbClr val="000000"/>
                          </a:solidFill>
                          <a:effectLst/>
                          <a:latin typeface="Calibri" panose="020F0502020204030204" pitchFamily="34" charset="0"/>
                        </a:rPr>
                        <a:t> </a:t>
                      </a:r>
                    </a:p>
                  </a:txBody>
                  <a:tcPr marL="6550" marR="6550" marT="6550" marB="0" anchor="b">
                    <a:lnL>
                      <a:noFill/>
                    </a:lnL>
                    <a:lnR w="12700" cap="flat" cmpd="sng" algn="ctr">
                      <a:solidFill>
                        <a:srgbClr val="000000"/>
                      </a:solidFill>
                      <a:prstDash val="solid"/>
                      <a:round/>
                      <a:headEnd type="none" w="med" len="med"/>
                      <a:tailEnd type="none" w="med" len="med"/>
                    </a:lnR>
                    <a:lnT>
                      <a:noFill/>
                    </a:lnT>
                    <a:lnB>
                      <a:noFill/>
                    </a:lnB>
                    <a:solidFill>
                      <a:srgbClr val="FFFFFF"/>
                    </a:solidFill>
                  </a:tcPr>
                </a:tc>
                <a:extLst>
                  <a:ext uri="{0D108BD9-81ED-4DB2-BD59-A6C34878D82A}">
                    <a16:rowId xmlns="" xmlns:a16="http://schemas.microsoft.com/office/drawing/2014/main" val="3098118119"/>
                  </a:ext>
                </a:extLst>
              </a:tr>
              <a:tr h="144933">
                <a:tc>
                  <a:txBody>
                    <a:bodyPr/>
                    <a:lstStyle/>
                    <a:p>
                      <a:pPr algn="ctr" fontAlgn="b"/>
                      <a:r>
                        <a:rPr lang="es-MX" sz="900" b="0" i="0" u="none" strike="noStrike" dirty="0">
                          <a:solidFill>
                            <a:srgbClr val="000000"/>
                          </a:solidFill>
                          <a:effectLst/>
                          <a:latin typeface="Calibri" panose="020F0502020204030204" pitchFamily="34" charset="0"/>
                        </a:rPr>
                        <a:t>J_BACOMER_S5108</a:t>
                      </a:r>
                    </a:p>
                  </a:txBody>
                  <a:tcPr marL="6550" marR="6550" marT="6550" marB="0" anchor="b">
                    <a:lnL w="12700" cap="flat" cmpd="sng" algn="ctr">
                      <a:solidFill>
                        <a:srgbClr val="000000"/>
                      </a:solidFill>
                      <a:prstDash val="solid"/>
                      <a:round/>
                      <a:headEnd type="none" w="med" len="med"/>
                      <a:tailEnd type="none" w="med" len="med"/>
                    </a:lnL>
                    <a:lnR>
                      <a:noFill/>
                    </a:lnR>
                    <a:lnT>
                      <a:noFill/>
                    </a:lnT>
                    <a:lnB>
                      <a:noFill/>
                    </a:lnB>
                    <a:solidFill>
                      <a:srgbClr val="F2F2F2"/>
                    </a:solidFill>
                  </a:tcPr>
                </a:tc>
                <a:tc>
                  <a:txBody>
                    <a:bodyPr/>
                    <a:lstStyle/>
                    <a:p>
                      <a:pPr algn="ctr" fontAlgn="b"/>
                      <a:r>
                        <a:rPr lang="es-MX" sz="900" b="0" i="0" u="none" strike="noStrike" dirty="0">
                          <a:solidFill>
                            <a:srgbClr val="000000"/>
                          </a:solidFill>
                          <a:effectLst/>
                          <a:latin typeface="Calibri" panose="020F0502020204030204" pitchFamily="34" charset="0"/>
                        </a:rPr>
                        <a:t>Euro Stoxx 50</a:t>
                      </a:r>
                    </a:p>
                  </a:txBody>
                  <a:tcPr marL="6550" marR="6550" marT="6550" marB="0" anchor="b">
                    <a:lnL>
                      <a:noFill/>
                    </a:lnL>
                    <a:lnR>
                      <a:noFill/>
                    </a:lnR>
                    <a:lnT>
                      <a:noFill/>
                    </a:lnT>
                    <a:lnB>
                      <a:noFill/>
                    </a:lnB>
                    <a:solidFill>
                      <a:srgbClr val="F2F2F2"/>
                    </a:solidFill>
                  </a:tcPr>
                </a:tc>
                <a:tc>
                  <a:txBody>
                    <a:bodyPr/>
                    <a:lstStyle/>
                    <a:p>
                      <a:pPr algn="ctr" fontAlgn="b"/>
                      <a:r>
                        <a:rPr lang="es-MX" sz="900" b="0" i="0" u="none" strike="noStrike" dirty="0">
                          <a:solidFill>
                            <a:srgbClr val="000000"/>
                          </a:solidFill>
                          <a:effectLst/>
                          <a:latin typeface="Calibri" panose="020F0502020204030204" pitchFamily="34" charset="0"/>
                        </a:rPr>
                        <a:t>163</a:t>
                      </a:r>
                    </a:p>
                  </a:txBody>
                  <a:tcPr marL="6550" marR="6550" marT="6550" marB="0" anchor="b">
                    <a:lnL>
                      <a:noFill/>
                    </a:lnL>
                    <a:lnR>
                      <a:noFill/>
                    </a:lnR>
                    <a:lnT>
                      <a:noFill/>
                    </a:lnT>
                    <a:lnB>
                      <a:noFill/>
                    </a:lnB>
                    <a:solidFill>
                      <a:srgbClr val="F2F2F2"/>
                    </a:solidFill>
                  </a:tcPr>
                </a:tc>
                <a:tc>
                  <a:txBody>
                    <a:bodyPr/>
                    <a:lstStyle/>
                    <a:p>
                      <a:pPr algn="ctr" fontAlgn="b"/>
                      <a:r>
                        <a:rPr lang="es-MX" sz="900" b="0" i="0" u="none" strike="noStrike" dirty="0">
                          <a:solidFill>
                            <a:srgbClr val="000000"/>
                          </a:solidFill>
                          <a:effectLst/>
                          <a:latin typeface="Calibri" panose="020F0502020204030204" pitchFamily="34" charset="0"/>
                        </a:rPr>
                        <a:t>0.1%</a:t>
                      </a:r>
                    </a:p>
                  </a:txBody>
                  <a:tcPr marL="6550" marR="6550" marT="6550" marB="0" anchor="b">
                    <a:lnL>
                      <a:noFill/>
                    </a:lnL>
                    <a:lnR>
                      <a:noFill/>
                    </a:lnR>
                    <a:lnT>
                      <a:noFill/>
                    </a:lnT>
                    <a:lnB>
                      <a:noFill/>
                    </a:lnB>
                    <a:solidFill>
                      <a:srgbClr val="F2F2F2"/>
                    </a:solidFill>
                  </a:tcPr>
                </a:tc>
                <a:tc>
                  <a:txBody>
                    <a:bodyPr/>
                    <a:lstStyle/>
                    <a:p>
                      <a:pPr algn="ctr" fontAlgn="b"/>
                      <a:r>
                        <a:rPr lang="es-MX" sz="900" b="0" i="0" u="none" strike="noStrike" dirty="0">
                          <a:solidFill>
                            <a:srgbClr val="000000"/>
                          </a:solidFill>
                          <a:effectLst/>
                          <a:latin typeface="Calibri" panose="020F0502020204030204" pitchFamily="34" charset="0"/>
                        </a:rPr>
                        <a:t>1.7%</a:t>
                      </a:r>
                    </a:p>
                  </a:txBody>
                  <a:tcPr marL="6550" marR="6550" marT="6550" marB="0" anchor="b">
                    <a:lnL>
                      <a:noFill/>
                    </a:lnL>
                    <a:lnR w="12700" cap="flat" cmpd="sng" algn="ctr">
                      <a:solidFill>
                        <a:srgbClr val="000000"/>
                      </a:solidFill>
                      <a:prstDash val="solid"/>
                      <a:round/>
                      <a:headEnd type="none" w="med" len="med"/>
                      <a:tailEnd type="none" w="med" len="med"/>
                    </a:lnR>
                    <a:lnT>
                      <a:noFill/>
                    </a:lnT>
                    <a:lnB>
                      <a:noFill/>
                    </a:lnB>
                    <a:solidFill>
                      <a:srgbClr val="F2F2F2"/>
                    </a:solidFill>
                  </a:tcPr>
                </a:tc>
                <a:tc>
                  <a:txBody>
                    <a:bodyPr/>
                    <a:lstStyle/>
                    <a:p>
                      <a:pPr algn="l" fontAlgn="b"/>
                      <a:r>
                        <a:rPr lang="es-MX" sz="900" b="0" i="0" u="none" strike="noStrike" dirty="0">
                          <a:solidFill>
                            <a:srgbClr val="000000"/>
                          </a:solidFill>
                          <a:effectLst/>
                          <a:latin typeface="Calibri" panose="020F0502020204030204" pitchFamily="34" charset="0"/>
                        </a:rPr>
                        <a:t> </a:t>
                      </a:r>
                    </a:p>
                  </a:txBody>
                  <a:tcPr marL="6550" marR="6550" marT="655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algn="ctr" fontAlgn="b"/>
                      <a:r>
                        <a:rPr lang="es-MX" sz="900" b="0" i="0" u="none" strike="noStrike" dirty="0">
                          <a:solidFill>
                            <a:srgbClr val="000000"/>
                          </a:solidFill>
                          <a:effectLst/>
                          <a:latin typeface="Calibri" panose="020F0502020204030204" pitchFamily="34" charset="0"/>
                        </a:rPr>
                        <a:t>100.0</a:t>
                      </a:r>
                    </a:p>
                  </a:txBody>
                  <a:tcPr marL="6550" marR="6550" marT="6550" marB="0" anchor="b">
                    <a:lnL w="12700" cap="flat" cmpd="sng" algn="ctr">
                      <a:solidFill>
                        <a:srgbClr val="000000"/>
                      </a:solidFill>
                      <a:prstDash val="solid"/>
                      <a:round/>
                      <a:headEnd type="none" w="med" len="med"/>
                      <a:tailEnd type="none" w="med" len="med"/>
                    </a:lnL>
                    <a:lnR>
                      <a:noFill/>
                    </a:lnR>
                    <a:lnT>
                      <a:noFill/>
                    </a:lnT>
                    <a:lnB>
                      <a:noFill/>
                    </a:lnB>
                    <a:solidFill>
                      <a:srgbClr val="F2F2F2"/>
                    </a:solidFill>
                  </a:tcPr>
                </a:tc>
                <a:tc>
                  <a:txBody>
                    <a:bodyPr/>
                    <a:lstStyle/>
                    <a:p>
                      <a:pPr algn="ctr" fontAlgn="b"/>
                      <a:r>
                        <a:rPr lang="es-MX" sz="900" b="0" i="0" u="none" strike="noStrike" dirty="0">
                          <a:solidFill>
                            <a:srgbClr val="000000"/>
                          </a:solidFill>
                          <a:effectLst/>
                          <a:latin typeface="Calibri" panose="020F0502020204030204" pitchFamily="34" charset="0"/>
                        </a:rPr>
                        <a:t>95.9</a:t>
                      </a:r>
                    </a:p>
                  </a:txBody>
                  <a:tcPr marL="6550" marR="6550" marT="6550" marB="0" anchor="b">
                    <a:lnL>
                      <a:noFill/>
                    </a:lnL>
                    <a:lnR>
                      <a:noFill/>
                    </a:lnR>
                    <a:lnT>
                      <a:noFill/>
                    </a:lnT>
                    <a:lnB>
                      <a:noFill/>
                    </a:lnB>
                    <a:solidFill>
                      <a:srgbClr val="F2F2F2"/>
                    </a:solidFill>
                  </a:tcPr>
                </a:tc>
                <a:tc>
                  <a:txBody>
                    <a:bodyPr/>
                    <a:lstStyle/>
                    <a:p>
                      <a:pPr algn="ctr" fontAlgn="b"/>
                      <a:r>
                        <a:rPr lang="es-MX" sz="900" b="0" i="0" u="none" strike="noStrike" dirty="0">
                          <a:solidFill>
                            <a:srgbClr val="000000"/>
                          </a:solidFill>
                          <a:effectLst/>
                          <a:latin typeface="Calibri" panose="020F0502020204030204" pitchFamily="34" charset="0"/>
                        </a:rPr>
                        <a:t>-4.1%</a:t>
                      </a:r>
                    </a:p>
                  </a:txBody>
                  <a:tcPr marL="6550" marR="6550" marT="6550" marB="0" anchor="b">
                    <a:lnL>
                      <a:noFill/>
                    </a:lnL>
                    <a:lnR w="12700" cap="flat" cmpd="sng" algn="ctr">
                      <a:solidFill>
                        <a:srgbClr val="000000"/>
                      </a:solidFill>
                      <a:prstDash val="solid"/>
                      <a:round/>
                      <a:headEnd type="none" w="med" len="med"/>
                      <a:tailEnd type="none" w="med" len="med"/>
                    </a:lnR>
                    <a:lnT>
                      <a:noFill/>
                    </a:lnT>
                    <a:lnB>
                      <a:noFill/>
                    </a:lnB>
                    <a:solidFill>
                      <a:srgbClr val="F2F2F2"/>
                    </a:solidFill>
                  </a:tcPr>
                </a:tc>
                <a:extLst>
                  <a:ext uri="{0D108BD9-81ED-4DB2-BD59-A6C34878D82A}">
                    <a16:rowId xmlns="" xmlns:a16="http://schemas.microsoft.com/office/drawing/2014/main" val="2341369885"/>
                  </a:ext>
                </a:extLst>
              </a:tr>
              <a:tr h="144933">
                <a:tc>
                  <a:txBody>
                    <a:bodyPr/>
                    <a:lstStyle/>
                    <a:p>
                      <a:pPr algn="ctr" fontAlgn="b"/>
                      <a:r>
                        <a:rPr lang="es-MX" sz="900" b="0" i="0" u="none" strike="noStrike" dirty="0">
                          <a:solidFill>
                            <a:srgbClr val="000000"/>
                          </a:solidFill>
                          <a:effectLst/>
                          <a:latin typeface="Calibri" panose="020F0502020204030204" pitchFamily="34" charset="0"/>
                        </a:rPr>
                        <a:t>J_BSAN_S00567</a:t>
                      </a:r>
                    </a:p>
                  </a:txBody>
                  <a:tcPr marL="6550" marR="6550" marT="6550" marB="0" anchor="b">
                    <a:lnL w="12700" cap="flat" cmpd="sng" algn="ctr">
                      <a:solidFill>
                        <a:srgbClr val="000000"/>
                      </a:solidFill>
                      <a:prstDash val="solid"/>
                      <a:round/>
                      <a:headEnd type="none" w="med" len="med"/>
                      <a:tailEnd type="none" w="med" len="med"/>
                    </a:lnL>
                    <a:lnR>
                      <a:noFill/>
                    </a:lnR>
                    <a:lnT>
                      <a:noFill/>
                    </a:lnT>
                    <a:lnB>
                      <a:noFill/>
                    </a:lnB>
                    <a:solidFill>
                      <a:srgbClr val="F2F2F2"/>
                    </a:solidFill>
                  </a:tcPr>
                </a:tc>
                <a:tc>
                  <a:txBody>
                    <a:bodyPr/>
                    <a:lstStyle/>
                    <a:p>
                      <a:pPr algn="ctr" fontAlgn="b"/>
                      <a:r>
                        <a:rPr lang="es-MX" sz="900" b="0" i="0" u="none" strike="noStrike" dirty="0">
                          <a:solidFill>
                            <a:srgbClr val="000000"/>
                          </a:solidFill>
                          <a:effectLst/>
                          <a:latin typeface="Calibri" panose="020F0502020204030204" pitchFamily="34" charset="0"/>
                        </a:rPr>
                        <a:t>Euro Stoxx 50</a:t>
                      </a:r>
                    </a:p>
                  </a:txBody>
                  <a:tcPr marL="6550" marR="6550" marT="6550" marB="0" anchor="b">
                    <a:lnL>
                      <a:noFill/>
                    </a:lnL>
                    <a:lnR>
                      <a:noFill/>
                    </a:lnR>
                    <a:lnT>
                      <a:noFill/>
                    </a:lnT>
                    <a:lnB>
                      <a:noFill/>
                    </a:lnB>
                    <a:solidFill>
                      <a:srgbClr val="F2F2F2"/>
                    </a:solidFill>
                  </a:tcPr>
                </a:tc>
                <a:tc>
                  <a:txBody>
                    <a:bodyPr/>
                    <a:lstStyle/>
                    <a:p>
                      <a:pPr algn="ctr" fontAlgn="b"/>
                      <a:r>
                        <a:rPr lang="es-MX" sz="900" b="0" i="0" u="none" strike="noStrike" dirty="0">
                          <a:solidFill>
                            <a:srgbClr val="000000"/>
                          </a:solidFill>
                          <a:effectLst/>
                          <a:latin typeface="Calibri" panose="020F0502020204030204" pitchFamily="34" charset="0"/>
                        </a:rPr>
                        <a:t>145</a:t>
                      </a:r>
                    </a:p>
                  </a:txBody>
                  <a:tcPr marL="6550" marR="6550" marT="6550" marB="0" anchor="b">
                    <a:lnL>
                      <a:noFill/>
                    </a:lnL>
                    <a:lnR>
                      <a:noFill/>
                    </a:lnR>
                    <a:lnT>
                      <a:noFill/>
                    </a:lnT>
                    <a:lnB>
                      <a:noFill/>
                    </a:lnB>
                    <a:solidFill>
                      <a:srgbClr val="F2F2F2"/>
                    </a:solidFill>
                  </a:tcPr>
                </a:tc>
                <a:tc>
                  <a:txBody>
                    <a:bodyPr/>
                    <a:lstStyle/>
                    <a:p>
                      <a:pPr algn="ctr" fontAlgn="b"/>
                      <a:r>
                        <a:rPr lang="es-MX" sz="900" b="0" i="0" u="none" strike="noStrike" dirty="0">
                          <a:solidFill>
                            <a:srgbClr val="000000"/>
                          </a:solidFill>
                          <a:effectLst/>
                          <a:latin typeface="Calibri" panose="020F0502020204030204" pitchFamily="34" charset="0"/>
                        </a:rPr>
                        <a:t>0.1%</a:t>
                      </a:r>
                    </a:p>
                  </a:txBody>
                  <a:tcPr marL="6550" marR="6550" marT="6550" marB="0" anchor="b">
                    <a:lnL>
                      <a:noFill/>
                    </a:lnL>
                    <a:lnR>
                      <a:noFill/>
                    </a:lnR>
                    <a:lnT>
                      <a:noFill/>
                    </a:lnT>
                    <a:lnB>
                      <a:noFill/>
                    </a:lnB>
                    <a:solidFill>
                      <a:srgbClr val="F2F2F2"/>
                    </a:solidFill>
                  </a:tcPr>
                </a:tc>
                <a:tc>
                  <a:txBody>
                    <a:bodyPr/>
                    <a:lstStyle/>
                    <a:p>
                      <a:pPr algn="ctr" fontAlgn="b"/>
                      <a:r>
                        <a:rPr lang="es-MX" sz="900" b="0" i="0" u="none" strike="noStrike" dirty="0">
                          <a:solidFill>
                            <a:srgbClr val="000000"/>
                          </a:solidFill>
                          <a:effectLst/>
                          <a:latin typeface="Calibri" panose="020F0502020204030204" pitchFamily="34" charset="0"/>
                        </a:rPr>
                        <a:t>1.5%</a:t>
                      </a:r>
                    </a:p>
                  </a:txBody>
                  <a:tcPr marL="6550" marR="6550" marT="6550" marB="0" anchor="b">
                    <a:lnL>
                      <a:noFill/>
                    </a:lnL>
                    <a:lnR w="12700" cap="flat" cmpd="sng" algn="ctr">
                      <a:solidFill>
                        <a:srgbClr val="000000"/>
                      </a:solidFill>
                      <a:prstDash val="solid"/>
                      <a:round/>
                      <a:headEnd type="none" w="med" len="med"/>
                      <a:tailEnd type="none" w="med" len="med"/>
                    </a:lnR>
                    <a:lnT>
                      <a:noFill/>
                    </a:lnT>
                    <a:lnB>
                      <a:noFill/>
                    </a:lnB>
                    <a:solidFill>
                      <a:srgbClr val="F2F2F2"/>
                    </a:solidFill>
                  </a:tcPr>
                </a:tc>
                <a:tc>
                  <a:txBody>
                    <a:bodyPr/>
                    <a:lstStyle/>
                    <a:p>
                      <a:pPr algn="l" fontAlgn="b"/>
                      <a:r>
                        <a:rPr lang="es-MX" sz="900" b="0" i="0" u="none" strike="noStrike" dirty="0">
                          <a:solidFill>
                            <a:srgbClr val="000000"/>
                          </a:solidFill>
                          <a:effectLst/>
                          <a:latin typeface="Calibri" panose="020F0502020204030204" pitchFamily="34" charset="0"/>
                        </a:rPr>
                        <a:t> </a:t>
                      </a:r>
                    </a:p>
                  </a:txBody>
                  <a:tcPr marL="6550" marR="6550" marT="655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algn="ctr" fontAlgn="b"/>
                      <a:r>
                        <a:rPr lang="es-MX" sz="900" b="0" i="0" u="none" strike="noStrike" dirty="0">
                          <a:solidFill>
                            <a:srgbClr val="000000"/>
                          </a:solidFill>
                          <a:effectLst/>
                          <a:latin typeface="Calibri" panose="020F0502020204030204" pitchFamily="34" charset="0"/>
                        </a:rPr>
                        <a:t>100.0</a:t>
                      </a:r>
                    </a:p>
                  </a:txBody>
                  <a:tcPr marL="6550" marR="6550" marT="6550" marB="0" anchor="b">
                    <a:lnL w="12700" cap="flat" cmpd="sng" algn="ctr">
                      <a:solidFill>
                        <a:srgbClr val="000000"/>
                      </a:solidFill>
                      <a:prstDash val="solid"/>
                      <a:round/>
                      <a:headEnd type="none" w="med" len="med"/>
                      <a:tailEnd type="none" w="med" len="med"/>
                    </a:lnL>
                    <a:lnR>
                      <a:noFill/>
                    </a:lnR>
                    <a:lnT>
                      <a:noFill/>
                    </a:lnT>
                    <a:lnB>
                      <a:noFill/>
                    </a:lnB>
                    <a:solidFill>
                      <a:srgbClr val="F2F2F2"/>
                    </a:solidFill>
                  </a:tcPr>
                </a:tc>
                <a:tc>
                  <a:txBody>
                    <a:bodyPr/>
                    <a:lstStyle/>
                    <a:p>
                      <a:pPr algn="ctr" fontAlgn="b"/>
                      <a:r>
                        <a:rPr lang="es-MX" sz="900" b="0" i="0" u="none" strike="noStrike" dirty="0">
                          <a:solidFill>
                            <a:srgbClr val="000000"/>
                          </a:solidFill>
                          <a:effectLst/>
                          <a:latin typeface="Calibri" panose="020F0502020204030204" pitchFamily="34" charset="0"/>
                        </a:rPr>
                        <a:t>96.7</a:t>
                      </a:r>
                    </a:p>
                  </a:txBody>
                  <a:tcPr marL="6550" marR="6550" marT="6550" marB="0" anchor="b">
                    <a:lnL>
                      <a:noFill/>
                    </a:lnL>
                    <a:lnR>
                      <a:noFill/>
                    </a:lnR>
                    <a:lnT>
                      <a:noFill/>
                    </a:lnT>
                    <a:lnB>
                      <a:noFill/>
                    </a:lnB>
                    <a:solidFill>
                      <a:srgbClr val="F2F2F2"/>
                    </a:solidFill>
                  </a:tcPr>
                </a:tc>
                <a:tc>
                  <a:txBody>
                    <a:bodyPr/>
                    <a:lstStyle/>
                    <a:p>
                      <a:pPr algn="ctr" fontAlgn="b"/>
                      <a:r>
                        <a:rPr lang="es-MX" sz="900" b="0" i="0" u="none" strike="noStrike" dirty="0">
                          <a:solidFill>
                            <a:srgbClr val="000000"/>
                          </a:solidFill>
                          <a:effectLst/>
                          <a:latin typeface="Calibri" panose="020F0502020204030204" pitchFamily="34" charset="0"/>
                        </a:rPr>
                        <a:t>-3.3%</a:t>
                      </a:r>
                    </a:p>
                  </a:txBody>
                  <a:tcPr marL="6550" marR="6550" marT="6550" marB="0" anchor="b">
                    <a:lnL>
                      <a:noFill/>
                    </a:lnL>
                    <a:lnR w="12700" cap="flat" cmpd="sng" algn="ctr">
                      <a:solidFill>
                        <a:srgbClr val="000000"/>
                      </a:solidFill>
                      <a:prstDash val="solid"/>
                      <a:round/>
                      <a:headEnd type="none" w="med" len="med"/>
                      <a:tailEnd type="none" w="med" len="med"/>
                    </a:lnR>
                    <a:lnT>
                      <a:noFill/>
                    </a:lnT>
                    <a:lnB>
                      <a:noFill/>
                    </a:lnB>
                    <a:solidFill>
                      <a:srgbClr val="F2F2F2"/>
                    </a:solidFill>
                  </a:tcPr>
                </a:tc>
                <a:extLst>
                  <a:ext uri="{0D108BD9-81ED-4DB2-BD59-A6C34878D82A}">
                    <a16:rowId xmlns="" xmlns:a16="http://schemas.microsoft.com/office/drawing/2014/main" val="837102625"/>
                  </a:ext>
                </a:extLst>
              </a:tr>
              <a:tr h="144933">
                <a:tc>
                  <a:txBody>
                    <a:bodyPr/>
                    <a:lstStyle/>
                    <a:p>
                      <a:pPr algn="ctr" fontAlgn="b"/>
                      <a:r>
                        <a:rPr lang="es-MX" sz="900" b="0" i="0" u="none" strike="noStrike" dirty="0">
                          <a:solidFill>
                            <a:srgbClr val="000000"/>
                          </a:solidFill>
                          <a:effectLst/>
                          <a:latin typeface="Calibri" panose="020F0502020204030204" pitchFamily="34" charset="0"/>
                        </a:rPr>
                        <a:t>J_BSAN_S00684</a:t>
                      </a:r>
                    </a:p>
                  </a:txBody>
                  <a:tcPr marL="6550" marR="6550" marT="6550" marB="0" anchor="b">
                    <a:lnL w="12700" cap="flat" cmpd="sng" algn="ctr">
                      <a:solidFill>
                        <a:srgbClr val="000000"/>
                      </a:solidFill>
                      <a:prstDash val="solid"/>
                      <a:round/>
                      <a:headEnd type="none" w="med" len="med"/>
                      <a:tailEnd type="none" w="med" len="med"/>
                    </a:lnL>
                    <a:lnR>
                      <a:noFill/>
                    </a:lnR>
                    <a:lnT>
                      <a:noFill/>
                    </a:lnT>
                    <a:lnB>
                      <a:noFill/>
                    </a:lnB>
                    <a:solidFill>
                      <a:srgbClr val="F2F2F2"/>
                    </a:solidFill>
                  </a:tcPr>
                </a:tc>
                <a:tc>
                  <a:txBody>
                    <a:bodyPr/>
                    <a:lstStyle/>
                    <a:p>
                      <a:pPr algn="ctr" fontAlgn="b"/>
                      <a:r>
                        <a:rPr lang="es-MX" sz="900" b="0" i="0" u="none" strike="noStrike" dirty="0">
                          <a:solidFill>
                            <a:srgbClr val="000000"/>
                          </a:solidFill>
                          <a:effectLst/>
                          <a:latin typeface="Calibri" panose="020F0502020204030204" pitchFamily="34" charset="0"/>
                        </a:rPr>
                        <a:t>Euro Stoxx 50</a:t>
                      </a:r>
                    </a:p>
                  </a:txBody>
                  <a:tcPr marL="6550" marR="6550" marT="6550" marB="0" anchor="b">
                    <a:lnL>
                      <a:noFill/>
                    </a:lnL>
                    <a:lnR>
                      <a:noFill/>
                    </a:lnR>
                    <a:lnT>
                      <a:noFill/>
                    </a:lnT>
                    <a:lnB>
                      <a:noFill/>
                    </a:lnB>
                    <a:solidFill>
                      <a:srgbClr val="F2F2F2"/>
                    </a:solidFill>
                  </a:tcPr>
                </a:tc>
                <a:tc>
                  <a:txBody>
                    <a:bodyPr/>
                    <a:lstStyle/>
                    <a:p>
                      <a:pPr algn="ctr" fontAlgn="b"/>
                      <a:r>
                        <a:rPr lang="es-MX" sz="900" b="0" i="0" u="none" strike="noStrike" dirty="0">
                          <a:solidFill>
                            <a:srgbClr val="000000"/>
                          </a:solidFill>
                          <a:effectLst/>
                          <a:latin typeface="Calibri" panose="020F0502020204030204" pitchFamily="34" charset="0"/>
                        </a:rPr>
                        <a:t>130</a:t>
                      </a:r>
                    </a:p>
                  </a:txBody>
                  <a:tcPr marL="6550" marR="6550" marT="6550" marB="0" anchor="b">
                    <a:lnL>
                      <a:noFill/>
                    </a:lnL>
                    <a:lnR>
                      <a:noFill/>
                    </a:lnR>
                    <a:lnT>
                      <a:noFill/>
                    </a:lnT>
                    <a:lnB>
                      <a:noFill/>
                    </a:lnB>
                    <a:solidFill>
                      <a:srgbClr val="F2F2F2"/>
                    </a:solidFill>
                  </a:tcPr>
                </a:tc>
                <a:tc>
                  <a:txBody>
                    <a:bodyPr/>
                    <a:lstStyle/>
                    <a:p>
                      <a:pPr algn="ctr" fontAlgn="b"/>
                      <a:r>
                        <a:rPr lang="es-MX" sz="900" b="0" i="0" u="none" strike="noStrike" dirty="0">
                          <a:solidFill>
                            <a:srgbClr val="000000"/>
                          </a:solidFill>
                          <a:effectLst/>
                          <a:latin typeface="Calibri" panose="020F0502020204030204" pitchFamily="34" charset="0"/>
                        </a:rPr>
                        <a:t>0.1%</a:t>
                      </a:r>
                    </a:p>
                  </a:txBody>
                  <a:tcPr marL="6550" marR="6550" marT="6550" marB="0" anchor="b">
                    <a:lnL>
                      <a:noFill/>
                    </a:lnL>
                    <a:lnR>
                      <a:noFill/>
                    </a:lnR>
                    <a:lnT>
                      <a:noFill/>
                    </a:lnT>
                    <a:lnB>
                      <a:noFill/>
                    </a:lnB>
                    <a:solidFill>
                      <a:srgbClr val="F2F2F2"/>
                    </a:solidFill>
                  </a:tcPr>
                </a:tc>
                <a:tc>
                  <a:txBody>
                    <a:bodyPr/>
                    <a:lstStyle/>
                    <a:p>
                      <a:pPr algn="ctr" fontAlgn="b"/>
                      <a:r>
                        <a:rPr lang="es-MX" sz="900" b="0" i="0" u="none" strike="noStrike" dirty="0">
                          <a:solidFill>
                            <a:srgbClr val="000000"/>
                          </a:solidFill>
                          <a:effectLst/>
                          <a:latin typeface="Calibri" panose="020F0502020204030204" pitchFamily="34" charset="0"/>
                        </a:rPr>
                        <a:t>1.4%</a:t>
                      </a:r>
                    </a:p>
                  </a:txBody>
                  <a:tcPr marL="6550" marR="6550" marT="6550" marB="0" anchor="b">
                    <a:lnL>
                      <a:noFill/>
                    </a:lnL>
                    <a:lnR w="12700" cap="flat" cmpd="sng" algn="ctr">
                      <a:solidFill>
                        <a:srgbClr val="000000"/>
                      </a:solidFill>
                      <a:prstDash val="solid"/>
                      <a:round/>
                      <a:headEnd type="none" w="med" len="med"/>
                      <a:tailEnd type="none" w="med" len="med"/>
                    </a:lnR>
                    <a:lnT>
                      <a:noFill/>
                    </a:lnT>
                    <a:lnB>
                      <a:noFill/>
                    </a:lnB>
                    <a:solidFill>
                      <a:srgbClr val="F2F2F2"/>
                    </a:solidFill>
                  </a:tcPr>
                </a:tc>
                <a:tc>
                  <a:txBody>
                    <a:bodyPr/>
                    <a:lstStyle/>
                    <a:p>
                      <a:pPr algn="l" fontAlgn="b"/>
                      <a:r>
                        <a:rPr lang="es-MX" sz="900" b="0" i="0" u="none" strike="noStrike" dirty="0">
                          <a:solidFill>
                            <a:srgbClr val="000000"/>
                          </a:solidFill>
                          <a:effectLst/>
                          <a:latin typeface="Calibri" panose="020F0502020204030204" pitchFamily="34" charset="0"/>
                        </a:rPr>
                        <a:t> </a:t>
                      </a:r>
                    </a:p>
                  </a:txBody>
                  <a:tcPr marL="6550" marR="6550" marT="655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algn="ctr" fontAlgn="b"/>
                      <a:r>
                        <a:rPr lang="es-MX" sz="900" b="0" i="0" u="none" strike="noStrike" dirty="0">
                          <a:solidFill>
                            <a:srgbClr val="000000"/>
                          </a:solidFill>
                          <a:effectLst/>
                          <a:latin typeface="Calibri" panose="020F0502020204030204" pitchFamily="34" charset="0"/>
                        </a:rPr>
                        <a:t>100.0</a:t>
                      </a:r>
                    </a:p>
                  </a:txBody>
                  <a:tcPr marL="6550" marR="6550" marT="6550" marB="0" anchor="b">
                    <a:lnL w="12700" cap="flat" cmpd="sng" algn="ctr">
                      <a:solidFill>
                        <a:srgbClr val="000000"/>
                      </a:solidFill>
                      <a:prstDash val="solid"/>
                      <a:round/>
                      <a:headEnd type="none" w="med" len="med"/>
                      <a:tailEnd type="none" w="med" len="med"/>
                    </a:lnL>
                    <a:lnR>
                      <a:noFill/>
                    </a:lnR>
                    <a:lnT>
                      <a:noFill/>
                    </a:lnT>
                    <a:lnB>
                      <a:noFill/>
                    </a:lnB>
                    <a:solidFill>
                      <a:srgbClr val="F2F2F2"/>
                    </a:solidFill>
                  </a:tcPr>
                </a:tc>
                <a:tc>
                  <a:txBody>
                    <a:bodyPr/>
                    <a:lstStyle/>
                    <a:p>
                      <a:pPr algn="ctr" fontAlgn="b"/>
                      <a:r>
                        <a:rPr lang="es-MX" sz="900" b="0" i="0" u="none" strike="noStrike" dirty="0">
                          <a:solidFill>
                            <a:srgbClr val="000000"/>
                          </a:solidFill>
                          <a:effectLst/>
                          <a:latin typeface="Calibri" panose="020F0502020204030204" pitchFamily="34" charset="0"/>
                        </a:rPr>
                        <a:t>104.2</a:t>
                      </a:r>
                    </a:p>
                  </a:txBody>
                  <a:tcPr marL="6550" marR="6550" marT="6550" marB="0" anchor="b">
                    <a:lnL>
                      <a:noFill/>
                    </a:lnL>
                    <a:lnR>
                      <a:noFill/>
                    </a:lnR>
                    <a:lnT>
                      <a:noFill/>
                    </a:lnT>
                    <a:lnB>
                      <a:noFill/>
                    </a:lnB>
                    <a:solidFill>
                      <a:srgbClr val="F2F2F2"/>
                    </a:solidFill>
                  </a:tcPr>
                </a:tc>
                <a:tc>
                  <a:txBody>
                    <a:bodyPr/>
                    <a:lstStyle/>
                    <a:p>
                      <a:pPr algn="ctr" fontAlgn="b"/>
                      <a:r>
                        <a:rPr lang="es-MX" sz="900" b="0" i="0" u="none" strike="noStrike" dirty="0">
                          <a:solidFill>
                            <a:srgbClr val="000000"/>
                          </a:solidFill>
                          <a:effectLst/>
                          <a:latin typeface="Calibri" panose="020F0502020204030204" pitchFamily="34" charset="0"/>
                        </a:rPr>
                        <a:t>4.2%</a:t>
                      </a:r>
                    </a:p>
                  </a:txBody>
                  <a:tcPr marL="6550" marR="6550" marT="6550" marB="0" anchor="b">
                    <a:lnL>
                      <a:noFill/>
                    </a:lnL>
                    <a:lnR w="12700" cap="flat" cmpd="sng" algn="ctr">
                      <a:solidFill>
                        <a:srgbClr val="000000"/>
                      </a:solidFill>
                      <a:prstDash val="solid"/>
                      <a:round/>
                      <a:headEnd type="none" w="med" len="med"/>
                      <a:tailEnd type="none" w="med" len="med"/>
                    </a:lnR>
                    <a:lnT>
                      <a:noFill/>
                    </a:lnT>
                    <a:lnB>
                      <a:noFill/>
                    </a:lnB>
                    <a:solidFill>
                      <a:srgbClr val="F2F2F2"/>
                    </a:solidFill>
                  </a:tcPr>
                </a:tc>
                <a:extLst>
                  <a:ext uri="{0D108BD9-81ED-4DB2-BD59-A6C34878D82A}">
                    <a16:rowId xmlns="" xmlns:a16="http://schemas.microsoft.com/office/drawing/2014/main" val="848401695"/>
                  </a:ext>
                </a:extLst>
              </a:tr>
              <a:tr h="144933">
                <a:tc>
                  <a:txBody>
                    <a:bodyPr/>
                    <a:lstStyle/>
                    <a:p>
                      <a:pPr algn="ctr" fontAlgn="b"/>
                      <a:r>
                        <a:rPr lang="es-MX" sz="900" b="0" i="0" u="none" strike="noStrike" dirty="0">
                          <a:solidFill>
                            <a:srgbClr val="000000"/>
                          </a:solidFill>
                          <a:effectLst/>
                          <a:latin typeface="Calibri" panose="020F0502020204030204" pitchFamily="34" charset="0"/>
                        </a:rPr>
                        <a:t>99_SCOTIAB_20-15</a:t>
                      </a:r>
                    </a:p>
                  </a:txBody>
                  <a:tcPr marL="6550" marR="6550" marT="6550" marB="0" anchor="b">
                    <a:lnL w="12700" cap="flat" cmpd="sng" algn="ctr">
                      <a:solidFill>
                        <a:srgbClr val="000000"/>
                      </a:solidFill>
                      <a:prstDash val="solid"/>
                      <a:round/>
                      <a:headEnd type="none" w="med" len="med"/>
                      <a:tailEnd type="none" w="med" len="med"/>
                    </a:lnL>
                    <a:lnR>
                      <a:noFill/>
                    </a:lnR>
                    <a:lnT>
                      <a:noFill/>
                    </a:lnT>
                    <a:lnB>
                      <a:noFill/>
                    </a:lnB>
                    <a:solidFill>
                      <a:srgbClr val="F2F2F2"/>
                    </a:solidFill>
                  </a:tcPr>
                </a:tc>
                <a:tc>
                  <a:txBody>
                    <a:bodyPr/>
                    <a:lstStyle/>
                    <a:p>
                      <a:pPr algn="ctr" fontAlgn="b"/>
                      <a:r>
                        <a:rPr lang="es-MX" sz="900" b="0" i="0" u="none" strike="noStrike" dirty="0">
                          <a:solidFill>
                            <a:srgbClr val="000000"/>
                          </a:solidFill>
                          <a:effectLst/>
                          <a:latin typeface="Calibri" panose="020F0502020204030204" pitchFamily="34" charset="0"/>
                        </a:rPr>
                        <a:t>Euro Stoxx 50</a:t>
                      </a:r>
                    </a:p>
                  </a:txBody>
                  <a:tcPr marL="6550" marR="6550" marT="6550" marB="0" anchor="b">
                    <a:lnL>
                      <a:noFill/>
                    </a:lnL>
                    <a:lnR>
                      <a:noFill/>
                    </a:lnR>
                    <a:lnT>
                      <a:noFill/>
                    </a:lnT>
                    <a:lnB>
                      <a:noFill/>
                    </a:lnB>
                    <a:solidFill>
                      <a:srgbClr val="F2F2F2"/>
                    </a:solidFill>
                  </a:tcPr>
                </a:tc>
                <a:tc>
                  <a:txBody>
                    <a:bodyPr/>
                    <a:lstStyle/>
                    <a:p>
                      <a:pPr algn="ctr" fontAlgn="b"/>
                      <a:r>
                        <a:rPr lang="es-MX" sz="900" b="0" i="0" u="none" strike="noStrike" dirty="0">
                          <a:solidFill>
                            <a:srgbClr val="000000"/>
                          </a:solidFill>
                          <a:effectLst/>
                          <a:latin typeface="Calibri" panose="020F0502020204030204" pitchFamily="34" charset="0"/>
                        </a:rPr>
                        <a:t>128</a:t>
                      </a:r>
                    </a:p>
                  </a:txBody>
                  <a:tcPr marL="6550" marR="6550" marT="6550" marB="0" anchor="b">
                    <a:lnL>
                      <a:noFill/>
                    </a:lnL>
                    <a:lnR>
                      <a:noFill/>
                    </a:lnR>
                    <a:lnT>
                      <a:noFill/>
                    </a:lnT>
                    <a:lnB>
                      <a:noFill/>
                    </a:lnB>
                    <a:solidFill>
                      <a:srgbClr val="F2F2F2"/>
                    </a:solidFill>
                  </a:tcPr>
                </a:tc>
                <a:tc>
                  <a:txBody>
                    <a:bodyPr/>
                    <a:lstStyle/>
                    <a:p>
                      <a:pPr algn="ctr" fontAlgn="b"/>
                      <a:r>
                        <a:rPr lang="es-MX" sz="900" b="0" i="0" u="none" strike="noStrike" dirty="0">
                          <a:solidFill>
                            <a:srgbClr val="000000"/>
                          </a:solidFill>
                          <a:effectLst/>
                          <a:latin typeface="Calibri" panose="020F0502020204030204" pitchFamily="34" charset="0"/>
                        </a:rPr>
                        <a:t>0.1%</a:t>
                      </a:r>
                    </a:p>
                  </a:txBody>
                  <a:tcPr marL="6550" marR="6550" marT="6550" marB="0" anchor="b">
                    <a:lnL>
                      <a:noFill/>
                    </a:lnL>
                    <a:lnR>
                      <a:noFill/>
                    </a:lnR>
                    <a:lnT>
                      <a:noFill/>
                    </a:lnT>
                    <a:lnB>
                      <a:noFill/>
                    </a:lnB>
                    <a:solidFill>
                      <a:srgbClr val="F2F2F2"/>
                    </a:solidFill>
                  </a:tcPr>
                </a:tc>
                <a:tc>
                  <a:txBody>
                    <a:bodyPr/>
                    <a:lstStyle/>
                    <a:p>
                      <a:pPr algn="ctr" fontAlgn="b"/>
                      <a:r>
                        <a:rPr lang="es-MX" sz="900" b="0" i="0" u="none" strike="noStrike" dirty="0">
                          <a:solidFill>
                            <a:srgbClr val="000000"/>
                          </a:solidFill>
                          <a:effectLst/>
                          <a:latin typeface="Calibri" panose="020F0502020204030204" pitchFamily="34" charset="0"/>
                        </a:rPr>
                        <a:t>1.3%</a:t>
                      </a:r>
                    </a:p>
                  </a:txBody>
                  <a:tcPr marL="6550" marR="6550" marT="6550" marB="0" anchor="b">
                    <a:lnL>
                      <a:noFill/>
                    </a:lnL>
                    <a:lnR w="12700" cap="flat" cmpd="sng" algn="ctr">
                      <a:solidFill>
                        <a:srgbClr val="000000"/>
                      </a:solidFill>
                      <a:prstDash val="solid"/>
                      <a:round/>
                      <a:headEnd type="none" w="med" len="med"/>
                      <a:tailEnd type="none" w="med" len="med"/>
                    </a:lnR>
                    <a:lnT>
                      <a:noFill/>
                    </a:lnT>
                    <a:lnB>
                      <a:noFill/>
                    </a:lnB>
                    <a:solidFill>
                      <a:srgbClr val="F2F2F2"/>
                    </a:solidFill>
                  </a:tcPr>
                </a:tc>
                <a:tc>
                  <a:txBody>
                    <a:bodyPr/>
                    <a:lstStyle/>
                    <a:p>
                      <a:pPr algn="l" fontAlgn="b"/>
                      <a:r>
                        <a:rPr lang="es-MX" sz="900" b="0" i="0" u="none" strike="noStrike" dirty="0">
                          <a:solidFill>
                            <a:srgbClr val="000000"/>
                          </a:solidFill>
                          <a:effectLst/>
                          <a:latin typeface="Calibri" panose="020F0502020204030204" pitchFamily="34" charset="0"/>
                        </a:rPr>
                        <a:t> </a:t>
                      </a:r>
                    </a:p>
                  </a:txBody>
                  <a:tcPr marL="6550" marR="6550" marT="655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algn="ctr" fontAlgn="b"/>
                      <a:r>
                        <a:rPr lang="es-MX" sz="900" b="0" i="0" u="none" strike="noStrike" dirty="0">
                          <a:solidFill>
                            <a:srgbClr val="000000"/>
                          </a:solidFill>
                          <a:effectLst/>
                          <a:latin typeface="Calibri" panose="020F0502020204030204" pitchFamily="34" charset="0"/>
                        </a:rPr>
                        <a:t>100.0</a:t>
                      </a:r>
                    </a:p>
                  </a:txBody>
                  <a:tcPr marL="6550" marR="6550" marT="6550" marB="0" anchor="b">
                    <a:lnL w="12700" cap="flat" cmpd="sng" algn="ctr">
                      <a:solidFill>
                        <a:srgbClr val="000000"/>
                      </a:solidFill>
                      <a:prstDash val="solid"/>
                      <a:round/>
                      <a:headEnd type="none" w="med" len="med"/>
                      <a:tailEnd type="none" w="med" len="med"/>
                    </a:lnL>
                    <a:lnR>
                      <a:noFill/>
                    </a:lnR>
                    <a:lnT>
                      <a:noFill/>
                    </a:lnT>
                    <a:lnB>
                      <a:noFill/>
                    </a:lnB>
                    <a:solidFill>
                      <a:srgbClr val="F2F2F2"/>
                    </a:solidFill>
                  </a:tcPr>
                </a:tc>
                <a:tc>
                  <a:txBody>
                    <a:bodyPr/>
                    <a:lstStyle/>
                    <a:p>
                      <a:pPr algn="ctr" fontAlgn="b"/>
                      <a:r>
                        <a:rPr lang="es-MX" sz="900" b="0" i="0" u="none" strike="noStrike" dirty="0">
                          <a:solidFill>
                            <a:srgbClr val="000000"/>
                          </a:solidFill>
                          <a:effectLst/>
                          <a:latin typeface="Calibri" panose="020F0502020204030204" pitchFamily="34" charset="0"/>
                        </a:rPr>
                        <a:t>102.0</a:t>
                      </a:r>
                    </a:p>
                  </a:txBody>
                  <a:tcPr marL="6550" marR="6550" marT="6550" marB="0" anchor="b">
                    <a:lnL>
                      <a:noFill/>
                    </a:lnL>
                    <a:lnR>
                      <a:noFill/>
                    </a:lnR>
                    <a:lnT>
                      <a:noFill/>
                    </a:lnT>
                    <a:lnB>
                      <a:noFill/>
                    </a:lnB>
                    <a:solidFill>
                      <a:srgbClr val="F2F2F2"/>
                    </a:solidFill>
                  </a:tcPr>
                </a:tc>
                <a:tc>
                  <a:txBody>
                    <a:bodyPr/>
                    <a:lstStyle/>
                    <a:p>
                      <a:pPr algn="ctr" fontAlgn="b"/>
                      <a:r>
                        <a:rPr lang="es-MX" sz="900" b="0" i="0" u="none" strike="noStrike" dirty="0">
                          <a:solidFill>
                            <a:srgbClr val="000000"/>
                          </a:solidFill>
                          <a:effectLst/>
                          <a:latin typeface="Calibri" panose="020F0502020204030204" pitchFamily="34" charset="0"/>
                        </a:rPr>
                        <a:t>2.0%</a:t>
                      </a:r>
                    </a:p>
                  </a:txBody>
                  <a:tcPr marL="6550" marR="6550" marT="6550" marB="0" anchor="b">
                    <a:lnL>
                      <a:noFill/>
                    </a:lnL>
                    <a:lnR w="12700" cap="flat" cmpd="sng" algn="ctr">
                      <a:solidFill>
                        <a:srgbClr val="000000"/>
                      </a:solidFill>
                      <a:prstDash val="solid"/>
                      <a:round/>
                      <a:headEnd type="none" w="med" len="med"/>
                      <a:tailEnd type="none" w="med" len="med"/>
                    </a:lnR>
                    <a:lnT>
                      <a:noFill/>
                    </a:lnT>
                    <a:lnB>
                      <a:noFill/>
                    </a:lnB>
                    <a:solidFill>
                      <a:srgbClr val="F2F2F2"/>
                    </a:solidFill>
                  </a:tcPr>
                </a:tc>
                <a:extLst>
                  <a:ext uri="{0D108BD9-81ED-4DB2-BD59-A6C34878D82A}">
                    <a16:rowId xmlns="" xmlns:a16="http://schemas.microsoft.com/office/drawing/2014/main" val="986662672"/>
                  </a:ext>
                </a:extLst>
              </a:tr>
              <a:tr h="144933">
                <a:tc>
                  <a:txBody>
                    <a:bodyPr/>
                    <a:lstStyle/>
                    <a:p>
                      <a:pPr algn="ctr" fontAlgn="b"/>
                      <a:r>
                        <a:rPr lang="es-MX" sz="900" b="0" i="0" u="none" strike="noStrike" dirty="0">
                          <a:solidFill>
                            <a:srgbClr val="000000"/>
                          </a:solidFill>
                          <a:effectLst/>
                          <a:latin typeface="Calibri" panose="020F0502020204030204" pitchFamily="34" charset="0"/>
                        </a:rPr>
                        <a:t>J_BSAN_S00654</a:t>
                      </a:r>
                    </a:p>
                  </a:txBody>
                  <a:tcPr marL="6550" marR="6550" marT="6550" marB="0" anchor="b">
                    <a:lnL w="12700" cap="flat" cmpd="sng" algn="ctr">
                      <a:solidFill>
                        <a:srgbClr val="000000"/>
                      </a:solidFill>
                      <a:prstDash val="solid"/>
                      <a:round/>
                      <a:headEnd type="none" w="med" len="med"/>
                      <a:tailEnd type="none" w="med" len="med"/>
                    </a:lnL>
                    <a:lnR>
                      <a:noFill/>
                    </a:lnR>
                    <a:lnT>
                      <a:noFill/>
                    </a:lnT>
                    <a:lnB>
                      <a:noFill/>
                    </a:lnB>
                    <a:solidFill>
                      <a:srgbClr val="F2F2F2"/>
                    </a:solidFill>
                  </a:tcPr>
                </a:tc>
                <a:tc>
                  <a:txBody>
                    <a:bodyPr/>
                    <a:lstStyle/>
                    <a:p>
                      <a:pPr algn="ctr" fontAlgn="b"/>
                      <a:r>
                        <a:rPr lang="es-MX" sz="900" b="0" i="0" u="none" strike="noStrike" dirty="0">
                          <a:solidFill>
                            <a:srgbClr val="000000"/>
                          </a:solidFill>
                          <a:effectLst/>
                          <a:latin typeface="Calibri" panose="020F0502020204030204" pitchFamily="34" charset="0"/>
                        </a:rPr>
                        <a:t>Euro Stoxx 50</a:t>
                      </a:r>
                    </a:p>
                  </a:txBody>
                  <a:tcPr marL="6550" marR="6550" marT="6550" marB="0" anchor="b">
                    <a:lnL>
                      <a:noFill/>
                    </a:lnL>
                    <a:lnR>
                      <a:noFill/>
                    </a:lnR>
                    <a:lnT>
                      <a:noFill/>
                    </a:lnT>
                    <a:lnB>
                      <a:noFill/>
                    </a:lnB>
                    <a:solidFill>
                      <a:srgbClr val="F2F2F2"/>
                    </a:solidFill>
                  </a:tcPr>
                </a:tc>
                <a:tc>
                  <a:txBody>
                    <a:bodyPr/>
                    <a:lstStyle/>
                    <a:p>
                      <a:pPr algn="ctr" fontAlgn="b"/>
                      <a:r>
                        <a:rPr lang="es-MX" sz="900" b="0" i="0" u="none" strike="noStrike" dirty="0">
                          <a:solidFill>
                            <a:srgbClr val="000000"/>
                          </a:solidFill>
                          <a:effectLst/>
                          <a:latin typeface="Calibri" panose="020F0502020204030204" pitchFamily="34" charset="0"/>
                        </a:rPr>
                        <a:t>127</a:t>
                      </a:r>
                    </a:p>
                  </a:txBody>
                  <a:tcPr marL="6550" marR="6550" marT="6550" marB="0" anchor="b">
                    <a:lnL>
                      <a:noFill/>
                    </a:lnL>
                    <a:lnR>
                      <a:noFill/>
                    </a:lnR>
                    <a:lnT>
                      <a:noFill/>
                    </a:lnT>
                    <a:lnB>
                      <a:noFill/>
                    </a:lnB>
                    <a:solidFill>
                      <a:srgbClr val="F2F2F2"/>
                    </a:solidFill>
                  </a:tcPr>
                </a:tc>
                <a:tc>
                  <a:txBody>
                    <a:bodyPr/>
                    <a:lstStyle/>
                    <a:p>
                      <a:pPr algn="ctr" fontAlgn="b"/>
                      <a:r>
                        <a:rPr lang="es-MX" sz="900" b="0" i="0" u="none" strike="noStrike" dirty="0">
                          <a:solidFill>
                            <a:srgbClr val="000000"/>
                          </a:solidFill>
                          <a:effectLst/>
                          <a:latin typeface="Calibri" panose="020F0502020204030204" pitchFamily="34" charset="0"/>
                        </a:rPr>
                        <a:t>0.1%</a:t>
                      </a:r>
                    </a:p>
                  </a:txBody>
                  <a:tcPr marL="6550" marR="6550" marT="6550" marB="0" anchor="b">
                    <a:lnL>
                      <a:noFill/>
                    </a:lnL>
                    <a:lnR>
                      <a:noFill/>
                    </a:lnR>
                    <a:lnT>
                      <a:noFill/>
                    </a:lnT>
                    <a:lnB>
                      <a:noFill/>
                    </a:lnB>
                    <a:solidFill>
                      <a:srgbClr val="F2F2F2"/>
                    </a:solidFill>
                  </a:tcPr>
                </a:tc>
                <a:tc>
                  <a:txBody>
                    <a:bodyPr/>
                    <a:lstStyle/>
                    <a:p>
                      <a:pPr algn="ctr" fontAlgn="b"/>
                      <a:r>
                        <a:rPr lang="es-MX" sz="900" b="0" i="0" u="none" strike="noStrike" dirty="0">
                          <a:solidFill>
                            <a:srgbClr val="000000"/>
                          </a:solidFill>
                          <a:effectLst/>
                          <a:latin typeface="Calibri" panose="020F0502020204030204" pitchFamily="34" charset="0"/>
                        </a:rPr>
                        <a:t>1.3%</a:t>
                      </a:r>
                    </a:p>
                  </a:txBody>
                  <a:tcPr marL="6550" marR="6550" marT="6550" marB="0" anchor="b">
                    <a:lnL>
                      <a:noFill/>
                    </a:lnL>
                    <a:lnR w="12700" cap="flat" cmpd="sng" algn="ctr">
                      <a:solidFill>
                        <a:srgbClr val="000000"/>
                      </a:solidFill>
                      <a:prstDash val="solid"/>
                      <a:round/>
                      <a:headEnd type="none" w="med" len="med"/>
                      <a:tailEnd type="none" w="med" len="med"/>
                    </a:lnR>
                    <a:lnT>
                      <a:noFill/>
                    </a:lnT>
                    <a:lnB>
                      <a:noFill/>
                    </a:lnB>
                    <a:solidFill>
                      <a:srgbClr val="F2F2F2"/>
                    </a:solidFill>
                  </a:tcPr>
                </a:tc>
                <a:tc>
                  <a:txBody>
                    <a:bodyPr/>
                    <a:lstStyle/>
                    <a:p>
                      <a:pPr algn="l" fontAlgn="b"/>
                      <a:r>
                        <a:rPr lang="es-MX" sz="900" b="0" i="0" u="none" strike="noStrike" dirty="0">
                          <a:solidFill>
                            <a:srgbClr val="000000"/>
                          </a:solidFill>
                          <a:effectLst/>
                          <a:latin typeface="Calibri" panose="020F0502020204030204" pitchFamily="34" charset="0"/>
                        </a:rPr>
                        <a:t> </a:t>
                      </a:r>
                    </a:p>
                  </a:txBody>
                  <a:tcPr marL="6550" marR="6550" marT="655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algn="ctr" fontAlgn="b"/>
                      <a:r>
                        <a:rPr lang="es-MX" sz="900" b="0" i="0" u="none" strike="noStrike" dirty="0">
                          <a:solidFill>
                            <a:srgbClr val="000000"/>
                          </a:solidFill>
                          <a:effectLst/>
                          <a:latin typeface="Calibri" panose="020F0502020204030204" pitchFamily="34" charset="0"/>
                        </a:rPr>
                        <a:t>100.0</a:t>
                      </a:r>
                    </a:p>
                  </a:txBody>
                  <a:tcPr marL="6550" marR="6550" marT="6550" marB="0" anchor="b">
                    <a:lnL w="12700" cap="flat" cmpd="sng" algn="ctr">
                      <a:solidFill>
                        <a:srgbClr val="000000"/>
                      </a:solidFill>
                      <a:prstDash val="solid"/>
                      <a:round/>
                      <a:headEnd type="none" w="med" len="med"/>
                      <a:tailEnd type="none" w="med" len="med"/>
                    </a:lnL>
                    <a:lnR>
                      <a:noFill/>
                    </a:lnR>
                    <a:lnT>
                      <a:noFill/>
                    </a:lnT>
                    <a:lnB>
                      <a:noFill/>
                    </a:lnB>
                    <a:solidFill>
                      <a:srgbClr val="F2F2F2"/>
                    </a:solidFill>
                  </a:tcPr>
                </a:tc>
                <a:tc>
                  <a:txBody>
                    <a:bodyPr/>
                    <a:lstStyle/>
                    <a:p>
                      <a:pPr algn="ctr" fontAlgn="b"/>
                      <a:r>
                        <a:rPr lang="es-MX" sz="900" b="0" i="0" u="none" strike="noStrike" dirty="0">
                          <a:solidFill>
                            <a:srgbClr val="000000"/>
                          </a:solidFill>
                          <a:effectLst/>
                          <a:latin typeface="Calibri" panose="020F0502020204030204" pitchFamily="34" charset="0"/>
                        </a:rPr>
                        <a:t>101.8</a:t>
                      </a:r>
                    </a:p>
                  </a:txBody>
                  <a:tcPr marL="6550" marR="6550" marT="6550" marB="0" anchor="b">
                    <a:lnL>
                      <a:noFill/>
                    </a:lnL>
                    <a:lnR>
                      <a:noFill/>
                    </a:lnR>
                    <a:lnT>
                      <a:noFill/>
                    </a:lnT>
                    <a:lnB>
                      <a:noFill/>
                    </a:lnB>
                    <a:solidFill>
                      <a:srgbClr val="F2F2F2"/>
                    </a:solidFill>
                  </a:tcPr>
                </a:tc>
                <a:tc>
                  <a:txBody>
                    <a:bodyPr/>
                    <a:lstStyle/>
                    <a:p>
                      <a:pPr algn="ctr" fontAlgn="b"/>
                      <a:r>
                        <a:rPr lang="es-MX" sz="900" b="0" i="0" u="none" strike="noStrike" dirty="0">
                          <a:solidFill>
                            <a:srgbClr val="000000"/>
                          </a:solidFill>
                          <a:effectLst/>
                          <a:latin typeface="Calibri" panose="020F0502020204030204" pitchFamily="34" charset="0"/>
                        </a:rPr>
                        <a:t>1.8%</a:t>
                      </a:r>
                    </a:p>
                  </a:txBody>
                  <a:tcPr marL="6550" marR="6550" marT="6550" marB="0" anchor="b">
                    <a:lnL>
                      <a:noFill/>
                    </a:lnL>
                    <a:lnR w="12700" cap="flat" cmpd="sng" algn="ctr">
                      <a:solidFill>
                        <a:srgbClr val="000000"/>
                      </a:solidFill>
                      <a:prstDash val="solid"/>
                      <a:round/>
                      <a:headEnd type="none" w="med" len="med"/>
                      <a:tailEnd type="none" w="med" len="med"/>
                    </a:lnR>
                    <a:lnT>
                      <a:noFill/>
                    </a:lnT>
                    <a:lnB>
                      <a:noFill/>
                    </a:lnB>
                    <a:solidFill>
                      <a:srgbClr val="F2F2F2"/>
                    </a:solidFill>
                  </a:tcPr>
                </a:tc>
                <a:extLst>
                  <a:ext uri="{0D108BD9-81ED-4DB2-BD59-A6C34878D82A}">
                    <a16:rowId xmlns="" xmlns:a16="http://schemas.microsoft.com/office/drawing/2014/main" val="1292321487"/>
                  </a:ext>
                </a:extLst>
              </a:tr>
              <a:tr h="144933">
                <a:tc>
                  <a:txBody>
                    <a:bodyPr/>
                    <a:lstStyle/>
                    <a:p>
                      <a:pPr algn="ctr" fontAlgn="b"/>
                      <a:r>
                        <a:rPr lang="es-MX" sz="900" b="0" i="0" u="none" strike="noStrike" dirty="0">
                          <a:solidFill>
                            <a:srgbClr val="000000"/>
                          </a:solidFill>
                          <a:effectLst/>
                          <a:latin typeface="Calibri" panose="020F0502020204030204" pitchFamily="34" charset="0"/>
                        </a:rPr>
                        <a:t>J_BSAN_S00680</a:t>
                      </a:r>
                    </a:p>
                  </a:txBody>
                  <a:tcPr marL="6550" marR="6550" marT="6550" marB="0" anchor="b">
                    <a:lnL w="12700" cap="flat" cmpd="sng" algn="ctr">
                      <a:solidFill>
                        <a:srgbClr val="000000"/>
                      </a:solidFill>
                      <a:prstDash val="solid"/>
                      <a:round/>
                      <a:headEnd type="none" w="med" len="med"/>
                      <a:tailEnd type="none" w="med" len="med"/>
                    </a:lnL>
                    <a:lnR>
                      <a:noFill/>
                    </a:lnR>
                    <a:lnT>
                      <a:noFill/>
                    </a:lnT>
                    <a:lnB>
                      <a:noFill/>
                    </a:lnB>
                    <a:solidFill>
                      <a:srgbClr val="F2F2F2"/>
                    </a:solidFill>
                  </a:tcPr>
                </a:tc>
                <a:tc>
                  <a:txBody>
                    <a:bodyPr/>
                    <a:lstStyle/>
                    <a:p>
                      <a:pPr algn="ctr" fontAlgn="b"/>
                      <a:r>
                        <a:rPr lang="es-MX" sz="900" b="0" i="0" u="none" strike="noStrike" dirty="0">
                          <a:solidFill>
                            <a:srgbClr val="000000"/>
                          </a:solidFill>
                          <a:effectLst/>
                          <a:latin typeface="Calibri" panose="020F0502020204030204" pitchFamily="34" charset="0"/>
                        </a:rPr>
                        <a:t>Euro Stoxx 50</a:t>
                      </a:r>
                    </a:p>
                  </a:txBody>
                  <a:tcPr marL="6550" marR="6550" marT="6550" marB="0" anchor="b">
                    <a:lnL>
                      <a:noFill/>
                    </a:lnL>
                    <a:lnR>
                      <a:noFill/>
                    </a:lnR>
                    <a:lnT>
                      <a:noFill/>
                    </a:lnT>
                    <a:lnB>
                      <a:noFill/>
                    </a:lnB>
                    <a:solidFill>
                      <a:srgbClr val="F2F2F2"/>
                    </a:solidFill>
                  </a:tcPr>
                </a:tc>
                <a:tc>
                  <a:txBody>
                    <a:bodyPr/>
                    <a:lstStyle/>
                    <a:p>
                      <a:pPr algn="ctr" fontAlgn="b"/>
                      <a:r>
                        <a:rPr lang="es-MX" sz="900" b="0" i="0" u="none" strike="noStrike" dirty="0">
                          <a:solidFill>
                            <a:srgbClr val="000000"/>
                          </a:solidFill>
                          <a:effectLst/>
                          <a:latin typeface="Calibri" panose="020F0502020204030204" pitchFamily="34" charset="0"/>
                        </a:rPr>
                        <a:t>101</a:t>
                      </a:r>
                    </a:p>
                  </a:txBody>
                  <a:tcPr marL="6550" marR="6550" marT="6550" marB="0" anchor="b">
                    <a:lnL>
                      <a:noFill/>
                    </a:lnL>
                    <a:lnR>
                      <a:noFill/>
                    </a:lnR>
                    <a:lnT>
                      <a:noFill/>
                    </a:lnT>
                    <a:lnB>
                      <a:noFill/>
                    </a:lnB>
                    <a:solidFill>
                      <a:srgbClr val="F2F2F2"/>
                    </a:solidFill>
                  </a:tcPr>
                </a:tc>
                <a:tc>
                  <a:txBody>
                    <a:bodyPr/>
                    <a:lstStyle/>
                    <a:p>
                      <a:pPr algn="ctr" fontAlgn="b"/>
                      <a:r>
                        <a:rPr lang="es-MX" sz="900" b="0" i="0" u="none" strike="noStrike" dirty="0">
                          <a:solidFill>
                            <a:srgbClr val="000000"/>
                          </a:solidFill>
                          <a:effectLst/>
                          <a:latin typeface="Calibri" panose="020F0502020204030204" pitchFamily="34" charset="0"/>
                        </a:rPr>
                        <a:t>0.1%</a:t>
                      </a:r>
                    </a:p>
                  </a:txBody>
                  <a:tcPr marL="6550" marR="6550" marT="6550" marB="0" anchor="b">
                    <a:lnL>
                      <a:noFill/>
                    </a:lnL>
                    <a:lnR>
                      <a:noFill/>
                    </a:lnR>
                    <a:lnT>
                      <a:noFill/>
                    </a:lnT>
                    <a:lnB>
                      <a:noFill/>
                    </a:lnB>
                    <a:solidFill>
                      <a:srgbClr val="F2F2F2"/>
                    </a:solidFill>
                  </a:tcPr>
                </a:tc>
                <a:tc>
                  <a:txBody>
                    <a:bodyPr/>
                    <a:lstStyle/>
                    <a:p>
                      <a:pPr algn="ctr" fontAlgn="b"/>
                      <a:r>
                        <a:rPr lang="es-MX" sz="900" b="0" i="0" u="none" strike="noStrike" dirty="0">
                          <a:solidFill>
                            <a:srgbClr val="000000"/>
                          </a:solidFill>
                          <a:effectLst/>
                          <a:latin typeface="Calibri" panose="020F0502020204030204" pitchFamily="34" charset="0"/>
                        </a:rPr>
                        <a:t>1.1%</a:t>
                      </a:r>
                    </a:p>
                  </a:txBody>
                  <a:tcPr marL="6550" marR="6550" marT="6550" marB="0" anchor="b">
                    <a:lnL>
                      <a:noFill/>
                    </a:lnL>
                    <a:lnR w="12700" cap="flat" cmpd="sng" algn="ctr">
                      <a:solidFill>
                        <a:srgbClr val="000000"/>
                      </a:solidFill>
                      <a:prstDash val="solid"/>
                      <a:round/>
                      <a:headEnd type="none" w="med" len="med"/>
                      <a:tailEnd type="none" w="med" len="med"/>
                    </a:lnR>
                    <a:lnT>
                      <a:noFill/>
                    </a:lnT>
                    <a:lnB>
                      <a:noFill/>
                    </a:lnB>
                    <a:solidFill>
                      <a:srgbClr val="F2F2F2"/>
                    </a:solidFill>
                  </a:tcPr>
                </a:tc>
                <a:tc>
                  <a:txBody>
                    <a:bodyPr/>
                    <a:lstStyle/>
                    <a:p>
                      <a:pPr algn="l" fontAlgn="b"/>
                      <a:r>
                        <a:rPr lang="es-MX" sz="900" b="0" i="0" u="none" strike="noStrike" dirty="0">
                          <a:solidFill>
                            <a:srgbClr val="000000"/>
                          </a:solidFill>
                          <a:effectLst/>
                          <a:latin typeface="Calibri" panose="020F0502020204030204" pitchFamily="34" charset="0"/>
                        </a:rPr>
                        <a:t> </a:t>
                      </a:r>
                    </a:p>
                  </a:txBody>
                  <a:tcPr marL="6550" marR="6550" marT="655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algn="ctr" fontAlgn="b"/>
                      <a:r>
                        <a:rPr lang="es-MX" sz="900" b="0" i="0" u="none" strike="noStrike" dirty="0">
                          <a:solidFill>
                            <a:srgbClr val="000000"/>
                          </a:solidFill>
                          <a:effectLst/>
                          <a:latin typeface="Calibri" panose="020F0502020204030204" pitchFamily="34" charset="0"/>
                        </a:rPr>
                        <a:t>100.0</a:t>
                      </a:r>
                    </a:p>
                  </a:txBody>
                  <a:tcPr marL="6550" marR="6550" marT="6550" marB="0" anchor="b">
                    <a:lnL w="12700" cap="flat" cmpd="sng" algn="ctr">
                      <a:solidFill>
                        <a:srgbClr val="000000"/>
                      </a:solidFill>
                      <a:prstDash val="solid"/>
                      <a:round/>
                      <a:headEnd type="none" w="med" len="med"/>
                      <a:tailEnd type="none" w="med" len="med"/>
                    </a:lnL>
                    <a:lnR>
                      <a:noFill/>
                    </a:lnR>
                    <a:lnT>
                      <a:noFill/>
                    </a:lnT>
                    <a:lnB>
                      <a:noFill/>
                    </a:lnB>
                    <a:solidFill>
                      <a:srgbClr val="F2F2F2"/>
                    </a:solidFill>
                  </a:tcPr>
                </a:tc>
                <a:tc>
                  <a:txBody>
                    <a:bodyPr/>
                    <a:lstStyle/>
                    <a:p>
                      <a:pPr algn="ctr" fontAlgn="b"/>
                      <a:r>
                        <a:rPr lang="es-MX" sz="900" b="0" i="0" u="none" strike="noStrike" dirty="0">
                          <a:solidFill>
                            <a:srgbClr val="000000"/>
                          </a:solidFill>
                          <a:effectLst/>
                          <a:latin typeface="Calibri" panose="020F0502020204030204" pitchFamily="34" charset="0"/>
                        </a:rPr>
                        <a:t>100.7</a:t>
                      </a:r>
                    </a:p>
                  </a:txBody>
                  <a:tcPr marL="6550" marR="6550" marT="6550" marB="0" anchor="b">
                    <a:lnL>
                      <a:noFill/>
                    </a:lnL>
                    <a:lnR>
                      <a:noFill/>
                    </a:lnR>
                    <a:lnT>
                      <a:noFill/>
                    </a:lnT>
                    <a:lnB>
                      <a:noFill/>
                    </a:lnB>
                    <a:solidFill>
                      <a:srgbClr val="F2F2F2"/>
                    </a:solidFill>
                  </a:tcPr>
                </a:tc>
                <a:tc>
                  <a:txBody>
                    <a:bodyPr/>
                    <a:lstStyle/>
                    <a:p>
                      <a:pPr algn="ctr" fontAlgn="b"/>
                      <a:r>
                        <a:rPr lang="es-MX" sz="900" b="0" i="0" u="none" strike="noStrike" dirty="0">
                          <a:solidFill>
                            <a:srgbClr val="000000"/>
                          </a:solidFill>
                          <a:effectLst/>
                          <a:latin typeface="Calibri" panose="020F0502020204030204" pitchFamily="34" charset="0"/>
                        </a:rPr>
                        <a:t>0.7%</a:t>
                      </a:r>
                    </a:p>
                  </a:txBody>
                  <a:tcPr marL="6550" marR="6550" marT="6550" marB="0" anchor="b">
                    <a:lnL>
                      <a:noFill/>
                    </a:lnL>
                    <a:lnR w="12700" cap="flat" cmpd="sng" algn="ctr">
                      <a:solidFill>
                        <a:srgbClr val="000000"/>
                      </a:solidFill>
                      <a:prstDash val="solid"/>
                      <a:round/>
                      <a:headEnd type="none" w="med" len="med"/>
                      <a:tailEnd type="none" w="med" len="med"/>
                    </a:lnR>
                    <a:lnT>
                      <a:noFill/>
                    </a:lnT>
                    <a:lnB>
                      <a:noFill/>
                    </a:lnB>
                    <a:solidFill>
                      <a:srgbClr val="F2F2F2"/>
                    </a:solidFill>
                  </a:tcPr>
                </a:tc>
                <a:extLst>
                  <a:ext uri="{0D108BD9-81ED-4DB2-BD59-A6C34878D82A}">
                    <a16:rowId xmlns="" xmlns:a16="http://schemas.microsoft.com/office/drawing/2014/main" val="1132021912"/>
                  </a:ext>
                </a:extLst>
              </a:tr>
              <a:tr h="144933">
                <a:tc>
                  <a:txBody>
                    <a:bodyPr/>
                    <a:lstStyle/>
                    <a:p>
                      <a:pPr algn="ctr" fontAlgn="b"/>
                      <a:r>
                        <a:rPr lang="es-MX" sz="900" b="0" i="0" u="none" strike="noStrike" dirty="0">
                          <a:solidFill>
                            <a:srgbClr val="000000"/>
                          </a:solidFill>
                          <a:effectLst/>
                          <a:latin typeface="Calibri" panose="020F0502020204030204" pitchFamily="34" charset="0"/>
                        </a:rPr>
                        <a:t>J_BSAN_S00727</a:t>
                      </a:r>
                    </a:p>
                  </a:txBody>
                  <a:tcPr marL="6550" marR="6550" marT="6550" marB="0" anchor="b">
                    <a:lnL w="12700" cap="flat" cmpd="sng" algn="ctr">
                      <a:solidFill>
                        <a:srgbClr val="000000"/>
                      </a:solidFill>
                      <a:prstDash val="solid"/>
                      <a:round/>
                      <a:headEnd type="none" w="med" len="med"/>
                      <a:tailEnd type="none" w="med" len="med"/>
                    </a:lnL>
                    <a:lnR>
                      <a:noFill/>
                    </a:lnR>
                    <a:lnT>
                      <a:noFill/>
                    </a:lnT>
                    <a:lnB>
                      <a:noFill/>
                    </a:lnB>
                    <a:solidFill>
                      <a:srgbClr val="F2F2F2"/>
                    </a:solidFill>
                  </a:tcPr>
                </a:tc>
                <a:tc>
                  <a:txBody>
                    <a:bodyPr/>
                    <a:lstStyle/>
                    <a:p>
                      <a:pPr algn="ctr" fontAlgn="b"/>
                      <a:r>
                        <a:rPr lang="es-MX" sz="900" b="0" i="0" u="none" strike="noStrike" dirty="0">
                          <a:solidFill>
                            <a:srgbClr val="000000"/>
                          </a:solidFill>
                          <a:effectLst/>
                          <a:latin typeface="Calibri" panose="020F0502020204030204" pitchFamily="34" charset="0"/>
                        </a:rPr>
                        <a:t>Sector Salud Europa</a:t>
                      </a:r>
                    </a:p>
                  </a:txBody>
                  <a:tcPr marL="6550" marR="6550" marT="6550" marB="0" anchor="b">
                    <a:lnL>
                      <a:noFill/>
                    </a:lnL>
                    <a:lnR>
                      <a:noFill/>
                    </a:lnR>
                    <a:lnT>
                      <a:noFill/>
                    </a:lnT>
                    <a:lnB>
                      <a:noFill/>
                    </a:lnB>
                    <a:solidFill>
                      <a:srgbClr val="F2F2F2"/>
                    </a:solidFill>
                  </a:tcPr>
                </a:tc>
                <a:tc>
                  <a:txBody>
                    <a:bodyPr/>
                    <a:lstStyle/>
                    <a:p>
                      <a:pPr algn="ctr" fontAlgn="b"/>
                      <a:r>
                        <a:rPr lang="es-MX" sz="900" b="0" i="0" u="none" strike="noStrike" dirty="0">
                          <a:solidFill>
                            <a:srgbClr val="000000"/>
                          </a:solidFill>
                          <a:effectLst/>
                          <a:latin typeface="Calibri" panose="020F0502020204030204" pitchFamily="34" charset="0"/>
                        </a:rPr>
                        <a:t>155</a:t>
                      </a:r>
                    </a:p>
                  </a:txBody>
                  <a:tcPr marL="6550" marR="6550" marT="6550" marB="0" anchor="b">
                    <a:lnL>
                      <a:noFill/>
                    </a:lnL>
                    <a:lnR>
                      <a:noFill/>
                    </a:lnR>
                    <a:lnT>
                      <a:noFill/>
                    </a:lnT>
                    <a:lnB>
                      <a:noFill/>
                    </a:lnB>
                    <a:solidFill>
                      <a:srgbClr val="F2F2F2"/>
                    </a:solidFill>
                  </a:tcPr>
                </a:tc>
                <a:tc>
                  <a:txBody>
                    <a:bodyPr/>
                    <a:lstStyle/>
                    <a:p>
                      <a:pPr algn="ctr" fontAlgn="b"/>
                      <a:r>
                        <a:rPr lang="es-MX" sz="900" b="0" i="0" u="none" strike="noStrike" dirty="0">
                          <a:solidFill>
                            <a:srgbClr val="000000"/>
                          </a:solidFill>
                          <a:effectLst/>
                          <a:latin typeface="Calibri" panose="020F0502020204030204" pitchFamily="34" charset="0"/>
                        </a:rPr>
                        <a:t>0.1%</a:t>
                      </a:r>
                    </a:p>
                  </a:txBody>
                  <a:tcPr marL="6550" marR="6550" marT="6550" marB="0" anchor="b">
                    <a:lnL>
                      <a:noFill/>
                    </a:lnL>
                    <a:lnR>
                      <a:noFill/>
                    </a:lnR>
                    <a:lnT>
                      <a:noFill/>
                    </a:lnT>
                    <a:lnB>
                      <a:noFill/>
                    </a:lnB>
                    <a:solidFill>
                      <a:srgbClr val="F2F2F2"/>
                    </a:solidFill>
                  </a:tcPr>
                </a:tc>
                <a:tc>
                  <a:txBody>
                    <a:bodyPr/>
                    <a:lstStyle/>
                    <a:p>
                      <a:pPr algn="ctr" fontAlgn="b"/>
                      <a:r>
                        <a:rPr lang="es-MX" sz="900" b="0" i="0" u="none" strike="noStrike" dirty="0">
                          <a:solidFill>
                            <a:srgbClr val="000000"/>
                          </a:solidFill>
                          <a:effectLst/>
                          <a:latin typeface="Calibri" panose="020F0502020204030204" pitchFamily="34" charset="0"/>
                        </a:rPr>
                        <a:t>1.6%</a:t>
                      </a:r>
                    </a:p>
                  </a:txBody>
                  <a:tcPr marL="6550" marR="6550" marT="6550" marB="0" anchor="b">
                    <a:lnL>
                      <a:noFill/>
                    </a:lnL>
                    <a:lnR w="12700" cap="flat" cmpd="sng" algn="ctr">
                      <a:solidFill>
                        <a:srgbClr val="000000"/>
                      </a:solidFill>
                      <a:prstDash val="solid"/>
                      <a:round/>
                      <a:headEnd type="none" w="med" len="med"/>
                      <a:tailEnd type="none" w="med" len="med"/>
                    </a:lnR>
                    <a:lnT>
                      <a:noFill/>
                    </a:lnT>
                    <a:lnB>
                      <a:noFill/>
                    </a:lnB>
                    <a:solidFill>
                      <a:srgbClr val="F2F2F2"/>
                    </a:solidFill>
                  </a:tcPr>
                </a:tc>
                <a:tc>
                  <a:txBody>
                    <a:bodyPr/>
                    <a:lstStyle/>
                    <a:p>
                      <a:pPr algn="l" fontAlgn="b"/>
                      <a:r>
                        <a:rPr lang="es-MX" sz="900" b="0" i="0" u="none" strike="noStrike" dirty="0">
                          <a:solidFill>
                            <a:srgbClr val="000000"/>
                          </a:solidFill>
                          <a:effectLst/>
                          <a:latin typeface="Calibri" panose="020F0502020204030204" pitchFamily="34" charset="0"/>
                        </a:rPr>
                        <a:t> </a:t>
                      </a:r>
                    </a:p>
                  </a:txBody>
                  <a:tcPr marL="6550" marR="6550" marT="655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algn="ctr" fontAlgn="b"/>
                      <a:r>
                        <a:rPr lang="es-MX" sz="900" b="0" i="0" u="none" strike="noStrike" dirty="0">
                          <a:solidFill>
                            <a:srgbClr val="000000"/>
                          </a:solidFill>
                          <a:effectLst/>
                          <a:latin typeface="Calibri" panose="020F0502020204030204" pitchFamily="34" charset="0"/>
                        </a:rPr>
                        <a:t>100.0</a:t>
                      </a:r>
                    </a:p>
                  </a:txBody>
                  <a:tcPr marL="6550" marR="6550" marT="6550" marB="0" anchor="b">
                    <a:lnL w="12700" cap="flat" cmpd="sng" algn="ctr">
                      <a:solidFill>
                        <a:srgbClr val="000000"/>
                      </a:solidFill>
                      <a:prstDash val="solid"/>
                      <a:round/>
                      <a:headEnd type="none" w="med" len="med"/>
                      <a:tailEnd type="none" w="med" len="med"/>
                    </a:lnL>
                    <a:lnR>
                      <a:noFill/>
                    </a:lnR>
                    <a:lnT>
                      <a:noFill/>
                    </a:lnT>
                    <a:lnB>
                      <a:noFill/>
                    </a:lnB>
                    <a:solidFill>
                      <a:srgbClr val="F2F2F2"/>
                    </a:solidFill>
                  </a:tcPr>
                </a:tc>
                <a:tc>
                  <a:txBody>
                    <a:bodyPr/>
                    <a:lstStyle/>
                    <a:p>
                      <a:pPr algn="ctr" fontAlgn="b"/>
                      <a:r>
                        <a:rPr lang="es-MX" sz="900" b="0" i="0" u="none" strike="noStrike" dirty="0">
                          <a:solidFill>
                            <a:srgbClr val="000000"/>
                          </a:solidFill>
                          <a:effectLst/>
                          <a:latin typeface="Calibri" panose="020F0502020204030204" pitchFamily="34" charset="0"/>
                        </a:rPr>
                        <a:t>88.5</a:t>
                      </a:r>
                    </a:p>
                  </a:txBody>
                  <a:tcPr marL="6550" marR="6550" marT="6550" marB="0" anchor="b">
                    <a:lnL>
                      <a:noFill/>
                    </a:lnL>
                    <a:lnR>
                      <a:noFill/>
                    </a:lnR>
                    <a:lnT>
                      <a:noFill/>
                    </a:lnT>
                    <a:lnB>
                      <a:noFill/>
                    </a:lnB>
                    <a:solidFill>
                      <a:srgbClr val="F2F2F2"/>
                    </a:solidFill>
                  </a:tcPr>
                </a:tc>
                <a:tc>
                  <a:txBody>
                    <a:bodyPr/>
                    <a:lstStyle/>
                    <a:p>
                      <a:pPr algn="ctr" fontAlgn="b"/>
                      <a:r>
                        <a:rPr lang="es-MX" sz="900" b="0" i="0" u="none" strike="noStrike" dirty="0">
                          <a:solidFill>
                            <a:srgbClr val="000000"/>
                          </a:solidFill>
                          <a:effectLst/>
                          <a:latin typeface="Calibri" panose="020F0502020204030204" pitchFamily="34" charset="0"/>
                        </a:rPr>
                        <a:t>-11.5%</a:t>
                      </a:r>
                    </a:p>
                  </a:txBody>
                  <a:tcPr marL="6550" marR="6550" marT="6550" marB="0" anchor="b">
                    <a:lnL>
                      <a:noFill/>
                    </a:lnL>
                    <a:lnR w="12700" cap="flat" cmpd="sng" algn="ctr">
                      <a:solidFill>
                        <a:srgbClr val="000000"/>
                      </a:solidFill>
                      <a:prstDash val="solid"/>
                      <a:round/>
                      <a:headEnd type="none" w="med" len="med"/>
                      <a:tailEnd type="none" w="med" len="med"/>
                    </a:lnR>
                    <a:lnT>
                      <a:noFill/>
                    </a:lnT>
                    <a:lnB>
                      <a:noFill/>
                    </a:lnB>
                    <a:solidFill>
                      <a:srgbClr val="F2F2F2"/>
                    </a:solidFill>
                  </a:tcPr>
                </a:tc>
                <a:extLst>
                  <a:ext uri="{0D108BD9-81ED-4DB2-BD59-A6C34878D82A}">
                    <a16:rowId xmlns="" xmlns:a16="http://schemas.microsoft.com/office/drawing/2014/main" val="3147477628"/>
                  </a:ext>
                </a:extLst>
              </a:tr>
              <a:tr h="144933">
                <a:tc>
                  <a:txBody>
                    <a:bodyPr/>
                    <a:lstStyle/>
                    <a:p>
                      <a:pPr algn="ctr" fontAlgn="b"/>
                      <a:r>
                        <a:rPr lang="es-MX" sz="900" b="0" i="0" u="none" strike="noStrike" dirty="0">
                          <a:solidFill>
                            <a:srgbClr val="000000"/>
                          </a:solidFill>
                          <a:effectLst/>
                          <a:latin typeface="Calibri" panose="020F0502020204030204" pitchFamily="34" charset="0"/>
                        </a:rPr>
                        <a:t>J_BSAN_S00626</a:t>
                      </a:r>
                    </a:p>
                  </a:txBody>
                  <a:tcPr marL="6550" marR="6550" marT="6550" marB="0" anchor="b">
                    <a:lnL w="12700" cap="flat" cmpd="sng" algn="ctr">
                      <a:solidFill>
                        <a:srgbClr val="000000"/>
                      </a:solidFill>
                      <a:prstDash val="solid"/>
                      <a:round/>
                      <a:headEnd type="none" w="med" len="med"/>
                      <a:tailEnd type="none" w="med" len="med"/>
                    </a:lnL>
                    <a:lnR>
                      <a:noFill/>
                    </a:lnR>
                    <a:lnT>
                      <a:noFill/>
                    </a:lnT>
                    <a:lnB>
                      <a:noFill/>
                    </a:lnB>
                    <a:solidFill>
                      <a:srgbClr val="F2F2F2"/>
                    </a:solidFill>
                  </a:tcPr>
                </a:tc>
                <a:tc>
                  <a:txBody>
                    <a:bodyPr/>
                    <a:lstStyle/>
                    <a:p>
                      <a:pPr algn="ctr" fontAlgn="b"/>
                      <a:r>
                        <a:rPr lang="es-MX" sz="900" b="0" i="0" u="none" strike="noStrike" dirty="0">
                          <a:solidFill>
                            <a:srgbClr val="000000"/>
                          </a:solidFill>
                          <a:effectLst/>
                          <a:latin typeface="Calibri" panose="020F0502020204030204" pitchFamily="34" charset="0"/>
                        </a:rPr>
                        <a:t>Ser. Públicos Europa</a:t>
                      </a:r>
                    </a:p>
                  </a:txBody>
                  <a:tcPr marL="6550" marR="6550" marT="6550" marB="0" anchor="b">
                    <a:lnL>
                      <a:noFill/>
                    </a:lnL>
                    <a:lnR>
                      <a:noFill/>
                    </a:lnR>
                    <a:lnT>
                      <a:noFill/>
                    </a:lnT>
                    <a:lnB>
                      <a:noFill/>
                    </a:lnB>
                    <a:solidFill>
                      <a:srgbClr val="F2F2F2"/>
                    </a:solidFill>
                  </a:tcPr>
                </a:tc>
                <a:tc>
                  <a:txBody>
                    <a:bodyPr/>
                    <a:lstStyle/>
                    <a:p>
                      <a:pPr algn="ctr" fontAlgn="b"/>
                      <a:r>
                        <a:rPr lang="es-MX" sz="900" b="0" i="0" u="none" strike="noStrike" dirty="0">
                          <a:solidFill>
                            <a:srgbClr val="000000"/>
                          </a:solidFill>
                          <a:effectLst/>
                          <a:latin typeface="Calibri" panose="020F0502020204030204" pitchFamily="34" charset="0"/>
                        </a:rPr>
                        <a:t>122</a:t>
                      </a:r>
                    </a:p>
                  </a:txBody>
                  <a:tcPr marL="6550" marR="6550" marT="6550" marB="0" anchor="b">
                    <a:lnL>
                      <a:noFill/>
                    </a:lnL>
                    <a:lnR>
                      <a:noFill/>
                    </a:lnR>
                    <a:lnT>
                      <a:noFill/>
                    </a:lnT>
                    <a:lnB>
                      <a:noFill/>
                    </a:lnB>
                    <a:solidFill>
                      <a:srgbClr val="F2F2F2"/>
                    </a:solidFill>
                  </a:tcPr>
                </a:tc>
                <a:tc>
                  <a:txBody>
                    <a:bodyPr/>
                    <a:lstStyle/>
                    <a:p>
                      <a:pPr algn="ctr" fontAlgn="b"/>
                      <a:r>
                        <a:rPr lang="es-MX" sz="900" b="0" i="0" u="none" strike="noStrike" dirty="0">
                          <a:solidFill>
                            <a:srgbClr val="000000"/>
                          </a:solidFill>
                          <a:effectLst/>
                          <a:latin typeface="Calibri" panose="020F0502020204030204" pitchFamily="34" charset="0"/>
                        </a:rPr>
                        <a:t>0.1%</a:t>
                      </a:r>
                    </a:p>
                  </a:txBody>
                  <a:tcPr marL="6550" marR="6550" marT="6550" marB="0" anchor="b">
                    <a:lnL>
                      <a:noFill/>
                    </a:lnL>
                    <a:lnR>
                      <a:noFill/>
                    </a:lnR>
                    <a:lnT>
                      <a:noFill/>
                    </a:lnT>
                    <a:lnB>
                      <a:noFill/>
                    </a:lnB>
                    <a:solidFill>
                      <a:srgbClr val="F2F2F2"/>
                    </a:solidFill>
                  </a:tcPr>
                </a:tc>
                <a:tc>
                  <a:txBody>
                    <a:bodyPr/>
                    <a:lstStyle/>
                    <a:p>
                      <a:pPr algn="ctr" fontAlgn="b"/>
                      <a:r>
                        <a:rPr lang="es-MX" sz="900" b="0" i="0" u="none" strike="noStrike" dirty="0">
                          <a:solidFill>
                            <a:srgbClr val="000000"/>
                          </a:solidFill>
                          <a:effectLst/>
                          <a:latin typeface="Calibri" panose="020F0502020204030204" pitchFamily="34" charset="0"/>
                        </a:rPr>
                        <a:t>1.3%</a:t>
                      </a:r>
                    </a:p>
                  </a:txBody>
                  <a:tcPr marL="6550" marR="6550" marT="6550" marB="0" anchor="b">
                    <a:lnL>
                      <a:noFill/>
                    </a:lnL>
                    <a:lnR w="12700" cap="flat" cmpd="sng" algn="ctr">
                      <a:solidFill>
                        <a:srgbClr val="000000"/>
                      </a:solidFill>
                      <a:prstDash val="solid"/>
                      <a:round/>
                      <a:headEnd type="none" w="med" len="med"/>
                      <a:tailEnd type="none" w="med" len="med"/>
                    </a:lnR>
                    <a:lnT>
                      <a:noFill/>
                    </a:lnT>
                    <a:lnB>
                      <a:noFill/>
                    </a:lnB>
                    <a:solidFill>
                      <a:srgbClr val="F2F2F2"/>
                    </a:solidFill>
                  </a:tcPr>
                </a:tc>
                <a:tc>
                  <a:txBody>
                    <a:bodyPr/>
                    <a:lstStyle/>
                    <a:p>
                      <a:pPr algn="l" fontAlgn="b"/>
                      <a:r>
                        <a:rPr lang="es-MX" sz="900" b="0" i="0" u="none" strike="noStrike" dirty="0">
                          <a:solidFill>
                            <a:srgbClr val="000000"/>
                          </a:solidFill>
                          <a:effectLst/>
                          <a:latin typeface="Calibri" panose="020F0502020204030204" pitchFamily="34" charset="0"/>
                        </a:rPr>
                        <a:t> </a:t>
                      </a:r>
                    </a:p>
                  </a:txBody>
                  <a:tcPr marL="6550" marR="6550" marT="655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algn="ctr" fontAlgn="b"/>
                      <a:r>
                        <a:rPr lang="es-MX" sz="900" b="0" i="0" u="none" strike="noStrike" dirty="0">
                          <a:solidFill>
                            <a:srgbClr val="000000"/>
                          </a:solidFill>
                          <a:effectLst/>
                          <a:latin typeface="Calibri" panose="020F0502020204030204" pitchFamily="34" charset="0"/>
                        </a:rPr>
                        <a:t>100.0</a:t>
                      </a:r>
                    </a:p>
                  </a:txBody>
                  <a:tcPr marL="6550" marR="6550" marT="6550" marB="0" anchor="b">
                    <a:lnL w="12700" cap="flat" cmpd="sng" algn="ctr">
                      <a:solidFill>
                        <a:srgbClr val="000000"/>
                      </a:solidFill>
                      <a:prstDash val="solid"/>
                      <a:round/>
                      <a:headEnd type="none" w="med" len="med"/>
                      <a:tailEnd type="none" w="med" len="med"/>
                    </a:lnL>
                    <a:lnR>
                      <a:noFill/>
                    </a:lnR>
                    <a:lnT>
                      <a:noFill/>
                    </a:lnT>
                    <a:lnB>
                      <a:noFill/>
                    </a:lnB>
                    <a:solidFill>
                      <a:srgbClr val="F2F2F2"/>
                    </a:solidFill>
                  </a:tcPr>
                </a:tc>
                <a:tc>
                  <a:txBody>
                    <a:bodyPr/>
                    <a:lstStyle/>
                    <a:p>
                      <a:pPr algn="ctr" fontAlgn="b"/>
                      <a:r>
                        <a:rPr lang="es-MX" sz="900" b="0" i="0" u="none" strike="noStrike" dirty="0">
                          <a:solidFill>
                            <a:srgbClr val="000000"/>
                          </a:solidFill>
                          <a:effectLst/>
                          <a:latin typeface="Calibri" panose="020F0502020204030204" pitchFamily="34" charset="0"/>
                        </a:rPr>
                        <a:t>97.3</a:t>
                      </a:r>
                    </a:p>
                  </a:txBody>
                  <a:tcPr marL="6550" marR="6550" marT="6550" marB="0" anchor="b">
                    <a:lnL>
                      <a:noFill/>
                    </a:lnL>
                    <a:lnR>
                      <a:noFill/>
                    </a:lnR>
                    <a:lnT>
                      <a:noFill/>
                    </a:lnT>
                    <a:lnB>
                      <a:noFill/>
                    </a:lnB>
                    <a:solidFill>
                      <a:srgbClr val="F2F2F2"/>
                    </a:solidFill>
                  </a:tcPr>
                </a:tc>
                <a:tc>
                  <a:txBody>
                    <a:bodyPr/>
                    <a:lstStyle/>
                    <a:p>
                      <a:pPr algn="ctr" fontAlgn="b"/>
                      <a:r>
                        <a:rPr lang="es-MX" sz="900" b="0" i="0" u="none" strike="noStrike" dirty="0">
                          <a:solidFill>
                            <a:srgbClr val="000000"/>
                          </a:solidFill>
                          <a:effectLst/>
                          <a:latin typeface="Calibri" panose="020F0502020204030204" pitchFamily="34" charset="0"/>
                        </a:rPr>
                        <a:t>-2.7%</a:t>
                      </a:r>
                    </a:p>
                  </a:txBody>
                  <a:tcPr marL="6550" marR="6550" marT="6550" marB="0" anchor="b">
                    <a:lnL>
                      <a:noFill/>
                    </a:lnL>
                    <a:lnR w="12700" cap="flat" cmpd="sng" algn="ctr">
                      <a:solidFill>
                        <a:srgbClr val="000000"/>
                      </a:solidFill>
                      <a:prstDash val="solid"/>
                      <a:round/>
                      <a:headEnd type="none" w="med" len="med"/>
                      <a:tailEnd type="none" w="med" len="med"/>
                    </a:lnR>
                    <a:lnT>
                      <a:noFill/>
                    </a:lnT>
                    <a:lnB>
                      <a:noFill/>
                    </a:lnB>
                    <a:solidFill>
                      <a:srgbClr val="F2F2F2"/>
                    </a:solidFill>
                  </a:tcPr>
                </a:tc>
                <a:extLst>
                  <a:ext uri="{0D108BD9-81ED-4DB2-BD59-A6C34878D82A}">
                    <a16:rowId xmlns="" xmlns:a16="http://schemas.microsoft.com/office/drawing/2014/main" val="125537053"/>
                  </a:ext>
                </a:extLst>
              </a:tr>
              <a:tr h="144933">
                <a:tc>
                  <a:txBody>
                    <a:bodyPr/>
                    <a:lstStyle/>
                    <a:p>
                      <a:pPr algn="ctr" fontAlgn="b"/>
                      <a:r>
                        <a:rPr lang="es-MX" sz="900" b="0" i="0" u="none" strike="noStrike" dirty="0">
                          <a:solidFill>
                            <a:srgbClr val="000000"/>
                          </a:solidFill>
                          <a:effectLst/>
                          <a:latin typeface="Calibri" panose="020F0502020204030204" pitchFamily="34" charset="0"/>
                        </a:rPr>
                        <a:t>99_SCOTIAB_7-15</a:t>
                      </a:r>
                    </a:p>
                  </a:txBody>
                  <a:tcPr marL="6550" marR="6550" marT="6550" marB="0" anchor="b">
                    <a:lnL w="12700" cap="flat" cmpd="sng" algn="ctr">
                      <a:solidFill>
                        <a:srgbClr val="000000"/>
                      </a:solidFill>
                      <a:prstDash val="solid"/>
                      <a:round/>
                      <a:headEnd type="none" w="med" len="med"/>
                      <a:tailEnd type="none" w="med" len="med"/>
                    </a:lnL>
                    <a:lnR>
                      <a:noFill/>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ctr" fontAlgn="b"/>
                      <a:r>
                        <a:rPr lang="it-IT" sz="900" b="0" i="0" u="none" strike="noStrike">
                          <a:solidFill>
                            <a:srgbClr val="000000"/>
                          </a:solidFill>
                          <a:effectLst/>
                          <a:latin typeface="Calibri" panose="020F0502020204030204" pitchFamily="34" charset="0"/>
                        </a:rPr>
                        <a:t>Euro Stoxx 50/Fin. EUA</a:t>
                      </a:r>
                    </a:p>
                  </a:txBody>
                  <a:tcPr marL="6550" marR="6550" marT="6550" marB="0" anchor="b">
                    <a:lnL>
                      <a:noFill/>
                    </a:lnL>
                    <a:lnR>
                      <a:noFill/>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ctr" fontAlgn="b"/>
                      <a:r>
                        <a:rPr lang="es-MX" sz="900" b="0" i="0" u="none" strike="noStrike" dirty="0">
                          <a:solidFill>
                            <a:srgbClr val="000000"/>
                          </a:solidFill>
                          <a:effectLst/>
                          <a:latin typeface="Calibri" panose="020F0502020204030204" pitchFamily="34" charset="0"/>
                        </a:rPr>
                        <a:t>39</a:t>
                      </a:r>
                    </a:p>
                  </a:txBody>
                  <a:tcPr marL="6550" marR="6550" marT="6550" marB="0" anchor="b">
                    <a:lnL>
                      <a:noFill/>
                    </a:lnL>
                    <a:lnR>
                      <a:noFill/>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ctr" fontAlgn="b"/>
                      <a:r>
                        <a:rPr lang="es-MX" sz="900" b="0" i="0" u="none" strike="noStrike" dirty="0">
                          <a:solidFill>
                            <a:srgbClr val="000000"/>
                          </a:solidFill>
                          <a:effectLst/>
                          <a:latin typeface="Calibri" panose="020F0502020204030204" pitchFamily="34" charset="0"/>
                        </a:rPr>
                        <a:t>0.0%</a:t>
                      </a:r>
                    </a:p>
                  </a:txBody>
                  <a:tcPr marL="6550" marR="6550" marT="6550" marB="0" anchor="b">
                    <a:lnL>
                      <a:noFill/>
                    </a:lnL>
                    <a:lnR>
                      <a:noFill/>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ctr" fontAlgn="b"/>
                      <a:r>
                        <a:rPr lang="es-MX" sz="900" b="0" i="0" u="none" strike="noStrike" dirty="0">
                          <a:solidFill>
                            <a:srgbClr val="000000"/>
                          </a:solidFill>
                          <a:effectLst/>
                          <a:latin typeface="Calibri" panose="020F0502020204030204" pitchFamily="34" charset="0"/>
                        </a:rPr>
                        <a:t>0.4%</a:t>
                      </a:r>
                    </a:p>
                  </a:txBody>
                  <a:tcPr marL="6550" marR="6550" marT="6550" marB="0" anchor="b">
                    <a:lnL>
                      <a:noFill/>
                    </a:lnL>
                    <a:lnR w="1270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l" fontAlgn="b"/>
                      <a:r>
                        <a:rPr lang="es-MX" sz="900" b="0" i="0" u="none" strike="noStrike" dirty="0">
                          <a:solidFill>
                            <a:srgbClr val="000000"/>
                          </a:solidFill>
                          <a:effectLst/>
                          <a:latin typeface="Calibri" panose="020F0502020204030204" pitchFamily="34" charset="0"/>
                        </a:rPr>
                        <a:t> </a:t>
                      </a:r>
                    </a:p>
                  </a:txBody>
                  <a:tcPr marL="6550" marR="6550" marT="655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algn="ctr" fontAlgn="b"/>
                      <a:r>
                        <a:rPr lang="es-MX" sz="900" b="0" i="0" u="none" strike="noStrike" dirty="0">
                          <a:solidFill>
                            <a:srgbClr val="000000"/>
                          </a:solidFill>
                          <a:effectLst/>
                          <a:latin typeface="Calibri" panose="020F0502020204030204" pitchFamily="34" charset="0"/>
                        </a:rPr>
                        <a:t>100.0</a:t>
                      </a:r>
                    </a:p>
                  </a:txBody>
                  <a:tcPr marL="6550" marR="6550" marT="6550" marB="0" anchor="b">
                    <a:lnL w="12700" cap="flat" cmpd="sng" algn="ctr">
                      <a:solidFill>
                        <a:srgbClr val="000000"/>
                      </a:solidFill>
                      <a:prstDash val="solid"/>
                      <a:round/>
                      <a:headEnd type="none" w="med" len="med"/>
                      <a:tailEnd type="none" w="med" len="med"/>
                    </a:lnL>
                    <a:lnR>
                      <a:noFill/>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ctr" fontAlgn="b"/>
                      <a:r>
                        <a:rPr lang="es-MX" sz="900" b="0" i="0" u="none" strike="noStrike" dirty="0">
                          <a:solidFill>
                            <a:srgbClr val="000000"/>
                          </a:solidFill>
                          <a:effectLst/>
                          <a:latin typeface="Calibri" panose="020F0502020204030204" pitchFamily="34" charset="0"/>
                        </a:rPr>
                        <a:t>97.3</a:t>
                      </a:r>
                    </a:p>
                  </a:txBody>
                  <a:tcPr marL="6550" marR="6550" marT="6550" marB="0" anchor="b">
                    <a:lnL>
                      <a:noFill/>
                    </a:lnL>
                    <a:lnR>
                      <a:noFill/>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ctr" fontAlgn="b"/>
                      <a:r>
                        <a:rPr lang="es-MX" sz="900" b="0" i="0" u="none" strike="noStrike" dirty="0">
                          <a:solidFill>
                            <a:srgbClr val="000000"/>
                          </a:solidFill>
                          <a:effectLst/>
                          <a:latin typeface="Calibri" panose="020F0502020204030204" pitchFamily="34" charset="0"/>
                        </a:rPr>
                        <a:t>-2.7%</a:t>
                      </a:r>
                    </a:p>
                  </a:txBody>
                  <a:tcPr marL="6550" marR="6550" marT="6550" marB="0" anchor="b">
                    <a:lnL>
                      <a:noFill/>
                    </a:lnL>
                    <a:lnR w="1270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solidFill>
                      <a:srgbClr val="F2F2F2"/>
                    </a:solidFill>
                  </a:tcPr>
                </a:tc>
                <a:extLst>
                  <a:ext uri="{0D108BD9-81ED-4DB2-BD59-A6C34878D82A}">
                    <a16:rowId xmlns="" xmlns:a16="http://schemas.microsoft.com/office/drawing/2014/main" val="2884459439"/>
                  </a:ext>
                </a:extLst>
              </a:tr>
              <a:tr h="144933">
                <a:tc>
                  <a:txBody>
                    <a:bodyPr/>
                    <a:lstStyle/>
                    <a:p>
                      <a:pPr algn="l" fontAlgn="b"/>
                      <a:r>
                        <a:rPr lang="es-MX" sz="900" b="0" i="0" u="none" strike="noStrike" dirty="0">
                          <a:solidFill>
                            <a:srgbClr val="000000"/>
                          </a:solidFill>
                          <a:effectLst/>
                          <a:latin typeface="Calibri" panose="020F0502020204030204" pitchFamily="34" charset="0"/>
                        </a:rPr>
                        <a:t> </a:t>
                      </a:r>
                    </a:p>
                  </a:txBody>
                  <a:tcPr marL="6550" marR="6550" marT="6550" marB="0" anchor="b">
                    <a:lnL w="1270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a:noFill/>
                    </a:lnB>
                    <a:solidFill>
                      <a:srgbClr val="F2F2F2"/>
                    </a:solidFill>
                  </a:tcPr>
                </a:tc>
                <a:tc>
                  <a:txBody>
                    <a:bodyPr/>
                    <a:lstStyle/>
                    <a:p>
                      <a:pPr algn="l" fontAlgn="b"/>
                      <a:r>
                        <a:rPr lang="es-MX" sz="900" b="0" i="0" u="none" strike="noStrike" dirty="0">
                          <a:solidFill>
                            <a:srgbClr val="000000"/>
                          </a:solidFill>
                          <a:effectLst/>
                          <a:latin typeface="Calibri" panose="020F0502020204030204" pitchFamily="34" charset="0"/>
                        </a:rPr>
                        <a:t> </a:t>
                      </a:r>
                    </a:p>
                  </a:txBody>
                  <a:tcPr marL="6550" marR="6550" marT="6550" marB="0" anchor="b">
                    <a:lnL>
                      <a:noFill/>
                    </a:lnL>
                    <a:lnR>
                      <a:noFill/>
                    </a:lnR>
                    <a:lnT w="6350" cap="flat" cmpd="sng" algn="ctr">
                      <a:solidFill>
                        <a:srgbClr val="000000"/>
                      </a:solidFill>
                      <a:prstDash val="solid"/>
                      <a:round/>
                      <a:headEnd type="none" w="med" len="med"/>
                      <a:tailEnd type="none" w="med" len="med"/>
                    </a:lnT>
                    <a:lnB>
                      <a:noFill/>
                    </a:lnB>
                    <a:solidFill>
                      <a:srgbClr val="F2F2F2"/>
                    </a:solidFill>
                  </a:tcPr>
                </a:tc>
                <a:tc>
                  <a:txBody>
                    <a:bodyPr/>
                    <a:lstStyle/>
                    <a:p>
                      <a:pPr algn="ctr" fontAlgn="b"/>
                      <a:r>
                        <a:rPr lang="es-MX" sz="900" b="1" i="0" u="none" strike="noStrike" dirty="0">
                          <a:solidFill>
                            <a:srgbClr val="000000"/>
                          </a:solidFill>
                          <a:effectLst/>
                          <a:latin typeface="Calibri" panose="020F0502020204030204" pitchFamily="34" charset="0"/>
                        </a:rPr>
                        <a:t>1,109</a:t>
                      </a:r>
                    </a:p>
                  </a:txBody>
                  <a:tcPr marL="6550" marR="6550" marT="6550" marB="0" anchor="b">
                    <a:lnL>
                      <a:noFill/>
                    </a:lnL>
                    <a:lnR>
                      <a:noFill/>
                    </a:lnR>
                    <a:lnT w="6350" cap="flat" cmpd="sng" algn="ctr">
                      <a:solidFill>
                        <a:srgbClr val="000000"/>
                      </a:solidFill>
                      <a:prstDash val="solid"/>
                      <a:round/>
                      <a:headEnd type="none" w="med" len="med"/>
                      <a:tailEnd type="none" w="med" len="med"/>
                    </a:lnT>
                    <a:lnB>
                      <a:noFill/>
                    </a:lnB>
                    <a:solidFill>
                      <a:srgbClr val="F2F2F2"/>
                    </a:solidFill>
                  </a:tcPr>
                </a:tc>
                <a:tc>
                  <a:txBody>
                    <a:bodyPr/>
                    <a:lstStyle/>
                    <a:p>
                      <a:pPr algn="ctr" fontAlgn="b"/>
                      <a:r>
                        <a:rPr lang="es-MX" sz="900" b="0" i="0" u="none" strike="noStrike" dirty="0">
                          <a:solidFill>
                            <a:srgbClr val="000000"/>
                          </a:solidFill>
                          <a:effectLst/>
                          <a:latin typeface="Calibri" panose="020F0502020204030204" pitchFamily="34" charset="0"/>
                        </a:rPr>
                        <a:t>0.9%</a:t>
                      </a:r>
                    </a:p>
                  </a:txBody>
                  <a:tcPr marL="6550" marR="6550" marT="6550" marB="0" anchor="b">
                    <a:lnL>
                      <a:noFill/>
                    </a:lnL>
                    <a:lnR>
                      <a:noFill/>
                    </a:lnR>
                    <a:lnT w="6350" cap="flat" cmpd="sng" algn="ctr">
                      <a:solidFill>
                        <a:srgbClr val="000000"/>
                      </a:solidFill>
                      <a:prstDash val="solid"/>
                      <a:round/>
                      <a:headEnd type="none" w="med" len="med"/>
                      <a:tailEnd type="none" w="med" len="med"/>
                    </a:lnT>
                    <a:lnB>
                      <a:noFill/>
                    </a:lnB>
                    <a:solidFill>
                      <a:srgbClr val="F2F2F2"/>
                    </a:solidFill>
                  </a:tcPr>
                </a:tc>
                <a:tc>
                  <a:txBody>
                    <a:bodyPr/>
                    <a:lstStyle/>
                    <a:p>
                      <a:pPr algn="ctr" fontAlgn="b"/>
                      <a:r>
                        <a:rPr lang="es-MX" sz="900" b="0" i="0" u="none" strike="noStrike" dirty="0">
                          <a:solidFill>
                            <a:srgbClr val="000000"/>
                          </a:solidFill>
                          <a:effectLst/>
                          <a:latin typeface="Calibri" panose="020F0502020204030204" pitchFamily="34" charset="0"/>
                        </a:rPr>
                        <a:t>11.6%</a:t>
                      </a:r>
                    </a:p>
                  </a:txBody>
                  <a:tcPr marL="6550" marR="6550" marT="6550" marB="0" anchor="b">
                    <a:lnL>
                      <a:noFill/>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solidFill>
                      <a:srgbClr val="F2F2F2"/>
                    </a:solidFill>
                  </a:tcPr>
                </a:tc>
                <a:tc>
                  <a:txBody>
                    <a:bodyPr/>
                    <a:lstStyle/>
                    <a:p>
                      <a:pPr algn="l" fontAlgn="b"/>
                      <a:r>
                        <a:rPr lang="es-MX" sz="900" b="0" i="0" u="none" strike="noStrike" dirty="0">
                          <a:solidFill>
                            <a:srgbClr val="000000"/>
                          </a:solidFill>
                          <a:effectLst/>
                          <a:latin typeface="Calibri" panose="020F0502020204030204" pitchFamily="34" charset="0"/>
                        </a:rPr>
                        <a:t> </a:t>
                      </a:r>
                    </a:p>
                  </a:txBody>
                  <a:tcPr marL="6550" marR="6550" marT="655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algn="ctr" fontAlgn="b"/>
                      <a:r>
                        <a:rPr lang="es-MX" sz="900" b="0" i="0" u="none" strike="noStrike" dirty="0">
                          <a:solidFill>
                            <a:srgbClr val="000000"/>
                          </a:solidFill>
                          <a:effectLst/>
                          <a:latin typeface="Calibri" panose="020F0502020204030204" pitchFamily="34" charset="0"/>
                        </a:rPr>
                        <a:t> </a:t>
                      </a:r>
                    </a:p>
                  </a:txBody>
                  <a:tcPr marL="6550" marR="6550" marT="6550" marB="0" anchor="b">
                    <a:lnL w="1270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a:noFill/>
                    </a:lnB>
                    <a:solidFill>
                      <a:srgbClr val="F2F2F2"/>
                    </a:solidFill>
                  </a:tcPr>
                </a:tc>
                <a:tc>
                  <a:txBody>
                    <a:bodyPr/>
                    <a:lstStyle/>
                    <a:p>
                      <a:pPr algn="ctr" fontAlgn="b"/>
                      <a:r>
                        <a:rPr lang="es-MX" sz="900" b="0" i="0" u="none" strike="noStrike" dirty="0">
                          <a:solidFill>
                            <a:srgbClr val="000000"/>
                          </a:solidFill>
                          <a:effectLst/>
                          <a:latin typeface="Calibri" panose="020F0502020204030204" pitchFamily="34" charset="0"/>
                        </a:rPr>
                        <a:t> </a:t>
                      </a:r>
                    </a:p>
                  </a:txBody>
                  <a:tcPr marL="6550" marR="6550" marT="6550" marB="0" anchor="b">
                    <a:lnL>
                      <a:noFill/>
                    </a:lnL>
                    <a:lnR>
                      <a:noFill/>
                    </a:lnR>
                    <a:lnT w="6350" cap="flat" cmpd="sng" algn="ctr">
                      <a:solidFill>
                        <a:srgbClr val="000000"/>
                      </a:solidFill>
                      <a:prstDash val="solid"/>
                      <a:round/>
                      <a:headEnd type="none" w="med" len="med"/>
                      <a:tailEnd type="none" w="med" len="med"/>
                    </a:lnT>
                    <a:lnB>
                      <a:noFill/>
                    </a:lnB>
                    <a:solidFill>
                      <a:srgbClr val="F2F2F2"/>
                    </a:solidFill>
                  </a:tcPr>
                </a:tc>
                <a:tc>
                  <a:txBody>
                    <a:bodyPr/>
                    <a:lstStyle/>
                    <a:p>
                      <a:pPr algn="ctr" fontAlgn="b"/>
                      <a:r>
                        <a:rPr lang="es-MX" sz="900" b="0" i="0" u="none" strike="noStrike" dirty="0">
                          <a:solidFill>
                            <a:srgbClr val="000000"/>
                          </a:solidFill>
                          <a:effectLst/>
                          <a:latin typeface="Calibri" panose="020F0502020204030204" pitchFamily="34" charset="0"/>
                        </a:rPr>
                        <a:t> </a:t>
                      </a:r>
                    </a:p>
                  </a:txBody>
                  <a:tcPr marL="6550" marR="6550" marT="6550" marB="0" anchor="b">
                    <a:lnL>
                      <a:noFill/>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solidFill>
                      <a:srgbClr val="F2F2F2"/>
                    </a:solidFill>
                  </a:tcPr>
                </a:tc>
                <a:extLst>
                  <a:ext uri="{0D108BD9-81ED-4DB2-BD59-A6C34878D82A}">
                    <a16:rowId xmlns="" xmlns:a16="http://schemas.microsoft.com/office/drawing/2014/main" val="3986056412"/>
                  </a:ext>
                </a:extLst>
              </a:tr>
              <a:tr h="144933">
                <a:tc>
                  <a:txBody>
                    <a:bodyPr/>
                    <a:lstStyle/>
                    <a:p>
                      <a:pPr algn="l" fontAlgn="b"/>
                      <a:r>
                        <a:rPr lang="es-MX" sz="900" b="0" i="0" u="none" strike="noStrike" dirty="0">
                          <a:solidFill>
                            <a:srgbClr val="000000"/>
                          </a:solidFill>
                          <a:effectLst/>
                          <a:latin typeface="Calibri" panose="020F0502020204030204" pitchFamily="34" charset="0"/>
                        </a:rPr>
                        <a:t> </a:t>
                      </a:r>
                    </a:p>
                  </a:txBody>
                  <a:tcPr marL="6550" marR="6550" marT="6550" marB="0" anchor="b">
                    <a:lnL w="12700" cap="flat" cmpd="sng" algn="ctr">
                      <a:solidFill>
                        <a:srgbClr val="000000"/>
                      </a:solidFill>
                      <a:prstDash val="solid"/>
                      <a:round/>
                      <a:headEnd type="none" w="med" len="med"/>
                      <a:tailEnd type="none" w="med" len="med"/>
                    </a:lnL>
                    <a:lnR>
                      <a:noFill/>
                    </a:lnR>
                    <a:lnT>
                      <a:noFill/>
                    </a:lnT>
                    <a:lnB>
                      <a:noFill/>
                    </a:lnB>
                    <a:solidFill>
                      <a:srgbClr val="FFFFFF"/>
                    </a:solidFill>
                  </a:tcPr>
                </a:tc>
                <a:tc>
                  <a:txBody>
                    <a:bodyPr/>
                    <a:lstStyle/>
                    <a:p>
                      <a:pPr algn="l" fontAlgn="b"/>
                      <a:r>
                        <a:rPr lang="es-MX" sz="900" b="0" i="0" u="none" strike="noStrike" dirty="0">
                          <a:solidFill>
                            <a:srgbClr val="000000"/>
                          </a:solidFill>
                          <a:effectLst/>
                          <a:latin typeface="Calibri" panose="020F0502020204030204" pitchFamily="34" charset="0"/>
                        </a:rPr>
                        <a:t> </a:t>
                      </a:r>
                    </a:p>
                  </a:txBody>
                  <a:tcPr marL="6550" marR="6550" marT="6550" marB="0" anchor="b">
                    <a:lnL>
                      <a:noFill/>
                    </a:lnL>
                    <a:lnR>
                      <a:noFill/>
                    </a:lnR>
                    <a:lnT>
                      <a:noFill/>
                    </a:lnT>
                    <a:lnB>
                      <a:noFill/>
                    </a:lnB>
                    <a:solidFill>
                      <a:srgbClr val="FFFFFF"/>
                    </a:solidFill>
                  </a:tcPr>
                </a:tc>
                <a:tc>
                  <a:txBody>
                    <a:bodyPr/>
                    <a:lstStyle/>
                    <a:p>
                      <a:pPr algn="ctr" fontAlgn="b"/>
                      <a:r>
                        <a:rPr lang="es-MX" sz="900" b="0" i="0" u="none" strike="noStrike" dirty="0">
                          <a:solidFill>
                            <a:srgbClr val="000000"/>
                          </a:solidFill>
                          <a:effectLst/>
                          <a:latin typeface="Calibri" panose="020F0502020204030204" pitchFamily="34" charset="0"/>
                        </a:rPr>
                        <a:t> </a:t>
                      </a:r>
                    </a:p>
                  </a:txBody>
                  <a:tcPr marL="6550" marR="6550" marT="6550" marB="0" anchor="b">
                    <a:lnL>
                      <a:noFill/>
                    </a:lnL>
                    <a:lnR>
                      <a:noFill/>
                    </a:lnR>
                    <a:lnT>
                      <a:noFill/>
                    </a:lnT>
                    <a:lnB>
                      <a:noFill/>
                    </a:lnB>
                    <a:solidFill>
                      <a:srgbClr val="FFFFFF"/>
                    </a:solidFill>
                  </a:tcPr>
                </a:tc>
                <a:tc>
                  <a:txBody>
                    <a:bodyPr/>
                    <a:lstStyle/>
                    <a:p>
                      <a:pPr algn="ctr" fontAlgn="b"/>
                      <a:r>
                        <a:rPr lang="es-MX" sz="900" b="0" i="0" u="none" strike="noStrike" dirty="0">
                          <a:solidFill>
                            <a:srgbClr val="000000"/>
                          </a:solidFill>
                          <a:effectLst/>
                          <a:latin typeface="Calibri" panose="020F0502020204030204" pitchFamily="34" charset="0"/>
                        </a:rPr>
                        <a:t> </a:t>
                      </a:r>
                    </a:p>
                  </a:txBody>
                  <a:tcPr marL="6550" marR="6550" marT="6550" marB="0" anchor="b">
                    <a:lnL>
                      <a:noFill/>
                    </a:lnL>
                    <a:lnR>
                      <a:noFill/>
                    </a:lnR>
                    <a:lnT>
                      <a:noFill/>
                    </a:lnT>
                    <a:lnB>
                      <a:noFill/>
                    </a:lnB>
                    <a:solidFill>
                      <a:srgbClr val="FFFFFF"/>
                    </a:solidFill>
                  </a:tcPr>
                </a:tc>
                <a:tc>
                  <a:txBody>
                    <a:bodyPr/>
                    <a:lstStyle/>
                    <a:p>
                      <a:pPr algn="ctr" fontAlgn="b"/>
                      <a:r>
                        <a:rPr lang="es-MX" sz="900" b="0" i="0" u="none" strike="noStrike" dirty="0">
                          <a:solidFill>
                            <a:srgbClr val="000000"/>
                          </a:solidFill>
                          <a:effectLst/>
                          <a:latin typeface="Calibri" panose="020F0502020204030204" pitchFamily="34" charset="0"/>
                        </a:rPr>
                        <a:t> </a:t>
                      </a:r>
                    </a:p>
                  </a:txBody>
                  <a:tcPr marL="6550" marR="6550" marT="6550" marB="0" anchor="b">
                    <a:lnL>
                      <a:noFill/>
                    </a:lnL>
                    <a:lnR w="1270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algn="l" fontAlgn="b"/>
                      <a:r>
                        <a:rPr lang="es-MX" sz="900" b="0" i="0" u="none" strike="noStrike" dirty="0">
                          <a:solidFill>
                            <a:srgbClr val="000000"/>
                          </a:solidFill>
                          <a:effectLst/>
                          <a:latin typeface="Calibri" panose="020F0502020204030204" pitchFamily="34" charset="0"/>
                        </a:rPr>
                        <a:t> </a:t>
                      </a:r>
                    </a:p>
                  </a:txBody>
                  <a:tcPr marL="6550" marR="6550" marT="655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algn="ctr" fontAlgn="b"/>
                      <a:r>
                        <a:rPr lang="es-MX" sz="900" b="0" i="0" u="none" strike="noStrike" dirty="0">
                          <a:solidFill>
                            <a:srgbClr val="000000"/>
                          </a:solidFill>
                          <a:effectLst/>
                          <a:latin typeface="Calibri" panose="020F0502020204030204" pitchFamily="34" charset="0"/>
                        </a:rPr>
                        <a:t> </a:t>
                      </a:r>
                    </a:p>
                  </a:txBody>
                  <a:tcPr marL="6550" marR="6550" marT="6550" marB="0" anchor="b">
                    <a:lnL w="12700" cap="flat" cmpd="sng" algn="ctr">
                      <a:solidFill>
                        <a:srgbClr val="000000"/>
                      </a:solidFill>
                      <a:prstDash val="solid"/>
                      <a:round/>
                      <a:headEnd type="none" w="med" len="med"/>
                      <a:tailEnd type="none" w="med" len="med"/>
                    </a:lnL>
                    <a:lnR>
                      <a:noFill/>
                    </a:lnR>
                    <a:lnT>
                      <a:noFill/>
                    </a:lnT>
                    <a:lnB>
                      <a:noFill/>
                    </a:lnB>
                    <a:solidFill>
                      <a:srgbClr val="FFFFFF"/>
                    </a:solidFill>
                  </a:tcPr>
                </a:tc>
                <a:tc>
                  <a:txBody>
                    <a:bodyPr/>
                    <a:lstStyle/>
                    <a:p>
                      <a:pPr algn="ctr" fontAlgn="b"/>
                      <a:r>
                        <a:rPr lang="es-MX" sz="900" b="0" i="0" u="none" strike="noStrike" dirty="0">
                          <a:solidFill>
                            <a:srgbClr val="000000"/>
                          </a:solidFill>
                          <a:effectLst/>
                          <a:latin typeface="Calibri" panose="020F0502020204030204" pitchFamily="34" charset="0"/>
                        </a:rPr>
                        <a:t> </a:t>
                      </a:r>
                    </a:p>
                  </a:txBody>
                  <a:tcPr marL="6550" marR="6550" marT="6550" marB="0" anchor="b">
                    <a:lnL>
                      <a:noFill/>
                    </a:lnL>
                    <a:lnR>
                      <a:noFill/>
                    </a:lnR>
                    <a:lnT>
                      <a:noFill/>
                    </a:lnT>
                    <a:lnB>
                      <a:noFill/>
                    </a:lnB>
                    <a:solidFill>
                      <a:srgbClr val="FFFFFF"/>
                    </a:solidFill>
                  </a:tcPr>
                </a:tc>
                <a:tc>
                  <a:txBody>
                    <a:bodyPr/>
                    <a:lstStyle/>
                    <a:p>
                      <a:pPr algn="ctr" fontAlgn="b"/>
                      <a:r>
                        <a:rPr lang="es-MX" sz="900" b="0" i="0" u="none" strike="noStrike" dirty="0">
                          <a:solidFill>
                            <a:srgbClr val="000000"/>
                          </a:solidFill>
                          <a:effectLst/>
                          <a:latin typeface="Calibri" panose="020F0502020204030204" pitchFamily="34" charset="0"/>
                        </a:rPr>
                        <a:t> </a:t>
                      </a:r>
                    </a:p>
                  </a:txBody>
                  <a:tcPr marL="6550" marR="6550" marT="6550" marB="0" anchor="b">
                    <a:lnL>
                      <a:noFill/>
                    </a:lnL>
                    <a:lnR w="12700" cap="flat" cmpd="sng" algn="ctr">
                      <a:solidFill>
                        <a:srgbClr val="000000"/>
                      </a:solidFill>
                      <a:prstDash val="solid"/>
                      <a:round/>
                      <a:headEnd type="none" w="med" len="med"/>
                      <a:tailEnd type="none" w="med" len="med"/>
                    </a:lnR>
                    <a:lnT>
                      <a:noFill/>
                    </a:lnT>
                    <a:lnB>
                      <a:noFill/>
                    </a:lnB>
                    <a:solidFill>
                      <a:srgbClr val="FFFFFF"/>
                    </a:solidFill>
                  </a:tcPr>
                </a:tc>
                <a:extLst>
                  <a:ext uri="{0D108BD9-81ED-4DB2-BD59-A6C34878D82A}">
                    <a16:rowId xmlns="" xmlns:a16="http://schemas.microsoft.com/office/drawing/2014/main" val="3106243645"/>
                  </a:ext>
                </a:extLst>
              </a:tr>
              <a:tr h="152180">
                <a:tc>
                  <a:txBody>
                    <a:bodyPr/>
                    <a:lstStyle/>
                    <a:p>
                      <a:pPr algn="ctr" fontAlgn="b"/>
                      <a:r>
                        <a:rPr lang="es-MX" sz="900" b="0" i="0" u="none" strike="noStrike" dirty="0">
                          <a:solidFill>
                            <a:srgbClr val="000000"/>
                          </a:solidFill>
                          <a:effectLst/>
                          <a:latin typeface="Calibri" panose="020F0502020204030204" pitchFamily="34" charset="0"/>
                        </a:rPr>
                        <a:t>Total</a:t>
                      </a:r>
                    </a:p>
                  </a:txBody>
                  <a:tcPr marL="6550" marR="6550" marT="6550" marB="0" anchor="b">
                    <a:lnL w="12700" cap="flat" cmpd="sng" algn="ctr">
                      <a:solidFill>
                        <a:srgbClr val="000000"/>
                      </a:solidFill>
                      <a:prstDash val="solid"/>
                      <a:round/>
                      <a:headEnd type="none" w="med" len="med"/>
                      <a:tailEnd type="none" w="med" len="med"/>
                    </a:lnL>
                    <a:lnR>
                      <a:noFill/>
                    </a:lnR>
                    <a:lnT>
                      <a:noFill/>
                    </a:lnT>
                    <a:lnB w="12700" cap="flat" cmpd="sng" algn="ctr">
                      <a:solidFill>
                        <a:srgbClr val="000000"/>
                      </a:solidFill>
                      <a:prstDash val="solid"/>
                      <a:round/>
                      <a:headEnd type="none" w="med" len="med"/>
                      <a:tailEnd type="none" w="med" len="med"/>
                    </a:lnB>
                    <a:solidFill>
                      <a:srgbClr val="F2F2F2"/>
                    </a:solidFill>
                  </a:tcPr>
                </a:tc>
                <a:tc>
                  <a:txBody>
                    <a:bodyPr/>
                    <a:lstStyle/>
                    <a:p>
                      <a:pPr algn="l" fontAlgn="b"/>
                      <a:r>
                        <a:rPr lang="es-MX" sz="900" b="0" i="0" u="none" strike="noStrike" dirty="0">
                          <a:solidFill>
                            <a:srgbClr val="000000"/>
                          </a:solidFill>
                          <a:effectLst/>
                          <a:latin typeface="Calibri" panose="020F0502020204030204" pitchFamily="34" charset="0"/>
                        </a:rPr>
                        <a:t> </a:t>
                      </a:r>
                    </a:p>
                  </a:txBody>
                  <a:tcPr marL="6550" marR="6550" marT="6550" marB="0" anchor="b">
                    <a:lnL>
                      <a:noFill/>
                    </a:lnL>
                    <a:lnR>
                      <a:noFill/>
                    </a:lnR>
                    <a:lnT>
                      <a:noFill/>
                    </a:lnT>
                    <a:lnB w="12700" cap="flat" cmpd="sng" algn="ctr">
                      <a:solidFill>
                        <a:srgbClr val="000000"/>
                      </a:solidFill>
                      <a:prstDash val="solid"/>
                      <a:round/>
                      <a:headEnd type="none" w="med" len="med"/>
                      <a:tailEnd type="none" w="med" len="med"/>
                    </a:lnB>
                    <a:solidFill>
                      <a:srgbClr val="F2F2F2"/>
                    </a:solidFill>
                  </a:tcPr>
                </a:tc>
                <a:tc>
                  <a:txBody>
                    <a:bodyPr/>
                    <a:lstStyle/>
                    <a:p>
                      <a:pPr algn="ctr" fontAlgn="b"/>
                      <a:r>
                        <a:rPr lang="es-MX" sz="900" b="1" i="0" u="none" strike="noStrike" dirty="0">
                          <a:solidFill>
                            <a:srgbClr val="000000"/>
                          </a:solidFill>
                          <a:effectLst/>
                          <a:latin typeface="Calibri" panose="020F0502020204030204" pitchFamily="34" charset="0"/>
                        </a:rPr>
                        <a:t>2,554</a:t>
                      </a:r>
                    </a:p>
                  </a:txBody>
                  <a:tcPr marL="6550" marR="6550" marT="6550" marB="0" anchor="b">
                    <a:lnL>
                      <a:noFill/>
                    </a:lnL>
                    <a:lnR>
                      <a:noFill/>
                    </a:lnR>
                    <a:lnT>
                      <a:noFill/>
                    </a:lnT>
                    <a:lnB w="12700" cap="flat" cmpd="sng" algn="ctr">
                      <a:solidFill>
                        <a:srgbClr val="000000"/>
                      </a:solidFill>
                      <a:prstDash val="solid"/>
                      <a:round/>
                      <a:headEnd type="none" w="med" len="med"/>
                      <a:tailEnd type="none" w="med" len="med"/>
                    </a:lnB>
                    <a:solidFill>
                      <a:srgbClr val="F2F2F2"/>
                    </a:solidFill>
                  </a:tcPr>
                </a:tc>
                <a:tc>
                  <a:txBody>
                    <a:bodyPr/>
                    <a:lstStyle/>
                    <a:p>
                      <a:pPr algn="ctr" fontAlgn="b"/>
                      <a:r>
                        <a:rPr lang="es-MX" sz="900" b="0" i="0" u="none" strike="noStrike" dirty="0">
                          <a:solidFill>
                            <a:srgbClr val="000000"/>
                          </a:solidFill>
                          <a:effectLst/>
                          <a:latin typeface="Calibri" panose="020F0502020204030204" pitchFamily="34" charset="0"/>
                        </a:rPr>
                        <a:t>2.0%</a:t>
                      </a:r>
                    </a:p>
                  </a:txBody>
                  <a:tcPr marL="6550" marR="6550" marT="6550" marB="0" anchor="b">
                    <a:lnL>
                      <a:noFill/>
                    </a:lnL>
                    <a:lnR>
                      <a:noFill/>
                    </a:lnR>
                    <a:lnT>
                      <a:noFill/>
                    </a:lnT>
                    <a:lnB w="12700" cap="flat" cmpd="sng" algn="ctr">
                      <a:solidFill>
                        <a:srgbClr val="000000"/>
                      </a:solidFill>
                      <a:prstDash val="solid"/>
                      <a:round/>
                      <a:headEnd type="none" w="med" len="med"/>
                      <a:tailEnd type="none" w="med" len="med"/>
                    </a:lnB>
                    <a:solidFill>
                      <a:srgbClr val="F2F2F2"/>
                    </a:solidFill>
                  </a:tcPr>
                </a:tc>
                <a:tc>
                  <a:txBody>
                    <a:bodyPr/>
                    <a:lstStyle/>
                    <a:p>
                      <a:pPr algn="ctr" fontAlgn="b"/>
                      <a:r>
                        <a:rPr lang="es-MX" sz="900" b="0" i="0" u="none" strike="noStrike" dirty="0">
                          <a:solidFill>
                            <a:srgbClr val="000000"/>
                          </a:solidFill>
                          <a:effectLst/>
                          <a:latin typeface="Calibri" panose="020F0502020204030204" pitchFamily="34" charset="0"/>
                        </a:rPr>
                        <a:t>26.7%</a:t>
                      </a:r>
                    </a:p>
                  </a:txBody>
                  <a:tcPr marL="6550" marR="6550" marT="6550" marB="0" anchor="b">
                    <a:lnL>
                      <a:noFill/>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solidFill>
                      <a:srgbClr val="F2F2F2"/>
                    </a:solidFill>
                  </a:tcPr>
                </a:tc>
                <a:tc>
                  <a:txBody>
                    <a:bodyPr/>
                    <a:lstStyle/>
                    <a:p>
                      <a:pPr algn="l" fontAlgn="b"/>
                      <a:r>
                        <a:rPr lang="es-MX" sz="900" b="0" i="0" u="none" strike="noStrike" dirty="0">
                          <a:solidFill>
                            <a:srgbClr val="000000"/>
                          </a:solidFill>
                          <a:effectLst/>
                          <a:latin typeface="Calibri" panose="020F0502020204030204" pitchFamily="34" charset="0"/>
                        </a:rPr>
                        <a:t> </a:t>
                      </a:r>
                    </a:p>
                  </a:txBody>
                  <a:tcPr marL="6550" marR="6550" marT="655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algn="ctr" fontAlgn="b"/>
                      <a:r>
                        <a:rPr lang="es-MX" sz="900" b="0" i="0" u="none" strike="noStrike" dirty="0">
                          <a:solidFill>
                            <a:srgbClr val="000000"/>
                          </a:solidFill>
                          <a:effectLst/>
                          <a:latin typeface="Calibri" panose="020F0502020204030204" pitchFamily="34" charset="0"/>
                        </a:rPr>
                        <a:t> </a:t>
                      </a:r>
                    </a:p>
                  </a:txBody>
                  <a:tcPr marL="6550" marR="6550" marT="6550" marB="0" anchor="b">
                    <a:lnL w="12700" cap="flat" cmpd="sng" algn="ctr">
                      <a:solidFill>
                        <a:srgbClr val="000000"/>
                      </a:solidFill>
                      <a:prstDash val="solid"/>
                      <a:round/>
                      <a:headEnd type="none" w="med" len="med"/>
                      <a:tailEnd type="none" w="med" len="med"/>
                    </a:lnL>
                    <a:lnR>
                      <a:noFill/>
                    </a:lnR>
                    <a:lnT>
                      <a:noFill/>
                    </a:lnT>
                    <a:lnB w="12700" cap="flat" cmpd="sng" algn="ctr">
                      <a:solidFill>
                        <a:srgbClr val="000000"/>
                      </a:solidFill>
                      <a:prstDash val="solid"/>
                      <a:round/>
                      <a:headEnd type="none" w="med" len="med"/>
                      <a:tailEnd type="none" w="med" len="med"/>
                    </a:lnB>
                    <a:solidFill>
                      <a:srgbClr val="F2F2F2"/>
                    </a:solidFill>
                  </a:tcPr>
                </a:tc>
                <a:tc>
                  <a:txBody>
                    <a:bodyPr/>
                    <a:lstStyle/>
                    <a:p>
                      <a:pPr algn="ctr" fontAlgn="b"/>
                      <a:r>
                        <a:rPr lang="es-MX" sz="900" b="0" i="0" u="none" strike="noStrike" dirty="0">
                          <a:solidFill>
                            <a:srgbClr val="000000"/>
                          </a:solidFill>
                          <a:effectLst/>
                          <a:latin typeface="Calibri" panose="020F0502020204030204" pitchFamily="34" charset="0"/>
                        </a:rPr>
                        <a:t> </a:t>
                      </a:r>
                    </a:p>
                  </a:txBody>
                  <a:tcPr marL="6550" marR="6550" marT="6550" marB="0" anchor="b">
                    <a:lnL>
                      <a:noFill/>
                    </a:lnL>
                    <a:lnR>
                      <a:noFill/>
                    </a:lnR>
                    <a:lnT>
                      <a:noFill/>
                    </a:lnT>
                    <a:lnB w="12700" cap="flat" cmpd="sng" algn="ctr">
                      <a:solidFill>
                        <a:srgbClr val="000000"/>
                      </a:solidFill>
                      <a:prstDash val="solid"/>
                      <a:round/>
                      <a:headEnd type="none" w="med" len="med"/>
                      <a:tailEnd type="none" w="med" len="med"/>
                    </a:lnB>
                    <a:solidFill>
                      <a:srgbClr val="F2F2F2"/>
                    </a:solidFill>
                  </a:tcPr>
                </a:tc>
                <a:tc>
                  <a:txBody>
                    <a:bodyPr/>
                    <a:lstStyle/>
                    <a:p>
                      <a:pPr algn="ctr" fontAlgn="b"/>
                      <a:r>
                        <a:rPr lang="es-MX" sz="900" b="0" i="0" u="none" strike="noStrike" dirty="0">
                          <a:solidFill>
                            <a:srgbClr val="000000"/>
                          </a:solidFill>
                          <a:effectLst/>
                          <a:latin typeface="Calibri" panose="020F0502020204030204" pitchFamily="34" charset="0"/>
                        </a:rPr>
                        <a:t> </a:t>
                      </a:r>
                    </a:p>
                  </a:txBody>
                  <a:tcPr marL="6550" marR="6550" marT="6550" marB="0" anchor="b">
                    <a:lnL>
                      <a:noFill/>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solidFill>
                      <a:srgbClr val="F2F2F2"/>
                    </a:solidFill>
                  </a:tcPr>
                </a:tc>
                <a:extLst>
                  <a:ext uri="{0D108BD9-81ED-4DB2-BD59-A6C34878D82A}">
                    <a16:rowId xmlns="" xmlns:a16="http://schemas.microsoft.com/office/drawing/2014/main" val="2501134810"/>
                  </a:ext>
                </a:extLst>
              </a:tr>
              <a:tr h="152180">
                <a:tc>
                  <a:txBody>
                    <a:bodyPr/>
                    <a:lstStyle/>
                    <a:p>
                      <a:pPr algn="l" fontAlgn="b"/>
                      <a:r>
                        <a:rPr lang="es-MX" sz="900" b="0" i="0" u="none" strike="noStrike" dirty="0">
                          <a:solidFill>
                            <a:srgbClr val="000000"/>
                          </a:solidFill>
                          <a:effectLst/>
                          <a:latin typeface="Calibri" panose="020F0502020204030204" pitchFamily="34" charset="0"/>
                        </a:rPr>
                        <a:t> </a:t>
                      </a:r>
                    </a:p>
                  </a:txBody>
                  <a:tcPr marL="6550" marR="6550" marT="6550"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l" fontAlgn="b"/>
                      <a:r>
                        <a:rPr lang="es-MX" sz="900" b="0" i="0" u="none" strike="noStrike" dirty="0">
                          <a:solidFill>
                            <a:srgbClr val="000000"/>
                          </a:solidFill>
                          <a:effectLst/>
                          <a:latin typeface="Calibri" panose="020F0502020204030204" pitchFamily="34" charset="0"/>
                        </a:rPr>
                        <a:t> </a:t>
                      </a:r>
                    </a:p>
                  </a:txBody>
                  <a:tcPr marL="6550" marR="6550" marT="6550"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l" fontAlgn="b"/>
                      <a:r>
                        <a:rPr lang="es-MX" sz="900" b="0" i="0" u="none" strike="noStrike" dirty="0">
                          <a:solidFill>
                            <a:srgbClr val="000000"/>
                          </a:solidFill>
                          <a:effectLst/>
                          <a:latin typeface="Calibri" panose="020F0502020204030204" pitchFamily="34" charset="0"/>
                        </a:rPr>
                        <a:t> </a:t>
                      </a:r>
                    </a:p>
                  </a:txBody>
                  <a:tcPr marL="6550" marR="6550" marT="6550"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l" fontAlgn="b"/>
                      <a:r>
                        <a:rPr lang="es-MX" sz="900" b="0" i="0" u="none" strike="noStrike" dirty="0">
                          <a:solidFill>
                            <a:srgbClr val="000000"/>
                          </a:solidFill>
                          <a:effectLst/>
                          <a:latin typeface="Calibri" panose="020F0502020204030204" pitchFamily="34" charset="0"/>
                        </a:rPr>
                        <a:t> </a:t>
                      </a:r>
                    </a:p>
                  </a:txBody>
                  <a:tcPr marL="6550" marR="6550" marT="6550"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l" fontAlgn="b"/>
                      <a:r>
                        <a:rPr lang="es-MX" sz="900" b="0" i="0" u="none" strike="noStrike" dirty="0">
                          <a:solidFill>
                            <a:srgbClr val="000000"/>
                          </a:solidFill>
                          <a:effectLst/>
                          <a:latin typeface="Calibri" panose="020F0502020204030204" pitchFamily="34" charset="0"/>
                        </a:rPr>
                        <a:t> </a:t>
                      </a:r>
                    </a:p>
                  </a:txBody>
                  <a:tcPr marL="6550" marR="6550" marT="6550"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l" fontAlgn="b"/>
                      <a:r>
                        <a:rPr lang="es-MX" sz="900" b="0" i="0" u="none" strike="noStrike" dirty="0">
                          <a:solidFill>
                            <a:srgbClr val="000000"/>
                          </a:solidFill>
                          <a:effectLst/>
                          <a:latin typeface="Calibri" panose="020F0502020204030204" pitchFamily="34" charset="0"/>
                        </a:rPr>
                        <a:t> </a:t>
                      </a:r>
                    </a:p>
                  </a:txBody>
                  <a:tcPr marL="6550" marR="6550" marT="6550" marB="0" anchor="b">
                    <a:lnL>
                      <a:noFill/>
                    </a:lnL>
                    <a:lnR>
                      <a:noFill/>
                    </a:lnR>
                    <a:lnT>
                      <a:noFill/>
                    </a:lnT>
                    <a:lnB>
                      <a:noFill/>
                    </a:lnB>
                    <a:solidFill>
                      <a:srgbClr val="FFFFFF"/>
                    </a:solidFill>
                  </a:tcPr>
                </a:tc>
                <a:tc>
                  <a:txBody>
                    <a:bodyPr/>
                    <a:lstStyle/>
                    <a:p>
                      <a:pPr algn="ctr" fontAlgn="b"/>
                      <a:r>
                        <a:rPr lang="es-MX" sz="900" b="0" i="0" u="none" strike="noStrike" dirty="0">
                          <a:solidFill>
                            <a:srgbClr val="000000"/>
                          </a:solidFill>
                          <a:effectLst/>
                          <a:latin typeface="Calibri" panose="020F0502020204030204" pitchFamily="34" charset="0"/>
                        </a:rPr>
                        <a:t> </a:t>
                      </a:r>
                    </a:p>
                  </a:txBody>
                  <a:tcPr marL="6550" marR="6550" marT="6550" marB="0" anchor="b">
                    <a:lnL>
                      <a:noFill/>
                    </a:lnL>
                    <a:lnR>
                      <a:noFill/>
                    </a:lnR>
                    <a:lnT w="12700" cap="flat" cmpd="sng" algn="ctr">
                      <a:solidFill>
                        <a:srgbClr val="000000"/>
                      </a:solidFill>
                      <a:prstDash val="solid"/>
                      <a:round/>
                      <a:headEnd type="none" w="med" len="med"/>
                      <a:tailEnd type="none" w="med" len="med"/>
                    </a:lnT>
                    <a:lnB>
                      <a:noFill/>
                    </a:lnB>
                    <a:solidFill>
                      <a:srgbClr val="FFFFFF"/>
                    </a:solidFill>
                  </a:tcPr>
                </a:tc>
                <a:tc>
                  <a:txBody>
                    <a:bodyPr/>
                    <a:lstStyle/>
                    <a:p>
                      <a:pPr algn="ctr" fontAlgn="b"/>
                      <a:r>
                        <a:rPr lang="es-MX" sz="900" b="0" i="0" u="none" strike="noStrike" dirty="0">
                          <a:solidFill>
                            <a:srgbClr val="000000"/>
                          </a:solidFill>
                          <a:effectLst/>
                          <a:latin typeface="Calibri" panose="020F0502020204030204" pitchFamily="34" charset="0"/>
                        </a:rPr>
                        <a:t> </a:t>
                      </a:r>
                    </a:p>
                  </a:txBody>
                  <a:tcPr marL="6550" marR="6550" marT="6550" marB="0" anchor="b">
                    <a:lnL>
                      <a:noFill/>
                    </a:lnL>
                    <a:lnR>
                      <a:noFill/>
                    </a:lnR>
                    <a:lnT w="12700" cap="flat" cmpd="sng" algn="ctr">
                      <a:solidFill>
                        <a:srgbClr val="000000"/>
                      </a:solidFill>
                      <a:prstDash val="solid"/>
                      <a:round/>
                      <a:headEnd type="none" w="med" len="med"/>
                      <a:tailEnd type="none" w="med" len="med"/>
                    </a:lnT>
                    <a:lnB>
                      <a:noFill/>
                    </a:lnB>
                    <a:solidFill>
                      <a:srgbClr val="FFFFFF"/>
                    </a:solidFill>
                  </a:tcPr>
                </a:tc>
                <a:tc>
                  <a:txBody>
                    <a:bodyPr/>
                    <a:lstStyle/>
                    <a:p>
                      <a:pPr algn="ctr" fontAlgn="b"/>
                      <a:r>
                        <a:rPr lang="es-MX" sz="900" b="0" i="0" u="none" strike="noStrike" dirty="0">
                          <a:solidFill>
                            <a:srgbClr val="000000"/>
                          </a:solidFill>
                          <a:effectLst/>
                          <a:latin typeface="Calibri" panose="020F0502020204030204" pitchFamily="34" charset="0"/>
                        </a:rPr>
                        <a:t> </a:t>
                      </a:r>
                    </a:p>
                  </a:txBody>
                  <a:tcPr marL="6550" marR="6550" marT="6550" marB="0" anchor="b">
                    <a:lnL>
                      <a:noFill/>
                    </a:lnL>
                    <a:lnR>
                      <a:noFill/>
                    </a:lnR>
                    <a:lnT w="12700" cap="flat" cmpd="sng" algn="ctr">
                      <a:solidFill>
                        <a:srgbClr val="000000"/>
                      </a:solidFill>
                      <a:prstDash val="solid"/>
                      <a:round/>
                      <a:headEnd type="none" w="med" len="med"/>
                      <a:tailEnd type="none" w="med" len="med"/>
                    </a:lnT>
                    <a:lnB>
                      <a:noFill/>
                    </a:lnB>
                    <a:solidFill>
                      <a:srgbClr val="FFFFFF"/>
                    </a:solidFill>
                  </a:tcPr>
                </a:tc>
                <a:extLst>
                  <a:ext uri="{0D108BD9-81ED-4DB2-BD59-A6C34878D82A}">
                    <a16:rowId xmlns="" xmlns:a16="http://schemas.microsoft.com/office/drawing/2014/main" val="822622345"/>
                  </a:ext>
                </a:extLst>
              </a:tr>
              <a:tr h="152180">
                <a:tc gridSpan="5">
                  <a:txBody>
                    <a:bodyPr/>
                    <a:lstStyle/>
                    <a:p>
                      <a:pPr algn="ctr" fontAlgn="b"/>
                      <a:r>
                        <a:rPr lang="es-MX" sz="900" b="1" i="0" u="none" strike="noStrike" dirty="0">
                          <a:solidFill>
                            <a:srgbClr val="FFFFFF"/>
                          </a:solidFill>
                          <a:effectLst/>
                          <a:latin typeface="Calibri" panose="020F0502020204030204" pitchFamily="34" charset="0"/>
                        </a:rPr>
                        <a:t>Asía</a:t>
                      </a:r>
                    </a:p>
                  </a:txBody>
                  <a:tcPr marL="6550" marR="6550" marT="655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00000"/>
                    </a:solidFill>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a:txBody>
                    <a:bodyPr/>
                    <a:lstStyle/>
                    <a:p>
                      <a:pPr algn="l" fontAlgn="b"/>
                      <a:r>
                        <a:rPr lang="es-MX" sz="900" b="0" i="0" u="none" strike="noStrike" dirty="0">
                          <a:solidFill>
                            <a:srgbClr val="000000"/>
                          </a:solidFill>
                          <a:effectLst/>
                          <a:latin typeface="Calibri" panose="020F0502020204030204" pitchFamily="34" charset="0"/>
                        </a:rPr>
                        <a:t> </a:t>
                      </a:r>
                    </a:p>
                  </a:txBody>
                  <a:tcPr marL="6550" marR="6550" marT="6550" marB="0" anchor="b">
                    <a:lnL w="12700" cap="flat" cmpd="sng" algn="ctr">
                      <a:solidFill>
                        <a:srgbClr val="000000"/>
                      </a:solidFill>
                      <a:prstDash val="solid"/>
                      <a:round/>
                      <a:headEnd type="none" w="med" len="med"/>
                      <a:tailEnd type="none" w="med" len="med"/>
                    </a:lnL>
                    <a:lnR>
                      <a:noFill/>
                    </a:lnR>
                    <a:lnT>
                      <a:noFill/>
                    </a:lnT>
                    <a:lnB>
                      <a:noFill/>
                    </a:lnB>
                    <a:solidFill>
                      <a:srgbClr val="FFFFFF"/>
                    </a:solidFill>
                  </a:tcPr>
                </a:tc>
                <a:tc>
                  <a:txBody>
                    <a:bodyPr/>
                    <a:lstStyle/>
                    <a:p>
                      <a:pPr algn="ctr" fontAlgn="b"/>
                      <a:r>
                        <a:rPr lang="es-MX" sz="900" b="0" i="0" u="none" strike="noStrike" dirty="0">
                          <a:solidFill>
                            <a:srgbClr val="000000"/>
                          </a:solidFill>
                          <a:effectLst/>
                          <a:latin typeface="Calibri" panose="020F0502020204030204" pitchFamily="34" charset="0"/>
                        </a:rPr>
                        <a:t> </a:t>
                      </a:r>
                    </a:p>
                  </a:txBody>
                  <a:tcPr marL="6550" marR="6550" marT="6550" marB="0" anchor="b">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algn="ctr" fontAlgn="b"/>
                      <a:r>
                        <a:rPr lang="es-MX" sz="900" b="0" i="0" u="none" strike="noStrike" dirty="0">
                          <a:solidFill>
                            <a:srgbClr val="000000"/>
                          </a:solidFill>
                          <a:effectLst/>
                          <a:latin typeface="Calibri" panose="020F0502020204030204" pitchFamily="34" charset="0"/>
                        </a:rPr>
                        <a:t> </a:t>
                      </a:r>
                    </a:p>
                  </a:txBody>
                  <a:tcPr marL="6550" marR="6550" marT="6550" marB="0" anchor="b">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algn="ctr" fontAlgn="b"/>
                      <a:r>
                        <a:rPr lang="es-MX" sz="900" b="0" i="0" u="none" strike="noStrike" dirty="0">
                          <a:solidFill>
                            <a:srgbClr val="000000"/>
                          </a:solidFill>
                          <a:effectLst/>
                          <a:latin typeface="Calibri" panose="020F0502020204030204" pitchFamily="34" charset="0"/>
                        </a:rPr>
                        <a:t> </a:t>
                      </a:r>
                    </a:p>
                  </a:txBody>
                  <a:tcPr marL="6550" marR="6550" marT="6550" marB="0" anchor="b">
                    <a:lnL>
                      <a:noFill/>
                    </a:lnL>
                    <a:lnR>
                      <a:noFill/>
                    </a:lnR>
                    <a:lnT>
                      <a:noFill/>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 xmlns:a16="http://schemas.microsoft.com/office/drawing/2014/main" val="567568695"/>
                  </a:ext>
                </a:extLst>
              </a:tr>
              <a:tr h="144933">
                <a:tc>
                  <a:txBody>
                    <a:bodyPr/>
                    <a:lstStyle/>
                    <a:p>
                      <a:pPr algn="ctr" fontAlgn="b"/>
                      <a:r>
                        <a:rPr lang="es-MX" sz="900" b="1" i="0" u="none" strike="noStrike" dirty="0">
                          <a:solidFill>
                            <a:srgbClr val="FFFFFF"/>
                          </a:solidFill>
                          <a:effectLst/>
                          <a:latin typeface="Calibri" panose="020F0502020204030204" pitchFamily="34" charset="0"/>
                        </a:rPr>
                        <a:t> </a:t>
                      </a:r>
                    </a:p>
                  </a:txBody>
                  <a:tcPr marL="6550" marR="6550" marT="6550" marB="0" anchor="b">
                    <a:lnL w="1270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a:noFill/>
                    </a:lnB>
                    <a:solidFill>
                      <a:srgbClr val="C00000"/>
                    </a:solidFill>
                  </a:tcPr>
                </a:tc>
                <a:tc>
                  <a:txBody>
                    <a:bodyPr/>
                    <a:lstStyle/>
                    <a:p>
                      <a:pPr algn="ctr" fontAlgn="b"/>
                      <a:r>
                        <a:rPr lang="es-MX" sz="900" b="1" i="0" u="none" strike="noStrike" dirty="0">
                          <a:solidFill>
                            <a:srgbClr val="FFFFFF"/>
                          </a:solidFill>
                          <a:effectLst/>
                          <a:latin typeface="Calibri" panose="020F0502020204030204" pitchFamily="34" charset="0"/>
                        </a:rPr>
                        <a:t>Subyacente</a:t>
                      </a:r>
                    </a:p>
                  </a:txBody>
                  <a:tcPr marL="6550" marR="6550" marT="6550" marB="0" anchor="b">
                    <a:lnL>
                      <a:noFill/>
                    </a:lnL>
                    <a:lnR>
                      <a:noFill/>
                    </a:lnR>
                    <a:lnT w="6350" cap="flat" cmpd="sng" algn="ctr">
                      <a:solidFill>
                        <a:srgbClr val="000000"/>
                      </a:solidFill>
                      <a:prstDash val="solid"/>
                      <a:round/>
                      <a:headEnd type="none" w="med" len="med"/>
                      <a:tailEnd type="none" w="med" len="med"/>
                    </a:lnT>
                    <a:lnB>
                      <a:noFill/>
                    </a:lnB>
                    <a:solidFill>
                      <a:srgbClr val="C00000"/>
                    </a:solidFill>
                  </a:tcPr>
                </a:tc>
                <a:tc>
                  <a:txBody>
                    <a:bodyPr/>
                    <a:lstStyle/>
                    <a:p>
                      <a:pPr algn="ctr" fontAlgn="b"/>
                      <a:r>
                        <a:rPr lang="es-MX" sz="900" b="1" i="0" u="none" strike="noStrike" dirty="0">
                          <a:solidFill>
                            <a:srgbClr val="FFFFFF"/>
                          </a:solidFill>
                          <a:effectLst/>
                          <a:latin typeface="Calibri" panose="020F0502020204030204" pitchFamily="34" charset="0"/>
                        </a:rPr>
                        <a:t>Monto (mdp)</a:t>
                      </a:r>
                    </a:p>
                  </a:txBody>
                  <a:tcPr marL="6550" marR="6550" marT="6550" marB="0" anchor="b">
                    <a:lnL>
                      <a:noFill/>
                    </a:lnL>
                    <a:lnR>
                      <a:noFill/>
                    </a:lnR>
                    <a:lnT w="6350" cap="flat" cmpd="sng" algn="ctr">
                      <a:solidFill>
                        <a:srgbClr val="000000"/>
                      </a:solidFill>
                      <a:prstDash val="solid"/>
                      <a:round/>
                      <a:headEnd type="none" w="med" len="med"/>
                      <a:tailEnd type="none" w="med" len="med"/>
                    </a:lnT>
                    <a:lnB>
                      <a:noFill/>
                    </a:lnB>
                    <a:solidFill>
                      <a:srgbClr val="C00000"/>
                    </a:solidFill>
                  </a:tcPr>
                </a:tc>
                <a:tc>
                  <a:txBody>
                    <a:bodyPr/>
                    <a:lstStyle/>
                    <a:p>
                      <a:pPr algn="ctr" fontAlgn="b"/>
                      <a:r>
                        <a:rPr lang="es-MX" sz="900" b="1" i="0" u="none" strike="noStrike" dirty="0">
                          <a:solidFill>
                            <a:srgbClr val="FFFFFF"/>
                          </a:solidFill>
                          <a:effectLst/>
                          <a:latin typeface="Calibri" panose="020F0502020204030204" pitchFamily="34" charset="0"/>
                        </a:rPr>
                        <a:t>% Portafolio</a:t>
                      </a:r>
                    </a:p>
                  </a:txBody>
                  <a:tcPr marL="6550" marR="6550" marT="6550" marB="0" anchor="b">
                    <a:lnL>
                      <a:noFill/>
                    </a:lnL>
                    <a:lnR>
                      <a:noFill/>
                    </a:lnR>
                    <a:lnT w="6350" cap="flat" cmpd="sng" algn="ctr">
                      <a:solidFill>
                        <a:srgbClr val="000000"/>
                      </a:solidFill>
                      <a:prstDash val="solid"/>
                      <a:round/>
                      <a:headEnd type="none" w="med" len="med"/>
                      <a:tailEnd type="none" w="med" len="med"/>
                    </a:lnT>
                    <a:lnB>
                      <a:noFill/>
                    </a:lnB>
                    <a:solidFill>
                      <a:srgbClr val="C00000"/>
                    </a:solidFill>
                  </a:tcPr>
                </a:tc>
                <a:tc>
                  <a:txBody>
                    <a:bodyPr/>
                    <a:lstStyle/>
                    <a:p>
                      <a:pPr algn="ctr" fontAlgn="b"/>
                      <a:r>
                        <a:rPr lang="es-MX" sz="900" b="1" i="0" u="none" strike="noStrike" dirty="0">
                          <a:solidFill>
                            <a:srgbClr val="FFFFFF"/>
                          </a:solidFill>
                          <a:effectLst/>
                          <a:latin typeface="Calibri" panose="020F0502020204030204" pitchFamily="34" charset="0"/>
                        </a:rPr>
                        <a:t>% RV</a:t>
                      </a:r>
                    </a:p>
                  </a:txBody>
                  <a:tcPr marL="6550" marR="6550" marT="6550" marB="0" anchor="b">
                    <a:lnL>
                      <a:noFill/>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solidFill>
                      <a:srgbClr val="C00000"/>
                    </a:solidFill>
                  </a:tcPr>
                </a:tc>
                <a:tc>
                  <a:txBody>
                    <a:bodyPr/>
                    <a:lstStyle/>
                    <a:p>
                      <a:pPr algn="l" fontAlgn="b"/>
                      <a:r>
                        <a:rPr lang="es-MX" sz="900" b="0" i="0" u="none" strike="noStrike" dirty="0">
                          <a:solidFill>
                            <a:srgbClr val="000000"/>
                          </a:solidFill>
                          <a:effectLst/>
                          <a:latin typeface="Calibri" panose="020F0502020204030204" pitchFamily="34" charset="0"/>
                        </a:rPr>
                        <a:t> </a:t>
                      </a:r>
                    </a:p>
                  </a:txBody>
                  <a:tcPr marL="6550" marR="6550" marT="655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algn="ctr" fontAlgn="b"/>
                      <a:r>
                        <a:rPr lang="es-MX" sz="900" b="1" i="0" u="none" strike="noStrike" dirty="0">
                          <a:solidFill>
                            <a:srgbClr val="FFFFFF"/>
                          </a:solidFill>
                          <a:effectLst/>
                          <a:latin typeface="Calibri" panose="020F0502020204030204" pitchFamily="34" charset="0"/>
                        </a:rPr>
                        <a:t>Costo Prom Unit. Adq.</a:t>
                      </a:r>
                    </a:p>
                  </a:txBody>
                  <a:tcPr marL="6550" marR="6550" marT="6550" marB="0" anchor="b">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a:noFill/>
                    </a:lnB>
                    <a:solidFill>
                      <a:srgbClr val="C00000"/>
                    </a:solidFill>
                  </a:tcPr>
                </a:tc>
                <a:tc>
                  <a:txBody>
                    <a:bodyPr/>
                    <a:lstStyle/>
                    <a:p>
                      <a:pPr algn="ctr" fontAlgn="b"/>
                      <a:r>
                        <a:rPr lang="es-MX" sz="900" b="1" i="0" u="none" strike="noStrike" dirty="0">
                          <a:solidFill>
                            <a:srgbClr val="FFFFFF"/>
                          </a:solidFill>
                          <a:effectLst/>
                          <a:latin typeface="Calibri" panose="020F0502020204030204" pitchFamily="34" charset="0"/>
                        </a:rPr>
                        <a:t>Valor Actual</a:t>
                      </a:r>
                    </a:p>
                  </a:txBody>
                  <a:tcPr marL="6550" marR="6550" marT="6550" marB="0" anchor="b">
                    <a:lnL>
                      <a:noFill/>
                    </a:lnL>
                    <a:lnR>
                      <a:noFill/>
                    </a:lnR>
                    <a:lnT w="12700" cap="flat" cmpd="sng" algn="ctr">
                      <a:solidFill>
                        <a:srgbClr val="000000"/>
                      </a:solidFill>
                      <a:prstDash val="solid"/>
                      <a:round/>
                      <a:headEnd type="none" w="med" len="med"/>
                      <a:tailEnd type="none" w="med" len="med"/>
                    </a:lnT>
                    <a:lnB>
                      <a:noFill/>
                    </a:lnB>
                    <a:solidFill>
                      <a:srgbClr val="C00000"/>
                    </a:solidFill>
                  </a:tcPr>
                </a:tc>
                <a:tc>
                  <a:txBody>
                    <a:bodyPr/>
                    <a:lstStyle/>
                    <a:p>
                      <a:pPr algn="ctr" fontAlgn="b"/>
                      <a:r>
                        <a:rPr lang="es-MX" sz="900" b="1" i="0" u="none" strike="noStrike" dirty="0">
                          <a:solidFill>
                            <a:srgbClr val="FFFFFF"/>
                          </a:solidFill>
                          <a:effectLst/>
                          <a:latin typeface="Calibri" panose="020F0502020204030204" pitchFamily="34" charset="0"/>
                        </a:rPr>
                        <a:t>Rendimiento</a:t>
                      </a:r>
                    </a:p>
                  </a:txBody>
                  <a:tcPr marL="6550" marR="6550" marT="6550" marB="0" anchor="b">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solidFill>
                      <a:srgbClr val="C00000"/>
                    </a:solidFill>
                  </a:tcPr>
                </a:tc>
                <a:extLst>
                  <a:ext uri="{0D108BD9-81ED-4DB2-BD59-A6C34878D82A}">
                    <a16:rowId xmlns="" xmlns:a16="http://schemas.microsoft.com/office/drawing/2014/main" val="2488130034"/>
                  </a:ext>
                </a:extLst>
              </a:tr>
              <a:tr h="144933">
                <a:tc>
                  <a:txBody>
                    <a:bodyPr/>
                    <a:lstStyle/>
                    <a:p>
                      <a:pPr algn="ctr" fontAlgn="b"/>
                      <a:r>
                        <a:rPr lang="es-MX" sz="900" b="0" i="0" u="none" strike="noStrike" dirty="0">
                          <a:solidFill>
                            <a:srgbClr val="000000"/>
                          </a:solidFill>
                          <a:effectLst/>
                          <a:latin typeface="Calibri" panose="020F0502020204030204" pitchFamily="34" charset="0"/>
                        </a:rPr>
                        <a:t>1I_DXJ_*</a:t>
                      </a:r>
                    </a:p>
                  </a:txBody>
                  <a:tcPr marL="6550" marR="6550" marT="6550" marB="0" anchor="b">
                    <a:lnL w="12700" cap="flat" cmpd="sng" algn="ctr">
                      <a:solidFill>
                        <a:srgbClr val="000000"/>
                      </a:solidFill>
                      <a:prstDash val="solid"/>
                      <a:round/>
                      <a:headEnd type="none" w="med" len="med"/>
                      <a:tailEnd type="none" w="med" len="med"/>
                    </a:lnL>
                    <a:lnR>
                      <a:noFill/>
                    </a:lnR>
                    <a:lnT>
                      <a:noFill/>
                    </a:lnT>
                    <a:lnB>
                      <a:noFill/>
                    </a:lnB>
                    <a:solidFill>
                      <a:srgbClr val="F2F2F2"/>
                    </a:solidFill>
                  </a:tcPr>
                </a:tc>
                <a:tc>
                  <a:txBody>
                    <a:bodyPr/>
                    <a:lstStyle/>
                    <a:p>
                      <a:pPr algn="ctr" fontAlgn="b"/>
                      <a:r>
                        <a:rPr lang="es-MX" sz="900" b="0" i="0" u="none" strike="noStrike" dirty="0">
                          <a:solidFill>
                            <a:srgbClr val="000000"/>
                          </a:solidFill>
                          <a:effectLst/>
                          <a:latin typeface="Calibri" panose="020F0502020204030204" pitchFamily="34" charset="0"/>
                        </a:rPr>
                        <a:t>NIKKEI Index</a:t>
                      </a:r>
                    </a:p>
                  </a:txBody>
                  <a:tcPr marL="6550" marR="6550" marT="6550" marB="0" anchor="b">
                    <a:lnL>
                      <a:noFill/>
                    </a:lnL>
                    <a:lnR>
                      <a:noFill/>
                    </a:lnR>
                    <a:lnT>
                      <a:noFill/>
                    </a:lnT>
                    <a:lnB>
                      <a:noFill/>
                    </a:lnB>
                    <a:solidFill>
                      <a:srgbClr val="F2F2F2"/>
                    </a:solidFill>
                  </a:tcPr>
                </a:tc>
                <a:tc>
                  <a:txBody>
                    <a:bodyPr/>
                    <a:lstStyle/>
                    <a:p>
                      <a:pPr algn="ctr" fontAlgn="b"/>
                      <a:r>
                        <a:rPr lang="es-MX" sz="900" b="0" i="0" u="none" strike="noStrike" dirty="0">
                          <a:solidFill>
                            <a:srgbClr val="000000"/>
                          </a:solidFill>
                          <a:effectLst/>
                          <a:latin typeface="Calibri" panose="020F0502020204030204" pitchFamily="34" charset="0"/>
                        </a:rPr>
                        <a:t>1,582</a:t>
                      </a:r>
                    </a:p>
                  </a:txBody>
                  <a:tcPr marL="6550" marR="6550" marT="6550" marB="0" anchor="b">
                    <a:lnL>
                      <a:noFill/>
                    </a:lnL>
                    <a:lnR>
                      <a:noFill/>
                    </a:lnR>
                    <a:lnT>
                      <a:noFill/>
                    </a:lnT>
                    <a:lnB>
                      <a:noFill/>
                    </a:lnB>
                    <a:solidFill>
                      <a:srgbClr val="F2F2F2"/>
                    </a:solidFill>
                  </a:tcPr>
                </a:tc>
                <a:tc>
                  <a:txBody>
                    <a:bodyPr/>
                    <a:lstStyle/>
                    <a:p>
                      <a:pPr algn="ctr" fontAlgn="b"/>
                      <a:r>
                        <a:rPr lang="es-MX" sz="900" b="0" i="0" u="none" strike="noStrike" dirty="0">
                          <a:solidFill>
                            <a:srgbClr val="000000"/>
                          </a:solidFill>
                          <a:effectLst/>
                          <a:latin typeface="Calibri" panose="020F0502020204030204" pitchFamily="34" charset="0"/>
                        </a:rPr>
                        <a:t>1.3%</a:t>
                      </a:r>
                    </a:p>
                  </a:txBody>
                  <a:tcPr marL="6550" marR="6550" marT="6550" marB="0" anchor="b">
                    <a:lnL>
                      <a:noFill/>
                    </a:lnL>
                    <a:lnR>
                      <a:noFill/>
                    </a:lnR>
                    <a:lnT>
                      <a:noFill/>
                    </a:lnT>
                    <a:lnB>
                      <a:noFill/>
                    </a:lnB>
                    <a:solidFill>
                      <a:srgbClr val="F2F2F2"/>
                    </a:solidFill>
                  </a:tcPr>
                </a:tc>
                <a:tc>
                  <a:txBody>
                    <a:bodyPr/>
                    <a:lstStyle/>
                    <a:p>
                      <a:pPr algn="ctr" fontAlgn="b"/>
                      <a:r>
                        <a:rPr lang="es-MX" sz="900" b="0" i="0" u="none" strike="noStrike" dirty="0">
                          <a:solidFill>
                            <a:srgbClr val="000000"/>
                          </a:solidFill>
                          <a:effectLst/>
                          <a:latin typeface="Calibri" panose="020F0502020204030204" pitchFamily="34" charset="0"/>
                        </a:rPr>
                        <a:t>16.6%</a:t>
                      </a:r>
                    </a:p>
                  </a:txBody>
                  <a:tcPr marL="6550" marR="6550" marT="6550" marB="0" anchor="b">
                    <a:lnL>
                      <a:noFill/>
                    </a:lnL>
                    <a:lnR w="12700" cap="flat" cmpd="sng" algn="ctr">
                      <a:solidFill>
                        <a:srgbClr val="000000"/>
                      </a:solidFill>
                      <a:prstDash val="solid"/>
                      <a:round/>
                      <a:headEnd type="none" w="med" len="med"/>
                      <a:tailEnd type="none" w="med" len="med"/>
                    </a:lnR>
                    <a:lnT>
                      <a:noFill/>
                    </a:lnT>
                    <a:lnB>
                      <a:noFill/>
                    </a:lnB>
                    <a:solidFill>
                      <a:srgbClr val="F2F2F2"/>
                    </a:solidFill>
                  </a:tcPr>
                </a:tc>
                <a:tc>
                  <a:txBody>
                    <a:bodyPr/>
                    <a:lstStyle/>
                    <a:p>
                      <a:pPr algn="l" fontAlgn="b"/>
                      <a:r>
                        <a:rPr lang="es-MX" sz="900" b="0" i="0" u="none" strike="noStrike" dirty="0">
                          <a:solidFill>
                            <a:srgbClr val="000000"/>
                          </a:solidFill>
                          <a:effectLst/>
                          <a:latin typeface="Calibri" panose="020F0502020204030204" pitchFamily="34" charset="0"/>
                        </a:rPr>
                        <a:t> </a:t>
                      </a:r>
                    </a:p>
                  </a:txBody>
                  <a:tcPr marL="6550" marR="6550" marT="655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algn="ctr" fontAlgn="b"/>
                      <a:r>
                        <a:rPr lang="es-MX" sz="900" b="0" i="0" u="none" strike="noStrike" dirty="0">
                          <a:solidFill>
                            <a:srgbClr val="000000"/>
                          </a:solidFill>
                          <a:effectLst/>
                          <a:latin typeface="Calibri" panose="020F0502020204030204" pitchFamily="34" charset="0"/>
                        </a:rPr>
                        <a:t>996.8 </a:t>
                      </a:r>
                    </a:p>
                  </a:txBody>
                  <a:tcPr marL="6550" marR="6550" marT="6550" marB="0" anchor="b">
                    <a:lnL w="12700" cap="flat" cmpd="sng" algn="ctr">
                      <a:solidFill>
                        <a:srgbClr val="000000"/>
                      </a:solidFill>
                      <a:prstDash val="solid"/>
                      <a:round/>
                      <a:headEnd type="none" w="med" len="med"/>
                      <a:tailEnd type="none" w="med" len="med"/>
                    </a:lnL>
                    <a:lnR>
                      <a:noFill/>
                    </a:lnR>
                    <a:lnT>
                      <a:noFill/>
                    </a:lnT>
                    <a:lnB>
                      <a:noFill/>
                    </a:lnB>
                    <a:solidFill>
                      <a:srgbClr val="F2F2F2"/>
                    </a:solidFill>
                  </a:tcPr>
                </a:tc>
                <a:tc>
                  <a:txBody>
                    <a:bodyPr/>
                    <a:lstStyle/>
                    <a:p>
                      <a:pPr algn="ctr" fontAlgn="b"/>
                      <a:r>
                        <a:rPr lang="es-MX" sz="900" b="0" i="0" u="none" strike="noStrike" dirty="0">
                          <a:solidFill>
                            <a:srgbClr val="000000"/>
                          </a:solidFill>
                          <a:effectLst/>
                          <a:latin typeface="Calibri" panose="020F0502020204030204" pitchFamily="34" charset="0"/>
                        </a:rPr>
                        <a:t>934.3</a:t>
                      </a:r>
                    </a:p>
                  </a:txBody>
                  <a:tcPr marL="6550" marR="6550" marT="6550" marB="0" anchor="b">
                    <a:lnL>
                      <a:noFill/>
                    </a:lnL>
                    <a:lnR>
                      <a:noFill/>
                    </a:lnR>
                    <a:lnT>
                      <a:noFill/>
                    </a:lnT>
                    <a:lnB>
                      <a:noFill/>
                    </a:lnB>
                    <a:solidFill>
                      <a:srgbClr val="F2F2F2"/>
                    </a:solidFill>
                  </a:tcPr>
                </a:tc>
                <a:tc>
                  <a:txBody>
                    <a:bodyPr/>
                    <a:lstStyle/>
                    <a:p>
                      <a:pPr algn="ctr" fontAlgn="b"/>
                      <a:r>
                        <a:rPr lang="es-MX" sz="900" b="0" i="0" u="none" strike="noStrike" dirty="0">
                          <a:solidFill>
                            <a:srgbClr val="000000"/>
                          </a:solidFill>
                          <a:effectLst/>
                          <a:latin typeface="Calibri" panose="020F0502020204030204" pitchFamily="34" charset="0"/>
                        </a:rPr>
                        <a:t>-6.3%</a:t>
                      </a:r>
                    </a:p>
                  </a:txBody>
                  <a:tcPr marL="6550" marR="6550" marT="6550" marB="0" anchor="b">
                    <a:lnL>
                      <a:noFill/>
                    </a:lnL>
                    <a:lnR w="12700" cap="flat" cmpd="sng" algn="ctr">
                      <a:solidFill>
                        <a:srgbClr val="000000"/>
                      </a:solidFill>
                      <a:prstDash val="solid"/>
                      <a:round/>
                      <a:headEnd type="none" w="med" len="med"/>
                      <a:tailEnd type="none" w="med" len="med"/>
                    </a:lnR>
                    <a:lnT>
                      <a:noFill/>
                    </a:lnT>
                    <a:lnB>
                      <a:noFill/>
                    </a:lnB>
                    <a:solidFill>
                      <a:srgbClr val="F2F2F2"/>
                    </a:solidFill>
                  </a:tcPr>
                </a:tc>
                <a:extLst>
                  <a:ext uri="{0D108BD9-81ED-4DB2-BD59-A6C34878D82A}">
                    <a16:rowId xmlns="" xmlns:a16="http://schemas.microsoft.com/office/drawing/2014/main" val="103684667"/>
                  </a:ext>
                </a:extLst>
              </a:tr>
              <a:tr h="144933">
                <a:tc>
                  <a:txBody>
                    <a:bodyPr/>
                    <a:lstStyle/>
                    <a:p>
                      <a:pPr algn="ctr" fontAlgn="b"/>
                      <a:r>
                        <a:rPr lang="es-MX" sz="900" b="0" i="0" u="none" strike="noStrike" dirty="0">
                          <a:solidFill>
                            <a:srgbClr val="000000"/>
                          </a:solidFill>
                          <a:effectLst/>
                          <a:latin typeface="Calibri" panose="020F0502020204030204" pitchFamily="34" charset="0"/>
                        </a:rPr>
                        <a:t>1I_XMX_*</a:t>
                      </a:r>
                    </a:p>
                  </a:txBody>
                  <a:tcPr marL="6550" marR="6550" marT="6550" marB="0" anchor="b">
                    <a:lnL w="12700" cap="flat" cmpd="sng" algn="ctr">
                      <a:solidFill>
                        <a:srgbClr val="000000"/>
                      </a:solidFill>
                      <a:prstDash val="solid"/>
                      <a:round/>
                      <a:headEnd type="none" w="med" len="med"/>
                      <a:tailEnd type="none" w="med" len="med"/>
                    </a:lnL>
                    <a:lnR>
                      <a:noFill/>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ctr" fontAlgn="b"/>
                      <a:r>
                        <a:rPr lang="es-MX" sz="900" b="0" i="0" u="none" strike="noStrike" dirty="0">
                          <a:solidFill>
                            <a:srgbClr val="000000"/>
                          </a:solidFill>
                          <a:effectLst/>
                          <a:latin typeface="Calibri" panose="020F0502020204030204" pitchFamily="34" charset="0"/>
                        </a:rPr>
                        <a:t>Global Equity</a:t>
                      </a:r>
                    </a:p>
                  </a:txBody>
                  <a:tcPr marL="6550" marR="6550" marT="6550" marB="0" anchor="b">
                    <a:lnL>
                      <a:noFill/>
                    </a:lnL>
                    <a:lnR>
                      <a:noFill/>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ctr" fontAlgn="b"/>
                      <a:r>
                        <a:rPr lang="es-MX" sz="900" b="0" i="0" u="none" strike="noStrike" dirty="0">
                          <a:solidFill>
                            <a:srgbClr val="000000"/>
                          </a:solidFill>
                          <a:effectLst/>
                          <a:latin typeface="Calibri" panose="020F0502020204030204" pitchFamily="34" charset="0"/>
                        </a:rPr>
                        <a:t>92</a:t>
                      </a:r>
                    </a:p>
                  </a:txBody>
                  <a:tcPr marL="6550" marR="6550" marT="6550" marB="0" anchor="b">
                    <a:lnL>
                      <a:noFill/>
                    </a:lnL>
                    <a:lnR>
                      <a:noFill/>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ctr" fontAlgn="b"/>
                      <a:r>
                        <a:rPr lang="es-MX" sz="900" b="0" i="0" u="none" strike="noStrike" dirty="0">
                          <a:solidFill>
                            <a:srgbClr val="000000"/>
                          </a:solidFill>
                          <a:effectLst/>
                          <a:latin typeface="Calibri" panose="020F0502020204030204" pitchFamily="34" charset="0"/>
                        </a:rPr>
                        <a:t>0.1%</a:t>
                      </a:r>
                    </a:p>
                  </a:txBody>
                  <a:tcPr marL="6550" marR="6550" marT="6550" marB="0" anchor="b">
                    <a:lnL>
                      <a:noFill/>
                    </a:lnL>
                    <a:lnR>
                      <a:noFill/>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ctr" fontAlgn="b"/>
                      <a:r>
                        <a:rPr lang="es-MX" sz="900" b="0" i="0" u="none" strike="noStrike" dirty="0">
                          <a:solidFill>
                            <a:srgbClr val="000000"/>
                          </a:solidFill>
                          <a:effectLst/>
                          <a:latin typeface="Calibri" panose="020F0502020204030204" pitchFamily="34" charset="0"/>
                        </a:rPr>
                        <a:t>1.0%</a:t>
                      </a:r>
                    </a:p>
                  </a:txBody>
                  <a:tcPr marL="6550" marR="6550" marT="6550" marB="0" anchor="b">
                    <a:lnL>
                      <a:noFill/>
                    </a:lnL>
                    <a:lnR w="1270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l" fontAlgn="b"/>
                      <a:r>
                        <a:rPr lang="es-MX" sz="900" b="0" i="0" u="none" strike="noStrike" dirty="0">
                          <a:solidFill>
                            <a:srgbClr val="000000"/>
                          </a:solidFill>
                          <a:effectLst/>
                          <a:latin typeface="Calibri" panose="020F0502020204030204" pitchFamily="34" charset="0"/>
                        </a:rPr>
                        <a:t> </a:t>
                      </a:r>
                    </a:p>
                  </a:txBody>
                  <a:tcPr marL="6550" marR="6550" marT="655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algn="ctr" fontAlgn="b"/>
                      <a:r>
                        <a:rPr lang="es-MX" sz="900" b="0" i="0" u="none" strike="noStrike" dirty="0">
                          <a:solidFill>
                            <a:srgbClr val="000000"/>
                          </a:solidFill>
                          <a:effectLst/>
                          <a:latin typeface="Calibri" panose="020F0502020204030204" pitchFamily="34" charset="0"/>
                        </a:rPr>
                        <a:t>484.6 </a:t>
                      </a:r>
                    </a:p>
                  </a:txBody>
                  <a:tcPr marL="6550" marR="6550" marT="6550" marB="0" anchor="b">
                    <a:lnL w="12700" cap="flat" cmpd="sng" algn="ctr">
                      <a:solidFill>
                        <a:srgbClr val="000000"/>
                      </a:solidFill>
                      <a:prstDash val="solid"/>
                      <a:round/>
                      <a:headEnd type="none" w="med" len="med"/>
                      <a:tailEnd type="none" w="med" len="med"/>
                    </a:lnL>
                    <a:lnR>
                      <a:noFill/>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ctr" fontAlgn="b"/>
                      <a:r>
                        <a:rPr lang="es-MX" sz="900" b="0" i="0" u="none" strike="noStrike" dirty="0">
                          <a:solidFill>
                            <a:srgbClr val="000000"/>
                          </a:solidFill>
                          <a:effectLst/>
                          <a:latin typeface="Calibri" panose="020F0502020204030204" pitchFamily="34" charset="0"/>
                        </a:rPr>
                        <a:t>493.6</a:t>
                      </a:r>
                    </a:p>
                  </a:txBody>
                  <a:tcPr marL="6550" marR="6550" marT="6550" marB="0" anchor="b">
                    <a:lnL>
                      <a:noFill/>
                    </a:lnL>
                    <a:lnR>
                      <a:noFill/>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ctr" fontAlgn="b"/>
                      <a:r>
                        <a:rPr lang="es-MX" sz="900" b="0" i="0" u="none" strike="noStrike" dirty="0">
                          <a:solidFill>
                            <a:srgbClr val="000000"/>
                          </a:solidFill>
                          <a:effectLst/>
                          <a:latin typeface="Calibri" panose="020F0502020204030204" pitchFamily="34" charset="0"/>
                        </a:rPr>
                        <a:t>1.9%</a:t>
                      </a:r>
                    </a:p>
                  </a:txBody>
                  <a:tcPr marL="6550" marR="6550" marT="6550" marB="0" anchor="b">
                    <a:lnL>
                      <a:noFill/>
                    </a:lnL>
                    <a:lnR w="1270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solidFill>
                      <a:srgbClr val="F2F2F2"/>
                    </a:solidFill>
                  </a:tcPr>
                </a:tc>
                <a:extLst>
                  <a:ext uri="{0D108BD9-81ED-4DB2-BD59-A6C34878D82A}">
                    <a16:rowId xmlns="" xmlns:a16="http://schemas.microsoft.com/office/drawing/2014/main" val="1754753294"/>
                  </a:ext>
                </a:extLst>
              </a:tr>
              <a:tr h="152180">
                <a:tc>
                  <a:txBody>
                    <a:bodyPr/>
                    <a:lstStyle/>
                    <a:p>
                      <a:pPr algn="ctr" fontAlgn="b"/>
                      <a:r>
                        <a:rPr lang="es-MX" sz="900" b="0" i="0" u="none" strike="noStrike" dirty="0">
                          <a:solidFill>
                            <a:srgbClr val="000000"/>
                          </a:solidFill>
                          <a:effectLst/>
                          <a:latin typeface="Calibri" panose="020F0502020204030204" pitchFamily="34" charset="0"/>
                        </a:rPr>
                        <a:t> </a:t>
                      </a:r>
                    </a:p>
                  </a:txBody>
                  <a:tcPr marL="6550" marR="6550" marT="6550" marB="0" anchor="b">
                    <a:lnL w="1270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F2F2"/>
                    </a:solidFill>
                  </a:tcPr>
                </a:tc>
                <a:tc>
                  <a:txBody>
                    <a:bodyPr/>
                    <a:lstStyle/>
                    <a:p>
                      <a:pPr algn="l" fontAlgn="b"/>
                      <a:r>
                        <a:rPr lang="es-MX" sz="900" b="0" i="0" u="none" strike="noStrike" dirty="0">
                          <a:solidFill>
                            <a:srgbClr val="000000"/>
                          </a:solidFill>
                          <a:effectLst/>
                          <a:latin typeface="Calibri" panose="020F0502020204030204" pitchFamily="34" charset="0"/>
                        </a:rPr>
                        <a:t> </a:t>
                      </a:r>
                    </a:p>
                  </a:txBody>
                  <a:tcPr marL="6550" marR="6550" marT="6550" marB="0" anchor="b">
                    <a:lnL>
                      <a:noFill/>
                    </a:lnL>
                    <a:lnR>
                      <a:noFill/>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F2F2"/>
                    </a:solidFill>
                  </a:tcPr>
                </a:tc>
                <a:tc>
                  <a:txBody>
                    <a:bodyPr/>
                    <a:lstStyle/>
                    <a:p>
                      <a:pPr algn="ctr" fontAlgn="b"/>
                      <a:r>
                        <a:rPr lang="es-MX" sz="900" b="1" i="0" u="none" strike="noStrike" dirty="0">
                          <a:solidFill>
                            <a:srgbClr val="000000"/>
                          </a:solidFill>
                          <a:effectLst/>
                          <a:latin typeface="Calibri" panose="020F0502020204030204" pitchFamily="34" charset="0"/>
                        </a:rPr>
                        <a:t>1,674</a:t>
                      </a:r>
                    </a:p>
                  </a:txBody>
                  <a:tcPr marL="6550" marR="6550" marT="6550" marB="0" anchor="b">
                    <a:lnL>
                      <a:noFill/>
                    </a:lnL>
                    <a:lnR>
                      <a:noFill/>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F2F2"/>
                    </a:solidFill>
                  </a:tcPr>
                </a:tc>
                <a:tc>
                  <a:txBody>
                    <a:bodyPr/>
                    <a:lstStyle/>
                    <a:p>
                      <a:pPr algn="ctr" fontAlgn="b"/>
                      <a:r>
                        <a:rPr lang="es-MX" sz="900" b="0" i="0" u="none" strike="noStrike" dirty="0">
                          <a:solidFill>
                            <a:srgbClr val="000000"/>
                          </a:solidFill>
                          <a:effectLst/>
                          <a:latin typeface="Calibri" panose="020F0502020204030204" pitchFamily="34" charset="0"/>
                        </a:rPr>
                        <a:t>1.3%</a:t>
                      </a:r>
                    </a:p>
                  </a:txBody>
                  <a:tcPr marL="6550" marR="6550" marT="6550" marB="0" anchor="b">
                    <a:lnL>
                      <a:noFill/>
                    </a:lnL>
                    <a:lnR>
                      <a:noFill/>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F2F2"/>
                    </a:solidFill>
                  </a:tcPr>
                </a:tc>
                <a:tc>
                  <a:txBody>
                    <a:bodyPr/>
                    <a:lstStyle/>
                    <a:p>
                      <a:pPr algn="ctr" fontAlgn="b"/>
                      <a:r>
                        <a:rPr lang="es-MX" sz="900" b="0" i="0" u="none" strike="noStrike" dirty="0">
                          <a:solidFill>
                            <a:srgbClr val="000000"/>
                          </a:solidFill>
                          <a:effectLst/>
                          <a:latin typeface="Calibri" panose="020F0502020204030204" pitchFamily="34" charset="0"/>
                        </a:rPr>
                        <a:t>17.5%</a:t>
                      </a:r>
                    </a:p>
                  </a:txBody>
                  <a:tcPr marL="6550" marR="6550" marT="6550" marB="0" anchor="b">
                    <a:lnL>
                      <a:noFill/>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F2F2"/>
                    </a:solidFill>
                  </a:tcPr>
                </a:tc>
                <a:tc>
                  <a:txBody>
                    <a:bodyPr/>
                    <a:lstStyle/>
                    <a:p>
                      <a:pPr algn="l" fontAlgn="b"/>
                      <a:r>
                        <a:rPr lang="es-MX" sz="900" b="0" i="0" u="none" strike="noStrike" dirty="0">
                          <a:solidFill>
                            <a:srgbClr val="000000"/>
                          </a:solidFill>
                          <a:effectLst/>
                          <a:latin typeface="Calibri" panose="020F0502020204030204" pitchFamily="34" charset="0"/>
                        </a:rPr>
                        <a:t> </a:t>
                      </a:r>
                    </a:p>
                  </a:txBody>
                  <a:tcPr marL="6550" marR="6550" marT="655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algn="ctr" fontAlgn="b"/>
                      <a:r>
                        <a:rPr lang="es-MX" sz="900" b="0" i="0" u="none" strike="noStrike" dirty="0">
                          <a:solidFill>
                            <a:srgbClr val="000000"/>
                          </a:solidFill>
                          <a:effectLst/>
                          <a:latin typeface="Calibri" panose="020F0502020204030204" pitchFamily="34" charset="0"/>
                        </a:rPr>
                        <a:t> </a:t>
                      </a:r>
                    </a:p>
                  </a:txBody>
                  <a:tcPr marL="6550" marR="6550" marT="6550" marB="0" anchor="b">
                    <a:lnL w="1270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F2F2"/>
                    </a:solidFill>
                  </a:tcPr>
                </a:tc>
                <a:tc>
                  <a:txBody>
                    <a:bodyPr/>
                    <a:lstStyle/>
                    <a:p>
                      <a:pPr algn="ctr" fontAlgn="b"/>
                      <a:r>
                        <a:rPr lang="es-MX" sz="900" b="0" i="0" u="none" strike="noStrike" dirty="0">
                          <a:solidFill>
                            <a:srgbClr val="000000"/>
                          </a:solidFill>
                          <a:effectLst/>
                          <a:latin typeface="Calibri" panose="020F0502020204030204" pitchFamily="34" charset="0"/>
                        </a:rPr>
                        <a:t> </a:t>
                      </a:r>
                    </a:p>
                  </a:txBody>
                  <a:tcPr marL="6550" marR="6550" marT="6550" marB="0" anchor="b">
                    <a:lnL>
                      <a:noFill/>
                    </a:lnL>
                    <a:lnR>
                      <a:noFill/>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F2F2"/>
                    </a:solidFill>
                  </a:tcPr>
                </a:tc>
                <a:tc>
                  <a:txBody>
                    <a:bodyPr/>
                    <a:lstStyle/>
                    <a:p>
                      <a:pPr algn="ctr" fontAlgn="b"/>
                      <a:r>
                        <a:rPr lang="es-MX" sz="900" b="0" i="0" u="none" strike="noStrike" dirty="0">
                          <a:solidFill>
                            <a:srgbClr val="000000"/>
                          </a:solidFill>
                          <a:effectLst/>
                          <a:latin typeface="Calibri" panose="020F0502020204030204" pitchFamily="34" charset="0"/>
                        </a:rPr>
                        <a:t> </a:t>
                      </a:r>
                    </a:p>
                  </a:txBody>
                  <a:tcPr marL="6550" marR="6550" marT="6550" marB="0" anchor="b">
                    <a:lnL>
                      <a:noFill/>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F2F2"/>
                    </a:solidFill>
                  </a:tcPr>
                </a:tc>
                <a:extLst>
                  <a:ext uri="{0D108BD9-81ED-4DB2-BD59-A6C34878D82A}">
                    <a16:rowId xmlns="" xmlns:a16="http://schemas.microsoft.com/office/drawing/2014/main" val="3972180886"/>
                  </a:ext>
                </a:extLst>
              </a:tr>
              <a:tr h="152180">
                <a:tc>
                  <a:txBody>
                    <a:bodyPr/>
                    <a:lstStyle/>
                    <a:p>
                      <a:pPr algn="ctr" fontAlgn="b"/>
                      <a:r>
                        <a:rPr lang="es-MX" sz="900" b="0" i="0" u="none" strike="noStrike" dirty="0">
                          <a:solidFill>
                            <a:srgbClr val="000000"/>
                          </a:solidFill>
                          <a:effectLst/>
                          <a:latin typeface="Calibri" panose="020F0502020204030204" pitchFamily="34" charset="0"/>
                        </a:rPr>
                        <a:t> </a:t>
                      </a:r>
                    </a:p>
                  </a:txBody>
                  <a:tcPr marL="6550" marR="6550" marT="6550"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F2F2"/>
                    </a:solidFill>
                  </a:tcPr>
                </a:tc>
                <a:tc>
                  <a:txBody>
                    <a:bodyPr/>
                    <a:lstStyle/>
                    <a:p>
                      <a:pPr algn="l" fontAlgn="b"/>
                      <a:r>
                        <a:rPr lang="es-MX" sz="900" b="0" i="0" u="none" strike="noStrike" dirty="0">
                          <a:solidFill>
                            <a:srgbClr val="000000"/>
                          </a:solidFill>
                          <a:effectLst/>
                          <a:latin typeface="Calibri" panose="020F0502020204030204" pitchFamily="34" charset="0"/>
                        </a:rPr>
                        <a:t> </a:t>
                      </a:r>
                    </a:p>
                  </a:txBody>
                  <a:tcPr marL="6550" marR="6550" marT="6550"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F2F2"/>
                    </a:solidFill>
                  </a:tcPr>
                </a:tc>
                <a:tc>
                  <a:txBody>
                    <a:bodyPr/>
                    <a:lstStyle/>
                    <a:p>
                      <a:pPr algn="ctr" fontAlgn="b"/>
                      <a:r>
                        <a:rPr lang="es-MX" sz="900" b="1" i="0" u="none" strike="noStrike" dirty="0">
                          <a:solidFill>
                            <a:srgbClr val="000000"/>
                          </a:solidFill>
                          <a:effectLst/>
                          <a:latin typeface="Calibri" panose="020F0502020204030204" pitchFamily="34" charset="0"/>
                        </a:rPr>
                        <a:t> </a:t>
                      </a:r>
                    </a:p>
                  </a:txBody>
                  <a:tcPr marL="6550" marR="6550" marT="6550"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F2F2"/>
                    </a:solidFill>
                  </a:tcPr>
                </a:tc>
                <a:tc>
                  <a:txBody>
                    <a:bodyPr/>
                    <a:lstStyle/>
                    <a:p>
                      <a:pPr algn="ctr" fontAlgn="b"/>
                      <a:r>
                        <a:rPr lang="es-MX" sz="900" b="0" i="0" u="none" strike="noStrike" dirty="0">
                          <a:solidFill>
                            <a:srgbClr val="000000"/>
                          </a:solidFill>
                          <a:effectLst/>
                          <a:latin typeface="Calibri" panose="020F0502020204030204" pitchFamily="34" charset="0"/>
                        </a:rPr>
                        <a:t> </a:t>
                      </a:r>
                    </a:p>
                  </a:txBody>
                  <a:tcPr marL="6550" marR="6550" marT="6550"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F2F2"/>
                    </a:solidFill>
                  </a:tcPr>
                </a:tc>
                <a:tc>
                  <a:txBody>
                    <a:bodyPr/>
                    <a:lstStyle/>
                    <a:p>
                      <a:pPr algn="ctr" fontAlgn="b"/>
                      <a:r>
                        <a:rPr lang="es-MX" sz="900" b="0" i="0" u="none" strike="noStrike" dirty="0">
                          <a:solidFill>
                            <a:srgbClr val="000000"/>
                          </a:solidFill>
                          <a:effectLst/>
                          <a:latin typeface="Calibri" panose="020F0502020204030204" pitchFamily="34" charset="0"/>
                        </a:rPr>
                        <a:t> </a:t>
                      </a:r>
                    </a:p>
                  </a:txBody>
                  <a:tcPr marL="6550" marR="6550" marT="6550"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F2F2"/>
                    </a:solidFill>
                  </a:tcPr>
                </a:tc>
                <a:tc>
                  <a:txBody>
                    <a:bodyPr/>
                    <a:lstStyle/>
                    <a:p>
                      <a:pPr algn="l" fontAlgn="b"/>
                      <a:r>
                        <a:rPr lang="es-MX" sz="900" b="0" i="0" u="none" strike="noStrike" dirty="0">
                          <a:solidFill>
                            <a:srgbClr val="000000"/>
                          </a:solidFill>
                          <a:effectLst/>
                          <a:latin typeface="Calibri" panose="020F0502020204030204" pitchFamily="34" charset="0"/>
                        </a:rPr>
                        <a:t> </a:t>
                      </a:r>
                    </a:p>
                  </a:txBody>
                  <a:tcPr marL="6550" marR="6550" marT="6550" marB="0" anchor="b">
                    <a:lnL>
                      <a:noFill/>
                    </a:lnL>
                    <a:lnR>
                      <a:noFill/>
                    </a:lnR>
                    <a:lnT>
                      <a:noFill/>
                    </a:lnT>
                    <a:lnB>
                      <a:noFill/>
                    </a:lnB>
                    <a:solidFill>
                      <a:srgbClr val="FFFFFF"/>
                    </a:solidFill>
                  </a:tcPr>
                </a:tc>
                <a:tc>
                  <a:txBody>
                    <a:bodyPr/>
                    <a:lstStyle/>
                    <a:p>
                      <a:pPr algn="ctr" fontAlgn="b"/>
                      <a:r>
                        <a:rPr lang="es-MX" sz="900" b="0" i="0" u="none" strike="noStrike" dirty="0">
                          <a:solidFill>
                            <a:srgbClr val="000000"/>
                          </a:solidFill>
                          <a:effectLst/>
                          <a:latin typeface="Calibri" panose="020F0502020204030204" pitchFamily="34" charset="0"/>
                        </a:rPr>
                        <a:t> </a:t>
                      </a:r>
                    </a:p>
                  </a:txBody>
                  <a:tcPr marL="6550" marR="6550" marT="6550" marB="0" anchor="b">
                    <a:lnL>
                      <a:noFill/>
                    </a:lnL>
                    <a:lnR>
                      <a:noFill/>
                    </a:lnR>
                    <a:lnT w="12700" cap="flat" cmpd="sng" algn="ctr">
                      <a:solidFill>
                        <a:srgbClr val="000000"/>
                      </a:solidFill>
                      <a:prstDash val="solid"/>
                      <a:round/>
                      <a:headEnd type="none" w="med" len="med"/>
                      <a:tailEnd type="none" w="med" len="med"/>
                    </a:lnT>
                    <a:lnB>
                      <a:noFill/>
                    </a:lnB>
                    <a:solidFill>
                      <a:srgbClr val="F2F2F2"/>
                    </a:solidFill>
                  </a:tcPr>
                </a:tc>
                <a:tc>
                  <a:txBody>
                    <a:bodyPr/>
                    <a:lstStyle/>
                    <a:p>
                      <a:pPr algn="ctr" fontAlgn="b"/>
                      <a:r>
                        <a:rPr lang="es-MX" sz="900" b="0" i="0" u="none" strike="noStrike" dirty="0">
                          <a:solidFill>
                            <a:srgbClr val="000000"/>
                          </a:solidFill>
                          <a:effectLst/>
                          <a:latin typeface="Calibri" panose="020F0502020204030204" pitchFamily="34" charset="0"/>
                        </a:rPr>
                        <a:t> </a:t>
                      </a:r>
                    </a:p>
                  </a:txBody>
                  <a:tcPr marL="6550" marR="6550" marT="6550" marB="0" anchor="b">
                    <a:lnL>
                      <a:noFill/>
                    </a:lnL>
                    <a:lnR>
                      <a:noFill/>
                    </a:lnR>
                    <a:lnT w="12700" cap="flat" cmpd="sng" algn="ctr">
                      <a:solidFill>
                        <a:srgbClr val="000000"/>
                      </a:solidFill>
                      <a:prstDash val="solid"/>
                      <a:round/>
                      <a:headEnd type="none" w="med" len="med"/>
                      <a:tailEnd type="none" w="med" len="med"/>
                    </a:lnT>
                    <a:lnB>
                      <a:noFill/>
                    </a:lnB>
                    <a:solidFill>
                      <a:srgbClr val="F2F2F2"/>
                    </a:solidFill>
                  </a:tcPr>
                </a:tc>
                <a:tc>
                  <a:txBody>
                    <a:bodyPr/>
                    <a:lstStyle/>
                    <a:p>
                      <a:pPr algn="ctr" fontAlgn="b"/>
                      <a:r>
                        <a:rPr lang="es-MX" sz="900" b="0" i="0" u="none" strike="noStrike" dirty="0">
                          <a:solidFill>
                            <a:srgbClr val="000000"/>
                          </a:solidFill>
                          <a:effectLst/>
                          <a:latin typeface="Calibri" panose="020F0502020204030204" pitchFamily="34" charset="0"/>
                        </a:rPr>
                        <a:t> </a:t>
                      </a:r>
                    </a:p>
                  </a:txBody>
                  <a:tcPr marL="6550" marR="6550" marT="6550" marB="0" anchor="b">
                    <a:lnL>
                      <a:noFill/>
                    </a:lnL>
                    <a:lnR>
                      <a:noFill/>
                    </a:lnR>
                    <a:lnT w="12700" cap="flat" cmpd="sng" algn="ctr">
                      <a:solidFill>
                        <a:srgbClr val="000000"/>
                      </a:solidFill>
                      <a:prstDash val="solid"/>
                      <a:round/>
                      <a:headEnd type="none" w="med" len="med"/>
                      <a:tailEnd type="none" w="med" len="med"/>
                    </a:lnT>
                    <a:lnB>
                      <a:noFill/>
                    </a:lnB>
                    <a:solidFill>
                      <a:srgbClr val="F2F2F2"/>
                    </a:solidFill>
                  </a:tcPr>
                </a:tc>
                <a:extLst>
                  <a:ext uri="{0D108BD9-81ED-4DB2-BD59-A6C34878D82A}">
                    <a16:rowId xmlns="" xmlns:a16="http://schemas.microsoft.com/office/drawing/2014/main" val="1452395669"/>
                  </a:ext>
                </a:extLst>
              </a:tr>
              <a:tr h="152180">
                <a:tc gridSpan="5">
                  <a:txBody>
                    <a:bodyPr/>
                    <a:lstStyle/>
                    <a:p>
                      <a:pPr algn="ctr" fontAlgn="b"/>
                      <a:r>
                        <a:rPr lang="es-MX" sz="900" b="1" i="0" u="none" strike="noStrike" dirty="0">
                          <a:solidFill>
                            <a:srgbClr val="FFFFFF"/>
                          </a:solidFill>
                          <a:effectLst/>
                          <a:latin typeface="Calibri" panose="020F0502020204030204" pitchFamily="34" charset="0"/>
                        </a:rPr>
                        <a:t>Otros </a:t>
                      </a:r>
                      <a:r>
                        <a:rPr lang="es-MX" sz="900" b="1" i="0" u="none" strike="noStrike" dirty="0" smtClean="0">
                          <a:solidFill>
                            <a:srgbClr val="FFFFFF"/>
                          </a:solidFill>
                          <a:effectLst/>
                          <a:latin typeface="Calibri" panose="020F0502020204030204" pitchFamily="34" charset="0"/>
                        </a:rPr>
                        <a:t>(</a:t>
                      </a:r>
                      <a:r>
                        <a:rPr lang="es-MX" sz="900" b="1" i="0" u="none" strike="noStrike" dirty="0" err="1" smtClean="0">
                          <a:solidFill>
                            <a:srgbClr val="FFFFFF"/>
                          </a:solidFill>
                          <a:effectLst/>
                          <a:latin typeface="Calibri" panose="020F0502020204030204" pitchFamily="34" charset="0"/>
                        </a:rPr>
                        <a:t>Canad</a:t>
                      </a:r>
                      <a:r>
                        <a:rPr lang="es-MX" sz="900" b="1" i="0" u="none" strike="noStrike" dirty="0" smtClean="0">
                          <a:solidFill>
                            <a:srgbClr val="FFFFFF"/>
                          </a:solidFill>
                          <a:effectLst/>
                          <a:latin typeface="Calibri" panose="020F0502020204030204" pitchFamily="34" charset="0"/>
                        </a:rPr>
                        <a:t>, </a:t>
                      </a:r>
                      <a:r>
                        <a:rPr lang="es-MX" sz="900" b="1" i="0" u="none" strike="noStrike" dirty="0">
                          <a:solidFill>
                            <a:srgbClr val="FFFFFF"/>
                          </a:solidFill>
                          <a:effectLst/>
                          <a:latin typeface="Calibri" panose="020F0502020204030204" pitchFamily="34" charset="0"/>
                        </a:rPr>
                        <a:t>Brasil)</a:t>
                      </a:r>
                    </a:p>
                  </a:txBody>
                  <a:tcPr marL="6550" marR="6550" marT="655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00000"/>
                    </a:solidFill>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a:txBody>
                    <a:bodyPr/>
                    <a:lstStyle/>
                    <a:p>
                      <a:pPr algn="l" fontAlgn="b"/>
                      <a:r>
                        <a:rPr lang="es-MX" sz="900" b="0" i="0" u="none" strike="noStrike" dirty="0">
                          <a:solidFill>
                            <a:srgbClr val="000000"/>
                          </a:solidFill>
                          <a:effectLst/>
                          <a:latin typeface="Calibri" panose="020F0502020204030204" pitchFamily="34" charset="0"/>
                        </a:rPr>
                        <a:t> </a:t>
                      </a:r>
                    </a:p>
                  </a:txBody>
                  <a:tcPr marL="6550" marR="6550" marT="6550" marB="0" anchor="b">
                    <a:lnL w="12700" cap="flat" cmpd="sng" algn="ctr">
                      <a:solidFill>
                        <a:srgbClr val="000000"/>
                      </a:solidFill>
                      <a:prstDash val="solid"/>
                      <a:round/>
                      <a:headEnd type="none" w="med" len="med"/>
                      <a:tailEnd type="none" w="med" len="med"/>
                    </a:lnL>
                    <a:lnR>
                      <a:noFill/>
                    </a:lnR>
                    <a:lnT>
                      <a:noFill/>
                    </a:lnT>
                    <a:lnB>
                      <a:noFill/>
                    </a:lnB>
                    <a:solidFill>
                      <a:srgbClr val="FFFFFF"/>
                    </a:solidFill>
                  </a:tcPr>
                </a:tc>
                <a:tc>
                  <a:txBody>
                    <a:bodyPr/>
                    <a:lstStyle/>
                    <a:p>
                      <a:pPr algn="ctr" fontAlgn="b"/>
                      <a:r>
                        <a:rPr lang="es-MX" sz="900" b="0" i="0" u="none" strike="noStrike" dirty="0">
                          <a:solidFill>
                            <a:srgbClr val="000000"/>
                          </a:solidFill>
                          <a:effectLst/>
                          <a:latin typeface="Calibri" panose="020F0502020204030204" pitchFamily="34" charset="0"/>
                        </a:rPr>
                        <a:t> </a:t>
                      </a:r>
                    </a:p>
                  </a:txBody>
                  <a:tcPr marL="6550" marR="6550" marT="6550" marB="0" anchor="b">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algn="ctr" fontAlgn="b"/>
                      <a:r>
                        <a:rPr lang="es-MX" sz="900" b="0" i="0" u="none" strike="noStrike" dirty="0">
                          <a:solidFill>
                            <a:srgbClr val="000000"/>
                          </a:solidFill>
                          <a:effectLst/>
                          <a:latin typeface="Calibri" panose="020F0502020204030204" pitchFamily="34" charset="0"/>
                        </a:rPr>
                        <a:t> </a:t>
                      </a:r>
                    </a:p>
                  </a:txBody>
                  <a:tcPr marL="6550" marR="6550" marT="6550" marB="0" anchor="b">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algn="ctr" fontAlgn="b"/>
                      <a:r>
                        <a:rPr lang="es-MX" sz="900" b="0" i="0" u="none" strike="noStrike" dirty="0">
                          <a:solidFill>
                            <a:srgbClr val="000000"/>
                          </a:solidFill>
                          <a:effectLst/>
                          <a:latin typeface="Calibri" panose="020F0502020204030204" pitchFamily="34" charset="0"/>
                        </a:rPr>
                        <a:t> </a:t>
                      </a:r>
                    </a:p>
                  </a:txBody>
                  <a:tcPr marL="6550" marR="6550" marT="6550" marB="0" anchor="b">
                    <a:lnL>
                      <a:noFill/>
                    </a:lnL>
                    <a:lnR>
                      <a:noFill/>
                    </a:lnR>
                    <a:lnT>
                      <a:noFill/>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 xmlns:a16="http://schemas.microsoft.com/office/drawing/2014/main" val="4003299261"/>
                  </a:ext>
                </a:extLst>
              </a:tr>
              <a:tr h="144933">
                <a:tc>
                  <a:txBody>
                    <a:bodyPr/>
                    <a:lstStyle/>
                    <a:p>
                      <a:pPr algn="ctr" fontAlgn="b"/>
                      <a:r>
                        <a:rPr lang="es-MX" sz="900" b="1" i="0" u="none" strike="noStrike" dirty="0">
                          <a:solidFill>
                            <a:srgbClr val="FFFFFF"/>
                          </a:solidFill>
                          <a:effectLst/>
                          <a:latin typeface="Calibri" panose="020F0502020204030204" pitchFamily="34" charset="0"/>
                        </a:rPr>
                        <a:t> </a:t>
                      </a:r>
                    </a:p>
                  </a:txBody>
                  <a:tcPr marL="6550" marR="6550" marT="6550" marB="0" anchor="b">
                    <a:lnL w="1270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a:noFill/>
                    </a:lnB>
                    <a:solidFill>
                      <a:srgbClr val="C00000"/>
                    </a:solidFill>
                  </a:tcPr>
                </a:tc>
                <a:tc>
                  <a:txBody>
                    <a:bodyPr/>
                    <a:lstStyle/>
                    <a:p>
                      <a:pPr algn="ctr" fontAlgn="b"/>
                      <a:r>
                        <a:rPr lang="es-MX" sz="900" b="1" i="0" u="none" strike="noStrike" dirty="0">
                          <a:solidFill>
                            <a:srgbClr val="FFFFFF"/>
                          </a:solidFill>
                          <a:effectLst/>
                          <a:latin typeface="Calibri" panose="020F0502020204030204" pitchFamily="34" charset="0"/>
                        </a:rPr>
                        <a:t>Subyacente</a:t>
                      </a:r>
                    </a:p>
                  </a:txBody>
                  <a:tcPr marL="6550" marR="6550" marT="6550" marB="0" anchor="b">
                    <a:lnL>
                      <a:noFill/>
                    </a:lnL>
                    <a:lnR>
                      <a:noFill/>
                    </a:lnR>
                    <a:lnT w="6350" cap="flat" cmpd="sng" algn="ctr">
                      <a:solidFill>
                        <a:srgbClr val="000000"/>
                      </a:solidFill>
                      <a:prstDash val="solid"/>
                      <a:round/>
                      <a:headEnd type="none" w="med" len="med"/>
                      <a:tailEnd type="none" w="med" len="med"/>
                    </a:lnT>
                    <a:lnB>
                      <a:noFill/>
                    </a:lnB>
                    <a:solidFill>
                      <a:srgbClr val="C00000"/>
                    </a:solidFill>
                  </a:tcPr>
                </a:tc>
                <a:tc>
                  <a:txBody>
                    <a:bodyPr/>
                    <a:lstStyle/>
                    <a:p>
                      <a:pPr algn="ctr" fontAlgn="b"/>
                      <a:r>
                        <a:rPr lang="es-MX" sz="900" b="1" i="0" u="none" strike="noStrike" dirty="0">
                          <a:solidFill>
                            <a:srgbClr val="FFFFFF"/>
                          </a:solidFill>
                          <a:effectLst/>
                          <a:latin typeface="Calibri" panose="020F0502020204030204" pitchFamily="34" charset="0"/>
                        </a:rPr>
                        <a:t>Monto (mdp)</a:t>
                      </a:r>
                    </a:p>
                  </a:txBody>
                  <a:tcPr marL="6550" marR="6550" marT="6550" marB="0" anchor="b">
                    <a:lnL>
                      <a:noFill/>
                    </a:lnL>
                    <a:lnR>
                      <a:noFill/>
                    </a:lnR>
                    <a:lnT w="6350" cap="flat" cmpd="sng" algn="ctr">
                      <a:solidFill>
                        <a:srgbClr val="000000"/>
                      </a:solidFill>
                      <a:prstDash val="solid"/>
                      <a:round/>
                      <a:headEnd type="none" w="med" len="med"/>
                      <a:tailEnd type="none" w="med" len="med"/>
                    </a:lnT>
                    <a:lnB>
                      <a:noFill/>
                    </a:lnB>
                    <a:solidFill>
                      <a:srgbClr val="C00000"/>
                    </a:solidFill>
                  </a:tcPr>
                </a:tc>
                <a:tc>
                  <a:txBody>
                    <a:bodyPr/>
                    <a:lstStyle/>
                    <a:p>
                      <a:pPr algn="ctr" fontAlgn="b"/>
                      <a:r>
                        <a:rPr lang="es-MX" sz="900" b="1" i="0" u="none" strike="noStrike" dirty="0">
                          <a:solidFill>
                            <a:srgbClr val="FFFFFF"/>
                          </a:solidFill>
                          <a:effectLst/>
                          <a:latin typeface="Calibri" panose="020F0502020204030204" pitchFamily="34" charset="0"/>
                        </a:rPr>
                        <a:t>% Portafolio</a:t>
                      </a:r>
                    </a:p>
                  </a:txBody>
                  <a:tcPr marL="6550" marR="6550" marT="6550" marB="0" anchor="b">
                    <a:lnL>
                      <a:noFill/>
                    </a:lnL>
                    <a:lnR>
                      <a:noFill/>
                    </a:lnR>
                    <a:lnT w="6350" cap="flat" cmpd="sng" algn="ctr">
                      <a:solidFill>
                        <a:srgbClr val="000000"/>
                      </a:solidFill>
                      <a:prstDash val="solid"/>
                      <a:round/>
                      <a:headEnd type="none" w="med" len="med"/>
                      <a:tailEnd type="none" w="med" len="med"/>
                    </a:lnT>
                    <a:lnB>
                      <a:noFill/>
                    </a:lnB>
                    <a:solidFill>
                      <a:srgbClr val="C00000"/>
                    </a:solidFill>
                  </a:tcPr>
                </a:tc>
                <a:tc>
                  <a:txBody>
                    <a:bodyPr/>
                    <a:lstStyle/>
                    <a:p>
                      <a:pPr algn="ctr" fontAlgn="b"/>
                      <a:r>
                        <a:rPr lang="es-MX" sz="900" b="1" i="0" u="none" strike="noStrike" dirty="0">
                          <a:solidFill>
                            <a:srgbClr val="FFFFFF"/>
                          </a:solidFill>
                          <a:effectLst/>
                          <a:latin typeface="Calibri" panose="020F0502020204030204" pitchFamily="34" charset="0"/>
                        </a:rPr>
                        <a:t>% RV</a:t>
                      </a:r>
                    </a:p>
                  </a:txBody>
                  <a:tcPr marL="6550" marR="6550" marT="6550" marB="0" anchor="b">
                    <a:lnL>
                      <a:noFill/>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solidFill>
                      <a:srgbClr val="C00000"/>
                    </a:solidFill>
                  </a:tcPr>
                </a:tc>
                <a:tc>
                  <a:txBody>
                    <a:bodyPr/>
                    <a:lstStyle/>
                    <a:p>
                      <a:pPr algn="l" fontAlgn="b"/>
                      <a:r>
                        <a:rPr lang="es-MX" sz="900" b="0" i="0" u="none" strike="noStrike" dirty="0">
                          <a:solidFill>
                            <a:srgbClr val="000000"/>
                          </a:solidFill>
                          <a:effectLst/>
                          <a:latin typeface="Calibri" panose="020F0502020204030204" pitchFamily="34" charset="0"/>
                        </a:rPr>
                        <a:t> </a:t>
                      </a:r>
                    </a:p>
                  </a:txBody>
                  <a:tcPr marL="6550" marR="6550" marT="655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algn="ctr" fontAlgn="b"/>
                      <a:r>
                        <a:rPr lang="es-MX" sz="900" b="1" i="0" u="none" strike="noStrike" dirty="0">
                          <a:solidFill>
                            <a:srgbClr val="FFFFFF"/>
                          </a:solidFill>
                          <a:effectLst/>
                          <a:latin typeface="Calibri" panose="020F0502020204030204" pitchFamily="34" charset="0"/>
                        </a:rPr>
                        <a:t>Costo Prom Unit. Adq.</a:t>
                      </a:r>
                    </a:p>
                  </a:txBody>
                  <a:tcPr marL="6550" marR="6550" marT="6550" marB="0" anchor="b">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a:noFill/>
                    </a:lnB>
                    <a:solidFill>
                      <a:srgbClr val="C00000"/>
                    </a:solidFill>
                  </a:tcPr>
                </a:tc>
                <a:tc>
                  <a:txBody>
                    <a:bodyPr/>
                    <a:lstStyle/>
                    <a:p>
                      <a:pPr algn="ctr" fontAlgn="b"/>
                      <a:r>
                        <a:rPr lang="es-MX" sz="900" b="1" i="0" u="none" strike="noStrike" dirty="0">
                          <a:solidFill>
                            <a:srgbClr val="FFFFFF"/>
                          </a:solidFill>
                          <a:effectLst/>
                          <a:latin typeface="Calibri" panose="020F0502020204030204" pitchFamily="34" charset="0"/>
                        </a:rPr>
                        <a:t>Valor Actual</a:t>
                      </a:r>
                    </a:p>
                  </a:txBody>
                  <a:tcPr marL="6550" marR="6550" marT="6550" marB="0" anchor="b">
                    <a:lnL>
                      <a:noFill/>
                    </a:lnL>
                    <a:lnR>
                      <a:noFill/>
                    </a:lnR>
                    <a:lnT w="12700" cap="flat" cmpd="sng" algn="ctr">
                      <a:solidFill>
                        <a:srgbClr val="000000"/>
                      </a:solidFill>
                      <a:prstDash val="solid"/>
                      <a:round/>
                      <a:headEnd type="none" w="med" len="med"/>
                      <a:tailEnd type="none" w="med" len="med"/>
                    </a:lnT>
                    <a:lnB>
                      <a:noFill/>
                    </a:lnB>
                    <a:solidFill>
                      <a:srgbClr val="C00000"/>
                    </a:solidFill>
                  </a:tcPr>
                </a:tc>
                <a:tc>
                  <a:txBody>
                    <a:bodyPr/>
                    <a:lstStyle/>
                    <a:p>
                      <a:pPr algn="ctr" fontAlgn="b"/>
                      <a:r>
                        <a:rPr lang="es-MX" sz="900" b="1" i="0" u="none" strike="noStrike" dirty="0">
                          <a:solidFill>
                            <a:srgbClr val="FFFFFF"/>
                          </a:solidFill>
                          <a:effectLst/>
                          <a:latin typeface="Calibri" panose="020F0502020204030204" pitchFamily="34" charset="0"/>
                        </a:rPr>
                        <a:t>Rendimiento</a:t>
                      </a:r>
                    </a:p>
                  </a:txBody>
                  <a:tcPr marL="6550" marR="6550" marT="6550" marB="0" anchor="b">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solidFill>
                      <a:srgbClr val="C00000"/>
                    </a:solidFill>
                  </a:tcPr>
                </a:tc>
                <a:extLst>
                  <a:ext uri="{0D108BD9-81ED-4DB2-BD59-A6C34878D82A}">
                    <a16:rowId xmlns="" xmlns:a16="http://schemas.microsoft.com/office/drawing/2014/main" val="2551147779"/>
                  </a:ext>
                </a:extLst>
              </a:tr>
              <a:tr h="144933">
                <a:tc>
                  <a:txBody>
                    <a:bodyPr/>
                    <a:lstStyle/>
                    <a:p>
                      <a:pPr algn="ctr" fontAlgn="b"/>
                      <a:r>
                        <a:rPr lang="es-MX" sz="900" b="0" i="0" u="none" strike="noStrike" dirty="0">
                          <a:solidFill>
                            <a:srgbClr val="000000"/>
                          </a:solidFill>
                          <a:effectLst/>
                          <a:latin typeface="Calibri" panose="020F0502020204030204" pitchFamily="34" charset="0"/>
                        </a:rPr>
                        <a:t>1I_XMX_*</a:t>
                      </a:r>
                    </a:p>
                  </a:txBody>
                  <a:tcPr marL="6550" marR="6550" marT="6550" marB="0" anchor="b">
                    <a:lnL w="12700" cap="flat" cmpd="sng" algn="ctr">
                      <a:solidFill>
                        <a:srgbClr val="000000"/>
                      </a:solidFill>
                      <a:prstDash val="solid"/>
                      <a:round/>
                      <a:headEnd type="none" w="med" len="med"/>
                      <a:tailEnd type="none" w="med" len="med"/>
                    </a:lnL>
                    <a:lnR>
                      <a:noFill/>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ctr" fontAlgn="b"/>
                      <a:r>
                        <a:rPr lang="es-MX" sz="900" b="0" i="0" u="none" strike="noStrike" dirty="0">
                          <a:solidFill>
                            <a:srgbClr val="000000"/>
                          </a:solidFill>
                          <a:effectLst/>
                          <a:latin typeface="Calibri" panose="020F0502020204030204" pitchFamily="34" charset="0"/>
                        </a:rPr>
                        <a:t>Global Equity</a:t>
                      </a:r>
                    </a:p>
                  </a:txBody>
                  <a:tcPr marL="6550" marR="6550" marT="6550" marB="0" anchor="b">
                    <a:lnL>
                      <a:noFill/>
                    </a:lnL>
                    <a:lnR>
                      <a:noFill/>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ctr" fontAlgn="b"/>
                      <a:r>
                        <a:rPr lang="es-MX" sz="900" b="0" i="0" u="none" strike="noStrike" dirty="0">
                          <a:solidFill>
                            <a:srgbClr val="000000"/>
                          </a:solidFill>
                          <a:effectLst/>
                          <a:latin typeface="Calibri" panose="020F0502020204030204" pitchFamily="34" charset="0"/>
                        </a:rPr>
                        <a:t>20</a:t>
                      </a:r>
                    </a:p>
                  </a:txBody>
                  <a:tcPr marL="6550" marR="6550" marT="6550" marB="0" anchor="b">
                    <a:lnL>
                      <a:noFill/>
                    </a:lnL>
                    <a:lnR>
                      <a:noFill/>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ctr" fontAlgn="b"/>
                      <a:r>
                        <a:rPr lang="es-MX" sz="900" b="0" i="0" u="none" strike="noStrike" dirty="0">
                          <a:solidFill>
                            <a:srgbClr val="000000"/>
                          </a:solidFill>
                          <a:effectLst/>
                          <a:latin typeface="Calibri" panose="020F0502020204030204" pitchFamily="34" charset="0"/>
                        </a:rPr>
                        <a:t>0.0%</a:t>
                      </a:r>
                    </a:p>
                  </a:txBody>
                  <a:tcPr marL="6550" marR="6550" marT="6550" marB="0" anchor="b">
                    <a:lnL>
                      <a:noFill/>
                    </a:lnL>
                    <a:lnR>
                      <a:noFill/>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ctr" fontAlgn="b"/>
                      <a:r>
                        <a:rPr lang="es-MX" sz="900" b="0" i="0" u="none" strike="noStrike" dirty="0">
                          <a:solidFill>
                            <a:srgbClr val="000000"/>
                          </a:solidFill>
                          <a:effectLst/>
                          <a:latin typeface="Calibri" panose="020F0502020204030204" pitchFamily="34" charset="0"/>
                        </a:rPr>
                        <a:t>0.2%</a:t>
                      </a:r>
                    </a:p>
                  </a:txBody>
                  <a:tcPr marL="6550" marR="6550" marT="6550" marB="0" anchor="b">
                    <a:lnL>
                      <a:noFill/>
                    </a:lnL>
                    <a:lnR w="1270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l" fontAlgn="b"/>
                      <a:r>
                        <a:rPr lang="es-MX" sz="900" b="0" i="0" u="none" strike="noStrike" dirty="0">
                          <a:solidFill>
                            <a:srgbClr val="000000"/>
                          </a:solidFill>
                          <a:effectLst/>
                          <a:latin typeface="Calibri" panose="020F0502020204030204" pitchFamily="34" charset="0"/>
                        </a:rPr>
                        <a:t> </a:t>
                      </a:r>
                    </a:p>
                  </a:txBody>
                  <a:tcPr marL="6550" marR="6550" marT="655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algn="ctr" fontAlgn="b"/>
                      <a:r>
                        <a:rPr lang="es-MX" sz="900" b="0" i="0" u="none" strike="noStrike" dirty="0">
                          <a:solidFill>
                            <a:srgbClr val="000000"/>
                          </a:solidFill>
                          <a:effectLst/>
                          <a:latin typeface="Calibri" panose="020F0502020204030204" pitchFamily="34" charset="0"/>
                        </a:rPr>
                        <a:t>484.6 </a:t>
                      </a:r>
                    </a:p>
                  </a:txBody>
                  <a:tcPr marL="6550" marR="6550" marT="6550" marB="0" anchor="b">
                    <a:lnL w="12700" cap="flat" cmpd="sng" algn="ctr">
                      <a:solidFill>
                        <a:srgbClr val="000000"/>
                      </a:solidFill>
                      <a:prstDash val="solid"/>
                      <a:round/>
                      <a:headEnd type="none" w="med" len="med"/>
                      <a:tailEnd type="none" w="med" len="med"/>
                    </a:lnL>
                    <a:lnR>
                      <a:noFill/>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ctr" fontAlgn="b"/>
                      <a:r>
                        <a:rPr lang="es-MX" sz="900" b="0" i="0" u="none" strike="noStrike" dirty="0">
                          <a:solidFill>
                            <a:srgbClr val="000000"/>
                          </a:solidFill>
                          <a:effectLst/>
                          <a:latin typeface="Calibri" panose="020F0502020204030204" pitchFamily="34" charset="0"/>
                        </a:rPr>
                        <a:t>493.6</a:t>
                      </a:r>
                    </a:p>
                  </a:txBody>
                  <a:tcPr marL="6550" marR="6550" marT="6550" marB="0" anchor="b">
                    <a:lnL>
                      <a:noFill/>
                    </a:lnL>
                    <a:lnR>
                      <a:noFill/>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ctr" fontAlgn="b"/>
                      <a:r>
                        <a:rPr lang="es-MX" sz="900" b="0" i="0" u="none" strike="noStrike" dirty="0">
                          <a:solidFill>
                            <a:srgbClr val="000000"/>
                          </a:solidFill>
                          <a:effectLst/>
                          <a:latin typeface="Calibri" panose="020F0502020204030204" pitchFamily="34" charset="0"/>
                        </a:rPr>
                        <a:t>1.9%</a:t>
                      </a:r>
                    </a:p>
                  </a:txBody>
                  <a:tcPr marL="6550" marR="6550" marT="6550" marB="0" anchor="b">
                    <a:lnL>
                      <a:noFill/>
                    </a:lnL>
                    <a:lnR w="1270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solidFill>
                      <a:srgbClr val="F2F2F2"/>
                    </a:solidFill>
                  </a:tcPr>
                </a:tc>
                <a:extLst>
                  <a:ext uri="{0D108BD9-81ED-4DB2-BD59-A6C34878D82A}">
                    <a16:rowId xmlns="" xmlns:a16="http://schemas.microsoft.com/office/drawing/2014/main" val="3297825997"/>
                  </a:ext>
                </a:extLst>
              </a:tr>
              <a:tr h="152180">
                <a:tc>
                  <a:txBody>
                    <a:bodyPr/>
                    <a:lstStyle/>
                    <a:p>
                      <a:pPr algn="ctr" fontAlgn="b"/>
                      <a:r>
                        <a:rPr lang="es-MX" sz="900" b="0" i="0" u="none" strike="noStrike" dirty="0">
                          <a:solidFill>
                            <a:srgbClr val="000000"/>
                          </a:solidFill>
                          <a:effectLst/>
                          <a:latin typeface="Calibri" panose="020F0502020204030204" pitchFamily="34" charset="0"/>
                        </a:rPr>
                        <a:t> </a:t>
                      </a:r>
                    </a:p>
                  </a:txBody>
                  <a:tcPr marL="6550" marR="6550" marT="6550" marB="0" anchor="b">
                    <a:lnL w="1270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F2F2"/>
                    </a:solidFill>
                  </a:tcPr>
                </a:tc>
                <a:tc>
                  <a:txBody>
                    <a:bodyPr/>
                    <a:lstStyle/>
                    <a:p>
                      <a:pPr algn="l" fontAlgn="b"/>
                      <a:r>
                        <a:rPr lang="es-MX" sz="900" b="0" i="0" u="none" strike="noStrike" dirty="0">
                          <a:solidFill>
                            <a:srgbClr val="000000"/>
                          </a:solidFill>
                          <a:effectLst/>
                          <a:latin typeface="Calibri" panose="020F0502020204030204" pitchFamily="34" charset="0"/>
                        </a:rPr>
                        <a:t> </a:t>
                      </a:r>
                    </a:p>
                  </a:txBody>
                  <a:tcPr marL="6550" marR="6550" marT="6550" marB="0" anchor="b">
                    <a:lnL>
                      <a:noFill/>
                    </a:lnL>
                    <a:lnR>
                      <a:noFill/>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F2F2"/>
                    </a:solidFill>
                  </a:tcPr>
                </a:tc>
                <a:tc>
                  <a:txBody>
                    <a:bodyPr/>
                    <a:lstStyle/>
                    <a:p>
                      <a:pPr algn="ctr" fontAlgn="b"/>
                      <a:r>
                        <a:rPr lang="es-MX" sz="900" b="1" i="0" u="none" strike="noStrike" dirty="0">
                          <a:solidFill>
                            <a:srgbClr val="000000"/>
                          </a:solidFill>
                          <a:effectLst/>
                          <a:latin typeface="Calibri" panose="020F0502020204030204" pitchFamily="34" charset="0"/>
                        </a:rPr>
                        <a:t>20</a:t>
                      </a:r>
                    </a:p>
                  </a:txBody>
                  <a:tcPr marL="6550" marR="6550" marT="6550" marB="0" anchor="b">
                    <a:lnL>
                      <a:noFill/>
                    </a:lnL>
                    <a:lnR>
                      <a:noFill/>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F2F2"/>
                    </a:solidFill>
                  </a:tcPr>
                </a:tc>
                <a:tc>
                  <a:txBody>
                    <a:bodyPr/>
                    <a:lstStyle/>
                    <a:p>
                      <a:pPr algn="ctr" fontAlgn="b"/>
                      <a:r>
                        <a:rPr lang="es-MX" sz="900" b="0" i="0" u="none" strike="noStrike" dirty="0">
                          <a:solidFill>
                            <a:srgbClr val="000000"/>
                          </a:solidFill>
                          <a:effectLst/>
                          <a:latin typeface="Calibri" panose="020F0502020204030204" pitchFamily="34" charset="0"/>
                        </a:rPr>
                        <a:t>0.0%</a:t>
                      </a:r>
                    </a:p>
                  </a:txBody>
                  <a:tcPr marL="6550" marR="6550" marT="6550" marB="0" anchor="b">
                    <a:lnL>
                      <a:noFill/>
                    </a:lnL>
                    <a:lnR>
                      <a:noFill/>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F2F2"/>
                    </a:solidFill>
                  </a:tcPr>
                </a:tc>
                <a:tc>
                  <a:txBody>
                    <a:bodyPr/>
                    <a:lstStyle/>
                    <a:p>
                      <a:pPr algn="ctr" fontAlgn="b"/>
                      <a:r>
                        <a:rPr lang="es-MX" sz="900" b="0" i="0" u="none" strike="noStrike" dirty="0">
                          <a:solidFill>
                            <a:srgbClr val="000000"/>
                          </a:solidFill>
                          <a:effectLst/>
                          <a:latin typeface="Calibri" panose="020F0502020204030204" pitchFamily="34" charset="0"/>
                        </a:rPr>
                        <a:t>0.2%</a:t>
                      </a:r>
                    </a:p>
                  </a:txBody>
                  <a:tcPr marL="6550" marR="6550" marT="6550" marB="0" anchor="b">
                    <a:lnL>
                      <a:noFill/>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F2F2"/>
                    </a:solidFill>
                  </a:tcPr>
                </a:tc>
                <a:tc>
                  <a:txBody>
                    <a:bodyPr/>
                    <a:lstStyle/>
                    <a:p>
                      <a:pPr algn="l" fontAlgn="b"/>
                      <a:r>
                        <a:rPr lang="es-MX" sz="900" b="0" i="0" u="none" strike="noStrike" dirty="0">
                          <a:solidFill>
                            <a:srgbClr val="000000"/>
                          </a:solidFill>
                          <a:effectLst/>
                          <a:latin typeface="Calibri" panose="020F0502020204030204" pitchFamily="34" charset="0"/>
                        </a:rPr>
                        <a:t> </a:t>
                      </a:r>
                    </a:p>
                  </a:txBody>
                  <a:tcPr marL="6550" marR="6550" marT="655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algn="ctr" fontAlgn="b"/>
                      <a:r>
                        <a:rPr lang="es-MX" sz="900" b="0" i="0" u="none" strike="noStrike" dirty="0">
                          <a:solidFill>
                            <a:srgbClr val="000000"/>
                          </a:solidFill>
                          <a:effectLst/>
                          <a:latin typeface="Calibri" panose="020F0502020204030204" pitchFamily="34" charset="0"/>
                        </a:rPr>
                        <a:t> </a:t>
                      </a:r>
                    </a:p>
                  </a:txBody>
                  <a:tcPr marL="6550" marR="6550" marT="6550" marB="0" anchor="b">
                    <a:lnL w="1270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F2F2"/>
                    </a:solidFill>
                  </a:tcPr>
                </a:tc>
                <a:tc>
                  <a:txBody>
                    <a:bodyPr/>
                    <a:lstStyle/>
                    <a:p>
                      <a:pPr algn="ctr" fontAlgn="b"/>
                      <a:r>
                        <a:rPr lang="es-MX" sz="900" b="0" i="0" u="none" strike="noStrike" dirty="0">
                          <a:solidFill>
                            <a:srgbClr val="000000"/>
                          </a:solidFill>
                          <a:effectLst/>
                          <a:latin typeface="Calibri" panose="020F0502020204030204" pitchFamily="34" charset="0"/>
                        </a:rPr>
                        <a:t> </a:t>
                      </a:r>
                    </a:p>
                  </a:txBody>
                  <a:tcPr marL="6550" marR="6550" marT="6550" marB="0" anchor="b">
                    <a:lnL>
                      <a:noFill/>
                    </a:lnL>
                    <a:lnR>
                      <a:noFill/>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F2F2"/>
                    </a:solidFill>
                  </a:tcPr>
                </a:tc>
                <a:tc>
                  <a:txBody>
                    <a:bodyPr/>
                    <a:lstStyle/>
                    <a:p>
                      <a:pPr algn="ctr" fontAlgn="b"/>
                      <a:r>
                        <a:rPr lang="es-MX" sz="900" b="0" i="0" u="none" strike="noStrike" dirty="0">
                          <a:solidFill>
                            <a:srgbClr val="000000"/>
                          </a:solidFill>
                          <a:effectLst/>
                          <a:latin typeface="Calibri" panose="020F0502020204030204" pitchFamily="34" charset="0"/>
                        </a:rPr>
                        <a:t> </a:t>
                      </a:r>
                    </a:p>
                  </a:txBody>
                  <a:tcPr marL="6550" marR="6550" marT="6550" marB="0" anchor="b">
                    <a:lnL>
                      <a:noFill/>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F2F2"/>
                    </a:solidFill>
                  </a:tcPr>
                </a:tc>
                <a:extLst>
                  <a:ext uri="{0D108BD9-81ED-4DB2-BD59-A6C34878D82A}">
                    <a16:rowId xmlns="" xmlns:a16="http://schemas.microsoft.com/office/drawing/2014/main" val="2897371425"/>
                  </a:ext>
                </a:extLst>
              </a:tr>
              <a:tr h="152180">
                <a:tc>
                  <a:txBody>
                    <a:bodyPr/>
                    <a:lstStyle/>
                    <a:p>
                      <a:pPr algn="l" fontAlgn="b"/>
                      <a:r>
                        <a:rPr lang="es-MX" sz="900" b="0" i="0" u="none" strike="noStrike" dirty="0">
                          <a:solidFill>
                            <a:srgbClr val="000000"/>
                          </a:solidFill>
                          <a:effectLst/>
                          <a:latin typeface="Calibri" panose="020F0502020204030204" pitchFamily="34" charset="0"/>
                        </a:rPr>
                        <a:t> </a:t>
                      </a:r>
                    </a:p>
                  </a:txBody>
                  <a:tcPr marL="6550" marR="6550" marT="6550"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l" fontAlgn="b"/>
                      <a:r>
                        <a:rPr lang="es-MX" sz="900" b="0" i="0" u="none" strike="noStrike" dirty="0">
                          <a:solidFill>
                            <a:srgbClr val="000000"/>
                          </a:solidFill>
                          <a:effectLst/>
                          <a:latin typeface="Calibri" panose="020F0502020204030204" pitchFamily="34" charset="0"/>
                        </a:rPr>
                        <a:t> </a:t>
                      </a:r>
                    </a:p>
                  </a:txBody>
                  <a:tcPr marL="6550" marR="6550" marT="6550"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l" fontAlgn="b"/>
                      <a:r>
                        <a:rPr lang="es-MX" sz="900" b="0" i="0" u="none" strike="noStrike" dirty="0">
                          <a:solidFill>
                            <a:srgbClr val="000000"/>
                          </a:solidFill>
                          <a:effectLst/>
                          <a:latin typeface="Calibri" panose="020F0502020204030204" pitchFamily="34" charset="0"/>
                        </a:rPr>
                        <a:t> </a:t>
                      </a:r>
                    </a:p>
                  </a:txBody>
                  <a:tcPr marL="6550" marR="6550" marT="6550"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b"/>
                      <a:r>
                        <a:rPr lang="es-MX" sz="900" b="0" i="0" u="none" strike="noStrike" dirty="0">
                          <a:solidFill>
                            <a:srgbClr val="000000"/>
                          </a:solidFill>
                          <a:effectLst/>
                          <a:latin typeface="Calibri" panose="020F0502020204030204" pitchFamily="34" charset="0"/>
                        </a:rPr>
                        <a:t> </a:t>
                      </a:r>
                    </a:p>
                  </a:txBody>
                  <a:tcPr marL="6550" marR="6550" marT="6550"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b"/>
                      <a:r>
                        <a:rPr lang="es-MX" sz="900" b="0" i="0" u="none" strike="noStrike" dirty="0">
                          <a:solidFill>
                            <a:srgbClr val="000000"/>
                          </a:solidFill>
                          <a:effectLst/>
                          <a:latin typeface="Calibri" panose="020F0502020204030204" pitchFamily="34" charset="0"/>
                        </a:rPr>
                        <a:t> </a:t>
                      </a:r>
                    </a:p>
                  </a:txBody>
                  <a:tcPr marL="6550" marR="6550" marT="6550"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l" fontAlgn="b"/>
                      <a:r>
                        <a:rPr lang="es-MX" sz="900" b="0" i="0" u="none" strike="noStrike" dirty="0">
                          <a:solidFill>
                            <a:srgbClr val="000000"/>
                          </a:solidFill>
                          <a:effectLst/>
                          <a:latin typeface="Calibri" panose="020F0502020204030204" pitchFamily="34" charset="0"/>
                        </a:rPr>
                        <a:t> </a:t>
                      </a:r>
                    </a:p>
                  </a:txBody>
                  <a:tcPr marL="6550" marR="6550" marT="6550" marB="0" anchor="b">
                    <a:lnL>
                      <a:noFill/>
                    </a:lnL>
                    <a:lnR>
                      <a:noFill/>
                    </a:lnR>
                    <a:lnT>
                      <a:noFill/>
                    </a:lnT>
                    <a:lnB>
                      <a:noFill/>
                    </a:lnB>
                    <a:solidFill>
                      <a:srgbClr val="FFFFFF"/>
                    </a:solidFill>
                  </a:tcPr>
                </a:tc>
                <a:tc>
                  <a:txBody>
                    <a:bodyPr/>
                    <a:lstStyle/>
                    <a:p>
                      <a:pPr algn="l" fontAlgn="b"/>
                      <a:r>
                        <a:rPr lang="es-MX" sz="900" b="0" i="0" u="none" strike="noStrike" dirty="0">
                          <a:solidFill>
                            <a:srgbClr val="000000"/>
                          </a:solidFill>
                          <a:effectLst/>
                          <a:latin typeface="Calibri" panose="020F0502020204030204" pitchFamily="34" charset="0"/>
                        </a:rPr>
                        <a:t> </a:t>
                      </a:r>
                    </a:p>
                  </a:txBody>
                  <a:tcPr marL="6550" marR="6550" marT="6550" marB="0" anchor="b">
                    <a:lnL>
                      <a:noFill/>
                    </a:lnL>
                    <a:lnR>
                      <a:noFill/>
                    </a:lnR>
                    <a:lnT w="12700" cap="flat" cmpd="sng" algn="ctr">
                      <a:solidFill>
                        <a:srgbClr val="000000"/>
                      </a:solidFill>
                      <a:prstDash val="solid"/>
                      <a:round/>
                      <a:headEnd type="none" w="med" len="med"/>
                      <a:tailEnd type="none" w="med" len="med"/>
                    </a:lnT>
                    <a:lnB>
                      <a:noFill/>
                    </a:lnB>
                    <a:solidFill>
                      <a:srgbClr val="FFFFFF"/>
                    </a:solidFill>
                  </a:tcPr>
                </a:tc>
                <a:tc>
                  <a:txBody>
                    <a:bodyPr/>
                    <a:lstStyle/>
                    <a:p>
                      <a:pPr algn="l" fontAlgn="b"/>
                      <a:r>
                        <a:rPr lang="es-MX" sz="900" b="0" i="0" u="none" strike="noStrike" dirty="0">
                          <a:solidFill>
                            <a:srgbClr val="000000"/>
                          </a:solidFill>
                          <a:effectLst/>
                          <a:latin typeface="Calibri" panose="020F0502020204030204" pitchFamily="34" charset="0"/>
                        </a:rPr>
                        <a:t> </a:t>
                      </a:r>
                    </a:p>
                  </a:txBody>
                  <a:tcPr marL="6550" marR="6550" marT="6550" marB="0" anchor="b">
                    <a:lnL>
                      <a:noFill/>
                    </a:lnL>
                    <a:lnR>
                      <a:noFill/>
                    </a:lnR>
                    <a:lnT w="12700" cap="flat" cmpd="sng" algn="ctr">
                      <a:solidFill>
                        <a:srgbClr val="000000"/>
                      </a:solidFill>
                      <a:prstDash val="solid"/>
                      <a:round/>
                      <a:headEnd type="none" w="med" len="med"/>
                      <a:tailEnd type="none" w="med" len="med"/>
                    </a:lnT>
                    <a:lnB>
                      <a:noFill/>
                    </a:lnB>
                    <a:solidFill>
                      <a:srgbClr val="FFFFFF"/>
                    </a:solidFill>
                  </a:tcPr>
                </a:tc>
                <a:tc>
                  <a:txBody>
                    <a:bodyPr/>
                    <a:lstStyle/>
                    <a:p>
                      <a:pPr algn="l" fontAlgn="b"/>
                      <a:r>
                        <a:rPr lang="es-MX" sz="900" b="0" i="0" u="none" strike="noStrike" dirty="0">
                          <a:solidFill>
                            <a:srgbClr val="000000"/>
                          </a:solidFill>
                          <a:effectLst/>
                          <a:latin typeface="Calibri" panose="020F0502020204030204" pitchFamily="34" charset="0"/>
                        </a:rPr>
                        <a:t> </a:t>
                      </a:r>
                    </a:p>
                  </a:txBody>
                  <a:tcPr marL="6550" marR="6550" marT="6550" marB="0" anchor="b">
                    <a:lnL>
                      <a:noFill/>
                    </a:lnL>
                    <a:lnR>
                      <a:noFill/>
                    </a:lnR>
                    <a:lnT w="12700" cap="flat" cmpd="sng" algn="ctr">
                      <a:solidFill>
                        <a:srgbClr val="000000"/>
                      </a:solidFill>
                      <a:prstDash val="solid"/>
                      <a:round/>
                      <a:headEnd type="none" w="med" len="med"/>
                      <a:tailEnd type="none" w="med" len="med"/>
                    </a:lnT>
                    <a:lnB>
                      <a:noFill/>
                    </a:lnB>
                    <a:solidFill>
                      <a:srgbClr val="FFFFFF"/>
                    </a:solidFill>
                  </a:tcPr>
                </a:tc>
                <a:extLst>
                  <a:ext uri="{0D108BD9-81ED-4DB2-BD59-A6C34878D82A}">
                    <a16:rowId xmlns="" xmlns:a16="http://schemas.microsoft.com/office/drawing/2014/main" val="1896881818"/>
                  </a:ext>
                </a:extLst>
              </a:tr>
              <a:tr h="144933">
                <a:tc gridSpan="5">
                  <a:txBody>
                    <a:bodyPr/>
                    <a:lstStyle/>
                    <a:p>
                      <a:pPr algn="ctr" fontAlgn="b"/>
                      <a:r>
                        <a:rPr lang="es-MX" sz="900" b="1" i="0" u="none" strike="noStrike" dirty="0">
                          <a:solidFill>
                            <a:srgbClr val="FFFFFF"/>
                          </a:solidFill>
                          <a:effectLst/>
                          <a:latin typeface="Calibri" panose="020F0502020204030204" pitchFamily="34" charset="0"/>
                        </a:rPr>
                        <a:t>Renta Variable FANVIT</a:t>
                      </a:r>
                    </a:p>
                  </a:txBody>
                  <a:tcPr marL="6550" marR="6550" marT="655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00000"/>
                    </a:solidFill>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a:txBody>
                    <a:bodyPr/>
                    <a:lstStyle/>
                    <a:p>
                      <a:pPr algn="l" fontAlgn="b"/>
                      <a:r>
                        <a:rPr lang="es-MX" sz="900" b="0" i="0" u="none" strike="noStrike" dirty="0">
                          <a:solidFill>
                            <a:srgbClr val="000000"/>
                          </a:solidFill>
                          <a:effectLst/>
                          <a:latin typeface="Calibri" panose="020F0502020204030204" pitchFamily="34" charset="0"/>
                        </a:rPr>
                        <a:t> </a:t>
                      </a:r>
                    </a:p>
                  </a:txBody>
                  <a:tcPr marL="6550" marR="6550" marT="6550" marB="0" anchor="b">
                    <a:lnL w="12700" cap="flat" cmpd="sng" algn="ctr">
                      <a:solidFill>
                        <a:srgbClr val="000000"/>
                      </a:solidFill>
                      <a:prstDash val="solid"/>
                      <a:round/>
                      <a:headEnd type="none" w="med" len="med"/>
                      <a:tailEnd type="none" w="med" len="med"/>
                    </a:lnL>
                    <a:lnR>
                      <a:noFill/>
                    </a:lnR>
                    <a:lnT>
                      <a:noFill/>
                    </a:lnT>
                    <a:lnB>
                      <a:noFill/>
                    </a:lnB>
                    <a:solidFill>
                      <a:srgbClr val="FFFFFF"/>
                    </a:solidFill>
                  </a:tcPr>
                </a:tc>
                <a:tc>
                  <a:txBody>
                    <a:bodyPr/>
                    <a:lstStyle/>
                    <a:p>
                      <a:pPr algn="l" fontAlgn="b"/>
                      <a:r>
                        <a:rPr lang="es-MX" sz="900" b="0" i="0" u="none" strike="noStrike" dirty="0">
                          <a:solidFill>
                            <a:srgbClr val="000000"/>
                          </a:solidFill>
                          <a:effectLst/>
                          <a:latin typeface="Calibri" panose="020F0502020204030204" pitchFamily="34" charset="0"/>
                        </a:rPr>
                        <a:t> </a:t>
                      </a:r>
                    </a:p>
                  </a:txBody>
                  <a:tcPr marL="6550" marR="6550" marT="6550" marB="0" anchor="b">
                    <a:lnL>
                      <a:noFill/>
                    </a:lnL>
                    <a:lnR>
                      <a:noFill/>
                    </a:lnR>
                    <a:lnT>
                      <a:noFill/>
                    </a:lnT>
                    <a:lnB>
                      <a:noFill/>
                    </a:lnB>
                    <a:solidFill>
                      <a:srgbClr val="FFFFFF"/>
                    </a:solidFill>
                  </a:tcPr>
                </a:tc>
                <a:tc>
                  <a:txBody>
                    <a:bodyPr/>
                    <a:lstStyle/>
                    <a:p>
                      <a:pPr algn="l" fontAlgn="b"/>
                      <a:r>
                        <a:rPr lang="es-MX" sz="900" b="0" i="0" u="none" strike="noStrike" dirty="0">
                          <a:solidFill>
                            <a:srgbClr val="000000"/>
                          </a:solidFill>
                          <a:effectLst/>
                          <a:latin typeface="Calibri" panose="020F0502020204030204" pitchFamily="34" charset="0"/>
                        </a:rPr>
                        <a:t> </a:t>
                      </a:r>
                    </a:p>
                  </a:txBody>
                  <a:tcPr marL="6550" marR="6550" marT="6550" marB="0" anchor="b">
                    <a:lnL>
                      <a:noFill/>
                    </a:lnL>
                    <a:lnR>
                      <a:noFill/>
                    </a:lnR>
                    <a:lnT>
                      <a:noFill/>
                    </a:lnT>
                    <a:lnB>
                      <a:noFill/>
                    </a:lnB>
                    <a:solidFill>
                      <a:srgbClr val="FFFFFF"/>
                    </a:solidFill>
                  </a:tcPr>
                </a:tc>
                <a:tc>
                  <a:txBody>
                    <a:bodyPr/>
                    <a:lstStyle/>
                    <a:p>
                      <a:pPr algn="l" fontAlgn="b"/>
                      <a:r>
                        <a:rPr lang="es-MX" sz="900" b="0" i="0" u="none" strike="noStrike" dirty="0">
                          <a:solidFill>
                            <a:srgbClr val="000000"/>
                          </a:solidFill>
                          <a:effectLst/>
                          <a:latin typeface="Calibri" panose="020F0502020204030204" pitchFamily="34" charset="0"/>
                        </a:rPr>
                        <a:t> </a:t>
                      </a:r>
                    </a:p>
                  </a:txBody>
                  <a:tcPr marL="6550" marR="6550" marT="6550" marB="0" anchor="b">
                    <a:lnL>
                      <a:noFill/>
                    </a:lnL>
                    <a:lnR>
                      <a:noFill/>
                    </a:lnR>
                    <a:lnT>
                      <a:noFill/>
                    </a:lnT>
                    <a:lnB>
                      <a:noFill/>
                    </a:lnB>
                    <a:solidFill>
                      <a:srgbClr val="FFFFFF"/>
                    </a:solidFill>
                  </a:tcPr>
                </a:tc>
                <a:extLst>
                  <a:ext uri="{0D108BD9-81ED-4DB2-BD59-A6C34878D82A}">
                    <a16:rowId xmlns="" xmlns:a16="http://schemas.microsoft.com/office/drawing/2014/main" val="3564877743"/>
                  </a:ext>
                </a:extLst>
              </a:tr>
              <a:tr h="152180">
                <a:tc>
                  <a:txBody>
                    <a:bodyPr/>
                    <a:lstStyle/>
                    <a:p>
                      <a:pPr algn="ctr" fontAlgn="b"/>
                      <a:r>
                        <a:rPr lang="es-MX" sz="900" b="1" i="0" u="none" strike="noStrike" dirty="0">
                          <a:solidFill>
                            <a:srgbClr val="FFFFFF"/>
                          </a:solidFill>
                          <a:effectLst/>
                          <a:latin typeface="Calibri" panose="020F0502020204030204" pitchFamily="34" charset="0"/>
                        </a:rPr>
                        <a:t> </a:t>
                      </a:r>
                    </a:p>
                  </a:txBody>
                  <a:tcPr marL="6550" marR="6550" marT="6550" marB="0" anchor="b">
                    <a:lnL w="1270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00000"/>
                    </a:solidFill>
                  </a:tcPr>
                </a:tc>
                <a:tc>
                  <a:txBody>
                    <a:bodyPr/>
                    <a:lstStyle/>
                    <a:p>
                      <a:pPr algn="ctr" fontAlgn="b"/>
                      <a:r>
                        <a:rPr lang="es-MX" sz="900" b="1" i="0" u="none" strike="noStrike" dirty="0">
                          <a:solidFill>
                            <a:srgbClr val="FFFFFF"/>
                          </a:solidFill>
                          <a:effectLst/>
                          <a:latin typeface="Calibri" panose="020F0502020204030204" pitchFamily="34" charset="0"/>
                        </a:rPr>
                        <a:t> </a:t>
                      </a:r>
                    </a:p>
                  </a:txBody>
                  <a:tcPr marL="6550" marR="6550" marT="6550" marB="0" anchor="b">
                    <a:lnL>
                      <a:noFill/>
                    </a:lnL>
                    <a:lnR>
                      <a:noFill/>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00000"/>
                    </a:solidFill>
                  </a:tcPr>
                </a:tc>
                <a:tc>
                  <a:txBody>
                    <a:bodyPr/>
                    <a:lstStyle/>
                    <a:p>
                      <a:pPr algn="ctr" fontAlgn="b"/>
                      <a:r>
                        <a:rPr lang="es-MX" sz="900" b="1" i="0" u="none" strike="noStrike" dirty="0">
                          <a:solidFill>
                            <a:srgbClr val="FFFFFF"/>
                          </a:solidFill>
                          <a:effectLst/>
                          <a:latin typeface="Calibri" panose="020F0502020204030204" pitchFamily="34" charset="0"/>
                        </a:rPr>
                        <a:t>Monto (mdp)</a:t>
                      </a:r>
                    </a:p>
                  </a:txBody>
                  <a:tcPr marL="6550" marR="6550" marT="6550" marB="0" anchor="b">
                    <a:lnL>
                      <a:noFill/>
                    </a:lnL>
                    <a:lnR>
                      <a:noFill/>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00000"/>
                    </a:solidFill>
                  </a:tcPr>
                </a:tc>
                <a:tc>
                  <a:txBody>
                    <a:bodyPr/>
                    <a:lstStyle/>
                    <a:p>
                      <a:pPr algn="ctr" fontAlgn="b"/>
                      <a:r>
                        <a:rPr lang="es-MX" sz="900" b="1" i="0" u="none" strike="noStrike" dirty="0">
                          <a:solidFill>
                            <a:srgbClr val="FFFFFF"/>
                          </a:solidFill>
                          <a:effectLst/>
                          <a:latin typeface="Calibri" panose="020F0502020204030204" pitchFamily="34" charset="0"/>
                        </a:rPr>
                        <a:t>% Portafolio</a:t>
                      </a:r>
                    </a:p>
                  </a:txBody>
                  <a:tcPr marL="6550" marR="6550" marT="6550" marB="0" anchor="b">
                    <a:lnL>
                      <a:noFill/>
                    </a:lnL>
                    <a:lnR>
                      <a:noFill/>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00000"/>
                    </a:solidFill>
                  </a:tcPr>
                </a:tc>
                <a:tc>
                  <a:txBody>
                    <a:bodyPr/>
                    <a:lstStyle/>
                    <a:p>
                      <a:pPr algn="ctr" fontAlgn="b"/>
                      <a:r>
                        <a:rPr lang="es-MX" sz="900" b="1" i="0" u="none" strike="noStrike" dirty="0">
                          <a:solidFill>
                            <a:srgbClr val="FFFFFF"/>
                          </a:solidFill>
                          <a:effectLst/>
                          <a:latin typeface="Calibri" panose="020F0502020204030204" pitchFamily="34" charset="0"/>
                        </a:rPr>
                        <a:t>% RV</a:t>
                      </a:r>
                    </a:p>
                  </a:txBody>
                  <a:tcPr marL="6550" marR="6550" marT="6550" marB="0" anchor="b">
                    <a:lnL>
                      <a:noFill/>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00000"/>
                    </a:solidFill>
                  </a:tcPr>
                </a:tc>
                <a:tc>
                  <a:txBody>
                    <a:bodyPr/>
                    <a:lstStyle/>
                    <a:p>
                      <a:pPr algn="l" fontAlgn="b"/>
                      <a:r>
                        <a:rPr lang="es-MX" sz="900" b="0" i="0" u="none" strike="noStrike" dirty="0">
                          <a:solidFill>
                            <a:srgbClr val="000000"/>
                          </a:solidFill>
                          <a:effectLst/>
                          <a:latin typeface="Calibri" panose="020F0502020204030204" pitchFamily="34" charset="0"/>
                        </a:rPr>
                        <a:t> </a:t>
                      </a:r>
                    </a:p>
                  </a:txBody>
                  <a:tcPr marL="6550" marR="6550" marT="6550" marB="0" anchor="b">
                    <a:lnL w="12700" cap="flat" cmpd="sng" algn="ctr">
                      <a:solidFill>
                        <a:srgbClr val="000000"/>
                      </a:solidFill>
                      <a:prstDash val="solid"/>
                      <a:round/>
                      <a:headEnd type="none" w="med" len="med"/>
                      <a:tailEnd type="none" w="med" len="med"/>
                    </a:lnL>
                    <a:lnR>
                      <a:noFill/>
                    </a:lnR>
                    <a:lnT>
                      <a:noFill/>
                    </a:lnT>
                    <a:lnB>
                      <a:noFill/>
                    </a:lnB>
                    <a:solidFill>
                      <a:srgbClr val="FFFFFF"/>
                    </a:solidFill>
                  </a:tcPr>
                </a:tc>
                <a:tc>
                  <a:txBody>
                    <a:bodyPr/>
                    <a:lstStyle/>
                    <a:p>
                      <a:pPr algn="l" fontAlgn="b"/>
                      <a:r>
                        <a:rPr lang="es-MX" sz="900" b="0" i="0" u="none" strike="noStrike" dirty="0">
                          <a:solidFill>
                            <a:srgbClr val="000000"/>
                          </a:solidFill>
                          <a:effectLst/>
                          <a:latin typeface="Calibri" panose="020F0502020204030204" pitchFamily="34" charset="0"/>
                        </a:rPr>
                        <a:t> </a:t>
                      </a:r>
                    </a:p>
                  </a:txBody>
                  <a:tcPr marL="6550" marR="6550" marT="6550" marB="0" anchor="b">
                    <a:lnL>
                      <a:noFill/>
                    </a:lnL>
                    <a:lnR>
                      <a:noFill/>
                    </a:lnR>
                    <a:lnT>
                      <a:noFill/>
                    </a:lnT>
                    <a:lnB>
                      <a:noFill/>
                    </a:lnB>
                    <a:solidFill>
                      <a:srgbClr val="FFFFFF"/>
                    </a:solidFill>
                  </a:tcPr>
                </a:tc>
                <a:tc>
                  <a:txBody>
                    <a:bodyPr/>
                    <a:lstStyle/>
                    <a:p>
                      <a:pPr algn="l" fontAlgn="b"/>
                      <a:r>
                        <a:rPr lang="es-MX" sz="900" b="0" i="0" u="none" strike="noStrike" dirty="0">
                          <a:solidFill>
                            <a:srgbClr val="000000"/>
                          </a:solidFill>
                          <a:effectLst/>
                          <a:latin typeface="Calibri" panose="020F0502020204030204" pitchFamily="34" charset="0"/>
                        </a:rPr>
                        <a:t> </a:t>
                      </a:r>
                    </a:p>
                  </a:txBody>
                  <a:tcPr marL="6550" marR="6550" marT="6550" marB="0" anchor="b">
                    <a:lnL>
                      <a:noFill/>
                    </a:lnL>
                    <a:lnR>
                      <a:noFill/>
                    </a:lnR>
                    <a:lnT>
                      <a:noFill/>
                    </a:lnT>
                    <a:lnB>
                      <a:noFill/>
                    </a:lnB>
                    <a:solidFill>
                      <a:srgbClr val="FFFFFF"/>
                    </a:solidFill>
                  </a:tcPr>
                </a:tc>
                <a:tc>
                  <a:txBody>
                    <a:bodyPr/>
                    <a:lstStyle/>
                    <a:p>
                      <a:pPr algn="l" fontAlgn="b"/>
                      <a:r>
                        <a:rPr lang="es-MX" sz="900" b="0" i="0" u="none" strike="noStrike" dirty="0">
                          <a:solidFill>
                            <a:srgbClr val="000000"/>
                          </a:solidFill>
                          <a:effectLst/>
                          <a:latin typeface="Calibri" panose="020F0502020204030204" pitchFamily="34" charset="0"/>
                        </a:rPr>
                        <a:t> </a:t>
                      </a:r>
                    </a:p>
                  </a:txBody>
                  <a:tcPr marL="6550" marR="6550" marT="6550" marB="0" anchor="b">
                    <a:lnL>
                      <a:noFill/>
                    </a:lnL>
                    <a:lnR>
                      <a:noFill/>
                    </a:lnR>
                    <a:lnT>
                      <a:noFill/>
                    </a:lnT>
                    <a:lnB>
                      <a:noFill/>
                    </a:lnB>
                    <a:solidFill>
                      <a:srgbClr val="FFFFFF"/>
                    </a:solidFill>
                  </a:tcPr>
                </a:tc>
                <a:extLst>
                  <a:ext uri="{0D108BD9-81ED-4DB2-BD59-A6C34878D82A}">
                    <a16:rowId xmlns="" xmlns:a16="http://schemas.microsoft.com/office/drawing/2014/main" val="805990217"/>
                  </a:ext>
                </a:extLst>
              </a:tr>
              <a:tr h="152180">
                <a:tc>
                  <a:txBody>
                    <a:bodyPr/>
                    <a:lstStyle/>
                    <a:p>
                      <a:pPr algn="ctr" fontAlgn="b"/>
                      <a:r>
                        <a:rPr lang="es-MX" sz="900" b="1" i="0" u="none" strike="noStrike" dirty="0">
                          <a:solidFill>
                            <a:srgbClr val="000000"/>
                          </a:solidFill>
                          <a:effectLst/>
                          <a:latin typeface="Calibri" panose="020F0502020204030204" pitchFamily="34" charset="0"/>
                        </a:rPr>
                        <a:t>Total</a:t>
                      </a:r>
                    </a:p>
                  </a:txBody>
                  <a:tcPr marL="6550" marR="6550" marT="6550" marB="0" anchor="b">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F2F2"/>
                    </a:solidFill>
                  </a:tcPr>
                </a:tc>
                <a:tc>
                  <a:txBody>
                    <a:bodyPr/>
                    <a:lstStyle/>
                    <a:p>
                      <a:pPr algn="l" fontAlgn="b"/>
                      <a:r>
                        <a:rPr lang="es-MX" sz="900" b="1" i="0" u="none" strike="noStrike" dirty="0">
                          <a:solidFill>
                            <a:srgbClr val="000000"/>
                          </a:solidFill>
                          <a:effectLst/>
                          <a:latin typeface="Calibri" panose="020F0502020204030204" pitchFamily="34" charset="0"/>
                        </a:rPr>
                        <a:t> </a:t>
                      </a:r>
                    </a:p>
                  </a:txBody>
                  <a:tcPr marL="6550" marR="6550" marT="6550"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F2F2"/>
                    </a:solidFill>
                  </a:tcPr>
                </a:tc>
                <a:tc>
                  <a:txBody>
                    <a:bodyPr/>
                    <a:lstStyle/>
                    <a:p>
                      <a:pPr algn="ctr" fontAlgn="b"/>
                      <a:r>
                        <a:rPr lang="es-MX" sz="900" b="1" i="0" u="none" strike="noStrike" dirty="0">
                          <a:solidFill>
                            <a:srgbClr val="000000"/>
                          </a:solidFill>
                          <a:effectLst/>
                          <a:latin typeface="Calibri" panose="020F0502020204030204" pitchFamily="34" charset="0"/>
                        </a:rPr>
                        <a:t>9,548</a:t>
                      </a:r>
                    </a:p>
                  </a:txBody>
                  <a:tcPr marL="6550" marR="6550" marT="6550"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F2F2"/>
                    </a:solidFill>
                  </a:tcPr>
                </a:tc>
                <a:tc>
                  <a:txBody>
                    <a:bodyPr/>
                    <a:lstStyle/>
                    <a:p>
                      <a:pPr algn="ctr" fontAlgn="b"/>
                      <a:r>
                        <a:rPr lang="es-MX" sz="900" b="1" i="0" u="none" strike="noStrike" dirty="0">
                          <a:solidFill>
                            <a:srgbClr val="000000"/>
                          </a:solidFill>
                          <a:effectLst/>
                          <a:latin typeface="Calibri" panose="020F0502020204030204" pitchFamily="34" charset="0"/>
                        </a:rPr>
                        <a:t>7.6%</a:t>
                      </a:r>
                    </a:p>
                  </a:txBody>
                  <a:tcPr marL="6550" marR="6550" marT="6550"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F2F2"/>
                    </a:solidFill>
                  </a:tcPr>
                </a:tc>
                <a:tc>
                  <a:txBody>
                    <a:bodyPr/>
                    <a:lstStyle/>
                    <a:p>
                      <a:pPr algn="ctr" fontAlgn="b"/>
                      <a:r>
                        <a:rPr lang="es-MX" sz="900" b="1" i="0" u="none" strike="noStrike" dirty="0">
                          <a:solidFill>
                            <a:srgbClr val="000000"/>
                          </a:solidFill>
                          <a:effectLst/>
                          <a:latin typeface="Calibri" panose="020F0502020204030204" pitchFamily="34" charset="0"/>
                        </a:rPr>
                        <a:t>100.0%</a:t>
                      </a:r>
                    </a:p>
                  </a:txBody>
                  <a:tcPr marL="6550" marR="6550" marT="6550" marB="0" anchor="b">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F2F2"/>
                    </a:solidFill>
                  </a:tcPr>
                </a:tc>
                <a:tc>
                  <a:txBody>
                    <a:bodyPr/>
                    <a:lstStyle/>
                    <a:p>
                      <a:pPr algn="l" fontAlgn="b"/>
                      <a:r>
                        <a:rPr lang="es-MX" sz="900" b="0" i="0" u="none" strike="noStrike" dirty="0">
                          <a:solidFill>
                            <a:srgbClr val="000000"/>
                          </a:solidFill>
                          <a:effectLst/>
                          <a:latin typeface="Calibri" panose="020F0502020204030204" pitchFamily="34" charset="0"/>
                        </a:rPr>
                        <a:t> </a:t>
                      </a:r>
                    </a:p>
                  </a:txBody>
                  <a:tcPr marL="6550" marR="6550" marT="6550" marB="0" anchor="b">
                    <a:lnL w="12700" cap="flat" cmpd="sng" algn="ctr">
                      <a:solidFill>
                        <a:srgbClr val="000000"/>
                      </a:solidFill>
                      <a:prstDash val="solid"/>
                      <a:round/>
                      <a:headEnd type="none" w="med" len="med"/>
                      <a:tailEnd type="none" w="med" len="med"/>
                    </a:lnL>
                    <a:lnR>
                      <a:noFill/>
                    </a:lnR>
                    <a:lnT>
                      <a:noFill/>
                    </a:lnT>
                    <a:lnB>
                      <a:noFill/>
                    </a:lnB>
                    <a:solidFill>
                      <a:srgbClr val="FFFFFF"/>
                    </a:solidFill>
                  </a:tcPr>
                </a:tc>
                <a:tc>
                  <a:txBody>
                    <a:bodyPr/>
                    <a:lstStyle/>
                    <a:p>
                      <a:pPr algn="l" fontAlgn="b"/>
                      <a:r>
                        <a:rPr lang="es-MX" sz="900" b="0" i="0" u="none" strike="noStrike" dirty="0">
                          <a:solidFill>
                            <a:srgbClr val="000000"/>
                          </a:solidFill>
                          <a:effectLst/>
                          <a:latin typeface="Calibri" panose="020F0502020204030204" pitchFamily="34" charset="0"/>
                        </a:rPr>
                        <a:t> </a:t>
                      </a:r>
                    </a:p>
                  </a:txBody>
                  <a:tcPr marL="6550" marR="6550" marT="6550" marB="0" anchor="b">
                    <a:lnL>
                      <a:noFill/>
                    </a:lnL>
                    <a:lnR>
                      <a:noFill/>
                    </a:lnR>
                    <a:lnT>
                      <a:noFill/>
                    </a:lnT>
                    <a:lnB>
                      <a:noFill/>
                    </a:lnB>
                    <a:solidFill>
                      <a:srgbClr val="FFFFFF"/>
                    </a:solidFill>
                  </a:tcPr>
                </a:tc>
                <a:tc>
                  <a:txBody>
                    <a:bodyPr/>
                    <a:lstStyle/>
                    <a:p>
                      <a:pPr algn="l" fontAlgn="b"/>
                      <a:r>
                        <a:rPr lang="es-MX" sz="900" b="0" i="0" u="none" strike="noStrike" dirty="0">
                          <a:solidFill>
                            <a:srgbClr val="000000"/>
                          </a:solidFill>
                          <a:effectLst/>
                          <a:latin typeface="Calibri" panose="020F0502020204030204" pitchFamily="34" charset="0"/>
                        </a:rPr>
                        <a:t> </a:t>
                      </a:r>
                    </a:p>
                  </a:txBody>
                  <a:tcPr marL="6550" marR="6550" marT="6550" marB="0" anchor="b">
                    <a:lnL>
                      <a:noFill/>
                    </a:lnL>
                    <a:lnR>
                      <a:noFill/>
                    </a:lnR>
                    <a:lnT>
                      <a:noFill/>
                    </a:lnT>
                    <a:lnB>
                      <a:noFill/>
                    </a:lnB>
                    <a:solidFill>
                      <a:srgbClr val="FFFFFF"/>
                    </a:solidFill>
                  </a:tcPr>
                </a:tc>
                <a:tc>
                  <a:txBody>
                    <a:bodyPr/>
                    <a:lstStyle/>
                    <a:p>
                      <a:pPr algn="l" fontAlgn="b"/>
                      <a:r>
                        <a:rPr lang="es-MX" sz="900" b="0" i="0" u="none" strike="noStrike" dirty="0">
                          <a:solidFill>
                            <a:srgbClr val="000000"/>
                          </a:solidFill>
                          <a:effectLst/>
                          <a:latin typeface="Calibri" panose="020F0502020204030204" pitchFamily="34" charset="0"/>
                        </a:rPr>
                        <a:t> </a:t>
                      </a:r>
                    </a:p>
                  </a:txBody>
                  <a:tcPr marL="6550" marR="6550" marT="6550" marB="0" anchor="b">
                    <a:lnL>
                      <a:noFill/>
                    </a:lnL>
                    <a:lnR>
                      <a:noFill/>
                    </a:lnR>
                    <a:lnT>
                      <a:noFill/>
                    </a:lnT>
                    <a:lnB>
                      <a:noFill/>
                    </a:lnB>
                    <a:solidFill>
                      <a:srgbClr val="FFFFFF"/>
                    </a:solidFill>
                  </a:tcPr>
                </a:tc>
                <a:extLst>
                  <a:ext uri="{0D108BD9-81ED-4DB2-BD59-A6C34878D82A}">
                    <a16:rowId xmlns="" xmlns:a16="http://schemas.microsoft.com/office/drawing/2014/main" val="4205785160"/>
                  </a:ext>
                </a:extLst>
              </a:tr>
            </a:tbl>
          </a:graphicData>
        </a:graphic>
      </p:graphicFrame>
    </p:spTree>
    <p:extLst>
      <p:ext uri="{BB962C8B-B14F-4D97-AF65-F5344CB8AC3E}">
        <p14:creationId xmlns:p14="http://schemas.microsoft.com/office/powerpoint/2010/main" val="1140837933"/>
      </p:ext>
    </p:extLst>
  </p:cSld>
  <p:clrMapOvr>
    <a:masterClrMapping/>
  </p:clrMapOvr>
  <p:timing>
    <p:tnLst>
      <p:par>
        <p:cTn id="1" dur="indefinite" restart="never" nodeType="tmRoot"/>
      </p:par>
    </p:tnLst>
  </p:timing>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3"/>
          <p:cNvSpPr>
            <a:spLocks noGrp="1"/>
          </p:cNvSpPr>
          <p:nvPr>
            <p:ph type="title"/>
          </p:nvPr>
        </p:nvSpPr>
        <p:spPr>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r>
              <a:rPr lang="es-MX" sz="2000" b="1" dirty="0" smtClean="0">
                <a:latin typeface="Century Gothic" panose="020B0502020202020204" pitchFamily="34" charset="0"/>
              </a:rPr>
              <a:t>Renta </a:t>
            </a:r>
            <a:r>
              <a:rPr lang="es-MX" sz="2000" b="1" dirty="0">
                <a:latin typeface="Century Gothic" panose="020B0502020202020204" pitchFamily="34" charset="0"/>
              </a:rPr>
              <a:t>Variable FANVIT</a:t>
            </a:r>
          </a:p>
        </p:txBody>
      </p:sp>
      <p:sp>
        <p:nvSpPr>
          <p:cNvPr id="6" name="CuadroTexto 5"/>
          <p:cNvSpPr txBox="1"/>
          <p:nvPr/>
        </p:nvSpPr>
        <p:spPr>
          <a:xfrm>
            <a:off x="457200" y="1536102"/>
            <a:ext cx="8262106" cy="3693319"/>
          </a:xfrm>
          <a:prstGeom prst="rect">
            <a:avLst/>
          </a:prstGeom>
          <a:noFill/>
        </p:spPr>
        <p:txBody>
          <a:bodyPr wrap="square" rtlCol="0">
            <a:spAutoFit/>
          </a:bodyPr>
          <a:lstStyle/>
          <a:p>
            <a:pPr marL="285750" indent="-285750" algn="just">
              <a:lnSpc>
                <a:spcPct val="150000"/>
              </a:lnSpc>
              <a:buClr>
                <a:srgbClr val="C00000"/>
              </a:buClr>
              <a:buFont typeface="Arial" panose="020B0604020202020204" pitchFamily="34" charset="0"/>
              <a:buChar char="•"/>
            </a:pPr>
            <a:r>
              <a:rPr lang="es-MX" sz="1200" dirty="0">
                <a:latin typeface="Century Gothic" panose="020B0502020202020204" pitchFamily="34" charset="0"/>
              </a:rPr>
              <a:t>La exposición en </a:t>
            </a:r>
            <a:r>
              <a:rPr lang="es-MX" sz="1200" b="1" dirty="0">
                <a:latin typeface="Century Gothic" panose="020B0502020202020204" pitchFamily="34" charset="0"/>
              </a:rPr>
              <a:t>renta variable</a:t>
            </a:r>
            <a:r>
              <a:rPr lang="es-MX" sz="1200" dirty="0">
                <a:latin typeface="Century Gothic" panose="020B0502020202020204" pitchFamily="34" charset="0"/>
              </a:rPr>
              <a:t> del FANVIT es de </a:t>
            </a:r>
            <a:r>
              <a:rPr lang="es-MX" sz="1200" b="1" dirty="0">
                <a:latin typeface="Century Gothic" panose="020B0502020202020204" pitchFamily="34" charset="0"/>
              </a:rPr>
              <a:t>$9,548 mpd </a:t>
            </a:r>
            <a:r>
              <a:rPr lang="es-MX" sz="1200" dirty="0">
                <a:latin typeface="Century Gothic" panose="020B0502020202020204" pitchFamily="34" charset="0"/>
              </a:rPr>
              <a:t>(</a:t>
            </a:r>
            <a:r>
              <a:rPr lang="es-MX" sz="1200" b="1" dirty="0">
                <a:latin typeface="Century Gothic" panose="020B0502020202020204" pitchFamily="34" charset="0"/>
              </a:rPr>
              <a:t>7.6%</a:t>
            </a:r>
            <a:r>
              <a:rPr lang="es-MX" sz="1200" dirty="0">
                <a:latin typeface="Century Gothic" panose="020B0502020202020204" pitchFamily="34" charset="0"/>
              </a:rPr>
              <a:t> del total de la cartera), distribuida en </a:t>
            </a:r>
            <a:r>
              <a:rPr lang="es-MX" sz="1200" b="1" dirty="0">
                <a:latin typeface="Century Gothic" panose="020B0502020202020204" pitchFamily="34" charset="0"/>
              </a:rPr>
              <a:t>9 ETF´s</a:t>
            </a:r>
            <a:r>
              <a:rPr lang="es-MX" sz="1200" dirty="0">
                <a:latin typeface="Century Gothic" panose="020B0502020202020204" pitchFamily="34" charset="0"/>
              </a:rPr>
              <a:t>, </a:t>
            </a:r>
            <a:r>
              <a:rPr lang="es-MX" sz="1200" b="1" dirty="0">
                <a:latin typeface="Century Gothic" panose="020B0502020202020204" pitchFamily="34" charset="0"/>
              </a:rPr>
              <a:t>14 bonos bancarios estructurados </a:t>
            </a:r>
            <a:r>
              <a:rPr lang="es-MX" sz="1200" dirty="0">
                <a:latin typeface="Century Gothic" panose="020B0502020202020204" pitchFamily="34" charset="0"/>
              </a:rPr>
              <a:t>y </a:t>
            </a:r>
            <a:r>
              <a:rPr lang="es-MX" sz="1200" b="1" dirty="0">
                <a:latin typeface="Century Gothic" panose="020B0502020202020204" pitchFamily="34" charset="0"/>
              </a:rPr>
              <a:t>1 bono convertible</a:t>
            </a:r>
            <a:r>
              <a:rPr lang="es-MX" sz="1200" dirty="0">
                <a:latin typeface="Century Gothic" panose="020B0502020202020204" pitchFamily="34" charset="0"/>
              </a:rPr>
              <a:t>. </a:t>
            </a:r>
          </a:p>
          <a:p>
            <a:pPr marL="285750" indent="-285750" algn="just">
              <a:lnSpc>
                <a:spcPct val="150000"/>
              </a:lnSpc>
              <a:buClr>
                <a:srgbClr val="C00000"/>
              </a:buClr>
              <a:buFont typeface="Arial" panose="020B0604020202020204" pitchFamily="34" charset="0"/>
              <a:buChar char="•"/>
            </a:pPr>
            <a:endParaRPr lang="es-MX" sz="1200" dirty="0">
              <a:latin typeface="Century Gothic" panose="020B0502020202020204" pitchFamily="34" charset="0"/>
            </a:endParaRPr>
          </a:p>
          <a:p>
            <a:pPr marL="285750" indent="-285750" algn="just">
              <a:lnSpc>
                <a:spcPct val="150000"/>
              </a:lnSpc>
              <a:buClr>
                <a:srgbClr val="C00000"/>
              </a:buClr>
              <a:buFont typeface="Arial" panose="020B0604020202020204" pitchFamily="34" charset="0"/>
              <a:buChar char="•"/>
            </a:pPr>
            <a:r>
              <a:rPr lang="es-MX" sz="1200" dirty="0">
                <a:latin typeface="Century Gothic" panose="020B0502020202020204" pitchFamily="34" charset="0"/>
              </a:rPr>
              <a:t>Del monto anterior </a:t>
            </a:r>
            <a:r>
              <a:rPr lang="es-MX" sz="1200" b="1" dirty="0">
                <a:latin typeface="Century Gothic" panose="020B0502020202020204" pitchFamily="34" charset="0"/>
              </a:rPr>
              <a:t>$2,982 mdp </a:t>
            </a:r>
            <a:r>
              <a:rPr lang="es-MX" sz="1200" dirty="0">
                <a:latin typeface="Century Gothic" panose="020B0502020202020204" pitchFamily="34" charset="0"/>
              </a:rPr>
              <a:t>corresponde a </a:t>
            </a:r>
            <a:r>
              <a:rPr lang="es-MX" sz="1200" b="1" dirty="0">
                <a:latin typeface="Century Gothic" panose="020B0502020202020204" pitchFamily="34" charset="0"/>
              </a:rPr>
              <a:t>renta variable nacional </a:t>
            </a:r>
            <a:r>
              <a:rPr lang="es-MX" sz="1200" dirty="0">
                <a:latin typeface="Century Gothic" panose="020B0502020202020204" pitchFamily="34" charset="0"/>
              </a:rPr>
              <a:t>(</a:t>
            </a:r>
            <a:r>
              <a:rPr lang="es-MX" sz="1200" b="1" dirty="0">
                <a:latin typeface="Century Gothic" panose="020B0502020202020204" pitchFamily="34" charset="0"/>
              </a:rPr>
              <a:t>31.2%</a:t>
            </a:r>
            <a:r>
              <a:rPr lang="es-MX" sz="1200" dirty="0">
                <a:latin typeface="Century Gothic" panose="020B0502020202020204" pitchFamily="34" charset="0"/>
              </a:rPr>
              <a:t> del total de renta variable) y </a:t>
            </a:r>
            <a:r>
              <a:rPr lang="es-MX" sz="1200" b="1" dirty="0">
                <a:latin typeface="Century Gothic" panose="020B0502020202020204" pitchFamily="34" charset="0"/>
              </a:rPr>
              <a:t>$6,566 mdp </a:t>
            </a:r>
            <a:r>
              <a:rPr lang="es-MX" sz="1200" dirty="0">
                <a:latin typeface="Century Gothic" panose="020B0502020202020204" pitchFamily="34" charset="0"/>
              </a:rPr>
              <a:t>en </a:t>
            </a:r>
            <a:r>
              <a:rPr lang="es-MX" sz="1200" b="1" dirty="0">
                <a:latin typeface="Century Gothic" panose="020B0502020202020204" pitchFamily="34" charset="0"/>
              </a:rPr>
              <a:t>renta variable internacional </a:t>
            </a:r>
            <a:r>
              <a:rPr lang="es-MX" sz="1200" dirty="0">
                <a:latin typeface="Century Gothic" panose="020B0502020202020204" pitchFamily="34" charset="0"/>
              </a:rPr>
              <a:t>(</a:t>
            </a:r>
            <a:r>
              <a:rPr lang="es-MX" sz="1200" b="1" dirty="0" smtClean="0">
                <a:latin typeface="Century Gothic" panose="020B0502020202020204" pitchFamily="34" charset="0"/>
              </a:rPr>
              <a:t>68.8</a:t>
            </a:r>
            <a:r>
              <a:rPr lang="es-MX" sz="1200" b="1" dirty="0">
                <a:latin typeface="Century Gothic" panose="020B0502020202020204" pitchFamily="34" charset="0"/>
              </a:rPr>
              <a:t>%</a:t>
            </a:r>
            <a:r>
              <a:rPr lang="es-MX" sz="1200" dirty="0">
                <a:latin typeface="Century Gothic" panose="020B0502020202020204" pitchFamily="34" charset="0"/>
              </a:rPr>
              <a:t> del total de renta variable).</a:t>
            </a:r>
          </a:p>
          <a:p>
            <a:pPr marL="285750" indent="-285750" algn="just">
              <a:lnSpc>
                <a:spcPct val="150000"/>
              </a:lnSpc>
              <a:buClr>
                <a:srgbClr val="C00000"/>
              </a:buClr>
              <a:buFont typeface="Arial" panose="020B0604020202020204" pitchFamily="34" charset="0"/>
              <a:buChar char="•"/>
            </a:pPr>
            <a:endParaRPr lang="es-MX" sz="1200" dirty="0">
              <a:latin typeface="Century Gothic" panose="020B0502020202020204" pitchFamily="34" charset="0"/>
            </a:endParaRPr>
          </a:p>
          <a:p>
            <a:pPr marL="285750" indent="-285750" algn="just">
              <a:lnSpc>
                <a:spcPct val="150000"/>
              </a:lnSpc>
              <a:buClr>
                <a:srgbClr val="C00000"/>
              </a:buClr>
              <a:buFont typeface="Arial" panose="020B0604020202020204" pitchFamily="34" charset="0"/>
              <a:buChar char="•"/>
            </a:pPr>
            <a:r>
              <a:rPr lang="es-MX" sz="1200" dirty="0">
                <a:latin typeface="Century Gothic" panose="020B0502020202020204" pitchFamily="34" charset="0"/>
              </a:rPr>
              <a:t>Renta variable internacional esta compuesto por </a:t>
            </a:r>
            <a:r>
              <a:rPr lang="es-MX" sz="1200" b="1" dirty="0">
                <a:latin typeface="Century Gothic" panose="020B0502020202020204" pitchFamily="34" charset="0"/>
              </a:rPr>
              <a:t>$2,318 mdp </a:t>
            </a:r>
            <a:r>
              <a:rPr lang="es-MX" sz="1200" dirty="0">
                <a:latin typeface="Century Gothic" panose="020B0502020202020204" pitchFamily="34" charset="0"/>
              </a:rPr>
              <a:t>en </a:t>
            </a:r>
            <a:r>
              <a:rPr lang="es-MX" sz="1200" b="1" dirty="0">
                <a:latin typeface="Century Gothic" panose="020B0502020202020204" pitchFamily="34" charset="0"/>
              </a:rPr>
              <a:t>Estados Unidos </a:t>
            </a:r>
            <a:r>
              <a:rPr lang="es-MX" sz="1200" dirty="0">
                <a:latin typeface="Century Gothic" panose="020B0502020202020204" pitchFamily="34" charset="0"/>
              </a:rPr>
              <a:t>(35.3% del total de renta variable internacional),</a:t>
            </a:r>
            <a:r>
              <a:rPr lang="es-MX" sz="1200" b="1" dirty="0">
                <a:latin typeface="Century Gothic" panose="020B0502020202020204" pitchFamily="34" charset="0"/>
              </a:rPr>
              <a:t> $2,554 mpd</a:t>
            </a:r>
            <a:r>
              <a:rPr lang="es-MX" sz="1200" dirty="0">
                <a:latin typeface="Century Gothic" panose="020B0502020202020204" pitchFamily="34" charset="0"/>
              </a:rPr>
              <a:t> en </a:t>
            </a:r>
            <a:r>
              <a:rPr lang="es-MX" sz="1200" b="1" dirty="0">
                <a:latin typeface="Century Gothic" panose="020B0502020202020204" pitchFamily="34" charset="0"/>
              </a:rPr>
              <a:t>Europa</a:t>
            </a:r>
            <a:r>
              <a:rPr lang="es-MX" sz="1200" dirty="0">
                <a:latin typeface="Century Gothic" panose="020B0502020202020204" pitchFamily="34" charset="0"/>
              </a:rPr>
              <a:t> (38.9% del total de renta variable internacional), </a:t>
            </a:r>
            <a:r>
              <a:rPr lang="es-MX" sz="1200" b="1" dirty="0">
                <a:latin typeface="Century Gothic" panose="020B0502020202020204" pitchFamily="34" charset="0"/>
              </a:rPr>
              <a:t>$1,674 mdp </a:t>
            </a:r>
            <a:r>
              <a:rPr lang="es-MX" sz="1200" dirty="0">
                <a:latin typeface="Century Gothic" panose="020B0502020202020204" pitchFamily="34" charset="0"/>
              </a:rPr>
              <a:t>en </a:t>
            </a:r>
            <a:r>
              <a:rPr lang="es-MX" sz="1200" b="1" dirty="0">
                <a:latin typeface="Century Gothic" panose="020B0502020202020204" pitchFamily="34" charset="0"/>
              </a:rPr>
              <a:t>Asia </a:t>
            </a:r>
            <a:r>
              <a:rPr lang="es-MX" sz="1200" dirty="0">
                <a:latin typeface="Century Gothic" panose="020B0502020202020204" pitchFamily="34" charset="0"/>
              </a:rPr>
              <a:t>(25.5% del total de renta variable internacional) y </a:t>
            </a:r>
            <a:r>
              <a:rPr lang="es-MX" sz="1200" b="1" dirty="0">
                <a:latin typeface="Century Gothic" panose="020B0502020202020204" pitchFamily="34" charset="0"/>
              </a:rPr>
              <a:t>$20 mdp </a:t>
            </a:r>
            <a:r>
              <a:rPr lang="es-MX" sz="1200" dirty="0">
                <a:latin typeface="Century Gothic" panose="020B0502020202020204" pitchFamily="34" charset="0"/>
              </a:rPr>
              <a:t>en </a:t>
            </a:r>
            <a:r>
              <a:rPr lang="es-MX" sz="1200" b="1" dirty="0">
                <a:latin typeface="Century Gothic" panose="020B0502020202020204" pitchFamily="34" charset="0"/>
              </a:rPr>
              <a:t>Canadá y Brasil </a:t>
            </a:r>
            <a:r>
              <a:rPr lang="es-MX" sz="1200" dirty="0">
                <a:latin typeface="Century Gothic" panose="020B0502020202020204" pitchFamily="34" charset="0"/>
              </a:rPr>
              <a:t>(0.3% del total de renta variable internacional) .</a:t>
            </a:r>
          </a:p>
          <a:p>
            <a:pPr marL="285750" indent="-285750" algn="just">
              <a:lnSpc>
                <a:spcPct val="150000"/>
              </a:lnSpc>
              <a:buClr>
                <a:srgbClr val="C00000"/>
              </a:buClr>
              <a:buFont typeface="Arial" panose="020B0604020202020204" pitchFamily="34" charset="0"/>
              <a:buChar char="•"/>
            </a:pPr>
            <a:endParaRPr lang="es-MX" sz="1200" dirty="0">
              <a:latin typeface="Century Gothic" panose="020B0502020202020204" pitchFamily="34" charset="0"/>
            </a:endParaRPr>
          </a:p>
          <a:p>
            <a:pPr marL="285750" indent="-285750" algn="just">
              <a:lnSpc>
                <a:spcPct val="150000"/>
              </a:lnSpc>
              <a:buClr>
                <a:srgbClr val="C00000"/>
              </a:buClr>
              <a:buFont typeface="Arial" panose="020B0604020202020204" pitchFamily="34" charset="0"/>
              <a:buChar char="•"/>
            </a:pPr>
            <a:r>
              <a:rPr lang="es-MX" sz="1200" dirty="0">
                <a:latin typeface="Century Gothic" panose="020B0502020202020204" pitchFamily="34" charset="0"/>
              </a:rPr>
              <a:t>Los </a:t>
            </a:r>
            <a:r>
              <a:rPr lang="es-MX" sz="1200" b="1" dirty="0">
                <a:latin typeface="Century Gothic" panose="020B0502020202020204" pitchFamily="34" charset="0"/>
              </a:rPr>
              <a:t>bonos bancarios estructurados</a:t>
            </a:r>
            <a:r>
              <a:rPr lang="es-MX" sz="1200" dirty="0">
                <a:latin typeface="Century Gothic" panose="020B0502020202020204" pitchFamily="34" charset="0"/>
              </a:rPr>
              <a:t> referenciados a renta variable representan un monto de </a:t>
            </a:r>
            <a:r>
              <a:rPr lang="es-MX" sz="1200" b="1" dirty="0">
                <a:latin typeface="Century Gothic" panose="020B0502020202020204" pitchFamily="34" charset="0"/>
              </a:rPr>
              <a:t>$1,834 mdp</a:t>
            </a:r>
            <a:r>
              <a:rPr lang="es-MX" sz="1200" dirty="0">
                <a:latin typeface="Century Gothic" panose="020B0502020202020204" pitchFamily="34" charset="0"/>
              </a:rPr>
              <a:t> (</a:t>
            </a:r>
            <a:r>
              <a:rPr lang="es-MX" sz="1200" b="1" dirty="0">
                <a:latin typeface="Century Gothic" panose="020B0502020202020204" pitchFamily="34" charset="0"/>
              </a:rPr>
              <a:t>1.5%</a:t>
            </a:r>
            <a:r>
              <a:rPr lang="es-MX" sz="1200" dirty="0">
                <a:latin typeface="Century Gothic" panose="020B0502020202020204" pitchFamily="34" charset="0"/>
              </a:rPr>
              <a:t> del total de la cartera y el </a:t>
            </a:r>
            <a:r>
              <a:rPr lang="es-MX" sz="1200" b="1" dirty="0">
                <a:latin typeface="Century Gothic" panose="020B0502020202020204" pitchFamily="34" charset="0"/>
              </a:rPr>
              <a:t>19.2%</a:t>
            </a:r>
            <a:r>
              <a:rPr lang="es-MX" sz="1200" dirty="0">
                <a:latin typeface="Century Gothic" panose="020B0502020202020204" pitchFamily="34" charset="0"/>
              </a:rPr>
              <a:t> del total de renta variable).</a:t>
            </a:r>
          </a:p>
        </p:txBody>
      </p:sp>
      <p:sp>
        <p:nvSpPr>
          <p:cNvPr id="2" name="1 Marcador de número de diapositiva"/>
          <p:cNvSpPr>
            <a:spLocks noGrp="1"/>
          </p:cNvSpPr>
          <p:nvPr>
            <p:ph type="sldNum" sz="quarter" idx="12"/>
          </p:nvPr>
        </p:nvSpPr>
        <p:spPr/>
        <p:txBody>
          <a:bodyPr/>
          <a:lstStyle/>
          <a:p>
            <a:fld id="{05E83AA4-A00D-4AA0-8FE8-B93C9F3EC141}" type="slidenum">
              <a:rPr lang="es-ES" altLang="es-MX" smtClean="0">
                <a:latin typeface="Century Gothic" panose="020B0502020202020204" pitchFamily="34" charset="0"/>
              </a:rPr>
              <a:pPr/>
              <a:t>126</a:t>
            </a:fld>
            <a:endParaRPr lang="es-ES" altLang="es-MX" dirty="0">
              <a:latin typeface="Century Gothic" panose="020B0502020202020204" pitchFamily="34" charset="0"/>
            </a:endParaRPr>
          </a:p>
        </p:txBody>
      </p:sp>
      <p:sp>
        <p:nvSpPr>
          <p:cNvPr id="7" name="1 Título"/>
          <p:cNvSpPr txBox="1">
            <a:spLocks/>
          </p:cNvSpPr>
          <p:nvPr/>
        </p:nvSpPr>
        <p:spPr bwMode="auto">
          <a:xfrm>
            <a:off x="783514" y="6365204"/>
            <a:ext cx="7407462" cy="315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normAutofit fontScale="97500"/>
          </a:bodyPr>
          <a:lstStyle>
            <a:lvl1pPr algn="l" defTabSz="457200" rtl="0" fontAlgn="base">
              <a:spcBef>
                <a:spcPct val="0"/>
              </a:spcBef>
              <a:spcAft>
                <a:spcPct val="0"/>
              </a:spcAft>
              <a:defRPr sz="3200" kern="1200">
                <a:solidFill>
                  <a:srgbClr val="CD0000"/>
                </a:solidFill>
                <a:latin typeface="Myriad Pro"/>
                <a:ea typeface="Myriad Pro"/>
                <a:cs typeface="Myriad Pro"/>
              </a:defRPr>
            </a:lvl1pPr>
            <a:lvl2pPr algn="l" defTabSz="457200" rtl="0" fontAlgn="base">
              <a:spcBef>
                <a:spcPct val="0"/>
              </a:spcBef>
              <a:spcAft>
                <a:spcPct val="0"/>
              </a:spcAft>
              <a:defRPr sz="3200">
                <a:solidFill>
                  <a:srgbClr val="CD0000"/>
                </a:solidFill>
                <a:latin typeface="Myriad Pro"/>
                <a:ea typeface="Myriad Pro"/>
                <a:cs typeface="Myriad Pro"/>
              </a:defRPr>
            </a:lvl2pPr>
            <a:lvl3pPr algn="l" defTabSz="457200" rtl="0" fontAlgn="base">
              <a:spcBef>
                <a:spcPct val="0"/>
              </a:spcBef>
              <a:spcAft>
                <a:spcPct val="0"/>
              </a:spcAft>
              <a:defRPr sz="3200">
                <a:solidFill>
                  <a:srgbClr val="CD0000"/>
                </a:solidFill>
                <a:latin typeface="Myriad Pro"/>
                <a:ea typeface="Myriad Pro"/>
                <a:cs typeface="Myriad Pro"/>
              </a:defRPr>
            </a:lvl3pPr>
            <a:lvl4pPr algn="l" defTabSz="457200" rtl="0" fontAlgn="base">
              <a:spcBef>
                <a:spcPct val="0"/>
              </a:spcBef>
              <a:spcAft>
                <a:spcPct val="0"/>
              </a:spcAft>
              <a:defRPr sz="3200">
                <a:solidFill>
                  <a:srgbClr val="CD0000"/>
                </a:solidFill>
                <a:latin typeface="Myriad Pro"/>
                <a:ea typeface="Myriad Pro"/>
                <a:cs typeface="Myriad Pro"/>
              </a:defRPr>
            </a:lvl4pPr>
            <a:lvl5pPr algn="l" defTabSz="457200" rtl="0" fontAlgn="base">
              <a:spcBef>
                <a:spcPct val="0"/>
              </a:spcBef>
              <a:spcAft>
                <a:spcPct val="0"/>
              </a:spcAft>
              <a:defRPr sz="3200">
                <a:solidFill>
                  <a:srgbClr val="CD0000"/>
                </a:solidFill>
                <a:latin typeface="Myriad Pro"/>
                <a:ea typeface="Myriad Pro"/>
                <a:cs typeface="Myriad Pro"/>
              </a:defRPr>
            </a:lvl5pPr>
            <a:lvl6pPr marL="457200" algn="l" defTabSz="457200" rtl="0" fontAlgn="base">
              <a:spcBef>
                <a:spcPct val="0"/>
              </a:spcBef>
              <a:spcAft>
                <a:spcPct val="0"/>
              </a:spcAft>
              <a:defRPr sz="3200">
                <a:solidFill>
                  <a:srgbClr val="CD0000"/>
                </a:solidFill>
                <a:latin typeface="Myriad Pro"/>
                <a:ea typeface="Myriad Pro"/>
                <a:cs typeface="Myriad Pro"/>
              </a:defRPr>
            </a:lvl6pPr>
            <a:lvl7pPr marL="914400" algn="l" defTabSz="457200" rtl="0" fontAlgn="base">
              <a:spcBef>
                <a:spcPct val="0"/>
              </a:spcBef>
              <a:spcAft>
                <a:spcPct val="0"/>
              </a:spcAft>
              <a:defRPr sz="3200">
                <a:solidFill>
                  <a:srgbClr val="CD0000"/>
                </a:solidFill>
                <a:latin typeface="Myriad Pro"/>
                <a:ea typeface="Myriad Pro"/>
                <a:cs typeface="Myriad Pro"/>
              </a:defRPr>
            </a:lvl7pPr>
            <a:lvl8pPr marL="1371600" algn="l" defTabSz="457200" rtl="0" fontAlgn="base">
              <a:spcBef>
                <a:spcPct val="0"/>
              </a:spcBef>
              <a:spcAft>
                <a:spcPct val="0"/>
              </a:spcAft>
              <a:defRPr sz="3200">
                <a:solidFill>
                  <a:srgbClr val="CD0000"/>
                </a:solidFill>
                <a:latin typeface="Myriad Pro"/>
                <a:ea typeface="Myriad Pro"/>
                <a:cs typeface="Myriad Pro"/>
              </a:defRPr>
            </a:lvl8pPr>
            <a:lvl9pPr marL="1828800" algn="l" defTabSz="457200" rtl="0" fontAlgn="base">
              <a:spcBef>
                <a:spcPct val="0"/>
              </a:spcBef>
              <a:spcAft>
                <a:spcPct val="0"/>
              </a:spcAft>
              <a:defRPr sz="3200">
                <a:solidFill>
                  <a:srgbClr val="CD0000"/>
                </a:solidFill>
                <a:latin typeface="Myriad Pro"/>
                <a:ea typeface="Myriad Pro"/>
                <a:cs typeface="Myriad Pro"/>
              </a:defRPr>
            </a:lvl9pPr>
          </a:lstStyle>
          <a:p>
            <a:r>
              <a:rPr lang="es-ES" sz="1000" dirty="0">
                <a:solidFill>
                  <a:schemeClr val="tx1"/>
                </a:solidFill>
                <a:latin typeface="Century Gothic" panose="020B0502020202020204" pitchFamily="34" charset="0"/>
              </a:rPr>
              <a:t>Fuente:</a:t>
            </a:r>
            <a:r>
              <a:rPr lang="es-MX" sz="1000" dirty="0">
                <a:solidFill>
                  <a:schemeClr val="tx1"/>
                </a:solidFill>
                <a:latin typeface="Century Gothic" panose="020B0502020202020204" pitchFamily="34" charset="0"/>
              </a:rPr>
              <a:t> Elaborado por la Gerencia Sr. de MFGI del Infonavit </a:t>
            </a:r>
            <a:r>
              <a:rPr lang="es-ES" sz="1000" dirty="0">
                <a:solidFill>
                  <a:schemeClr val="tx1"/>
                </a:solidFill>
                <a:latin typeface="Century Gothic" panose="020B0502020202020204" pitchFamily="34" charset="0"/>
              </a:rPr>
              <a:t> con datos al 31 de junio de 2017.</a:t>
            </a:r>
            <a:endParaRPr lang="es-MX" sz="1000" dirty="0">
              <a:solidFill>
                <a:schemeClr val="tx1"/>
              </a:solidFill>
              <a:latin typeface="Century Gothic" panose="020B0502020202020204" pitchFamily="34" charset="0"/>
            </a:endParaRPr>
          </a:p>
        </p:txBody>
      </p:sp>
    </p:spTree>
    <p:extLst>
      <p:ext uri="{BB962C8B-B14F-4D97-AF65-F5344CB8AC3E}">
        <p14:creationId xmlns:p14="http://schemas.microsoft.com/office/powerpoint/2010/main" val="3025307693"/>
      </p:ext>
    </p:extLst>
  </p:cSld>
  <p:clrMapOvr>
    <a:masterClrMapping/>
  </p:clrMapOvr>
  <p:timing>
    <p:tnLst>
      <p:par>
        <p:cTn id="1" dur="indefinite" restart="never" nodeType="tmRoot"/>
      </p:par>
    </p:tnLst>
  </p:timing>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3"/>
          <p:cNvSpPr>
            <a:spLocks noGrp="1"/>
          </p:cNvSpPr>
          <p:nvPr>
            <p:ph type="title"/>
          </p:nvPr>
        </p:nvSpPr>
        <p:spPr>
          <a:xfrm>
            <a:off x="457200" y="274638"/>
            <a:ext cx="7315200" cy="631825"/>
          </a:xfrm>
        </p:spPr>
        <p:txBody>
          <a:bodyPr/>
          <a:lstStyle/>
          <a:p>
            <a:r>
              <a:rPr lang="es-MX" sz="2000" b="1" dirty="0" smtClean="0">
                <a:latin typeface="Century Gothic" panose="020B0502020202020204" pitchFamily="34" charset="0"/>
              </a:rPr>
              <a:t>Bonos </a:t>
            </a:r>
            <a:r>
              <a:rPr lang="es-MX" sz="2000" b="1" dirty="0">
                <a:latin typeface="Century Gothic" panose="020B0502020202020204" pitchFamily="34" charset="0"/>
              </a:rPr>
              <a:t>bancarios estructurados FANVIT</a:t>
            </a:r>
          </a:p>
        </p:txBody>
      </p:sp>
      <p:sp>
        <p:nvSpPr>
          <p:cNvPr id="2" name="1 Marcador de número de diapositiva"/>
          <p:cNvSpPr>
            <a:spLocks noGrp="1"/>
          </p:cNvSpPr>
          <p:nvPr>
            <p:ph type="sldNum" sz="quarter" idx="12"/>
          </p:nvPr>
        </p:nvSpPr>
        <p:spPr/>
        <p:txBody>
          <a:bodyPr/>
          <a:lstStyle/>
          <a:p>
            <a:fld id="{05E83AA4-A00D-4AA0-8FE8-B93C9F3EC141}" type="slidenum">
              <a:rPr lang="es-ES" altLang="es-MX" smtClean="0">
                <a:latin typeface="Century Gothic" panose="020B0502020202020204" pitchFamily="34" charset="0"/>
              </a:rPr>
              <a:pPr/>
              <a:t>127</a:t>
            </a:fld>
            <a:endParaRPr lang="es-ES" altLang="es-MX" dirty="0">
              <a:latin typeface="Century Gothic" panose="020B0502020202020204" pitchFamily="34" charset="0"/>
            </a:endParaRPr>
          </a:p>
        </p:txBody>
      </p:sp>
      <p:sp>
        <p:nvSpPr>
          <p:cNvPr id="6" name="1 Título"/>
          <p:cNvSpPr txBox="1">
            <a:spLocks/>
          </p:cNvSpPr>
          <p:nvPr/>
        </p:nvSpPr>
        <p:spPr bwMode="auto">
          <a:xfrm>
            <a:off x="200164" y="6371554"/>
            <a:ext cx="7407462" cy="315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normAutofit fontScale="97500"/>
          </a:bodyPr>
          <a:lstStyle>
            <a:lvl1pPr algn="l" defTabSz="457200" rtl="0" fontAlgn="base">
              <a:spcBef>
                <a:spcPct val="0"/>
              </a:spcBef>
              <a:spcAft>
                <a:spcPct val="0"/>
              </a:spcAft>
              <a:defRPr sz="3200" kern="1200">
                <a:solidFill>
                  <a:srgbClr val="CD0000"/>
                </a:solidFill>
                <a:latin typeface="Myriad Pro"/>
                <a:ea typeface="Myriad Pro"/>
                <a:cs typeface="Myriad Pro"/>
              </a:defRPr>
            </a:lvl1pPr>
            <a:lvl2pPr algn="l" defTabSz="457200" rtl="0" fontAlgn="base">
              <a:spcBef>
                <a:spcPct val="0"/>
              </a:spcBef>
              <a:spcAft>
                <a:spcPct val="0"/>
              </a:spcAft>
              <a:defRPr sz="3200">
                <a:solidFill>
                  <a:srgbClr val="CD0000"/>
                </a:solidFill>
                <a:latin typeface="Myriad Pro"/>
                <a:ea typeface="Myriad Pro"/>
                <a:cs typeface="Myriad Pro"/>
              </a:defRPr>
            </a:lvl2pPr>
            <a:lvl3pPr algn="l" defTabSz="457200" rtl="0" fontAlgn="base">
              <a:spcBef>
                <a:spcPct val="0"/>
              </a:spcBef>
              <a:spcAft>
                <a:spcPct val="0"/>
              </a:spcAft>
              <a:defRPr sz="3200">
                <a:solidFill>
                  <a:srgbClr val="CD0000"/>
                </a:solidFill>
                <a:latin typeface="Myriad Pro"/>
                <a:ea typeface="Myriad Pro"/>
                <a:cs typeface="Myriad Pro"/>
              </a:defRPr>
            </a:lvl3pPr>
            <a:lvl4pPr algn="l" defTabSz="457200" rtl="0" fontAlgn="base">
              <a:spcBef>
                <a:spcPct val="0"/>
              </a:spcBef>
              <a:spcAft>
                <a:spcPct val="0"/>
              </a:spcAft>
              <a:defRPr sz="3200">
                <a:solidFill>
                  <a:srgbClr val="CD0000"/>
                </a:solidFill>
                <a:latin typeface="Myriad Pro"/>
                <a:ea typeface="Myriad Pro"/>
                <a:cs typeface="Myriad Pro"/>
              </a:defRPr>
            </a:lvl4pPr>
            <a:lvl5pPr algn="l" defTabSz="457200" rtl="0" fontAlgn="base">
              <a:spcBef>
                <a:spcPct val="0"/>
              </a:spcBef>
              <a:spcAft>
                <a:spcPct val="0"/>
              </a:spcAft>
              <a:defRPr sz="3200">
                <a:solidFill>
                  <a:srgbClr val="CD0000"/>
                </a:solidFill>
                <a:latin typeface="Myriad Pro"/>
                <a:ea typeface="Myriad Pro"/>
                <a:cs typeface="Myriad Pro"/>
              </a:defRPr>
            </a:lvl5pPr>
            <a:lvl6pPr marL="457200" algn="l" defTabSz="457200" rtl="0" fontAlgn="base">
              <a:spcBef>
                <a:spcPct val="0"/>
              </a:spcBef>
              <a:spcAft>
                <a:spcPct val="0"/>
              </a:spcAft>
              <a:defRPr sz="3200">
                <a:solidFill>
                  <a:srgbClr val="CD0000"/>
                </a:solidFill>
                <a:latin typeface="Myriad Pro"/>
                <a:ea typeface="Myriad Pro"/>
                <a:cs typeface="Myriad Pro"/>
              </a:defRPr>
            </a:lvl6pPr>
            <a:lvl7pPr marL="914400" algn="l" defTabSz="457200" rtl="0" fontAlgn="base">
              <a:spcBef>
                <a:spcPct val="0"/>
              </a:spcBef>
              <a:spcAft>
                <a:spcPct val="0"/>
              </a:spcAft>
              <a:defRPr sz="3200">
                <a:solidFill>
                  <a:srgbClr val="CD0000"/>
                </a:solidFill>
                <a:latin typeface="Myriad Pro"/>
                <a:ea typeface="Myriad Pro"/>
                <a:cs typeface="Myriad Pro"/>
              </a:defRPr>
            </a:lvl7pPr>
            <a:lvl8pPr marL="1371600" algn="l" defTabSz="457200" rtl="0" fontAlgn="base">
              <a:spcBef>
                <a:spcPct val="0"/>
              </a:spcBef>
              <a:spcAft>
                <a:spcPct val="0"/>
              </a:spcAft>
              <a:defRPr sz="3200">
                <a:solidFill>
                  <a:srgbClr val="CD0000"/>
                </a:solidFill>
                <a:latin typeface="Myriad Pro"/>
                <a:ea typeface="Myriad Pro"/>
                <a:cs typeface="Myriad Pro"/>
              </a:defRPr>
            </a:lvl8pPr>
            <a:lvl9pPr marL="1828800" algn="l" defTabSz="457200" rtl="0" fontAlgn="base">
              <a:spcBef>
                <a:spcPct val="0"/>
              </a:spcBef>
              <a:spcAft>
                <a:spcPct val="0"/>
              </a:spcAft>
              <a:defRPr sz="3200">
                <a:solidFill>
                  <a:srgbClr val="CD0000"/>
                </a:solidFill>
                <a:latin typeface="Myriad Pro"/>
                <a:ea typeface="Myriad Pro"/>
                <a:cs typeface="Myriad Pro"/>
              </a:defRPr>
            </a:lvl9pPr>
          </a:lstStyle>
          <a:p>
            <a:r>
              <a:rPr lang="es-ES" sz="1000" dirty="0">
                <a:solidFill>
                  <a:schemeClr val="tx1"/>
                </a:solidFill>
                <a:latin typeface="Century Gothic" panose="020B0502020202020204" pitchFamily="34" charset="0"/>
              </a:rPr>
              <a:t>Fuente:</a:t>
            </a:r>
            <a:r>
              <a:rPr lang="es-MX" sz="1000" dirty="0">
                <a:solidFill>
                  <a:schemeClr val="tx1"/>
                </a:solidFill>
                <a:latin typeface="Century Gothic" panose="020B0502020202020204" pitchFamily="34" charset="0"/>
              </a:rPr>
              <a:t> Elaborado por la Gerencia Sr. de MFGI del Infonavit </a:t>
            </a:r>
            <a:r>
              <a:rPr lang="es-ES" sz="1000" dirty="0">
                <a:solidFill>
                  <a:schemeClr val="tx1"/>
                </a:solidFill>
                <a:latin typeface="Century Gothic" panose="020B0502020202020204" pitchFamily="34" charset="0"/>
              </a:rPr>
              <a:t> con datos al 31 de julio de 2017.</a:t>
            </a:r>
            <a:endParaRPr lang="es-MX" sz="1000" dirty="0">
              <a:solidFill>
                <a:schemeClr val="tx1"/>
              </a:solidFill>
              <a:latin typeface="Century Gothic" panose="020B0502020202020204" pitchFamily="34" charset="0"/>
            </a:endParaRPr>
          </a:p>
        </p:txBody>
      </p:sp>
      <p:graphicFrame>
        <p:nvGraphicFramePr>
          <p:cNvPr id="3" name="Tabla 2">
            <a:extLst>
              <a:ext uri="{FF2B5EF4-FFF2-40B4-BE49-F238E27FC236}">
                <a16:creationId xmlns="" xmlns:a16="http://schemas.microsoft.com/office/drawing/2014/main" id="{2D2748DC-3D0C-4967-BF02-ABABA29CA762}"/>
              </a:ext>
            </a:extLst>
          </p:cNvPr>
          <p:cNvGraphicFramePr>
            <a:graphicFrameLocks noGrp="1"/>
          </p:cNvGraphicFramePr>
          <p:nvPr>
            <p:extLst>
              <p:ext uri="{D42A27DB-BD31-4B8C-83A1-F6EECF244321}">
                <p14:modId xmlns:p14="http://schemas.microsoft.com/office/powerpoint/2010/main" val="2581908468"/>
              </p:ext>
            </p:extLst>
          </p:nvPr>
        </p:nvGraphicFramePr>
        <p:xfrm>
          <a:off x="200163" y="1614832"/>
          <a:ext cx="8700555" cy="4475564"/>
        </p:xfrm>
        <a:graphic>
          <a:graphicData uri="http://schemas.openxmlformats.org/drawingml/2006/table">
            <a:tbl>
              <a:tblPr/>
              <a:tblGrid>
                <a:gridCol w="976750">
                  <a:extLst>
                    <a:ext uri="{9D8B030D-6E8A-4147-A177-3AD203B41FA5}">
                      <a16:colId xmlns="" xmlns:a16="http://schemas.microsoft.com/office/drawing/2014/main" val="2447375540"/>
                    </a:ext>
                  </a:extLst>
                </a:gridCol>
                <a:gridCol w="917353">
                  <a:extLst>
                    <a:ext uri="{9D8B030D-6E8A-4147-A177-3AD203B41FA5}">
                      <a16:colId xmlns="" xmlns:a16="http://schemas.microsoft.com/office/drawing/2014/main" val="4101055944"/>
                    </a:ext>
                  </a:extLst>
                </a:gridCol>
                <a:gridCol w="653366">
                  <a:extLst>
                    <a:ext uri="{9D8B030D-6E8A-4147-A177-3AD203B41FA5}">
                      <a16:colId xmlns="" xmlns:a16="http://schemas.microsoft.com/office/drawing/2014/main" val="2767930412"/>
                    </a:ext>
                  </a:extLst>
                </a:gridCol>
                <a:gridCol w="659966">
                  <a:extLst>
                    <a:ext uri="{9D8B030D-6E8A-4147-A177-3AD203B41FA5}">
                      <a16:colId xmlns="" xmlns:a16="http://schemas.microsoft.com/office/drawing/2014/main" val="3044755240"/>
                    </a:ext>
                  </a:extLst>
                </a:gridCol>
                <a:gridCol w="475176">
                  <a:extLst>
                    <a:ext uri="{9D8B030D-6E8A-4147-A177-3AD203B41FA5}">
                      <a16:colId xmlns="" xmlns:a16="http://schemas.microsoft.com/office/drawing/2014/main" val="203030015"/>
                    </a:ext>
                  </a:extLst>
                </a:gridCol>
                <a:gridCol w="563171">
                  <a:extLst>
                    <a:ext uri="{9D8B030D-6E8A-4147-A177-3AD203B41FA5}">
                      <a16:colId xmlns="" xmlns:a16="http://schemas.microsoft.com/office/drawing/2014/main" val="3368487949"/>
                    </a:ext>
                  </a:extLst>
                </a:gridCol>
                <a:gridCol w="580770">
                  <a:extLst>
                    <a:ext uri="{9D8B030D-6E8A-4147-A177-3AD203B41FA5}">
                      <a16:colId xmlns="" xmlns:a16="http://schemas.microsoft.com/office/drawing/2014/main" val="3323137983"/>
                    </a:ext>
                  </a:extLst>
                </a:gridCol>
                <a:gridCol w="448777">
                  <a:extLst>
                    <a:ext uri="{9D8B030D-6E8A-4147-A177-3AD203B41FA5}">
                      <a16:colId xmlns="" xmlns:a16="http://schemas.microsoft.com/office/drawing/2014/main" val="4112793921"/>
                    </a:ext>
                  </a:extLst>
                </a:gridCol>
                <a:gridCol w="336583">
                  <a:extLst>
                    <a:ext uri="{9D8B030D-6E8A-4147-A177-3AD203B41FA5}">
                      <a16:colId xmlns="" xmlns:a16="http://schemas.microsoft.com/office/drawing/2014/main" val="2876778572"/>
                    </a:ext>
                  </a:extLst>
                </a:gridCol>
                <a:gridCol w="3088643">
                  <a:extLst>
                    <a:ext uri="{9D8B030D-6E8A-4147-A177-3AD203B41FA5}">
                      <a16:colId xmlns="" xmlns:a16="http://schemas.microsoft.com/office/drawing/2014/main" val="2046969180"/>
                    </a:ext>
                  </a:extLst>
                </a:gridCol>
              </a:tblGrid>
              <a:tr h="464517">
                <a:tc>
                  <a:txBody>
                    <a:bodyPr/>
                    <a:lstStyle/>
                    <a:p>
                      <a:pPr algn="ctr" fontAlgn="ctr"/>
                      <a:r>
                        <a:rPr lang="es-MX" sz="800" b="1" i="0" u="none" strike="noStrike" dirty="0">
                          <a:solidFill>
                            <a:srgbClr val="FFFFFF"/>
                          </a:solidFill>
                          <a:effectLst/>
                          <a:latin typeface="Calibri" panose="020F0502020204030204" pitchFamily="34" charset="0"/>
                        </a:rPr>
                        <a:t>Nota Estructurada</a:t>
                      </a:r>
                    </a:p>
                  </a:txBody>
                  <a:tcPr marL="0" marR="0" marT="0" marB="0" anchor="ctr">
                    <a:lnL>
                      <a:noFill/>
                    </a:lnL>
                    <a:lnR>
                      <a:noFill/>
                    </a:lnR>
                    <a:lnT>
                      <a:noFill/>
                    </a:lnT>
                    <a:lnB>
                      <a:noFill/>
                    </a:lnB>
                    <a:solidFill>
                      <a:srgbClr val="C00000"/>
                    </a:solidFill>
                  </a:tcPr>
                </a:tc>
                <a:tc>
                  <a:txBody>
                    <a:bodyPr/>
                    <a:lstStyle/>
                    <a:p>
                      <a:pPr algn="ctr" fontAlgn="ctr"/>
                      <a:r>
                        <a:rPr lang="es-MX" sz="800" b="1" i="0" u="none" strike="noStrike" dirty="0">
                          <a:solidFill>
                            <a:srgbClr val="FFFFFF"/>
                          </a:solidFill>
                          <a:effectLst/>
                          <a:latin typeface="Calibri" panose="020F0502020204030204" pitchFamily="34" charset="0"/>
                        </a:rPr>
                        <a:t>Subyacente</a:t>
                      </a:r>
                    </a:p>
                  </a:txBody>
                  <a:tcPr marL="0" marR="0" marT="0" marB="0" anchor="ctr">
                    <a:lnL>
                      <a:noFill/>
                    </a:lnL>
                    <a:lnR>
                      <a:noFill/>
                    </a:lnR>
                    <a:lnT>
                      <a:noFill/>
                    </a:lnT>
                    <a:lnB>
                      <a:noFill/>
                    </a:lnB>
                    <a:solidFill>
                      <a:srgbClr val="C00000"/>
                    </a:solidFill>
                  </a:tcPr>
                </a:tc>
                <a:tc>
                  <a:txBody>
                    <a:bodyPr/>
                    <a:lstStyle/>
                    <a:p>
                      <a:pPr algn="ctr" fontAlgn="ctr"/>
                      <a:r>
                        <a:rPr lang="es-MX" sz="800" b="1" i="0" u="none" strike="noStrike" dirty="0">
                          <a:solidFill>
                            <a:srgbClr val="FFFFFF"/>
                          </a:solidFill>
                          <a:effectLst/>
                          <a:latin typeface="Calibri" panose="020F0502020204030204" pitchFamily="34" charset="0"/>
                        </a:rPr>
                        <a:t>Fecha de Emisión</a:t>
                      </a:r>
                    </a:p>
                  </a:txBody>
                  <a:tcPr marL="0" marR="0" marT="0" marB="0" anchor="ctr">
                    <a:lnL>
                      <a:noFill/>
                    </a:lnL>
                    <a:lnR>
                      <a:noFill/>
                    </a:lnR>
                    <a:lnT>
                      <a:noFill/>
                    </a:lnT>
                    <a:lnB>
                      <a:noFill/>
                    </a:lnB>
                    <a:solidFill>
                      <a:srgbClr val="C00000"/>
                    </a:solidFill>
                  </a:tcPr>
                </a:tc>
                <a:tc>
                  <a:txBody>
                    <a:bodyPr/>
                    <a:lstStyle/>
                    <a:p>
                      <a:pPr algn="ctr" fontAlgn="ctr"/>
                      <a:r>
                        <a:rPr lang="es-MX" sz="800" b="1" i="0" u="none" strike="noStrike" dirty="0">
                          <a:solidFill>
                            <a:srgbClr val="FFFFFF"/>
                          </a:solidFill>
                          <a:effectLst/>
                          <a:latin typeface="Calibri" panose="020F0502020204030204" pitchFamily="34" charset="0"/>
                        </a:rPr>
                        <a:t>Fecha de Vencimiento</a:t>
                      </a:r>
                    </a:p>
                  </a:txBody>
                  <a:tcPr marL="0" marR="0" marT="0" marB="0" anchor="ctr">
                    <a:lnL>
                      <a:noFill/>
                    </a:lnL>
                    <a:lnR>
                      <a:noFill/>
                    </a:lnR>
                    <a:lnT>
                      <a:noFill/>
                    </a:lnT>
                    <a:lnB>
                      <a:noFill/>
                    </a:lnB>
                    <a:solidFill>
                      <a:srgbClr val="C00000"/>
                    </a:solidFill>
                  </a:tcPr>
                </a:tc>
                <a:tc>
                  <a:txBody>
                    <a:bodyPr/>
                    <a:lstStyle/>
                    <a:p>
                      <a:pPr algn="ctr" fontAlgn="ctr"/>
                      <a:r>
                        <a:rPr lang="es-MX" sz="800" b="1" i="0" u="none" strike="noStrike" dirty="0">
                          <a:solidFill>
                            <a:srgbClr val="FFFFFF"/>
                          </a:solidFill>
                          <a:effectLst/>
                          <a:latin typeface="Calibri" panose="020F0502020204030204" pitchFamily="34" charset="0"/>
                        </a:rPr>
                        <a:t>Plazo Emisión (años)</a:t>
                      </a:r>
                    </a:p>
                  </a:txBody>
                  <a:tcPr marL="0" marR="0" marT="0" marB="0" anchor="ctr">
                    <a:lnL>
                      <a:noFill/>
                    </a:lnL>
                    <a:lnR>
                      <a:noFill/>
                    </a:lnR>
                    <a:lnT>
                      <a:noFill/>
                    </a:lnT>
                    <a:lnB>
                      <a:noFill/>
                    </a:lnB>
                    <a:solidFill>
                      <a:srgbClr val="C00000"/>
                    </a:solidFill>
                  </a:tcPr>
                </a:tc>
                <a:tc>
                  <a:txBody>
                    <a:bodyPr/>
                    <a:lstStyle/>
                    <a:p>
                      <a:pPr algn="ctr" fontAlgn="ctr"/>
                      <a:r>
                        <a:rPr lang="es-MX" sz="800" b="1" i="0" u="none" strike="noStrike" dirty="0">
                          <a:solidFill>
                            <a:srgbClr val="FFFFFF"/>
                          </a:solidFill>
                          <a:effectLst/>
                          <a:latin typeface="Calibri" panose="020F0502020204030204" pitchFamily="34" charset="0"/>
                        </a:rPr>
                        <a:t>Plazo a Vencimiento (años)</a:t>
                      </a:r>
                    </a:p>
                  </a:txBody>
                  <a:tcPr marL="0" marR="0" marT="0" marB="0" anchor="ctr">
                    <a:lnL>
                      <a:noFill/>
                    </a:lnL>
                    <a:lnR>
                      <a:noFill/>
                    </a:lnR>
                    <a:lnT>
                      <a:noFill/>
                    </a:lnT>
                    <a:lnB>
                      <a:noFill/>
                    </a:lnB>
                    <a:solidFill>
                      <a:srgbClr val="C00000"/>
                    </a:solidFill>
                  </a:tcPr>
                </a:tc>
                <a:tc>
                  <a:txBody>
                    <a:bodyPr/>
                    <a:lstStyle/>
                    <a:p>
                      <a:pPr algn="ctr" fontAlgn="ctr"/>
                      <a:r>
                        <a:rPr lang="es-MX" sz="800" b="1" i="0" u="none" strike="noStrike" dirty="0">
                          <a:solidFill>
                            <a:srgbClr val="FFFFFF"/>
                          </a:solidFill>
                          <a:effectLst/>
                          <a:latin typeface="Calibri" panose="020F0502020204030204" pitchFamily="34" charset="0"/>
                        </a:rPr>
                        <a:t>Monto de Colocación (mdp)</a:t>
                      </a:r>
                    </a:p>
                  </a:txBody>
                  <a:tcPr marL="0" marR="0" marT="0" marB="0" anchor="ctr">
                    <a:lnL>
                      <a:noFill/>
                    </a:lnL>
                    <a:lnR>
                      <a:noFill/>
                    </a:lnR>
                    <a:lnT>
                      <a:noFill/>
                    </a:lnT>
                    <a:lnB>
                      <a:noFill/>
                    </a:lnB>
                    <a:solidFill>
                      <a:srgbClr val="C00000"/>
                    </a:solidFill>
                  </a:tcPr>
                </a:tc>
                <a:tc>
                  <a:txBody>
                    <a:bodyPr/>
                    <a:lstStyle/>
                    <a:p>
                      <a:pPr algn="ctr" fontAlgn="ctr"/>
                      <a:r>
                        <a:rPr lang="es-MX" sz="800" b="1" i="0" u="none" strike="noStrike" dirty="0">
                          <a:solidFill>
                            <a:srgbClr val="FFFFFF"/>
                          </a:solidFill>
                          <a:effectLst/>
                          <a:latin typeface="Calibri" panose="020F0502020204030204" pitchFamily="34" charset="0"/>
                        </a:rPr>
                        <a:t>Monto Cartera (mdp)</a:t>
                      </a:r>
                    </a:p>
                  </a:txBody>
                  <a:tcPr marL="0" marR="0" marT="0" marB="0" anchor="ctr">
                    <a:lnL>
                      <a:noFill/>
                    </a:lnL>
                    <a:lnR>
                      <a:noFill/>
                    </a:lnR>
                    <a:lnT>
                      <a:noFill/>
                    </a:lnT>
                    <a:lnB>
                      <a:noFill/>
                    </a:lnB>
                    <a:solidFill>
                      <a:srgbClr val="C00000"/>
                    </a:solidFill>
                  </a:tcPr>
                </a:tc>
                <a:tc>
                  <a:txBody>
                    <a:bodyPr/>
                    <a:lstStyle/>
                    <a:p>
                      <a:pPr algn="ctr" fontAlgn="ctr"/>
                      <a:r>
                        <a:rPr lang="es-MX" sz="800" b="1" i="0" u="none" strike="noStrike" dirty="0">
                          <a:solidFill>
                            <a:srgbClr val="FFFFFF"/>
                          </a:solidFill>
                          <a:effectLst/>
                          <a:latin typeface="Calibri" panose="020F0502020204030204" pitchFamily="34" charset="0"/>
                        </a:rPr>
                        <a:t>% FANVIT</a:t>
                      </a:r>
                    </a:p>
                  </a:txBody>
                  <a:tcPr marL="0" marR="0" marT="0" marB="0" anchor="ctr">
                    <a:lnL>
                      <a:noFill/>
                    </a:lnL>
                    <a:lnR>
                      <a:noFill/>
                    </a:lnR>
                    <a:lnT>
                      <a:noFill/>
                    </a:lnT>
                    <a:lnB>
                      <a:noFill/>
                    </a:lnB>
                    <a:solidFill>
                      <a:srgbClr val="C00000"/>
                    </a:solidFill>
                  </a:tcPr>
                </a:tc>
                <a:tc>
                  <a:txBody>
                    <a:bodyPr/>
                    <a:lstStyle/>
                    <a:p>
                      <a:pPr algn="ctr" fontAlgn="ctr"/>
                      <a:r>
                        <a:rPr lang="es-MX" sz="800" b="1" i="0" u="none" strike="noStrike" dirty="0">
                          <a:solidFill>
                            <a:srgbClr val="FFFFFF"/>
                          </a:solidFill>
                          <a:effectLst/>
                          <a:latin typeface="Calibri" panose="020F0502020204030204" pitchFamily="34" charset="0"/>
                        </a:rPr>
                        <a:t>Descripción</a:t>
                      </a:r>
                    </a:p>
                  </a:txBody>
                  <a:tcPr marL="0" marR="0" marT="0" marB="0" anchor="ctr">
                    <a:lnL>
                      <a:noFill/>
                    </a:lnL>
                    <a:lnR>
                      <a:noFill/>
                    </a:lnR>
                    <a:lnT>
                      <a:noFill/>
                    </a:lnT>
                    <a:lnB>
                      <a:noFill/>
                    </a:lnB>
                    <a:solidFill>
                      <a:srgbClr val="C00000"/>
                    </a:solidFill>
                  </a:tcPr>
                </a:tc>
                <a:extLst>
                  <a:ext uri="{0D108BD9-81ED-4DB2-BD59-A6C34878D82A}">
                    <a16:rowId xmlns="" xmlns:a16="http://schemas.microsoft.com/office/drawing/2014/main" val="2555237050"/>
                  </a:ext>
                </a:extLst>
              </a:tr>
              <a:tr h="147465">
                <a:tc>
                  <a:txBody>
                    <a:bodyPr/>
                    <a:lstStyle/>
                    <a:p>
                      <a:pPr algn="ctr" fontAlgn="ctr"/>
                      <a:r>
                        <a:rPr lang="es-MX" sz="800" b="0" i="0" u="none" strike="noStrike" dirty="0">
                          <a:solidFill>
                            <a:srgbClr val="000000"/>
                          </a:solidFill>
                          <a:effectLst/>
                          <a:latin typeface="Calibri" panose="020F0502020204030204" pitchFamily="34" charset="0"/>
                        </a:rPr>
                        <a:t>JBSAN S00652</a:t>
                      </a:r>
                    </a:p>
                  </a:txBody>
                  <a:tcPr marL="0" marR="0" marT="0" marB="0" anchor="ctr">
                    <a:lnL>
                      <a:noFill/>
                    </a:lnL>
                    <a:lnR>
                      <a:noFill/>
                    </a:lnR>
                    <a:lnT>
                      <a:noFill/>
                    </a:lnT>
                    <a:lnB>
                      <a:noFill/>
                    </a:lnB>
                    <a:solidFill>
                      <a:srgbClr val="F2F2F2"/>
                    </a:solidFill>
                  </a:tcPr>
                </a:tc>
                <a:tc>
                  <a:txBody>
                    <a:bodyPr/>
                    <a:lstStyle/>
                    <a:p>
                      <a:pPr algn="ctr" fontAlgn="ctr"/>
                      <a:r>
                        <a:rPr lang="es-MX" sz="800" b="0" i="0" u="none" strike="noStrike" dirty="0">
                          <a:solidFill>
                            <a:srgbClr val="000000"/>
                          </a:solidFill>
                          <a:effectLst/>
                          <a:latin typeface="Calibri" panose="020F0502020204030204" pitchFamily="34" charset="0"/>
                        </a:rPr>
                        <a:t>Mexbol</a:t>
                      </a:r>
                    </a:p>
                  </a:txBody>
                  <a:tcPr marL="0" marR="0" marT="0" marB="0" anchor="ctr">
                    <a:lnL>
                      <a:noFill/>
                    </a:lnL>
                    <a:lnR>
                      <a:noFill/>
                    </a:lnR>
                    <a:lnT>
                      <a:noFill/>
                    </a:lnT>
                    <a:lnB>
                      <a:noFill/>
                    </a:lnB>
                    <a:solidFill>
                      <a:srgbClr val="F2F2F2"/>
                    </a:solidFill>
                  </a:tcPr>
                </a:tc>
                <a:tc>
                  <a:txBody>
                    <a:bodyPr/>
                    <a:lstStyle/>
                    <a:p>
                      <a:pPr algn="ctr" fontAlgn="ctr"/>
                      <a:r>
                        <a:rPr lang="es-MX" sz="800" b="0" i="0" u="none" strike="noStrike" dirty="0">
                          <a:solidFill>
                            <a:srgbClr val="000000"/>
                          </a:solidFill>
                          <a:effectLst/>
                          <a:latin typeface="Calibri" panose="020F0502020204030204" pitchFamily="34" charset="0"/>
                        </a:rPr>
                        <a:t>27/08/2015</a:t>
                      </a:r>
                    </a:p>
                  </a:txBody>
                  <a:tcPr marL="0" marR="0" marT="0" marB="0" anchor="ctr">
                    <a:lnL>
                      <a:noFill/>
                    </a:lnL>
                    <a:lnR>
                      <a:noFill/>
                    </a:lnR>
                    <a:lnT>
                      <a:noFill/>
                    </a:lnT>
                    <a:lnB>
                      <a:noFill/>
                    </a:lnB>
                    <a:solidFill>
                      <a:srgbClr val="F2F2F2"/>
                    </a:solidFill>
                  </a:tcPr>
                </a:tc>
                <a:tc>
                  <a:txBody>
                    <a:bodyPr/>
                    <a:lstStyle/>
                    <a:p>
                      <a:pPr algn="ctr" fontAlgn="ctr"/>
                      <a:r>
                        <a:rPr lang="es-MX" sz="800" b="0" i="0" u="none" strike="noStrike" dirty="0">
                          <a:solidFill>
                            <a:srgbClr val="000000"/>
                          </a:solidFill>
                          <a:effectLst/>
                          <a:latin typeface="Calibri" panose="020F0502020204030204" pitchFamily="34" charset="0"/>
                        </a:rPr>
                        <a:t>30/08/2017</a:t>
                      </a:r>
                    </a:p>
                  </a:txBody>
                  <a:tcPr marL="0" marR="0" marT="0" marB="0" anchor="ctr">
                    <a:lnL>
                      <a:noFill/>
                    </a:lnL>
                    <a:lnR>
                      <a:noFill/>
                    </a:lnR>
                    <a:lnT>
                      <a:noFill/>
                    </a:lnT>
                    <a:lnB>
                      <a:noFill/>
                    </a:lnB>
                    <a:solidFill>
                      <a:srgbClr val="F2F2F2"/>
                    </a:solidFill>
                  </a:tcPr>
                </a:tc>
                <a:tc>
                  <a:txBody>
                    <a:bodyPr/>
                    <a:lstStyle/>
                    <a:p>
                      <a:pPr algn="ctr" fontAlgn="ctr"/>
                      <a:r>
                        <a:rPr lang="es-MX" sz="800" b="0" i="0" u="none" strike="noStrike" dirty="0">
                          <a:solidFill>
                            <a:srgbClr val="000000"/>
                          </a:solidFill>
                          <a:effectLst/>
                          <a:latin typeface="Calibri" panose="020F0502020204030204" pitchFamily="34" charset="0"/>
                        </a:rPr>
                        <a:t>2.0 </a:t>
                      </a:r>
                    </a:p>
                  </a:txBody>
                  <a:tcPr marL="0" marR="0" marT="0" marB="0" anchor="ctr">
                    <a:lnL>
                      <a:noFill/>
                    </a:lnL>
                    <a:lnR>
                      <a:noFill/>
                    </a:lnR>
                    <a:lnT>
                      <a:noFill/>
                    </a:lnT>
                    <a:lnB>
                      <a:noFill/>
                    </a:lnB>
                    <a:solidFill>
                      <a:srgbClr val="F2F2F2"/>
                    </a:solidFill>
                  </a:tcPr>
                </a:tc>
                <a:tc>
                  <a:txBody>
                    <a:bodyPr/>
                    <a:lstStyle/>
                    <a:p>
                      <a:pPr algn="ctr" fontAlgn="ctr"/>
                      <a:r>
                        <a:rPr lang="es-MX" sz="800" b="0" i="0" u="none" strike="noStrike" dirty="0">
                          <a:solidFill>
                            <a:srgbClr val="000000"/>
                          </a:solidFill>
                          <a:effectLst/>
                          <a:latin typeface="Calibri" panose="020F0502020204030204" pitchFamily="34" charset="0"/>
                        </a:rPr>
                        <a:t>0.1 </a:t>
                      </a:r>
                    </a:p>
                  </a:txBody>
                  <a:tcPr marL="0" marR="0" marT="0" marB="0" anchor="ctr">
                    <a:lnL>
                      <a:noFill/>
                    </a:lnL>
                    <a:lnR>
                      <a:noFill/>
                    </a:lnR>
                    <a:lnT>
                      <a:noFill/>
                    </a:lnT>
                    <a:lnB>
                      <a:noFill/>
                    </a:lnB>
                    <a:solidFill>
                      <a:srgbClr val="F2F2F2"/>
                    </a:solidFill>
                  </a:tcPr>
                </a:tc>
                <a:tc>
                  <a:txBody>
                    <a:bodyPr/>
                    <a:lstStyle/>
                    <a:p>
                      <a:pPr algn="ctr" fontAlgn="ctr"/>
                      <a:r>
                        <a:rPr lang="es-MX" sz="800" b="0" i="0" u="none" strike="noStrike" dirty="0">
                          <a:solidFill>
                            <a:srgbClr val="000000"/>
                          </a:solidFill>
                          <a:effectLst/>
                          <a:latin typeface="Calibri" panose="020F0502020204030204" pitchFamily="34" charset="0"/>
                        </a:rPr>
                        <a:t>150 </a:t>
                      </a:r>
                    </a:p>
                  </a:txBody>
                  <a:tcPr marL="0" marR="0" marT="0" marB="0" anchor="ctr">
                    <a:lnL>
                      <a:noFill/>
                    </a:lnL>
                    <a:lnR>
                      <a:noFill/>
                    </a:lnR>
                    <a:lnT>
                      <a:noFill/>
                    </a:lnT>
                    <a:lnB>
                      <a:noFill/>
                    </a:lnB>
                    <a:solidFill>
                      <a:srgbClr val="F2F2F2"/>
                    </a:solidFill>
                  </a:tcPr>
                </a:tc>
                <a:tc>
                  <a:txBody>
                    <a:bodyPr/>
                    <a:lstStyle/>
                    <a:p>
                      <a:pPr algn="ctr" fontAlgn="ctr"/>
                      <a:r>
                        <a:rPr lang="es-MX" sz="800" b="0" i="0" u="none" strike="noStrike" dirty="0">
                          <a:solidFill>
                            <a:srgbClr val="000000"/>
                          </a:solidFill>
                          <a:effectLst/>
                          <a:latin typeface="Calibri" panose="020F0502020204030204" pitchFamily="34" charset="0"/>
                        </a:rPr>
                        <a:t>167 </a:t>
                      </a:r>
                    </a:p>
                  </a:txBody>
                  <a:tcPr marL="0" marR="0" marT="0" marB="0" anchor="ctr">
                    <a:lnL>
                      <a:noFill/>
                    </a:lnL>
                    <a:lnR>
                      <a:noFill/>
                    </a:lnR>
                    <a:lnT>
                      <a:noFill/>
                    </a:lnT>
                    <a:lnB>
                      <a:noFill/>
                    </a:lnB>
                    <a:solidFill>
                      <a:srgbClr val="F2F2F2"/>
                    </a:solidFill>
                  </a:tcPr>
                </a:tc>
                <a:tc>
                  <a:txBody>
                    <a:bodyPr/>
                    <a:lstStyle/>
                    <a:p>
                      <a:pPr algn="ctr" fontAlgn="ctr"/>
                      <a:r>
                        <a:rPr lang="es-MX" sz="800" b="0" i="0" u="none" strike="noStrike" dirty="0">
                          <a:solidFill>
                            <a:srgbClr val="000000"/>
                          </a:solidFill>
                          <a:effectLst/>
                          <a:latin typeface="Calibri" panose="020F0502020204030204" pitchFamily="34" charset="0"/>
                        </a:rPr>
                        <a:t>0.1%</a:t>
                      </a:r>
                    </a:p>
                  </a:txBody>
                  <a:tcPr marL="0" marR="0" marT="0" marB="0" anchor="ctr">
                    <a:lnL>
                      <a:noFill/>
                    </a:lnL>
                    <a:lnR>
                      <a:noFill/>
                    </a:lnR>
                    <a:lnT>
                      <a:noFill/>
                    </a:lnT>
                    <a:lnB>
                      <a:noFill/>
                    </a:lnB>
                    <a:solidFill>
                      <a:srgbClr val="F2F2F2"/>
                    </a:solidFill>
                  </a:tcPr>
                </a:tc>
                <a:tc>
                  <a:txBody>
                    <a:bodyPr/>
                    <a:lstStyle/>
                    <a:p>
                      <a:pPr algn="ctr" fontAlgn="ctr"/>
                      <a:r>
                        <a:rPr lang="es-MX" sz="800" b="0" i="0" u="none" strike="noStrike" dirty="0">
                          <a:solidFill>
                            <a:srgbClr val="000000"/>
                          </a:solidFill>
                          <a:effectLst/>
                          <a:latin typeface="Calibri" panose="020F0502020204030204" pitchFamily="34" charset="0"/>
                        </a:rPr>
                        <a:t>Rendimiento ligado al Índice de Precios y Cotizaciones “CALL SPREAD”.</a:t>
                      </a:r>
                    </a:p>
                  </a:txBody>
                  <a:tcPr marL="0" marR="0" marT="0" marB="0" anchor="ctr">
                    <a:lnL>
                      <a:noFill/>
                    </a:lnL>
                    <a:lnR>
                      <a:noFill/>
                    </a:lnR>
                    <a:lnT>
                      <a:noFill/>
                    </a:lnT>
                    <a:lnB>
                      <a:noFill/>
                    </a:lnB>
                    <a:solidFill>
                      <a:srgbClr val="F2F2F2"/>
                    </a:solidFill>
                  </a:tcPr>
                </a:tc>
                <a:extLst>
                  <a:ext uri="{0D108BD9-81ED-4DB2-BD59-A6C34878D82A}">
                    <a16:rowId xmlns="" xmlns:a16="http://schemas.microsoft.com/office/drawing/2014/main" val="3101973739"/>
                  </a:ext>
                </a:extLst>
              </a:tr>
              <a:tr h="147465">
                <a:tc>
                  <a:txBody>
                    <a:bodyPr/>
                    <a:lstStyle/>
                    <a:p>
                      <a:pPr algn="ctr" fontAlgn="ctr"/>
                      <a:r>
                        <a:rPr lang="es-MX" sz="800" b="0" i="0" u="none" strike="noStrike" dirty="0">
                          <a:solidFill>
                            <a:srgbClr val="000000"/>
                          </a:solidFill>
                          <a:effectLst/>
                          <a:latin typeface="Calibri" panose="020F0502020204030204" pitchFamily="34" charset="0"/>
                        </a:rPr>
                        <a:t>JBSAN S00641</a:t>
                      </a:r>
                    </a:p>
                  </a:txBody>
                  <a:tcPr marL="0" marR="0" marT="0" marB="0" anchor="ctr">
                    <a:lnL>
                      <a:noFill/>
                    </a:lnL>
                    <a:lnR>
                      <a:noFill/>
                    </a:lnR>
                    <a:lnT>
                      <a:noFill/>
                    </a:lnT>
                    <a:lnB>
                      <a:noFill/>
                    </a:lnB>
                    <a:solidFill>
                      <a:srgbClr val="F2F2F2"/>
                    </a:solidFill>
                  </a:tcPr>
                </a:tc>
                <a:tc>
                  <a:txBody>
                    <a:bodyPr/>
                    <a:lstStyle/>
                    <a:p>
                      <a:pPr algn="ctr" fontAlgn="ctr"/>
                      <a:r>
                        <a:rPr lang="es-MX" sz="800" b="0" i="0" u="none" strike="noStrike" dirty="0">
                          <a:solidFill>
                            <a:srgbClr val="000000"/>
                          </a:solidFill>
                          <a:effectLst/>
                          <a:latin typeface="Calibri" panose="020F0502020204030204" pitchFamily="34" charset="0"/>
                        </a:rPr>
                        <a:t>Mexbol</a:t>
                      </a:r>
                    </a:p>
                  </a:txBody>
                  <a:tcPr marL="0" marR="0" marT="0" marB="0" anchor="ctr">
                    <a:lnL>
                      <a:noFill/>
                    </a:lnL>
                    <a:lnR>
                      <a:noFill/>
                    </a:lnR>
                    <a:lnT>
                      <a:noFill/>
                    </a:lnT>
                    <a:lnB>
                      <a:noFill/>
                    </a:lnB>
                    <a:solidFill>
                      <a:srgbClr val="F2F2F2"/>
                    </a:solidFill>
                  </a:tcPr>
                </a:tc>
                <a:tc>
                  <a:txBody>
                    <a:bodyPr/>
                    <a:lstStyle/>
                    <a:p>
                      <a:pPr algn="ctr" fontAlgn="ctr"/>
                      <a:r>
                        <a:rPr lang="es-MX" sz="800" b="0" i="0" u="none" strike="noStrike" dirty="0">
                          <a:solidFill>
                            <a:srgbClr val="000000"/>
                          </a:solidFill>
                          <a:effectLst/>
                          <a:latin typeface="Calibri" panose="020F0502020204030204" pitchFamily="34" charset="0"/>
                        </a:rPr>
                        <a:t>10/08/2015</a:t>
                      </a:r>
                    </a:p>
                  </a:txBody>
                  <a:tcPr marL="0" marR="0" marT="0" marB="0" anchor="ctr">
                    <a:lnL>
                      <a:noFill/>
                    </a:lnL>
                    <a:lnR>
                      <a:noFill/>
                    </a:lnR>
                    <a:lnT>
                      <a:noFill/>
                    </a:lnT>
                    <a:lnB>
                      <a:noFill/>
                    </a:lnB>
                    <a:solidFill>
                      <a:srgbClr val="F2F2F2"/>
                    </a:solidFill>
                  </a:tcPr>
                </a:tc>
                <a:tc>
                  <a:txBody>
                    <a:bodyPr/>
                    <a:lstStyle/>
                    <a:p>
                      <a:pPr algn="ctr" fontAlgn="ctr"/>
                      <a:r>
                        <a:rPr lang="es-MX" sz="800" b="0" i="0" u="none" strike="noStrike" dirty="0">
                          <a:solidFill>
                            <a:srgbClr val="000000"/>
                          </a:solidFill>
                          <a:effectLst/>
                          <a:latin typeface="Calibri" panose="020F0502020204030204" pitchFamily="34" charset="0"/>
                        </a:rPr>
                        <a:t>10/08/2017</a:t>
                      </a:r>
                    </a:p>
                  </a:txBody>
                  <a:tcPr marL="0" marR="0" marT="0" marB="0" anchor="ctr">
                    <a:lnL>
                      <a:noFill/>
                    </a:lnL>
                    <a:lnR>
                      <a:noFill/>
                    </a:lnR>
                    <a:lnT>
                      <a:noFill/>
                    </a:lnT>
                    <a:lnB>
                      <a:noFill/>
                    </a:lnB>
                    <a:solidFill>
                      <a:srgbClr val="F2F2F2"/>
                    </a:solidFill>
                  </a:tcPr>
                </a:tc>
                <a:tc>
                  <a:txBody>
                    <a:bodyPr/>
                    <a:lstStyle/>
                    <a:p>
                      <a:pPr algn="ctr" fontAlgn="ctr"/>
                      <a:r>
                        <a:rPr lang="es-MX" sz="800" b="0" i="0" u="none" strike="noStrike" dirty="0">
                          <a:solidFill>
                            <a:srgbClr val="000000"/>
                          </a:solidFill>
                          <a:effectLst/>
                          <a:latin typeface="Calibri" panose="020F0502020204030204" pitchFamily="34" charset="0"/>
                        </a:rPr>
                        <a:t>2.0 </a:t>
                      </a:r>
                    </a:p>
                  </a:txBody>
                  <a:tcPr marL="0" marR="0" marT="0" marB="0" anchor="ctr">
                    <a:lnL>
                      <a:noFill/>
                    </a:lnL>
                    <a:lnR>
                      <a:noFill/>
                    </a:lnR>
                    <a:lnT>
                      <a:noFill/>
                    </a:lnT>
                    <a:lnB>
                      <a:noFill/>
                    </a:lnB>
                    <a:solidFill>
                      <a:srgbClr val="F2F2F2"/>
                    </a:solidFill>
                  </a:tcPr>
                </a:tc>
                <a:tc>
                  <a:txBody>
                    <a:bodyPr/>
                    <a:lstStyle/>
                    <a:p>
                      <a:pPr algn="ctr" fontAlgn="ctr"/>
                      <a:r>
                        <a:rPr lang="es-MX" sz="800" b="0" i="0" u="none" strike="noStrike" dirty="0">
                          <a:solidFill>
                            <a:srgbClr val="000000"/>
                          </a:solidFill>
                          <a:effectLst/>
                          <a:latin typeface="Calibri" panose="020F0502020204030204" pitchFamily="34" charset="0"/>
                        </a:rPr>
                        <a:t>0.0 </a:t>
                      </a:r>
                    </a:p>
                  </a:txBody>
                  <a:tcPr marL="0" marR="0" marT="0" marB="0" anchor="ctr">
                    <a:lnL>
                      <a:noFill/>
                    </a:lnL>
                    <a:lnR>
                      <a:noFill/>
                    </a:lnR>
                    <a:lnT>
                      <a:noFill/>
                    </a:lnT>
                    <a:lnB>
                      <a:noFill/>
                    </a:lnB>
                    <a:solidFill>
                      <a:srgbClr val="F2F2F2"/>
                    </a:solidFill>
                  </a:tcPr>
                </a:tc>
                <a:tc>
                  <a:txBody>
                    <a:bodyPr/>
                    <a:lstStyle/>
                    <a:p>
                      <a:pPr algn="ctr" fontAlgn="ctr"/>
                      <a:r>
                        <a:rPr lang="es-MX" sz="800" b="0" i="0" u="none" strike="noStrike" dirty="0">
                          <a:solidFill>
                            <a:srgbClr val="000000"/>
                          </a:solidFill>
                          <a:effectLst/>
                          <a:latin typeface="Calibri" panose="020F0502020204030204" pitchFamily="34" charset="0"/>
                        </a:rPr>
                        <a:t>126 </a:t>
                      </a:r>
                    </a:p>
                  </a:txBody>
                  <a:tcPr marL="0" marR="0" marT="0" marB="0" anchor="ctr">
                    <a:lnL>
                      <a:noFill/>
                    </a:lnL>
                    <a:lnR>
                      <a:noFill/>
                    </a:lnR>
                    <a:lnT>
                      <a:noFill/>
                    </a:lnT>
                    <a:lnB>
                      <a:noFill/>
                    </a:lnB>
                    <a:solidFill>
                      <a:srgbClr val="F2F2F2"/>
                    </a:solidFill>
                  </a:tcPr>
                </a:tc>
                <a:tc>
                  <a:txBody>
                    <a:bodyPr/>
                    <a:lstStyle/>
                    <a:p>
                      <a:pPr algn="ctr" fontAlgn="ctr"/>
                      <a:r>
                        <a:rPr lang="es-MX" sz="800" b="0" i="0" u="none" strike="noStrike" dirty="0">
                          <a:solidFill>
                            <a:srgbClr val="000000"/>
                          </a:solidFill>
                          <a:effectLst/>
                          <a:latin typeface="Calibri" panose="020F0502020204030204" pitchFamily="34" charset="0"/>
                        </a:rPr>
                        <a:t>133 </a:t>
                      </a:r>
                    </a:p>
                  </a:txBody>
                  <a:tcPr marL="0" marR="0" marT="0" marB="0" anchor="ctr">
                    <a:lnL>
                      <a:noFill/>
                    </a:lnL>
                    <a:lnR>
                      <a:noFill/>
                    </a:lnR>
                    <a:lnT>
                      <a:noFill/>
                    </a:lnT>
                    <a:lnB>
                      <a:noFill/>
                    </a:lnB>
                    <a:solidFill>
                      <a:srgbClr val="F2F2F2"/>
                    </a:solidFill>
                  </a:tcPr>
                </a:tc>
                <a:tc>
                  <a:txBody>
                    <a:bodyPr/>
                    <a:lstStyle/>
                    <a:p>
                      <a:pPr algn="ctr" fontAlgn="ctr"/>
                      <a:r>
                        <a:rPr lang="es-MX" sz="800" b="0" i="0" u="none" strike="noStrike" dirty="0">
                          <a:solidFill>
                            <a:srgbClr val="000000"/>
                          </a:solidFill>
                          <a:effectLst/>
                          <a:latin typeface="Calibri" panose="020F0502020204030204" pitchFamily="34" charset="0"/>
                        </a:rPr>
                        <a:t>0.1%</a:t>
                      </a:r>
                    </a:p>
                  </a:txBody>
                  <a:tcPr marL="0" marR="0" marT="0" marB="0" anchor="ctr">
                    <a:lnL>
                      <a:noFill/>
                    </a:lnL>
                    <a:lnR>
                      <a:noFill/>
                    </a:lnR>
                    <a:lnT>
                      <a:noFill/>
                    </a:lnT>
                    <a:lnB>
                      <a:noFill/>
                    </a:lnB>
                    <a:solidFill>
                      <a:srgbClr val="F2F2F2"/>
                    </a:solidFill>
                  </a:tcPr>
                </a:tc>
                <a:tc>
                  <a:txBody>
                    <a:bodyPr/>
                    <a:lstStyle/>
                    <a:p>
                      <a:pPr algn="ctr" fontAlgn="ctr"/>
                      <a:r>
                        <a:rPr lang="es-MX" sz="800" b="0" i="0" u="none" strike="noStrike" dirty="0">
                          <a:solidFill>
                            <a:srgbClr val="000000"/>
                          </a:solidFill>
                          <a:effectLst/>
                          <a:latin typeface="Calibri" panose="020F0502020204030204" pitchFamily="34" charset="0"/>
                        </a:rPr>
                        <a:t>Rendimiento ligado al Índice de Precios y Cotizaciones “CALL SPREAD”.</a:t>
                      </a:r>
                    </a:p>
                  </a:txBody>
                  <a:tcPr marL="0" marR="0" marT="0" marB="0" anchor="ctr">
                    <a:lnL>
                      <a:noFill/>
                    </a:lnL>
                    <a:lnR>
                      <a:noFill/>
                    </a:lnR>
                    <a:lnT>
                      <a:noFill/>
                    </a:lnT>
                    <a:lnB>
                      <a:noFill/>
                    </a:lnB>
                    <a:solidFill>
                      <a:srgbClr val="F2F2F2"/>
                    </a:solidFill>
                  </a:tcPr>
                </a:tc>
                <a:extLst>
                  <a:ext uri="{0D108BD9-81ED-4DB2-BD59-A6C34878D82A}">
                    <a16:rowId xmlns="" xmlns:a16="http://schemas.microsoft.com/office/drawing/2014/main" val="2995426484"/>
                  </a:ext>
                </a:extLst>
              </a:tr>
              <a:tr h="147465">
                <a:tc>
                  <a:txBody>
                    <a:bodyPr/>
                    <a:lstStyle/>
                    <a:p>
                      <a:pPr algn="ctr" fontAlgn="ctr"/>
                      <a:r>
                        <a:rPr lang="es-MX" sz="800" b="0" i="0" u="none" strike="noStrike" dirty="0">
                          <a:solidFill>
                            <a:srgbClr val="000000"/>
                          </a:solidFill>
                          <a:effectLst/>
                          <a:latin typeface="Calibri" panose="020F0502020204030204" pitchFamily="34" charset="0"/>
                        </a:rPr>
                        <a:t>JBSAN S00677</a:t>
                      </a:r>
                    </a:p>
                  </a:txBody>
                  <a:tcPr marL="0" marR="0" marT="0" marB="0" anchor="ctr">
                    <a:lnL>
                      <a:noFill/>
                    </a:lnL>
                    <a:lnR>
                      <a:noFill/>
                    </a:lnR>
                    <a:lnT>
                      <a:noFill/>
                    </a:lnT>
                    <a:lnB>
                      <a:noFill/>
                    </a:lnB>
                    <a:solidFill>
                      <a:srgbClr val="F2F2F2"/>
                    </a:solidFill>
                  </a:tcPr>
                </a:tc>
                <a:tc>
                  <a:txBody>
                    <a:bodyPr/>
                    <a:lstStyle/>
                    <a:p>
                      <a:pPr algn="ctr" fontAlgn="ctr"/>
                      <a:r>
                        <a:rPr lang="es-MX" sz="800" b="0" i="0" u="none" strike="noStrike" dirty="0">
                          <a:solidFill>
                            <a:srgbClr val="000000"/>
                          </a:solidFill>
                          <a:effectLst/>
                          <a:latin typeface="Calibri" panose="020F0502020204030204" pitchFamily="34" charset="0"/>
                        </a:rPr>
                        <a:t>Mexbol</a:t>
                      </a:r>
                    </a:p>
                  </a:txBody>
                  <a:tcPr marL="0" marR="0" marT="0" marB="0" anchor="ctr">
                    <a:lnL>
                      <a:noFill/>
                    </a:lnL>
                    <a:lnR>
                      <a:noFill/>
                    </a:lnR>
                    <a:lnT>
                      <a:noFill/>
                    </a:lnT>
                    <a:lnB>
                      <a:noFill/>
                    </a:lnB>
                    <a:solidFill>
                      <a:srgbClr val="F2F2F2"/>
                    </a:solidFill>
                  </a:tcPr>
                </a:tc>
                <a:tc>
                  <a:txBody>
                    <a:bodyPr/>
                    <a:lstStyle/>
                    <a:p>
                      <a:pPr algn="ctr" fontAlgn="ctr"/>
                      <a:r>
                        <a:rPr lang="es-MX" sz="800" b="0" i="0" u="none" strike="noStrike" dirty="0">
                          <a:solidFill>
                            <a:srgbClr val="000000"/>
                          </a:solidFill>
                          <a:effectLst/>
                          <a:latin typeface="Calibri" panose="020F0502020204030204" pitchFamily="34" charset="0"/>
                        </a:rPr>
                        <a:t>15/09/2015</a:t>
                      </a:r>
                    </a:p>
                  </a:txBody>
                  <a:tcPr marL="0" marR="0" marT="0" marB="0" anchor="ctr">
                    <a:lnL>
                      <a:noFill/>
                    </a:lnL>
                    <a:lnR>
                      <a:noFill/>
                    </a:lnR>
                    <a:lnT>
                      <a:noFill/>
                    </a:lnT>
                    <a:lnB>
                      <a:noFill/>
                    </a:lnB>
                    <a:solidFill>
                      <a:srgbClr val="F2F2F2"/>
                    </a:solidFill>
                  </a:tcPr>
                </a:tc>
                <a:tc>
                  <a:txBody>
                    <a:bodyPr/>
                    <a:lstStyle/>
                    <a:p>
                      <a:pPr algn="ctr" fontAlgn="ctr"/>
                      <a:r>
                        <a:rPr lang="es-MX" sz="800" b="0" i="0" u="none" strike="noStrike" dirty="0">
                          <a:solidFill>
                            <a:srgbClr val="000000"/>
                          </a:solidFill>
                          <a:effectLst/>
                          <a:latin typeface="Calibri" panose="020F0502020204030204" pitchFamily="34" charset="0"/>
                        </a:rPr>
                        <a:t>14/09/2017</a:t>
                      </a:r>
                    </a:p>
                  </a:txBody>
                  <a:tcPr marL="0" marR="0" marT="0" marB="0" anchor="ctr">
                    <a:lnL>
                      <a:noFill/>
                    </a:lnL>
                    <a:lnR>
                      <a:noFill/>
                    </a:lnR>
                    <a:lnT>
                      <a:noFill/>
                    </a:lnT>
                    <a:lnB>
                      <a:noFill/>
                    </a:lnB>
                    <a:solidFill>
                      <a:srgbClr val="F2F2F2"/>
                    </a:solidFill>
                  </a:tcPr>
                </a:tc>
                <a:tc>
                  <a:txBody>
                    <a:bodyPr/>
                    <a:lstStyle/>
                    <a:p>
                      <a:pPr algn="ctr" fontAlgn="ctr"/>
                      <a:r>
                        <a:rPr lang="es-MX" sz="800" b="0" i="0" u="none" strike="noStrike" dirty="0">
                          <a:solidFill>
                            <a:srgbClr val="000000"/>
                          </a:solidFill>
                          <a:effectLst/>
                          <a:latin typeface="Calibri" panose="020F0502020204030204" pitchFamily="34" charset="0"/>
                        </a:rPr>
                        <a:t>2.0 </a:t>
                      </a:r>
                    </a:p>
                  </a:txBody>
                  <a:tcPr marL="0" marR="0" marT="0" marB="0" anchor="ctr">
                    <a:lnL>
                      <a:noFill/>
                    </a:lnL>
                    <a:lnR>
                      <a:noFill/>
                    </a:lnR>
                    <a:lnT>
                      <a:noFill/>
                    </a:lnT>
                    <a:lnB>
                      <a:noFill/>
                    </a:lnB>
                    <a:solidFill>
                      <a:srgbClr val="F2F2F2"/>
                    </a:solidFill>
                  </a:tcPr>
                </a:tc>
                <a:tc>
                  <a:txBody>
                    <a:bodyPr/>
                    <a:lstStyle/>
                    <a:p>
                      <a:pPr algn="ctr" fontAlgn="ctr"/>
                      <a:r>
                        <a:rPr lang="es-MX" sz="800" b="0" i="0" u="none" strike="noStrike" dirty="0">
                          <a:solidFill>
                            <a:srgbClr val="000000"/>
                          </a:solidFill>
                          <a:effectLst/>
                          <a:latin typeface="Calibri" panose="020F0502020204030204" pitchFamily="34" charset="0"/>
                        </a:rPr>
                        <a:t>0.1 </a:t>
                      </a:r>
                    </a:p>
                  </a:txBody>
                  <a:tcPr marL="0" marR="0" marT="0" marB="0" anchor="ctr">
                    <a:lnL>
                      <a:noFill/>
                    </a:lnL>
                    <a:lnR>
                      <a:noFill/>
                    </a:lnR>
                    <a:lnT>
                      <a:noFill/>
                    </a:lnT>
                    <a:lnB>
                      <a:noFill/>
                    </a:lnB>
                    <a:solidFill>
                      <a:srgbClr val="F2F2F2"/>
                    </a:solidFill>
                  </a:tcPr>
                </a:tc>
                <a:tc>
                  <a:txBody>
                    <a:bodyPr/>
                    <a:lstStyle/>
                    <a:p>
                      <a:pPr algn="ctr" fontAlgn="ctr"/>
                      <a:r>
                        <a:rPr lang="es-MX" sz="800" b="0" i="0" u="none" strike="noStrike" dirty="0">
                          <a:solidFill>
                            <a:srgbClr val="000000"/>
                          </a:solidFill>
                          <a:effectLst/>
                          <a:latin typeface="Calibri" panose="020F0502020204030204" pitchFamily="34" charset="0"/>
                        </a:rPr>
                        <a:t>150 </a:t>
                      </a:r>
                    </a:p>
                  </a:txBody>
                  <a:tcPr marL="0" marR="0" marT="0" marB="0" anchor="ctr">
                    <a:lnL>
                      <a:noFill/>
                    </a:lnL>
                    <a:lnR>
                      <a:noFill/>
                    </a:lnR>
                    <a:lnT>
                      <a:noFill/>
                    </a:lnT>
                    <a:lnB>
                      <a:noFill/>
                    </a:lnB>
                    <a:solidFill>
                      <a:srgbClr val="F2F2F2"/>
                    </a:solidFill>
                  </a:tcPr>
                </a:tc>
                <a:tc>
                  <a:txBody>
                    <a:bodyPr/>
                    <a:lstStyle/>
                    <a:p>
                      <a:pPr algn="ctr" fontAlgn="ctr"/>
                      <a:r>
                        <a:rPr lang="es-MX" sz="800" b="0" i="0" u="none" strike="noStrike" dirty="0">
                          <a:solidFill>
                            <a:srgbClr val="000000"/>
                          </a:solidFill>
                          <a:effectLst/>
                          <a:latin typeface="Calibri" panose="020F0502020204030204" pitchFamily="34" charset="0"/>
                        </a:rPr>
                        <a:t>165 </a:t>
                      </a:r>
                    </a:p>
                  </a:txBody>
                  <a:tcPr marL="0" marR="0" marT="0" marB="0" anchor="ctr">
                    <a:lnL>
                      <a:noFill/>
                    </a:lnL>
                    <a:lnR>
                      <a:noFill/>
                    </a:lnR>
                    <a:lnT>
                      <a:noFill/>
                    </a:lnT>
                    <a:lnB>
                      <a:noFill/>
                    </a:lnB>
                    <a:solidFill>
                      <a:srgbClr val="F2F2F2"/>
                    </a:solidFill>
                  </a:tcPr>
                </a:tc>
                <a:tc>
                  <a:txBody>
                    <a:bodyPr/>
                    <a:lstStyle/>
                    <a:p>
                      <a:pPr algn="ctr" fontAlgn="ctr"/>
                      <a:r>
                        <a:rPr lang="es-MX" sz="800" b="0" i="0" u="none" strike="noStrike" dirty="0">
                          <a:solidFill>
                            <a:srgbClr val="000000"/>
                          </a:solidFill>
                          <a:effectLst/>
                          <a:latin typeface="Calibri" panose="020F0502020204030204" pitchFamily="34" charset="0"/>
                        </a:rPr>
                        <a:t>0.1%</a:t>
                      </a:r>
                    </a:p>
                  </a:txBody>
                  <a:tcPr marL="0" marR="0" marT="0" marB="0" anchor="ctr">
                    <a:lnL>
                      <a:noFill/>
                    </a:lnL>
                    <a:lnR>
                      <a:noFill/>
                    </a:lnR>
                    <a:lnT>
                      <a:noFill/>
                    </a:lnT>
                    <a:lnB>
                      <a:noFill/>
                    </a:lnB>
                    <a:solidFill>
                      <a:srgbClr val="F2F2F2"/>
                    </a:solidFill>
                  </a:tcPr>
                </a:tc>
                <a:tc>
                  <a:txBody>
                    <a:bodyPr/>
                    <a:lstStyle/>
                    <a:p>
                      <a:pPr algn="ctr" fontAlgn="ctr"/>
                      <a:r>
                        <a:rPr lang="es-MX" sz="800" b="0" i="0" u="none" strike="noStrike" dirty="0">
                          <a:solidFill>
                            <a:srgbClr val="000000"/>
                          </a:solidFill>
                          <a:effectLst/>
                          <a:latin typeface="Calibri" panose="020F0502020204030204" pitchFamily="34" charset="0"/>
                        </a:rPr>
                        <a:t>Rendimiento ligado al Índice de Precios y Cotizaciones “CALL SPREAD”.</a:t>
                      </a:r>
                    </a:p>
                  </a:txBody>
                  <a:tcPr marL="0" marR="0" marT="0" marB="0" anchor="ctr">
                    <a:lnL>
                      <a:noFill/>
                    </a:lnL>
                    <a:lnR>
                      <a:noFill/>
                    </a:lnR>
                    <a:lnT>
                      <a:noFill/>
                    </a:lnT>
                    <a:lnB>
                      <a:noFill/>
                    </a:lnB>
                    <a:solidFill>
                      <a:srgbClr val="F2F2F2"/>
                    </a:solidFill>
                  </a:tcPr>
                </a:tc>
                <a:extLst>
                  <a:ext uri="{0D108BD9-81ED-4DB2-BD59-A6C34878D82A}">
                    <a16:rowId xmlns="" xmlns:a16="http://schemas.microsoft.com/office/drawing/2014/main" val="1657830719"/>
                  </a:ext>
                </a:extLst>
              </a:tr>
              <a:tr h="147465">
                <a:tc>
                  <a:txBody>
                    <a:bodyPr/>
                    <a:lstStyle/>
                    <a:p>
                      <a:pPr algn="ctr" fontAlgn="ctr"/>
                      <a:r>
                        <a:rPr lang="es-MX" sz="800" b="0" i="0" u="none" strike="noStrike" dirty="0">
                          <a:solidFill>
                            <a:srgbClr val="000000"/>
                          </a:solidFill>
                          <a:effectLst/>
                          <a:latin typeface="Calibri" panose="020F0502020204030204" pitchFamily="34" charset="0"/>
                        </a:rPr>
                        <a:t>JBSAN S00678</a:t>
                      </a:r>
                    </a:p>
                  </a:txBody>
                  <a:tcPr marL="0" marR="0" marT="0" marB="0" anchor="ctr">
                    <a:lnL>
                      <a:noFill/>
                    </a:lnL>
                    <a:lnR>
                      <a:noFill/>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r>
                        <a:rPr lang="es-MX" sz="800" b="0" i="0" u="none" strike="noStrike" dirty="0">
                          <a:solidFill>
                            <a:srgbClr val="000000"/>
                          </a:solidFill>
                          <a:effectLst/>
                          <a:latin typeface="Calibri" panose="020F0502020204030204" pitchFamily="34" charset="0"/>
                        </a:rPr>
                        <a:t>Mexbol</a:t>
                      </a:r>
                    </a:p>
                  </a:txBody>
                  <a:tcPr marL="0" marR="0" marT="0" marB="0" anchor="ctr">
                    <a:lnL>
                      <a:noFill/>
                    </a:lnL>
                    <a:lnR>
                      <a:noFill/>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r>
                        <a:rPr lang="es-MX" sz="800" b="0" i="0" u="none" strike="noStrike" dirty="0">
                          <a:solidFill>
                            <a:srgbClr val="000000"/>
                          </a:solidFill>
                          <a:effectLst/>
                          <a:latin typeface="Calibri" panose="020F0502020204030204" pitchFamily="34" charset="0"/>
                        </a:rPr>
                        <a:t>15/09/2015</a:t>
                      </a:r>
                    </a:p>
                  </a:txBody>
                  <a:tcPr marL="0" marR="0" marT="0" marB="0" anchor="ctr">
                    <a:lnL>
                      <a:noFill/>
                    </a:lnL>
                    <a:lnR>
                      <a:noFill/>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r>
                        <a:rPr lang="es-MX" sz="800" b="0" i="0" u="none" strike="noStrike" dirty="0">
                          <a:solidFill>
                            <a:srgbClr val="000000"/>
                          </a:solidFill>
                          <a:effectLst/>
                          <a:latin typeface="Calibri" panose="020F0502020204030204" pitchFamily="34" charset="0"/>
                        </a:rPr>
                        <a:t>14/09/2017</a:t>
                      </a:r>
                    </a:p>
                  </a:txBody>
                  <a:tcPr marL="0" marR="0" marT="0" marB="0" anchor="ctr">
                    <a:lnL>
                      <a:noFill/>
                    </a:lnL>
                    <a:lnR>
                      <a:noFill/>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r>
                        <a:rPr lang="es-MX" sz="800" b="0" i="0" u="none" strike="noStrike" dirty="0">
                          <a:solidFill>
                            <a:srgbClr val="000000"/>
                          </a:solidFill>
                          <a:effectLst/>
                          <a:latin typeface="Calibri" panose="020F0502020204030204" pitchFamily="34" charset="0"/>
                        </a:rPr>
                        <a:t>2.0 </a:t>
                      </a:r>
                    </a:p>
                  </a:txBody>
                  <a:tcPr marL="0" marR="0" marT="0" marB="0" anchor="ctr">
                    <a:lnL>
                      <a:noFill/>
                    </a:lnL>
                    <a:lnR>
                      <a:noFill/>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r>
                        <a:rPr lang="es-MX" sz="800" b="0" i="0" u="none" strike="noStrike" dirty="0">
                          <a:solidFill>
                            <a:srgbClr val="000000"/>
                          </a:solidFill>
                          <a:effectLst/>
                          <a:latin typeface="Calibri" panose="020F0502020204030204" pitchFamily="34" charset="0"/>
                        </a:rPr>
                        <a:t>0.1 </a:t>
                      </a:r>
                    </a:p>
                  </a:txBody>
                  <a:tcPr marL="0" marR="0" marT="0" marB="0" anchor="ctr">
                    <a:lnL>
                      <a:noFill/>
                    </a:lnL>
                    <a:lnR>
                      <a:noFill/>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r>
                        <a:rPr lang="es-MX" sz="800" b="0" i="0" u="none" strike="noStrike" dirty="0">
                          <a:solidFill>
                            <a:srgbClr val="000000"/>
                          </a:solidFill>
                          <a:effectLst/>
                          <a:latin typeface="Calibri" panose="020F0502020204030204" pitchFamily="34" charset="0"/>
                        </a:rPr>
                        <a:t>50 </a:t>
                      </a:r>
                    </a:p>
                  </a:txBody>
                  <a:tcPr marL="0" marR="0" marT="0" marB="0" anchor="ctr">
                    <a:lnL>
                      <a:noFill/>
                    </a:lnL>
                    <a:lnR>
                      <a:noFill/>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r>
                        <a:rPr lang="es-MX" sz="800" b="0" i="0" u="none" strike="noStrike" dirty="0">
                          <a:solidFill>
                            <a:srgbClr val="000000"/>
                          </a:solidFill>
                          <a:effectLst/>
                          <a:latin typeface="Calibri" panose="020F0502020204030204" pitchFamily="34" charset="0"/>
                        </a:rPr>
                        <a:t>55 </a:t>
                      </a:r>
                    </a:p>
                  </a:txBody>
                  <a:tcPr marL="0" marR="0" marT="0" marB="0" anchor="ctr">
                    <a:lnL>
                      <a:noFill/>
                    </a:lnL>
                    <a:lnR>
                      <a:noFill/>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r>
                        <a:rPr lang="es-MX" sz="800" b="0" i="0" u="none" strike="noStrike" dirty="0">
                          <a:solidFill>
                            <a:srgbClr val="000000"/>
                          </a:solidFill>
                          <a:effectLst/>
                          <a:latin typeface="Calibri" panose="020F0502020204030204" pitchFamily="34" charset="0"/>
                        </a:rPr>
                        <a:t>0.0%</a:t>
                      </a:r>
                    </a:p>
                  </a:txBody>
                  <a:tcPr marL="0" marR="0" marT="0" marB="0" anchor="ctr">
                    <a:lnL>
                      <a:noFill/>
                    </a:lnL>
                    <a:lnR>
                      <a:noFill/>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r>
                        <a:rPr lang="es-MX" sz="800" b="0" i="0" u="none" strike="noStrike" dirty="0">
                          <a:solidFill>
                            <a:srgbClr val="000000"/>
                          </a:solidFill>
                          <a:effectLst/>
                          <a:latin typeface="Calibri" panose="020F0502020204030204" pitchFamily="34" charset="0"/>
                        </a:rPr>
                        <a:t>Rendimiento ligado al Índice de Precios y Cotizaciones “CALL SPREAD”.</a:t>
                      </a:r>
                    </a:p>
                  </a:txBody>
                  <a:tcPr marL="0" marR="0" marT="0" marB="0" anchor="ctr">
                    <a:lnL>
                      <a:noFill/>
                    </a:lnL>
                    <a:lnR>
                      <a:noFill/>
                    </a:lnR>
                    <a:lnT>
                      <a:noFill/>
                    </a:lnT>
                    <a:lnB w="6350" cap="flat" cmpd="sng" algn="ctr">
                      <a:solidFill>
                        <a:srgbClr val="000000"/>
                      </a:solidFill>
                      <a:prstDash val="solid"/>
                      <a:round/>
                      <a:headEnd type="none" w="med" len="med"/>
                      <a:tailEnd type="none" w="med" len="med"/>
                    </a:lnB>
                    <a:solidFill>
                      <a:srgbClr val="F2F2F2"/>
                    </a:solidFill>
                  </a:tcPr>
                </a:tc>
                <a:extLst>
                  <a:ext uri="{0D108BD9-81ED-4DB2-BD59-A6C34878D82A}">
                    <a16:rowId xmlns="" xmlns:a16="http://schemas.microsoft.com/office/drawing/2014/main" val="3999517989"/>
                  </a:ext>
                </a:extLst>
              </a:tr>
              <a:tr h="147465">
                <a:tc gridSpan="2">
                  <a:txBody>
                    <a:bodyPr/>
                    <a:lstStyle/>
                    <a:p>
                      <a:pPr algn="ctr" fontAlgn="ctr"/>
                      <a:r>
                        <a:rPr lang="es-MX" sz="800" b="1" i="0" u="none" strike="noStrike" dirty="0">
                          <a:solidFill>
                            <a:srgbClr val="000000"/>
                          </a:solidFill>
                          <a:effectLst/>
                          <a:latin typeface="Calibri" panose="020F0502020204030204" pitchFamily="34" charset="0"/>
                        </a:rPr>
                        <a:t> </a:t>
                      </a:r>
                    </a:p>
                  </a:txBody>
                  <a:tcPr marL="0" marR="0" marT="0" marB="0" anchor="ctr">
                    <a:lnL>
                      <a:noFill/>
                    </a:lnL>
                    <a:lnR>
                      <a:noFill/>
                    </a:lnR>
                    <a:lnT w="6350" cap="flat" cmpd="sng" algn="ctr">
                      <a:solidFill>
                        <a:srgbClr val="000000"/>
                      </a:solidFill>
                      <a:prstDash val="solid"/>
                      <a:round/>
                      <a:headEnd type="none" w="med" len="med"/>
                      <a:tailEnd type="none" w="med" len="med"/>
                    </a:lnT>
                    <a:lnB>
                      <a:noFill/>
                    </a:lnB>
                    <a:solidFill>
                      <a:srgbClr val="F2F2F2"/>
                    </a:solidFill>
                  </a:tcPr>
                </a:tc>
                <a:tc hMerge="1">
                  <a:txBody>
                    <a:bodyPr/>
                    <a:lstStyle/>
                    <a:p>
                      <a:endParaRPr lang="es-MX"/>
                    </a:p>
                  </a:txBody>
                  <a:tcPr/>
                </a:tc>
                <a:tc>
                  <a:txBody>
                    <a:bodyPr/>
                    <a:lstStyle/>
                    <a:p>
                      <a:pPr algn="ctr" fontAlgn="ctr"/>
                      <a:r>
                        <a:rPr lang="es-MX" sz="800" b="1" i="0" u="none" strike="noStrike" dirty="0">
                          <a:solidFill>
                            <a:srgbClr val="000000"/>
                          </a:solidFill>
                          <a:effectLst/>
                          <a:latin typeface="Calibri" panose="020F0502020204030204" pitchFamily="34" charset="0"/>
                        </a:rPr>
                        <a:t> </a:t>
                      </a:r>
                    </a:p>
                  </a:txBody>
                  <a:tcPr marL="0" marR="0" marT="0" marB="0" anchor="ctr">
                    <a:lnL>
                      <a:noFill/>
                    </a:lnL>
                    <a:lnR>
                      <a:noFill/>
                    </a:lnR>
                    <a:lnT w="6350" cap="flat" cmpd="sng" algn="ctr">
                      <a:solidFill>
                        <a:srgbClr val="000000"/>
                      </a:solidFill>
                      <a:prstDash val="solid"/>
                      <a:round/>
                      <a:headEnd type="none" w="med" len="med"/>
                      <a:tailEnd type="none" w="med" len="med"/>
                    </a:lnT>
                    <a:lnB>
                      <a:noFill/>
                    </a:lnB>
                    <a:solidFill>
                      <a:srgbClr val="F2F2F2"/>
                    </a:solidFill>
                  </a:tcPr>
                </a:tc>
                <a:tc>
                  <a:txBody>
                    <a:bodyPr/>
                    <a:lstStyle/>
                    <a:p>
                      <a:pPr algn="ctr" fontAlgn="ctr"/>
                      <a:r>
                        <a:rPr lang="es-MX" sz="800" b="1" i="0" u="none" strike="noStrike" dirty="0">
                          <a:solidFill>
                            <a:srgbClr val="000000"/>
                          </a:solidFill>
                          <a:effectLst/>
                          <a:latin typeface="Calibri" panose="020F0502020204030204" pitchFamily="34" charset="0"/>
                        </a:rPr>
                        <a:t> </a:t>
                      </a:r>
                    </a:p>
                  </a:txBody>
                  <a:tcPr marL="0" marR="0" marT="0" marB="0" anchor="ctr">
                    <a:lnL>
                      <a:noFill/>
                    </a:lnL>
                    <a:lnR>
                      <a:noFill/>
                    </a:lnR>
                    <a:lnT w="6350" cap="flat" cmpd="sng" algn="ctr">
                      <a:solidFill>
                        <a:srgbClr val="000000"/>
                      </a:solidFill>
                      <a:prstDash val="solid"/>
                      <a:round/>
                      <a:headEnd type="none" w="med" len="med"/>
                      <a:tailEnd type="none" w="med" len="med"/>
                    </a:lnT>
                    <a:lnB>
                      <a:noFill/>
                    </a:lnB>
                    <a:solidFill>
                      <a:srgbClr val="F2F2F2"/>
                    </a:solidFill>
                  </a:tcPr>
                </a:tc>
                <a:tc>
                  <a:txBody>
                    <a:bodyPr/>
                    <a:lstStyle/>
                    <a:p>
                      <a:pPr algn="ctr" fontAlgn="ctr"/>
                      <a:r>
                        <a:rPr lang="es-MX" sz="800" b="1" i="0" u="none" strike="noStrike" dirty="0">
                          <a:solidFill>
                            <a:srgbClr val="000000"/>
                          </a:solidFill>
                          <a:effectLst/>
                          <a:latin typeface="Calibri" panose="020F0502020204030204" pitchFamily="34" charset="0"/>
                        </a:rPr>
                        <a:t> </a:t>
                      </a:r>
                    </a:p>
                  </a:txBody>
                  <a:tcPr marL="0" marR="0" marT="0" marB="0" anchor="ctr">
                    <a:lnL>
                      <a:noFill/>
                    </a:lnL>
                    <a:lnR>
                      <a:noFill/>
                    </a:lnR>
                    <a:lnT w="6350" cap="flat" cmpd="sng" algn="ctr">
                      <a:solidFill>
                        <a:srgbClr val="000000"/>
                      </a:solidFill>
                      <a:prstDash val="solid"/>
                      <a:round/>
                      <a:headEnd type="none" w="med" len="med"/>
                      <a:tailEnd type="none" w="med" len="med"/>
                    </a:lnT>
                    <a:lnB>
                      <a:noFill/>
                    </a:lnB>
                    <a:solidFill>
                      <a:srgbClr val="F2F2F2"/>
                    </a:solidFill>
                  </a:tcPr>
                </a:tc>
                <a:tc>
                  <a:txBody>
                    <a:bodyPr/>
                    <a:lstStyle/>
                    <a:p>
                      <a:pPr algn="ctr" fontAlgn="ctr"/>
                      <a:r>
                        <a:rPr lang="es-MX" sz="800" b="1" i="0" u="none" strike="noStrike" dirty="0">
                          <a:solidFill>
                            <a:srgbClr val="000000"/>
                          </a:solidFill>
                          <a:effectLst/>
                          <a:latin typeface="Calibri" panose="020F0502020204030204" pitchFamily="34" charset="0"/>
                        </a:rPr>
                        <a:t> </a:t>
                      </a:r>
                    </a:p>
                  </a:txBody>
                  <a:tcPr marL="0" marR="0" marT="0" marB="0" anchor="ctr">
                    <a:lnL>
                      <a:noFill/>
                    </a:lnL>
                    <a:lnR>
                      <a:noFill/>
                    </a:lnR>
                    <a:lnT w="6350" cap="flat" cmpd="sng" algn="ctr">
                      <a:solidFill>
                        <a:srgbClr val="000000"/>
                      </a:solidFill>
                      <a:prstDash val="solid"/>
                      <a:round/>
                      <a:headEnd type="none" w="med" len="med"/>
                      <a:tailEnd type="none" w="med" len="med"/>
                    </a:lnT>
                    <a:lnB>
                      <a:noFill/>
                    </a:lnB>
                    <a:solidFill>
                      <a:srgbClr val="F2F2F2"/>
                    </a:solidFill>
                  </a:tcPr>
                </a:tc>
                <a:tc>
                  <a:txBody>
                    <a:bodyPr/>
                    <a:lstStyle/>
                    <a:p>
                      <a:pPr algn="ctr" fontAlgn="ctr"/>
                      <a:r>
                        <a:rPr lang="es-MX" sz="800" b="1" i="0" u="none" strike="noStrike" dirty="0">
                          <a:solidFill>
                            <a:srgbClr val="000000"/>
                          </a:solidFill>
                          <a:effectLst/>
                          <a:latin typeface="Calibri" panose="020F0502020204030204" pitchFamily="34" charset="0"/>
                        </a:rPr>
                        <a:t>476 </a:t>
                      </a:r>
                    </a:p>
                  </a:txBody>
                  <a:tcPr marL="0" marR="0" marT="0" marB="0" anchor="ctr">
                    <a:lnL>
                      <a:noFill/>
                    </a:lnL>
                    <a:lnR>
                      <a:noFill/>
                    </a:lnR>
                    <a:lnT w="6350" cap="flat" cmpd="sng" algn="ctr">
                      <a:solidFill>
                        <a:srgbClr val="000000"/>
                      </a:solidFill>
                      <a:prstDash val="solid"/>
                      <a:round/>
                      <a:headEnd type="none" w="med" len="med"/>
                      <a:tailEnd type="none" w="med" len="med"/>
                    </a:lnT>
                    <a:lnB>
                      <a:noFill/>
                    </a:lnB>
                    <a:solidFill>
                      <a:srgbClr val="F2F2F2"/>
                    </a:solidFill>
                  </a:tcPr>
                </a:tc>
                <a:tc>
                  <a:txBody>
                    <a:bodyPr/>
                    <a:lstStyle/>
                    <a:p>
                      <a:pPr algn="ctr" fontAlgn="ctr"/>
                      <a:r>
                        <a:rPr lang="es-MX" sz="800" b="1" i="0" u="none" strike="noStrike" dirty="0">
                          <a:solidFill>
                            <a:srgbClr val="000000"/>
                          </a:solidFill>
                          <a:effectLst/>
                          <a:latin typeface="Calibri" panose="020F0502020204030204" pitchFamily="34" charset="0"/>
                        </a:rPr>
                        <a:t>520 </a:t>
                      </a:r>
                    </a:p>
                  </a:txBody>
                  <a:tcPr marL="0" marR="0" marT="0" marB="0" anchor="ctr">
                    <a:lnL>
                      <a:noFill/>
                    </a:lnL>
                    <a:lnR>
                      <a:noFill/>
                    </a:lnR>
                    <a:lnT w="6350" cap="flat" cmpd="sng" algn="ctr">
                      <a:solidFill>
                        <a:srgbClr val="000000"/>
                      </a:solidFill>
                      <a:prstDash val="solid"/>
                      <a:round/>
                      <a:headEnd type="none" w="med" len="med"/>
                      <a:tailEnd type="none" w="med" len="med"/>
                    </a:lnT>
                    <a:lnB>
                      <a:noFill/>
                    </a:lnB>
                    <a:solidFill>
                      <a:srgbClr val="F2F2F2"/>
                    </a:solidFill>
                  </a:tcPr>
                </a:tc>
                <a:tc>
                  <a:txBody>
                    <a:bodyPr/>
                    <a:lstStyle/>
                    <a:p>
                      <a:pPr algn="ctr" fontAlgn="ctr"/>
                      <a:r>
                        <a:rPr lang="es-MX" sz="800" b="1" i="0" u="none" strike="noStrike" dirty="0">
                          <a:solidFill>
                            <a:srgbClr val="000000"/>
                          </a:solidFill>
                          <a:effectLst/>
                          <a:latin typeface="Calibri" panose="020F0502020204030204" pitchFamily="34" charset="0"/>
                        </a:rPr>
                        <a:t>0.4%</a:t>
                      </a:r>
                    </a:p>
                  </a:txBody>
                  <a:tcPr marL="0" marR="0" marT="0" marB="0" anchor="ctr">
                    <a:lnL>
                      <a:noFill/>
                    </a:lnL>
                    <a:lnR>
                      <a:noFill/>
                    </a:lnR>
                    <a:lnT w="6350" cap="flat" cmpd="sng" algn="ctr">
                      <a:solidFill>
                        <a:srgbClr val="000000"/>
                      </a:solidFill>
                      <a:prstDash val="solid"/>
                      <a:round/>
                      <a:headEnd type="none" w="med" len="med"/>
                      <a:tailEnd type="none" w="med" len="med"/>
                    </a:lnT>
                    <a:lnB>
                      <a:noFill/>
                    </a:lnB>
                    <a:solidFill>
                      <a:srgbClr val="F2F2F2"/>
                    </a:solidFill>
                  </a:tcPr>
                </a:tc>
                <a:tc>
                  <a:txBody>
                    <a:bodyPr/>
                    <a:lstStyle/>
                    <a:p>
                      <a:pPr algn="ctr" fontAlgn="ctr"/>
                      <a:r>
                        <a:rPr lang="es-MX" sz="800" b="1" i="0" u="none" strike="noStrike" dirty="0">
                          <a:solidFill>
                            <a:srgbClr val="000000"/>
                          </a:solidFill>
                          <a:effectLst/>
                          <a:latin typeface="Calibri" panose="020F0502020204030204" pitchFamily="34" charset="0"/>
                        </a:rPr>
                        <a:t> </a:t>
                      </a:r>
                    </a:p>
                  </a:txBody>
                  <a:tcPr marL="0" marR="0" marT="0" marB="0" anchor="ctr">
                    <a:lnL>
                      <a:noFill/>
                    </a:lnL>
                    <a:lnR>
                      <a:noFill/>
                    </a:lnR>
                    <a:lnT w="6350" cap="flat" cmpd="sng" algn="ctr">
                      <a:solidFill>
                        <a:srgbClr val="000000"/>
                      </a:solidFill>
                      <a:prstDash val="solid"/>
                      <a:round/>
                      <a:headEnd type="none" w="med" len="med"/>
                      <a:tailEnd type="none" w="med" len="med"/>
                    </a:lnT>
                    <a:lnB>
                      <a:noFill/>
                    </a:lnB>
                    <a:solidFill>
                      <a:srgbClr val="F2F2F2"/>
                    </a:solidFill>
                  </a:tcPr>
                </a:tc>
                <a:extLst>
                  <a:ext uri="{0D108BD9-81ED-4DB2-BD59-A6C34878D82A}">
                    <a16:rowId xmlns="" xmlns:a16="http://schemas.microsoft.com/office/drawing/2014/main" val="1365283477"/>
                  </a:ext>
                </a:extLst>
              </a:tr>
              <a:tr h="154838">
                <a:tc>
                  <a:txBody>
                    <a:bodyPr/>
                    <a:lstStyle/>
                    <a:p>
                      <a:pPr algn="ctr" fontAlgn="ctr"/>
                      <a:r>
                        <a:rPr lang="es-MX" sz="800" b="0" i="0" u="none" strike="noStrike" dirty="0">
                          <a:solidFill>
                            <a:srgbClr val="000000"/>
                          </a:solidFill>
                          <a:effectLst/>
                          <a:latin typeface="Calibri" panose="020F0502020204030204" pitchFamily="34" charset="0"/>
                        </a:rPr>
                        <a:t> </a:t>
                      </a:r>
                    </a:p>
                  </a:txBody>
                  <a:tcPr marL="0" marR="0" marT="0" marB="0" anchor="ctr">
                    <a:lnL>
                      <a:noFill/>
                    </a:lnL>
                    <a:lnR>
                      <a:noFill/>
                    </a:lnR>
                    <a:lnT>
                      <a:noFill/>
                    </a:lnT>
                    <a:lnB>
                      <a:noFill/>
                    </a:lnB>
                    <a:solidFill>
                      <a:srgbClr val="FFFFFF"/>
                    </a:solidFill>
                  </a:tcPr>
                </a:tc>
                <a:tc>
                  <a:txBody>
                    <a:bodyPr/>
                    <a:lstStyle/>
                    <a:p>
                      <a:pPr algn="ctr" fontAlgn="ctr"/>
                      <a:r>
                        <a:rPr lang="es-MX" sz="800" b="0" i="0" u="none" strike="noStrike" dirty="0">
                          <a:solidFill>
                            <a:srgbClr val="000000"/>
                          </a:solidFill>
                          <a:effectLst/>
                          <a:latin typeface="Calibri" panose="020F0502020204030204" pitchFamily="34" charset="0"/>
                        </a:rPr>
                        <a:t> </a:t>
                      </a:r>
                    </a:p>
                  </a:txBody>
                  <a:tcPr marL="0" marR="0" marT="0" marB="0" anchor="ctr">
                    <a:lnL>
                      <a:noFill/>
                    </a:lnL>
                    <a:lnR>
                      <a:noFill/>
                    </a:lnR>
                    <a:lnT>
                      <a:noFill/>
                    </a:lnT>
                    <a:lnB>
                      <a:noFill/>
                    </a:lnB>
                    <a:solidFill>
                      <a:srgbClr val="FFFFFF"/>
                    </a:solidFill>
                  </a:tcPr>
                </a:tc>
                <a:tc>
                  <a:txBody>
                    <a:bodyPr/>
                    <a:lstStyle/>
                    <a:p>
                      <a:pPr algn="ctr" fontAlgn="ctr"/>
                      <a:r>
                        <a:rPr lang="es-MX" sz="800" b="0" i="0" u="none" strike="noStrike" dirty="0">
                          <a:solidFill>
                            <a:srgbClr val="000000"/>
                          </a:solidFill>
                          <a:effectLst/>
                          <a:latin typeface="Calibri" panose="020F0502020204030204" pitchFamily="34" charset="0"/>
                        </a:rPr>
                        <a:t> </a:t>
                      </a:r>
                    </a:p>
                  </a:txBody>
                  <a:tcPr marL="0" marR="0" marT="0" marB="0" anchor="ctr">
                    <a:lnL>
                      <a:noFill/>
                    </a:lnL>
                    <a:lnR>
                      <a:noFill/>
                    </a:lnR>
                    <a:lnT>
                      <a:noFill/>
                    </a:lnT>
                    <a:lnB>
                      <a:noFill/>
                    </a:lnB>
                    <a:solidFill>
                      <a:srgbClr val="FFFFFF"/>
                    </a:solidFill>
                  </a:tcPr>
                </a:tc>
                <a:tc>
                  <a:txBody>
                    <a:bodyPr/>
                    <a:lstStyle/>
                    <a:p>
                      <a:pPr algn="ctr" fontAlgn="ctr"/>
                      <a:r>
                        <a:rPr lang="es-MX" sz="800" b="0" i="0" u="none" strike="noStrike" dirty="0">
                          <a:solidFill>
                            <a:srgbClr val="000000"/>
                          </a:solidFill>
                          <a:effectLst/>
                          <a:latin typeface="Calibri" panose="020F0502020204030204" pitchFamily="34" charset="0"/>
                        </a:rPr>
                        <a:t> </a:t>
                      </a:r>
                    </a:p>
                  </a:txBody>
                  <a:tcPr marL="0" marR="0" marT="0" marB="0" anchor="ctr">
                    <a:lnL>
                      <a:noFill/>
                    </a:lnL>
                    <a:lnR>
                      <a:noFill/>
                    </a:lnR>
                    <a:lnT>
                      <a:noFill/>
                    </a:lnT>
                    <a:lnB>
                      <a:noFill/>
                    </a:lnB>
                    <a:solidFill>
                      <a:srgbClr val="FFFFFF"/>
                    </a:solidFill>
                  </a:tcPr>
                </a:tc>
                <a:tc>
                  <a:txBody>
                    <a:bodyPr/>
                    <a:lstStyle/>
                    <a:p>
                      <a:pPr algn="ctr" fontAlgn="ctr"/>
                      <a:r>
                        <a:rPr lang="es-MX" sz="800" b="0" i="0" u="none" strike="noStrike" dirty="0">
                          <a:solidFill>
                            <a:srgbClr val="000000"/>
                          </a:solidFill>
                          <a:effectLst/>
                          <a:latin typeface="Calibri" panose="020F0502020204030204" pitchFamily="34" charset="0"/>
                        </a:rPr>
                        <a:t> </a:t>
                      </a:r>
                    </a:p>
                  </a:txBody>
                  <a:tcPr marL="0" marR="0" marT="0" marB="0" anchor="ctr">
                    <a:lnL>
                      <a:noFill/>
                    </a:lnL>
                    <a:lnR>
                      <a:noFill/>
                    </a:lnR>
                    <a:lnT>
                      <a:noFill/>
                    </a:lnT>
                    <a:lnB>
                      <a:noFill/>
                    </a:lnB>
                    <a:solidFill>
                      <a:srgbClr val="FFFFFF"/>
                    </a:solidFill>
                  </a:tcPr>
                </a:tc>
                <a:tc>
                  <a:txBody>
                    <a:bodyPr/>
                    <a:lstStyle/>
                    <a:p>
                      <a:pPr algn="ctr" fontAlgn="ctr"/>
                      <a:r>
                        <a:rPr lang="es-MX" sz="800" b="0" i="0" u="none" strike="noStrike" dirty="0">
                          <a:solidFill>
                            <a:srgbClr val="000000"/>
                          </a:solidFill>
                          <a:effectLst/>
                          <a:latin typeface="Calibri" panose="020F0502020204030204" pitchFamily="34" charset="0"/>
                        </a:rPr>
                        <a:t> </a:t>
                      </a:r>
                    </a:p>
                  </a:txBody>
                  <a:tcPr marL="0" marR="0" marT="0" marB="0" anchor="ctr">
                    <a:lnL>
                      <a:noFill/>
                    </a:lnL>
                    <a:lnR>
                      <a:noFill/>
                    </a:lnR>
                    <a:lnT>
                      <a:noFill/>
                    </a:lnT>
                    <a:lnB>
                      <a:noFill/>
                    </a:lnB>
                    <a:solidFill>
                      <a:srgbClr val="FFFFFF"/>
                    </a:solidFill>
                  </a:tcPr>
                </a:tc>
                <a:tc>
                  <a:txBody>
                    <a:bodyPr/>
                    <a:lstStyle/>
                    <a:p>
                      <a:pPr algn="ctr" fontAlgn="ctr"/>
                      <a:r>
                        <a:rPr lang="es-MX" sz="800" b="0" i="0" u="none" strike="noStrike" dirty="0">
                          <a:solidFill>
                            <a:srgbClr val="000000"/>
                          </a:solidFill>
                          <a:effectLst/>
                          <a:latin typeface="Calibri" panose="020F0502020204030204" pitchFamily="34" charset="0"/>
                        </a:rPr>
                        <a:t> </a:t>
                      </a:r>
                    </a:p>
                  </a:txBody>
                  <a:tcPr marL="0" marR="0" marT="0" marB="0" anchor="ctr">
                    <a:lnL>
                      <a:noFill/>
                    </a:lnL>
                    <a:lnR>
                      <a:noFill/>
                    </a:lnR>
                    <a:lnT>
                      <a:noFill/>
                    </a:lnT>
                    <a:lnB>
                      <a:noFill/>
                    </a:lnB>
                    <a:solidFill>
                      <a:srgbClr val="FFFFFF"/>
                    </a:solidFill>
                  </a:tcPr>
                </a:tc>
                <a:tc>
                  <a:txBody>
                    <a:bodyPr/>
                    <a:lstStyle/>
                    <a:p>
                      <a:pPr algn="ctr" fontAlgn="ctr"/>
                      <a:r>
                        <a:rPr lang="es-MX" sz="800" b="0" i="0" u="none" strike="noStrike" dirty="0">
                          <a:solidFill>
                            <a:srgbClr val="000000"/>
                          </a:solidFill>
                          <a:effectLst/>
                          <a:latin typeface="Calibri" panose="020F0502020204030204" pitchFamily="34" charset="0"/>
                        </a:rPr>
                        <a:t> </a:t>
                      </a:r>
                    </a:p>
                  </a:txBody>
                  <a:tcPr marL="0" marR="0" marT="0" marB="0" anchor="ctr">
                    <a:lnL>
                      <a:noFill/>
                    </a:lnL>
                    <a:lnR>
                      <a:noFill/>
                    </a:lnR>
                    <a:lnT>
                      <a:noFill/>
                    </a:lnT>
                    <a:lnB>
                      <a:noFill/>
                    </a:lnB>
                    <a:solidFill>
                      <a:srgbClr val="FFFFFF"/>
                    </a:solidFill>
                  </a:tcPr>
                </a:tc>
                <a:tc>
                  <a:txBody>
                    <a:bodyPr/>
                    <a:lstStyle/>
                    <a:p>
                      <a:pPr algn="ctr" fontAlgn="ctr"/>
                      <a:r>
                        <a:rPr lang="es-MX" sz="800" b="0" i="0" u="none" strike="noStrike" dirty="0">
                          <a:solidFill>
                            <a:srgbClr val="000000"/>
                          </a:solidFill>
                          <a:effectLst/>
                          <a:latin typeface="Calibri" panose="020F0502020204030204" pitchFamily="34" charset="0"/>
                        </a:rPr>
                        <a:t> </a:t>
                      </a:r>
                    </a:p>
                  </a:txBody>
                  <a:tcPr marL="0" marR="0" marT="0" marB="0" anchor="ctr">
                    <a:lnL>
                      <a:noFill/>
                    </a:lnL>
                    <a:lnR>
                      <a:noFill/>
                    </a:lnR>
                    <a:lnT>
                      <a:noFill/>
                    </a:lnT>
                    <a:lnB>
                      <a:noFill/>
                    </a:lnB>
                    <a:solidFill>
                      <a:srgbClr val="FFFFFF"/>
                    </a:solidFill>
                  </a:tcPr>
                </a:tc>
                <a:tc>
                  <a:txBody>
                    <a:bodyPr/>
                    <a:lstStyle/>
                    <a:p>
                      <a:pPr algn="ctr" fontAlgn="ctr"/>
                      <a:r>
                        <a:rPr lang="es-MX" sz="800" b="0" i="0" u="none" strike="noStrike" dirty="0">
                          <a:solidFill>
                            <a:srgbClr val="000000"/>
                          </a:solidFill>
                          <a:effectLst/>
                          <a:latin typeface="Calibri" panose="020F0502020204030204" pitchFamily="34" charset="0"/>
                        </a:rPr>
                        <a:t> </a:t>
                      </a:r>
                    </a:p>
                  </a:txBody>
                  <a:tcPr marL="0" marR="0" marT="0" marB="0" anchor="ctr">
                    <a:lnL>
                      <a:noFill/>
                    </a:lnL>
                    <a:lnR>
                      <a:noFill/>
                    </a:lnR>
                    <a:lnT>
                      <a:noFill/>
                    </a:lnT>
                    <a:lnB>
                      <a:noFill/>
                    </a:lnB>
                    <a:solidFill>
                      <a:srgbClr val="FFFFFF"/>
                    </a:solidFill>
                  </a:tcPr>
                </a:tc>
                <a:extLst>
                  <a:ext uri="{0D108BD9-81ED-4DB2-BD59-A6C34878D82A}">
                    <a16:rowId xmlns="" xmlns:a16="http://schemas.microsoft.com/office/drawing/2014/main" val="2425345653"/>
                  </a:ext>
                </a:extLst>
              </a:tr>
              <a:tr h="147465">
                <a:tc>
                  <a:txBody>
                    <a:bodyPr/>
                    <a:lstStyle/>
                    <a:p>
                      <a:pPr algn="ctr" fontAlgn="ctr"/>
                      <a:r>
                        <a:rPr lang="es-MX" sz="800" b="0" i="0" u="none" strike="noStrike" dirty="0">
                          <a:solidFill>
                            <a:srgbClr val="000000"/>
                          </a:solidFill>
                          <a:effectLst/>
                          <a:latin typeface="Calibri" panose="020F0502020204030204" pitchFamily="34" charset="0"/>
                        </a:rPr>
                        <a:t>JBSAN S00626</a:t>
                      </a:r>
                    </a:p>
                  </a:txBody>
                  <a:tcPr marL="0" marR="0" marT="0" marB="0" anchor="ctr">
                    <a:lnL>
                      <a:noFill/>
                    </a:lnL>
                    <a:lnR>
                      <a:noFill/>
                    </a:lnR>
                    <a:lnT>
                      <a:noFill/>
                    </a:lnT>
                    <a:lnB>
                      <a:noFill/>
                    </a:lnB>
                    <a:solidFill>
                      <a:srgbClr val="F2F2F2"/>
                    </a:solidFill>
                  </a:tcPr>
                </a:tc>
                <a:tc>
                  <a:txBody>
                    <a:bodyPr/>
                    <a:lstStyle/>
                    <a:p>
                      <a:pPr algn="ctr" fontAlgn="ctr"/>
                      <a:r>
                        <a:rPr lang="es-MX" sz="800" b="0" i="0" u="none" strike="noStrike" dirty="0">
                          <a:solidFill>
                            <a:srgbClr val="000000"/>
                          </a:solidFill>
                          <a:effectLst/>
                          <a:latin typeface="Calibri" panose="020F0502020204030204" pitchFamily="34" charset="0"/>
                        </a:rPr>
                        <a:t>Ser. Públicos Europa</a:t>
                      </a:r>
                    </a:p>
                  </a:txBody>
                  <a:tcPr marL="0" marR="0" marT="0" marB="0" anchor="ctr">
                    <a:lnL>
                      <a:noFill/>
                    </a:lnL>
                    <a:lnR>
                      <a:noFill/>
                    </a:lnR>
                    <a:lnT>
                      <a:noFill/>
                    </a:lnT>
                    <a:lnB>
                      <a:noFill/>
                    </a:lnB>
                    <a:solidFill>
                      <a:srgbClr val="F2F2F2"/>
                    </a:solidFill>
                  </a:tcPr>
                </a:tc>
                <a:tc>
                  <a:txBody>
                    <a:bodyPr/>
                    <a:lstStyle/>
                    <a:p>
                      <a:pPr algn="ctr" fontAlgn="ctr"/>
                      <a:r>
                        <a:rPr lang="es-MX" sz="800" b="0" i="0" u="none" strike="noStrike" dirty="0">
                          <a:solidFill>
                            <a:srgbClr val="000000"/>
                          </a:solidFill>
                          <a:effectLst/>
                          <a:latin typeface="Calibri" panose="020F0502020204030204" pitchFamily="34" charset="0"/>
                        </a:rPr>
                        <a:t>13/07/2015</a:t>
                      </a:r>
                    </a:p>
                  </a:txBody>
                  <a:tcPr marL="0" marR="0" marT="0" marB="0" anchor="ctr">
                    <a:lnL>
                      <a:noFill/>
                    </a:lnL>
                    <a:lnR>
                      <a:noFill/>
                    </a:lnR>
                    <a:lnT>
                      <a:noFill/>
                    </a:lnT>
                    <a:lnB>
                      <a:noFill/>
                    </a:lnB>
                    <a:solidFill>
                      <a:srgbClr val="F2F2F2"/>
                    </a:solidFill>
                  </a:tcPr>
                </a:tc>
                <a:tc>
                  <a:txBody>
                    <a:bodyPr/>
                    <a:lstStyle/>
                    <a:p>
                      <a:pPr algn="ctr" fontAlgn="ctr"/>
                      <a:r>
                        <a:rPr lang="es-MX" sz="800" b="0" i="0" u="none" strike="noStrike" dirty="0">
                          <a:solidFill>
                            <a:srgbClr val="000000"/>
                          </a:solidFill>
                          <a:effectLst/>
                          <a:latin typeface="Calibri" panose="020F0502020204030204" pitchFamily="34" charset="0"/>
                        </a:rPr>
                        <a:t>12/07/2018</a:t>
                      </a:r>
                    </a:p>
                  </a:txBody>
                  <a:tcPr marL="0" marR="0" marT="0" marB="0" anchor="ctr">
                    <a:lnL>
                      <a:noFill/>
                    </a:lnL>
                    <a:lnR>
                      <a:noFill/>
                    </a:lnR>
                    <a:lnT>
                      <a:noFill/>
                    </a:lnT>
                    <a:lnB>
                      <a:noFill/>
                    </a:lnB>
                    <a:solidFill>
                      <a:srgbClr val="F2F2F2"/>
                    </a:solidFill>
                  </a:tcPr>
                </a:tc>
                <a:tc>
                  <a:txBody>
                    <a:bodyPr/>
                    <a:lstStyle/>
                    <a:p>
                      <a:pPr algn="ctr" fontAlgn="ctr"/>
                      <a:r>
                        <a:rPr lang="es-MX" sz="800" b="0" i="0" u="none" strike="noStrike" dirty="0">
                          <a:solidFill>
                            <a:srgbClr val="000000"/>
                          </a:solidFill>
                          <a:effectLst/>
                          <a:latin typeface="Calibri" panose="020F0502020204030204" pitchFamily="34" charset="0"/>
                        </a:rPr>
                        <a:t>3.0 </a:t>
                      </a:r>
                    </a:p>
                  </a:txBody>
                  <a:tcPr marL="0" marR="0" marT="0" marB="0" anchor="ctr">
                    <a:lnL>
                      <a:noFill/>
                    </a:lnL>
                    <a:lnR>
                      <a:noFill/>
                    </a:lnR>
                    <a:lnT>
                      <a:noFill/>
                    </a:lnT>
                    <a:lnB>
                      <a:noFill/>
                    </a:lnB>
                    <a:solidFill>
                      <a:srgbClr val="F2F2F2"/>
                    </a:solidFill>
                  </a:tcPr>
                </a:tc>
                <a:tc>
                  <a:txBody>
                    <a:bodyPr/>
                    <a:lstStyle/>
                    <a:p>
                      <a:pPr algn="ctr" fontAlgn="ctr"/>
                      <a:r>
                        <a:rPr lang="es-MX" sz="800" b="0" i="0" u="none" strike="noStrike" dirty="0">
                          <a:solidFill>
                            <a:srgbClr val="000000"/>
                          </a:solidFill>
                          <a:effectLst/>
                          <a:latin typeface="Calibri" panose="020F0502020204030204" pitchFamily="34" charset="0"/>
                        </a:rPr>
                        <a:t>1.0 </a:t>
                      </a:r>
                    </a:p>
                  </a:txBody>
                  <a:tcPr marL="0" marR="0" marT="0" marB="0" anchor="ctr">
                    <a:lnL>
                      <a:noFill/>
                    </a:lnL>
                    <a:lnR>
                      <a:noFill/>
                    </a:lnR>
                    <a:lnT>
                      <a:noFill/>
                    </a:lnT>
                    <a:lnB>
                      <a:noFill/>
                    </a:lnB>
                    <a:solidFill>
                      <a:srgbClr val="F2F2F2"/>
                    </a:solidFill>
                  </a:tcPr>
                </a:tc>
                <a:tc>
                  <a:txBody>
                    <a:bodyPr/>
                    <a:lstStyle/>
                    <a:p>
                      <a:pPr algn="ctr" fontAlgn="ctr"/>
                      <a:r>
                        <a:rPr lang="es-MX" sz="800" b="0" i="0" u="none" strike="noStrike" dirty="0">
                          <a:solidFill>
                            <a:srgbClr val="000000"/>
                          </a:solidFill>
                          <a:effectLst/>
                          <a:latin typeface="Calibri" panose="020F0502020204030204" pitchFamily="34" charset="0"/>
                        </a:rPr>
                        <a:t>125 </a:t>
                      </a:r>
                    </a:p>
                  </a:txBody>
                  <a:tcPr marL="0" marR="0" marT="0" marB="0" anchor="ctr">
                    <a:lnL>
                      <a:noFill/>
                    </a:lnL>
                    <a:lnR>
                      <a:noFill/>
                    </a:lnR>
                    <a:lnT>
                      <a:noFill/>
                    </a:lnT>
                    <a:lnB>
                      <a:noFill/>
                    </a:lnB>
                    <a:solidFill>
                      <a:srgbClr val="F2F2F2"/>
                    </a:solidFill>
                  </a:tcPr>
                </a:tc>
                <a:tc>
                  <a:txBody>
                    <a:bodyPr/>
                    <a:lstStyle/>
                    <a:p>
                      <a:pPr algn="ctr" fontAlgn="ctr"/>
                      <a:r>
                        <a:rPr lang="es-MX" sz="800" b="0" i="0" u="none" strike="noStrike" dirty="0">
                          <a:solidFill>
                            <a:srgbClr val="000000"/>
                          </a:solidFill>
                          <a:effectLst/>
                          <a:latin typeface="Calibri" panose="020F0502020204030204" pitchFamily="34" charset="0"/>
                        </a:rPr>
                        <a:t>122 </a:t>
                      </a:r>
                    </a:p>
                  </a:txBody>
                  <a:tcPr marL="0" marR="0" marT="0" marB="0" anchor="ctr">
                    <a:lnL>
                      <a:noFill/>
                    </a:lnL>
                    <a:lnR>
                      <a:noFill/>
                    </a:lnR>
                    <a:lnT>
                      <a:noFill/>
                    </a:lnT>
                    <a:lnB>
                      <a:noFill/>
                    </a:lnB>
                    <a:solidFill>
                      <a:srgbClr val="F2F2F2"/>
                    </a:solidFill>
                  </a:tcPr>
                </a:tc>
                <a:tc>
                  <a:txBody>
                    <a:bodyPr/>
                    <a:lstStyle/>
                    <a:p>
                      <a:pPr algn="ctr" fontAlgn="ctr"/>
                      <a:r>
                        <a:rPr lang="es-MX" sz="800" b="0" i="0" u="none" strike="noStrike" dirty="0">
                          <a:solidFill>
                            <a:srgbClr val="000000"/>
                          </a:solidFill>
                          <a:effectLst/>
                          <a:latin typeface="Calibri" panose="020F0502020204030204" pitchFamily="34" charset="0"/>
                        </a:rPr>
                        <a:t>0.1%</a:t>
                      </a:r>
                    </a:p>
                  </a:txBody>
                  <a:tcPr marL="0" marR="0" marT="0" marB="0" anchor="ctr">
                    <a:lnL>
                      <a:noFill/>
                    </a:lnL>
                    <a:lnR>
                      <a:noFill/>
                    </a:lnR>
                    <a:lnT>
                      <a:noFill/>
                    </a:lnT>
                    <a:lnB>
                      <a:noFill/>
                    </a:lnB>
                    <a:solidFill>
                      <a:srgbClr val="F2F2F2"/>
                    </a:solidFill>
                  </a:tcPr>
                </a:tc>
                <a:tc>
                  <a:txBody>
                    <a:bodyPr/>
                    <a:lstStyle/>
                    <a:p>
                      <a:pPr algn="ctr" fontAlgn="ctr"/>
                      <a:r>
                        <a:rPr lang="es-MX" sz="800" b="0" i="0" u="none" strike="noStrike" dirty="0">
                          <a:solidFill>
                            <a:srgbClr val="000000"/>
                          </a:solidFill>
                          <a:effectLst/>
                          <a:latin typeface="Calibri" panose="020F0502020204030204" pitchFamily="34" charset="0"/>
                        </a:rPr>
                        <a:t>Rendimiento ligado al Índice EUROSTOXX UTILITIES (SX6E).</a:t>
                      </a:r>
                    </a:p>
                  </a:txBody>
                  <a:tcPr marL="0" marR="0" marT="0" marB="0" anchor="ctr">
                    <a:lnL>
                      <a:noFill/>
                    </a:lnL>
                    <a:lnR>
                      <a:noFill/>
                    </a:lnR>
                    <a:lnT>
                      <a:noFill/>
                    </a:lnT>
                    <a:lnB>
                      <a:noFill/>
                    </a:lnB>
                    <a:solidFill>
                      <a:srgbClr val="F2F2F2"/>
                    </a:solidFill>
                  </a:tcPr>
                </a:tc>
                <a:extLst>
                  <a:ext uri="{0D108BD9-81ED-4DB2-BD59-A6C34878D82A}">
                    <a16:rowId xmlns="" xmlns:a16="http://schemas.microsoft.com/office/drawing/2014/main" val="1957195395"/>
                  </a:ext>
                </a:extLst>
              </a:tr>
              <a:tr h="154838">
                <a:tc>
                  <a:txBody>
                    <a:bodyPr/>
                    <a:lstStyle/>
                    <a:p>
                      <a:pPr algn="ctr" fontAlgn="ctr"/>
                      <a:r>
                        <a:rPr lang="es-MX" sz="800" b="0" i="0" u="none" strike="noStrike" dirty="0">
                          <a:solidFill>
                            <a:srgbClr val="000000"/>
                          </a:solidFill>
                          <a:effectLst/>
                          <a:latin typeface="Calibri" panose="020F0502020204030204" pitchFamily="34" charset="0"/>
                        </a:rPr>
                        <a:t>JBSAN S00727</a:t>
                      </a:r>
                    </a:p>
                  </a:txBody>
                  <a:tcPr marL="0" marR="0" marT="0" marB="0" anchor="ctr">
                    <a:lnL>
                      <a:noFill/>
                    </a:lnL>
                    <a:lnR>
                      <a:noFill/>
                    </a:lnR>
                    <a:lnT>
                      <a:noFill/>
                    </a:lnT>
                    <a:lnB>
                      <a:noFill/>
                    </a:lnB>
                    <a:solidFill>
                      <a:srgbClr val="F2F2F2"/>
                    </a:solidFill>
                  </a:tcPr>
                </a:tc>
                <a:tc>
                  <a:txBody>
                    <a:bodyPr/>
                    <a:lstStyle/>
                    <a:p>
                      <a:pPr algn="ctr" fontAlgn="ctr"/>
                      <a:r>
                        <a:rPr lang="es-MX" sz="800" b="0" i="0" u="none" strike="noStrike" dirty="0">
                          <a:solidFill>
                            <a:srgbClr val="000000"/>
                          </a:solidFill>
                          <a:effectLst/>
                          <a:latin typeface="Calibri" panose="020F0502020204030204" pitchFamily="34" charset="0"/>
                        </a:rPr>
                        <a:t>Salud Europa</a:t>
                      </a:r>
                    </a:p>
                  </a:txBody>
                  <a:tcPr marL="0" marR="0" marT="0" marB="0" anchor="ctr">
                    <a:lnL>
                      <a:noFill/>
                    </a:lnL>
                    <a:lnR>
                      <a:noFill/>
                    </a:lnR>
                    <a:lnT>
                      <a:noFill/>
                    </a:lnT>
                    <a:lnB>
                      <a:noFill/>
                    </a:lnB>
                    <a:solidFill>
                      <a:srgbClr val="F2F2F2"/>
                    </a:solidFill>
                  </a:tcPr>
                </a:tc>
                <a:tc>
                  <a:txBody>
                    <a:bodyPr/>
                    <a:lstStyle/>
                    <a:p>
                      <a:pPr algn="ctr" fontAlgn="ctr"/>
                      <a:r>
                        <a:rPr lang="es-MX" sz="800" b="0" i="0" u="none" strike="noStrike" dirty="0">
                          <a:solidFill>
                            <a:srgbClr val="000000"/>
                          </a:solidFill>
                          <a:effectLst/>
                          <a:latin typeface="Calibri" panose="020F0502020204030204" pitchFamily="34" charset="0"/>
                        </a:rPr>
                        <a:t>11/11/2015</a:t>
                      </a:r>
                    </a:p>
                  </a:txBody>
                  <a:tcPr marL="0" marR="0" marT="0" marB="0" anchor="ctr">
                    <a:lnL>
                      <a:noFill/>
                    </a:lnL>
                    <a:lnR>
                      <a:noFill/>
                    </a:lnR>
                    <a:lnT>
                      <a:noFill/>
                    </a:lnT>
                    <a:lnB>
                      <a:noFill/>
                    </a:lnB>
                    <a:solidFill>
                      <a:srgbClr val="F2F2F2"/>
                    </a:solidFill>
                  </a:tcPr>
                </a:tc>
                <a:tc>
                  <a:txBody>
                    <a:bodyPr/>
                    <a:lstStyle/>
                    <a:p>
                      <a:pPr algn="ctr" fontAlgn="ctr"/>
                      <a:r>
                        <a:rPr lang="es-MX" sz="800" b="0" i="0" u="none" strike="noStrike" dirty="0">
                          <a:solidFill>
                            <a:srgbClr val="000000"/>
                          </a:solidFill>
                          <a:effectLst/>
                          <a:latin typeface="Calibri" panose="020F0502020204030204" pitchFamily="34" charset="0"/>
                        </a:rPr>
                        <a:t>14/11/2019</a:t>
                      </a:r>
                    </a:p>
                  </a:txBody>
                  <a:tcPr marL="0" marR="0" marT="0" marB="0" anchor="ctr">
                    <a:lnL>
                      <a:noFill/>
                    </a:lnL>
                    <a:lnR>
                      <a:noFill/>
                    </a:lnR>
                    <a:lnT>
                      <a:noFill/>
                    </a:lnT>
                    <a:lnB>
                      <a:noFill/>
                    </a:lnB>
                    <a:solidFill>
                      <a:srgbClr val="F2F2F2"/>
                    </a:solidFill>
                  </a:tcPr>
                </a:tc>
                <a:tc>
                  <a:txBody>
                    <a:bodyPr/>
                    <a:lstStyle/>
                    <a:p>
                      <a:pPr algn="ctr" fontAlgn="ctr"/>
                      <a:r>
                        <a:rPr lang="es-MX" sz="800" b="0" i="0" u="none" strike="noStrike" dirty="0">
                          <a:solidFill>
                            <a:srgbClr val="000000"/>
                          </a:solidFill>
                          <a:effectLst/>
                          <a:latin typeface="Calibri" panose="020F0502020204030204" pitchFamily="34" charset="0"/>
                        </a:rPr>
                        <a:t>4.1 </a:t>
                      </a:r>
                    </a:p>
                  </a:txBody>
                  <a:tcPr marL="0" marR="0" marT="0" marB="0" anchor="ctr">
                    <a:lnL>
                      <a:noFill/>
                    </a:lnL>
                    <a:lnR>
                      <a:noFill/>
                    </a:lnR>
                    <a:lnT>
                      <a:noFill/>
                    </a:lnT>
                    <a:lnB>
                      <a:noFill/>
                    </a:lnB>
                    <a:solidFill>
                      <a:srgbClr val="F2F2F2"/>
                    </a:solidFill>
                  </a:tcPr>
                </a:tc>
                <a:tc>
                  <a:txBody>
                    <a:bodyPr/>
                    <a:lstStyle/>
                    <a:p>
                      <a:pPr algn="ctr" fontAlgn="ctr"/>
                      <a:r>
                        <a:rPr lang="es-MX" sz="800" b="0" i="0" u="none" strike="noStrike" dirty="0">
                          <a:solidFill>
                            <a:srgbClr val="000000"/>
                          </a:solidFill>
                          <a:effectLst/>
                          <a:latin typeface="Calibri" panose="020F0502020204030204" pitchFamily="34" charset="0"/>
                        </a:rPr>
                        <a:t>2.3 </a:t>
                      </a:r>
                    </a:p>
                  </a:txBody>
                  <a:tcPr marL="0" marR="0" marT="0" marB="0" anchor="ctr">
                    <a:lnL>
                      <a:noFill/>
                    </a:lnL>
                    <a:lnR>
                      <a:noFill/>
                    </a:lnR>
                    <a:lnT>
                      <a:noFill/>
                    </a:lnT>
                    <a:lnB>
                      <a:noFill/>
                    </a:lnB>
                    <a:solidFill>
                      <a:srgbClr val="F2F2F2"/>
                    </a:solidFill>
                  </a:tcPr>
                </a:tc>
                <a:tc>
                  <a:txBody>
                    <a:bodyPr/>
                    <a:lstStyle/>
                    <a:p>
                      <a:pPr algn="ctr" fontAlgn="ctr"/>
                      <a:r>
                        <a:rPr lang="es-MX" sz="800" b="0" i="0" u="none" strike="noStrike" dirty="0">
                          <a:solidFill>
                            <a:srgbClr val="000000"/>
                          </a:solidFill>
                          <a:effectLst/>
                          <a:latin typeface="Calibri" panose="020F0502020204030204" pitchFamily="34" charset="0"/>
                        </a:rPr>
                        <a:t>175 </a:t>
                      </a:r>
                    </a:p>
                  </a:txBody>
                  <a:tcPr marL="0" marR="0" marT="0" marB="0" anchor="ctr">
                    <a:lnL>
                      <a:noFill/>
                    </a:lnL>
                    <a:lnR>
                      <a:noFill/>
                    </a:lnR>
                    <a:lnT>
                      <a:noFill/>
                    </a:lnT>
                    <a:lnB>
                      <a:noFill/>
                    </a:lnB>
                    <a:solidFill>
                      <a:srgbClr val="F2F2F2"/>
                    </a:solidFill>
                  </a:tcPr>
                </a:tc>
                <a:tc>
                  <a:txBody>
                    <a:bodyPr/>
                    <a:lstStyle/>
                    <a:p>
                      <a:pPr algn="ctr" fontAlgn="ctr"/>
                      <a:r>
                        <a:rPr lang="es-MX" sz="800" b="0" i="0" u="none" strike="noStrike" dirty="0">
                          <a:solidFill>
                            <a:srgbClr val="000000"/>
                          </a:solidFill>
                          <a:effectLst/>
                          <a:latin typeface="Calibri" panose="020F0502020204030204" pitchFamily="34" charset="0"/>
                        </a:rPr>
                        <a:t>155 </a:t>
                      </a:r>
                    </a:p>
                  </a:txBody>
                  <a:tcPr marL="0" marR="0" marT="0" marB="0" anchor="ctr">
                    <a:lnL>
                      <a:noFill/>
                    </a:lnL>
                    <a:lnR>
                      <a:noFill/>
                    </a:lnR>
                    <a:lnT>
                      <a:noFill/>
                    </a:lnT>
                    <a:lnB>
                      <a:noFill/>
                    </a:lnB>
                    <a:solidFill>
                      <a:srgbClr val="F2F2F2"/>
                    </a:solidFill>
                  </a:tcPr>
                </a:tc>
                <a:tc>
                  <a:txBody>
                    <a:bodyPr/>
                    <a:lstStyle/>
                    <a:p>
                      <a:pPr algn="ctr" fontAlgn="ctr"/>
                      <a:r>
                        <a:rPr lang="es-MX" sz="800" b="0" i="0" u="none" strike="noStrike" dirty="0">
                          <a:solidFill>
                            <a:srgbClr val="000000"/>
                          </a:solidFill>
                          <a:effectLst/>
                          <a:latin typeface="Calibri" panose="020F0502020204030204" pitchFamily="34" charset="0"/>
                        </a:rPr>
                        <a:t>0.1%</a:t>
                      </a:r>
                    </a:p>
                  </a:txBody>
                  <a:tcPr marL="0" marR="0" marT="0" marB="0" anchor="ctr">
                    <a:lnL>
                      <a:noFill/>
                    </a:lnL>
                    <a:lnR>
                      <a:noFill/>
                    </a:lnR>
                    <a:lnT>
                      <a:noFill/>
                    </a:lnT>
                    <a:lnB>
                      <a:noFill/>
                    </a:lnB>
                    <a:solidFill>
                      <a:srgbClr val="F2F2F2"/>
                    </a:solidFill>
                  </a:tcPr>
                </a:tc>
                <a:tc>
                  <a:txBody>
                    <a:bodyPr/>
                    <a:lstStyle/>
                    <a:p>
                      <a:pPr algn="ctr" fontAlgn="ctr"/>
                      <a:r>
                        <a:rPr lang="en-US" sz="800" b="0" i="0" u="none" strike="noStrike" dirty="0">
                          <a:solidFill>
                            <a:srgbClr val="000000"/>
                          </a:solidFill>
                          <a:effectLst/>
                          <a:latin typeface="Calibri" panose="020F0502020204030204" pitchFamily="34" charset="0"/>
                        </a:rPr>
                        <a:t>Índice INDICE STOXX EUROPE 600 Health Care (SXDP) “CALL SPREAD”.</a:t>
                      </a:r>
                    </a:p>
                  </a:txBody>
                  <a:tcPr marL="0" marR="0" marT="0" marB="0" anchor="ctr">
                    <a:lnL>
                      <a:noFill/>
                    </a:lnL>
                    <a:lnR>
                      <a:noFill/>
                    </a:lnR>
                    <a:lnT>
                      <a:noFill/>
                    </a:lnT>
                    <a:lnB>
                      <a:noFill/>
                    </a:lnB>
                    <a:solidFill>
                      <a:srgbClr val="F2F2F2"/>
                    </a:solidFill>
                  </a:tcPr>
                </a:tc>
                <a:extLst>
                  <a:ext uri="{0D108BD9-81ED-4DB2-BD59-A6C34878D82A}">
                    <a16:rowId xmlns="" xmlns:a16="http://schemas.microsoft.com/office/drawing/2014/main" val="1060301588"/>
                  </a:ext>
                </a:extLst>
              </a:tr>
              <a:tr h="147465">
                <a:tc>
                  <a:txBody>
                    <a:bodyPr/>
                    <a:lstStyle/>
                    <a:p>
                      <a:pPr algn="ctr" fontAlgn="ctr"/>
                      <a:r>
                        <a:rPr lang="es-MX" sz="800" b="0" i="0" u="none" strike="noStrike" dirty="0">
                          <a:solidFill>
                            <a:srgbClr val="000000"/>
                          </a:solidFill>
                          <a:effectLst/>
                          <a:latin typeface="Calibri" panose="020F0502020204030204" pitchFamily="34" charset="0"/>
                        </a:rPr>
                        <a:t>JBACOMER S5108</a:t>
                      </a:r>
                    </a:p>
                  </a:txBody>
                  <a:tcPr marL="0" marR="0" marT="0" marB="0" anchor="ctr">
                    <a:lnL>
                      <a:noFill/>
                    </a:lnL>
                    <a:lnR>
                      <a:noFill/>
                    </a:lnR>
                    <a:lnT>
                      <a:noFill/>
                    </a:lnT>
                    <a:lnB>
                      <a:noFill/>
                    </a:lnB>
                    <a:solidFill>
                      <a:srgbClr val="F2F2F2"/>
                    </a:solidFill>
                  </a:tcPr>
                </a:tc>
                <a:tc>
                  <a:txBody>
                    <a:bodyPr/>
                    <a:lstStyle/>
                    <a:p>
                      <a:pPr algn="ctr" fontAlgn="ctr"/>
                      <a:r>
                        <a:rPr lang="es-MX" sz="800" b="0" i="0" u="none" strike="noStrike" dirty="0">
                          <a:solidFill>
                            <a:srgbClr val="000000"/>
                          </a:solidFill>
                          <a:effectLst/>
                          <a:latin typeface="Calibri" panose="020F0502020204030204" pitchFamily="34" charset="0"/>
                        </a:rPr>
                        <a:t>Euro Stoxx 50</a:t>
                      </a:r>
                    </a:p>
                  </a:txBody>
                  <a:tcPr marL="0" marR="0" marT="0" marB="0" anchor="ctr">
                    <a:lnL>
                      <a:noFill/>
                    </a:lnL>
                    <a:lnR>
                      <a:noFill/>
                    </a:lnR>
                    <a:lnT>
                      <a:noFill/>
                    </a:lnT>
                    <a:lnB>
                      <a:noFill/>
                    </a:lnB>
                    <a:solidFill>
                      <a:srgbClr val="F2F2F2"/>
                    </a:solidFill>
                  </a:tcPr>
                </a:tc>
                <a:tc>
                  <a:txBody>
                    <a:bodyPr/>
                    <a:lstStyle/>
                    <a:p>
                      <a:pPr algn="ctr" fontAlgn="ctr"/>
                      <a:r>
                        <a:rPr lang="es-MX" sz="800" b="0" i="0" u="none" strike="noStrike" dirty="0">
                          <a:solidFill>
                            <a:srgbClr val="000000"/>
                          </a:solidFill>
                          <a:effectLst/>
                          <a:latin typeface="Calibri" panose="020F0502020204030204" pitchFamily="34" charset="0"/>
                        </a:rPr>
                        <a:t>27/11/2015</a:t>
                      </a:r>
                    </a:p>
                  </a:txBody>
                  <a:tcPr marL="0" marR="0" marT="0" marB="0" anchor="ctr">
                    <a:lnL>
                      <a:noFill/>
                    </a:lnL>
                    <a:lnR>
                      <a:noFill/>
                    </a:lnR>
                    <a:lnT>
                      <a:noFill/>
                    </a:lnT>
                    <a:lnB>
                      <a:noFill/>
                    </a:lnB>
                    <a:solidFill>
                      <a:srgbClr val="F2F2F2"/>
                    </a:solidFill>
                  </a:tcPr>
                </a:tc>
                <a:tc>
                  <a:txBody>
                    <a:bodyPr/>
                    <a:lstStyle/>
                    <a:p>
                      <a:pPr algn="ctr" fontAlgn="ctr"/>
                      <a:r>
                        <a:rPr lang="es-MX" sz="800" b="0" i="0" u="none" strike="noStrike" dirty="0">
                          <a:solidFill>
                            <a:srgbClr val="000000"/>
                          </a:solidFill>
                          <a:effectLst/>
                          <a:latin typeface="Calibri" panose="020F0502020204030204" pitchFamily="34" charset="0"/>
                        </a:rPr>
                        <a:t>23/11/2018</a:t>
                      </a:r>
                    </a:p>
                  </a:txBody>
                  <a:tcPr marL="0" marR="0" marT="0" marB="0" anchor="ctr">
                    <a:lnL>
                      <a:noFill/>
                    </a:lnL>
                    <a:lnR>
                      <a:noFill/>
                    </a:lnR>
                    <a:lnT>
                      <a:noFill/>
                    </a:lnT>
                    <a:lnB>
                      <a:noFill/>
                    </a:lnB>
                    <a:solidFill>
                      <a:srgbClr val="F2F2F2"/>
                    </a:solidFill>
                  </a:tcPr>
                </a:tc>
                <a:tc>
                  <a:txBody>
                    <a:bodyPr/>
                    <a:lstStyle/>
                    <a:p>
                      <a:pPr algn="ctr" fontAlgn="ctr"/>
                      <a:r>
                        <a:rPr lang="es-MX" sz="800" b="0" i="0" u="none" strike="noStrike" dirty="0">
                          <a:solidFill>
                            <a:srgbClr val="000000"/>
                          </a:solidFill>
                          <a:effectLst/>
                          <a:latin typeface="Calibri" panose="020F0502020204030204" pitchFamily="34" charset="0"/>
                        </a:rPr>
                        <a:t>3.0 </a:t>
                      </a:r>
                    </a:p>
                  </a:txBody>
                  <a:tcPr marL="0" marR="0" marT="0" marB="0" anchor="ctr">
                    <a:lnL>
                      <a:noFill/>
                    </a:lnL>
                    <a:lnR>
                      <a:noFill/>
                    </a:lnR>
                    <a:lnT>
                      <a:noFill/>
                    </a:lnT>
                    <a:lnB>
                      <a:noFill/>
                    </a:lnB>
                    <a:solidFill>
                      <a:srgbClr val="F2F2F2"/>
                    </a:solidFill>
                  </a:tcPr>
                </a:tc>
                <a:tc>
                  <a:txBody>
                    <a:bodyPr/>
                    <a:lstStyle/>
                    <a:p>
                      <a:pPr algn="ctr" fontAlgn="ctr"/>
                      <a:r>
                        <a:rPr lang="es-MX" sz="800" b="0" i="0" u="none" strike="noStrike" dirty="0">
                          <a:solidFill>
                            <a:srgbClr val="000000"/>
                          </a:solidFill>
                          <a:effectLst/>
                          <a:latin typeface="Calibri" panose="020F0502020204030204" pitchFamily="34" charset="0"/>
                        </a:rPr>
                        <a:t>1.3 </a:t>
                      </a:r>
                    </a:p>
                  </a:txBody>
                  <a:tcPr marL="0" marR="0" marT="0" marB="0" anchor="ctr">
                    <a:lnL>
                      <a:noFill/>
                    </a:lnL>
                    <a:lnR>
                      <a:noFill/>
                    </a:lnR>
                    <a:lnT>
                      <a:noFill/>
                    </a:lnT>
                    <a:lnB>
                      <a:noFill/>
                    </a:lnB>
                    <a:solidFill>
                      <a:srgbClr val="F2F2F2"/>
                    </a:solidFill>
                  </a:tcPr>
                </a:tc>
                <a:tc>
                  <a:txBody>
                    <a:bodyPr/>
                    <a:lstStyle/>
                    <a:p>
                      <a:pPr algn="ctr" fontAlgn="ctr"/>
                      <a:r>
                        <a:rPr lang="es-MX" sz="800" b="0" i="0" u="none" strike="noStrike" dirty="0">
                          <a:solidFill>
                            <a:srgbClr val="000000"/>
                          </a:solidFill>
                          <a:effectLst/>
                          <a:latin typeface="Calibri" panose="020F0502020204030204" pitchFamily="34" charset="0"/>
                        </a:rPr>
                        <a:t>170 </a:t>
                      </a:r>
                    </a:p>
                  </a:txBody>
                  <a:tcPr marL="0" marR="0" marT="0" marB="0" anchor="ctr">
                    <a:lnL>
                      <a:noFill/>
                    </a:lnL>
                    <a:lnR>
                      <a:noFill/>
                    </a:lnR>
                    <a:lnT>
                      <a:noFill/>
                    </a:lnT>
                    <a:lnB>
                      <a:noFill/>
                    </a:lnB>
                    <a:solidFill>
                      <a:srgbClr val="F2F2F2"/>
                    </a:solidFill>
                  </a:tcPr>
                </a:tc>
                <a:tc>
                  <a:txBody>
                    <a:bodyPr/>
                    <a:lstStyle/>
                    <a:p>
                      <a:pPr algn="ctr" fontAlgn="ctr"/>
                      <a:r>
                        <a:rPr lang="es-MX" sz="800" b="0" i="0" u="none" strike="noStrike" dirty="0">
                          <a:solidFill>
                            <a:srgbClr val="000000"/>
                          </a:solidFill>
                          <a:effectLst/>
                          <a:latin typeface="Calibri" panose="020F0502020204030204" pitchFamily="34" charset="0"/>
                        </a:rPr>
                        <a:t>163 </a:t>
                      </a:r>
                    </a:p>
                  </a:txBody>
                  <a:tcPr marL="0" marR="0" marT="0" marB="0" anchor="ctr">
                    <a:lnL>
                      <a:noFill/>
                    </a:lnL>
                    <a:lnR>
                      <a:noFill/>
                    </a:lnR>
                    <a:lnT>
                      <a:noFill/>
                    </a:lnT>
                    <a:lnB>
                      <a:noFill/>
                    </a:lnB>
                    <a:solidFill>
                      <a:srgbClr val="F2F2F2"/>
                    </a:solidFill>
                  </a:tcPr>
                </a:tc>
                <a:tc>
                  <a:txBody>
                    <a:bodyPr/>
                    <a:lstStyle/>
                    <a:p>
                      <a:pPr algn="ctr" fontAlgn="ctr"/>
                      <a:r>
                        <a:rPr lang="es-MX" sz="800" b="0" i="0" u="none" strike="noStrike" dirty="0">
                          <a:solidFill>
                            <a:srgbClr val="000000"/>
                          </a:solidFill>
                          <a:effectLst/>
                          <a:latin typeface="Calibri" panose="020F0502020204030204" pitchFamily="34" charset="0"/>
                        </a:rPr>
                        <a:t>0.1%</a:t>
                      </a:r>
                    </a:p>
                  </a:txBody>
                  <a:tcPr marL="0" marR="0" marT="0" marB="0" anchor="ctr">
                    <a:lnL>
                      <a:noFill/>
                    </a:lnL>
                    <a:lnR>
                      <a:noFill/>
                    </a:lnR>
                    <a:lnT>
                      <a:noFill/>
                    </a:lnT>
                    <a:lnB>
                      <a:noFill/>
                    </a:lnB>
                    <a:solidFill>
                      <a:srgbClr val="F2F2F2"/>
                    </a:solidFill>
                  </a:tcPr>
                </a:tc>
                <a:tc>
                  <a:txBody>
                    <a:bodyPr/>
                    <a:lstStyle/>
                    <a:p>
                      <a:pPr algn="ctr" fontAlgn="ctr"/>
                      <a:r>
                        <a:rPr lang="es-MX" sz="800" b="0" i="0" u="none" strike="noStrike" dirty="0">
                          <a:solidFill>
                            <a:srgbClr val="000000"/>
                          </a:solidFill>
                          <a:effectLst/>
                          <a:latin typeface="Calibri" panose="020F0502020204030204" pitchFamily="34" charset="0"/>
                        </a:rPr>
                        <a:t>Rendimiento ligado al Índice Eurostoxx50 " CALL SPREAD”.</a:t>
                      </a:r>
                    </a:p>
                  </a:txBody>
                  <a:tcPr marL="0" marR="0" marT="0" marB="0" anchor="ctr">
                    <a:lnL>
                      <a:noFill/>
                    </a:lnL>
                    <a:lnR>
                      <a:noFill/>
                    </a:lnR>
                    <a:lnT>
                      <a:noFill/>
                    </a:lnT>
                    <a:lnB>
                      <a:noFill/>
                    </a:lnB>
                    <a:solidFill>
                      <a:srgbClr val="F2F2F2"/>
                    </a:solidFill>
                  </a:tcPr>
                </a:tc>
                <a:extLst>
                  <a:ext uri="{0D108BD9-81ED-4DB2-BD59-A6C34878D82A}">
                    <a16:rowId xmlns="" xmlns:a16="http://schemas.microsoft.com/office/drawing/2014/main" val="2495287217"/>
                  </a:ext>
                </a:extLst>
              </a:tr>
              <a:tr h="147465">
                <a:tc>
                  <a:txBody>
                    <a:bodyPr/>
                    <a:lstStyle/>
                    <a:p>
                      <a:pPr algn="ctr" fontAlgn="ctr"/>
                      <a:r>
                        <a:rPr lang="es-MX" sz="800" b="0" i="0" u="none" strike="noStrike" dirty="0">
                          <a:solidFill>
                            <a:srgbClr val="000000"/>
                          </a:solidFill>
                          <a:effectLst/>
                          <a:latin typeface="Calibri" panose="020F0502020204030204" pitchFamily="34" charset="0"/>
                        </a:rPr>
                        <a:t>JBSAN S00567</a:t>
                      </a:r>
                    </a:p>
                  </a:txBody>
                  <a:tcPr marL="0" marR="0" marT="0" marB="0" anchor="ctr">
                    <a:lnL>
                      <a:noFill/>
                    </a:lnL>
                    <a:lnR>
                      <a:noFill/>
                    </a:lnR>
                    <a:lnT>
                      <a:noFill/>
                    </a:lnT>
                    <a:lnB>
                      <a:noFill/>
                    </a:lnB>
                    <a:solidFill>
                      <a:srgbClr val="F2F2F2"/>
                    </a:solidFill>
                  </a:tcPr>
                </a:tc>
                <a:tc>
                  <a:txBody>
                    <a:bodyPr/>
                    <a:lstStyle/>
                    <a:p>
                      <a:pPr algn="ctr" fontAlgn="ctr"/>
                      <a:r>
                        <a:rPr lang="es-MX" sz="800" b="0" i="0" u="none" strike="noStrike" dirty="0">
                          <a:solidFill>
                            <a:srgbClr val="000000"/>
                          </a:solidFill>
                          <a:effectLst/>
                          <a:latin typeface="Calibri" panose="020F0502020204030204" pitchFamily="34" charset="0"/>
                        </a:rPr>
                        <a:t>Euro Stoxx 50</a:t>
                      </a:r>
                    </a:p>
                  </a:txBody>
                  <a:tcPr marL="0" marR="0" marT="0" marB="0" anchor="ctr">
                    <a:lnL>
                      <a:noFill/>
                    </a:lnL>
                    <a:lnR>
                      <a:noFill/>
                    </a:lnR>
                    <a:lnT>
                      <a:noFill/>
                    </a:lnT>
                    <a:lnB>
                      <a:noFill/>
                    </a:lnB>
                    <a:solidFill>
                      <a:srgbClr val="F2F2F2"/>
                    </a:solidFill>
                  </a:tcPr>
                </a:tc>
                <a:tc>
                  <a:txBody>
                    <a:bodyPr/>
                    <a:lstStyle/>
                    <a:p>
                      <a:pPr algn="ctr" fontAlgn="ctr"/>
                      <a:r>
                        <a:rPr lang="es-MX" sz="800" b="0" i="0" u="none" strike="noStrike" dirty="0">
                          <a:solidFill>
                            <a:srgbClr val="000000"/>
                          </a:solidFill>
                          <a:effectLst/>
                          <a:latin typeface="Calibri" panose="020F0502020204030204" pitchFamily="34" charset="0"/>
                        </a:rPr>
                        <a:t>13/05/2015</a:t>
                      </a:r>
                    </a:p>
                  </a:txBody>
                  <a:tcPr marL="0" marR="0" marT="0" marB="0" anchor="ctr">
                    <a:lnL>
                      <a:noFill/>
                    </a:lnL>
                    <a:lnR>
                      <a:noFill/>
                    </a:lnR>
                    <a:lnT>
                      <a:noFill/>
                    </a:lnT>
                    <a:lnB>
                      <a:noFill/>
                    </a:lnB>
                    <a:solidFill>
                      <a:srgbClr val="F2F2F2"/>
                    </a:solidFill>
                  </a:tcPr>
                </a:tc>
                <a:tc>
                  <a:txBody>
                    <a:bodyPr/>
                    <a:lstStyle/>
                    <a:p>
                      <a:pPr algn="ctr" fontAlgn="ctr"/>
                      <a:r>
                        <a:rPr lang="es-MX" sz="800" b="0" i="0" u="none" strike="noStrike" dirty="0">
                          <a:solidFill>
                            <a:srgbClr val="000000"/>
                          </a:solidFill>
                          <a:effectLst/>
                          <a:latin typeface="Calibri" panose="020F0502020204030204" pitchFamily="34" charset="0"/>
                        </a:rPr>
                        <a:t>16/05/2018</a:t>
                      </a:r>
                    </a:p>
                  </a:txBody>
                  <a:tcPr marL="0" marR="0" marT="0" marB="0" anchor="ctr">
                    <a:lnL>
                      <a:noFill/>
                    </a:lnL>
                    <a:lnR>
                      <a:noFill/>
                    </a:lnR>
                    <a:lnT>
                      <a:noFill/>
                    </a:lnT>
                    <a:lnB>
                      <a:noFill/>
                    </a:lnB>
                    <a:solidFill>
                      <a:srgbClr val="F2F2F2"/>
                    </a:solidFill>
                  </a:tcPr>
                </a:tc>
                <a:tc>
                  <a:txBody>
                    <a:bodyPr/>
                    <a:lstStyle/>
                    <a:p>
                      <a:pPr algn="ctr" fontAlgn="ctr"/>
                      <a:r>
                        <a:rPr lang="es-MX" sz="800" b="0" i="0" u="none" strike="noStrike" dirty="0">
                          <a:solidFill>
                            <a:srgbClr val="000000"/>
                          </a:solidFill>
                          <a:effectLst/>
                          <a:latin typeface="Calibri" panose="020F0502020204030204" pitchFamily="34" charset="0"/>
                        </a:rPr>
                        <a:t>3.1 </a:t>
                      </a:r>
                    </a:p>
                  </a:txBody>
                  <a:tcPr marL="0" marR="0" marT="0" marB="0" anchor="ctr">
                    <a:lnL>
                      <a:noFill/>
                    </a:lnL>
                    <a:lnR>
                      <a:noFill/>
                    </a:lnR>
                    <a:lnT>
                      <a:noFill/>
                    </a:lnT>
                    <a:lnB>
                      <a:noFill/>
                    </a:lnB>
                    <a:solidFill>
                      <a:srgbClr val="F2F2F2"/>
                    </a:solidFill>
                  </a:tcPr>
                </a:tc>
                <a:tc>
                  <a:txBody>
                    <a:bodyPr/>
                    <a:lstStyle/>
                    <a:p>
                      <a:pPr algn="ctr" fontAlgn="ctr"/>
                      <a:r>
                        <a:rPr lang="es-MX" sz="800" b="0" i="0" u="none" strike="noStrike" dirty="0">
                          <a:solidFill>
                            <a:srgbClr val="000000"/>
                          </a:solidFill>
                          <a:effectLst/>
                          <a:latin typeface="Calibri" panose="020F0502020204030204" pitchFamily="34" charset="0"/>
                        </a:rPr>
                        <a:t>0.8 </a:t>
                      </a:r>
                    </a:p>
                  </a:txBody>
                  <a:tcPr marL="0" marR="0" marT="0" marB="0" anchor="ctr">
                    <a:lnL>
                      <a:noFill/>
                    </a:lnL>
                    <a:lnR>
                      <a:noFill/>
                    </a:lnR>
                    <a:lnT>
                      <a:noFill/>
                    </a:lnT>
                    <a:lnB>
                      <a:noFill/>
                    </a:lnB>
                    <a:solidFill>
                      <a:srgbClr val="F2F2F2"/>
                    </a:solidFill>
                  </a:tcPr>
                </a:tc>
                <a:tc>
                  <a:txBody>
                    <a:bodyPr/>
                    <a:lstStyle/>
                    <a:p>
                      <a:pPr algn="ctr" fontAlgn="ctr"/>
                      <a:r>
                        <a:rPr lang="es-MX" sz="800" b="0" i="0" u="none" strike="noStrike" dirty="0">
                          <a:solidFill>
                            <a:srgbClr val="000000"/>
                          </a:solidFill>
                          <a:effectLst/>
                          <a:latin typeface="Calibri" panose="020F0502020204030204" pitchFamily="34" charset="0"/>
                        </a:rPr>
                        <a:t>150 </a:t>
                      </a:r>
                    </a:p>
                  </a:txBody>
                  <a:tcPr marL="0" marR="0" marT="0" marB="0" anchor="ctr">
                    <a:lnL>
                      <a:noFill/>
                    </a:lnL>
                    <a:lnR>
                      <a:noFill/>
                    </a:lnR>
                    <a:lnT>
                      <a:noFill/>
                    </a:lnT>
                    <a:lnB>
                      <a:noFill/>
                    </a:lnB>
                    <a:solidFill>
                      <a:srgbClr val="F2F2F2"/>
                    </a:solidFill>
                  </a:tcPr>
                </a:tc>
                <a:tc>
                  <a:txBody>
                    <a:bodyPr/>
                    <a:lstStyle/>
                    <a:p>
                      <a:pPr algn="ctr" fontAlgn="ctr"/>
                      <a:r>
                        <a:rPr lang="es-MX" sz="800" b="0" i="0" u="none" strike="noStrike" dirty="0">
                          <a:solidFill>
                            <a:srgbClr val="000000"/>
                          </a:solidFill>
                          <a:effectLst/>
                          <a:latin typeface="Calibri" panose="020F0502020204030204" pitchFamily="34" charset="0"/>
                        </a:rPr>
                        <a:t>145 </a:t>
                      </a:r>
                    </a:p>
                  </a:txBody>
                  <a:tcPr marL="0" marR="0" marT="0" marB="0" anchor="ctr">
                    <a:lnL>
                      <a:noFill/>
                    </a:lnL>
                    <a:lnR>
                      <a:noFill/>
                    </a:lnR>
                    <a:lnT>
                      <a:noFill/>
                    </a:lnT>
                    <a:lnB>
                      <a:noFill/>
                    </a:lnB>
                    <a:solidFill>
                      <a:srgbClr val="F2F2F2"/>
                    </a:solidFill>
                  </a:tcPr>
                </a:tc>
                <a:tc>
                  <a:txBody>
                    <a:bodyPr/>
                    <a:lstStyle/>
                    <a:p>
                      <a:pPr algn="ctr" fontAlgn="ctr"/>
                      <a:r>
                        <a:rPr lang="es-MX" sz="800" b="0" i="0" u="none" strike="noStrike" dirty="0">
                          <a:solidFill>
                            <a:srgbClr val="000000"/>
                          </a:solidFill>
                          <a:effectLst/>
                          <a:latin typeface="Calibri" panose="020F0502020204030204" pitchFamily="34" charset="0"/>
                        </a:rPr>
                        <a:t>0.1%</a:t>
                      </a:r>
                    </a:p>
                  </a:txBody>
                  <a:tcPr marL="0" marR="0" marT="0" marB="0" anchor="ctr">
                    <a:lnL>
                      <a:noFill/>
                    </a:lnL>
                    <a:lnR>
                      <a:noFill/>
                    </a:lnR>
                    <a:lnT>
                      <a:noFill/>
                    </a:lnT>
                    <a:lnB>
                      <a:noFill/>
                    </a:lnB>
                    <a:solidFill>
                      <a:srgbClr val="F2F2F2"/>
                    </a:solidFill>
                  </a:tcPr>
                </a:tc>
                <a:tc>
                  <a:txBody>
                    <a:bodyPr/>
                    <a:lstStyle/>
                    <a:p>
                      <a:pPr algn="ctr" fontAlgn="ctr"/>
                      <a:r>
                        <a:rPr lang="es-MX" sz="800" b="0" i="0" u="none" strike="noStrike" dirty="0">
                          <a:solidFill>
                            <a:srgbClr val="000000"/>
                          </a:solidFill>
                          <a:effectLst/>
                          <a:latin typeface="Calibri" panose="020F0502020204030204" pitchFamily="34" charset="0"/>
                        </a:rPr>
                        <a:t>Rendimiento ligado al Índice Eurostoxx50 " CALL SPREAD”.</a:t>
                      </a:r>
                    </a:p>
                  </a:txBody>
                  <a:tcPr marL="0" marR="0" marT="0" marB="0" anchor="ctr">
                    <a:lnL>
                      <a:noFill/>
                    </a:lnL>
                    <a:lnR>
                      <a:noFill/>
                    </a:lnR>
                    <a:lnT>
                      <a:noFill/>
                    </a:lnT>
                    <a:lnB>
                      <a:noFill/>
                    </a:lnB>
                    <a:solidFill>
                      <a:srgbClr val="F2F2F2"/>
                    </a:solidFill>
                  </a:tcPr>
                </a:tc>
                <a:extLst>
                  <a:ext uri="{0D108BD9-81ED-4DB2-BD59-A6C34878D82A}">
                    <a16:rowId xmlns="" xmlns:a16="http://schemas.microsoft.com/office/drawing/2014/main" val="1392947243"/>
                  </a:ext>
                </a:extLst>
              </a:tr>
              <a:tr h="147465">
                <a:tc>
                  <a:txBody>
                    <a:bodyPr/>
                    <a:lstStyle/>
                    <a:p>
                      <a:pPr algn="ctr" fontAlgn="ctr"/>
                      <a:r>
                        <a:rPr lang="es-MX" sz="800" b="0" i="0" u="none" strike="noStrike" dirty="0">
                          <a:solidFill>
                            <a:srgbClr val="000000"/>
                          </a:solidFill>
                          <a:effectLst/>
                          <a:latin typeface="Calibri" panose="020F0502020204030204" pitchFamily="34" charset="0"/>
                        </a:rPr>
                        <a:t>JBSAN S00654</a:t>
                      </a:r>
                    </a:p>
                  </a:txBody>
                  <a:tcPr marL="0" marR="0" marT="0" marB="0" anchor="ctr">
                    <a:lnL>
                      <a:noFill/>
                    </a:lnL>
                    <a:lnR>
                      <a:noFill/>
                    </a:lnR>
                    <a:lnT>
                      <a:noFill/>
                    </a:lnT>
                    <a:lnB>
                      <a:noFill/>
                    </a:lnB>
                    <a:solidFill>
                      <a:srgbClr val="F2F2F2"/>
                    </a:solidFill>
                  </a:tcPr>
                </a:tc>
                <a:tc>
                  <a:txBody>
                    <a:bodyPr/>
                    <a:lstStyle/>
                    <a:p>
                      <a:pPr algn="ctr" fontAlgn="ctr"/>
                      <a:r>
                        <a:rPr lang="es-MX" sz="800" b="0" i="0" u="none" strike="noStrike" dirty="0">
                          <a:solidFill>
                            <a:srgbClr val="000000"/>
                          </a:solidFill>
                          <a:effectLst/>
                          <a:latin typeface="Calibri" panose="020F0502020204030204" pitchFamily="34" charset="0"/>
                        </a:rPr>
                        <a:t>Euro Stoxx 50</a:t>
                      </a:r>
                    </a:p>
                  </a:txBody>
                  <a:tcPr marL="0" marR="0" marT="0" marB="0" anchor="ctr">
                    <a:lnL>
                      <a:noFill/>
                    </a:lnL>
                    <a:lnR>
                      <a:noFill/>
                    </a:lnR>
                    <a:lnT>
                      <a:noFill/>
                    </a:lnT>
                    <a:lnB>
                      <a:noFill/>
                    </a:lnB>
                    <a:solidFill>
                      <a:srgbClr val="F2F2F2"/>
                    </a:solidFill>
                  </a:tcPr>
                </a:tc>
                <a:tc>
                  <a:txBody>
                    <a:bodyPr/>
                    <a:lstStyle/>
                    <a:p>
                      <a:pPr algn="ctr" fontAlgn="ctr"/>
                      <a:r>
                        <a:rPr lang="es-MX" sz="800" b="0" i="0" u="none" strike="noStrike" dirty="0">
                          <a:solidFill>
                            <a:srgbClr val="000000"/>
                          </a:solidFill>
                          <a:effectLst/>
                          <a:latin typeface="Calibri" panose="020F0502020204030204" pitchFamily="34" charset="0"/>
                        </a:rPr>
                        <a:t>28/08/2015</a:t>
                      </a:r>
                    </a:p>
                  </a:txBody>
                  <a:tcPr marL="0" marR="0" marT="0" marB="0" anchor="ctr">
                    <a:lnL>
                      <a:noFill/>
                    </a:lnL>
                    <a:lnR>
                      <a:noFill/>
                    </a:lnR>
                    <a:lnT>
                      <a:noFill/>
                    </a:lnT>
                    <a:lnB>
                      <a:noFill/>
                    </a:lnB>
                    <a:solidFill>
                      <a:srgbClr val="F2F2F2"/>
                    </a:solidFill>
                  </a:tcPr>
                </a:tc>
                <a:tc>
                  <a:txBody>
                    <a:bodyPr/>
                    <a:lstStyle/>
                    <a:p>
                      <a:pPr algn="ctr" fontAlgn="ctr"/>
                      <a:r>
                        <a:rPr lang="es-MX" sz="800" b="0" i="0" u="none" strike="noStrike" dirty="0">
                          <a:solidFill>
                            <a:srgbClr val="000000"/>
                          </a:solidFill>
                          <a:effectLst/>
                          <a:latin typeface="Calibri" panose="020F0502020204030204" pitchFamily="34" charset="0"/>
                        </a:rPr>
                        <a:t>30/08/2018</a:t>
                      </a:r>
                    </a:p>
                  </a:txBody>
                  <a:tcPr marL="0" marR="0" marT="0" marB="0" anchor="ctr">
                    <a:lnL>
                      <a:noFill/>
                    </a:lnL>
                    <a:lnR>
                      <a:noFill/>
                    </a:lnR>
                    <a:lnT>
                      <a:noFill/>
                    </a:lnT>
                    <a:lnB>
                      <a:noFill/>
                    </a:lnB>
                    <a:solidFill>
                      <a:srgbClr val="F2F2F2"/>
                    </a:solidFill>
                  </a:tcPr>
                </a:tc>
                <a:tc>
                  <a:txBody>
                    <a:bodyPr/>
                    <a:lstStyle/>
                    <a:p>
                      <a:pPr algn="ctr" fontAlgn="ctr"/>
                      <a:r>
                        <a:rPr lang="es-MX" sz="800" b="0" i="0" u="none" strike="noStrike" dirty="0">
                          <a:solidFill>
                            <a:srgbClr val="000000"/>
                          </a:solidFill>
                          <a:effectLst/>
                          <a:latin typeface="Calibri" panose="020F0502020204030204" pitchFamily="34" charset="0"/>
                        </a:rPr>
                        <a:t>3.1 </a:t>
                      </a:r>
                    </a:p>
                  </a:txBody>
                  <a:tcPr marL="0" marR="0" marT="0" marB="0" anchor="ctr">
                    <a:lnL>
                      <a:noFill/>
                    </a:lnL>
                    <a:lnR>
                      <a:noFill/>
                    </a:lnR>
                    <a:lnT>
                      <a:noFill/>
                    </a:lnT>
                    <a:lnB>
                      <a:noFill/>
                    </a:lnB>
                    <a:solidFill>
                      <a:srgbClr val="F2F2F2"/>
                    </a:solidFill>
                  </a:tcPr>
                </a:tc>
                <a:tc>
                  <a:txBody>
                    <a:bodyPr/>
                    <a:lstStyle/>
                    <a:p>
                      <a:pPr algn="ctr" fontAlgn="ctr"/>
                      <a:r>
                        <a:rPr lang="es-MX" sz="800" b="0" i="0" u="none" strike="noStrike" dirty="0">
                          <a:solidFill>
                            <a:srgbClr val="000000"/>
                          </a:solidFill>
                          <a:effectLst/>
                          <a:latin typeface="Calibri" panose="020F0502020204030204" pitchFamily="34" charset="0"/>
                        </a:rPr>
                        <a:t>1.1 </a:t>
                      </a:r>
                    </a:p>
                  </a:txBody>
                  <a:tcPr marL="0" marR="0" marT="0" marB="0" anchor="ctr">
                    <a:lnL>
                      <a:noFill/>
                    </a:lnL>
                    <a:lnR>
                      <a:noFill/>
                    </a:lnR>
                    <a:lnT>
                      <a:noFill/>
                    </a:lnT>
                    <a:lnB>
                      <a:noFill/>
                    </a:lnB>
                    <a:solidFill>
                      <a:srgbClr val="F2F2F2"/>
                    </a:solidFill>
                  </a:tcPr>
                </a:tc>
                <a:tc>
                  <a:txBody>
                    <a:bodyPr/>
                    <a:lstStyle/>
                    <a:p>
                      <a:pPr algn="ctr" fontAlgn="ctr"/>
                      <a:r>
                        <a:rPr lang="es-MX" sz="800" b="0" i="0" u="none" strike="noStrike" dirty="0">
                          <a:solidFill>
                            <a:srgbClr val="000000"/>
                          </a:solidFill>
                          <a:effectLst/>
                          <a:latin typeface="Calibri" panose="020F0502020204030204" pitchFamily="34" charset="0"/>
                        </a:rPr>
                        <a:t>125 </a:t>
                      </a:r>
                    </a:p>
                  </a:txBody>
                  <a:tcPr marL="0" marR="0" marT="0" marB="0" anchor="ctr">
                    <a:lnL>
                      <a:noFill/>
                    </a:lnL>
                    <a:lnR>
                      <a:noFill/>
                    </a:lnR>
                    <a:lnT>
                      <a:noFill/>
                    </a:lnT>
                    <a:lnB>
                      <a:noFill/>
                    </a:lnB>
                    <a:solidFill>
                      <a:srgbClr val="F2F2F2"/>
                    </a:solidFill>
                  </a:tcPr>
                </a:tc>
                <a:tc>
                  <a:txBody>
                    <a:bodyPr/>
                    <a:lstStyle/>
                    <a:p>
                      <a:pPr algn="ctr" fontAlgn="ctr"/>
                      <a:r>
                        <a:rPr lang="es-MX" sz="800" b="0" i="0" u="none" strike="noStrike" dirty="0">
                          <a:solidFill>
                            <a:srgbClr val="000000"/>
                          </a:solidFill>
                          <a:effectLst/>
                          <a:latin typeface="Calibri" panose="020F0502020204030204" pitchFamily="34" charset="0"/>
                        </a:rPr>
                        <a:t>127 </a:t>
                      </a:r>
                    </a:p>
                  </a:txBody>
                  <a:tcPr marL="0" marR="0" marT="0" marB="0" anchor="ctr">
                    <a:lnL>
                      <a:noFill/>
                    </a:lnL>
                    <a:lnR>
                      <a:noFill/>
                    </a:lnR>
                    <a:lnT>
                      <a:noFill/>
                    </a:lnT>
                    <a:lnB>
                      <a:noFill/>
                    </a:lnB>
                    <a:solidFill>
                      <a:srgbClr val="F2F2F2"/>
                    </a:solidFill>
                  </a:tcPr>
                </a:tc>
                <a:tc>
                  <a:txBody>
                    <a:bodyPr/>
                    <a:lstStyle/>
                    <a:p>
                      <a:pPr algn="ctr" fontAlgn="ctr"/>
                      <a:r>
                        <a:rPr lang="es-MX" sz="800" b="0" i="0" u="none" strike="noStrike" dirty="0">
                          <a:solidFill>
                            <a:srgbClr val="000000"/>
                          </a:solidFill>
                          <a:effectLst/>
                          <a:latin typeface="Calibri" panose="020F0502020204030204" pitchFamily="34" charset="0"/>
                        </a:rPr>
                        <a:t>0.1%</a:t>
                      </a:r>
                    </a:p>
                  </a:txBody>
                  <a:tcPr marL="0" marR="0" marT="0" marB="0" anchor="ctr">
                    <a:lnL>
                      <a:noFill/>
                    </a:lnL>
                    <a:lnR>
                      <a:noFill/>
                    </a:lnR>
                    <a:lnT>
                      <a:noFill/>
                    </a:lnT>
                    <a:lnB>
                      <a:noFill/>
                    </a:lnB>
                    <a:solidFill>
                      <a:srgbClr val="F2F2F2"/>
                    </a:solidFill>
                  </a:tcPr>
                </a:tc>
                <a:tc>
                  <a:txBody>
                    <a:bodyPr/>
                    <a:lstStyle/>
                    <a:p>
                      <a:pPr algn="ctr" fontAlgn="ctr"/>
                      <a:r>
                        <a:rPr lang="es-MX" sz="800" b="0" i="0" u="none" strike="noStrike" dirty="0">
                          <a:solidFill>
                            <a:srgbClr val="000000"/>
                          </a:solidFill>
                          <a:effectLst/>
                          <a:latin typeface="Calibri" panose="020F0502020204030204" pitchFamily="34" charset="0"/>
                        </a:rPr>
                        <a:t>Rendimiento ligado al Índice Eurostoxx50 " CALL SPREAD”.</a:t>
                      </a:r>
                    </a:p>
                  </a:txBody>
                  <a:tcPr marL="0" marR="0" marT="0" marB="0" anchor="ctr">
                    <a:lnL>
                      <a:noFill/>
                    </a:lnL>
                    <a:lnR>
                      <a:noFill/>
                    </a:lnR>
                    <a:lnT>
                      <a:noFill/>
                    </a:lnT>
                    <a:lnB>
                      <a:noFill/>
                    </a:lnB>
                    <a:solidFill>
                      <a:srgbClr val="F2F2F2"/>
                    </a:solidFill>
                  </a:tcPr>
                </a:tc>
                <a:extLst>
                  <a:ext uri="{0D108BD9-81ED-4DB2-BD59-A6C34878D82A}">
                    <a16:rowId xmlns="" xmlns:a16="http://schemas.microsoft.com/office/drawing/2014/main" val="2139499828"/>
                  </a:ext>
                </a:extLst>
              </a:tr>
              <a:tr h="147465">
                <a:tc>
                  <a:txBody>
                    <a:bodyPr/>
                    <a:lstStyle/>
                    <a:p>
                      <a:pPr algn="ctr" fontAlgn="ctr"/>
                      <a:r>
                        <a:rPr lang="es-MX" sz="800" b="0" i="0" u="none" strike="noStrike" dirty="0">
                          <a:solidFill>
                            <a:srgbClr val="000000"/>
                          </a:solidFill>
                          <a:effectLst/>
                          <a:latin typeface="Calibri" panose="020F0502020204030204" pitchFamily="34" charset="0"/>
                        </a:rPr>
                        <a:t>JBSAN S00680</a:t>
                      </a:r>
                    </a:p>
                  </a:txBody>
                  <a:tcPr marL="0" marR="0" marT="0" marB="0" anchor="ctr">
                    <a:lnL>
                      <a:noFill/>
                    </a:lnL>
                    <a:lnR>
                      <a:noFill/>
                    </a:lnR>
                    <a:lnT>
                      <a:noFill/>
                    </a:lnT>
                    <a:lnB>
                      <a:noFill/>
                    </a:lnB>
                    <a:solidFill>
                      <a:srgbClr val="F2F2F2"/>
                    </a:solidFill>
                  </a:tcPr>
                </a:tc>
                <a:tc>
                  <a:txBody>
                    <a:bodyPr/>
                    <a:lstStyle/>
                    <a:p>
                      <a:pPr algn="ctr" fontAlgn="ctr"/>
                      <a:r>
                        <a:rPr lang="es-MX" sz="800" b="0" i="0" u="none" strike="noStrike" dirty="0">
                          <a:solidFill>
                            <a:srgbClr val="000000"/>
                          </a:solidFill>
                          <a:effectLst/>
                          <a:latin typeface="Calibri" panose="020F0502020204030204" pitchFamily="34" charset="0"/>
                        </a:rPr>
                        <a:t>Euro Stoxx 50</a:t>
                      </a:r>
                    </a:p>
                  </a:txBody>
                  <a:tcPr marL="0" marR="0" marT="0" marB="0" anchor="ctr">
                    <a:lnL>
                      <a:noFill/>
                    </a:lnL>
                    <a:lnR>
                      <a:noFill/>
                    </a:lnR>
                    <a:lnT>
                      <a:noFill/>
                    </a:lnT>
                    <a:lnB>
                      <a:noFill/>
                    </a:lnB>
                    <a:solidFill>
                      <a:srgbClr val="F2F2F2"/>
                    </a:solidFill>
                  </a:tcPr>
                </a:tc>
                <a:tc>
                  <a:txBody>
                    <a:bodyPr/>
                    <a:lstStyle/>
                    <a:p>
                      <a:pPr algn="ctr" fontAlgn="ctr"/>
                      <a:r>
                        <a:rPr lang="es-MX" sz="800" b="0" i="0" u="none" strike="noStrike" dirty="0">
                          <a:solidFill>
                            <a:srgbClr val="000000"/>
                          </a:solidFill>
                          <a:effectLst/>
                          <a:latin typeface="Calibri" panose="020F0502020204030204" pitchFamily="34" charset="0"/>
                        </a:rPr>
                        <a:t>18/09/2015</a:t>
                      </a:r>
                    </a:p>
                  </a:txBody>
                  <a:tcPr marL="0" marR="0" marT="0" marB="0" anchor="ctr">
                    <a:lnL>
                      <a:noFill/>
                    </a:lnL>
                    <a:lnR>
                      <a:noFill/>
                    </a:lnR>
                    <a:lnT>
                      <a:noFill/>
                    </a:lnT>
                    <a:lnB>
                      <a:noFill/>
                    </a:lnB>
                    <a:solidFill>
                      <a:srgbClr val="F2F2F2"/>
                    </a:solidFill>
                  </a:tcPr>
                </a:tc>
                <a:tc>
                  <a:txBody>
                    <a:bodyPr/>
                    <a:lstStyle/>
                    <a:p>
                      <a:pPr algn="ctr" fontAlgn="ctr"/>
                      <a:r>
                        <a:rPr lang="es-MX" sz="800" b="0" i="0" u="none" strike="noStrike" dirty="0">
                          <a:solidFill>
                            <a:srgbClr val="000000"/>
                          </a:solidFill>
                          <a:effectLst/>
                          <a:latin typeface="Calibri" panose="020F0502020204030204" pitchFamily="34" charset="0"/>
                        </a:rPr>
                        <a:t>20/09/2018</a:t>
                      </a:r>
                    </a:p>
                  </a:txBody>
                  <a:tcPr marL="0" marR="0" marT="0" marB="0" anchor="ctr">
                    <a:lnL>
                      <a:noFill/>
                    </a:lnL>
                    <a:lnR>
                      <a:noFill/>
                    </a:lnR>
                    <a:lnT>
                      <a:noFill/>
                    </a:lnT>
                    <a:lnB>
                      <a:noFill/>
                    </a:lnB>
                    <a:solidFill>
                      <a:srgbClr val="F2F2F2"/>
                    </a:solidFill>
                  </a:tcPr>
                </a:tc>
                <a:tc>
                  <a:txBody>
                    <a:bodyPr/>
                    <a:lstStyle/>
                    <a:p>
                      <a:pPr algn="ctr" fontAlgn="ctr"/>
                      <a:r>
                        <a:rPr lang="es-MX" sz="800" b="0" i="0" u="none" strike="noStrike" dirty="0">
                          <a:solidFill>
                            <a:srgbClr val="000000"/>
                          </a:solidFill>
                          <a:effectLst/>
                          <a:latin typeface="Calibri" panose="020F0502020204030204" pitchFamily="34" charset="0"/>
                        </a:rPr>
                        <a:t>3.1 </a:t>
                      </a:r>
                    </a:p>
                  </a:txBody>
                  <a:tcPr marL="0" marR="0" marT="0" marB="0" anchor="ctr">
                    <a:lnL>
                      <a:noFill/>
                    </a:lnL>
                    <a:lnR>
                      <a:noFill/>
                    </a:lnR>
                    <a:lnT>
                      <a:noFill/>
                    </a:lnT>
                    <a:lnB>
                      <a:noFill/>
                    </a:lnB>
                    <a:solidFill>
                      <a:srgbClr val="F2F2F2"/>
                    </a:solidFill>
                  </a:tcPr>
                </a:tc>
                <a:tc>
                  <a:txBody>
                    <a:bodyPr/>
                    <a:lstStyle/>
                    <a:p>
                      <a:pPr algn="ctr" fontAlgn="ctr"/>
                      <a:r>
                        <a:rPr lang="es-MX" sz="800" b="0" i="0" u="none" strike="noStrike" dirty="0">
                          <a:solidFill>
                            <a:srgbClr val="000000"/>
                          </a:solidFill>
                          <a:effectLst/>
                          <a:latin typeface="Calibri" panose="020F0502020204030204" pitchFamily="34" charset="0"/>
                        </a:rPr>
                        <a:t>1.1 </a:t>
                      </a:r>
                    </a:p>
                  </a:txBody>
                  <a:tcPr marL="0" marR="0" marT="0" marB="0" anchor="ctr">
                    <a:lnL>
                      <a:noFill/>
                    </a:lnL>
                    <a:lnR>
                      <a:noFill/>
                    </a:lnR>
                    <a:lnT>
                      <a:noFill/>
                    </a:lnT>
                    <a:lnB>
                      <a:noFill/>
                    </a:lnB>
                    <a:solidFill>
                      <a:srgbClr val="F2F2F2"/>
                    </a:solidFill>
                  </a:tcPr>
                </a:tc>
                <a:tc>
                  <a:txBody>
                    <a:bodyPr/>
                    <a:lstStyle/>
                    <a:p>
                      <a:pPr algn="ctr" fontAlgn="ctr"/>
                      <a:r>
                        <a:rPr lang="es-MX" sz="800" b="0" i="0" u="none" strike="noStrike" dirty="0">
                          <a:solidFill>
                            <a:srgbClr val="000000"/>
                          </a:solidFill>
                          <a:effectLst/>
                          <a:latin typeface="Calibri" panose="020F0502020204030204" pitchFamily="34" charset="0"/>
                        </a:rPr>
                        <a:t>100 </a:t>
                      </a:r>
                    </a:p>
                  </a:txBody>
                  <a:tcPr marL="0" marR="0" marT="0" marB="0" anchor="ctr">
                    <a:lnL>
                      <a:noFill/>
                    </a:lnL>
                    <a:lnR>
                      <a:noFill/>
                    </a:lnR>
                    <a:lnT>
                      <a:noFill/>
                    </a:lnT>
                    <a:lnB>
                      <a:noFill/>
                    </a:lnB>
                    <a:solidFill>
                      <a:srgbClr val="F2F2F2"/>
                    </a:solidFill>
                  </a:tcPr>
                </a:tc>
                <a:tc>
                  <a:txBody>
                    <a:bodyPr/>
                    <a:lstStyle/>
                    <a:p>
                      <a:pPr algn="ctr" fontAlgn="ctr"/>
                      <a:r>
                        <a:rPr lang="es-MX" sz="800" b="0" i="0" u="none" strike="noStrike" dirty="0">
                          <a:solidFill>
                            <a:srgbClr val="000000"/>
                          </a:solidFill>
                          <a:effectLst/>
                          <a:latin typeface="Calibri" panose="020F0502020204030204" pitchFamily="34" charset="0"/>
                        </a:rPr>
                        <a:t>101 </a:t>
                      </a:r>
                    </a:p>
                  </a:txBody>
                  <a:tcPr marL="0" marR="0" marT="0" marB="0" anchor="ctr">
                    <a:lnL>
                      <a:noFill/>
                    </a:lnL>
                    <a:lnR>
                      <a:noFill/>
                    </a:lnR>
                    <a:lnT>
                      <a:noFill/>
                    </a:lnT>
                    <a:lnB>
                      <a:noFill/>
                    </a:lnB>
                    <a:solidFill>
                      <a:srgbClr val="F2F2F2"/>
                    </a:solidFill>
                  </a:tcPr>
                </a:tc>
                <a:tc>
                  <a:txBody>
                    <a:bodyPr/>
                    <a:lstStyle/>
                    <a:p>
                      <a:pPr algn="ctr" fontAlgn="ctr"/>
                      <a:r>
                        <a:rPr lang="es-MX" sz="800" b="0" i="0" u="none" strike="noStrike" dirty="0">
                          <a:solidFill>
                            <a:srgbClr val="000000"/>
                          </a:solidFill>
                          <a:effectLst/>
                          <a:latin typeface="Calibri" panose="020F0502020204030204" pitchFamily="34" charset="0"/>
                        </a:rPr>
                        <a:t>0.1%</a:t>
                      </a:r>
                    </a:p>
                  </a:txBody>
                  <a:tcPr marL="0" marR="0" marT="0" marB="0" anchor="ctr">
                    <a:lnL>
                      <a:noFill/>
                    </a:lnL>
                    <a:lnR>
                      <a:noFill/>
                    </a:lnR>
                    <a:lnT>
                      <a:noFill/>
                    </a:lnT>
                    <a:lnB>
                      <a:noFill/>
                    </a:lnB>
                    <a:solidFill>
                      <a:srgbClr val="F2F2F2"/>
                    </a:solidFill>
                  </a:tcPr>
                </a:tc>
                <a:tc>
                  <a:txBody>
                    <a:bodyPr/>
                    <a:lstStyle/>
                    <a:p>
                      <a:pPr algn="ctr" fontAlgn="ctr"/>
                      <a:r>
                        <a:rPr lang="es-MX" sz="800" b="0" i="0" u="none" strike="noStrike" dirty="0">
                          <a:solidFill>
                            <a:srgbClr val="000000"/>
                          </a:solidFill>
                          <a:effectLst/>
                          <a:latin typeface="Calibri" panose="020F0502020204030204" pitchFamily="34" charset="0"/>
                        </a:rPr>
                        <a:t>Rendimiento ligado al Índice Eurostoxx50 " CALL SPREAD”.</a:t>
                      </a:r>
                    </a:p>
                  </a:txBody>
                  <a:tcPr marL="0" marR="0" marT="0" marB="0" anchor="ctr">
                    <a:lnL>
                      <a:noFill/>
                    </a:lnL>
                    <a:lnR>
                      <a:noFill/>
                    </a:lnR>
                    <a:lnT>
                      <a:noFill/>
                    </a:lnT>
                    <a:lnB>
                      <a:noFill/>
                    </a:lnB>
                    <a:solidFill>
                      <a:srgbClr val="F2F2F2"/>
                    </a:solidFill>
                  </a:tcPr>
                </a:tc>
                <a:extLst>
                  <a:ext uri="{0D108BD9-81ED-4DB2-BD59-A6C34878D82A}">
                    <a16:rowId xmlns="" xmlns:a16="http://schemas.microsoft.com/office/drawing/2014/main" val="1514367330"/>
                  </a:ext>
                </a:extLst>
              </a:tr>
              <a:tr h="147465">
                <a:tc>
                  <a:txBody>
                    <a:bodyPr/>
                    <a:lstStyle/>
                    <a:p>
                      <a:pPr algn="ctr" fontAlgn="ctr"/>
                      <a:r>
                        <a:rPr lang="es-MX" sz="800" b="0" i="0" u="none" strike="noStrike" dirty="0">
                          <a:solidFill>
                            <a:srgbClr val="000000"/>
                          </a:solidFill>
                          <a:effectLst/>
                          <a:latin typeface="Calibri" panose="020F0502020204030204" pitchFamily="34" charset="0"/>
                        </a:rPr>
                        <a:t>JBSAN S00684</a:t>
                      </a:r>
                    </a:p>
                  </a:txBody>
                  <a:tcPr marL="0" marR="0" marT="0" marB="0" anchor="ctr">
                    <a:lnL>
                      <a:noFill/>
                    </a:lnL>
                    <a:lnR>
                      <a:noFill/>
                    </a:lnR>
                    <a:lnT>
                      <a:noFill/>
                    </a:lnT>
                    <a:lnB>
                      <a:noFill/>
                    </a:lnB>
                    <a:solidFill>
                      <a:srgbClr val="F2F2F2"/>
                    </a:solidFill>
                  </a:tcPr>
                </a:tc>
                <a:tc>
                  <a:txBody>
                    <a:bodyPr/>
                    <a:lstStyle/>
                    <a:p>
                      <a:pPr algn="ctr" fontAlgn="ctr"/>
                      <a:r>
                        <a:rPr lang="es-MX" sz="800" b="0" i="0" u="none" strike="noStrike" dirty="0">
                          <a:solidFill>
                            <a:srgbClr val="000000"/>
                          </a:solidFill>
                          <a:effectLst/>
                          <a:latin typeface="Calibri" panose="020F0502020204030204" pitchFamily="34" charset="0"/>
                        </a:rPr>
                        <a:t>Euro Stoxx 50</a:t>
                      </a:r>
                    </a:p>
                  </a:txBody>
                  <a:tcPr marL="0" marR="0" marT="0" marB="0" anchor="ctr">
                    <a:lnL>
                      <a:noFill/>
                    </a:lnL>
                    <a:lnR>
                      <a:noFill/>
                    </a:lnR>
                    <a:lnT>
                      <a:noFill/>
                    </a:lnT>
                    <a:lnB>
                      <a:noFill/>
                    </a:lnB>
                    <a:solidFill>
                      <a:srgbClr val="F2F2F2"/>
                    </a:solidFill>
                  </a:tcPr>
                </a:tc>
                <a:tc>
                  <a:txBody>
                    <a:bodyPr/>
                    <a:lstStyle/>
                    <a:p>
                      <a:pPr algn="ctr" fontAlgn="ctr"/>
                      <a:r>
                        <a:rPr lang="es-MX" sz="800" b="0" i="0" u="none" strike="noStrike" dirty="0">
                          <a:solidFill>
                            <a:srgbClr val="000000"/>
                          </a:solidFill>
                          <a:effectLst/>
                          <a:latin typeface="Calibri" panose="020F0502020204030204" pitchFamily="34" charset="0"/>
                        </a:rPr>
                        <a:t>25/09/2015</a:t>
                      </a:r>
                    </a:p>
                  </a:txBody>
                  <a:tcPr marL="0" marR="0" marT="0" marB="0" anchor="ctr">
                    <a:lnL>
                      <a:noFill/>
                    </a:lnL>
                    <a:lnR>
                      <a:noFill/>
                    </a:lnR>
                    <a:lnT>
                      <a:noFill/>
                    </a:lnT>
                    <a:lnB>
                      <a:noFill/>
                    </a:lnB>
                    <a:solidFill>
                      <a:srgbClr val="F2F2F2"/>
                    </a:solidFill>
                  </a:tcPr>
                </a:tc>
                <a:tc>
                  <a:txBody>
                    <a:bodyPr/>
                    <a:lstStyle/>
                    <a:p>
                      <a:pPr algn="ctr" fontAlgn="ctr"/>
                      <a:r>
                        <a:rPr lang="es-MX" sz="800" b="0" i="0" u="none" strike="noStrike" dirty="0">
                          <a:solidFill>
                            <a:srgbClr val="000000"/>
                          </a:solidFill>
                          <a:effectLst/>
                          <a:latin typeface="Calibri" panose="020F0502020204030204" pitchFamily="34" charset="0"/>
                        </a:rPr>
                        <a:t>27/09/2018</a:t>
                      </a:r>
                    </a:p>
                  </a:txBody>
                  <a:tcPr marL="0" marR="0" marT="0" marB="0" anchor="ctr">
                    <a:lnL>
                      <a:noFill/>
                    </a:lnL>
                    <a:lnR>
                      <a:noFill/>
                    </a:lnR>
                    <a:lnT>
                      <a:noFill/>
                    </a:lnT>
                    <a:lnB>
                      <a:noFill/>
                    </a:lnB>
                    <a:solidFill>
                      <a:srgbClr val="F2F2F2"/>
                    </a:solidFill>
                  </a:tcPr>
                </a:tc>
                <a:tc>
                  <a:txBody>
                    <a:bodyPr/>
                    <a:lstStyle/>
                    <a:p>
                      <a:pPr algn="ctr" fontAlgn="ctr"/>
                      <a:r>
                        <a:rPr lang="es-MX" sz="800" b="0" i="0" u="none" strike="noStrike" dirty="0">
                          <a:solidFill>
                            <a:srgbClr val="000000"/>
                          </a:solidFill>
                          <a:effectLst/>
                          <a:latin typeface="Calibri" panose="020F0502020204030204" pitchFamily="34" charset="0"/>
                        </a:rPr>
                        <a:t>3.1 </a:t>
                      </a:r>
                    </a:p>
                  </a:txBody>
                  <a:tcPr marL="0" marR="0" marT="0" marB="0" anchor="ctr">
                    <a:lnL>
                      <a:noFill/>
                    </a:lnL>
                    <a:lnR>
                      <a:noFill/>
                    </a:lnR>
                    <a:lnT>
                      <a:noFill/>
                    </a:lnT>
                    <a:lnB>
                      <a:noFill/>
                    </a:lnB>
                    <a:solidFill>
                      <a:srgbClr val="F2F2F2"/>
                    </a:solidFill>
                  </a:tcPr>
                </a:tc>
                <a:tc>
                  <a:txBody>
                    <a:bodyPr/>
                    <a:lstStyle/>
                    <a:p>
                      <a:pPr algn="ctr" fontAlgn="ctr"/>
                      <a:r>
                        <a:rPr lang="es-MX" sz="800" b="0" i="0" u="none" strike="noStrike" dirty="0">
                          <a:solidFill>
                            <a:srgbClr val="000000"/>
                          </a:solidFill>
                          <a:effectLst/>
                          <a:latin typeface="Calibri" panose="020F0502020204030204" pitchFamily="34" charset="0"/>
                        </a:rPr>
                        <a:t>1.2 </a:t>
                      </a:r>
                    </a:p>
                  </a:txBody>
                  <a:tcPr marL="0" marR="0" marT="0" marB="0" anchor="ctr">
                    <a:lnL>
                      <a:noFill/>
                    </a:lnL>
                    <a:lnR>
                      <a:noFill/>
                    </a:lnR>
                    <a:lnT>
                      <a:noFill/>
                    </a:lnT>
                    <a:lnB>
                      <a:noFill/>
                    </a:lnB>
                    <a:solidFill>
                      <a:srgbClr val="F2F2F2"/>
                    </a:solidFill>
                  </a:tcPr>
                </a:tc>
                <a:tc>
                  <a:txBody>
                    <a:bodyPr/>
                    <a:lstStyle/>
                    <a:p>
                      <a:pPr algn="ctr" fontAlgn="ctr"/>
                      <a:r>
                        <a:rPr lang="es-MX" sz="800" b="0" i="0" u="none" strike="noStrike" dirty="0">
                          <a:solidFill>
                            <a:srgbClr val="000000"/>
                          </a:solidFill>
                          <a:effectLst/>
                          <a:latin typeface="Calibri" panose="020F0502020204030204" pitchFamily="34" charset="0"/>
                        </a:rPr>
                        <a:t>125 </a:t>
                      </a:r>
                    </a:p>
                  </a:txBody>
                  <a:tcPr marL="0" marR="0" marT="0" marB="0" anchor="ctr">
                    <a:lnL>
                      <a:noFill/>
                    </a:lnL>
                    <a:lnR>
                      <a:noFill/>
                    </a:lnR>
                    <a:lnT>
                      <a:noFill/>
                    </a:lnT>
                    <a:lnB>
                      <a:noFill/>
                    </a:lnB>
                    <a:solidFill>
                      <a:srgbClr val="F2F2F2"/>
                    </a:solidFill>
                  </a:tcPr>
                </a:tc>
                <a:tc>
                  <a:txBody>
                    <a:bodyPr/>
                    <a:lstStyle/>
                    <a:p>
                      <a:pPr algn="ctr" fontAlgn="ctr"/>
                      <a:r>
                        <a:rPr lang="es-MX" sz="800" b="0" i="0" u="none" strike="noStrike" dirty="0">
                          <a:solidFill>
                            <a:srgbClr val="000000"/>
                          </a:solidFill>
                          <a:effectLst/>
                          <a:latin typeface="Calibri" panose="020F0502020204030204" pitchFamily="34" charset="0"/>
                        </a:rPr>
                        <a:t>130 </a:t>
                      </a:r>
                    </a:p>
                  </a:txBody>
                  <a:tcPr marL="0" marR="0" marT="0" marB="0" anchor="ctr">
                    <a:lnL>
                      <a:noFill/>
                    </a:lnL>
                    <a:lnR>
                      <a:noFill/>
                    </a:lnR>
                    <a:lnT>
                      <a:noFill/>
                    </a:lnT>
                    <a:lnB>
                      <a:noFill/>
                    </a:lnB>
                    <a:solidFill>
                      <a:srgbClr val="F2F2F2"/>
                    </a:solidFill>
                  </a:tcPr>
                </a:tc>
                <a:tc>
                  <a:txBody>
                    <a:bodyPr/>
                    <a:lstStyle/>
                    <a:p>
                      <a:pPr algn="ctr" fontAlgn="ctr"/>
                      <a:r>
                        <a:rPr lang="es-MX" sz="800" b="0" i="0" u="none" strike="noStrike" dirty="0">
                          <a:solidFill>
                            <a:srgbClr val="000000"/>
                          </a:solidFill>
                          <a:effectLst/>
                          <a:latin typeface="Calibri" panose="020F0502020204030204" pitchFamily="34" charset="0"/>
                        </a:rPr>
                        <a:t>0.1%</a:t>
                      </a:r>
                    </a:p>
                  </a:txBody>
                  <a:tcPr marL="0" marR="0" marT="0" marB="0" anchor="ctr">
                    <a:lnL>
                      <a:noFill/>
                    </a:lnL>
                    <a:lnR>
                      <a:noFill/>
                    </a:lnR>
                    <a:lnT>
                      <a:noFill/>
                    </a:lnT>
                    <a:lnB>
                      <a:noFill/>
                    </a:lnB>
                    <a:solidFill>
                      <a:srgbClr val="F2F2F2"/>
                    </a:solidFill>
                  </a:tcPr>
                </a:tc>
                <a:tc>
                  <a:txBody>
                    <a:bodyPr/>
                    <a:lstStyle/>
                    <a:p>
                      <a:pPr algn="ctr" fontAlgn="ctr"/>
                      <a:r>
                        <a:rPr lang="es-MX" sz="800" b="0" i="0" u="none" strike="noStrike" dirty="0">
                          <a:solidFill>
                            <a:srgbClr val="000000"/>
                          </a:solidFill>
                          <a:effectLst/>
                          <a:latin typeface="Calibri" panose="020F0502020204030204" pitchFamily="34" charset="0"/>
                        </a:rPr>
                        <a:t>Rendimiento ligado al Índice Eurostoxx50 " CALL SPREAD”.</a:t>
                      </a:r>
                    </a:p>
                  </a:txBody>
                  <a:tcPr marL="0" marR="0" marT="0" marB="0" anchor="ctr">
                    <a:lnL>
                      <a:noFill/>
                    </a:lnL>
                    <a:lnR>
                      <a:noFill/>
                    </a:lnR>
                    <a:lnT>
                      <a:noFill/>
                    </a:lnT>
                    <a:lnB>
                      <a:noFill/>
                    </a:lnB>
                    <a:solidFill>
                      <a:srgbClr val="F2F2F2"/>
                    </a:solidFill>
                  </a:tcPr>
                </a:tc>
                <a:extLst>
                  <a:ext uri="{0D108BD9-81ED-4DB2-BD59-A6C34878D82A}">
                    <a16:rowId xmlns="" xmlns:a16="http://schemas.microsoft.com/office/drawing/2014/main" val="1631565716"/>
                  </a:ext>
                </a:extLst>
              </a:tr>
              <a:tr h="147465">
                <a:tc>
                  <a:txBody>
                    <a:bodyPr/>
                    <a:lstStyle/>
                    <a:p>
                      <a:pPr algn="ctr" fontAlgn="ctr"/>
                      <a:r>
                        <a:rPr lang="es-MX" sz="800" b="0" i="0" u="none" strike="noStrike" dirty="0">
                          <a:solidFill>
                            <a:srgbClr val="000000"/>
                          </a:solidFill>
                          <a:effectLst/>
                          <a:latin typeface="Calibri" panose="020F0502020204030204" pitchFamily="34" charset="0"/>
                        </a:rPr>
                        <a:t>99SCOTIAB 20-15</a:t>
                      </a:r>
                    </a:p>
                  </a:txBody>
                  <a:tcPr marL="0" marR="0" marT="0" marB="0" anchor="ctr">
                    <a:lnL>
                      <a:noFill/>
                    </a:lnL>
                    <a:lnR>
                      <a:noFill/>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r>
                        <a:rPr lang="es-MX" sz="800" b="0" i="0" u="none" strike="noStrike" dirty="0">
                          <a:solidFill>
                            <a:srgbClr val="000000"/>
                          </a:solidFill>
                          <a:effectLst/>
                          <a:latin typeface="Calibri" panose="020F0502020204030204" pitchFamily="34" charset="0"/>
                        </a:rPr>
                        <a:t>Euro Stoxx 50</a:t>
                      </a:r>
                    </a:p>
                  </a:txBody>
                  <a:tcPr marL="0" marR="0" marT="0" marB="0" anchor="ctr">
                    <a:lnL>
                      <a:noFill/>
                    </a:lnL>
                    <a:lnR>
                      <a:noFill/>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r>
                        <a:rPr lang="es-MX" sz="800" b="0" i="0" u="none" strike="noStrike" dirty="0">
                          <a:solidFill>
                            <a:srgbClr val="000000"/>
                          </a:solidFill>
                          <a:effectLst/>
                          <a:latin typeface="Calibri" panose="020F0502020204030204" pitchFamily="34" charset="0"/>
                        </a:rPr>
                        <a:t>04/12/2015</a:t>
                      </a:r>
                    </a:p>
                  </a:txBody>
                  <a:tcPr marL="0" marR="0" marT="0" marB="0" anchor="ctr">
                    <a:lnL>
                      <a:noFill/>
                    </a:lnL>
                    <a:lnR>
                      <a:noFill/>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r>
                        <a:rPr lang="es-MX" sz="800" b="0" i="0" u="none" strike="noStrike" dirty="0">
                          <a:solidFill>
                            <a:srgbClr val="000000"/>
                          </a:solidFill>
                          <a:effectLst/>
                          <a:latin typeface="Calibri" panose="020F0502020204030204" pitchFamily="34" charset="0"/>
                        </a:rPr>
                        <a:t>08/12/2017</a:t>
                      </a:r>
                    </a:p>
                  </a:txBody>
                  <a:tcPr marL="0" marR="0" marT="0" marB="0" anchor="ctr">
                    <a:lnL>
                      <a:noFill/>
                    </a:lnL>
                    <a:lnR>
                      <a:noFill/>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r>
                        <a:rPr lang="es-MX" sz="800" b="0" i="0" u="none" strike="noStrike" dirty="0">
                          <a:solidFill>
                            <a:srgbClr val="000000"/>
                          </a:solidFill>
                          <a:effectLst/>
                          <a:latin typeface="Calibri" panose="020F0502020204030204" pitchFamily="34" charset="0"/>
                        </a:rPr>
                        <a:t>2.0 </a:t>
                      </a:r>
                    </a:p>
                  </a:txBody>
                  <a:tcPr marL="0" marR="0" marT="0" marB="0" anchor="ctr">
                    <a:lnL>
                      <a:noFill/>
                    </a:lnL>
                    <a:lnR>
                      <a:noFill/>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r>
                        <a:rPr lang="es-MX" sz="800" b="0" i="0" u="none" strike="noStrike" dirty="0">
                          <a:solidFill>
                            <a:srgbClr val="000000"/>
                          </a:solidFill>
                          <a:effectLst/>
                          <a:latin typeface="Calibri" panose="020F0502020204030204" pitchFamily="34" charset="0"/>
                        </a:rPr>
                        <a:t>0.4 </a:t>
                      </a:r>
                    </a:p>
                  </a:txBody>
                  <a:tcPr marL="0" marR="0" marT="0" marB="0" anchor="ctr">
                    <a:lnL>
                      <a:noFill/>
                    </a:lnL>
                    <a:lnR>
                      <a:noFill/>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r>
                        <a:rPr lang="es-MX" sz="800" b="0" i="0" u="none" strike="noStrike" dirty="0">
                          <a:solidFill>
                            <a:srgbClr val="000000"/>
                          </a:solidFill>
                          <a:effectLst/>
                          <a:latin typeface="Calibri" panose="020F0502020204030204" pitchFamily="34" charset="0"/>
                        </a:rPr>
                        <a:t>125 </a:t>
                      </a:r>
                    </a:p>
                  </a:txBody>
                  <a:tcPr marL="0" marR="0" marT="0" marB="0" anchor="ctr">
                    <a:lnL>
                      <a:noFill/>
                    </a:lnL>
                    <a:lnR>
                      <a:noFill/>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r>
                        <a:rPr lang="es-MX" sz="800" b="0" i="0" u="none" strike="noStrike" dirty="0">
                          <a:solidFill>
                            <a:srgbClr val="000000"/>
                          </a:solidFill>
                          <a:effectLst/>
                          <a:latin typeface="Calibri" panose="020F0502020204030204" pitchFamily="34" charset="0"/>
                        </a:rPr>
                        <a:t>128 </a:t>
                      </a:r>
                    </a:p>
                  </a:txBody>
                  <a:tcPr marL="0" marR="0" marT="0" marB="0" anchor="ctr">
                    <a:lnL>
                      <a:noFill/>
                    </a:lnL>
                    <a:lnR>
                      <a:noFill/>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r>
                        <a:rPr lang="es-MX" sz="800" b="0" i="0" u="none" strike="noStrike" dirty="0">
                          <a:solidFill>
                            <a:srgbClr val="000000"/>
                          </a:solidFill>
                          <a:effectLst/>
                          <a:latin typeface="Calibri" panose="020F0502020204030204" pitchFamily="34" charset="0"/>
                        </a:rPr>
                        <a:t>0.1%</a:t>
                      </a:r>
                    </a:p>
                  </a:txBody>
                  <a:tcPr marL="0" marR="0" marT="0" marB="0" anchor="ctr">
                    <a:lnL>
                      <a:noFill/>
                    </a:lnL>
                    <a:lnR>
                      <a:noFill/>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r>
                        <a:rPr lang="es-MX" sz="800" b="0" i="0" u="none" strike="noStrike" dirty="0">
                          <a:solidFill>
                            <a:srgbClr val="000000"/>
                          </a:solidFill>
                          <a:effectLst/>
                          <a:latin typeface="Calibri" panose="020F0502020204030204" pitchFamily="34" charset="0"/>
                        </a:rPr>
                        <a:t>Rendimiento ligado al Índice Eurostoxx50 " CALL SPREAD”.</a:t>
                      </a:r>
                    </a:p>
                  </a:txBody>
                  <a:tcPr marL="0" marR="0" marT="0" marB="0" anchor="ctr">
                    <a:lnL>
                      <a:noFill/>
                    </a:lnL>
                    <a:lnR>
                      <a:noFill/>
                    </a:lnR>
                    <a:lnT>
                      <a:noFill/>
                    </a:lnT>
                    <a:lnB w="6350" cap="flat" cmpd="sng" algn="ctr">
                      <a:solidFill>
                        <a:srgbClr val="000000"/>
                      </a:solidFill>
                      <a:prstDash val="solid"/>
                      <a:round/>
                      <a:headEnd type="none" w="med" len="med"/>
                      <a:tailEnd type="none" w="med" len="med"/>
                    </a:lnB>
                    <a:solidFill>
                      <a:srgbClr val="F2F2F2"/>
                    </a:solidFill>
                  </a:tcPr>
                </a:tc>
                <a:extLst>
                  <a:ext uri="{0D108BD9-81ED-4DB2-BD59-A6C34878D82A}">
                    <a16:rowId xmlns="" xmlns:a16="http://schemas.microsoft.com/office/drawing/2014/main" val="3615004445"/>
                  </a:ext>
                </a:extLst>
              </a:tr>
              <a:tr h="147465">
                <a:tc gridSpan="2">
                  <a:txBody>
                    <a:bodyPr/>
                    <a:lstStyle/>
                    <a:p>
                      <a:pPr algn="ctr" fontAlgn="ctr"/>
                      <a:r>
                        <a:rPr lang="es-MX" sz="800" b="1" i="0" u="none" strike="noStrike" dirty="0">
                          <a:solidFill>
                            <a:srgbClr val="000000"/>
                          </a:solidFill>
                          <a:effectLst/>
                          <a:latin typeface="Calibri" panose="020F0502020204030204" pitchFamily="34" charset="0"/>
                        </a:rPr>
                        <a:t> </a:t>
                      </a:r>
                    </a:p>
                  </a:txBody>
                  <a:tcPr marL="0" marR="0" marT="0" marB="0" anchor="ctr">
                    <a:lnL>
                      <a:noFill/>
                    </a:lnL>
                    <a:lnR>
                      <a:noFill/>
                    </a:lnR>
                    <a:lnT w="6350" cap="flat" cmpd="sng" algn="ctr">
                      <a:solidFill>
                        <a:srgbClr val="000000"/>
                      </a:solidFill>
                      <a:prstDash val="solid"/>
                      <a:round/>
                      <a:headEnd type="none" w="med" len="med"/>
                      <a:tailEnd type="none" w="med" len="med"/>
                    </a:lnT>
                    <a:lnB>
                      <a:noFill/>
                    </a:lnB>
                    <a:solidFill>
                      <a:srgbClr val="F2F2F2"/>
                    </a:solidFill>
                  </a:tcPr>
                </a:tc>
                <a:tc hMerge="1">
                  <a:txBody>
                    <a:bodyPr/>
                    <a:lstStyle/>
                    <a:p>
                      <a:endParaRPr lang="es-MX"/>
                    </a:p>
                  </a:txBody>
                  <a:tcPr/>
                </a:tc>
                <a:tc>
                  <a:txBody>
                    <a:bodyPr/>
                    <a:lstStyle/>
                    <a:p>
                      <a:pPr algn="ctr" fontAlgn="ctr"/>
                      <a:r>
                        <a:rPr lang="es-MX" sz="800" b="1" i="0" u="none" strike="noStrike" dirty="0">
                          <a:solidFill>
                            <a:srgbClr val="000000"/>
                          </a:solidFill>
                          <a:effectLst/>
                          <a:latin typeface="Calibri" panose="020F0502020204030204" pitchFamily="34" charset="0"/>
                        </a:rPr>
                        <a:t> </a:t>
                      </a:r>
                    </a:p>
                  </a:txBody>
                  <a:tcPr marL="0" marR="0" marT="0" marB="0" anchor="ctr">
                    <a:lnL>
                      <a:noFill/>
                    </a:lnL>
                    <a:lnR>
                      <a:noFill/>
                    </a:lnR>
                    <a:lnT w="6350" cap="flat" cmpd="sng" algn="ctr">
                      <a:solidFill>
                        <a:srgbClr val="000000"/>
                      </a:solidFill>
                      <a:prstDash val="solid"/>
                      <a:round/>
                      <a:headEnd type="none" w="med" len="med"/>
                      <a:tailEnd type="none" w="med" len="med"/>
                    </a:lnT>
                    <a:lnB>
                      <a:noFill/>
                    </a:lnB>
                    <a:solidFill>
                      <a:srgbClr val="F2F2F2"/>
                    </a:solidFill>
                  </a:tcPr>
                </a:tc>
                <a:tc>
                  <a:txBody>
                    <a:bodyPr/>
                    <a:lstStyle/>
                    <a:p>
                      <a:pPr algn="ctr" fontAlgn="ctr"/>
                      <a:r>
                        <a:rPr lang="es-MX" sz="800" b="1" i="0" u="none" strike="noStrike" dirty="0">
                          <a:solidFill>
                            <a:srgbClr val="000000"/>
                          </a:solidFill>
                          <a:effectLst/>
                          <a:latin typeface="Calibri" panose="020F0502020204030204" pitchFamily="34" charset="0"/>
                        </a:rPr>
                        <a:t> </a:t>
                      </a:r>
                    </a:p>
                  </a:txBody>
                  <a:tcPr marL="0" marR="0" marT="0" marB="0" anchor="ctr">
                    <a:lnL>
                      <a:noFill/>
                    </a:lnL>
                    <a:lnR>
                      <a:noFill/>
                    </a:lnR>
                    <a:lnT w="6350" cap="flat" cmpd="sng" algn="ctr">
                      <a:solidFill>
                        <a:srgbClr val="000000"/>
                      </a:solidFill>
                      <a:prstDash val="solid"/>
                      <a:round/>
                      <a:headEnd type="none" w="med" len="med"/>
                      <a:tailEnd type="none" w="med" len="med"/>
                    </a:lnT>
                    <a:lnB>
                      <a:noFill/>
                    </a:lnB>
                    <a:solidFill>
                      <a:srgbClr val="F2F2F2"/>
                    </a:solidFill>
                  </a:tcPr>
                </a:tc>
                <a:tc>
                  <a:txBody>
                    <a:bodyPr/>
                    <a:lstStyle/>
                    <a:p>
                      <a:pPr algn="ctr" fontAlgn="ctr"/>
                      <a:r>
                        <a:rPr lang="es-MX" sz="800" b="1" i="0" u="none" strike="noStrike" dirty="0">
                          <a:solidFill>
                            <a:srgbClr val="000000"/>
                          </a:solidFill>
                          <a:effectLst/>
                          <a:latin typeface="Calibri" panose="020F0502020204030204" pitchFamily="34" charset="0"/>
                        </a:rPr>
                        <a:t> </a:t>
                      </a:r>
                    </a:p>
                  </a:txBody>
                  <a:tcPr marL="0" marR="0" marT="0" marB="0" anchor="ctr">
                    <a:lnL>
                      <a:noFill/>
                    </a:lnL>
                    <a:lnR>
                      <a:noFill/>
                    </a:lnR>
                    <a:lnT w="6350" cap="flat" cmpd="sng" algn="ctr">
                      <a:solidFill>
                        <a:srgbClr val="000000"/>
                      </a:solidFill>
                      <a:prstDash val="solid"/>
                      <a:round/>
                      <a:headEnd type="none" w="med" len="med"/>
                      <a:tailEnd type="none" w="med" len="med"/>
                    </a:lnT>
                    <a:lnB>
                      <a:noFill/>
                    </a:lnB>
                    <a:solidFill>
                      <a:srgbClr val="F2F2F2"/>
                    </a:solidFill>
                  </a:tcPr>
                </a:tc>
                <a:tc>
                  <a:txBody>
                    <a:bodyPr/>
                    <a:lstStyle/>
                    <a:p>
                      <a:pPr algn="ctr" fontAlgn="ctr"/>
                      <a:r>
                        <a:rPr lang="es-MX" sz="800" b="1" i="0" u="none" strike="noStrike" dirty="0">
                          <a:solidFill>
                            <a:srgbClr val="000000"/>
                          </a:solidFill>
                          <a:effectLst/>
                          <a:latin typeface="Calibri" panose="020F0502020204030204" pitchFamily="34" charset="0"/>
                        </a:rPr>
                        <a:t> </a:t>
                      </a:r>
                    </a:p>
                  </a:txBody>
                  <a:tcPr marL="0" marR="0" marT="0" marB="0" anchor="ctr">
                    <a:lnL>
                      <a:noFill/>
                    </a:lnL>
                    <a:lnR>
                      <a:noFill/>
                    </a:lnR>
                    <a:lnT w="6350" cap="flat" cmpd="sng" algn="ctr">
                      <a:solidFill>
                        <a:srgbClr val="000000"/>
                      </a:solidFill>
                      <a:prstDash val="solid"/>
                      <a:round/>
                      <a:headEnd type="none" w="med" len="med"/>
                      <a:tailEnd type="none" w="med" len="med"/>
                    </a:lnT>
                    <a:lnB>
                      <a:noFill/>
                    </a:lnB>
                    <a:solidFill>
                      <a:srgbClr val="F2F2F2"/>
                    </a:solidFill>
                  </a:tcPr>
                </a:tc>
                <a:tc>
                  <a:txBody>
                    <a:bodyPr/>
                    <a:lstStyle/>
                    <a:p>
                      <a:pPr algn="ctr" fontAlgn="ctr"/>
                      <a:r>
                        <a:rPr lang="es-MX" sz="800" b="1" i="0" u="none" strike="noStrike" dirty="0">
                          <a:solidFill>
                            <a:srgbClr val="000000"/>
                          </a:solidFill>
                          <a:effectLst/>
                          <a:latin typeface="Calibri" panose="020F0502020204030204" pitchFamily="34" charset="0"/>
                        </a:rPr>
                        <a:t>1,095 </a:t>
                      </a:r>
                    </a:p>
                  </a:txBody>
                  <a:tcPr marL="0" marR="0" marT="0" marB="0" anchor="ctr">
                    <a:lnL>
                      <a:noFill/>
                    </a:lnL>
                    <a:lnR>
                      <a:noFill/>
                    </a:lnR>
                    <a:lnT w="6350" cap="flat" cmpd="sng" algn="ctr">
                      <a:solidFill>
                        <a:srgbClr val="000000"/>
                      </a:solidFill>
                      <a:prstDash val="solid"/>
                      <a:round/>
                      <a:headEnd type="none" w="med" len="med"/>
                      <a:tailEnd type="none" w="med" len="med"/>
                    </a:lnT>
                    <a:lnB>
                      <a:noFill/>
                    </a:lnB>
                    <a:solidFill>
                      <a:srgbClr val="F2F2F2"/>
                    </a:solidFill>
                  </a:tcPr>
                </a:tc>
                <a:tc>
                  <a:txBody>
                    <a:bodyPr/>
                    <a:lstStyle/>
                    <a:p>
                      <a:pPr algn="ctr" fontAlgn="ctr"/>
                      <a:r>
                        <a:rPr lang="es-MX" sz="800" b="1" i="0" u="none" strike="noStrike" dirty="0">
                          <a:solidFill>
                            <a:srgbClr val="000000"/>
                          </a:solidFill>
                          <a:effectLst/>
                          <a:latin typeface="Calibri" panose="020F0502020204030204" pitchFamily="34" charset="0"/>
                        </a:rPr>
                        <a:t>1,070 </a:t>
                      </a:r>
                    </a:p>
                  </a:txBody>
                  <a:tcPr marL="0" marR="0" marT="0" marB="0" anchor="ctr">
                    <a:lnL>
                      <a:noFill/>
                    </a:lnL>
                    <a:lnR>
                      <a:noFill/>
                    </a:lnR>
                    <a:lnT w="6350" cap="flat" cmpd="sng" algn="ctr">
                      <a:solidFill>
                        <a:srgbClr val="000000"/>
                      </a:solidFill>
                      <a:prstDash val="solid"/>
                      <a:round/>
                      <a:headEnd type="none" w="med" len="med"/>
                      <a:tailEnd type="none" w="med" len="med"/>
                    </a:lnT>
                    <a:lnB>
                      <a:noFill/>
                    </a:lnB>
                    <a:solidFill>
                      <a:srgbClr val="F2F2F2"/>
                    </a:solidFill>
                  </a:tcPr>
                </a:tc>
                <a:tc>
                  <a:txBody>
                    <a:bodyPr/>
                    <a:lstStyle/>
                    <a:p>
                      <a:pPr algn="ctr" fontAlgn="ctr"/>
                      <a:r>
                        <a:rPr lang="es-MX" sz="800" b="1" i="0" u="none" strike="noStrike" dirty="0">
                          <a:solidFill>
                            <a:srgbClr val="000000"/>
                          </a:solidFill>
                          <a:effectLst/>
                          <a:latin typeface="Calibri" panose="020F0502020204030204" pitchFamily="34" charset="0"/>
                        </a:rPr>
                        <a:t>0.9%</a:t>
                      </a:r>
                    </a:p>
                  </a:txBody>
                  <a:tcPr marL="0" marR="0" marT="0" marB="0" anchor="ctr">
                    <a:lnL>
                      <a:noFill/>
                    </a:lnL>
                    <a:lnR>
                      <a:noFill/>
                    </a:lnR>
                    <a:lnT w="6350" cap="flat" cmpd="sng" algn="ctr">
                      <a:solidFill>
                        <a:srgbClr val="000000"/>
                      </a:solidFill>
                      <a:prstDash val="solid"/>
                      <a:round/>
                      <a:headEnd type="none" w="med" len="med"/>
                      <a:tailEnd type="none" w="med" len="med"/>
                    </a:lnT>
                    <a:lnB>
                      <a:noFill/>
                    </a:lnB>
                    <a:solidFill>
                      <a:srgbClr val="F2F2F2"/>
                    </a:solidFill>
                  </a:tcPr>
                </a:tc>
                <a:tc>
                  <a:txBody>
                    <a:bodyPr/>
                    <a:lstStyle/>
                    <a:p>
                      <a:pPr algn="ctr" fontAlgn="ctr"/>
                      <a:r>
                        <a:rPr lang="es-MX" sz="800" b="1" i="0" u="none" strike="noStrike" dirty="0">
                          <a:solidFill>
                            <a:srgbClr val="000000"/>
                          </a:solidFill>
                          <a:effectLst/>
                          <a:latin typeface="Calibri" panose="020F0502020204030204" pitchFamily="34" charset="0"/>
                        </a:rPr>
                        <a:t> </a:t>
                      </a:r>
                    </a:p>
                  </a:txBody>
                  <a:tcPr marL="0" marR="0" marT="0" marB="0" anchor="ctr">
                    <a:lnL>
                      <a:noFill/>
                    </a:lnL>
                    <a:lnR>
                      <a:noFill/>
                    </a:lnR>
                    <a:lnT w="6350" cap="flat" cmpd="sng" algn="ctr">
                      <a:solidFill>
                        <a:srgbClr val="000000"/>
                      </a:solidFill>
                      <a:prstDash val="solid"/>
                      <a:round/>
                      <a:headEnd type="none" w="med" len="med"/>
                      <a:tailEnd type="none" w="med" len="med"/>
                    </a:lnT>
                    <a:lnB>
                      <a:noFill/>
                    </a:lnB>
                    <a:solidFill>
                      <a:srgbClr val="F2F2F2"/>
                    </a:solidFill>
                  </a:tcPr>
                </a:tc>
                <a:extLst>
                  <a:ext uri="{0D108BD9-81ED-4DB2-BD59-A6C34878D82A}">
                    <a16:rowId xmlns="" xmlns:a16="http://schemas.microsoft.com/office/drawing/2014/main" val="1824470721"/>
                  </a:ext>
                </a:extLst>
              </a:tr>
              <a:tr h="147465">
                <a:tc>
                  <a:txBody>
                    <a:bodyPr/>
                    <a:lstStyle/>
                    <a:p>
                      <a:pPr algn="ctr" fontAlgn="ctr"/>
                      <a:r>
                        <a:rPr lang="es-MX" sz="800" b="0" i="0" u="none" strike="noStrike" dirty="0">
                          <a:solidFill>
                            <a:srgbClr val="000000"/>
                          </a:solidFill>
                          <a:effectLst/>
                          <a:latin typeface="Calibri" panose="020F0502020204030204" pitchFamily="34" charset="0"/>
                        </a:rPr>
                        <a:t> </a:t>
                      </a:r>
                    </a:p>
                  </a:txBody>
                  <a:tcPr marL="0" marR="0" marT="0" marB="0" anchor="ctr">
                    <a:lnL>
                      <a:noFill/>
                    </a:lnL>
                    <a:lnR>
                      <a:noFill/>
                    </a:lnR>
                    <a:lnT>
                      <a:noFill/>
                    </a:lnT>
                    <a:lnB>
                      <a:noFill/>
                    </a:lnB>
                    <a:solidFill>
                      <a:srgbClr val="FFFFFF"/>
                    </a:solidFill>
                  </a:tcPr>
                </a:tc>
                <a:tc>
                  <a:txBody>
                    <a:bodyPr/>
                    <a:lstStyle/>
                    <a:p>
                      <a:pPr algn="ctr" fontAlgn="ctr"/>
                      <a:r>
                        <a:rPr lang="es-MX" sz="800" b="0" i="0" u="none" strike="noStrike" dirty="0">
                          <a:solidFill>
                            <a:srgbClr val="000000"/>
                          </a:solidFill>
                          <a:effectLst/>
                          <a:latin typeface="Calibri" panose="020F0502020204030204" pitchFamily="34" charset="0"/>
                        </a:rPr>
                        <a:t> </a:t>
                      </a:r>
                    </a:p>
                  </a:txBody>
                  <a:tcPr marL="0" marR="0" marT="0" marB="0" anchor="ctr">
                    <a:lnL>
                      <a:noFill/>
                    </a:lnL>
                    <a:lnR>
                      <a:noFill/>
                    </a:lnR>
                    <a:lnT>
                      <a:noFill/>
                    </a:lnT>
                    <a:lnB>
                      <a:noFill/>
                    </a:lnB>
                    <a:solidFill>
                      <a:srgbClr val="FFFFFF"/>
                    </a:solidFill>
                  </a:tcPr>
                </a:tc>
                <a:tc>
                  <a:txBody>
                    <a:bodyPr/>
                    <a:lstStyle/>
                    <a:p>
                      <a:pPr algn="ctr" fontAlgn="ctr"/>
                      <a:r>
                        <a:rPr lang="es-MX" sz="800" b="0" i="0" u="none" strike="noStrike" dirty="0">
                          <a:solidFill>
                            <a:srgbClr val="000000"/>
                          </a:solidFill>
                          <a:effectLst/>
                          <a:latin typeface="Calibri" panose="020F0502020204030204" pitchFamily="34" charset="0"/>
                        </a:rPr>
                        <a:t> </a:t>
                      </a:r>
                    </a:p>
                  </a:txBody>
                  <a:tcPr marL="0" marR="0" marT="0" marB="0" anchor="ctr">
                    <a:lnL>
                      <a:noFill/>
                    </a:lnL>
                    <a:lnR>
                      <a:noFill/>
                    </a:lnR>
                    <a:lnT>
                      <a:noFill/>
                    </a:lnT>
                    <a:lnB>
                      <a:noFill/>
                    </a:lnB>
                    <a:solidFill>
                      <a:srgbClr val="FFFFFF"/>
                    </a:solidFill>
                  </a:tcPr>
                </a:tc>
                <a:tc>
                  <a:txBody>
                    <a:bodyPr/>
                    <a:lstStyle/>
                    <a:p>
                      <a:pPr algn="ctr" fontAlgn="ctr"/>
                      <a:r>
                        <a:rPr lang="es-MX" sz="800" b="0" i="0" u="none" strike="noStrike" dirty="0">
                          <a:solidFill>
                            <a:srgbClr val="000000"/>
                          </a:solidFill>
                          <a:effectLst/>
                          <a:latin typeface="Calibri" panose="020F0502020204030204" pitchFamily="34" charset="0"/>
                        </a:rPr>
                        <a:t> </a:t>
                      </a:r>
                    </a:p>
                  </a:txBody>
                  <a:tcPr marL="0" marR="0" marT="0" marB="0" anchor="ctr">
                    <a:lnL>
                      <a:noFill/>
                    </a:lnL>
                    <a:lnR>
                      <a:noFill/>
                    </a:lnR>
                    <a:lnT>
                      <a:noFill/>
                    </a:lnT>
                    <a:lnB>
                      <a:noFill/>
                    </a:lnB>
                    <a:solidFill>
                      <a:srgbClr val="FFFFFF"/>
                    </a:solidFill>
                  </a:tcPr>
                </a:tc>
                <a:tc>
                  <a:txBody>
                    <a:bodyPr/>
                    <a:lstStyle/>
                    <a:p>
                      <a:pPr algn="ctr" fontAlgn="ctr"/>
                      <a:r>
                        <a:rPr lang="es-MX" sz="800" b="0" i="0" u="none" strike="noStrike" dirty="0">
                          <a:solidFill>
                            <a:srgbClr val="000000"/>
                          </a:solidFill>
                          <a:effectLst/>
                          <a:latin typeface="Calibri" panose="020F0502020204030204" pitchFamily="34" charset="0"/>
                        </a:rPr>
                        <a:t> </a:t>
                      </a:r>
                    </a:p>
                  </a:txBody>
                  <a:tcPr marL="0" marR="0" marT="0" marB="0" anchor="ctr">
                    <a:lnL>
                      <a:noFill/>
                    </a:lnL>
                    <a:lnR>
                      <a:noFill/>
                    </a:lnR>
                    <a:lnT>
                      <a:noFill/>
                    </a:lnT>
                    <a:lnB>
                      <a:noFill/>
                    </a:lnB>
                    <a:solidFill>
                      <a:srgbClr val="FFFFFF"/>
                    </a:solidFill>
                  </a:tcPr>
                </a:tc>
                <a:tc>
                  <a:txBody>
                    <a:bodyPr/>
                    <a:lstStyle/>
                    <a:p>
                      <a:pPr algn="ctr" fontAlgn="ctr"/>
                      <a:r>
                        <a:rPr lang="es-MX" sz="800" b="0" i="0" u="none" strike="noStrike" dirty="0">
                          <a:solidFill>
                            <a:srgbClr val="000000"/>
                          </a:solidFill>
                          <a:effectLst/>
                          <a:latin typeface="Calibri" panose="020F0502020204030204" pitchFamily="34" charset="0"/>
                        </a:rPr>
                        <a:t> </a:t>
                      </a:r>
                    </a:p>
                  </a:txBody>
                  <a:tcPr marL="0" marR="0" marT="0" marB="0" anchor="ctr">
                    <a:lnL>
                      <a:noFill/>
                    </a:lnL>
                    <a:lnR>
                      <a:noFill/>
                    </a:lnR>
                    <a:lnT>
                      <a:noFill/>
                    </a:lnT>
                    <a:lnB>
                      <a:noFill/>
                    </a:lnB>
                    <a:solidFill>
                      <a:srgbClr val="FFFFFF"/>
                    </a:solidFill>
                  </a:tcPr>
                </a:tc>
                <a:tc>
                  <a:txBody>
                    <a:bodyPr/>
                    <a:lstStyle/>
                    <a:p>
                      <a:pPr algn="ctr" fontAlgn="ctr"/>
                      <a:r>
                        <a:rPr lang="es-MX" sz="800" b="0" i="0" u="none" strike="noStrike" dirty="0">
                          <a:solidFill>
                            <a:srgbClr val="000000"/>
                          </a:solidFill>
                          <a:effectLst/>
                          <a:latin typeface="Calibri" panose="020F0502020204030204" pitchFamily="34" charset="0"/>
                        </a:rPr>
                        <a:t> </a:t>
                      </a:r>
                    </a:p>
                  </a:txBody>
                  <a:tcPr marL="0" marR="0" marT="0" marB="0" anchor="ctr">
                    <a:lnL>
                      <a:noFill/>
                    </a:lnL>
                    <a:lnR>
                      <a:noFill/>
                    </a:lnR>
                    <a:lnT>
                      <a:noFill/>
                    </a:lnT>
                    <a:lnB>
                      <a:noFill/>
                    </a:lnB>
                    <a:solidFill>
                      <a:srgbClr val="FFFFFF"/>
                    </a:solidFill>
                  </a:tcPr>
                </a:tc>
                <a:tc>
                  <a:txBody>
                    <a:bodyPr/>
                    <a:lstStyle/>
                    <a:p>
                      <a:pPr algn="ctr" fontAlgn="ctr"/>
                      <a:r>
                        <a:rPr lang="es-MX" sz="800" b="0" i="0" u="none" strike="noStrike" dirty="0">
                          <a:solidFill>
                            <a:srgbClr val="000000"/>
                          </a:solidFill>
                          <a:effectLst/>
                          <a:latin typeface="Calibri" panose="020F0502020204030204" pitchFamily="34" charset="0"/>
                        </a:rPr>
                        <a:t> </a:t>
                      </a:r>
                    </a:p>
                  </a:txBody>
                  <a:tcPr marL="0" marR="0" marT="0" marB="0" anchor="ctr">
                    <a:lnL>
                      <a:noFill/>
                    </a:lnL>
                    <a:lnR>
                      <a:noFill/>
                    </a:lnR>
                    <a:lnT>
                      <a:noFill/>
                    </a:lnT>
                    <a:lnB>
                      <a:noFill/>
                    </a:lnB>
                    <a:solidFill>
                      <a:srgbClr val="FFFFFF"/>
                    </a:solidFill>
                  </a:tcPr>
                </a:tc>
                <a:tc>
                  <a:txBody>
                    <a:bodyPr/>
                    <a:lstStyle/>
                    <a:p>
                      <a:pPr algn="ctr" fontAlgn="ctr"/>
                      <a:r>
                        <a:rPr lang="es-MX" sz="800" b="0" i="0" u="none" strike="noStrike" dirty="0">
                          <a:solidFill>
                            <a:srgbClr val="000000"/>
                          </a:solidFill>
                          <a:effectLst/>
                          <a:latin typeface="Calibri" panose="020F0502020204030204" pitchFamily="34" charset="0"/>
                        </a:rPr>
                        <a:t> </a:t>
                      </a:r>
                    </a:p>
                  </a:txBody>
                  <a:tcPr marL="0" marR="0" marT="0" marB="0" anchor="ctr">
                    <a:lnL>
                      <a:noFill/>
                    </a:lnL>
                    <a:lnR>
                      <a:noFill/>
                    </a:lnR>
                    <a:lnT>
                      <a:noFill/>
                    </a:lnT>
                    <a:lnB>
                      <a:noFill/>
                    </a:lnB>
                    <a:solidFill>
                      <a:srgbClr val="FFFFFF"/>
                    </a:solidFill>
                  </a:tcPr>
                </a:tc>
                <a:tc>
                  <a:txBody>
                    <a:bodyPr/>
                    <a:lstStyle/>
                    <a:p>
                      <a:pPr algn="ctr" fontAlgn="ctr"/>
                      <a:r>
                        <a:rPr lang="es-MX" sz="800" b="0" i="0" u="none" strike="noStrike" dirty="0">
                          <a:solidFill>
                            <a:srgbClr val="000000"/>
                          </a:solidFill>
                          <a:effectLst/>
                          <a:latin typeface="Calibri" panose="020F0502020204030204" pitchFamily="34" charset="0"/>
                        </a:rPr>
                        <a:t> </a:t>
                      </a:r>
                    </a:p>
                  </a:txBody>
                  <a:tcPr marL="0" marR="0" marT="0" marB="0" anchor="ctr">
                    <a:lnL>
                      <a:noFill/>
                    </a:lnL>
                    <a:lnR>
                      <a:noFill/>
                    </a:lnR>
                    <a:lnT>
                      <a:noFill/>
                    </a:lnT>
                    <a:lnB>
                      <a:noFill/>
                    </a:lnB>
                    <a:solidFill>
                      <a:srgbClr val="FFFFFF"/>
                    </a:solidFill>
                  </a:tcPr>
                </a:tc>
                <a:extLst>
                  <a:ext uri="{0D108BD9-81ED-4DB2-BD59-A6C34878D82A}">
                    <a16:rowId xmlns="" xmlns:a16="http://schemas.microsoft.com/office/drawing/2014/main" val="4133419701"/>
                  </a:ext>
                </a:extLst>
              </a:tr>
              <a:tr h="154838">
                <a:tc>
                  <a:txBody>
                    <a:bodyPr/>
                    <a:lstStyle/>
                    <a:p>
                      <a:pPr algn="ctr" fontAlgn="ctr"/>
                      <a:r>
                        <a:rPr lang="es-MX" sz="800" b="0" i="0" u="none" strike="noStrike" dirty="0">
                          <a:solidFill>
                            <a:srgbClr val="000000"/>
                          </a:solidFill>
                          <a:effectLst/>
                          <a:latin typeface="Calibri" panose="020F0502020204030204" pitchFamily="34" charset="0"/>
                        </a:rPr>
                        <a:t>JBSAN S00706</a:t>
                      </a:r>
                    </a:p>
                  </a:txBody>
                  <a:tcPr marL="0" marR="0" marT="0" marB="0" anchor="ctr">
                    <a:lnL>
                      <a:noFill/>
                    </a:lnL>
                    <a:lnR>
                      <a:noFill/>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r>
                        <a:rPr lang="es-MX" sz="800" b="0" i="0" u="none" strike="noStrike" dirty="0">
                          <a:solidFill>
                            <a:srgbClr val="000000"/>
                          </a:solidFill>
                          <a:effectLst/>
                          <a:latin typeface="Calibri" panose="020F0502020204030204" pitchFamily="34" charset="0"/>
                        </a:rPr>
                        <a:t>Dow Jones</a:t>
                      </a:r>
                    </a:p>
                  </a:txBody>
                  <a:tcPr marL="0" marR="0" marT="0" marB="0" anchor="ctr">
                    <a:lnL>
                      <a:noFill/>
                    </a:lnL>
                    <a:lnR>
                      <a:noFill/>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r>
                        <a:rPr lang="es-MX" sz="800" b="0" i="0" u="none" strike="noStrike" dirty="0">
                          <a:solidFill>
                            <a:srgbClr val="000000"/>
                          </a:solidFill>
                          <a:effectLst/>
                          <a:latin typeface="Calibri" panose="020F0502020204030204" pitchFamily="34" charset="0"/>
                        </a:rPr>
                        <a:t>20/10/2015</a:t>
                      </a:r>
                    </a:p>
                  </a:txBody>
                  <a:tcPr marL="0" marR="0" marT="0" marB="0" anchor="ctr">
                    <a:lnL>
                      <a:noFill/>
                    </a:lnL>
                    <a:lnR>
                      <a:noFill/>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r>
                        <a:rPr lang="es-MX" sz="800" b="0" i="0" u="none" strike="noStrike" dirty="0">
                          <a:solidFill>
                            <a:srgbClr val="000000"/>
                          </a:solidFill>
                          <a:effectLst/>
                          <a:latin typeface="Calibri" panose="020F0502020204030204" pitchFamily="34" charset="0"/>
                        </a:rPr>
                        <a:t>19/10/2018</a:t>
                      </a:r>
                    </a:p>
                  </a:txBody>
                  <a:tcPr marL="0" marR="0" marT="0" marB="0" anchor="ctr">
                    <a:lnL>
                      <a:noFill/>
                    </a:lnL>
                    <a:lnR>
                      <a:noFill/>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r>
                        <a:rPr lang="es-MX" sz="800" b="0" i="0" u="none" strike="noStrike" dirty="0">
                          <a:solidFill>
                            <a:srgbClr val="000000"/>
                          </a:solidFill>
                          <a:effectLst/>
                          <a:latin typeface="Calibri" panose="020F0502020204030204" pitchFamily="34" charset="0"/>
                        </a:rPr>
                        <a:t>3.0 </a:t>
                      </a:r>
                    </a:p>
                  </a:txBody>
                  <a:tcPr marL="0" marR="0" marT="0" marB="0" anchor="ctr">
                    <a:lnL>
                      <a:noFill/>
                    </a:lnL>
                    <a:lnR>
                      <a:noFill/>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r>
                        <a:rPr lang="es-MX" sz="800" b="0" i="0" u="none" strike="noStrike" dirty="0">
                          <a:solidFill>
                            <a:srgbClr val="000000"/>
                          </a:solidFill>
                          <a:effectLst/>
                          <a:latin typeface="Calibri" panose="020F0502020204030204" pitchFamily="34" charset="0"/>
                        </a:rPr>
                        <a:t>1.2 </a:t>
                      </a:r>
                    </a:p>
                  </a:txBody>
                  <a:tcPr marL="0" marR="0" marT="0" marB="0" anchor="ctr">
                    <a:lnL>
                      <a:noFill/>
                    </a:lnL>
                    <a:lnR>
                      <a:noFill/>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r>
                        <a:rPr lang="es-MX" sz="800" b="0" i="0" u="none" strike="noStrike" dirty="0">
                          <a:solidFill>
                            <a:srgbClr val="000000"/>
                          </a:solidFill>
                          <a:effectLst/>
                          <a:latin typeface="Calibri" panose="020F0502020204030204" pitchFamily="34" charset="0"/>
                        </a:rPr>
                        <a:t>150 </a:t>
                      </a:r>
                    </a:p>
                  </a:txBody>
                  <a:tcPr marL="0" marR="0" marT="0" marB="0" anchor="ctr">
                    <a:lnL>
                      <a:noFill/>
                    </a:lnL>
                    <a:lnR>
                      <a:noFill/>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r>
                        <a:rPr lang="es-MX" sz="800" b="0" i="0" u="none" strike="noStrike" dirty="0">
                          <a:solidFill>
                            <a:srgbClr val="000000"/>
                          </a:solidFill>
                          <a:effectLst/>
                          <a:latin typeface="Calibri" panose="020F0502020204030204" pitchFamily="34" charset="0"/>
                        </a:rPr>
                        <a:t>165 </a:t>
                      </a:r>
                    </a:p>
                  </a:txBody>
                  <a:tcPr marL="0" marR="0" marT="0" marB="0" anchor="ctr">
                    <a:lnL>
                      <a:noFill/>
                    </a:lnL>
                    <a:lnR>
                      <a:noFill/>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r>
                        <a:rPr lang="es-MX" sz="800" b="0" i="0" u="none" strike="noStrike" dirty="0">
                          <a:solidFill>
                            <a:srgbClr val="000000"/>
                          </a:solidFill>
                          <a:effectLst/>
                          <a:latin typeface="Calibri" panose="020F0502020204030204" pitchFamily="34" charset="0"/>
                        </a:rPr>
                        <a:t>0.1%</a:t>
                      </a:r>
                    </a:p>
                  </a:txBody>
                  <a:tcPr marL="0" marR="0" marT="0" marB="0" anchor="ctr">
                    <a:lnL>
                      <a:noFill/>
                    </a:lnL>
                    <a:lnR>
                      <a:noFill/>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r>
                        <a:rPr lang="en-US" sz="800" b="0" i="0" u="none" strike="noStrike" dirty="0">
                          <a:solidFill>
                            <a:srgbClr val="000000"/>
                          </a:solidFill>
                          <a:effectLst/>
                          <a:latin typeface="Calibri" panose="020F0502020204030204" pitchFamily="34" charset="0"/>
                        </a:rPr>
                        <a:t>Call Spread Dow Jones Industrial Average.</a:t>
                      </a:r>
                    </a:p>
                  </a:txBody>
                  <a:tcPr marL="0" marR="0" marT="0" marB="0" anchor="ctr">
                    <a:lnL>
                      <a:noFill/>
                    </a:lnL>
                    <a:lnR>
                      <a:noFill/>
                    </a:lnR>
                    <a:lnT>
                      <a:noFill/>
                    </a:lnT>
                    <a:lnB w="6350" cap="flat" cmpd="sng" algn="ctr">
                      <a:solidFill>
                        <a:srgbClr val="000000"/>
                      </a:solidFill>
                      <a:prstDash val="solid"/>
                      <a:round/>
                      <a:headEnd type="none" w="med" len="med"/>
                      <a:tailEnd type="none" w="med" len="med"/>
                    </a:lnB>
                    <a:solidFill>
                      <a:srgbClr val="F2F2F2"/>
                    </a:solidFill>
                  </a:tcPr>
                </a:tc>
                <a:extLst>
                  <a:ext uri="{0D108BD9-81ED-4DB2-BD59-A6C34878D82A}">
                    <a16:rowId xmlns="" xmlns:a16="http://schemas.microsoft.com/office/drawing/2014/main" val="1802057201"/>
                  </a:ext>
                </a:extLst>
              </a:tr>
              <a:tr h="147465">
                <a:tc>
                  <a:txBody>
                    <a:bodyPr/>
                    <a:lstStyle/>
                    <a:p>
                      <a:pPr algn="ctr" fontAlgn="ctr"/>
                      <a:r>
                        <a:rPr lang="es-MX" sz="800" b="0" i="0" u="none" strike="noStrike" dirty="0">
                          <a:solidFill>
                            <a:srgbClr val="000000"/>
                          </a:solidFill>
                          <a:effectLst/>
                          <a:latin typeface="Calibri" panose="020F0502020204030204" pitchFamily="34" charset="0"/>
                        </a:rPr>
                        <a:t> </a:t>
                      </a:r>
                    </a:p>
                  </a:txBody>
                  <a:tcPr marL="0" marR="0" marT="0" marB="0" anchor="ctr">
                    <a:lnL>
                      <a:noFill/>
                    </a:lnL>
                    <a:lnR>
                      <a:noFill/>
                    </a:lnR>
                    <a:lnT w="6350" cap="flat" cmpd="sng" algn="ctr">
                      <a:solidFill>
                        <a:srgbClr val="000000"/>
                      </a:solidFill>
                      <a:prstDash val="solid"/>
                      <a:round/>
                      <a:headEnd type="none" w="med" len="med"/>
                      <a:tailEnd type="none" w="med" len="med"/>
                    </a:lnT>
                    <a:lnB>
                      <a:noFill/>
                    </a:lnB>
                    <a:solidFill>
                      <a:srgbClr val="F2F2F2"/>
                    </a:solidFill>
                  </a:tcPr>
                </a:tc>
                <a:tc>
                  <a:txBody>
                    <a:bodyPr/>
                    <a:lstStyle/>
                    <a:p>
                      <a:pPr algn="ctr" fontAlgn="ctr"/>
                      <a:r>
                        <a:rPr lang="es-MX" sz="800" b="0" i="0" u="none" strike="noStrike" dirty="0">
                          <a:solidFill>
                            <a:srgbClr val="000000"/>
                          </a:solidFill>
                          <a:effectLst/>
                          <a:latin typeface="Calibri" panose="020F0502020204030204" pitchFamily="34" charset="0"/>
                        </a:rPr>
                        <a:t> </a:t>
                      </a:r>
                    </a:p>
                  </a:txBody>
                  <a:tcPr marL="0" marR="0" marT="0" marB="0" anchor="ctr">
                    <a:lnL>
                      <a:noFill/>
                    </a:lnL>
                    <a:lnR>
                      <a:noFill/>
                    </a:lnR>
                    <a:lnT w="6350" cap="flat" cmpd="sng" algn="ctr">
                      <a:solidFill>
                        <a:srgbClr val="000000"/>
                      </a:solidFill>
                      <a:prstDash val="solid"/>
                      <a:round/>
                      <a:headEnd type="none" w="med" len="med"/>
                      <a:tailEnd type="none" w="med" len="med"/>
                    </a:lnT>
                    <a:lnB>
                      <a:noFill/>
                    </a:lnB>
                    <a:solidFill>
                      <a:srgbClr val="F2F2F2"/>
                    </a:solidFill>
                  </a:tcPr>
                </a:tc>
                <a:tc>
                  <a:txBody>
                    <a:bodyPr/>
                    <a:lstStyle/>
                    <a:p>
                      <a:pPr algn="ctr" fontAlgn="ctr"/>
                      <a:r>
                        <a:rPr lang="es-MX" sz="800" b="0" i="0" u="none" strike="noStrike" dirty="0">
                          <a:solidFill>
                            <a:srgbClr val="000000"/>
                          </a:solidFill>
                          <a:effectLst/>
                          <a:latin typeface="Calibri" panose="020F0502020204030204" pitchFamily="34" charset="0"/>
                        </a:rPr>
                        <a:t> </a:t>
                      </a:r>
                    </a:p>
                  </a:txBody>
                  <a:tcPr marL="0" marR="0" marT="0" marB="0" anchor="ctr">
                    <a:lnL>
                      <a:noFill/>
                    </a:lnL>
                    <a:lnR>
                      <a:noFill/>
                    </a:lnR>
                    <a:lnT w="6350" cap="flat" cmpd="sng" algn="ctr">
                      <a:solidFill>
                        <a:srgbClr val="000000"/>
                      </a:solidFill>
                      <a:prstDash val="solid"/>
                      <a:round/>
                      <a:headEnd type="none" w="med" len="med"/>
                      <a:tailEnd type="none" w="med" len="med"/>
                    </a:lnT>
                    <a:lnB>
                      <a:noFill/>
                    </a:lnB>
                    <a:solidFill>
                      <a:srgbClr val="F2F2F2"/>
                    </a:solidFill>
                  </a:tcPr>
                </a:tc>
                <a:tc>
                  <a:txBody>
                    <a:bodyPr/>
                    <a:lstStyle/>
                    <a:p>
                      <a:pPr algn="ctr" fontAlgn="ctr"/>
                      <a:r>
                        <a:rPr lang="es-MX" sz="800" b="0" i="0" u="none" strike="noStrike" dirty="0">
                          <a:solidFill>
                            <a:srgbClr val="000000"/>
                          </a:solidFill>
                          <a:effectLst/>
                          <a:latin typeface="Calibri" panose="020F0502020204030204" pitchFamily="34" charset="0"/>
                        </a:rPr>
                        <a:t> </a:t>
                      </a:r>
                    </a:p>
                  </a:txBody>
                  <a:tcPr marL="0" marR="0" marT="0" marB="0" anchor="ctr">
                    <a:lnL>
                      <a:noFill/>
                    </a:lnL>
                    <a:lnR>
                      <a:noFill/>
                    </a:lnR>
                    <a:lnT w="6350" cap="flat" cmpd="sng" algn="ctr">
                      <a:solidFill>
                        <a:srgbClr val="000000"/>
                      </a:solidFill>
                      <a:prstDash val="solid"/>
                      <a:round/>
                      <a:headEnd type="none" w="med" len="med"/>
                      <a:tailEnd type="none" w="med" len="med"/>
                    </a:lnT>
                    <a:lnB>
                      <a:noFill/>
                    </a:lnB>
                    <a:solidFill>
                      <a:srgbClr val="F2F2F2"/>
                    </a:solidFill>
                  </a:tcPr>
                </a:tc>
                <a:tc>
                  <a:txBody>
                    <a:bodyPr/>
                    <a:lstStyle/>
                    <a:p>
                      <a:pPr algn="ctr" fontAlgn="ctr"/>
                      <a:r>
                        <a:rPr lang="es-MX" sz="800" b="0" i="0" u="none" strike="noStrike" dirty="0">
                          <a:solidFill>
                            <a:srgbClr val="000000"/>
                          </a:solidFill>
                          <a:effectLst/>
                          <a:latin typeface="Calibri" panose="020F0502020204030204" pitchFamily="34" charset="0"/>
                        </a:rPr>
                        <a:t> </a:t>
                      </a:r>
                    </a:p>
                  </a:txBody>
                  <a:tcPr marL="0" marR="0" marT="0" marB="0" anchor="ctr">
                    <a:lnL>
                      <a:noFill/>
                    </a:lnL>
                    <a:lnR>
                      <a:noFill/>
                    </a:lnR>
                    <a:lnT w="6350" cap="flat" cmpd="sng" algn="ctr">
                      <a:solidFill>
                        <a:srgbClr val="000000"/>
                      </a:solidFill>
                      <a:prstDash val="solid"/>
                      <a:round/>
                      <a:headEnd type="none" w="med" len="med"/>
                      <a:tailEnd type="none" w="med" len="med"/>
                    </a:lnT>
                    <a:lnB>
                      <a:noFill/>
                    </a:lnB>
                    <a:solidFill>
                      <a:srgbClr val="F2F2F2"/>
                    </a:solidFill>
                  </a:tcPr>
                </a:tc>
                <a:tc>
                  <a:txBody>
                    <a:bodyPr/>
                    <a:lstStyle/>
                    <a:p>
                      <a:pPr algn="ctr" fontAlgn="ctr"/>
                      <a:r>
                        <a:rPr lang="es-MX" sz="800" b="0" i="0" u="none" strike="noStrike" dirty="0">
                          <a:solidFill>
                            <a:srgbClr val="000000"/>
                          </a:solidFill>
                          <a:effectLst/>
                          <a:latin typeface="Calibri" panose="020F0502020204030204" pitchFamily="34" charset="0"/>
                        </a:rPr>
                        <a:t> </a:t>
                      </a:r>
                    </a:p>
                  </a:txBody>
                  <a:tcPr marL="0" marR="0" marT="0" marB="0" anchor="ctr">
                    <a:lnL>
                      <a:noFill/>
                    </a:lnL>
                    <a:lnR>
                      <a:noFill/>
                    </a:lnR>
                    <a:lnT w="6350" cap="flat" cmpd="sng" algn="ctr">
                      <a:solidFill>
                        <a:srgbClr val="000000"/>
                      </a:solidFill>
                      <a:prstDash val="solid"/>
                      <a:round/>
                      <a:headEnd type="none" w="med" len="med"/>
                      <a:tailEnd type="none" w="med" len="med"/>
                    </a:lnT>
                    <a:lnB>
                      <a:noFill/>
                    </a:lnB>
                    <a:solidFill>
                      <a:srgbClr val="F2F2F2"/>
                    </a:solidFill>
                  </a:tcPr>
                </a:tc>
                <a:tc>
                  <a:txBody>
                    <a:bodyPr/>
                    <a:lstStyle/>
                    <a:p>
                      <a:pPr algn="ctr" fontAlgn="ctr"/>
                      <a:r>
                        <a:rPr lang="es-MX" sz="800" b="1" i="0" u="none" strike="noStrike" dirty="0">
                          <a:solidFill>
                            <a:srgbClr val="000000"/>
                          </a:solidFill>
                          <a:effectLst/>
                          <a:latin typeface="Calibri" panose="020F0502020204030204" pitchFamily="34" charset="0"/>
                        </a:rPr>
                        <a:t>150 </a:t>
                      </a:r>
                    </a:p>
                  </a:txBody>
                  <a:tcPr marL="0" marR="0" marT="0" marB="0" anchor="ctr">
                    <a:lnL>
                      <a:noFill/>
                    </a:lnL>
                    <a:lnR>
                      <a:noFill/>
                    </a:lnR>
                    <a:lnT w="6350" cap="flat" cmpd="sng" algn="ctr">
                      <a:solidFill>
                        <a:srgbClr val="000000"/>
                      </a:solidFill>
                      <a:prstDash val="solid"/>
                      <a:round/>
                      <a:headEnd type="none" w="med" len="med"/>
                      <a:tailEnd type="none" w="med" len="med"/>
                    </a:lnT>
                    <a:lnB>
                      <a:noFill/>
                    </a:lnB>
                    <a:solidFill>
                      <a:srgbClr val="F2F2F2"/>
                    </a:solidFill>
                  </a:tcPr>
                </a:tc>
                <a:tc>
                  <a:txBody>
                    <a:bodyPr/>
                    <a:lstStyle/>
                    <a:p>
                      <a:pPr algn="ctr" fontAlgn="ctr"/>
                      <a:r>
                        <a:rPr lang="es-MX" sz="800" b="1" i="0" u="none" strike="noStrike" dirty="0">
                          <a:solidFill>
                            <a:srgbClr val="000000"/>
                          </a:solidFill>
                          <a:effectLst/>
                          <a:latin typeface="Calibri" panose="020F0502020204030204" pitchFamily="34" charset="0"/>
                        </a:rPr>
                        <a:t>165 </a:t>
                      </a:r>
                    </a:p>
                  </a:txBody>
                  <a:tcPr marL="0" marR="0" marT="0" marB="0" anchor="ctr">
                    <a:lnL>
                      <a:noFill/>
                    </a:lnL>
                    <a:lnR>
                      <a:noFill/>
                    </a:lnR>
                    <a:lnT w="6350" cap="flat" cmpd="sng" algn="ctr">
                      <a:solidFill>
                        <a:srgbClr val="000000"/>
                      </a:solidFill>
                      <a:prstDash val="solid"/>
                      <a:round/>
                      <a:headEnd type="none" w="med" len="med"/>
                      <a:tailEnd type="none" w="med" len="med"/>
                    </a:lnT>
                    <a:lnB>
                      <a:noFill/>
                    </a:lnB>
                    <a:solidFill>
                      <a:srgbClr val="F2F2F2"/>
                    </a:solidFill>
                  </a:tcPr>
                </a:tc>
                <a:tc>
                  <a:txBody>
                    <a:bodyPr/>
                    <a:lstStyle/>
                    <a:p>
                      <a:pPr algn="ctr" fontAlgn="ctr"/>
                      <a:r>
                        <a:rPr lang="es-MX" sz="800" b="1" i="0" u="none" strike="noStrike" dirty="0">
                          <a:solidFill>
                            <a:srgbClr val="000000"/>
                          </a:solidFill>
                          <a:effectLst/>
                          <a:latin typeface="Calibri" panose="020F0502020204030204" pitchFamily="34" charset="0"/>
                        </a:rPr>
                        <a:t>0.1%</a:t>
                      </a:r>
                    </a:p>
                  </a:txBody>
                  <a:tcPr marL="0" marR="0" marT="0" marB="0" anchor="ctr">
                    <a:lnL>
                      <a:noFill/>
                    </a:lnL>
                    <a:lnR>
                      <a:noFill/>
                    </a:lnR>
                    <a:lnT w="6350" cap="flat" cmpd="sng" algn="ctr">
                      <a:solidFill>
                        <a:srgbClr val="000000"/>
                      </a:solidFill>
                      <a:prstDash val="solid"/>
                      <a:round/>
                      <a:headEnd type="none" w="med" len="med"/>
                      <a:tailEnd type="none" w="med" len="med"/>
                    </a:lnT>
                    <a:lnB>
                      <a:noFill/>
                    </a:lnB>
                    <a:solidFill>
                      <a:srgbClr val="F2F2F2"/>
                    </a:solidFill>
                  </a:tcPr>
                </a:tc>
                <a:tc>
                  <a:txBody>
                    <a:bodyPr/>
                    <a:lstStyle/>
                    <a:p>
                      <a:pPr algn="ctr" fontAlgn="ctr"/>
                      <a:r>
                        <a:rPr lang="es-MX" sz="800" b="0" i="0" u="none" strike="noStrike" dirty="0">
                          <a:solidFill>
                            <a:srgbClr val="000000"/>
                          </a:solidFill>
                          <a:effectLst/>
                          <a:latin typeface="Calibri" panose="020F0502020204030204" pitchFamily="34" charset="0"/>
                        </a:rPr>
                        <a:t> </a:t>
                      </a:r>
                    </a:p>
                  </a:txBody>
                  <a:tcPr marL="0" marR="0" marT="0" marB="0" anchor="ctr">
                    <a:lnL>
                      <a:noFill/>
                    </a:lnL>
                    <a:lnR>
                      <a:noFill/>
                    </a:lnR>
                    <a:lnT w="6350" cap="flat" cmpd="sng" algn="ctr">
                      <a:solidFill>
                        <a:srgbClr val="000000"/>
                      </a:solidFill>
                      <a:prstDash val="solid"/>
                      <a:round/>
                      <a:headEnd type="none" w="med" len="med"/>
                      <a:tailEnd type="none" w="med" len="med"/>
                    </a:lnT>
                    <a:lnB>
                      <a:noFill/>
                    </a:lnB>
                    <a:solidFill>
                      <a:srgbClr val="F2F2F2"/>
                    </a:solidFill>
                  </a:tcPr>
                </a:tc>
                <a:extLst>
                  <a:ext uri="{0D108BD9-81ED-4DB2-BD59-A6C34878D82A}">
                    <a16:rowId xmlns="" xmlns:a16="http://schemas.microsoft.com/office/drawing/2014/main" val="2353834295"/>
                  </a:ext>
                </a:extLst>
              </a:tr>
              <a:tr h="147465">
                <a:tc>
                  <a:txBody>
                    <a:bodyPr/>
                    <a:lstStyle/>
                    <a:p>
                      <a:pPr algn="ctr" fontAlgn="ctr"/>
                      <a:r>
                        <a:rPr lang="es-MX" sz="800" b="0" i="0" u="none" strike="noStrike" dirty="0">
                          <a:solidFill>
                            <a:srgbClr val="000000"/>
                          </a:solidFill>
                          <a:effectLst/>
                          <a:latin typeface="Calibri" panose="020F0502020204030204" pitchFamily="34" charset="0"/>
                        </a:rPr>
                        <a:t> </a:t>
                      </a:r>
                    </a:p>
                  </a:txBody>
                  <a:tcPr marL="0" marR="0" marT="0" marB="0" anchor="ctr">
                    <a:lnL>
                      <a:noFill/>
                    </a:lnL>
                    <a:lnR>
                      <a:noFill/>
                    </a:lnR>
                    <a:lnT>
                      <a:noFill/>
                    </a:lnT>
                    <a:lnB>
                      <a:noFill/>
                    </a:lnB>
                    <a:solidFill>
                      <a:srgbClr val="FFFFFF"/>
                    </a:solidFill>
                  </a:tcPr>
                </a:tc>
                <a:tc>
                  <a:txBody>
                    <a:bodyPr/>
                    <a:lstStyle/>
                    <a:p>
                      <a:pPr algn="ctr" fontAlgn="ctr"/>
                      <a:r>
                        <a:rPr lang="es-MX" sz="800" b="0" i="0" u="none" strike="noStrike" dirty="0">
                          <a:solidFill>
                            <a:srgbClr val="000000"/>
                          </a:solidFill>
                          <a:effectLst/>
                          <a:latin typeface="Calibri" panose="020F0502020204030204" pitchFamily="34" charset="0"/>
                        </a:rPr>
                        <a:t> </a:t>
                      </a:r>
                    </a:p>
                  </a:txBody>
                  <a:tcPr marL="0" marR="0" marT="0" marB="0" anchor="ctr">
                    <a:lnL>
                      <a:noFill/>
                    </a:lnL>
                    <a:lnR>
                      <a:noFill/>
                    </a:lnR>
                    <a:lnT>
                      <a:noFill/>
                    </a:lnT>
                    <a:lnB>
                      <a:noFill/>
                    </a:lnB>
                    <a:solidFill>
                      <a:srgbClr val="FFFFFF"/>
                    </a:solidFill>
                  </a:tcPr>
                </a:tc>
                <a:tc>
                  <a:txBody>
                    <a:bodyPr/>
                    <a:lstStyle/>
                    <a:p>
                      <a:pPr algn="ctr" fontAlgn="ctr"/>
                      <a:r>
                        <a:rPr lang="es-MX" sz="800" b="0" i="0" u="none" strike="noStrike" dirty="0">
                          <a:solidFill>
                            <a:srgbClr val="000000"/>
                          </a:solidFill>
                          <a:effectLst/>
                          <a:latin typeface="Calibri" panose="020F0502020204030204" pitchFamily="34" charset="0"/>
                        </a:rPr>
                        <a:t> </a:t>
                      </a:r>
                    </a:p>
                  </a:txBody>
                  <a:tcPr marL="0" marR="0" marT="0" marB="0" anchor="ctr">
                    <a:lnL>
                      <a:noFill/>
                    </a:lnL>
                    <a:lnR>
                      <a:noFill/>
                    </a:lnR>
                    <a:lnT>
                      <a:noFill/>
                    </a:lnT>
                    <a:lnB>
                      <a:noFill/>
                    </a:lnB>
                    <a:solidFill>
                      <a:srgbClr val="FFFFFF"/>
                    </a:solidFill>
                  </a:tcPr>
                </a:tc>
                <a:tc>
                  <a:txBody>
                    <a:bodyPr/>
                    <a:lstStyle/>
                    <a:p>
                      <a:pPr algn="ctr" fontAlgn="ctr"/>
                      <a:r>
                        <a:rPr lang="es-MX" sz="800" b="0" i="0" u="none" strike="noStrike" dirty="0">
                          <a:solidFill>
                            <a:srgbClr val="000000"/>
                          </a:solidFill>
                          <a:effectLst/>
                          <a:latin typeface="Calibri" panose="020F0502020204030204" pitchFamily="34" charset="0"/>
                        </a:rPr>
                        <a:t> </a:t>
                      </a:r>
                    </a:p>
                  </a:txBody>
                  <a:tcPr marL="0" marR="0" marT="0" marB="0" anchor="ctr">
                    <a:lnL>
                      <a:noFill/>
                    </a:lnL>
                    <a:lnR>
                      <a:noFill/>
                    </a:lnR>
                    <a:lnT>
                      <a:noFill/>
                    </a:lnT>
                    <a:lnB>
                      <a:noFill/>
                    </a:lnB>
                    <a:solidFill>
                      <a:srgbClr val="FFFFFF"/>
                    </a:solidFill>
                  </a:tcPr>
                </a:tc>
                <a:tc>
                  <a:txBody>
                    <a:bodyPr/>
                    <a:lstStyle/>
                    <a:p>
                      <a:pPr algn="ctr" fontAlgn="ctr"/>
                      <a:r>
                        <a:rPr lang="es-MX" sz="800" b="0" i="0" u="none" strike="noStrike" dirty="0">
                          <a:solidFill>
                            <a:srgbClr val="000000"/>
                          </a:solidFill>
                          <a:effectLst/>
                          <a:latin typeface="Calibri" panose="020F0502020204030204" pitchFamily="34" charset="0"/>
                        </a:rPr>
                        <a:t> </a:t>
                      </a:r>
                    </a:p>
                  </a:txBody>
                  <a:tcPr marL="0" marR="0" marT="0" marB="0" anchor="ctr">
                    <a:lnL>
                      <a:noFill/>
                    </a:lnL>
                    <a:lnR>
                      <a:noFill/>
                    </a:lnR>
                    <a:lnT>
                      <a:noFill/>
                    </a:lnT>
                    <a:lnB>
                      <a:noFill/>
                    </a:lnB>
                    <a:solidFill>
                      <a:srgbClr val="FFFFFF"/>
                    </a:solidFill>
                  </a:tcPr>
                </a:tc>
                <a:tc>
                  <a:txBody>
                    <a:bodyPr/>
                    <a:lstStyle/>
                    <a:p>
                      <a:pPr algn="ctr" fontAlgn="ctr"/>
                      <a:r>
                        <a:rPr lang="es-MX" sz="800" b="0" i="0" u="none" strike="noStrike" dirty="0">
                          <a:solidFill>
                            <a:srgbClr val="000000"/>
                          </a:solidFill>
                          <a:effectLst/>
                          <a:latin typeface="Calibri" panose="020F0502020204030204" pitchFamily="34" charset="0"/>
                        </a:rPr>
                        <a:t> </a:t>
                      </a:r>
                    </a:p>
                  </a:txBody>
                  <a:tcPr marL="0" marR="0" marT="0" marB="0" anchor="ctr">
                    <a:lnL>
                      <a:noFill/>
                    </a:lnL>
                    <a:lnR>
                      <a:noFill/>
                    </a:lnR>
                    <a:lnT>
                      <a:noFill/>
                    </a:lnT>
                    <a:lnB>
                      <a:noFill/>
                    </a:lnB>
                    <a:solidFill>
                      <a:srgbClr val="FFFFFF"/>
                    </a:solidFill>
                  </a:tcPr>
                </a:tc>
                <a:tc>
                  <a:txBody>
                    <a:bodyPr/>
                    <a:lstStyle/>
                    <a:p>
                      <a:pPr algn="ctr" fontAlgn="ctr"/>
                      <a:r>
                        <a:rPr lang="es-MX" sz="800" b="1" i="0" u="none" strike="noStrike" dirty="0">
                          <a:solidFill>
                            <a:srgbClr val="000000"/>
                          </a:solidFill>
                          <a:effectLst/>
                          <a:latin typeface="Calibri" panose="020F0502020204030204" pitchFamily="34" charset="0"/>
                        </a:rPr>
                        <a:t> </a:t>
                      </a:r>
                    </a:p>
                  </a:txBody>
                  <a:tcPr marL="0" marR="0" marT="0" marB="0" anchor="ctr">
                    <a:lnL>
                      <a:noFill/>
                    </a:lnL>
                    <a:lnR>
                      <a:noFill/>
                    </a:lnR>
                    <a:lnT>
                      <a:noFill/>
                    </a:lnT>
                    <a:lnB>
                      <a:noFill/>
                    </a:lnB>
                    <a:solidFill>
                      <a:srgbClr val="FFFFFF"/>
                    </a:solidFill>
                  </a:tcPr>
                </a:tc>
                <a:tc>
                  <a:txBody>
                    <a:bodyPr/>
                    <a:lstStyle/>
                    <a:p>
                      <a:pPr algn="ctr" fontAlgn="ctr"/>
                      <a:r>
                        <a:rPr lang="es-MX" sz="800" b="0" i="0" u="none" strike="noStrike" dirty="0">
                          <a:solidFill>
                            <a:srgbClr val="000000"/>
                          </a:solidFill>
                          <a:effectLst/>
                          <a:latin typeface="Calibri" panose="020F0502020204030204" pitchFamily="34" charset="0"/>
                        </a:rPr>
                        <a:t> </a:t>
                      </a:r>
                    </a:p>
                  </a:txBody>
                  <a:tcPr marL="0" marR="0" marT="0" marB="0" anchor="ctr">
                    <a:lnL>
                      <a:noFill/>
                    </a:lnL>
                    <a:lnR>
                      <a:noFill/>
                    </a:lnR>
                    <a:lnT>
                      <a:noFill/>
                    </a:lnT>
                    <a:lnB>
                      <a:noFill/>
                    </a:lnB>
                    <a:solidFill>
                      <a:srgbClr val="FFFFFF"/>
                    </a:solidFill>
                  </a:tcPr>
                </a:tc>
                <a:tc>
                  <a:txBody>
                    <a:bodyPr/>
                    <a:lstStyle/>
                    <a:p>
                      <a:pPr algn="ctr" fontAlgn="ctr"/>
                      <a:r>
                        <a:rPr lang="es-MX" sz="800" b="0" i="0" u="none" strike="noStrike" dirty="0">
                          <a:solidFill>
                            <a:srgbClr val="000000"/>
                          </a:solidFill>
                          <a:effectLst/>
                          <a:latin typeface="Calibri" panose="020F0502020204030204" pitchFamily="34" charset="0"/>
                        </a:rPr>
                        <a:t> </a:t>
                      </a:r>
                    </a:p>
                  </a:txBody>
                  <a:tcPr marL="0" marR="0" marT="0" marB="0" anchor="ctr">
                    <a:lnL>
                      <a:noFill/>
                    </a:lnL>
                    <a:lnR>
                      <a:noFill/>
                    </a:lnR>
                    <a:lnT>
                      <a:noFill/>
                    </a:lnT>
                    <a:lnB>
                      <a:noFill/>
                    </a:lnB>
                    <a:solidFill>
                      <a:srgbClr val="FFFFFF"/>
                    </a:solidFill>
                  </a:tcPr>
                </a:tc>
                <a:tc>
                  <a:txBody>
                    <a:bodyPr/>
                    <a:lstStyle/>
                    <a:p>
                      <a:pPr algn="ctr" fontAlgn="ctr"/>
                      <a:r>
                        <a:rPr lang="es-MX" sz="800" b="0" i="0" u="none" strike="noStrike" dirty="0">
                          <a:solidFill>
                            <a:srgbClr val="000000"/>
                          </a:solidFill>
                          <a:effectLst/>
                          <a:latin typeface="Calibri" panose="020F0502020204030204" pitchFamily="34" charset="0"/>
                        </a:rPr>
                        <a:t> </a:t>
                      </a:r>
                    </a:p>
                  </a:txBody>
                  <a:tcPr marL="0" marR="0" marT="0" marB="0" anchor="ctr">
                    <a:lnL>
                      <a:noFill/>
                    </a:lnL>
                    <a:lnR>
                      <a:noFill/>
                    </a:lnR>
                    <a:lnT>
                      <a:noFill/>
                    </a:lnT>
                    <a:lnB>
                      <a:noFill/>
                    </a:lnB>
                    <a:solidFill>
                      <a:srgbClr val="FFFFFF"/>
                    </a:solidFill>
                  </a:tcPr>
                </a:tc>
                <a:extLst>
                  <a:ext uri="{0D108BD9-81ED-4DB2-BD59-A6C34878D82A}">
                    <a16:rowId xmlns="" xmlns:a16="http://schemas.microsoft.com/office/drawing/2014/main" val="4175917812"/>
                  </a:ext>
                </a:extLst>
              </a:tr>
              <a:tr h="147465">
                <a:tc>
                  <a:txBody>
                    <a:bodyPr/>
                    <a:lstStyle/>
                    <a:p>
                      <a:pPr algn="ctr" fontAlgn="ctr"/>
                      <a:r>
                        <a:rPr lang="es-MX" sz="800" b="1" i="0" u="none" strike="noStrike" dirty="0">
                          <a:solidFill>
                            <a:srgbClr val="000000"/>
                          </a:solidFill>
                          <a:effectLst/>
                          <a:latin typeface="Calibri" panose="020F0502020204030204" pitchFamily="34" charset="0"/>
                        </a:rPr>
                        <a:t>99SCOTIAB 7-15</a:t>
                      </a:r>
                    </a:p>
                  </a:txBody>
                  <a:tcPr marL="0" marR="0" marT="0" marB="0" anchor="ctr">
                    <a:lnL>
                      <a:noFill/>
                    </a:lnL>
                    <a:lnR>
                      <a:noFill/>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r>
                        <a:rPr lang="es-MX" sz="800" b="0" i="0" u="none" strike="noStrike" dirty="0">
                          <a:solidFill>
                            <a:srgbClr val="000000"/>
                          </a:solidFill>
                          <a:effectLst/>
                          <a:latin typeface="Calibri" panose="020F0502020204030204" pitchFamily="34" charset="0"/>
                        </a:rPr>
                        <a:t>IXM/SX5E</a:t>
                      </a:r>
                    </a:p>
                  </a:txBody>
                  <a:tcPr marL="0" marR="0" marT="0" marB="0" anchor="ctr">
                    <a:lnL>
                      <a:noFill/>
                    </a:lnL>
                    <a:lnR>
                      <a:noFill/>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r>
                        <a:rPr lang="es-MX" sz="800" b="0" i="0" u="none" strike="noStrike" dirty="0">
                          <a:solidFill>
                            <a:srgbClr val="000000"/>
                          </a:solidFill>
                          <a:effectLst/>
                          <a:latin typeface="Calibri" panose="020F0502020204030204" pitchFamily="34" charset="0"/>
                        </a:rPr>
                        <a:t>06/05/2015</a:t>
                      </a:r>
                    </a:p>
                  </a:txBody>
                  <a:tcPr marL="0" marR="0" marT="0" marB="0" anchor="ctr">
                    <a:lnL>
                      <a:noFill/>
                    </a:lnL>
                    <a:lnR>
                      <a:noFill/>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r>
                        <a:rPr lang="es-MX" sz="800" b="0" i="0" u="none" strike="noStrike" dirty="0">
                          <a:solidFill>
                            <a:srgbClr val="000000"/>
                          </a:solidFill>
                          <a:effectLst/>
                          <a:latin typeface="Calibri" panose="020F0502020204030204" pitchFamily="34" charset="0"/>
                        </a:rPr>
                        <a:t>07/05/2018</a:t>
                      </a:r>
                    </a:p>
                  </a:txBody>
                  <a:tcPr marL="0" marR="0" marT="0" marB="0" anchor="ctr">
                    <a:lnL>
                      <a:noFill/>
                    </a:lnL>
                    <a:lnR>
                      <a:noFill/>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r>
                        <a:rPr lang="es-MX" sz="800" b="0" i="0" u="none" strike="noStrike" dirty="0">
                          <a:solidFill>
                            <a:srgbClr val="000000"/>
                          </a:solidFill>
                          <a:effectLst/>
                          <a:latin typeface="Calibri" panose="020F0502020204030204" pitchFamily="34" charset="0"/>
                        </a:rPr>
                        <a:t>3.0 </a:t>
                      </a:r>
                    </a:p>
                  </a:txBody>
                  <a:tcPr marL="0" marR="0" marT="0" marB="0" anchor="ctr">
                    <a:lnL>
                      <a:noFill/>
                    </a:lnL>
                    <a:lnR>
                      <a:noFill/>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r>
                        <a:rPr lang="es-MX" sz="800" b="0" i="0" u="none" strike="noStrike" dirty="0">
                          <a:solidFill>
                            <a:srgbClr val="000000"/>
                          </a:solidFill>
                          <a:effectLst/>
                          <a:latin typeface="Calibri" panose="020F0502020204030204" pitchFamily="34" charset="0"/>
                        </a:rPr>
                        <a:t>0.8 </a:t>
                      </a:r>
                    </a:p>
                  </a:txBody>
                  <a:tcPr marL="0" marR="0" marT="0" marB="0" anchor="ctr">
                    <a:lnL>
                      <a:noFill/>
                    </a:lnL>
                    <a:lnR>
                      <a:noFill/>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r>
                        <a:rPr lang="es-MX" sz="800" b="0" i="0" u="none" strike="noStrike" dirty="0">
                          <a:solidFill>
                            <a:srgbClr val="000000"/>
                          </a:solidFill>
                          <a:effectLst/>
                          <a:latin typeface="Calibri" panose="020F0502020204030204" pitchFamily="34" charset="0"/>
                        </a:rPr>
                        <a:t>80 </a:t>
                      </a:r>
                    </a:p>
                  </a:txBody>
                  <a:tcPr marL="0" marR="0" marT="0" marB="0" anchor="ctr">
                    <a:lnL>
                      <a:noFill/>
                    </a:lnL>
                    <a:lnR>
                      <a:noFill/>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r>
                        <a:rPr lang="es-MX" sz="800" b="0" i="0" u="none" strike="noStrike" dirty="0">
                          <a:solidFill>
                            <a:srgbClr val="000000"/>
                          </a:solidFill>
                          <a:effectLst/>
                          <a:latin typeface="Calibri" panose="020F0502020204030204" pitchFamily="34" charset="0"/>
                        </a:rPr>
                        <a:t>78 </a:t>
                      </a:r>
                    </a:p>
                  </a:txBody>
                  <a:tcPr marL="0" marR="0" marT="0" marB="0" anchor="ctr">
                    <a:lnL>
                      <a:noFill/>
                    </a:lnL>
                    <a:lnR>
                      <a:noFill/>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r>
                        <a:rPr lang="es-MX" sz="800" b="0" i="0" u="none" strike="noStrike" dirty="0">
                          <a:solidFill>
                            <a:srgbClr val="000000"/>
                          </a:solidFill>
                          <a:effectLst/>
                          <a:latin typeface="Calibri" panose="020F0502020204030204" pitchFamily="34" charset="0"/>
                        </a:rPr>
                        <a:t>0.1%</a:t>
                      </a:r>
                    </a:p>
                  </a:txBody>
                  <a:tcPr marL="0" marR="0" marT="0" marB="0" anchor="ctr">
                    <a:lnL>
                      <a:noFill/>
                    </a:lnL>
                    <a:lnR>
                      <a:noFill/>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r>
                        <a:rPr lang="es-MX" sz="800" b="0" i="0" u="none" strike="noStrike" dirty="0">
                          <a:solidFill>
                            <a:srgbClr val="000000"/>
                          </a:solidFill>
                          <a:effectLst/>
                          <a:latin typeface="Calibri" panose="020F0502020204030204" pitchFamily="34" charset="0"/>
                        </a:rPr>
                        <a:t>"Call Spread" ligado al comportamiento del IXM (50%) Y SX5E (50%).</a:t>
                      </a:r>
                    </a:p>
                  </a:txBody>
                  <a:tcPr marL="0" marR="0" marT="0" marB="0" anchor="ctr">
                    <a:lnL>
                      <a:noFill/>
                    </a:lnL>
                    <a:lnR>
                      <a:noFill/>
                    </a:lnR>
                    <a:lnT>
                      <a:noFill/>
                    </a:lnT>
                    <a:lnB w="6350" cap="flat" cmpd="sng" algn="ctr">
                      <a:solidFill>
                        <a:srgbClr val="000000"/>
                      </a:solidFill>
                      <a:prstDash val="solid"/>
                      <a:round/>
                      <a:headEnd type="none" w="med" len="med"/>
                      <a:tailEnd type="none" w="med" len="med"/>
                    </a:lnB>
                    <a:solidFill>
                      <a:srgbClr val="F2F2F2"/>
                    </a:solidFill>
                  </a:tcPr>
                </a:tc>
                <a:extLst>
                  <a:ext uri="{0D108BD9-81ED-4DB2-BD59-A6C34878D82A}">
                    <a16:rowId xmlns="" xmlns:a16="http://schemas.microsoft.com/office/drawing/2014/main" val="246678301"/>
                  </a:ext>
                </a:extLst>
              </a:tr>
              <a:tr h="147465">
                <a:tc>
                  <a:txBody>
                    <a:bodyPr/>
                    <a:lstStyle/>
                    <a:p>
                      <a:pPr algn="ctr" fontAlgn="ctr"/>
                      <a:r>
                        <a:rPr lang="es-MX" sz="800" b="1" i="0" u="none" strike="noStrike" dirty="0">
                          <a:solidFill>
                            <a:srgbClr val="000000"/>
                          </a:solidFill>
                          <a:effectLst/>
                          <a:latin typeface="Calibri" panose="020F0502020204030204" pitchFamily="34" charset="0"/>
                        </a:rPr>
                        <a:t> </a:t>
                      </a:r>
                    </a:p>
                  </a:txBody>
                  <a:tcPr marL="0" marR="0" marT="0" marB="0" anchor="ctr">
                    <a:lnL>
                      <a:noFill/>
                    </a:lnL>
                    <a:lnR>
                      <a:noFill/>
                    </a:lnR>
                    <a:lnT w="6350" cap="flat" cmpd="sng" algn="ctr">
                      <a:solidFill>
                        <a:srgbClr val="000000"/>
                      </a:solidFill>
                      <a:prstDash val="solid"/>
                      <a:round/>
                      <a:headEnd type="none" w="med" len="med"/>
                      <a:tailEnd type="none" w="med" len="med"/>
                    </a:lnT>
                    <a:lnB>
                      <a:noFill/>
                    </a:lnB>
                    <a:solidFill>
                      <a:srgbClr val="F2F2F2"/>
                    </a:solidFill>
                  </a:tcPr>
                </a:tc>
                <a:tc>
                  <a:txBody>
                    <a:bodyPr/>
                    <a:lstStyle/>
                    <a:p>
                      <a:pPr algn="ctr" fontAlgn="ctr"/>
                      <a:r>
                        <a:rPr lang="es-MX" sz="800" b="0" i="0" u="none" strike="noStrike" dirty="0">
                          <a:solidFill>
                            <a:srgbClr val="000000"/>
                          </a:solidFill>
                          <a:effectLst/>
                          <a:latin typeface="Calibri" panose="020F0502020204030204" pitchFamily="34" charset="0"/>
                        </a:rPr>
                        <a:t> </a:t>
                      </a:r>
                    </a:p>
                  </a:txBody>
                  <a:tcPr marL="0" marR="0" marT="0" marB="0" anchor="ctr">
                    <a:lnL>
                      <a:noFill/>
                    </a:lnL>
                    <a:lnR>
                      <a:noFill/>
                    </a:lnR>
                    <a:lnT w="6350" cap="flat" cmpd="sng" algn="ctr">
                      <a:solidFill>
                        <a:srgbClr val="000000"/>
                      </a:solidFill>
                      <a:prstDash val="solid"/>
                      <a:round/>
                      <a:headEnd type="none" w="med" len="med"/>
                      <a:tailEnd type="none" w="med" len="med"/>
                    </a:lnT>
                    <a:lnB>
                      <a:noFill/>
                    </a:lnB>
                    <a:solidFill>
                      <a:srgbClr val="F2F2F2"/>
                    </a:solidFill>
                  </a:tcPr>
                </a:tc>
                <a:tc>
                  <a:txBody>
                    <a:bodyPr/>
                    <a:lstStyle/>
                    <a:p>
                      <a:pPr algn="ctr" fontAlgn="ctr"/>
                      <a:r>
                        <a:rPr lang="es-MX" sz="800" b="0" i="0" u="none" strike="noStrike" dirty="0">
                          <a:solidFill>
                            <a:srgbClr val="000000"/>
                          </a:solidFill>
                          <a:effectLst/>
                          <a:latin typeface="Calibri" panose="020F0502020204030204" pitchFamily="34" charset="0"/>
                        </a:rPr>
                        <a:t> </a:t>
                      </a:r>
                    </a:p>
                  </a:txBody>
                  <a:tcPr marL="0" marR="0" marT="0" marB="0" anchor="ctr">
                    <a:lnL>
                      <a:noFill/>
                    </a:lnL>
                    <a:lnR>
                      <a:noFill/>
                    </a:lnR>
                    <a:lnT w="6350" cap="flat" cmpd="sng" algn="ctr">
                      <a:solidFill>
                        <a:srgbClr val="000000"/>
                      </a:solidFill>
                      <a:prstDash val="solid"/>
                      <a:round/>
                      <a:headEnd type="none" w="med" len="med"/>
                      <a:tailEnd type="none" w="med" len="med"/>
                    </a:lnT>
                    <a:lnB>
                      <a:noFill/>
                    </a:lnB>
                    <a:solidFill>
                      <a:srgbClr val="F2F2F2"/>
                    </a:solidFill>
                  </a:tcPr>
                </a:tc>
                <a:tc>
                  <a:txBody>
                    <a:bodyPr/>
                    <a:lstStyle/>
                    <a:p>
                      <a:pPr algn="ctr" fontAlgn="ctr"/>
                      <a:r>
                        <a:rPr lang="es-MX" sz="800" b="0" i="0" u="none" strike="noStrike" dirty="0">
                          <a:solidFill>
                            <a:srgbClr val="000000"/>
                          </a:solidFill>
                          <a:effectLst/>
                          <a:latin typeface="Calibri" panose="020F0502020204030204" pitchFamily="34" charset="0"/>
                        </a:rPr>
                        <a:t> </a:t>
                      </a:r>
                    </a:p>
                  </a:txBody>
                  <a:tcPr marL="0" marR="0" marT="0" marB="0" anchor="ctr">
                    <a:lnL>
                      <a:noFill/>
                    </a:lnL>
                    <a:lnR>
                      <a:noFill/>
                    </a:lnR>
                    <a:lnT w="6350" cap="flat" cmpd="sng" algn="ctr">
                      <a:solidFill>
                        <a:srgbClr val="000000"/>
                      </a:solidFill>
                      <a:prstDash val="solid"/>
                      <a:round/>
                      <a:headEnd type="none" w="med" len="med"/>
                      <a:tailEnd type="none" w="med" len="med"/>
                    </a:lnT>
                    <a:lnB>
                      <a:noFill/>
                    </a:lnB>
                    <a:solidFill>
                      <a:srgbClr val="F2F2F2"/>
                    </a:solidFill>
                  </a:tcPr>
                </a:tc>
                <a:tc>
                  <a:txBody>
                    <a:bodyPr/>
                    <a:lstStyle/>
                    <a:p>
                      <a:pPr algn="ctr" fontAlgn="ctr"/>
                      <a:r>
                        <a:rPr lang="es-MX" sz="800" b="0" i="0" u="none" strike="noStrike" dirty="0">
                          <a:solidFill>
                            <a:srgbClr val="000000"/>
                          </a:solidFill>
                          <a:effectLst/>
                          <a:latin typeface="Calibri" panose="020F0502020204030204" pitchFamily="34" charset="0"/>
                        </a:rPr>
                        <a:t> </a:t>
                      </a:r>
                    </a:p>
                  </a:txBody>
                  <a:tcPr marL="0" marR="0" marT="0" marB="0" anchor="ctr">
                    <a:lnL>
                      <a:noFill/>
                    </a:lnL>
                    <a:lnR>
                      <a:noFill/>
                    </a:lnR>
                    <a:lnT w="6350" cap="flat" cmpd="sng" algn="ctr">
                      <a:solidFill>
                        <a:srgbClr val="000000"/>
                      </a:solidFill>
                      <a:prstDash val="solid"/>
                      <a:round/>
                      <a:headEnd type="none" w="med" len="med"/>
                      <a:tailEnd type="none" w="med" len="med"/>
                    </a:lnT>
                    <a:lnB>
                      <a:noFill/>
                    </a:lnB>
                    <a:solidFill>
                      <a:srgbClr val="F2F2F2"/>
                    </a:solidFill>
                  </a:tcPr>
                </a:tc>
                <a:tc>
                  <a:txBody>
                    <a:bodyPr/>
                    <a:lstStyle/>
                    <a:p>
                      <a:pPr algn="ctr" fontAlgn="ctr"/>
                      <a:r>
                        <a:rPr lang="es-MX" sz="800" b="0" i="0" u="none" strike="noStrike" dirty="0">
                          <a:solidFill>
                            <a:srgbClr val="000000"/>
                          </a:solidFill>
                          <a:effectLst/>
                          <a:latin typeface="Calibri" panose="020F0502020204030204" pitchFamily="34" charset="0"/>
                        </a:rPr>
                        <a:t> </a:t>
                      </a:r>
                    </a:p>
                  </a:txBody>
                  <a:tcPr marL="0" marR="0" marT="0" marB="0" anchor="ctr">
                    <a:lnL>
                      <a:noFill/>
                    </a:lnL>
                    <a:lnR>
                      <a:noFill/>
                    </a:lnR>
                    <a:lnT w="6350" cap="flat" cmpd="sng" algn="ctr">
                      <a:solidFill>
                        <a:srgbClr val="000000"/>
                      </a:solidFill>
                      <a:prstDash val="solid"/>
                      <a:round/>
                      <a:headEnd type="none" w="med" len="med"/>
                      <a:tailEnd type="none" w="med" len="med"/>
                    </a:lnT>
                    <a:lnB>
                      <a:noFill/>
                    </a:lnB>
                    <a:solidFill>
                      <a:srgbClr val="F2F2F2"/>
                    </a:solidFill>
                  </a:tcPr>
                </a:tc>
                <a:tc>
                  <a:txBody>
                    <a:bodyPr/>
                    <a:lstStyle/>
                    <a:p>
                      <a:pPr algn="ctr" fontAlgn="ctr"/>
                      <a:r>
                        <a:rPr lang="es-MX" sz="800" b="1" i="0" u="none" strike="noStrike" dirty="0">
                          <a:solidFill>
                            <a:srgbClr val="000000"/>
                          </a:solidFill>
                          <a:effectLst/>
                          <a:latin typeface="Calibri" panose="020F0502020204030204" pitchFamily="34" charset="0"/>
                        </a:rPr>
                        <a:t>80 </a:t>
                      </a:r>
                    </a:p>
                  </a:txBody>
                  <a:tcPr marL="0" marR="0" marT="0" marB="0" anchor="ctr">
                    <a:lnL>
                      <a:noFill/>
                    </a:lnL>
                    <a:lnR>
                      <a:noFill/>
                    </a:lnR>
                    <a:lnT w="6350" cap="flat" cmpd="sng" algn="ctr">
                      <a:solidFill>
                        <a:srgbClr val="000000"/>
                      </a:solidFill>
                      <a:prstDash val="solid"/>
                      <a:round/>
                      <a:headEnd type="none" w="med" len="med"/>
                      <a:tailEnd type="none" w="med" len="med"/>
                    </a:lnT>
                    <a:lnB>
                      <a:noFill/>
                    </a:lnB>
                    <a:solidFill>
                      <a:srgbClr val="F2F2F2"/>
                    </a:solidFill>
                  </a:tcPr>
                </a:tc>
                <a:tc>
                  <a:txBody>
                    <a:bodyPr/>
                    <a:lstStyle/>
                    <a:p>
                      <a:pPr algn="ctr" fontAlgn="ctr"/>
                      <a:r>
                        <a:rPr lang="es-MX" sz="800" b="1" i="0" u="none" strike="noStrike" dirty="0">
                          <a:solidFill>
                            <a:srgbClr val="000000"/>
                          </a:solidFill>
                          <a:effectLst/>
                          <a:latin typeface="Calibri" panose="020F0502020204030204" pitchFamily="34" charset="0"/>
                        </a:rPr>
                        <a:t>78 </a:t>
                      </a:r>
                    </a:p>
                  </a:txBody>
                  <a:tcPr marL="0" marR="0" marT="0" marB="0" anchor="ctr">
                    <a:lnL>
                      <a:noFill/>
                    </a:lnL>
                    <a:lnR>
                      <a:noFill/>
                    </a:lnR>
                    <a:lnT w="6350" cap="flat" cmpd="sng" algn="ctr">
                      <a:solidFill>
                        <a:srgbClr val="000000"/>
                      </a:solidFill>
                      <a:prstDash val="solid"/>
                      <a:round/>
                      <a:headEnd type="none" w="med" len="med"/>
                      <a:tailEnd type="none" w="med" len="med"/>
                    </a:lnT>
                    <a:lnB>
                      <a:noFill/>
                    </a:lnB>
                    <a:solidFill>
                      <a:srgbClr val="F2F2F2"/>
                    </a:solidFill>
                  </a:tcPr>
                </a:tc>
                <a:tc>
                  <a:txBody>
                    <a:bodyPr/>
                    <a:lstStyle/>
                    <a:p>
                      <a:pPr algn="ctr" fontAlgn="ctr"/>
                      <a:r>
                        <a:rPr lang="es-MX" sz="800" b="1" i="0" u="none" strike="noStrike" dirty="0">
                          <a:solidFill>
                            <a:srgbClr val="000000"/>
                          </a:solidFill>
                          <a:effectLst/>
                          <a:latin typeface="Calibri" panose="020F0502020204030204" pitchFamily="34" charset="0"/>
                        </a:rPr>
                        <a:t>0.1%</a:t>
                      </a:r>
                    </a:p>
                  </a:txBody>
                  <a:tcPr marL="0" marR="0" marT="0" marB="0" anchor="ctr">
                    <a:lnL>
                      <a:noFill/>
                    </a:lnL>
                    <a:lnR>
                      <a:noFill/>
                    </a:lnR>
                    <a:lnT w="6350" cap="flat" cmpd="sng" algn="ctr">
                      <a:solidFill>
                        <a:srgbClr val="000000"/>
                      </a:solidFill>
                      <a:prstDash val="solid"/>
                      <a:round/>
                      <a:headEnd type="none" w="med" len="med"/>
                      <a:tailEnd type="none" w="med" len="med"/>
                    </a:lnT>
                    <a:lnB>
                      <a:noFill/>
                    </a:lnB>
                    <a:solidFill>
                      <a:srgbClr val="F2F2F2"/>
                    </a:solidFill>
                  </a:tcPr>
                </a:tc>
                <a:tc>
                  <a:txBody>
                    <a:bodyPr/>
                    <a:lstStyle/>
                    <a:p>
                      <a:pPr algn="ctr" fontAlgn="ctr"/>
                      <a:r>
                        <a:rPr lang="es-MX" sz="800" b="0" i="0" u="none" strike="noStrike" dirty="0">
                          <a:solidFill>
                            <a:srgbClr val="000000"/>
                          </a:solidFill>
                          <a:effectLst/>
                          <a:latin typeface="Calibri" panose="020F0502020204030204" pitchFamily="34" charset="0"/>
                        </a:rPr>
                        <a:t> </a:t>
                      </a:r>
                    </a:p>
                  </a:txBody>
                  <a:tcPr marL="0" marR="0" marT="0" marB="0" anchor="ctr">
                    <a:lnL>
                      <a:noFill/>
                    </a:lnL>
                    <a:lnR>
                      <a:noFill/>
                    </a:lnR>
                    <a:lnT w="6350" cap="flat" cmpd="sng" algn="ctr">
                      <a:solidFill>
                        <a:srgbClr val="000000"/>
                      </a:solidFill>
                      <a:prstDash val="solid"/>
                      <a:round/>
                      <a:headEnd type="none" w="med" len="med"/>
                      <a:tailEnd type="none" w="med" len="med"/>
                    </a:lnT>
                    <a:lnB>
                      <a:noFill/>
                    </a:lnB>
                    <a:solidFill>
                      <a:srgbClr val="F2F2F2"/>
                    </a:solidFill>
                  </a:tcPr>
                </a:tc>
                <a:extLst>
                  <a:ext uri="{0D108BD9-81ED-4DB2-BD59-A6C34878D82A}">
                    <a16:rowId xmlns="" xmlns:a16="http://schemas.microsoft.com/office/drawing/2014/main" val="3926893621"/>
                  </a:ext>
                </a:extLst>
              </a:tr>
              <a:tr h="147465">
                <a:tc>
                  <a:txBody>
                    <a:bodyPr/>
                    <a:lstStyle/>
                    <a:p>
                      <a:pPr algn="ctr" fontAlgn="ctr"/>
                      <a:r>
                        <a:rPr lang="es-MX" sz="800" b="0" i="0" u="none" strike="noStrike" dirty="0">
                          <a:solidFill>
                            <a:srgbClr val="000000"/>
                          </a:solidFill>
                          <a:effectLst/>
                          <a:latin typeface="Calibri" panose="020F0502020204030204" pitchFamily="34" charset="0"/>
                        </a:rPr>
                        <a:t> </a:t>
                      </a:r>
                    </a:p>
                  </a:txBody>
                  <a:tcPr marL="0" marR="0" marT="0" marB="0" anchor="ctr">
                    <a:lnL>
                      <a:noFill/>
                    </a:lnL>
                    <a:lnR>
                      <a:noFill/>
                    </a:lnR>
                    <a:lnT>
                      <a:noFill/>
                    </a:lnT>
                    <a:lnB>
                      <a:noFill/>
                    </a:lnB>
                    <a:solidFill>
                      <a:srgbClr val="FFFFFF"/>
                    </a:solidFill>
                  </a:tcPr>
                </a:tc>
                <a:tc>
                  <a:txBody>
                    <a:bodyPr/>
                    <a:lstStyle/>
                    <a:p>
                      <a:pPr algn="ctr" fontAlgn="ctr"/>
                      <a:r>
                        <a:rPr lang="es-MX" sz="800" b="0" i="0" u="none" strike="noStrike" dirty="0">
                          <a:solidFill>
                            <a:srgbClr val="000000"/>
                          </a:solidFill>
                          <a:effectLst/>
                          <a:latin typeface="Calibri" panose="020F0502020204030204" pitchFamily="34" charset="0"/>
                        </a:rPr>
                        <a:t> </a:t>
                      </a:r>
                    </a:p>
                  </a:txBody>
                  <a:tcPr marL="0" marR="0" marT="0" marB="0" anchor="ctr">
                    <a:lnL>
                      <a:noFill/>
                    </a:lnL>
                    <a:lnR>
                      <a:noFill/>
                    </a:lnR>
                    <a:lnT>
                      <a:noFill/>
                    </a:lnT>
                    <a:lnB>
                      <a:noFill/>
                    </a:lnB>
                    <a:solidFill>
                      <a:srgbClr val="FFFFFF"/>
                    </a:solidFill>
                  </a:tcPr>
                </a:tc>
                <a:tc>
                  <a:txBody>
                    <a:bodyPr/>
                    <a:lstStyle/>
                    <a:p>
                      <a:pPr algn="ctr" fontAlgn="ctr"/>
                      <a:r>
                        <a:rPr lang="es-MX" sz="800" b="0" i="0" u="none" strike="noStrike" dirty="0">
                          <a:solidFill>
                            <a:srgbClr val="000000"/>
                          </a:solidFill>
                          <a:effectLst/>
                          <a:latin typeface="Calibri" panose="020F0502020204030204" pitchFamily="34" charset="0"/>
                        </a:rPr>
                        <a:t> </a:t>
                      </a:r>
                    </a:p>
                  </a:txBody>
                  <a:tcPr marL="0" marR="0" marT="0" marB="0" anchor="ctr">
                    <a:lnL>
                      <a:noFill/>
                    </a:lnL>
                    <a:lnR>
                      <a:noFill/>
                    </a:lnR>
                    <a:lnT>
                      <a:noFill/>
                    </a:lnT>
                    <a:lnB>
                      <a:noFill/>
                    </a:lnB>
                    <a:solidFill>
                      <a:srgbClr val="FFFFFF"/>
                    </a:solidFill>
                  </a:tcPr>
                </a:tc>
                <a:tc>
                  <a:txBody>
                    <a:bodyPr/>
                    <a:lstStyle/>
                    <a:p>
                      <a:pPr algn="ctr" fontAlgn="ctr"/>
                      <a:r>
                        <a:rPr lang="es-MX" sz="800" b="0" i="0" u="none" strike="noStrike" dirty="0">
                          <a:solidFill>
                            <a:srgbClr val="000000"/>
                          </a:solidFill>
                          <a:effectLst/>
                          <a:latin typeface="Calibri" panose="020F0502020204030204" pitchFamily="34" charset="0"/>
                        </a:rPr>
                        <a:t> </a:t>
                      </a:r>
                    </a:p>
                  </a:txBody>
                  <a:tcPr marL="0" marR="0" marT="0" marB="0" anchor="ctr">
                    <a:lnL>
                      <a:noFill/>
                    </a:lnL>
                    <a:lnR>
                      <a:noFill/>
                    </a:lnR>
                    <a:lnT>
                      <a:noFill/>
                    </a:lnT>
                    <a:lnB>
                      <a:noFill/>
                    </a:lnB>
                    <a:solidFill>
                      <a:srgbClr val="FFFFFF"/>
                    </a:solidFill>
                  </a:tcPr>
                </a:tc>
                <a:tc>
                  <a:txBody>
                    <a:bodyPr/>
                    <a:lstStyle/>
                    <a:p>
                      <a:pPr algn="ctr" fontAlgn="ctr"/>
                      <a:r>
                        <a:rPr lang="es-MX" sz="800" b="0" i="0" u="none" strike="noStrike" dirty="0">
                          <a:solidFill>
                            <a:srgbClr val="000000"/>
                          </a:solidFill>
                          <a:effectLst/>
                          <a:latin typeface="Calibri" panose="020F0502020204030204" pitchFamily="34" charset="0"/>
                        </a:rPr>
                        <a:t> </a:t>
                      </a:r>
                    </a:p>
                  </a:txBody>
                  <a:tcPr marL="0" marR="0" marT="0" marB="0" anchor="ctr">
                    <a:lnL>
                      <a:noFill/>
                    </a:lnL>
                    <a:lnR>
                      <a:noFill/>
                    </a:lnR>
                    <a:lnT>
                      <a:noFill/>
                    </a:lnT>
                    <a:lnB>
                      <a:noFill/>
                    </a:lnB>
                    <a:solidFill>
                      <a:srgbClr val="FFFFFF"/>
                    </a:solidFill>
                  </a:tcPr>
                </a:tc>
                <a:tc>
                  <a:txBody>
                    <a:bodyPr/>
                    <a:lstStyle/>
                    <a:p>
                      <a:pPr algn="ctr" fontAlgn="ctr"/>
                      <a:r>
                        <a:rPr lang="es-MX" sz="800" b="0" i="0" u="none" strike="noStrike" dirty="0">
                          <a:solidFill>
                            <a:srgbClr val="000000"/>
                          </a:solidFill>
                          <a:effectLst/>
                          <a:latin typeface="Calibri" panose="020F0502020204030204" pitchFamily="34" charset="0"/>
                        </a:rPr>
                        <a:t> </a:t>
                      </a:r>
                    </a:p>
                  </a:txBody>
                  <a:tcPr marL="0" marR="0" marT="0" marB="0" anchor="ctr">
                    <a:lnL>
                      <a:noFill/>
                    </a:lnL>
                    <a:lnR>
                      <a:noFill/>
                    </a:lnR>
                    <a:lnT>
                      <a:noFill/>
                    </a:lnT>
                    <a:lnB>
                      <a:noFill/>
                    </a:lnB>
                    <a:solidFill>
                      <a:srgbClr val="FFFFFF"/>
                    </a:solidFill>
                  </a:tcPr>
                </a:tc>
                <a:tc>
                  <a:txBody>
                    <a:bodyPr/>
                    <a:lstStyle/>
                    <a:p>
                      <a:pPr algn="ctr" fontAlgn="ctr"/>
                      <a:r>
                        <a:rPr lang="es-MX" sz="800" b="0" i="0" u="none" strike="noStrike" dirty="0">
                          <a:solidFill>
                            <a:srgbClr val="000000"/>
                          </a:solidFill>
                          <a:effectLst/>
                          <a:latin typeface="Calibri" panose="020F0502020204030204" pitchFamily="34" charset="0"/>
                        </a:rPr>
                        <a:t> </a:t>
                      </a:r>
                    </a:p>
                  </a:txBody>
                  <a:tcPr marL="0" marR="0" marT="0" marB="0" anchor="ctr">
                    <a:lnL>
                      <a:noFill/>
                    </a:lnL>
                    <a:lnR>
                      <a:noFill/>
                    </a:lnR>
                    <a:lnT>
                      <a:noFill/>
                    </a:lnT>
                    <a:lnB>
                      <a:noFill/>
                    </a:lnB>
                    <a:solidFill>
                      <a:srgbClr val="FFFFFF"/>
                    </a:solidFill>
                  </a:tcPr>
                </a:tc>
                <a:tc>
                  <a:txBody>
                    <a:bodyPr/>
                    <a:lstStyle/>
                    <a:p>
                      <a:pPr algn="ctr" fontAlgn="ctr"/>
                      <a:r>
                        <a:rPr lang="es-MX" sz="800" b="0" i="0" u="none" strike="noStrike" dirty="0">
                          <a:solidFill>
                            <a:srgbClr val="000000"/>
                          </a:solidFill>
                          <a:effectLst/>
                          <a:latin typeface="Calibri" panose="020F0502020204030204" pitchFamily="34" charset="0"/>
                        </a:rPr>
                        <a:t> </a:t>
                      </a:r>
                    </a:p>
                  </a:txBody>
                  <a:tcPr marL="0" marR="0" marT="0" marB="0" anchor="ctr">
                    <a:lnL>
                      <a:noFill/>
                    </a:lnL>
                    <a:lnR>
                      <a:noFill/>
                    </a:lnR>
                    <a:lnT>
                      <a:noFill/>
                    </a:lnT>
                    <a:lnB>
                      <a:noFill/>
                    </a:lnB>
                    <a:solidFill>
                      <a:srgbClr val="FFFFFF"/>
                    </a:solidFill>
                  </a:tcPr>
                </a:tc>
                <a:tc>
                  <a:txBody>
                    <a:bodyPr/>
                    <a:lstStyle/>
                    <a:p>
                      <a:pPr algn="ctr" fontAlgn="ctr"/>
                      <a:r>
                        <a:rPr lang="es-MX" sz="800" b="0" i="0" u="none" strike="noStrike" dirty="0">
                          <a:solidFill>
                            <a:srgbClr val="000000"/>
                          </a:solidFill>
                          <a:effectLst/>
                          <a:latin typeface="Calibri" panose="020F0502020204030204" pitchFamily="34" charset="0"/>
                        </a:rPr>
                        <a:t> </a:t>
                      </a:r>
                    </a:p>
                  </a:txBody>
                  <a:tcPr marL="0" marR="0" marT="0" marB="0" anchor="ctr">
                    <a:lnL>
                      <a:noFill/>
                    </a:lnL>
                    <a:lnR>
                      <a:noFill/>
                    </a:lnR>
                    <a:lnT>
                      <a:noFill/>
                    </a:lnT>
                    <a:lnB>
                      <a:noFill/>
                    </a:lnB>
                    <a:solidFill>
                      <a:srgbClr val="FFFFFF"/>
                    </a:solidFill>
                  </a:tcPr>
                </a:tc>
                <a:tc>
                  <a:txBody>
                    <a:bodyPr/>
                    <a:lstStyle/>
                    <a:p>
                      <a:pPr algn="ctr" fontAlgn="ctr"/>
                      <a:r>
                        <a:rPr lang="es-MX" sz="800" b="0" i="0" u="none" strike="noStrike" dirty="0">
                          <a:solidFill>
                            <a:srgbClr val="000000"/>
                          </a:solidFill>
                          <a:effectLst/>
                          <a:latin typeface="Calibri" panose="020F0502020204030204" pitchFamily="34" charset="0"/>
                        </a:rPr>
                        <a:t> </a:t>
                      </a:r>
                    </a:p>
                  </a:txBody>
                  <a:tcPr marL="0" marR="0" marT="0" marB="0" anchor="ctr">
                    <a:lnL>
                      <a:noFill/>
                    </a:lnL>
                    <a:lnR>
                      <a:noFill/>
                    </a:lnR>
                    <a:lnT>
                      <a:noFill/>
                    </a:lnT>
                    <a:lnB>
                      <a:noFill/>
                    </a:lnB>
                    <a:solidFill>
                      <a:srgbClr val="FFFFFF"/>
                    </a:solidFill>
                  </a:tcPr>
                </a:tc>
                <a:extLst>
                  <a:ext uri="{0D108BD9-81ED-4DB2-BD59-A6C34878D82A}">
                    <a16:rowId xmlns="" xmlns:a16="http://schemas.microsoft.com/office/drawing/2014/main" val="1834068695"/>
                  </a:ext>
                </a:extLst>
              </a:tr>
              <a:tr h="147465">
                <a:tc>
                  <a:txBody>
                    <a:bodyPr/>
                    <a:lstStyle/>
                    <a:p>
                      <a:pPr algn="ctr" fontAlgn="ctr"/>
                      <a:r>
                        <a:rPr lang="es-MX" sz="800" b="1" i="0" u="none" strike="noStrike" dirty="0">
                          <a:solidFill>
                            <a:srgbClr val="000000"/>
                          </a:solidFill>
                          <a:effectLst/>
                          <a:latin typeface="Calibri" panose="020F0502020204030204" pitchFamily="34" charset="0"/>
                        </a:rPr>
                        <a:t>99SCOTIAB 19-15</a:t>
                      </a:r>
                    </a:p>
                  </a:txBody>
                  <a:tcPr marL="0" marR="0" marT="0" marB="0" anchor="ctr">
                    <a:lnL>
                      <a:noFill/>
                    </a:lnL>
                    <a:lnR>
                      <a:noFill/>
                    </a:lnR>
                    <a:lnT>
                      <a:noFill/>
                    </a:lnT>
                    <a:lnB>
                      <a:noFill/>
                    </a:lnB>
                    <a:solidFill>
                      <a:srgbClr val="F2F2F2"/>
                    </a:solidFill>
                  </a:tcPr>
                </a:tc>
                <a:tc>
                  <a:txBody>
                    <a:bodyPr/>
                    <a:lstStyle/>
                    <a:p>
                      <a:pPr algn="ctr" fontAlgn="ctr"/>
                      <a:r>
                        <a:rPr lang="es-MX" sz="800" b="0" i="0" u="none" strike="noStrike" dirty="0">
                          <a:solidFill>
                            <a:srgbClr val="000000"/>
                          </a:solidFill>
                          <a:effectLst/>
                          <a:latin typeface="Calibri" panose="020F0502020204030204" pitchFamily="34" charset="0"/>
                        </a:rPr>
                        <a:t>TIIE28</a:t>
                      </a:r>
                    </a:p>
                  </a:txBody>
                  <a:tcPr marL="0" marR="0" marT="0" marB="0" anchor="ctr">
                    <a:lnL>
                      <a:noFill/>
                    </a:lnL>
                    <a:lnR>
                      <a:noFill/>
                    </a:lnR>
                    <a:lnT>
                      <a:noFill/>
                    </a:lnT>
                    <a:lnB>
                      <a:noFill/>
                    </a:lnB>
                    <a:solidFill>
                      <a:srgbClr val="F2F2F2"/>
                    </a:solidFill>
                  </a:tcPr>
                </a:tc>
                <a:tc>
                  <a:txBody>
                    <a:bodyPr/>
                    <a:lstStyle/>
                    <a:p>
                      <a:pPr algn="ctr" fontAlgn="ctr"/>
                      <a:r>
                        <a:rPr lang="es-MX" sz="800" b="0" i="0" u="none" strike="noStrike" dirty="0">
                          <a:solidFill>
                            <a:srgbClr val="000000"/>
                          </a:solidFill>
                          <a:effectLst/>
                          <a:latin typeface="Calibri" panose="020F0502020204030204" pitchFamily="34" charset="0"/>
                        </a:rPr>
                        <a:t>04/12/2015</a:t>
                      </a:r>
                    </a:p>
                  </a:txBody>
                  <a:tcPr marL="0" marR="0" marT="0" marB="0" anchor="ctr">
                    <a:lnL>
                      <a:noFill/>
                    </a:lnL>
                    <a:lnR>
                      <a:noFill/>
                    </a:lnR>
                    <a:lnT>
                      <a:noFill/>
                    </a:lnT>
                    <a:lnB>
                      <a:noFill/>
                    </a:lnB>
                    <a:solidFill>
                      <a:srgbClr val="F2F2F2"/>
                    </a:solidFill>
                  </a:tcPr>
                </a:tc>
                <a:tc>
                  <a:txBody>
                    <a:bodyPr/>
                    <a:lstStyle/>
                    <a:p>
                      <a:pPr algn="ctr" fontAlgn="ctr"/>
                      <a:r>
                        <a:rPr lang="es-MX" sz="800" b="0" i="0" u="none" strike="noStrike" dirty="0">
                          <a:solidFill>
                            <a:srgbClr val="000000"/>
                          </a:solidFill>
                          <a:effectLst/>
                          <a:latin typeface="Calibri" panose="020F0502020204030204" pitchFamily="34" charset="0"/>
                        </a:rPr>
                        <a:t>15/06/2018</a:t>
                      </a:r>
                    </a:p>
                  </a:txBody>
                  <a:tcPr marL="0" marR="0" marT="0" marB="0" anchor="ctr">
                    <a:lnL>
                      <a:noFill/>
                    </a:lnL>
                    <a:lnR>
                      <a:noFill/>
                    </a:lnR>
                    <a:lnT>
                      <a:noFill/>
                    </a:lnT>
                    <a:lnB>
                      <a:noFill/>
                    </a:lnB>
                    <a:solidFill>
                      <a:srgbClr val="F2F2F2"/>
                    </a:solidFill>
                  </a:tcPr>
                </a:tc>
                <a:tc>
                  <a:txBody>
                    <a:bodyPr/>
                    <a:lstStyle/>
                    <a:p>
                      <a:pPr algn="ctr" fontAlgn="ctr"/>
                      <a:r>
                        <a:rPr lang="es-MX" sz="800" b="0" i="0" u="none" strike="noStrike" dirty="0">
                          <a:solidFill>
                            <a:srgbClr val="000000"/>
                          </a:solidFill>
                          <a:effectLst/>
                          <a:latin typeface="Calibri" panose="020F0502020204030204" pitchFamily="34" charset="0"/>
                        </a:rPr>
                        <a:t>2.6 </a:t>
                      </a:r>
                    </a:p>
                  </a:txBody>
                  <a:tcPr marL="0" marR="0" marT="0" marB="0" anchor="ctr">
                    <a:lnL>
                      <a:noFill/>
                    </a:lnL>
                    <a:lnR>
                      <a:noFill/>
                    </a:lnR>
                    <a:lnT>
                      <a:noFill/>
                    </a:lnT>
                    <a:lnB>
                      <a:noFill/>
                    </a:lnB>
                    <a:solidFill>
                      <a:srgbClr val="F2F2F2"/>
                    </a:solidFill>
                  </a:tcPr>
                </a:tc>
                <a:tc>
                  <a:txBody>
                    <a:bodyPr/>
                    <a:lstStyle/>
                    <a:p>
                      <a:pPr algn="ctr" fontAlgn="ctr"/>
                      <a:r>
                        <a:rPr lang="es-MX" sz="800" b="0" i="0" u="none" strike="noStrike" dirty="0">
                          <a:solidFill>
                            <a:srgbClr val="000000"/>
                          </a:solidFill>
                          <a:effectLst/>
                          <a:latin typeface="Calibri" panose="020F0502020204030204" pitchFamily="34" charset="0"/>
                        </a:rPr>
                        <a:t>0.9 </a:t>
                      </a:r>
                    </a:p>
                  </a:txBody>
                  <a:tcPr marL="0" marR="0" marT="0" marB="0" anchor="ctr">
                    <a:lnL>
                      <a:noFill/>
                    </a:lnL>
                    <a:lnR>
                      <a:noFill/>
                    </a:lnR>
                    <a:lnT>
                      <a:noFill/>
                    </a:lnT>
                    <a:lnB>
                      <a:noFill/>
                    </a:lnB>
                    <a:solidFill>
                      <a:srgbClr val="F2F2F2"/>
                    </a:solidFill>
                  </a:tcPr>
                </a:tc>
                <a:tc>
                  <a:txBody>
                    <a:bodyPr/>
                    <a:lstStyle/>
                    <a:p>
                      <a:pPr algn="ctr" fontAlgn="ctr"/>
                      <a:r>
                        <a:rPr lang="es-MX" sz="800" b="0" i="0" u="none" strike="noStrike" dirty="0">
                          <a:solidFill>
                            <a:srgbClr val="000000"/>
                          </a:solidFill>
                          <a:effectLst/>
                          <a:latin typeface="Calibri" panose="020F0502020204030204" pitchFamily="34" charset="0"/>
                        </a:rPr>
                        <a:t>120 </a:t>
                      </a:r>
                    </a:p>
                  </a:txBody>
                  <a:tcPr marL="0" marR="0" marT="0" marB="0" anchor="ctr">
                    <a:lnL>
                      <a:noFill/>
                    </a:lnL>
                    <a:lnR>
                      <a:noFill/>
                    </a:lnR>
                    <a:lnT>
                      <a:noFill/>
                    </a:lnT>
                    <a:lnB>
                      <a:noFill/>
                    </a:lnB>
                    <a:solidFill>
                      <a:srgbClr val="F2F2F2"/>
                    </a:solidFill>
                  </a:tcPr>
                </a:tc>
                <a:tc>
                  <a:txBody>
                    <a:bodyPr/>
                    <a:lstStyle/>
                    <a:p>
                      <a:pPr algn="ctr" fontAlgn="ctr"/>
                      <a:r>
                        <a:rPr lang="es-MX" sz="800" b="0" i="0" u="none" strike="noStrike" dirty="0">
                          <a:solidFill>
                            <a:srgbClr val="000000"/>
                          </a:solidFill>
                          <a:effectLst/>
                          <a:latin typeface="Calibri" panose="020F0502020204030204" pitchFamily="34" charset="0"/>
                        </a:rPr>
                        <a:t>113 </a:t>
                      </a:r>
                    </a:p>
                  </a:txBody>
                  <a:tcPr marL="0" marR="0" marT="0" marB="0" anchor="ctr">
                    <a:lnL>
                      <a:noFill/>
                    </a:lnL>
                    <a:lnR>
                      <a:noFill/>
                    </a:lnR>
                    <a:lnT>
                      <a:noFill/>
                    </a:lnT>
                    <a:lnB>
                      <a:noFill/>
                    </a:lnB>
                    <a:solidFill>
                      <a:srgbClr val="F2F2F2"/>
                    </a:solidFill>
                  </a:tcPr>
                </a:tc>
                <a:tc>
                  <a:txBody>
                    <a:bodyPr/>
                    <a:lstStyle/>
                    <a:p>
                      <a:pPr algn="ctr" fontAlgn="ctr"/>
                      <a:r>
                        <a:rPr lang="es-MX" sz="800" b="0" i="0" u="none" strike="noStrike" dirty="0">
                          <a:solidFill>
                            <a:srgbClr val="000000"/>
                          </a:solidFill>
                          <a:effectLst/>
                          <a:latin typeface="Calibri" panose="020F0502020204030204" pitchFamily="34" charset="0"/>
                        </a:rPr>
                        <a:t>0.1%</a:t>
                      </a:r>
                    </a:p>
                  </a:txBody>
                  <a:tcPr marL="0" marR="0" marT="0" marB="0" anchor="ctr">
                    <a:lnL>
                      <a:noFill/>
                    </a:lnL>
                    <a:lnR>
                      <a:noFill/>
                    </a:lnR>
                    <a:lnT>
                      <a:noFill/>
                    </a:lnT>
                    <a:lnB>
                      <a:noFill/>
                    </a:lnB>
                    <a:solidFill>
                      <a:srgbClr val="F2F2F2"/>
                    </a:solidFill>
                  </a:tcPr>
                </a:tc>
                <a:tc>
                  <a:txBody>
                    <a:bodyPr/>
                    <a:lstStyle/>
                    <a:p>
                      <a:pPr algn="ctr" fontAlgn="ctr"/>
                      <a:r>
                        <a:rPr lang="es-MX" sz="800" b="0" i="0" u="none" strike="noStrike" dirty="0">
                          <a:solidFill>
                            <a:srgbClr val="000000"/>
                          </a:solidFill>
                          <a:effectLst/>
                          <a:latin typeface="Calibri" panose="020F0502020204030204" pitchFamily="34" charset="0"/>
                        </a:rPr>
                        <a:t>“Rango Acumulable” ligado a TIIE 28d.</a:t>
                      </a:r>
                    </a:p>
                  </a:txBody>
                  <a:tcPr marL="0" marR="0" marT="0" marB="0" anchor="ctr">
                    <a:lnL>
                      <a:noFill/>
                    </a:lnL>
                    <a:lnR>
                      <a:noFill/>
                    </a:lnR>
                    <a:lnT>
                      <a:noFill/>
                    </a:lnT>
                    <a:lnB>
                      <a:noFill/>
                    </a:lnB>
                    <a:solidFill>
                      <a:srgbClr val="F2F2F2"/>
                    </a:solidFill>
                  </a:tcPr>
                </a:tc>
                <a:extLst>
                  <a:ext uri="{0D108BD9-81ED-4DB2-BD59-A6C34878D82A}">
                    <a16:rowId xmlns="" xmlns:a16="http://schemas.microsoft.com/office/drawing/2014/main" val="1311187747"/>
                  </a:ext>
                </a:extLst>
              </a:tr>
              <a:tr h="147465">
                <a:tc>
                  <a:txBody>
                    <a:bodyPr/>
                    <a:lstStyle/>
                    <a:p>
                      <a:pPr algn="ctr" fontAlgn="ctr"/>
                      <a:r>
                        <a:rPr lang="es-MX" sz="800" b="0" i="0" u="none" strike="noStrike" dirty="0">
                          <a:solidFill>
                            <a:srgbClr val="000000"/>
                          </a:solidFill>
                          <a:effectLst/>
                          <a:latin typeface="Calibri" panose="020F0502020204030204" pitchFamily="34" charset="0"/>
                        </a:rPr>
                        <a:t>JBACOMER S5109</a:t>
                      </a:r>
                    </a:p>
                  </a:txBody>
                  <a:tcPr marL="0" marR="0" marT="0" marB="0" anchor="ctr">
                    <a:lnL>
                      <a:noFill/>
                    </a:lnL>
                    <a:lnR>
                      <a:noFill/>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r>
                        <a:rPr lang="es-MX" sz="800" b="0" i="0" u="none" strike="noStrike" dirty="0">
                          <a:solidFill>
                            <a:srgbClr val="000000"/>
                          </a:solidFill>
                          <a:effectLst/>
                          <a:latin typeface="Calibri" panose="020F0502020204030204" pitchFamily="34" charset="0"/>
                        </a:rPr>
                        <a:t>TIIE28</a:t>
                      </a:r>
                    </a:p>
                  </a:txBody>
                  <a:tcPr marL="0" marR="0" marT="0" marB="0" anchor="ctr">
                    <a:lnL>
                      <a:noFill/>
                    </a:lnL>
                    <a:lnR>
                      <a:noFill/>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r>
                        <a:rPr lang="es-MX" sz="800" b="0" i="0" u="none" strike="noStrike" dirty="0">
                          <a:solidFill>
                            <a:srgbClr val="000000"/>
                          </a:solidFill>
                          <a:effectLst/>
                          <a:latin typeface="Calibri" panose="020F0502020204030204" pitchFamily="34" charset="0"/>
                        </a:rPr>
                        <a:t>26/11/2015</a:t>
                      </a:r>
                    </a:p>
                  </a:txBody>
                  <a:tcPr marL="0" marR="0" marT="0" marB="0" anchor="ctr">
                    <a:lnL>
                      <a:noFill/>
                    </a:lnL>
                    <a:lnR>
                      <a:noFill/>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r>
                        <a:rPr lang="es-MX" sz="800" b="0" i="0" u="none" strike="noStrike" dirty="0">
                          <a:solidFill>
                            <a:srgbClr val="000000"/>
                          </a:solidFill>
                          <a:effectLst/>
                          <a:latin typeface="Calibri" panose="020F0502020204030204" pitchFamily="34" charset="0"/>
                        </a:rPr>
                        <a:t>07/06/2018</a:t>
                      </a:r>
                    </a:p>
                  </a:txBody>
                  <a:tcPr marL="0" marR="0" marT="0" marB="0" anchor="ctr">
                    <a:lnL>
                      <a:noFill/>
                    </a:lnL>
                    <a:lnR>
                      <a:noFill/>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r>
                        <a:rPr lang="es-MX" sz="800" b="0" i="0" u="none" strike="noStrike" dirty="0">
                          <a:solidFill>
                            <a:srgbClr val="000000"/>
                          </a:solidFill>
                          <a:effectLst/>
                          <a:latin typeface="Calibri" panose="020F0502020204030204" pitchFamily="34" charset="0"/>
                        </a:rPr>
                        <a:t>2.6 </a:t>
                      </a:r>
                    </a:p>
                  </a:txBody>
                  <a:tcPr marL="0" marR="0" marT="0" marB="0" anchor="ctr">
                    <a:lnL>
                      <a:noFill/>
                    </a:lnL>
                    <a:lnR>
                      <a:noFill/>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r>
                        <a:rPr lang="es-MX" sz="800" b="0" i="0" u="none" strike="noStrike" dirty="0">
                          <a:solidFill>
                            <a:srgbClr val="000000"/>
                          </a:solidFill>
                          <a:effectLst/>
                          <a:latin typeface="Calibri" panose="020F0502020204030204" pitchFamily="34" charset="0"/>
                        </a:rPr>
                        <a:t>0.9 </a:t>
                      </a:r>
                    </a:p>
                  </a:txBody>
                  <a:tcPr marL="0" marR="0" marT="0" marB="0" anchor="ctr">
                    <a:lnL>
                      <a:noFill/>
                    </a:lnL>
                    <a:lnR>
                      <a:noFill/>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r>
                        <a:rPr lang="es-MX" sz="800" b="0" i="0" u="none" strike="noStrike" dirty="0">
                          <a:solidFill>
                            <a:srgbClr val="000000"/>
                          </a:solidFill>
                          <a:effectLst/>
                          <a:latin typeface="Calibri" panose="020F0502020204030204" pitchFamily="34" charset="0"/>
                        </a:rPr>
                        <a:t>170 </a:t>
                      </a:r>
                    </a:p>
                  </a:txBody>
                  <a:tcPr marL="0" marR="0" marT="0" marB="0" anchor="ctr">
                    <a:lnL>
                      <a:noFill/>
                    </a:lnL>
                    <a:lnR>
                      <a:noFill/>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r>
                        <a:rPr lang="es-MX" sz="800" b="0" i="0" u="none" strike="noStrike" dirty="0">
                          <a:solidFill>
                            <a:srgbClr val="000000"/>
                          </a:solidFill>
                          <a:effectLst/>
                          <a:latin typeface="Calibri" panose="020F0502020204030204" pitchFamily="34" charset="0"/>
                        </a:rPr>
                        <a:t>160 </a:t>
                      </a:r>
                    </a:p>
                  </a:txBody>
                  <a:tcPr marL="0" marR="0" marT="0" marB="0" anchor="ctr">
                    <a:lnL>
                      <a:noFill/>
                    </a:lnL>
                    <a:lnR>
                      <a:noFill/>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r>
                        <a:rPr lang="es-MX" sz="800" b="0" i="0" u="none" strike="noStrike" dirty="0">
                          <a:solidFill>
                            <a:srgbClr val="000000"/>
                          </a:solidFill>
                          <a:effectLst/>
                          <a:latin typeface="Calibri" panose="020F0502020204030204" pitchFamily="34" charset="0"/>
                        </a:rPr>
                        <a:t>0.1%</a:t>
                      </a:r>
                    </a:p>
                  </a:txBody>
                  <a:tcPr marL="0" marR="0" marT="0" marB="0" anchor="ctr">
                    <a:lnL>
                      <a:noFill/>
                    </a:lnL>
                    <a:lnR>
                      <a:noFill/>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r>
                        <a:rPr lang="es-MX" sz="800" b="0" i="0" u="none" strike="noStrike" dirty="0">
                          <a:solidFill>
                            <a:srgbClr val="000000"/>
                          </a:solidFill>
                          <a:effectLst/>
                          <a:latin typeface="Calibri" panose="020F0502020204030204" pitchFamily="34" charset="0"/>
                        </a:rPr>
                        <a:t>“Rango Acumulable” ligado a TIIE 28d.</a:t>
                      </a:r>
                    </a:p>
                  </a:txBody>
                  <a:tcPr marL="0" marR="0" marT="0" marB="0" anchor="ctr">
                    <a:lnL>
                      <a:noFill/>
                    </a:lnL>
                    <a:lnR>
                      <a:noFill/>
                    </a:lnR>
                    <a:lnT>
                      <a:noFill/>
                    </a:lnT>
                    <a:lnB w="6350" cap="flat" cmpd="sng" algn="ctr">
                      <a:solidFill>
                        <a:srgbClr val="000000"/>
                      </a:solidFill>
                      <a:prstDash val="solid"/>
                      <a:round/>
                      <a:headEnd type="none" w="med" len="med"/>
                      <a:tailEnd type="none" w="med" len="med"/>
                    </a:lnB>
                    <a:solidFill>
                      <a:srgbClr val="F2F2F2"/>
                    </a:solidFill>
                  </a:tcPr>
                </a:tc>
                <a:extLst>
                  <a:ext uri="{0D108BD9-81ED-4DB2-BD59-A6C34878D82A}">
                    <a16:rowId xmlns="" xmlns:a16="http://schemas.microsoft.com/office/drawing/2014/main" val="2242871573"/>
                  </a:ext>
                </a:extLst>
              </a:tr>
              <a:tr h="154838">
                <a:tc>
                  <a:txBody>
                    <a:bodyPr/>
                    <a:lstStyle/>
                    <a:p>
                      <a:pPr algn="ctr" fontAlgn="ctr"/>
                      <a:r>
                        <a:rPr lang="es-MX" sz="800" b="0" i="0" u="none" strike="noStrike" dirty="0">
                          <a:solidFill>
                            <a:srgbClr val="000000"/>
                          </a:solidFill>
                          <a:effectLst/>
                          <a:latin typeface="Calibri" panose="020F0502020204030204" pitchFamily="34" charset="0"/>
                        </a:rPr>
                        <a:t> </a:t>
                      </a:r>
                    </a:p>
                  </a:txBody>
                  <a:tcPr marL="0" marR="0" marT="0" marB="0" anchor="ctr">
                    <a:lnL>
                      <a:noFill/>
                    </a:lnL>
                    <a:lnR>
                      <a:noFill/>
                    </a:lnR>
                    <a:lnT w="6350" cap="flat" cmpd="sng" algn="ctr">
                      <a:solidFill>
                        <a:srgbClr val="000000"/>
                      </a:solidFill>
                      <a:prstDash val="solid"/>
                      <a:round/>
                      <a:headEnd type="none" w="med" len="med"/>
                      <a:tailEnd type="none" w="med" len="med"/>
                    </a:lnT>
                    <a:lnB>
                      <a:noFill/>
                    </a:lnB>
                    <a:solidFill>
                      <a:srgbClr val="F2F2F2"/>
                    </a:solidFill>
                  </a:tcPr>
                </a:tc>
                <a:tc>
                  <a:txBody>
                    <a:bodyPr/>
                    <a:lstStyle/>
                    <a:p>
                      <a:pPr algn="ctr" fontAlgn="ctr"/>
                      <a:r>
                        <a:rPr lang="es-MX" sz="800" b="0" i="0" u="none" strike="noStrike" dirty="0">
                          <a:solidFill>
                            <a:srgbClr val="000000"/>
                          </a:solidFill>
                          <a:effectLst/>
                          <a:latin typeface="Calibri" panose="020F0502020204030204" pitchFamily="34" charset="0"/>
                        </a:rPr>
                        <a:t> </a:t>
                      </a:r>
                    </a:p>
                  </a:txBody>
                  <a:tcPr marL="0" marR="0" marT="0" marB="0" anchor="ctr">
                    <a:lnL>
                      <a:noFill/>
                    </a:lnL>
                    <a:lnR>
                      <a:noFill/>
                    </a:lnR>
                    <a:lnT w="6350" cap="flat" cmpd="sng" algn="ctr">
                      <a:solidFill>
                        <a:srgbClr val="000000"/>
                      </a:solidFill>
                      <a:prstDash val="solid"/>
                      <a:round/>
                      <a:headEnd type="none" w="med" len="med"/>
                      <a:tailEnd type="none" w="med" len="med"/>
                    </a:lnT>
                    <a:lnB>
                      <a:noFill/>
                    </a:lnB>
                    <a:solidFill>
                      <a:srgbClr val="F2F2F2"/>
                    </a:solidFill>
                  </a:tcPr>
                </a:tc>
                <a:tc>
                  <a:txBody>
                    <a:bodyPr/>
                    <a:lstStyle/>
                    <a:p>
                      <a:pPr algn="ctr" fontAlgn="ctr"/>
                      <a:r>
                        <a:rPr lang="es-MX" sz="800" b="0" i="0" u="none" strike="noStrike" dirty="0">
                          <a:solidFill>
                            <a:srgbClr val="000000"/>
                          </a:solidFill>
                          <a:effectLst/>
                          <a:latin typeface="Calibri" panose="020F0502020204030204" pitchFamily="34" charset="0"/>
                        </a:rPr>
                        <a:t> </a:t>
                      </a:r>
                    </a:p>
                  </a:txBody>
                  <a:tcPr marL="0" marR="0" marT="0" marB="0" anchor="ctr">
                    <a:lnL>
                      <a:noFill/>
                    </a:lnL>
                    <a:lnR>
                      <a:noFill/>
                    </a:lnR>
                    <a:lnT w="6350" cap="flat" cmpd="sng" algn="ctr">
                      <a:solidFill>
                        <a:srgbClr val="000000"/>
                      </a:solidFill>
                      <a:prstDash val="solid"/>
                      <a:round/>
                      <a:headEnd type="none" w="med" len="med"/>
                      <a:tailEnd type="none" w="med" len="med"/>
                    </a:lnT>
                    <a:lnB>
                      <a:noFill/>
                    </a:lnB>
                    <a:solidFill>
                      <a:srgbClr val="F2F2F2"/>
                    </a:solidFill>
                  </a:tcPr>
                </a:tc>
                <a:tc>
                  <a:txBody>
                    <a:bodyPr/>
                    <a:lstStyle/>
                    <a:p>
                      <a:pPr algn="ctr" fontAlgn="ctr"/>
                      <a:r>
                        <a:rPr lang="es-MX" sz="800" b="0" i="0" u="none" strike="noStrike" dirty="0">
                          <a:solidFill>
                            <a:srgbClr val="000000"/>
                          </a:solidFill>
                          <a:effectLst/>
                          <a:latin typeface="Calibri" panose="020F0502020204030204" pitchFamily="34" charset="0"/>
                        </a:rPr>
                        <a:t> </a:t>
                      </a:r>
                    </a:p>
                  </a:txBody>
                  <a:tcPr marL="0" marR="0" marT="0" marB="0" anchor="ctr">
                    <a:lnL>
                      <a:noFill/>
                    </a:lnL>
                    <a:lnR>
                      <a:noFill/>
                    </a:lnR>
                    <a:lnT w="6350" cap="flat" cmpd="sng" algn="ctr">
                      <a:solidFill>
                        <a:srgbClr val="000000"/>
                      </a:solidFill>
                      <a:prstDash val="solid"/>
                      <a:round/>
                      <a:headEnd type="none" w="med" len="med"/>
                      <a:tailEnd type="none" w="med" len="med"/>
                    </a:lnT>
                    <a:lnB>
                      <a:noFill/>
                    </a:lnB>
                    <a:solidFill>
                      <a:srgbClr val="F2F2F2"/>
                    </a:solidFill>
                  </a:tcPr>
                </a:tc>
                <a:tc>
                  <a:txBody>
                    <a:bodyPr/>
                    <a:lstStyle/>
                    <a:p>
                      <a:pPr algn="ctr" fontAlgn="ctr"/>
                      <a:r>
                        <a:rPr lang="es-MX" sz="800" b="0" i="0" u="none" strike="noStrike" dirty="0">
                          <a:solidFill>
                            <a:srgbClr val="000000"/>
                          </a:solidFill>
                          <a:effectLst/>
                          <a:latin typeface="Calibri" panose="020F0502020204030204" pitchFamily="34" charset="0"/>
                        </a:rPr>
                        <a:t> </a:t>
                      </a:r>
                    </a:p>
                  </a:txBody>
                  <a:tcPr marL="0" marR="0" marT="0" marB="0" anchor="ctr">
                    <a:lnL>
                      <a:noFill/>
                    </a:lnL>
                    <a:lnR>
                      <a:noFill/>
                    </a:lnR>
                    <a:lnT w="6350" cap="flat" cmpd="sng" algn="ctr">
                      <a:solidFill>
                        <a:srgbClr val="000000"/>
                      </a:solidFill>
                      <a:prstDash val="solid"/>
                      <a:round/>
                      <a:headEnd type="none" w="med" len="med"/>
                      <a:tailEnd type="none" w="med" len="med"/>
                    </a:lnT>
                    <a:lnB>
                      <a:noFill/>
                    </a:lnB>
                    <a:solidFill>
                      <a:srgbClr val="F2F2F2"/>
                    </a:solidFill>
                  </a:tcPr>
                </a:tc>
                <a:tc>
                  <a:txBody>
                    <a:bodyPr/>
                    <a:lstStyle/>
                    <a:p>
                      <a:pPr algn="ctr" fontAlgn="ctr"/>
                      <a:r>
                        <a:rPr lang="es-MX" sz="800" b="0" i="0" u="none" strike="noStrike" dirty="0">
                          <a:solidFill>
                            <a:srgbClr val="000000"/>
                          </a:solidFill>
                          <a:effectLst/>
                          <a:latin typeface="Calibri" panose="020F0502020204030204" pitchFamily="34" charset="0"/>
                        </a:rPr>
                        <a:t> </a:t>
                      </a:r>
                    </a:p>
                  </a:txBody>
                  <a:tcPr marL="0" marR="0" marT="0" marB="0" anchor="ctr">
                    <a:lnL>
                      <a:noFill/>
                    </a:lnL>
                    <a:lnR>
                      <a:noFill/>
                    </a:lnR>
                    <a:lnT w="6350" cap="flat" cmpd="sng" algn="ctr">
                      <a:solidFill>
                        <a:srgbClr val="000000"/>
                      </a:solidFill>
                      <a:prstDash val="solid"/>
                      <a:round/>
                      <a:headEnd type="none" w="med" len="med"/>
                      <a:tailEnd type="none" w="med" len="med"/>
                    </a:lnT>
                    <a:lnB>
                      <a:noFill/>
                    </a:lnB>
                    <a:solidFill>
                      <a:srgbClr val="F2F2F2"/>
                    </a:solidFill>
                  </a:tcPr>
                </a:tc>
                <a:tc>
                  <a:txBody>
                    <a:bodyPr/>
                    <a:lstStyle/>
                    <a:p>
                      <a:pPr algn="ctr" fontAlgn="ctr"/>
                      <a:r>
                        <a:rPr lang="es-MX" sz="800" b="1" i="0" u="none" strike="noStrike" dirty="0">
                          <a:solidFill>
                            <a:srgbClr val="000000"/>
                          </a:solidFill>
                          <a:effectLst/>
                          <a:latin typeface="Calibri" panose="020F0502020204030204" pitchFamily="34" charset="0"/>
                        </a:rPr>
                        <a:t>290 </a:t>
                      </a:r>
                    </a:p>
                  </a:txBody>
                  <a:tcPr marL="0" marR="0" marT="0" marB="0" anchor="ctr">
                    <a:lnL>
                      <a:noFill/>
                    </a:lnL>
                    <a:lnR>
                      <a:noFill/>
                    </a:lnR>
                    <a:lnT w="6350" cap="flat" cmpd="sng" algn="ctr">
                      <a:solidFill>
                        <a:srgbClr val="000000"/>
                      </a:solidFill>
                      <a:prstDash val="solid"/>
                      <a:round/>
                      <a:headEnd type="none" w="med" len="med"/>
                      <a:tailEnd type="none" w="med" len="med"/>
                    </a:lnT>
                    <a:lnB>
                      <a:noFill/>
                    </a:lnB>
                    <a:solidFill>
                      <a:srgbClr val="F2F2F2"/>
                    </a:solidFill>
                  </a:tcPr>
                </a:tc>
                <a:tc>
                  <a:txBody>
                    <a:bodyPr/>
                    <a:lstStyle/>
                    <a:p>
                      <a:pPr algn="ctr" fontAlgn="ctr"/>
                      <a:r>
                        <a:rPr lang="es-MX" sz="800" b="1" i="0" u="none" strike="noStrike" dirty="0">
                          <a:solidFill>
                            <a:srgbClr val="000000"/>
                          </a:solidFill>
                          <a:effectLst/>
                          <a:latin typeface="Calibri" panose="020F0502020204030204" pitchFamily="34" charset="0"/>
                        </a:rPr>
                        <a:t>273 </a:t>
                      </a:r>
                    </a:p>
                  </a:txBody>
                  <a:tcPr marL="0" marR="0" marT="0" marB="0" anchor="ctr">
                    <a:lnL>
                      <a:noFill/>
                    </a:lnL>
                    <a:lnR>
                      <a:noFill/>
                    </a:lnR>
                    <a:lnT w="6350" cap="flat" cmpd="sng" algn="ctr">
                      <a:solidFill>
                        <a:srgbClr val="000000"/>
                      </a:solidFill>
                      <a:prstDash val="solid"/>
                      <a:round/>
                      <a:headEnd type="none" w="med" len="med"/>
                      <a:tailEnd type="none" w="med" len="med"/>
                    </a:lnT>
                    <a:lnB>
                      <a:noFill/>
                    </a:lnB>
                    <a:solidFill>
                      <a:srgbClr val="F2F2F2"/>
                    </a:solidFill>
                  </a:tcPr>
                </a:tc>
                <a:tc>
                  <a:txBody>
                    <a:bodyPr/>
                    <a:lstStyle/>
                    <a:p>
                      <a:pPr algn="ctr" fontAlgn="ctr"/>
                      <a:r>
                        <a:rPr lang="es-MX" sz="800" b="1" i="0" u="none" strike="noStrike" dirty="0">
                          <a:solidFill>
                            <a:srgbClr val="000000"/>
                          </a:solidFill>
                          <a:effectLst/>
                          <a:latin typeface="Calibri" panose="020F0502020204030204" pitchFamily="34" charset="0"/>
                        </a:rPr>
                        <a:t>0.2%</a:t>
                      </a:r>
                    </a:p>
                  </a:txBody>
                  <a:tcPr marL="0" marR="0" marT="0" marB="0" anchor="ctr">
                    <a:lnL>
                      <a:noFill/>
                    </a:lnL>
                    <a:lnR>
                      <a:noFill/>
                    </a:lnR>
                    <a:lnT w="6350" cap="flat" cmpd="sng" algn="ctr">
                      <a:solidFill>
                        <a:srgbClr val="000000"/>
                      </a:solidFill>
                      <a:prstDash val="solid"/>
                      <a:round/>
                      <a:headEnd type="none" w="med" len="med"/>
                      <a:tailEnd type="none" w="med" len="med"/>
                    </a:lnT>
                    <a:lnB>
                      <a:noFill/>
                    </a:lnB>
                    <a:solidFill>
                      <a:srgbClr val="F2F2F2"/>
                    </a:solidFill>
                  </a:tcPr>
                </a:tc>
                <a:tc>
                  <a:txBody>
                    <a:bodyPr/>
                    <a:lstStyle/>
                    <a:p>
                      <a:pPr algn="ctr" fontAlgn="ctr"/>
                      <a:r>
                        <a:rPr lang="es-MX" sz="800" b="0" i="0" u="none" strike="noStrike" dirty="0">
                          <a:solidFill>
                            <a:srgbClr val="000000"/>
                          </a:solidFill>
                          <a:effectLst/>
                          <a:latin typeface="Calibri" panose="020F0502020204030204" pitchFamily="34" charset="0"/>
                        </a:rPr>
                        <a:t> </a:t>
                      </a:r>
                    </a:p>
                  </a:txBody>
                  <a:tcPr marL="0" marR="0" marT="0" marB="0" anchor="ctr">
                    <a:lnL>
                      <a:noFill/>
                    </a:lnL>
                    <a:lnR>
                      <a:noFill/>
                    </a:lnR>
                    <a:lnT w="6350" cap="flat" cmpd="sng" algn="ctr">
                      <a:solidFill>
                        <a:srgbClr val="000000"/>
                      </a:solidFill>
                      <a:prstDash val="solid"/>
                      <a:round/>
                      <a:headEnd type="none" w="med" len="med"/>
                      <a:tailEnd type="none" w="med" len="med"/>
                    </a:lnT>
                    <a:lnB>
                      <a:noFill/>
                    </a:lnB>
                    <a:solidFill>
                      <a:srgbClr val="F2F2F2"/>
                    </a:solidFill>
                  </a:tcPr>
                </a:tc>
                <a:extLst>
                  <a:ext uri="{0D108BD9-81ED-4DB2-BD59-A6C34878D82A}">
                    <a16:rowId xmlns="" xmlns:a16="http://schemas.microsoft.com/office/drawing/2014/main" val="1203734888"/>
                  </a:ext>
                </a:extLst>
              </a:tr>
              <a:tr h="147465">
                <a:tc>
                  <a:txBody>
                    <a:bodyPr/>
                    <a:lstStyle/>
                    <a:p>
                      <a:pPr algn="ctr" fontAlgn="ctr"/>
                      <a:r>
                        <a:rPr lang="es-MX" sz="800" b="0" i="0" u="none" strike="noStrike" dirty="0">
                          <a:solidFill>
                            <a:srgbClr val="000000"/>
                          </a:solidFill>
                          <a:effectLst/>
                          <a:latin typeface="Calibri" panose="020F0502020204030204" pitchFamily="34" charset="0"/>
                        </a:rPr>
                        <a:t> </a:t>
                      </a:r>
                    </a:p>
                  </a:txBody>
                  <a:tcPr marL="0" marR="0" marT="0" marB="0" anchor="ctr">
                    <a:lnL>
                      <a:noFill/>
                    </a:lnL>
                    <a:lnR>
                      <a:noFill/>
                    </a:lnR>
                    <a:lnT>
                      <a:noFill/>
                    </a:lnT>
                    <a:lnB>
                      <a:noFill/>
                    </a:lnB>
                    <a:solidFill>
                      <a:srgbClr val="FFFFFF"/>
                    </a:solidFill>
                  </a:tcPr>
                </a:tc>
                <a:tc>
                  <a:txBody>
                    <a:bodyPr/>
                    <a:lstStyle/>
                    <a:p>
                      <a:pPr algn="ctr" fontAlgn="ctr"/>
                      <a:r>
                        <a:rPr lang="es-MX" sz="800" b="0" i="0" u="none" strike="noStrike" dirty="0">
                          <a:solidFill>
                            <a:srgbClr val="000000"/>
                          </a:solidFill>
                          <a:effectLst/>
                          <a:latin typeface="Calibri" panose="020F0502020204030204" pitchFamily="34" charset="0"/>
                        </a:rPr>
                        <a:t> </a:t>
                      </a:r>
                    </a:p>
                  </a:txBody>
                  <a:tcPr marL="0" marR="0" marT="0" marB="0" anchor="ctr">
                    <a:lnL>
                      <a:noFill/>
                    </a:lnL>
                    <a:lnR>
                      <a:noFill/>
                    </a:lnR>
                    <a:lnT>
                      <a:noFill/>
                    </a:lnT>
                    <a:lnB>
                      <a:noFill/>
                    </a:lnB>
                    <a:solidFill>
                      <a:srgbClr val="FFFFFF"/>
                    </a:solidFill>
                  </a:tcPr>
                </a:tc>
                <a:tc>
                  <a:txBody>
                    <a:bodyPr/>
                    <a:lstStyle/>
                    <a:p>
                      <a:pPr algn="ctr" fontAlgn="ctr"/>
                      <a:r>
                        <a:rPr lang="es-MX" sz="800" b="0" i="0" u="none" strike="noStrike" dirty="0">
                          <a:solidFill>
                            <a:srgbClr val="000000"/>
                          </a:solidFill>
                          <a:effectLst/>
                          <a:latin typeface="Calibri" panose="020F0502020204030204" pitchFamily="34" charset="0"/>
                        </a:rPr>
                        <a:t> </a:t>
                      </a:r>
                    </a:p>
                  </a:txBody>
                  <a:tcPr marL="0" marR="0" marT="0" marB="0" anchor="ctr">
                    <a:lnL>
                      <a:noFill/>
                    </a:lnL>
                    <a:lnR>
                      <a:noFill/>
                    </a:lnR>
                    <a:lnT>
                      <a:noFill/>
                    </a:lnT>
                    <a:lnB>
                      <a:noFill/>
                    </a:lnB>
                    <a:solidFill>
                      <a:srgbClr val="FFFFFF"/>
                    </a:solidFill>
                  </a:tcPr>
                </a:tc>
                <a:tc>
                  <a:txBody>
                    <a:bodyPr/>
                    <a:lstStyle/>
                    <a:p>
                      <a:pPr algn="ctr" fontAlgn="ctr"/>
                      <a:r>
                        <a:rPr lang="es-MX" sz="800" b="0" i="0" u="none" strike="noStrike" dirty="0">
                          <a:solidFill>
                            <a:srgbClr val="000000"/>
                          </a:solidFill>
                          <a:effectLst/>
                          <a:latin typeface="Calibri" panose="020F0502020204030204" pitchFamily="34" charset="0"/>
                        </a:rPr>
                        <a:t> </a:t>
                      </a:r>
                    </a:p>
                  </a:txBody>
                  <a:tcPr marL="0" marR="0" marT="0" marB="0" anchor="ctr">
                    <a:lnL>
                      <a:noFill/>
                    </a:lnL>
                    <a:lnR>
                      <a:noFill/>
                    </a:lnR>
                    <a:lnT>
                      <a:noFill/>
                    </a:lnT>
                    <a:lnB>
                      <a:noFill/>
                    </a:lnB>
                    <a:solidFill>
                      <a:srgbClr val="FFFFFF"/>
                    </a:solidFill>
                  </a:tcPr>
                </a:tc>
                <a:tc>
                  <a:txBody>
                    <a:bodyPr/>
                    <a:lstStyle/>
                    <a:p>
                      <a:pPr algn="ctr" fontAlgn="ctr"/>
                      <a:r>
                        <a:rPr lang="es-MX" sz="800" b="0" i="0" u="none" strike="noStrike" dirty="0">
                          <a:solidFill>
                            <a:srgbClr val="000000"/>
                          </a:solidFill>
                          <a:effectLst/>
                          <a:latin typeface="Calibri" panose="020F0502020204030204" pitchFamily="34" charset="0"/>
                        </a:rPr>
                        <a:t> </a:t>
                      </a:r>
                    </a:p>
                  </a:txBody>
                  <a:tcPr marL="0" marR="0" marT="0" marB="0" anchor="ctr">
                    <a:lnL>
                      <a:noFill/>
                    </a:lnL>
                    <a:lnR>
                      <a:noFill/>
                    </a:lnR>
                    <a:lnT>
                      <a:noFill/>
                    </a:lnT>
                    <a:lnB>
                      <a:noFill/>
                    </a:lnB>
                    <a:solidFill>
                      <a:srgbClr val="FFFFFF"/>
                    </a:solidFill>
                  </a:tcPr>
                </a:tc>
                <a:tc>
                  <a:txBody>
                    <a:bodyPr/>
                    <a:lstStyle/>
                    <a:p>
                      <a:pPr algn="ctr" fontAlgn="ctr"/>
                      <a:r>
                        <a:rPr lang="es-MX" sz="800" b="0" i="0" u="none" strike="noStrike" dirty="0">
                          <a:solidFill>
                            <a:srgbClr val="000000"/>
                          </a:solidFill>
                          <a:effectLst/>
                          <a:latin typeface="Calibri" panose="020F0502020204030204" pitchFamily="34" charset="0"/>
                        </a:rPr>
                        <a:t> </a:t>
                      </a:r>
                    </a:p>
                  </a:txBody>
                  <a:tcPr marL="0" marR="0" marT="0" marB="0" anchor="ctr">
                    <a:lnL>
                      <a:noFill/>
                    </a:lnL>
                    <a:lnR>
                      <a:noFill/>
                    </a:lnR>
                    <a:lnT>
                      <a:noFill/>
                    </a:lnT>
                    <a:lnB>
                      <a:noFill/>
                    </a:lnB>
                    <a:solidFill>
                      <a:srgbClr val="FFFFFF"/>
                    </a:solidFill>
                  </a:tcPr>
                </a:tc>
                <a:tc>
                  <a:txBody>
                    <a:bodyPr/>
                    <a:lstStyle/>
                    <a:p>
                      <a:pPr algn="ctr" fontAlgn="ctr"/>
                      <a:r>
                        <a:rPr lang="es-MX" sz="800" b="0" i="0" u="none" strike="noStrike" dirty="0">
                          <a:solidFill>
                            <a:srgbClr val="000000"/>
                          </a:solidFill>
                          <a:effectLst/>
                          <a:latin typeface="Calibri" panose="020F0502020204030204" pitchFamily="34" charset="0"/>
                        </a:rPr>
                        <a:t> </a:t>
                      </a:r>
                    </a:p>
                  </a:txBody>
                  <a:tcPr marL="0" marR="0" marT="0" marB="0" anchor="ctr">
                    <a:lnL>
                      <a:noFill/>
                    </a:lnL>
                    <a:lnR>
                      <a:noFill/>
                    </a:lnR>
                    <a:lnT>
                      <a:noFill/>
                    </a:lnT>
                    <a:lnB>
                      <a:noFill/>
                    </a:lnB>
                    <a:solidFill>
                      <a:srgbClr val="FFFFFF"/>
                    </a:solidFill>
                  </a:tcPr>
                </a:tc>
                <a:tc>
                  <a:txBody>
                    <a:bodyPr/>
                    <a:lstStyle/>
                    <a:p>
                      <a:pPr algn="ctr" fontAlgn="ctr"/>
                      <a:r>
                        <a:rPr lang="es-MX" sz="800" b="0" i="0" u="none" strike="noStrike" dirty="0">
                          <a:solidFill>
                            <a:srgbClr val="000000"/>
                          </a:solidFill>
                          <a:effectLst/>
                          <a:latin typeface="Calibri" panose="020F0502020204030204" pitchFamily="34" charset="0"/>
                        </a:rPr>
                        <a:t> </a:t>
                      </a:r>
                    </a:p>
                  </a:txBody>
                  <a:tcPr marL="0" marR="0" marT="0" marB="0" anchor="ctr">
                    <a:lnL>
                      <a:noFill/>
                    </a:lnL>
                    <a:lnR>
                      <a:noFill/>
                    </a:lnR>
                    <a:lnT>
                      <a:noFill/>
                    </a:lnT>
                    <a:lnB>
                      <a:noFill/>
                    </a:lnB>
                    <a:solidFill>
                      <a:srgbClr val="FFFFFF"/>
                    </a:solidFill>
                  </a:tcPr>
                </a:tc>
                <a:tc>
                  <a:txBody>
                    <a:bodyPr/>
                    <a:lstStyle/>
                    <a:p>
                      <a:pPr algn="ctr" fontAlgn="ctr"/>
                      <a:r>
                        <a:rPr lang="es-MX" sz="800" b="0" i="0" u="none" strike="noStrike" dirty="0">
                          <a:solidFill>
                            <a:srgbClr val="000000"/>
                          </a:solidFill>
                          <a:effectLst/>
                          <a:latin typeface="Calibri" panose="020F0502020204030204" pitchFamily="34" charset="0"/>
                        </a:rPr>
                        <a:t> </a:t>
                      </a:r>
                    </a:p>
                  </a:txBody>
                  <a:tcPr marL="0" marR="0" marT="0" marB="0" anchor="ctr">
                    <a:lnL>
                      <a:noFill/>
                    </a:lnL>
                    <a:lnR>
                      <a:noFill/>
                    </a:lnR>
                    <a:lnT>
                      <a:noFill/>
                    </a:lnT>
                    <a:lnB>
                      <a:noFill/>
                    </a:lnB>
                    <a:solidFill>
                      <a:srgbClr val="FFFFFF"/>
                    </a:solidFill>
                  </a:tcPr>
                </a:tc>
                <a:tc>
                  <a:txBody>
                    <a:bodyPr/>
                    <a:lstStyle/>
                    <a:p>
                      <a:pPr algn="ctr" fontAlgn="ctr"/>
                      <a:r>
                        <a:rPr lang="es-MX" sz="800" b="0" i="0" u="none" strike="noStrike" dirty="0">
                          <a:solidFill>
                            <a:srgbClr val="000000"/>
                          </a:solidFill>
                          <a:effectLst/>
                          <a:latin typeface="Calibri" panose="020F0502020204030204" pitchFamily="34" charset="0"/>
                        </a:rPr>
                        <a:t> </a:t>
                      </a:r>
                    </a:p>
                  </a:txBody>
                  <a:tcPr marL="0" marR="0" marT="0" marB="0" anchor="ctr">
                    <a:lnL>
                      <a:noFill/>
                    </a:lnL>
                    <a:lnR>
                      <a:noFill/>
                    </a:lnR>
                    <a:lnT>
                      <a:noFill/>
                    </a:lnT>
                    <a:lnB>
                      <a:noFill/>
                    </a:lnB>
                    <a:solidFill>
                      <a:srgbClr val="FFFFFF"/>
                    </a:solidFill>
                  </a:tcPr>
                </a:tc>
                <a:extLst>
                  <a:ext uri="{0D108BD9-81ED-4DB2-BD59-A6C34878D82A}">
                    <a16:rowId xmlns="" xmlns:a16="http://schemas.microsoft.com/office/drawing/2014/main" val="3628937312"/>
                  </a:ext>
                </a:extLst>
              </a:tr>
              <a:tr h="147465">
                <a:tc>
                  <a:txBody>
                    <a:bodyPr/>
                    <a:lstStyle/>
                    <a:p>
                      <a:pPr algn="ctr" fontAlgn="ctr"/>
                      <a:r>
                        <a:rPr lang="es-MX" sz="800" b="1" i="0" u="none" strike="noStrike" dirty="0">
                          <a:solidFill>
                            <a:srgbClr val="000000"/>
                          </a:solidFill>
                          <a:effectLst/>
                          <a:latin typeface="Calibri" panose="020F0502020204030204" pitchFamily="34" charset="0"/>
                        </a:rPr>
                        <a:t>Total</a:t>
                      </a:r>
                    </a:p>
                  </a:txBody>
                  <a:tcPr marL="0" marR="0" marT="0" marB="0" anchor="ctr">
                    <a:lnL>
                      <a:noFill/>
                    </a:lnL>
                    <a:lnR>
                      <a:noFill/>
                    </a:lnR>
                    <a:lnT>
                      <a:noFill/>
                    </a:lnT>
                    <a:lnB>
                      <a:noFill/>
                    </a:lnB>
                    <a:solidFill>
                      <a:srgbClr val="F2F2F2"/>
                    </a:solidFill>
                  </a:tcPr>
                </a:tc>
                <a:tc>
                  <a:txBody>
                    <a:bodyPr/>
                    <a:lstStyle/>
                    <a:p>
                      <a:pPr algn="ctr" fontAlgn="ctr"/>
                      <a:r>
                        <a:rPr lang="es-MX" sz="800" b="0" i="0" u="none" strike="noStrike" dirty="0">
                          <a:solidFill>
                            <a:srgbClr val="000000"/>
                          </a:solidFill>
                          <a:effectLst/>
                          <a:latin typeface="Calibri" panose="020F0502020204030204" pitchFamily="34" charset="0"/>
                        </a:rPr>
                        <a:t> </a:t>
                      </a:r>
                    </a:p>
                  </a:txBody>
                  <a:tcPr marL="0" marR="0" marT="0" marB="0" anchor="ctr">
                    <a:lnL>
                      <a:noFill/>
                    </a:lnL>
                    <a:lnR>
                      <a:noFill/>
                    </a:lnR>
                    <a:lnT>
                      <a:noFill/>
                    </a:lnT>
                    <a:lnB>
                      <a:noFill/>
                    </a:lnB>
                    <a:solidFill>
                      <a:srgbClr val="F2F2F2"/>
                    </a:solidFill>
                  </a:tcPr>
                </a:tc>
                <a:tc>
                  <a:txBody>
                    <a:bodyPr/>
                    <a:lstStyle/>
                    <a:p>
                      <a:pPr algn="ctr" fontAlgn="ctr"/>
                      <a:r>
                        <a:rPr lang="es-MX" sz="800" b="0" i="0" u="none" strike="noStrike" dirty="0">
                          <a:solidFill>
                            <a:srgbClr val="000000"/>
                          </a:solidFill>
                          <a:effectLst/>
                          <a:latin typeface="Calibri" panose="020F0502020204030204" pitchFamily="34" charset="0"/>
                        </a:rPr>
                        <a:t> </a:t>
                      </a:r>
                    </a:p>
                  </a:txBody>
                  <a:tcPr marL="0" marR="0" marT="0" marB="0" anchor="ctr">
                    <a:lnL>
                      <a:noFill/>
                    </a:lnL>
                    <a:lnR>
                      <a:noFill/>
                    </a:lnR>
                    <a:lnT>
                      <a:noFill/>
                    </a:lnT>
                    <a:lnB>
                      <a:noFill/>
                    </a:lnB>
                    <a:solidFill>
                      <a:srgbClr val="F2F2F2"/>
                    </a:solidFill>
                  </a:tcPr>
                </a:tc>
                <a:tc>
                  <a:txBody>
                    <a:bodyPr/>
                    <a:lstStyle/>
                    <a:p>
                      <a:pPr algn="ctr" fontAlgn="ctr"/>
                      <a:r>
                        <a:rPr lang="es-MX" sz="800" b="0" i="0" u="none" strike="noStrike" dirty="0">
                          <a:solidFill>
                            <a:srgbClr val="000000"/>
                          </a:solidFill>
                          <a:effectLst/>
                          <a:latin typeface="Calibri" panose="020F0502020204030204" pitchFamily="34" charset="0"/>
                        </a:rPr>
                        <a:t> </a:t>
                      </a:r>
                    </a:p>
                  </a:txBody>
                  <a:tcPr marL="0" marR="0" marT="0" marB="0" anchor="ctr">
                    <a:lnL>
                      <a:noFill/>
                    </a:lnL>
                    <a:lnR>
                      <a:noFill/>
                    </a:lnR>
                    <a:lnT>
                      <a:noFill/>
                    </a:lnT>
                    <a:lnB>
                      <a:noFill/>
                    </a:lnB>
                    <a:solidFill>
                      <a:srgbClr val="F2F2F2"/>
                    </a:solidFill>
                  </a:tcPr>
                </a:tc>
                <a:tc>
                  <a:txBody>
                    <a:bodyPr/>
                    <a:lstStyle/>
                    <a:p>
                      <a:pPr algn="ctr" fontAlgn="ctr"/>
                      <a:r>
                        <a:rPr lang="es-MX" sz="800" b="0" i="0" u="none" strike="noStrike" dirty="0">
                          <a:solidFill>
                            <a:srgbClr val="000000"/>
                          </a:solidFill>
                          <a:effectLst/>
                          <a:latin typeface="Calibri" panose="020F0502020204030204" pitchFamily="34" charset="0"/>
                        </a:rPr>
                        <a:t> </a:t>
                      </a:r>
                    </a:p>
                  </a:txBody>
                  <a:tcPr marL="0" marR="0" marT="0" marB="0" anchor="ctr">
                    <a:lnL>
                      <a:noFill/>
                    </a:lnL>
                    <a:lnR>
                      <a:noFill/>
                    </a:lnR>
                    <a:lnT>
                      <a:noFill/>
                    </a:lnT>
                    <a:lnB>
                      <a:noFill/>
                    </a:lnB>
                    <a:solidFill>
                      <a:srgbClr val="F2F2F2"/>
                    </a:solidFill>
                  </a:tcPr>
                </a:tc>
                <a:tc>
                  <a:txBody>
                    <a:bodyPr/>
                    <a:lstStyle/>
                    <a:p>
                      <a:pPr algn="ctr" fontAlgn="ctr"/>
                      <a:r>
                        <a:rPr lang="es-MX" sz="800" b="0" i="0" u="none" strike="noStrike" dirty="0">
                          <a:solidFill>
                            <a:srgbClr val="000000"/>
                          </a:solidFill>
                          <a:effectLst/>
                          <a:latin typeface="Calibri" panose="020F0502020204030204" pitchFamily="34" charset="0"/>
                        </a:rPr>
                        <a:t> </a:t>
                      </a:r>
                    </a:p>
                  </a:txBody>
                  <a:tcPr marL="0" marR="0" marT="0" marB="0" anchor="ctr">
                    <a:lnL>
                      <a:noFill/>
                    </a:lnL>
                    <a:lnR>
                      <a:noFill/>
                    </a:lnR>
                    <a:lnT>
                      <a:noFill/>
                    </a:lnT>
                    <a:lnB>
                      <a:noFill/>
                    </a:lnB>
                    <a:solidFill>
                      <a:srgbClr val="F2F2F2"/>
                    </a:solidFill>
                  </a:tcPr>
                </a:tc>
                <a:tc>
                  <a:txBody>
                    <a:bodyPr/>
                    <a:lstStyle/>
                    <a:p>
                      <a:pPr algn="ctr" fontAlgn="ctr"/>
                      <a:r>
                        <a:rPr lang="es-MX" sz="800" b="1" i="0" u="none" strike="noStrike" dirty="0">
                          <a:solidFill>
                            <a:srgbClr val="000000"/>
                          </a:solidFill>
                          <a:effectLst/>
                          <a:latin typeface="Calibri" panose="020F0502020204030204" pitchFamily="34" charset="0"/>
                        </a:rPr>
                        <a:t>2,091 </a:t>
                      </a:r>
                    </a:p>
                  </a:txBody>
                  <a:tcPr marL="0" marR="0" marT="0" marB="0" anchor="ctr">
                    <a:lnL>
                      <a:noFill/>
                    </a:lnL>
                    <a:lnR>
                      <a:noFill/>
                    </a:lnR>
                    <a:lnT>
                      <a:noFill/>
                    </a:lnT>
                    <a:lnB>
                      <a:noFill/>
                    </a:lnB>
                    <a:solidFill>
                      <a:srgbClr val="F2F2F2"/>
                    </a:solidFill>
                  </a:tcPr>
                </a:tc>
                <a:tc>
                  <a:txBody>
                    <a:bodyPr/>
                    <a:lstStyle/>
                    <a:p>
                      <a:pPr algn="ctr" fontAlgn="ctr"/>
                      <a:r>
                        <a:rPr lang="es-MX" sz="800" b="1" i="0" u="none" strike="noStrike" dirty="0">
                          <a:solidFill>
                            <a:srgbClr val="000000"/>
                          </a:solidFill>
                          <a:effectLst/>
                          <a:latin typeface="Calibri" panose="020F0502020204030204" pitchFamily="34" charset="0"/>
                        </a:rPr>
                        <a:t>2,106 </a:t>
                      </a:r>
                    </a:p>
                  </a:txBody>
                  <a:tcPr marL="0" marR="0" marT="0" marB="0" anchor="ctr">
                    <a:lnL>
                      <a:noFill/>
                    </a:lnL>
                    <a:lnR>
                      <a:noFill/>
                    </a:lnR>
                    <a:lnT>
                      <a:noFill/>
                    </a:lnT>
                    <a:lnB>
                      <a:noFill/>
                    </a:lnB>
                    <a:solidFill>
                      <a:srgbClr val="F2F2F2"/>
                    </a:solidFill>
                  </a:tcPr>
                </a:tc>
                <a:tc>
                  <a:txBody>
                    <a:bodyPr/>
                    <a:lstStyle/>
                    <a:p>
                      <a:pPr algn="ctr" fontAlgn="ctr"/>
                      <a:r>
                        <a:rPr lang="es-MX" sz="800" b="1" i="0" u="none" strike="noStrike" dirty="0">
                          <a:solidFill>
                            <a:srgbClr val="000000"/>
                          </a:solidFill>
                          <a:effectLst/>
                          <a:latin typeface="Calibri" panose="020F0502020204030204" pitchFamily="34" charset="0"/>
                        </a:rPr>
                        <a:t>1.7%</a:t>
                      </a:r>
                    </a:p>
                  </a:txBody>
                  <a:tcPr marL="0" marR="0" marT="0" marB="0" anchor="ctr">
                    <a:lnL>
                      <a:noFill/>
                    </a:lnL>
                    <a:lnR>
                      <a:noFill/>
                    </a:lnR>
                    <a:lnT>
                      <a:noFill/>
                    </a:lnT>
                    <a:lnB>
                      <a:noFill/>
                    </a:lnB>
                    <a:solidFill>
                      <a:srgbClr val="F2F2F2"/>
                    </a:solidFill>
                  </a:tcPr>
                </a:tc>
                <a:tc>
                  <a:txBody>
                    <a:bodyPr/>
                    <a:lstStyle/>
                    <a:p>
                      <a:pPr algn="ctr" fontAlgn="ctr"/>
                      <a:r>
                        <a:rPr lang="es-MX" sz="800" b="1" i="0" u="none" strike="noStrike" dirty="0">
                          <a:solidFill>
                            <a:srgbClr val="000000"/>
                          </a:solidFill>
                          <a:effectLst/>
                          <a:latin typeface="Calibri" panose="020F0502020204030204" pitchFamily="34" charset="0"/>
                        </a:rPr>
                        <a:t> </a:t>
                      </a:r>
                    </a:p>
                  </a:txBody>
                  <a:tcPr marL="0" marR="0" marT="0" marB="0" anchor="ctr">
                    <a:lnL>
                      <a:noFill/>
                    </a:lnL>
                    <a:lnR>
                      <a:noFill/>
                    </a:lnR>
                    <a:lnT>
                      <a:noFill/>
                    </a:lnT>
                    <a:lnB>
                      <a:noFill/>
                    </a:lnB>
                    <a:solidFill>
                      <a:srgbClr val="F2F2F2"/>
                    </a:solidFill>
                  </a:tcPr>
                </a:tc>
                <a:extLst>
                  <a:ext uri="{0D108BD9-81ED-4DB2-BD59-A6C34878D82A}">
                    <a16:rowId xmlns="" xmlns:a16="http://schemas.microsoft.com/office/drawing/2014/main" val="1091085781"/>
                  </a:ext>
                </a:extLst>
              </a:tr>
            </a:tbl>
          </a:graphicData>
        </a:graphic>
      </p:graphicFrame>
    </p:spTree>
    <p:extLst>
      <p:ext uri="{BB962C8B-B14F-4D97-AF65-F5344CB8AC3E}">
        <p14:creationId xmlns:p14="http://schemas.microsoft.com/office/powerpoint/2010/main" val="2512827901"/>
      </p:ext>
    </p:extLst>
  </p:cSld>
  <p:clrMapOvr>
    <a:masterClrMapping/>
  </p:clrMapOvr>
  <p:timing>
    <p:tnLst>
      <p:par>
        <p:cTn id="1" dur="indefinite" restart="never" nodeType="tmRoot"/>
      </p:par>
    </p:tnLst>
  </p:timing>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3"/>
          <p:cNvSpPr>
            <a:spLocks noGrp="1"/>
          </p:cNvSpPr>
          <p:nvPr>
            <p:ph type="title"/>
          </p:nvPr>
        </p:nvSpPr>
        <p:spPr>
          <a:xfrm>
            <a:off x="457199" y="274638"/>
            <a:ext cx="7305675" cy="631825"/>
          </a:xfrm>
        </p:spPr>
        <p:txBody>
          <a:bodyPr/>
          <a:lstStyle/>
          <a:p>
            <a:r>
              <a:rPr lang="es-MX" sz="2000" b="1" dirty="0" smtClean="0">
                <a:latin typeface="Century Gothic" panose="020B0502020202020204" pitchFamily="34" charset="0"/>
              </a:rPr>
              <a:t>Bonos </a:t>
            </a:r>
            <a:r>
              <a:rPr lang="es-MX" sz="2000" b="1" dirty="0">
                <a:latin typeface="Century Gothic" panose="020B0502020202020204" pitchFamily="34" charset="0"/>
              </a:rPr>
              <a:t>bancarios estructurados FANVIT</a:t>
            </a:r>
          </a:p>
        </p:txBody>
      </p:sp>
      <p:sp>
        <p:nvSpPr>
          <p:cNvPr id="6" name="CuadroTexto 5"/>
          <p:cNvSpPr txBox="1"/>
          <p:nvPr/>
        </p:nvSpPr>
        <p:spPr>
          <a:xfrm>
            <a:off x="201336" y="1933377"/>
            <a:ext cx="8573547" cy="4185761"/>
          </a:xfrm>
          <a:prstGeom prst="rect">
            <a:avLst/>
          </a:prstGeom>
          <a:noFill/>
        </p:spPr>
        <p:txBody>
          <a:bodyPr wrap="square" rtlCol="0">
            <a:spAutoFit/>
          </a:bodyPr>
          <a:lstStyle/>
          <a:p>
            <a:pPr marL="285750" indent="-285750" algn="just">
              <a:lnSpc>
                <a:spcPct val="150000"/>
              </a:lnSpc>
              <a:buClr>
                <a:srgbClr val="C00000"/>
              </a:buClr>
              <a:buFont typeface="Arial" panose="020B0604020202020204" pitchFamily="34" charset="0"/>
              <a:buChar char="•"/>
            </a:pPr>
            <a:r>
              <a:rPr lang="es-MX" sz="1200" dirty="0">
                <a:latin typeface="Century Gothic" panose="020B0502020202020204" pitchFamily="34" charset="0"/>
              </a:rPr>
              <a:t>Los </a:t>
            </a:r>
            <a:r>
              <a:rPr lang="es-MX" sz="1200" b="1" dirty="0">
                <a:latin typeface="Century Gothic" panose="020B0502020202020204" pitchFamily="34" charset="0"/>
              </a:rPr>
              <a:t>bonos bancarios estructurados </a:t>
            </a:r>
            <a:r>
              <a:rPr lang="es-MX" sz="1200" dirty="0">
                <a:latin typeface="Century Gothic" panose="020B0502020202020204" pitchFamily="34" charset="0"/>
              </a:rPr>
              <a:t>representan un monto de </a:t>
            </a:r>
            <a:r>
              <a:rPr lang="es-MX" sz="1200" b="1" dirty="0">
                <a:latin typeface="Century Gothic" panose="020B0502020202020204" pitchFamily="34" charset="0"/>
              </a:rPr>
              <a:t>$2,106 mpd </a:t>
            </a:r>
            <a:r>
              <a:rPr lang="es-MX" sz="1200" dirty="0">
                <a:latin typeface="Century Gothic" panose="020B0502020202020204" pitchFamily="34" charset="0"/>
              </a:rPr>
              <a:t>del FANVIT (</a:t>
            </a:r>
            <a:r>
              <a:rPr lang="es-MX" sz="1200" b="1" dirty="0">
                <a:latin typeface="Century Gothic" panose="020B0502020202020204" pitchFamily="34" charset="0"/>
              </a:rPr>
              <a:t>1.7%</a:t>
            </a:r>
            <a:r>
              <a:rPr lang="es-MX" sz="1200" dirty="0">
                <a:latin typeface="Century Gothic" panose="020B0502020202020204" pitchFamily="34" charset="0"/>
              </a:rPr>
              <a:t> del total de la cartera).</a:t>
            </a:r>
          </a:p>
          <a:p>
            <a:pPr marL="285750" indent="-285750" algn="just">
              <a:lnSpc>
                <a:spcPct val="150000"/>
              </a:lnSpc>
              <a:buClr>
                <a:srgbClr val="C00000"/>
              </a:buClr>
              <a:buFont typeface="Arial" panose="020B0604020202020204" pitchFamily="34" charset="0"/>
              <a:buChar char="•"/>
            </a:pPr>
            <a:endParaRPr lang="es-MX" sz="1200" dirty="0">
              <a:latin typeface="Century Gothic" panose="020B0502020202020204" pitchFamily="34" charset="0"/>
            </a:endParaRPr>
          </a:p>
          <a:p>
            <a:pPr marL="285750" indent="-285750" algn="just">
              <a:lnSpc>
                <a:spcPct val="150000"/>
              </a:lnSpc>
              <a:buClr>
                <a:srgbClr val="C00000"/>
              </a:buClr>
              <a:buFont typeface="Arial" panose="020B0604020202020204" pitchFamily="34" charset="0"/>
              <a:buChar char="•"/>
            </a:pPr>
            <a:r>
              <a:rPr lang="es-MX" sz="1200" dirty="0">
                <a:latin typeface="Century Gothic" panose="020B0502020202020204" pitchFamily="34" charset="0"/>
              </a:rPr>
              <a:t>La distribución de los bonos bancarios estructurados por región presenta un monto de </a:t>
            </a:r>
            <a:r>
              <a:rPr lang="es-MX" sz="1200" b="1" dirty="0">
                <a:latin typeface="Century Gothic" panose="020B0502020202020204" pitchFamily="34" charset="0"/>
              </a:rPr>
              <a:t>$792.95 mdp en México </a:t>
            </a:r>
            <a:r>
              <a:rPr lang="es-MX" sz="1200" dirty="0">
                <a:latin typeface="Century Gothic" panose="020B0502020202020204" pitchFamily="34" charset="0"/>
              </a:rPr>
              <a:t>(</a:t>
            </a:r>
            <a:r>
              <a:rPr lang="es-MX" sz="1200" b="1" dirty="0">
                <a:latin typeface="Century Gothic" panose="020B0502020202020204" pitchFamily="34" charset="0"/>
              </a:rPr>
              <a:t>37.6%</a:t>
            </a:r>
            <a:r>
              <a:rPr lang="es-MX" sz="1200" dirty="0">
                <a:latin typeface="Century Gothic" panose="020B0502020202020204" pitchFamily="34" charset="0"/>
              </a:rPr>
              <a:t> del total de los bonos bancarios estructurados), </a:t>
            </a:r>
            <a:r>
              <a:rPr lang="es-MX" sz="1200" b="1" dirty="0">
                <a:latin typeface="Century Gothic" panose="020B0502020202020204" pitchFamily="34" charset="0"/>
              </a:rPr>
              <a:t>$1,109.23 mpd en Europa </a:t>
            </a:r>
            <a:r>
              <a:rPr lang="es-MX" sz="1200" dirty="0">
                <a:latin typeface="Century Gothic" panose="020B0502020202020204" pitchFamily="34" charset="0"/>
              </a:rPr>
              <a:t>(</a:t>
            </a:r>
            <a:r>
              <a:rPr lang="es-MX" sz="1200" b="1" dirty="0">
                <a:latin typeface="Century Gothic" panose="020B0502020202020204" pitchFamily="34" charset="0"/>
              </a:rPr>
              <a:t>52.7%</a:t>
            </a:r>
            <a:r>
              <a:rPr lang="es-MX" sz="1200" dirty="0">
                <a:latin typeface="Century Gothic" panose="020B0502020202020204" pitchFamily="34" charset="0"/>
              </a:rPr>
              <a:t> del total de los bonos estructurados) y </a:t>
            </a:r>
            <a:r>
              <a:rPr lang="es-MX" sz="1200" b="1" dirty="0">
                <a:latin typeface="Century Gothic" panose="020B0502020202020204" pitchFamily="34" charset="0"/>
              </a:rPr>
              <a:t>$204.12 mdp en Estados Unidos </a:t>
            </a:r>
            <a:r>
              <a:rPr lang="es-MX" sz="1200" dirty="0">
                <a:latin typeface="Century Gothic" panose="020B0502020202020204" pitchFamily="34" charset="0"/>
              </a:rPr>
              <a:t>(</a:t>
            </a:r>
            <a:r>
              <a:rPr lang="es-MX" sz="1200" b="1" dirty="0">
                <a:latin typeface="Century Gothic" panose="020B0502020202020204" pitchFamily="34" charset="0"/>
              </a:rPr>
              <a:t>9.69% </a:t>
            </a:r>
            <a:r>
              <a:rPr lang="es-MX" sz="1200" dirty="0">
                <a:latin typeface="Century Gothic" panose="020B0502020202020204" pitchFamily="34" charset="0"/>
              </a:rPr>
              <a:t>del total de los bonos estructurados).</a:t>
            </a:r>
          </a:p>
          <a:p>
            <a:pPr marL="285750" indent="-285750" algn="just">
              <a:lnSpc>
                <a:spcPct val="150000"/>
              </a:lnSpc>
              <a:buClr>
                <a:srgbClr val="C00000"/>
              </a:buClr>
              <a:buFont typeface="Arial" panose="020B0604020202020204" pitchFamily="34" charset="0"/>
              <a:buChar char="•"/>
            </a:pPr>
            <a:endParaRPr lang="es-MX" sz="1200" dirty="0">
              <a:latin typeface="Century Gothic" panose="020B0502020202020204" pitchFamily="34" charset="0"/>
            </a:endParaRPr>
          </a:p>
          <a:p>
            <a:pPr marL="285750" indent="-285750" algn="just">
              <a:lnSpc>
                <a:spcPct val="150000"/>
              </a:lnSpc>
              <a:buClr>
                <a:srgbClr val="C00000"/>
              </a:buClr>
              <a:buFont typeface="Arial" panose="020B0604020202020204" pitchFamily="34" charset="0"/>
              <a:buChar char="•"/>
            </a:pPr>
            <a:r>
              <a:rPr lang="es-MX" sz="1200" dirty="0">
                <a:latin typeface="Century Gothic" panose="020B0502020202020204" pitchFamily="34" charset="0"/>
              </a:rPr>
              <a:t>Los subyacente de referencia de los bonos bancarios estructurados son  </a:t>
            </a:r>
            <a:r>
              <a:rPr lang="es-MX" sz="1200" b="1" dirty="0">
                <a:latin typeface="Century Gothic" panose="020B0502020202020204" pitchFamily="34" charset="0"/>
              </a:rPr>
              <a:t>Mexbol Index </a:t>
            </a:r>
            <a:r>
              <a:rPr lang="es-MX" sz="1200" dirty="0">
                <a:latin typeface="Century Gothic" panose="020B0502020202020204" pitchFamily="34" charset="0"/>
              </a:rPr>
              <a:t>(</a:t>
            </a:r>
            <a:r>
              <a:rPr lang="es-MX" sz="1200" b="1" dirty="0">
                <a:latin typeface="Century Gothic" panose="020B0502020202020204" pitchFamily="34" charset="0"/>
              </a:rPr>
              <a:t>24.7%</a:t>
            </a:r>
            <a:r>
              <a:rPr lang="es-MX" sz="1200" dirty="0">
                <a:latin typeface="Century Gothic" panose="020B0502020202020204" pitchFamily="34" charset="0"/>
              </a:rPr>
              <a:t> del total de los bonos bancarios estructurados), </a:t>
            </a:r>
            <a:r>
              <a:rPr lang="es-MX" sz="1200" b="1" dirty="0">
                <a:latin typeface="Century Gothic" panose="020B0502020202020204" pitchFamily="34" charset="0"/>
              </a:rPr>
              <a:t>Euro Stoxx 50 </a:t>
            </a:r>
            <a:r>
              <a:rPr lang="es-MX" sz="1200" dirty="0">
                <a:latin typeface="Century Gothic" panose="020B0502020202020204" pitchFamily="34" charset="0"/>
              </a:rPr>
              <a:t>(</a:t>
            </a:r>
            <a:r>
              <a:rPr lang="es-MX" sz="1200" b="1" dirty="0">
                <a:latin typeface="Century Gothic" panose="020B0502020202020204" pitchFamily="34" charset="0"/>
              </a:rPr>
              <a:t>39.5%</a:t>
            </a:r>
            <a:r>
              <a:rPr lang="es-MX" sz="1200" dirty="0">
                <a:latin typeface="Century Gothic" panose="020B0502020202020204" pitchFamily="34" charset="0"/>
              </a:rPr>
              <a:t> del total de los bonos estructurados), </a:t>
            </a:r>
            <a:r>
              <a:rPr lang="es-MX" sz="1200" b="1" dirty="0">
                <a:latin typeface="Century Gothic" panose="020B0502020202020204" pitchFamily="34" charset="0"/>
              </a:rPr>
              <a:t>Dow Jones </a:t>
            </a:r>
            <a:r>
              <a:rPr lang="es-MX" sz="1200" dirty="0">
                <a:latin typeface="Century Gothic" panose="020B0502020202020204" pitchFamily="34" charset="0"/>
              </a:rPr>
              <a:t>(</a:t>
            </a:r>
            <a:r>
              <a:rPr lang="es-MX" sz="1200" b="1" dirty="0">
                <a:latin typeface="Century Gothic" panose="020B0502020202020204" pitchFamily="34" charset="0"/>
              </a:rPr>
              <a:t>7.8%</a:t>
            </a:r>
            <a:r>
              <a:rPr lang="es-MX" sz="1200" dirty="0">
                <a:latin typeface="Century Gothic" panose="020B0502020202020204" pitchFamily="34" charset="0"/>
              </a:rPr>
              <a:t> del total delos bonos bancarios), </a:t>
            </a:r>
            <a:r>
              <a:rPr lang="es-MX" sz="1200" b="1" dirty="0">
                <a:latin typeface="Century Gothic" panose="020B0502020202020204" pitchFamily="34" charset="0"/>
              </a:rPr>
              <a:t>servicios públicos  Europa </a:t>
            </a:r>
            <a:r>
              <a:rPr lang="es-MX" sz="1200" dirty="0">
                <a:latin typeface="Century Gothic" panose="020B0502020202020204" pitchFamily="34" charset="0"/>
              </a:rPr>
              <a:t>(</a:t>
            </a:r>
            <a:r>
              <a:rPr lang="es-MX" sz="1200" b="1" dirty="0">
                <a:latin typeface="Century Gothic" panose="020B0502020202020204" pitchFamily="34" charset="0"/>
              </a:rPr>
              <a:t>5.8%</a:t>
            </a:r>
            <a:r>
              <a:rPr lang="es-MX" sz="1200" dirty="0">
                <a:latin typeface="Century Gothic" panose="020B0502020202020204" pitchFamily="34" charset="0"/>
              </a:rPr>
              <a:t> del total de los bonos estructurados), </a:t>
            </a:r>
            <a:r>
              <a:rPr lang="es-MX" sz="1200" b="1" dirty="0">
                <a:latin typeface="Century Gothic" panose="020B0502020202020204" pitchFamily="34" charset="0"/>
              </a:rPr>
              <a:t>salud Europa </a:t>
            </a:r>
            <a:r>
              <a:rPr lang="es-MX" sz="1200" dirty="0">
                <a:latin typeface="Century Gothic" panose="020B0502020202020204" pitchFamily="34" charset="0"/>
              </a:rPr>
              <a:t>(</a:t>
            </a:r>
            <a:r>
              <a:rPr lang="es-MX" sz="1200" b="1" dirty="0">
                <a:latin typeface="Century Gothic" panose="020B0502020202020204" pitchFamily="34" charset="0"/>
              </a:rPr>
              <a:t>7.4%</a:t>
            </a:r>
            <a:r>
              <a:rPr lang="es-MX" sz="1200" dirty="0">
                <a:latin typeface="Century Gothic" panose="020B0502020202020204" pitchFamily="34" charset="0"/>
              </a:rPr>
              <a:t> del total de los bonos estructurados), </a:t>
            </a:r>
            <a:r>
              <a:rPr lang="es-MX" sz="1200" b="1" dirty="0">
                <a:latin typeface="Century Gothic" panose="020B0502020202020204" pitchFamily="34" charset="0"/>
              </a:rPr>
              <a:t>Financieros Estados Unidos </a:t>
            </a:r>
            <a:r>
              <a:rPr lang="es-MX" sz="1200" dirty="0">
                <a:latin typeface="Century Gothic" panose="020B0502020202020204" pitchFamily="34" charset="0"/>
              </a:rPr>
              <a:t>(</a:t>
            </a:r>
            <a:r>
              <a:rPr lang="es-MX" sz="1200" b="1" dirty="0">
                <a:latin typeface="Century Gothic" panose="020B0502020202020204" pitchFamily="34" charset="0"/>
              </a:rPr>
              <a:t>1.8%</a:t>
            </a:r>
            <a:r>
              <a:rPr lang="es-MX" sz="1200" dirty="0">
                <a:latin typeface="Century Gothic" panose="020B0502020202020204" pitchFamily="34" charset="0"/>
              </a:rPr>
              <a:t> del total de los bonos estructurados) y </a:t>
            </a:r>
            <a:r>
              <a:rPr lang="es-MX" sz="1200" b="1" dirty="0">
                <a:latin typeface="Century Gothic" panose="020B0502020202020204" pitchFamily="34" charset="0"/>
              </a:rPr>
              <a:t>TIIE28</a:t>
            </a:r>
            <a:r>
              <a:rPr lang="es-MX" sz="1200" dirty="0">
                <a:latin typeface="Century Gothic" panose="020B0502020202020204" pitchFamily="34" charset="0"/>
              </a:rPr>
              <a:t> (</a:t>
            </a:r>
            <a:r>
              <a:rPr lang="es-MX" sz="1200" b="1" dirty="0">
                <a:latin typeface="Century Gothic" panose="020B0502020202020204" pitchFamily="34" charset="0"/>
              </a:rPr>
              <a:t>12.9%</a:t>
            </a:r>
            <a:r>
              <a:rPr lang="es-MX" sz="1200" dirty="0">
                <a:latin typeface="Century Gothic" panose="020B0502020202020204" pitchFamily="34" charset="0"/>
              </a:rPr>
              <a:t> del total de los bonos estructurados).</a:t>
            </a:r>
          </a:p>
          <a:p>
            <a:pPr marL="285750" indent="-285750" algn="just">
              <a:lnSpc>
                <a:spcPct val="150000"/>
              </a:lnSpc>
              <a:buClr>
                <a:srgbClr val="C00000"/>
              </a:buClr>
              <a:buFont typeface="Arial" panose="020B0604020202020204" pitchFamily="34" charset="0"/>
              <a:buChar char="•"/>
            </a:pPr>
            <a:endParaRPr lang="es-MX" sz="1200" dirty="0">
              <a:latin typeface="Century Gothic" panose="020B0502020202020204" pitchFamily="34" charset="0"/>
            </a:endParaRPr>
          </a:p>
          <a:p>
            <a:pPr algn="just">
              <a:buClr>
                <a:srgbClr val="C00000"/>
              </a:buClr>
            </a:pPr>
            <a:endParaRPr lang="es-MX" sz="1600" dirty="0">
              <a:latin typeface="Century Gothic" panose="020B0502020202020204" pitchFamily="34" charset="0"/>
            </a:endParaRPr>
          </a:p>
          <a:p>
            <a:pPr marL="285750" indent="-285750" algn="just">
              <a:buClr>
                <a:srgbClr val="C00000"/>
              </a:buClr>
              <a:buFont typeface="Arial" panose="020B0604020202020204" pitchFamily="34" charset="0"/>
              <a:buChar char="•"/>
            </a:pPr>
            <a:endParaRPr lang="es-MX" sz="1600" dirty="0">
              <a:latin typeface="Century Gothic" panose="020B0502020202020204" pitchFamily="34" charset="0"/>
            </a:endParaRPr>
          </a:p>
        </p:txBody>
      </p:sp>
      <p:sp>
        <p:nvSpPr>
          <p:cNvPr id="2" name="1 Marcador de número de diapositiva"/>
          <p:cNvSpPr>
            <a:spLocks noGrp="1"/>
          </p:cNvSpPr>
          <p:nvPr>
            <p:ph type="sldNum" sz="quarter" idx="12"/>
          </p:nvPr>
        </p:nvSpPr>
        <p:spPr/>
        <p:txBody>
          <a:bodyPr/>
          <a:lstStyle/>
          <a:p>
            <a:fld id="{05E83AA4-A00D-4AA0-8FE8-B93C9F3EC141}" type="slidenum">
              <a:rPr lang="es-ES" altLang="es-MX" smtClean="0">
                <a:latin typeface="Century Gothic" panose="020B0502020202020204" pitchFamily="34" charset="0"/>
              </a:rPr>
              <a:pPr/>
              <a:t>128</a:t>
            </a:fld>
            <a:endParaRPr lang="es-ES" altLang="es-MX" dirty="0">
              <a:latin typeface="Century Gothic" panose="020B0502020202020204" pitchFamily="34" charset="0"/>
            </a:endParaRPr>
          </a:p>
        </p:txBody>
      </p:sp>
      <p:sp>
        <p:nvSpPr>
          <p:cNvPr id="7" name="1 Título"/>
          <p:cNvSpPr txBox="1">
            <a:spLocks/>
          </p:cNvSpPr>
          <p:nvPr/>
        </p:nvSpPr>
        <p:spPr bwMode="auto">
          <a:xfrm>
            <a:off x="260059" y="6412063"/>
            <a:ext cx="7407462" cy="315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normAutofit fontScale="97500"/>
          </a:bodyPr>
          <a:lstStyle>
            <a:lvl1pPr algn="l" defTabSz="457200" rtl="0" fontAlgn="base">
              <a:spcBef>
                <a:spcPct val="0"/>
              </a:spcBef>
              <a:spcAft>
                <a:spcPct val="0"/>
              </a:spcAft>
              <a:defRPr sz="3200" kern="1200">
                <a:solidFill>
                  <a:srgbClr val="CD0000"/>
                </a:solidFill>
                <a:latin typeface="Myriad Pro"/>
                <a:ea typeface="Myriad Pro"/>
                <a:cs typeface="Myriad Pro"/>
              </a:defRPr>
            </a:lvl1pPr>
            <a:lvl2pPr algn="l" defTabSz="457200" rtl="0" fontAlgn="base">
              <a:spcBef>
                <a:spcPct val="0"/>
              </a:spcBef>
              <a:spcAft>
                <a:spcPct val="0"/>
              </a:spcAft>
              <a:defRPr sz="3200">
                <a:solidFill>
                  <a:srgbClr val="CD0000"/>
                </a:solidFill>
                <a:latin typeface="Myriad Pro"/>
                <a:ea typeface="Myriad Pro"/>
                <a:cs typeface="Myriad Pro"/>
              </a:defRPr>
            </a:lvl2pPr>
            <a:lvl3pPr algn="l" defTabSz="457200" rtl="0" fontAlgn="base">
              <a:spcBef>
                <a:spcPct val="0"/>
              </a:spcBef>
              <a:spcAft>
                <a:spcPct val="0"/>
              </a:spcAft>
              <a:defRPr sz="3200">
                <a:solidFill>
                  <a:srgbClr val="CD0000"/>
                </a:solidFill>
                <a:latin typeface="Myriad Pro"/>
                <a:ea typeface="Myriad Pro"/>
                <a:cs typeface="Myriad Pro"/>
              </a:defRPr>
            </a:lvl3pPr>
            <a:lvl4pPr algn="l" defTabSz="457200" rtl="0" fontAlgn="base">
              <a:spcBef>
                <a:spcPct val="0"/>
              </a:spcBef>
              <a:spcAft>
                <a:spcPct val="0"/>
              </a:spcAft>
              <a:defRPr sz="3200">
                <a:solidFill>
                  <a:srgbClr val="CD0000"/>
                </a:solidFill>
                <a:latin typeface="Myriad Pro"/>
                <a:ea typeface="Myriad Pro"/>
                <a:cs typeface="Myriad Pro"/>
              </a:defRPr>
            </a:lvl4pPr>
            <a:lvl5pPr algn="l" defTabSz="457200" rtl="0" fontAlgn="base">
              <a:spcBef>
                <a:spcPct val="0"/>
              </a:spcBef>
              <a:spcAft>
                <a:spcPct val="0"/>
              </a:spcAft>
              <a:defRPr sz="3200">
                <a:solidFill>
                  <a:srgbClr val="CD0000"/>
                </a:solidFill>
                <a:latin typeface="Myriad Pro"/>
                <a:ea typeface="Myriad Pro"/>
                <a:cs typeface="Myriad Pro"/>
              </a:defRPr>
            </a:lvl5pPr>
            <a:lvl6pPr marL="457200" algn="l" defTabSz="457200" rtl="0" fontAlgn="base">
              <a:spcBef>
                <a:spcPct val="0"/>
              </a:spcBef>
              <a:spcAft>
                <a:spcPct val="0"/>
              </a:spcAft>
              <a:defRPr sz="3200">
                <a:solidFill>
                  <a:srgbClr val="CD0000"/>
                </a:solidFill>
                <a:latin typeface="Myriad Pro"/>
                <a:ea typeface="Myriad Pro"/>
                <a:cs typeface="Myriad Pro"/>
              </a:defRPr>
            </a:lvl6pPr>
            <a:lvl7pPr marL="914400" algn="l" defTabSz="457200" rtl="0" fontAlgn="base">
              <a:spcBef>
                <a:spcPct val="0"/>
              </a:spcBef>
              <a:spcAft>
                <a:spcPct val="0"/>
              </a:spcAft>
              <a:defRPr sz="3200">
                <a:solidFill>
                  <a:srgbClr val="CD0000"/>
                </a:solidFill>
                <a:latin typeface="Myriad Pro"/>
                <a:ea typeface="Myriad Pro"/>
                <a:cs typeface="Myriad Pro"/>
              </a:defRPr>
            </a:lvl7pPr>
            <a:lvl8pPr marL="1371600" algn="l" defTabSz="457200" rtl="0" fontAlgn="base">
              <a:spcBef>
                <a:spcPct val="0"/>
              </a:spcBef>
              <a:spcAft>
                <a:spcPct val="0"/>
              </a:spcAft>
              <a:defRPr sz="3200">
                <a:solidFill>
                  <a:srgbClr val="CD0000"/>
                </a:solidFill>
                <a:latin typeface="Myriad Pro"/>
                <a:ea typeface="Myriad Pro"/>
                <a:cs typeface="Myriad Pro"/>
              </a:defRPr>
            </a:lvl8pPr>
            <a:lvl9pPr marL="1828800" algn="l" defTabSz="457200" rtl="0" fontAlgn="base">
              <a:spcBef>
                <a:spcPct val="0"/>
              </a:spcBef>
              <a:spcAft>
                <a:spcPct val="0"/>
              </a:spcAft>
              <a:defRPr sz="3200">
                <a:solidFill>
                  <a:srgbClr val="CD0000"/>
                </a:solidFill>
                <a:latin typeface="Myriad Pro"/>
                <a:ea typeface="Myriad Pro"/>
                <a:cs typeface="Myriad Pro"/>
              </a:defRPr>
            </a:lvl9pPr>
          </a:lstStyle>
          <a:p>
            <a:r>
              <a:rPr lang="es-ES" sz="1000" dirty="0">
                <a:solidFill>
                  <a:schemeClr val="tx1"/>
                </a:solidFill>
                <a:latin typeface="Century Gothic" panose="020B0502020202020204" pitchFamily="34" charset="0"/>
              </a:rPr>
              <a:t>Fuente:</a:t>
            </a:r>
            <a:r>
              <a:rPr lang="es-MX" sz="1000" dirty="0">
                <a:solidFill>
                  <a:schemeClr val="tx1"/>
                </a:solidFill>
                <a:latin typeface="Century Gothic" panose="020B0502020202020204" pitchFamily="34" charset="0"/>
              </a:rPr>
              <a:t> Elaborado por la Gerencia Sr. de MFGI del Infonavit </a:t>
            </a:r>
            <a:r>
              <a:rPr lang="es-ES" sz="1000" dirty="0">
                <a:solidFill>
                  <a:schemeClr val="tx1"/>
                </a:solidFill>
                <a:latin typeface="Century Gothic" panose="020B0502020202020204" pitchFamily="34" charset="0"/>
              </a:rPr>
              <a:t> con datos al 31 de julio de 2017.</a:t>
            </a:r>
            <a:endParaRPr lang="es-MX" sz="1000" dirty="0">
              <a:solidFill>
                <a:schemeClr val="tx1"/>
              </a:solidFill>
              <a:latin typeface="Century Gothic" panose="020B0502020202020204" pitchFamily="34" charset="0"/>
            </a:endParaRPr>
          </a:p>
        </p:txBody>
      </p:sp>
    </p:spTree>
    <p:extLst>
      <p:ext uri="{BB962C8B-B14F-4D97-AF65-F5344CB8AC3E}">
        <p14:creationId xmlns:p14="http://schemas.microsoft.com/office/powerpoint/2010/main" val="1221892592"/>
      </p:ext>
    </p:extLst>
  </p:cSld>
  <p:clrMapOvr>
    <a:masterClrMapping/>
  </p:clrMapOvr>
  <p:timing>
    <p:tnLst>
      <p:par>
        <p:cTn id="1" dur="indefinite" restart="never" nodeType="tmRoot"/>
      </p:par>
    </p:tnLst>
  </p:timing>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3"/>
          <p:cNvSpPr>
            <a:spLocks noGrp="1"/>
          </p:cNvSpPr>
          <p:nvPr>
            <p:ph type="title"/>
          </p:nvPr>
        </p:nvSpPr>
        <p:spPr>
          <a:xfrm>
            <a:off x="457199" y="274638"/>
            <a:ext cx="7305675" cy="631825"/>
          </a:xfrm>
        </p:spPr>
        <p:txBody>
          <a:bodyPr/>
          <a:lstStyle/>
          <a:p>
            <a:r>
              <a:rPr lang="es-MX" sz="2000" b="1" dirty="0">
                <a:latin typeface="Century Gothic" panose="020B0502020202020204" pitchFamily="34" charset="0"/>
              </a:rPr>
              <a:t>Valuaciones Renta Variable</a:t>
            </a:r>
          </a:p>
        </p:txBody>
      </p:sp>
      <p:sp>
        <p:nvSpPr>
          <p:cNvPr id="2" name="1 Marcador de número de diapositiva"/>
          <p:cNvSpPr>
            <a:spLocks noGrp="1"/>
          </p:cNvSpPr>
          <p:nvPr>
            <p:ph type="sldNum" sz="quarter" idx="12"/>
          </p:nvPr>
        </p:nvSpPr>
        <p:spPr/>
        <p:txBody>
          <a:bodyPr/>
          <a:lstStyle/>
          <a:p>
            <a:fld id="{05E83AA4-A00D-4AA0-8FE8-B93C9F3EC141}" type="slidenum">
              <a:rPr lang="es-ES" altLang="es-MX" smtClean="0">
                <a:latin typeface="Century Gothic" panose="020B0502020202020204" pitchFamily="34" charset="0"/>
              </a:rPr>
              <a:pPr/>
              <a:t>129</a:t>
            </a:fld>
            <a:endParaRPr lang="es-ES" altLang="es-MX" dirty="0">
              <a:latin typeface="Century Gothic" panose="020B0502020202020204" pitchFamily="34" charset="0"/>
            </a:endParaRPr>
          </a:p>
        </p:txBody>
      </p:sp>
      <p:sp>
        <p:nvSpPr>
          <p:cNvPr id="7" name="1 Título"/>
          <p:cNvSpPr txBox="1">
            <a:spLocks/>
          </p:cNvSpPr>
          <p:nvPr/>
        </p:nvSpPr>
        <p:spPr bwMode="auto">
          <a:xfrm>
            <a:off x="260059" y="6412063"/>
            <a:ext cx="7407462" cy="315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normAutofit fontScale="97500"/>
          </a:bodyPr>
          <a:lstStyle>
            <a:lvl1pPr algn="l" defTabSz="457200" rtl="0" fontAlgn="base">
              <a:spcBef>
                <a:spcPct val="0"/>
              </a:spcBef>
              <a:spcAft>
                <a:spcPct val="0"/>
              </a:spcAft>
              <a:defRPr sz="3200" kern="1200">
                <a:solidFill>
                  <a:srgbClr val="CD0000"/>
                </a:solidFill>
                <a:latin typeface="Myriad Pro"/>
                <a:ea typeface="Myriad Pro"/>
                <a:cs typeface="Myriad Pro"/>
              </a:defRPr>
            </a:lvl1pPr>
            <a:lvl2pPr algn="l" defTabSz="457200" rtl="0" fontAlgn="base">
              <a:spcBef>
                <a:spcPct val="0"/>
              </a:spcBef>
              <a:spcAft>
                <a:spcPct val="0"/>
              </a:spcAft>
              <a:defRPr sz="3200">
                <a:solidFill>
                  <a:srgbClr val="CD0000"/>
                </a:solidFill>
                <a:latin typeface="Myriad Pro"/>
                <a:ea typeface="Myriad Pro"/>
                <a:cs typeface="Myriad Pro"/>
              </a:defRPr>
            </a:lvl2pPr>
            <a:lvl3pPr algn="l" defTabSz="457200" rtl="0" fontAlgn="base">
              <a:spcBef>
                <a:spcPct val="0"/>
              </a:spcBef>
              <a:spcAft>
                <a:spcPct val="0"/>
              </a:spcAft>
              <a:defRPr sz="3200">
                <a:solidFill>
                  <a:srgbClr val="CD0000"/>
                </a:solidFill>
                <a:latin typeface="Myriad Pro"/>
                <a:ea typeface="Myriad Pro"/>
                <a:cs typeface="Myriad Pro"/>
              </a:defRPr>
            </a:lvl3pPr>
            <a:lvl4pPr algn="l" defTabSz="457200" rtl="0" fontAlgn="base">
              <a:spcBef>
                <a:spcPct val="0"/>
              </a:spcBef>
              <a:spcAft>
                <a:spcPct val="0"/>
              </a:spcAft>
              <a:defRPr sz="3200">
                <a:solidFill>
                  <a:srgbClr val="CD0000"/>
                </a:solidFill>
                <a:latin typeface="Myriad Pro"/>
                <a:ea typeface="Myriad Pro"/>
                <a:cs typeface="Myriad Pro"/>
              </a:defRPr>
            </a:lvl4pPr>
            <a:lvl5pPr algn="l" defTabSz="457200" rtl="0" fontAlgn="base">
              <a:spcBef>
                <a:spcPct val="0"/>
              </a:spcBef>
              <a:spcAft>
                <a:spcPct val="0"/>
              </a:spcAft>
              <a:defRPr sz="3200">
                <a:solidFill>
                  <a:srgbClr val="CD0000"/>
                </a:solidFill>
                <a:latin typeface="Myriad Pro"/>
                <a:ea typeface="Myriad Pro"/>
                <a:cs typeface="Myriad Pro"/>
              </a:defRPr>
            </a:lvl5pPr>
            <a:lvl6pPr marL="457200" algn="l" defTabSz="457200" rtl="0" fontAlgn="base">
              <a:spcBef>
                <a:spcPct val="0"/>
              </a:spcBef>
              <a:spcAft>
                <a:spcPct val="0"/>
              </a:spcAft>
              <a:defRPr sz="3200">
                <a:solidFill>
                  <a:srgbClr val="CD0000"/>
                </a:solidFill>
                <a:latin typeface="Myriad Pro"/>
                <a:ea typeface="Myriad Pro"/>
                <a:cs typeface="Myriad Pro"/>
              </a:defRPr>
            </a:lvl6pPr>
            <a:lvl7pPr marL="914400" algn="l" defTabSz="457200" rtl="0" fontAlgn="base">
              <a:spcBef>
                <a:spcPct val="0"/>
              </a:spcBef>
              <a:spcAft>
                <a:spcPct val="0"/>
              </a:spcAft>
              <a:defRPr sz="3200">
                <a:solidFill>
                  <a:srgbClr val="CD0000"/>
                </a:solidFill>
                <a:latin typeface="Myriad Pro"/>
                <a:ea typeface="Myriad Pro"/>
                <a:cs typeface="Myriad Pro"/>
              </a:defRPr>
            </a:lvl7pPr>
            <a:lvl8pPr marL="1371600" algn="l" defTabSz="457200" rtl="0" fontAlgn="base">
              <a:spcBef>
                <a:spcPct val="0"/>
              </a:spcBef>
              <a:spcAft>
                <a:spcPct val="0"/>
              </a:spcAft>
              <a:defRPr sz="3200">
                <a:solidFill>
                  <a:srgbClr val="CD0000"/>
                </a:solidFill>
                <a:latin typeface="Myriad Pro"/>
                <a:ea typeface="Myriad Pro"/>
                <a:cs typeface="Myriad Pro"/>
              </a:defRPr>
            </a:lvl8pPr>
            <a:lvl9pPr marL="1828800" algn="l" defTabSz="457200" rtl="0" fontAlgn="base">
              <a:spcBef>
                <a:spcPct val="0"/>
              </a:spcBef>
              <a:spcAft>
                <a:spcPct val="0"/>
              </a:spcAft>
              <a:defRPr sz="3200">
                <a:solidFill>
                  <a:srgbClr val="CD0000"/>
                </a:solidFill>
                <a:latin typeface="Myriad Pro"/>
                <a:ea typeface="Myriad Pro"/>
                <a:cs typeface="Myriad Pro"/>
              </a:defRPr>
            </a:lvl9pPr>
          </a:lstStyle>
          <a:p>
            <a:r>
              <a:rPr lang="es-ES" sz="1000" dirty="0">
                <a:solidFill>
                  <a:schemeClr val="tx1"/>
                </a:solidFill>
                <a:latin typeface="Century Gothic" panose="020B0502020202020204" pitchFamily="34" charset="0"/>
              </a:rPr>
              <a:t>Fuente:</a:t>
            </a:r>
            <a:r>
              <a:rPr lang="es-MX" sz="1000" dirty="0">
                <a:solidFill>
                  <a:schemeClr val="tx1"/>
                </a:solidFill>
                <a:latin typeface="Century Gothic" panose="020B0502020202020204" pitchFamily="34" charset="0"/>
              </a:rPr>
              <a:t> Elaborado por la Gerencia Sr. de MFGI del Infonavit </a:t>
            </a:r>
            <a:r>
              <a:rPr lang="es-ES" sz="1000" dirty="0">
                <a:solidFill>
                  <a:schemeClr val="tx1"/>
                </a:solidFill>
                <a:latin typeface="Century Gothic" panose="020B0502020202020204" pitchFamily="34" charset="0"/>
              </a:rPr>
              <a:t> con datos al 31 de julio de 2017.</a:t>
            </a:r>
            <a:endParaRPr lang="es-MX" sz="1000" dirty="0">
              <a:solidFill>
                <a:schemeClr val="tx1"/>
              </a:solidFill>
              <a:latin typeface="Century Gothic" panose="020B0502020202020204" pitchFamily="34" charset="0"/>
            </a:endParaRPr>
          </a:p>
        </p:txBody>
      </p:sp>
      <p:graphicFrame>
        <p:nvGraphicFramePr>
          <p:cNvPr id="8" name="Gráfico 7">
            <a:extLst>
              <a:ext uri="{FF2B5EF4-FFF2-40B4-BE49-F238E27FC236}">
                <a16:creationId xmlns="" xmlns:a16="http://schemas.microsoft.com/office/drawing/2014/main" id="{6BE99002-2A73-4740-97EF-270752CB3517}"/>
              </a:ext>
            </a:extLst>
          </p:cNvPr>
          <p:cNvGraphicFramePr>
            <a:graphicFrameLocks/>
          </p:cNvGraphicFramePr>
          <p:nvPr>
            <p:extLst>
              <p:ext uri="{D42A27DB-BD31-4B8C-83A1-F6EECF244321}">
                <p14:modId xmlns:p14="http://schemas.microsoft.com/office/powerpoint/2010/main" val="3903514540"/>
              </p:ext>
            </p:extLst>
          </p:nvPr>
        </p:nvGraphicFramePr>
        <p:xfrm>
          <a:off x="160483" y="1795244"/>
          <a:ext cx="4336016" cy="1988191"/>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9" name="Gráfico 8">
            <a:extLst>
              <a:ext uri="{FF2B5EF4-FFF2-40B4-BE49-F238E27FC236}">
                <a16:creationId xmlns="" xmlns:a16="http://schemas.microsoft.com/office/drawing/2014/main" id="{48A41DE5-EE7B-4E36-8D5D-45C15DECAE8A}"/>
              </a:ext>
            </a:extLst>
          </p:cNvPr>
          <p:cNvGraphicFramePr>
            <a:graphicFrameLocks/>
          </p:cNvGraphicFramePr>
          <p:nvPr>
            <p:extLst>
              <p:ext uri="{D42A27DB-BD31-4B8C-83A1-F6EECF244321}">
                <p14:modId xmlns:p14="http://schemas.microsoft.com/office/powerpoint/2010/main" val="1822482989"/>
              </p:ext>
            </p:extLst>
          </p:nvPr>
        </p:nvGraphicFramePr>
        <p:xfrm>
          <a:off x="4563612" y="1679599"/>
          <a:ext cx="4303552" cy="2166216"/>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10" name="Gráfico 9">
            <a:extLst>
              <a:ext uri="{FF2B5EF4-FFF2-40B4-BE49-F238E27FC236}">
                <a16:creationId xmlns="" xmlns:a16="http://schemas.microsoft.com/office/drawing/2014/main" id="{6EA69630-2DF6-4FD9-8D07-107014AB3426}"/>
              </a:ext>
            </a:extLst>
          </p:cNvPr>
          <p:cNvGraphicFramePr>
            <a:graphicFrameLocks/>
          </p:cNvGraphicFramePr>
          <p:nvPr>
            <p:extLst>
              <p:ext uri="{D42A27DB-BD31-4B8C-83A1-F6EECF244321}">
                <p14:modId xmlns:p14="http://schemas.microsoft.com/office/powerpoint/2010/main" val="2159776531"/>
              </p:ext>
            </p:extLst>
          </p:nvPr>
        </p:nvGraphicFramePr>
        <p:xfrm>
          <a:off x="192946" y="3976382"/>
          <a:ext cx="4303553" cy="2023544"/>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11" name="Gráfico 10">
            <a:extLst>
              <a:ext uri="{FF2B5EF4-FFF2-40B4-BE49-F238E27FC236}">
                <a16:creationId xmlns="" xmlns:a16="http://schemas.microsoft.com/office/drawing/2014/main" id="{C7A04A99-F7A9-4ADC-9FB1-3EADA6A13C2F}"/>
              </a:ext>
            </a:extLst>
          </p:cNvPr>
          <p:cNvGraphicFramePr>
            <a:graphicFrameLocks/>
          </p:cNvGraphicFramePr>
          <p:nvPr>
            <p:extLst>
              <p:ext uri="{D42A27DB-BD31-4B8C-83A1-F6EECF244321}">
                <p14:modId xmlns:p14="http://schemas.microsoft.com/office/powerpoint/2010/main" val="656385702"/>
              </p:ext>
            </p:extLst>
          </p:nvPr>
        </p:nvGraphicFramePr>
        <p:xfrm>
          <a:off x="4563612" y="3976383"/>
          <a:ext cx="4303552" cy="2023543"/>
        </p:xfrm>
        <a:graphic>
          <a:graphicData uri="http://schemas.openxmlformats.org/drawingml/2006/chart">
            <c:chart xmlns:c="http://schemas.openxmlformats.org/drawingml/2006/chart" xmlns:r="http://schemas.openxmlformats.org/officeDocument/2006/relationships" r:id="rId5"/>
          </a:graphicData>
        </a:graphic>
      </p:graphicFrame>
    </p:spTree>
    <p:extLst>
      <p:ext uri="{BB962C8B-B14F-4D97-AF65-F5344CB8AC3E}">
        <p14:creationId xmlns:p14="http://schemas.microsoft.com/office/powerpoint/2010/main" val="2438394504"/>
      </p:ext>
    </p:extLst>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Título 1"/>
          <p:cNvSpPr>
            <a:spLocks noGrp="1"/>
          </p:cNvSpPr>
          <p:nvPr>
            <p:ph type="ctrTitle"/>
          </p:nvPr>
        </p:nvSpPr>
        <p:spPr>
          <a:xfrm>
            <a:off x="2366963" y="3090913"/>
            <a:ext cx="5726112" cy="711200"/>
          </a:xfrm>
        </p:spPr>
        <p:txBody>
          <a:bodyPr/>
          <a:lstStyle/>
          <a:p>
            <a:r>
              <a:rPr lang="es-MX" altLang="es-MX" sz="2400" b="1" dirty="0">
                <a:latin typeface="Century Gothic" panose="020B0502020202020204" pitchFamily="34" charset="0"/>
              </a:rPr>
              <a:t>ANEXOS</a:t>
            </a:r>
          </a:p>
        </p:txBody>
      </p:sp>
      <p:sp>
        <p:nvSpPr>
          <p:cNvPr id="3" name="Subtítulo 2"/>
          <p:cNvSpPr>
            <a:spLocks noGrp="1"/>
          </p:cNvSpPr>
          <p:nvPr>
            <p:ph type="subTitle" idx="1"/>
          </p:nvPr>
        </p:nvSpPr>
        <p:spPr>
          <a:xfrm>
            <a:off x="2262188" y="3645903"/>
            <a:ext cx="6253162" cy="560387"/>
          </a:xfrm>
        </p:spPr>
        <p:txBody>
          <a:bodyPr rtlCol="0">
            <a:normAutofit/>
          </a:bodyPr>
          <a:lstStyle/>
          <a:p>
            <a:pPr fontAlgn="auto">
              <a:spcAft>
                <a:spcPts val="0"/>
              </a:spcAft>
              <a:defRPr/>
            </a:pPr>
            <a:r>
              <a:rPr lang="es-MX" dirty="0">
                <a:latin typeface="Century Gothic" panose="020B0502020202020204" pitchFamily="34" charset="0"/>
              </a:rPr>
              <a:t>Informe sobre la inversión en </a:t>
            </a:r>
            <a:r>
              <a:rPr lang="es-MX" dirty="0" smtClean="0">
                <a:latin typeface="Century Gothic" panose="020B0502020202020204" pitchFamily="34" charset="0"/>
              </a:rPr>
              <a:t>CKD´s</a:t>
            </a:r>
            <a:endParaRPr lang="es-ES" dirty="0">
              <a:latin typeface="Century Gothic" panose="020B0502020202020204" pitchFamily="34" charset="0"/>
            </a:endParaRPr>
          </a:p>
        </p:txBody>
      </p:sp>
    </p:spTree>
    <p:extLst>
      <p:ext uri="{BB962C8B-B14F-4D97-AF65-F5344CB8AC3E}">
        <p14:creationId xmlns:p14="http://schemas.microsoft.com/office/powerpoint/2010/main" val="2090997123"/>
      </p:ext>
    </p:extLst>
  </p:cSld>
  <p:clrMapOvr>
    <a:masterClrMapping/>
  </p:clrMapOvr>
  <p:timing>
    <p:tnLst>
      <p:par>
        <p:cTn id="1" dur="indefinite" restart="never" nodeType="tmRoot"/>
      </p:par>
    </p:tnLst>
  </p:timing>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3" name="Gráfico 12"/>
          <p:cNvGraphicFramePr>
            <a:graphicFrameLocks noGrp="1"/>
          </p:cNvGraphicFramePr>
          <p:nvPr>
            <p:extLst/>
          </p:nvPr>
        </p:nvGraphicFramePr>
        <p:xfrm>
          <a:off x="529200" y="1274400"/>
          <a:ext cx="6613200" cy="4561200"/>
        </p:xfrm>
        <a:graphic>
          <a:graphicData uri="http://schemas.openxmlformats.org/drawingml/2006/chart">
            <c:chart xmlns:c="http://schemas.openxmlformats.org/drawingml/2006/chart" xmlns:r="http://schemas.openxmlformats.org/officeDocument/2006/relationships" r:id="rId2"/>
          </a:graphicData>
        </a:graphic>
      </p:graphicFrame>
      <p:sp>
        <p:nvSpPr>
          <p:cNvPr id="2" name="Título 1"/>
          <p:cNvSpPr>
            <a:spLocks noGrp="1"/>
          </p:cNvSpPr>
          <p:nvPr>
            <p:ph type="title"/>
          </p:nvPr>
        </p:nvSpPr>
        <p:spPr>
          <a:xfrm>
            <a:off x="457199" y="274638"/>
            <a:ext cx="5984789" cy="631825"/>
          </a:xfrm>
        </p:spPr>
        <p:txBody>
          <a:bodyPr/>
          <a:lstStyle/>
          <a:p>
            <a:r>
              <a:rPr lang="es-MX" sz="2000" b="1" dirty="0">
                <a:latin typeface="Century Gothic" panose="020B0502020202020204" pitchFamily="34" charset="0"/>
              </a:rPr>
              <a:t>Índices sectoriales y total de </a:t>
            </a:r>
            <a:r>
              <a:rPr lang="es-MX" sz="2000" b="1" dirty="0" err="1">
                <a:latin typeface="Century Gothic" panose="020B0502020202020204" pitchFamily="34" charset="0"/>
              </a:rPr>
              <a:t>CKD’s</a:t>
            </a:r>
            <a:r>
              <a:rPr lang="es-MX" sz="2000" b="1" dirty="0" smtClean="0">
                <a:latin typeface="Century Gothic" panose="020B0502020202020204" pitchFamily="34" charset="0"/>
              </a:rPr>
              <a:t/>
            </a:r>
            <a:br>
              <a:rPr lang="es-MX" sz="2000" b="1" dirty="0" smtClean="0">
                <a:latin typeface="Century Gothic" panose="020B0502020202020204" pitchFamily="34" charset="0"/>
              </a:rPr>
            </a:br>
            <a:r>
              <a:rPr lang="es-MX" sz="1600" b="1" dirty="0">
                <a:latin typeface="Century Gothic" panose="020B0502020202020204" pitchFamily="34" charset="0"/>
              </a:rPr>
              <a:t>(</a:t>
            </a:r>
            <a:r>
              <a:rPr lang="es-MX" sz="1600" b="1" dirty="0" smtClean="0">
                <a:latin typeface="Century Gothic" panose="020B0502020202020204" pitchFamily="34" charset="0"/>
              </a:rPr>
              <a:t>desde </a:t>
            </a:r>
            <a:r>
              <a:rPr lang="es-MX" sz="1600" b="1" dirty="0">
                <a:latin typeface="Century Gothic" panose="020B0502020202020204" pitchFamily="34" charset="0"/>
              </a:rPr>
              <a:t>fecha de emisión </a:t>
            </a:r>
            <a:r>
              <a:rPr lang="es-MX" sz="1600" b="1" dirty="0" smtClean="0">
                <a:latin typeface="Century Gothic" panose="020B0502020202020204" pitchFamily="34" charset="0"/>
              </a:rPr>
              <a:t>hasta el 31-jul-2017)</a:t>
            </a:r>
            <a:endParaRPr lang="es-MX" sz="1600" b="1" dirty="0">
              <a:latin typeface="Century Gothic" panose="020B0502020202020204" pitchFamily="34" charset="0"/>
            </a:endParaRPr>
          </a:p>
        </p:txBody>
      </p:sp>
      <p:sp>
        <p:nvSpPr>
          <p:cNvPr id="4" name="Marcador de número de diapositiva 3"/>
          <p:cNvSpPr>
            <a:spLocks noGrp="1"/>
          </p:cNvSpPr>
          <p:nvPr>
            <p:ph type="sldNum" sz="quarter" idx="12"/>
          </p:nvPr>
        </p:nvSpPr>
        <p:spPr/>
        <p:txBody>
          <a:bodyPr vert="horz" wrap="square" lIns="91440" tIns="45720" rIns="91440" bIns="45720" numCol="1" anchor="ctr" anchorCtr="0" compatLnSpc="1">
            <a:prstTxWarp prst="textNoShape">
              <a:avLst/>
            </a:prstTxWarp>
          </a:bodyPr>
          <a:lstStyle/>
          <a:p>
            <a:fld id="{05E83AA4-A00D-4AA0-8FE8-B93C9F3EC141}" type="slidenum">
              <a:rPr lang="es-ES" altLang="es-MX">
                <a:latin typeface="Century Gothic" panose="020B0502020202020204" pitchFamily="34" charset="0"/>
              </a:rPr>
              <a:pPr/>
              <a:t>131</a:t>
            </a:fld>
            <a:endParaRPr lang="es-ES" altLang="es-MX" dirty="0">
              <a:latin typeface="Century Gothic" panose="020B0502020202020204" pitchFamily="34" charset="0"/>
            </a:endParaRPr>
          </a:p>
        </p:txBody>
      </p:sp>
      <p:sp>
        <p:nvSpPr>
          <p:cNvPr id="8" name="2 Marcador de contenido"/>
          <p:cNvSpPr txBox="1">
            <a:spLocks/>
          </p:cNvSpPr>
          <p:nvPr/>
        </p:nvSpPr>
        <p:spPr>
          <a:xfrm>
            <a:off x="201245" y="6524915"/>
            <a:ext cx="3711356" cy="196560"/>
          </a:xfrm>
          <a:prstGeom prst="rect">
            <a:avLst/>
          </a:prstGeom>
        </p:spPr>
        <p:txBody>
          <a:bodyPr vert="horz" lIns="91440" tIns="45720" rIns="91440" bIns="45720" rtlCol="0">
            <a:noAutofit/>
          </a:bodyPr>
          <a:lstStyle>
            <a:lvl1pPr marL="342900" indent="-342900" algn="l" defTabSz="457200" rtl="0" eaLnBrk="1" latinLnBrk="0" hangingPunct="1">
              <a:spcBef>
                <a:spcPct val="20000"/>
              </a:spcBef>
              <a:buFont typeface="Arial"/>
              <a:buChar char="•"/>
              <a:defRPr sz="2800" b="0" i="0" kern="1200">
                <a:solidFill>
                  <a:schemeClr val="tx1"/>
                </a:solidFill>
                <a:latin typeface="Myriad Pro Light"/>
                <a:ea typeface="+mn-ea"/>
                <a:cs typeface="Myriad Pro Light"/>
              </a:defRPr>
            </a:lvl1pPr>
            <a:lvl2pPr marL="742950" indent="-285750" algn="l" defTabSz="457200" rtl="0" eaLnBrk="1" latinLnBrk="0" hangingPunct="1">
              <a:spcBef>
                <a:spcPct val="20000"/>
              </a:spcBef>
              <a:buFont typeface="Arial"/>
              <a:buChar char="–"/>
              <a:defRPr sz="2400" b="0" i="0" kern="1200">
                <a:solidFill>
                  <a:schemeClr val="tx1"/>
                </a:solidFill>
                <a:latin typeface="Myriad Pro Light"/>
                <a:ea typeface="+mn-ea"/>
                <a:cs typeface="Myriad Pro Light"/>
              </a:defRPr>
            </a:lvl2pPr>
            <a:lvl3pPr marL="1143000" indent="-228600" algn="l" defTabSz="457200" rtl="0" eaLnBrk="1" latinLnBrk="0" hangingPunct="1">
              <a:spcBef>
                <a:spcPct val="20000"/>
              </a:spcBef>
              <a:buFont typeface="Arial"/>
              <a:buChar char="•"/>
              <a:defRPr sz="2000" b="0" i="0" kern="1200">
                <a:solidFill>
                  <a:schemeClr val="tx1"/>
                </a:solidFill>
                <a:latin typeface="Myriad Pro Light"/>
                <a:ea typeface="+mn-ea"/>
                <a:cs typeface="Myriad Pro Light"/>
              </a:defRPr>
            </a:lvl3pPr>
            <a:lvl4pPr marL="1600200" indent="-228600" algn="l" defTabSz="457200" rtl="0" eaLnBrk="1" latinLnBrk="0" hangingPunct="1">
              <a:spcBef>
                <a:spcPct val="20000"/>
              </a:spcBef>
              <a:buFont typeface="Arial"/>
              <a:buChar char="–"/>
              <a:defRPr sz="1800" b="0" i="0" kern="1200">
                <a:solidFill>
                  <a:schemeClr val="tx1"/>
                </a:solidFill>
                <a:latin typeface="Myriad Pro Light"/>
                <a:ea typeface="+mn-ea"/>
                <a:cs typeface="Myriad Pro Light"/>
              </a:defRPr>
            </a:lvl4pPr>
            <a:lvl5pPr marL="2057400" indent="-228600" algn="l" defTabSz="457200" rtl="0" eaLnBrk="1" latinLnBrk="0" hangingPunct="1">
              <a:spcBef>
                <a:spcPct val="20000"/>
              </a:spcBef>
              <a:buFont typeface="Arial"/>
              <a:buChar char="»"/>
              <a:defRPr sz="1800" b="0" i="0" kern="1200">
                <a:solidFill>
                  <a:schemeClr val="tx1"/>
                </a:solidFill>
                <a:latin typeface="Myriad Pro Light"/>
                <a:ea typeface="+mn-ea"/>
                <a:cs typeface="Myriad Pro Light"/>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spcBef>
                <a:spcPts val="0"/>
              </a:spcBef>
              <a:spcAft>
                <a:spcPts val="600"/>
              </a:spcAft>
              <a:buClr>
                <a:srgbClr val="CD0000"/>
              </a:buClr>
              <a:buSzPct val="110000"/>
              <a:buNone/>
            </a:pPr>
            <a:r>
              <a:rPr lang="es-MX" sz="900" dirty="0" smtClean="0">
                <a:latin typeface="Century Gothic" panose="020B0502020202020204" pitchFamily="34" charset="0"/>
              </a:rPr>
              <a:t>Fuente: INFONAVIT con datos de PiP</a:t>
            </a:r>
          </a:p>
        </p:txBody>
      </p:sp>
      <p:sp>
        <p:nvSpPr>
          <p:cNvPr id="10" name="CuadroTexto 9"/>
          <p:cNvSpPr txBox="1"/>
          <p:nvPr/>
        </p:nvSpPr>
        <p:spPr>
          <a:xfrm>
            <a:off x="6956277" y="2149848"/>
            <a:ext cx="598241" cy="307777"/>
          </a:xfrm>
          <a:prstGeom prst="rect">
            <a:avLst/>
          </a:prstGeom>
          <a:noFill/>
        </p:spPr>
        <p:txBody>
          <a:bodyPr wrap="none" rtlCol="0">
            <a:spAutoFit/>
          </a:bodyPr>
          <a:lstStyle/>
          <a:p>
            <a:r>
              <a:rPr lang="es-MX" sz="1400" b="1" dirty="0" smtClean="0">
                <a:latin typeface="Century Gothic" panose="020B0502020202020204" pitchFamily="34" charset="0"/>
              </a:rPr>
              <a:t>Total</a:t>
            </a:r>
            <a:endParaRPr lang="es-MX" sz="1400" b="1" dirty="0">
              <a:latin typeface="Century Gothic" panose="020B0502020202020204" pitchFamily="34" charset="0"/>
            </a:endParaRPr>
          </a:p>
        </p:txBody>
      </p:sp>
      <p:sp>
        <p:nvSpPr>
          <p:cNvPr id="11" name="CuadroTexto 10"/>
          <p:cNvSpPr txBox="1"/>
          <p:nvPr/>
        </p:nvSpPr>
        <p:spPr>
          <a:xfrm>
            <a:off x="6947991" y="2614730"/>
            <a:ext cx="1435008" cy="307777"/>
          </a:xfrm>
          <a:prstGeom prst="rect">
            <a:avLst/>
          </a:prstGeom>
          <a:noFill/>
        </p:spPr>
        <p:txBody>
          <a:bodyPr wrap="none" rtlCol="0">
            <a:spAutoFit/>
          </a:bodyPr>
          <a:lstStyle/>
          <a:p>
            <a:r>
              <a:rPr lang="es-MX" sz="1400" b="1" dirty="0" smtClean="0">
                <a:solidFill>
                  <a:srgbClr val="C00000"/>
                </a:solidFill>
                <a:latin typeface="Century Gothic" panose="020B0502020202020204" pitchFamily="34" charset="0"/>
              </a:rPr>
              <a:t>Infraestructura</a:t>
            </a:r>
            <a:endParaRPr lang="es-MX" sz="1400" b="1" dirty="0">
              <a:solidFill>
                <a:srgbClr val="C00000"/>
              </a:solidFill>
              <a:latin typeface="Century Gothic" panose="020B0502020202020204" pitchFamily="34" charset="0"/>
            </a:endParaRPr>
          </a:p>
        </p:txBody>
      </p:sp>
      <p:sp>
        <p:nvSpPr>
          <p:cNvPr id="12" name="CuadroTexto 11"/>
          <p:cNvSpPr txBox="1"/>
          <p:nvPr/>
        </p:nvSpPr>
        <p:spPr>
          <a:xfrm>
            <a:off x="6962318" y="3117399"/>
            <a:ext cx="1401346" cy="307777"/>
          </a:xfrm>
          <a:prstGeom prst="rect">
            <a:avLst/>
          </a:prstGeom>
          <a:noFill/>
        </p:spPr>
        <p:txBody>
          <a:bodyPr wrap="none" rtlCol="0">
            <a:spAutoFit/>
          </a:bodyPr>
          <a:lstStyle/>
          <a:p>
            <a:r>
              <a:rPr lang="es-MX" sz="1400" b="1" dirty="0" smtClean="0">
                <a:solidFill>
                  <a:srgbClr val="0070C0"/>
                </a:solidFill>
                <a:latin typeface="Century Gothic" panose="020B0502020202020204" pitchFamily="34" charset="0"/>
              </a:rPr>
              <a:t>Agropecuario</a:t>
            </a:r>
            <a:endParaRPr lang="es-MX" sz="1400" b="1" dirty="0">
              <a:solidFill>
                <a:srgbClr val="0070C0"/>
              </a:solidFill>
              <a:latin typeface="Century Gothic" panose="020B0502020202020204" pitchFamily="34" charset="0"/>
            </a:endParaRPr>
          </a:p>
        </p:txBody>
      </p:sp>
      <p:sp>
        <p:nvSpPr>
          <p:cNvPr id="14" name="CuadroTexto 13"/>
          <p:cNvSpPr txBox="1"/>
          <p:nvPr/>
        </p:nvSpPr>
        <p:spPr>
          <a:xfrm>
            <a:off x="6973369" y="3403561"/>
            <a:ext cx="1327608" cy="307777"/>
          </a:xfrm>
          <a:prstGeom prst="rect">
            <a:avLst/>
          </a:prstGeom>
          <a:noFill/>
        </p:spPr>
        <p:txBody>
          <a:bodyPr wrap="none" rtlCol="0">
            <a:spAutoFit/>
          </a:bodyPr>
          <a:lstStyle/>
          <a:p>
            <a:r>
              <a:rPr lang="es-MX" sz="1400" b="1" dirty="0" smtClean="0">
                <a:solidFill>
                  <a:srgbClr val="7030A0"/>
                </a:solidFill>
                <a:latin typeface="Century Gothic" panose="020B0502020202020204" pitchFamily="34" charset="0"/>
              </a:rPr>
              <a:t>Bienes raíces</a:t>
            </a:r>
            <a:endParaRPr lang="es-MX" sz="1400" b="1" dirty="0">
              <a:solidFill>
                <a:srgbClr val="7030A0"/>
              </a:solidFill>
              <a:latin typeface="Century Gothic" panose="020B0502020202020204" pitchFamily="34" charset="0"/>
            </a:endParaRPr>
          </a:p>
        </p:txBody>
      </p:sp>
      <p:sp>
        <p:nvSpPr>
          <p:cNvPr id="15" name="CuadroTexto 14"/>
          <p:cNvSpPr txBox="1"/>
          <p:nvPr/>
        </p:nvSpPr>
        <p:spPr>
          <a:xfrm>
            <a:off x="6956425" y="3253977"/>
            <a:ext cx="1745991" cy="307777"/>
          </a:xfrm>
          <a:prstGeom prst="rect">
            <a:avLst/>
          </a:prstGeom>
          <a:noFill/>
        </p:spPr>
        <p:txBody>
          <a:bodyPr wrap="none" rtlCol="0">
            <a:spAutoFit/>
          </a:bodyPr>
          <a:lstStyle/>
          <a:p>
            <a:r>
              <a:rPr lang="es-MX" sz="1400" b="1" dirty="0" err="1" smtClean="0">
                <a:solidFill>
                  <a:srgbClr val="00B050"/>
                </a:solidFill>
                <a:latin typeface="Century Gothic" panose="020B0502020202020204" pitchFamily="34" charset="0"/>
              </a:rPr>
              <a:t>Mezzanine</a:t>
            </a:r>
            <a:r>
              <a:rPr lang="es-MX" sz="1400" b="1" dirty="0" smtClean="0">
                <a:solidFill>
                  <a:srgbClr val="00B050"/>
                </a:solidFill>
                <a:latin typeface="Century Gothic" panose="020B0502020202020204" pitchFamily="34" charset="0"/>
              </a:rPr>
              <a:t> y otros</a:t>
            </a:r>
            <a:endParaRPr lang="es-MX" sz="1400" b="1" dirty="0">
              <a:solidFill>
                <a:srgbClr val="00B050"/>
              </a:solidFill>
              <a:latin typeface="Century Gothic" panose="020B0502020202020204" pitchFamily="34" charset="0"/>
            </a:endParaRPr>
          </a:p>
        </p:txBody>
      </p:sp>
      <p:sp>
        <p:nvSpPr>
          <p:cNvPr id="16" name="CuadroTexto 15"/>
          <p:cNvSpPr txBox="1"/>
          <p:nvPr/>
        </p:nvSpPr>
        <p:spPr>
          <a:xfrm>
            <a:off x="6945166" y="3737962"/>
            <a:ext cx="1544012" cy="307777"/>
          </a:xfrm>
          <a:prstGeom prst="rect">
            <a:avLst/>
          </a:prstGeom>
          <a:noFill/>
        </p:spPr>
        <p:txBody>
          <a:bodyPr wrap="none" rtlCol="0">
            <a:spAutoFit/>
          </a:bodyPr>
          <a:lstStyle/>
          <a:p>
            <a:r>
              <a:rPr lang="es-MX" sz="1400" b="1" dirty="0" smtClean="0">
                <a:solidFill>
                  <a:schemeClr val="bg1">
                    <a:lumMod val="50000"/>
                  </a:schemeClr>
                </a:solidFill>
                <a:latin typeface="Century Gothic" panose="020B0502020202020204" pitchFamily="34" charset="0"/>
              </a:rPr>
              <a:t>Capital privado</a:t>
            </a:r>
            <a:endParaRPr lang="es-MX" sz="1400" b="1" dirty="0">
              <a:solidFill>
                <a:schemeClr val="bg1">
                  <a:lumMod val="50000"/>
                </a:schemeClr>
              </a:solidFill>
              <a:latin typeface="Century Gothic" panose="020B0502020202020204" pitchFamily="34" charset="0"/>
            </a:endParaRPr>
          </a:p>
        </p:txBody>
      </p:sp>
      <p:sp>
        <p:nvSpPr>
          <p:cNvPr id="17" name="CuadroTexto 16"/>
          <p:cNvSpPr txBox="1"/>
          <p:nvPr/>
        </p:nvSpPr>
        <p:spPr>
          <a:xfrm>
            <a:off x="6956277" y="4686852"/>
            <a:ext cx="838691" cy="307777"/>
          </a:xfrm>
          <a:prstGeom prst="rect">
            <a:avLst/>
          </a:prstGeom>
          <a:noFill/>
        </p:spPr>
        <p:txBody>
          <a:bodyPr wrap="none" rtlCol="0">
            <a:spAutoFit/>
          </a:bodyPr>
          <a:lstStyle/>
          <a:p>
            <a:r>
              <a:rPr lang="es-MX" sz="1400" b="1" dirty="0" smtClean="0">
                <a:solidFill>
                  <a:srgbClr val="FFCC66"/>
                </a:solidFill>
                <a:latin typeface="Century Gothic" panose="020B0502020202020204" pitchFamily="34" charset="0"/>
              </a:rPr>
              <a:t>Energía</a:t>
            </a:r>
            <a:endParaRPr lang="es-MX" sz="1400" b="1" dirty="0">
              <a:solidFill>
                <a:srgbClr val="FFCC66"/>
              </a:solidFill>
              <a:latin typeface="Century Gothic" panose="020B0502020202020204" pitchFamily="34" charset="0"/>
            </a:endParaRPr>
          </a:p>
        </p:txBody>
      </p:sp>
    </p:spTree>
    <p:extLst>
      <p:ext uri="{BB962C8B-B14F-4D97-AF65-F5344CB8AC3E}">
        <p14:creationId xmlns:p14="http://schemas.microsoft.com/office/powerpoint/2010/main" val="334482569"/>
      </p:ext>
    </p:extLst>
  </p:cSld>
  <p:clrMapOvr>
    <a:masterClrMapping/>
  </p:clrMapOvr>
  <p:timing>
    <p:tnLst>
      <p:par>
        <p:cTn id="1" dur="indefinite" restart="never" nodeType="tmRoot"/>
      </p:par>
    </p:tnLst>
  </p:timing>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457200" y="274638"/>
            <a:ext cx="5086866" cy="631825"/>
          </a:xfrm>
        </p:spPr>
        <p:txBody>
          <a:bodyPr/>
          <a:lstStyle/>
          <a:p>
            <a:r>
              <a:rPr lang="es-MX" sz="2000" b="1" dirty="0" err="1" smtClean="0">
                <a:latin typeface="Century Gothic" panose="020B0502020202020204" pitchFamily="34" charset="0"/>
              </a:rPr>
              <a:t>TIR’s</a:t>
            </a:r>
            <a:r>
              <a:rPr lang="es-MX" sz="2000" b="1" dirty="0" smtClean="0">
                <a:latin typeface="Century Gothic" panose="020B0502020202020204" pitchFamily="34" charset="0"/>
              </a:rPr>
              <a:t> por sectores y total</a:t>
            </a:r>
            <a:br>
              <a:rPr lang="es-MX" sz="2000" b="1" dirty="0" smtClean="0">
                <a:latin typeface="Century Gothic" panose="020B0502020202020204" pitchFamily="34" charset="0"/>
              </a:rPr>
            </a:br>
            <a:r>
              <a:rPr lang="es-MX" sz="1600" b="1" dirty="0" smtClean="0">
                <a:latin typeface="Century Gothic" panose="020B0502020202020204" pitchFamily="34" charset="0"/>
              </a:rPr>
              <a:t>(desde fecha de emisión hasta el 31-jul-2017)</a:t>
            </a:r>
            <a:endParaRPr lang="es-MX" sz="1600" b="1" dirty="0">
              <a:latin typeface="Century Gothic" panose="020B0502020202020204" pitchFamily="34" charset="0"/>
            </a:endParaRPr>
          </a:p>
        </p:txBody>
      </p:sp>
      <p:sp>
        <p:nvSpPr>
          <p:cNvPr id="4" name="Marcador de número de diapositiva 3"/>
          <p:cNvSpPr>
            <a:spLocks noGrp="1"/>
          </p:cNvSpPr>
          <p:nvPr>
            <p:ph type="sldNum" sz="quarter" idx="12"/>
          </p:nvPr>
        </p:nvSpPr>
        <p:spPr/>
        <p:txBody>
          <a:bodyPr vert="horz" wrap="square" lIns="91440" tIns="45720" rIns="91440" bIns="45720" numCol="1" anchor="ctr" anchorCtr="0" compatLnSpc="1">
            <a:prstTxWarp prst="textNoShape">
              <a:avLst/>
            </a:prstTxWarp>
          </a:bodyPr>
          <a:lstStyle/>
          <a:p>
            <a:fld id="{05E83AA4-A00D-4AA0-8FE8-B93C9F3EC141}" type="slidenum">
              <a:rPr lang="es-ES" altLang="es-MX">
                <a:latin typeface="Century Gothic" panose="020B0502020202020204" pitchFamily="34" charset="0"/>
              </a:rPr>
              <a:pPr/>
              <a:t>132</a:t>
            </a:fld>
            <a:endParaRPr lang="es-ES" altLang="es-MX" dirty="0">
              <a:latin typeface="Century Gothic" panose="020B0502020202020204" pitchFamily="34" charset="0"/>
            </a:endParaRPr>
          </a:p>
        </p:txBody>
      </p:sp>
      <p:sp>
        <p:nvSpPr>
          <p:cNvPr id="8" name="2 Marcador de contenido"/>
          <p:cNvSpPr txBox="1">
            <a:spLocks/>
          </p:cNvSpPr>
          <p:nvPr/>
        </p:nvSpPr>
        <p:spPr>
          <a:xfrm>
            <a:off x="201245" y="6524915"/>
            <a:ext cx="3711356" cy="196560"/>
          </a:xfrm>
          <a:prstGeom prst="rect">
            <a:avLst/>
          </a:prstGeom>
        </p:spPr>
        <p:txBody>
          <a:bodyPr vert="horz" lIns="91440" tIns="45720" rIns="91440" bIns="45720" rtlCol="0">
            <a:noAutofit/>
          </a:bodyPr>
          <a:lstStyle>
            <a:lvl1pPr marL="342900" indent="-342900" algn="l" defTabSz="457200" rtl="0" eaLnBrk="1" latinLnBrk="0" hangingPunct="1">
              <a:spcBef>
                <a:spcPct val="20000"/>
              </a:spcBef>
              <a:buFont typeface="Arial"/>
              <a:buChar char="•"/>
              <a:defRPr sz="2800" b="0" i="0" kern="1200">
                <a:solidFill>
                  <a:schemeClr val="tx1"/>
                </a:solidFill>
                <a:latin typeface="Myriad Pro Light"/>
                <a:ea typeface="+mn-ea"/>
                <a:cs typeface="Myriad Pro Light"/>
              </a:defRPr>
            </a:lvl1pPr>
            <a:lvl2pPr marL="742950" indent="-285750" algn="l" defTabSz="457200" rtl="0" eaLnBrk="1" latinLnBrk="0" hangingPunct="1">
              <a:spcBef>
                <a:spcPct val="20000"/>
              </a:spcBef>
              <a:buFont typeface="Arial"/>
              <a:buChar char="–"/>
              <a:defRPr sz="2400" b="0" i="0" kern="1200">
                <a:solidFill>
                  <a:schemeClr val="tx1"/>
                </a:solidFill>
                <a:latin typeface="Myriad Pro Light"/>
                <a:ea typeface="+mn-ea"/>
                <a:cs typeface="Myriad Pro Light"/>
              </a:defRPr>
            </a:lvl2pPr>
            <a:lvl3pPr marL="1143000" indent="-228600" algn="l" defTabSz="457200" rtl="0" eaLnBrk="1" latinLnBrk="0" hangingPunct="1">
              <a:spcBef>
                <a:spcPct val="20000"/>
              </a:spcBef>
              <a:buFont typeface="Arial"/>
              <a:buChar char="•"/>
              <a:defRPr sz="2000" b="0" i="0" kern="1200">
                <a:solidFill>
                  <a:schemeClr val="tx1"/>
                </a:solidFill>
                <a:latin typeface="Myriad Pro Light"/>
                <a:ea typeface="+mn-ea"/>
                <a:cs typeface="Myriad Pro Light"/>
              </a:defRPr>
            </a:lvl3pPr>
            <a:lvl4pPr marL="1600200" indent="-228600" algn="l" defTabSz="457200" rtl="0" eaLnBrk="1" latinLnBrk="0" hangingPunct="1">
              <a:spcBef>
                <a:spcPct val="20000"/>
              </a:spcBef>
              <a:buFont typeface="Arial"/>
              <a:buChar char="–"/>
              <a:defRPr sz="1800" b="0" i="0" kern="1200">
                <a:solidFill>
                  <a:schemeClr val="tx1"/>
                </a:solidFill>
                <a:latin typeface="Myriad Pro Light"/>
                <a:ea typeface="+mn-ea"/>
                <a:cs typeface="Myriad Pro Light"/>
              </a:defRPr>
            </a:lvl4pPr>
            <a:lvl5pPr marL="2057400" indent="-228600" algn="l" defTabSz="457200" rtl="0" eaLnBrk="1" latinLnBrk="0" hangingPunct="1">
              <a:spcBef>
                <a:spcPct val="20000"/>
              </a:spcBef>
              <a:buFont typeface="Arial"/>
              <a:buChar char="»"/>
              <a:defRPr sz="1800" b="0" i="0" kern="1200">
                <a:solidFill>
                  <a:schemeClr val="tx1"/>
                </a:solidFill>
                <a:latin typeface="Myriad Pro Light"/>
                <a:ea typeface="+mn-ea"/>
                <a:cs typeface="Myriad Pro Light"/>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spcBef>
                <a:spcPts val="0"/>
              </a:spcBef>
              <a:spcAft>
                <a:spcPts val="600"/>
              </a:spcAft>
              <a:buClr>
                <a:srgbClr val="CD0000"/>
              </a:buClr>
              <a:buSzPct val="110000"/>
              <a:buNone/>
            </a:pPr>
            <a:r>
              <a:rPr lang="es-MX" sz="900" dirty="0" smtClean="0">
                <a:latin typeface="Century Gothic" panose="020B0502020202020204" pitchFamily="34" charset="0"/>
              </a:rPr>
              <a:t>Fuente: INFONAVIT con datos de PiP</a:t>
            </a:r>
          </a:p>
        </p:txBody>
      </p:sp>
      <p:sp>
        <p:nvSpPr>
          <p:cNvPr id="14" name="2 Marcador de contenido"/>
          <p:cNvSpPr txBox="1">
            <a:spLocks/>
          </p:cNvSpPr>
          <p:nvPr/>
        </p:nvSpPr>
        <p:spPr>
          <a:xfrm>
            <a:off x="457198" y="3735370"/>
            <a:ext cx="4667317" cy="196560"/>
          </a:xfrm>
          <a:prstGeom prst="rect">
            <a:avLst/>
          </a:prstGeom>
        </p:spPr>
        <p:txBody>
          <a:bodyPr vert="horz" lIns="91440" tIns="45720" rIns="91440" bIns="45720" rtlCol="0">
            <a:noAutofit/>
          </a:bodyPr>
          <a:lstStyle>
            <a:lvl1pPr marL="342900" indent="-342900" algn="l" defTabSz="457200" rtl="0" eaLnBrk="1" latinLnBrk="0" hangingPunct="1">
              <a:spcBef>
                <a:spcPct val="20000"/>
              </a:spcBef>
              <a:buFont typeface="Arial"/>
              <a:buChar char="•"/>
              <a:defRPr sz="2800" b="0" i="0" kern="1200">
                <a:solidFill>
                  <a:schemeClr val="tx1"/>
                </a:solidFill>
                <a:latin typeface="Myriad Pro Light"/>
                <a:ea typeface="+mn-ea"/>
                <a:cs typeface="Myriad Pro Light"/>
              </a:defRPr>
            </a:lvl1pPr>
            <a:lvl2pPr marL="742950" indent="-285750" algn="l" defTabSz="457200" rtl="0" eaLnBrk="1" latinLnBrk="0" hangingPunct="1">
              <a:spcBef>
                <a:spcPct val="20000"/>
              </a:spcBef>
              <a:buFont typeface="Arial"/>
              <a:buChar char="–"/>
              <a:defRPr sz="2400" b="0" i="0" kern="1200">
                <a:solidFill>
                  <a:schemeClr val="tx1"/>
                </a:solidFill>
                <a:latin typeface="Myriad Pro Light"/>
                <a:ea typeface="+mn-ea"/>
                <a:cs typeface="Myriad Pro Light"/>
              </a:defRPr>
            </a:lvl2pPr>
            <a:lvl3pPr marL="1143000" indent="-228600" algn="l" defTabSz="457200" rtl="0" eaLnBrk="1" latinLnBrk="0" hangingPunct="1">
              <a:spcBef>
                <a:spcPct val="20000"/>
              </a:spcBef>
              <a:buFont typeface="Arial"/>
              <a:buChar char="•"/>
              <a:defRPr sz="2000" b="0" i="0" kern="1200">
                <a:solidFill>
                  <a:schemeClr val="tx1"/>
                </a:solidFill>
                <a:latin typeface="Myriad Pro Light"/>
                <a:ea typeface="+mn-ea"/>
                <a:cs typeface="Myriad Pro Light"/>
              </a:defRPr>
            </a:lvl3pPr>
            <a:lvl4pPr marL="1600200" indent="-228600" algn="l" defTabSz="457200" rtl="0" eaLnBrk="1" latinLnBrk="0" hangingPunct="1">
              <a:spcBef>
                <a:spcPct val="20000"/>
              </a:spcBef>
              <a:buFont typeface="Arial"/>
              <a:buChar char="–"/>
              <a:defRPr sz="1800" b="0" i="0" kern="1200">
                <a:solidFill>
                  <a:schemeClr val="tx1"/>
                </a:solidFill>
                <a:latin typeface="Myriad Pro Light"/>
                <a:ea typeface="+mn-ea"/>
                <a:cs typeface="Myriad Pro Light"/>
              </a:defRPr>
            </a:lvl4pPr>
            <a:lvl5pPr marL="2057400" indent="-228600" algn="l" defTabSz="457200" rtl="0" eaLnBrk="1" latinLnBrk="0" hangingPunct="1">
              <a:spcBef>
                <a:spcPct val="20000"/>
              </a:spcBef>
              <a:buFont typeface="Arial"/>
              <a:buChar char="»"/>
              <a:defRPr sz="1800" b="0" i="0" kern="1200">
                <a:solidFill>
                  <a:schemeClr val="tx1"/>
                </a:solidFill>
                <a:latin typeface="Myriad Pro Light"/>
                <a:ea typeface="+mn-ea"/>
                <a:cs typeface="Myriad Pro Light"/>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spcBef>
                <a:spcPts val="0"/>
              </a:spcBef>
              <a:spcAft>
                <a:spcPts val="600"/>
              </a:spcAft>
              <a:buClr>
                <a:srgbClr val="CD0000"/>
              </a:buClr>
              <a:buSzPct val="110000"/>
              <a:buNone/>
            </a:pPr>
            <a:r>
              <a:rPr lang="es-MX" sz="900" dirty="0" smtClean="0">
                <a:latin typeface="Century Gothic" panose="020B0502020202020204" pitchFamily="34" charset="0"/>
              </a:rPr>
              <a:t>* En esta tabla no se incluye el CKD del sector </a:t>
            </a:r>
            <a:r>
              <a:rPr lang="es-MX" sz="900" dirty="0">
                <a:latin typeface="Century Gothic" panose="020B0502020202020204" pitchFamily="34" charset="0"/>
              </a:rPr>
              <a:t>agropecuario (91_AGSACB_08)</a:t>
            </a:r>
            <a:endParaRPr lang="es-MX" sz="900" dirty="0" smtClean="0">
              <a:latin typeface="Century Gothic" panose="020B0502020202020204" pitchFamily="34" charset="0"/>
            </a:endParaRPr>
          </a:p>
        </p:txBody>
      </p:sp>
      <p:sp>
        <p:nvSpPr>
          <p:cNvPr id="9" name="2 Marcador de contenido"/>
          <p:cNvSpPr txBox="1">
            <a:spLocks/>
          </p:cNvSpPr>
          <p:nvPr/>
        </p:nvSpPr>
        <p:spPr>
          <a:xfrm>
            <a:off x="457197" y="5938766"/>
            <a:ext cx="4667317" cy="196560"/>
          </a:xfrm>
          <a:prstGeom prst="rect">
            <a:avLst/>
          </a:prstGeom>
        </p:spPr>
        <p:txBody>
          <a:bodyPr vert="horz" lIns="91440" tIns="45720" rIns="91440" bIns="45720" rtlCol="0">
            <a:noAutofit/>
          </a:bodyPr>
          <a:lstStyle>
            <a:lvl1pPr marL="342900" indent="-342900" algn="l" defTabSz="457200" rtl="0" eaLnBrk="1" latinLnBrk="0" hangingPunct="1">
              <a:spcBef>
                <a:spcPct val="20000"/>
              </a:spcBef>
              <a:buFont typeface="Arial"/>
              <a:buChar char="•"/>
              <a:defRPr sz="2800" b="0" i="0" kern="1200">
                <a:solidFill>
                  <a:schemeClr val="tx1"/>
                </a:solidFill>
                <a:latin typeface="Myriad Pro Light"/>
                <a:ea typeface="+mn-ea"/>
                <a:cs typeface="Myriad Pro Light"/>
              </a:defRPr>
            </a:lvl1pPr>
            <a:lvl2pPr marL="742950" indent="-285750" algn="l" defTabSz="457200" rtl="0" eaLnBrk="1" latinLnBrk="0" hangingPunct="1">
              <a:spcBef>
                <a:spcPct val="20000"/>
              </a:spcBef>
              <a:buFont typeface="Arial"/>
              <a:buChar char="–"/>
              <a:defRPr sz="2400" b="0" i="0" kern="1200">
                <a:solidFill>
                  <a:schemeClr val="tx1"/>
                </a:solidFill>
                <a:latin typeface="Myriad Pro Light"/>
                <a:ea typeface="+mn-ea"/>
                <a:cs typeface="Myriad Pro Light"/>
              </a:defRPr>
            </a:lvl2pPr>
            <a:lvl3pPr marL="1143000" indent="-228600" algn="l" defTabSz="457200" rtl="0" eaLnBrk="1" latinLnBrk="0" hangingPunct="1">
              <a:spcBef>
                <a:spcPct val="20000"/>
              </a:spcBef>
              <a:buFont typeface="Arial"/>
              <a:buChar char="•"/>
              <a:defRPr sz="2000" b="0" i="0" kern="1200">
                <a:solidFill>
                  <a:schemeClr val="tx1"/>
                </a:solidFill>
                <a:latin typeface="Myriad Pro Light"/>
                <a:ea typeface="+mn-ea"/>
                <a:cs typeface="Myriad Pro Light"/>
              </a:defRPr>
            </a:lvl3pPr>
            <a:lvl4pPr marL="1600200" indent="-228600" algn="l" defTabSz="457200" rtl="0" eaLnBrk="1" latinLnBrk="0" hangingPunct="1">
              <a:spcBef>
                <a:spcPct val="20000"/>
              </a:spcBef>
              <a:buFont typeface="Arial"/>
              <a:buChar char="–"/>
              <a:defRPr sz="1800" b="0" i="0" kern="1200">
                <a:solidFill>
                  <a:schemeClr val="tx1"/>
                </a:solidFill>
                <a:latin typeface="Myriad Pro Light"/>
                <a:ea typeface="+mn-ea"/>
                <a:cs typeface="Myriad Pro Light"/>
              </a:defRPr>
            </a:lvl4pPr>
            <a:lvl5pPr marL="2057400" indent="-228600" algn="l" defTabSz="457200" rtl="0" eaLnBrk="1" latinLnBrk="0" hangingPunct="1">
              <a:spcBef>
                <a:spcPct val="20000"/>
              </a:spcBef>
              <a:buFont typeface="Arial"/>
              <a:buChar char="»"/>
              <a:defRPr sz="1800" b="0" i="0" kern="1200">
                <a:solidFill>
                  <a:schemeClr val="tx1"/>
                </a:solidFill>
                <a:latin typeface="Myriad Pro Light"/>
                <a:ea typeface="+mn-ea"/>
                <a:cs typeface="Myriad Pro Light"/>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spcBef>
                <a:spcPts val="0"/>
              </a:spcBef>
              <a:spcAft>
                <a:spcPts val="600"/>
              </a:spcAft>
              <a:buClr>
                <a:srgbClr val="CD0000"/>
              </a:buClr>
              <a:buSzPct val="110000"/>
              <a:buNone/>
            </a:pPr>
            <a:r>
              <a:rPr lang="es-MX" sz="900" dirty="0" smtClean="0">
                <a:latin typeface="Century Gothic" panose="020B0502020202020204" pitchFamily="34" charset="0"/>
              </a:rPr>
              <a:t>Cifras en millones de pesos</a:t>
            </a:r>
          </a:p>
        </p:txBody>
      </p:sp>
      <p:graphicFrame>
        <p:nvGraphicFramePr>
          <p:cNvPr id="5" name="Tabla 4"/>
          <p:cNvGraphicFramePr>
            <a:graphicFrameLocks noGrp="1"/>
          </p:cNvGraphicFramePr>
          <p:nvPr>
            <p:extLst/>
          </p:nvPr>
        </p:nvGraphicFramePr>
        <p:xfrm>
          <a:off x="457200" y="2098800"/>
          <a:ext cx="8229602" cy="1664208"/>
        </p:xfrm>
        <a:graphic>
          <a:graphicData uri="http://schemas.openxmlformats.org/drawingml/2006/table">
            <a:tbl>
              <a:tblPr/>
              <a:tblGrid>
                <a:gridCol w="1784294"/>
                <a:gridCol w="537109"/>
                <a:gridCol w="537109"/>
                <a:gridCol w="537109"/>
                <a:gridCol w="537109"/>
                <a:gridCol w="537109"/>
                <a:gridCol w="537109"/>
                <a:gridCol w="537109"/>
                <a:gridCol w="537109"/>
                <a:gridCol w="537109"/>
                <a:gridCol w="537109"/>
                <a:gridCol w="537109"/>
                <a:gridCol w="537109"/>
              </a:tblGrid>
              <a:tr h="457200">
                <a:tc>
                  <a:txBody>
                    <a:bodyPr/>
                    <a:lstStyle/>
                    <a:p>
                      <a:pPr algn="ctr" fontAlgn="ctr"/>
                      <a:r>
                        <a:rPr lang="es-MX" sz="1100" b="1" i="0" u="none" strike="noStrike" dirty="0">
                          <a:solidFill>
                            <a:srgbClr val="000000"/>
                          </a:solidFill>
                          <a:effectLst/>
                          <a:latin typeface="Century Gothic" panose="020B0502020202020204" pitchFamily="34" charset="0"/>
                        </a:rPr>
                        <a:t>Concepto \ Sector</a:t>
                      </a:r>
                    </a:p>
                  </a:txBody>
                  <a:tcPr marL="9144" marR="9144" marT="9144" marB="0" anchor="ctr">
                    <a:lnL>
                      <a:noFill/>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gridSpan="2">
                  <a:txBody>
                    <a:bodyPr/>
                    <a:lstStyle/>
                    <a:p>
                      <a:pPr algn="ctr" fontAlgn="ctr"/>
                      <a:r>
                        <a:rPr lang="es-MX" sz="1100" b="1" i="0" u="none" strike="noStrike" dirty="0">
                          <a:solidFill>
                            <a:srgbClr val="FFFFFF"/>
                          </a:solidFill>
                          <a:effectLst/>
                          <a:latin typeface="Century Gothic" panose="020B0502020202020204" pitchFamily="34" charset="0"/>
                        </a:rPr>
                        <a:t>Bienes raíces</a:t>
                      </a:r>
                    </a:p>
                  </a:txBody>
                  <a:tcPr marL="9144" marR="9144" marT="914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00000"/>
                    </a:solidFill>
                  </a:tcPr>
                </a:tc>
                <a:tc hMerge="1">
                  <a:txBody>
                    <a:bodyPr/>
                    <a:lstStyle/>
                    <a:p>
                      <a:endParaRPr lang="es-MX"/>
                    </a:p>
                  </a:txBody>
                  <a:tcPr/>
                </a:tc>
                <a:tc gridSpan="2">
                  <a:txBody>
                    <a:bodyPr/>
                    <a:lstStyle/>
                    <a:p>
                      <a:pPr algn="ctr" fontAlgn="ctr"/>
                      <a:r>
                        <a:rPr lang="es-MX" sz="1100" b="1" i="0" u="none" strike="noStrike">
                          <a:solidFill>
                            <a:srgbClr val="FFFFFF"/>
                          </a:solidFill>
                          <a:effectLst/>
                          <a:latin typeface="Century Gothic" panose="020B0502020202020204" pitchFamily="34" charset="0"/>
                        </a:rPr>
                        <a:t>Infraestructura</a:t>
                      </a:r>
                    </a:p>
                  </a:txBody>
                  <a:tcPr marL="9144" marR="9144" marT="914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00000"/>
                    </a:solidFill>
                  </a:tcPr>
                </a:tc>
                <a:tc hMerge="1">
                  <a:txBody>
                    <a:bodyPr/>
                    <a:lstStyle/>
                    <a:p>
                      <a:endParaRPr lang="es-MX"/>
                    </a:p>
                  </a:txBody>
                  <a:tcPr/>
                </a:tc>
                <a:tc gridSpan="2">
                  <a:txBody>
                    <a:bodyPr/>
                    <a:lstStyle/>
                    <a:p>
                      <a:pPr algn="ctr" fontAlgn="ctr"/>
                      <a:r>
                        <a:rPr lang="es-MX" sz="1100" b="1" i="0" u="none" strike="noStrike">
                          <a:solidFill>
                            <a:srgbClr val="FFFFFF"/>
                          </a:solidFill>
                          <a:effectLst/>
                          <a:latin typeface="Century Gothic" panose="020B0502020202020204" pitchFamily="34" charset="0"/>
                        </a:rPr>
                        <a:t>Capital privado</a:t>
                      </a:r>
                    </a:p>
                  </a:txBody>
                  <a:tcPr marL="9144" marR="9144" marT="914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00000"/>
                    </a:solidFill>
                  </a:tcPr>
                </a:tc>
                <a:tc hMerge="1">
                  <a:txBody>
                    <a:bodyPr/>
                    <a:lstStyle/>
                    <a:p>
                      <a:endParaRPr lang="es-MX"/>
                    </a:p>
                  </a:txBody>
                  <a:tcPr/>
                </a:tc>
                <a:tc gridSpan="2">
                  <a:txBody>
                    <a:bodyPr/>
                    <a:lstStyle/>
                    <a:p>
                      <a:pPr algn="ctr" fontAlgn="ctr"/>
                      <a:r>
                        <a:rPr lang="es-MX" sz="1100" b="1" i="0" u="none" strike="noStrike">
                          <a:solidFill>
                            <a:srgbClr val="FFFFFF"/>
                          </a:solidFill>
                          <a:effectLst/>
                          <a:latin typeface="Century Gothic" panose="020B0502020202020204" pitchFamily="34" charset="0"/>
                        </a:rPr>
                        <a:t>Mezzanine y otros</a:t>
                      </a:r>
                    </a:p>
                  </a:txBody>
                  <a:tcPr marL="9144" marR="9144" marT="914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00000"/>
                    </a:solidFill>
                  </a:tcPr>
                </a:tc>
                <a:tc hMerge="1">
                  <a:txBody>
                    <a:bodyPr/>
                    <a:lstStyle/>
                    <a:p>
                      <a:endParaRPr lang="es-MX"/>
                    </a:p>
                  </a:txBody>
                  <a:tcPr/>
                </a:tc>
                <a:tc gridSpan="2">
                  <a:txBody>
                    <a:bodyPr/>
                    <a:lstStyle/>
                    <a:p>
                      <a:pPr algn="ctr" fontAlgn="ctr"/>
                      <a:r>
                        <a:rPr lang="es-MX" sz="1100" b="1" i="0" u="none" strike="noStrike">
                          <a:solidFill>
                            <a:srgbClr val="FFFFFF"/>
                          </a:solidFill>
                          <a:effectLst/>
                          <a:latin typeface="Century Gothic" panose="020B0502020202020204" pitchFamily="34" charset="0"/>
                        </a:rPr>
                        <a:t>Energía</a:t>
                      </a:r>
                    </a:p>
                  </a:txBody>
                  <a:tcPr marL="9144" marR="9144" marT="914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00000"/>
                    </a:solidFill>
                  </a:tcPr>
                </a:tc>
                <a:tc hMerge="1">
                  <a:txBody>
                    <a:bodyPr/>
                    <a:lstStyle/>
                    <a:p>
                      <a:endParaRPr lang="es-MX"/>
                    </a:p>
                  </a:txBody>
                  <a:tcPr/>
                </a:tc>
                <a:tc gridSpan="2">
                  <a:txBody>
                    <a:bodyPr/>
                    <a:lstStyle/>
                    <a:p>
                      <a:pPr algn="ctr" fontAlgn="ctr"/>
                      <a:r>
                        <a:rPr lang="es-MX" sz="1100" b="1" i="0" u="none" strike="noStrike">
                          <a:solidFill>
                            <a:srgbClr val="FFFFFF"/>
                          </a:solidFill>
                          <a:effectLst/>
                          <a:latin typeface="Century Gothic" panose="020B0502020202020204" pitchFamily="34" charset="0"/>
                        </a:rPr>
                        <a:t>Total*</a:t>
                      </a:r>
                    </a:p>
                  </a:txBody>
                  <a:tcPr marL="9144" marR="9144" marT="914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00000"/>
                    </a:solidFill>
                  </a:tcPr>
                </a:tc>
                <a:tc hMerge="1">
                  <a:txBody>
                    <a:bodyPr/>
                    <a:lstStyle/>
                    <a:p>
                      <a:endParaRPr lang="es-MX"/>
                    </a:p>
                  </a:txBody>
                  <a:tcPr/>
                </a:tc>
              </a:tr>
              <a:tr h="192024">
                <a:tc>
                  <a:txBody>
                    <a:bodyPr/>
                    <a:lstStyle/>
                    <a:p>
                      <a:pPr algn="l" fontAlgn="b"/>
                      <a:r>
                        <a:rPr lang="es-MX" sz="1100" b="1" i="0" u="none" strike="noStrike">
                          <a:solidFill>
                            <a:srgbClr val="FFFFFF"/>
                          </a:solidFill>
                          <a:effectLst/>
                          <a:latin typeface="Century Gothic" panose="020B0502020202020204" pitchFamily="34" charset="0"/>
                        </a:rPr>
                        <a:t>Valor de mercado (mdp)</a:t>
                      </a:r>
                    </a:p>
                  </a:txBody>
                  <a:tcPr marL="9144" marR="9144" marT="9144"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00000"/>
                    </a:solidFill>
                  </a:tcPr>
                </a:tc>
                <a:tc gridSpan="2">
                  <a:txBody>
                    <a:bodyPr/>
                    <a:lstStyle/>
                    <a:p>
                      <a:pPr algn="l" fontAlgn="b"/>
                      <a:r>
                        <a:rPr lang="es-MX" sz="1100" b="0" i="0" u="none" strike="noStrike" dirty="0">
                          <a:solidFill>
                            <a:srgbClr val="000000"/>
                          </a:solidFill>
                          <a:effectLst/>
                          <a:latin typeface="Century Gothic" panose="020B0502020202020204" pitchFamily="34" charset="0"/>
                        </a:rPr>
                        <a:t>                47,365 </a:t>
                      </a:r>
                    </a:p>
                  </a:txBody>
                  <a:tcPr marL="9144" marR="9144" marT="9144"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hMerge="1">
                  <a:txBody>
                    <a:bodyPr/>
                    <a:lstStyle/>
                    <a:p>
                      <a:endParaRPr lang="es-MX"/>
                    </a:p>
                  </a:txBody>
                  <a:tcPr/>
                </a:tc>
                <a:tc gridSpan="2">
                  <a:txBody>
                    <a:bodyPr/>
                    <a:lstStyle/>
                    <a:p>
                      <a:pPr algn="l" fontAlgn="b"/>
                      <a:r>
                        <a:rPr lang="es-MX" sz="1100" b="0" i="0" u="none" strike="noStrike" dirty="0">
                          <a:solidFill>
                            <a:srgbClr val="000000"/>
                          </a:solidFill>
                          <a:effectLst/>
                          <a:latin typeface="Century Gothic" panose="020B0502020202020204" pitchFamily="34" charset="0"/>
                        </a:rPr>
                        <a:t>                44,018 </a:t>
                      </a:r>
                    </a:p>
                  </a:txBody>
                  <a:tcPr marL="9144" marR="9144" marT="9144"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hMerge="1">
                  <a:txBody>
                    <a:bodyPr/>
                    <a:lstStyle/>
                    <a:p>
                      <a:endParaRPr lang="es-MX"/>
                    </a:p>
                  </a:txBody>
                  <a:tcPr/>
                </a:tc>
                <a:tc gridSpan="2">
                  <a:txBody>
                    <a:bodyPr/>
                    <a:lstStyle/>
                    <a:p>
                      <a:pPr algn="l" fontAlgn="b"/>
                      <a:r>
                        <a:rPr lang="es-MX" sz="1100" b="0" i="0" u="none" strike="noStrike" dirty="0">
                          <a:solidFill>
                            <a:srgbClr val="000000"/>
                          </a:solidFill>
                          <a:effectLst/>
                          <a:latin typeface="Century Gothic" panose="020B0502020202020204" pitchFamily="34" charset="0"/>
                        </a:rPr>
                        <a:t>                26,357 </a:t>
                      </a:r>
                    </a:p>
                  </a:txBody>
                  <a:tcPr marL="9144" marR="9144" marT="9144"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hMerge="1">
                  <a:txBody>
                    <a:bodyPr/>
                    <a:lstStyle/>
                    <a:p>
                      <a:endParaRPr lang="es-MX"/>
                    </a:p>
                  </a:txBody>
                  <a:tcPr/>
                </a:tc>
                <a:tc gridSpan="2">
                  <a:txBody>
                    <a:bodyPr/>
                    <a:lstStyle/>
                    <a:p>
                      <a:pPr algn="l" fontAlgn="b"/>
                      <a:r>
                        <a:rPr lang="es-MX" sz="1100" b="0" i="0" u="none" strike="noStrike" dirty="0">
                          <a:solidFill>
                            <a:srgbClr val="000000"/>
                          </a:solidFill>
                          <a:effectLst/>
                          <a:latin typeface="Century Gothic" panose="020B0502020202020204" pitchFamily="34" charset="0"/>
                        </a:rPr>
                        <a:t>                27,013 </a:t>
                      </a:r>
                    </a:p>
                  </a:txBody>
                  <a:tcPr marL="9144" marR="9144" marT="9144"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hMerge="1">
                  <a:txBody>
                    <a:bodyPr/>
                    <a:lstStyle/>
                    <a:p>
                      <a:endParaRPr lang="es-MX"/>
                    </a:p>
                  </a:txBody>
                  <a:tcPr/>
                </a:tc>
                <a:tc gridSpan="2">
                  <a:txBody>
                    <a:bodyPr/>
                    <a:lstStyle/>
                    <a:p>
                      <a:pPr algn="l" fontAlgn="b"/>
                      <a:r>
                        <a:rPr lang="es-MX" sz="1100" b="0" i="0" u="none" strike="noStrike">
                          <a:solidFill>
                            <a:srgbClr val="000000"/>
                          </a:solidFill>
                          <a:effectLst/>
                          <a:latin typeface="Century Gothic" panose="020B0502020202020204" pitchFamily="34" charset="0"/>
                        </a:rPr>
                        <a:t>                  9,366 </a:t>
                      </a:r>
                    </a:p>
                  </a:txBody>
                  <a:tcPr marL="9144" marR="9144" marT="9144"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hMerge="1">
                  <a:txBody>
                    <a:bodyPr/>
                    <a:lstStyle/>
                    <a:p>
                      <a:endParaRPr lang="es-MX"/>
                    </a:p>
                  </a:txBody>
                  <a:tcPr/>
                </a:tc>
                <a:tc gridSpan="2">
                  <a:txBody>
                    <a:bodyPr/>
                    <a:lstStyle/>
                    <a:p>
                      <a:pPr algn="ctr" fontAlgn="b"/>
                      <a:r>
                        <a:rPr lang="es-MX" sz="1100" b="0" i="0" u="none" strike="noStrike" dirty="0">
                          <a:solidFill>
                            <a:srgbClr val="000000"/>
                          </a:solidFill>
                          <a:effectLst/>
                          <a:latin typeface="Century Gothic" panose="020B0502020202020204" pitchFamily="34" charset="0"/>
                        </a:rPr>
                        <a:t>              154,120 </a:t>
                      </a:r>
                    </a:p>
                  </a:txBody>
                  <a:tcPr marL="9144" marR="9144" marT="9144"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hMerge="1">
                  <a:txBody>
                    <a:bodyPr/>
                    <a:lstStyle/>
                    <a:p>
                      <a:endParaRPr lang="es-MX"/>
                    </a:p>
                  </a:txBody>
                  <a:tcPr/>
                </a:tc>
              </a:tr>
              <a:tr h="201168">
                <a:tc>
                  <a:txBody>
                    <a:bodyPr/>
                    <a:lstStyle/>
                    <a:p>
                      <a:pPr algn="l" fontAlgn="b"/>
                      <a:r>
                        <a:rPr lang="es-MX" sz="1100" b="1" i="0" u="none" strike="noStrike">
                          <a:solidFill>
                            <a:srgbClr val="FFFFFF"/>
                          </a:solidFill>
                          <a:effectLst/>
                          <a:latin typeface="Century Gothic" panose="020B0502020202020204" pitchFamily="34" charset="0"/>
                        </a:rPr>
                        <a:t>% valor de mercado</a:t>
                      </a:r>
                    </a:p>
                  </a:txBody>
                  <a:tcPr marL="9144" marR="9144" marT="9144"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00000"/>
                    </a:solidFill>
                  </a:tcPr>
                </a:tc>
                <a:tc gridSpan="2">
                  <a:txBody>
                    <a:bodyPr/>
                    <a:lstStyle/>
                    <a:p>
                      <a:pPr algn="ctr" fontAlgn="b"/>
                      <a:r>
                        <a:rPr lang="es-MX" sz="1100" b="0" i="0" u="none" strike="noStrike" dirty="0">
                          <a:solidFill>
                            <a:srgbClr val="000000"/>
                          </a:solidFill>
                          <a:effectLst/>
                          <a:latin typeface="Century Gothic" panose="020B0502020202020204" pitchFamily="34" charset="0"/>
                        </a:rPr>
                        <a:t>30.7%</a:t>
                      </a:r>
                    </a:p>
                  </a:txBody>
                  <a:tcPr marL="9144" marR="9144" marT="9144"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hMerge="1">
                  <a:txBody>
                    <a:bodyPr/>
                    <a:lstStyle/>
                    <a:p>
                      <a:endParaRPr lang="es-MX"/>
                    </a:p>
                  </a:txBody>
                  <a:tcPr/>
                </a:tc>
                <a:tc gridSpan="2">
                  <a:txBody>
                    <a:bodyPr/>
                    <a:lstStyle/>
                    <a:p>
                      <a:pPr algn="ctr" fontAlgn="b"/>
                      <a:r>
                        <a:rPr lang="es-MX" sz="1100" b="0" i="0" u="none" strike="noStrike">
                          <a:solidFill>
                            <a:srgbClr val="000000"/>
                          </a:solidFill>
                          <a:effectLst/>
                          <a:latin typeface="Century Gothic" panose="020B0502020202020204" pitchFamily="34" charset="0"/>
                        </a:rPr>
                        <a:t>28.6%</a:t>
                      </a:r>
                    </a:p>
                  </a:txBody>
                  <a:tcPr marL="9144" marR="9144" marT="9144"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hMerge="1">
                  <a:txBody>
                    <a:bodyPr/>
                    <a:lstStyle/>
                    <a:p>
                      <a:endParaRPr lang="es-MX"/>
                    </a:p>
                  </a:txBody>
                  <a:tcPr/>
                </a:tc>
                <a:tc gridSpan="2">
                  <a:txBody>
                    <a:bodyPr/>
                    <a:lstStyle/>
                    <a:p>
                      <a:pPr algn="ctr" fontAlgn="b"/>
                      <a:r>
                        <a:rPr lang="es-MX" sz="1100" b="0" i="0" u="none" strike="noStrike">
                          <a:solidFill>
                            <a:srgbClr val="000000"/>
                          </a:solidFill>
                          <a:effectLst/>
                          <a:latin typeface="Century Gothic" panose="020B0502020202020204" pitchFamily="34" charset="0"/>
                        </a:rPr>
                        <a:t>17.1%</a:t>
                      </a:r>
                    </a:p>
                  </a:txBody>
                  <a:tcPr marL="9144" marR="9144" marT="9144"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hMerge="1">
                  <a:txBody>
                    <a:bodyPr/>
                    <a:lstStyle/>
                    <a:p>
                      <a:endParaRPr lang="es-MX"/>
                    </a:p>
                  </a:txBody>
                  <a:tcPr/>
                </a:tc>
                <a:tc gridSpan="2">
                  <a:txBody>
                    <a:bodyPr/>
                    <a:lstStyle/>
                    <a:p>
                      <a:pPr algn="ctr" fontAlgn="b"/>
                      <a:r>
                        <a:rPr lang="es-MX" sz="1100" b="0" i="0" u="none" strike="noStrike" dirty="0">
                          <a:solidFill>
                            <a:srgbClr val="000000"/>
                          </a:solidFill>
                          <a:effectLst/>
                          <a:latin typeface="Century Gothic" panose="020B0502020202020204" pitchFamily="34" charset="0"/>
                        </a:rPr>
                        <a:t>17.5%</a:t>
                      </a:r>
                    </a:p>
                  </a:txBody>
                  <a:tcPr marL="9144" marR="9144" marT="9144"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hMerge="1">
                  <a:txBody>
                    <a:bodyPr/>
                    <a:lstStyle/>
                    <a:p>
                      <a:endParaRPr lang="es-MX"/>
                    </a:p>
                  </a:txBody>
                  <a:tcPr/>
                </a:tc>
                <a:tc gridSpan="2">
                  <a:txBody>
                    <a:bodyPr/>
                    <a:lstStyle/>
                    <a:p>
                      <a:pPr algn="ctr" fontAlgn="b"/>
                      <a:r>
                        <a:rPr lang="es-MX" sz="1100" b="0" i="0" u="none" strike="noStrike" dirty="0">
                          <a:solidFill>
                            <a:srgbClr val="000000"/>
                          </a:solidFill>
                          <a:effectLst/>
                          <a:latin typeface="Century Gothic" panose="020B0502020202020204" pitchFamily="34" charset="0"/>
                        </a:rPr>
                        <a:t>6.1%</a:t>
                      </a:r>
                    </a:p>
                  </a:txBody>
                  <a:tcPr marL="9144" marR="9144" marT="9144"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hMerge="1">
                  <a:txBody>
                    <a:bodyPr/>
                    <a:lstStyle/>
                    <a:p>
                      <a:endParaRPr lang="es-MX"/>
                    </a:p>
                  </a:txBody>
                  <a:tcPr/>
                </a:tc>
                <a:tc gridSpan="2">
                  <a:txBody>
                    <a:bodyPr/>
                    <a:lstStyle/>
                    <a:p>
                      <a:pPr algn="ctr" fontAlgn="b"/>
                      <a:r>
                        <a:rPr lang="es-MX" sz="1100" b="0" i="0" u="none" strike="noStrike" dirty="0">
                          <a:solidFill>
                            <a:srgbClr val="000000"/>
                          </a:solidFill>
                          <a:effectLst/>
                          <a:latin typeface="Century Gothic" panose="020B0502020202020204" pitchFamily="34" charset="0"/>
                        </a:rPr>
                        <a:t>100.0%</a:t>
                      </a:r>
                    </a:p>
                  </a:txBody>
                  <a:tcPr marL="9144" marR="9144" marT="9144"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hMerge="1">
                  <a:txBody>
                    <a:bodyPr/>
                    <a:lstStyle/>
                    <a:p>
                      <a:endParaRPr lang="es-MX"/>
                    </a:p>
                  </a:txBody>
                  <a:tcPr/>
                </a:tc>
              </a:tr>
              <a:tr h="201168">
                <a:tc>
                  <a:txBody>
                    <a:bodyPr/>
                    <a:lstStyle/>
                    <a:p>
                      <a:pPr algn="l" fontAlgn="b"/>
                      <a:r>
                        <a:rPr lang="es-MX" sz="1100" b="1" i="0" u="none" strike="noStrike">
                          <a:solidFill>
                            <a:srgbClr val="FFFFFF"/>
                          </a:solidFill>
                          <a:effectLst/>
                          <a:latin typeface="Century Gothic" panose="020B0502020202020204" pitchFamily="34" charset="0"/>
                        </a:rPr>
                        <a:t>TIR</a:t>
                      </a:r>
                    </a:p>
                  </a:txBody>
                  <a:tcPr marL="9144" marR="9144" marT="9144"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00000"/>
                    </a:solidFill>
                  </a:tcPr>
                </a:tc>
                <a:tc gridSpan="2">
                  <a:txBody>
                    <a:bodyPr/>
                    <a:lstStyle/>
                    <a:p>
                      <a:pPr algn="ctr" fontAlgn="b"/>
                      <a:r>
                        <a:rPr lang="es-MX" sz="1100" b="0" i="0" u="none" strike="noStrike">
                          <a:solidFill>
                            <a:srgbClr val="000000"/>
                          </a:solidFill>
                          <a:effectLst/>
                          <a:latin typeface="Century Gothic" panose="020B0502020202020204" pitchFamily="34" charset="0"/>
                        </a:rPr>
                        <a:t>7.4%</a:t>
                      </a:r>
                    </a:p>
                  </a:txBody>
                  <a:tcPr marL="9144" marR="9144" marT="9144"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hMerge="1">
                  <a:txBody>
                    <a:bodyPr/>
                    <a:lstStyle/>
                    <a:p>
                      <a:endParaRPr lang="es-MX"/>
                    </a:p>
                  </a:txBody>
                  <a:tcPr/>
                </a:tc>
                <a:tc gridSpan="2">
                  <a:txBody>
                    <a:bodyPr/>
                    <a:lstStyle/>
                    <a:p>
                      <a:pPr algn="ctr" fontAlgn="b"/>
                      <a:r>
                        <a:rPr lang="es-MX" sz="1100" b="0" i="0" u="none" strike="noStrike">
                          <a:solidFill>
                            <a:srgbClr val="000000"/>
                          </a:solidFill>
                          <a:effectLst/>
                          <a:latin typeface="Century Gothic" panose="020B0502020202020204" pitchFamily="34" charset="0"/>
                        </a:rPr>
                        <a:t>9.6%</a:t>
                      </a:r>
                    </a:p>
                  </a:txBody>
                  <a:tcPr marL="9144" marR="9144" marT="9144"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hMerge="1">
                  <a:txBody>
                    <a:bodyPr/>
                    <a:lstStyle/>
                    <a:p>
                      <a:endParaRPr lang="es-MX"/>
                    </a:p>
                  </a:txBody>
                  <a:tcPr/>
                </a:tc>
                <a:tc gridSpan="2">
                  <a:txBody>
                    <a:bodyPr/>
                    <a:lstStyle/>
                    <a:p>
                      <a:pPr algn="ctr" fontAlgn="b"/>
                      <a:r>
                        <a:rPr lang="es-MX" sz="1100" b="0" i="0" u="none" strike="noStrike">
                          <a:solidFill>
                            <a:srgbClr val="000000"/>
                          </a:solidFill>
                          <a:effectLst/>
                          <a:latin typeface="Century Gothic" panose="020B0502020202020204" pitchFamily="34" charset="0"/>
                        </a:rPr>
                        <a:t>4.1%</a:t>
                      </a:r>
                    </a:p>
                  </a:txBody>
                  <a:tcPr marL="9144" marR="9144" marT="9144"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hMerge="1">
                  <a:txBody>
                    <a:bodyPr/>
                    <a:lstStyle/>
                    <a:p>
                      <a:endParaRPr lang="es-MX"/>
                    </a:p>
                  </a:txBody>
                  <a:tcPr/>
                </a:tc>
                <a:tc gridSpan="2">
                  <a:txBody>
                    <a:bodyPr/>
                    <a:lstStyle/>
                    <a:p>
                      <a:pPr algn="ctr" fontAlgn="b"/>
                      <a:r>
                        <a:rPr lang="es-MX" sz="1100" b="0" i="0" u="none" strike="noStrike">
                          <a:solidFill>
                            <a:srgbClr val="000000"/>
                          </a:solidFill>
                          <a:effectLst/>
                          <a:latin typeface="Century Gothic" panose="020B0502020202020204" pitchFamily="34" charset="0"/>
                        </a:rPr>
                        <a:t>7.6%</a:t>
                      </a:r>
                    </a:p>
                  </a:txBody>
                  <a:tcPr marL="9144" marR="9144" marT="9144"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hMerge="1">
                  <a:txBody>
                    <a:bodyPr/>
                    <a:lstStyle/>
                    <a:p>
                      <a:endParaRPr lang="es-MX"/>
                    </a:p>
                  </a:txBody>
                  <a:tcPr/>
                </a:tc>
                <a:tc gridSpan="2">
                  <a:txBody>
                    <a:bodyPr/>
                    <a:lstStyle/>
                    <a:p>
                      <a:pPr algn="ctr" fontAlgn="b"/>
                      <a:r>
                        <a:rPr lang="es-MX" sz="1100" b="0" i="0" u="none" strike="noStrike">
                          <a:solidFill>
                            <a:srgbClr val="000000"/>
                          </a:solidFill>
                          <a:effectLst/>
                          <a:latin typeface="Century Gothic" panose="020B0502020202020204" pitchFamily="34" charset="0"/>
                        </a:rPr>
                        <a:t>-15.0%</a:t>
                      </a:r>
                    </a:p>
                  </a:txBody>
                  <a:tcPr marL="9144" marR="9144" marT="9144"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hMerge="1">
                  <a:txBody>
                    <a:bodyPr/>
                    <a:lstStyle/>
                    <a:p>
                      <a:endParaRPr lang="es-MX"/>
                    </a:p>
                  </a:txBody>
                  <a:tcPr/>
                </a:tc>
                <a:tc gridSpan="2">
                  <a:txBody>
                    <a:bodyPr/>
                    <a:lstStyle/>
                    <a:p>
                      <a:pPr algn="ctr" fontAlgn="b"/>
                      <a:r>
                        <a:rPr lang="es-MX" sz="1100" b="0" i="0" u="none" strike="noStrike">
                          <a:solidFill>
                            <a:srgbClr val="000000"/>
                          </a:solidFill>
                          <a:effectLst/>
                          <a:latin typeface="Century Gothic" panose="020B0502020202020204" pitchFamily="34" charset="0"/>
                        </a:rPr>
                        <a:t>6.7%</a:t>
                      </a:r>
                    </a:p>
                  </a:txBody>
                  <a:tcPr marL="9144" marR="9144" marT="9144"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hMerge="1">
                  <a:txBody>
                    <a:bodyPr/>
                    <a:lstStyle/>
                    <a:p>
                      <a:endParaRPr lang="es-MX"/>
                    </a:p>
                  </a:txBody>
                  <a:tcPr/>
                </a:tc>
              </a:tr>
              <a:tr h="201168">
                <a:tc>
                  <a:txBody>
                    <a:bodyPr/>
                    <a:lstStyle/>
                    <a:p>
                      <a:pPr algn="l" fontAlgn="b"/>
                      <a:r>
                        <a:rPr lang="es-MX" sz="1100" b="1" i="0" u="none" strike="noStrike">
                          <a:solidFill>
                            <a:srgbClr val="FFFFFF"/>
                          </a:solidFill>
                          <a:effectLst/>
                          <a:latin typeface="Century Gothic" panose="020B0502020202020204" pitchFamily="34" charset="0"/>
                        </a:rPr>
                        <a:t>Total de CKD's</a:t>
                      </a:r>
                    </a:p>
                  </a:txBody>
                  <a:tcPr marL="9144" marR="9144" marT="9144"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00000"/>
                    </a:solidFill>
                  </a:tcPr>
                </a:tc>
                <a:tc gridSpan="2">
                  <a:txBody>
                    <a:bodyPr/>
                    <a:lstStyle/>
                    <a:p>
                      <a:pPr algn="ctr" fontAlgn="b"/>
                      <a:r>
                        <a:rPr lang="es-MX" sz="1100" b="0" i="0" u="none" strike="noStrike">
                          <a:solidFill>
                            <a:srgbClr val="000000"/>
                          </a:solidFill>
                          <a:effectLst/>
                          <a:latin typeface="Century Gothic" panose="020B0502020202020204" pitchFamily="34" charset="0"/>
                        </a:rPr>
                        <a:t>26</a:t>
                      </a:r>
                    </a:p>
                  </a:txBody>
                  <a:tcPr marL="9144" marR="9144" marT="9144"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hMerge="1">
                  <a:txBody>
                    <a:bodyPr/>
                    <a:lstStyle/>
                    <a:p>
                      <a:endParaRPr lang="es-MX"/>
                    </a:p>
                  </a:txBody>
                  <a:tcPr/>
                </a:tc>
                <a:tc gridSpan="2">
                  <a:txBody>
                    <a:bodyPr/>
                    <a:lstStyle/>
                    <a:p>
                      <a:pPr algn="ctr" fontAlgn="b"/>
                      <a:r>
                        <a:rPr lang="es-MX" sz="1100" b="0" i="0" u="none" strike="noStrike">
                          <a:solidFill>
                            <a:srgbClr val="000000"/>
                          </a:solidFill>
                          <a:effectLst/>
                          <a:latin typeface="Century Gothic" panose="020B0502020202020204" pitchFamily="34" charset="0"/>
                        </a:rPr>
                        <a:t>12</a:t>
                      </a:r>
                    </a:p>
                  </a:txBody>
                  <a:tcPr marL="9144" marR="9144" marT="9144"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hMerge="1">
                  <a:txBody>
                    <a:bodyPr/>
                    <a:lstStyle/>
                    <a:p>
                      <a:endParaRPr lang="es-MX"/>
                    </a:p>
                  </a:txBody>
                  <a:tcPr/>
                </a:tc>
                <a:tc gridSpan="2">
                  <a:txBody>
                    <a:bodyPr/>
                    <a:lstStyle/>
                    <a:p>
                      <a:pPr algn="ctr" fontAlgn="b"/>
                      <a:r>
                        <a:rPr lang="es-MX" sz="1100" b="0" i="0" u="none" strike="noStrike">
                          <a:solidFill>
                            <a:srgbClr val="000000"/>
                          </a:solidFill>
                          <a:effectLst/>
                          <a:latin typeface="Century Gothic" panose="020B0502020202020204" pitchFamily="34" charset="0"/>
                        </a:rPr>
                        <a:t>22</a:t>
                      </a:r>
                    </a:p>
                  </a:txBody>
                  <a:tcPr marL="9144" marR="9144" marT="9144"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hMerge="1">
                  <a:txBody>
                    <a:bodyPr/>
                    <a:lstStyle/>
                    <a:p>
                      <a:endParaRPr lang="es-MX"/>
                    </a:p>
                  </a:txBody>
                  <a:tcPr/>
                </a:tc>
                <a:tc gridSpan="2">
                  <a:txBody>
                    <a:bodyPr/>
                    <a:lstStyle/>
                    <a:p>
                      <a:pPr algn="ctr" fontAlgn="b"/>
                      <a:r>
                        <a:rPr lang="es-MX" sz="1100" b="0" i="0" u="none" strike="noStrike">
                          <a:solidFill>
                            <a:srgbClr val="000000"/>
                          </a:solidFill>
                          <a:effectLst/>
                          <a:latin typeface="Century Gothic" panose="020B0502020202020204" pitchFamily="34" charset="0"/>
                        </a:rPr>
                        <a:t>11</a:t>
                      </a:r>
                    </a:p>
                  </a:txBody>
                  <a:tcPr marL="9144" marR="9144" marT="9144"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hMerge="1">
                  <a:txBody>
                    <a:bodyPr/>
                    <a:lstStyle/>
                    <a:p>
                      <a:endParaRPr lang="es-MX"/>
                    </a:p>
                  </a:txBody>
                  <a:tcPr/>
                </a:tc>
                <a:tc gridSpan="2">
                  <a:txBody>
                    <a:bodyPr/>
                    <a:lstStyle/>
                    <a:p>
                      <a:pPr algn="ctr" fontAlgn="b"/>
                      <a:r>
                        <a:rPr lang="es-MX" sz="1100" b="0" i="0" u="none" strike="noStrike">
                          <a:solidFill>
                            <a:srgbClr val="000000"/>
                          </a:solidFill>
                          <a:effectLst/>
                          <a:latin typeface="Century Gothic" panose="020B0502020202020204" pitchFamily="34" charset="0"/>
                        </a:rPr>
                        <a:t>9</a:t>
                      </a:r>
                    </a:p>
                  </a:txBody>
                  <a:tcPr marL="9144" marR="9144" marT="9144"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hMerge="1">
                  <a:txBody>
                    <a:bodyPr/>
                    <a:lstStyle/>
                    <a:p>
                      <a:endParaRPr lang="es-MX"/>
                    </a:p>
                  </a:txBody>
                  <a:tcPr/>
                </a:tc>
                <a:tc gridSpan="2">
                  <a:txBody>
                    <a:bodyPr/>
                    <a:lstStyle/>
                    <a:p>
                      <a:pPr algn="ctr" fontAlgn="b"/>
                      <a:r>
                        <a:rPr lang="es-MX" sz="1100" b="0" i="0" u="none" strike="noStrike">
                          <a:solidFill>
                            <a:srgbClr val="000000"/>
                          </a:solidFill>
                          <a:effectLst/>
                          <a:latin typeface="Century Gothic" panose="020B0502020202020204" pitchFamily="34" charset="0"/>
                        </a:rPr>
                        <a:t>80</a:t>
                      </a:r>
                    </a:p>
                  </a:txBody>
                  <a:tcPr marL="9144" marR="9144" marT="9144"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hMerge="1">
                  <a:txBody>
                    <a:bodyPr/>
                    <a:lstStyle/>
                    <a:p>
                      <a:endParaRPr lang="es-MX"/>
                    </a:p>
                  </a:txBody>
                  <a:tcPr/>
                </a:tc>
              </a:tr>
              <a:tr h="201168">
                <a:tc>
                  <a:txBody>
                    <a:bodyPr/>
                    <a:lstStyle/>
                    <a:p>
                      <a:pPr algn="l" fontAlgn="b"/>
                      <a:r>
                        <a:rPr lang="es-MX" sz="1100" b="1" i="0" u="none" strike="noStrike">
                          <a:solidFill>
                            <a:srgbClr val="FFFFFF"/>
                          </a:solidFill>
                          <a:effectLst/>
                          <a:latin typeface="Century Gothic" panose="020B0502020202020204" pitchFamily="34" charset="0"/>
                        </a:rPr>
                        <a:t>TIR negativa</a:t>
                      </a:r>
                    </a:p>
                  </a:txBody>
                  <a:tcPr marL="9144" marR="9144" marT="9144"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00000"/>
                    </a:solidFill>
                  </a:tcPr>
                </a:tc>
                <a:tc>
                  <a:txBody>
                    <a:bodyPr/>
                    <a:lstStyle/>
                    <a:p>
                      <a:pPr algn="ctr" fontAlgn="b"/>
                      <a:r>
                        <a:rPr lang="es-MX" sz="1100" b="0" i="0" u="none" strike="noStrike">
                          <a:solidFill>
                            <a:srgbClr val="000000"/>
                          </a:solidFill>
                          <a:effectLst/>
                          <a:latin typeface="Century Gothic" panose="020B0502020202020204" pitchFamily="34" charset="0"/>
                        </a:rPr>
                        <a:t>9</a:t>
                      </a:r>
                    </a:p>
                  </a:txBody>
                  <a:tcPr marL="9144" marR="9144" marT="9144" marB="0" anchor="b">
                    <a:lnL w="12700" cap="flat" cmpd="sng" algn="ctr">
                      <a:solidFill>
                        <a:srgbClr val="000000"/>
                      </a:solidFill>
                      <a:prstDash val="solid"/>
                      <a:round/>
                      <a:headEnd type="none" w="med" len="med"/>
                      <a:tailEnd type="none" w="med" len="med"/>
                    </a:lnL>
                    <a:lnR>
                      <a:noFill/>
                    </a:lnR>
                    <a:lnT>
                      <a:noFill/>
                    </a:lnT>
                    <a:lnB>
                      <a:noFill/>
                    </a:lnB>
                  </a:tcPr>
                </a:tc>
                <a:tc>
                  <a:txBody>
                    <a:bodyPr/>
                    <a:lstStyle/>
                    <a:p>
                      <a:pPr algn="ctr" fontAlgn="b"/>
                      <a:r>
                        <a:rPr lang="es-MX" sz="1100" b="0" i="0" u="none" strike="noStrike">
                          <a:solidFill>
                            <a:srgbClr val="000000"/>
                          </a:solidFill>
                          <a:effectLst/>
                          <a:latin typeface="Century Gothic" panose="020B0502020202020204" pitchFamily="34" charset="0"/>
                        </a:rPr>
                        <a:t>(35%)</a:t>
                      </a:r>
                    </a:p>
                  </a:txBody>
                  <a:tcPr marL="9144" marR="9144" marT="9144" marB="0" anchor="b">
                    <a:lnL>
                      <a:noFill/>
                    </a:lnL>
                    <a:lnR w="12700" cap="flat" cmpd="sng" algn="ctr">
                      <a:solidFill>
                        <a:srgbClr val="000000"/>
                      </a:solidFill>
                      <a:prstDash val="solid"/>
                      <a:round/>
                      <a:headEnd type="none" w="med" len="med"/>
                      <a:tailEnd type="none" w="med" len="med"/>
                    </a:lnR>
                    <a:lnT>
                      <a:noFill/>
                    </a:lnT>
                    <a:lnB>
                      <a:noFill/>
                    </a:lnB>
                  </a:tcPr>
                </a:tc>
                <a:tc>
                  <a:txBody>
                    <a:bodyPr/>
                    <a:lstStyle/>
                    <a:p>
                      <a:pPr algn="ctr" fontAlgn="b"/>
                      <a:r>
                        <a:rPr lang="es-MX" sz="1100" b="0" i="0" u="none" strike="noStrike">
                          <a:solidFill>
                            <a:srgbClr val="000000"/>
                          </a:solidFill>
                          <a:effectLst/>
                          <a:latin typeface="Century Gothic" panose="020B0502020202020204" pitchFamily="34" charset="0"/>
                        </a:rPr>
                        <a:t>3</a:t>
                      </a:r>
                    </a:p>
                  </a:txBody>
                  <a:tcPr marL="9144" marR="9144" marT="9144" marB="0" anchor="b">
                    <a:lnL w="12700" cap="flat" cmpd="sng" algn="ctr">
                      <a:solidFill>
                        <a:srgbClr val="000000"/>
                      </a:solidFill>
                      <a:prstDash val="solid"/>
                      <a:round/>
                      <a:headEnd type="none" w="med" len="med"/>
                      <a:tailEnd type="none" w="med" len="med"/>
                    </a:lnL>
                    <a:lnR>
                      <a:noFill/>
                    </a:lnR>
                    <a:lnT>
                      <a:noFill/>
                    </a:lnT>
                    <a:lnB>
                      <a:noFill/>
                    </a:lnB>
                  </a:tcPr>
                </a:tc>
                <a:tc>
                  <a:txBody>
                    <a:bodyPr/>
                    <a:lstStyle/>
                    <a:p>
                      <a:pPr algn="ctr" fontAlgn="b"/>
                      <a:r>
                        <a:rPr lang="es-MX" sz="1100" b="0" i="0" u="none" strike="noStrike">
                          <a:solidFill>
                            <a:srgbClr val="000000"/>
                          </a:solidFill>
                          <a:effectLst/>
                          <a:latin typeface="Century Gothic" panose="020B0502020202020204" pitchFamily="34" charset="0"/>
                        </a:rPr>
                        <a:t>(25%)</a:t>
                      </a:r>
                    </a:p>
                  </a:txBody>
                  <a:tcPr marL="9144" marR="9144" marT="9144" marB="0" anchor="b">
                    <a:lnL>
                      <a:noFill/>
                    </a:lnL>
                    <a:lnR w="12700" cap="flat" cmpd="sng" algn="ctr">
                      <a:solidFill>
                        <a:srgbClr val="000000"/>
                      </a:solidFill>
                      <a:prstDash val="solid"/>
                      <a:round/>
                      <a:headEnd type="none" w="med" len="med"/>
                      <a:tailEnd type="none" w="med" len="med"/>
                    </a:lnR>
                    <a:lnT>
                      <a:noFill/>
                    </a:lnT>
                    <a:lnB>
                      <a:noFill/>
                    </a:lnB>
                  </a:tcPr>
                </a:tc>
                <a:tc>
                  <a:txBody>
                    <a:bodyPr/>
                    <a:lstStyle/>
                    <a:p>
                      <a:pPr algn="ctr" fontAlgn="b"/>
                      <a:r>
                        <a:rPr lang="es-MX" sz="1100" b="0" i="0" u="none" strike="noStrike">
                          <a:solidFill>
                            <a:srgbClr val="000000"/>
                          </a:solidFill>
                          <a:effectLst/>
                          <a:latin typeface="Century Gothic" panose="020B0502020202020204" pitchFamily="34" charset="0"/>
                        </a:rPr>
                        <a:t>7</a:t>
                      </a:r>
                    </a:p>
                  </a:txBody>
                  <a:tcPr marL="9144" marR="9144" marT="9144" marB="0" anchor="b">
                    <a:lnL w="12700" cap="flat" cmpd="sng" algn="ctr">
                      <a:solidFill>
                        <a:srgbClr val="000000"/>
                      </a:solidFill>
                      <a:prstDash val="solid"/>
                      <a:round/>
                      <a:headEnd type="none" w="med" len="med"/>
                      <a:tailEnd type="none" w="med" len="med"/>
                    </a:lnL>
                    <a:lnR>
                      <a:noFill/>
                    </a:lnR>
                    <a:lnT>
                      <a:noFill/>
                    </a:lnT>
                    <a:lnB>
                      <a:noFill/>
                    </a:lnB>
                  </a:tcPr>
                </a:tc>
                <a:tc>
                  <a:txBody>
                    <a:bodyPr/>
                    <a:lstStyle/>
                    <a:p>
                      <a:pPr algn="ctr" fontAlgn="b"/>
                      <a:r>
                        <a:rPr lang="es-MX" sz="1100" b="0" i="0" u="none" strike="noStrike">
                          <a:solidFill>
                            <a:srgbClr val="000000"/>
                          </a:solidFill>
                          <a:effectLst/>
                          <a:latin typeface="Century Gothic" panose="020B0502020202020204" pitchFamily="34" charset="0"/>
                        </a:rPr>
                        <a:t>(32%)</a:t>
                      </a:r>
                    </a:p>
                  </a:txBody>
                  <a:tcPr marL="9144" marR="9144" marT="9144" marB="0" anchor="b">
                    <a:lnL>
                      <a:noFill/>
                    </a:lnL>
                    <a:lnR w="12700" cap="flat" cmpd="sng" algn="ctr">
                      <a:solidFill>
                        <a:srgbClr val="000000"/>
                      </a:solidFill>
                      <a:prstDash val="solid"/>
                      <a:round/>
                      <a:headEnd type="none" w="med" len="med"/>
                      <a:tailEnd type="none" w="med" len="med"/>
                    </a:lnR>
                    <a:lnT>
                      <a:noFill/>
                    </a:lnT>
                    <a:lnB>
                      <a:noFill/>
                    </a:lnB>
                  </a:tcPr>
                </a:tc>
                <a:tc>
                  <a:txBody>
                    <a:bodyPr/>
                    <a:lstStyle/>
                    <a:p>
                      <a:pPr algn="ctr" fontAlgn="b"/>
                      <a:r>
                        <a:rPr lang="es-MX" sz="1100" b="0" i="0" u="none" strike="noStrike">
                          <a:solidFill>
                            <a:srgbClr val="000000"/>
                          </a:solidFill>
                          <a:effectLst/>
                          <a:latin typeface="Century Gothic" panose="020B0502020202020204" pitchFamily="34" charset="0"/>
                        </a:rPr>
                        <a:t>3</a:t>
                      </a:r>
                    </a:p>
                  </a:txBody>
                  <a:tcPr marL="9144" marR="9144" marT="9144" marB="0" anchor="b">
                    <a:lnL w="12700" cap="flat" cmpd="sng" algn="ctr">
                      <a:solidFill>
                        <a:srgbClr val="000000"/>
                      </a:solidFill>
                      <a:prstDash val="solid"/>
                      <a:round/>
                      <a:headEnd type="none" w="med" len="med"/>
                      <a:tailEnd type="none" w="med" len="med"/>
                    </a:lnL>
                    <a:lnR>
                      <a:noFill/>
                    </a:lnR>
                    <a:lnT>
                      <a:noFill/>
                    </a:lnT>
                    <a:lnB>
                      <a:noFill/>
                    </a:lnB>
                  </a:tcPr>
                </a:tc>
                <a:tc>
                  <a:txBody>
                    <a:bodyPr/>
                    <a:lstStyle/>
                    <a:p>
                      <a:pPr algn="ctr" fontAlgn="b"/>
                      <a:r>
                        <a:rPr lang="es-MX" sz="1100" b="0" i="0" u="none" strike="noStrike">
                          <a:solidFill>
                            <a:srgbClr val="000000"/>
                          </a:solidFill>
                          <a:effectLst/>
                          <a:latin typeface="Century Gothic" panose="020B0502020202020204" pitchFamily="34" charset="0"/>
                        </a:rPr>
                        <a:t>(27%)</a:t>
                      </a:r>
                    </a:p>
                  </a:txBody>
                  <a:tcPr marL="9144" marR="9144" marT="9144" marB="0" anchor="b">
                    <a:lnL>
                      <a:noFill/>
                    </a:lnL>
                    <a:lnR w="12700" cap="flat" cmpd="sng" algn="ctr">
                      <a:solidFill>
                        <a:srgbClr val="000000"/>
                      </a:solidFill>
                      <a:prstDash val="solid"/>
                      <a:round/>
                      <a:headEnd type="none" w="med" len="med"/>
                      <a:tailEnd type="none" w="med" len="med"/>
                    </a:lnR>
                    <a:lnT>
                      <a:noFill/>
                    </a:lnT>
                    <a:lnB>
                      <a:noFill/>
                    </a:lnB>
                  </a:tcPr>
                </a:tc>
                <a:tc>
                  <a:txBody>
                    <a:bodyPr/>
                    <a:lstStyle/>
                    <a:p>
                      <a:pPr algn="ctr" fontAlgn="b"/>
                      <a:r>
                        <a:rPr lang="es-MX" sz="1100" b="0" i="0" u="none" strike="noStrike">
                          <a:solidFill>
                            <a:srgbClr val="000000"/>
                          </a:solidFill>
                          <a:effectLst/>
                          <a:latin typeface="Century Gothic" panose="020B0502020202020204" pitchFamily="34" charset="0"/>
                        </a:rPr>
                        <a:t>8</a:t>
                      </a:r>
                    </a:p>
                  </a:txBody>
                  <a:tcPr marL="9144" marR="9144" marT="9144" marB="0" anchor="b">
                    <a:lnL w="12700" cap="flat" cmpd="sng" algn="ctr">
                      <a:solidFill>
                        <a:srgbClr val="000000"/>
                      </a:solidFill>
                      <a:prstDash val="solid"/>
                      <a:round/>
                      <a:headEnd type="none" w="med" len="med"/>
                      <a:tailEnd type="none" w="med" len="med"/>
                    </a:lnL>
                    <a:lnR>
                      <a:noFill/>
                    </a:lnR>
                    <a:lnT>
                      <a:noFill/>
                    </a:lnT>
                    <a:lnB>
                      <a:noFill/>
                    </a:lnB>
                  </a:tcPr>
                </a:tc>
                <a:tc>
                  <a:txBody>
                    <a:bodyPr/>
                    <a:lstStyle/>
                    <a:p>
                      <a:pPr algn="ctr" fontAlgn="b"/>
                      <a:r>
                        <a:rPr lang="es-MX" sz="1100" b="0" i="0" u="none" strike="noStrike">
                          <a:solidFill>
                            <a:srgbClr val="000000"/>
                          </a:solidFill>
                          <a:effectLst/>
                          <a:latin typeface="Century Gothic" panose="020B0502020202020204" pitchFamily="34" charset="0"/>
                        </a:rPr>
                        <a:t>(89%)</a:t>
                      </a:r>
                    </a:p>
                  </a:txBody>
                  <a:tcPr marL="9144" marR="9144" marT="9144" marB="0" anchor="b">
                    <a:lnL>
                      <a:noFill/>
                    </a:lnL>
                    <a:lnR w="12700" cap="flat" cmpd="sng" algn="ctr">
                      <a:solidFill>
                        <a:srgbClr val="000000"/>
                      </a:solidFill>
                      <a:prstDash val="solid"/>
                      <a:round/>
                      <a:headEnd type="none" w="med" len="med"/>
                      <a:tailEnd type="none" w="med" len="med"/>
                    </a:lnR>
                    <a:lnT>
                      <a:noFill/>
                    </a:lnT>
                    <a:lnB>
                      <a:noFill/>
                    </a:lnB>
                  </a:tcPr>
                </a:tc>
                <a:tc>
                  <a:txBody>
                    <a:bodyPr/>
                    <a:lstStyle/>
                    <a:p>
                      <a:pPr algn="ctr" fontAlgn="b"/>
                      <a:r>
                        <a:rPr lang="es-MX" sz="1100" b="0" i="0" u="none" strike="noStrike">
                          <a:solidFill>
                            <a:srgbClr val="000000"/>
                          </a:solidFill>
                          <a:effectLst/>
                          <a:latin typeface="Century Gothic" panose="020B0502020202020204" pitchFamily="34" charset="0"/>
                        </a:rPr>
                        <a:t>30</a:t>
                      </a:r>
                    </a:p>
                  </a:txBody>
                  <a:tcPr marL="9144" marR="9144" marT="9144" marB="0" anchor="b">
                    <a:lnL w="12700" cap="flat" cmpd="sng" algn="ctr">
                      <a:solidFill>
                        <a:srgbClr val="000000"/>
                      </a:solidFill>
                      <a:prstDash val="solid"/>
                      <a:round/>
                      <a:headEnd type="none" w="med" len="med"/>
                      <a:tailEnd type="none" w="med" len="med"/>
                    </a:lnL>
                    <a:lnR>
                      <a:noFill/>
                    </a:lnR>
                    <a:lnT>
                      <a:noFill/>
                    </a:lnT>
                    <a:lnB>
                      <a:noFill/>
                    </a:lnB>
                  </a:tcPr>
                </a:tc>
                <a:tc>
                  <a:txBody>
                    <a:bodyPr/>
                    <a:lstStyle/>
                    <a:p>
                      <a:pPr algn="ctr" fontAlgn="b"/>
                      <a:r>
                        <a:rPr lang="es-MX" sz="1100" b="0" i="0" u="none" strike="noStrike">
                          <a:solidFill>
                            <a:srgbClr val="000000"/>
                          </a:solidFill>
                          <a:effectLst/>
                          <a:latin typeface="Century Gothic" panose="020B0502020202020204" pitchFamily="34" charset="0"/>
                        </a:rPr>
                        <a:t>(38%)</a:t>
                      </a:r>
                    </a:p>
                  </a:txBody>
                  <a:tcPr marL="9144" marR="9144" marT="9144" marB="0" anchor="b">
                    <a:lnL>
                      <a:noFill/>
                    </a:lnL>
                    <a:lnR w="12700" cap="flat" cmpd="sng" algn="ctr">
                      <a:solidFill>
                        <a:srgbClr val="000000"/>
                      </a:solidFill>
                      <a:prstDash val="solid"/>
                      <a:round/>
                      <a:headEnd type="none" w="med" len="med"/>
                      <a:tailEnd type="none" w="med" len="med"/>
                    </a:lnR>
                    <a:lnT>
                      <a:noFill/>
                    </a:lnT>
                    <a:lnB>
                      <a:noFill/>
                    </a:lnB>
                  </a:tcPr>
                </a:tc>
              </a:tr>
              <a:tr h="210312">
                <a:tc>
                  <a:txBody>
                    <a:bodyPr/>
                    <a:lstStyle/>
                    <a:p>
                      <a:pPr algn="l" fontAlgn="b"/>
                      <a:r>
                        <a:rPr lang="es-MX" sz="1100" b="1" i="0" u="none" strike="noStrike">
                          <a:solidFill>
                            <a:srgbClr val="FFFFFF"/>
                          </a:solidFill>
                          <a:effectLst/>
                          <a:latin typeface="Century Gothic" panose="020B0502020202020204" pitchFamily="34" charset="0"/>
                        </a:rPr>
                        <a:t>TIR arriba del promedio</a:t>
                      </a:r>
                    </a:p>
                  </a:txBody>
                  <a:tcPr marL="9144" marR="9144" marT="9144"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00000"/>
                    </a:solidFill>
                  </a:tcPr>
                </a:tc>
                <a:tc>
                  <a:txBody>
                    <a:bodyPr/>
                    <a:lstStyle/>
                    <a:p>
                      <a:pPr algn="ctr" fontAlgn="b"/>
                      <a:r>
                        <a:rPr lang="es-MX" sz="1100" b="0" i="0" u="none" strike="noStrike">
                          <a:solidFill>
                            <a:srgbClr val="000000"/>
                          </a:solidFill>
                          <a:effectLst/>
                          <a:latin typeface="Century Gothic" panose="020B0502020202020204" pitchFamily="34" charset="0"/>
                        </a:rPr>
                        <a:t>11</a:t>
                      </a:r>
                    </a:p>
                  </a:txBody>
                  <a:tcPr marL="9144" marR="9144" marT="9144" marB="0" anchor="b">
                    <a:lnL w="12700" cap="flat" cmpd="sng" algn="ctr">
                      <a:solidFill>
                        <a:srgbClr val="000000"/>
                      </a:solidFill>
                      <a:prstDash val="solid"/>
                      <a:round/>
                      <a:headEnd type="none" w="med" len="med"/>
                      <a:tailEnd type="none" w="med" len="med"/>
                    </a:lnL>
                    <a:lnR>
                      <a:noFill/>
                    </a:lnR>
                    <a:lnT>
                      <a:noFill/>
                    </a:lnT>
                    <a:lnB w="12700" cap="flat" cmpd="sng" algn="ctr">
                      <a:solidFill>
                        <a:srgbClr val="000000"/>
                      </a:solidFill>
                      <a:prstDash val="solid"/>
                      <a:round/>
                      <a:headEnd type="none" w="med" len="med"/>
                      <a:tailEnd type="none" w="med" len="med"/>
                    </a:lnB>
                  </a:tcPr>
                </a:tc>
                <a:tc>
                  <a:txBody>
                    <a:bodyPr/>
                    <a:lstStyle/>
                    <a:p>
                      <a:pPr algn="ctr" fontAlgn="b"/>
                      <a:r>
                        <a:rPr lang="es-MX" sz="1100" b="0" i="0" u="none" strike="noStrike">
                          <a:solidFill>
                            <a:srgbClr val="000000"/>
                          </a:solidFill>
                          <a:effectLst/>
                          <a:latin typeface="Century Gothic" panose="020B0502020202020204" pitchFamily="34" charset="0"/>
                        </a:rPr>
                        <a:t>(42%)</a:t>
                      </a:r>
                    </a:p>
                  </a:txBody>
                  <a:tcPr marL="9144" marR="9144" marT="9144" marB="0" anchor="b">
                    <a:lnL>
                      <a:noFill/>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algn="ctr" fontAlgn="b"/>
                      <a:r>
                        <a:rPr lang="es-MX" sz="1100" b="0" i="0" u="none" strike="noStrike" dirty="0">
                          <a:solidFill>
                            <a:srgbClr val="000000"/>
                          </a:solidFill>
                          <a:effectLst/>
                          <a:latin typeface="Century Gothic" panose="020B0502020202020204" pitchFamily="34" charset="0"/>
                        </a:rPr>
                        <a:t>3</a:t>
                      </a:r>
                    </a:p>
                  </a:txBody>
                  <a:tcPr marL="9144" marR="9144" marT="9144" marB="0" anchor="b">
                    <a:lnL w="12700" cap="flat" cmpd="sng" algn="ctr">
                      <a:solidFill>
                        <a:srgbClr val="000000"/>
                      </a:solidFill>
                      <a:prstDash val="solid"/>
                      <a:round/>
                      <a:headEnd type="none" w="med" len="med"/>
                      <a:tailEnd type="none" w="med" len="med"/>
                    </a:lnL>
                    <a:lnR>
                      <a:noFill/>
                    </a:lnR>
                    <a:lnT>
                      <a:noFill/>
                    </a:lnT>
                    <a:lnB w="12700" cap="flat" cmpd="sng" algn="ctr">
                      <a:solidFill>
                        <a:srgbClr val="000000"/>
                      </a:solidFill>
                      <a:prstDash val="solid"/>
                      <a:round/>
                      <a:headEnd type="none" w="med" len="med"/>
                      <a:tailEnd type="none" w="med" len="med"/>
                    </a:lnB>
                  </a:tcPr>
                </a:tc>
                <a:tc>
                  <a:txBody>
                    <a:bodyPr/>
                    <a:lstStyle/>
                    <a:p>
                      <a:pPr algn="ctr" fontAlgn="b"/>
                      <a:r>
                        <a:rPr lang="es-MX" sz="1100" b="0" i="0" u="none" strike="noStrike">
                          <a:solidFill>
                            <a:srgbClr val="000000"/>
                          </a:solidFill>
                          <a:effectLst/>
                          <a:latin typeface="Century Gothic" panose="020B0502020202020204" pitchFamily="34" charset="0"/>
                        </a:rPr>
                        <a:t>(25%)</a:t>
                      </a:r>
                    </a:p>
                  </a:txBody>
                  <a:tcPr marL="9144" marR="9144" marT="9144" marB="0" anchor="b">
                    <a:lnL>
                      <a:noFill/>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algn="ctr" fontAlgn="b"/>
                      <a:r>
                        <a:rPr lang="es-MX" sz="1100" b="0" i="0" u="none" strike="noStrike">
                          <a:solidFill>
                            <a:srgbClr val="000000"/>
                          </a:solidFill>
                          <a:effectLst/>
                          <a:latin typeface="Century Gothic" panose="020B0502020202020204" pitchFamily="34" charset="0"/>
                        </a:rPr>
                        <a:t>7</a:t>
                      </a:r>
                    </a:p>
                  </a:txBody>
                  <a:tcPr marL="9144" marR="9144" marT="9144" marB="0" anchor="b">
                    <a:lnL w="12700" cap="flat" cmpd="sng" algn="ctr">
                      <a:solidFill>
                        <a:srgbClr val="000000"/>
                      </a:solidFill>
                      <a:prstDash val="solid"/>
                      <a:round/>
                      <a:headEnd type="none" w="med" len="med"/>
                      <a:tailEnd type="none" w="med" len="med"/>
                    </a:lnL>
                    <a:lnR>
                      <a:noFill/>
                    </a:lnR>
                    <a:lnT>
                      <a:noFill/>
                    </a:lnT>
                    <a:lnB w="12700" cap="flat" cmpd="sng" algn="ctr">
                      <a:solidFill>
                        <a:srgbClr val="000000"/>
                      </a:solidFill>
                      <a:prstDash val="solid"/>
                      <a:round/>
                      <a:headEnd type="none" w="med" len="med"/>
                      <a:tailEnd type="none" w="med" len="med"/>
                    </a:lnB>
                  </a:tcPr>
                </a:tc>
                <a:tc>
                  <a:txBody>
                    <a:bodyPr/>
                    <a:lstStyle/>
                    <a:p>
                      <a:pPr algn="ctr" fontAlgn="b"/>
                      <a:r>
                        <a:rPr lang="es-MX" sz="1100" b="0" i="0" u="none" strike="noStrike">
                          <a:solidFill>
                            <a:srgbClr val="000000"/>
                          </a:solidFill>
                          <a:effectLst/>
                          <a:latin typeface="Century Gothic" panose="020B0502020202020204" pitchFamily="34" charset="0"/>
                        </a:rPr>
                        <a:t>(32%)</a:t>
                      </a:r>
                    </a:p>
                  </a:txBody>
                  <a:tcPr marL="9144" marR="9144" marT="9144" marB="0" anchor="b">
                    <a:lnL>
                      <a:noFill/>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algn="ctr" fontAlgn="b"/>
                      <a:r>
                        <a:rPr lang="es-MX" sz="1100" b="0" i="0" u="none" strike="noStrike">
                          <a:solidFill>
                            <a:srgbClr val="000000"/>
                          </a:solidFill>
                          <a:effectLst/>
                          <a:latin typeface="Century Gothic" panose="020B0502020202020204" pitchFamily="34" charset="0"/>
                        </a:rPr>
                        <a:t>3</a:t>
                      </a:r>
                    </a:p>
                  </a:txBody>
                  <a:tcPr marL="9144" marR="9144" marT="9144" marB="0" anchor="b">
                    <a:lnL w="12700" cap="flat" cmpd="sng" algn="ctr">
                      <a:solidFill>
                        <a:srgbClr val="000000"/>
                      </a:solidFill>
                      <a:prstDash val="solid"/>
                      <a:round/>
                      <a:headEnd type="none" w="med" len="med"/>
                      <a:tailEnd type="none" w="med" len="med"/>
                    </a:lnL>
                    <a:lnR>
                      <a:noFill/>
                    </a:lnR>
                    <a:lnT>
                      <a:noFill/>
                    </a:lnT>
                    <a:lnB w="12700" cap="flat" cmpd="sng" algn="ctr">
                      <a:solidFill>
                        <a:srgbClr val="000000"/>
                      </a:solidFill>
                      <a:prstDash val="solid"/>
                      <a:round/>
                      <a:headEnd type="none" w="med" len="med"/>
                      <a:tailEnd type="none" w="med" len="med"/>
                    </a:lnB>
                  </a:tcPr>
                </a:tc>
                <a:tc>
                  <a:txBody>
                    <a:bodyPr/>
                    <a:lstStyle/>
                    <a:p>
                      <a:pPr algn="ctr" fontAlgn="b"/>
                      <a:r>
                        <a:rPr lang="es-MX" sz="1100" b="0" i="0" u="none" strike="noStrike">
                          <a:solidFill>
                            <a:srgbClr val="000000"/>
                          </a:solidFill>
                          <a:effectLst/>
                          <a:latin typeface="Century Gothic" panose="020B0502020202020204" pitchFamily="34" charset="0"/>
                        </a:rPr>
                        <a:t>(27%)</a:t>
                      </a:r>
                    </a:p>
                  </a:txBody>
                  <a:tcPr marL="9144" marR="9144" marT="9144" marB="0" anchor="b">
                    <a:lnL>
                      <a:noFill/>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algn="ctr" fontAlgn="b"/>
                      <a:r>
                        <a:rPr lang="es-MX" sz="1100" b="0" i="0" u="none" strike="noStrike">
                          <a:solidFill>
                            <a:srgbClr val="000000"/>
                          </a:solidFill>
                          <a:effectLst/>
                          <a:latin typeface="Century Gothic" panose="020B0502020202020204" pitchFamily="34" charset="0"/>
                        </a:rPr>
                        <a:t>8</a:t>
                      </a:r>
                    </a:p>
                  </a:txBody>
                  <a:tcPr marL="9144" marR="9144" marT="9144" marB="0" anchor="b">
                    <a:lnL w="12700" cap="flat" cmpd="sng" algn="ctr">
                      <a:solidFill>
                        <a:srgbClr val="000000"/>
                      </a:solidFill>
                      <a:prstDash val="solid"/>
                      <a:round/>
                      <a:headEnd type="none" w="med" len="med"/>
                      <a:tailEnd type="none" w="med" len="med"/>
                    </a:lnL>
                    <a:lnR>
                      <a:noFill/>
                    </a:lnR>
                    <a:lnT>
                      <a:noFill/>
                    </a:lnT>
                    <a:lnB w="12700" cap="flat" cmpd="sng" algn="ctr">
                      <a:solidFill>
                        <a:srgbClr val="000000"/>
                      </a:solidFill>
                      <a:prstDash val="solid"/>
                      <a:round/>
                      <a:headEnd type="none" w="med" len="med"/>
                      <a:tailEnd type="none" w="med" len="med"/>
                    </a:lnB>
                  </a:tcPr>
                </a:tc>
                <a:tc>
                  <a:txBody>
                    <a:bodyPr/>
                    <a:lstStyle/>
                    <a:p>
                      <a:pPr algn="ctr" fontAlgn="b"/>
                      <a:r>
                        <a:rPr lang="es-MX" sz="1100" b="0" i="0" u="none" strike="noStrike">
                          <a:solidFill>
                            <a:srgbClr val="000000"/>
                          </a:solidFill>
                          <a:effectLst/>
                          <a:latin typeface="Century Gothic" panose="020B0502020202020204" pitchFamily="34" charset="0"/>
                        </a:rPr>
                        <a:t>(89%)</a:t>
                      </a:r>
                    </a:p>
                  </a:txBody>
                  <a:tcPr marL="9144" marR="9144" marT="9144" marB="0" anchor="b">
                    <a:lnL>
                      <a:noFill/>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algn="ctr" fontAlgn="b"/>
                      <a:r>
                        <a:rPr lang="es-MX" sz="1100" b="0" i="0" u="none" strike="noStrike">
                          <a:solidFill>
                            <a:srgbClr val="000000"/>
                          </a:solidFill>
                          <a:effectLst/>
                          <a:latin typeface="Century Gothic" panose="020B0502020202020204" pitchFamily="34" charset="0"/>
                        </a:rPr>
                        <a:t>25</a:t>
                      </a:r>
                    </a:p>
                  </a:txBody>
                  <a:tcPr marL="9144" marR="9144" marT="9144" marB="0" anchor="b">
                    <a:lnL w="12700" cap="flat" cmpd="sng" algn="ctr">
                      <a:solidFill>
                        <a:srgbClr val="000000"/>
                      </a:solidFill>
                      <a:prstDash val="solid"/>
                      <a:round/>
                      <a:headEnd type="none" w="med" len="med"/>
                      <a:tailEnd type="none" w="med" len="med"/>
                    </a:lnL>
                    <a:lnR>
                      <a:noFill/>
                    </a:lnR>
                    <a:lnT>
                      <a:noFill/>
                    </a:lnT>
                    <a:lnB w="12700" cap="flat" cmpd="sng" algn="ctr">
                      <a:solidFill>
                        <a:srgbClr val="000000"/>
                      </a:solidFill>
                      <a:prstDash val="solid"/>
                      <a:round/>
                      <a:headEnd type="none" w="med" len="med"/>
                      <a:tailEnd type="none" w="med" len="med"/>
                    </a:lnB>
                  </a:tcPr>
                </a:tc>
                <a:tc>
                  <a:txBody>
                    <a:bodyPr/>
                    <a:lstStyle/>
                    <a:p>
                      <a:pPr algn="ctr" fontAlgn="b"/>
                      <a:r>
                        <a:rPr lang="es-MX" sz="1100" b="0" i="0" u="none" strike="noStrike" dirty="0">
                          <a:solidFill>
                            <a:srgbClr val="000000"/>
                          </a:solidFill>
                          <a:effectLst/>
                          <a:latin typeface="Century Gothic" panose="020B0502020202020204" pitchFamily="34" charset="0"/>
                        </a:rPr>
                        <a:t>(31%)</a:t>
                      </a:r>
                    </a:p>
                  </a:txBody>
                  <a:tcPr marL="9144" marR="9144" marT="9144" marB="0" anchor="b">
                    <a:lnL>
                      <a:noFill/>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r>
            </a:tbl>
          </a:graphicData>
        </a:graphic>
      </p:graphicFrame>
      <p:graphicFrame>
        <p:nvGraphicFramePr>
          <p:cNvPr id="3" name="Tabla 2"/>
          <p:cNvGraphicFramePr>
            <a:graphicFrameLocks noGrp="1"/>
          </p:cNvGraphicFramePr>
          <p:nvPr>
            <p:extLst>
              <p:ext uri="{D42A27DB-BD31-4B8C-83A1-F6EECF244321}">
                <p14:modId xmlns:p14="http://schemas.microsoft.com/office/powerpoint/2010/main" val="3299861530"/>
              </p:ext>
            </p:extLst>
          </p:nvPr>
        </p:nvGraphicFramePr>
        <p:xfrm>
          <a:off x="457199" y="4622400"/>
          <a:ext cx="8229602" cy="1318181"/>
        </p:xfrm>
        <a:graphic>
          <a:graphicData uri="http://schemas.openxmlformats.org/drawingml/2006/table">
            <a:tbl>
              <a:tblPr/>
              <a:tblGrid>
                <a:gridCol w="1079973"/>
                <a:gridCol w="607485"/>
                <a:gridCol w="607485"/>
                <a:gridCol w="607485"/>
                <a:gridCol w="607485"/>
                <a:gridCol w="872285"/>
                <a:gridCol w="708732"/>
                <a:gridCol w="708732"/>
                <a:gridCol w="607485"/>
                <a:gridCol w="607485"/>
                <a:gridCol w="607485"/>
                <a:gridCol w="607485"/>
              </a:tblGrid>
              <a:tr h="294653">
                <a:tc>
                  <a:txBody>
                    <a:bodyPr/>
                    <a:lstStyle/>
                    <a:p>
                      <a:pPr algn="ctr" fontAlgn="ctr"/>
                      <a:r>
                        <a:rPr lang="es-MX" sz="900" b="1" i="0" u="none" strike="noStrike" dirty="0">
                          <a:solidFill>
                            <a:srgbClr val="FFFFFF"/>
                          </a:solidFill>
                          <a:effectLst/>
                          <a:latin typeface="Century Gothic" panose="020B0502020202020204" pitchFamily="34" charset="0"/>
                        </a:rPr>
                        <a:t>Sector</a:t>
                      </a:r>
                    </a:p>
                  </a:txBody>
                  <a:tcPr marL="7754" marR="7754" marT="775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00000"/>
                    </a:solidFill>
                  </a:tcPr>
                </a:tc>
                <a:tc gridSpan="2">
                  <a:txBody>
                    <a:bodyPr/>
                    <a:lstStyle/>
                    <a:p>
                      <a:pPr algn="ctr" fontAlgn="ctr"/>
                      <a:r>
                        <a:rPr lang="es-MX" sz="900" b="1" i="0" u="none" strike="noStrike">
                          <a:solidFill>
                            <a:srgbClr val="FFFFFF"/>
                          </a:solidFill>
                          <a:effectLst/>
                          <a:latin typeface="Century Gothic" panose="020B0502020202020204" pitchFamily="34" charset="0"/>
                        </a:rPr>
                        <a:t>Capital comprometido (A)</a:t>
                      </a:r>
                    </a:p>
                  </a:txBody>
                  <a:tcPr marL="7754" marR="7754" marT="775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00000"/>
                    </a:solidFill>
                  </a:tcPr>
                </a:tc>
                <a:tc hMerge="1">
                  <a:txBody>
                    <a:bodyPr/>
                    <a:lstStyle/>
                    <a:p>
                      <a:endParaRPr lang="es-MX"/>
                    </a:p>
                  </a:txBody>
                  <a:tcPr/>
                </a:tc>
                <a:tc gridSpan="2">
                  <a:txBody>
                    <a:bodyPr/>
                    <a:lstStyle/>
                    <a:p>
                      <a:pPr algn="ctr" fontAlgn="ctr"/>
                      <a:r>
                        <a:rPr lang="es-MX" sz="900" b="1" i="0" u="none" strike="noStrike">
                          <a:solidFill>
                            <a:srgbClr val="FFFFFF"/>
                          </a:solidFill>
                          <a:effectLst/>
                          <a:latin typeface="Century Gothic" panose="020B0502020202020204" pitchFamily="34" charset="0"/>
                        </a:rPr>
                        <a:t>Capital llamado (B)</a:t>
                      </a:r>
                    </a:p>
                  </a:txBody>
                  <a:tcPr marL="7754" marR="7754" marT="775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00000"/>
                    </a:solidFill>
                  </a:tcPr>
                </a:tc>
                <a:tc hMerge="1">
                  <a:txBody>
                    <a:bodyPr/>
                    <a:lstStyle/>
                    <a:p>
                      <a:endParaRPr lang="es-MX"/>
                    </a:p>
                  </a:txBody>
                  <a:tcPr/>
                </a:tc>
                <a:tc>
                  <a:txBody>
                    <a:bodyPr/>
                    <a:lstStyle/>
                    <a:p>
                      <a:pPr algn="ctr" fontAlgn="ctr"/>
                      <a:r>
                        <a:rPr lang="es-MX" sz="900" b="1" i="0" u="none" strike="noStrike">
                          <a:solidFill>
                            <a:srgbClr val="FFFFFF"/>
                          </a:solidFill>
                          <a:effectLst/>
                          <a:latin typeface="Century Gothic" panose="020B0502020202020204" pitchFamily="34" charset="0"/>
                        </a:rPr>
                        <a:t>Porcentaje llamado (B/A)</a:t>
                      </a:r>
                    </a:p>
                  </a:txBody>
                  <a:tcPr marL="7754" marR="7754" marT="775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00000"/>
                    </a:solidFill>
                  </a:tcPr>
                </a:tc>
                <a:tc gridSpan="2">
                  <a:txBody>
                    <a:bodyPr/>
                    <a:lstStyle/>
                    <a:p>
                      <a:pPr algn="ctr" fontAlgn="ctr"/>
                      <a:r>
                        <a:rPr lang="es-MX" sz="900" b="1" i="0" u="none" strike="noStrike">
                          <a:solidFill>
                            <a:srgbClr val="FFFFFF"/>
                          </a:solidFill>
                          <a:effectLst/>
                          <a:latin typeface="Century Gothic" panose="020B0502020202020204" pitchFamily="34" charset="0"/>
                        </a:rPr>
                        <a:t>Capital distribuido ( C)</a:t>
                      </a:r>
                    </a:p>
                  </a:txBody>
                  <a:tcPr marL="7754" marR="7754" marT="775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00000"/>
                    </a:solidFill>
                  </a:tcPr>
                </a:tc>
                <a:tc hMerge="1">
                  <a:txBody>
                    <a:bodyPr/>
                    <a:lstStyle/>
                    <a:p>
                      <a:endParaRPr lang="es-MX"/>
                    </a:p>
                  </a:txBody>
                  <a:tcPr/>
                </a:tc>
                <a:tc gridSpan="2">
                  <a:txBody>
                    <a:bodyPr/>
                    <a:lstStyle/>
                    <a:p>
                      <a:pPr algn="ctr" fontAlgn="ctr"/>
                      <a:r>
                        <a:rPr lang="es-MX" sz="900" b="1" i="0" u="none" strike="noStrike">
                          <a:solidFill>
                            <a:srgbClr val="FFFFFF"/>
                          </a:solidFill>
                          <a:effectLst/>
                          <a:latin typeface="Century Gothic" panose="020B0502020202020204" pitchFamily="34" charset="0"/>
                        </a:rPr>
                        <a:t>Valor razonable (D)</a:t>
                      </a:r>
                    </a:p>
                  </a:txBody>
                  <a:tcPr marL="7754" marR="7754" marT="775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00000"/>
                    </a:solidFill>
                  </a:tcPr>
                </a:tc>
                <a:tc hMerge="1">
                  <a:txBody>
                    <a:bodyPr/>
                    <a:lstStyle/>
                    <a:p>
                      <a:endParaRPr lang="es-MX"/>
                    </a:p>
                  </a:txBody>
                  <a:tcPr/>
                </a:tc>
                <a:tc gridSpan="2">
                  <a:txBody>
                    <a:bodyPr/>
                    <a:lstStyle/>
                    <a:p>
                      <a:pPr algn="ctr" fontAlgn="ctr"/>
                      <a:r>
                        <a:rPr lang="es-MX" sz="900" b="1" i="0" u="none" strike="noStrike">
                          <a:solidFill>
                            <a:srgbClr val="FFFFFF"/>
                          </a:solidFill>
                          <a:effectLst/>
                          <a:latin typeface="Century Gothic" panose="020B0502020202020204" pitchFamily="34" charset="0"/>
                        </a:rPr>
                        <a:t>Resultado (C+D-B)</a:t>
                      </a:r>
                    </a:p>
                  </a:txBody>
                  <a:tcPr marL="7754" marR="7754" marT="775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00000"/>
                    </a:solidFill>
                  </a:tcPr>
                </a:tc>
                <a:tc hMerge="1">
                  <a:txBody>
                    <a:bodyPr/>
                    <a:lstStyle/>
                    <a:p>
                      <a:endParaRPr lang="es-MX"/>
                    </a:p>
                  </a:txBody>
                  <a:tcPr/>
                </a:tc>
              </a:tr>
              <a:tr h="170588">
                <a:tc>
                  <a:txBody>
                    <a:bodyPr/>
                    <a:lstStyle/>
                    <a:p>
                      <a:pPr algn="l" fontAlgn="b"/>
                      <a:r>
                        <a:rPr lang="es-MX" sz="900" b="0" i="0" u="none" strike="noStrike">
                          <a:solidFill>
                            <a:srgbClr val="000000"/>
                          </a:solidFill>
                          <a:effectLst/>
                          <a:latin typeface="Century Gothic" panose="020B0502020202020204" pitchFamily="34" charset="0"/>
                        </a:rPr>
                        <a:t>Bienes Raíces</a:t>
                      </a:r>
                    </a:p>
                  </a:txBody>
                  <a:tcPr marL="7754" marR="7754" marT="775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a:txBody>
                    <a:bodyPr/>
                    <a:lstStyle/>
                    <a:p>
                      <a:pPr algn="r" fontAlgn="b"/>
                      <a:r>
                        <a:rPr lang="es-MX" sz="900" b="0" i="0" u="none" strike="noStrike" dirty="0">
                          <a:solidFill>
                            <a:srgbClr val="000000"/>
                          </a:solidFill>
                          <a:effectLst/>
                          <a:latin typeface="Century Gothic" panose="020B0502020202020204" pitchFamily="34" charset="0"/>
                        </a:rPr>
                        <a:t>      62,683 </a:t>
                      </a:r>
                    </a:p>
                  </a:txBody>
                  <a:tcPr marL="7754" marR="7754" marT="775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a:txBody>
                    <a:bodyPr/>
                    <a:lstStyle/>
                    <a:p>
                      <a:pPr algn="r" fontAlgn="b"/>
                      <a:r>
                        <a:rPr lang="es-MX" sz="900" b="0" i="0" u="none" strike="noStrike">
                          <a:solidFill>
                            <a:srgbClr val="000000"/>
                          </a:solidFill>
                          <a:effectLst/>
                          <a:latin typeface="Century Gothic" panose="020B0502020202020204" pitchFamily="34" charset="0"/>
                        </a:rPr>
                        <a:t>27%</a:t>
                      </a:r>
                    </a:p>
                  </a:txBody>
                  <a:tcPr marL="7754" marR="7754" marT="775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a:txBody>
                    <a:bodyPr/>
                    <a:lstStyle/>
                    <a:p>
                      <a:pPr algn="r" fontAlgn="b"/>
                      <a:r>
                        <a:rPr lang="es-MX" sz="900" b="0" i="0" u="none" strike="noStrike">
                          <a:solidFill>
                            <a:srgbClr val="000000"/>
                          </a:solidFill>
                          <a:effectLst/>
                          <a:latin typeface="Century Gothic" panose="020B0502020202020204" pitchFamily="34" charset="0"/>
                        </a:rPr>
                        <a:t>      44,275 </a:t>
                      </a:r>
                    </a:p>
                  </a:txBody>
                  <a:tcPr marL="7754" marR="7754" marT="775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a:txBody>
                    <a:bodyPr/>
                    <a:lstStyle/>
                    <a:p>
                      <a:pPr algn="r" fontAlgn="b"/>
                      <a:r>
                        <a:rPr lang="es-MX" sz="900" b="0" i="0" u="none" strike="noStrike">
                          <a:solidFill>
                            <a:srgbClr val="000000"/>
                          </a:solidFill>
                          <a:effectLst/>
                          <a:latin typeface="Century Gothic" panose="020B0502020202020204" pitchFamily="34" charset="0"/>
                        </a:rPr>
                        <a:t>31%</a:t>
                      </a:r>
                    </a:p>
                  </a:txBody>
                  <a:tcPr marL="7754" marR="7754" marT="775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a:txBody>
                    <a:bodyPr/>
                    <a:lstStyle/>
                    <a:p>
                      <a:pPr algn="r" fontAlgn="b"/>
                      <a:r>
                        <a:rPr lang="es-MX" sz="900" b="0" i="0" u="none" strike="noStrike">
                          <a:solidFill>
                            <a:srgbClr val="000000"/>
                          </a:solidFill>
                          <a:effectLst/>
                          <a:latin typeface="Century Gothic" panose="020B0502020202020204" pitchFamily="34" charset="0"/>
                        </a:rPr>
                        <a:t>71%</a:t>
                      </a:r>
                    </a:p>
                  </a:txBody>
                  <a:tcPr marL="7754" marR="7754" marT="775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a:txBody>
                    <a:bodyPr/>
                    <a:lstStyle/>
                    <a:p>
                      <a:pPr algn="r" fontAlgn="b"/>
                      <a:r>
                        <a:rPr lang="es-MX" sz="900" b="0" i="0" u="none" strike="noStrike">
                          <a:solidFill>
                            <a:srgbClr val="000000"/>
                          </a:solidFill>
                          <a:effectLst/>
                          <a:latin typeface="Century Gothic" panose="020B0502020202020204" pitchFamily="34" charset="0"/>
                        </a:rPr>
                        <a:t>         10,125 </a:t>
                      </a:r>
                    </a:p>
                  </a:txBody>
                  <a:tcPr marL="7754" marR="7754" marT="775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a:txBody>
                    <a:bodyPr/>
                    <a:lstStyle/>
                    <a:p>
                      <a:pPr algn="r" fontAlgn="b"/>
                      <a:r>
                        <a:rPr lang="es-MX" sz="900" b="0" i="0" u="none" strike="noStrike">
                          <a:solidFill>
                            <a:srgbClr val="000000"/>
                          </a:solidFill>
                          <a:effectLst/>
                          <a:latin typeface="Century Gothic" panose="020B0502020202020204" pitchFamily="34" charset="0"/>
                        </a:rPr>
                        <a:t>40%</a:t>
                      </a:r>
                    </a:p>
                  </a:txBody>
                  <a:tcPr marL="7754" marR="7754" marT="775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a:txBody>
                    <a:bodyPr/>
                    <a:lstStyle/>
                    <a:p>
                      <a:pPr algn="r" fontAlgn="b"/>
                      <a:r>
                        <a:rPr lang="es-MX" sz="900" b="0" i="0" u="none" strike="noStrike">
                          <a:solidFill>
                            <a:srgbClr val="000000"/>
                          </a:solidFill>
                          <a:effectLst/>
                          <a:latin typeface="Century Gothic" panose="020B0502020202020204" pitchFamily="34" charset="0"/>
                        </a:rPr>
                        <a:t>      47,365 </a:t>
                      </a:r>
                    </a:p>
                  </a:txBody>
                  <a:tcPr marL="7754" marR="7754" marT="775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a:txBody>
                    <a:bodyPr/>
                    <a:lstStyle/>
                    <a:p>
                      <a:pPr algn="r" fontAlgn="b"/>
                      <a:r>
                        <a:rPr lang="es-MX" sz="900" b="0" i="0" u="none" strike="noStrike">
                          <a:solidFill>
                            <a:srgbClr val="000000"/>
                          </a:solidFill>
                          <a:effectLst/>
                          <a:latin typeface="Century Gothic" panose="020B0502020202020204" pitchFamily="34" charset="0"/>
                        </a:rPr>
                        <a:t>31%</a:t>
                      </a:r>
                    </a:p>
                  </a:txBody>
                  <a:tcPr marL="7754" marR="7754" marT="775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a:txBody>
                    <a:bodyPr/>
                    <a:lstStyle/>
                    <a:p>
                      <a:pPr algn="r" fontAlgn="b"/>
                      <a:r>
                        <a:rPr lang="es-MX" sz="900" b="0" i="0" u="none" strike="noStrike">
                          <a:solidFill>
                            <a:srgbClr val="000000"/>
                          </a:solidFill>
                          <a:effectLst/>
                          <a:latin typeface="Century Gothic" panose="020B0502020202020204" pitchFamily="34" charset="0"/>
                        </a:rPr>
                        <a:t>      13,215 </a:t>
                      </a:r>
                    </a:p>
                  </a:txBody>
                  <a:tcPr marL="7754" marR="7754" marT="775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a:txBody>
                    <a:bodyPr/>
                    <a:lstStyle/>
                    <a:p>
                      <a:pPr algn="r" fontAlgn="b"/>
                      <a:r>
                        <a:rPr lang="es-MX" sz="900" b="0" i="0" u="none" strike="noStrike">
                          <a:solidFill>
                            <a:srgbClr val="000000"/>
                          </a:solidFill>
                          <a:effectLst/>
                          <a:latin typeface="Century Gothic" panose="020B0502020202020204" pitchFamily="34" charset="0"/>
                        </a:rPr>
                        <a:t>36%</a:t>
                      </a:r>
                    </a:p>
                  </a:txBody>
                  <a:tcPr marL="7754" marR="7754" marT="775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r>
              <a:tr h="170588">
                <a:tc>
                  <a:txBody>
                    <a:bodyPr/>
                    <a:lstStyle/>
                    <a:p>
                      <a:pPr algn="l" fontAlgn="b"/>
                      <a:r>
                        <a:rPr lang="es-MX" sz="900" b="0" i="0" u="none" strike="noStrike">
                          <a:solidFill>
                            <a:srgbClr val="000000"/>
                          </a:solidFill>
                          <a:effectLst/>
                          <a:latin typeface="Century Gothic" panose="020B0502020202020204" pitchFamily="34" charset="0"/>
                        </a:rPr>
                        <a:t>Infraestructura</a:t>
                      </a:r>
                    </a:p>
                  </a:txBody>
                  <a:tcPr marL="7754" marR="7754" marT="775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r" fontAlgn="b"/>
                      <a:r>
                        <a:rPr lang="es-MX" sz="900" b="0" i="0" u="none" strike="noStrike">
                          <a:solidFill>
                            <a:srgbClr val="000000"/>
                          </a:solidFill>
                          <a:effectLst/>
                          <a:latin typeface="Century Gothic" panose="020B0502020202020204" pitchFamily="34" charset="0"/>
                        </a:rPr>
                        <a:t>      61,206 </a:t>
                      </a:r>
                    </a:p>
                  </a:txBody>
                  <a:tcPr marL="7754" marR="7754" marT="775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r" fontAlgn="b"/>
                      <a:r>
                        <a:rPr lang="es-MX" sz="900" b="0" i="0" u="none" strike="noStrike">
                          <a:solidFill>
                            <a:srgbClr val="000000"/>
                          </a:solidFill>
                          <a:effectLst/>
                          <a:latin typeface="Century Gothic" panose="020B0502020202020204" pitchFamily="34" charset="0"/>
                        </a:rPr>
                        <a:t>26%</a:t>
                      </a:r>
                    </a:p>
                  </a:txBody>
                  <a:tcPr marL="7754" marR="7754" marT="775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r" fontAlgn="b"/>
                      <a:r>
                        <a:rPr lang="es-MX" sz="900" b="0" i="0" u="none" strike="noStrike">
                          <a:solidFill>
                            <a:srgbClr val="000000"/>
                          </a:solidFill>
                          <a:effectLst/>
                          <a:latin typeface="Century Gothic" panose="020B0502020202020204" pitchFamily="34" charset="0"/>
                        </a:rPr>
                        <a:t>      30,822 </a:t>
                      </a:r>
                    </a:p>
                  </a:txBody>
                  <a:tcPr marL="7754" marR="7754" marT="775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r" fontAlgn="b"/>
                      <a:r>
                        <a:rPr lang="es-MX" sz="900" b="0" i="0" u="none" strike="noStrike">
                          <a:solidFill>
                            <a:srgbClr val="000000"/>
                          </a:solidFill>
                          <a:effectLst/>
                          <a:latin typeface="Century Gothic" panose="020B0502020202020204" pitchFamily="34" charset="0"/>
                        </a:rPr>
                        <a:t>22%</a:t>
                      </a:r>
                    </a:p>
                  </a:txBody>
                  <a:tcPr marL="7754" marR="7754" marT="775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r" fontAlgn="b"/>
                      <a:r>
                        <a:rPr lang="es-MX" sz="900" b="0" i="0" u="none" strike="noStrike">
                          <a:solidFill>
                            <a:srgbClr val="000000"/>
                          </a:solidFill>
                          <a:effectLst/>
                          <a:latin typeface="Century Gothic" panose="020B0502020202020204" pitchFamily="34" charset="0"/>
                        </a:rPr>
                        <a:t>50%</a:t>
                      </a:r>
                    </a:p>
                  </a:txBody>
                  <a:tcPr marL="7754" marR="7754" marT="775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r" fontAlgn="b"/>
                      <a:r>
                        <a:rPr lang="es-MX" sz="900" b="0" i="0" u="none" strike="noStrike">
                          <a:solidFill>
                            <a:srgbClr val="000000"/>
                          </a:solidFill>
                          <a:effectLst/>
                          <a:latin typeface="Century Gothic" panose="020B0502020202020204" pitchFamily="34" charset="0"/>
                        </a:rPr>
                        <a:t>           3,058 </a:t>
                      </a:r>
                    </a:p>
                  </a:txBody>
                  <a:tcPr marL="7754" marR="7754" marT="775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r" fontAlgn="b"/>
                      <a:r>
                        <a:rPr lang="es-MX" sz="900" b="0" i="0" u="none" strike="noStrike">
                          <a:solidFill>
                            <a:srgbClr val="000000"/>
                          </a:solidFill>
                          <a:effectLst/>
                          <a:latin typeface="Century Gothic" panose="020B0502020202020204" pitchFamily="34" charset="0"/>
                        </a:rPr>
                        <a:t>12%</a:t>
                      </a:r>
                    </a:p>
                  </a:txBody>
                  <a:tcPr marL="7754" marR="7754" marT="775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r" fontAlgn="b"/>
                      <a:r>
                        <a:rPr lang="es-MX" sz="900" b="0" i="0" u="none" strike="noStrike">
                          <a:solidFill>
                            <a:srgbClr val="000000"/>
                          </a:solidFill>
                          <a:effectLst/>
                          <a:latin typeface="Century Gothic" panose="020B0502020202020204" pitchFamily="34" charset="0"/>
                        </a:rPr>
                        <a:t>      44,018 </a:t>
                      </a:r>
                    </a:p>
                  </a:txBody>
                  <a:tcPr marL="7754" marR="7754" marT="775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r" fontAlgn="b"/>
                      <a:r>
                        <a:rPr lang="es-MX" sz="900" b="0" i="0" u="none" strike="noStrike">
                          <a:solidFill>
                            <a:srgbClr val="000000"/>
                          </a:solidFill>
                          <a:effectLst/>
                          <a:latin typeface="Century Gothic" panose="020B0502020202020204" pitchFamily="34" charset="0"/>
                        </a:rPr>
                        <a:t>29%</a:t>
                      </a:r>
                    </a:p>
                  </a:txBody>
                  <a:tcPr marL="7754" marR="7754" marT="775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r" fontAlgn="b"/>
                      <a:r>
                        <a:rPr lang="es-MX" sz="900" b="0" i="0" u="none" strike="noStrike">
                          <a:solidFill>
                            <a:srgbClr val="000000"/>
                          </a:solidFill>
                          <a:effectLst/>
                          <a:latin typeface="Century Gothic" panose="020B0502020202020204" pitchFamily="34" charset="0"/>
                        </a:rPr>
                        <a:t>      16,255 </a:t>
                      </a:r>
                    </a:p>
                  </a:txBody>
                  <a:tcPr marL="7754" marR="7754" marT="775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r" fontAlgn="b"/>
                      <a:r>
                        <a:rPr lang="es-MX" sz="900" b="0" i="0" u="none" strike="noStrike">
                          <a:solidFill>
                            <a:srgbClr val="000000"/>
                          </a:solidFill>
                          <a:effectLst/>
                          <a:latin typeface="Century Gothic" panose="020B0502020202020204" pitchFamily="34" charset="0"/>
                        </a:rPr>
                        <a:t>45%</a:t>
                      </a:r>
                    </a:p>
                  </a:txBody>
                  <a:tcPr marL="7754" marR="7754" marT="775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r>
              <a:tr h="170588">
                <a:tc>
                  <a:txBody>
                    <a:bodyPr/>
                    <a:lstStyle/>
                    <a:p>
                      <a:pPr algn="l" fontAlgn="b"/>
                      <a:r>
                        <a:rPr lang="es-MX" sz="900" b="0" i="0" u="none" strike="noStrike">
                          <a:solidFill>
                            <a:srgbClr val="000000"/>
                          </a:solidFill>
                          <a:effectLst/>
                          <a:latin typeface="Century Gothic" panose="020B0502020202020204" pitchFamily="34" charset="0"/>
                        </a:rPr>
                        <a:t>Capital Privado</a:t>
                      </a:r>
                    </a:p>
                  </a:txBody>
                  <a:tcPr marL="7754" marR="7754" marT="775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r" fontAlgn="b"/>
                      <a:r>
                        <a:rPr lang="es-MX" sz="900" b="0" i="0" u="none" strike="noStrike">
                          <a:solidFill>
                            <a:srgbClr val="000000"/>
                          </a:solidFill>
                          <a:effectLst/>
                          <a:latin typeface="Century Gothic" panose="020B0502020202020204" pitchFamily="34" charset="0"/>
                        </a:rPr>
                        <a:t>      33,944 </a:t>
                      </a:r>
                    </a:p>
                  </a:txBody>
                  <a:tcPr marL="7754" marR="7754" marT="775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r" fontAlgn="b"/>
                      <a:r>
                        <a:rPr lang="es-MX" sz="900" b="0" i="0" u="none" strike="noStrike">
                          <a:solidFill>
                            <a:srgbClr val="000000"/>
                          </a:solidFill>
                          <a:effectLst/>
                          <a:latin typeface="Century Gothic" panose="020B0502020202020204" pitchFamily="34" charset="0"/>
                        </a:rPr>
                        <a:t>15%</a:t>
                      </a:r>
                    </a:p>
                  </a:txBody>
                  <a:tcPr marL="7754" marR="7754" marT="775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r" fontAlgn="b"/>
                      <a:r>
                        <a:rPr lang="es-MX" sz="900" b="0" i="0" u="none" strike="noStrike">
                          <a:solidFill>
                            <a:srgbClr val="000000"/>
                          </a:solidFill>
                          <a:effectLst/>
                          <a:latin typeface="Century Gothic" panose="020B0502020202020204" pitchFamily="34" charset="0"/>
                        </a:rPr>
                        <a:t>      24,533 </a:t>
                      </a:r>
                    </a:p>
                  </a:txBody>
                  <a:tcPr marL="7754" marR="7754" marT="775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r" fontAlgn="b"/>
                      <a:r>
                        <a:rPr lang="es-MX" sz="900" b="0" i="0" u="none" strike="noStrike">
                          <a:solidFill>
                            <a:srgbClr val="000000"/>
                          </a:solidFill>
                          <a:effectLst/>
                          <a:latin typeface="Century Gothic" panose="020B0502020202020204" pitchFamily="34" charset="0"/>
                        </a:rPr>
                        <a:t>17%</a:t>
                      </a:r>
                    </a:p>
                  </a:txBody>
                  <a:tcPr marL="7754" marR="7754" marT="775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r" fontAlgn="b"/>
                      <a:r>
                        <a:rPr lang="es-MX" sz="900" b="0" i="0" u="none" strike="noStrike">
                          <a:solidFill>
                            <a:srgbClr val="000000"/>
                          </a:solidFill>
                          <a:effectLst/>
                          <a:latin typeface="Century Gothic" panose="020B0502020202020204" pitchFamily="34" charset="0"/>
                        </a:rPr>
                        <a:t>72%</a:t>
                      </a:r>
                    </a:p>
                  </a:txBody>
                  <a:tcPr marL="7754" marR="7754" marT="775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r" fontAlgn="b"/>
                      <a:r>
                        <a:rPr lang="es-MX" sz="900" b="0" i="0" u="none" strike="noStrike">
                          <a:solidFill>
                            <a:srgbClr val="000000"/>
                          </a:solidFill>
                          <a:effectLst/>
                          <a:latin typeface="Century Gothic" panose="020B0502020202020204" pitchFamily="34" charset="0"/>
                        </a:rPr>
                        <a:t>              948 </a:t>
                      </a:r>
                    </a:p>
                  </a:txBody>
                  <a:tcPr marL="7754" marR="7754" marT="775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r" fontAlgn="b"/>
                      <a:r>
                        <a:rPr lang="es-MX" sz="900" b="0" i="0" u="none" strike="noStrike" dirty="0">
                          <a:solidFill>
                            <a:srgbClr val="000000"/>
                          </a:solidFill>
                          <a:effectLst/>
                          <a:latin typeface="Century Gothic" panose="020B0502020202020204" pitchFamily="34" charset="0"/>
                        </a:rPr>
                        <a:t>4%</a:t>
                      </a:r>
                    </a:p>
                  </a:txBody>
                  <a:tcPr marL="7754" marR="7754" marT="775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r" fontAlgn="b"/>
                      <a:r>
                        <a:rPr lang="es-MX" sz="900" b="0" i="0" u="none" strike="noStrike">
                          <a:solidFill>
                            <a:srgbClr val="000000"/>
                          </a:solidFill>
                          <a:effectLst/>
                          <a:latin typeface="Century Gothic" panose="020B0502020202020204" pitchFamily="34" charset="0"/>
                        </a:rPr>
                        <a:t>      26,357 </a:t>
                      </a:r>
                    </a:p>
                  </a:txBody>
                  <a:tcPr marL="7754" marR="7754" marT="775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r" fontAlgn="b"/>
                      <a:r>
                        <a:rPr lang="es-MX" sz="900" b="0" i="0" u="none" strike="noStrike">
                          <a:solidFill>
                            <a:srgbClr val="000000"/>
                          </a:solidFill>
                          <a:effectLst/>
                          <a:latin typeface="Century Gothic" panose="020B0502020202020204" pitchFamily="34" charset="0"/>
                        </a:rPr>
                        <a:t>17%</a:t>
                      </a:r>
                    </a:p>
                  </a:txBody>
                  <a:tcPr marL="7754" marR="7754" marT="775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r" fontAlgn="b"/>
                      <a:r>
                        <a:rPr lang="es-MX" sz="900" b="0" i="0" u="none" strike="noStrike">
                          <a:solidFill>
                            <a:srgbClr val="000000"/>
                          </a:solidFill>
                          <a:effectLst/>
                          <a:latin typeface="Century Gothic" panose="020B0502020202020204" pitchFamily="34" charset="0"/>
                        </a:rPr>
                        <a:t>        2,772 </a:t>
                      </a:r>
                    </a:p>
                  </a:txBody>
                  <a:tcPr marL="7754" marR="7754" marT="775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r" fontAlgn="b"/>
                      <a:r>
                        <a:rPr lang="es-MX" sz="900" b="0" i="0" u="none" strike="noStrike">
                          <a:solidFill>
                            <a:srgbClr val="000000"/>
                          </a:solidFill>
                          <a:effectLst/>
                          <a:latin typeface="Century Gothic" panose="020B0502020202020204" pitchFamily="34" charset="0"/>
                        </a:rPr>
                        <a:t>8%</a:t>
                      </a:r>
                    </a:p>
                  </a:txBody>
                  <a:tcPr marL="7754" marR="7754" marT="775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r>
              <a:tr h="170588">
                <a:tc>
                  <a:txBody>
                    <a:bodyPr/>
                    <a:lstStyle/>
                    <a:p>
                      <a:pPr algn="l" fontAlgn="b"/>
                      <a:r>
                        <a:rPr lang="es-MX" sz="900" b="0" i="0" u="none" strike="noStrike">
                          <a:solidFill>
                            <a:srgbClr val="000000"/>
                          </a:solidFill>
                          <a:effectLst/>
                          <a:latin typeface="Century Gothic" panose="020B0502020202020204" pitchFamily="34" charset="0"/>
                        </a:rPr>
                        <a:t>Mezzanine y otros</a:t>
                      </a:r>
                    </a:p>
                  </a:txBody>
                  <a:tcPr marL="7754" marR="7754" marT="775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r" fontAlgn="b"/>
                      <a:r>
                        <a:rPr lang="es-MX" sz="900" b="0" i="0" u="none" strike="noStrike">
                          <a:solidFill>
                            <a:srgbClr val="000000"/>
                          </a:solidFill>
                          <a:effectLst/>
                          <a:latin typeface="Century Gothic" panose="020B0502020202020204" pitchFamily="34" charset="0"/>
                        </a:rPr>
                        <a:t>      44,185 </a:t>
                      </a:r>
                    </a:p>
                  </a:txBody>
                  <a:tcPr marL="7754" marR="7754" marT="775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r" fontAlgn="b"/>
                      <a:r>
                        <a:rPr lang="es-MX" sz="900" b="0" i="0" u="none" strike="noStrike">
                          <a:solidFill>
                            <a:srgbClr val="000000"/>
                          </a:solidFill>
                          <a:effectLst/>
                          <a:latin typeface="Century Gothic" panose="020B0502020202020204" pitchFamily="34" charset="0"/>
                        </a:rPr>
                        <a:t>19%</a:t>
                      </a:r>
                    </a:p>
                  </a:txBody>
                  <a:tcPr marL="7754" marR="7754" marT="775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r" fontAlgn="b"/>
                      <a:r>
                        <a:rPr lang="es-MX" sz="900" b="0" i="0" u="none" strike="noStrike">
                          <a:solidFill>
                            <a:srgbClr val="000000"/>
                          </a:solidFill>
                          <a:effectLst/>
                          <a:latin typeface="Century Gothic" panose="020B0502020202020204" pitchFamily="34" charset="0"/>
                        </a:rPr>
                        <a:t>      30,146 </a:t>
                      </a:r>
                    </a:p>
                  </a:txBody>
                  <a:tcPr marL="7754" marR="7754" marT="775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r" fontAlgn="b"/>
                      <a:r>
                        <a:rPr lang="es-MX" sz="900" b="0" i="0" u="none" strike="noStrike">
                          <a:solidFill>
                            <a:srgbClr val="000000"/>
                          </a:solidFill>
                          <a:effectLst/>
                          <a:latin typeface="Century Gothic" panose="020B0502020202020204" pitchFamily="34" charset="0"/>
                        </a:rPr>
                        <a:t>21%</a:t>
                      </a:r>
                    </a:p>
                  </a:txBody>
                  <a:tcPr marL="7754" marR="7754" marT="775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r" fontAlgn="b"/>
                      <a:r>
                        <a:rPr lang="es-MX" sz="900" b="0" i="0" u="none" strike="noStrike">
                          <a:solidFill>
                            <a:srgbClr val="000000"/>
                          </a:solidFill>
                          <a:effectLst/>
                          <a:latin typeface="Century Gothic" panose="020B0502020202020204" pitchFamily="34" charset="0"/>
                        </a:rPr>
                        <a:t>68%</a:t>
                      </a:r>
                    </a:p>
                  </a:txBody>
                  <a:tcPr marL="7754" marR="7754" marT="775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r" fontAlgn="b"/>
                      <a:r>
                        <a:rPr lang="es-MX" sz="900" b="0" i="0" u="none" strike="noStrike">
                          <a:solidFill>
                            <a:srgbClr val="000000"/>
                          </a:solidFill>
                          <a:effectLst/>
                          <a:latin typeface="Century Gothic" panose="020B0502020202020204" pitchFamily="34" charset="0"/>
                        </a:rPr>
                        <a:t>         11,054 </a:t>
                      </a:r>
                    </a:p>
                  </a:txBody>
                  <a:tcPr marL="7754" marR="7754" marT="775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r" fontAlgn="b"/>
                      <a:r>
                        <a:rPr lang="es-MX" sz="900" b="0" i="0" u="none" strike="noStrike" dirty="0">
                          <a:solidFill>
                            <a:srgbClr val="000000"/>
                          </a:solidFill>
                          <a:effectLst/>
                          <a:latin typeface="Century Gothic" panose="020B0502020202020204" pitchFamily="34" charset="0"/>
                        </a:rPr>
                        <a:t>44%</a:t>
                      </a:r>
                    </a:p>
                  </a:txBody>
                  <a:tcPr marL="7754" marR="7754" marT="775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r" fontAlgn="b"/>
                      <a:r>
                        <a:rPr lang="es-MX" sz="900" b="0" i="0" u="none" strike="noStrike" dirty="0">
                          <a:solidFill>
                            <a:srgbClr val="000000"/>
                          </a:solidFill>
                          <a:effectLst/>
                          <a:latin typeface="Century Gothic" panose="020B0502020202020204" pitchFamily="34" charset="0"/>
                        </a:rPr>
                        <a:t>      27,013 </a:t>
                      </a:r>
                    </a:p>
                  </a:txBody>
                  <a:tcPr marL="7754" marR="7754" marT="775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r" fontAlgn="b"/>
                      <a:r>
                        <a:rPr lang="es-MX" sz="900" b="0" i="0" u="none" strike="noStrike">
                          <a:solidFill>
                            <a:srgbClr val="000000"/>
                          </a:solidFill>
                          <a:effectLst/>
                          <a:latin typeface="Century Gothic" panose="020B0502020202020204" pitchFamily="34" charset="0"/>
                        </a:rPr>
                        <a:t>18%</a:t>
                      </a:r>
                    </a:p>
                  </a:txBody>
                  <a:tcPr marL="7754" marR="7754" marT="775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r" fontAlgn="b"/>
                      <a:r>
                        <a:rPr lang="es-MX" sz="900" b="0" i="0" u="none" strike="noStrike">
                          <a:solidFill>
                            <a:srgbClr val="000000"/>
                          </a:solidFill>
                          <a:effectLst/>
                          <a:latin typeface="Century Gothic" panose="020B0502020202020204" pitchFamily="34" charset="0"/>
                        </a:rPr>
                        <a:t>        7,920 </a:t>
                      </a:r>
                    </a:p>
                  </a:txBody>
                  <a:tcPr marL="7754" marR="7754" marT="775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r" fontAlgn="b"/>
                      <a:r>
                        <a:rPr lang="es-MX" sz="900" b="0" i="0" u="none" strike="noStrike">
                          <a:solidFill>
                            <a:srgbClr val="000000"/>
                          </a:solidFill>
                          <a:effectLst/>
                          <a:latin typeface="Century Gothic" panose="020B0502020202020204" pitchFamily="34" charset="0"/>
                        </a:rPr>
                        <a:t>22%</a:t>
                      </a:r>
                    </a:p>
                  </a:txBody>
                  <a:tcPr marL="7754" marR="7754" marT="775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r>
              <a:tr h="170588">
                <a:tc>
                  <a:txBody>
                    <a:bodyPr/>
                    <a:lstStyle/>
                    <a:p>
                      <a:pPr algn="l" fontAlgn="b"/>
                      <a:r>
                        <a:rPr lang="es-MX" sz="900" b="0" i="0" u="none" strike="noStrike">
                          <a:solidFill>
                            <a:srgbClr val="000000"/>
                          </a:solidFill>
                          <a:effectLst/>
                          <a:latin typeface="Century Gothic" panose="020B0502020202020204" pitchFamily="34" charset="0"/>
                        </a:rPr>
                        <a:t>Energía</a:t>
                      </a:r>
                    </a:p>
                  </a:txBody>
                  <a:tcPr marL="7754" marR="7754" marT="775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a:txBody>
                    <a:bodyPr/>
                    <a:lstStyle/>
                    <a:p>
                      <a:pPr algn="r" fontAlgn="b"/>
                      <a:r>
                        <a:rPr lang="es-MX" sz="900" b="0" i="0" u="none" strike="noStrike">
                          <a:solidFill>
                            <a:srgbClr val="000000"/>
                          </a:solidFill>
                          <a:effectLst/>
                          <a:latin typeface="Century Gothic" panose="020B0502020202020204" pitchFamily="34" charset="0"/>
                        </a:rPr>
                        <a:t>      29,641 </a:t>
                      </a:r>
                    </a:p>
                  </a:txBody>
                  <a:tcPr marL="7754" marR="7754" marT="775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a:txBody>
                    <a:bodyPr/>
                    <a:lstStyle/>
                    <a:p>
                      <a:pPr algn="r" fontAlgn="b"/>
                      <a:r>
                        <a:rPr lang="es-MX" sz="900" b="0" i="0" u="none" strike="noStrike">
                          <a:solidFill>
                            <a:srgbClr val="000000"/>
                          </a:solidFill>
                          <a:effectLst/>
                          <a:latin typeface="Century Gothic" panose="020B0502020202020204" pitchFamily="34" charset="0"/>
                        </a:rPr>
                        <a:t>13%</a:t>
                      </a:r>
                    </a:p>
                  </a:txBody>
                  <a:tcPr marL="7754" marR="7754" marT="775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a:txBody>
                    <a:bodyPr/>
                    <a:lstStyle/>
                    <a:p>
                      <a:pPr algn="r" fontAlgn="b"/>
                      <a:r>
                        <a:rPr lang="es-MX" sz="900" b="0" i="0" u="none" strike="noStrike">
                          <a:solidFill>
                            <a:srgbClr val="000000"/>
                          </a:solidFill>
                          <a:effectLst/>
                          <a:latin typeface="Century Gothic" panose="020B0502020202020204" pitchFamily="34" charset="0"/>
                        </a:rPr>
                        <a:t>      13,158 </a:t>
                      </a:r>
                    </a:p>
                  </a:txBody>
                  <a:tcPr marL="7754" marR="7754" marT="775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a:txBody>
                    <a:bodyPr/>
                    <a:lstStyle/>
                    <a:p>
                      <a:pPr algn="r" fontAlgn="b"/>
                      <a:r>
                        <a:rPr lang="es-MX" sz="900" b="0" i="0" u="none" strike="noStrike">
                          <a:solidFill>
                            <a:srgbClr val="000000"/>
                          </a:solidFill>
                          <a:effectLst/>
                          <a:latin typeface="Century Gothic" panose="020B0502020202020204" pitchFamily="34" charset="0"/>
                        </a:rPr>
                        <a:t>9%</a:t>
                      </a:r>
                    </a:p>
                  </a:txBody>
                  <a:tcPr marL="7754" marR="7754" marT="775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a:txBody>
                    <a:bodyPr/>
                    <a:lstStyle/>
                    <a:p>
                      <a:pPr algn="r" fontAlgn="b"/>
                      <a:r>
                        <a:rPr lang="es-MX" sz="900" b="0" i="0" u="none" strike="noStrike">
                          <a:solidFill>
                            <a:srgbClr val="000000"/>
                          </a:solidFill>
                          <a:effectLst/>
                          <a:latin typeface="Century Gothic" panose="020B0502020202020204" pitchFamily="34" charset="0"/>
                        </a:rPr>
                        <a:t>44%</a:t>
                      </a:r>
                    </a:p>
                  </a:txBody>
                  <a:tcPr marL="7754" marR="7754" marT="775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a:txBody>
                    <a:bodyPr/>
                    <a:lstStyle/>
                    <a:p>
                      <a:pPr algn="r" fontAlgn="b"/>
                      <a:r>
                        <a:rPr lang="es-MX" sz="900" b="0" i="0" u="none" strike="noStrike">
                          <a:solidFill>
                            <a:srgbClr val="000000"/>
                          </a:solidFill>
                          <a:effectLst/>
                          <a:latin typeface="Century Gothic" panose="020B0502020202020204" pitchFamily="34" charset="0"/>
                        </a:rPr>
                        <a:t>                68 </a:t>
                      </a:r>
                    </a:p>
                  </a:txBody>
                  <a:tcPr marL="7754" marR="7754" marT="775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a:txBody>
                    <a:bodyPr/>
                    <a:lstStyle/>
                    <a:p>
                      <a:pPr algn="r" fontAlgn="b"/>
                      <a:r>
                        <a:rPr lang="es-MX" sz="900" b="0" i="0" u="none" strike="noStrike">
                          <a:solidFill>
                            <a:srgbClr val="000000"/>
                          </a:solidFill>
                          <a:effectLst/>
                          <a:latin typeface="Century Gothic" panose="020B0502020202020204" pitchFamily="34" charset="0"/>
                        </a:rPr>
                        <a:t>0%</a:t>
                      </a:r>
                    </a:p>
                  </a:txBody>
                  <a:tcPr marL="7754" marR="7754" marT="775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a:txBody>
                    <a:bodyPr/>
                    <a:lstStyle/>
                    <a:p>
                      <a:pPr algn="r" fontAlgn="b"/>
                      <a:r>
                        <a:rPr lang="es-MX" sz="900" b="0" i="0" u="none" strike="noStrike" dirty="0">
                          <a:solidFill>
                            <a:srgbClr val="000000"/>
                          </a:solidFill>
                          <a:effectLst/>
                          <a:latin typeface="Century Gothic" panose="020B0502020202020204" pitchFamily="34" charset="0"/>
                        </a:rPr>
                        <a:t>        9,366 </a:t>
                      </a:r>
                    </a:p>
                  </a:txBody>
                  <a:tcPr marL="7754" marR="7754" marT="775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a:txBody>
                    <a:bodyPr/>
                    <a:lstStyle/>
                    <a:p>
                      <a:pPr algn="r" fontAlgn="b"/>
                      <a:r>
                        <a:rPr lang="es-MX" sz="900" b="0" i="0" u="none" strike="noStrike" dirty="0">
                          <a:solidFill>
                            <a:srgbClr val="000000"/>
                          </a:solidFill>
                          <a:effectLst/>
                          <a:latin typeface="Century Gothic" panose="020B0502020202020204" pitchFamily="34" charset="0"/>
                        </a:rPr>
                        <a:t>6%</a:t>
                      </a:r>
                    </a:p>
                  </a:txBody>
                  <a:tcPr marL="7754" marR="7754" marT="775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a:txBody>
                    <a:bodyPr/>
                    <a:lstStyle/>
                    <a:p>
                      <a:pPr algn="r" fontAlgn="b"/>
                      <a:r>
                        <a:rPr lang="es-MX" sz="900" b="0" i="0" u="none" strike="noStrike" dirty="0">
                          <a:solidFill>
                            <a:srgbClr val="000000"/>
                          </a:solidFill>
                          <a:effectLst/>
                          <a:latin typeface="Century Gothic" panose="020B0502020202020204" pitchFamily="34" charset="0"/>
                        </a:rPr>
                        <a:t>-       3,723 </a:t>
                      </a:r>
                    </a:p>
                  </a:txBody>
                  <a:tcPr marL="7754" marR="7754" marT="775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a:txBody>
                    <a:bodyPr/>
                    <a:lstStyle/>
                    <a:p>
                      <a:pPr algn="r" fontAlgn="b"/>
                      <a:r>
                        <a:rPr lang="es-MX" sz="900" b="0" i="0" u="none" strike="noStrike" dirty="0">
                          <a:solidFill>
                            <a:srgbClr val="000000"/>
                          </a:solidFill>
                          <a:effectLst/>
                          <a:latin typeface="Century Gothic" panose="020B0502020202020204" pitchFamily="34" charset="0"/>
                        </a:rPr>
                        <a:t>-10%</a:t>
                      </a:r>
                    </a:p>
                  </a:txBody>
                  <a:tcPr marL="7754" marR="7754" marT="775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r>
              <a:tr h="170588">
                <a:tc>
                  <a:txBody>
                    <a:bodyPr/>
                    <a:lstStyle/>
                    <a:p>
                      <a:pPr algn="l" fontAlgn="b"/>
                      <a:r>
                        <a:rPr lang="es-MX" sz="900" b="1" i="0" u="none" strike="noStrike">
                          <a:solidFill>
                            <a:srgbClr val="000000"/>
                          </a:solidFill>
                          <a:effectLst/>
                          <a:latin typeface="Century Gothic" panose="020B0502020202020204" pitchFamily="34" charset="0"/>
                        </a:rPr>
                        <a:t>Total</a:t>
                      </a:r>
                    </a:p>
                  </a:txBody>
                  <a:tcPr marL="7754" marR="7754" marT="775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s-MX" sz="900" b="1" i="0" u="none" strike="noStrike">
                          <a:solidFill>
                            <a:srgbClr val="000000"/>
                          </a:solidFill>
                          <a:effectLst/>
                          <a:latin typeface="Century Gothic" panose="020B0502020202020204" pitchFamily="34" charset="0"/>
                        </a:rPr>
                        <a:t>    231,660 </a:t>
                      </a:r>
                    </a:p>
                  </a:txBody>
                  <a:tcPr marL="7754" marR="7754" marT="775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s-MX" sz="900" b="1" i="0" u="none" strike="noStrike">
                          <a:solidFill>
                            <a:srgbClr val="000000"/>
                          </a:solidFill>
                          <a:effectLst/>
                          <a:latin typeface="Century Gothic" panose="020B0502020202020204" pitchFamily="34" charset="0"/>
                        </a:rPr>
                        <a:t>100%</a:t>
                      </a:r>
                    </a:p>
                  </a:txBody>
                  <a:tcPr marL="7754" marR="7754" marT="775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s-MX" sz="900" b="1" i="0" u="none" strike="noStrike">
                          <a:solidFill>
                            <a:srgbClr val="000000"/>
                          </a:solidFill>
                          <a:effectLst/>
                          <a:latin typeface="Century Gothic" panose="020B0502020202020204" pitchFamily="34" charset="0"/>
                        </a:rPr>
                        <a:t>    142,934 </a:t>
                      </a:r>
                    </a:p>
                  </a:txBody>
                  <a:tcPr marL="7754" marR="7754" marT="775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s-MX" sz="900" b="1" i="0" u="none" strike="noStrike">
                          <a:solidFill>
                            <a:srgbClr val="000000"/>
                          </a:solidFill>
                          <a:effectLst/>
                          <a:latin typeface="Century Gothic" panose="020B0502020202020204" pitchFamily="34" charset="0"/>
                        </a:rPr>
                        <a:t>100%</a:t>
                      </a:r>
                    </a:p>
                  </a:txBody>
                  <a:tcPr marL="7754" marR="7754" marT="775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s-MX" sz="900" b="1" i="0" u="none" strike="noStrike">
                          <a:solidFill>
                            <a:srgbClr val="000000"/>
                          </a:solidFill>
                          <a:effectLst/>
                          <a:latin typeface="Century Gothic" panose="020B0502020202020204" pitchFamily="34" charset="0"/>
                        </a:rPr>
                        <a:t>62%</a:t>
                      </a:r>
                    </a:p>
                  </a:txBody>
                  <a:tcPr marL="7754" marR="7754" marT="775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s-MX" sz="900" b="1" i="0" u="none" strike="noStrike" dirty="0">
                          <a:solidFill>
                            <a:srgbClr val="000000"/>
                          </a:solidFill>
                          <a:effectLst/>
                          <a:latin typeface="Century Gothic" panose="020B0502020202020204" pitchFamily="34" charset="0"/>
                        </a:rPr>
                        <a:t>         25,253 </a:t>
                      </a:r>
                    </a:p>
                  </a:txBody>
                  <a:tcPr marL="7754" marR="7754" marT="775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s-MX" sz="900" b="1" i="0" u="none" strike="noStrike" dirty="0">
                          <a:solidFill>
                            <a:srgbClr val="000000"/>
                          </a:solidFill>
                          <a:effectLst/>
                          <a:latin typeface="Century Gothic" panose="020B0502020202020204" pitchFamily="34" charset="0"/>
                        </a:rPr>
                        <a:t>100%</a:t>
                      </a:r>
                    </a:p>
                  </a:txBody>
                  <a:tcPr marL="7754" marR="7754" marT="775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s-MX" sz="900" b="1" i="0" u="none" strike="noStrike">
                          <a:solidFill>
                            <a:srgbClr val="000000"/>
                          </a:solidFill>
                          <a:effectLst/>
                          <a:latin typeface="Century Gothic" panose="020B0502020202020204" pitchFamily="34" charset="0"/>
                        </a:rPr>
                        <a:t>    154,120 </a:t>
                      </a:r>
                    </a:p>
                  </a:txBody>
                  <a:tcPr marL="7754" marR="7754" marT="775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s-MX" sz="900" b="1" i="0" u="none" strike="noStrike" dirty="0">
                          <a:solidFill>
                            <a:srgbClr val="000000"/>
                          </a:solidFill>
                          <a:effectLst/>
                          <a:latin typeface="Century Gothic" panose="020B0502020202020204" pitchFamily="34" charset="0"/>
                        </a:rPr>
                        <a:t>100%</a:t>
                      </a:r>
                    </a:p>
                  </a:txBody>
                  <a:tcPr marL="7754" marR="7754" marT="775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s-MX" sz="900" b="1" i="0" u="none" strike="noStrike" dirty="0">
                          <a:solidFill>
                            <a:srgbClr val="000000"/>
                          </a:solidFill>
                          <a:effectLst/>
                          <a:latin typeface="Century Gothic" panose="020B0502020202020204" pitchFamily="34" charset="0"/>
                        </a:rPr>
                        <a:t>      36,439 </a:t>
                      </a:r>
                    </a:p>
                  </a:txBody>
                  <a:tcPr marL="7754" marR="7754" marT="775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s-MX" sz="900" b="1" i="0" u="none" strike="noStrike" dirty="0">
                          <a:solidFill>
                            <a:srgbClr val="000000"/>
                          </a:solidFill>
                          <a:effectLst/>
                          <a:latin typeface="Century Gothic" panose="020B0502020202020204" pitchFamily="34" charset="0"/>
                        </a:rPr>
                        <a:t>100%</a:t>
                      </a:r>
                    </a:p>
                  </a:txBody>
                  <a:tcPr marL="7754" marR="7754" marT="775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3090760991"/>
      </p:ext>
    </p:extLst>
  </p:cSld>
  <p:clrMapOvr>
    <a:masterClrMapping/>
  </p:clrMapOvr>
  <p:timing>
    <p:tnLst>
      <p:par>
        <p:cTn id="1" dur="indefinite" restart="never" nodeType="tmRoot"/>
      </p:par>
    </p:tnLst>
  </p:timing>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457199" y="274638"/>
            <a:ext cx="5787081" cy="631825"/>
          </a:xfrm>
        </p:spPr>
        <p:txBody>
          <a:bodyPr/>
          <a:lstStyle/>
          <a:p>
            <a:r>
              <a:rPr lang="es-MX" sz="2000" b="1" dirty="0" smtClean="0">
                <a:latin typeface="Century Gothic" panose="020B0502020202020204" pitchFamily="34" charset="0"/>
              </a:rPr>
              <a:t>Número de </a:t>
            </a:r>
            <a:r>
              <a:rPr lang="es-MX" sz="2000" b="1" dirty="0" err="1" smtClean="0">
                <a:latin typeface="Century Gothic" panose="020B0502020202020204" pitchFamily="34" charset="0"/>
              </a:rPr>
              <a:t>CKD’s</a:t>
            </a:r>
            <a:r>
              <a:rPr lang="es-MX" sz="2000" b="1" dirty="0" smtClean="0">
                <a:latin typeface="Century Gothic" panose="020B0502020202020204" pitchFamily="34" charset="0"/>
              </a:rPr>
              <a:t> emitidos por año y sector</a:t>
            </a:r>
            <a:br>
              <a:rPr lang="es-MX" sz="2000" b="1" dirty="0" smtClean="0">
                <a:latin typeface="Century Gothic" panose="020B0502020202020204" pitchFamily="34" charset="0"/>
              </a:rPr>
            </a:br>
            <a:r>
              <a:rPr lang="es-MX" sz="1600" b="1" dirty="0" smtClean="0">
                <a:latin typeface="Century Gothic" panose="020B0502020202020204" pitchFamily="34" charset="0"/>
              </a:rPr>
              <a:t>(Al 31-jul-2017)</a:t>
            </a:r>
            <a:endParaRPr lang="es-MX" sz="1600" b="1" dirty="0">
              <a:latin typeface="Century Gothic" panose="020B0502020202020204" pitchFamily="34" charset="0"/>
            </a:endParaRPr>
          </a:p>
        </p:txBody>
      </p:sp>
      <p:sp>
        <p:nvSpPr>
          <p:cNvPr id="4" name="Marcador de número de diapositiva 3"/>
          <p:cNvSpPr>
            <a:spLocks noGrp="1"/>
          </p:cNvSpPr>
          <p:nvPr>
            <p:ph type="sldNum" sz="quarter" idx="12"/>
          </p:nvPr>
        </p:nvSpPr>
        <p:spPr/>
        <p:txBody>
          <a:bodyPr vert="horz" wrap="square" lIns="91440" tIns="45720" rIns="91440" bIns="45720" numCol="1" anchor="ctr" anchorCtr="0" compatLnSpc="1">
            <a:prstTxWarp prst="textNoShape">
              <a:avLst/>
            </a:prstTxWarp>
          </a:bodyPr>
          <a:lstStyle/>
          <a:p>
            <a:fld id="{05E83AA4-A00D-4AA0-8FE8-B93C9F3EC141}" type="slidenum">
              <a:rPr lang="es-ES" altLang="es-MX">
                <a:latin typeface="Century Gothic" panose="020B0502020202020204" pitchFamily="34" charset="0"/>
              </a:rPr>
              <a:pPr/>
              <a:t>133</a:t>
            </a:fld>
            <a:endParaRPr lang="es-ES" altLang="es-MX" dirty="0">
              <a:latin typeface="Century Gothic" panose="020B0502020202020204" pitchFamily="34" charset="0"/>
            </a:endParaRPr>
          </a:p>
        </p:txBody>
      </p:sp>
      <p:sp>
        <p:nvSpPr>
          <p:cNvPr id="8" name="2 Marcador de contenido"/>
          <p:cNvSpPr txBox="1">
            <a:spLocks/>
          </p:cNvSpPr>
          <p:nvPr/>
        </p:nvSpPr>
        <p:spPr>
          <a:xfrm>
            <a:off x="201245" y="6524915"/>
            <a:ext cx="3711356" cy="196560"/>
          </a:xfrm>
          <a:prstGeom prst="rect">
            <a:avLst/>
          </a:prstGeom>
        </p:spPr>
        <p:txBody>
          <a:bodyPr vert="horz" lIns="91440" tIns="45720" rIns="91440" bIns="45720" rtlCol="0">
            <a:noAutofit/>
          </a:bodyPr>
          <a:lstStyle>
            <a:lvl1pPr marL="342900" indent="-342900" algn="l" defTabSz="457200" rtl="0" eaLnBrk="1" latinLnBrk="0" hangingPunct="1">
              <a:spcBef>
                <a:spcPct val="20000"/>
              </a:spcBef>
              <a:buFont typeface="Arial"/>
              <a:buChar char="•"/>
              <a:defRPr sz="2800" b="0" i="0" kern="1200">
                <a:solidFill>
                  <a:schemeClr val="tx1"/>
                </a:solidFill>
                <a:latin typeface="Myriad Pro Light"/>
                <a:ea typeface="+mn-ea"/>
                <a:cs typeface="Myriad Pro Light"/>
              </a:defRPr>
            </a:lvl1pPr>
            <a:lvl2pPr marL="742950" indent="-285750" algn="l" defTabSz="457200" rtl="0" eaLnBrk="1" latinLnBrk="0" hangingPunct="1">
              <a:spcBef>
                <a:spcPct val="20000"/>
              </a:spcBef>
              <a:buFont typeface="Arial"/>
              <a:buChar char="–"/>
              <a:defRPr sz="2400" b="0" i="0" kern="1200">
                <a:solidFill>
                  <a:schemeClr val="tx1"/>
                </a:solidFill>
                <a:latin typeface="Myriad Pro Light"/>
                <a:ea typeface="+mn-ea"/>
                <a:cs typeface="Myriad Pro Light"/>
              </a:defRPr>
            </a:lvl2pPr>
            <a:lvl3pPr marL="1143000" indent="-228600" algn="l" defTabSz="457200" rtl="0" eaLnBrk="1" latinLnBrk="0" hangingPunct="1">
              <a:spcBef>
                <a:spcPct val="20000"/>
              </a:spcBef>
              <a:buFont typeface="Arial"/>
              <a:buChar char="•"/>
              <a:defRPr sz="2000" b="0" i="0" kern="1200">
                <a:solidFill>
                  <a:schemeClr val="tx1"/>
                </a:solidFill>
                <a:latin typeface="Myriad Pro Light"/>
                <a:ea typeface="+mn-ea"/>
                <a:cs typeface="Myriad Pro Light"/>
              </a:defRPr>
            </a:lvl3pPr>
            <a:lvl4pPr marL="1600200" indent="-228600" algn="l" defTabSz="457200" rtl="0" eaLnBrk="1" latinLnBrk="0" hangingPunct="1">
              <a:spcBef>
                <a:spcPct val="20000"/>
              </a:spcBef>
              <a:buFont typeface="Arial"/>
              <a:buChar char="–"/>
              <a:defRPr sz="1800" b="0" i="0" kern="1200">
                <a:solidFill>
                  <a:schemeClr val="tx1"/>
                </a:solidFill>
                <a:latin typeface="Myriad Pro Light"/>
                <a:ea typeface="+mn-ea"/>
                <a:cs typeface="Myriad Pro Light"/>
              </a:defRPr>
            </a:lvl4pPr>
            <a:lvl5pPr marL="2057400" indent="-228600" algn="l" defTabSz="457200" rtl="0" eaLnBrk="1" latinLnBrk="0" hangingPunct="1">
              <a:spcBef>
                <a:spcPct val="20000"/>
              </a:spcBef>
              <a:buFont typeface="Arial"/>
              <a:buChar char="»"/>
              <a:defRPr sz="1800" b="0" i="0" kern="1200">
                <a:solidFill>
                  <a:schemeClr val="tx1"/>
                </a:solidFill>
                <a:latin typeface="Myriad Pro Light"/>
                <a:ea typeface="+mn-ea"/>
                <a:cs typeface="Myriad Pro Light"/>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spcBef>
                <a:spcPts val="0"/>
              </a:spcBef>
              <a:spcAft>
                <a:spcPts val="600"/>
              </a:spcAft>
              <a:buClr>
                <a:srgbClr val="CD0000"/>
              </a:buClr>
              <a:buSzPct val="110000"/>
              <a:buNone/>
            </a:pPr>
            <a:r>
              <a:rPr lang="es-MX" sz="900" dirty="0" smtClean="0">
                <a:latin typeface="Century Gothic" panose="020B0502020202020204" pitchFamily="34" charset="0"/>
              </a:rPr>
              <a:t>Fuente: INFONAVIT con datos de PiP</a:t>
            </a:r>
          </a:p>
        </p:txBody>
      </p:sp>
      <p:graphicFrame>
        <p:nvGraphicFramePr>
          <p:cNvPr id="6" name="Tabla 5"/>
          <p:cNvGraphicFramePr>
            <a:graphicFrameLocks noGrp="1"/>
          </p:cNvGraphicFramePr>
          <p:nvPr>
            <p:extLst/>
          </p:nvPr>
        </p:nvGraphicFramePr>
        <p:xfrm>
          <a:off x="457197" y="1967306"/>
          <a:ext cx="8229600" cy="2348118"/>
        </p:xfrm>
        <a:graphic>
          <a:graphicData uri="http://schemas.openxmlformats.org/drawingml/2006/table">
            <a:tbl>
              <a:tblPr/>
              <a:tblGrid>
                <a:gridCol w="1028700"/>
                <a:gridCol w="1028700"/>
                <a:gridCol w="1028700"/>
                <a:gridCol w="1028700"/>
                <a:gridCol w="1028700"/>
                <a:gridCol w="1028700"/>
                <a:gridCol w="1028700"/>
                <a:gridCol w="1028700"/>
              </a:tblGrid>
              <a:tr h="318673">
                <a:tc>
                  <a:txBody>
                    <a:bodyPr/>
                    <a:lstStyle/>
                    <a:p>
                      <a:pPr algn="ctr" fontAlgn="ctr"/>
                      <a:r>
                        <a:rPr lang="es-MX" sz="1000" b="1" i="0" u="none" strike="noStrike" dirty="0">
                          <a:solidFill>
                            <a:srgbClr val="FFFFFF"/>
                          </a:solidFill>
                          <a:effectLst/>
                          <a:latin typeface="Century Gothic" panose="020B0502020202020204" pitchFamily="34" charset="0"/>
                        </a:rPr>
                        <a:t>Año\Sector</a:t>
                      </a:r>
                    </a:p>
                  </a:txBody>
                  <a:tcPr marL="8386" marR="8386" marT="838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00000"/>
                    </a:solidFill>
                  </a:tcPr>
                </a:tc>
                <a:tc>
                  <a:txBody>
                    <a:bodyPr/>
                    <a:lstStyle/>
                    <a:p>
                      <a:pPr algn="ctr" fontAlgn="ctr"/>
                      <a:r>
                        <a:rPr lang="es-MX" sz="1000" b="1" i="0" u="none" strike="noStrike">
                          <a:solidFill>
                            <a:srgbClr val="FFFFFF"/>
                          </a:solidFill>
                          <a:effectLst/>
                          <a:latin typeface="Century Gothic" panose="020B0502020202020204" pitchFamily="34" charset="0"/>
                        </a:rPr>
                        <a:t>Agropecuario</a:t>
                      </a:r>
                    </a:p>
                  </a:txBody>
                  <a:tcPr marL="8386" marR="8386" marT="838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00000"/>
                    </a:solidFill>
                  </a:tcPr>
                </a:tc>
                <a:tc>
                  <a:txBody>
                    <a:bodyPr/>
                    <a:lstStyle/>
                    <a:p>
                      <a:pPr algn="ctr" fontAlgn="ctr"/>
                      <a:r>
                        <a:rPr lang="es-MX" sz="1000" b="1" i="0" u="none" strike="noStrike">
                          <a:solidFill>
                            <a:srgbClr val="FFFFFF"/>
                          </a:solidFill>
                          <a:effectLst/>
                          <a:latin typeface="Century Gothic" panose="020B0502020202020204" pitchFamily="34" charset="0"/>
                        </a:rPr>
                        <a:t>Bienes Raíces</a:t>
                      </a:r>
                    </a:p>
                  </a:txBody>
                  <a:tcPr marL="8386" marR="8386" marT="838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00000"/>
                    </a:solidFill>
                  </a:tcPr>
                </a:tc>
                <a:tc>
                  <a:txBody>
                    <a:bodyPr/>
                    <a:lstStyle/>
                    <a:p>
                      <a:pPr algn="ctr" fontAlgn="ctr"/>
                      <a:r>
                        <a:rPr lang="es-MX" sz="1000" b="1" i="0" u="none" strike="noStrike">
                          <a:solidFill>
                            <a:srgbClr val="FFFFFF"/>
                          </a:solidFill>
                          <a:effectLst/>
                          <a:latin typeface="Century Gothic" panose="020B0502020202020204" pitchFamily="34" charset="0"/>
                        </a:rPr>
                        <a:t>Capital Privado</a:t>
                      </a:r>
                    </a:p>
                  </a:txBody>
                  <a:tcPr marL="8386" marR="8386" marT="838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00000"/>
                    </a:solidFill>
                  </a:tcPr>
                </a:tc>
                <a:tc>
                  <a:txBody>
                    <a:bodyPr/>
                    <a:lstStyle/>
                    <a:p>
                      <a:pPr algn="ctr" fontAlgn="ctr"/>
                      <a:r>
                        <a:rPr lang="es-MX" sz="1000" b="1" i="0" u="none" strike="noStrike">
                          <a:solidFill>
                            <a:srgbClr val="FFFFFF"/>
                          </a:solidFill>
                          <a:effectLst/>
                          <a:latin typeface="Century Gothic" panose="020B0502020202020204" pitchFamily="34" charset="0"/>
                        </a:rPr>
                        <a:t>Energía</a:t>
                      </a:r>
                    </a:p>
                  </a:txBody>
                  <a:tcPr marL="8386" marR="8386" marT="838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00000"/>
                    </a:solidFill>
                  </a:tcPr>
                </a:tc>
                <a:tc>
                  <a:txBody>
                    <a:bodyPr/>
                    <a:lstStyle/>
                    <a:p>
                      <a:pPr algn="ctr" fontAlgn="ctr"/>
                      <a:r>
                        <a:rPr lang="es-MX" sz="1000" b="1" i="0" u="none" strike="noStrike">
                          <a:solidFill>
                            <a:srgbClr val="FFFFFF"/>
                          </a:solidFill>
                          <a:effectLst/>
                          <a:latin typeface="Century Gothic" panose="020B0502020202020204" pitchFamily="34" charset="0"/>
                        </a:rPr>
                        <a:t>Infraestructura</a:t>
                      </a:r>
                    </a:p>
                  </a:txBody>
                  <a:tcPr marL="8386" marR="8386" marT="838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00000"/>
                    </a:solidFill>
                  </a:tcPr>
                </a:tc>
                <a:tc>
                  <a:txBody>
                    <a:bodyPr/>
                    <a:lstStyle/>
                    <a:p>
                      <a:pPr algn="ctr" fontAlgn="ctr"/>
                      <a:r>
                        <a:rPr lang="es-MX" sz="1000" b="1" i="0" u="none" strike="noStrike">
                          <a:solidFill>
                            <a:srgbClr val="FFFFFF"/>
                          </a:solidFill>
                          <a:effectLst/>
                          <a:latin typeface="Century Gothic" panose="020B0502020202020204" pitchFamily="34" charset="0"/>
                        </a:rPr>
                        <a:t>Mezzanine y otros</a:t>
                      </a:r>
                    </a:p>
                  </a:txBody>
                  <a:tcPr marL="8386" marR="8386" marT="838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00000"/>
                    </a:solidFill>
                  </a:tcPr>
                </a:tc>
                <a:tc>
                  <a:txBody>
                    <a:bodyPr/>
                    <a:lstStyle/>
                    <a:p>
                      <a:pPr algn="ctr" fontAlgn="ctr"/>
                      <a:r>
                        <a:rPr lang="es-MX" sz="1000" b="1" i="0" u="none" strike="noStrike">
                          <a:solidFill>
                            <a:srgbClr val="FFFFFF"/>
                          </a:solidFill>
                          <a:effectLst/>
                          <a:latin typeface="Century Gothic" panose="020B0502020202020204" pitchFamily="34" charset="0"/>
                        </a:rPr>
                        <a:t>Total</a:t>
                      </a:r>
                    </a:p>
                  </a:txBody>
                  <a:tcPr marL="8386" marR="8386" marT="838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00000"/>
                    </a:solidFill>
                  </a:tcPr>
                </a:tc>
              </a:tr>
              <a:tr h="184495">
                <a:tc>
                  <a:txBody>
                    <a:bodyPr/>
                    <a:lstStyle/>
                    <a:p>
                      <a:pPr algn="ctr" fontAlgn="b"/>
                      <a:r>
                        <a:rPr lang="es-MX" sz="1000" b="1" i="0" u="none" strike="noStrike">
                          <a:solidFill>
                            <a:srgbClr val="000000"/>
                          </a:solidFill>
                          <a:effectLst/>
                          <a:latin typeface="Century Gothic" panose="020B0502020202020204" pitchFamily="34" charset="0"/>
                        </a:rPr>
                        <a:t>2008</a:t>
                      </a:r>
                    </a:p>
                  </a:txBody>
                  <a:tcPr marL="8386" marR="8386" marT="838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a:txBody>
                    <a:bodyPr/>
                    <a:lstStyle/>
                    <a:p>
                      <a:pPr algn="ctr" fontAlgn="b"/>
                      <a:r>
                        <a:rPr lang="es-MX" sz="1000" b="0" i="0" u="none" strike="noStrike">
                          <a:solidFill>
                            <a:srgbClr val="000000"/>
                          </a:solidFill>
                          <a:effectLst/>
                          <a:latin typeface="Century Gothic" panose="020B0502020202020204" pitchFamily="34" charset="0"/>
                        </a:rPr>
                        <a:t>1</a:t>
                      </a:r>
                    </a:p>
                  </a:txBody>
                  <a:tcPr marL="8386" marR="8386" marT="838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a:txBody>
                    <a:bodyPr/>
                    <a:lstStyle/>
                    <a:p>
                      <a:pPr algn="ctr" fontAlgn="b"/>
                      <a:r>
                        <a:rPr lang="es-MX" sz="1000" b="0" i="0" u="none" strike="noStrike">
                          <a:solidFill>
                            <a:srgbClr val="000000"/>
                          </a:solidFill>
                          <a:effectLst/>
                          <a:latin typeface="Century Gothic" panose="020B0502020202020204" pitchFamily="34" charset="0"/>
                        </a:rPr>
                        <a:t> </a:t>
                      </a:r>
                    </a:p>
                  </a:txBody>
                  <a:tcPr marL="8386" marR="8386" marT="838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a:txBody>
                    <a:bodyPr/>
                    <a:lstStyle/>
                    <a:p>
                      <a:pPr algn="ctr" fontAlgn="b"/>
                      <a:r>
                        <a:rPr lang="es-MX" sz="1000" b="0" i="0" u="none" strike="noStrike">
                          <a:solidFill>
                            <a:srgbClr val="000000"/>
                          </a:solidFill>
                          <a:effectLst/>
                          <a:latin typeface="Century Gothic" panose="020B0502020202020204" pitchFamily="34" charset="0"/>
                        </a:rPr>
                        <a:t> </a:t>
                      </a:r>
                    </a:p>
                  </a:txBody>
                  <a:tcPr marL="8386" marR="8386" marT="838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a:txBody>
                    <a:bodyPr/>
                    <a:lstStyle/>
                    <a:p>
                      <a:pPr algn="ctr" fontAlgn="b"/>
                      <a:r>
                        <a:rPr lang="es-MX" sz="1000" b="0" i="0" u="none" strike="noStrike">
                          <a:solidFill>
                            <a:srgbClr val="000000"/>
                          </a:solidFill>
                          <a:effectLst/>
                          <a:latin typeface="Century Gothic" panose="020B0502020202020204" pitchFamily="34" charset="0"/>
                        </a:rPr>
                        <a:t> </a:t>
                      </a:r>
                    </a:p>
                  </a:txBody>
                  <a:tcPr marL="8386" marR="8386" marT="838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a:txBody>
                    <a:bodyPr/>
                    <a:lstStyle/>
                    <a:p>
                      <a:pPr algn="ctr" fontAlgn="b"/>
                      <a:r>
                        <a:rPr lang="es-MX" sz="1000" b="0" i="0" u="none" strike="noStrike">
                          <a:solidFill>
                            <a:srgbClr val="000000"/>
                          </a:solidFill>
                          <a:effectLst/>
                          <a:latin typeface="Century Gothic" panose="020B0502020202020204" pitchFamily="34" charset="0"/>
                        </a:rPr>
                        <a:t> </a:t>
                      </a:r>
                    </a:p>
                  </a:txBody>
                  <a:tcPr marL="8386" marR="8386" marT="838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a:txBody>
                    <a:bodyPr/>
                    <a:lstStyle/>
                    <a:p>
                      <a:pPr algn="ctr" fontAlgn="b"/>
                      <a:r>
                        <a:rPr lang="es-MX" sz="1000" b="0" i="0" u="none" strike="noStrike">
                          <a:solidFill>
                            <a:srgbClr val="000000"/>
                          </a:solidFill>
                          <a:effectLst/>
                          <a:latin typeface="Century Gothic" panose="020B0502020202020204" pitchFamily="34" charset="0"/>
                        </a:rPr>
                        <a:t> </a:t>
                      </a:r>
                    </a:p>
                  </a:txBody>
                  <a:tcPr marL="8386" marR="8386" marT="838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a:txBody>
                    <a:bodyPr/>
                    <a:lstStyle/>
                    <a:p>
                      <a:pPr algn="ctr" fontAlgn="b"/>
                      <a:r>
                        <a:rPr lang="es-MX" sz="1000" b="1" i="0" u="none" strike="noStrike">
                          <a:solidFill>
                            <a:srgbClr val="000000"/>
                          </a:solidFill>
                          <a:effectLst/>
                          <a:latin typeface="Century Gothic" panose="020B0502020202020204" pitchFamily="34" charset="0"/>
                        </a:rPr>
                        <a:t>1</a:t>
                      </a:r>
                    </a:p>
                  </a:txBody>
                  <a:tcPr marL="8386" marR="8386" marT="838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r>
              <a:tr h="184495">
                <a:tc>
                  <a:txBody>
                    <a:bodyPr/>
                    <a:lstStyle/>
                    <a:p>
                      <a:pPr algn="ctr" fontAlgn="b"/>
                      <a:r>
                        <a:rPr lang="es-MX" sz="1000" b="1" i="0" u="none" strike="noStrike" dirty="0">
                          <a:solidFill>
                            <a:srgbClr val="000000"/>
                          </a:solidFill>
                          <a:effectLst/>
                          <a:latin typeface="Century Gothic" panose="020B0502020202020204" pitchFamily="34" charset="0"/>
                        </a:rPr>
                        <a:t>2009</a:t>
                      </a:r>
                    </a:p>
                  </a:txBody>
                  <a:tcPr marL="8386" marR="8386" marT="838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chemeClr val="bg1">
                        <a:lumMod val="75000"/>
                      </a:schemeClr>
                    </a:solidFill>
                  </a:tcPr>
                </a:tc>
                <a:tc>
                  <a:txBody>
                    <a:bodyPr/>
                    <a:lstStyle/>
                    <a:p>
                      <a:pPr algn="ctr" fontAlgn="b"/>
                      <a:r>
                        <a:rPr lang="es-MX" sz="1000" b="0" i="0" u="none" strike="noStrike" dirty="0">
                          <a:solidFill>
                            <a:srgbClr val="000000"/>
                          </a:solidFill>
                          <a:effectLst/>
                          <a:latin typeface="Century Gothic" panose="020B0502020202020204" pitchFamily="34" charset="0"/>
                        </a:rPr>
                        <a:t> </a:t>
                      </a:r>
                    </a:p>
                  </a:txBody>
                  <a:tcPr marL="8386" marR="8386" marT="838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chemeClr val="bg1">
                        <a:lumMod val="75000"/>
                      </a:schemeClr>
                    </a:solidFill>
                  </a:tcPr>
                </a:tc>
                <a:tc>
                  <a:txBody>
                    <a:bodyPr/>
                    <a:lstStyle/>
                    <a:p>
                      <a:pPr algn="ctr" fontAlgn="b"/>
                      <a:r>
                        <a:rPr lang="es-MX" sz="1000" b="0" i="0" u="none" strike="noStrike" dirty="0">
                          <a:solidFill>
                            <a:srgbClr val="000000"/>
                          </a:solidFill>
                          <a:effectLst/>
                          <a:latin typeface="Century Gothic" panose="020B0502020202020204" pitchFamily="34" charset="0"/>
                        </a:rPr>
                        <a:t> </a:t>
                      </a:r>
                    </a:p>
                  </a:txBody>
                  <a:tcPr marL="8386" marR="8386" marT="838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chemeClr val="bg1">
                        <a:lumMod val="75000"/>
                      </a:schemeClr>
                    </a:solidFill>
                  </a:tcPr>
                </a:tc>
                <a:tc>
                  <a:txBody>
                    <a:bodyPr/>
                    <a:lstStyle/>
                    <a:p>
                      <a:pPr algn="ctr" fontAlgn="b"/>
                      <a:r>
                        <a:rPr lang="es-MX" sz="1000" b="0" i="0" u="none" strike="noStrike" dirty="0">
                          <a:solidFill>
                            <a:srgbClr val="000000"/>
                          </a:solidFill>
                          <a:effectLst/>
                          <a:latin typeface="Century Gothic" panose="020B0502020202020204" pitchFamily="34" charset="0"/>
                        </a:rPr>
                        <a:t>2</a:t>
                      </a:r>
                    </a:p>
                  </a:txBody>
                  <a:tcPr marL="8386" marR="8386" marT="838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chemeClr val="bg1">
                        <a:lumMod val="75000"/>
                      </a:schemeClr>
                    </a:solidFill>
                  </a:tcPr>
                </a:tc>
                <a:tc>
                  <a:txBody>
                    <a:bodyPr/>
                    <a:lstStyle/>
                    <a:p>
                      <a:pPr algn="ctr" fontAlgn="b"/>
                      <a:r>
                        <a:rPr lang="es-MX" sz="1000" b="0" i="0" u="none" strike="noStrike" dirty="0">
                          <a:solidFill>
                            <a:srgbClr val="000000"/>
                          </a:solidFill>
                          <a:effectLst/>
                          <a:latin typeface="Century Gothic" panose="020B0502020202020204" pitchFamily="34" charset="0"/>
                        </a:rPr>
                        <a:t> </a:t>
                      </a:r>
                    </a:p>
                  </a:txBody>
                  <a:tcPr marL="8386" marR="8386" marT="838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chemeClr val="bg1">
                        <a:lumMod val="75000"/>
                      </a:schemeClr>
                    </a:solidFill>
                  </a:tcPr>
                </a:tc>
                <a:tc>
                  <a:txBody>
                    <a:bodyPr/>
                    <a:lstStyle/>
                    <a:p>
                      <a:pPr algn="ctr" fontAlgn="b"/>
                      <a:r>
                        <a:rPr lang="es-MX" sz="1000" b="0" i="0" u="none" strike="noStrike" dirty="0">
                          <a:solidFill>
                            <a:srgbClr val="000000"/>
                          </a:solidFill>
                          <a:effectLst/>
                          <a:latin typeface="Century Gothic" panose="020B0502020202020204" pitchFamily="34" charset="0"/>
                        </a:rPr>
                        <a:t>2</a:t>
                      </a:r>
                    </a:p>
                  </a:txBody>
                  <a:tcPr marL="8386" marR="8386" marT="838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chemeClr val="bg1">
                        <a:lumMod val="75000"/>
                      </a:schemeClr>
                    </a:solidFill>
                  </a:tcPr>
                </a:tc>
                <a:tc>
                  <a:txBody>
                    <a:bodyPr/>
                    <a:lstStyle/>
                    <a:p>
                      <a:pPr algn="ctr" fontAlgn="b"/>
                      <a:r>
                        <a:rPr lang="es-MX" sz="1000" b="0" i="0" u="none" strike="noStrike" dirty="0">
                          <a:solidFill>
                            <a:srgbClr val="000000"/>
                          </a:solidFill>
                          <a:effectLst/>
                          <a:latin typeface="Century Gothic" panose="020B0502020202020204" pitchFamily="34" charset="0"/>
                        </a:rPr>
                        <a:t> </a:t>
                      </a:r>
                    </a:p>
                  </a:txBody>
                  <a:tcPr marL="8386" marR="8386" marT="838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chemeClr val="bg1">
                        <a:lumMod val="75000"/>
                      </a:schemeClr>
                    </a:solidFill>
                  </a:tcPr>
                </a:tc>
                <a:tc>
                  <a:txBody>
                    <a:bodyPr/>
                    <a:lstStyle/>
                    <a:p>
                      <a:pPr algn="ctr" fontAlgn="b"/>
                      <a:r>
                        <a:rPr lang="es-MX" sz="1000" b="1" i="0" u="none" strike="noStrike" dirty="0">
                          <a:solidFill>
                            <a:srgbClr val="000000"/>
                          </a:solidFill>
                          <a:effectLst/>
                          <a:latin typeface="Century Gothic" panose="020B0502020202020204" pitchFamily="34" charset="0"/>
                        </a:rPr>
                        <a:t>4</a:t>
                      </a:r>
                    </a:p>
                  </a:txBody>
                  <a:tcPr marL="8386" marR="8386" marT="838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chemeClr val="bg1">
                        <a:lumMod val="75000"/>
                      </a:schemeClr>
                    </a:solidFill>
                  </a:tcPr>
                </a:tc>
              </a:tr>
              <a:tr h="184495">
                <a:tc>
                  <a:txBody>
                    <a:bodyPr/>
                    <a:lstStyle/>
                    <a:p>
                      <a:pPr algn="ctr" fontAlgn="b"/>
                      <a:r>
                        <a:rPr lang="es-MX" sz="1000" b="1" i="0" u="none" strike="noStrike">
                          <a:solidFill>
                            <a:srgbClr val="000000"/>
                          </a:solidFill>
                          <a:effectLst/>
                          <a:latin typeface="Century Gothic" panose="020B0502020202020204" pitchFamily="34" charset="0"/>
                        </a:rPr>
                        <a:t>2010</a:t>
                      </a:r>
                    </a:p>
                  </a:txBody>
                  <a:tcPr marL="8386" marR="8386" marT="838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s-MX" sz="1000" b="0" i="0" u="none" strike="noStrike" dirty="0">
                          <a:solidFill>
                            <a:srgbClr val="000000"/>
                          </a:solidFill>
                          <a:effectLst/>
                          <a:latin typeface="Century Gothic" panose="020B0502020202020204" pitchFamily="34" charset="0"/>
                        </a:rPr>
                        <a:t> </a:t>
                      </a:r>
                    </a:p>
                  </a:txBody>
                  <a:tcPr marL="8386" marR="8386" marT="838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s-MX" sz="1000" b="0" i="0" u="none" strike="noStrike" dirty="0">
                          <a:solidFill>
                            <a:srgbClr val="000000"/>
                          </a:solidFill>
                          <a:effectLst/>
                          <a:latin typeface="Century Gothic" panose="020B0502020202020204" pitchFamily="34" charset="0"/>
                        </a:rPr>
                        <a:t>3</a:t>
                      </a:r>
                    </a:p>
                  </a:txBody>
                  <a:tcPr marL="8386" marR="8386" marT="838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s-MX" sz="1000" b="0" i="0" u="none" strike="noStrike" dirty="0">
                          <a:solidFill>
                            <a:srgbClr val="000000"/>
                          </a:solidFill>
                          <a:effectLst/>
                          <a:latin typeface="Century Gothic" panose="020B0502020202020204" pitchFamily="34" charset="0"/>
                        </a:rPr>
                        <a:t>1</a:t>
                      </a:r>
                    </a:p>
                  </a:txBody>
                  <a:tcPr marL="8386" marR="8386" marT="838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s-MX" sz="1000" b="0" i="0" u="none" strike="noStrike" dirty="0">
                          <a:solidFill>
                            <a:srgbClr val="000000"/>
                          </a:solidFill>
                          <a:effectLst/>
                          <a:latin typeface="Century Gothic" panose="020B0502020202020204" pitchFamily="34" charset="0"/>
                        </a:rPr>
                        <a:t> </a:t>
                      </a:r>
                    </a:p>
                  </a:txBody>
                  <a:tcPr marL="8386" marR="8386" marT="838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s-MX" sz="1000" b="0" i="0" u="none" strike="noStrike" dirty="0">
                          <a:solidFill>
                            <a:srgbClr val="000000"/>
                          </a:solidFill>
                          <a:effectLst/>
                          <a:latin typeface="Century Gothic" panose="020B0502020202020204" pitchFamily="34" charset="0"/>
                        </a:rPr>
                        <a:t>2</a:t>
                      </a:r>
                    </a:p>
                  </a:txBody>
                  <a:tcPr marL="8386" marR="8386" marT="838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s-MX" sz="1000" b="0" i="0" u="none" strike="noStrike" dirty="0">
                          <a:solidFill>
                            <a:srgbClr val="000000"/>
                          </a:solidFill>
                          <a:effectLst/>
                          <a:latin typeface="Century Gothic" panose="020B0502020202020204" pitchFamily="34" charset="0"/>
                        </a:rPr>
                        <a:t>2</a:t>
                      </a:r>
                    </a:p>
                  </a:txBody>
                  <a:tcPr marL="8386" marR="8386" marT="838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s-MX" sz="1000" b="1" i="0" u="none" strike="noStrike" dirty="0">
                          <a:solidFill>
                            <a:srgbClr val="000000"/>
                          </a:solidFill>
                          <a:effectLst/>
                          <a:latin typeface="Century Gothic" panose="020B0502020202020204" pitchFamily="34" charset="0"/>
                        </a:rPr>
                        <a:t>8</a:t>
                      </a:r>
                    </a:p>
                  </a:txBody>
                  <a:tcPr marL="8386" marR="8386" marT="838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r>
              <a:tr h="184495">
                <a:tc>
                  <a:txBody>
                    <a:bodyPr/>
                    <a:lstStyle/>
                    <a:p>
                      <a:pPr algn="ctr" fontAlgn="b"/>
                      <a:r>
                        <a:rPr lang="es-MX" sz="1000" b="1" i="0" u="none" strike="noStrike" dirty="0">
                          <a:solidFill>
                            <a:srgbClr val="000000"/>
                          </a:solidFill>
                          <a:effectLst/>
                          <a:latin typeface="Century Gothic" panose="020B0502020202020204" pitchFamily="34" charset="0"/>
                        </a:rPr>
                        <a:t>2011</a:t>
                      </a:r>
                    </a:p>
                  </a:txBody>
                  <a:tcPr marL="8386" marR="8386" marT="838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chemeClr val="bg1">
                        <a:lumMod val="75000"/>
                      </a:schemeClr>
                    </a:solidFill>
                  </a:tcPr>
                </a:tc>
                <a:tc>
                  <a:txBody>
                    <a:bodyPr/>
                    <a:lstStyle/>
                    <a:p>
                      <a:pPr algn="ctr" fontAlgn="b"/>
                      <a:r>
                        <a:rPr lang="es-MX" sz="1000" b="0" i="0" u="none" strike="noStrike" dirty="0">
                          <a:solidFill>
                            <a:srgbClr val="000000"/>
                          </a:solidFill>
                          <a:effectLst/>
                          <a:latin typeface="Century Gothic" panose="020B0502020202020204" pitchFamily="34" charset="0"/>
                        </a:rPr>
                        <a:t> </a:t>
                      </a:r>
                    </a:p>
                  </a:txBody>
                  <a:tcPr marL="8386" marR="8386" marT="838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chemeClr val="bg1">
                        <a:lumMod val="75000"/>
                      </a:schemeClr>
                    </a:solidFill>
                  </a:tcPr>
                </a:tc>
                <a:tc>
                  <a:txBody>
                    <a:bodyPr/>
                    <a:lstStyle/>
                    <a:p>
                      <a:pPr algn="ctr" fontAlgn="b"/>
                      <a:r>
                        <a:rPr lang="es-MX" sz="1000" b="0" i="0" u="none" strike="noStrike" dirty="0">
                          <a:solidFill>
                            <a:srgbClr val="000000"/>
                          </a:solidFill>
                          <a:effectLst/>
                          <a:latin typeface="Century Gothic" panose="020B0502020202020204" pitchFamily="34" charset="0"/>
                        </a:rPr>
                        <a:t>4</a:t>
                      </a:r>
                    </a:p>
                  </a:txBody>
                  <a:tcPr marL="8386" marR="8386" marT="838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chemeClr val="bg1">
                        <a:lumMod val="75000"/>
                      </a:schemeClr>
                    </a:solidFill>
                  </a:tcPr>
                </a:tc>
                <a:tc>
                  <a:txBody>
                    <a:bodyPr/>
                    <a:lstStyle/>
                    <a:p>
                      <a:pPr algn="ctr" fontAlgn="b"/>
                      <a:r>
                        <a:rPr lang="es-MX" sz="1000" b="0" i="0" u="none" strike="noStrike" dirty="0">
                          <a:solidFill>
                            <a:srgbClr val="000000"/>
                          </a:solidFill>
                          <a:effectLst/>
                          <a:latin typeface="Century Gothic" panose="020B0502020202020204" pitchFamily="34" charset="0"/>
                        </a:rPr>
                        <a:t>1</a:t>
                      </a:r>
                    </a:p>
                  </a:txBody>
                  <a:tcPr marL="8386" marR="8386" marT="838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chemeClr val="bg1">
                        <a:lumMod val="75000"/>
                      </a:schemeClr>
                    </a:solidFill>
                  </a:tcPr>
                </a:tc>
                <a:tc>
                  <a:txBody>
                    <a:bodyPr/>
                    <a:lstStyle/>
                    <a:p>
                      <a:pPr algn="ctr" fontAlgn="b"/>
                      <a:r>
                        <a:rPr lang="es-MX" sz="1000" b="0" i="0" u="none" strike="noStrike" dirty="0">
                          <a:solidFill>
                            <a:srgbClr val="000000"/>
                          </a:solidFill>
                          <a:effectLst/>
                          <a:latin typeface="Century Gothic" panose="020B0502020202020204" pitchFamily="34" charset="0"/>
                        </a:rPr>
                        <a:t> </a:t>
                      </a:r>
                    </a:p>
                  </a:txBody>
                  <a:tcPr marL="8386" marR="8386" marT="838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chemeClr val="bg1">
                        <a:lumMod val="75000"/>
                      </a:schemeClr>
                    </a:solidFill>
                  </a:tcPr>
                </a:tc>
                <a:tc>
                  <a:txBody>
                    <a:bodyPr/>
                    <a:lstStyle/>
                    <a:p>
                      <a:pPr algn="ctr" fontAlgn="b"/>
                      <a:r>
                        <a:rPr lang="es-MX" sz="1000" b="0" i="0" u="none" strike="noStrike" dirty="0">
                          <a:solidFill>
                            <a:srgbClr val="000000"/>
                          </a:solidFill>
                          <a:effectLst/>
                          <a:latin typeface="Century Gothic" panose="020B0502020202020204" pitchFamily="34" charset="0"/>
                        </a:rPr>
                        <a:t> </a:t>
                      </a:r>
                    </a:p>
                  </a:txBody>
                  <a:tcPr marL="8386" marR="8386" marT="838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chemeClr val="bg1">
                        <a:lumMod val="75000"/>
                      </a:schemeClr>
                    </a:solidFill>
                  </a:tcPr>
                </a:tc>
                <a:tc>
                  <a:txBody>
                    <a:bodyPr/>
                    <a:lstStyle/>
                    <a:p>
                      <a:pPr algn="ctr" fontAlgn="b"/>
                      <a:r>
                        <a:rPr lang="es-MX" sz="1000" b="0" i="0" u="none" strike="noStrike" dirty="0">
                          <a:solidFill>
                            <a:srgbClr val="000000"/>
                          </a:solidFill>
                          <a:effectLst/>
                          <a:latin typeface="Century Gothic" panose="020B0502020202020204" pitchFamily="34" charset="0"/>
                        </a:rPr>
                        <a:t> </a:t>
                      </a:r>
                    </a:p>
                  </a:txBody>
                  <a:tcPr marL="8386" marR="8386" marT="838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chemeClr val="bg1">
                        <a:lumMod val="75000"/>
                      </a:schemeClr>
                    </a:solidFill>
                  </a:tcPr>
                </a:tc>
                <a:tc>
                  <a:txBody>
                    <a:bodyPr/>
                    <a:lstStyle/>
                    <a:p>
                      <a:pPr algn="ctr" fontAlgn="b"/>
                      <a:r>
                        <a:rPr lang="es-MX" sz="1000" b="1" i="0" u="none" strike="noStrike" dirty="0">
                          <a:solidFill>
                            <a:srgbClr val="000000"/>
                          </a:solidFill>
                          <a:effectLst/>
                          <a:latin typeface="Century Gothic" panose="020B0502020202020204" pitchFamily="34" charset="0"/>
                        </a:rPr>
                        <a:t>5</a:t>
                      </a:r>
                    </a:p>
                  </a:txBody>
                  <a:tcPr marL="8386" marR="8386" marT="838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chemeClr val="bg1">
                        <a:lumMod val="75000"/>
                      </a:schemeClr>
                    </a:solidFill>
                  </a:tcPr>
                </a:tc>
              </a:tr>
              <a:tr h="184495">
                <a:tc>
                  <a:txBody>
                    <a:bodyPr/>
                    <a:lstStyle/>
                    <a:p>
                      <a:pPr algn="ctr" fontAlgn="b"/>
                      <a:r>
                        <a:rPr lang="es-MX" sz="1000" b="1" i="0" u="none" strike="noStrike">
                          <a:solidFill>
                            <a:srgbClr val="000000"/>
                          </a:solidFill>
                          <a:effectLst/>
                          <a:latin typeface="Century Gothic" panose="020B0502020202020204" pitchFamily="34" charset="0"/>
                        </a:rPr>
                        <a:t>2012</a:t>
                      </a:r>
                    </a:p>
                  </a:txBody>
                  <a:tcPr marL="8386" marR="8386" marT="838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s-MX" sz="1000" b="0" i="0" u="none" strike="noStrike">
                          <a:solidFill>
                            <a:srgbClr val="000000"/>
                          </a:solidFill>
                          <a:effectLst/>
                          <a:latin typeface="Century Gothic" panose="020B0502020202020204" pitchFamily="34" charset="0"/>
                        </a:rPr>
                        <a:t> </a:t>
                      </a:r>
                    </a:p>
                  </a:txBody>
                  <a:tcPr marL="8386" marR="8386" marT="838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s-MX" sz="1000" b="0" i="0" u="none" strike="noStrike">
                          <a:solidFill>
                            <a:srgbClr val="000000"/>
                          </a:solidFill>
                          <a:effectLst/>
                          <a:latin typeface="Century Gothic" panose="020B0502020202020204" pitchFamily="34" charset="0"/>
                        </a:rPr>
                        <a:t>3</a:t>
                      </a:r>
                    </a:p>
                  </a:txBody>
                  <a:tcPr marL="8386" marR="8386" marT="838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s-MX" sz="1000" b="0" i="0" u="none" strike="noStrike" dirty="0">
                          <a:solidFill>
                            <a:srgbClr val="000000"/>
                          </a:solidFill>
                          <a:effectLst/>
                          <a:latin typeface="Century Gothic" panose="020B0502020202020204" pitchFamily="34" charset="0"/>
                        </a:rPr>
                        <a:t>2</a:t>
                      </a:r>
                    </a:p>
                  </a:txBody>
                  <a:tcPr marL="8386" marR="8386" marT="838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s-MX" sz="1000" b="0" i="0" u="none" strike="noStrike">
                          <a:solidFill>
                            <a:srgbClr val="000000"/>
                          </a:solidFill>
                          <a:effectLst/>
                          <a:latin typeface="Century Gothic" panose="020B0502020202020204" pitchFamily="34" charset="0"/>
                        </a:rPr>
                        <a:t>1</a:t>
                      </a:r>
                    </a:p>
                  </a:txBody>
                  <a:tcPr marL="8386" marR="8386" marT="838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s-MX" sz="1000" b="0" i="0" u="none" strike="noStrike">
                          <a:solidFill>
                            <a:srgbClr val="000000"/>
                          </a:solidFill>
                          <a:effectLst/>
                          <a:latin typeface="Century Gothic" panose="020B0502020202020204" pitchFamily="34" charset="0"/>
                        </a:rPr>
                        <a:t>1</a:t>
                      </a:r>
                    </a:p>
                  </a:txBody>
                  <a:tcPr marL="8386" marR="8386" marT="838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s-MX" sz="1000" b="0" i="0" u="none" strike="noStrike">
                          <a:solidFill>
                            <a:srgbClr val="000000"/>
                          </a:solidFill>
                          <a:effectLst/>
                          <a:latin typeface="Century Gothic" panose="020B0502020202020204" pitchFamily="34" charset="0"/>
                        </a:rPr>
                        <a:t>2</a:t>
                      </a:r>
                    </a:p>
                  </a:txBody>
                  <a:tcPr marL="8386" marR="8386" marT="838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s-MX" sz="1000" b="1" i="0" u="none" strike="noStrike">
                          <a:solidFill>
                            <a:srgbClr val="000000"/>
                          </a:solidFill>
                          <a:effectLst/>
                          <a:latin typeface="Century Gothic" panose="020B0502020202020204" pitchFamily="34" charset="0"/>
                        </a:rPr>
                        <a:t>9</a:t>
                      </a:r>
                    </a:p>
                  </a:txBody>
                  <a:tcPr marL="8386" marR="8386" marT="838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r>
              <a:tr h="184495">
                <a:tc>
                  <a:txBody>
                    <a:bodyPr/>
                    <a:lstStyle/>
                    <a:p>
                      <a:pPr algn="ctr" fontAlgn="b"/>
                      <a:r>
                        <a:rPr lang="es-MX" sz="1000" b="1" i="0" u="none" strike="noStrike" dirty="0">
                          <a:solidFill>
                            <a:srgbClr val="000000"/>
                          </a:solidFill>
                          <a:effectLst/>
                          <a:latin typeface="Century Gothic" panose="020B0502020202020204" pitchFamily="34" charset="0"/>
                        </a:rPr>
                        <a:t>2013</a:t>
                      </a:r>
                    </a:p>
                  </a:txBody>
                  <a:tcPr marL="8386" marR="8386" marT="838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chemeClr val="bg1">
                        <a:lumMod val="75000"/>
                      </a:schemeClr>
                    </a:solidFill>
                  </a:tcPr>
                </a:tc>
                <a:tc>
                  <a:txBody>
                    <a:bodyPr/>
                    <a:lstStyle/>
                    <a:p>
                      <a:pPr algn="ctr" fontAlgn="b"/>
                      <a:r>
                        <a:rPr lang="es-MX" sz="1000" b="0" i="0" u="none" strike="noStrike" dirty="0">
                          <a:solidFill>
                            <a:srgbClr val="000000"/>
                          </a:solidFill>
                          <a:effectLst/>
                          <a:latin typeface="Century Gothic" panose="020B0502020202020204" pitchFamily="34" charset="0"/>
                        </a:rPr>
                        <a:t> </a:t>
                      </a:r>
                    </a:p>
                  </a:txBody>
                  <a:tcPr marL="8386" marR="8386" marT="838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chemeClr val="bg1">
                        <a:lumMod val="75000"/>
                      </a:schemeClr>
                    </a:solidFill>
                  </a:tcPr>
                </a:tc>
                <a:tc>
                  <a:txBody>
                    <a:bodyPr/>
                    <a:lstStyle/>
                    <a:p>
                      <a:pPr algn="ctr" fontAlgn="b"/>
                      <a:r>
                        <a:rPr lang="es-MX" sz="1000" b="0" i="0" u="none" strike="noStrike">
                          <a:solidFill>
                            <a:srgbClr val="000000"/>
                          </a:solidFill>
                          <a:effectLst/>
                          <a:latin typeface="Century Gothic" panose="020B0502020202020204" pitchFamily="34" charset="0"/>
                        </a:rPr>
                        <a:t>3</a:t>
                      </a:r>
                    </a:p>
                  </a:txBody>
                  <a:tcPr marL="8386" marR="8386" marT="838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chemeClr val="bg1">
                        <a:lumMod val="75000"/>
                      </a:schemeClr>
                    </a:solidFill>
                  </a:tcPr>
                </a:tc>
                <a:tc>
                  <a:txBody>
                    <a:bodyPr/>
                    <a:lstStyle/>
                    <a:p>
                      <a:pPr algn="ctr" fontAlgn="b"/>
                      <a:r>
                        <a:rPr lang="es-MX" sz="1000" b="0" i="0" u="none" strike="noStrike" dirty="0">
                          <a:solidFill>
                            <a:srgbClr val="000000"/>
                          </a:solidFill>
                          <a:effectLst/>
                          <a:latin typeface="Century Gothic" panose="020B0502020202020204" pitchFamily="34" charset="0"/>
                        </a:rPr>
                        <a:t>1</a:t>
                      </a:r>
                    </a:p>
                  </a:txBody>
                  <a:tcPr marL="8386" marR="8386" marT="838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chemeClr val="bg1">
                        <a:lumMod val="75000"/>
                      </a:schemeClr>
                    </a:solidFill>
                  </a:tcPr>
                </a:tc>
                <a:tc>
                  <a:txBody>
                    <a:bodyPr/>
                    <a:lstStyle/>
                    <a:p>
                      <a:pPr algn="ctr" fontAlgn="b"/>
                      <a:r>
                        <a:rPr lang="es-MX" sz="1000" b="0" i="0" u="none" strike="noStrike">
                          <a:solidFill>
                            <a:srgbClr val="000000"/>
                          </a:solidFill>
                          <a:effectLst/>
                          <a:latin typeface="Century Gothic" panose="020B0502020202020204" pitchFamily="34" charset="0"/>
                        </a:rPr>
                        <a:t> </a:t>
                      </a:r>
                    </a:p>
                  </a:txBody>
                  <a:tcPr marL="8386" marR="8386" marT="838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chemeClr val="bg1">
                        <a:lumMod val="75000"/>
                      </a:schemeClr>
                    </a:solidFill>
                  </a:tcPr>
                </a:tc>
                <a:tc>
                  <a:txBody>
                    <a:bodyPr/>
                    <a:lstStyle/>
                    <a:p>
                      <a:pPr algn="ctr" fontAlgn="b"/>
                      <a:r>
                        <a:rPr lang="es-MX" sz="1000" b="0" i="0" u="none" strike="noStrike" dirty="0">
                          <a:solidFill>
                            <a:srgbClr val="000000"/>
                          </a:solidFill>
                          <a:effectLst/>
                          <a:latin typeface="Century Gothic" panose="020B0502020202020204" pitchFamily="34" charset="0"/>
                        </a:rPr>
                        <a:t> </a:t>
                      </a:r>
                    </a:p>
                  </a:txBody>
                  <a:tcPr marL="8386" marR="8386" marT="838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chemeClr val="bg1">
                        <a:lumMod val="75000"/>
                      </a:schemeClr>
                    </a:solidFill>
                  </a:tcPr>
                </a:tc>
                <a:tc>
                  <a:txBody>
                    <a:bodyPr/>
                    <a:lstStyle/>
                    <a:p>
                      <a:pPr algn="ctr" fontAlgn="b"/>
                      <a:r>
                        <a:rPr lang="es-MX" sz="1000" b="0" i="0" u="none" strike="noStrike" dirty="0">
                          <a:solidFill>
                            <a:srgbClr val="000000"/>
                          </a:solidFill>
                          <a:effectLst/>
                          <a:latin typeface="Century Gothic" panose="020B0502020202020204" pitchFamily="34" charset="0"/>
                        </a:rPr>
                        <a:t>1</a:t>
                      </a:r>
                    </a:p>
                  </a:txBody>
                  <a:tcPr marL="8386" marR="8386" marT="838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chemeClr val="bg1">
                        <a:lumMod val="75000"/>
                      </a:schemeClr>
                    </a:solidFill>
                  </a:tcPr>
                </a:tc>
                <a:tc>
                  <a:txBody>
                    <a:bodyPr/>
                    <a:lstStyle/>
                    <a:p>
                      <a:pPr algn="ctr" fontAlgn="b"/>
                      <a:r>
                        <a:rPr lang="es-MX" sz="1000" b="1" i="0" u="none" strike="noStrike" dirty="0">
                          <a:solidFill>
                            <a:srgbClr val="000000"/>
                          </a:solidFill>
                          <a:effectLst/>
                          <a:latin typeface="Century Gothic" panose="020B0502020202020204" pitchFamily="34" charset="0"/>
                        </a:rPr>
                        <a:t>5</a:t>
                      </a:r>
                    </a:p>
                  </a:txBody>
                  <a:tcPr marL="8386" marR="8386" marT="838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chemeClr val="bg1">
                        <a:lumMod val="75000"/>
                      </a:schemeClr>
                    </a:solidFill>
                  </a:tcPr>
                </a:tc>
              </a:tr>
              <a:tr h="184495">
                <a:tc>
                  <a:txBody>
                    <a:bodyPr/>
                    <a:lstStyle/>
                    <a:p>
                      <a:pPr algn="ctr" fontAlgn="b"/>
                      <a:r>
                        <a:rPr lang="es-MX" sz="1000" b="1" i="0" u="none" strike="noStrike">
                          <a:solidFill>
                            <a:srgbClr val="000000"/>
                          </a:solidFill>
                          <a:effectLst/>
                          <a:latin typeface="Century Gothic" panose="020B0502020202020204" pitchFamily="34" charset="0"/>
                        </a:rPr>
                        <a:t>2014</a:t>
                      </a:r>
                    </a:p>
                  </a:txBody>
                  <a:tcPr marL="8386" marR="8386" marT="838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s-MX" sz="1000" b="0" i="0" u="none" strike="noStrike">
                          <a:solidFill>
                            <a:srgbClr val="000000"/>
                          </a:solidFill>
                          <a:effectLst/>
                          <a:latin typeface="Century Gothic" panose="020B0502020202020204" pitchFamily="34" charset="0"/>
                        </a:rPr>
                        <a:t> </a:t>
                      </a:r>
                    </a:p>
                  </a:txBody>
                  <a:tcPr marL="8386" marR="8386" marT="838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s-MX" sz="1000" b="0" i="0" u="none" strike="noStrike">
                          <a:solidFill>
                            <a:srgbClr val="000000"/>
                          </a:solidFill>
                          <a:effectLst/>
                          <a:latin typeface="Century Gothic" panose="020B0502020202020204" pitchFamily="34" charset="0"/>
                        </a:rPr>
                        <a:t> </a:t>
                      </a:r>
                    </a:p>
                  </a:txBody>
                  <a:tcPr marL="8386" marR="8386" marT="838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s-MX" sz="1000" b="0" i="0" u="none" strike="noStrike">
                          <a:solidFill>
                            <a:srgbClr val="000000"/>
                          </a:solidFill>
                          <a:effectLst/>
                          <a:latin typeface="Century Gothic" panose="020B0502020202020204" pitchFamily="34" charset="0"/>
                        </a:rPr>
                        <a:t>4</a:t>
                      </a:r>
                    </a:p>
                  </a:txBody>
                  <a:tcPr marL="8386" marR="8386" marT="838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s-MX" sz="1000" b="0" i="0" u="none" strike="noStrike">
                          <a:solidFill>
                            <a:srgbClr val="000000"/>
                          </a:solidFill>
                          <a:effectLst/>
                          <a:latin typeface="Century Gothic" panose="020B0502020202020204" pitchFamily="34" charset="0"/>
                        </a:rPr>
                        <a:t>2</a:t>
                      </a:r>
                    </a:p>
                  </a:txBody>
                  <a:tcPr marL="8386" marR="8386" marT="838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s-MX" sz="1000" b="0" i="0" u="none" strike="noStrike">
                          <a:solidFill>
                            <a:srgbClr val="000000"/>
                          </a:solidFill>
                          <a:effectLst/>
                          <a:latin typeface="Century Gothic" panose="020B0502020202020204" pitchFamily="34" charset="0"/>
                        </a:rPr>
                        <a:t>2</a:t>
                      </a:r>
                    </a:p>
                  </a:txBody>
                  <a:tcPr marL="8386" marR="8386" marT="838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s-MX" sz="1000" b="0" i="0" u="none" strike="noStrike">
                          <a:solidFill>
                            <a:srgbClr val="000000"/>
                          </a:solidFill>
                          <a:effectLst/>
                          <a:latin typeface="Century Gothic" panose="020B0502020202020204" pitchFamily="34" charset="0"/>
                        </a:rPr>
                        <a:t> </a:t>
                      </a:r>
                    </a:p>
                  </a:txBody>
                  <a:tcPr marL="8386" marR="8386" marT="838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s-MX" sz="1000" b="1" i="0" u="none" strike="noStrike">
                          <a:solidFill>
                            <a:srgbClr val="000000"/>
                          </a:solidFill>
                          <a:effectLst/>
                          <a:latin typeface="Century Gothic" panose="020B0502020202020204" pitchFamily="34" charset="0"/>
                        </a:rPr>
                        <a:t>8</a:t>
                      </a:r>
                    </a:p>
                  </a:txBody>
                  <a:tcPr marL="8386" marR="8386" marT="838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r>
              <a:tr h="184495">
                <a:tc>
                  <a:txBody>
                    <a:bodyPr/>
                    <a:lstStyle/>
                    <a:p>
                      <a:pPr algn="ctr" fontAlgn="b"/>
                      <a:r>
                        <a:rPr lang="es-MX" sz="1000" b="1" i="0" u="none" strike="noStrike" dirty="0">
                          <a:solidFill>
                            <a:srgbClr val="000000"/>
                          </a:solidFill>
                          <a:effectLst/>
                          <a:latin typeface="Century Gothic" panose="020B0502020202020204" pitchFamily="34" charset="0"/>
                        </a:rPr>
                        <a:t>2015</a:t>
                      </a:r>
                    </a:p>
                  </a:txBody>
                  <a:tcPr marL="8386" marR="8386" marT="838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chemeClr val="bg1">
                        <a:lumMod val="75000"/>
                      </a:schemeClr>
                    </a:solidFill>
                  </a:tcPr>
                </a:tc>
                <a:tc>
                  <a:txBody>
                    <a:bodyPr/>
                    <a:lstStyle/>
                    <a:p>
                      <a:pPr algn="ctr" fontAlgn="b"/>
                      <a:r>
                        <a:rPr lang="es-MX" sz="1000" b="0" i="0" u="none" strike="noStrike" dirty="0">
                          <a:solidFill>
                            <a:srgbClr val="000000"/>
                          </a:solidFill>
                          <a:effectLst/>
                          <a:latin typeface="Century Gothic" panose="020B0502020202020204" pitchFamily="34" charset="0"/>
                        </a:rPr>
                        <a:t> </a:t>
                      </a:r>
                    </a:p>
                  </a:txBody>
                  <a:tcPr marL="8386" marR="8386" marT="838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chemeClr val="bg1">
                        <a:lumMod val="75000"/>
                      </a:schemeClr>
                    </a:solidFill>
                  </a:tcPr>
                </a:tc>
                <a:tc>
                  <a:txBody>
                    <a:bodyPr/>
                    <a:lstStyle/>
                    <a:p>
                      <a:pPr algn="ctr" fontAlgn="b"/>
                      <a:r>
                        <a:rPr lang="es-MX" sz="1000" b="0" i="0" u="none" strike="noStrike" dirty="0">
                          <a:solidFill>
                            <a:srgbClr val="000000"/>
                          </a:solidFill>
                          <a:effectLst/>
                          <a:latin typeface="Century Gothic" panose="020B0502020202020204" pitchFamily="34" charset="0"/>
                        </a:rPr>
                        <a:t>5</a:t>
                      </a:r>
                    </a:p>
                  </a:txBody>
                  <a:tcPr marL="8386" marR="8386" marT="838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chemeClr val="bg1">
                        <a:lumMod val="75000"/>
                      </a:schemeClr>
                    </a:solidFill>
                  </a:tcPr>
                </a:tc>
                <a:tc>
                  <a:txBody>
                    <a:bodyPr/>
                    <a:lstStyle/>
                    <a:p>
                      <a:pPr algn="ctr" fontAlgn="b"/>
                      <a:r>
                        <a:rPr lang="es-MX" sz="1000" b="0" i="0" u="none" strike="noStrike" dirty="0">
                          <a:solidFill>
                            <a:srgbClr val="000000"/>
                          </a:solidFill>
                          <a:effectLst/>
                          <a:latin typeface="Century Gothic" panose="020B0502020202020204" pitchFamily="34" charset="0"/>
                        </a:rPr>
                        <a:t>4</a:t>
                      </a:r>
                    </a:p>
                  </a:txBody>
                  <a:tcPr marL="8386" marR="8386" marT="838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chemeClr val="bg1">
                        <a:lumMod val="75000"/>
                      </a:schemeClr>
                    </a:solidFill>
                  </a:tcPr>
                </a:tc>
                <a:tc>
                  <a:txBody>
                    <a:bodyPr/>
                    <a:lstStyle/>
                    <a:p>
                      <a:pPr algn="ctr" fontAlgn="b"/>
                      <a:r>
                        <a:rPr lang="es-MX" sz="1000" b="0" i="0" u="none" strike="noStrike">
                          <a:solidFill>
                            <a:srgbClr val="000000"/>
                          </a:solidFill>
                          <a:effectLst/>
                          <a:latin typeface="Century Gothic" panose="020B0502020202020204" pitchFamily="34" charset="0"/>
                        </a:rPr>
                        <a:t>3</a:t>
                      </a:r>
                    </a:p>
                  </a:txBody>
                  <a:tcPr marL="8386" marR="8386" marT="838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chemeClr val="bg1">
                        <a:lumMod val="75000"/>
                      </a:schemeClr>
                    </a:solidFill>
                  </a:tcPr>
                </a:tc>
                <a:tc>
                  <a:txBody>
                    <a:bodyPr/>
                    <a:lstStyle/>
                    <a:p>
                      <a:pPr algn="ctr" fontAlgn="b"/>
                      <a:r>
                        <a:rPr lang="es-MX" sz="1000" b="0" i="0" u="none" strike="noStrike">
                          <a:solidFill>
                            <a:srgbClr val="000000"/>
                          </a:solidFill>
                          <a:effectLst/>
                          <a:latin typeface="Century Gothic" panose="020B0502020202020204" pitchFamily="34" charset="0"/>
                        </a:rPr>
                        <a:t>1</a:t>
                      </a:r>
                    </a:p>
                  </a:txBody>
                  <a:tcPr marL="8386" marR="8386" marT="838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chemeClr val="bg1">
                        <a:lumMod val="75000"/>
                      </a:schemeClr>
                    </a:solidFill>
                  </a:tcPr>
                </a:tc>
                <a:tc>
                  <a:txBody>
                    <a:bodyPr/>
                    <a:lstStyle/>
                    <a:p>
                      <a:pPr algn="ctr" fontAlgn="b"/>
                      <a:r>
                        <a:rPr lang="es-MX" sz="1000" b="0" i="0" u="none" strike="noStrike">
                          <a:solidFill>
                            <a:srgbClr val="000000"/>
                          </a:solidFill>
                          <a:effectLst/>
                          <a:latin typeface="Century Gothic" panose="020B0502020202020204" pitchFamily="34" charset="0"/>
                        </a:rPr>
                        <a:t>6</a:t>
                      </a:r>
                    </a:p>
                  </a:txBody>
                  <a:tcPr marL="8386" marR="8386" marT="838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chemeClr val="bg1">
                        <a:lumMod val="75000"/>
                      </a:schemeClr>
                    </a:solidFill>
                  </a:tcPr>
                </a:tc>
                <a:tc>
                  <a:txBody>
                    <a:bodyPr/>
                    <a:lstStyle/>
                    <a:p>
                      <a:pPr algn="ctr" fontAlgn="b"/>
                      <a:r>
                        <a:rPr lang="es-MX" sz="1000" b="1" i="0" u="none" strike="noStrike" dirty="0">
                          <a:solidFill>
                            <a:srgbClr val="000000"/>
                          </a:solidFill>
                          <a:effectLst/>
                          <a:latin typeface="Century Gothic" panose="020B0502020202020204" pitchFamily="34" charset="0"/>
                        </a:rPr>
                        <a:t>19</a:t>
                      </a:r>
                    </a:p>
                  </a:txBody>
                  <a:tcPr marL="8386" marR="8386" marT="838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chemeClr val="bg1">
                        <a:lumMod val="75000"/>
                      </a:schemeClr>
                    </a:solidFill>
                  </a:tcPr>
                </a:tc>
              </a:tr>
              <a:tr h="184495">
                <a:tc>
                  <a:txBody>
                    <a:bodyPr/>
                    <a:lstStyle/>
                    <a:p>
                      <a:pPr algn="ctr" fontAlgn="b"/>
                      <a:r>
                        <a:rPr lang="es-MX" sz="1000" b="1" i="0" u="none" strike="noStrike">
                          <a:solidFill>
                            <a:srgbClr val="000000"/>
                          </a:solidFill>
                          <a:effectLst/>
                          <a:latin typeface="Century Gothic" panose="020B0502020202020204" pitchFamily="34" charset="0"/>
                        </a:rPr>
                        <a:t>2016</a:t>
                      </a:r>
                    </a:p>
                  </a:txBody>
                  <a:tcPr marL="8386" marR="8386" marT="838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s-MX" sz="1000" b="0" i="0" u="none" strike="noStrike">
                          <a:solidFill>
                            <a:srgbClr val="000000"/>
                          </a:solidFill>
                          <a:effectLst/>
                          <a:latin typeface="Century Gothic" panose="020B0502020202020204" pitchFamily="34" charset="0"/>
                        </a:rPr>
                        <a:t> </a:t>
                      </a:r>
                    </a:p>
                  </a:txBody>
                  <a:tcPr marL="8386" marR="8386" marT="838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s-MX" sz="1000" b="0" i="0" u="none" strike="noStrike">
                          <a:solidFill>
                            <a:srgbClr val="000000"/>
                          </a:solidFill>
                          <a:effectLst/>
                          <a:latin typeface="Century Gothic" panose="020B0502020202020204" pitchFamily="34" charset="0"/>
                        </a:rPr>
                        <a:t>4</a:t>
                      </a:r>
                    </a:p>
                  </a:txBody>
                  <a:tcPr marL="8386" marR="8386" marT="838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s-MX" sz="1000" b="0" i="0" u="none" strike="noStrike">
                          <a:solidFill>
                            <a:srgbClr val="000000"/>
                          </a:solidFill>
                          <a:effectLst/>
                          <a:latin typeface="Century Gothic" panose="020B0502020202020204" pitchFamily="34" charset="0"/>
                        </a:rPr>
                        <a:t>6</a:t>
                      </a:r>
                    </a:p>
                  </a:txBody>
                  <a:tcPr marL="8386" marR="8386" marT="838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s-MX" sz="1000" b="0" i="0" u="none" strike="noStrike" dirty="0">
                          <a:solidFill>
                            <a:srgbClr val="000000"/>
                          </a:solidFill>
                          <a:effectLst/>
                          <a:latin typeface="Century Gothic" panose="020B0502020202020204" pitchFamily="34" charset="0"/>
                        </a:rPr>
                        <a:t>1</a:t>
                      </a:r>
                    </a:p>
                  </a:txBody>
                  <a:tcPr marL="8386" marR="8386" marT="838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s-MX" sz="1000" b="0" i="0" u="none" strike="noStrike" dirty="0">
                          <a:solidFill>
                            <a:srgbClr val="000000"/>
                          </a:solidFill>
                          <a:effectLst/>
                          <a:latin typeface="Century Gothic" panose="020B0502020202020204" pitchFamily="34" charset="0"/>
                        </a:rPr>
                        <a:t>4</a:t>
                      </a:r>
                    </a:p>
                  </a:txBody>
                  <a:tcPr marL="8386" marR="8386" marT="838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s-MX" sz="1000" b="0" i="0" u="none" strike="noStrike" dirty="0">
                          <a:solidFill>
                            <a:srgbClr val="000000"/>
                          </a:solidFill>
                          <a:effectLst/>
                          <a:latin typeface="Century Gothic" panose="020B0502020202020204" pitchFamily="34" charset="0"/>
                        </a:rPr>
                        <a:t> </a:t>
                      </a:r>
                    </a:p>
                  </a:txBody>
                  <a:tcPr marL="8386" marR="8386" marT="838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s-MX" sz="1000" b="1" i="0" u="none" strike="noStrike" dirty="0">
                          <a:solidFill>
                            <a:srgbClr val="000000"/>
                          </a:solidFill>
                          <a:effectLst/>
                          <a:latin typeface="Century Gothic" panose="020B0502020202020204" pitchFamily="34" charset="0"/>
                        </a:rPr>
                        <a:t>15</a:t>
                      </a:r>
                    </a:p>
                  </a:txBody>
                  <a:tcPr marL="8386" marR="8386" marT="838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r>
              <a:tr h="184495">
                <a:tc>
                  <a:txBody>
                    <a:bodyPr/>
                    <a:lstStyle/>
                    <a:p>
                      <a:pPr algn="ctr" fontAlgn="b"/>
                      <a:r>
                        <a:rPr lang="es-MX" sz="1000" b="1" i="0" u="none" strike="noStrike" dirty="0">
                          <a:solidFill>
                            <a:srgbClr val="000000"/>
                          </a:solidFill>
                          <a:effectLst/>
                          <a:latin typeface="Century Gothic" panose="020B0502020202020204" pitchFamily="34" charset="0"/>
                        </a:rPr>
                        <a:t>2017</a:t>
                      </a:r>
                    </a:p>
                  </a:txBody>
                  <a:tcPr marL="8386" marR="8386" marT="838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solidFill>
                      <a:schemeClr val="bg1">
                        <a:lumMod val="75000"/>
                      </a:schemeClr>
                    </a:solidFill>
                  </a:tcPr>
                </a:tc>
                <a:tc>
                  <a:txBody>
                    <a:bodyPr/>
                    <a:lstStyle/>
                    <a:p>
                      <a:pPr algn="ctr" fontAlgn="b"/>
                      <a:r>
                        <a:rPr lang="es-MX" sz="1000" b="0" i="0" u="none" strike="noStrike" dirty="0">
                          <a:solidFill>
                            <a:srgbClr val="000000"/>
                          </a:solidFill>
                          <a:effectLst/>
                          <a:latin typeface="Century Gothic" panose="020B0502020202020204" pitchFamily="34" charset="0"/>
                        </a:rPr>
                        <a:t> </a:t>
                      </a:r>
                    </a:p>
                  </a:txBody>
                  <a:tcPr marL="8386" marR="8386" marT="838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solidFill>
                      <a:schemeClr val="bg1">
                        <a:lumMod val="75000"/>
                      </a:schemeClr>
                    </a:solidFill>
                  </a:tcPr>
                </a:tc>
                <a:tc>
                  <a:txBody>
                    <a:bodyPr/>
                    <a:lstStyle/>
                    <a:p>
                      <a:pPr algn="ctr" fontAlgn="b"/>
                      <a:r>
                        <a:rPr lang="es-MX" sz="1000" b="0" i="0" u="none" strike="noStrike" dirty="0">
                          <a:solidFill>
                            <a:srgbClr val="000000"/>
                          </a:solidFill>
                          <a:effectLst/>
                          <a:latin typeface="Century Gothic" panose="020B0502020202020204" pitchFamily="34" charset="0"/>
                        </a:rPr>
                        <a:t>4</a:t>
                      </a:r>
                    </a:p>
                  </a:txBody>
                  <a:tcPr marL="8386" marR="8386" marT="838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solidFill>
                      <a:schemeClr val="bg1">
                        <a:lumMod val="75000"/>
                      </a:schemeClr>
                    </a:solidFill>
                  </a:tcPr>
                </a:tc>
                <a:tc>
                  <a:txBody>
                    <a:bodyPr/>
                    <a:lstStyle/>
                    <a:p>
                      <a:pPr algn="ctr" fontAlgn="b"/>
                      <a:r>
                        <a:rPr lang="es-MX" sz="1000" b="0" i="0" u="none" strike="noStrike" dirty="0">
                          <a:solidFill>
                            <a:srgbClr val="000000"/>
                          </a:solidFill>
                          <a:effectLst/>
                          <a:latin typeface="Century Gothic" panose="020B0502020202020204" pitchFamily="34" charset="0"/>
                        </a:rPr>
                        <a:t>1</a:t>
                      </a:r>
                    </a:p>
                  </a:txBody>
                  <a:tcPr marL="8386" marR="8386" marT="838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solidFill>
                      <a:schemeClr val="bg1">
                        <a:lumMod val="75000"/>
                      </a:schemeClr>
                    </a:solidFill>
                  </a:tcPr>
                </a:tc>
                <a:tc>
                  <a:txBody>
                    <a:bodyPr/>
                    <a:lstStyle/>
                    <a:p>
                      <a:pPr algn="ctr" fontAlgn="b"/>
                      <a:r>
                        <a:rPr lang="es-MX" sz="1000" b="0" i="0" u="none" strike="noStrike">
                          <a:solidFill>
                            <a:srgbClr val="000000"/>
                          </a:solidFill>
                          <a:effectLst/>
                          <a:latin typeface="Century Gothic" panose="020B0502020202020204" pitchFamily="34" charset="0"/>
                        </a:rPr>
                        <a:t>2</a:t>
                      </a:r>
                    </a:p>
                  </a:txBody>
                  <a:tcPr marL="8386" marR="8386" marT="838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solidFill>
                      <a:schemeClr val="bg1">
                        <a:lumMod val="75000"/>
                      </a:schemeClr>
                    </a:solidFill>
                  </a:tcPr>
                </a:tc>
                <a:tc>
                  <a:txBody>
                    <a:bodyPr/>
                    <a:lstStyle/>
                    <a:p>
                      <a:pPr algn="ctr" fontAlgn="b"/>
                      <a:r>
                        <a:rPr lang="es-MX" sz="1000" b="0" i="0" u="none" strike="noStrike" dirty="0">
                          <a:solidFill>
                            <a:srgbClr val="000000"/>
                          </a:solidFill>
                          <a:effectLst/>
                          <a:latin typeface="Century Gothic" panose="020B0502020202020204" pitchFamily="34" charset="0"/>
                        </a:rPr>
                        <a:t> </a:t>
                      </a:r>
                    </a:p>
                  </a:txBody>
                  <a:tcPr marL="8386" marR="8386" marT="838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solidFill>
                      <a:schemeClr val="bg1">
                        <a:lumMod val="75000"/>
                      </a:schemeClr>
                    </a:solidFill>
                  </a:tcPr>
                </a:tc>
                <a:tc>
                  <a:txBody>
                    <a:bodyPr/>
                    <a:lstStyle/>
                    <a:p>
                      <a:pPr algn="ctr" fontAlgn="b"/>
                      <a:r>
                        <a:rPr lang="es-MX" sz="1000" b="0" i="0" u="none" strike="noStrike" dirty="0">
                          <a:solidFill>
                            <a:srgbClr val="000000"/>
                          </a:solidFill>
                          <a:effectLst/>
                          <a:latin typeface="Century Gothic" panose="020B0502020202020204" pitchFamily="34" charset="0"/>
                        </a:rPr>
                        <a:t> </a:t>
                      </a:r>
                    </a:p>
                  </a:txBody>
                  <a:tcPr marL="8386" marR="8386" marT="838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solidFill>
                      <a:schemeClr val="bg1">
                        <a:lumMod val="75000"/>
                      </a:schemeClr>
                    </a:solidFill>
                  </a:tcPr>
                </a:tc>
                <a:tc>
                  <a:txBody>
                    <a:bodyPr/>
                    <a:lstStyle/>
                    <a:p>
                      <a:pPr algn="ctr" fontAlgn="b"/>
                      <a:r>
                        <a:rPr lang="es-MX" sz="1000" b="1" i="0" u="none" strike="noStrike" dirty="0">
                          <a:solidFill>
                            <a:srgbClr val="000000"/>
                          </a:solidFill>
                          <a:effectLst/>
                          <a:latin typeface="Century Gothic" panose="020B0502020202020204" pitchFamily="34" charset="0"/>
                        </a:rPr>
                        <a:t>7</a:t>
                      </a:r>
                    </a:p>
                  </a:txBody>
                  <a:tcPr marL="8386" marR="8386" marT="838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solidFill>
                      <a:schemeClr val="bg1">
                        <a:lumMod val="75000"/>
                      </a:schemeClr>
                    </a:solidFill>
                  </a:tcPr>
                </a:tc>
              </a:tr>
              <a:tr h="184495">
                <a:tc>
                  <a:txBody>
                    <a:bodyPr/>
                    <a:lstStyle/>
                    <a:p>
                      <a:pPr algn="ctr" fontAlgn="b"/>
                      <a:r>
                        <a:rPr lang="es-MX" sz="1000" b="1" i="0" u="none" strike="noStrike" dirty="0">
                          <a:solidFill>
                            <a:srgbClr val="000000"/>
                          </a:solidFill>
                          <a:effectLst/>
                          <a:latin typeface="Century Gothic" panose="020B0502020202020204" pitchFamily="34" charset="0"/>
                        </a:rPr>
                        <a:t>Total</a:t>
                      </a:r>
                    </a:p>
                  </a:txBody>
                  <a:tcPr marL="8386" marR="8386" marT="838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MX" sz="1000" b="1" i="0" u="none" strike="noStrike">
                          <a:solidFill>
                            <a:srgbClr val="000000"/>
                          </a:solidFill>
                          <a:effectLst/>
                          <a:latin typeface="Century Gothic" panose="020B0502020202020204" pitchFamily="34" charset="0"/>
                        </a:rPr>
                        <a:t>1</a:t>
                      </a:r>
                    </a:p>
                  </a:txBody>
                  <a:tcPr marL="8386" marR="8386" marT="838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MX" sz="1000" b="1" i="0" u="none" strike="noStrike">
                          <a:solidFill>
                            <a:srgbClr val="000000"/>
                          </a:solidFill>
                          <a:effectLst/>
                          <a:latin typeface="Century Gothic" panose="020B0502020202020204" pitchFamily="34" charset="0"/>
                        </a:rPr>
                        <a:t>26</a:t>
                      </a:r>
                    </a:p>
                  </a:txBody>
                  <a:tcPr marL="8386" marR="8386" marT="838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MX" sz="1000" b="1" i="0" u="none" strike="noStrike">
                          <a:solidFill>
                            <a:srgbClr val="000000"/>
                          </a:solidFill>
                          <a:effectLst/>
                          <a:latin typeface="Century Gothic" panose="020B0502020202020204" pitchFamily="34" charset="0"/>
                        </a:rPr>
                        <a:t>22</a:t>
                      </a:r>
                    </a:p>
                  </a:txBody>
                  <a:tcPr marL="8386" marR="8386" marT="838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MX" sz="1000" b="1" i="0" u="none" strike="noStrike">
                          <a:solidFill>
                            <a:srgbClr val="000000"/>
                          </a:solidFill>
                          <a:effectLst/>
                          <a:latin typeface="Century Gothic" panose="020B0502020202020204" pitchFamily="34" charset="0"/>
                        </a:rPr>
                        <a:t>9</a:t>
                      </a:r>
                    </a:p>
                  </a:txBody>
                  <a:tcPr marL="8386" marR="8386" marT="838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MX" sz="1000" b="1" i="0" u="none" strike="noStrike">
                          <a:solidFill>
                            <a:srgbClr val="000000"/>
                          </a:solidFill>
                          <a:effectLst/>
                          <a:latin typeface="Century Gothic" panose="020B0502020202020204" pitchFamily="34" charset="0"/>
                        </a:rPr>
                        <a:t>12</a:t>
                      </a:r>
                    </a:p>
                  </a:txBody>
                  <a:tcPr marL="8386" marR="8386" marT="838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MX" sz="1000" b="1" i="0" u="none" strike="noStrike">
                          <a:solidFill>
                            <a:srgbClr val="000000"/>
                          </a:solidFill>
                          <a:effectLst/>
                          <a:latin typeface="Century Gothic" panose="020B0502020202020204" pitchFamily="34" charset="0"/>
                        </a:rPr>
                        <a:t>11</a:t>
                      </a:r>
                    </a:p>
                  </a:txBody>
                  <a:tcPr marL="8386" marR="8386" marT="838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MX" sz="1000" b="1" i="0" u="none" strike="noStrike" dirty="0">
                          <a:solidFill>
                            <a:srgbClr val="000000"/>
                          </a:solidFill>
                          <a:effectLst/>
                          <a:latin typeface="Century Gothic" panose="020B0502020202020204" pitchFamily="34" charset="0"/>
                        </a:rPr>
                        <a:t>81</a:t>
                      </a:r>
                    </a:p>
                  </a:txBody>
                  <a:tcPr marL="8386" marR="8386" marT="838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3306714381"/>
      </p:ext>
    </p:extLst>
  </p:cSld>
  <p:clrMapOvr>
    <a:masterClrMapping/>
  </p:clrMapOvr>
  <p:timing>
    <p:tnLst>
      <p:par>
        <p:cTn id="1" dur="indefinite" restart="never" nodeType="tmRoot"/>
      </p:par>
    </p:tnLst>
  </p:timing>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Imagen 5"/>
          <p:cNvPicPr>
            <a:picLocks noChangeAspect="1"/>
          </p:cNvPicPr>
          <p:nvPr/>
        </p:nvPicPr>
        <p:blipFill>
          <a:blip r:embed="rId2"/>
          <a:stretch>
            <a:fillRect/>
          </a:stretch>
        </p:blipFill>
        <p:spPr>
          <a:xfrm>
            <a:off x="385200" y="1274400"/>
            <a:ext cx="7232400" cy="5253917"/>
          </a:xfrm>
          <a:prstGeom prst="rect">
            <a:avLst/>
          </a:prstGeom>
        </p:spPr>
      </p:pic>
      <p:sp>
        <p:nvSpPr>
          <p:cNvPr id="2" name="Título 1"/>
          <p:cNvSpPr>
            <a:spLocks noGrp="1"/>
          </p:cNvSpPr>
          <p:nvPr>
            <p:ph type="title"/>
          </p:nvPr>
        </p:nvSpPr>
        <p:spPr>
          <a:xfrm>
            <a:off x="457200" y="274638"/>
            <a:ext cx="5086866" cy="631825"/>
          </a:xfrm>
        </p:spPr>
        <p:txBody>
          <a:bodyPr/>
          <a:lstStyle/>
          <a:p>
            <a:r>
              <a:rPr lang="es-MX" sz="2000" b="1" dirty="0" err="1" smtClean="0">
                <a:latin typeface="Century Gothic" panose="020B0502020202020204" pitchFamily="34" charset="0"/>
              </a:rPr>
              <a:t>TIR’s</a:t>
            </a:r>
            <a:r>
              <a:rPr lang="es-MX" sz="2000" b="1" dirty="0" smtClean="0">
                <a:latin typeface="Century Gothic" panose="020B0502020202020204" pitchFamily="34" charset="0"/>
              </a:rPr>
              <a:t> del sector de bienes raíces: 7.4%</a:t>
            </a:r>
            <a:br>
              <a:rPr lang="es-MX" sz="2000" b="1" dirty="0" smtClean="0">
                <a:latin typeface="Century Gothic" panose="020B0502020202020204" pitchFamily="34" charset="0"/>
              </a:rPr>
            </a:br>
            <a:r>
              <a:rPr lang="es-MX" sz="1600" b="1" dirty="0" smtClean="0">
                <a:latin typeface="Century Gothic" panose="020B0502020202020204" pitchFamily="34" charset="0"/>
              </a:rPr>
              <a:t>(desde fecha de emisión hasta el 31-jul-2017)</a:t>
            </a:r>
            <a:endParaRPr lang="es-MX" sz="1600" b="1" dirty="0">
              <a:latin typeface="Century Gothic" panose="020B0502020202020204" pitchFamily="34" charset="0"/>
            </a:endParaRPr>
          </a:p>
        </p:txBody>
      </p:sp>
      <p:sp>
        <p:nvSpPr>
          <p:cNvPr id="4" name="Marcador de número de diapositiva 3"/>
          <p:cNvSpPr>
            <a:spLocks noGrp="1"/>
          </p:cNvSpPr>
          <p:nvPr>
            <p:ph type="sldNum" sz="quarter" idx="12"/>
          </p:nvPr>
        </p:nvSpPr>
        <p:spPr/>
        <p:txBody>
          <a:bodyPr vert="horz" wrap="square" lIns="91440" tIns="45720" rIns="91440" bIns="45720" numCol="1" anchor="ctr" anchorCtr="0" compatLnSpc="1">
            <a:prstTxWarp prst="textNoShape">
              <a:avLst/>
            </a:prstTxWarp>
          </a:bodyPr>
          <a:lstStyle/>
          <a:p>
            <a:fld id="{05E83AA4-A00D-4AA0-8FE8-B93C9F3EC141}" type="slidenum">
              <a:rPr lang="es-ES" altLang="es-MX">
                <a:latin typeface="Century Gothic" panose="020B0502020202020204" pitchFamily="34" charset="0"/>
              </a:rPr>
              <a:pPr/>
              <a:t>134</a:t>
            </a:fld>
            <a:endParaRPr lang="es-ES" altLang="es-MX" dirty="0">
              <a:latin typeface="Century Gothic" panose="020B0502020202020204" pitchFamily="34" charset="0"/>
            </a:endParaRPr>
          </a:p>
        </p:txBody>
      </p:sp>
      <p:sp>
        <p:nvSpPr>
          <p:cNvPr id="8" name="2 Marcador de contenido"/>
          <p:cNvSpPr txBox="1">
            <a:spLocks/>
          </p:cNvSpPr>
          <p:nvPr/>
        </p:nvSpPr>
        <p:spPr>
          <a:xfrm>
            <a:off x="201245" y="6524915"/>
            <a:ext cx="3711356" cy="196560"/>
          </a:xfrm>
          <a:prstGeom prst="rect">
            <a:avLst/>
          </a:prstGeom>
        </p:spPr>
        <p:txBody>
          <a:bodyPr vert="horz" lIns="91440" tIns="45720" rIns="91440" bIns="45720" rtlCol="0">
            <a:noAutofit/>
          </a:bodyPr>
          <a:lstStyle>
            <a:lvl1pPr marL="342900" indent="-342900" algn="l" defTabSz="457200" rtl="0" eaLnBrk="1" latinLnBrk="0" hangingPunct="1">
              <a:spcBef>
                <a:spcPct val="20000"/>
              </a:spcBef>
              <a:buFont typeface="Arial"/>
              <a:buChar char="•"/>
              <a:defRPr sz="2800" b="0" i="0" kern="1200">
                <a:solidFill>
                  <a:schemeClr val="tx1"/>
                </a:solidFill>
                <a:latin typeface="Myriad Pro Light"/>
                <a:ea typeface="+mn-ea"/>
                <a:cs typeface="Myriad Pro Light"/>
              </a:defRPr>
            </a:lvl1pPr>
            <a:lvl2pPr marL="742950" indent="-285750" algn="l" defTabSz="457200" rtl="0" eaLnBrk="1" latinLnBrk="0" hangingPunct="1">
              <a:spcBef>
                <a:spcPct val="20000"/>
              </a:spcBef>
              <a:buFont typeface="Arial"/>
              <a:buChar char="–"/>
              <a:defRPr sz="2400" b="0" i="0" kern="1200">
                <a:solidFill>
                  <a:schemeClr val="tx1"/>
                </a:solidFill>
                <a:latin typeface="Myriad Pro Light"/>
                <a:ea typeface="+mn-ea"/>
                <a:cs typeface="Myriad Pro Light"/>
              </a:defRPr>
            </a:lvl2pPr>
            <a:lvl3pPr marL="1143000" indent="-228600" algn="l" defTabSz="457200" rtl="0" eaLnBrk="1" latinLnBrk="0" hangingPunct="1">
              <a:spcBef>
                <a:spcPct val="20000"/>
              </a:spcBef>
              <a:buFont typeface="Arial"/>
              <a:buChar char="•"/>
              <a:defRPr sz="2000" b="0" i="0" kern="1200">
                <a:solidFill>
                  <a:schemeClr val="tx1"/>
                </a:solidFill>
                <a:latin typeface="Myriad Pro Light"/>
                <a:ea typeface="+mn-ea"/>
                <a:cs typeface="Myriad Pro Light"/>
              </a:defRPr>
            </a:lvl3pPr>
            <a:lvl4pPr marL="1600200" indent="-228600" algn="l" defTabSz="457200" rtl="0" eaLnBrk="1" latinLnBrk="0" hangingPunct="1">
              <a:spcBef>
                <a:spcPct val="20000"/>
              </a:spcBef>
              <a:buFont typeface="Arial"/>
              <a:buChar char="–"/>
              <a:defRPr sz="1800" b="0" i="0" kern="1200">
                <a:solidFill>
                  <a:schemeClr val="tx1"/>
                </a:solidFill>
                <a:latin typeface="Myriad Pro Light"/>
                <a:ea typeface="+mn-ea"/>
                <a:cs typeface="Myriad Pro Light"/>
              </a:defRPr>
            </a:lvl4pPr>
            <a:lvl5pPr marL="2057400" indent="-228600" algn="l" defTabSz="457200" rtl="0" eaLnBrk="1" latinLnBrk="0" hangingPunct="1">
              <a:spcBef>
                <a:spcPct val="20000"/>
              </a:spcBef>
              <a:buFont typeface="Arial"/>
              <a:buChar char="»"/>
              <a:defRPr sz="1800" b="0" i="0" kern="1200">
                <a:solidFill>
                  <a:schemeClr val="tx1"/>
                </a:solidFill>
                <a:latin typeface="Myriad Pro Light"/>
                <a:ea typeface="+mn-ea"/>
                <a:cs typeface="Myriad Pro Light"/>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spcBef>
                <a:spcPts val="0"/>
              </a:spcBef>
              <a:spcAft>
                <a:spcPts val="600"/>
              </a:spcAft>
              <a:buClr>
                <a:srgbClr val="CD0000"/>
              </a:buClr>
              <a:buSzPct val="110000"/>
              <a:buNone/>
            </a:pPr>
            <a:r>
              <a:rPr lang="es-MX" sz="900" dirty="0" smtClean="0">
                <a:latin typeface="Century Gothic" panose="020B0502020202020204" pitchFamily="34" charset="0"/>
              </a:rPr>
              <a:t>Fuente: INFONAVIT con datos de PiP</a:t>
            </a:r>
          </a:p>
        </p:txBody>
      </p:sp>
      <p:sp>
        <p:nvSpPr>
          <p:cNvPr id="13" name="CuadroTexto 12"/>
          <p:cNvSpPr txBox="1"/>
          <p:nvPr/>
        </p:nvSpPr>
        <p:spPr>
          <a:xfrm>
            <a:off x="3515365" y="6473163"/>
            <a:ext cx="1540806" cy="246221"/>
          </a:xfrm>
          <a:prstGeom prst="rect">
            <a:avLst/>
          </a:prstGeom>
          <a:noFill/>
        </p:spPr>
        <p:txBody>
          <a:bodyPr wrap="none" rtlCol="0">
            <a:spAutoFit/>
          </a:bodyPr>
          <a:lstStyle/>
          <a:p>
            <a:r>
              <a:rPr lang="es-MX" sz="1000" b="1" dirty="0" smtClean="0">
                <a:latin typeface="Century Gothic" panose="020B0502020202020204" pitchFamily="34" charset="0"/>
              </a:rPr>
              <a:t>Fecha de colocación</a:t>
            </a:r>
            <a:endParaRPr lang="es-MX" sz="1000" b="1" dirty="0">
              <a:latin typeface="Century Gothic" panose="020B0502020202020204" pitchFamily="34" charset="0"/>
            </a:endParaRPr>
          </a:p>
        </p:txBody>
      </p:sp>
      <p:graphicFrame>
        <p:nvGraphicFramePr>
          <p:cNvPr id="5" name="Tabla 4"/>
          <p:cNvGraphicFramePr>
            <a:graphicFrameLocks noGrp="1"/>
          </p:cNvGraphicFramePr>
          <p:nvPr>
            <p:extLst/>
          </p:nvPr>
        </p:nvGraphicFramePr>
        <p:xfrm>
          <a:off x="791914" y="5480851"/>
          <a:ext cx="2895600" cy="762000"/>
        </p:xfrm>
        <a:graphic>
          <a:graphicData uri="http://schemas.openxmlformats.org/drawingml/2006/table">
            <a:tbl>
              <a:tblPr/>
              <a:tblGrid>
                <a:gridCol w="1730996"/>
                <a:gridCol w="582302"/>
                <a:gridCol w="582302"/>
              </a:tblGrid>
              <a:tr h="190500">
                <a:tc>
                  <a:txBody>
                    <a:bodyPr/>
                    <a:lstStyle/>
                    <a:p>
                      <a:pPr algn="l" fontAlgn="b"/>
                      <a:r>
                        <a:rPr lang="es-MX" sz="1100" b="1" i="0" u="none" strike="noStrike" dirty="0">
                          <a:solidFill>
                            <a:srgbClr val="FFFFFF"/>
                          </a:solidFill>
                          <a:effectLst/>
                          <a:latin typeface="Century Gothic" panose="020B0502020202020204" pitchFamily="34" charset="0"/>
                        </a:rPr>
                        <a:t>TIR</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00000"/>
                    </a:solidFill>
                  </a:tcPr>
                </a:tc>
                <a:tc gridSpan="2">
                  <a:txBody>
                    <a:bodyPr/>
                    <a:lstStyle/>
                    <a:p>
                      <a:pPr algn="ctr" fontAlgn="b"/>
                      <a:r>
                        <a:rPr lang="es-MX" sz="1100" b="1" i="0" u="none" strike="noStrike" dirty="0" smtClean="0">
                          <a:solidFill>
                            <a:srgbClr val="000000"/>
                          </a:solidFill>
                          <a:effectLst/>
                          <a:latin typeface="Century Gothic" panose="020B0502020202020204" pitchFamily="34" charset="0"/>
                        </a:rPr>
                        <a:t>7.4%</a:t>
                      </a:r>
                      <a:endParaRPr lang="es-MX" sz="1100" b="1" i="0" u="none" strike="noStrike" dirty="0">
                        <a:solidFill>
                          <a:srgbClr val="000000"/>
                        </a:solidFill>
                        <a:effectLst/>
                        <a:latin typeface="Century Gothic" panose="020B0502020202020204" pitchFamily="34" charset="0"/>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s-MX"/>
                    </a:p>
                  </a:txBody>
                  <a:tcPr/>
                </a:tc>
              </a:tr>
              <a:tr h="190500">
                <a:tc>
                  <a:txBody>
                    <a:bodyPr/>
                    <a:lstStyle/>
                    <a:p>
                      <a:pPr algn="l" fontAlgn="b"/>
                      <a:r>
                        <a:rPr lang="es-MX" sz="1100" b="1" i="0" u="none" strike="noStrike">
                          <a:solidFill>
                            <a:srgbClr val="FFFFFF"/>
                          </a:solidFill>
                          <a:effectLst/>
                          <a:latin typeface="Century Gothic" panose="020B0502020202020204" pitchFamily="34" charset="0"/>
                        </a:rPr>
                        <a:t>Total de CKD's</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00000"/>
                    </a:solidFill>
                  </a:tcPr>
                </a:tc>
                <a:tc gridSpan="2">
                  <a:txBody>
                    <a:bodyPr/>
                    <a:lstStyle/>
                    <a:p>
                      <a:pPr algn="ctr" fontAlgn="b"/>
                      <a:r>
                        <a:rPr lang="es-MX" sz="1100" b="1" i="0" u="none" strike="noStrike" dirty="0" smtClean="0">
                          <a:solidFill>
                            <a:srgbClr val="000000"/>
                          </a:solidFill>
                          <a:effectLst/>
                          <a:latin typeface="Century Gothic" panose="020B0502020202020204" pitchFamily="34" charset="0"/>
                        </a:rPr>
                        <a:t>26</a:t>
                      </a:r>
                      <a:endParaRPr lang="es-MX" sz="1100" b="1" i="0" u="none" strike="noStrike" dirty="0">
                        <a:solidFill>
                          <a:srgbClr val="000000"/>
                        </a:solidFill>
                        <a:effectLst/>
                        <a:latin typeface="Century Gothic" panose="020B0502020202020204" pitchFamily="34" charset="0"/>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s-MX"/>
                    </a:p>
                  </a:txBody>
                  <a:tcPr/>
                </a:tc>
              </a:tr>
              <a:tr h="190500">
                <a:tc>
                  <a:txBody>
                    <a:bodyPr/>
                    <a:lstStyle/>
                    <a:p>
                      <a:pPr algn="l" fontAlgn="b"/>
                      <a:r>
                        <a:rPr lang="es-MX" sz="1100" b="1" i="0" u="none" strike="noStrike">
                          <a:solidFill>
                            <a:srgbClr val="FFFFFF"/>
                          </a:solidFill>
                          <a:effectLst/>
                          <a:latin typeface="Century Gothic" panose="020B0502020202020204" pitchFamily="34" charset="0"/>
                        </a:rPr>
                        <a:t>TIR negativa</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00000"/>
                    </a:solidFill>
                  </a:tcPr>
                </a:tc>
                <a:tc>
                  <a:txBody>
                    <a:bodyPr/>
                    <a:lstStyle/>
                    <a:p>
                      <a:pPr algn="ctr" fontAlgn="b"/>
                      <a:r>
                        <a:rPr lang="es-MX" sz="1100" b="1" i="0" u="none" strike="noStrike" dirty="0">
                          <a:solidFill>
                            <a:srgbClr val="000000"/>
                          </a:solidFill>
                          <a:effectLst/>
                          <a:latin typeface="Century Gothic" panose="020B0502020202020204" pitchFamily="34" charset="0"/>
                        </a:rPr>
                        <a:t>9</a:t>
                      </a:r>
                    </a:p>
                  </a:txBody>
                  <a:tcPr marL="9525" marR="9525" marT="9525"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MX" sz="1100" b="1" i="0" u="none" strike="noStrike" dirty="0" smtClean="0">
                          <a:solidFill>
                            <a:srgbClr val="000000"/>
                          </a:solidFill>
                          <a:effectLst/>
                          <a:latin typeface="Century Gothic" panose="020B0502020202020204" pitchFamily="34" charset="0"/>
                        </a:rPr>
                        <a:t>(35%)</a:t>
                      </a:r>
                      <a:endParaRPr lang="es-MX" sz="1100" b="1" i="0" u="none" strike="noStrike" dirty="0">
                        <a:solidFill>
                          <a:srgbClr val="000000"/>
                        </a:solidFill>
                        <a:effectLst/>
                        <a:latin typeface="Century Gothic" panose="020B0502020202020204" pitchFamily="34" charset="0"/>
                      </a:endParaRPr>
                    </a:p>
                  </a:txBody>
                  <a:tcPr marL="9525" marR="9525" marT="9525" marB="0" anchor="b">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0500">
                <a:tc>
                  <a:txBody>
                    <a:bodyPr/>
                    <a:lstStyle/>
                    <a:p>
                      <a:pPr algn="l" fontAlgn="b"/>
                      <a:r>
                        <a:rPr lang="es-MX" sz="1100" b="1" i="0" u="none" strike="noStrike" dirty="0">
                          <a:solidFill>
                            <a:srgbClr val="FFFFFF"/>
                          </a:solidFill>
                          <a:effectLst/>
                          <a:latin typeface="Century Gothic" panose="020B0502020202020204" pitchFamily="34" charset="0"/>
                        </a:rPr>
                        <a:t>TIR arriba del promedio</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00000"/>
                    </a:solidFill>
                  </a:tcPr>
                </a:tc>
                <a:tc>
                  <a:txBody>
                    <a:bodyPr/>
                    <a:lstStyle/>
                    <a:p>
                      <a:pPr algn="ctr" fontAlgn="b"/>
                      <a:r>
                        <a:rPr lang="es-MX" sz="1100" b="1" i="0" u="none" strike="noStrike" dirty="0" smtClean="0">
                          <a:solidFill>
                            <a:srgbClr val="000000"/>
                          </a:solidFill>
                          <a:effectLst/>
                          <a:latin typeface="Century Gothic" panose="020B0502020202020204" pitchFamily="34" charset="0"/>
                        </a:rPr>
                        <a:t>11</a:t>
                      </a:r>
                      <a:endParaRPr lang="es-MX" sz="1100" b="1" i="0" u="none" strike="noStrike" dirty="0">
                        <a:solidFill>
                          <a:srgbClr val="000000"/>
                        </a:solidFill>
                        <a:effectLst/>
                        <a:latin typeface="Century Gothic" panose="020B0502020202020204" pitchFamily="34" charset="0"/>
                      </a:endParaRPr>
                    </a:p>
                  </a:txBody>
                  <a:tcPr marL="9525" marR="9525" marT="9525"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MX" sz="1100" b="1" i="0" u="none" strike="noStrike" dirty="0" smtClean="0">
                          <a:solidFill>
                            <a:srgbClr val="000000"/>
                          </a:solidFill>
                          <a:effectLst/>
                          <a:latin typeface="Century Gothic" panose="020B0502020202020204" pitchFamily="34" charset="0"/>
                        </a:rPr>
                        <a:t>(42%)</a:t>
                      </a:r>
                      <a:endParaRPr lang="es-MX" sz="1100" b="1" i="0" u="none" strike="noStrike" dirty="0">
                        <a:solidFill>
                          <a:srgbClr val="000000"/>
                        </a:solidFill>
                        <a:effectLst/>
                        <a:latin typeface="Century Gothic" panose="020B0502020202020204" pitchFamily="34" charset="0"/>
                      </a:endParaRPr>
                    </a:p>
                  </a:txBody>
                  <a:tcPr marL="9525" marR="9525" marT="9525" marB="0" anchor="b">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3240073239"/>
      </p:ext>
    </p:extLst>
  </p:cSld>
  <p:clrMapOvr>
    <a:masterClrMapping/>
  </p:clrMapOvr>
  <p:timing>
    <p:tnLst>
      <p:par>
        <p:cTn id="1" dur="indefinite" restart="never" nodeType="tmRoot"/>
      </p:par>
    </p:tnLst>
  </p:timing>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n 4"/>
          <p:cNvPicPr>
            <a:picLocks noChangeAspect="1"/>
          </p:cNvPicPr>
          <p:nvPr/>
        </p:nvPicPr>
        <p:blipFill>
          <a:blip r:embed="rId2"/>
          <a:stretch>
            <a:fillRect/>
          </a:stretch>
        </p:blipFill>
        <p:spPr>
          <a:xfrm>
            <a:off x="385200" y="1274400"/>
            <a:ext cx="7232400" cy="5253917"/>
          </a:xfrm>
          <a:prstGeom prst="rect">
            <a:avLst/>
          </a:prstGeom>
        </p:spPr>
      </p:pic>
      <p:sp>
        <p:nvSpPr>
          <p:cNvPr id="2" name="Título 1"/>
          <p:cNvSpPr>
            <a:spLocks noGrp="1"/>
          </p:cNvSpPr>
          <p:nvPr>
            <p:ph type="title"/>
          </p:nvPr>
        </p:nvSpPr>
        <p:spPr/>
        <p:txBody>
          <a:bodyPr/>
          <a:lstStyle/>
          <a:p>
            <a:r>
              <a:rPr lang="es-MX" sz="2000" b="1" dirty="0" err="1" smtClean="0">
                <a:latin typeface="Century Gothic" panose="020B0502020202020204" pitchFamily="34" charset="0"/>
              </a:rPr>
              <a:t>TIR’s</a:t>
            </a:r>
            <a:r>
              <a:rPr lang="es-MX" sz="2000" b="1" dirty="0" smtClean="0">
                <a:latin typeface="Century Gothic" panose="020B0502020202020204" pitchFamily="34" charset="0"/>
              </a:rPr>
              <a:t> del sector de infraestructura: 9.6%</a:t>
            </a:r>
            <a:br>
              <a:rPr lang="es-MX" sz="2000" b="1" dirty="0" smtClean="0">
                <a:latin typeface="Century Gothic" panose="020B0502020202020204" pitchFamily="34" charset="0"/>
              </a:rPr>
            </a:br>
            <a:r>
              <a:rPr lang="es-MX" sz="1600" b="1" dirty="0" smtClean="0">
                <a:latin typeface="Century Gothic" panose="020B0502020202020204" pitchFamily="34" charset="0"/>
              </a:rPr>
              <a:t>(desde fecha de emisión hasta el 31-jul-2017)</a:t>
            </a:r>
            <a:endParaRPr lang="es-MX" sz="1600" b="1" dirty="0">
              <a:latin typeface="Century Gothic" panose="020B0502020202020204" pitchFamily="34" charset="0"/>
            </a:endParaRPr>
          </a:p>
        </p:txBody>
      </p:sp>
      <p:sp>
        <p:nvSpPr>
          <p:cNvPr id="4" name="Marcador de número de diapositiva 3"/>
          <p:cNvSpPr>
            <a:spLocks noGrp="1"/>
          </p:cNvSpPr>
          <p:nvPr>
            <p:ph type="sldNum" sz="quarter" idx="12"/>
          </p:nvPr>
        </p:nvSpPr>
        <p:spPr/>
        <p:txBody>
          <a:bodyPr vert="horz" wrap="square" lIns="91440" tIns="45720" rIns="91440" bIns="45720" numCol="1" anchor="ctr" anchorCtr="0" compatLnSpc="1">
            <a:prstTxWarp prst="textNoShape">
              <a:avLst/>
            </a:prstTxWarp>
          </a:bodyPr>
          <a:lstStyle/>
          <a:p>
            <a:fld id="{05E83AA4-A00D-4AA0-8FE8-B93C9F3EC141}" type="slidenum">
              <a:rPr lang="es-ES" altLang="es-MX">
                <a:latin typeface="Century Gothic" panose="020B0502020202020204" pitchFamily="34" charset="0"/>
              </a:rPr>
              <a:pPr/>
              <a:t>135</a:t>
            </a:fld>
            <a:endParaRPr lang="es-ES" altLang="es-MX" dirty="0">
              <a:latin typeface="Century Gothic" panose="020B0502020202020204" pitchFamily="34" charset="0"/>
            </a:endParaRPr>
          </a:p>
        </p:txBody>
      </p:sp>
      <p:sp>
        <p:nvSpPr>
          <p:cNvPr id="7" name="2 Marcador de contenido"/>
          <p:cNvSpPr txBox="1">
            <a:spLocks/>
          </p:cNvSpPr>
          <p:nvPr/>
        </p:nvSpPr>
        <p:spPr>
          <a:xfrm>
            <a:off x="201245" y="6524915"/>
            <a:ext cx="3711356" cy="196560"/>
          </a:xfrm>
          <a:prstGeom prst="rect">
            <a:avLst/>
          </a:prstGeom>
        </p:spPr>
        <p:txBody>
          <a:bodyPr vert="horz" lIns="91440" tIns="45720" rIns="91440" bIns="45720" rtlCol="0">
            <a:noAutofit/>
          </a:bodyPr>
          <a:lstStyle>
            <a:lvl1pPr marL="342900" indent="-342900" algn="l" defTabSz="457200" rtl="0" eaLnBrk="1" latinLnBrk="0" hangingPunct="1">
              <a:spcBef>
                <a:spcPct val="20000"/>
              </a:spcBef>
              <a:buFont typeface="Arial"/>
              <a:buChar char="•"/>
              <a:defRPr sz="2800" b="0" i="0" kern="1200">
                <a:solidFill>
                  <a:schemeClr val="tx1"/>
                </a:solidFill>
                <a:latin typeface="Myriad Pro Light"/>
                <a:ea typeface="+mn-ea"/>
                <a:cs typeface="Myriad Pro Light"/>
              </a:defRPr>
            </a:lvl1pPr>
            <a:lvl2pPr marL="742950" indent="-285750" algn="l" defTabSz="457200" rtl="0" eaLnBrk="1" latinLnBrk="0" hangingPunct="1">
              <a:spcBef>
                <a:spcPct val="20000"/>
              </a:spcBef>
              <a:buFont typeface="Arial"/>
              <a:buChar char="–"/>
              <a:defRPr sz="2400" b="0" i="0" kern="1200">
                <a:solidFill>
                  <a:schemeClr val="tx1"/>
                </a:solidFill>
                <a:latin typeface="Myriad Pro Light"/>
                <a:ea typeface="+mn-ea"/>
                <a:cs typeface="Myriad Pro Light"/>
              </a:defRPr>
            </a:lvl2pPr>
            <a:lvl3pPr marL="1143000" indent="-228600" algn="l" defTabSz="457200" rtl="0" eaLnBrk="1" latinLnBrk="0" hangingPunct="1">
              <a:spcBef>
                <a:spcPct val="20000"/>
              </a:spcBef>
              <a:buFont typeface="Arial"/>
              <a:buChar char="•"/>
              <a:defRPr sz="2000" b="0" i="0" kern="1200">
                <a:solidFill>
                  <a:schemeClr val="tx1"/>
                </a:solidFill>
                <a:latin typeface="Myriad Pro Light"/>
                <a:ea typeface="+mn-ea"/>
                <a:cs typeface="Myriad Pro Light"/>
              </a:defRPr>
            </a:lvl3pPr>
            <a:lvl4pPr marL="1600200" indent="-228600" algn="l" defTabSz="457200" rtl="0" eaLnBrk="1" latinLnBrk="0" hangingPunct="1">
              <a:spcBef>
                <a:spcPct val="20000"/>
              </a:spcBef>
              <a:buFont typeface="Arial"/>
              <a:buChar char="–"/>
              <a:defRPr sz="1800" b="0" i="0" kern="1200">
                <a:solidFill>
                  <a:schemeClr val="tx1"/>
                </a:solidFill>
                <a:latin typeface="Myriad Pro Light"/>
                <a:ea typeface="+mn-ea"/>
                <a:cs typeface="Myriad Pro Light"/>
              </a:defRPr>
            </a:lvl4pPr>
            <a:lvl5pPr marL="2057400" indent="-228600" algn="l" defTabSz="457200" rtl="0" eaLnBrk="1" latinLnBrk="0" hangingPunct="1">
              <a:spcBef>
                <a:spcPct val="20000"/>
              </a:spcBef>
              <a:buFont typeface="Arial"/>
              <a:buChar char="»"/>
              <a:defRPr sz="1800" b="0" i="0" kern="1200">
                <a:solidFill>
                  <a:schemeClr val="tx1"/>
                </a:solidFill>
                <a:latin typeface="Myriad Pro Light"/>
                <a:ea typeface="+mn-ea"/>
                <a:cs typeface="Myriad Pro Light"/>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spcBef>
                <a:spcPts val="0"/>
              </a:spcBef>
              <a:spcAft>
                <a:spcPts val="600"/>
              </a:spcAft>
              <a:buClr>
                <a:srgbClr val="CD0000"/>
              </a:buClr>
              <a:buSzPct val="110000"/>
              <a:buNone/>
            </a:pPr>
            <a:r>
              <a:rPr lang="es-MX" sz="900" dirty="0" smtClean="0">
                <a:latin typeface="Century Gothic" panose="020B0502020202020204" pitchFamily="34" charset="0"/>
              </a:rPr>
              <a:t>Fuente: INFONAVIT con datos de PiP</a:t>
            </a:r>
          </a:p>
        </p:txBody>
      </p:sp>
      <p:sp>
        <p:nvSpPr>
          <p:cNvPr id="9" name="CuadroTexto 8"/>
          <p:cNvSpPr txBox="1"/>
          <p:nvPr/>
        </p:nvSpPr>
        <p:spPr>
          <a:xfrm>
            <a:off x="3515365" y="6473163"/>
            <a:ext cx="1540806" cy="246221"/>
          </a:xfrm>
          <a:prstGeom prst="rect">
            <a:avLst/>
          </a:prstGeom>
          <a:noFill/>
        </p:spPr>
        <p:txBody>
          <a:bodyPr wrap="none" rtlCol="0">
            <a:spAutoFit/>
          </a:bodyPr>
          <a:lstStyle/>
          <a:p>
            <a:r>
              <a:rPr lang="es-MX" sz="1000" b="1" dirty="0" smtClean="0">
                <a:latin typeface="Century Gothic" panose="020B0502020202020204" pitchFamily="34" charset="0"/>
              </a:rPr>
              <a:t>Fecha de colocación</a:t>
            </a:r>
            <a:endParaRPr lang="es-MX" sz="1000" b="1" dirty="0">
              <a:latin typeface="Century Gothic" panose="020B0502020202020204" pitchFamily="34" charset="0"/>
            </a:endParaRPr>
          </a:p>
        </p:txBody>
      </p:sp>
      <p:graphicFrame>
        <p:nvGraphicFramePr>
          <p:cNvPr id="3" name="Tabla 2"/>
          <p:cNvGraphicFramePr>
            <a:graphicFrameLocks noGrp="1"/>
          </p:cNvGraphicFramePr>
          <p:nvPr>
            <p:extLst/>
          </p:nvPr>
        </p:nvGraphicFramePr>
        <p:xfrm>
          <a:off x="2160571" y="5401864"/>
          <a:ext cx="2895600" cy="762000"/>
        </p:xfrm>
        <a:graphic>
          <a:graphicData uri="http://schemas.openxmlformats.org/drawingml/2006/table">
            <a:tbl>
              <a:tblPr/>
              <a:tblGrid>
                <a:gridCol w="1730996"/>
                <a:gridCol w="582302"/>
                <a:gridCol w="582302"/>
              </a:tblGrid>
              <a:tr h="190500">
                <a:tc>
                  <a:txBody>
                    <a:bodyPr/>
                    <a:lstStyle/>
                    <a:p>
                      <a:pPr algn="l" fontAlgn="b"/>
                      <a:r>
                        <a:rPr lang="es-MX" sz="1100" b="1" i="0" u="none" strike="noStrike" dirty="0">
                          <a:solidFill>
                            <a:srgbClr val="FFFFFF"/>
                          </a:solidFill>
                          <a:effectLst/>
                          <a:latin typeface="Century Gothic" panose="020B0502020202020204" pitchFamily="34" charset="0"/>
                        </a:rPr>
                        <a:t>TIR</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00000"/>
                    </a:solidFill>
                  </a:tcPr>
                </a:tc>
                <a:tc gridSpan="2">
                  <a:txBody>
                    <a:bodyPr/>
                    <a:lstStyle/>
                    <a:p>
                      <a:pPr algn="ctr" fontAlgn="b"/>
                      <a:r>
                        <a:rPr lang="es-MX" sz="1100" b="1" i="0" u="none" strike="noStrike" dirty="0" smtClean="0">
                          <a:solidFill>
                            <a:srgbClr val="000000"/>
                          </a:solidFill>
                          <a:effectLst/>
                          <a:latin typeface="Century Gothic" panose="020B0502020202020204" pitchFamily="34" charset="0"/>
                        </a:rPr>
                        <a:t>9.6%</a:t>
                      </a:r>
                      <a:endParaRPr lang="es-MX" sz="1100" b="1" i="0" u="none" strike="noStrike" dirty="0">
                        <a:solidFill>
                          <a:srgbClr val="000000"/>
                        </a:solidFill>
                        <a:effectLst/>
                        <a:latin typeface="Century Gothic" panose="020B0502020202020204" pitchFamily="34" charset="0"/>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s-MX"/>
                    </a:p>
                  </a:txBody>
                  <a:tcPr/>
                </a:tc>
              </a:tr>
              <a:tr h="190500">
                <a:tc>
                  <a:txBody>
                    <a:bodyPr/>
                    <a:lstStyle/>
                    <a:p>
                      <a:pPr algn="l" fontAlgn="b"/>
                      <a:r>
                        <a:rPr lang="es-MX" sz="1100" b="1" i="0" u="none" strike="noStrike">
                          <a:solidFill>
                            <a:srgbClr val="FFFFFF"/>
                          </a:solidFill>
                          <a:effectLst/>
                          <a:latin typeface="Century Gothic" panose="020B0502020202020204" pitchFamily="34" charset="0"/>
                        </a:rPr>
                        <a:t>Total de CKD's</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00000"/>
                    </a:solidFill>
                  </a:tcPr>
                </a:tc>
                <a:tc gridSpan="2">
                  <a:txBody>
                    <a:bodyPr/>
                    <a:lstStyle/>
                    <a:p>
                      <a:pPr algn="ctr" fontAlgn="b"/>
                      <a:r>
                        <a:rPr lang="es-MX" sz="1100" b="1" i="0" u="none" strike="noStrike" dirty="0" smtClean="0">
                          <a:solidFill>
                            <a:srgbClr val="000000"/>
                          </a:solidFill>
                          <a:effectLst/>
                          <a:latin typeface="Century Gothic" panose="020B0502020202020204" pitchFamily="34" charset="0"/>
                        </a:rPr>
                        <a:t>12</a:t>
                      </a:r>
                      <a:endParaRPr lang="es-MX" sz="1100" b="1" i="0" u="none" strike="noStrike" dirty="0">
                        <a:solidFill>
                          <a:srgbClr val="000000"/>
                        </a:solidFill>
                        <a:effectLst/>
                        <a:latin typeface="Century Gothic" panose="020B0502020202020204" pitchFamily="34" charset="0"/>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s-MX"/>
                    </a:p>
                  </a:txBody>
                  <a:tcPr/>
                </a:tc>
              </a:tr>
              <a:tr h="190500">
                <a:tc>
                  <a:txBody>
                    <a:bodyPr/>
                    <a:lstStyle/>
                    <a:p>
                      <a:pPr algn="l" fontAlgn="b"/>
                      <a:r>
                        <a:rPr lang="es-MX" sz="1100" b="1" i="0" u="none" strike="noStrike">
                          <a:solidFill>
                            <a:srgbClr val="FFFFFF"/>
                          </a:solidFill>
                          <a:effectLst/>
                          <a:latin typeface="Century Gothic" panose="020B0502020202020204" pitchFamily="34" charset="0"/>
                        </a:rPr>
                        <a:t>TIR negativa</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00000"/>
                    </a:solidFill>
                  </a:tcPr>
                </a:tc>
                <a:tc>
                  <a:txBody>
                    <a:bodyPr/>
                    <a:lstStyle/>
                    <a:p>
                      <a:pPr algn="ctr" fontAlgn="b"/>
                      <a:r>
                        <a:rPr lang="es-MX" sz="1100" b="1" i="0" u="none" strike="noStrike" dirty="0" smtClean="0">
                          <a:solidFill>
                            <a:srgbClr val="000000"/>
                          </a:solidFill>
                          <a:effectLst/>
                          <a:latin typeface="Century Gothic" panose="020B0502020202020204" pitchFamily="34" charset="0"/>
                        </a:rPr>
                        <a:t>3</a:t>
                      </a:r>
                      <a:endParaRPr lang="es-MX" sz="1100" b="1" i="0" u="none" strike="noStrike" dirty="0">
                        <a:solidFill>
                          <a:srgbClr val="000000"/>
                        </a:solidFill>
                        <a:effectLst/>
                        <a:latin typeface="Century Gothic" panose="020B0502020202020204" pitchFamily="34" charset="0"/>
                      </a:endParaRPr>
                    </a:p>
                  </a:txBody>
                  <a:tcPr marL="9525" marR="9525" marT="9525"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MX" sz="1100" b="1" i="0" u="none" strike="noStrike" dirty="0" smtClean="0">
                          <a:solidFill>
                            <a:srgbClr val="000000"/>
                          </a:solidFill>
                          <a:effectLst/>
                          <a:latin typeface="Century Gothic" panose="020B0502020202020204" pitchFamily="34" charset="0"/>
                        </a:rPr>
                        <a:t>(25%)</a:t>
                      </a:r>
                      <a:endParaRPr lang="es-MX" sz="1100" b="1" i="0" u="none" strike="noStrike" dirty="0">
                        <a:solidFill>
                          <a:srgbClr val="000000"/>
                        </a:solidFill>
                        <a:effectLst/>
                        <a:latin typeface="Century Gothic" panose="020B0502020202020204" pitchFamily="34" charset="0"/>
                      </a:endParaRPr>
                    </a:p>
                  </a:txBody>
                  <a:tcPr marL="9525" marR="9525" marT="9525" marB="0" anchor="b">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0500">
                <a:tc>
                  <a:txBody>
                    <a:bodyPr/>
                    <a:lstStyle/>
                    <a:p>
                      <a:pPr algn="l" fontAlgn="b"/>
                      <a:r>
                        <a:rPr lang="es-MX" sz="1100" b="1" i="0" u="none" strike="noStrike" dirty="0">
                          <a:solidFill>
                            <a:srgbClr val="FFFFFF"/>
                          </a:solidFill>
                          <a:effectLst/>
                          <a:latin typeface="Century Gothic" panose="020B0502020202020204" pitchFamily="34" charset="0"/>
                        </a:rPr>
                        <a:t>TIR arriba del promedio</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00000"/>
                    </a:solidFill>
                  </a:tcPr>
                </a:tc>
                <a:tc>
                  <a:txBody>
                    <a:bodyPr/>
                    <a:lstStyle/>
                    <a:p>
                      <a:pPr algn="ctr" fontAlgn="b"/>
                      <a:r>
                        <a:rPr lang="es-MX" sz="1100" b="1" i="0" u="none" strike="noStrike" dirty="0" smtClean="0">
                          <a:solidFill>
                            <a:srgbClr val="000000"/>
                          </a:solidFill>
                          <a:effectLst/>
                          <a:latin typeface="Century Gothic" panose="020B0502020202020204" pitchFamily="34" charset="0"/>
                        </a:rPr>
                        <a:t>3</a:t>
                      </a:r>
                      <a:endParaRPr lang="es-MX" sz="1100" b="1" i="0" u="none" strike="noStrike" dirty="0">
                        <a:solidFill>
                          <a:srgbClr val="000000"/>
                        </a:solidFill>
                        <a:effectLst/>
                        <a:latin typeface="Century Gothic" panose="020B0502020202020204" pitchFamily="34" charset="0"/>
                      </a:endParaRPr>
                    </a:p>
                  </a:txBody>
                  <a:tcPr marL="9525" marR="9525" marT="9525"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MX" sz="1100" b="1" i="0" u="none" strike="noStrike" dirty="0" smtClean="0">
                          <a:solidFill>
                            <a:srgbClr val="000000"/>
                          </a:solidFill>
                          <a:effectLst/>
                          <a:latin typeface="Century Gothic" panose="020B0502020202020204" pitchFamily="34" charset="0"/>
                        </a:rPr>
                        <a:t>(25%)</a:t>
                      </a:r>
                      <a:endParaRPr lang="es-MX" sz="1100" b="1" i="0" u="none" strike="noStrike" dirty="0">
                        <a:solidFill>
                          <a:srgbClr val="000000"/>
                        </a:solidFill>
                        <a:effectLst/>
                        <a:latin typeface="Century Gothic" panose="020B0502020202020204" pitchFamily="34" charset="0"/>
                      </a:endParaRPr>
                    </a:p>
                  </a:txBody>
                  <a:tcPr marL="9525" marR="9525" marT="9525" marB="0" anchor="b">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782756431"/>
      </p:ext>
    </p:extLst>
  </p:cSld>
  <p:clrMapOvr>
    <a:masterClrMapping/>
  </p:clrMapOvr>
  <p:timing>
    <p:tnLst>
      <p:par>
        <p:cTn id="1" dur="indefinite" restart="never" nodeType="tmRoot"/>
      </p:par>
    </p:tnLst>
  </p:timing>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n 4"/>
          <p:cNvPicPr>
            <a:picLocks noChangeAspect="1"/>
          </p:cNvPicPr>
          <p:nvPr/>
        </p:nvPicPr>
        <p:blipFill>
          <a:blip r:embed="rId2"/>
          <a:stretch>
            <a:fillRect/>
          </a:stretch>
        </p:blipFill>
        <p:spPr>
          <a:xfrm>
            <a:off x="385200" y="1274400"/>
            <a:ext cx="7232400" cy="5253917"/>
          </a:xfrm>
          <a:prstGeom prst="rect">
            <a:avLst/>
          </a:prstGeom>
        </p:spPr>
      </p:pic>
      <p:sp>
        <p:nvSpPr>
          <p:cNvPr id="2" name="Título 1"/>
          <p:cNvSpPr>
            <a:spLocks noGrp="1"/>
          </p:cNvSpPr>
          <p:nvPr>
            <p:ph type="title"/>
          </p:nvPr>
        </p:nvSpPr>
        <p:spPr/>
        <p:txBody>
          <a:bodyPr/>
          <a:lstStyle/>
          <a:p>
            <a:r>
              <a:rPr lang="es-MX" sz="2000" b="1" dirty="0" err="1" smtClean="0">
                <a:latin typeface="Century Gothic" panose="020B0502020202020204" pitchFamily="34" charset="0"/>
              </a:rPr>
              <a:t>TIR’s</a:t>
            </a:r>
            <a:r>
              <a:rPr lang="es-MX" sz="2000" b="1" dirty="0" smtClean="0">
                <a:latin typeface="Century Gothic" panose="020B0502020202020204" pitchFamily="34" charset="0"/>
              </a:rPr>
              <a:t> del sector de capital privado: 4.1%</a:t>
            </a:r>
            <a:br>
              <a:rPr lang="es-MX" sz="2000" b="1" dirty="0" smtClean="0">
                <a:latin typeface="Century Gothic" panose="020B0502020202020204" pitchFamily="34" charset="0"/>
              </a:rPr>
            </a:br>
            <a:r>
              <a:rPr lang="es-MX" sz="1600" b="1" dirty="0" smtClean="0">
                <a:latin typeface="Century Gothic" panose="020B0502020202020204" pitchFamily="34" charset="0"/>
              </a:rPr>
              <a:t>(desde fecha de emisión hasta el 31-jul-2017</a:t>
            </a:r>
            <a:r>
              <a:rPr lang="es-MX" sz="1600" b="1" dirty="0">
                <a:latin typeface="Century Gothic" panose="020B0502020202020204" pitchFamily="34" charset="0"/>
              </a:rPr>
              <a:t>)</a:t>
            </a:r>
          </a:p>
        </p:txBody>
      </p:sp>
      <p:sp>
        <p:nvSpPr>
          <p:cNvPr id="4" name="Marcador de número de diapositiva 3"/>
          <p:cNvSpPr>
            <a:spLocks noGrp="1"/>
          </p:cNvSpPr>
          <p:nvPr>
            <p:ph type="sldNum" sz="quarter" idx="12"/>
          </p:nvPr>
        </p:nvSpPr>
        <p:spPr/>
        <p:txBody>
          <a:bodyPr vert="horz" wrap="square" lIns="91440" tIns="45720" rIns="91440" bIns="45720" numCol="1" anchor="ctr" anchorCtr="0" compatLnSpc="1">
            <a:prstTxWarp prst="textNoShape">
              <a:avLst/>
            </a:prstTxWarp>
          </a:bodyPr>
          <a:lstStyle/>
          <a:p>
            <a:fld id="{05E83AA4-A00D-4AA0-8FE8-B93C9F3EC141}" type="slidenum">
              <a:rPr lang="es-ES" altLang="es-MX">
                <a:latin typeface="Century Gothic" panose="020B0502020202020204" pitchFamily="34" charset="0"/>
              </a:rPr>
              <a:pPr/>
              <a:t>136</a:t>
            </a:fld>
            <a:endParaRPr lang="es-ES" altLang="es-MX" dirty="0">
              <a:latin typeface="Century Gothic" panose="020B0502020202020204" pitchFamily="34" charset="0"/>
            </a:endParaRPr>
          </a:p>
        </p:txBody>
      </p:sp>
      <p:sp>
        <p:nvSpPr>
          <p:cNvPr id="7" name="2 Marcador de contenido"/>
          <p:cNvSpPr txBox="1">
            <a:spLocks/>
          </p:cNvSpPr>
          <p:nvPr/>
        </p:nvSpPr>
        <p:spPr>
          <a:xfrm>
            <a:off x="201245" y="6524915"/>
            <a:ext cx="3711356" cy="196560"/>
          </a:xfrm>
          <a:prstGeom prst="rect">
            <a:avLst/>
          </a:prstGeom>
        </p:spPr>
        <p:txBody>
          <a:bodyPr vert="horz" lIns="91440" tIns="45720" rIns="91440" bIns="45720" rtlCol="0">
            <a:noAutofit/>
          </a:bodyPr>
          <a:lstStyle>
            <a:lvl1pPr marL="342900" indent="-342900" algn="l" defTabSz="457200" rtl="0" eaLnBrk="1" latinLnBrk="0" hangingPunct="1">
              <a:spcBef>
                <a:spcPct val="20000"/>
              </a:spcBef>
              <a:buFont typeface="Arial"/>
              <a:buChar char="•"/>
              <a:defRPr sz="2800" b="0" i="0" kern="1200">
                <a:solidFill>
                  <a:schemeClr val="tx1"/>
                </a:solidFill>
                <a:latin typeface="Myriad Pro Light"/>
                <a:ea typeface="+mn-ea"/>
                <a:cs typeface="Myriad Pro Light"/>
              </a:defRPr>
            </a:lvl1pPr>
            <a:lvl2pPr marL="742950" indent="-285750" algn="l" defTabSz="457200" rtl="0" eaLnBrk="1" latinLnBrk="0" hangingPunct="1">
              <a:spcBef>
                <a:spcPct val="20000"/>
              </a:spcBef>
              <a:buFont typeface="Arial"/>
              <a:buChar char="–"/>
              <a:defRPr sz="2400" b="0" i="0" kern="1200">
                <a:solidFill>
                  <a:schemeClr val="tx1"/>
                </a:solidFill>
                <a:latin typeface="Myriad Pro Light"/>
                <a:ea typeface="+mn-ea"/>
                <a:cs typeface="Myriad Pro Light"/>
              </a:defRPr>
            </a:lvl2pPr>
            <a:lvl3pPr marL="1143000" indent="-228600" algn="l" defTabSz="457200" rtl="0" eaLnBrk="1" latinLnBrk="0" hangingPunct="1">
              <a:spcBef>
                <a:spcPct val="20000"/>
              </a:spcBef>
              <a:buFont typeface="Arial"/>
              <a:buChar char="•"/>
              <a:defRPr sz="2000" b="0" i="0" kern="1200">
                <a:solidFill>
                  <a:schemeClr val="tx1"/>
                </a:solidFill>
                <a:latin typeface="Myriad Pro Light"/>
                <a:ea typeface="+mn-ea"/>
                <a:cs typeface="Myriad Pro Light"/>
              </a:defRPr>
            </a:lvl3pPr>
            <a:lvl4pPr marL="1600200" indent="-228600" algn="l" defTabSz="457200" rtl="0" eaLnBrk="1" latinLnBrk="0" hangingPunct="1">
              <a:spcBef>
                <a:spcPct val="20000"/>
              </a:spcBef>
              <a:buFont typeface="Arial"/>
              <a:buChar char="–"/>
              <a:defRPr sz="1800" b="0" i="0" kern="1200">
                <a:solidFill>
                  <a:schemeClr val="tx1"/>
                </a:solidFill>
                <a:latin typeface="Myriad Pro Light"/>
                <a:ea typeface="+mn-ea"/>
                <a:cs typeface="Myriad Pro Light"/>
              </a:defRPr>
            </a:lvl4pPr>
            <a:lvl5pPr marL="2057400" indent="-228600" algn="l" defTabSz="457200" rtl="0" eaLnBrk="1" latinLnBrk="0" hangingPunct="1">
              <a:spcBef>
                <a:spcPct val="20000"/>
              </a:spcBef>
              <a:buFont typeface="Arial"/>
              <a:buChar char="»"/>
              <a:defRPr sz="1800" b="0" i="0" kern="1200">
                <a:solidFill>
                  <a:schemeClr val="tx1"/>
                </a:solidFill>
                <a:latin typeface="Myriad Pro Light"/>
                <a:ea typeface="+mn-ea"/>
                <a:cs typeface="Myriad Pro Light"/>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spcBef>
                <a:spcPts val="0"/>
              </a:spcBef>
              <a:spcAft>
                <a:spcPts val="600"/>
              </a:spcAft>
              <a:buClr>
                <a:srgbClr val="CD0000"/>
              </a:buClr>
              <a:buSzPct val="110000"/>
              <a:buNone/>
            </a:pPr>
            <a:r>
              <a:rPr lang="es-MX" sz="900" dirty="0" smtClean="0">
                <a:latin typeface="Century Gothic" panose="020B0502020202020204" pitchFamily="34" charset="0"/>
              </a:rPr>
              <a:t>Fuente: INFONAVIT con datos de PiP</a:t>
            </a:r>
          </a:p>
        </p:txBody>
      </p:sp>
      <p:sp>
        <p:nvSpPr>
          <p:cNvPr id="10" name="CuadroTexto 9"/>
          <p:cNvSpPr txBox="1"/>
          <p:nvPr/>
        </p:nvSpPr>
        <p:spPr>
          <a:xfrm>
            <a:off x="3515365" y="6473163"/>
            <a:ext cx="1540806" cy="246221"/>
          </a:xfrm>
          <a:prstGeom prst="rect">
            <a:avLst/>
          </a:prstGeom>
          <a:noFill/>
        </p:spPr>
        <p:txBody>
          <a:bodyPr wrap="none" rtlCol="0">
            <a:spAutoFit/>
          </a:bodyPr>
          <a:lstStyle/>
          <a:p>
            <a:r>
              <a:rPr lang="es-MX" sz="1000" b="1" dirty="0" smtClean="0">
                <a:latin typeface="Century Gothic" panose="020B0502020202020204" pitchFamily="34" charset="0"/>
              </a:rPr>
              <a:t>Fecha de colocación</a:t>
            </a:r>
            <a:endParaRPr lang="es-MX" sz="1000" b="1" dirty="0">
              <a:latin typeface="Century Gothic" panose="020B0502020202020204" pitchFamily="34" charset="0"/>
            </a:endParaRPr>
          </a:p>
        </p:txBody>
      </p:sp>
      <p:graphicFrame>
        <p:nvGraphicFramePr>
          <p:cNvPr id="3" name="Tabla 2"/>
          <p:cNvGraphicFramePr>
            <a:graphicFrameLocks noGrp="1"/>
          </p:cNvGraphicFramePr>
          <p:nvPr>
            <p:extLst/>
          </p:nvPr>
        </p:nvGraphicFramePr>
        <p:xfrm>
          <a:off x="823957" y="1883503"/>
          <a:ext cx="2895600" cy="762000"/>
        </p:xfrm>
        <a:graphic>
          <a:graphicData uri="http://schemas.openxmlformats.org/drawingml/2006/table">
            <a:tbl>
              <a:tblPr/>
              <a:tblGrid>
                <a:gridCol w="1730996"/>
                <a:gridCol w="582302"/>
                <a:gridCol w="582302"/>
              </a:tblGrid>
              <a:tr h="190500">
                <a:tc>
                  <a:txBody>
                    <a:bodyPr/>
                    <a:lstStyle/>
                    <a:p>
                      <a:pPr algn="l" fontAlgn="b"/>
                      <a:r>
                        <a:rPr lang="es-MX" sz="1100" b="1" i="0" u="none" strike="noStrike" dirty="0">
                          <a:solidFill>
                            <a:srgbClr val="FFFFFF"/>
                          </a:solidFill>
                          <a:effectLst/>
                          <a:latin typeface="Century Gothic" panose="020B0502020202020204" pitchFamily="34" charset="0"/>
                        </a:rPr>
                        <a:t>TIR</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00000"/>
                    </a:solidFill>
                  </a:tcPr>
                </a:tc>
                <a:tc gridSpan="2">
                  <a:txBody>
                    <a:bodyPr/>
                    <a:lstStyle/>
                    <a:p>
                      <a:pPr algn="ctr" fontAlgn="b"/>
                      <a:r>
                        <a:rPr lang="es-MX" sz="1100" b="1" i="0" u="none" strike="noStrike" dirty="0" smtClean="0">
                          <a:solidFill>
                            <a:srgbClr val="000000"/>
                          </a:solidFill>
                          <a:effectLst/>
                          <a:latin typeface="Century Gothic" panose="020B0502020202020204" pitchFamily="34" charset="0"/>
                        </a:rPr>
                        <a:t>4.1%</a:t>
                      </a:r>
                      <a:endParaRPr lang="es-MX" sz="1100" b="1" i="0" u="none" strike="noStrike" dirty="0">
                        <a:solidFill>
                          <a:srgbClr val="000000"/>
                        </a:solidFill>
                        <a:effectLst/>
                        <a:latin typeface="Century Gothic" panose="020B0502020202020204" pitchFamily="34" charset="0"/>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s-MX"/>
                    </a:p>
                  </a:txBody>
                  <a:tcPr/>
                </a:tc>
              </a:tr>
              <a:tr h="190500">
                <a:tc>
                  <a:txBody>
                    <a:bodyPr/>
                    <a:lstStyle/>
                    <a:p>
                      <a:pPr algn="l" fontAlgn="b"/>
                      <a:r>
                        <a:rPr lang="es-MX" sz="1100" b="1" i="0" u="none" strike="noStrike" dirty="0">
                          <a:solidFill>
                            <a:srgbClr val="FFFFFF"/>
                          </a:solidFill>
                          <a:effectLst/>
                          <a:latin typeface="Century Gothic" panose="020B0502020202020204" pitchFamily="34" charset="0"/>
                        </a:rPr>
                        <a:t>Total de </a:t>
                      </a:r>
                      <a:r>
                        <a:rPr lang="es-MX" sz="1100" b="1" i="0" u="none" strike="noStrike" dirty="0" err="1">
                          <a:solidFill>
                            <a:srgbClr val="FFFFFF"/>
                          </a:solidFill>
                          <a:effectLst/>
                          <a:latin typeface="Century Gothic" panose="020B0502020202020204" pitchFamily="34" charset="0"/>
                        </a:rPr>
                        <a:t>CKD's</a:t>
                      </a:r>
                      <a:endParaRPr lang="es-MX" sz="1100" b="1" i="0" u="none" strike="noStrike" dirty="0">
                        <a:solidFill>
                          <a:srgbClr val="FFFFFF"/>
                        </a:solidFill>
                        <a:effectLst/>
                        <a:latin typeface="Century Gothic" panose="020B0502020202020204" pitchFamily="34" charset="0"/>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00000"/>
                    </a:solidFill>
                  </a:tcPr>
                </a:tc>
                <a:tc gridSpan="2">
                  <a:txBody>
                    <a:bodyPr/>
                    <a:lstStyle/>
                    <a:p>
                      <a:pPr algn="ctr" fontAlgn="b"/>
                      <a:r>
                        <a:rPr lang="es-MX" sz="1100" b="1" i="0" u="none" strike="noStrike" dirty="0" smtClean="0">
                          <a:solidFill>
                            <a:srgbClr val="000000"/>
                          </a:solidFill>
                          <a:effectLst/>
                          <a:latin typeface="Century Gothic" panose="020B0502020202020204" pitchFamily="34" charset="0"/>
                        </a:rPr>
                        <a:t>22</a:t>
                      </a:r>
                      <a:endParaRPr lang="es-MX" sz="1100" b="1" i="0" u="none" strike="noStrike" dirty="0">
                        <a:solidFill>
                          <a:srgbClr val="000000"/>
                        </a:solidFill>
                        <a:effectLst/>
                        <a:latin typeface="Century Gothic" panose="020B0502020202020204" pitchFamily="34" charset="0"/>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s-MX"/>
                    </a:p>
                  </a:txBody>
                  <a:tcPr/>
                </a:tc>
              </a:tr>
              <a:tr h="190500">
                <a:tc>
                  <a:txBody>
                    <a:bodyPr/>
                    <a:lstStyle/>
                    <a:p>
                      <a:pPr algn="l" fontAlgn="b"/>
                      <a:r>
                        <a:rPr lang="es-MX" sz="1100" b="1" i="0" u="none" strike="noStrike" dirty="0">
                          <a:solidFill>
                            <a:srgbClr val="FFFFFF"/>
                          </a:solidFill>
                          <a:effectLst/>
                          <a:latin typeface="Century Gothic" panose="020B0502020202020204" pitchFamily="34" charset="0"/>
                        </a:rPr>
                        <a:t>TIR negativa</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00000"/>
                    </a:solidFill>
                  </a:tcPr>
                </a:tc>
                <a:tc>
                  <a:txBody>
                    <a:bodyPr/>
                    <a:lstStyle/>
                    <a:p>
                      <a:pPr algn="ctr" fontAlgn="b"/>
                      <a:r>
                        <a:rPr lang="es-MX" sz="1100" b="1" i="0" u="none" strike="noStrike" dirty="0">
                          <a:solidFill>
                            <a:srgbClr val="000000"/>
                          </a:solidFill>
                          <a:effectLst/>
                          <a:latin typeface="Century Gothic" panose="020B0502020202020204" pitchFamily="34" charset="0"/>
                        </a:rPr>
                        <a:t>7</a:t>
                      </a:r>
                    </a:p>
                  </a:txBody>
                  <a:tcPr marL="9525" marR="9525" marT="9525"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MX" sz="1100" b="1" i="0" u="none" strike="noStrike" dirty="0">
                          <a:solidFill>
                            <a:srgbClr val="000000"/>
                          </a:solidFill>
                          <a:effectLst/>
                          <a:latin typeface="Century Gothic" panose="020B0502020202020204" pitchFamily="34" charset="0"/>
                        </a:rPr>
                        <a:t>(</a:t>
                      </a:r>
                      <a:r>
                        <a:rPr lang="es-MX" sz="1100" b="1" i="0" u="none" strike="noStrike" dirty="0" smtClean="0">
                          <a:solidFill>
                            <a:srgbClr val="000000"/>
                          </a:solidFill>
                          <a:effectLst/>
                          <a:latin typeface="Century Gothic" panose="020B0502020202020204" pitchFamily="34" charset="0"/>
                        </a:rPr>
                        <a:t>32%)</a:t>
                      </a:r>
                      <a:endParaRPr lang="es-MX" sz="1100" b="1" i="0" u="none" strike="noStrike" dirty="0">
                        <a:solidFill>
                          <a:srgbClr val="000000"/>
                        </a:solidFill>
                        <a:effectLst/>
                        <a:latin typeface="Century Gothic" panose="020B0502020202020204" pitchFamily="34" charset="0"/>
                      </a:endParaRPr>
                    </a:p>
                  </a:txBody>
                  <a:tcPr marL="9525" marR="9525" marT="9525" marB="0" anchor="b">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0500">
                <a:tc>
                  <a:txBody>
                    <a:bodyPr/>
                    <a:lstStyle/>
                    <a:p>
                      <a:pPr algn="l" fontAlgn="b"/>
                      <a:r>
                        <a:rPr lang="es-MX" sz="1100" b="1" i="0" u="none" strike="noStrike" dirty="0">
                          <a:solidFill>
                            <a:srgbClr val="FFFFFF"/>
                          </a:solidFill>
                          <a:effectLst/>
                          <a:latin typeface="Century Gothic" panose="020B0502020202020204" pitchFamily="34" charset="0"/>
                        </a:rPr>
                        <a:t>TIR arriba del promedio</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00000"/>
                    </a:solidFill>
                  </a:tcPr>
                </a:tc>
                <a:tc>
                  <a:txBody>
                    <a:bodyPr/>
                    <a:lstStyle/>
                    <a:p>
                      <a:pPr algn="ctr" fontAlgn="b"/>
                      <a:r>
                        <a:rPr lang="es-MX" sz="1100" b="1" i="0" u="none" strike="noStrike" dirty="0" smtClean="0">
                          <a:solidFill>
                            <a:srgbClr val="000000"/>
                          </a:solidFill>
                          <a:effectLst/>
                          <a:latin typeface="Century Gothic" panose="020B0502020202020204" pitchFamily="34" charset="0"/>
                        </a:rPr>
                        <a:t>7</a:t>
                      </a:r>
                      <a:endParaRPr lang="es-MX" sz="1100" b="1" i="0" u="none" strike="noStrike" dirty="0">
                        <a:solidFill>
                          <a:srgbClr val="000000"/>
                        </a:solidFill>
                        <a:effectLst/>
                        <a:latin typeface="Century Gothic" panose="020B0502020202020204" pitchFamily="34" charset="0"/>
                      </a:endParaRPr>
                    </a:p>
                  </a:txBody>
                  <a:tcPr marL="9525" marR="9525" marT="9525"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MX" sz="1100" b="1" i="0" u="none" strike="noStrike" dirty="0" smtClean="0">
                          <a:solidFill>
                            <a:srgbClr val="000000"/>
                          </a:solidFill>
                          <a:effectLst/>
                          <a:latin typeface="Century Gothic" panose="020B0502020202020204" pitchFamily="34" charset="0"/>
                        </a:rPr>
                        <a:t>(32%)</a:t>
                      </a:r>
                      <a:endParaRPr lang="es-MX" sz="1100" b="1" i="0" u="none" strike="noStrike" dirty="0">
                        <a:solidFill>
                          <a:srgbClr val="000000"/>
                        </a:solidFill>
                        <a:effectLst/>
                        <a:latin typeface="Century Gothic" panose="020B0502020202020204" pitchFamily="34" charset="0"/>
                      </a:endParaRPr>
                    </a:p>
                  </a:txBody>
                  <a:tcPr marL="9525" marR="9525" marT="9525" marB="0" anchor="b">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3612631867"/>
      </p:ext>
    </p:extLst>
  </p:cSld>
  <p:clrMapOvr>
    <a:masterClrMapping/>
  </p:clrMapOvr>
  <p:timing>
    <p:tnLst>
      <p:par>
        <p:cTn id="1" dur="indefinite" restart="never" nodeType="tmRoot"/>
      </p:par>
    </p:tnLst>
  </p:timing>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Imagen 5"/>
          <p:cNvPicPr>
            <a:picLocks noChangeAspect="1"/>
          </p:cNvPicPr>
          <p:nvPr/>
        </p:nvPicPr>
        <p:blipFill>
          <a:blip r:embed="rId2"/>
          <a:stretch>
            <a:fillRect/>
          </a:stretch>
        </p:blipFill>
        <p:spPr>
          <a:xfrm>
            <a:off x="385200" y="1274400"/>
            <a:ext cx="7232400" cy="5253917"/>
          </a:xfrm>
          <a:prstGeom prst="rect">
            <a:avLst/>
          </a:prstGeom>
        </p:spPr>
      </p:pic>
      <p:sp>
        <p:nvSpPr>
          <p:cNvPr id="2" name="Título 1"/>
          <p:cNvSpPr>
            <a:spLocks noGrp="1"/>
          </p:cNvSpPr>
          <p:nvPr>
            <p:ph type="title"/>
          </p:nvPr>
        </p:nvSpPr>
        <p:spPr/>
        <p:txBody>
          <a:bodyPr/>
          <a:lstStyle/>
          <a:p>
            <a:r>
              <a:rPr lang="es-MX" sz="2000" b="1" dirty="0" err="1" smtClean="0">
                <a:latin typeface="Century Gothic" panose="020B0502020202020204" pitchFamily="34" charset="0"/>
              </a:rPr>
              <a:t>TIR’s</a:t>
            </a:r>
            <a:r>
              <a:rPr lang="es-MX" sz="2000" b="1" dirty="0" smtClean="0">
                <a:latin typeface="Century Gothic" panose="020B0502020202020204" pitchFamily="34" charset="0"/>
              </a:rPr>
              <a:t> del sector de </a:t>
            </a:r>
            <a:r>
              <a:rPr lang="es-MX" sz="2000" b="1" dirty="0" err="1" smtClean="0">
                <a:latin typeface="Century Gothic" panose="020B0502020202020204" pitchFamily="34" charset="0"/>
              </a:rPr>
              <a:t>mezzanine</a:t>
            </a:r>
            <a:r>
              <a:rPr lang="es-MX" sz="2000" b="1" dirty="0" smtClean="0">
                <a:latin typeface="Century Gothic" panose="020B0502020202020204" pitchFamily="34" charset="0"/>
              </a:rPr>
              <a:t> y otros: 7.6%</a:t>
            </a:r>
            <a:br>
              <a:rPr lang="es-MX" sz="2000" b="1" dirty="0" smtClean="0">
                <a:latin typeface="Century Gothic" panose="020B0502020202020204" pitchFamily="34" charset="0"/>
              </a:rPr>
            </a:br>
            <a:r>
              <a:rPr lang="es-MX" sz="1600" b="1" dirty="0" smtClean="0">
                <a:latin typeface="Century Gothic" panose="020B0502020202020204" pitchFamily="34" charset="0"/>
              </a:rPr>
              <a:t>(desde fecha de emisión hasta el 31-jul-2017</a:t>
            </a:r>
            <a:r>
              <a:rPr lang="es-MX" sz="1600" b="1" dirty="0">
                <a:latin typeface="Century Gothic" panose="020B0502020202020204" pitchFamily="34" charset="0"/>
              </a:rPr>
              <a:t>)</a:t>
            </a:r>
          </a:p>
        </p:txBody>
      </p:sp>
      <p:sp>
        <p:nvSpPr>
          <p:cNvPr id="4" name="Marcador de número de diapositiva 3"/>
          <p:cNvSpPr>
            <a:spLocks noGrp="1"/>
          </p:cNvSpPr>
          <p:nvPr>
            <p:ph type="sldNum" sz="quarter" idx="12"/>
          </p:nvPr>
        </p:nvSpPr>
        <p:spPr/>
        <p:txBody>
          <a:bodyPr vert="horz" wrap="square" lIns="91440" tIns="45720" rIns="91440" bIns="45720" numCol="1" anchor="ctr" anchorCtr="0" compatLnSpc="1">
            <a:prstTxWarp prst="textNoShape">
              <a:avLst/>
            </a:prstTxWarp>
          </a:bodyPr>
          <a:lstStyle/>
          <a:p>
            <a:fld id="{05E83AA4-A00D-4AA0-8FE8-B93C9F3EC141}" type="slidenum">
              <a:rPr lang="es-ES" altLang="es-MX">
                <a:latin typeface="Century Gothic" panose="020B0502020202020204" pitchFamily="34" charset="0"/>
              </a:rPr>
              <a:pPr/>
              <a:t>137</a:t>
            </a:fld>
            <a:endParaRPr lang="es-ES" altLang="es-MX" dirty="0">
              <a:latin typeface="Century Gothic" panose="020B0502020202020204" pitchFamily="34" charset="0"/>
            </a:endParaRPr>
          </a:p>
        </p:txBody>
      </p:sp>
      <p:sp>
        <p:nvSpPr>
          <p:cNvPr id="7" name="2 Marcador de contenido"/>
          <p:cNvSpPr txBox="1">
            <a:spLocks/>
          </p:cNvSpPr>
          <p:nvPr/>
        </p:nvSpPr>
        <p:spPr>
          <a:xfrm>
            <a:off x="201245" y="6524915"/>
            <a:ext cx="3711356" cy="196560"/>
          </a:xfrm>
          <a:prstGeom prst="rect">
            <a:avLst/>
          </a:prstGeom>
        </p:spPr>
        <p:txBody>
          <a:bodyPr vert="horz" lIns="91440" tIns="45720" rIns="91440" bIns="45720" rtlCol="0">
            <a:noAutofit/>
          </a:bodyPr>
          <a:lstStyle>
            <a:lvl1pPr marL="342900" indent="-342900" algn="l" defTabSz="457200" rtl="0" eaLnBrk="1" latinLnBrk="0" hangingPunct="1">
              <a:spcBef>
                <a:spcPct val="20000"/>
              </a:spcBef>
              <a:buFont typeface="Arial"/>
              <a:buChar char="•"/>
              <a:defRPr sz="2800" b="0" i="0" kern="1200">
                <a:solidFill>
                  <a:schemeClr val="tx1"/>
                </a:solidFill>
                <a:latin typeface="Myriad Pro Light"/>
                <a:ea typeface="+mn-ea"/>
                <a:cs typeface="Myriad Pro Light"/>
              </a:defRPr>
            </a:lvl1pPr>
            <a:lvl2pPr marL="742950" indent="-285750" algn="l" defTabSz="457200" rtl="0" eaLnBrk="1" latinLnBrk="0" hangingPunct="1">
              <a:spcBef>
                <a:spcPct val="20000"/>
              </a:spcBef>
              <a:buFont typeface="Arial"/>
              <a:buChar char="–"/>
              <a:defRPr sz="2400" b="0" i="0" kern="1200">
                <a:solidFill>
                  <a:schemeClr val="tx1"/>
                </a:solidFill>
                <a:latin typeface="Myriad Pro Light"/>
                <a:ea typeface="+mn-ea"/>
                <a:cs typeface="Myriad Pro Light"/>
              </a:defRPr>
            </a:lvl2pPr>
            <a:lvl3pPr marL="1143000" indent="-228600" algn="l" defTabSz="457200" rtl="0" eaLnBrk="1" latinLnBrk="0" hangingPunct="1">
              <a:spcBef>
                <a:spcPct val="20000"/>
              </a:spcBef>
              <a:buFont typeface="Arial"/>
              <a:buChar char="•"/>
              <a:defRPr sz="2000" b="0" i="0" kern="1200">
                <a:solidFill>
                  <a:schemeClr val="tx1"/>
                </a:solidFill>
                <a:latin typeface="Myriad Pro Light"/>
                <a:ea typeface="+mn-ea"/>
                <a:cs typeface="Myriad Pro Light"/>
              </a:defRPr>
            </a:lvl3pPr>
            <a:lvl4pPr marL="1600200" indent="-228600" algn="l" defTabSz="457200" rtl="0" eaLnBrk="1" latinLnBrk="0" hangingPunct="1">
              <a:spcBef>
                <a:spcPct val="20000"/>
              </a:spcBef>
              <a:buFont typeface="Arial"/>
              <a:buChar char="–"/>
              <a:defRPr sz="1800" b="0" i="0" kern="1200">
                <a:solidFill>
                  <a:schemeClr val="tx1"/>
                </a:solidFill>
                <a:latin typeface="Myriad Pro Light"/>
                <a:ea typeface="+mn-ea"/>
                <a:cs typeface="Myriad Pro Light"/>
              </a:defRPr>
            </a:lvl4pPr>
            <a:lvl5pPr marL="2057400" indent="-228600" algn="l" defTabSz="457200" rtl="0" eaLnBrk="1" latinLnBrk="0" hangingPunct="1">
              <a:spcBef>
                <a:spcPct val="20000"/>
              </a:spcBef>
              <a:buFont typeface="Arial"/>
              <a:buChar char="»"/>
              <a:defRPr sz="1800" b="0" i="0" kern="1200">
                <a:solidFill>
                  <a:schemeClr val="tx1"/>
                </a:solidFill>
                <a:latin typeface="Myriad Pro Light"/>
                <a:ea typeface="+mn-ea"/>
                <a:cs typeface="Myriad Pro Light"/>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spcBef>
                <a:spcPts val="0"/>
              </a:spcBef>
              <a:spcAft>
                <a:spcPts val="600"/>
              </a:spcAft>
              <a:buClr>
                <a:srgbClr val="CD0000"/>
              </a:buClr>
              <a:buSzPct val="110000"/>
              <a:buNone/>
            </a:pPr>
            <a:r>
              <a:rPr lang="es-MX" sz="900" dirty="0" smtClean="0">
                <a:latin typeface="Century Gothic" panose="020B0502020202020204" pitchFamily="34" charset="0"/>
              </a:rPr>
              <a:t>Fuente: INFONAVIT con datos de PiP</a:t>
            </a:r>
          </a:p>
        </p:txBody>
      </p:sp>
      <p:sp>
        <p:nvSpPr>
          <p:cNvPr id="9" name="CuadroTexto 8"/>
          <p:cNvSpPr txBox="1"/>
          <p:nvPr/>
        </p:nvSpPr>
        <p:spPr>
          <a:xfrm>
            <a:off x="3515365" y="6473163"/>
            <a:ext cx="1540806" cy="246221"/>
          </a:xfrm>
          <a:prstGeom prst="rect">
            <a:avLst/>
          </a:prstGeom>
          <a:noFill/>
        </p:spPr>
        <p:txBody>
          <a:bodyPr wrap="none" rtlCol="0">
            <a:spAutoFit/>
          </a:bodyPr>
          <a:lstStyle/>
          <a:p>
            <a:r>
              <a:rPr lang="es-MX" sz="1000" b="1" dirty="0" smtClean="0">
                <a:latin typeface="Century Gothic" panose="020B0502020202020204" pitchFamily="34" charset="0"/>
              </a:rPr>
              <a:t>Fecha de colocación</a:t>
            </a:r>
            <a:endParaRPr lang="es-MX" sz="1000" b="1" dirty="0">
              <a:latin typeface="Century Gothic" panose="020B0502020202020204" pitchFamily="34" charset="0"/>
            </a:endParaRPr>
          </a:p>
        </p:txBody>
      </p:sp>
      <p:graphicFrame>
        <p:nvGraphicFramePr>
          <p:cNvPr id="3" name="Tabla 2"/>
          <p:cNvGraphicFramePr>
            <a:graphicFrameLocks noGrp="1"/>
          </p:cNvGraphicFramePr>
          <p:nvPr>
            <p:extLst/>
          </p:nvPr>
        </p:nvGraphicFramePr>
        <p:xfrm>
          <a:off x="5791200" y="1388461"/>
          <a:ext cx="2895600" cy="762000"/>
        </p:xfrm>
        <a:graphic>
          <a:graphicData uri="http://schemas.openxmlformats.org/drawingml/2006/table">
            <a:tbl>
              <a:tblPr/>
              <a:tblGrid>
                <a:gridCol w="1730996"/>
                <a:gridCol w="582302"/>
                <a:gridCol w="582302"/>
              </a:tblGrid>
              <a:tr h="190500">
                <a:tc>
                  <a:txBody>
                    <a:bodyPr/>
                    <a:lstStyle/>
                    <a:p>
                      <a:pPr algn="l" fontAlgn="b"/>
                      <a:r>
                        <a:rPr lang="es-MX" sz="1100" b="1" i="0" u="none" strike="noStrike" dirty="0">
                          <a:solidFill>
                            <a:srgbClr val="FFFFFF"/>
                          </a:solidFill>
                          <a:effectLst/>
                          <a:latin typeface="Century Gothic" panose="020B0502020202020204" pitchFamily="34" charset="0"/>
                        </a:rPr>
                        <a:t>TIR</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00000"/>
                    </a:solidFill>
                  </a:tcPr>
                </a:tc>
                <a:tc gridSpan="2">
                  <a:txBody>
                    <a:bodyPr/>
                    <a:lstStyle/>
                    <a:p>
                      <a:pPr algn="ctr" fontAlgn="b"/>
                      <a:r>
                        <a:rPr lang="es-MX" sz="1100" b="1" i="0" u="none" strike="noStrike" dirty="0" smtClean="0">
                          <a:solidFill>
                            <a:srgbClr val="000000"/>
                          </a:solidFill>
                          <a:effectLst/>
                          <a:latin typeface="Century Gothic" panose="020B0502020202020204" pitchFamily="34" charset="0"/>
                        </a:rPr>
                        <a:t>7.6%</a:t>
                      </a:r>
                      <a:endParaRPr lang="es-MX" sz="1100" b="1" i="0" u="none" strike="noStrike" dirty="0">
                        <a:solidFill>
                          <a:srgbClr val="000000"/>
                        </a:solidFill>
                        <a:effectLst/>
                        <a:latin typeface="Century Gothic" panose="020B0502020202020204" pitchFamily="34" charset="0"/>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s-MX"/>
                    </a:p>
                  </a:txBody>
                  <a:tcPr/>
                </a:tc>
              </a:tr>
              <a:tr h="190500">
                <a:tc>
                  <a:txBody>
                    <a:bodyPr/>
                    <a:lstStyle/>
                    <a:p>
                      <a:pPr algn="l" fontAlgn="b"/>
                      <a:r>
                        <a:rPr lang="es-MX" sz="1100" b="1" i="0" u="none" strike="noStrike">
                          <a:solidFill>
                            <a:srgbClr val="FFFFFF"/>
                          </a:solidFill>
                          <a:effectLst/>
                          <a:latin typeface="Century Gothic" panose="020B0502020202020204" pitchFamily="34" charset="0"/>
                        </a:rPr>
                        <a:t>Total de CKD's</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00000"/>
                    </a:solidFill>
                  </a:tcPr>
                </a:tc>
                <a:tc gridSpan="2">
                  <a:txBody>
                    <a:bodyPr/>
                    <a:lstStyle/>
                    <a:p>
                      <a:pPr algn="ctr" fontAlgn="b"/>
                      <a:r>
                        <a:rPr lang="es-MX" sz="1100" b="1" i="0" u="none" strike="noStrike" dirty="0">
                          <a:solidFill>
                            <a:srgbClr val="000000"/>
                          </a:solidFill>
                          <a:effectLst/>
                          <a:latin typeface="Century Gothic" panose="020B0502020202020204" pitchFamily="34" charset="0"/>
                        </a:rPr>
                        <a:t>11</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s-MX"/>
                    </a:p>
                  </a:txBody>
                  <a:tcPr/>
                </a:tc>
              </a:tr>
              <a:tr h="190500">
                <a:tc>
                  <a:txBody>
                    <a:bodyPr/>
                    <a:lstStyle/>
                    <a:p>
                      <a:pPr algn="l" fontAlgn="b"/>
                      <a:r>
                        <a:rPr lang="es-MX" sz="1100" b="1" i="0" u="none" strike="noStrike">
                          <a:solidFill>
                            <a:srgbClr val="FFFFFF"/>
                          </a:solidFill>
                          <a:effectLst/>
                          <a:latin typeface="Century Gothic" panose="020B0502020202020204" pitchFamily="34" charset="0"/>
                        </a:rPr>
                        <a:t>TIR negativa</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00000"/>
                    </a:solidFill>
                  </a:tcPr>
                </a:tc>
                <a:tc>
                  <a:txBody>
                    <a:bodyPr/>
                    <a:lstStyle/>
                    <a:p>
                      <a:pPr algn="ctr" fontAlgn="b"/>
                      <a:r>
                        <a:rPr lang="es-MX" sz="1100" b="1" i="0" u="none" strike="noStrike" dirty="0">
                          <a:solidFill>
                            <a:srgbClr val="000000"/>
                          </a:solidFill>
                          <a:effectLst/>
                          <a:latin typeface="Century Gothic" panose="020B0502020202020204" pitchFamily="34" charset="0"/>
                        </a:rPr>
                        <a:t>3</a:t>
                      </a:r>
                    </a:p>
                  </a:txBody>
                  <a:tcPr marL="9525" marR="9525" marT="9525"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MX" sz="1100" b="1" i="0" u="none" strike="noStrike" dirty="0" smtClean="0">
                          <a:solidFill>
                            <a:srgbClr val="000000"/>
                          </a:solidFill>
                          <a:effectLst/>
                          <a:latin typeface="Century Gothic" panose="020B0502020202020204" pitchFamily="34" charset="0"/>
                        </a:rPr>
                        <a:t>(27%)</a:t>
                      </a:r>
                      <a:endParaRPr lang="es-MX" sz="1100" b="1" i="0" u="none" strike="noStrike" dirty="0">
                        <a:solidFill>
                          <a:srgbClr val="000000"/>
                        </a:solidFill>
                        <a:effectLst/>
                        <a:latin typeface="Century Gothic" panose="020B0502020202020204" pitchFamily="34" charset="0"/>
                      </a:endParaRPr>
                    </a:p>
                  </a:txBody>
                  <a:tcPr marL="9525" marR="9525" marT="9525" marB="0" anchor="b">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0500">
                <a:tc>
                  <a:txBody>
                    <a:bodyPr/>
                    <a:lstStyle/>
                    <a:p>
                      <a:pPr algn="l" fontAlgn="b"/>
                      <a:r>
                        <a:rPr lang="es-MX" sz="1100" b="1" i="0" u="none" strike="noStrike">
                          <a:solidFill>
                            <a:srgbClr val="FFFFFF"/>
                          </a:solidFill>
                          <a:effectLst/>
                          <a:latin typeface="Century Gothic" panose="020B0502020202020204" pitchFamily="34" charset="0"/>
                        </a:rPr>
                        <a:t>TIR arriba del promedio</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00000"/>
                    </a:solidFill>
                  </a:tcPr>
                </a:tc>
                <a:tc>
                  <a:txBody>
                    <a:bodyPr/>
                    <a:lstStyle/>
                    <a:p>
                      <a:pPr algn="ctr" fontAlgn="b"/>
                      <a:r>
                        <a:rPr lang="es-MX" sz="1100" b="1" i="0" u="none" strike="noStrike" dirty="0">
                          <a:solidFill>
                            <a:srgbClr val="000000"/>
                          </a:solidFill>
                          <a:effectLst/>
                          <a:latin typeface="Century Gothic" panose="020B0502020202020204" pitchFamily="34" charset="0"/>
                        </a:rPr>
                        <a:t>3</a:t>
                      </a:r>
                    </a:p>
                  </a:txBody>
                  <a:tcPr marL="9525" marR="9525" marT="9525"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MX" sz="1100" b="1" i="0" u="none" strike="noStrike" dirty="0" smtClean="0">
                          <a:solidFill>
                            <a:srgbClr val="000000"/>
                          </a:solidFill>
                          <a:effectLst/>
                          <a:latin typeface="Century Gothic" panose="020B0502020202020204" pitchFamily="34" charset="0"/>
                        </a:rPr>
                        <a:t>(27%)</a:t>
                      </a:r>
                      <a:endParaRPr lang="es-MX" sz="1100" b="1" i="0" u="none" strike="noStrike" dirty="0">
                        <a:solidFill>
                          <a:srgbClr val="000000"/>
                        </a:solidFill>
                        <a:effectLst/>
                        <a:latin typeface="Century Gothic" panose="020B0502020202020204" pitchFamily="34" charset="0"/>
                      </a:endParaRPr>
                    </a:p>
                  </a:txBody>
                  <a:tcPr marL="9525" marR="9525" marT="9525" marB="0" anchor="b">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3765701255"/>
      </p:ext>
    </p:extLst>
  </p:cSld>
  <p:clrMapOvr>
    <a:masterClrMapping/>
  </p:clrMapOvr>
  <p:timing>
    <p:tnLst>
      <p:par>
        <p:cTn id="1" dur="indefinite" restart="never" nodeType="tmRoot"/>
      </p:par>
    </p:tnLst>
  </p:timing>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n 4"/>
          <p:cNvPicPr>
            <a:picLocks noChangeAspect="1"/>
          </p:cNvPicPr>
          <p:nvPr/>
        </p:nvPicPr>
        <p:blipFill>
          <a:blip r:embed="rId2"/>
          <a:stretch>
            <a:fillRect/>
          </a:stretch>
        </p:blipFill>
        <p:spPr>
          <a:xfrm>
            <a:off x="385200" y="1274400"/>
            <a:ext cx="7232400" cy="5253917"/>
          </a:xfrm>
          <a:prstGeom prst="rect">
            <a:avLst/>
          </a:prstGeom>
        </p:spPr>
      </p:pic>
      <p:sp>
        <p:nvSpPr>
          <p:cNvPr id="2" name="Título 1"/>
          <p:cNvSpPr>
            <a:spLocks noGrp="1"/>
          </p:cNvSpPr>
          <p:nvPr>
            <p:ph type="title"/>
          </p:nvPr>
        </p:nvSpPr>
        <p:spPr/>
        <p:txBody>
          <a:bodyPr/>
          <a:lstStyle/>
          <a:p>
            <a:r>
              <a:rPr lang="es-MX" sz="2000" b="1" dirty="0" err="1" smtClean="0">
                <a:latin typeface="Century Gothic" panose="020B0502020202020204" pitchFamily="34" charset="0"/>
              </a:rPr>
              <a:t>TIR’s</a:t>
            </a:r>
            <a:r>
              <a:rPr lang="es-MX" sz="2000" b="1" dirty="0" smtClean="0">
                <a:latin typeface="Century Gothic" panose="020B0502020202020204" pitchFamily="34" charset="0"/>
              </a:rPr>
              <a:t> del sector de energía: -15.0% </a:t>
            </a:r>
            <a:br>
              <a:rPr lang="es-MX" sz="2000" b="1" dirty="0" smtClean="0">
                <a:latin typeface="Century Gothic" panose="020B0502020202020204" pitchFamily="34" charset="0"/>
              </a:rPr>
            </a:br>
            <a:r>
              <a:rPr lang="es-MX" sz="1600" b="1" dirty="0" smtClean="0">
                <a:latin typeface="Century Gothic" panose="020B0502020202020204" pitchFamily="34" charset="0"/>
              </a:rPr>
              <a:t>(desde fecha de emisión hasta el 31-jul-2017</a:t>
            </a:r>
            <a:r>
              <a:rPr lang="es-MX" sz="1600" b="1" dirty="0">
                <a:latin typeface="Century Gothic" panose="020B0502020202020204" pitchFamily="34" charset="0"/>
              </a:rPr>
              <a:t>)</a:t>
            </a:r>
          </a:p>
        </p:txBody>
      </p:sp>
      <p:sp>
        <p:nvSpPr>
          <p:cNvPr id="4" name="Marcador de número de diapositiva 3"/>
          <p:cNvSpPr>
            <a:spLocks noGrp="1"/>
          </p:cNvSpPr>
          <p:nvPr>
            <p:ph type="sldNum" sz="quarter" idx="12"/>
          </p:nvPr>
        </p:nvSpPr>
        <p:spPr/>
        <p:txBody>
          <a:bodyPr vert="horz" wrap="square" lIns="91440" tIns="45720" rIns="91440" bIns="45720" numCol="1" anchor="ctr" anchorCtr="0" compatLnSpc="1">
            <a:prstTxWarp prst="textNoShape">
              <a:avLst/>
            </a:prstTxWarp>
          </a:bodyPr>
          <a:lstStyle/>
          <a:p>
            <a:fld id="{05E83AA4-A00D-4AA0-8FE8-B93C9F3EC141}" type="slidenum">
              <a:rPr lang="es-ES" altLang="es-MX">
                <a:latin typeface="Century Gothic" panose="020B0502020202020204" pitchFamily="34" charset="0"/>
              </a:rPr>
              <a:pPr/>
              <a:t>138</a:t>
            </a:fld>
            <a:endParaRPr lang="es-ES" altLang="es-MX" dirty="0">
              <a:latin typeface="Century Gothic" panose="020B0502020202020204" pitchFamily="34" charset="0"/>
            </a:endParaRPr>
          </a:p>
        </p:txBody>
      </p:sp>
      <p:sp>
        <p:nvSpPr>
          <p:cNvPr id="7" name="2 Marcador de contenido"/>
          <p:cNvSpPr txBox="1">
            <a:spLocks/>
          </p:cNvSpPr>
          <p:nvPr/>
        </p:nvSpPr>
        <p:spPr>
          <a:xfrm>
            <a:off x="201245" y="6524915"/>
            <a:ext cx="3711356" cy="196560"/>
          </a:xfrm>
          <a:prstGeom prst="rect">
            <a:avLst/>
          </a:prstGeom>
        </p:spPr>
        <p:txBody>
          <a:bodyPr vert="horz" lIns="91440" tIns="45720" rIns="91440" bIns="45720" rtlCol="0">
            <a:noAutofit/>
          </a:bodyPr>
          <a:lstStyle>
            <a:lvl1pPr marL="342900" indent="-342900" algn="l" defTabSz="457200" rtl="0" eaLnBrk="1" latinLnBrk="0" hangingPunct="1">
              <a:spcBef>
                <a:spcPct val="20000"/>
              </a:spcBef>
              <a:buFont typeface="Arial"/>
              <a:buChar char="•"/>
              <a:defRPr sz="2800" b="0" i="0" kern="1200">
                <a:solidFill>
                  <a:schemeClr val="tx1"/>
                </a:solidFill>
                <a:latin typeface="Myriad Pro Light"/>
                <a:ea typeface="+mn-ea"/>
                <a:cs typeface="Myriad Pro Light"/>
              </a:defRPr>
            </a:lvl1pPr>
            <a:lvl2pPr marL="742950" indent="-285750" algn="l" defTabSz="457200" rtl="0" eaLnBrk="1" latinLnBrk="0" hangingPunct="1">
              <a:spcBef>
                <a:spcPct val="20000"/>
              </a:spcBef>
              <a:buFont typeface="Arial"/>
              <a:buChar char="–"/>
              <a:defRPr sz="2400" b="0" i="0" kern="1200">
                <a:solidFill>
                  <a:schemeClr val="tx1"/>
                </a:solidFill>
                <a:latin typeface="Myriad Pro Light"/>
                <a:ea typeface="+mn-ea"/>
                <a:cs typeface="Myriad Pro Light"/>
              </a:defRPr>
            </a:lvl2pPr>
            <a:lvl3pPr marL="1143000" indent="-228600" algn="l" defTabSz="457200" rtl="0" eaLnBrk="1" latinLnBrk="0" hangingPunct="1">
              <a:spcBef>
                <a:spcPct val="20000"/>
              </a:spcBef>
              <a:buFont typeface="Arial"/>
              <a:buChar char="•"/>
              <a:defRPr sz="2000" b="0" i="0" kern="1200">
                <a:solidFill>
                  <a:schemeClr val="tx1"/>
                </a:solidFill>
                <a:latin typeface="Myriad Pro Light"/>
                <a:ea typeface="+mn-ea"/>
                <a:cs typeface="Myriad Pro Light"/>
              </a:defRPr>
            </a:lvl3pPr>
            <a:lvl4pPr marL="1600200" indent="-228600" algn="l" defTabSz="457200" rtl="0" eaLnBrk="1" latinLnBrk="0" hangingPunct="1">
              <a:spcBef>
                <a:spcPct val="20000"/>
              </a:spcBef>
              <a:buFont typeface="Arial"/>
              <a:buChar char="–"/>
              <a:defRPr sz="1800" b="0" i="0" kern="1200">
                <a:solidFill>
                  <a:schemeClr val="tx1"/>
                </a:solidFill>
                <a:latin typeface="Myriad Pro Light"/>
                <a:ea typeface="+mn-ea"/>
                <a:cs typeface="Myriad Pro Light"/>
              </a:defRPr>
            </a:lvl4pPr>
            <a:lvl5pPr marL="2057400" indent="-228600" algn="l" defTabSz="457200" rtl="0" eaLnBrk="1" latinLnBrk="0" hangingPunct="1">
              <a:spcBef>
                <a:spcPct val="20000"/>
              </a:spcBef>
              <a:buFont typeface="Arial"/>
              <a:buChar char="»"/>
              <a:defRPr sz="1800" b="0" i="0" kern="1200">
                <a:solidFill>
                  <a:schemeClr val="tx1"/>
                </a:solidFill>
                <a:latin typeface="Myriad Pro Light"/>
                <a:ea typeface="+mn-ea"/>
                <a:cs typeface="Myriad Pro Light"/>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spcBef>
                <a:spcPts val="0"/>
              </a:spcBef>
              <a:spcAft>
                <a:spcPts val="600"/>
              </a:spcAft>
              <a:buClr>
                <a:srgbClr val="CD0000"/>
              </a:buClr>
              <a:buSzPct val="110000"/>
              <a:buNone/>
            </a:pPr>
            <a:r>
              <a:rPr lang="es-MX" sz="900" dirty="0" smtClean="0">
                <a:latin typeface="Century Gothic" panose="020B0502020202020204" pitchFamily="34" charset="0"/>
              </a:rPr>
              <a:t>Fuente: INFONAVIT con datos de PiP</a:t>
            </a:r>
          </a:p>
        </p:txBody>
      </p:sp>
      <p:sp>
        <p:nvSpPr>
          <p:cNvPr id="10" name="CuadroTexto 9"/>
          <p:cNvSpPr txBox="1"/>
          <p:nvPr/>
        </p:nvSpPr>
        <p:spPr>
          <a:xfrm>
            <a:off x="3515365" y="6473163"/>
            <a:ext cx="1540806" cy="246221"/>
          </a:xfrm>
          <a:prstGeom prst="rect">
            <a:avLst/>
          </a:prstGeom>
          <a:noFill/>
        </p:spPr>
        <p:txBody>
          <a:bodyPr wrap="none" rtlCol="0">
            <a:spAutoFit/>
          </a:bodyPr>
          <a:lstStyle/>
          <a:p>
            <a:r>
              <a:rPr lang="es-MX" sz="1000" b="1" dirty="0" smtClean="0">
                <a:latin typeface="Century Gothic" panose="020B0502020202020204" pitchFamily="34" charset="0"/>
              </a:rPr>
              <a:t>Fecha de colocación</a:t>
            </a:r>
            <a:endParaRPr lang="es-MX" sz="1000" b="1" dirty="0">
              <a:latin typeface="Century Gothic" panose="020B0502020202020204" pitchFamily="34" charset="0"/>
            </a:endParaRPr>
          </a:p>
        </p:txBody>
      </p:sp>
      <p:graphicFrame>
        <p:nvGraphicFramePr>
          <p:cNvPr id="3" name="Tabla 2"/>
          <p:cNvGraphicFramePr>
            <a:graphicFrameLocks noGrp="1"/>
          </p:cNvGraphicFramePr>
          <p:nvPr>
            <p:extLst/>
          </p:nvPr>
        </p:nvGraphicFramePr>
        <p:xfrm>
          <a:off x="4465177" y="4733840"/>
          <a:ext cx="2895600" cy="762000"/>
        </p:xfrm>
        <a:graphic>
          <a:graphicData uri="http://schemas.openxmlformats.org/drawingml/2006/table">
            <a:tbl>
              <a:tblPr/>
              <a:tblGrid>
                <a:gridCol w="1730996"/>
                <a:gridCol w="582302"/>
                <a:gridCol w="582302"/>
              </a:tblGrid>
              <a:tr h="190500">
                <a:tc>
                  <a:txBody>
                    <a:bodyPr/>
                    <a:lstStyle/>
                    <a:p>
                      <a:pPr algn="l" fontAlgn="b"/>
                      <a:r>
                        <a:rPr lang="es-MX" sz="1100" b="1" i="0" u="none" strike="noStrike" dirty="0">
                          <a:solidFill>
                            <a:srgbClr val="FFFFFF"/>
                          </a:solidFill>
                          <a:effectLst/>
                          <a:latin typeface="Century Gothic" panose="020B0502020202020204" pitchFamily="34" charset="0"/>
                        </a:rPr>
                        <a:t>TIR</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00000"/>
                    </a:solidFill>
                  </a:tcPr>
                </a:tc>
                <a:tc gridSpan="2">
                  <a:txBody>
                    <a:bodyPr/>
                    <a:lstStyle/>
                    <a:p>
                      <a:pPr algn="ctr" fontAlgn="b"/>
                      <a:r>
                        <a:rPr lang="es-MX" sz="1100" b="1" i="0" u="none" strike="noStrike" dirty="0">
                          <a:solidFill>
                            <a:srgbClr val="000000"/>
                          </a:solidFill>
                          <a:effectLst/>
                          <a:latin typeface="Century Gothic" panose="020B0502020202020204" pitchFamily="34" charset="0"/>
                        </a:rPr>
                        <a:t>-</a:t>
                      </a:r>
                      <a:r>
                        <a:rPr lang="es-MX" sz="1100" b="1" i="0" u="none" strike="noStrike" dirty="0" smtClean="0">
                          <a:solidFill>
                            <a:srgbClr val="000000"/>
                          </a:solidFill>
                          <a:effectLst/>
                          <a:latin typeface="Century Gothic" panose="020B0502020202020204" pitchFamily="34" charset="0"/>
                        </a:rPr>
                        <a:t>15.0%</a:t>
                      </a:r>
                      <a:endParaRPr lang="es-MX" sz="1100" b="1" i="0" u="none" strike="noStrike" dirty="0">
                        <a:solidFill>
                          <a:srgbClr val="000000"/>
                        </a:solidFill>
                        <a:effectLst/>
                        <a:latin typeface="Century Gothic" panose="020B0502020202020204" pitchFamily="34" charset="0"/>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s-MX"/>
                    </a:p>
                  </a:txBody>
                  <a:tcPr/>
                </a:tc>
              </a:tr>
              <a:tr h="190500">
                <a:tc>
                  <a:txBody>
                    <a:bodyPr/>
                    <a:lstStyle/>
                    <a:p>
                      <a:pPr algn="l" fontAlgn="b"/>
                      <a:r>
                        <a:rPr lang="es-MX" sz="1100" b="1" i="0" u="none" strike="noStrike">
                          <a:solidFill>
                            <a:srgbClr val="FFFFFF"/>
                          </a:solidFill>
                          <a:effectLst/>
                          <a:latin typeface="Century Gothic" panose="020B0502020202020204" pitchFamily="34" charset="0"/>
                        </a:rPr>
                        <a:t>Total de CKD's</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00000"/>
                    </a:solidFill>
                  </a:tcPr>
                </a:tc>
                <a:tc gridSpan="2">
                  <a:txBody>
                    <a:bodyPr/>
                    <a:lstStyle/>
                    <a:p>
                      <a:pPr algn="ctr" fontAlgn="b"/>
                      <a:r>
                        <a:rPr lang="es-MX" sz="1100" b="1" i="0" u="none" strike="noStrike" dirty="0">
                          <a:solidFill>
                            <a:srgbClr val="000000"/>
                          </a:solidFill>
                          <a:effectLst/>
                          <a:latin typeface="Century Gothic" panose="020B0502020202020204" pitchFamily="34" charset="0"/>
                        </a:rPr>
                        <a:t>9</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s-MX"/>
                    </a:p>
                  </a:txBody>
                  <a:tcPr/>
                </a:tc>
              </a:tr>
              <a:tr h="190500">
                <a:tc>
                  <a:txBody>
                    <a:bodyPr/>
                    <a:lstStyle/>
                    <a:p>
                      <a:pPr algn="l" fontAlgn="b"/>
                      <a:r>
                        <a:rPr lang="es-MX" sz="1100" b="1" i="0" u="none" strike="noStrike">
                          <a:solidFill>
                            <a:srgbClr val="FFFFFF"/>
                          </a:solidFill>
                          <a:effectLst/>
                          <a:latin typeface="Century Gothic" panose="020B0502020202020204" pitchFamily="34" charset="0"/>
                        </a:rPr>
                        <a:t>TIR negativa</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00000"/>
                    </a:solidFill>
                  </a:tcPr>
                </a:tc>
                <a:tc>
                  <a:txBody>
                    <a:bodyPr/>
                    <a:lstStyle/>
                    <a:p>
                      <a:pPr algn="ctr" fontAlgn="b"/>
                      <a:r>
                        <a:rPr lang="es-MX" sz="1100" b="1" i="0" u="none" strike="noStrike" dirty="0">
                          <a:solidFill>
                            <a:srgbClr val="000000"/>
                          </a:solidFill>
                          <a:effectLst/>
                          <a:latin typeface="Century Gothic" panose="020B0502020202020204" pitchFamily="34" charset="0"/>
                        </a:rPr>
                        <a:t>8</a:t>
                      </a:r>
                    </a:p>
                  </a:txBody>
                  <a:tcPr marL="9525" marR="9525" marT="9525"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MX" sz="1100" b="1" i="0" u="none" strike="noStrike" dirty="0" smtClean="0">
                          <a:solidFill>
                            <a:srgbClr val="000000"/>
                          </a:solidFill>
                          <a:effectLst/>
                          <a:latin typeface="Century Gothic" panose="020B0502020202020204" pitchFamily="34" charset="0"/>
                        </a:rPr>
                        <a:t>(89%)</a:t>
                      </a:r>
                      <a:endParaRPr lang="es-MX" sz="1100" b="1" i="0" u="none" strike="noStrike" dirty="0">
                        <a:solidFill>
                          <a:srgbClr val="000000"/>
                        </a:solidFill>
                        <a:effectLst/>
                        <a:latin typeface="Century Gothic" panose="020B0502020202020204" pitchFamily="34" charset="0"/>
                      </a:endParaRPr>
                    </a:p>
                  </a:txBody>
                  <a:tcPr marL="9525" marR="9525" marT="9525" marB="0" anchor="b">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0500">
                <a:tc>
                  <a:txBody>
                    <a:bodyPr/>
                    <a:lstStyle/>
                    <a:p>
                      <a:pPr algn="l" fontAlgn="b"/>
                      <a:r>
                        <a:rPr lang="es-MX" sz="1100" b="1" i="0" u="none" strike="noStrike">
                          <a:solidFill>
                            <a:srgbClr val="FFFFFF"/>
                          </a:solidFill>
                          <a:effectLst/>
                          <a:latin typeface="Century Gothic" panose="020B0502020202020204" pitchFamily="34" charset="0"/>
                        </a:rPr>
                        <a:t>TIR arriba del promedio</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00000"/>
                    </a:solidFill>
                  </a:tcPr>
                </a:tc>
                <a:tc>
                  <a:txBody>
                    <a:bodyPr/>
                    <a:lstStyle/>
                    <a:p>
                      <a:pPr algn="ctr" fontAlgn="b"/>
                      <a:r>
                        <a:rPr lang="es-MX" sz="1100" b="1" i="0" u="none" strike="noStrike" dirty="0">
                          <a:solidFill>
                            <a:srgbClr val="000000"/>
                          </a:solidFill>
                          <a:effectLst/>
                          <a:latin typeface="Century Gothic" panose="020B0502020202020204" pitchFamily="34" charset="0"/>
                        </a:rPr>
                        <a:t>8</a:t>
                      </a:r>
                    </a:p>
                  </a:txBody>
                  <a:tcPr marL="9525" marR="9525" marT="9525"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MX" sz="1100" b="1" i="0" u="none" strike="noStrike" dirty="0">
                          <a:solidFill>
                            <a:srgbClr val="000000"/>
                          </a:solidFill>
                          <a:effectLst/>
                          <a:latin typeface="Century Gothic" panose="020B0502020202020204" pitchFamily="34" charset="0"/>
                        </a:rPr>
                        <a:t>(</a:t>
                      </a:r>
                      <a:r>
                        <a:rPr lang="es-MX" sz="1100" b="1" i="0" u="none" strike="noStrike" dirty="0" smtClean="0">
                          <a:solidFill>
                            <a:srgbClr val="000000"/>
                          </a:solidFill>
                          <a:effectLst/>
                          <a:latin typeface="Century Gothic" panose="020B0502020202020204" pitchFamily="34" charset="0"/>
                        </a:rPr>
                        <a:t>89%)</a:t>
                      </a:r>
                      <a:endParaRPr lang="es-MX" sz="1100" b="1" i="0" u="none" strike="noStrike" dirty="0">
                        <a:solidFill>
                          <a:srgbClr val="000000"/>
                        </a:solidFill>
                        <a:effectLst/>
                        <a:latin typeface="Century Gothic" panose="020B0502020202020204" pitchFamily="34" charset="0"/>
                      </a:endParaRPr>
                    </a:p>
                  </a:txBody>
                  <a:tcPr marL="9525" marR="9525" marT="9525" marB="0" anchor="b">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3162650056"/>
      </p:ext>
    </p:extLst>
  </p:cSld>
  <p:clrMapOvr>
    <a:masterClrMapping/>
  </p:clrMapOvr>
  <p:timing>
    <p:tnLst>
      <p:par>
        <p:cTn id="1" dur="indefinite" restart="never" nodeType="tmRoot"/>
      </p:par>
    </p:tnLst>
  </p:timing>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 Título"/>
          <p:cNvSpPr txBox="1">
            <a:spLocks/>
          </p:cNvSpPr>
          <p:nvPr/>
        </p:nvSpPr>
        <p:spPr bwMode="auto">
          <a:xfrm>
            <a:off x="232470" y="112294"/>
            <a:ext cx="7519458" cy="5689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ctr" anchorCtr="0" compatLnSpc="1">
            <a:prstTxWarp prst="textNoShape">
              <a:avLst/>
            </a:prstTxWarp>
            <a:noAutofit/>
          </a:bodyPr>
          <a:lstStyle>
            <a:lvl1pPr algn="l" defTabSz="457200" rtl="0" fontAlgn="base">
              <a:spcBef>
                <a:spcPct val="0"/>
              </a:spcBef>
              <a:spcAft>
                <a:spcPct val="0"/>
              </a:spcAft>
              <a:defRPr sz="3200" kern="1200">
                <a:solidFill>
                  <a:srgbClr val="CD0000"/>
                </a:solidFill>
                <a:latin typeface="Myriad Pro"/>
                <a:ea typeface="Myriad Pro"/>
                <a:cs typeface="Myriad Pro"/>
              </a:defRPr>
            </a:lvl1pPr>
            <a:lvl2pPr algn="l" defTabSz="457200" rtl="0" fontAlgn="base">
              <a:spcBef>
                <a:spcPct val="0"/>
              </a:spcBef>
              <a:spcAft>
                <a:spcPct val="0"/>
              </a:spcAft>
              <a:defRPr sz="3200">
                <a:solidFill>
                  <a:srgbClr val="CD0000"/>
                </a:solidFill>
                <a:latin typeface="Myriad Pro"/>
                <a:ea typeface="Myriad Pro"/>
                <a:cs typeface="Myriad Pro"/>
              </a:defRPr>
            </a:lvl2pPr>
            <a:lvl3pPr algn="l" defTabSz="457200" rtl="0" fontAlgn="base">
              <a:spcBef>
                <a:spcPct val="0"/>
              </a:spcBef>
              <a:spcAft>
                <a:spcPct val="0"/>
              </a:spcAft>
              <a:defRPr sz="3200">
                <a:solidFill>
                  <a:srgbClr val="CD0000"/>
                </a:solidFill>
                <a:latin typeface="Myriad Pro"/>
                <a:ea typeface="Myriad Pro"/>
                <a:cs typeface="Myriad Pro"/>
              </a:defRPr>
            </a:lvl3pPr>
            <a:lvl4pPr algn="l" defTabSz="457200" rtl="0" fontAlgn="base">
              <a:spcBef>
                <a:spcPct val="0"/>
              </a:spcBef>
              <a:spcAft>
                <a:spcPct val="0"/>
              </a:spcAft>
              <a:defRPr sz="3200">
                <a:solidFill>
                  <a:srgbClr val="CD0000"/>
                </a:solidFill>
                <a:latin typeface="Myriad Pro"/>
                <a:ea typeface="Myriad Pro"/>
                <a:cs typeface="Myriad Pro"/>
              </a:defRPr>
            </a:lvl4pPr>
            <a:lvl5pPr algn="l" defTabSz="457200" rtl="0" fontAlgn="base">
              <a:spcBef>
                <a:spcPct val="0"/>
              </a:spcBef>
              <a:spcAft>
                <a:spcPct val="0"/>
              </a:spcAft>
              <a:defRPr sz="3200">
                <a:solidFill>
                  <a:srgbClr val="CD0000"/>
                </a:solidFill>
                <a:latin typeface="Myriad Pro"/>
                <a:ea typeface="Myriad Pro"/>
                <a:cs typeface="Myriad Pro"/>
              </a:defRPr>
            </a:lvl5pPr>
            <a:lvl6pPr marL="457200" algn="l" defTabSz="457200" rtl="0" fontAlgn="base">
              <a:spcBef>
                <a:spcPct val="0"/>
              </a:spcBef>
              <a:spcAft>
                <a:spcPct val="0"/>
              </a:spcAft>
              <a:defRPr sz="3200">
                <a:solidFill>
                  <a:srgbClr val="CD0000"/>
                </a:solidFill>
                <a:latin typeface="Myriad Pro"/>
                <a:ea typeface="Myriad Pro"/>
                <a:cs typeface="Myriad Pro"/>
              </a:defRPr>
            </a:lvl6pPr>
            <a:lvl7pPr marL="914400" algn="l" defTabSz="457200" rtl="0" fontAlgn="base">
              <a:spcBef>
                <a:spcPct val="0"/>
              </a:spcBef>
              <a:spcAft>
                <a:spcPct val="0"/>
              </a:spcAft>
              <a:defRPr sz="3200">
                <a:solidFill>
                  <a:srgbClr val="CD0000"/>
                </a:solidFill>
                <a:latin typeface="Myriad Pro"/>
                <a:ea typeface="Myriad Pro"/>
                <a:cs typeface="Myriad Pro"/>
              </a:defRPr>
            </a:lvl7pPr>
            <a:lvl8pPr marL="1371600" algn="l" defTabSz="457200" rtl="0" fontAlgn="base">
              <a:spcBef>
                <a:spcPct val="0"/>
              </a:spcBef>
              <a:spcAft>
                <a:spcPct val="0"/>
              </a:spcAft>
              <a:defRPr sz="3200">
                <a:solidFill>
                  <a:srgbClr val="CD0000"/>
                </a:solidFill>
                <a:latin typeface="Myriad Pro"/>
                <a:ea typeface="Myriad Pro"/>
                <a:cs typeface="Myriad Pro"/>
              </a:defRPr>
            </a:lvl8pPr>
            <a:lvl9pPr marL="1828800" algn="l" defTabSz="457200" rtl="0" fontAlgn="base">
              <a:spcBef>
                <a:spcPct val="0"/>
              </a:spcBef>
              <a:spcAft>
                <a:spcPct val="0"/>
              </a:spcAft>
              <a:defRPr sz="3200">
                <a:solidFill>
                  <a:srgbClr val="CD0000"/>
                </a:solidFill>
                <a:latin typeface="Myriad Pro"/>
                <a:ea typeface="Myriad Pro"/>
                <a:cs typeface="Myriad Pro"/>
              </a:defRPr>
            </a:lvl9pPr>
          </a:lstStyle>
          <a:p>
            <a:pPr eaLnBrk="1" hangingPunct="1"/>
            <a:r>
              <a:rPr lang="es-MX" sz="2000" b="1" dirty="0" smtClean="0">
                <a:latin typeface="Century Gothic" panose="020B0502020202020204" pitchFamily="34" charset="0"/>
              </a:rPr>
              <a:t>Descripción </a:t>
            </a:r>
            <a:r>
              <a:rPr lang="es-MX" sz="2000" b="1" dirty="0">
                <a:latin typeface="Century Gothic" panose="020B0502020202020204" pitchFamily="34" charset="0"/>
              </a:rPr>
              <a:t>de cada CKD</a:t>
            </a:r>
          </a:p>
        </p:txBody>
      </p:sp>
      <p:sp>
        <p:nvSpPr>
          <p:cNvPr id="2" name="1 Marcador de número de diapositiva"/>
          <p:cNvSpPr>
            <a:spLocks noGrp="1"/>
          </p:cNvSpPr>
          <p:nvPr>
            <p:ph type="sldNum" sz="quarter" idx="12"/>
          </p:nvPr>
        </p:nvSpPr>
        <p:spPr>
          <a:xfrm>
            <a:off x="8338074" y="6356350"/>
            <a:ext cx="533818" cy="365125"/>
          </a:xfrm>
        </p:spPr>
        <p:txBody>
          <a:bodyPr vert="horz" wrap="square" lIns="91440" tIns="45720" rIns="91440" bIns="45720" numCol="1" anchor="ctr" anchorCtr="0" compatLnSpc="1">
            <a:prstTxWarp prst="textNoShape">
              <a:avLst/>
            </a:prstTxWarp>
          </a:bodyPr>
          <a:lstStyle/>
          <a:p>
            <a:pPr algn="ctr"/>
            <a:fld id="{05E83AA4-A00D-4AA0-8FE8-B93C9F3EC141}" type="slidenum">
              <a:rPr lang="es-ES" altLang="es-MX">
                <a:latin typeface="Century Gothic" panose="020B0502020202020204" pitchFamily="34" charset="0"/>
              </a:rPr>
              <a:pPr algn="ctr"/>
              <a:t>139</a:t>
            </a:fld>
            <a:endParaRPr lang="es-ES" altLang="es-MX" dirty="0">
              <a:latin typeface="Century Gothic" panose="020B0502020202020204" pitchFamily="34" charset="0"/>
            </a:endParaRPr>
          </a:p>
        </p:txBody>
      </p:sp>
      <p:pic>
        <p:nvPicPr>
          <p:cNvPr id="12" name="Imagen 11"/>
          <p:cNvPicPr>
            <a:picLocks noChangeAspect="1"/>
          </p:cNvPicPr>
          <p:nvPr/>
        </p:nvPicPr>
        <p:blipFill>
          <a:blip r:embed="rId2"/>
          <a:stretch>
            <a:fillRect/>
          </a:stretch>
        </p:blipFill>
        <p:spPr>
          <a:xfrm>
            <a:off x="232470" y="1321476"/>
            <a:ext cx="7920000" cy="5370131"/>
          </a:xfrm>
          <a:prstGeom prst="rect">
            <a:avLst/>
          </a:prstGeom>
        </p:spPr>
      </p:pic>
    </p:spTree>
    <p:extLst>
      <p:ext uri="{BB962C8B-B14F-4D97-AF65-F5344CB8AC3E}">
        <p14:creationId xmlns:p14="http://schemas.microsoft.com/office/powerpoint/2010/main" val="821495399"/>
      </p:ext>
    </p:extLst>
  </p:cSld>
  <p:clrMapOvr>
    <a:masterClrMapping/>
  </p:clrMapOvr>
  <p:timing>
    <p:tnLst>
      <p:par>
        <p:cTn id="1" dur="indefinite" restart="never" nodeType="tmRoot"/>
      </p:par>
    </p:tnLst>
  </p:timing>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 Título"/>
          <p:cNvSpPr txBox="1">
            <a:spLocks/>
          </p:cNvSpPr>
          <p:nvPr/>
        </p:nvSpPr>
        <p:spPr bwMode="auto">
          <a:xfrm>
            <a:off x="232470" y="112294"/>
            <a:ext cx="7519458" cy="5689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ctr" anchorCtr="0" compatLnSpc="1">
            <a:prstTxWarp prst="textNoShape">
              <a:avLst/>
            </a:prstTxWarp>
            <a:noAutofit/>
          </a:bodyPr>
          <a:lstStyle>
            <a:lvl1pPr algn="l" defTabSz="457200" rtl="0" fontAlgn="base">
              <a:spcBef>
                <a:spcPct val="0"/>
              </a:spcBef>
              <a:spcAft>
                <a:spcPct val="0"/>
              </a:spcAft>
              <a:defRPr sz="3200" kern="1200">
                <a:solidFill>
                  <a:srgbClr val="CD0000"/>
                </a:solidFill>
                <a:latin typeface="Myriad Pro"/>
                <a:ea typeface="Myriad Pro"/>
                <a:cs typeface="Myriad Pro"/>
              </a:defRPr>
            </a:lvl1pPr>
            <a:lvl2pPr algn="l" defTabSz="457200" rtl="0" fontAlgn="base">
              <a:spcBef>
                <a:spcPct val="0"/>
              </a:spcBef>
              <a:spcAft>
                <a:spcPct val="0"/>
              </a:spcAft>
              <a:defRPr sz="3200">
                <a:solidFill>
                  <a:srgbClr val="CD0000"/>
                </a:solidFill>
                <a:latin typeface="Myriad Pro"/>
                <a:ea typeface="Myriad Pro"/>
                <a:cs typeface="Myriad Pro"/>
              </a:defRPr>
            </a:lvl2pPr>
            <a:lvl3pPr algn="l" defTabSz="457200" rtl="0" fontAlgn="base">
              <a:spcBef>
                <a:spcPct val="0"/>
              </a:spcBef>
              <a:spcAft>
                <a:spcPct val="0"/>
              </a:spcAft>
              <a:defRPr sz="3200">
                <a:solidFill>
                  <a:srgbClr val="CD0000"/>
                </a:solidFill>
                <a:latin typeface="Myriad Pro"/>
                <a:ea typeface="Myriad Pro"/>
                <a:cs typeface="Myriad Pro"/>
              </a:defRPr>
            </a:lvl3pPr>
            <a:lvl4pPr algn="l" defTabSz="457200" rtl="0" fontAlgn="base">
              <a:spcBef>
                <a:spcPct val="0"/>
              </a:spcBef>
              <a:spcAft>
                <a:spcPct val="0"/>
              </a:spcAft>
              <a:defRPr sz="3200">
                <a:solidFill>
                  <a:srgbClr val="CD0000"/>
                </a:solidFill>
                <a:latin typeface="Myriad Pro"/>
                <a:ea typeface="Myriad Pro"/>
                <a:cs typeface="Myriad Pro"/>
              </a:defRPr>
            </a:lvl4pPr>
            <a:lvl5pPr algn="l" defTabSz="457200" rtl="0" fontAlgn="base">
              <a:spcBef>
                <a:spcPct val="0"/>
              </a:spcBef>
              <a:spcAft>
                <a:spcPct val="0"/>
              </a:spcAft>
              <a:defRPr sz="3200">
                <a:solidFill>
                  <a:srgbClr val="CD0000"/>
                </a:solidFill>
                <a:latin typeface="Myriad Pro"/>
                <a:ea typeface="Myriad Pro"/>
                <a:cs typeface="Myriad Pro"/>
              </a:defRPr>
            </a:lvl5pPr>
            <a:lvl6pPr marL="457200" algn="l" defTabSz="457200" rtl="0" fontAlgn="base">
              <a:spcBef>
                <a:spcPct val="0"/>
              </a:spcBef>
              <a:spcAft>
                <a:spcPct val="0"/>
              </a:spcAft>
              <a:defRPr sz="3200">
                <a:solidFill>
                  <a:srgbClr val="CD0000"/>
                </a:solidFill>
                <a:latin typeface="Myriad Pro"/>
                <a:ea typeface="Myriad Pro"/>
                <a:cs typeface="Myriad Pro"/>
              </a:defRPr>
            </a:lvl6pPr>
            <a:lvl7pPr marL="914400" algn="l" defTabSz="457200" rtl="0" fontAlgn="base">
              <a:spcBef>
                <a:spcPct val="0"/>
              </a:spcBef>
              <a:spcAft>
                <a:spcPct val="0"/>
              </a:spcAft>
              <a:defRPr sz="3200">
                <a:solidFill>
                  <a:srgbClr val="CD0000"/>
                </a:solidFill>
                <a:latin typeface="Myriad Pro"/>
                <a:ea typeface="Myriad Pro"/>
                <a:cs typeface="Myriad Pro"/>
              </a:defRPr>
            </a:lvl7pPr>
            <a:lvl8pPr marL="1371600" algn="l" defTabSz="457200" rtl="0" fontAlgn="base">
              <a:spcBef>
                <a:spcPct val="0"/>
              </a:spcBef>
              <a:spcAft>
                <a:spcPct val="0"/>
              </a:spcAft>
              <a:defRPr sz="3200">
                <a:solidFill>
                  <a:srgbClr val="CD0000"/>
                </a:solidFill>
                <a:latin typeface="Myriad Pro"/>
                <a:ea typeface="Myriad Pro"/>
                <a:cs typeface="Myriad Pro"/>
              </a:defRPr>
            </a:lvl8pPr>
            <a:lvl9pPr marL="1828800" algn="l" defTabSz="457200" rtl="0" fontAlgn="base">
              <a:spcBef>
                <a:spcPct val="0"/>
              </a:spcBef>
              <a:spcAft>
                <a:spcPct val="0"/>
              </a:spcAft>
              <a:defRPr sz="3200">
                <a:solidFill>
                  <a:srgbClr val="CD0000"/>
                </a:solidFill>
                <a:latin typeface="Myriad Pro"/>
                <a:ea typeface="Myriad Pro"/>
                <a:cs typeface="Myriad Pro"/>
              </a:defRPr>
            </a:lvl9pPr>
          </a:lstStyle>
          <a:p>
            <a:pPr eaLnBrk="1" hangingPunct="1"/>
            <a:r>
              <a:rPr lang="es-MX" sz="2000" b="1" dirty="0" smtClean="0">
                <a:latin typeface="Century Gothic" panose="020B0502020202020204" pitchFamily="34" charset="0"/>
              </a:rPr>
              <a:t>Descripción </a:t>
            </a:r>
            <a:r>
              <a:rPr lang="es-MX" sz="2000" b="1" dirty="0">
                <a:latin typeface="Century Gothic" panose="020B0502020202020204" pitchFamily="34" charset="0"/>
              </a:rPr>
              <a:t>de cada CKD</a:t>
            </a:r>
          </a:p>
        </p:txBody>
      </p:sp>
      <p:sp>
        <p:nvSpPr>
          <p:cNvPr id="2" name="1 Marcador de número de diapositiva"/>
          <p:cNvSpPr>
            <a:spLocks noGrp="1"/>
          </p:cNvSpPr>
          <p:nvPr>
            <p:ph type="sldNum" sz="quarter" idx="12"/>
          </p:nvPr>
        </p:nvSpPr>
        <p:spPr>
          <a:xfrm>
            <a:off x="8338074" y="6356350"/>
            <a:ext cx="533818" cy="365125"/>
          </a:xfrm>
        </p:spPr>
        <p:txBody>
          <a:bodyPr vert="horz" wrap="square" lIns="91440" tIns="45720" rIns="91440" bIns="45720" numCol="1" anchor="ctr" anchorCtr="0" compatLnSpc="1">
            <a:prstTxWarp prst="textNoShape">
              <a:avLst/>
            </a:prstTxWarp>
          </a:bodyPr>
          <a:lstStyle/>
          <a:p>
            <a:pPr algn="ctr"/>
            <a:fld id="{05E83AA4-A00D-4AA0-8FE8-B93C9F3EC141}" type="slidenum">
              <a:rPr lang="es-ES" altLang="es-MX">
                <a:latin typeface="Century Gothic" panose="020B0502020202020204" pitchFamily="34" charset="0"/>
              </a:rPr>
              <a:pPr algn="ctr"/>
              <a:t>140</a:t>
            </a:fld>
            <a:endParaRPr lang="es-ES" altLang="es-MX" dirty="0">
              <a:latin typeface="Century Gothic" panose="020B0502020202020204" pitchFamily="34" charset="0"/>
            </a:endParaRPr>
          </a:p>
        </p:txBody>
      </p:sp>
      <p:pic>
        <p:nvPicPr>
          <p:cNvPr id="4" name="Imagen 3"/>
          <p:cNvPicPr>
            <a:picLocks noChangeAspect="1"/>
          </p:cNvPicPr>
          <p:nvPr/>
        </p:nvPicPr>
        <p:blipFill>
          <a:blip r:embed="rId2"/>
          <a:stretch>
            <a:fillRect/>
          </a:stretch>
        </p:blipFill>
        <p:spPr>
          <a:xfrm>
            <a:off x="232470" y="1351344"/>
            <a:ext cx="7920000" cy="5370131"/>
          </a:xfrm>
          <a:prstGeom prst="rect">
            <a:avLst/>
          </a:prstGeom>
        </p:spPr>
      </p:pic>
    </p:spTree>
    <p:extLst>
      <p:ext uri="{BB962C8B-B14F-4D97-AF65-F5344CB8AC3E}">
        <p14:creationId xmlns:p14="http://schemas.microsoft.com/office/powerpoint/2010/main" val="113769943"/>
      </p:ext>
    </p:extLst>
  </p:cSld>
  <p:clrMapOvr>
    <a:masterClrMapping/>
  </p:clrMapOvr>
  <p:timing>
    <p:tnLst>
      <p:par>
        <p:cTn id="1" dur="indefinite" restart="never" nodeType="tmRoot"/>
      </p:par>
    </p:tnLst>
  </p:timing>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 Título"/>
          <p:cNvSpPr txBox="1">
            <a:spLocks/>
          </p:cNvSpPr>
          <p:nvPr/>
        </p:nvSpPr>
        <p:spPr bwMode="auto">
          <a:xfrm>
            <a:off x="232470" y="112294"/>
            <a:ext cx="7519458" cy="5689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ctr" anchorCtr="0" compatLnSpc="1">
            <a:prstTxWarp prst="textNoShape">
              <a:avLst/>
            </a:prstTxWarp>
            <a:noAutofit/>
          </a:bodyPr>
          <a:lstStyle>
            <a:lvl1pPr algn="l" defTabSz="457200" rtl="0" fontAlgn="base">
              <a:spcBef>
                <a:spcPct val="0"/>
              </a:spcBef>
              <a:spcAft>
                <a:spcPct val="0"/>
              </a:spcAft>
              <a:defRPr sz="3200" kern="1200">
                <a:solidFill>
                  <a:srgbClr val="CD0000"/>
                </a:solidFill>
                <a:latin typeface="Myriad Pro"/>
                <a:ea typeface="Myriad Pro"/>
                <a:cs typeface="Myriad Pro"/>
              </a:defRPr>
            </a:lvl1pPr>
            <a:lvl2pPr algn="l" defTabSz="457200" rtl="0" fontAlgn="base">
              <a:spcBef>
                <a:spcPct val="0"/>
              </a:spcBef>
              <a:spcAft>
                <a:spcPct val="0"/>
              </a:spcAft>
              <a:defRPr sz="3200">
                <a:solidFill>
                  <a:srgbClr val="CD0000"/>
                </a:solidFill>
                <a:latin typeface="Myriad Pro"/>
                <a:ea typeface="Myriad Pro"/>
                <a:cs typeface="Myriad Pro"/>
              </a:defRPr>
            </a:lvl2pPr>
            <a:lvl3pPr algn="l" defTabSz="457200" rtl="0" fontAlgn="base">
              <a:spcBef>
                <a:spcPct val="0"/>
              </a:spcBef>
              <a:spcAft>
                <a:spcPct val="0"/>
              </a:spcAft>
              <a:defRPr sz="3200">
                <a:solidFill>
                  <a:srgbClr val="CD0000"/>
                </a:solidFill>
                <a:latin typeface="Myriad Pro"/>
                <a:ea typeface="Myriad Pro"/>
                <a:cs typeface="Myriad Pro"/>
              </a:defRPr>
            </a:lvl3pPr>
            <a:lvl4pPr algn="l" defTabSz="457200" rtl="0" fontAlgn="base">
              <a:spcBef>
                <a:spcPct val="0"/>
              </a:spcBef>
              <a:spcAft>
                <a:spcPct val="0"/>
              </a:spcAft>
              <a:defRPr sz="3200">
                <a:solidFill>
                  <a:srgbClr val="CD0000"/>
                </a:solidFill>
                <a:latin typeface="Myriad Pro"/>
                <a:ea typeface="Myriad Pro"/>
                <a:cs typeface="Myriad Pro"/>
              </a:defRPr>
            </a:lvl4pPr>
            <a:lvl5pPr algn="l" defTabSz="457200" rtl="0" fontAlgn="base">
              <a:spcBef>
                <a:spcPct val="0"/>
              </a:spcBef>
              <a:spcAft>
                <a:spcPct val="0"/>
              </a:spcAft>
              <a:defRPr sz="3200">
                <a:solidFill>
                  <a:srgbClr val="CD0000"/>
                </a:solidFill>
                <a:latin typeface="Myriad Pro"/>
                <a:ea typeface="Myriad Pro"/>
                <a:cs typeface="Myriad Pro"/>
              </a:defRPr>
            </a:lvl5pPr>
            <a:lvl6pPr marL="457200" algn="l" defTabSz="457200" rtl="0" fontAlgn="base">
              <a:spcBef>
                <a:spcPct val="0"/>
              </a:spcBef>
              <a:spcAft>
                <a:spcPct val="0"/>
              </a:spcAft>
              <a:defRPr sz="3200">
                <a:solidFill>
                  <a:srgbClr val="CD0000"/>
                </a:solidFill>
                <a:latin typeface="Myriad Pro"/>
                <a:ea typeface="Myriad Pro"/>
                <a:cs typeface="Myriad Pro"/>
              </a:defRPr>
            </a:lvl6pPr>
            <a:lvl7pPr marL="914400" algn="l" defTabSz="457200" rtl="0" fontAlgn="base">
              <a:spcBef>
                <a:spcPct val="0"/>
              </a:spcBef>
              <a:spcAft>
                <a:spcPct val="0"/>
              </a:spcAft>
              <a:defRPr sz="3200">
                <a:solidFill>
                  <a:srgbClr val="CD0000"/>
                </a:solidFill>
                <a:latin typeface="Myriad Pro"/>
                <a:ea typeface="Myriad Pro"/>
                <a:cs typeface="Myriad Pro"/>
              </a:defRPr>
            </a:lvl7pPr>
            <a:lvl8pPr marL="1371600" algn="l" defTabSz="457200" rtl="0" fontAlgn="base">
              <a:spcBef>
                <a:spcPct val="0"/>
              </a:spcBef>
              <a:spcAft>
                <a:spcPct val="0"/>
              </a:spcAft>
              <a:defRPr sz="3200">
                <a:solidFill>
                  <a:srgbClr val="CD0000"/>
                </a:solidFill>
                <a:latin typeface="Myriad Pro"/>
                <a:ea typeface="Myriad Pro"/>
                <a:cs typeface="Myriad Pro"/>
              </a:defRPr>
            </a:lvl8pPr>
            <a:lvl9pPr marL="1828800" algn="l" defTabSz="457200" rtl="0" fontAlgn="base">
              <a:spcBef>
                <a:spcPct val="0"/>
              </a:spcBef>
              <a:spcAft>
                <a:spcPct val="0"/>
              </a:spcAft>
              <a:defRPr sz="3200">
                <a:solidFill>
                  <a:srgbClr val="CD0000"/>
                </a:solidFill>
                <a:latin typeface="Myriad Pro"/>
                <a:ea typeface="Myriad Pro"/>
                <a:cs typeface="Myriad Pro"/>
              </a:defRPr>
            </a:lvl9pPr>
          </a:lstStyle>
          <a:p>
            <a:pPr eaLnBrk="1" hangingPunct="1"/>
            <a:r>
              <a:rPr lang="es-MX" sz="2000" b="1" dirty="0" smtClean="0">
                <a:latin typeface="Century Gothic" panose="020B0502020202020204" pitchFamily="34" charset="0"/>
              </a:rPr>
              <a:t>Descripción </a:t>
            </a:r>
            <a:r>
              <a:rPr lang="es-MX" sz="2000" b="1" dirty="0">
                <a:latin typeface="Century Gothic" panose="020B0502020202020204" pitchFamily="34" charset="0"/>
              </a:rPr>
              <a:t>de cada CKD</a:t>
            </a:r>
          </a:p>
        </p:txBody>
      </p:sp>
      <p:sp>
        <p:nvSpPr>
          <p:cNvPr id="2" name="1 Marcador de número de diapositiva"/>
          <p:cNvSpPr>
            <a:spLocks noGrp="1"/>
          </p:cNvSpPr>
          <p:nvPr>
            <p:ph type="sldNum" sz="quarter" idx="12"/>
          </p:nvPr>
        </p:nvSpPr>
        <p:spPr>
          <a:xfrm>
            <a:off x="8338074" y="6356350"/>
            <a:ext cx="533818" cy="365125"/>
          </a:xfrm>
        </p:spPr>
        <p:txBody>
          <a:bodyPr vert="horz" wrap="square" lIns="91440" tIns="45720" rIns="91440" bIns="45720" numCol="1" anchor="ctr" anchorCtr="0" compatLnSpc="1">
            <a:prstTxWarp prst="textNoShape">
              <a:avLst/>
            </a:prstTxWarp>
          </a:bodyPr>
          <a:lstStyle/>
          <a:p>
            <a:pPr algn="ctr"/>
            <a:fld id="{05E83AA4-A00D-4AA0-8FE8-B93C9F3EC141}" type="slidenum">
              <a:rPr lang="es-ES" altLang="es-MX">
                <a:latin typeface="Century Gothic" panose="020B0502020202020204" pitchFamily="34" charset="0"/>
              </a:rPr>
              <a:pPr algn="ctr"/>
              <a:t>141</a:t>
            </a:fld>
            <a:endParaRPr lang="es-ES" altLang="es-MX" dirty="0">
              <a:latin typeface="Century Gothic" panose="020B0502020202020204" pitchFamily="34" charset="0"/>
            </a:endParaRPr>
          </a:p>
        </p:txBody>
      </p:sp>
      <p:pic>
        <p:nvPicPr>
          <p:cNvPr id="5" name="Imagen 4"/>
          <p:cNvPicPr>
            <a:picLocks noChangeAspect="1"/>
          </p:cNvPicPr>
          <p:nvPr/>
        </p:nvPicPr>
        <p:blipFill>
          <a:blip r:embed="rId2"/>
          <a:stretch>
            <a:fillRect/>
          </a:stretch>
        </p:blipFill>
        <p:spPr>
          <a:xfrm>
            <a:off x="232470" y="1339805"/>
            <a:ext cx="7920000" cy="5199107"/>
          </a:xfrm>
          <a:prstGeom prst="rect">
            <a:avLst/>
          </a:prstGeom>
        </p:spPr>
      </p:pic>
    </p:spTree>
    <p:extLst>
      <p:ext uri="{BB962C8B-B14F-4D97-AF65-F5344CB8AC3E}">
        <p14:creationId xmlns:p14="http://schemas.microsoft.com/office/powerpoint/2010/main" val="2961283479"/>
      </p:ext>
    </p:extLst>
  </p:cSld>
  <p:clrMapOvr>
    <a:masterClrMapping/>
  </p:clrMapOvr>
  <p:timing>
    <p:tnLst>
      <p:par>
        <p:cTn id="1" dur="indefinite" restart="never" nodeType="tmRoot"/>
      </p:par>
    </p:tnLst>
  </p:timing>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 Título"/>
          <p:cNvSpPr txBox="1">
            <a:spLocks/>
          </p:cNvSpPr>
          <p:nvPr/>
        </p:nvSpPr>
        <p:spPr bwMode="auto">
          <a:xfrm>
            <a:off x="232470" y="112294"/>
            <a:ext cx="7519458" cy="5689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ctr" anchorCtr="0" compatLnSpc="1">
            <a:prstTxWarp prst="textNoShape">
              <a:avLst/>
            </a:prstTxWarp>
            <a:noAutofit/>
          </a:bodyPr>
          <a:lstStyle>
            <a:lvl1pPr algn="l" defTabSz="457200" rtl="0" fontAlgn="base">
              <a:spcBef>
                <a:spcPct val="0"/>
              </a:spcBef>
              <a:spcAft>
                <a:spcPct val="0"/>
              </a:spcAft>
              <a:defRPr sz="3200" kern="1200">
                <a:solidFill>
                  <a:srgbClr val="CD0000"/>
                </a:solidFill>
                <a:latin typeface="Myriad Pro"/>
                <a:ea typeface="Myriad Pro"/>
                <a:cs typeface="Myriad Pro"/>
              </a:defRPr>
            </a:lvl1pPr>
            <a:lvl2pPr algn="l" defTabSz="457200" rtl="0" fontAlgn="base">
              <a:spcBef>
                <a:spcPct val="0"/>
              </a:spcBef>
              <a:spcAft>
                <a:spcPct val="0"/>
              </a:spcAft>
              <a:defRPr sz="3200">
                <a:solidFill>
                  <a:srgbClr val="CD0000"/>
                </a:solidFill>
                <a:latin typeface="Myriad Pro"/>
                <a:ea typeface="Myriad Pro"/>
                <a:cs typeface="Myriad Pro"/>
              </a:defRPr>
            </a:lvl2pPr>
            <a:lvl3pPr algn="l" defTabSz="457200" rtl="0" fontAlgn="base">
              <a:spcBef>
                <a:spcPct val="0"/>
              </a:spcBef>
              <a:spcAft>
                <a:spcPct val="0"/>
              </a:spcAft>
              <a:defRPr sz="3200">
                <a:solidFill>
                  <a:srgbClr val="CD0000"/>
                </a:solidFill>
                <a:latin typeface="Myriad Pro"/>
                <a:ea typeface="Myriad Pro"/>
                <a:cs typeface="Myriad Pro"/>
              </a:defRPr>
            </a:lvl3pPr>
            <a:lvl4pPr algn="l" defTabSz="457200" rtl="0" fontAlgn="base">
              <a:spcBef>
                <a:spcPct val="0"/>
              </a:spcBef>
              <a:spcAft>
                <a:spcPct val="0"/>
              </a:spcAft>
              <a:defRPr sz="3200">
                <a:solidFill>
                  <a:srgbClr val="CD0000"/>
                </a:solidFill>
                <a:latin typeface="Myriad Pro"/>
                <a:ea typeface="Myriad Pro"/>
                <a:cs typeface="Myriad Pro"/>
              </a:defRPr>
            </a:lvl4pPr>
            <a:lvl5pPr algn="l" defTabSz="457200" rtl="0" fontAlgn="base">
              <a:spcBef>
                <a:spcPct val="0"/>
              </a:spcBef>
              <a:spcAft>
                <a:spcPct val="0"/>
              </a:spcAft>
              <a:defRPr sz="3200">
                <a:solidFill>
                  <a:srgbClr val="CD0000"/>
                </a:solidFill>
                <a:latin typeface="Myriad Pro"/>
                <a:ea typeface="Myriad Pro"/>
                <a:cs typeface="Myriad Pro"/>
              </a:defRPr>
            </a:lvl5pPr>
            <a:lvl6pPr marL="457200" algn="l" defTabSz="457200" rtl="0" fontAlgn="base">
              <a:spcBef>
                <a:spcPct val="0"/>
              </a:spcBef>
              <a:spcAft>
                <a:spcPct val="0"/>
              </a:spcAft>
              <a:defRPr sz="3200">
                <a:solidFill>
                  <a:srgbClr val="CD0000"/>
                </a:solidFill>
                <a:latin typeface="Myriad Pro"/>
                <a:ea typeface="Myriad Pro"/>
                <a:cs typeface="Myriad Pro"/>
              </a:defRPr>
            </a:lvl6pPr>
            <a:lvl7pPr marL="914400" algn="l" defTabSz="457200" rtl="0" fontAlgn="base">
              <a:spcBef>
                <a:spcPct val="0"/>
              </a:spcBef>
              <a:spcAft>
                <a:spcPct val="0"/>
              </a:spcAft>
              <a:defRPr sz="3200">
                <a:solidFill>
                  <a:srgbClr val="CD0000"/>
                </a:solidFill>
                <a:latin typeface="Myriad Pro"/>
                <a:ea typeface="Myriad Pro"/>
                <a:cs typeface="Myriad Pro"/>
              </a:defRPr>
            </a:lvl7pPr>
            <a:lvl8pPr marL="1371600" algn="l" defTabSz="457200" rtl="0" fontAlgn="base">
              <a:spcBef>
                <a:spcPct val="0"/>
              </a:spcBef>
              <a:spcAft>
                <a:spcPct val="0"/>
              </a:spcAft>
              <a:defRPr sz="3200">
                <a:solidFill>
                  <a:srgbClr val="CD0000"/>
                </a:solidFill>
                <a:latin typeface="Myriad Pro"/>
                <a:ea typeface="Myriad Pro"/>
                <a:cs typeface="Myriad Pro"/>
              </a:defRPr>
            </a:lvl8pPr>
            <a:lvl9pPr marL="1828800" algn="l" defTabSz="457200" rtl="0" fontAlgn="base">
              <a:spcBef>
                <a:spcPct val="0"/>
              </a:spcBef>
              <a:spcAft>
                <a:spcPct val="0"/>
              </a:spcAft>
              <a:defRPr sz="3200">
                <a:solidFill>
                  <a:srgbClr val="CD0000"/>
                </a:solidFill>
                <a:latin typeface="Myriad Pro"/>
                <a:ea typeface="Myriad Pro"/>
                <a:cs typeface="Myriad Pro"/>
              </a:defRPr>
            </a:lvl9pPr>
          </a:lstStyle>
          <a:p>
            <a:pPr eaLnBrk="1" hangingPunct="1"/>
            <a:r>
              <a:rPr lang="es-MX" sz="2000" b="1" dirty="0" smtClean="0">
                <a:latin typeface="Century Gothic" panose="020B0502020202020204" pitchFamily="34" charset="0"/>
              </a:rPr>
              <a:t>Descripción </a:t>
            </a:r>
            <a:r>
              <a:rPr lang="es-MX" sz="2000" b="1" dirty="0">
                <a:latin typeface="Century Gothic" panose="020B0502020202020204" pitchFamily="34" charset="0"/>
              </a:rPr>
              <a:t>de cada CKD</a:t>
            </a:r>
          </a:p>
        </p:txBody>
      </p:sp>
      <p:sp>
        <p:nvSpPr>
          <p:cNvPr id="2" name="1 Marcador de número de diapositiva"/>
          <p:cNvSpPr>
            <a:spLocks noGrp="1"/>
          </p:cNvSpPr>
          <p:nvPr>
            <p:ph type="sldNum" sz="quarter" idx="12"/>
          </p:nvPr>
        </p:nvSpPr>
        <p:spPr>
          <a:xfrm>
            <a:off x="8338074" y="6356350"/>
            <a:ext cx="533818" cy="365125"/>
          </a:xfrm>
        </p:spPr>
        <p:txBody>
          <a:bodyPr vert="horz" wrap="square" lIns="91440" tIns="45720" rIns="91440" bIns="45720" numCol="1" anchor="ctr" anchorCtr="0" compatLnSpc="1">
            <a:prstTxWarp prst="textNoShape">
              <a:avLst/>
            </a:prstTxWarp>
          </a:bodyPr>
          <a:lstStyle/>
          <a:p>
            <a:pPr algn="ctr"/>
            <a:fld id="{05E83AA4-A00D-4AA0-8FE8-B93C9F3EC141}" type="slidenum">
              <a:rPr lang="es-ES" altLang="es-MX">
                <a:latin typeface="Century Gothic" panose="020B0502020202020204" pitchFamily="34" charset="0"/>
              </a:rPr>
              <a:pPr algn="ctr"/>
              <a:t>142</a:t>
            </a:fld>
            <a:endParaRPr lang="es-ES" altLang="es-MX" dirty="0">
              <a:latin typeface="Century Gothic" panose="020B0502020202020204" pitchFamily="34" charset="0"/>
            </a:endParaRPr>
          </a:p>
        </p:txBody>
      </p:sp>
      <p:pic>
        <p:nvPicPr>
          <p:cNvPr id="3" name="Imagen 2"/>
          <p:cNvPicPr>
            <a:picLocks noChangeAspect="1"/>
          </p:cNvPicPr>
          <p:nvPr/>
        </p:nvPicPr>
        <p:blipFill>
          <a:blip r:embed="rId2"/>
          <a:stretch>
            <a:fillRect/>
          </a:stretch>
        </p:blipFill>
        <p:spPr>
          <a:xfrm>
            <a:off x="232470" y="1328266"/>
            <a:ext cx="7920000" cy="5028084"/>
          </a:xfrm>
          <a:prstGeom prst="rect">
            <a:avLst/>
          </a:prstGeom>
        </p:spPr>
      </p:pic>
    </p:spTree>
    <p:extLst>
      <p:ext uri="{BB962C8B-B14F-4D97-AF65-F5344CB8AC3E}">
        <p14:creationId xmlns:p14="http://schemas.microsoft.com/office/powerpoint/2010/main" val="877978255"/>
      </p:ext>
    </p:extLst>
  </p:cSld>
  <p:clrMapOvr>
    <a:masterClrMapping/>
  </p:clrMapOvr>
  <p:timing>
    <p:tnLst>
      <p:par>
        <p:cTn id="1" dur="indefinite" restart="never" nodeType="tmRoot"/>
      </p:par>
    </p:tnLst>
  </p:timing>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 Título"/>
          <p:cNvSpPr txBox="1">
            <a:spLocks/>
          </p:cNvSpPr>
          <p:nvPr/>
        </p:nvSpPr>
        <p:spPr bwMode="auto">
          <a:xfrm>
            <a:off x="232470" y="112294"/>
            <a:ext cx="7519458" cy="5689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ctr" anchorCtr="0" compatLnSpc="1">
            <a:prstTxWarp prst="textNoShape">
              <a:avLst/>
            </a:prstTxWarp>
            <a:noAutofit/>
          </a:bodyPr>
          <a:lstStyle>
            <a:lvl1pPr algn="l" defTabSz="457200" rtl="0" fontAlgn="base">
              <a:spcBef>
                <a:spcPct val="0"/>
              </a:spcBef>
              <a:spcAft>
                <a:spcPct val="0"/>
              </a:spcAft>
              <a:defRPr sz="3200" kern="1200">
                <a:solidFill>
                  <a:srgbClr val="CD0000"/>
                </a:solidFill>
                <a:latin typeface="Myriad Pro"/>
                <a:ea typeface="Myriad Pro"/>
                <a:cs typeface="Myriad Pro"/>
              </a:defRPr>
            </a:lvl1pPr>
            <a:lvl2pPr algn="l" defTabSz="457200" rtl="0" fontAlgn="base">
              <a:spcBef>
                <a:spcPct val="0"/>
              </a:spcBef>
              <a:spcAft>
                <a:spcPct val="0"/>
              </a:spcAft>
              <a:defRPr sz="3200">
                <a:solidFill>
                  <a:srgbClr val="CD0000"/>
                </a:solidFill>
                <a:latin typeface="Myriad Pro"/>
                <a:ea typeface="Myriad Pro"/>
                <a:cs typeface="Myriad Pro"/>
              </a:defRPr>
            </a:lvl2pPr>
            <a:lvl3pPr algn="l" defTabSz="457200" rtl="0" fontAlgn="base">
              <a:spcBef>
                <a:spcPct val="0"/>
              </a:spcBef>
              <a:spcAft>
                <a:spcPct val="0"/>
              </a:spcAft>
              <a:defRPr sz="3200">
                <a:solidFill>
                  <a:srgbClr val="CD0000"/>
                </a:solidFill>
                <a:latin typeface="Myriad Pro"/>
                <a:ea typeface="Myriad Pro"/>
                <a:cs typeface="Myriad Pro"/>
              </a:defRPr>
            </a:lvl3pPr>
            <a:lvl4pPr algn="l" defTabSz="457200" rtl="0" fontAlgn="base">
              <a:spcBef>
                <a:spcPct val="0"/>
              </a:spcBef>
              <a:spcAft>
                <a:spcPct val="0"/>
              </a:spcAft>
              <a:defRPr sz="3200">
                <a:solidFill>
                  <a:srgbClr val="CD0000"/>
                </a:solidFill>
                <a:latin typeface="Myriad Pro"/>
                <a:ea typeface="Myriad Pro"/>
                <a:cs typeface="Myriad Pro"/>
              </a:defRPr>
            </a:lvl4pPr>
            <a:lvl5pPr algn="l" defTabSz="457200" rtl="0" fontAlgn="base">
              <a:spcBef>
                <a:spcPct val="0"/>
              </a:spcBef>
              <a:spcAft>
                <a:spcPct val="0"/>
              </a:spcAft>
              <a:defRPr sz="3200">
                <a:solidFill>
                  <a:srgbClr val="CD0000"/>
                </a:solidFill>
                <a:latin typeface="Myriad Pro"/>
                <a:ea typeface="Myriad Pro"/>
                <a:cs typeface="Myriad Pro"/>
              </a:defRPr>
            </a:lvl5pPr>
            <a:lvl6pPr marL="457200" algn="l" defTabSz="457200" rtl="0" fontAlgn="base">
              <a:spcBef>
                <a:spcPct val="0"/>
              </a:spcBef>
              <a:spcAft>
                <a:spcPct val="0"/>
              </a:spcAft>
              <a:defRPr sz="3200">
                <a:solidFill>
                  <a:srgbClr val="CD0000"/>
                </a:solidFill>
                <a:latin typeface="Myriad Pro"/>
                <a:ea typeface="Myriad Pro"/>
                <a:cs typeface="Myriad Pro"/>
              </a:defRPr>
            </a:lvl6pPr>
            <a:lvl7pPr marL="914400" algn="l" defTabSz="457200" rtl="0" fontAlgn="base">
              <a:spcBef>
                <a:spcPct val="0"/>
              </a:spcBef>
              <a:spcAft>
                <a:spcPct val="0"/>
              </a:spcAft>
              <a:defRPr sz="3200">
                <a:solidFill>
                  <a:srgbClr val="CD0000"/>
                </a:solidFill>
                <a:latin typeface="Myriad Pro"/>
                <a:ea typeface="Myriad Pro"/>
                <a:cs typeface="Myriad Pro"/>
              </a:defRPr>
            </a:lvl7pPr>
            <a:lvl8pPr marL="1371600" algn="l" defTabSz="457200" rtl="0" fontAlgn="base">
              <a:spcBef>
                <a:spcPct val="0"/>
              </a:spcBef>
              <a:spcAft>
                <a:spcPct val="0"/>
              </a:spcAft>
              <a:defRPr sz="3200">
                <a:solidFill>
                  <a:srgbClr val="CD0000"/>
                </a:solidFill>
                <a:latin typeface="Myriad Pro"/>
                <a:ea typeface="Myriad Pro"/>
                <a:cs typeface="Myriad Pro"/>
              </a:defRPr>
            </a:lvl8pPr>
            <a:lvl9pPr marL="1828800" algn="l" defTabSz="457200" rtl="0" fontAlgn="base">
              <a:spcBef>
                <a:spcPct val="0"/>
              </a:spcBef>
              <a:spcAft>
                <a:spcPct val="0"/>
              </a:spcAft>
              <a:defRPr sz="3200">
                <a:solidFill>
                  <a:srgbClr val="CD0000"/>
                </a:solidFill>
                <a:latin typeface="Myriad Pro"/>
                <a:ea typeface="Myriad Pro"/>
                <a:cs typeface="Myriad Pro"/>
              </a:defRPr>
            </a:lvl9pPr>
          </a:lstStyle>
          <a:p>
            <a:pPr eaLnBrk="1" hangingPunct="1"/>
            <a:r>
              <a:rPr lang="es-MX" sz="2000" b="1" dirty="0" smtClean="0">
                <a:latin typeface="Century Gothic" panose="020B0502020202020204" pitchFamily="34" charset="0"/>
              </a:rPr>
              <a:t>Descripción </a:t>
            </a:r>
            <a:r>
              <a:rPr lang="es-MX" sz="2000" b="1" dirty="0">
                <a:latin typeface="Century Gothic" panose="020B0502020202020204" pitchFamily="34" charset="0"/>
              </a:rPr>
              <a:t>de cada CKD</a:t>
            </a:r>
          </a:p>
        </p:txBody>
      </p:sp>
      <p:sp>
        <p:nvSpPr>
          <p:cNvPr id="2" name="1 Marcador de número de diapositiva"/>
          <p:cNvSpPr>
            <a:spLocks noGrp="1"/>
          </p:cNvSpPr>
          <p:nvPr>
            <p:ph type="sldNum" sz="quarter" idx="12"/>
          </p:nvPr>
        </p:nvSpPr>
        <p:spPr>
          <a:xfrm>
            <a:off x="8338074" y="6356350"/>
            <a:ext cx="533818" cy="365125"/>
          </a:xfrm>
        </p:spPr>
        <p:txBody>
          <a:bodyPr vert="horz" wrap="square" lIns="91440" tIns="45720" rIns="91440" bIns="45720" numCol="1" anchor="ctr" anchorCtr="0" compatLnSpc="1">
            <a:prstTxWarp prst="textNoShape">
              <a:avLst/>
            </a:prstTxWarp>
          </a:bodyPr>
          <a:lstStyle/>
          <a:p>
            <a:pPr algn="ctr"/>
            <a:fld id="{05E83AA4-A00D-4AA0-8FE8-B93C9F3EC141}" type="slidenum">
              <a:rPr lang="es-ES" altLang="es-MX">
                <a:latin typeface="Century Gothic" panose="020B0502020202020204" pitchFamily="34" charset="0"/>
              </a:rPr>
              <a:pPr algn="ctr"/>
              <a:t>143</a:t>
            </a:fld>
            <a:endParaRPr lang="es-ES" altLang="es-MX" dirty="0">
              <a:latin typeface="Century Gothic" panose="020B0502020202020204" pitchFamily="34" charset="0"/>
            </a:endParaRPr>
          </a:p>
        </p:txBody>
      </p:sp>
      <p:pic>
        <p:nvPicPr>
          <p:cNvPr id="3" name="Imagen 2"/>
          <p:cNvPicPr>
            <a:picLocks noChangeAspect="1"/>
          </p:cNvPicPr>
          <p:nvPr/>
        </p:nvPicPr>
        <p:blipFill>
          <a:blip r:embed="rId2"/>
          <a:stretch>
            <a:fillRect/>
          </a:stretch>
        </p:blipFill>
        <p:spPr>
          <a:xfrm>
            <a:off x="232470" y="1318580"/>
            <a:ext cx="7920000" cy="5199107"/>
          </a:xfrm>
          <a:prstGeom prst="rect">
            <a:avLst/>
          </a:prstGeom>
        </p:spPr>
      </p:pic>
    </p:spTree>
    <p:extLst>
      <p:ext uri="{BB962C8B-B14F-4D97-AF65-F5344CB8AC3E}">
        <p14:creationId xmlns:p14="http://schemas.microsoft.com/office/powerpoint/2010/main" val="1223395171"/>
      </p:ext>
    </p:extLst>
  </p:cSld>
  <p:clrMapOvr>
    <a:masterClrMapping/>
  </p:clrMapOvr>
  <p:timing>
    <p:tnLst>
      <p:par>
        <p:cTn id="1" dur="indefinite" restart="never" nodeType="tmRoot"/>
      </p:par>
    </p:tnLst>
  </p:timing>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 Título"/>
          <p:cNvSpPr txBox="1">
            <a:spLocks/>
          </p:cNvSpPr>
          <p:nvPr/>
        </p:nvSpPr>
        <p:spPr bwMode="auto">
          <a:xfrm>
            <a:off x="232470" y="112294"/>
            <a:ext cx="7519458" cy="5689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ctr" anchorCtr="0" compatLnSpc="1">
            <a:prstTxWarp prst="textNoShape">
              <a:avLst/>
            </a:prstTxWarp>
            <a:noAutofit/>
          </a:bodyPr>
          <a:lstStyle>
            <a:lvl1pPr algn="l" defTabSz="457200" rtl="0" fontAlgn="base">
              <a:spcBef>
                <a:spcPct val="0"/>
              </a:spcBef>
              <a:spcAft>
                <a:spcPct val="0"/>
              </a:spcAft>
              <a:defRPr sz="3200" kern="1200">
                <a:solidFill>
                  <a:srgbClr val="CD0000"/>
                </a:solidFill>
                <a:latin typeface="Myriad Pro"/>
                <a:ea typeface="Myriad Pro"/>
                <a:cs typeface="Myriad Pro"/>
              </a:defRPr>
            </a:lvl1pPr>
            <a:lvl2pPr algn="l" defTabSz="457200" rtl="0" fontAlgn="base">
              <a:spcBef>
                <a:spcPct val="0"/>
              </a:spcBef>
              <a:spcAft>
                <a:spcPct val="0"/>
              </a:spcAft>
              <a:defRPr sz="3200">
                <a:solidFill>
                  <a:srgbClr val="CD0000"/>
                </a:solidFill>
                <a:latin typeface="Myriad Pro"/>
                <a:ea typeface="Myriad Pro"/>
                <a:cs typeface="Myriad Pro"/>
              </a:defRPr>
            </a:lvl2pPr>
            <a:lvl3pPr algn="l" defTabSz="457200" rtl="0" fontAlgn="base">
              <a:spcBef>
                <a:spcPct val="0"/>
              </a:spcBef>
              <a:spcAft>
                <a:spcPct val="0"/>
              </a:spcAft>
              <a:defRPr sz="3200">
                <a:solidFill>
                  <a:srgbClr val="CD0000"/>
                </a:solidFill>
                <a:latin typeface="Myriad Pro"/>
                <a:ea typeface="Myriad Pro"/>
                <a:cs typeface="Myriad Pro"/>
              </a:defRPr>
            </a:lvl3pPr>
            <a:lvl4pPr algn="l" defTabSz="457200" rtl="0" fontAlgn="base">
              <a:spcBef>
                <a:spcPct val="0"/>
              </a:spcBef>
              <a:spcAft>
                <a:spcPct val="0"/>
              </a:spcAft>
              <a:defRPr sz="3200">
                <a:solidFill>
                  <a:srgbClr val="CD0000"/>
                </a:solidFill>
                <a:latin typeface="Myriad Pro"/>
                <a:ea typeface="Myriad Pro"/>
                <a:cs typeface="Myriad Pro"/>
              </a:defRPr>
            </a:lvl4pPr>
            <a:lvl5pPr algn="l" defTabSz="457200" rtl="0" fontAlgn="base">
              <a:spcBef>
                <a:spcPct val="0"/>
              </a:spcBef>
              <a:spcAft>
                <a:spcPct val="0"/>
              </a:spcAft>
              <a:defRPr sz="3200">
                <a:solidFill>
                  <a:srgbClr val="CD0000"/>
                </a:solidFill>
                <a:latin typeface="Myriad Pro"/>
                <a:ea typeface="Myriad Pro"/>
                <a:cs typeface="Myriad Pro"/>
              </a:defRPr>
            </a:lvl5pPr>
            <a:lvl6pPr marL="457200" algn="l" defTabSz="457200" rtl="0" fontAlgn="base">
              <a:spcBef>
                <a:spcPct val="0"/>
              </a:spcBef>
              <a:spcAft>
                <a:spcPct val="0"/>
              </a:spcAft>
              <a:defRPr sz="3200">
                <a:solidFill>
                  <a:srgbClr val="CD0000"/>
                </a:solidFill>
                <a:latin typeface="Myriad Pro"/>
                <a:ea typeface="Myriad Pro"/>
                <a:cs typeface="Myriad Pro"/>
              </a:defRPr>
            </a:lvl6pPr>
            <a:lvl7pPr marL="914400" algn="l" defTabSz="457200" rtl="0" fontAlgn="base">
              <a:spcBef>
                <a:spcPct val="0"/>
              </a:spcBef>
              <a:spcAft>
                <a:spcPct val="0"/>
              </a:spcAft>
              <a:defRPr sz="3200">
                <a:solidFill>
                  <a:srgbClr val="CD0000"/>
                </a:solidFill>
                <a:latin typeface="Myriad Pro"/>
                <a:ea typeface="Myriad Pro"/>
                <a:cs typeface="Myriad Pro"/>
              </a:defRPr>
            </a:lvl7pPr>
            <a:lvl8pPr marL="1371600" algn="l" defTabSz="457200" rtl="0" fontAlgn="base">
              <a:spcBef>
                <a:spcPct val="0"/>
              </a:spcBef>
              <a:spcAft>
                <a:spcPct val="0"/>
              </a:spcAft>
              <a:defRPr sz="3200">
                <a:solidFill>
                  <a:srgbClr val="CD0000"/>
                </a:solidFill>
                <a:latin typeface="Myriad Pro"/>
                <a:ea typeface="Myriad Pro"/>
                <a:cs typeface="Myriad Pro"/>
              </a:defRPr>
            </a:lvl8pPr>
            <a:lvl9pPr marL="1828800" algn="l" defTabSz="457200" rtl="0" fontAlgn="base">
              <a:spcBef>
                <a:spcPct val="0"/>
              </a:spcBef>
              <a:spcAft>
                <a:spcPct val="0"/>
              </a:spcAft>
              <a:defRPr sz="3200">
                <a:solidFill>
                  <a:srgbClr val="CD0000"/>
                </a:solidFill>
                <a:latin typeface="Myriad Pro"/>
                <a:ea typeface="Myriad Pro"/>
                <a:cs typeface="Myriad Pro"/>
              </a:defRPr>
            </a:lvl9pPr>
          </a:lstStyle>
          <a:p>
            <a:pPr eaLnBrk="1" hangingPunct="1"/>
            <a:r>
              <a:rPr lang="es-MX" sz="2000" b="1" dirty="0" smtClean="0">
                <a:latin typeface="Century Gothic" panose="020B0502020202020204" pitchFamily="34" charset="0"/>
              </a:rPr>
              <a:t>Descripción </a:t>
            </a:r>
            <a:r>
              <a:rPr lang="es-MX" sz="2000" b="1" dirty="0">
                <a:latin typeface="Century Gothic" panose="020B0502020202020204" pitchFamily="34" charset="0"/>
              </a:rPr>
              <a:t>de cada CKD</a:t>
            </a:r>
          </a:p>
        </p:txBody>
      </p:sp>
      <p:sp>
        <p:nvSpPr>
          <p:cNvPr id="2" name="1 Marcador de número de diapositiva"/>
          <p:cNvSpPr>
            <a:spLocks noGrp="1"/>
          </p:cNvSpPr>
          <p:nvPr>
            <p:ph type="sldNum" sz="quarter" idx="12"/>
          </p:nvPr>
        </p:nvSpPr>
        <p:spPr>
          <a:xfrm>
            <a:off x="8338074" y="6356350"/>
            <a:ext cx="533818" cy="365125"/>
          </a:xfrm>
        </p:spPr>
        <p:txBody>
          <a:bodyPr vert="horz" wrap="square" lIns="91440" tIns="45720" rIns="91440" bIns="45720" numCol="1" anchor="ctr" anchorCtr="0" compatLnSpc="1">
            <a:prstTxWarp prst="textNoShape">
              <a:avLst/>
            </a:prstTxWarp>
          </a:bodyPr>
          <a:lstStyle/>
          <a:p>
            <a:pPr algn="ctr"/>
            <a:fld id="{05E83AA4-A00D-4AA0-8FE8-B93C9F3EC141}" type="slidenum">
              <a:rPr lang="es-ES" altLang="es-MX">
                <a:latin typeface="Century Gothic" panose="020B0502020202020204" pitchFamily="34" charset="0"/>
              </a:rPr>
              <a:pPr algn="ctr"/>
              <a:t>144</a:t>
            </a:fld>
            <a:endParaRPr lang="es-ES" altLang="es-MX" dirty="0">
              <a:latin typeface="Century Gothic" panose="020B0502020202020204" pitchFamily="34" charset="0"/>
            </a:endParaRPr>
          </a:p>
        </p:txBody>
      </p:sp>
      <p:pic>
        <p:nvPicPr>
          <p:cNvPr id="3" name="Imagen 2"/>
          <p:cNvPicPr>
            <a:picLocks noChangeAspect="1"/>
          </p:cNvPicPr>
          <p:nvPr/>
        </p:nvPicPr>
        <p:blipFill>
          <a:blip r:embed="rId2"/>
          <a:stretch>
            <a:fillRect/>
          </a:stretch>
        </p:blipFill>
        <p:spPr>
          <a:xfrm>
            <a:off x="232470" y="1344406"/>
            <a:ext cx="7920000" cy="4172968"/>
          </a:xfrm>
          <a:prstGeom prst="rect">
            <a:avLst/>
          </a:prstGeom>
        </p:spPr>
      </p:pic>
    </p:spTree>
    <p:extLst>
      <p:ext uri="{BB962C8B-B14F-4D97-AF65-F5344CB8AC3E}">
        <p14:creationId xmlns:p14="http://schemas.microsoft.com/office/powerpoint/2010/main" val="2506494119"/>
      </p:ext>
    </p:extLst>
  </p:cSld>
  <p:clrMapOvr>
    <a:masterClrMapping/>
  </p:clrMapOvr>
  <p:timing>
    <p:tnLst>
      <p:par>
        <p:cTn id="1" dur="indefinite" restart="never" nodeType="tmRoot"/>
      </p:par>
    </p:tnLst>
  </p:timing>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 Título"/>
          <p:cNvSpPr txBox="1">
            <a:spLocks/>
          </p:cNvSpPr>
          <p:nvPr/>
        </p:nvSpPr>
        <p:spPr bwMode="auto">
          <a:xfrm>
            <a:off x="232470" y="112294"/>
            <a:ext cx="7519458" cy="5689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ctr" anchorCtr="0" compatLnSpc="1">
            <a:prstTxWarp prst="textNoShape">
              <a:avLst/>
            </a:prstTxWarp>
            <a:noAutofit/>
          </a:bodyPr>
          <a:lstStyle>
            <a:lvl1pPr algn="l" defTabSz="457200" rtl="0" fontAlgn="base">
              <a:spcBef>
                <a:spcPct val="0"/>
              </a:spcBef>
              <a:spcAft>
                <a:spcPct val="0"/>
              </a:spcAft>
              <a:defRPr sz="3200" kern="1200">
                <a:solidFill>
                  <a:srgbClr val="CD0000"/>
                </a:solidFill>
                <a:latin typeface="Myriad Pro"/>
                <a:ea typeface="Myriad Pro"/>
                <a:cs typeface="Myriad Pro"/>
              </a:defRPr>
            </a:lvl1pPr>
            <a:lvl2pPr algn="l" defTabSz="457200" rtl="0" fontAlgn="base">
              <a:spcBef>
                <a:spcPct val="0"/>
              </a:spcBef>
              <a:spcAft>
                <a:spcPct val="0"/>
              </a:spcAft>
              <a:defRPr sz="3200">
                <a:solidFill>
                  <a:srgbClr val="CD0000"/>
                </a:solidFill>
                <a:latin typeface="Myriad Pro"/>
                <a:ea typeface="Myriad Pro"/>
                <a:cs typeface="Myriad Pro"/>
              </a:defRPr>
            </a:lvl2pPr>
            <a:lvl3pPr algn="l" defTabSz="457200" rtl="0" fontAlgn="base">
              <a:spcBef>
                <a:spcPct val="0"/>
              </a:spcBef>
              <a:spcAft>
                <a:spcPct val="0"/>
              </a:spcAft>
              <a:defRPr sz="3200">
                <a:solidFill>
                  <a:srgbClr val="CD0000"/>
                </a:solidFill>
                <a:latin typeface="Myriad Pro"/>
                <a:ea typeface="Myriad Pro"/>
                <a:cs typeface="Myriad Pro"/>
              </a:defRPr>
            </a:lvl3pPr>
            <a:lvl4pPr algn="l" defTabSz="457200" rtl="0" fontAlgn="base">
              <a:spcBef>
                <a:spcPct val="0"/>
              </a:spcBef>
              <a:spcAft>
                <a:spcPct val="0"/>
              </a:spcAft>
              <a:defRPr sz="3200">
                <a:solidFill>
                  <a:srgbClr val="CD0000"/>
                </a:solidFill>
                <a:latin typeface="Myriad Pro"/>
                <a:ea typeface="Myriad Pro"/>
                <a:cs typeface="Myriad Pro"/>
              </a:defRPr>
            </a:lvl4pPr>
            <a:lvl5pPr algn="l" defTabSz="457200" rtl="0" fontAlgn="base">
              <a:spcBef>
                <a:spcPct val="0"/>
              </a:spcBef>
              <a:spcAft>
                <a:spcPct val="0"/>
              </a:spcAft>
              <a:defRPr sz="3200">
                <a:solidFill>
                  <a:srgbClr val="CD0000"/>
                </a:solidFill>
                <a:latin typeface="Myriad Pro"/>
                <a:ea typeface="Myriad Pro"/>
                <a:cs typeface="Myriad Pro"/>
              </a:defRPr>
            </a:lvl5pPr>
            <a:lvl6pPr marL="457200" algn="l" defTabSz="457200" rtl="0" fontAlgn="base">
              <a:spcBef>
                <a:spcPct val="0"/>
              </a:spcBef>
              <a:spcAft>
                <a:spcPct val="0"/>
              </a:spcAft>
              <a:defRPr sz="3200">
                <a:solidFill>
                  <a:srgbClr val="CD0000"/>
                </a:solidFill>
                <a:latin typeface="Myriad Pro"/>
                <a:ea typeface="Myriad Pro"/>
                <a:cs typeface="Myriad Pro"/>
              </a:defRPr>
            </a:lvl6pPr>
            <a:lvl7pPr marL="914400" algn="l" defTabSz="457200" rtl="0" fontAlgn="base">
              <a:spcBef>
                <a:spcPct val="0"/>
              </a:spcBef>
              <a:spcAft>
                <a:spcPct val="0"/>
              </a:spcAft>
              <a:defRPr sz="3200">
                <a:solidFill>
                  <a:srgbClr val="CD0000"/>
                </a:solidFill>
                <a:latin typeface="Myriad Pro"/>
                <a:ea typeface="Myriad Pro"/>
                <a:cs typeface="Myriad Pro"/>
              </a:defRPr>
            </a:lvl7pPr>
            <a:lvl8pPr marL="1371600" algn="l" defTabSz="457200" rtl="0" fontAlgn="base">
              <a:spcBef>
                <a:spcPct val="0"/>
              </a:spcBef>
              <a:spcAft>
                <a:spcPct val="0"/>
              </a:spcAft>
              <a:defRPr sz="3200">
                <a:solidFill>
                  <a:srgbClr val="CD0000"/>
                </a:solidFill>
                <a:latin typeface="Myriad Pro"/>
                <a:ea typeface="Myriad Pro"/>
                <a:cs typeface="Myriad Pro"/>
              </a:defRPr>
            </a:lvl8pPr>
            <a:lvl9pPr marL="1828800" algn="l" defTabSz="457200" rtl="0" fontAlgn="base">
              <a:spcBef>
                <a:spcPct val="0"/>
              </a:spcBef>
              <a:spcAft>
                <a:spcPct val="0"/>
              </a:spcAft>
              <a:defRPr sz="3200">
                <a:solidFill>
                  <a:srgbClr val="CD0000"/>
                </a:solidFill>
                <a:latin typeface="Myriad Pro"/>
                <a:ea typeface="Myriad Pro"/>
                <a:cs typeface="Myriad Pro"/>
              </a:defRPr>
            </a:lvl9pPr>
          </a:lstStyle>
          <a:p>
            <a:pPr eaLnBrk="1" hangingPunct="1"/>
            <a:r>
              <a:rPr lang="es-MX" sz="2000" b="1" dirty="0" smtClean="0">
                <a:latin typeface="Century Gothic" panose="020B0502020202020204" pitchFamily="34" charset="0"/>
              </a:rPr>
              <a:t>Descripción </a:t>
            </a:r>
            <a:r>
              <a:rPr lang="es-MX" sz="2000" b="1" dirty="0">
                <a:latin typeface="Century Gothic" panose="020B0502020202020204" pitchFamily="34" charset="0"/>
              </a:rPr>
              <a:t>de cada CKD</a:t>
            </a:r>
          </a:p>
        </p:txBody>
      </p:sp>
      <p:sp>
        <p:nvSpPr>
          <p:cNvPr id="2" name="1 Marcador de número de diapositiva"/>
          <p:cNvSpPr>
            <a:spLocks noGrp="1"/>
          </p:cNvSpPr>
          <p:nvPr>
            <p:ph type="sldNum" sz="quarter" idx="12"/>
          </p:nvPr>
        </p:nvSpPr>
        <p:spPr>
          <a:xfrm>
            <a:off x="8338074" y="6356350"/>
            <a:ext cx="533818" cy="365125"/>
          </a:xfrm>
        </p:spPr>
        <p:txBody>
          <a:bodyPr vert="horz" wrap="square" lIns="91440" tIns="45720" rIns="91440" bIns="45720" numCol="1" anchor="ctr" anchorCtr="0" compatLnSpc="1">
            <a:prstTxWarp prst="textNoShape">
              <a:avLst/>
            </a:prstTxWarp>
          </a:bodyPr>
          <a:lstStyle/>
          <a:p>
            <a:pPr algn="ctr"/>
            <a:fld id="{05E83AA4-A00D-4AA0-8FE8-B93C9F3EC141}" type="slidenum">
              <a:rPr lang="es-ES" altLang="es-MX">
                <a:latin typeface="Century Gothic" panose="020B0502020202020204" pitchFamily="34" charset="0"/>
              </a:rPr>
              <a:pPr algn="ctr"/>
              <a:t>145</a:t>
            </a:fld>
            <a:endParaRPr lang="es-ES" altLang="es-MX" dirty="0">
              <a:latin typeface="Century Gothic" panose="020B0502020202020204" pitchFamily="34" charset="0"/>
            </a:endParaRPr>
          </a:p>
        </p:txBody>
      </p:sp>
      <p:pic>
        <p:nvPicPr>
          <p:cNvPr id="3" name="Imagen 2"/>
          <p:cNvPicPr>
            <a:picLocks noChangeAspect="1"/>
          </p:cNvPicPr>
          <p:nvPr/>
        </p:nvPicPr>
        <p:blipFill>
          <a:blip r:embed="rId2"/>
          <a:stretch>
            <a:fillRect/>
          </a:stretch>
        </p:blipFill>
        <p:spPr>
          <a:xfrm>
            <a:off x="232470" y="1335833"/>
            <a:ext cx="7920000" cy="5199107"/>
          </a:xfrm>
          <a:prstGeom prst="rect">
            <a:avLst/>
          </a:prstGeom>
        </p:spPr>
      </p:pic>
    </p:spTree>
    <p:extLst>
      <p:ext uri="{BB962C8B-B14F-4D97-AF65-F5344CB8AC3E}">
        <p14:creationId xmlns:p14="http://schemas.microsoft.com/office/powerpoint/2010/main" val="4056120837"/>
      </p:ext>
    </p:extLst>
  </p:cSld>
  <p:clrMapOvr>
    <a:masterClrMapping/>
  </p:clrMapOvr>
  <p:timing>
    <p:tnLst>
      <p:par>
        <p:cTn id="1" dur="indefinite" restart="never" nodeType="tmRoot"/>
      </p:par>
    </p:tnLst>
  </p:timing>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 Título"/>
          <p:cNvSpPr txBox="1">
            <a:spLocks/>
          </p:cNvSpPr>
          <p:nvPr/>
        </p:nvSpPr>
        <p:spPr bwMode="auto">
          <a:xfrm>
            <a:off x="232470" y="112294"/>
            <a:ext cx="7519458" cy="5689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ctr" anchorCtr="0" compatLnSpc="1">
            <a:prstTxWarp prst="textNoShape">
              <a:avLst/>
            </a:prstTxWarp>
            <a:noAutofit/>
          </a:bodyPr>
          <a:lstStyle>
            <a:lvl1pPr algn="l" defTabSz="457200" rtl="0" fontAlgn="base">
              <a:spcBef>
                <a:spcPct val="0"/>
              </a:spcBef>
              <a:spcAft>
                <a:spcPct val="0"/>
              </a:spcAft>
              <a:defRPr sz="3200" kern="1200">
                <a:solidFill>
                  <a:srgbClr val="CD0000"/>
                </a:solidFill>
                <a:latin typeface="Myriad Pro"/>
                <a:ea typeface="Myriad Pro"/>
                <a:cs typeface="Myriad Pro"/>
              </a:defRPr>
            </a:lvl1pPr>
            <a:lvl2pPr algn="l" defTabSz="457200" rtl="0" fontAlgn="base">
              <a:spcBef>
                <a:spcPct val="0"/>
              </a:spcBef>
              <a:spcAft>
                <a:spcPct val="0"/>
              </a:spcAft>
              <a:defRPr sz="3200">
                <a:solidFill>
                  <a:srgbClr val="CD0000"/>
                </a:solidFill>
                <a:latin typeface="Myriad Pro"/>
                <a:ea typeface="Myriad Pro"/>
                <a:cs typeface="Myriad Pro"/>
              </a:defRPr>
            </a:lvl2pPr>
            <a:lvl3pPr algn="l" defTabSz="457200" rtl="0" fontAlgn="base">
              <a:spcBef>
                <a:spcPct val="0"/>
              </a:spcBef>
              <a:spcAft>
                <a:spcPct val="0"/>
              </a:spcAft>
              <a:defRPr sz="3200">
                <a:solidFill>
                  <a:srgbClr val="CD0000"/>
                </a:solidFill>
                <a:latin typeface="Myriad Pro"/>
                <a:ea typeface="Myriad Pro"/>
                <a:cs typeface="Myriad Pro"/>
              </a:defRPr>
            </a:lvl3pPr>
            <a:lvl4pPr algn="l" defTabSz="457200" rtl="0" fontAlgn="base">
              <a:spcBef>
                <a:spcPct val="0"/>
              </a:spcBef>
              <a:spcAft>
                <a:spcPct val="0"/>
              </a:spcAft>
              <a:defRPr sz="3200">
                <a:solidFill>
                  <a:srgbClr val="CD0000"/>
                </a:solidFill>
                <a:latin typeface="Myriad Pro"/>
                <a:ea typeface="Myriad Pro"/>
                <a:cs typeface="Myriad Pro"/>
              </a:defRPr>
            </a:lvl4pPr>
            <a:lvl5pPr algn="l" defTabSz="457200" rtl="0" fontAlgn="base">
              <a:spcBef>
                <a:spcPct val="0"/>
              </a:spcBef>
              <a:spcAft>
                <a:spcPct val="0"/>
              </a:spcAft>
              <a:defRPr sz="3200">
                <a:solidFill>
                  <a:srgbClr val="CD0000"/>
                </a:solidFill>
                <a:latin typeface="Myriad Pro"/>
                <a:ea typeface="Myriad Pro"/>
                <a:cs typeface="Myriad Pro"/>
              </a:defRPr>
            </a:lvl5pPr>
            <a:lvl6pPr marL="457200" algn="l" defTabSz="457200" rtl="0" fontAlgn="base">
              <a:spcBef>
                <a:spcPct val="0"/>
              </a:spcBef>
              <a:spcAft>
                <a:spcPct val="0"/>
              </a:spcAft>
              <a:defRPr sz="3200">
                <a:solidFill>
                  <a:srgbClr val="CD0000"/>
                </a:solidFill>
                <a:latin typeface="Myriad Pro"/>
                <a:ea typeface="Myriad Pro"/>
                <a:cs typeface="Myriad Pro"/>
              </a:defRPr>
            </a:lvl6pPr>
            <a:lvl7pPr marL="914400" algn="l" defTabSz="457200" rtl="0" fontAlgn="base">
              <a:spcBef>
                <a:spcPct val="0"/>
              </a:spcBef>
              <a:spcAft>
                <a:spcPct val="0"/>
              </a:spcAft>
              <a:defRPr sz="3200">
                <a:solidFill>
                  <a:srgbClr val="CD0000"/>
                </a:solidFill>
                <a:latin typeface="Myriad Pro"/>
                <a:ea typeface="Myriad Pro"/>
                <a:cs typeface="Myriad Pro"/>
              </a:defRPr>
            </a:lvl7pPr>
            <a:lvl8pPr marL="1371600" algn="l" defTabSz="457200" rtl="0" fontAlgn="base">
              <a:spcBef>
                <a:spcPct val="0"/>
              </a:spcBef>
              <a:spcAft>
                <a:spcPct val="0"/>
              </a:spcAft>
              <a:defRPr sz="3200">
                <a:solidFill>
                  <a:srgbClr val="CD0000"/>
                </a:solidFill>
                <a:latin typeface="Myriad Pro"/>
                <a:ea typeface="Myriad Pro"/>
                <a:cs typeface="Myriad Pro"/>
              </a:defRPr>
            </a:lvl8pPr>
            <a:lvl9pPr marL="1828800" algn="l" defTabSz="457200" rtl="0" fontAlgn="base">
              <a:spcBef>
                <a:spcPct val="0"/>
              </a:spcBef>
              <a:spcAft>
                <a:spcPct val="0"/>
              </a:spcAft>
              <a:defRPr sz="3200">
                <a:solidFill>
                  <a:srgbClr val="CD0000"/>
                </a:solidFill>
                <a:latin typeface="Myriad Pro"/>
                <a:ea typeface="Myriad Pro"/>
                <a:cs typeface="Myriad Pro"/>
              </a:defRPr>
            </a:lvl9pPr>
          </a:lstStyle>
          <a:p>
            <a:pPr eaLnBrk="1" hangingPunct="1"/>
            <a:r>
              <a:rPr lang="es-MX" sz="2000" b="1" dirty="0" smtClean="0">
                <a:latin typeface="Century Gothic" panose="020B0502020202020204" pitchFamily="34" charset="0"/>
              </a:rPr>
              <a:t>Descripción </a:t>
            </a:r>
            <a:r>
              <a:rPr lang="es-MX" sz="2000" b="1" dirty="0">
                <a:latin typeface="Century Gothic" panose="020B0502020202020204" pitchFamily="34" charset="0"/>
              </a:rPr>
              <a:t>de cada CKD</a:t>
            </a:r>
          </a:p>
        </p:txBody>
      </p:sp>
      <p:sp>
        <p:nvSpPr>
          <p:cNvPr id="2" name="1 Marcador de número de diapositiva"/>
          <p:cNvSpPr>
            <a:spLocks noGrp="1"/>
          </p:cNvSpPr>
          <p:nvPr>
            <p:ph type="sldNum" sz="quarter" idx="12"/>
          </p:nvPr>
        </p:nvSpPr>
        <p:spPr>
          <a:xfrm>
            <a:off x="8338074" y="6356350"/>
            <a:ext cx="533818" cy="365125"/>
          </a:xfrm>
        </p:spPr>
        <p:txBody>
          <a:bodyPr vert="horz" wrap="square" lIns="91440" tIns="45720" rIns="91440" bIns="45720" numCol="1" anchor="ctr" anchorCtr="0" compatLnSpc="1">
            <a:prstTxWarp prst="textNoShape">
              <a:avLst/>
            </a:prstTxWarp>
          </a:bodyPr>
          <a:lstStyle/>
          <a:p>
            <a:pPr algn="ctr"/>
            <a:fld id="{05E83AA4-A00D-4AA0-8FE8-B93C9F3EC141}" type="slidenum">
              <a:rPr lang="es-ES" altLang="es-MX">
                <a:latin typeface="Century Gothic" panose="020B0502020202020204" pitchFamily="34" charset="0"/>
              </a:rPr>
              <a:pPr algn="ctr"/>
              <a:t>146</a:t>
            </a:fld>
            <a:endParaRPr lang="es-ES" altLang="es-MX" dirty="0">
              <a:latin typeface="Century Gothic" panose="020B0502020202020204" pitchFamily="34" charset="0"/>
            </a:endParaRPr>
          </a:p>
        </p:txBody>
      </p:sp>
      <p:pic>
        <p:nvPicPr>
          <p:cNvPr id="3" name="Imagen 2"/>
          <p:cNvPicPr>
            <a:picLocks noChangeAspect="1"/>
          </p:cNvPicPr>
          <p:nvPr/>
        </p:nvPicPr>
        <p:blipFill>
          <a:blip r:embed="rId2"/>
          <a:stretch>
            <a:fillRect/>
          </a:stretch>
        </p:blipFill>
        <p:spPr>
          <a:xfrm>
            <a:off x="232470" y="1339805"/>
            <a:ext cx="7920000" cy="5199107"/>
          </a:xfrm>
          <a:prstGeom prst="rect">
            <a:avLst/>
          </a:prstGeom>
        </p:spPr>
      </p:pic>
    </p:spTree>
    <p:extLst>
      <p:ext uri="{BB962C8B-B14F-4D97-AF65-F5344CB8AC3E}">
        <p14:creationId xmlns:p14="http://schemas.microsoft.com/office/powerpoint/2010/main" val="2410459402"/>
      </p:ext>
    </p:extLst>
  </p:cSld>
  <p:clrMapOvr>
    <a:masterClrMapping/>
  </p:clrMapOvr>
  <p:timing>
    <p:tnLst>
      <p:par>
        <p:cTn id="1" dur="indefinite" restart="never" nodeType="tmRoot"/>
      </p:par>
    </p:tnLst>
  </p:timing>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 Título"/>
          <p:cNvSpPr txBox="1">
            <a:spLocks/>
          </p:cNvSpPr>
          <p:nvPr/>
        </p:nvSpPr>
        <p:spPr bwMode="auto">
          <a:xfrm>
            <a:off x="232470" y="112294"/>
            <a:ext cx="7519458" cy="5689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ctr" anchorCtr="0" compatLnSpc="1">
            <a:prstTxWarp prst="textNoShape">
              <a:avLst/>
            </a:prstTxWarp>
            <a:noAutofit/>
          </a:bodyPr>
          <a:lstStyle>
            <a:lvl1pPr algn="l" defTabSz="457200" rtl="0" fontAlgn="base">
              <a:spcBef>
                <a:spcPct val="0"/>
              </a:spcBef>
              <a:spcAft>
                <a:spcPct val="0"/>
              </a:spcAft>
              <a:defRPr sz="3200" kern="1200">
                <a:solidFill>
                  <a:srgbClr val="CD0000"/>
                </a:solidFill>
                <a:latin typeface="Myriad Pro"/>
                <a:ea typeface="Myriad Pro"/>
                <a:cs typeface="Myriad Pro"/>
              </a:defRPr>
            </a:lvl1pPr>
            <a:lvl2pPr algn="l" defTabSz="457200" rtl="0" fontAlgn="base">
              <a:spcBef>
                <a:spcPct val="0"/>
              </a:spcBef>
              <a:spcAft>
                <a:spcPct val="0"/>
              </a:spcAft>
              <a:defRPr sz="3200">
                <a:solidFill>
                  <a:srgbClr val="CD0000"/>
                </a:solidFill>
                <a:latin typeface="Myriad Pro"/>
                <a:ea typeface="Myriad Pro"/>
                <a:cs typeface="Myriad Pro"/>
              </a:defRPr>
            </a:lvl2pPr>
            <a:lvl3pPr algn="l" defTabSz="457200" rtl="0" fontAlgn="base">
              <a:spcBef>
                <a:spcPct val="0"/>
              </a:spcBef>
              <a:spcAft>
                <a:spcPct val="0"/>
              </a:spcAft>
              <a:defRPr sz="3200">
                <a:solidFill>
                  <a:srgbClr val="CD0000"/>
                </a:solidFill>
                <a:latin typeface="Myriad Pro"/>
                <a:ea typeface="Myriad Pro"/>
                <a:cs typeface="Myriad Pro"/>
              </a:defRPr>
            </a:lvl3pPr>
            <a:lvl4pPr algn="l" defTabSz="457200" rtl="0" fontAlgn="base">
              <a:spcBef>
                <a:spcPct val="0"/>
              </a:spcBef>
              <a:spcAft>
                <a:spcPct val="0"/>
              </a:spcAft>
              <a:defRPr sz="3200">
                <a:solidFill>
                  <a:srgbClr val="CD0000"/>
                </a:solidFill>
                <a:latin typeface="Myriad Pro"/>
                <a:ea typeface="Myriad Pro"/>
                <a:cs typeface="Myriad Pro"/>
              </a:defRPr>
            </a:lvl4pPr>
            <a:lvl5pPr algn="l" defTabSz="457200" rtl="0" fontAlgn="base">
              <a:spcBef>
                <a:spcPct val="0"/>
              </a:spcBef>
              <a:spcAft>
                <a:spcPct val="0"/>
              </a:spcAft>
              <a:defRPr sz="3200">
                <a:solidFill>
                  <a:srgbClr val="CD0000"/>
                </a:solidFill>
                <a:latin typeface="Myriad Pro"/>
                <a:ea typeface="Myriad Pro"/>
                <a:cs typeface="Myriad Pro"/>
              </a:defRPr>
            </a:lvl5pPr>
            <a:lvl6pPr marL="457200" algn="l" defTabSz="457200" rtl="0" fontAlgn="base">
              <a:spcBef>
                <a:spcPct val="0"/>
              </a:spcBef>
              <a:spcAft>
                <a:spcPct val="0"/>
              </a:spcAft>
              <a:defRPr sz="3200">
                <a:solidFill>
                  <a:srgbClr val="CD0000"/>
                </a:solidFill>
                <a:latin typeface="Myriad Pro"/>
                <a:ea typeface="Myriad Pro"/>
                <a:cs typeface="Myriad Pro"/>
              </a:defRPr>
            </a:lvl6pPr>
            <a:lvl7pPr marL="914400" algn="l" defTabSz="457200" rtl="0" fontAlgn="base">
              <a:spcBef>
                <a:spcPct val="0"/>
              </a:spcBef>
              <a:spcAft>
                <a:spcPct val="0"/>
              </a:spcAft>
              <a:defRPr sz="3200">
                <a:solidFill>
                  <a:srgbClr val="CD0000"/>
                </a:solidFill>
                <a:latin typeface="Myriad Pro"/>
                <a:ea typeface="Myriad Pro"/>
                <a:cs typeface="Myriad Pro"/>
              </a:defRPr>
            </a:lvl7pPr>
            <a:lvl8pPr marL="1371600" algn="l" defTabSz="457200" rtl="0" fontAlgn="base">
              <a:spcBef>
                <a:spcPct val="0"/>
              </a:spcBef>
              <a:spcAft>
                <a:spcPct val="0"/>
              </a:spcAft>
              <a:defRPr sz="3200">
                <a:solidFill>
                  <a:srgbClr val="CD0000"/>
                </a:solidFill>
                <a:latin typeface="Myriad Pro"/>
                <a:ea typeface="Myriad Pro"/>
                <a:cs typeface="Myriad Pro"/>
              </a:defRPr>
            </a:lvl8pPr>
            <a:lvl9pPr marL="1828800" algn="l" defTabSz="457200" rtl="0" fontAlgn="base">
              <a:spcBef>
                <a:spcPct val="0"/>
              </a:spcBef>
              <a:spcAft>
                <a:spcPct val="0"/>
              </a:spcAft>
              <a:defRPr sz="3200">
                <a:solidFill>
                  <a:srgbClr val="CD0000"/>
                </a:solidFill>
                <a:latin typeface="Myriad Pro"/>
                <a:ea typeface="Myriad Pro"/>
                <a:cs typeface="Myriad Pro"/>
              </a:defRPr>
            </a:lvl9pPr>
          </a:lstStyle>
          <a:p>
            <a:pPr eaLnBrk="1" hangingPunct="1"/>
            <a:r>
              <a:rPr lang="es-MX" sz="2000" b="1" dirty="0" smtClean="0">
                <a:latin typeface="Century Gothic" panose="020B0502020202020204" pitchFamily="34" charset="0"/>
              </a:rPr>
              <a:t>Descripción </a:t>
            </a:r>
            <a:r>
              <a:rPr lang="es-MX" sz="2000" b="1" dirty="0">
                <a:latin typeface="Century Gothic" panose="020B0502020202020204" pitchFamily="34" charset="0"/>
              </a:rPr>
              <a:t>de cada CKD</a:t>
            </a:r>
          </a:p>
        </p:txBody>
      </p:sp>
      <p:sp>
        <p:nvSpPr>
          <p:cNvPr id="2" name="1 Marcador de número de diapositiva"/>
          <p:cNvSpPr>
            <a:spLocks noGrp="1"/>
          </p:cNvSpPr>
          <p:nvPr>
            <p:ph type="sldNum" sz="quarter" idx="12"/>
          </p:nvPr>
        </p:nvSpPr>
        <p:spPr>
          <a:xfrm>
            <a:off x="8338074" y="6356350"/>
            <a:ext cx="533818" cy="365125"/>
          </a:xfrm>
        </p:spPr>
        <p:txBody>
          <a:bodyPr vert="horz" wrap="square" lIns="91440" tIns="45720" rIns="91440" bIns="45720" numCol="1" anchor="ctr" anchorCtr="0" compatLnSpc="1">
            <a:prstTxWarp prst="textNoShape">
              <a:avLst/>
            </a:prstTxWarp>
          </a:bodyPr>
          <a:lstStyle/>
          <a:p>
            <a:pPr algn="ctr"/>
            <a:fld id="{05E83AA4-A00D-4AA0-8FE8-B93C9F3EC141}" type="slidenum">
              <a:rPr lang="es-ES" altLang="es-MX">
                <a:latin typeface="Century Gothic" panose="020B0502020202020204" pitchFamily="34" charset="0"/>
              </a:rPr>
              <a:pPr algn="ctr"/>
              <a:t>147</a:t>
            </a:fld>
            <a:endParaRPr lang="es-ES" altLang="es-MX" dirty="0">
              <a:latin typeface="Century Gothic" panose="020B0502020202020204" pitchFamily="34" charset="0"/>
            </a:endParaRPr>
          </a:p>
        </p:txBody>
      </p:sp>
      <p:pic>
        <p:nvPicPr>
          <p:cNvPr id="3" name="Imagen 2"/>
          <p:cNvPicPr>
            <a:picLocks noChangeAspect="1"/>
          </p:cNvPicPr>
          <p:nvPr/>
        </p:nvPicPr>
        <p:blipFill>
          <a:blip r:embed="rId2"/>
          <a:stretch>
            <a:fillRect/>
          </a:stretch>
        </p:blipFill>
        <p:spPr>
          <a:xfrm>
            <a:off x="232470" y="1286110"/>
            <a:ext cx="7920000" cy="5541154"/>
          </a:xfrm>
          <a:prstGeom prst="rect">
            <a:avLst/>
          </a:prstGeom>
        </p:spPr>
      </p:pic>
    </p:spTree>
    <p:extLst>
      <p:ext uri="{BB962C8B-B14F-4D97-AF65-F5344CB8AC3E}">
        <p14:creationId xmlns:p14="http://schemas.microsoft.com/office/powerpoint/2010/main" val="3165384670"/>
      </p:ext>
    </p:extLst>
  </p:cSld>
  <p:clrMapOvr>
    <a:masterClrMapping/>
  </p:clrMapOvr>
  <p:timing>
    <p:tnLst>
      <p:par>
        <p:cTn id="1" dur="indefinite" restart="never" nodeType="tmRoot"/>
      </p:par>
    </p:tnLst>
  </p:timing>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 Título"/>
          <p:cNvSpPr txBox="1">
            <a:spLocks/>
          </p:cNvSpPr>
          <p:nvPr/>
        </p:nvSpPr>
        <p:spPr bwMode="auto">
          <a:xfrm>
            <a:off x="232470" y="112294"/>
            <a:ext cx="7519458" cy="5689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ctr" anchorCtr="0" compatLnSpc="1">
            <a:prstTxWarp prst="textNoShape">
              <a:avLst/>
            </a:prstTxWarp>
            <a:noAutofit/>
          </a:bodyPr>
          <a:lstStyle>
            <a:lvl1pPr algn="l" defTabSz="457200" rtl="0" fontAlgn="base">
              <a:spcBef>
                <a:spcPct val="0"/>
              </a:spcBef>
              <a:spcAft>
                <a:spcPct val="0"/>
              </a:spcAft>
              <a:defRPr sz="3200" kern="1200">
                <a:solidFill>
                  <a:srgbClr val="CD0000"/>
                </a:solidFill>
                <a:latin typeface="Myriad Pro"/>
                <a:ea typeface="Myriad Pro"/>
                <a:cs typeface="Myriad Pro"/>
              </a:defRPr>
            </a:lvl1pPr>
            <a:lvl2pPr algn="l" defTabSz="457200" rtl="0" fontAlgn="base">
              <a:spcBef>
                <a:spcPct val="0"/>
              </a:spcBef>
              <a:spcAft>
                <a:spcPct val="0"/>
              </a:spcAft>
              <a:defRPr sz="3200">
                <a:solidFill>
                  <a:srgbClr val="CD0000"/>
                </a:solidFill>
                <a:latin typeface="Myriad Pro"/>
                <a:ea typeface="Myriad Pro"/>
                <a:cs typeface="Myriad Pro"/>
              </a:defRPr>
            </a:lvl2pPr>
            <a:lvl3pPr algn="l" defTabSz="457200" rtl="0" fontAlgn="base">
              <a:spcBef>
                <a:spcPct val="0"/>
              </a:spcBef>
              <a:spcAft>
                <a:spcPct val="0"/>
              </a:spcAft>
              <a:defRPr sz="3200">
                <a:solidFill>
                  <a:srgbClr val="CD0000"/>
                </a:solidFill>
                <a:latin typeface="Myriad Pro"/>
                <a:ea typeface="Myriad Pro"/>
                <a:cs typeface="Myriad Pro"/>
              </a:defRPr>
            </a:lvl3pPr>
            <a:lvl4pPr algn="l" defTabSz="457200" rtl="0" fontAlgn="base">
              <a:spcBef>
                <a:spcPct val="0"/>
              </a:spcBef>
              <a:spcAft>
                <a:spcPct val="0"/>
              </a:spcAft>
              <a:defRPr sz="3200">
                <a:solidFill>
                  <a:srgbClr val="CD0000"/>
                </a:solidFill>
                <a:latin typeface="Myriad Pro"/>
                <a:ea typeface="Myriad Pro"/>
                <a:cs typeface="Myriad Pro"/>
              </a:defRPr>
            </a:lvl4pPr>
            <a:lvl5pPr algn="l" defTabSz="457200" rtl="0" fontAlgn="base">
              <a:spcBef>
                <a:spcPct val="0"/>
              </a:spcBef>
              <a:spcAft>
                <a:spcPct val="0"/>
              </a:spcAft>
              <a:defRPr sz="3200">
                <a:solidFill>
                  <a:srgbClr val="CD0000"/>
                </a:solidFill>
                <a:latin typeface="Myriad Pro"/>
                <a:ea typeface="Myriad Pro"/>
                <a:cs typeface="Myriad Pro"/>
              </a:defRPr>
            </a:lvl5pPr>
            <a:lvl6pPr marL="457200" algn="l" defTabSz="457200" rtl="0" fontAlgn="base">
              <a:spcBef>
                <a:spcPct val="0"/>
              </a:spcBef>
              <a:spcAft>
                <a:spcPct val="0"/>
              </a:spcAft>
              <a:defRPr sz="3200">
                <a:solidFill>
                  <a:srgbClr val="CD0000"/>
                </a:solidFill>
                <a:latin typeface="Myriad Pro"/>
                <a:ea typeface="Myriad Pro"/>
                <a:cs typeface="Myriad Pro"/>
              </a:defRPr>
            </a:lvl6pPr>
            <a:lvl7pPr marL="914400" algn="l" defTabSz="457200" rtl="0" fontAlgn="base">
              <a:spcBef>
                <a:spcPct val="0"/>
              </a:spcBef>
              <a:spcAft>
                <a:spcPct val="0"/>
              </a:spcAft>
              <a:defRPr sz="3200">
                <a:solidFill>
                  <a:srgbClr val="CD0000"/>
                </a:solidFill>
                <a:latin typeface="Myriad Pro"/>
                <a:ea typeface="Myriad Pro"/>
                <a:cs typeface="Myriad Pro"/>
              </a:defRPr>
            </a:lvl7pPr>
            <a:lvl8pPr marL="1371600" algn="l" defTabSz="457200" rtl="0" fontAlgn="base">
              <a:spcBef>
                <a:spcPct val="0"/>
              </a:spcBef>
              <a:spcAft>
                <a:spcPct val="0"/>
              </a:spcAft>
              <a:defRPr sz="3200">
                <a:solidFill>
                  <a:srgbClr val="CD0000"/>
                </a:solidFill>
                <a:latin typeface="Myriad Pro"/>
                <a:ea typeface="Myriad Pro"/>
                <a:cs typeface="Myriad Pro"/>
              </a:defRPr>
            </a:lvl8pPr>
            <a:lvl9pPr marL="1828800" algn="l" defTabSz="457200" rtl="0" fontAlgn="base">
              <a:spcBef>
                <a:spcPct val="0"/>
              </a:spcBef>
              <a:spcAft>
                <a:spcPct val="0"/>
              </a:spcAft>
              <a:defRPr sz="3200">
                <a:solidFill>
                  <a:srgbClr val="CD0000"/>
                </a:solidFill>
                <a:latin typeface="Myriad Pro"/>
                <a:ea typeface="Myriad Pro"/>
                <a:cs typeface="Myriad Pro"/>
              </a:defRPr>
            </a:lvl9pPr>
          </a:lstStyle>
          <a:p>
            <a:pPr eaLnBrk="1" hangingPunct="1"/>
            <a:r>
              <a:rPr lang="es-MX" sz="2000" b="1" dirty="0" smtClean="0">
                <a:latin typeface="Century Gothic" panose="020B0502020202020204" pitchFamily="34" charset="0"/>
              </a:rPr>
              <a:t>Descripción </a:t>
            </a:r>
            <a:r>
              <a:rPr lang="es-MX" sz="2000" b="1" dirty="0">
                <a:latin typeface="Century Gothic" panose="020B0502020202020204" pitchFamily="34" charset="0"/>
              </a:rPr>
              <a:t>de cada CKD</a:t>
            </a:r>
          </a:p>
        </p:txBody>
      </p:sp>
      <p:sp>
        <p:nvSpPr>
          <p:cNvPr id="2" name="1 Marcador de número de diapositiva"/>
          <p:cNvSpPr>
            <a:spLocks noGrp="1"/>
          </p:cNvSpPr>
          <p:nvPr>
            <p:ph type="sldNum" sz="quarter" idx="12"/>
          </p:nvPr>
        </p:nvSpPr>
        <p:spPr>
          <a:xfrm>
            <a:off x="8338074" y="6356350"/>
            <a:ext cx="533818" cy="365125"/>
          </a:xfrm>
        </p:spPr>
        <p:txBody>
          <a:bodyPr vert="horz" wrap="square" lIns="91440" tIns="45720" rIns="91440" bIns="45720" numCol="1" anchor="ctr" anchorCtr="0" compatLnSpc="1">
            <a:prstTxWarp prst="textNoShape">
              <a:avLst/>
            </a:prstTxWarp>
          </a:bodyPr>
          <a:lstStyle/>
          <a:p>
            <a:pPr algn="ctr"/>
            <a:fld id="{05E83AA4-A00D-4AA0-8FE8-B93C9F3EC141}" type="slidenum">
              <a:rPr lang="es-ES" altLang="es-MX">
                <a:latin typeface="Century Gothic" panose="020B0502020202020204" pitchFamily="34" charset="0"/>
              </a:rPr>
              <a:pPr algn="ctr"/>
              <a:t>148</a:t>
            </a:fld>
            <a:endParaRPr lang="es-ES" altLang="es-MX" dirty="0">
              <a:latin typeface="Century Gothic" panose="020B0502020202020204" pitchFamily="34" charset="0"/>
            </a:endParaRPr>
          </a:p>
        </p:txBody>
      </p:sp>
      <p:pic>
        <p:nvPicPr>
          <p:cNvPr id="3" name="Imagen 2"/>
          <p:cNvPicPr>
            <a:picLocks noChangeAspect="1"/>
          </p:cNvPicPr>
          <p:nvPr/>
        </p:nvPicPr>
        <p:blipFill>
          <a:blip r:embed="rId2"/>
          <a:stretch>
            <a:fillRect/>
          </a:stretch>
        </p:blipFill>
        <p:spPr>
          <a:xfrm>
            <a:off x="232470" y="1180321"/>
            <a:ext cx="7920000" cy="5541154"/>
          </a:xfrm>
          <a:prstGeom prst="rect">
            <a:avLst/>
          </a:prstGeom>
        </p:spPr>
      </p:pic>
    </p:spTree>
    <p:extLst>
      <p:ext uri="{BB962C8B-B14F-4D97-AF65-F5344CB8AC3E}">
        <p14:creationId xmlns:p14="http://schemas.microsoft.com/office/powerpoint/2010/main" val="374549764"/>
      </p:ext>
    </p:extLst>
  </p:cSld>
  <p:clrMapOvr>
    <a:masterClrMapping/>
  </p:clrMapOvr>
  <p:timing>
    <p:tnLst>
      <p:par>
        <p:cTn id="1" dur="indefinite" restart="never" nodeType="tmRoot"/>
      </p:par>
    </p:tnLst>
  </p:timing>
</p:sld>
</file>

<file path=ppt/slides/slide1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 Título"/>
          <p:cNvSpPr txBox="1">
            <a:spLocks/>
          </p:cNvSpPr>
          <p:nvPr/>
        </p:nvSpPr>
        <p:spPr bwMode="auto">
          <a:xfrm>
            <a:off x="232470" y="112294"/>
            <a:ext cx="7519458" cy="5689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ctr" anchorCtr="0" compatLnSpc="1">
            <a:prstTxWarp prst="textNoShape">
              <a:avLst/>
            </a:prstTxWarp>
            <a:noAutofit/>
          </a:bodyPr>
          <a:lstStyle>
            <a:lvl1pPr algn="l" defTabSz="457200" rtl="0" fontAlgn="base">
              <a:spcBef>
                <a:spcPct val="0"/>
              </a:spcBef>
              <a:spcAft>
                <a:spcPct val="0"/>
              </a:spcAft>
              <a:defRPr sz="3200" kern="1200">
                <a:solidFill>
                  <a:srgbClr val="CD0000"/>
                </a:solidFill>
                <a:latin typeface="Myriad Pro"/>
                <a:ea typeface="Myriad Pro"/>
                <a:cs typeface="Myriad Pro"/>
              </a:defRPr>
            </a:lvl1pPr>
            <a:lvl2pPr algn="l" defTabSz="457200" rtl="0" fontAlgn="base">
              <a:spcBef>
                <a:spcPct val="0"/>
              </a:spcBef>
              <a:spcAft>
                <a:spcPct val="0"/>
              </a:spcAft>
              <a:defRPr sz="3200">
                <a:solidFill>
                  <a:srgbClr val="CD0000"/>
                </a:solidFill>
                <a:latin typeface="Myriad Pro"/>
                <a:ea typeface="Myriad Pro"/>
                <a:cs typeface="Myriad Pro"/>
              </a:defRPr>
            </a:lvl2pPr>
            <a:lvl3pPr algn="l" defTabSz="457200" rtl="0" fontAlgn="base">
              <a:spcBef>
                <a:spcPct val="0"/>
              </a:spcBef>
              <a:spcAft>
                <a:spcPct val="0"/>
              </a:spcAft>
              <a:defRPr sz="3200">
                <a:solidFill>
                  <a:srgbClr val="CD0000"/>
                </a:solidFill>
                <a:latin typeface="Myriad Pro"/>
                <a:ea typeface="Myriad Pro"/>
                <a:cs typeface="Myriad Pro"/>
              </a:defRPr>
            </a:lvl3pPr>
            <a:lvl4pPr algn="l" defTabSz="457200" rtl="0" fontAlgn="base">
              <a:spcBef>
                <a:spcPct val="0"/>
              </a:spcBef>
              <a:spcAft>
                <a:spcPct val="0"/>
              </a:spcAft>
              <a:defRPr sz="3200">
                <a:solidFill>
                  <a:srgbClr val="CD0000"/>
                </a:solidFill>
                <a:latin typeface="Myriad Pro"/>
                <a:ea typeface="Myriad Pro"/>
                <a:cs typeface="Myriad Pro"/>
              </a:defRPr>
            </a:lvl4pPr>
            <a:lvl5pPr algn="l" defTabSz="457200" rtl="0" fontAlgn="base">
              <a:spcBef>
                <a:spcPct val="0"/>
              </a:spcBef>
              <a:spcAft>
                <a:spcPct val="0"/>
              </a:spcAft>
              <a:defRPr sz="3200">
                <a:solidFill>
                  <a:srgbClr val="CD0000"/>
                </a:solidFill>
                <a:latin typeface="Myriad Pro"/>
                <a:ea typeface="Myriad Pro"/>
                <a:cs typeface="Myriad Pro"/>
              </a:defRPr>
            </a:lvl5pPr>
            <a:lvl6pPr marL="457200" algn="l" defTabSz="457200" rtl="0" fontAlgn="base">
              <a:spcBef>
                <a:spcPct val="0"/>
              </a:spcBef>
              <a:spcAft>
                <a:spcPct val="0"/>
              </a:spcAft>
              <a:defRPr sz="3200">
                <a:solidFill>
                  <a:srgbClr val="CD0000"/>
                </a:solidFill>
                <a:latin typeface="Myriad Pro"/>
                <a:ea typeface="Myriad Pro"/>
                <a:cs typeface="Myriad Pro"/>
              </a:defRPr>
            </a:lvl6pPr>
            <a:lvl7pPr marL="914400" algn="l" defTabSz="457200" rtl="0" fontAlgn="base">
              <a:spcBef>
                <a:spcPct val="0"/>
              </a:spcBef>
              <a:spcAft>
                <a:spcPct val="0"/>
              </a:spcAft>
              <a:defRPr sz="3200">
                <a:solidFill>
                  <a:srgbClr val="CD0000"/>
                </a:solidFill>
                <a:latin typeface="Myriad Pro"/>
                <a:ea typeface="Myriad Pro"/>
                <a:cs typeface="Myriad Pro"/>
              </a:defRPr>
            </a:lvl7pPr>
            <a:lvl8pPr marL="1371600" algn="l" defTabSz="457200" rtl="0" fontAlgn="base">
              <a:spcBef>
                <a:spcPct val="0"/>
              </a:spcBef>
              <a:spcAft>
                <a:spcPct val="0"/>
              </a:spcAft>
              <a:defRPr sz="3200">
                <a:solidFill>
                  <a:srgbClr val="CD0000"/>
                </a:solidFill>
                <a:latin typeface="Myriad Pro"/>
                <a:ea typeface="Myriad Pro"/>
                <a:cs typeface="Myriad Pro"/>
              </a:defRPr>
            </a:lvl8pPr>
            <a:lvl9pPr marL="1828800" algn="l" defTabSz="457200" rtl="0" fontAlgn="base">
              <a:spcBef>
                <a:spcPct val="0"/>
              </a:spcBef>
              <a:spcAft>
                <a:spcPct val="0"/>
              </a:spcAft>
              <a:defRPr sz="3200">
                <a:solidFill>
                  <a:srgbClr val="CD0000"/>
                </a:solidFill>
                <a:latin typeface="Myriad Pro"/>
                <a:ea typeface="Myriad Pro"/>
                <a:cs typeface="Myriad Pro"/>
              </a:defRPr>
            </a:lvl9pPr>
          </a:lstStyle>
          <a:p>
            <a:pPr eaLnBrk="1" hangingPunct="1"/>
            <a:r>
              <a:rPr lang="es-MX" sz="2000" b="1" dirty="0" smtClean="0">
                <a:latin typeface="Century Gothic" panose="020B0502020202020204" pitchFamily="34" charset="0"/>
              </a:rPr>
              <a:t>Descripción </a:t>
            </a:r>
            <a:r>
              <a:rPr lang="es-MX" sz="2000" b="1" dirty="0">
                <a:latin typeface="Century Gothic" panose="020B0502020202020204" pitchFamily="34" charset="0"/>
              </a:rPr>
              <a:t>de cada CKD</a:t>
            </a:r>
          </a:p>
        </p:txBody>
      </p:sp>
      <p:sp>
        <p:nvSpPr>
          <p:cNvPr id="2" name="1 Marcador de número de diapositiva"/>
          <p:cNvSpPr>
            <a:spLocks noGrp="1"/>
          </p:cNvSpPr>
          <p:nvPr>
            <p:ph type="sldNum" sz="quarter" idx="12"/>
          </p:nvPr>
        </p:nvSpPr>
        <p:spPr>
          <a:xfrm>
            <a:off x="8338074" y="6356350"/>
            <a:ext cx="533818" cy="365125"/>
          </a:xfrm>
        </p:spPr>
        <p:txBody>
          <a:bodyPr vert="horz" wrap="square" lIns="91440" tIns="45720" rIns="91440" bIns="45720" numCol="1" anchor="ctr" anchorCtr="0" compatLnSpc="1">
            <a:prstTxWarp prst="textNoShape">
              <a:avLst/>
            </a:prstTxWarp>
          </a:bodyPr>
          <a:lstStyle/>
          <a:p>
            <a:pPr algn="ctr"/>
            <a:fld id="{05E83AA4-A00D-4AA0-8FE8-B93C9F3EC141}" type="slidenum">
              <a:rPr lang="es-ES" altLang="es-MX">
                <a:latin typeface="Century Gothic" panose="020B0502020202020204" pitchFamily="34" charset="0"/>
              </a:rPr>
              <a:pPr algn="ctr"/>
              <a:t>149</a:t>
            </a:fld>
            <a:endParaRPr lang="es-ES" altLang="es-MX" dirty="0">
              <a:latin typeface="Century Gothic" panose="020B0502020202020204" pitchFamily="34" charset="0"/>
            </a:endParaRPr>
          </a:p>
        </p:txBody>
      </p:sp>
      <p:pic>
        <p:nvPicPr>
          <p:cNvPr id="3" name="Imagen 2"/>
          <p:cNvPicPr>
            <a:picLocks noChangeAspect="1"/>
          </p:cNvPicPr>
          <p:nvPr/>
        </p:nvPicPr>
        <p:blipFill>
          <a:blip r:embed="rId2"/>
          <a:stretch>
            <a:fillRect/>
          </a:stretch>
        </p:blipFill>
        <p:spPr>
          <a:xfrm>
            <a:off x="232470" y="1377583"/>
            <a:ext cx="7920000" cy="4686038"/>
          </a:xfrm>
          <a:prstGeom prst="rect">
            <a:avLst/>
          </a:prstGeom>
        </p:spPr>
      </p:pic>
    </p:spTree>
    <p:extLst>
      <p:ext uri="{BB962C8B-B14F-4D97-AF65-F5344CB8AC3E}">
        <p14:creationId xmlns:p14="http://schemas.microsoft.com/office/powerpoint/2010/main" val="2393536584"/>
      </p:ext>
    </p:extLst>
  </p:cSld>
  <p:clrMapOvr>
    <a:masterClrMapping/>
  </p:clrMapOvr>
  <p:timing>
    <p:tnLst>
      <p:par>
        <p:cTn id="1" dur="indefinite" restart="never" nodeType="tmRoot"/>
      </p:par>
    </p:tnLst>
  </p:timing>
</p:sld>
</file>

<file path=ppt/slides/slide1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 Título"/>
          <p:cNvSpPr txBox="1">
            <a:spLocks/>
          </p:cNvSpPr>
          <p:nvPr/>
        </p:nvSpPr>
        <p:spPr bwMode="auto">
          <a:xfrm>
            <a:off x="232470" y="112294"/>
            <a:ext cx="7519458" cy="5689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ctr" anchorCtr="0" compatLnSpc="1">
            <a:prstTxWarp prst="textNoShape">
              <a:avLst/>
            </a:prstTxWarp>
            <a:noAutofit/>
          </a:bodyPr>
          <a:lstStyle>
            <a:lvl1pPr algn="l" defTabSz="457200" rtl="0" fontAlgn="base">
              <a:spcBef>
                <a:spcPct val="0"/>
              </a:spcBef>
              <a:spcAft>
                <a:spcPct val="0"/>
              </a:spcAft>
              <a:defRPr sz="3200" kern="1200">
                <a:solidFill>
                  <a:srgbClr val="CD0000"/>
                </a:solidFill>
                <a:latin typeface="Myriad Pro"/>
                <a:ea typeface="Myriad Pro"/>
                <a:cs typeface="Myriad Pro"/>
              </a:defRPr>
            </a:lvl1pPr>
            <a:lvl2pPr algn="l" defTabSz="457200" rtl="0" fontAlgn="base">
              <a:spcBef>
                <a:spcPct val="0"/>
              </a:spcBef>
              <a:spcAft>
                <a:spcPct val="0"/>
              </a:spcAft>
              <a:defRPr sz="3200">
                <a:solidFill>
                  <a:srgbClr val="CD0000"/>
                </a:solidFill>
                <a:latin typeface="Myriad Pro"/>
                <a:ea typeface="Myriad Pro"/>
                <a:cs typeface="Myriad Pro"/>
              </a:defRPr>
            </a:lvl2pPr>
            <a:lvl3pPr algn="l" defTabSz="457200" rtl="0" fontAlgn="base">
              <a:spcBef>
                <a:spcPct val="0"/>
              </a:spcBef>
              <a:spcAft>
                <a:spcPct val="0"/>
              </a:spcAft>
              <a:defRPr sz="3200">
                <a:solidFill>
                  <a:srgbClr val="CD0000"/>
                </a:solidFill>
                <a:latin typeface="Myriad Pro"/>
                <a:ea typeface="Myriad Pro"/>
                <a:cs typeface="Myriad Pro"/>
              </a:defRPr>
            </a:lvl3pPr>
            <a:lvl4pPr algn="l" defTabSz="457200" rtl="0" fontAlgn="base">
              <a:spcBef>
                <a:spcPct val="0"/>
              </a:spcBef>
              <a:spcAft>
                <a:spcPct val="0"/>
              </a:spcAft>
              <a:defRPr sz="3200">
                <a:solidFill>
                  <a:srgbClr val="CD0000"/>
                </a:solidFill>
                <a:latin typeface="Myriad Pro"/>
                <a:ea typeface="Myriad Pro"/>
                <a:cs typeface="Myriad Pro"/>
              </a:defRPr>
            </a:lvl4pPr>
            <a:lvl5pPr algn="l" defTabSz="457200" rtl="0" fontAlgn="base">
              <a:spcBef>
                <a:spcPct val="0"/>
              </a:spcBef>
              <a:spcAft>
                <a:spcPct val="0"/>
              </a:spcAft>
              <a:defRPr sz="3200">
                <a:solidFill>
                  <a:srgbClr val="CD0000"/>
                </a:solidFill>
                <a:latin typeface="Myriad Pro"/>
                <a:ea typeface="Myriad Pro"/>
                <a:cs typeface="Myriad Pro"/>
              </a:defRPr>
            </a:lvl5pPr>
            <a:lvl6pPr marL="457200" algn="l" defTabSz="457200" rtl="0" fontAlgn="base">
              <a:spcBef>
                <a:spcPct val="0"/>
              </a:spcBef>
              <a:spcAft>
                <a:spcPct val="0"/>
              </a:spcAft>
              <a:defRPr sz="3200">
                <a:solidFill>
                  <a:srgbClr val="CD0000"/>
                </a:solidFill>
                <a:latin typeface="Myriad Pro"/>
                <a:ea typeface="Myriad Pro"/>
                <a:cs typeface="Myriad Pro"/>
              </a:defRPr>
            </a:lvl6pPr>
            <a:lvl7pPr marL="914400" algn="l" defTabSz="457200" rtl="0" fontAlgn="base">
              <a:spcBef>
                <a:spcPct val="0"/>
              </a:spcBef>
              <a:spcAft>
                <a:spcPct val="0"/>
              </a:spcAft>
              <a:defRPr sz="3200">
                <a:solidFill>
                  <a:srgbClr val="CD0000"/>
                </a:solidFill>
                <a:latin typeface="Myriad Pro"/>
                <a:ea typeface="Myriad Pro"/>
                <a:cs typeface="Myriad Pro"/>
              </a:defRPr>
            </a:lvl7pPr>
            <a:lvl8pPr marL="1371600" algn="l" defTabSz="457200" rtl="0" fontAlgn="base">
              <a:spcBef>
                <a:spcPct val="0"/>
              </a:spcBef>
              <a:spcAft>
                <a:spcPct val="0"/>
              </a:spcAft>
              <a:defRPr sz="3200">
                <a:solidFill>
                  <a:srgbClr val="CD0000"/>
                </a:solidFill>
                <a:latin typeface="Myriad Pro"/>
                <a:ea typeface="Myriad Pro"/>
                <a:cs typeface="Myriad Pro"/>
              </a:defRPr>
            </a:lvl8pPr>
            <a:lvl9pPr marL="1828800" algn="l" defTabSz="457200" rtl="0" fontAlgn="base">
              <a:spcBef>
                <a:spcPct val="0"/>
              </a:spcBef>
              <a:spcAft>
                <a:spcPct val="0"/>
              </a:spcAft>
              <a:defRPr sz="3200">
                <a:solidFill>
                  <a:srgbClr val="CD0000"/>
                </a:solidFill>
                <a:latin typeface="Myriad Pro"/>
                <a:ea typeface="Myriad Pro"/>
                <a:cs typeface="Myriad Pro"/>
              </a:defRPr>
            </a:lvl9pPr>
          </a:lstStyle>
          <a:p>
            <a:pPr eaLnBrk="1" hangingPunct="1"/>
            <a:r>
              <a:rPr lang="es-MX" sz="2000" b="1" dirty="0" smtClean="0">
                <a:latin typeface="Century Gothic" panose="020B0502020202020204" pitchFamily="34" charset="0"/>
              </a:rPr>
              <a:t>Descripción </a:t>
            </a:r>
            <a:r>
              <a:rPr lang="es-MX" sz="2000" b="1" dirty="0">
                <a:latin typeface="Century Gothic" panose="020B0502020202020204" pitchFamily="34" charset="0"/>
              </a:rPr>
              <a:t>de cada CKD</a:t>
            </a:r>
          </a:p>
        </p:txBody>
      </p:sp>
      <p:sp>
        <p:nvSpPr>
          <p:cNvPr id="2" name="1 Marcador de número de diapositiva"/>
          <p:cNvSpPr>
            <a:spLocks noGrp="1"/>
          </p:cNvSpPr>
          <p:nvPr>
            <p:ph type="sldNum" sz="quarter" idx="12"/>
          </p:nvPr>
        </p:nvSpPr>
        <p:spPr>
          <a:xfrm>
            <a:off x="8338074" y="6356350"/>
            <a:ext cx="533818" cy="365125"/>
          </a:xfrm>
        </p:spPr>
        <p:txBody>
          <a:bodyPr vert="horz" wrap="square" lIns="91440" tIns="45720" rIns="91440" bIns="45720" numCol="1" anchor="ctr" anchorCtr="0" compatLnSpc="1">
            <a:prstTxWarp prst="textNoShape">
              <a:avLst/>
            </a:prstTxWarp>
          </a:bodyPr>
          <a:lstStyle/>
          <a:p>
            <a:pPr algn="ctr"/>
            <a:fld id="{05E83AA4-A00D-4AA0-8FE8-B93C9F3EC141}" type="slidenum">
              <a:rPr lang="es-ES" altLang="es-MX">
                <a:latin typeface="Century Gothic" panose="020B0502020202020204" pitchFamily="34" charset="0"/>
              </a:rPr>
              <a:pPr algn="ctr"/>
              <a:t>150</a:t>
            </a:fld>
            <a:endParaRPr lang="es-ES" altLang="es-MX" dirty="0">
              <a:latin typeface="Century Gothic" panose="020B0502020202020204" pitchFamily="34" charset="0"/>
            </a:endParaRPr>
          </a:p>
        </p:txBody>
      </p:sp>
      <p:pic>
        <p:nvPicPr>
          <p:cNvPr id="3" name="Imagen 2"/>
          <p:cNvPicPr>
            <a:picLocks noChangeAspect="1"/>
          </p:cNvPicPr>
          <p:nvPr/>
        </p:nvPicPr>
        <p:blipFill>
          <a:blip r:embed="rId2"/>
          <a:stretch>
            <a:fillRect/>
          </a:stretch>
        </p:blipFill>
        <p:spPr>
          <a:xfrm>
            <a:off x="232470" y="1249336"/>
            <a:ext cx="7920000" cy="5592461"/>
          </a:xfrm>
          <a:prstGeom prst="rect">
            <a:avLst/>
          </a:prstGeom>
        </p:spPr>
      </p:pic>
    </p:spTree>
    <p:extLst>
      <p:ext uri="{BB962C8B-B14F-4D97-AF65-F5344CB8AC3E}">
        <p14:creationId xmlns:p14="http://schemas.microsoft.com/office/powerpoint/2010/main" val="2404021296"/>
      </p:ext>
    </p:extLst>
  </p:cSld>
  <p:clrMapOvr>
    <a:masterClrMapping/>
  </p:clrMapOvr>
  <p:timing>
    <p:tnLst>
      <p:par>
        <p:cTn id="1" dur="indefinite" restart="never" nodeType="tmRoot"/>
      </p:par>
    </p:tnLst>
  </p:timing>
</p:sld>
</file>

<file path=ppt/slides/slide1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 Título"/>
          <p:cNvSpPr txBox="1">
            <a:spLocks/>
          </p:cNvSpPr>
          <p:nvPr/>
        </p:nvSpPr>
        <p:spPr bwMode="auto">
          <a:xfrm>
            <a:off x="232470" y="112294"/>
            <a:ext cx="7519458" cy="5689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ctr" anchorCtr="0" compatLnSpc="1">
            <a:prstTxWarp prst="textNoShape">
              <a:avLst/>
            </a:prstTxWarp>
            <a:noAutofit/>
          </a:bodyPr>
          <a:lstStyle>
            <a:lvl1pPr algn="l" defTabSz="457200" rtl="0" fontAlgn="base">
              <a:spcBef>
                <a:spcPct val="0"/>
              </a:spcBef>
              <a:spcAft>
                <a:spcPct val="0"/>
              </a:spcAft>
              <a:defRPr sz="3200" kern="1200">
                <a:solidFill>
                  <a:srgbClr val="CD0000"/>
                </a:solidFill>
                <a:latin typeface="Myriad Pro"/>
                <a:ea typeface="Myriad Pro"/>
                <a:cs typeface="Myriad Pro"/>
              </a:defRPr>
            </a:lvl1pPr>
            <a:lvl2pPr algn="l" defTabSz="457200" rtl="0" fontAlgn="base">
              <a:spcBef>
                <a:spcPct val="0"/>
              </a:spcBef>
              <a:spcAft>
                <a:spcPct val="0"/>
              </a:spcAft>
              <a:defRPr sz="3200">
                <a:solidFill>
                  <a:srgbClr val="CD0000"/>
                </a:solidFill>
                <a:latin typeface="Myriad Pro"/>
                <a:ea typeface="Myriad Pro"/>
                <a:cs typeface="Myriad Pro"/>
              </a:defRPr>
            </a:lvl2pPr>
            <a:lvl3pPr algn="l" defTabSz="457200" rtl="0" fontAlgn="base">
              <a:spcBef>
                <a:spcPct val="0"/>
              </a:spcBef>
              <a:spcAft>
                <a:spcPct val="0"/>
              </a:spcAft>
              <a:defRPr sz="3200">
                <a:solidFill>
                  <a:srgbClr val="CD0000"/>
                </a:solidFill>
                <a:latin typeface="Myriad Pro"/>
                <a:ea typeface="Myriad Pro"/>
                <a:cs typeface="Myriad Pro"/>
              </a:defRPr>
            </a:lvl3pPr>
            <a:lvl4pPr algn="l" defTabSz="457200" rtl="0" fontAlgn="base">
              <a:spcBef>
                <a:spcPct val="0"/>
              </a:spcBef>
              <a:spcAft>
                <a:spcPct val="0"/>
              </a:spcAft>
              <a:defRPr sz="3200">
                <a:solidFill>
                  <a:srgbClr val="CD0000"/>
                </a:solidFill>
                <a:latin typeface="Myriad Pro"/>
                <a:ea typeface="Myriad Pro"/>
                <a:cs typeface="Myriad Pro"/>
              </a:defRPr>
            </a:lvl4pPr>
            <a:lvl5pPr algn="l" defTabSz="457200" rtl="0" fontAlgn="base">
              <a:spcBef>
                <a:spcPct val="0"/>
              </a:spcBef>
              <a:spcAft>
                <a:spcPct val="0"/>
              </a:spcAft>
              <a:defRPr sz="3200">
                <a:solidFill>
                  <a:srgbClr val="CD0000"/>
                </a:solidFill>
                <a:latin typeface="Myriad Pro"/>
                <a:ea typeface="Myriad Pro"/>
                <a:cs typeface="Myriad Pro"/>
              </a:defRPr>
            </a:lvl5pPr>
            <a:lvl6pPr marL="457200" algn="l" defTabSz="457200" rtl="0" fontAlgn="base">
              <a:spcBef>
                <a:spcPct val="0"/>
              </a:spcBef>
              <a:spcAft>
                <a:spcPct val="0"/>
              </a:spcAft>
              <a:defRPr sz="3200">
                <a:solidFill>
                  <a:srgbClr val="CD0000"/>
                </a:solidFill>
                <a:latin typeface="Myriad Pro"/>
                <a:ea typeface="Myriad Pro"/>
                <a:cs typeface="Myriad Pro"/>
              </a:defRPr>
            </a:lvl6pPr>
            <a:lvl7pPr marL="914400" algn="l" defTabSz="457200" rtl="0" fontAlgn="base">
              <a:spcBef>
                <a:spcPct val="0"/>
              </a:spcBef>
              <a:spcAft>
                <a:spcPct val="0"/>
              </a:spcAft>
              <a:defRPr sz="3200">
                <a:solidFill>
                  <a:srgbClr val="CD0000"/>
                </a:solidFill>
                <a:latin typeface="Myriad Pro"/>
                <a:ea typeface="Myriad Pro"/>
                <a:cs typeface="Myriad Pro"/>
              </a:defRPr>
            </a:lvl7pPr>
            <a:lvl8pPr marL="1371600" algn="l" defTabSz="457200" rtl="0" fontAlgn="base">
              <a:spcBef>
                <a:spcPct val="0"/>
              </a:spcBef>
              <a:spcAft>
                <a:spcPct val="0"/>
              </a:spcAft>
              <a:defRPr sz="3200">
                <a:solidFill>
                  <a:srgbClr val="CD0000"/>
                </a:solidFill>
                <a:latin typeface="Myriad Pro"/>
                <a:ea typeface="Myriad Pro"/>
                <a:cs typeface="Myriad Pro"/>
              </a:defRPr>
            </a:lvl8pPr>
            <a:lvl9pPr marL="1828800" algn="l" defTabSz="457200" rtl="0" fontAlgn="base">
              <a:spcBef>
                <a:spcPct val="0"/>
              </a:spcBef>
              <a:spcAft>
                <a:spcPct val="0"/>
              </a:spcAft>
              <a:defRPr sz="3200">
                <a:solidFill>
                  <a:srgbClr val="CD0000"/>
                </a:solidFill>
                <a:latin typeface="Myriad Pro"/>
                <a:ea typeface="Myriad Pro"/>
                <a:cs typeface="Myriad Pro"/>
              </a:defRPr>
            </a:lvl9pPr>
          </a:lstStyle>
          <a:p>
            <a:pPr eaLnBrk="1" hangingPunct="1"/>
            <a:r>
              <a:rPr lang="es-MX" sz="2000" b="1" dirty="0" smtClean="0">
                <a:latin typeface="Century Gothic" panose="020B0502020202020204" pitchFamily="34" charset="0"/>
              </a:rPr>
              <a:t>Descripción </a:t>
            </a:r>
            <a:r>
              <a:rPr lang="es-MX" sz="2000" b="1" dirty="0">
                <a:latin typeface="Century Gothic" panose="020B0502020202020204" pitchFamily="34" charset="0"/>
              </a:rPr>
              <a:t>de cada CKD</a:t>
            </a:r>
          </a:p>
        </p:txBody>
      </p:sp>
      <p:sp>
        <p:nvSpPr>
          <p:cNvPr id="2" name="1 Marcador de número de diapositiva"/>
          <p:cNvSpPr>
            <a:spLocks noGrp="1"/>
          </p:cNvSpPr>
          <p:nvPr>
            <p:ph type="sldNum" sz="quarter" idx="12"/>
          </p:nvPr>
        </p:nvSpPr>
        <p:spPr>
          <a:xfrm>
            <a:off x="8338074" y="6356350"/>
            <a:ext cx="533818" cy="365125"/>
          </a:xfrm>
        </p:spPr>
        <p:txBody>
          <a:bodyPr vert="horz" wrap="square" lIns="91440" tIns="45720" rIns="91440" bIns="45720" numCol="1" anchor="ctr" anchorCtr="0" compatLnSpc="1">
            <a:prstTxWarp prst="textNoShape">
              <a:avLst/>
            </a:prstTxWarp>
          </a:bodyPr>
          <a:lstStyle/>
          <a:p>
            <a:pPr algn="ctr"/>
            <a:fld id="{05E83AA4-A00D-4AA0-8FE8-B93C9F3EC141}" type="slidenum">
              <a:rPr lang="es-ES" altLang="es-MX">
                <a:latin typeface="Century Gothic" panose="020B0502020202020204" pitchFamily="34" charset="0"/>
              </a:rPr>
              <a:pPr algn="ctr"/>
              <a:t>151</a:t>
            </a:fld>
            <a:endParaRPr lang="es-ES" altLang="es-MX" dirty="0">
              <a:latin typeface="Century Gothic" panose="020B0502020202020204" pitchFamily="34" charset="0"/>
            </a:endParaRPr>
          </a:p>
        </p:txBody>
      </p:sp>
      <p:pic>
        <p:nvPicPr>
          <p:cNvPr id="3" name="Imagen 2"/>
          <p:cNvPicPr>
            <a:picLocks noChangeAspect="1"/>
          </p:cNvPicPr>
          <p:nvPr/>
        </p:nvPicPr>
        <p:blipFill>
          <a:blip r:embed="rId2"/>
          <a:stretch>
            <a:fillRect/>
          </a:stretch>
        </p:blipFill>
        <p:spPr>
          <a:xfrm>
            <a:off x="232470" y="1087534"/>
            <a:ext cx="7920000" cy="5542272"/>
          </a:xfrm>
          <a:prstGeom prst="rect">
            <a:avLst/>
          </a:prstGeom>
        </p:spPr>
      </p:pic>
    </p:spTree>
    <p:extLst>
      <p:ext uri="{BB962C8B-B14F-4D97-AF65-F5344CB8AC3E}">
        <p14:creationId xmlns:p14="http://schemas.microsoft.com/office/powerpoint/2010/main" val="2805047550"/>
      </p:ext>
    </p:extLst>
  </p:cSld>
  <p:clrMapOvr>
    <a:masterClrMapping/>
  </p:clrMapOvr>
  <p:timing>
    <p:tnLst>
      <p:par>
        <p:cTn id="1" dur="indefinite" restart="never" nodeType="tmRoot"/>
      </p:par>
    </p:tnLst>
  </p:timing>
</p:sld>
</file>

<file path=ppt/slides/slide1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 Título"/>
          <p:cNvSpPr txBox="1">
            <a:spLocks/>
          </p:cNvSpPr>
          <p:nvPr/>
        </p:nvSpPr>
        <p:spPr bwMode="auto">
          <a:xfrm>
            <a:off x="232470" y="112294"/>
            <a:ext cx="7519458" cy="5689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ctr" anchorCtr="0" compatLnSpc="1">
            <a:prstTxWarp prst="textNoShape">
              <a:avLst/>
            </a:prstTxWarp>
            <a:noAutofit/>
          </a:bodyPr>
          <a:lstStyle>
            <a:lvl1pPr algn="l" defTabSz="457200" rtl="0" fontAlgn="base">
              <a:spcBef>
                <a:spcPct val="0"/>
              </a:spcBef>
              <a:spcAft>
                <a:spcPct val="0"/>
              </a:spcAft>
              <a:defRPr sz="3200" kern="1200">
                <a:solidFill>
                  <a:srgbClr val="CD0000"/>
                </a:solidFill>
                <a:latin typeface="Myriad Pro"/>
                <a:ea typeface="Myriad Pro"/>
                <a:cs typeface="Myriad Pro"/>
              </a:defRPr>
            </a:lvl1pPr>
            <a:lvl2pPr algn="l" defTabSz="457200" rtl="0" fontAlgn="base">
              <a:spcBef>
                <a:spcPct val="0"/>
              </a:spcBef>
              <a:spcAft>
                <a:spcPct val="0"/>
              </a:spcAft>
              <a:defRPr sz="3200">
                <a:solidFill>
                  <a:srgbClr val="CD0000"/>
                </a:solidFill>
                <a:latin typeface="Myriad Pro"/>
                <a:ea typeface="Myriad Pro"/>
                <a:cs typeface="Myriad Pro"/>
              </a:defRPr>
            </a:lvl2pPr>
            <a:lvl3pPr algn="l" defTabSz="457200" rtl="0" fontAlgn="base">
              <a:spcBef>
                <a:spcPct val="0"/>
              </a:spcBef>
              <a:spcAft>
                <a:spcPct val="0"/>
              </a:spcAft>
              <a:defRPr sz="3200">
                <a:solidFill>
                  <a:srgbClr val="CD0000"/>
                </a:solidFill>
                <a:latin typeface="Myriad Pro"/>
                <a:ea typeface="Myriad Pro"/>
                <a:cs typeface="Myriad Pro"/>
              </a:defRPr>
            </a:lvl3pPr>
            <a:lvl4pPr algn="l" defTabSz="457200" rtl="0" fontAlgn="base">
              <a:spcBef>
                <a:spcPct val="0"/>
              </a:spcBef>
              <a:spcAft>
                <a:spcPct val="0"/>
              </a:spcAft>
              <a:defRPr sz="3200">
                <a:solidFill>
                  <a:srgbClr val="CD0000"/>
                </a:solidFill>
                <a:latin typeface="Myriad Pro"/>
                <a:ea typeface="Myriad Pro"/>
                <a:cs typeface="Myriad Pro"/>
              </a:defRPr>
            </a:lvl4pPr>
            <a:lvl5pPr algn="l" defTabSz="457200" rtl="0" fontAlgn="base">
              <a:spcBef>
                <a:spcPct val="0"/>
              </a:spcBef>
              <a:spcAft>
                <a:spcPct val="0"/>
              </a:spcAft>
              <a:defRPr sz="3200">
                <a:solidFill>
                  <a:srgbClr val="CD0000"/>
                </a:solidFill>
                <a:latin typeface="Myriad Pro"/>
                <a:ea typeface="Myriad Pro"/>
                <a:cs typeface="Myriad Pro"/>
              </a:defRPr>
            </a:lvl5pPr>
            <a:lvl6pPr marL="457200" algn="l" defTabSz="457200" rtl="0" fontAlgn="base">
              <a:spcBef>
                <a:spcPct val="0"/>
              </a:spcBef>
              <a:spcAft>
                <a:spcPct val="0"/>
              </a:spcAft>
              <a:defRPr sz="3200">
                <a:solidFill>
                  <a:srgbClr val="CD0000"/>
                </a:solidFill>
                <a:latin typeface="Myriad Pro"/>
                <a:ea typeface="Myriad Pro"/>
                <a:cs typeface="Myriad Pro"/>
              </a:defRPr>
            </a:lvl6pPr>
            <a:lvl7pPr marL="914400" algn="l" defTabSz="457200" rtl="0" fontAlgn="base">
              <a:spcBef>
                <a:spcPct val="0"/>
              </a:spcBef>
              <a:spcAft>
                <a:spcPct val="0"/>
              </a:spcAft>
              <a:defRPr sz="3200">
                <a:solidFill>
                  <a:srgbClr val="CD0000"/>
                </a:solidFill>
                <a:latin typeface="Myriad Pro"/>
                <a:ea typeface="Myriad Pro"/>
                <a:cs typeface="Myriad Pro"/>
              </a:defRPr>
            </a:lvl7pPr>
            <a:lvl8pPr marL="1371600" algn="l" defTabSz="457200" rtl="0" fontAlgn="base">
              <a:spcBef>
                <a:spcPct val="0"/>
              </a:spcBef>
              <a:spcAft>
                <a:spcPct val="0"/>
              </a:spcAft>
              <a:defRPr sz="3200">
                <a:solidFill>
                  <a:srgbClr val="CD0000"/>
                </a:solidFill>
                <a:latin typeface="Myriad Pro"/>
                <a:ea typeface="Myriad Pro"/>
                <a:cs typeface="Myriad Pro"/>
              </a:defRPr>
            </a:lvl8pPr>
            <a:lvl9pPr marL="1828800" algn="l" defTabSz="457200" rtl="0" fontAlgn="base">
              <a:spcBef>
                <a:spcPct val="0"/>
              </a:spcBef>
              <a:spcAft>
                <a:spcPct val="0"/>
              </a:spcAft>
              <a:defRPr sz="3200">
                <a:solidFill>
                  <a:srgbClr val="CD0000"/>
                </a:solidFill>
                <a:latin typeface="Myriad Pro"/>
                <a:ea typeface="Myriad Pro"/>
                <a:cs typeface="Myriad Pro"/>
              </a:defRPr>
            </a:lvl9pPr>
          </a:lstStyle>
          <a:p>
            <a:pPr eaLnBrk="1" hangingPunct="1"/>
            <a:r>
              <a:rPr lang="es-MX" sz="2000" b="1" dirty="0" smtClean="0">
                <a:latin typeface="Century Gothic" panose="020B0502020202020204" pitchFamily="34" charset="0"/>
              </a:rPr>
              <a:t>Descripción </a:t>
            </a:r>
            <a:r>
              <a:rPr lang="es-MX" sz="2000" b="1" dirty="0">
                <a:latin typeface="Century Gothic" panose="020B0502020202020204" pitchFamily="34" charset="0"/>
              </a:rPr>
              <a:t>de cada CKD</a:t>
            </a:r>
          </a:p>
        </p:txBody>
      </p:sp>
      <p:sp>
        <p:nvSpPr>
          <p:cNvPr id="2" name="1 Marcador de número de diapositiva"/>
          <p:cNvSpPr>
            <a:spLocks noGrp="1"/>
          </p:cNvSpPr>
          <p:nvPr>
            <p:ph type="sldNum" sz="quarter" idx="12"/>
          </p:nvPr>
        </p:nvSpPr>
        <p:spPr>
          <a:xfrm>
            <a:off x="8338074" y="6356350"/>
            <a:ext cx="533818" cy="365125"/>
          </a:xfrm>
        </p:spPr>
        <p:txBody>
          <a:bodyPr vert="horz" wrap="square" lIns="91440" tIns="45720" rIns="91440" bIns="45720" numCol="1" anchor="ctr" anchorCtr="0" compatLnSpc="1">
            <a:prstTxWarp prst="textNoShape">
              <a:avLst/>
            </a:prstTxWarp>
          </a:bodyPr>
          <a:lstStyle/>
          <a:p>
            <a:pPr algn="ctr"/>
            <a:fld id="{05E83AA4-A00D-4AA0-8FE8-B93C9F3EC141}" type="slidenum">
              <a:rPr lang="es-ES" altLang="es-MX">
                <a:latin typeface="Century Gothic" panose="020B0502020202020204" pitchFamily="34" charset="0"/>
              </a:rPr>
              <a:pPr algn="ctr"/>
              <a:t>152</a:t>
            </a:fld>
            <a:endParaRPr lang="es-ES" altLang="es-MX" dirty="0">
              <a:latin typeface="Century Gothic" panose="020B0502020202020204" pitchFamily="34" charset="0"/>
            </a:endParaRPr>
          </a:p>
        </p:txBody>
      </p:sp>
      <p:pic>
        <p:nvPicPr>
          <p:cNvPr id="4" name="Imagen 3"/>
          <p:cNvPicPr>
            <a:picLocks noChangeAspect="1"/>
          </p:cNvPicPr>
          <p:nvPr/>
        </p:nvPicPr>
        <p:blipFill>
          <a:blip r:embed="rId2"/>
          <a:stretch>
            <a:fillRect/>
          </a:stretch>
        </p:blipFill>
        <p:spPr>
          <a:xfrm>
            <a:off x="232470" y="1325847"/>
            <a:ext cx="7920000" cy="4818652"/>
          </a:xfrm>
          <a:prstGeom prst="rect">
            <a:avLst/>
          </a:prstGeom>
        </p:spPr>
      </p:pic>
    </p:spTree>
    <p:extLst>
      <p:ext uri="{BB962C8B-B14F-4D97-AF65-F5344CB8AC3E}">
        <p14:creationId xmlns:p14="http://schemas.microsoft.com/office/powerpoint/2010/main" val="3014925365"/>
      </p:ext>
    </p:extLst>
  </p:cSld>
  <p:clrMapOvr>
    <a:masterClrMapping/>
  </p:clrMapOvr>
  <p:timing>
    <p:tnLst>
      <p:par>
        <p:cTn id="1" dur="indefinite" restart="never" nodeType="tmRoot"/>
      </p:par>
    </p:tnLst>
  </p:timing>
</p:sld>
</file>

<file path=ppt/slides/slide1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 Título"/>
          <p:cNvSpPr txBox="1">
            <a:spLocks/>
          </p:cNvSpPr>
          <p:nvPr/>
        </p:nvSpPr>
        <p:spPr bwMode="auto">
          <a:xfrm>
            <a:off x="232470" y="112294"/>
            <a:ext cx="7519458" cy="5689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ctr" anchorCtr="0" compatLnSpc="1">
            <a:prstTxWarp prst="textNoShape">
              <a:avLst/>
            </a:prstTxWarp>
            <a:noAutofit/>
          </a:bodyPr>
          <a:lstStyle>
            <a:lvl1pPr algn="l" defTabSz="457200" rtl="0" fontAlgn="base">
              <a:spcBef>
                <a:spcPct val="0"/>
              </a:spcBef>
              <a:spcAft>
                <a:spcPct val="0"/>
              </a:spcAft>
              <a:defRPr sz="3200" kern="1200">
                <a:solidFill>
                  <a:srgbClr val="CD0000"/>
                </a:solidFill>
                <a:latin typeface="Myriad Pro"/>
                <a:ea typeface="Myriad Pro"/>
                <a:cs typeface="Myriad Pro"/>
              </a:defRPr>
            </a:lvl1pPr>
            <a:lvl2pPr algn="l" defTabSz="457200" rtl="0" fontAlgn="base">
              <a:spcBef>
                <a:spcPct val="0"/>
              </a:spcBef>
              <a:spcAft>
                <a:spcPct val="0"/>
              </a:spcAft>
              <a:defRPr sz="3200">
                <a:solidFill>
                  <a:srgbClr val="CD0000"/>
                </a:solidFill>
                <a:latin typeface="Myriad Pro"/>
                <a:ea typeface="Myriad Pro"/>
                <a:cs typeface="Myriad Pro"/>
              </a:defRPr>
            </a:lvl2pPr>
            <a:lvl3pPr algn="l" defTabSz="457200" rtl="0" fontAlgn="base">
              <a:spcBef>
                <a:spcPct val="0"/>
              </a:spcBef>
              <a:spcAft>
                <a:spcPct val="0"/>
              </a:spcAft>
              <a:defRPr sz="3200">
                <a:solidFill>
                  <a:srgbClr val="CD0000"/>
                </a:solidFill>
                <a:latin typeface="Myriad Pro"/>
                <a:ea typeface="Myriad Pro"/>
                <a:cs typeface="Myriad Pro"/>
              </a:defRPr>
            </a:lvl3pPr>
            <a:lvl4pPr algn="l" defTabSz="457200" rtl="0" fontAlgn="base">
              <a:spcBef>
                <a:spcPct val="0"/>
              </a:spcBef>
              <a:spcAft>
                <a:spcPct val="0"/>
              </a:spcAft>
              <a:defRPr sz="3200">
                <a:solidFill>
                  <a:srgbClr val="CD0000"/>
                </a:solidFill>
                <a:latin typeface="Myriad Pro"/>
                <a:ea typeface="Myriad Pro"/>
                <a:cs typeface="Myriad Pro"/>
              </a:defRPr>
            </a:lvl4pPr>
            <a:lvl5pPr algn="l" defTabSz="457200" rtl="0" fontAlgn="base">
              <a:spcBef>
                <a:spcPct val="0"/>
              </a:spcBef>
              <a:spcAft>
                <a:spcPct val="0"/>
              </a:spcAft>
              <a:defRPr sz="3200">
                <a:solidFill>
                  <a:srgbClr val="CD0000"/>
                </a:solidFill>
                <a:latin typeface="Myriad Pro"/>
                <a:ea typeface="Myriad Pro"/>
                <a:cs typeface="Myriad Pro"/>
              </a:defRPr>
            </a:lvl5pPr>
            <a:lvl6pPr marL="457200" algn="l" defTabSz="457200" rtl="0" fontAlgn="base">
              <a:spcBef>
                <a:spcPct val="0"/>
              </a:spcBef>
              <a:spcAft>
                <a:spcPct val="0"/>
              </a:spcAft>
              <a:defRPr sz="3200">
                <a:solidFill>
                  <a:srgbClr val="CD0000"/>
                </a:solidFill>
                <a:latin typeface="Myriad Pro"/>
                <a:ea typeface="Myriad Pro"/>
                <a:cs typeface="Myriad Pro"/>
              </a:defRPr>
            </a:lvl6pPr>
            <a:lvl7pPr marL="914400" algn="l" defTabSz="457200" rtl="0" fontAlgn="base">
              <a:spcBef>
                <a:spcPct val="0"/>
              </a:spcBef>
              <a:spcAft>
                <a:spcPct val="0"/>
              </a:spcAft>
              <a:defRPr sz="3200">
                <a:solidFill>
                  <a:srgbClr val="CD0000"/>
                </a:solidFill>
                <a:latin typeface="Myriad Pro"/>
                <a:ea typeface="Myriad Pro"/>
                <a:cs typeface="Myriad Pro"/>
              </a:defRPr>
            </a:lvl7pPr>
            <a:lvl8pPr marL="1371600" algn="l" defTabSz="457200" rtl="0" fontAlgn="base">
              <a:spcBef>
                <a:spcPct val="0"/>
              </a:spcBef>
              <a:spcAft>
                <a:spcPct val="0"/>
              </a:spcAft>
              <a:defRPr sz="3200">
                <a:solidFill>
                  <a:srgbClr val="CD0000"/>
                </a:solidFill>
                <a:latin typeface="Myriad Pro"/>
                <a:ea typeface="Myriad Pro"/>
                <a:cs typeface="Myriad Pro"/>
              </a:defRPr>
            </a:lvl8pPr>
            <a:lvl9pPr marL="1828800" algn="l" defTabSz="457200" rtl="0" fontAlgn="base">
              <a:spcBef>
                <a:spcPct val="0"/>
              </a:spcBef>
              <a:spcAft>
                <a:spcPct val="0"/>
              </a:spcAft>
              <a:defRPr sz="3200">
                <a:solidFill>
                  <a:srgbClr val="CD0000"/>
                </a:solidFill>
                <a:latin typeface="Myriad Pro"/>
                <a:ea typeface="Myriad Pro"/>
                <a:cs typeface="Myriad Pro"/>
              </a:defRPr>
            </a:lvl9pPr>
          </a:lstStyle>
          <a:p>
            <a:pPr eaLnBrk="1" hangingPunct="1"/>
            <a:r>
              <a:rPr lang="es-MX" sz="2000" b="1" dirty="0" smtClean="0">
                <a:latin typeface="Century Gothic" panose="020B0502020202020204" pitchFamily="34" charset="0"/>
              </a:rPr>
              <a:t>Descripción </a:t>
            </a:r>
            <a:r>
              <a:rPr lang="es-MX" sz="2000" b="1" dirty="0">
                <a:latin typeface="Century Gothic" panose="020B0502020202020204" pitchFamily="34" charset="0"/>
              </a:rPr>
              <a:t>de cada CKD</a:t>
            </a:r>
          </a:p>
        </p:txBody>
      </p:sp>
      <p:sp>
        <p:nvSpPr>
          <p:cNvPr id="2" name="1 Marcador de número de diapositiva"/>
          <p:cNvSpPr>
            <a:spLocks noGrp="1"/>
          </p:cNvSpPr>
          <p:nvPr>
            <p:ph type="sldNum" sz="quarter" idx="12"/>
          </p:nvPr>
        </p:nvSpPr>
        <p:spPr>
          <a:xfrm>
            <a:off x="8338074" y="6356350"/>
            <a:ext cx="533818" cy="365125"/>
          </a:xfrm>
        </p:spPr>
        <p:txBody>
          <a:bodyPr vert="horz" wrap="square" lIns="91440" tIns="45720" rIns="91440" bIns="45720" numCol="1" anchor="ctr" anchorCtr="0" compatLnSpc="1">
            <a:prstTxWarp prst="textNoShape">
              <a:avLst/>
            </a:prstTxWarp>
          </a:bodyPr>
          <a:lstStyle/>
          <a:p>
            <a:pPr algn="ctr"/>
            <a:fld id="{05E83AA4-A00D-4AA0-8FE8-B93C9F3EC141}" type="slidenum">
              <a:rPr lang="es-ES" altLang="es-MX">
                <a:latin typeface="Century Gothic" panose="020B0502020202020204" pitchFamily="34" charset="0"/>
              </a:rPr>
              <a:pPr algn="ctr"/>
              <a:t>153</a:t>
            </a:fld>
            <a:endParaRPr lang="es-ES" altLang="es-MX" dirty="0">
              <a:latin typeface="Century Gothic" panose="020B0502020202020204" pitchFamily="34" charset="0"/>
            </a:endParaRPr>
          </a:p>
        </p:txBody>
      </p:sp>
      <p:pic>
        <p:nvPicPr>
          <p:cNvPr id="4" name="Imagen 3"/>
          <p:cNvPicPr>
            <a:picLocks noChangeAspect="1"/>
          </p:cNvPicPr>
          <p:nvPr/>
        </p:nvPicPr>
        <p:blipFill>
          <a:blip r:embed="rId2"/>
          <a:stretch>
            <a:fillRect/>
          </a:stretch>
        </p:blipFill>
        <p:spPr>
          <a:xfrm>
            <a:off x="232470" y="1324941"/>
            <a:ext cx="7920000" cy="4835097"/>
          </a:xfrm>
          <a:prstGeom prst="rect">
            <a:avLst/>
          </a:prstGeom>
        </p:spPr>
      </p:pic>
    </p:spTree>
    <p:extLst>
      <p:ext uri="{BB962C8B-B14F-4D97-AF65-F5344CB8AC3E}">
        <p14:creationId xmlns:p14="http://schemas.microsoft.com/office/powerpoint/2010/main" val="2183989595"/>
      </p:ext>
    </p:extLst>
  </p:cSld>
  <p:clrMapOvr>
    <a:masterClrMapping/>
  </p:clrMapOvr>
  <p:timing>
    <p:tnLst>
      <p:par>
        <p:cTn id="1" dur="indefinite" restart="never" nodeType="tmRoot"/>
      </p:par>
    </p:tnLst>
  </p:timing>
</p:sld>
</file>

<file path=ppt/slides/slide1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 Título"/>
          <p:cNvSpPr txBox="1">
            <a:spLocks/>
          </p:cNvSpPr>
          <p:nvPr/>
        </p:nvSpPr>
        <p:spPr bwMode="auto">
          <a:xfrm>
            <a:off x="232470" y="112294"/>
            <a:ext cx="7519458" cy="5689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ctr" anchorCtr="0" compatLnSpc="1">
            <a:prstTxWarp prst="textNoShape">
              <a:avLst/>
            </a:prstTxWarp>
            <a:noAutofit/>
          </a:bodyPr>
          <a:lstStyle>
            <a:lvl1pPr algn="l" defTabSz="457200" rtl="0" fontAlgn="base">
              <a:spcBef>
                <a:spcPct val="0"/>
              </a:spcBef>
              <a:spcAft>
                <a:spcPct val="0"/>
              </a:spcAft>
              <a:defRPr sz="3200" kern="1200">
                <a:solidFill>
                  <a:srgbClr val="CD0000"/>
                </a:solidFill>
                <a:latin typeface="Myriad Pro"/>
                <a:ea typeface="Myriad Pro"/>
                <a:cs typeface="Myriad Pro"/>
              </a:defRPr>
            </a:lvl1pPr>
            <a:lvl2pPr algn="l" defTabSz="457200" rtl="0" fontAlgn="base">
              <a:spcBef>
                <a:spcPct val="0"/>
              </a:spcBef>
              <a:spcAft>
                <a:spcPct val="0"/>
              </a:spcAft>
              <a:defRPr sz="3200">
                <a:solidFill>
                  <a:srgbClr val="CD0000"/>
                </a:solidFill>
                <a:latin typeface="Myriad Pro"/>
                <a:ea typeface="Myriad Pro"/>
                <a:cs typeface="Myriad Pro"/>
              </a:defRPr>
            </a:lvl2pPr>
            <a:lvl3pPr algn="l" defTabSz="457200" rtl="0" fontAlgn="base">
              <a:spcBef>
                <a:spcPct val="0"/>
              </a:spcBef>
              <a:spcAft>
                <a:spcPct val="0"/>
              </a:spcAft>
              <a:defRPr sz="3200">
                <a:solidFill>
                  <a:srgbClr val="CD0000"/>
                </a:solidFill>
                <a:latin typeface="Myriad Pro"/>
                <a:ea typeface="Myriad Pro"/>
                <a:cs typeface="Myriad Pro"/>
              </a:defRPr>
            </a:lvl3pPr>
            <a:lvl4pPr algn="l" defTabSz="457200" rtl="0" fontAlgn="base">
              <a:spcBef>
                <a:spcPct val="0"/>
              </a:spcBef>
              <a:spcAft>
                <a:spcPct val="0"/>
              </a:spcAft>
              <a:defRPr sz="3200">
                <a:solidFill>
                  <a:srgbClr val="CD0000"/>
                </a:solidFill>
                <a:latin typeface="Myriad Pro"/>
                <a:ea typeface="Myriad Pro"/>
                <a:cs typeface="Myriad Pro"/>
              </a:defRPr>
            </a:lvl4pPr>
            <a:lvl5pPr algn="l" defTabSz="457200" rtl="0" fontAlgn="base">
              <a:spcBef>
                <a:spcPct val="0"/>
              </a:spcBef>
              <a:spcAft>
                <a:spcPct val="0"/>
              </a:spcAft>
              <a:defRPr sz="3200">
                <a:solidFill>
                  <a:srgbClr val="CD0000"/>
                </a:solidFill>
                <a:latin typeface="Myriad Pro"/>
                <a:ea typeface="Myriad Pro"/>
                <a:cs typeface="Myriad Pro"/>
              </a:defRPr>
            </a:lvl5pPr>
            <a:lvl6pPr marL="457200" algn="l" defTabSz="457200" rtl="0" fontAlgn="base">
              <a:spcBef>
                <a:spcPct val="0"/>
              </a:spcBef>
              <a:spcAft>
                <a:spcPct val="0"/>
              </a:spcAft>
              <a:defRPr sz="3200">
                <a:solidFill>
                  <a:srgbClr val="CD0000"/>
                </a:solidFill>
                <a:latin typeface="Myriad Pro"/>
                <a:ea typeface="Myriad Pro"/>
                <a:cs typeface="Myriad Pro"/>
              </a:defRPr>
            </a:lvl6pPr>
            <a:lvl7pPr marL="914400" algn="l" defTabSz="457200" rtl="0" fontAlgn="base">
              <a:spcBef>
                <a:spcPct val="0"/>
              </a:spcBef>
              <a:spcAft>
                <a:spcPct val="0"/>
              </a:spcAft>
              <a:defRPr sz="3200">
                <a:solidFill>
                  <a:srgbClr val="CD0000"/>
                </a:solidFill>
                <a:latin typeface="Myriad Pro"/>
                <a:ea typeface="Myriad Pro"/>
                <a:cs typeface="Myriad Pro"/>
              </a:defRPr>
            </a:lvl7pPr>
            <a:lvl8pPr marL="1371600" algn="l" defTabSz="457200" rtl="0" fontAlgn="base">
              <a:spcBef>
                <a:spcPct val="0"/>
              </a:spcBef>
              <a:spcAft>
                <a:spcPct val="0"/>
              </a:spcAft>
              <a:defRPr sz="3200">
                <a:solidFill>
                  <a:srgbClr val="CD0000"/>
                </a:solidFill>
                <a:latin typeface="Myriad Pro"/>
                <a:ea typeface="Myriad Pro"/>
                <a:cs typeface="Myriad Pro"/>
              </a:defRPr>
            </a:lvl8pPr>
            <a:lvl9pPr marL="1828800" algn="l" defTabSz="457200" rtl="0" fontAlgn="base">
              <a:spcBef>
                <a:spcPct val="0"/>
              </a:spcBef>
              <a:spcAft>
                <a:spcPct val="0"/>
              </a:spcAft>
              <a:defRPr sz="3200">
                <a:solidFill>
                  <a:srgbClr val="CD0000"/>
                </a:solidFill>
                <a:latin typeface="Myriad Pro"/>
                <a:ea typeface="Myriad Pro"/>
                <a:cs typeface="Myriad Pro"/>
              </a:defRPr>
            </a:lvl9pPr>
          </a:lstStyle>
          <a:p>
            <a:pPr eaLnBrk="1" hangingPunct="1"/>
            <a:r>
              <a:rPr lang="es-MX" sz="2000" b="1" dirty="0" smtClean="0">
                <a:latin typeface="Century Gothic" panose="020B0502020202020204" pitchFamily="34" charset="0"/>
              </a:rPr>
              <a:t>Descripción </a:t>
            </a:r>
            <a:r>
              <a:rPr lang="es-MX" sz="2000" b="1" dirty="0">
                <a:latin typeface="Century Gothic" panose="020B0502020202020204" pitchFamily="34" charset="0"/>
              </a:rPr>
              <a:t>de cada CKD</a:t>
            </a:r>
          </a:p>
        </p:txBody>
      </p:sp>
      <p:sp>
        <p:nvSpPr>
          <p:cNvPr id="2" name="1 Marcador de número de diapositiva"/>
          <p:cNvSpPr>
            <a:spLocks noGrp="1"/>
          </p:cNvSpPr>
          <p:nvPr>
            <p:ph type="sldNum" sz="quarter" idx="12"/>
          </p:nvPr>
        </p:nvSpPr>
        <p:spPr>
          <a:xfrm>
            <a:off x="8338074" y="6356350"/>
            <a:ext cx="533818" cy="365125"/>
          </a:xfrm>
        </p:spPr>
        <p:txBody>
          <a:bodyPr vert="horz" wrap="square" lIns="91440" tIns="45720" rIns="91440" bIns="45720" numCol="1" anchor="ctr" anchorCtr="0" compatLnSpc="1">
            <a:prstTxWarp prst="textNoShape">
              <a:avLst/>
            </a:prstTxWarp>
          </a:bodyPr>
          <a:lstStyle/>
          <a:p>
            <a:pPr algn="ctr"/>
            <a:fld id="{05E83AA4-A00D-4AA0-8FE8-B93C9F3EC141}" type="slidenum">
              <a:rPr lang="es-ES" altLang="es-MX">
                <a:latin typeface="Century Gothic" panose="020B0502020202020204" pitchFamily="34" charset="0"/>
              </a:rPr>
              <a:pPr algn="ctr"/>
              <a:t>154</a:t>
            </a:fld>
            <a:endParaRPr lang="es-ES" altLang="es-MX" dirty="0">
              <a:latin typeface="Century Gothic" panose="020B0502020202020204" pitchFamily="34" charset="0"/>
            </a:endParaRPr>
          </a:p>
        </p:txBody>
      </p:sp>
      <p:pic>
        <p:nvPicPr>
          <p:cNvPr id="4" name="Imagen 3"/>
          <p:cNvPicPr>
            <a:picLocks noChangeAspect="1"/>
          </p:cNvPicPr>
          <p:nvPr/>
        </p:nvPicPr>
        <p:blipFill>
          <a:blip r:embed="rId2"/>
          <a:stretch>
            <a:fillRect/>
          </a:stretch>
        </p:blipFill>
        <p:spPr>
          <a:xfrm>
            <a:off x="232470" y="1281364"/>
            <a:ext cx="7920000" cy="4999557"/>
          </a:xfrm>
          <a:prstGeom prst="rect">
            <a:avLst/>
          </a:prstGeom>
        </p:spPr>
      </p:pic>
    </p:spTree>
    <p:extLst>
      <p:ext uri="{BB962C8B-B14F-4D97-AF65-F5344CB8AC3E}">
        <p14:creationId xmlns:p14="http://schemas.microsoft.com/office/powerpoint/2010/main" val="3549939852"/>
      </p:ext>
    </p:extLst>
  </p:cSld>
  <p:clrMapOvr>
    <a:masterClrMapping/>
  </p:clrMapOvr>
  <p:timing>
    <p:tnLst>
      <p:par>
        <p:cTn id="1" dur="indefinite" restart="never" nodeType="tmRoot"/>
      </p:par>
    </p:tnLst>
  </p:timing>
</p:sld>
</file>

<file path=ppt/slides/slide1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 Título"/>
          <p:cNvSpPr txBox="1">
            <a:spLocks/>
          </p:cNvSpPr>
          <p:nvPr/>
        </p:nvSpPr>
        <p:spPr bwMode="auto">
          <a:xfrm>
            <a:off x="232470" y="112294"/>
            <a:ext cx="7519458" cy="5689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ctr" anchorCtr="0" compatLnSpc="1">
            <a:prstTxWarp prst="textNoShape">
              <a:avLst/>
            </a:prstTxWarp>
            <a:noAutofit/>
          </a:bodyPr>
          <a:lstStyle>
            <a:lvl1pPr algn="l" defTabSz="457200" rtl="0" fontAlgn="base">
              <a:spcBef>
                <a:spcPct val="0"/>
              </a:spcBef>
              <a:spcAft>
                <a:spcPct val="0"/>
              </a:spcAft>
              <a:defRPr sz="3200" kern="1200">
                <a:solidFill>
                  <a:srgbClr val="CD0000"/>
                </a:solidFill>
                <a:latin typeface="Myriad Pro"/>
                <a:ea typeface="Myriad Pro"/>
                <a:cs typeface="Myriad Pro"/>
              </a:defRPr>
            </a:lvl1pPr>
            <a:lvl2pPr algn="l" defTabSz="457200" rtl="0" fontAlgn="base">
              <a:spcBef>
                <a:spcPct val="0"/>
              </a:spcBef>
              <a:spcAft>
                <a:spcPct val="0"/>
              </a:spcAft>
              <a:defRPr sz="3200">
                <a:solidFill>
                  <a:srgbClr val="CD0000"/>
                </a:solidFill>
                <a:latin typeface="Myriad Pro"/>
                <a:ea typeface="Myriad Pro"/>
                <a:cs typeface="Myriad Pro"/>
              </a:defRPr>
            </a:lvl2pPr>
            <a:lvl3pPr algn="l" defTabSz="457200" rtl="0" fontAlgn="base">
              <a:spcBef>
                <a:spcPct val="0"/>
              </a:spcBef>
              <a:spcAft>
                <a:spcPct val="0"/>
              </a:spcAft>
              <a:defRPr sz="3200">
                <a:solidFill>
                  <a:srgbClr val="CD0000"/>
                </a:solidFill>
                <a:latin typeface="Myriad Pro"/>
                <a:ea typeface="Myriad Pro"/>
                <a:cs typeface="Myriad Pro"/>
              </a:defRPr>
            </a:lvl3pPr>
            <a:lvl4pPr algn="l" defTabSz="457200" rtl="0" fontAlgn="base">
              <a:spcBef>
                <a:spcPct val="0"/>
              </a:spcBef>
              <a:spcAft>
                <a:spcPct val="0"/>
              </a:spcAft>
              <a:defRPr sz="3200">
                <a:solidFill>
                  <a:srgbClr val="CD0000"/>
                </a:solidFill>
                <a:latin typeface="Myriad Pro"/>
                <a:ea typeface="Myriad Pro"/>
                <a:cs typeface="Myriad Pro"/>
              </a:defRPr>
            </a:lvl4pPr>
            <a:lvl5pPr algn="l" defTabSz="457200" rtl="0" fontAlgn="base">
              <a:spcBef>
                <a:spcPct val="0"/>
              </a:spcBef>
              <a:spcAft>
                <a:spcPct val="0"/>
              </a:spcAft>
              <a:defRPr sz="3200">
                <a:solidFill>
                  <a:srgbClr val="CD0000"/>
                </a:solidFill>
                <a:latin typeface="Myriad Pro"/>
                <a:ea typeface="Myriad Pro"/>
                <a:cs typeface="Myriad Pro"/>
              </a:defRPr>
            </a:lvl5pPr>
            <a:lvl6pPr marL="457200" algn="l" defTabSz="457200" rtl="0" fontAlgn="base">
              <a:spcBef>
                <a:spcPct val="0"/>
              </a:spcBef>
              <a:spcAft>
                <a:spcPct val="0"/>
              </a:spcAft>
              <a:defRPr sz="3200">
                <a:solidFill>
                  <a:srgbClr val="CD0000"/>
                </a:solidFill>
                <a:latin typeface="Myriad Pro"/>
                <a:ea typeface="Myriad Pro"/>
                <a:cs typeface="Myriad Pro"/>
              </a:defRPr>
            </a:lvl6pPr>
            <a:lvl7pPr marL="914400" algn="l" defTabSz="457200" rtl="0" fontAlgn="base">
              <a:spcBef>
                <a:spcPct val="0"/>
              </a:spcBef>
              <a:spcAft>
                <a:spcPct val="0"/>
              </a:spcAft>
              <a:defRPr sz="3200">
                <a:solidFill>
                  <a:srgbClr val="CD0000"/>
                </a:solidFill>
                <a:latin typeface="Myriad Pro"/>
                <a:ea typeface="Myriad Pro"/>
                <a:cs typeface="Myriad Pro"/>
              </a:defRPr>
            </a:lvl7pPr>
            <a:lvl8pPr marL="1371600" algn="l" defTabSz="457200" rtl="0" fontAlgn="base">
              <a:spcBef>
                <a:spcPct val="0"/>
              </a:spcBef>
              <a:spcAft>
                <a:spcPct val="0"/>
              </a:spcAft>
              <a:defRPr sz="3200">
                <a:solidFill>
                  <a:srgbClr val="CD0000"/>
                </a:solidFill>
                <a:latin typeface="Myriad Pro"/>
                <a:ea typeface="Myriad Pro"/>
                <a:cs typeface="Myriad Pro"/>
              </a:defRPr>
            </a:lvl8pPr>
            <a:lvl9pPr marL="1828800" algn="l" defTabSz="457200" rtl="0" fontAlgn="base">
              <a:spcBef>
                <a:spcPct val="0"/>
              </a:spcBef>
              <a:spcAft>
                <a:spcPct val="0"/>
              </a:spcAft>
              <a:defRPr sz="3200">
                <a:solidFill>
                  <a:srgbClr val="CD0000"/>
                </a:solidFill>
                <a:latin typeface="Myriad Pro"/>
                <a:ea typeface="Myriad Pro"/>
                <a:cs typeface="Myriad Pro"/>
              </a:defRPr>
            </a:lvl9pPr>
          </a:lstStyle>
          <a:p>
            <a:pPr eaLnBrk="1" hangingPunct="1"/>
            <a:r>
              <a:rPr lang="es-MX" sz="2000" b="1" dirty="0" smtClean="0">
                <a:latin typeface="Century Gothic" panose="020B0502020202020204" pitchFamily="34" charset="0"/>
              </a:rPr>
              <a:t>Descripción </a:t>
            </a:r>
            <a:r>
              <a:rPr lang="es-MX" sz="2000" b="1" dirty="0">
                <a:latin typeface="Century Gothic" panose="020B0502020202020204" pitchFamily="34" charset="0"/>
              </a:rPr>
              <a:t>de cada CKD</a:t>
            </a:r>
          </a:p>
        </p:txBody>
      </p:sp>
      <p:sp>
        <p:nvSpPr>
          <p:cNvPr id="2" name="1 Marcador de número de diapositiva"/>
          <p:cNvSpPr>
            <a:spLocks noGrp="1"/>
          </p:cNvSpPr>
          <p:nvPr>
            <p:ph type="sldNum" sz="quarter" idx="12"/>
          </p:nvPr>
        </p:nvSpPr>
        <p:spPr>
          <a:xfrm>
            <a:off x="8338074" y="6356350"/>
            <a:ext cx="533818" cy="365125"/>
          </a:xfrm>
        </p:spPr>
        <p:txBody>
          <a:bodyPr vert="horz" wrap="square" lIns="91440" tIns="45720" rIns="91440" bIns="45720" numCol="1" anchor="ctr" anchorCtr="0" compatLnSpc="1">
            <a:prstTxWarp prst="textNoShape">
              <a:avLst/>
            </a:prstTxWarp>
          </a:bodyPr>
          <a:lstStyle/>
          <a:p>
            <a:pPr algn="ctr"/>
            <a:fld id="{05E83AA4-A00D-4AA0-8FE8-B93C9F3EC141}" type="slidenum">
              <a:rPr lang="es-ES" altLang="es-MX">
                <a:latin typeface="Century Gothic" panose="020B0502020202020204" pitchFamily="34" charset="0"/>
              </a:rPr>
              <a:pPr algn="ctr"/>
              <a:t>155</a:t>
            </a:fld>
            <a:endParaRPr lang="es-ES" altLang="es-MX" dirty="0">
              <a:latin typeface="Century Gothic" panose="020B0502020202020204" pitchFamily="34" charset="0"/>
            </a:endParaRPr>
          </a:p>
        </p:txBody>
      </p:sp>
      <p:pic>
        <p:nvPicPr>
          <p:cNvPr id="3" name="Imagen 2"/>
          <p:cNvPicPr>
            <a:picLocks noChangeAspect="1"/>
          </p:cNvPicPr>
          <p:nvPr/>
        </p:nvPicPr>
        <p:blipFill>
          <a:blip r:embed="rId2"/>
          <a:stretch>
            <a:fillRect/>
          </a:stretch>
        </p:blipFill>
        <p:spPr>
          <a:xfrm>
            <a:off x="232470" y="1279023"/>
            <a:ext cx="7920000" cy="3947018"/>
          </a:xfrm>
          <a:prstGeom prst="rect">
            <a:avLst/>
          </a:prstGeom>
        </p:spPr>
      </p:pic>
    </p:spTree>
    <p:extLst>
      <p:ext uri="{BB962C8B-B14F-4D97-AF65-F5344CB8AC3E}">
        <p14:creationId xmlns:p14="http://schemas.microsoft.com/office/powerpoint/2010/main" val="3985136895"/>
      </p:ext>
    </p:extLst>
  </p:cSld>
  <p:clrMapOvr>
    <a:masterClrMapping/>
  </p:clrMapOvr>
  <p:timing>
    <p:tnLst>
      <p:par>
        <p:cTn id="1" dur="indefinite" restart="never" nodeType="tmRoot"/>
      </p:par>
    </p:tnLst>
  </p:timing>
</p:sld>
</file>

<file path=ppt/slides/slide1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457199" y="274638"/>
            <a:ext cx="7308377" cy="885422"/>
          </a:xfrm>
        </p:spPr>
        <p:txBody>
          <a:bodyPr/>
          <a:lstStyle/>
          <a:p>
            <a:r>
              <a:rPr lang="es-MX" sz="2000" b="1" dirty="0" smtClean="0">
                <a:latin typeface="Century Gothic" panose="020B0502020202020204" pitchFamily="34" charset="0"/>
              </a:rPr>
              <a:t>Asignación de montos de inversión en CKD’s por sector</a:t>
            </a:r>
            <a:br>
              <a:rPr lang="es-MX" sz="2000" b="1" dirty="0" smtClean="0">
                <a:latin typeface="Century Gothic" panose="020B0502020202020204" pitchFamily="34" charset="0"/>
              </a:rPr>
            </a:br>
            <a:r>
              <a:rPr lang="es-MX" sz="1400" b="1" dirty="0" smtClean="0">
                <a:latin typeface="Century Gothic" panose="020B0502020202020204" pitchFamily="34" charset="0"/>
              </a:rPr>
              <a:t>(Con datos del cierre del 31-dic-2012 al cierre del 31-ene-2017)</a:t>
            </a:r>
            <a:endParaRPr lang="es-MX" sz="2000" b="1" dirty="0">
              <a:latin typeface="Century Gothic" panose="020B0502020202020204" pitchFamily="34" charset="0"/>
            </a:endParaRPr>
          </a:p>
        </p:txBody>
      </p:sp>
      <p:pic>
        <p:nvPicPr>
          <p:cNvPr id="8" name="Imagen 7"/>
          <p:cNvPicPr>
            <a:picLocks noChangeAspect="1"/>
          </p:cNvPicPr>
          <p:nvPr/>
        </p:nvPicPr>
        <p:blipFill>
          <a:blip r:embed="rId2"/>
          <a:stretch>
            <a:fillRect/>
          </a:stretch>
        </p:blipFill>
        <p:spPr>
          <a:xfrm>
            <a:off x="385200" y="1369936"/>
            <a:ext cx="7232400" cy="5253917"/>
          </a:xfrm>
          <a:prstGeom prst="rect">
            <a:avLst/>
          </a:prstGeom>
        </p:spPr>
      </p:pic>
      <p:sp>
        <p:nvSpPr>
          <p:cNvPr id="5" name="1 Marcador de número de diapositiva"/>
          <p:cNvSpPr>
            <a:spLocks noGrp="1"/>
          </p:cNvSpPr>
          <p:nvPr>
            <p:ph type="sldNum" sz="quarter" idx="12"/>
          </p:nvPr>
        </p:nvSpPr>
        <p:spPr>
          <a:xfrm>
            <a:off x="8583366" y="6503563"/>
            <a:ext cx="560634" cy="365125"/>
          </a:xfrm>
        </p:spPr>
        <p:txBody>
          <a:bodyPr/>
          <a:lstStyle/>
          <a:p>
            <a:pPr algn="ctr"/>
            <a:fld id="{05E83AA4-A00D-4AA0-8FE8-B93C9F3EC141}" type="slidenum">
              <a:rPr lang="es-ES" altLang="es-MX" smtClean="0">
                <a:latin typeface="Century Gothic" panose="020B0502020202020204" pitchFamily="34" charset="0"/>
              </a:rPr>
              <a:pPr algn="ctr"/>
              <a:t>156</a:t>
            </a:fld>
            <a:endParaRPr lang="es-ES" altLang="es-MX" dirty="0">
              <a:latin typeface="Century Gothic" panose="020B0502020202020204" pitchFamily="34" charset="0"/>
            </a:endParaRPr>
          </a:p>
        </p:txBody>
      </p:sp>
      <p:sp>
        <p:nvSpPr>
          <p:cNvPr id="3" name="2 Flecha izquierda">
            <a:hlinkClick r:id="rId3" action="ppaction://hlinksldjump"/>
          </p:cNvPr>
          <p:cNvSpPr/>
          <p:nvPr/>
        </p:nvSpPr>
        <p:spPr>
          <a:xfrm>
            <a:off x="8362696" y="6623853"/>
            <a:ext cx="220670" cy="150436"/>
          </a:xfrm>
          <a:prstGeom prst="left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s-MX"/>
          </a:p>
        </p:txBody>
      </p:sp>
    </p:spTree>
    <p:extLst>
      <p:ext uri="{BB962C8B-B14F-4D97-AF65-F5344CB8AC3E}">
        <p14:creationId xmlns:p14="http://schemas.microsoft.com/office/powerpoint/2010/main" val="1235641555"/>
      </p:ext>
    </p:extLst>
  </p:cSld>
  <p:clrMapOvr>
    <a:masterClrMapping/>
  </p:clrMapOvr>
  <p:timing>
    <p:tnLst>
      <p:par>
        <p:cTn id="1" dur="indefinite" restart="never" nodeType="tmRoot"/>
      </p:par>
    </p:tnLst>
  </p:timing>
</p:sld>
</file>

<file path=ppt/slides/slide1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ítulo 2"/>
          <p:cNvSpPr>
            <a:spLocks noGrp="1"/>
          </p:cNvSpPr>
          <p:nvPr>
            <p:ph type="subTitle" idx="1"/>
          </p:nvPr>
        </p:nvSpPr>
        <p:spPr>
          <a:xfrm>
            <a:off x="2433638" y="3926097"/>
            <a:ext cx="6253162" cy="560387"/>
          </a:xfrm>
        </p:spPr>
        <p:txBody>
          <a:bodyPr rtlCol="0">
            <a:normAutofit/>
          </a:bodyPr>
          <a:lstStyle/>
          <a:p>
            <a:pPr fontAlgn="auto">
              <a:spcAft>
                <a:spcPts val="0"/>
              </a:spcAft>
              <a:defRPr/>
            </a:pPr>
            <a:r>
              <a:rPr lang="es-ES" dirty="0" smtClean="0">
                <a:latin typeface="Century Gothic" pitchFamily="34" charset="0"/>
              </a:rPr>
              <a:t>Agosto 2017</a:t>
            </a:r>
            <a:endParaRPr lang="es-ES" dirty="0">
              <a:latin typeface="Century Gothic" pitchFamily="34" charset="0"/>
            </a:endParaRPr>
          </a:p>
        </p:txBody>
      </p:sp>
      <p:sp>
        <p:nvSpPr>
          <p:cNvPr id="4" name="3 Rectángulo"/>
          <p:cNvSpPr/>
          <p:nvPr/>
        </p:nvSpPr>
        <p:spPr>
          <a:xfrm>
            <a:off x="1677311" y="2971990"/>
            <a:ext cx="6223818" cy="954107"/>
          </a:xfrm>
          <a:prstGeom prst="rect">
            <a:avLst/>
          </a:prstGeom>
        </p:spPr>
        <p:txBody>
          <a:bodyPr wrap="square">
            <a:spAutoFit/>
          </a:bodyPr>
          <a:lstStyle/>
          <a:p>
            <a:r>
              <a:rPr lang="es-MX" altLang="es-MX" sz="2800" dirty="0">
                <a:solidFill>
                  <a:srgbClr val="CD0000"/>
                </a:solidFill>
                <a:latin typeface="Century Gothic" panose="020B0502020202020204" pitchFamily="34" charset="0"/>
              </a:rPr>
              <a:t>Grupo de Trabajo de Inversiones</a:t>
            </a:r>
            <a:br>
              <a:rPr lang="es-MX" altLang="es-MX" sz="2800" dirty="0">
                <a:solidFill>
                  <a:srgbClr val="CD0000"/>
                </a:solidFill>
                <a:latin typeface="Century Gothic" panose="020B0502020202020204" pitchFamily="34" charset="0"/>
              </a:rPr>
            </a:br>
            <a:r>
              <a:rPr lang="es-MX" altLang="es-MX" sz="2800" dirty="0">
                <a:solidFill>
                  <a:srgbClr val="CD0000"/>
                </a:solidFill>
                <a:latin typeface="Century Gothic" panose="020B0502020202020204" pitchFamily="34" charset="0"/>
              </a:rPr>
              <a:t>Sesión Número </a:t>
            </a:r>
            <a:r>
              <a:rPr lang="es-MX" altLang="es-MX" sz="2800" dirty="0" smtClean="0">
                <a:solidFill>
                  <a:srgbClr val="CD0000"/>
                </a:solidFill>
                <a:latin typeface="Century Gothic" panose="020B0502020202020204" pitchFamily="34" charset="0"/>
              </a:rPr>
              <a:t>034</a:t>
            </a:r>
            <a:endParaRPr lang="es-MX" dirty="0"/>
          </a:p>
        </p:txBody>
      </p:sp>
    </p:spTree>
    <p:extLst>
      <p:ext uri="{BB962C8B-B14F-4D97-AF65-F5344CB8AC3E}">
        <p14:creationId xmlns:p14="http://schemas.microsoft.com/office/powerpoint/2010/main" val="501865051"/>
      </p:ext>
    </p:extLst>
  </p:cSld>
  <p:clrMapOvr>
    <a:masterClrMapping/>
  </p:clrMapOvr>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ISDISCLAIMER" val="True"/>
</p:tagLst>
</file>

<file path=ppt/tags/tag2.xml><?xml version="1.0" encoding="utf-8"?>
<p:tagLst xmlns:a="http://schemas.openxmlformats.org/drawingml/2006/main" xmlns:r="http://schemas.openxmlformats.org/officeDocument/2006/relationships" xmlns:p="http://schemas.openxmlformats.org/presentationml/2006/main">
  <p:tag name="ISDISCLAIMER" val="True"/>
</p:tagLst>
</file>

<file path=ppt/tags/tag3.xml><?xml version="1.0" encoding="utf-8"?>
<p:tagLst xmlns:a="http://schemas.openxmlformats.org/drawingml/2006/main" xmlns:r="http://schemas.openxmlformats.org/officeDocument/2006/relationships" xmlns:p="http://schemas.openxmlformats.org/presentationml/2006/main">
  <p:tag name="ISDISCLAIMER" val="True"/>
</p:tagLst>
</file>

<file path=ppt/tags/tag4.xml><?xml version="1.0" encoding="utf-8"?>
<p:tagLst xmlns:a="http://schemas.openxmlformats.org/drawingml/2006/main" xmlns:r="http://schemas.openxmlformats.org/officeDocument/2006/relationships" xmlns:p="http://schemas.openxmlformats.org/presentationml/2006/main">
  <p:tag name="ISDISCLAIMER" val="True"/>
</p:tagLst>
</file>

<file path=ppt/tags/tag5.xml><?xml version="1.0" encoding="utf-8"?>
<p:tagLst xmlns:a="http://schemas.openxmlformats.org/drawingml/2006/main" xmlns:r="http://schemas.openxmlformats.org/officeDocument/2006/relationships" xmlns:p="http://schemas.openxmlformats.org/presentationml/2006/main">
  <p:tag name="ISDISCLAIMER" val="True"/>
</p:tagLst>
</file>

<file path=ppt/tags/tag6.xml><?xml version="1.0" encoding="utf-8"?>
<p:tagLst xmlns:a="http://schemas.openxmlformats.org/drawingml/2006/main" xmlns:r="http://schemas.openxmlformats.org/officeDocument/2006/relationships" xmlns:p="http://schemas.openxmlformats.org/presentationml/2006/main">
  <p:tag name="ISDISCLAIMER" val="True"/>
</p:tagLst>
</file>

<file path=ppt/tags/tag7.xml><?xml version="1.0" encoding="utf-8"?>
<p:tagLst xmlns:a="http://schemas.openxmlformats.org/drawingml/2006/main" xmlns:r="http://schemas.openxmlformats.org/officeDocument/2006/relationships" xmlns:p="http://schemas.openxmlformats.org/presentationml/2006/main">
  <p:tag name="ISDISCLAIMER" val="True"/>
</p:tagLst>
</file>

<file path=ppt/tags/tag8.xml><?xml version="1.0" encoding="utf-8"?>
<p:tagLst xmlns:a="http://schemas.openxmlformats.org/drawingml/2006/main" xmlns:r="http://schemas.openxmlformats.org/officeDocument/2006/relationships" xmlns:p="http://schemas.openxmlformats.org/presentationml/2006/main">
  <p:tag name="ISDISCLAIMER" val="True"/>
</p:tagLst>
</file>

<file path=ppt/tags/tag9.xml><?xml version="1.0" encoding="utf-8"?>
<p:tagLst xmlns:a="http://schemas.openxmlformats.org/drawingml/2006/main" xmlns:r="http://schemas.openxmlformats.org/officeDocument/2006/relationships" xmlns:p="http://schemas.openxmlformats.org/presentationml/2006/main">
  <p:tag name="ISDISCLAIMER" val="True"/>
</p:tagLst>
</file>

<file path=ppt/tags/tag10.xml><?xml version="1.0" encoding="utf-8"?>
<p:tagLst xmlns:a="http://schemas.openxmlformats.org/drawingml/2006/main" xmlns:r="http://schemas.openxmlformats.org/officeDocument/2006/relationships" xmlns:p="http://schemas.openxmlformats.org/presentationml/2006/main">
  <p:tag name="ISDISCLAIMER" val="True"/>
</p:tagLst>
</file>

<file path=ppt/tags/tag11.xml><?xml version="1.0" encoding="utf-8"?>
<p:tagLst xmlns:a="http://schemas.openxmlformats.org/drawingml/2006/main" xmlns:r="http://schemas.openxmlformats.org/officeDocument/2006/relationships" xmlns:p="http://schemas.openxmlformats.org/presentationml/2006/main">
  <p:tag name="ISDISCLAIMER" val="True"/>
</p:tagLst>
</file>

<file path=ppt/tags/tag12.xml><?xml version="1.0" encoding="utf-8"?>
<p:tagLst xmlns:a="http://schemas.openxmlformats.org/drawingml/2006/main" xmlns:r="http://schemas.openxmlformats.org/officeDocument/2006/relationships" xmlns:p="http://schemas.openxmlformats.org/presentationml/2006/main">
  <p:tag name="ISDISCLAIMER" val="True"/>
</p:tagLst>
</file>

<file path=ppt/tags/tag13.xml><?xml version="1.0" encoding="utf-8"?>
<p:tagLst xmlns:a="http://schemas.openxmlformats.org/drawingml/2006/main" xmlns:r="http://schemas.openxmlformats.org/officeDocument/2006/relationships" xmlns:p="http://schemas.openxmlformats.org/presentationml/2006/main">
  <p:tag name="ISDISCLAIMER" val="True"/>
</p:tagLst>
</file>

<file path=ppt/tags/tag14.xml><?xml version="1.0" encoding="utf-8"?>
<p:tagLst xmlns:a="http://schemas.openxmlformats.org/drawingml/2006/main" xmlns:r="http://schemas.openxmlformats.org/officeDocument/2006/relationships" xmlns:p="http://schemas.openxmlformats.org/presentationml/2006/main">
  <p:tag name="ISDISCLAIMER" val="True"/>
</p:tagLst>
</file>

<file path=ppt/tags/tag15.xml><?xml version="1.0" encoding="utf-8"?>
<p:tagLst xmlns:a="http://schemas.openxmlformats.org/drawingml/2006/main" xmlns:r="http://schemas.openxmlformats.org/officeDocument/2006/relationships" xmlns:p="http://schemas.openxmlformats.org/presentationml/2006/main">
  <p:tag name="ISDISCLAIMER" val="True"/>
</p:tagLst>
</file>

<file path=ppt/tags/tag16.xml><?xml version="1.0" encoding="utf-8"?>
<p:tagLst xmlns:a="http://schemas.openxmlformats.org/drawingml/2006/main" xmlns:r="http://schemas.openxmlformats.org/officeDocument/2006/relationships" xmlns:p="http://schemas.openxmlformats.org/presentationml/2006/main">
  <p:tag name="ISDISCLAIMER" val="True"/>
</p:tagLst>
</file>

<file path=ppt/theme/theme1.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2_Infonavit_2015">
  <a:themeElements>
    <a:clrScheme name="Infona">
      <a:dk1>
        <a:sysClr val="windowText" lastClr="000000"/>
      </a:dk1>
      <a:lt1>
        <a:sysClr val="window" lastClr="FFFFFF"/>
      </a:lt1>
      <a:dk2>
        <a:srgbClr val="BB2D2C"/>
      </a:dk2>
      <a:lt2>
        <a:srgbClr val="808080"/>
      </a:lt2>
      <a:accent1>
        <a:srgbClr val="01747F"/>
      </a:accent1>
      <a:accent2>
        <a:srgbClr val="672C6C"/>
      </a:accent2>
      <a:accent3>
        <a:srgbClr val="207607"/>
      </a:accent3>
      <a:accent4>
        <a:srgbClr val="8064A2"/>
      </a:accent4>
      <a:accent5>
        <a:srgbClr val="4BACC6"/>
      </a:accent5>
      <a:accent6>
        <a:srgbClr val="F79646"/>
      </a:accent6>
      <a:hlink>
        <a:srgbClr val="01747F"/>
      </a:hlink>
      <a:folHlink>
        <a:srgbClr val="672C6C"/>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txDef>
      <a:spPr/>
      <a:bodyPr>
        <a:noAutofit/>
      </a:bodyPr>
      <a:lstStyle>
        <a:defPPr>
          <a:defRPr sz="2300" b="1" dirty="0" smtClean="0">
            <a:latin typeface="Century Gothic" pitchFamily="34" charset="0"/>
          </a:defRPr>
        </a:defPPr>
      </a:lstStyle>
    </a:txDef>
  </a:objectDefaults>
  <a:extraClrSchemeLst/>
</a:theme>
</file>

<file path=ppt/theme/theme3.xml><?xml version="1.0" encoding="utf-8"?>
<a:theme xmlns:a="http://schemas.openxmlformats.org/drawingml/2006/main" name="6_Infonavit_2015">
  <a:themeElements>
    <a:clrScheme name="Infona">
      <a:dk1>
        <a:sysClr val="windowText" lastClr="000000"/>
      </a:dk1>
      <a:lt1>
        <a:sysClr val="window" lastClr="FFFFFF"/>
      </a:lt1>
      <a:dk2>
        <a:srgbClr val="BB2D2C"/>
      </a:dk2>
      <a:lt2>
        <a:srgbClr val="808080"/>
      </a:lt2>
      <a:accent1>
        <a:srgbClr val="01747F"/>
      </a:accent1>
      <a:accent2>
        <a:srgbClr val="672C6C"/>
      </a:accent2>
      <a:accent3>
        <a:srgbClr val="207607"/>
      </a:accent3>
      <a:accent4>
        <a:srgbClr val="8064A2"/>
      </a:accent4>
      <a:accent5>
        <a:srgbClr val="4BACC6"/>
      </a:accent5>
      <a:accent6>
        <a:srgbClr val="F79646"/>
      </a:accent6>
      <a:hlink>
        <a:srgbClr val="01747F"/>
      </a:hlink>
      <a:folHlink>
        <a:srgbClr val="672C6C"/>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txDef>
      <a:spPr/>
      <a:bodyPr>
        <a:noAutofit/>
      </a:bodyPr>
      <a:lstStyle>
        <a:defPPr>
          <a:defRPr sz="2300" b="1" dirty="0" smtClean="0">
            <a:latin typeface="Century Gothic" pitchFamily="34" charset="0"/>
          </a:defRPr>
        </a:defPPr>
      </a:lstStyle>
    </a:txDef>
  </a:objectDefaults>
  <a:extraClrSchemeLst/>
</a:theme>
</file>

<file path=ppt/theme/theme4.xml><?xml version="1.0" encoding="utf-8"?>
<a:theme xmlns:a="http://schemas.openxmlformats.org/drawingml/2006/main" name="3_Infonavit_2015">
  <a:themeElements>
    <a:clrScheme name="Infona">
      <a:dk1>
        <a:sysClr val="windowText" lastClr="000000"/>
      </a:dk1>
      <a:lt1>
        <a:sysClr val="window" lastClr="FFFFFF"/>
      </a:lt1>
      <a:dk2>
        <a:srgbClr val="BB2D2C"/>
      </a:dk2>
      <a:lt2>
        <a:srgbClr val="808080"/>
      </a:lt2>
      <a:accent1>
        <a:srgbClr val="01747F"/>
      </a:accent1>
      <a:accent2>
        <a:srgbClr val="672C6C"/>
      </a:accent2>
      <a:accent3>
        <a:srgbClr val="207607"/>
      </a:accent3>
      <a:accent4>
        <a:srgbClr val="8064A2"/>
      </a:accent4>
      <a:accent5>
        <a:srgbClr val="4BACC6"/>
      </a:accent5>
      <a:accent6>
        <a:srgbClr val="F79646"/>
      </a:accent6>
      <a:hlink>
        <a:srgbClr val="01747F"/>
      </a:hlink>
      <a:folHlink>
        <a:srgbClr val="672C6C"/>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txDef>
      <a:spPr/>
      <a:bodyPr>
        <a:noAutofit/>
      </a:bodyPr>
      <a:lstStyle>
        <a:defPPr>
          <a:defRPr sz="2300" b="1" dirty="0" smtClean="0">
            <a:latin typeface="Century Gothic" pitchFamily="34" charset="0"/>
          </a:defRPr>
        </a:defPPr>
      </a:lstStyle>
    </a:txDef>
  </a:objectDefaults>
  <a:extraClrSchemeLst/>
</a:theme>
</file>

<file path=ppt/theme/theme5.xml><?xml version="1.0" encoding="utf-8"?>
<a:theme xmlns:a="http://schemas.openxmlformats.org/drawingml/2006/main" name="1_Grupo IGS 1">
  <a:themeElements>
    <a:clrScheme name="Dividendo">
      <a:dk1>
        <a:sysClr val="windowText" lastClr="000000"/>
      </a:dk1>
      <a:lt1>
        <a:sysClr val="window" lastClr="FFFFFF"/>
      </a:lt1>
      <a:dk2>
        <a:srgbClr val="3D3D3D"/>
      </a:dk2>
      <a:lt2>
        <a:srgbClr val="EBEBEB"/>
      </a:lt2>
      <a:accent1>
        <a:srgbClr val="1A3260"/>
      </a:accent1>
      <a:accent2>
        <a:srgbClr val="4590B8"/>
      </a:accent2>
      <a:accent3>
        <a:srgbClr val="45CBE8"/>
      </a:accent3>
      <a:accent4>
        <a:srgbClr val="969FA7"/>
      </a:accent4>
      <a:accent5>
        <a:srgbClr val="A2C777"/>
      </a:accent5>
      <a:accent6>
        <a:srgbClr val="42955F"/>
      </a:accent6>
      <a:hlink>
        <a:srgbClr val="828282"/>
      </a:hlink>
      <a:folHlink>
        <a:srgbClr val="A5A5A5"/>
      </a:folHlink>
    </a:clrScheme>
    <a:fontScheme name="Dividendo">
      <a:majorFont>
        <a:latin typeface="Gill Sans M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Gill Sans M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Dividendo">
      <a:fillStyleLst>
        <a:solidFill>
          <a:schemeClr val="phClr"/>
        </a:solidFill>
        <a:gradFill rotWithShape="1">
          <a:gsLst>
            <a:gs pos="0">
              <a:schemeClr val="phClr">
                <a:tint val="68000"/>
                <a:alpha val="90000"/>
                <a:lumMod val="100000"/>
              </a:schemeClr>
            </a:gs>
            <a:gs pos="100000">
              <a:schemeClr val="phClr">
                <a:tint val="90000"/>
                <a:lumMod val="95000"/>
              </a:schemeClr>
            </a:gs>
          </a:gsLst>
          <a:lin ang="5400000" scaled="1"/>
        </a:gradFill>
        <a:gradFill rotWithShape="1">
          <a:gsLst>
            <a:gs pos="0">
              <a:schemeClr val="phClr">
                <a:tint val="98000"/>
                <a:lumMod val="110000"/>
              </a:schemeClr>
            </a:gs>
            <a:gs pos="84000">
              <a:schemeClr val="phClr">
                <a:shade val="90000"/>
                <a:lumMod val="88000"/>
              </a:schemeClr>
            </a:gs>
          </a:gsLst>
          <a:lin ang="5400000" scaled="0"/>
        </a:gradFill>
      </a:fillStyleLst>
      <a:lnStyleLst>
        <a:ln w="12700" cap="rnd" cmpd="sng" algn="ctr">
          <a:solidFill>
            <a:schemeClr val="phClr">
              <a:lumMod val="90000"/>
            </a:schemeClr>
          </a:solidFill>
          <a:prstDash val="solid"/>
        </a:ln>
        <a:ln w="22225"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55000"/>
              </a:srgbClr>
            </a:outerShdw>
          </a:effectLst>
        </a:effectStyle>
        <a:effectStyle>
          <a:effectLst>
            <a:outerShdw blurRad="88900" dist="38100" dir="5040000" rotWithShape="0">
              <a:srgbClr val="000000">
                <a:alpha val="60000"/>
              </a:srgbClr>
            </a:outerShdw>
          </a:effectLst>
          <a:scene3d>
            <a:camera prst="orthographicFront">
              <a:rot lat="0" lon="0" rev="0"/>
            </a:camera>
            <a:lightRig rig="threePt" dir="tl">
              <a:rot lat="0" lon="0" rev="1200000"/>
            </a:lightRig>
          </a:scene3d>
          <a:sp3d>
            <a:bevelT w="38100" h="50800"/>
          </a:sp3d>
        </a:effectStyle>
      </a:effectStyleLst>
      <a:bgFillStyleLst>
        <a:solidFill>
          <a:schemeClr val="phClr"/>
        </a:solidFill>
        <a:gradFill rotWithShape="1">
          <a:gsLst>
            <a:gs pos="0">
              <a:schemeClr val="phClr">
                <a:tint val="90000"/>
                <a:lumMod val="110000"/>
              </a:schemeClr>
            </a:gs>
            <a:gs pos="88000">
              <a:schemeClr val="phClr">
                <a:shade val="94000"/>
                <a:satMod val="110000"/>
                <a:lumMod val="88000"/>
              </a:schemeClr>
            </a:gs>
          </a:gsLst>
          <a:lin ang="5400000" scaled="0"/>
        </a:gradFill>
        <a:gradFill rotWithShape="1">
          <a:gsLst>
            <a:gs pos="0">
              <a:schemeClr val="phClr">
                <a:tint val="90000"/>
                <a:lumMod val="110000"/>
              </a:schemeClr>
            </a:gs>
            <a:gs pos="100000">
              <a:schemeClr val="phClr">
                <a:shade val="98000"/>
                <a:satMod val="110000"/>
                <a:lumMod val="8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xmlns="" name="Grupo IGS 1" id="{70F79029-87B7-4796-BEB8-10192DDA6C05}" vid="{33DCDDC6-BB1F-4325-AA32-44BBDA0A9CE4}"/>
    </a:ext>
  </a:extLst>
</a:theme>
</file>

<file path=ppt/theme/theme6.xml><?xml version="1.0" encoding="utf-8"?>
<a:theme xmlns:a="http://schemas.openxmlformats.org/drawingml/2006/main" name="2_Diseño personalizado">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7.xml><?xml version="1.0" encoding="utf-8"?>
<a:theme xmlns:a="http://schemas.openxmlformats.org/drawingml/2006/main" name="PowerPitch">
  <a:themeElements>
    <a:clrScheme name="PitchSuite">
      <a:dk1>
        <a:srgbClr val="000000"/>
      </a:dk1>
      <a:lt1>
        <a:srgbClr val="FFFFFF"/>
      </a:lt1>
      <a:dk2>
        <a:srgbClr val="66A2BC"/>
      </a:dk2>
      <a:lt2>
        <a:srgbClr val="7B71A0"/>
      </a:lt2>
      <a:accent1>
        <a:srgbClr val="003868"/>
      </a:accent1>
      <a:accent2>
        <a:srgbClr val="7898B3"/>
      </a:accent2>
      <a:accent3>
        <a:srgbClr val="B2C2D1"/>
      </a:accent3>
      <a:accent4>
        <a:srgbClr val="6B7176"/>
      </a:accent4>
      <a:accent5>
        <a:srgbClr val="DADBDD"/>
      </a:accent5>
      <a:accent6>
        <a:srgbClr val="7B7C41"/>
      </a:accent6>
      <a:hlink>
        <a:srgbClr val="255B89"/>
      </a:hlink>
      <a:folHlink>
        <a:srgbClr val="6688A4"/>
      </a:folHlink>
    </a:clrScheme>
    <a:fontScheme name="PitchSuite">
      <a:majorFont>
        <a:latin typeface="Credit Suisse Type Light"/>
        <a:ea typeface="MS PGothic"/>
        <a:cs typeface="Arial"/>
      </a:majorFont>
      <a:minorFont>
        <a:latin typeface="Credit Suisse Type Light"/>
        <a:ea typeface="MS PGothic"/>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gray">
        <a:solidFill>
          <a:schemeClr val="accent5"/>
        </a:solidFill>
        <a:ln w="25400" cap="flat" cmpd="sng" algn="ctr">
          <a:noFill/>
          <a:prstDash val="solid"/>
          <a:round/>
          <a:headEnd type="none" w="med" len="med"/>
          <a:tailEnd type="none" w="med" len="med"/>
        </a:ln>
        <a:effectLst/>
        <a:extLst/>
      </a:spPr>
      <a:bodyPr lIns="91440" tIns="46800" rtlCol="0" anchor="t" anchorCtr="0"/>
      <a:lstStyle>
        <a:defPPr algn="l">
          <a:defRPr dirty="0" smtClean="0">
            <a:solidFill>
              <a:schemeClr val="tx1"/>
            </a:solidFill>
          </a:defRPr>
        </a:defPPr>
      </a:lstStyle>
      <a:style>
        <a:lnRef idx="2">
          <a:schemeClr val="accent1">
            <a:shade val="50000"/>
          </a:schemeClr>
        </a:lnRef>
        <a:fillRef idx="1">
          <a:schemeClr val="accent1"/>
        </a:fillRef>
        <a:effectRef idx="0">
          <a:schemeClr val="accent1"/>
        </a:effectRef>
        <a:fontRef idx="minor">
          <a:schemeClr val="lt1"/>
        </a:fontRef>
      </a:style>
    </a:spDef>
    <a:lnDef>
      <a:spPr>
        <a:ln w="6350">
          <a:solidFill>
            <a:schemeClr val="tx1"/>
          </a:solidFill>
        </a:ln>
      </a:spPr>
      <a:bodyPr/>
      <a:lstStyle/>
      <a:style>
        <a:lnRef idx="1">
          <a:schemeClr val="accent1"/>
        </a:lnRef>
        <a:fillRef idx="0">
          <a:schemeClr val="accent1"/>
        </a:fillRef>
        <a:effectRef idx="0">
          <a:schemeClr val="accent1"/>
        </a:effectRef>
        <a:fontRef idx="minor">
          <a:schemeClr val="tx1"/>
        </a:fontRef>
      </a:style>
    </a:lnDef>
    <a:txDef>
      <a:spPr>
        <a:noFill/>
      </a:spPr>
      <a:bodyPr wrap="square" lIns="0" tIns="0" rIns="0" bIns="0" rtlCol="0">
        <a:spAutoFit/>
      </a:bodyPr>
      <a:lstStyle>
        <a:defPPr algn="l">
          <a:defRPr dirty="0" smtClean="0">
            <a:latin typeface="+mn-lt"/>
          </a:defRPr>
        </a:defPPr>
      </a:lstStyle>
    </a:txDef>
  </a:objectDefaults>
  <a:extraClrSchemeLst/>
  <a:custClrLst>
    <a:custClr name="Credit Suisse Brown">
      <a:srgbClr val="815F3B"/>
    </a:custClr>
    <a:custClr name="Credit Suisse Grey Green">
      <a:srgbClr val="B6BCA0"/>
    </a:custClr>
    <a:custClr name="Credit Suisse Dark Green">
      <a:srgbClr val="5C6522"/>
    </a:custClr>
    <a:custClr name="Credit Suisse Grey Blue">
      <a:srgbClr val="80AEA7"/>
    </a:custClr>
    <a:custClr name="Credit Suisse Purple">
      <a:srgbClr val="7B71A0"/>
    </a:custClr>
    <a:custClr name="Credit Suisse Light Blue">
      <a:srgbClr val="66A2BC"/>
    </a:custClr>
    <a:custClr name="Credit Suisse Green">
      <a:srgbClr val="C2B400"/>
    </a:custClr>
    <a:custClr name="Credit Suisse Yellow">
      <a:srgbClr val="FABB00"/>
    </a:custClr>
    <a:custClr name="Credit Suisse Orange">
      <a:srgbClr val="E5730A"/>
    </a:custClr>
    <a:custClr name="Credit Suisse Red">
      <a:srgbClr val="9D0E2D"/>
    </a:custClr>
    <a:custClr name="Credit Suisse Brown 80%">
      <a:srgbClr val="987A58"/>
    </a:custClr>
    <a:custClr name="Credit Suisse Grey Green 80%">
      <a:srgbClr val="C5C9B2"/>
    </a:custClr>
    <a:custClr name="Credit Suisse Dark Green 80%">
      <a:srgbClr val="7B7C41"/>
    </a:custClr>
    <a:custClr name="Credit Suisse Grey Blue 80%">
      <a:srgbClr val="9CBDB7"/>
    </a:custClr>
    <a:custClr name="Credit Suisse Purple 80%">
      <a:srgbClr val="928BB2"/>
    </a:custClr>
    <a:custClr name="Credit Suisse Light Blue 80%">
      <a:srgbClr val="85B4CA"/>
    </a:custClr>
    <a:custClr name="Credit Suisse Green 80%">
      <a:srgbClr val="CFC23D"/>
    </a:custClr>
    <a:custClr name="Credit Suisse Yellow 80%">
      <a:srgbClr val="FCC844"/>
    </a:custClr>
    <a:custClr name="Credit Suisse Orange 80%">
      <a:srgbClr val="EB903F"/>
    </a:custClr>
    <a:custClr name="Credit Suisse Red 80%">
      <a:srgbClr val="C23841"/>
    </a:custClr>
    <a:custClr name="Credit Suisse Brown 60%">
      <a:srgbClr val="B0987C"/>
    </a:custClr>
    <a:custClr name="Credit Suisse Grey Green 60%">
      <a:srgbClr val="D4D6C5"/>
    </a:custClr>
    <a:custClr name="Credit Suisse Dark Green 60%">
      <a:srgbClr val="9A9869"/>
    </a:custClr>
    <a:custClr name="Credit Suisse Grey Blue 60%">
      <a:srgbClr val="B5CDC8"/>
    </a:custClr>
    <a:custClr name="Credit Suisse Purple 60%">
      <a:srgbClr val="ACA5C5"/>
    </a:custClr>
    <a:custClr name="Credit Suisse Light Blue 60%">
      <a:srgbClr val="A4C7D7"/>
    </a:custClr>
    <a:custClr name="Credit Suisse Green 60%">
      <a:srgbClr val="DBD172"/>
    </a:custClr>
    <a:custClr name="Credit Suisse Yellow 60%">
      <a:srgbClr val="FED57A"/>
    </a:custClr>
    <a:custClr name="Credit Suisse Orange 60%">
      <a:srgbClr val="F1AD6E"/>
    </a:custClr>
    <a:custClr name="Credit Suisse Red 60%">
      <a:srgbClr val="DE7572"/>
    </a:custClr>
    <a:custClr name="Credit Suisse Brown 40%">
      <a:srgbClr val="C9B8A5"/>
    </a:custClr>
    <a:custClr name="Credit Suisse Grey Green 40%">
      <a:srgbClr val="E2E3D8"/>
    </a:custClr>
    <a:custClr name="Credit Suisse Dark Green 40%">
      <a:srgbClr val="BBB897"/>
    </a:custClr>
    <a:custClr name="Credit Suisse Grey Blue 40%">
      <a:srgbClr val="CEDDDA"/>
    </a:custClr>
    <a:custClr name="Credit Suisse Purple 40%">
      <a:srgbClr val="C6C2D8"/>
    </a:custClr>
    <a:custClr name="Credit Suisse Light Blue 40%">
      <a:srgbClr val="C2D9E5"/>
    </a:custClr>
    <a:custClr name="Credit Suisse Green 40%">
      <a:srgbClr val="E8E0A3"/>
    </a:custClr>
    <a:custClr name="Credit Suisse Yellow 40%">
      <a:srgbClr val="FFE4AA"/>
    </a:custClr>
    <a:custClr name="Credit Suisse Orange 40%">
      <a:srgbClr val="F7CA9F"/>
    </a:custClr>
    <a:custClr name="Credit Suisse Red 40%">
      <a:srgbClr val="EBB7B6"/>
    </a:custClr>
    <a:custClr name="Credit Suisse Brown 20%">
      <a:srgbClr val="E3DBD0"/>
    </a:custClr>
    <a:custClr name="Credit Suisse Grey Green 20%">
      <a:srgbClr val="F1F1EC"/>
    </a:custClr>
    <a:custClr name="Credit Suisse Dark Green 20%">
      <a:srgbClr val="DCDAC9"/>
    </a:custClr>
    <a:custClr name="Credit Suisse Grey Blue 20%">
      <a:srgbClr val="E7EEEC"/>
    </a:custClr>
    <a:custClr name="Credit Suisse Purple 20%">
      <a:srgbClr val="E2E0EB"/>
    </a:custClr>
    <a:custClr name="Credit Suisse Light Blue 20%">
      <a:srgbClr val="E0ECF2"/>
    </a:custClr>
    <a:custClr name="Credit Suisse Green 20%">
      <a:srgbClr val="F4F0D2"/>
    </a:custClr>
    <a:custClr name="Credit Suisse Yellow 20%">
      <a:srgbClr val="FFF1D6"/>
    </a:custClr>
    <a:custClr name="Credit Suisse Orange 20%">
      <a:srgbClr val="FBE5CF"/>
    </a:custClr>
    <a:custClr name="Credit Suisse Red 20%">
      <a:srgbClr val="F5DBDA"/>
    </a:custClr>
  </a:custClrLst>
</a:theme>
</file>

<file path=ppt/theme/theme8.xml><?xml version="1.0" encoding="utf-8"?>
<a:theme xmlns:a="http://schemas.openxmlformats.org/drawingml/2006/main" name="FlysheetAndBody">
  <a:themeElements>
    <a:clrScheme name="PitchSuite">
      <a:dk1>
        <a:srgbClr val="000000"/>
      </a:dk1>
      <a:lt1>
        <a:srgbClr val="FFFFFF"/>
      </a:lt1>
      <a:dk2>
        <a:srgbClr val="66A2BC"/>
      </a:dk2>
      <a:lt2>
        <a:srgbClr val="7B71A0"/>
      </a:lt2>
      <a:accent1>
        <a:srgbClr val="003868"/>
      </a:accent1>
      <a:accent2>
        <a:srgbClr val="7898B3"/>
      </a:accent2>
      <a:accent3>
        <a:srgbClr val="B2C2D1"/>
      </a:accent3>
      <a:accent4>
        <a:srgbClr val="6B7176"/>
      </a:accent4>
      <a:accent5>
        <a:srgbClr val="DADBDD"/>
      </a:accent5>
      <a:accent6>
        <a:srgbClr val="7B7C41"/>
      </a:accent6>
      <a:hlink>
        <a:srgbClr val="255B89"/>
      </a:hlink>
      <a:folHlink>
        <a:srgbClr val="6688A4"/>
      </a:folHlink>
    </a:clrScheme>
    <a:fontScheme name="PitchSuite">
      <a:majorFont>
        <a:latin typeface="Credit Suisse Type Light"/>
        <a:ea typeface="MS PGothic"/>
        <a:cs typeface="Arial"/>
      </a:majorFont>
      <a:minorFont>
        <a:latin typeface="Credit Suisse Type Light"/>
        <a:ea typeface="MS PGothic"/>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635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none" lIns="46800" tIns="64800" rIns="46800" bIns="64800" numCol="1" anchor="ctr" anchorCtr="0" compatLnSpc="1">
        <a:prstTxWarp prst="textNoShape">
          <a:avLst/>
        </a:prstTxWarp>
      </a:bodyPr>
      <a:lstStyle>
        <a:defPPr marL="0" marR="0" indent="0" algn="ctr" defTabSz="728663" rtl="0" eaLnBrk="1" fontAlgn="base" latinLnBrk="0" hangingPunct="1">
          <a:lnSpc>
            <a:spcPct val="95000"/>
          </a:lnSpc>
          <a:spcBef>
            <a:spcPct val="0"/>
          </a:spcBef>
          <a:spcAft>
            <a:spcPct val="0"/>
          </a:spcAft>
          <a:buClr>
            <a:schemeClr val="bg1"/>
          </a:buClr>
          <a:buSzTx/>
          <a:buFontTx/>
          <a:buNone/>
          <a:tabLst>
            <a:tab pos="4286250" algn="l"/>
          </a:tabLst>
          <a:defRPr kumimoji="0" lang="en-US" sz="1200" b="0" i="0" u="none" strike="noStrike" cap="none" normalizeH="0" baseline="0" smtClean="0">
            <a:ln>
              <a:noFill/>
            </a:ln>
            <a:solidFill>
              <a:schemeClr val="tx1"/>
            </a:solidFill>
            <a:effectLst/>
            <a:latin typeface="Credit Suisse Type Light" pitchFamily="34" charset="0"/>
          </a:defRPr>
        </a:defPPr>
      </a:lstStyle>
    </a:spDef>
    <a:lnDef>
      <a:spPr bwMode="auto">
        <a:xfrm>
          <a:off x="0" y="0"/>
          <a:ext cx="1" cy="1"/>
        </a:xfrm>
        <a:custGeom>
          <a:avLst/>
          <a:gdLst/>
          <a:ahLst/>
          <a:cxnLst/>
          <a:rect l="0" t="0" r="0" b="0"/>
          <a:pathLst/>
        </a:custGeom>
        <a:solidFill>
          <a:schemeClr val="accent1"/>
        </a:solidFill>
        <a:ln w="635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none" lIns="46800" tIns="64800" rIns="46800" bIns="64800" numCol="1" anchor="ctr" anchorCtr="0" compatLnSpc="1">
        <a:prstTxWarp prst="textNoShape">
          <a:avLst/>
        </a:prstTxWarp>
      </a:bodyPr>
      <a:lstStyle>
        <a:defPPr marL="0" marR="0" indent="0" algn="ctr" defTabSz="728663" rtl="0" eaLnBrk="1" fontAlgn="base" latinLnBrk="0" hangingPunct="1">
          <a:lnSpc>
            <a:spcPct val="95000"/>
          </a:lnSpc>
          <a:spcBef>
            <a:spcPct val="0"/>
          </a:spcBef>
          <a:spcAft>
            <a:spcPct val="0"/>
          </a:spcAft>
          <a:buClr>
            <a:schemeClr val="bg1"/>
          </a:buClr>
          <a:buSzTx/>
          <a:buFontTx/>
          <a:buNone/>
          <a:tabLst>
            <a:tab pos="4286250" algn="l"/>
          </a:tabLst>
          <a:defRPr kumimoji="0" lang="en-US" sz="1200" b="0" i="0" u="none" strike="noStrike" cap="none" normalizeH="0" baseline="0" smtClean="0">
            <a:ln>
              <a:noFill/>
            </a:ln>
            <a:solidFill>
              <a:schemeClr val="tx1"/>
            </a:solidFill>
            <a:effectLst/>
            <a:latin typeface="Credit Suisse Type Light" pitchFamily="34" charset="0"/>
          </a:defRPr>
        </a:defPPr>
      </a:lstStyle>
    </a:lnDef>
  </a:objectDefaults>
  <a:extraClrSchemeLst>
    <a:extraClrScheme>
      <a:clrScheme name="FlysheetAndBody 1">
        <a:dk1>
          <a:srgbClr val="000000"/>
        </a:dk1>
        <a:lt1>
          <a:srgbClr val="FFFFFF"/>
        </a:lt1>
        <a:dk2>
          <a:srgbClr val="7898B3"/>
        </a:dk2>
        <a:lt2>
          <a:srgbClr val="C8C1BC"/>
        </a:lt2>
        <a:accent1>
          <a:srgbClr val="255B89"/>
        </a:accent1>
        <a:accent2>
          <a:srgbClr val="91867E"/>
        </a:accent2>
        <a:accent3>
          <a:srgbClr val="FFFFFF"/>
        </a:accent3>
        <a:accent4>
          <a:srgbClr val="000000"/>
        </a:accent4>
        <a:accent5>
          <a:srgbClr val="ACB5C4"/>
        </a:accent5>
        <a:accent6>
          <a:srgbClr val="837972"/>
        </a:accent6>
        <a:hlink>
          <a:srgbClr val="9D0E2D"/>
        </a:hlink>
        <a:folHlink>
          <a:srgbClr val="6CCBED"/>
        </a:folHlink>
      </a:clrScheme>
      <a:clrMap bg1="lt1" tx1="dk1" bg2="lt2" tx2="dk2" accent1="accent1" accent2="accent2" accent3="accent3" accent4="accent4" accent5="accent5" accent6="accent6" hlink="hlink" folHlink="folHlink"/>
    </a:extraClrScheme>
    <a:extraClrScheme>
      <a:clrScheme name="FlysheetAndBody 2">
        <a:dk1>
          <a:srgbClr val="C8C1BC"/>
        </a:dk1>
        <a:lt1>
          <a:srgbClr val="FFFFFF"/>
        </a:lt1>
        <a:dk2>
          <a:srgbClr val="003560"/>
        </a:dk2>
        <a:lt2>
          <a:srgbClr val="7898B3"/>
        </a:lt2>
        <a:accent1>
          <a:srgbClr val="255B89"/>
        </a:accent1>
        <a:accent2>
          <a:srgbClr val="91867E"/>
        </a:accent2>
        <a:accent3>
          <a:srgbClr val="AAAEB6"/>
        </a:accent3>
        <a:accent4>
          <a:srgbClr val="DADADA"/>
        </a:accent4>
        <a:accent5>
          <a:srgbClr val="ACB5C4"/>
        </a:accent5>
        <a:accent6>
          <a:srgbClr val="837972"/>
        </a:accent6>
        <a:hlink>
          <a:srgbClr val="9D0E2D"/>
        </a:hlink>
        <a:folHlink>
          <a:srgbClr val="6CCBED"/>
        </a:folHlink>
      </a:clrScheme>
      <a:clrMap bg1="dk2" tx1="lt1" bg2="dk1" tx2="lt2" accent1="accent1" accent2="accent2" accent3="accent3" accent4="accent4" accent5="accent5" accent6="accent6" hlink="hlink" folHlink="folHlink"/>
    </a:extraClrScheme>
  </a:extraClrSchemeLst>
  <a:custClrLst>
    <a:custClr name="Credit Suisse Brown">
      <a:srgbClr val="815F3B"/>
    </a:custClr>
    <a:custClr name="Credit Suisse Grey Green">
      <a:srgbClr val="B6BCA0"/>
    </a:custClr>
    <a:custClr name="Credit Suisse Dark Green">
      <a:srgbClr val="5C6522"/>
    </a:custClr>
    <a:custClr name="Credit Suisse Grey Blue">
      <a:srgbClr val="80AEA7"/>
    </a:custClr>
    <a:custClr name="Credit Suisse Purple">
      <a:srgbClr val="7B71A0"/>
    </a:custClr>
    <a:custClr name="Credit Suisse Light Blue">
      <a:srgbClr val="66A2BC"/>
    </a:custClr>
    <a:custClr name="Credit Suisse Green">
      <a:srgbClr val="C2B400"/>
    </a:custClr>
    <a:custClr name="Credit Suisse Yellow">
      <a:srgbClr val="FABB00"/>
    </a:custClr>
    <a:custClr name="Credit Suisse Orange">
      <a:srgbClr val="E5730A"/>
    </a:custClr>
    <a:custClr name="Credit Suisse Red">
      <a:srgbClr val="9D0E2D"/>
    </a:custClr>
    <a:custClr name="Credit Suisse Brown 80%">
      <a:srgbClr val="987A58"/>
    </a:custClr>
    <a:custClr name="Credit Suisse Grey Green 80%">
      <a:srgbClr val="C5C9B2"/>
    </a:custClr>
    <a:custClr name="Credit Suisse Dark Green 80%">
      <a:srgbClr val="7B7C41"/>
    </a:custClr>
    <a:custClr name="Credit Suisse Grey Blue 80%">
      <a:srgbClr val="9CBDB7"/>
    </a:custClr>
    <a:custClr name="Credit Suisse Purple 80%">
      <a:srgbClr val="928BB2"/>
    </a:custClr>
    <a:custClr name="Credit Suisse Light Blue 80%">
      <a:srgbClr val="85B4CA"/>
    </a:custClr>
    <a:custClr name="Credit Suisse Green 80%">
      <a:srgbClr val="CFC23D"/>
    </a:custClr>
    <a:custClr name="Credit Suisse Yellow 80%">
      <a:srgbClr val="FCC844"/>
    </a:custClr>
    <a:custClr name="Credit Suisse Orange 80%">
      <a:srgbClr val="EB903F"/>
    </a:custClr>
    <a:custClr name="Credit Suisse Red 80%">
      <a:srgbClr val="C23841"/>
    </a:custClr>
    <a:custClr name="Credit Suisse Brown 60%">
      <a:srgbClr val="B0987C"/>
    </a:custClr>
    <a:custClr name="Credit Suisse Grey Green 60%">
      <a:srgbClr val="D4D6C5"/>
    </a:custClr>
    <a:custClr name="Credit Suisse Dark Green 60%">
      <a:srgbClr val="9A9869"/>
    </a:custClr>
    <a:custClr name="Credit Suisse Grey Blue 60%">
      <a:srgbClr val="B5CDC8"/>
    </a:custClr>
    <a:custClr name="Credit Suisse Purple 60%">
      <a:srgbClr val="ACA5C5"/>
    </a:custClr>
    <a:custClr name="Credit Suisse Light Blue 60%">
      <a:srgbClr val="A4C7D7"/>
    </a:custClr>
    <a:custClr name="Credit Suisse Green 60%">
      <a:srgbClr val="DBD172"/>
    </a:custClr>
    <a:custClr name="Credit Suisse Yellow 60%">
      <a:srgbClr val="FED57A"/>
    </a:custClr>
    <a:custClr name="Credit Suisse Orange 60%">
      <a:srgbClr val="F1AD6E"/>
    </a:custClr>
    <a:custClr name="Credit Suisse Red 60%">
      <a:srgbClr val="DE7572"/>
    </a:custClr>
    <a:custClr name="Credit Suisse Brown 40%">
      <a:srgbClr val="C9B8A5"/>
    </a:custClr>
    <a:custClr name="Credit Suisse Grey Green 40%">
      <a:srgbClr val="E2E3D8"/>
    </a:custClr>
    <a:custClr name="Credit Suisse Dark Green 40%">
      <a:srgbClr val="BBB897"/>
    </a:custClr>
    <a:custClr name="Credit Suisse Grey Blue 40%">
      <a:srgbClr val="CEDDDA"/>
    </a:custClr>
    <a:custClr name="Credit Suisse Purple 40%">
      <a:srgbClr val="C6C2D8"/>
    </a:custClr>
    <a:custClr name="Credit Suisse Light Blue 40%">
      <a:srgbClr val="C2D9E5"/>
    </a:custClr>
    <a:custClr name="Credit Suisse Green 40%">
      <a:srgbClr val="E8E0A3"/>
    </a:custClr>
    <a:custClr name="Credit Suisse Yellow 40%">
      <a:srgbClr val="FFE4AA"/>
    </a:custClr>
    <a:custClr name="Credit Suisse Orange 40%">
      <a:srgbClr val="F7CA9F"/>
    </a:custClr>
    <a:custClr name="Credit Suisse Red 40%">
      <a:srgbClr val="EBB7B6"/>
    </a:custClr>
    <a:custClr name="Credit Suisse Brown 20%">
      <a:srgbClr val="E3DBD0"/>
    </a:custClr>
    <a:custClr name="Credit Suisse Grey Green 20%">
      <a:srgbClr val="F1F1EC"/>
    </a:custClr>
    <a:custClr name="Credit Suisse Dark Green 20%">
      <a:srgbClr val="DCDAC9"/>
    </a:custClr>
    <a:custClr name="Credit Suisse Grey Blue 20%">
      <a:srgbClr val="E7EEEC"/>
    </a:custClr>
    <a:custClr name="Credit Suisse Purple 20%">
      <a:srgbClr val="E2E0EB"/>
    </a:custClr>
    <a:custClr name="Credit Suisse Light Blue 20%">
      <a:srgbClr val="E0ECF2"/>
    </a:custClr>
    <a:custClr name="Credit Suisse Green 20%">
      <a:srgbClr val="F4F0D2"/>
    </a:custClr>
    <a:custClr name="Credit Suisse Yellow 20%">
      <a:srgbClr val="FFF1D6"/>
    </a:custClr>
    <a:custClr name="Credit Suisse Orange 20%">
      <a:srgbClr val="FBE5CF"/>
    </a:custClr>
    <a:custClr name="Credit Suisse Red 20%">
      <a:srgbClr val="F5DBDA"/>
    </a:custClr>
  </a:custClrLst>
</a:theme>
</file>

<file path=ppt/theme/theme9.xml><?xml version="1.0" encoding="utf-8"?>
<a:theme xmlns:a="http://schemas.openxmlformats.org/drawingml/2006/main" name="1_PowerPitch">
  <a:themeElements>
    <a:clrScheme name="PitchSuite">
      <a:dk1>
        <a:srgbClr val="000000"/>
      </a:dk1>
      <a:lt1>
        <a:srgbClr val="FFFFFF"/>
      </a:lt1>
      <a:dk2>
        <a:srgbClr val="66A2BC"/>
      </a:dk2>
      <a:lt2>
        <a:srgbClr val="7B71A0"/>
      </a:lt2>
      <a:accent1>
        <a:srgbClr val="003868"/>
      </a:accent1>
      <a:accent2>
        <a:srgbClr val="7898B3"/>
      </a:accent2>
      <a:accent3>
        <a:srgbClr val="B2C2D1"/>
      </a:accent3>
      <a:accent4>
        <a:srgbClr val="6B7176"/>
      </a:accent4>
      <a:accent5>
        <a:srgbClr val="DADBDD"/>
      </a:accent5>
      <a:accent6>
        <a:srgbClr val="7B7C41"/>
      </a:accent6>
      <a:hlink>
        <a:srgbClr val="255B89"/>
      </a:hlink>
      <a:folHlink>
        <a:srgbClr val="6688A4"/>
      </a:folHlink>
    </a:clrScheme>
    <a:fontScheme name="PitchSuite">
      <a:majorFont>
        <a:latin typeface="Credit Suisse Type Light"/>
        <a:ea typeface="MS PGothic"/>
        <a:cs typeface="Arial"/>
      </a:majorFont>
      <a:minorFont>
        <a:latin typeface="Credit Suisse Type Light"/>
        <a:ea typeface="MS PGothic"/>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gray">
        <a:solidFill>
          <a:schemeClr val="accent5"/>
        </a:solidFill>
        <a:ln w="25400" cap="flat" cmpd="sng" algn="ctr">
          <a:noFill/>
          <a:prstDash val="solid"/>
          <a:round/>
          <a:headEnd type="none" w="med" len="med"/>
          <a:tailEnd type="none" w="med" len="med"/>
        </a:ln>
        <a:effectLst/>
        <a:extLst/>
      </a:spPr>
      <a:bodyPr lIns="91440" tIns="46800" rtlCol="0" anchor="t" anchorCtr="0"/>
      <a:lstStyle>
        <a:defPPr algn="l">
          <a:defRPr dirty="0" smtClean="0">
            <a:solidFill>
              <a:schemeClr val="tx1"/>
            </a:solidFill>
          </a:defRPr>
        </a:defPPr>
      </a:lstStyle>
      <a:style>
        <a:lnRef idx="2">
          <a:schemeClr val="accent1">
            <a:shade val="50000"/>
          </a:schemeClr>
        </a:lnRef>
        <a:fillRef idx="1">
          <a:schemeClr val="accent1"/>
        </a:fillRef>
        <a:effectRef idx="0">
          <a:schemeClr val="accent1"/>
        </a:effectRef>
        <a:fontRef idx="minor">
          <a:schemeClr val="lt1"/>
        </a:fontRef>
      </a:style>
    </a:spDef>
    <a:lnDef>
      <a:spPr>
        <a:ln w="6350">
          <a:solidFill>
            <a:schemeClr val="tx1"/>
          </a:solidFill>
        </a:ln>
      </a:spPr>
      <a:bodyPr/>
      <a:lstStyle/>
      <a:style>
        <a:lnRef idx="1">
          <a:schemeClr val="accent1"/>
        </a:lnRef>
        <a:fillRef idx="0">
          <a:schemeClr val="accent1"/>
        </a:fillRef>
        <a:effectRef idx="0">
          <a:schemeClr val="accent1"/>
        </a:effectRef>
        <a:fontRef idx="minor">
          <a:schemeClr val="tx1"/>
        </a:fontRef>
      </a:style>
    </a:lnDef>
    <a:txDef>
      <a:spPr>
        <a:noFill/>
      </a:spPr>
      <a:bodyPr wrap="square" lIns="0" tIns="0" rIns="0" bIns="0" rtlCol="0">
        <a:spAutoFit/>
      </a:bodyPr>
      <a:lstStyle>
        <a:defPPr algn="l">
          <a:defRPr dirty="0" smtClean="0">
            <a:latin typeface="+mn-lt"/>
          </a:defRPr>
        </a:defPPr>
      </a:lstStyle>
    </a:txDef>
  </a:objectDefaults>
  <a:extraClrSchemeLst/>
  <a:custClrLst>
    <a:custClr name="Credit Suisse Brown">
      <a:srgbClr val="815F3B"/>
    </a:custClr>
    <a:custClr name="Credit Suisse Grey Green">
      <a:srgbClr val="B6BCA0"/>
    </a:custClr>
    <a:custClr name="Credit Suisse Dark Green">
      <a:srgbClr val="5C6522"/>
    </a:custClr>
    <a:custClr name="Credit Suisse Grey Blue">
      <a:srgbClr val="80AEA7"/>
    </a:custClr>
    <a:custClr name="Credit Suisse Purple">
      <a:srgbClr val="7B71A0"/>
    </a:custClr>
    <a:custClr name="Credit Suisse Light Blue">
      <a:srgbClr val="66A2BC"/>
    </a:custClr>
    <a:custClr name="Credit Suisse Green">
      <a:srgbClr val="C2B400"/>
    </a:custClr>
    <a:custClr name="Credit Suisse Yellow">
      <a:srgbClr val="FABB00"/>
    </a:custClr>
    <a:custClr name="Credit Suisse Orange">
      <a:srgbClr val="E5730A"/>
    </a:custClr>
    <a:custClr name="Credit Suisse Red">
      <a:srgbClr val="9D0E2D"/>
    </a:custClr>
    <a:custClr name="Credit Suisse Brown 80%">
      <a:srgbClr val="987A58"/>
    </a:custClr>
    <a:custClr name="Credit Suisse Grey Green 80%">
      <a:srgbClr val="C5C9B2"/>
    </a:custClr>
    <a:custClr name="Credit Suisse Dark Green 80%">
      <a:srgbClr val="7B7C41"/>
    </a:custClr>
    <a:custClr name="Credit Suisse Grey Blue 80%">
      <a:srgbClr val="9CBDB7"/>
    </a:custClr>
    <a:custClr name="Credit Suisse Purple 80%">
      <a:srgbClr val="928BB2"/>
    </a:custClr>
    <a:custClr name="Credit Suisse Light Blue 80%">
      <a:srgbClr val="85B4CA"/>
    </a:custClr>
    <a:custClr name="Credit Suisse Green 80%">
      <a:srgbClr val="CFC23D"/>
    </a:custClr>
    <a:custClr name="Credit Suisse Yellow 80%">
      <a:srgbClr val="FCC844"/>
    </a:custClr>
    <a:custClr name="Credit Suisse Orange 80%">
      <a:srgbClr val="EB903F"/>
    </a:custClr>
    <a:custClr name="Credit Suisse Red 80%">
      <a:srgbClr val="C23841"/>
    </a:custClr>
    <a:custClr name="Credit Suisse Brown 60%">
      <a:srgbClr val="B0987C"/>
    </a:custClr>
    <a:custClr name="Credit Suisse Grey Green 60%">
      <a:srgbClr val="D4D6C5"/>
    </a:custClr>
    <a:custClr name="Credit Suisse Dark Green 60%">
      <a:srgbClr val="9A9869"/>
    </a:custClr>
    <a:custClr name="Credit Suisse Grey Blue 60%">
      <a:srgbClr val="B5CDC8"/>
    </a:custClr>
    <a:custClr name="Credit Suisse Purple 60%">
      <a:srgbClr val="ACA5C5"/>
    </a:custClr>
    <a:custClr name="Credit Suisse Light Blue 60%">
      <a:srgbClr val="A4C7D7"/>
    </a:custClr>
    <a:custClr name="Credit Suisse Green 60%">
      <a:srgbClr val="DBD172"/>
    </a:custClr>
    <a:custClr name="Credit Suisse Yellow 60%">
      <a:srgbClr val="FED57A"/>
    </a:custClr>
    <a:custClr name="Credit Suisse Orange 60%">
      <a:srgbClr val="F1AD6E"/>
    </a:custClr>
    <a:custClr name="Credit Suisse Red 60%">
      <a:srgbClr val="DE7572"/>
    </a:custClr>
    <a:custClr name="Credit Suisse Brown 40%">
      <a:srgbClr val="C9B8A5"/>
    </a:custClr>
    <a:custClr name="Credit Suisse Grey Green 40%">
      <a:srgbClr val="E2E3D8"/>
    </a:custClr>
    <a:custClr name="Credit Suisse Dark Green 40%">
      <a:srgbClr val="BBB897"/>
    </a:custClr>
    <a:custClr name="Credit Suisse Grey Blue 40%">
      <a:srgbClr val="CEDDDA"/>
    </a:custClr>
    <a:custClr name="Credit Suisse Purple 40%">
      <a:srgbClr val="C6C2D8"/>
    </a:custClr>
    <a:custClr name="Credit Suisse Light Blue 40%">
      <a:srgbClr val="C2D9E5"/>
    </a:custClr>
    <a:custClr name="Credit Suisse Green 40%">
      <a:srgbClr val="E8E0A3"/>
    </a:custClr>
    <a:custClr name="Credit Suisse Yellow 40%">
      <a:srgbClr val="FFE4AA"/>
    </a:custClr>
    <a:custClr name="Credit Suisse Orange 40%">
      <a:srgbClr val="F7CA9F"/>
    </a:custClr>
    <a:custClr name="Credit Suisse Red 40%">
      <a:srgbClr val="EBB7B6"/>
    </a:custClr>
    <a:custClr name="Credit Suisse Brown 20%">
      <a:srgbClr val="E3DBD0"/>
    </a:custClr>
    <a:custClr name="Credit Suisse Grey Green 20%">
      <a:srgbClr val="F1F1EC"/>
    </a:custClr>
    <a:custClr name="Credit Suisse Dark Green 20%">
      <a:srgbClr val="DCDAC9"/>
    </a:custClr>
    <a:custClr name="Credit Suisse Grey Blue 20%">
      <a:srgbClr val="E7EEEC"/>
    </a:custClr>
    <a:custClr name="Credit Suisse Purple 20%">
      <a:srgbClr val="E2E0EB"/>
    </a:custClr>
    <a:custClr name="Credit Suisse Light Blue 20%">
      <a:srgbClr val="E0ECF2"/>
    </a:custClr>
    <a:custClr name="Credit Suisse Green 20%">
      <a:srgbClr val="F4F0D2"/>
    </a:custClr>
    <a:custClr name="Credit Suisse Yellow 20%">
      <a:srgbClr val="FFF1D6"/>
    </a:custClr>
    <a:custClr name="Credit Suisse Orange 20%">
      <a:srgbClr val="FBE5CF"/>
    </a:custClr>
    <a:custClr name="Credit Suisse Red 20%">
      <a:srgbClr val="F5DBDA"/>
    </a:custClr>
  </a:custClrLst>
</a:theme>
</file>

<file path=ppt/theme/theme10.xml><?xml version="1.0" encoding="utf-8"?>
<a:theme xmlns:a="http://schemas.openxmlformats.org/drawingml/2006/main" name="2_PowerPitch">
  <a:themeElements>
    <a:clrScheme name="PitchSuite">
      <a:dk1>
        <a:srgbClr val="000000"/>
      </a:dk1>
      <a:lt1>
        <a:srgbClr val="FFFFFF"/>
      </a:lt1>
      <a:dk2>
        <a:srgbClr val="66A2BC"/>
      </a:dk2>
      <a:lt2>
        <a:srgbClr val="7B71A0"/>
      </a:lt2>
      <a:accent1>
        <a:srgbClr val="003868"/>
      </a:accent1>
      <a:accent2>
        <a:srgbClr val="7898B3"/>
      </a:accent2>
      <a:accent3>
        <a:srgbClr val="B2C2D1"/>
      </a:accent3>
      <a:accent4>
        <a:srgbClr val="6B7176"/>
      </a:accent4>
      <a:accent5>
        <a:srgbClr val="DADBDD"/>
      </a:accent5>
      <a:accent6>
        <a:srgbClr val="7B7C41"/>
      </a:accent6>
      <a:hlink>
        <a:srgbClr val="255B89"/>
      </a:hlink>
      <a:folHlink>
        <a:srgbClr val="6688A4"/>
      </a:folHlink>
    </a:clrScheme>
    <a:fontScheme name="PitchSuite">
      <a:majorFont>
        <a:latin typeface="Credit Suisse Type Light"/>
        <a:ea typeface="MS PGothic"/>
        <a:cs typeface="Arial"/>
      </a:majorFont>
      <a:minorFont>
        <a:latin typeface="Credit Suisse Type Light"/>
        <a:ea typeface="MS PGothic"/>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gray">
        <a:solidFill>
          <a:schemeClr val="accent5"/>
        </a:solidFill>
        <a:ln w="25400" cap="flat" cmpd="sng" algn="ctr">
          <a:noFill/>
          <a:prstDash val="solid"/>
          <a:round/>
          <a:headEnd type="none" w="med" len="med"/>
          <a:tailEnd type="none" w="med" len="med"/>
        </a:ln>
        <a:effectLst/>
        <a:extLst/>
      </a:spPr>
      <a:bodyPr lIns="91440" tIns="46800" rtlCol="0" anchor="t" anchorCtr="0"/>
      <a:lstStyle>
        <a:defPPr algn="l">
          <a:defRPr dirty="0" smtClean="0">
            <a:solidFill>
              <a:schemeClr val="tx1"/>
            </a:solidFill>
          </a:defRPr>
        </a:defPPr>
      </a:lstStyle>
      <a:style>
        <a:lnRef idx="2">
          <a:schemeClr val="accent1">
            <a:shade val="50000"/>
          </a:schemeClr>
        </a:lnRef>
        <a:fillRef idx="1">
          <a:schemeClr val="accent1"/>
        </a:fillRef>
        <a:effectRef idx="0">
          <a:schemeClr val="accent1"/>
        </a:effectRef>
        <a:fontRef idx="minor">
          <a:schemeClr val="lt1"/>
        </a:fontRef>
      </a:style>
    </a:spDef>
    <a:lnDef>
      <a:spPr>
        <a:ln w="6350">
          <a:solidFill>
            <a:schemeClr val="tx1"/>
          </a:solidFill>
        </a:ln>
      </a:spPr>
      <a:bodyPr/>
      <a:lstStyle/>
      <a:style>
        <a:lnRef idx="1">
          <a:schemeClr val="accent1"/>
        </a:lnRef>
        <a:fillRef idx="0">
          <a:schemeClr val="accent1"/>
        </a:fillRef>
        <a:effectRef idx="0">
          <a:schemeClr val="accent1"/>
        </a:effectRef>
        <a:fontRef idx="minor">
          <a:schemeClr val="tx1"/>
        </a:fontRef>
      </a:style>
    </a:lnDef>
    <a:txDef>
      <a:spPr>
        <a:noFill/>
      </a:spPr>
      <a:bodyPr wrap="square" lIns="0" tIns="0" rIns="0" bIns="0" rtlCol="0">
        <a:spAutoFit/>
      </a:bodyPr>
      <a:lstStyle>
        <a:defPPr algn="l">
          <a:defRPr dirty="0" smtClean="0">
            <a:latin typeface="+mn-lt"/>
          </a:defRPr>
        </a:defPPr>
      </a:lstStyle>
    </a:txDef>
  </a:objectDefaults>
  <a:extraClrSchemeLst/>
  <a:custClrLst>
    <a:custClr name="Credit Suisse Brown">
      <a:srgbClr val="815F3B"/>
    </a:custClr>
    <a:custClr name="Credit Suisse Grey Green">
      <a:srgbClr val="B6BCA0"/>
    </a:custClr>
    <a:custClr name="Credit Suisse Dark Green">
      <a:srgbClr val="5C6522"/>
    </a:custClr>
    <a:custClr name="Credit Suisse Grey Blue">
      <a:srgbClr val="80AEA7"/>
    </a:custClr>
    <a:custClr name="Credit Suisse Purple">
      <a:srgbClr val="7B71A0"/>
    </a:custClr>
    <a:custClr name="Credit Suisse Light Blue">
      <a:srgbClr val="66A2BC"/>
    </a:custClr>
    <a:custClr name="Credit Suisse Green">
      <a:srgbClr val="C2B400"/>
    </a:custClr>
    <a:custClr name="Credit Suisse Yellow">
      <a:srgbClr val="FABB00"/>
    </a:custClr>
    <a:custClr name="Credit Suisse Orange">
      <a:srgbClr val="E5730A"/>
    </a:custClr>
    <a:custClr name="Credit Suisse Red">
      <a:srgbClr val="9D0E2D"/>
    </a:custClr>
    <a:custClr name="Credit Suisse Brown 80%">
      <a:srgbClr val="987A58"/>
    </a:custClr>
    <a:custClr name="Credit Suisse Grey Green 80%">
      <a:srgbClr val="C5C9B2"/>
    </a:custClr>
    <a:custClr name="Credit Suisse Dark Green 80%">
      <a:srgbClr val="7B7C41"/>
    </a:custClr>
    <a:custClr name="Credit Suisse Grey Blue 80%">
      <a:srgbClr val="9CBDB7"/>
    </a:custClr>
    <a:custClr name="Credit Suisse Purple 80%">
      <a:srgbClr val="928BB2"/>
    </a:custClr>
    <a:custClr name="Credit Suisse Light Blue 80%">
      <a:srgbClr val="85B4CA"/>
    </a:custClr>
    <a:custClr name="Credit Suisse Green 80%">
      <a:srgbClr val="CFC23D"/>
    </a:custClr>
    <a:custClr name="Credit Suisse Yellow 80%">
      <a:srgbClr val="FCC844"/>
    </a:custClr>
    <a:custClr name="Credit Suisse Orange 80%">
      <a:srgbClr val="EB903F"/>
    </a:custClr>
    <a:custClr name="Credit Suisse Red 80%">
      <a:srgbClr val="C23841"/>
    </a:custClr>
    <a:custClr name="Credit Suisse Brown 60%">
      <a:srgbClr val="B0987C"/>
    </a:custClr>
    <a:custClr name="Credit Suisse Grey Green 60%">
      <a:srgbClr val="D4D6C5"/>
    </a:custClr>
    <a:custClr name="Credit Suisse Dark Green 60%">
      <a:srgbClr val="9A9869"/>
    </a:custClr>
    <a:custClr name="Credit Suisse Grey Blue 60%">
      <a:srgbClr val="B5CDC8"/>
    </a:custClr>
    <a:custClr name="Credit Suisse Purple 60%">
      <a:srgbClr val="ACA5C5"/>
    </a:custClr>
    <a:custClr name="Credit Suisse Light Blue 60%">
      <a:srgbClr val="A4C7D7"/>
    </a:custClr>
    <a:custClr name="Credit Suisse Green 60%">
      <a:srgbClr val="DBD172"/>
    </a:custClr>
    <a:custClr name="Credit Suisse Yellow 60%">
      <a:srgbClr val="FED57A"/>
    </a:custClr>
    <a:custClr name="Credit Suisse Orange 60%">
      <a:srgbClr val="F1AD6E"/>
    </a:custClr>
    <a:custClr name="Credit Suisse Red 60%">
      <a:srgbClr val="DE7572"/>
    </a:custClr>
    <a:custClr name="Credit Suisse Brown 40%">
      <a:srgbClr val="C9B8A5"/>
    </a:custClr>
    <a:custClr name="Credit Suisse Grey Green 40%">
      <a:srgbClr val="E2E3D8"/>
    </a:custClr>
    <a:custClr name="Credit Suisse Dark Green 40%">
      <a:srgbClr val="BBB897"/>
    </a:custClr>
    <a:custClr name="Credit Suisse Grey Blue 40%">
      <a:srgbClr val="CEDDDA"/>
    </a:custClr>
    <a:custClr name="Credit Suisse Purple 40%">
      <a:srgbClr val="C6C2D8"/>
    </a:custClr>
    <a:custClr name="Credit Suisse Light Blue 40%">
      <a:srgbClr val="C2D9E5"/>
    </a:custClr>
    <a:custClr name="Credit Suisse Green 40%">
      <a:srgbClr val="E8E0A3"/>
    </a:custClr>
    <a:custClr name="Credit Suisse Yellow 40%">
      <a:srgbClr val="FFE4AA"/>
    </a:custClr>
    <a:custClr name="Credit Suisse Orange 40%">
      <a:srgbClr val="F7CA9F"/>
    </a:custClr>
    <a:custClr name="Credit Suisse Red 40%">
      <a:srgbClr val="EBB7B6"/>
    </a:custClr>
    <a:custClr name="Credit Suisse Brown 20%">
      <a:srgbClr val="E3DBD0"/>
    </a:custClr>
    <a:custClr name="Credit Suisse Grey Green 20%">
      <a:srgbClr val="F1F1EC"/>
    </a:custClr>
    <a:custClr name="Credit Suisse Dark Green 20%">
      <a:srgbClr val="DCDAC9"/>
    </a:custClr>
    <a:custClr name="Credit Suisse Grey Blue 20%">
      <a:srgbClr val="E7EEEC"/>
    </a:custClr>
    <a:custClr name="Credit Suisse Purple 20%">
      <a:srgbClr val="E2E0EB"/>
    </a:custClr>
    <a:custClr name="Credit Suisse Light Blue 20%">
      <a:srgbClr val="E0ECF2"/>
    </a:custClr>
    <a:custClr name="Credit Suisse Green 20%">
      <a:srgbClr val="F4F0D2"/>
    </a:custClr>
    <a:custClr name="Credit Suisse Yellow 20%">
      <a:srgbClr val="FFF1D6"/>
    </a:custClr>
    <a:custClr name="Credit Suisse Orange 20%">
      <a:srgbClr val="FBE5CF"/>
    </a:custClr>
    <a:custClr name="Credit Suisse Red 20%">
      <a:srgbClr val="F5DBDA"/>
    </a:custClr>
  </a:custClrLst>
</a:theme>
</file>

<file path=ppt/theme/theme11.xml><?xml version="1.0" encoding="utf-8"?>
<a:theme xmlns:a="http://schemas.openxmlformats.org/drawingml/2006/main" name="1_FlysheetAndBody">
  <a:themeElements>
    <a:clrScheme name="PitchSuite">
      <a:dk1>
        <a:srgbClr val="000000"/>
      </a:dk1>
      <a:lt1>
        <a:srgbClr val="FFFFFF"/>
      </a:lt1>
      <a:dk2>
        <a:srgbClr val="66A2BC"/>
      </a:dk2>
      <a:lt2>
        <a:srgbClr val="7B71A0"/>
      </a:lt2>
      <a:accent1>
        <a:srgbClr val="003868"/>
      </a:accent1>
      <a:accent2>
        <a:srgbClr val="7898B3"/>
      </a:accent2>
      <a:accent3>
        <a:srgbClr val="B2C2D1"/>
      </a:accent3>
      <a:accent4>
        <a:srgbClr val="6B7176"/>
      </a:accent4>
      <a:accent5>
        <a:srgbClr val="DADBDD"/>
      </a:accent5>
      <a:accent6>
        <a:srgbClr val="7B7C41"/>
      </a:accent6>
      <a:hlink>
        <a:srgbClr val="255B89"/>
      </a:hlink>
      <a:folHlink>
        <a:srgbClr val="6688A4"/>
      </a:folHlink>
    </a:clrScheme>
    <a:fontScheme name="PitchSuite">
      <a:majorFont>
        <a:latin typeface="Credit Suisse Type Light"/>
        <a:ea typeface="MS PGothic"/>
        <a:cs typeface="Arial"/>
      </a:majorFont>
      <a:minorFont>
        <a:latin typeface="Credit Suisse Type Light"/>
        <a:ea typeface="MS PGothic"/>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635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none" lIns="46800" tIns="64800" rIns="46800" bIns="64800" numCol="1" anchor="ctr" anchorCtr="0" compatLnSpc="1">
        <a:prstTxWarp prst="textNoShape">
          <a:avLst/>
        </a:prstTxWarp>
      </a:bodyPr>
      <a:lstStyle>
        <a:defPPr marL="0" marR="0" indent="0" algn="ctr" defTabSz="728663" rtl="0" eaLnBrk="1" fontAlgn="base" latinLnBrk="0" hangingPunct="1">
          <a:lnSpc>
            <a:spcPct val="95000"/>
          </a:lnSpc>
          <a:spcBef>
            <a:spcPct val="0"/>
          </a:spcBef>
          <a:spcAft>
            <a:spcPct val="0"/>
          </a:spcAft>
          <a:buClr>
            <a:schemeClr val="bg1"/>
          </a:buClr>
          <a:buSzTx/>
          <a:buFontTx/>
          <a:buNone/>
          <a:tabLst>
            <a:tab pos="4286250" algn="l"/>
          </a:tabLst>
          <a:defRPr kumimoji="0" lang="en-US" sz="1200" b="0" i="0" u="none" strike="noStrike" cap="none" normalizeH="0" baseline="0" smtClean="0">
            <a:ln>
              <a:noFill/>
            </a:ln>
            <a:solidFill>
              <a:schemeClr val="tx1"/>
            </a:solidFill>
            <a:effectLst/>
            <a:latin typeface="Credit Suisse Type Light" pitchFamily="34" charset="0"/>
          </a:defRPr>
        </a:defPPr>
      </a:lstStyle>
    </a:spDef>
    <a:lnDef>
      <a:spPr bwMode="auto">
        <a:xfrm>
          <a:off x="0" y="0"/>
          <a:ext cx="1" cy="1"/>
        </a:xfrm>
        <a:custGeom>
          <a:avLst/>
          <a:gdLst/>
          <a:ahLst/>
          <a:cxnLst/>
          <a:rect l="0" t="0" r="0" b="0"/>
          <a:pathLst/>
        </a:custGeom>
        <a:solidFill>
          <a:schemeClr val="accent1"/>
        </a:solidFill>
        <a:ln w="635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none" lIns="46800" tIns="64800" rIns="46800" bIns="64800" numCol="1" anchor="ctr" anchorCtr="0" compatLnSpc="1">
        <a:prstTxWarp prst="textNoShape">
          <a:avLst/>
        </a:prstTxWarp>
      </a:bodyPr>
      <a:lstStyle>
        <a:defPPr marL="0" marR="0" indent="0" algn="ctr" defTabSz="728663" rtl="0" eaLnBrk="1" fontAlgn="base" latinLnBrk="0" hangingPunct="1">
          <a:lnSpc>
            <a:spcPct val="95000"/>
          </a:lnSpc>
          <a:spcBef>
            <a:spcPct val="0"/>
          </a:spcBef>
          <a:spcAft>
            <a:spcPct val="0"/>
          </a:spcAft>
          <a:buClr>
            <a:schemeClr val="bg1"/>
          </a:buClr>
          <a:buSzTx/>
          <a:buFontTx/>
          <a:buNone/>
          <a:tabLst>
            <a:tab pos="4286250" algn="l"/>
          </a:tabLst>
          <a:defRPr kumimoji="0" lang="en-US" sz="1200" b="0" i="0" u="none" strike="noStrike" cap="none" normalizeH="0" baseline="0" smtClean="0">
            <a:ln>
              <a:noFill/>
            </a:ln>
            <a:solidFill>
              <a:schemeClr val="tx1"/>
            </a:solidFill>
            <a:effectLst/>
            <a:latin typeface="Credit Suisse Type Light" pitchFamily="34" charset="0"/>
          </a:defRPr>
        </a:defPPr>
      </a:lstStyle>
    </a:lnDef>
  </a:objectDefaults>
  <a:extraClrSchemeLst>
    <a:extraClrScheme>
      <a:clrScheme name="FlysheetAndBody 1">
        <a:dk1>
          <a:srgbClr val="000000"/>
        </a:dk1>
        <a:lt1>
          <a:srgbClr val="FFFFFF"/>
        </a:lt1>
        <a:dk2>
          <a:srgbClr val="7898B3"/>
        </a:dk2>
        <a:lt2>
          <a:srgbClr val="C8C1BC"/>
        </a:lt2>
        <a:accent1>
          <a:srgbClr val="255B89"/>
        </a:accent1>
        <a:accent2>
          <a:srgbClr val="91867E"/>
        </a:accent2>
        <a:accent3>
          <a:srgbClr val="FFFFFF"/>
        </a:accent3>
        <a:accent4>
          <a:srgbClr val="000000"/>
        </a:accent4>
        <a:accent5>
          <a:srgbClr val="ACB5C4"/>
        </a:accent5>
        <a:accent6>
          <a:srgbClr val="837972"/>
        </a:accent6>
        <a:hlink>
          <a:srgbClr val="9D0E2D"/>
        </a:hlink>
        <a:folHlink>
          <a:srgbClr val="6CCBED"/>
        </a:folHlink>
      </a:clrScheme>
      <a:clrMap bg1="lt1" tx1="dk1" bg2="lt2" tx2="dk2" accent1="accent1" accent2="accent2" accent3="accent3" accent4="accent4" accent5="accent5" accent6="accent6" hlink="hlink" folHlink="folHlink"/>
    </a:extraClrScheme>
    <a:extraClrScheme>
      <a:clrScheme name="FlysheetAndBody 2">
        <a:dk1>
          <a:srgbClr val="C8C1BC"/>
        </a:dk1>
        <a:lt1>
          <a:srgbClr val="FFFFFF"/>
        </a:lt1>
        <a:dk2>
          <a:srgbClr val="003560"/>
        </a:dk2>
        <a:lt2>
          <a:srgbClr val="7898B3"/>
        </a:lt2>
        <a:accent1>
          <a:srgbClr val="255B89"/>
        </a:accent1>
        <a:accent2>
          <a:srgbClr val="91867E"/>
        </a:accent2>
        <a:accent3>
          <a:srgbClr val="AAAEB6"/>
        </a:accent3>
        <a:accent4>
          <a:srgbClr val="DADADA"/>
        </a:accent4>
        <a:accent5>
          <a:srgbClr val="ACB5C4"/>
        </a:accent5>
        <a:accent6>
          <a:srgbClr val="837972"/>
        </a:accent6>
        <a:hlink>
          <a:srgbClr val="9D0E2D"/>
        </a:hlink>
        <a:folHlink>
          <a:srgbClr val="6CCBED"/>
        </a:folHlink>
      </a:clrScheme>
      <a:clrMap bg1="dk2" tx1="lt1" bg2="dk1" tx2="lt2" accent1="accent1" accent2="accent2" accent3="accent3" accent4="accent4" accent5="accent5" accent6="accent6" hlink="hlink" folHlink="folHlink"/>
    </a:extraClrScheme>
  </a:extraClrSchemeLst>
  <a:custClrLst>
    <a:custClr name="Credit Suisse Brown">
      <a:srgbClr val="815F3B"/>
    </a:custClr>
    <a:custClr name="Credit Suisse Grey Green">
      <a:srgbClr val="B6BCA0"/>
    </a:custClr>
    <a:custClr name="Credit Suisse Dark Green">
      <a:srgbClr val="5C6522"/>
    </a:custClr>
    <a:custClr name="Credit Suisse Grey Blue">
      <a:srgbClr val="80AEA7"/>
    </a:custClr>
    <a:custClr name="Credit Suisse Purple">
      <a:srgbClr val="7B71A0"/>
    </a:custClr>
    <a:custClr name="Credit Suisse Light Blue">
      <a:srgbClr val="66A2BC"/>
    </a:custClr>
    <a:custClr name="Credit Suisse Green">
      <a:srgbClr val="C2B400"/>
    </a:custClr>
    <a:custClr name="Credit Suisse Yellow">
      <a:srgbClr val="FABB00"/>
    </a:custClr>
    <a:custClr name="Credit Suisse Orange">
      <a:srgbClr val="E5730A"/>
    </a:custClr>
    <a:custClr name="Credit Suisse Red">
      <a:srgbClr val="9D0E2D"/>
    </a:custClr>
    <a:custClr name="Credit Suisse Brown 80%">
      <a:srgbClr val="987A58"/>
    </a:custClr>
    <a:custClr name="Credit Suisse Grey Green 80%">
      <a:srgbClr val="C5C9B2"/>
    </a:custClr>
    <a:custClr name="Credit Suisse Dark Green 80%">
      <a:srgbClr val="7B7C41"/>
    </a:custClr>
    <a:custClr name="Credit Suisse Grey Blue 80%">
      <a:srgbClr val="9CBDB7"/>
    </a:custClr>
    <a:custClr name="Credit Suisse Purple 80%">
      <a:srgbClr val="928BB2"/>
    </a:custClr>
    <a:custClr name="Credit Suisse Light Blue 80%">
      <a:srgbClr val="85B4CA"/>
    </a:custClr>
    <a:custClr name="Credit Suisse Green 80%">
      <a:srgbClr val="CFC23D"/>
    </a:custClr>
    <a:custClr name="Credit Suisse Yellow 80%">
      <a:srgbClr val="FCC844"/>
    </a:custClr>
    <a:custClr name="Credit Suisse Orange 80%">
      <a:srgbClr val="EB903F"/>
    </a:custClr>
    <a:custClr name="Credit Suisse Red 80%">
      <a:srgbClr val="C23841"/>
    </a:custClr>
    <a:custClr name="Credit Suisse Brown 60%">
      <a:srgbClr val="B0987C"/>
    </a:custClr>
    <a:custClr name="Credit Suisse Grey Green 60%">
      <a:srgbClr val="D4D6C5"/>
    </a:custClr>
    <a:custClr name="Credit Suisse Dark Green 60%">
      <a:srgbClr val="9A9869"/>
    </a:custClr>
    <a:custClr name="Credit Suisse Grey Blue 60%">
      <a:srgbClr val="B5CDC8"/>
    </a:custClr>
    <a:custClr name="Credit Suisse Purple 60%">
      <a:srgbClr val="ACA5C5"/>
    </a:custClr>
    <a:custClr name="Credit Suisse Light Blue 60%">
      <a:srgbClr val="A4C7D7"/>
    </a:custClr>
    <a:custClr name="Credit Suisse Green 60%">
      <a:srgbClr val="DBD172"/>
    </a:custClr>
    <a:custClr name="Credit Suisse Yellow 60%">
      <a:srgbClr val="FED57A"/>
    </a:custClr>
    <a:custClr name="Credit Suisse Orange 60%">
      <a:srgbClr val="F1AD6E"/>
    </a:custClr>
    <a:custClr name="Credit Suisse Red 60%">
      <a:srgbClr val="DE7572"/>
    </a:custClr>
    <a:custClr name="Credit Suisse Brown 40%">
      <a:srgbClr val="C9B8A5"/>
    </a:custClr>
    <a:custClr name="Credit Suisse Grey Green 40%">
      <a:srgbClr val="E2E3D8"/>
    </a:custClr>
    <a:custClr name="Credit Suisse Dark Green 40%">
      <a:srgbClr val="BBB897"/>
    </a:custClr>
    <a:custClr name="Credit Suisse Grey Blue 40%">
      <a:srgbClr val="CEDDDA"/>
    </a:custClr>
    <a:custClr name="Credit Suisse Purple 40%">
      <a:srgbClr val="C6C2D8"/>
    </a:custClr>
    <a:custClr name="Credit Suisse Light Blue 40%">
      <a:srgbClr val="C2D9E5"/>
    </a:custClr>
    <a:custClr name="Credit Suisse Green 40%">
      <a:srgbClr val="E8E0A3"/>
    </a:custClr>
    <a:custClr name="Credit Suisse Yellow 40%">
      <a:srgbClr val="FFE4AA"/>
    </a:custClr>
    <a:custClr name="Credit Suisse Orange 40%">
      <a:srgbClr val="F7CA9F"/>
    </a:custClr>
    <a:custClr name="Credit Suisse Red 40%">
      <a:srgbClr val="EBB7B6"/>
    </a:custClr>
    <a:custClr name="Credit Suisse Brown 20%">
      <a:srgbClr val="E3DBD0"/>
    </a:custClr>
    <a:custClr name="Credit Suisse Grey Green 20%">
      <a:srgbClr val="F1F1EC"/>
    </a:custClr>
    <a:custClr name="Credit Suisse Dark Green 20%">
      <a:srgbClr val="DCDAC9"/>
    </a:custClr>
    <a:custClr name="Credit Suisse Grey Blue 20%">
      <a:srgbClr val="E7EEEC"/>
    </a:custClr>
    <a:custClr name="Credit Suisse Purple 20%">
      <a:srgbClr val="E2E0EB"/>
    </a:custClr>
    <a:custClr name="Credit Suisse Light Blue 20%">
      <a:srgbClr val="E0ECF2"/>
    </a:custClr>
    <a:custClr name="Credit Suisse Green 20%">
      <a:srgbClr val="F4F0D2"/>
    </a:custClr>
    <a:custClr name="Credit Suisse Yellow 20%">
      <a:srgbClr val="FFF1D6"/>
    </a:custClr>
    <a:custClr name="Credit Suisse Orange 20%">
      <a:srgbClr val="FBE5CF"/>
    </a:custClr>
    <a:custClr name="Credit Suisse Red 20%">
      <a:srgbClr val="F5DBDA"/>
    </a:custClr>
  </a:custClrLst>
</a:theme>
</file>

<file path=ppt/theme/theme12.xml><?xml version="1.0" encoding="utf-8"?>
<a:theme xmlns:a="http://schemas.openxmlformats.org/drawingml/2006/main" name="1_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13.xml><?xml version="1.0" encoding="utf-8"?>
<a:theme xmlns:a="http://schemas.openxmlformats.org/drawingml/2006/main" name="3_PowerPitch">
  <a:themeElements>
    <a:clrScheme name="PitchSuite">
      <a:dk1>
        <a:srgbClr val="000000"/>
      </a:dk1>
      <a:lt1>
        <a:srgbClr val="FFFFFF"/>
      </a:lt1>
      <a:dk2>
        <a:srgbClr val="66A2BC"/>
      </a:dk2>
      <a:lt2>
        <a:srgbClr val="7B71A0"/>
      </a:lt2>
      <a:accent1>
        <a:srgbClr val="003868"/>
      </a:accent1>
      <a:accent2>
        <a:srgbClr val="7898B3"/>
      </a:accent2>
      <a:accent3>
        <a:srgbClr val="B2C2D1"/>
      </a:accent3>
      <a:accent4>
        <a:srgbClr val="6B7176"/>
      </a:accent4>
      <a:accent5>
        <a:srgbClr val="DADBDD"/>
      </a:accent5>
      <a:accent6>
        <a:srgbClr val="7B7C41"/>
      </a:accent6>
      <a:hlink>
        <a:srgbClr val="255B89"/>
      </a:hlink>
      <a:folHlink>
        <a:srgbClr val="6688A4"/>
      </a:folHlink>
    </a:clrScheme>
    <a:fontScheme name="PitchSuite">
      <a:majorFont>
        <a:latin typeface="Credit Suisse Type Light"/>
        <a:ea typeface="MS PGothic"/>
        <a:cs typeface="Arial"/>
      </a:majorFont>
      <a:minorFont>
        <a:latin typeface="Credit Suisse Type Light"/>
        <a:ea typeface="MS PGothic"/>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gray">
        <a:solidFill>
          <a:schemeClr val="accent5"/>
        </a:solidFill>
        <a:ln w="25400" cap="flat" cmpd="sng" algn="ctr">
          <a:noFill/>
          <a:prstDash val="solid"/>
          <a:round/>
          <a:headEnd type="none" w="med" len="med"/>
          <a:tailEnd type="none" w="med" len="med"/>
        </a:ln>
        <a:effectLst/>
        <a:extLst/>
      </a:spPr>
      <a:bodyPr lIns="91440" tIns="46800" rtlCol="0" anchor="t" anchorCtr="0"/>
      <a:lstStyle>
        <a:defPPr algn="l">
          <a:defRPr dirty="0" smtClean="0">
            <a:solidFill>
              <a:schemeClr val="tx1"/>
            </a:solidFill>
          </a:defRPr>
        </a:defPPr>
      </a:lstStyle>
      <a:style>
        <a:lnRef idx="2">
          <a:schemeClr val="accent1">
            <a:shade val="50000"/>
          </a:schemeClr>
        </a:lnRef>
        <a:fillRef idx="1">
          <a:schemeClr val="accent1"/>
        </a:fillRef>
        <a:effectRef idx="0">
          <a:schemeClr val="accent1"/>
        </a:effectRef>
        <a:fontRef idx="minor">
          <a:schemeClr val="lt1"/>
        </a:fontRef>
      </a:style>
    </a:spDef>
    <a:lnDef>
      <a:spPr>
        <a:ln w="6350">
          <a:solidFill>
            <a:schemeClr val="tx1"/>
          </a:solidFill>
        </a:ln>
      </a:spPr>
      <a:bodyPr/>
      <a:lstStyle/>
      <a:style>
        <a:lnRef idx="1">
          <a:schemeClr val="accent1"/>
        </a:lnRef>
        <a:fillRef idx="0">
          <a:schemeClr val="accent1"/>
        </a:fillRef>
        <a:effectRef idx="0">
          <a:schemeClr val="accent1"/>
        </a:effectRef>
        <a:fontRef idx="minor">
          <a:schemeClr val="tx1"/>
        </a:fontRef>
      </a:style>
    </a:lnDef>
    <a:txDef>
      <a:spPr>
        <a:noFill/>
      </a:spPr>
      <a:bodyPr wrap="square" lIns="0" tIns="0" rIns="0" bIns="0" rtlCol="0">
        <a:spAutoFit/>
      </a:bodyPr>
      <a:lstStyle>
        <a:defPPr algn="l">
          <a:defRPr dirty="0" smtClean="0">
            <a:latin typeface="+mn-lt"/>
          </a:defRPr>
        </a:defPPr>
      </a:lstStyle>
    </a:txDef>
  </a:objectDefaults>
  <a:extraClrSchemeLst/>
  <a:custClrLst>
    <a:custClr name="Credit Suisse Brown">
      <a:srgbClr val="815F3B"/>
    </a:custClr>
    <a:custClr name="Credit Suisse Grey Green">
      <a:srgbClr val="B6BCA0"/>
    </a:custClr>
    <a:custClr name="Credit Suisse Dark Green">
      <a:srgbClr val="5C6522"/>
    </a:custClr>
    <a:custClr name="Credit Suisse Grey Blue">
      <a:srgbClr val="80AEA7"/>
    </a:custClr>
    <a:custClr name="Credit Suisse Purple">
      <a:srgbClr val="7B71A0"/>
    </a:custClr>
    <a:custClr name="Credit Suisse Light Blue">
      <a:srgbClr val="66A2BC"/>
    </a:custClr>
    <a:custClr name="Credit Suisse Green">
      <a:srgbClr val="C2B400"/>
    </a:custClr>
    <a:custClr name="Credit Suisse Yellow">
      <a:srgbClr val="FABB00"/>
    </a:custClr>
    <a:custClr name="Credit Suisse Orange">
      <a:srgbClr val="E5730A"/>
    </a:custClr>
    <a:custClr name="Credit Suisse Red">
      <a:srgbClr val="9D0E2D"/>
    </a:custClr>
    <a:custClr name="Credit Suisse Brown 80%">
      <a:srgbClr val="987A58"/>
    </a:custClr>
    <a:custClr name="Credit Suisse Grey Green 80%">
      <a:srgbClr val="C5C9B2"/>
    </a:custClr>
    <a:custClr name="Credit Suisse Dark Green 80%">
      <a:srgbClr val="7B7C41"/>
    </a:custClr>
    <a:custClr name="Credit Suisse Grey Blue 80%">
      <a:srgbClr val="9CBDB7"/>
    </a:custClr>
    <a:custClr name="Credit Suisse Purple 80%">
      <a:srgbClr val="928BB2"/>
    </a:custClr>
    <a:custClr name="Credit Suisse Light Blue 80%">
      <a:srgbClr val="85B4CA"/>
    </a:custClr>
    <a:custClr name="Credit Suisse Green 80%">
      <a:srgbClr val="CFC23D"/>
    </a:custClr>
    <a:custClr name="Credit Suisse Yellow 80%">
      <a:srgbClr val="FCC844"/>
    </a:custClr>
    <a:custClr name="Credit Suisse Orange 80%">
      <a:srgbClr val="EB903F"/>
    </a:custClr>
    <a:custClr name="Credit Suisse Red 80%">
      <a:srgbClr val="C23841"/>
    </a:custClr>
    <a:custClr name="Credit Suisse Brown 60%">
      <a:srgbClr val="B0987C"/>
    </a:custClr>
    <a:custClr name="Credit Suisse Grey Green 60%">
      <a:srgbClr val="D4D6C5"/>
    </a:custClr>
    <a:custClr name="Credit Suisse Dark Green 60%">
      <a:srgbClr val="9A9869"/>
    </a:custClr>
    <a:custClr name="Credit Suisse Grey Blue 60%">
      <a:srgbClr val="B5CDC8"/>
    </a:custClr>
    <a:custClr name="Credit Suisse Purple 60%">
      <a:srgbClr val="ACA5C5"/>
    </a:custClr>
    <a:custClr name="Credit Suisse Light Blue 60%">
      <a:srgbClr val="A4C7D7"/>
    </a:custClr>
    <a:custClr name="Credit Suisse Green 60%">
      <a:srgbClr val="DBD172"/>
    </a:custClr>
    <a:custClr name="Credit Suisse Yellow 60%">
      <a:srgbClr val="FED57A"/>
    </a:custClr>
    <a:custClr name="Credit Suisse Orange 60%">
      <a:srgbClr val="F1AD6E"/>
    </a:custClr>
    <a:custClr name="Credit Suisse Red 60%">
      <a:srgbClr val="DE7572"/>
    </a:custClr>
    <a:custClr name="Credit Suisse Brown 40%">
      <a:srgbClr val="C9B8A5"/>
    </a:custClr>
    <a:custClr name="Credit Suisse Grey Green 40%">
      <a:srgbClr val="E2E3D8"/>
    </a:custClr>
    <a:custClr name="Credit Suisse Dark Green 40%">
      <a:srgbClr val="BBB897"/>
    </a:custClr>
    <a:custClr name="Credit Suisse Grey Blue 40%">
      <a:srgbClr val="CEDDDA"/>
    </a:custClr>
    <a:custClr name="Credit Suisse Purple 40%">
      <a:srgbClr val="C6C2D8"/>
    </a:custClr>
    <a:custClr name="Credit Suisse Light Blue 40%">
      <a:srgbClr val="C2D9E5"/>
    </a:custClr>
    <a:custClr name="Credit Suisse Green 40%">
      <a:srgbClr val="E8E0A3"/>
    </a:custClr>
    <a:custClr name="Credit Suisse Yellow 40%">
      <a:srgbClr val="FFE4AA"/>
    </a:custClr>
    <a:custClr name="Credit Suisse Orange 40%">
      <a:srgbClr val="F7CA9F"/>
    </a:custClr>
    <a:custClr name="Credit Suisse Red 40%">
      <a:srgbClr val="EBB7B6"/>
    </a:custClr>
    <a:custClr name="Credit Suisse Brown 20%">
      <a:srgbClr val="E3DBD0"/>
    </a:custClr>
    <a:custClr name="Credit Suisse Grey Green 20%">
      <a:srgbClr val="F1F1EC"/>
    </a:custClr>
    <a:custClr name="Credit Suisse Dark Green 20%">
      <a:srgbClr val="DCDAC9"/>
    </a:custClr>
    <a:custClr name="Credit Suisse Grey Blue 20%">
      <a:srgbClr val="E7EEEC"/>
    </a:custClr>
    <a:custClr name="Credit Suisse Purple 20%">
      <a:srgbClr val="E2E0EB"/>
    </a:custClr>
    <a:custClr name="Credit Suisse Light Blue 20%">
      <a:srgbClr val="E0ECF2"/>
    </a:custClr>
    <a:custClr name="Credit Suisse Green 20%">
      <a:srgbClr val="F4F0D2"/>
    </a:custClr>
    <a:custClr name="Credit Suisse Yellow 20%">
      <a:srgbClr val="FFF1D6"/>
    </a:custClr>
    <a:custClr name="Credit Suisse Orange 20%">
      <a:srgbClr val="FBE5CF"/>
    </a:custClr>
    <a:custClr name="Credit Suisse Red 20%">
      <a:srgbClr val="F5DBDA"/>
    </a:custClr>
  </a:custClrLst>
</a:theme>
</file>

<file path=ppt/theme/theme14.xml><?xml version="1.0" encoding="utf-8"?>
<a:theme xmlns:a="http://schemas.openxmlformats.org/drawingml/2006/main" name="2_FlysheetAndBody">
  <a:themeElements>
    <a:clrScheme name="PitchSuite">
      <a:dk1>
        <a:srgbClr val="000000"/>
      </a:dk1>
      <a:lt1>
        <a:srgbClr val="FFFFFF"/>
      </a:lt1>
      <a:dk2>
        <a:srgbClr val="66A2BC"/>
      </a:dk2>
      <a:lt2>
        <a:srgbClr val="7B71A0"/>
      </a:lt2>
      <a:accent1>
        <a:srgbClr val="003868"/>
      </a:accent1>
      <a:accent2>
        <a:srgbClr val="7898B3"/>
      </a:accent2>
      <a:accent3>
        <a:srgbClr val="B2C2D1"/>
      </a:accent3>
      <a:accent4>
        <a:srgbClr val="6B7176"/>
      </a:accent4>
      <a:accent5>
        <a:srgbClr val="DADBDD"/>
      </a:accent5>
      <a:accent6>
        <a:srgbClr val="7B7C41"/>
      </a:accent6>
      <a:hlink>
        <a:srgbClr val="255B89"/>
      </a:hlink>
      <a:folHlink>
        <a:srgbClr val="6688A4"/>
      </a:folHlink>
    </a:clrScheme>
    <a:fontScheme name="PitchSuite">
      <a:majorFont>
        <a:latin typeface="Credit Suisse Type Light"/>
        <a:ea typeface="MS PGothic"/>
        <a:cs typeface="Arial"/>
      </a:majorFont>
      <a:minorFont>
        <a:latin typeface="Credit Suisse Type Light"/>
        <a:ea typeface="MS PGothic"/>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635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none" lIns="46800" tIns="64800" rIns="46800" bIns="64800" numCol="1" anchor="ctr" anchorCtr="0" compatLnSpc="1">
        <a:prstTxWarp prst="textNoShape">
          <a:avLst/>
        </a:prstTxWarp>
      </a:bodyPr>
      <a:lstStyle>
        <a:defPPr marL="0" marR="0" indent="0" algn="ctr" defTabSz="728663" rtl="0" eaLnBrk="1" fontAlgn="base" latinLnBrk="0" hangingPunct="1">
          <a:lnSpc>
            <a:spcPct val="95000"/>
          </a:lnSpc>
          <a:spcBef>
            <a:spcPct val="0"/>
          </a:spcBef>
          <a:spcAft>
            <a:spcPct val="0"/>
          </a:spcAft>
          <a:buClr>
            <a:schemeClr val="bg1"/>
          </a:buClr>
          <a:buSzTx/>
          <a:buFontTx/>
          <a:buNone/>
          <a:tabLst>
            <a:tab pos="4286250" algn="l"/>
          </a:tabLst>
          <a:defRPr kumimoji="0" lang="en-US" sz="1200" b="0" i="0" u="none" strike="noStrike" cap="none" normalizeH="0" baseline="0" smtClean="0">
            <a:ln>
              <a:noFill/>
            </a:ln>
            <a:solidFill>
              <a:schemeClr val="tx1"/>
            </a:solidFill>
            <a:effectLst/>
            <a:latin typeface="Credit Suisse Type Light" pitchFamily="34" charset="0"/>
          </a:defRPr>
        </a:defPPr>
      </a:lstStyle>
    </a:spDef>
    <a:lnDef>
      <a:spPr bwMode="auto">
        <a:xfrm>
          <a:off x="0" y="0"/>
          <a:ext cx="1" cy="1"/>
        </a:xfrm>
        <a:custGeom>
          <a:avLst/>
          <a:gdLst/>
          <a:ahLst/>
          <a:cxnLst/>
          <a:rect l="0" t="0" r="0" b="0"/>
          <a:pathLst/>
        </a:custGeom>
        <a:solidFill>
          <a:schemeClr val="accent1"/>
        </a:solidFill>
        <a:ln w="635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none" lIns="46800" tIns="64800" rIns="46800" bIns="64800" numCol="1" anchor="ctr" anchorCtr="0" compatLnSpc="1">
        <a:prstTxWarp prst="textNoShape">
          <a:avLst/>
        </a:prstTxWarp>
      </a:bodyPr>
      <a:lstStyle>
        <a:defPPr marL="0" marR="0" indent="0" algn="ctr" defTabSz="728663" rtl="0" eaLnBrk="1" fontAlgn="base" latinLnBrk="0" hangingPunct="1">
          <a:lnSpc>
            <a:spcPct val="95000"/>
          </a:lnSpc>
          <a:spcBef>
            <a:spcPct val="0"/>
          </a:spcBef>
          <a:spcAft>
            <a:spcPct val="0"/>
          </a:spcAft>
          <a:buClr>
            <a:schemeClr val="bg1"/>
          </a:buClr>
          <a:buSzTx/>
          <a:buFontTx/>
          <a:buNone/>
          <a:tabLst>
            <a:tab pos="4286250" algn="l"/>
          </a:tabLst>
          <a:defRPr kumimoji="0" lang="en-US" sz="1200" b="0" i="0" u="none" strike="noStrike" cap="none" normalizeH="0" baseline="0" smtClean="0">
            <a:ln>
              <a:noFill/>
            </a:ln>
            <a:solidFill>
              <a:schemeClr val="tx1"/>
            </a:solidFill>
            <a:effectLst/>
            <a:latin typeface="Credit Suisse Type Light" pitchFamily="34" charset="0"/>
          </a:defRPr>
        </a:defPPr>
      </a:lstStyle>
    </a:lnDef>
  </a:objectDefaults>
  <a:extraClrSchemeLst>
    <a:extraClrScheme>
      <a:clrScheme name="FlysheetAndBody 1">
        <a:dk1>
          <a:srgbClr val="000000"/>
        </a:dk1>
        <a:lt1>
          <a:srgbClr val="FFFFFF"/>
        </a:lt1>
        <a:dk2>
          <a:srgbClr val="7898B3"/>
        </a:dk2>
        <a:lt2>
          <a:srgbClr val="C8C1BC"/>
        </a:lt2>
        <a:accent1>
          <a:srgbClr val="255B89"/>
        </a:accent1>
        <a:accent2>
          <a:srgbClr val="91867E"/>
        </a:accent2>
        <a:accent3>
          <a:srgbClr val="FFFFFF"/>
        </a:accent3>
        <a:accent4>
          <a:srgbClr val="000000"/>
        </a:accent4>
        <a:accent5>
          <a:srgbClr val="ACB5C4"/>
        </a:accent5>
        <a:accent6>
          <a:srgbClr val="837972"/>
        </a:accent6>
        <a:hlink>
          <a:srgbClr val="9D0E2D"/>
        </a:hlink>
        <a:folHlink>
          <a:srgbClr val="6CCBED"/>
        </a:folHlink>
      </a:clrScheme>
      <a:clrMap bg1="lt1" tx1="dk1" bg2="lt2" tx2="dk2" accent1="accent1" accent2="accent2" accent3="accent3" accent4="accent4" accent5="accent5" accent6="accent6" hlink="hlink" folHlink="folHlink"/>
    </a:extraClrScheme>
    <a:extraClrScheme>
      <a:clrScheme name="FlysheetAndBody 2">
        <a:dk1>
          <a:srgbClr val="C8C1BC"/>
        </a:dk1>
        <a:lt1>
          <a:srgbClr val="FFFFFF"/>
        </a:lt1>
        <a:dk2>
          <a:srgbClr val="003560"/>
        </a:dk2>
        <a:lt2>
          <a:srgbClr val="7898B3"/>
        </a:lt2>
        <a:accent1>
          <a:srgbClr val="255B89"/>
        </a:accent1>
        <a:accent2>
          <a:srgbClr val="91867E"/>
        </a:accent2>
        <a:accent3>
          <a:srgbClr val="AAAEB6"/>
        </a:accent3>
        <a:accent4>
          <a:srgbClr val="DADADA"/>
        </a:accent4>
        <a:accent5>
          <a:srgbClr val="ACB5C4"/>
        </a:accent5>
        <a:accent6>
          <a:srgbClr val="837972"/>
        </a:accent6>
        <a:hlink>
          <a:srgbClr val="9D0E2D"/>
        </a:hlink>
        <a:folHlink>
          <a:srgbClr val="6CCBED"/>
        </a:folHlink>
      </a:clrScheme>
      <a:clrMap bg1="dk2" tx1="lt1" bg2="dk1" tx2="lt2" accent1="accent1" accent2="accent2" accent3="accent3" accent4="accent4" accent5="accent5" accent6="accent6" hlink="hlink" folHlink="folHlink"/>
    </a:extraClrScheme>
  </a:extraClrSchemeLst>
  <a:custClrLst>
    <a:custClr name="Credit Suisse Brown">
      <a:srgbClr val="815F3B"/>
    </a:custClr>
    <a:custClr name="Credit Suisse Grey Green">
      <a:srgbClr val="B6BCA0"/>
    </a:custClr>
    <a:custClr name="Credit Suisse Dark Green">
      <a:srgbClr val="5C6522"/>
    </a:custClr>
    <a:custClr name="Credit Suisse Grey Blue">
      <a:srgbClr val="80AEA7"/>
    </a:custClr>
    <a:custClr name="Credit Suisse Purple">
      <a:srgbClr val="7B71A0"/>
    </a:custClr>
    <a:custClr name="Credit Suisse Light Blue">
      <a:srgbClr val="66A2BC"/>
    </a:custClr>
    <a:custClr name="Credit Suisse Green">
      <a:srgbClr val="C2B400"/>
    </a:custClr>
    <a:custClr name="Credit Suisse Yellow">
      <a:srgbClr val="FABB00"/>
    </a:custClr>
    <a:custClr name="Credit Suisse Orange">
      <a:srgbClr val="E5730A"/>
    </a:custClr>
    <a:custClr name="Credit Suisse Red">
      <a:srgbClr val="9D0E2D"/>
    </a:custClr>
    <a:custClr name="Credit Suisse Brown 80%">
      <a:srgbClr val="987A58"/>
    </a:custClr>
    <a:custClr name="Credit Suisse Grey Green 80%">
      <a:srgbClr val="C5C9B2"/>
    </a:custClr>
    <a:custClr name="Credit Suisse Dark Green 80%">
      <a:srgbClr val="7B7C41"/>
    </a:custClr>
    <a:custClr name="Credit Suisse Grey Blue 80%">
      <a:srgbClr val="9CBDB7"/>
    </a:custClr>
    <a:custClr name="Credit Suisse Purple 80%">
      <a:srgbClr val="928BB2"/>
    </a:custClr>
    <a:custClr name="Credit Suisse Light Blue 80%">
      <a:srgbClr val="85B4CA"/>
    </a:custClr>
    <a:custClr name="Credit Suisse Green 80%">
      <a:srgbClr val="CFC23D"/>
    </a:custClr>
    <a:custClr name="Credit Suisse Yellow 80%">
      <a:srgbClr val="FCC844"/>
    </a:custClr>
    <a:custClr name="Credit Suisse Orange 80%">
      <a:srgbClr val="EB903F"/>
    </a:custClr>
    <a:custClr name="Credit Suisse Red 80%">
      <a:srgbClr val="C23841"/>
    </a:custClr>
    <a:custClr name="Credit Suisse Brown 60%">
      <a:srgbClr val="B0987C"/>
    </a:custClr>
    <a:custClr name="Credit Suisse Grey Green 60%">
      <a:srgbClr val="D4D6C5"/>
    </a:custClr>
    <a:custClr name="Credit Suisse Dark Green 60%">
      <a:srgbClr val="9A9869"/>
    </a:custClr>
    <a:custClr name="Credit Suisse Grey Blue 60%">
      <a:srgbClr val="B5CDC8"/>
    </a:custClr>
    <a:custClr name="Credit Suisse Purple 60%">
      <a:srgbClr val="ACA5C5"/>
    </a:custClr>
    <a:custClr name="Credit Suisse Light Blue 60%">
      <a:srgbClr val="A4C7D7"/>
    </a:custClr>
    <a:custClr name="Credit Suisse Green 60%">
      <a:srgbClr val="DBD172"/>
    </a:custClr>
    <a:custClr name="Credit Suisse Yellow 60%">
      <a:srgbClr val="FED57A"/>
    </a:custClr>
    <a:custClr name="Credit Suisse Orange 60%">
      <a:srgbClr val="F1AD6E"/>
    </a:custClr>
    <a:custClr name="Credit Suisse Red 60%">
      <a:srgbClr val="DE7572"/>
    </a:custClr>
    <a:custClr name="Credit Suisse Brown 40%">
      <a:srgbClr val="C9B8A5"/>
    </a:custClr>
    <a:custClr name="Credit Suisse Grey Green 40%">
      <a:srgbClr val="E2E3D8"/>
    </a:custClr>
    <a:custClr name="Credit Suisse Dark Green 40%">
      <a:srgbClr val="BBB897"/>
    </a:custClr>
    <a:custClr name="Credit Suisse Grey Blue 40%">
      <a:srgbClr val="CEDDDA"/>
    </a:custClr>
    <a:custClr name="Credit Suisse Purple 40%">
      <a:srgbClr val="C6C2D8"/>
    </a:custClr>
    <a:custClr name="Credit Suisse Light Blue 40%">
      <a:srgbClr val="C2D9E5"/>
    </a:custClr>
    <a:custClr name="Credit Suisse Green 40%">
      <a:srgbClr val="E8E0A3"/>
    </a:custClr>
    <a:custClr name="Credit Suisse Yellow 40%">
      <a:srgbClr val="FFE4AA"/>
    </a:custClr>
    <a:custClr name="Credit Suisse Orange 40%">
      <a:srgbClr val="F7CA9F"/>
    </a:custClr>
    <a:custClr name="Credit Suisse Red 40%">
      <a:srgbClr val="EBB7B6"/>
    </a:custClr>
    <a:custClr name="Credit Suisse Brown 20%">
      <a:srgbClr val="E3DBD0"/>
    </a:custClr>
    <a:custClr name="Credit Suisse Grey Green 20%">
      <a:srgbClr val="F1F1EC"/>
    </a:custClr>
    <a:custClr name="Credit Suisse Dark Green 20%">
      <a:srgbClr val="DCDAC9"/>
    </a:custClr>
    <a:custClr name="Credit Suisse Grey Blue 20%">
      <a:srgbClr val="E7EEEC"/>
    </a:custClr>
    <a:custClr name="Credit Suisse Purple 20%">
      <a:srgbClr val="E2E0EB"/>
    </a:custClr>
    <a:custClr name="Credit Suisse Light Blue 20%">
      <a:srgbClr val="E0ECF2"/>
    </a:custClr>
    <a:custClr name="Credit Suisse Green 20%">
      <a:srgbClr val="F4F0D2"/>
    </a:custClr>
    <a:custClr name="Credit Suisse Yellow 20%">
      <a:srgbClr val="FFF1D6"/>
    </a:custClr>
    <a:custClr name="Credit Suisse Orange 20%">
      <a:srgbClr val="FBE5CF"/>
    </a:custClr>
    <a:custClr name="Credit Suisse Red 20%">
      <a:srgbClr val="F5DBDA"/>
    </a:custClr>
  </a:custClrLst>
</a:theme>
</file>

<file path=ppt/theme/theme15.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6.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2.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3.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4.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5.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6.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7.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8.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9.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docProps/app.xml><?xml version="1.0" encoding="utf-8"?>
<Properties xmlns="http://schemas.openxmlformats.org/officeDocument/2006/extended-properties" xmlns:vt="http://schemas.openxmlformats.org/officeDocument/2006/docPropsVTypes">
  <TotalTime>59597</TotalTime>
  <Words>12799</Words>
  <Application>Microsoft Office PowerPoint</Application>
  <PresentationFormat>Carta (216 x 279 mm)</PresentationFormat>
  <Paragraphs>3960</Paragraphs>
  <Slides>157</Slides>
  <Notes>12</Notes>
  <HiddenSlides>0</HiddenSlides>
  <MMClips>0</MMClips>
  <ScaleCrop>false</ScaleCrop>
  <HeadingPairs>
    <vt:vector size="6" baseType="variant">
      <vt:variant>
        <vt:lpstr>Tema</vt:lpstr>
      </vt:variant>
      <vt:variant>
        <vt:i4>14</vt:i4>
      </vt:variant>
      <vt:variant>
        <vt:lpstr>Servidores OLE incrustados</vt:lpstr>
      </vt:variant>
      <vt:variant>
        <vt:i4>1</vt:i4>
      </vt:variant>
      <vt:variant>
        <vt:lpstr>Títulos de diapositiva</vt:lpstr>
      </vt:variant>
      <vt:variant>
        <vt:i4>157</vt:i4>
      </vt:variant>
    </vt:vector>
  </HeadingPairs>
  <TitlesOfParts>
    <vt:vector size="172" baseType="lpstr">
      <vt:lpstr>Tema de Office</vt:lpstr>
      <vt:lpstr>2_Infonavit_2015</vt:lpstr>
      <vt:lpstr>6_Infonavit_2015</vt:lpstr>
      <vt:lpstr>3_Infonavit_2015</vt:lpstr>
      <vt:lpstr>1_Grupo IGS 1</vt:lpstr>
      <vt:lpstr>2_Diseño personalizado</vt:lpstr>
      <vt:lpstr>PowerPitch</vt:lpstr>
      <vt:lpstr>FlysheetAndBody</vt:lpstr>
      <vt:lpstr>1_PowerPitch</vt:lpstr>
      <vt:lpstr>2_PowerPitch</vt:lpstr>
      <vt:lpstr>1_FlysheetAndBody</vt:lpstr>
      <vt:lpstr>1_Tema de Office</vt:lpstr>
      <vt:lpstr>3_PowerPitch</vt:lpstr>
      <vt:lpstr>2_FlysheetAndBody</vt:lpstr>
      <vt:lpstr>Worksheet</vt:lpstr>
      <vt:lpstr>Presentación de PowerPoint</vt:lpstr>
      <vt:lpstr>Presentación de PowerPoint</vt:lpstr>
      <vt:lpstr>Resumen Ejecutivo</vt:lpstr>
      <vt:lpstr>Resumen Ejecutivo</vt:lpstr>
      <vt:lpstr>Resumen Ejecutivo</vt:lpstr>
      <vt:lpstr>Resumen Ejecutivo</vt:lpstr>
      <vt:lpstr>Resumen Ejecutivo</vt:lpstr>
      <vt:lpstr>Resumen Ejecutivo</vt:lpstr>
      <vt:lpstr>Presentación de PowerPoint</vt:lpstr>
      <vt:lpstr>SITUACIÓN DE LA ECONOMÍA MEXICANA</vt:lpstr>
      <vt:lpstr>Presentación de PowerPoint</vt:lpstr>
      <vt:lpstr>Presentación de PowerPoint</vt:lpstr>
      <vt:lpstr>Entorno Internacional</vt:lpstr>
      <vt:lpstr>Presentación de PowerPoint</vt:lpstr>
      <vt:lpstr>Presentación de PowerPoint</vt:lpstr>
      <vt:lpstr>Economía mexicana</vt:lpstr>
      <vt:lpstr>Presentación de PowerPoint</vt:lpstr>
      <vt:lpstr>Presentación de PowerPoint</vt:lpstr>
      <vt:lpstr>Presentación de PowerPoint</vt:lpstr>
      <vt:lpstr>Presentación de PowerPoint</vt:lpstr>
      <vt:lpstr>Presentación de PowerPoint</vt:lpstr>
      <vt:lpstr>Presentación de PowerPoint</vt:lpstr>
      <vt:lpstr>La inflación general habría tocado su máximo en agosto: 6.44%, lo que empieza a restar atractivo de invertir en Udis </vt:lpstr>
      <vt:lpstr>Además de incrementar tasas, los bancos centrales reducirán los montos de liquidez</vt:lpstr>
      <vt:lpstr>Luego que Banxico habría dado por terminado su ciclo de subida de tasas, el mercado descuenta bajas más agresivas que los analistas</vt:lpstr>
      <vt:lpstr>Presentación de PowerPoint</vt:lpstr>
      <vt:lpstr>Tasas de interés </vt:lpstr>
      <vt:lpstr>El movimiento en tasas se dio a la par de un aumento en el nivel de activos del FANVIT</vt:lpstr>
      <vt:lpstr>El escenario de tasas en la vida del FANVIT:  el momento actual favorece las inversiones de corto plazo</vt:lpstr>
      <vt:lpstr>Atribución del rendimiento (Del cierre del 31-dic-2016 al cierre del 31-jul-2017)</vt:lpstr>
      <vt:lpstr>Resultado y rendimiento de instrumentos del FANVIT: 2017</vt:lpstr>
      <vt:lpstr>Radiografía de instrumentos con el mayor resultado generado en 2017: Renta fija predomina</vt:lpstr>
      <vt:lpstr>Toma de utilidades</vt:lpstr>
      <vt:lpstr>Estrategia de compra y venta en bonos</vt:lpstr>
      <vt:lpstr>Exposición del FANVIT a bonos y Udibonos</vt:lpstr>
      <vt:lpstr>Como parte de una estrategia de construcción de portafolio de largo plazo, el FANVIT ha invertido a lo largo de la curva de bonos M </vt:lpstr>
      <vt:lpstr>En Udibonos, el FANVIT mantiene posiciones a lo largo de la curva como parte de la construcción del portafolio</vt:lpstr>
      <vt:lpstr>Expectativas por clases de activo</vt:lpstr>
      <vt:lpstr>Resumen expectativas</vt:lpstr>
      <vt:lpstr>Estrategia FANVIT</vt:lpstr>
      <vt:lpstr>Presentación de PowerPoint</vt:lpstr>
      <vt:lpstr>Resultado FANVIT al 31 de julio de 2017</vt:lpstr>
      <vt:lpstr>Cartera FANVIT al 31 de julio de 2017</vt:lpstr>
      <vt:lpstr>Operaciones relevantes  FANVIT del 1 al 31 de julio de 2017.</vt:lpstr>
      <vt:lpstr>Operaciones relevantes  FANVIT del 1 al 31 de julio de 2017.</vt:lpstr>
      <vt:lpstr>Estatus FANVIT B</vt:lpstr>
      <vt:lpstr>Estatus FANVIT B</vt:lpstr>
      <vt:lpstr>Estatus FANVIT B</vt:lpstr>
      <vt:lpstr>Excesos en límites por Emisión</vt:lpstr>
      <vt:lpstr>Excesos en límites por Emisora</vt:lpstr>
      <vt:lpstr>Riesgo - Rendimiento acumulado 2017  (hasta el 31 de Julio de 2017)  </vt:lpstr>
      <vt:lpstr>Riesgo - Rendimiento acumulado 2017  (hasta el 31 de Julio de 2017)  </vt:lpstr>
      <vt:lpstr>Presentación de PowerPoint</vt:lpstr>
      <vt:lpstr>Tesorería: Entradas y salidas de recursos</vt:lpstr>
      <vt:lpstr>Tesorería: Flujo bimestral desglosado por rubro</vt:lpstr>
      <vt:lpstr>Traspasos de recursos de la Tesorería al Fanvit Periodo 2014 - 2018</vt:lpstr>
      <vt:lpstr>Proyección de traspasos de recursos de la Tesorería General al FANVIT (2º. Semestre de 2017)</vt:lpstr>
      <vt:lpstr>Proyección de traspasos de recursos de la Tesorería al FANVIT (2018)</vt:lpstr>
      <vt:lpstr>Presentación de PowerPoint</vt:lpstr>
      <vt:lpstr>Presentación de PowerPoint</vt:lpstr>
      <vt:lpstr>Estructura del CKD de Credit Suisse</vt:lpstr>
      <vt:lpstr>Objetivo del CKD</vt:lpstr>
      <vt:lpstr>Equipo de Credit Suisse</vt:lpstr>
      <vt:lpstr>Tesis de inversión</vt:lpstr>
      <vt:lpstr>Modelo financiero del CKD</vt:lpstr>
      <vt:lpstr>Sensibilidades a tipo de cambio y spread</vt:lpstr>
      <vt:lpstr>Riesgos y mitigantes</vt:lpstr>
      <vt:lpstr>TIR’s del sector de mezzanine y otros: 7.6% (desde fecha de emisión hasta el 31-jul-2017)</vt:lpstr>
      <vt:lpstr>Desempeño de los CKD’s de deuda y Credit Suisse (desde el 05-nov-2012 hasta el 31-jul-2017)</vt:lpstr>
      <vt:lpstr>El CKD de Credit Suisse complementa la estrategia del portafolio</vt:lpstr>
      <vt:lpstr>Precalificación de CSMRTCK 17</vt:lpstr>
      <vt:lpstr>Aspectos a considerar</vt:lpstr>
      <vt:lpstr>Propuesta de inversión Fanvit</vt:lpstr>
      <vt:lpstr>Presentación de PowerPoint</vt:lpstr>
      <vt:lpstr>Resumen de las inversiones en CKD’s</vt:lpstr>
      <vt:lpstr>Se tienen seis CKD’s en el Fanvit</vt:lpstr>
      <vt:lpstr>Pendientes de inversión dos CKD’s aprobados</vt:lpstr>
      <vt:lpstr>Resumen de las características de CKD’s aprobados</vt:lpstr>
      <vt:lpstr>Subcategorías de bienes raíces </vt:lpstr>
      <vt:lpstr>Subcategorías de infraestructura</vt:lpstr>
      <vt:lpstr>Subcategorías de energía</vt:lpstr>
      <vt:lpstr>Pipeline de CKD’s registrados PASE (1)</vt:lpstr>
      <vt:lpstr>Pipeline de CKD’s registrados PASE (2)</vt:lpstr>
      <vt:lpstr>Presentación de PowerPoint</vt:lpstr>
      <vt:lpstr>Rendimiento FINVIT al 31 de julio de 2017 </vt:lpstr>
      <vt:lpstr>El FINVIT cuenta con ~$ 62 mdp, 71% aportados de forma directa y un rendimiento del 7.16%</vt:lpstr>
      <vt:lpstr>Composición FINVIT al 31 de julio de 2017</vt:lpstr>
      <vt:lpstr>El ~29% de la plantilla del Instituto ya es parte del FINVIT, 61% personal sindicalizado</vt:lpstr>
      <vt:lpstr>Estrategia FINVIT</vt:lpstr>
      <vt:lpstr>ANEXOS</vt:lpstr>
      <vt:lpstr>ANEXOS</vt:lpstr>
      <vt:lpstr>Expectativas Económicas</vt:lpstr>
      <vt:lpstr>Expectativas Económicas</vt:lpstr>
      <vt:lpstr>Expectativas Económicas</vt:lpstr>
      <vt:lpstr>Expectativas de Mercado</vt:lpstr>
      <vt:lpstr>Movimiento del Dólar frente a monedas principales</vt:lpstr>
      <vt:lpstr>Información Banxico: EXTRANJEROS</vt:lpstr>
      <vt:lpstr>Información Banxico: SIEFORES</vt:lpstr>
      <vt:lpstr>Información Banxico: Sociedades de Inversión</vt:lpstr>
      <vt:lpstr>Flujos a México, mercado renta variable</vt:lpstr>
      <vt:lpstr>Expectativas Económicas</vt:lpstr>
      <vt:lpstr>Expectativas Financieras</vt:lpstr>
      <vt:lpstr>Expectativas Financieras</vt:lpstr>
      <vt:lpstr>Expectativas Financieras</vt:lpstr>
      <vt:lpstr>Expectativas Financieras</vt:lpstr>
      <vt:lpstr>Expectativas Financieras</vt:lpstr>
      <vt:lpstr>Expectativas Financieras</vt:lpstr>
      <vt:lpstr>Expectativas Financieras</vt:lpstr>
      <vt:lpstr>Expectativas Financieras</vt:lpstr>
      <vt:lpstr>Expectativas Financieras</vt:lpstr>
      <vt:lpstr>Expectativas Financieras</vt:lpstr>
      <vt:lpstr>Estructura de tasas MBONOS</vt:lpstr>
      <vt:lpstr>Estructura de tasas UDIBONOS</vt:lpstr>
      <vt:lpstr>Estructura de tasas MBONOS</vt:lpstr>
      <vt:lpstr>Se ha incrementado la posición del FANVIT en Fibras, aprovechando los levantamientos de capital de Fibra Terra y Fibra Monterrey</vt:lpstr>
      <vt:lpstr>El FANVIT ha incrementado su posición en el sector industrial y disminuido en la parte comercial</vt:lpstr>
      <vt:lpstr>Además, se ha buscado invertir en Fibras que paguen altos dividendos</vt:lpstr>
      <vt:lpstr>ANEXOS</vt:lpstr>
      <vt:lpstr>Resultado de Gestión FANVIT  al 31 de julio de 2017</vt:lpstr>
      <vt:lpstr>Ingresos generados en la gestión del FANVIT al 31 de julio de 2017</vt:lpstr>
      <vt:lpstr>Tasa de rendimiento a vencimiento (YTM %)  al 31 de julio de 2017</vt:lpstr>
      <vt:lpstr>Cartera FANVIT al 31 de julio de 2017</vt:lpstr>
      <vt:lpstr>Deuda</vt:lpstr>
      <vt:lpstr>Renta Variable FANVIT</vt:lpstr>
      <vt:lpstr>Renta Variable FANVIT</vt:lpstr>
      <vt:lpstr>Renta Variable FANVIT</vt:lpstr>
      <vt:lpstr>Bonos bancarios estructurados FANVIT</vt:lpstr>
      <vt:lpstr>Bonos bancarios estructurados FANVIT</vt:lpstr>
      <vt:lpstr>Valuaciones Renta Variable</vt:lpstr>
      <vt:lpstr>ANEXOS</vt:lpstr>
      <vt:lpstr>Índices sectoriales y total de CKD’s (desde fecha de emisión hasta el 31-jul-2017)</vt:lpstr>
      <vt:lpstr>TIR’s por sectores y total (desde fecha de emisión hasta el 31-jul-2017)</vt:lpstr>
      <vt:lpstr>Número de CKD’s emitidos por año y sector (Al 31-jul-2017)</vt:lpstr>
      <vt:lpstr>TIR’s del sector de bienes raíces: 7.4% (desde fecha de emisión hasta el 31-jul-2017)</vt:lpstr>
      <vt:lpstr>TIR’s del sector de infraestructura: 9.6% (desde fecha de emisión hasta el 31-jul-2017)</vt:lpstr>
      <vt:lpstr>TIR’s del sector de capital privado: 4.1% (desde fecha de emisión hasta el 31-jul-2017)</vt:lpstr>
      <vt:lpstr>TIR’s del sector de mezzanine y otros: 7.6% (desde fecha de emisión hasta el 31-jul-2017)</vt:lpstr>
      <vt:lpstr>TIR’s del sector de energía: -15.0%  (desde fecha de emisión hasta el 31-jul-2017)</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Asignación de montos de inversión en CKD’s por sector (Con datos del cierre del 31-dic-2012 al cierre del 31-ene-2017)</vt:lpstr>
      <vt:lpstr>Presentación de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Irma Susana Niño Estrada</dc:creator>
  <cp:lastModifiedBy>Trumbley Arroyo Paula Susana</cp:lastModifiedBy>
  <cp:revision>1551</cp:revision>
  <cp:lastPrinted>2017-08-14T15:34:57Z</cp:lastPrinted>
  <dcterms:created xsi:type="dcterms:W3CDTF">2015-01-27T17:54:18Z</dcterms:created>
  <dcterms:modified xsi:type="dcterms:W3CDTF">2017-08-16T19:23:22Z</dcterms:modified>
</cp:coreProperties>
</file>